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ppt/ink/ink6618.xml" ContentType="application/inkml+xml"/>
  <Override PartName="/ppt/ink/ink6619.xml" ContentType="application/inkml+xml"/>
  <Override PartName="/ppt/ink/ink6620.xml" ContentType="application/inkml+xml"/>
  <Override PartName="/ppt/ink/ink6621.xml" ContentType="application/inkml+xml"/>
  <Override PartName="/ppt/ink/ink6622.xml" ContentType="application/inkml+xml"/>
  <Override PartName="/ppt/ink/ink6623.xml" ContentType="application/inkml+xml"/>
  <Override PartName="/ppt/ink/ink6624.xml" ContentType="application/inkml+xml"/>
  <Override PartName="/ppt/ink/ink6625.xml" ContentType="application/inkml+xml"/>
  <Override PartName="/ppt/ink/ink6626.xml" ContentType="application/inkml+xml"/>
  <Override PartName="/ppt/ink/ink6627.xml" ContentType="application/inkml+xml"/>
  <Override PartName="/ppt/ink/ink6628.xml" ContentType="application/inkml+xml"/>
  <Override PartName="/ppt/ink/ink6629.xml" ContentType="application/inkml+xml"/>
  <Override PartName="/ppt/ink/ink6630.xml" ContentType="application/inkml+xml"/>
  <Override PartName="/ppt/ink/ink6631.xml" ContentType="application/inkml+xml"/>
  <Override PartName="/ppt/ink/ink6632.xml" ContentType="application/inkml+xml"/>
  <Override PartName="/ppt/ink/ink6633.xml" ContentType="application/inkml+xml"/>
  <Override PartName="/ppt/ink/ink6634.xml" ContentType="application/inkml+xml"/>
  <Override PartName="/ppt/ink/ink6635.xml" ContentType="application/inkml+xml"/>
  <Override PartName="/ppt/ink/ink6636.xml" ContentType="application/inkml+xml"/>
  <Override PartName="/ppt/ink/ink6637.xml" ContentType="application/inkml+xml"/>
  <Override PartName="/ppt/ink/ink6638.xml" ContentType="application/inkml+xml"/>
  <Override PartName="/ppt/ink/ink6639.xml" ContentType="application/inkml+xml"/>
  <Override PartName="/ppt/ink/ink6640.xml" ContentType="application/inkml+xml"/>
  <Override PartName="/ppt/ink/ink6641.xml" ContentType="application/inkml+xml"/>
  <Override PartName="/ppt/ink/ink6642.xml" ContentType="application/inkml+xml"/>
  <Override PartName="/ppt/ink/ink6643.xml" ContentType="application/inkml+xml"/>
  <Override PartName="/ppt/ink/ink6644.xml" ContentType="application/inkml+xml"/>
  <Override PartName="/ppt/ink/ink6645.xml" ContentType="application/inkml+xml"/>
  <Override PartName="/ppt/ink/ink6646.xml" ContentType="application/inkml+xml"/>
  <Override PartName="/ppt/ink/ink6647.xml" ContentType="application/inkml+xml"/>
  <Override PartName="/ppt/ink/ink6648.xml" ContentType="application/inkml+xml"/>
  <Override PartName="/ppt/ink/ink6649.xml" ContentType="application/inkml+xml"/>
  <Override PartName="/ppt/ink/ink6650.xml" ContentType="application/inkml+xml"/>
  <Override PartName="/ppt/ink/ink6651.xml" ContentType="application/inkml+xml"/>
  <Override PartName="/ppt/ink/ink6652.xml" ContentType="application/inkml+xml"/>
  <Override PartName="/ppt/ink/ink6653.xml" ContentType="application/inkml+xml"/>
  <Override PartName="/ppt/ink/ink6654.xml" ContentType="application/inkml+xml"/>
  <Override PartName="/ppt/ink/ink6655.xml" ContentType="application/inkml+xml"/>
  <Override PartName="/ppt/ink/ink6656.xml" ContentType="application/inkml+xml"/>
  <Override PartName="/ppt/ink/ink6657.xml" ContentType="application/inkml+xml"/>
  <Override PartName="/ppt/ink/ink6658.xml" ContentType="application/inkml+xml"/>
  <Override PartName="/ppt/ink/ink6659.xml" ContentType="application/inkml+xml"/>
  <Override PartName="/ppt/ink/ink6660.xml" ContentType="application/inkml+xml"/>
  <Override PartName="/ppt/ink/ink6661.xml" ContentType="application/inkml+xml"/>
  <Override PartName="/ppt/ink/ink6662.xml" ContentType="application/inkml+xml"/>
  <Override PartName="/ppt/ink/ink6663.xml" ContentType="application/inkml+xml"/>
  <Override PartName="/ppt/ink/ink6664.xml" ContentType="application/inkml+xml"/>
  <Override PartName="/ppt/ink/ink6665.xml" ContentType="application/inkml+xml"/>
  <Override PartName="/ppt/ink/ink6666.xml" ContentType="application/inkml+xml"/>
  <Override PartName="/ppt/ink/ink6667.xml" ContentType="application/inkml+xml"/>
  <Override PartName="/ppt/ink/ink6668.xml" ContentType="application/inkml+xml"/>
  <Override PartName="/ppt/ink/ink6669.xml" ContentType="application/inkml+xml"/>
  <Override PartName="/ppt/ink/ink6670.xml" ContentType="application/inkml+xml"/>
  <Override PartName="/ppt/ink/ink6671.xml" ContentType="application/inkml+xml"/>
  <Override PartName="/ppt/ink/ink6672.xml" ContentType="application/inkml+xml"/>
  <Override PartName="/ppt/ink/ink6673.xml" ContentType="application/inkml+xml"/>
  <Override PartName="/ppt/ink/ink6674.xml" ContentType="application/inkml+xml"/>
  <Override PartName="/ppt/ink/ink6675.xml" ContentType="application/inkml+xml"/>
  <Override PartName="/ppt/ink/ink6676.xml" ContentType="application/inkml+xml"/>
  <Override PartName="/ppt/ink/ink6677.xml" ContentType="application/inkml+xml"/>
  <Override PartName="/ppt/ink/ink6678.xml" ContentType="application/inkml+xml"/>
  <Override PartName="/ppt/ink/ink6679.xml" ContentType="application/inkml+xml"/>
  <Override PartName="/ppt/ink/ink668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71" r:id="rId14"/>
    <p:sldId id="269" r:id="rId15"/>
    <p:sldId id="270" r:id="rId16"/>
    <p:sldId id="272" r:id="rId17"/>
    <p:sldId id="273" r:id="rId18"/>
    <p:sldId id="274" r:id="rId19"/>
    <p:sldId id="275" r:id="rId20"/>
    <p:sldId id="288" r:id="rId21"/>
    <p:sldId id="289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90" r:id="rId30"/>
    <p:sldId id="291" r:id="rId31"/>
    <p:sldId id="292" r:id="rId32"/>
    <p:sldId id="29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94660"/>
  </p:normalViewPr>
  <p:slideViewPr>
    <p:cSldViewPr snapToGrid="0">
      <p:cViewPr>
        <p:scale>
          <a:sx n="78" d="100"/>
          <a:sy n="78" d="100"/>
        </p:scale>
        <p:origin x="72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8:2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2759 0 0,'0'0'272'0'0,"-9"1"-272"0"0,0-1 5400 0 0,0 6-2376 0 0,2 3-5680 0 0,0 5-1128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2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 15055 0 0,'0'0'1776'0'0,"11"-4"-1520"0"0,1 4-4800 0 0,-1 0-928 0 0</inkml:trace>
  <inkml:trace contextRef="#ctx0" brushRef="#br0" timeOffset="1">6 505 13823 0 0,'0'0'5736'0'0,"-5"-7"-2992"0"0,5-5-2440 0 0,2-1-752 0 0,1 1-160 0 0,1 1-24 0 0,-1-1-7800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1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29 10591 0 0,'0'0'2220'0'0,"-10"2"2910"0"0,14-3-2823 0 0,18-1-2193 0 0,38-11 1 0 0,-46 7-1364 0 0,-1 1-3476 0 0,-1 2-1523 0 0</inkml:trace>
  <inkml:trace contextRef="#ctx0" brushRef="#br0" timeOffset="1">1 580 8287 0 0,'0'-2'10591'0'0,"0"0"-10292"0"0,1-1 1 0 0,0 1 0 0 0,0-1-1 0 0,0 1 1 0 0,0 0-1 0 0,0-1 1 0 0,1 1-1 0 0,-1 0 1 0 0,1 0-1 0 0,-1 0 1 0 0,5-4-1 0 0,-5 5-93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1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34 692 8751 0 0,'-3'1'376'0'0,"0"1"0"0"0,1 0-1 0 0,0 0 1 0 0,-1 0-1 0 0,1 1 1 0 0,0-1 0 0 0,0 1-1 0 0,0-1 1 0 0,0 1 0 0 0,1-1-1 0 0,-3 6 1 0 0,-2 2 5315 0 0,8-9-5526 0 0,1 0 1 0 0,-1-1-1 0 0,1 0 1 0 0,-1 1-1 0 0,1-1 1 0 0,-1 0-1 0 0,1 0 0 0 0,-1 0 1 0 0,6-1-1 0 0,-5 0 14 0 0,13-1 157 0 0,0-1 0 0 0,0 0 0 0 0,-1-1-1 0 0,1-1 1 0 0,25-12 0 0 0,-7-1 25 0 0,43-27-1 0 0,-42 21-293 0 0,-2-2 0 0 0,0-1 0 0 0,40-44 0 0 0,73-106 113 0 0,-142 172-182 0 0,42-62-264 0 0,-42 60 234 0 0,0 0 1 0 0,-1-1-1 0 0,1 1 0 0 0,-1-1 0 0 0,-1 0 0 0 0,0 0 0 0 0,3-14 0 0 0,-5 21 25 0 0,0 1 0 0 0,0-1-1 0 0,0 1 1 0 0,0-1-1 0 0,0 0 1 0 0,0 1-1 0 0,0-1 1 0 0,0 1-1 0 0,0-1 1 0 0,0 0-1 0 0,0 1 1 0 0,0-1-1 0 0,-1 1 1 0 0,1-1-1 0 0,0 1 1 0 0,0-1-1 0 0,0 1 1 0 0,-1-1-1 0 0,1 1 1 0 0,0-1-1 0 0,-1 1 1 0 0,0-1-1 0 0,1 0 4 0 0,-1 1-1 0 0,1 0 1 0 0,0 0-1 0 0,-1 0 1 0 0,1 0-1 0 0,-1 0 1 0 0,1 0-1 0 0,-1 0 1 0 0,1 0-1 0 0,-1 0 0 0 0,1 0 1 0 0,-1 0-1 0 0,1 0 1 0 0,-1 0-1 0 0,1 0 1 0 0,0 1-1 0 0,-1-1 1 0 0,1 0-1 0 0,-1 0 1 0 0,0 1-1 0 0,-18 14-104 0 0,18-14 96 0 0,-18 17-43 0 0,2 1-1 0 0,0 1 1 0 0,-24 38 0 0 0,-31 72 60 0 0,59-102-9 0 0,2 0 0 0 0,0 1 0 0 0,-12 59 0 0 0,22-84 3 0 0,0 1 0 0 0,1 0 1 0 0,-1 0-1 0 0,1 0 0 0 0,0 0 0 0 0,0 0 0 0 0,1 0 1 0 0,1 6-1 0 0,-2-9 2 0 0,1 0 0 0 0,0 0 0 0 0,0 0 0 0 0,0 0 0 0 0,0 0 0 0 0,0 0 0 0 0,0 0 0 0 0,0-1 0 0 0,0 1 0 0 0,1-1 1 0 0,-1 1-1 0 0,1-1 0 0 0,-1 1 0 0 0,1-1 0 0 0,0 0 0 0 0,0 1 0 0 0,-1-1 0 0 0,1 0 0 0 0,0 0 0 0 0,0-1 0 0 0,3 2 0 0 0,0 0 0 0 0,1-1 0 0 0,-1 0 0 0 0,0-1 0 0 0,0 1-1 0 0,1-1 1 0 0,-1 0 0 0 0,0 0 0 0 0,0-1 0 0 0,0 1 0 0 0,1-1-1 0 0,6-2 1 0 0,7-4 13 0 0,30-13 0 0 0,-29 12 16 0 0,43-22 0 0 0,-1-1-1 0 0,-1-4 1 0 0,-2-2-1 0 0,-2-3 1 0 0,97-87-1 0 0,-134 107-17 0 0,0-2 1 0 0,-2 0-1 0 0,-1-1 0 0 0,0 0 0 0 0,-2-2 0 0 0,-1 0 1 0 0,-1-1-1 0 0,-1 0 0 0 0,13-39 0 0 0,-22 55-40 0 0,1 0 0 0 0,7-13-1 0 0,-4 9 22 0 0,-6 12-67 0 0,-1 5 55 0 0,-1 0 0 0 0,1 0 0 0 0,-1 0 0 0 0,0 0 0 0 0,0-1 0 0 0,0 1-1 0 0,-2 3 1 0 0,-1 4-16 0 0,-40 90-48 0 0,6-14-57 0 0,-7 11 64 0 0,28-65 79 0 0,1 2 0 0 0,-14 47 0 0 0,24-64-55 0 0,2 1 1 0 0,0 0-1 0 0,1 0 0 0 0,0 0 1 0 0,1 30-1 0 0,3-43 33 0 0,-1 0 1 0 0,1 0-1 0 0,0 1 0 0 0,0-1 0 0 0,0-1 1 0 0,1 1-1 0 0,0 0 0 0 0,0 0 0 0 0,0-1 1 0 0,5 9-1 0 0,-4-9 14 0 0,0-1 0 0 0,-1 0-1 0 0,1-1 1 0 0,0 1 0 0 0,1 0 0 0 0,-1-1 0 0 0,0 0 0 0 0,1 0-1 0 0,-1 0 1 0 0,1 0 0 0 0,0 0 0 0 0,-1-1 0 0 0,1 0 0 0 0,0 1-1 0 0,7 0 1 0 0,6 0-27 0 0,0-1-1 0 0,-1-1 1 0 0,1 0-1 0 0,26-5 1 0 0,-4 2-114 0 0,-36 3-272 0 0,3 0 691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1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 16439 0 0,'0'0'4591'0'0,"0"2"-4510"0"0,-2 3-34 0 0,1 1 0 0 0,-1-1 0 0 0,0 1 0 0 0,0-1 1 0 0,0 0-1 0 0,-1 0 0 0 0,-4 6 0 0 0,-27 36 144 0 0,23-32-165 0 0,-25 30-8 0 0,-3-1 1 0 0,-1-1 0 0 0,-2-3 0 0 0,-79 59 0 0 0,77-66-19 0 0,11-7 0 0 0,-42 24 0 0 0,-52 14-5 0 0,109-55-3 0 0,-11 6-235 0 0,27-14 145 0 0,4-2-512 0 0,0-1 611 0 0,3-2 40 0 0,0 0-1 0 0,-1 0 1 0 0,8-8 0 0 0,-11 10 959 0 0,0 2-677 0 0,7-2-140 0 0,-1 1-1 0 0,1 0 1 0 0,0 1 0 0 0,-1 0-1 0 0,1 0 1 0 0,-1 1 0 0 0,1-1-1 0 0,7 3 1 0 0,16 1-17 0 0,19-3 216 0 0,93-9 0 0 0,-9-1-3 0 0,-110 9-286 0 0,-1 1 0 0 0,1 1 0 0 0,38 8 0 0 0,-57-9-87 0 0,0 0 0 0 0,1 1 0 0 0,-1 0-1 0 0,-1 0 1 0 0,1 0 0 0 0,0 1 0 0 0,0-1 0 0 0,-1 1-1 0 0,1 0 1 0 0,4 5 0 0 0,-8-7-82 0 0,0 1-234 0 0,1 0 0 0 0,-1 0 0 0 0,1 0-1 0 0,0-1 1 0 0,0 1 0 0 0,0 0 0 0 0,0-1 0 0 0,0 1 0 0 0,0-1-1 0 0,5 3 1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1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1 924 1839 0 0,'2'-2'18982'0'0,"11"-9"-17834"0"0,0-1 0 0 0,18-21 0 0 0,5-4-466 0 0,101-86 63 0 0,3-3-689 0 0,182-217-861 0 0,-302 320 624 0 0,48-58-409 0 0,-116 132 225 0 0,-114 209 189 0 0,126-196 151 0 0,3 2-1 0 0,-30 86 1 0 0,59-141-12 0 0,1 0 0 0 0,0 0 0 0 0,1 0 0 0 0,0 0 0 0 0,0 19-1 0 0,2-27 11 0 0,0 0 0 0 0,1 0 0 0 0,-1 0 0 0 0,1 0 0 0 0,-1 0 0 0 0,1 0 0 0 0,0 0 0 0 0,0 0 0 0 0,0 0 0 0 0,1-1 0 0 0,1 4 0 0 0,-1-4 5 0 0,-1 0-1 0 0,0-1 0 0 0,1 1 0 0 0,0-1 1 0 0,-1 1-1 0 0,1-1 0 0 0,0 0 0 0 0,0 1 1 0 0,0-1-1 0 0,0 0 0 0 0,0 0 1 0 0,0-1-1 0 0,0 1 0 0 0,0 0 0 0 0,0-1 1 0 0,0 1-1 0 0,4 0 0 0 0,0-1-8 0 0,0 0 0 0 0,0 0 0 0 0,0-1 1 0 0,0 1-1 0 0,0-1 0 0 0,0-1 0 0 0,0 1 0 0 0,0-1 0 0 0,-1 0 0 0 0,10-4 0 0 0,7-5-6 0 0,25-18 0 0 0,-35 21 23 0 0,65-44 55 0 0,-2-3 0 0 0,-3-4 0 0 0,-2-3 0 0 0,91-104 0 0 0,-120 119 307 0 0,53-80-1 0 0,-80 106-307 0 0,-1 0 0 0 0,-2-2 1 0 0,0 1-1 0 0,-1-2 0 0 0,-1 1 0 0 0,9-43 0 0 0,-17 62-81 0 0,0-1 0 0 0,-1 1-1 0 0,0 0 1 0 0,0 0 0 0 0,0 0-1 0 0,-1-8 1 0 0,1 11-71 0 0,-32 10-448 0 0,22-3 537 0 0,2 0-1 0 0,-1 0 1 0 0,1 1-1 0 0,0 0 1 0 0,0 1-1 0 0,1-1 1 0 0,0 2-1 0 0,0-1 1 0 0,-9 16-1 0 0,-4 11 37 0 0,-18 45 0 0 0,35-74-20 0 0,-63 155 103 0 0,57-135-75 0 0,1 0 0 0 0,2 1-1 0 0,1 0 1 0 0,-3 37 0 0 0,8-50-17 0 0,0 0-1 0 0,1 0 1 0 0,0 0-1 0 0,1 0 1 0 0,1 0-1 0 0,1-1 1 0 0,0 1 0 0 0,9 21-1 0 0,0-8 5 0 0,1 0 0 0 0,2-2 0 0 0,19 26 0 0 0,-28-42-8 0 0,-5-6-8 0 0,-1-3-23 0 0,-1 1 0 0 0,0 0 0 0 0,1-1-1 0 0,-1 1 1 0 0,0-1 0 0 0,1 1 0 0 0,-1-1 0 0 0,1 1-1 0 0,-1-1 1 0 0,1 1 0 0 0,-1-1 0 0 0,1 1-1 0 0,0-1 1 0 0,-1 0 0 0 0,1 1 0 0 0,-1-1 0 0 0,1 0-1 0 0,0 1 1 0 0,-1-1 0 0 0,2 0 0 0 0,1 1-174 0 0,6 0-295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1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9 11055 0 0,'0'0'1002'0'0,"-7"-2"-804"0"0,3 0 425 0 0,1 1 0 0 0,-1 0 0 0 0,1 1 0 0 0,-1-1 0 0 0,1 0 0 0 0,-1 1 0 0 0,0 0 0 0 0,1 0 0 0 0,-1 0 0 0 0,1 0 0 0 0,-6 2 0 0 0,4-1-335 0 0,1 0 0 0 0,0 1 0 0 0,0 0 0 0 0,0-1 0 0 0,0 1 0 0 0,0 1 0 0 0,0-1 0 0 0,-4 4 0 0 0,-1 2-213 0 0,0 1 0 0 0,0 0 1 0 0,1 1-1 0 0,-13 20 0 0 0,14-21-67 0 0,2 1 0 0 0,-1 0 0 0 0,1 0 1 0 0,1 1-1 0 0,0 0 0 0 0,1-1 0 0 0,0 1 0 0 0,-2 13 0 0 0,4-18-25 0 0,0 1 0 0 0,0-1-1 0 0,1 0 1 0 0,0 1 0 0 0,1-1 0 0 0,-1 1-1 0 0,1-1 1 0 0,0 0 0 0 0,1 0 0 0 0,-1 1 0 0 0,1-1-1 0 0,1 0 1 0 0,-1 0 0 0 0,1-1 0 0 0,6 11-1 0 0,-6-12-7 0 0,-1-1-1 0 0,1 0 0 0 0,0 0 0 0 0,0 0 0 0 0,1 0 0 0 0,-1-1 0 0 0,1 1 0 0 0,-1-1 0 0 0,1 0 0 0 0,0 0 0 0 0,-1 0 0 0 0,9 2 0 0 0,-5-2 11 0 0,-1-1 0 0 0,0 0 0 0 0,1 0 0 0 0,-1 0 0 0 0,1-1 0 0 0,-1 0-1 0 0,1 0 1 0 0,6-2 0 0 0,-4 0 44 0 0,0 0 1 0 0,0 0-1 0 0,0-1 0 0 0,0 0 0 0 0,0 0 0 0 0,0-1 1 0 0,-1-1-1 0 0,0 1 0 0 0,0-1 0 0 0,0-1 1 0 0,13-11-1 0 0,-17 12 1 0 0,0 0 1 0 0,0 0-1 0 0,0-1 1 0 0,0 0-1 0 0,-1 0 0 0 0,0 0 1 0 0,0 0-1 0 0,-1 0 1 0 0,1-1-1 0 0,-1 1 1 0 0,-1-1-1 0 0,1 1 0 0 0,-1-1 1 0 0,-1 0-1 0 0,1-7 1 0 0,-1 1 43 0 0,0 1 1 0 0,-1-1 0 0 0,-1 0-1 0 0,0 0 1 0 0,0 0 0 0 0,-9-23-1 0 0,8 30-148 0 0,0-1 0 0 0,0 1 0 0 0,-1 0 0 0 0,1 1 0 0 0,-1-1 0 0 0,0 0 0 0 0,-6-5 0 0 0,8 10-321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1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45 4143 0 0,'1'-1'191'0'0,"0"-1"-149"0"0,0 0-20 0 0,1 0 0 0 0,-1-1 0 0 0,0 1 0 0 0,1-1 0 0 0,-1 0 0 0 0,-1 1 0 0 0,2-6-1 0 0,-2 7 78 0 0,1 1 0 0 0,-1-1 0 0 0,0 1 0 0 0,0-1 0 0 0,0 0 0 0 0,0 1 0 0 0,0-1 0 0 0,0 1 0 0 0,0-1 0 0 0,-1 1 0 0 0,1-1 0 0 0,0 1 0 0 0,0-1 0 0 0,0 1 0 0 0,0-1 0 0 0,-1 1 0 0 0,1-1 0 0 0,0 1 0 0 0,0-1 0 0 0,-1 1 0 0 0,1-1 0 0 0,0 1 0 0 0,-1-1 0 0 0,1 1 0 0 0,-1 0 0 0 0,1-1 0 0 0,-1 1 0 0 0,1 0 0 0 0,0-1 0 0 0,-1 1 0 0 0,1 0 0 0 0,-1 0 0 0 0,1-1 0 0 0,-1 1 0 0 0,1 0 0 0 0,-1 0 0 0 0,0 0 0 0 0,1 0 0 0 0,-1 0 0 0 0,1 0 0 0 0,-1 0 0 0 0,1 0 0 0 0,-1 0 0 0 0,1 0 0 0 0,-2 0 0 0 0,1 0 522 0 0,-3 0-13 0 0,0 0 0 0 0,1 1-1 0 0,-1-1 1 0 0,0 1 0 0 0,0 0 0 0 0,1-1 0 0 0,-1 2-1 0 0,0-1 1 0 0,1 0 0 0 0,-5 3 0 0 0,-35 22 2 0 0,30-17-146 0 0,-14 11-121 0 0,0 0 0 0 0,2 2 0 0 0,0 0 0 0 0,-25 31 0 0 0,-79 110 206 0 0,110-137-529 0 0,-82 116-29 0 0,76-103-202 0 0,-33 73 0 0 0,54-102 203 0 0,0-1 0 0 0,1 1 0 0 0,0 0-1 0 0,0 0 1 0 0,1 0 0 0 0,-2 21 0 0 0,4-24 40 0 0,1 0 0 0 0,-1 0 1 0 0,1 0-1 0 0,1 0 0 0 0,-1 0 1 0 0,1-1-1 0 0,0 1 0 0 0,0-1 1 0 0,1 1-1 0 0,0-1 1 0 0,5 8-1 0 0,5 8 160 0 0,2-1 0 0 0,1-1 0 0 0,0 0 0 0 0,1-1 0 0 0,1-1 0 0 0,27 21 0 0 0,-31-28-12 0 0,1 0 1 0 0,1-1-1 0 0,-1-1 1 0 0,2-1-1 0 0,-1 0 0 0 0,1-1 1 0 0,0-1-1 0 0,0 0 0 0 0,31 5 1 0 0,-36-10-468 0 0,-1 0 1 0 0,1 0-1 0 0,0-1 0 0 0,-1-1 1 0 0,1 0-1 0 0,-1 0 0 0 0,15-5 1 0 0,-9 0-1080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1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13359 0 0,'0'0'5880'0'0,"-2"3"-5378"0"0,-7 13-310 0 0,1 0 1 0 0,1 0 0 0 0,-6 19-1 0 0,-15 56 46 0 0,22-69-173 0 0,-24 90-53 0 0,-21 69 40 0 0,36-136-44 0 0,-41 85 1 0 0,16-57-221 0 0,-90 128 0 0 0,83-137-305 0 0,-30 38 123 0 0,61-85-2508 0 0,-28 26-1 0 0,28-30-3013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1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166 135 11519 0 0,'0'0'887'0'0,"0"2"-583"0"0,-1 1 168 0 0,0 0 0 0 0,0 0 0 0 0,0 0 0 0 0,1 0 0 0 0,-1 0 0 0 0,1 0 0 0 0,0 0 0 0 0,0 0 0 0 0,0 0 0 0 0,1 4 0 0 0,-1-5-341 0 0,1-1 1 0 0,-1 1-1 0 0,1-1 1 0 0,0 1-1 0 0,-1-1 0 0 0,1 1 1 0 0,0-1-1 0 0,0 1 0 0 0,0-1 1 0 0,0 0-1 0 0,0 0 1 0 0,0 0-1 0 0,1 1 0 0 0,-1-1 1 0 0,0 0-1 0 0,1 0 1 0 0,-1-1-1 0 0,0 1 0 0 0,1 0 1 0 0,-1 0-1 0 0,1-1 0 0 0,-1 1 1 0 0,3 0-1 0 0,2 0-29 0 0,0 1 0 0 0,1-1 0 0 0,-1-1 0 0 0,0 1 0 0 0,1-1 0 0 0,-1 0 0 0 0,1 0 0 0 0,-1-1 0 0 0,0 0-1 0 0,1 0 1 0 0,6-3 0 0 0,10-3 124 0 0,34-16-1 0 0,-52 21-203 0 0,38-17 74 0 0,-2-1 0 0 0,60-40 0 0 0,-96 57-128 0 0,0-1-1 0 0,0 0 1 0 0,-1 0 0 0 0,6-7-1 0 0,-8 9 16 0 0,-1 0-1 0 0,1 0 0 0 0,-1 0 1 0 0,0 0-1 0 0,0 0 0 0 0,0 0 1 0 0,0-1-1 0 0,0 1 0 0 0,0 0 1 0 0,0 0-1 0 0,-1-1 0 0 0,1 1 1 0 0,-1-4-1 0 0,0 5-2 0 0,-1 1 1 0 0,0-1 0 0 0,1 0-1 0 0,-1 1 1 0 0,0 0-1 0 0,0-1 1 0 0,1 1 0 0 0,-1-1-1 0 0,0 1 1 0 0,0 0-1 0 0,1-1 1 0 0,-1 1 0 0 0,0 0-1 0 0,0 0 1 0 0,0 0-1 0 0,-1 0 1 0 0,1 0-20 0 0,-8-2-71 0 0,1 2 1 0 0,0-1 0 0 0,-1 1-1 0 0,1 1 1 0 0,-1-1 0 0 0,1 1-1 0 0,-11 3 1 0 0,-56 19-400 0 0,41-9 492 0 0,1 1 1 0 0,1 1-1 0 0,0 2 1 0 0,1 1-1 0 0,1 2 1 0 0,1 0-1 0 0,1 2 1 0 0,1 2-1 0 0,1 0 1 0 0,-41 54-1 0 0,60-71 47 0 0,2 1 0 0 0,-1-1 0 0 0,1 1 0 0 0,1 1 0 0 0,-1-1 0 0 0,1 1 0 0 0,1 0 0 0 0,0-1 0 0 0,-2 13 0 0 0,5-19-25 0 0,-1 0 0 0 0,1 1 0 0 0,0-1 0 0 0,0 1 0 0 0,0-1 0 0 0,0 0 0 0 0,0 1 0 0 0,1-1 0 0 0,-1 1 0 0 0,1-1-1 0 0,0 0 1 0 0,0 0 0 0 0,0 1 0 0 0,1-1 0 0 0,-1 0 0 0 0,1 0 0 0 0,0 0 0 0 0,0 0 0 0 0,0-1 0 0 0,0 1 0 0 0,0 0 0 0 0,0-1 0 0 0,1 0 0 0 0,0 1 0 0 0,-1-1 0 0 0,1 0 0 0 0,0 0 0 0 0,0 0 0 0 0,0-1 0 0 0,6 3 0 0 0,2 0-128 0 0,0-1 0 0 0,0 0 0 0 0,1-1 0 0 0,-1 0 1 0 0,1-1-1 0 0,-1-1 0 0 0,1 1 0 0 0,-1-2 0 0 0,14-1 1 0 0,-17 1-221 0 0,0-1 0 0 0,0 0 1 0 0,0 0-1 0 0,0-1 1 0 0,0 0-1 0 0,9-5 0 0 0,-10 5 116 0 0,32-15-1117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1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565 702 2303 0 0,'1'2'15374'0'0,"1"-1"-15275"0"0,0 0 1 0 0,0 1-1 0 0,0-1 1 0 0,0 0-1 0 0,1 0 1 0 0,-1 0-1 0 0,0 0 1 0 0,0 0-1 0 0,1-1 1 0 0,-1 1-1 0 0,1-1 1 0 0,-1 0-1 0 0,0 1 1 0 0,1-1 0 0 0,2 0-1 0 0,0-1 4 0 0,0 0-1 0 0,0 0 1 0 0,0 0 0 0 0,-1 0-1 0 0,1-1 1 0 0,0 0 0 0 0,4-2-1 0 0,3-3 50 0 0,0 0-1 0 0,-1-1 0 0 0,0 0 1 0 0,17-17-1 0 0,7-10 27 0 0,-3-3-1 0 0,-1-1 0 0 0,-2-1 1 0 0,-1-1-1 0 0,30-61 0 0 0,-43 70-815 0 0,-1 0 0 0 0,-1-1-1 0 0,-2-1 1 0 0,-1 0 0 0 0,-1 0 0 0 0,5-52-1 0 0,-14 82 452 0 0,0 1 0 0 0,0-1 0 0 0,0 1 0 0 0,0-1-1 0 0,0 1 1 0 0,-1-1 0 0 0,1 1 0 0 0,-1-1 0 0 0,0 1-1 0 0,0 0 1 0 0,-1-1 0 0 0,-1-3 0 0 0,2 6 118 0 0,0 0 0 0 0,0-1 0 0 0,0 1-1 0 0,0 0 1 0 0,0 0 0 0 0,0-1 0 0 0,-1 1 0 0 0,1 0 0 0 0,0 0 0 0 0,-1 1-1 0 0,1-1 1 0 0,-1 0 0 0 0,1 0 0 0 0,-1 1 0 0 0,1-1 0 0 0,-1 0 0 0 0,0 1-1 0 0,1 0 1 0 0,-1-1 0 0 0,0 1 0 0 0,1 0 0 0 0,-1 0 0 0 0,0 0 0 0 0,1 0-1 0 0,-1 0 1 0 0,0 0 0 0 0,-1 1 0 0 0,-4 1-4 0 0,0 0-1 0 0,0 0 1 0 0,0 1 0 0 0,1-1-1 0 0,-1 2 1 0 0,1-1 0 0 0,0 1-1 0 0,0 0 1 0 0,-8 6 0 0 0,-4 5 539 0 0,-24 28 0 0 0,19-16 140 0 0,1 1 0 0 0,-36 60 0 0 0,-22 71 946 0 0,-52 186 414 0 0,15-32-1266 0 0,77-225 306 0 0,-99 158 0 0 0,105-194-843 0 0,-157 224-288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20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11055 0 0,'0'0'1002'0'0,"0"2"-824"0"0,0 8 3910 0 0,2-8-3621 0 0,1 0-1 0 0,0-1 0 0 0,0 0 0 0 0,-1 0 1 0 0,1 1-1 0 0,0-1 0 0 0,0-1 0 0 0,0 1 1 0 0,0 0-1 0 0,0-1 0 0 0,6 0 0 0 0,39-2 405 0 0,-36 1-424 0 0,201-22 1204 0 0,-73-3-3403 0 0,-92 15 648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2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1195 20 17047 0 0,'0'-18'1776'0'0,"0"17"-1561"0"0,-2 1 425 0 0,-4 3-289 0 0,0-1 0 0 0,0 1 0 0 0,0 1 0 0 0,0-1-1 0 0,1 1 1 0 0,-8 7 0 0 0,-31 31 104 0 0,31-29-409 0 0,-27 30 102 0 0,3 1 0 0 0,2 1 0 0 0,1 2 0 0 0,-28 54-1 0 0,-95 213 677 0 0,137-271-807 0 0,-151 350 84 0 0,102-229-74 0 0,55-130-328 0 0,-3-2 0 0 0,0 0 1 0 0,-29 38-1 0 0,32-51-219 0 0,0-1 0 0 0,-2-1 0 0 0,0-1 0 0 0,-1 0 0 0 0,0-1 0 0 0,-26 16 1 0 0,32-23-6711 0 0</inkml:trace>
  <inkml:trace contextRef="#ctx0" brushRef="#br0" timeOffset="1">58 1012 19751 0 0,'-5'0'210'0'0,"1"0"-77"0"0,1 0 1 0 0,0 0 0 0 0,-1 0 0 0 0,1 1 0 0 0,0-1-1 0 0,-1 1 1 0 0,1 0 0 0 0,0 0 0 0 0,0 0-1 0 0,0 1 1 0 0,0-1 0 0 0,0 1 0 0 0,0-1-1 0 0,-3 3 1 0 0,5-3 706 0 0,38 6 417 0 0,7-8-953 0 0,-1-3-1 0 0,86-16 0 0 0,-91 13-263 0 0,296-64 253 0 0,71-12-2444 0 0,-370 78 481 0 0,-5 3-81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1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13 6911 0 0,'0'0'528'0'0,"1"-2"-341"0"0,-1 2-78 0 0,1-1 1 0 0,-1 0-1 0 0,0 0 0 0 0,1 1 1 0 0,-1-1-1 0 0,0 1 0 0 0,1-1 0 0 0,-1 0 1 0 0,1 1-1 0 0,-1-1 0 0 0,1 1 1 0 0,-1-1-1 0 0,1 1 0 0 0,-1-1 1 0 0,1 1-1 0 0,1-1 0 0 0,-2 11 5761 0 0,-6 13-591 0 0,2-10-6841 0 0,-8 21 1701 0 0,-8 30 356 0 0,-3-2 0 0 0,-35 68 0 0 0,46-108-504 0 0,-11 22-166 0 0,-3 0 0 0 0,-55 72 0 0 0,60-90-144 0 0,-20 22-1402 0 0,39-47 761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2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9671 0 0,'0'0'748'0'0,"2"0"-492"0"0,42 5 10594 0 0,2-6-6109 0 0,-22-1-4611 0 0,1-1 0 0 0,-1-1 0 0 0,39-13 0 0 0,-43 10-573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2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61 13847 0 0,'57'-61'3216'0'0,"-57"75"-2392"0"0,0-8-711 0 0,0-1 1 0 0,0 1-1 0 0,0-1 0 0 0,-1 1 1 0 0,-2 10-1 0 0,-17 39 870 0 0,-1-1-1 0 0,-48 86 1 0 0,21-47-548 0 0,39-75-377 0 0,-119 235 301 0 0,92-190-442 0 0,-85 110 0 0 0,57-95-59 0 0,-96 129-532 0 0,125-151-944 0 0,-55 119 0 0 0,85-163-48 0 0,-1 1 1 0 0,-1-1 0 0 0,-12 16-1 0 0,17-26-126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2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0 314 9671 0 0,'0'0'440'0'0,"1"-2"-5"0"0,0 0-408 0 0,0-1 0 0 0,1 1 1 0 0,0-1-1 0 0,-1 1 0 0 0,1 0 0 0 0,0 0 1 0 0,0 0-1 0 0,0 0 0 0 0,0 0 0 0 0,0 0 1 0 0,0 0-1 0 0,1 1 0 0 0,2-2 0 0 0,39-19 2147 0 0,-34 17-1226 0 0,31-11 1843 0 0,63-18 1 0 0,45-3-1045 0 0,-128 32-1448 0 0,-5 2-262 0 0,471-91 2015 0 0,-410 85-2550 0 0,230-37-4777 0 0,-284 41 3583 0 0,-5-1-11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2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82 6911 0 0,'-3'-6'79'0'0,"0"1"-1"0"0,-1-1 1 0 0,1 1-1 0 0,-1 0 1 0 0,-1-1-1 0 0,-6-5 1 0 0,6 7 639 0 0,0 0 1 0 0,0 0-1 0 0,0 1 1 0 0,0 0-1 0 0,0 0 1 0 0,-1 0-1 0 0,0 0 1 0 0,0 1-1 0 0,1 0 1 0 0,-1 0-1 0 0,0 1 1 0 0,0 0-1 0 0,-1 0 1 0 0,1 0-1 0 0,0 1 1 0 0,0 0-1 0 0,-12 1 1 0 0,12 0-816 0 0,-1 0 0 0 0,1 1 0 0 0,0-1-1 0 0,0 1 1 0 0,-7 4 0 0 0,-2 2-5 0 0,1 0 0 0 0,0 1 0 0 0,1 0 1 0 0,0 2-1 0 0,-17 16 0 0 0,-52 64-125 0 0,63-68 216 0 0,-21 33 1 0 0,34-47 21 0 0,0 1-1 0 0,1 0 0 0 0,0 0 0 0 0,1 1 0 0 0,0 0 0 0 0,-4 19 0 0 0,8-29-2 0 0,-1 0 0 0 0,1 1 0 0 0,0-1 0 0 0,0 1 0 0 0,0-1 0 0 0,0 1-1 0 0,0-1 1 0 0,0 1 0 0 0,0-1 0 0 0,0 0 0 0 0,1 1 0 0 0,-1-1 0 0 0,0 1 0 0 0,1-1 0 0 0,-1 0-1 0 0,1 1 1 0 0,0-1 0 0 0,-1 0 0 0 0,1 1 0 0 0,0-1 0 0 0,1 2 0 0 0,0-2 8 0 0,-1 0 0 0 0,1 0 0 0 0,-1 0 0 0 0,1-1 0 0 0,0 1 0 0 0,-1 0 0 0 0,1 0 0 0 0,0-1 0 0 0,-1 1 0 0 0,1-1 0 0 0,0 0 0 0 0,0 1 0 0 0,0-1 0 0 0,3 0 0 0 0,3-1 48 0 0,0 0-1 0 0,0 0 1 0 0,0 0 0 0 0,0-1 0 0 0,0 0-1 0 0,11-5 1 0 0,-1-1-60 0 0,0 0 0 0 0,0-2-1 0 0,-1 0 1 0 0,-1-1 0 0 0,1 0 0 0 0,-2-1-1 0 0,0-1 1 0 0,0-1 0 0 0,-1 0 0 0 0,-1-1-1 0 0,0 0 1 0 0,-1-1 0 0 0,-1 0 0 0 0,0-1-1 0 0,15-35 1 0 0,-24 46 75 0 0,0 0 0 0 0,-1 0 0 0 0,1 0 0 0 0,-1 0 0 0 0,0 0 0 0 0,-1-10 1 0 0,0 15 530 0 0,-1 1-591 0 0,0 0-1 0 0,-1 0 1 0 0,1 1-1 0 0,0-1 0 0 0,0 1 1 0 0,0 0-1 0 0,-1-1 1 0 0,1 1-1 0 0,0 0 1 0 0,0-1-1 0 0,0 1 1 0 0,0 0-1 0 0,0 0 0 0 0,0 0 1 0 0,1 0-1 0 0,-1 0 1 0 0,0 0-1 0 0,0 0 1 0 0,1 0-1 0 0,-1 0 1 0 0,0 2-1 0 0,-12 27-45 0 0,13-28 36 0 0,-11 30 25 0 0,-5 36 0 0 0,13-53-202 0 0,1 0 1 0 0,0 0 0 0 0,1 0 0 0 0,3 29 0 0 0,4-20-1706 0 0,-6-23 890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23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7831 0 0,'0'0'17629'0'0,"-1"3"-17103"0"0,-58 150 700 0 0,36-73-2815 0 0,8 2-6993 0 0,14-66 1236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2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0 11975 0 0,'-31'16'1140'0'0,"2"1"1"0"0,0 1-1 0 0,1 2 0 0 0,-39 35 0 0 0,48-36-836 0 0,0 1-1 0 0,0 1 1 0 0,2 0 0 0 0,1 2 0 0 0,1 0-1 0 0,-13 26 1 0 0,-90 220 216 0 0,-6 14-51 0 0,107-250-617 0 0,-107 192-6676 0 0,113-210 868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2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73 165 15199 0 0,'0'0'5254'0'0,"2"0"-4634"0"0,35-2-164 0 0,-1 0 1 0 0,0-3-1 0 0,0-1 1 0 0,47-13 0 0 0,-39 5-655 0 0,0-2 1 0 0,-2-2 0 0 0,42-23 0 0 0,-76 37-43 0 0,0-1 0 0 0,-1 0 0 0 0,0-1 0 0 0,9-8 0 0 0,-15 13-72 0 0,-9-2-239 0 0,-5 0 392 0 0,6 3 113 0 0,0 2 0 0 0,1-1 1 0 0,-1 1-1 0 0,0 0 1 0 0,0 0-1 0 0,1 1 1 0 0,-8 3-1 0 0,-44 29 136 0 0,33-20-57 0 0,-66 39 764 0 0,-109 87 0 0 0,185-129-586 0 0,1 1 1 0 0,-24 28-1 0 0,33-35-167 0 0,0 1-1 0 0,1 0 0 0 0,0-1 1 0 0,0 1-1 0 0,1 0 0 0 0,-1 1 0 0 0,1-1 1 0 0,1 1-1 0 0,-3 12 0 0 0,4-18-39 0 0,1-1 0 0 0,0 1-1 0 0,0 0 1 0 0,-1-1-1 0 0,1 1 1 0 0,0 0 0 0 0,1-1-1 0 0,-1 1 1 0 0,0-1-1 0 0,0 1 1 0 0,1 0-1 0 0,-1-1 1 0 0,1 1 0 0 0,-1-1-1 0 0,1 1 1 0 0,0-1-1 0 0,0 1 1 0 0,-1-1 0 0 0,1 1-1 0 0,0-1 1 0 0,0 0-1 0 0,0 0 1 0 0,2 2-1 0 0,0-1-85 0 0,0-1 0 0 0,-1 1 0 0 0,1-1 0 0 0,0 0 0 0 0,0 1 0 0 0,0-1 0 0 0,0-1 0 0 0,0 1-1 0 0,0 0 1 0 0,6 0 0 0 0,19 1-962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2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61 455 7831 0 0,'-2'-1'10756'0'0,"-1"0"-10193"0"0,-1-1 0 0 0,1 0-1 0 0,0 1 1 0 0,0-2 0 0 0,0 1 0 0 0,0 0-1 0 0,0 0 1 0 0,0-1 0 0 0,-4-4-1 0 0,5 3-454 0 0,-1 0 0 0 0,1 0 0 0 0,-1 0 0 0 0,1 0-1 0 0,0 0 1 0 0,1 0 0 0 0,-3-7 0 0 0,3 6-208 0 0,0 0 0 0 0,0 0 0 0 0,0-1 0 0 0,1 1 0 0 0,0 0 1 0 0,0-1-1 0 0,0 1 0 0 0,1 0 0 0 0,0 0 0 0 0,0 0 0 0 0,0-1 1 0 0,0 1-1 0 0,1 0 0 0 0,4-8 0 0 0,0 2-331 0 0,1 0 0 0 0,1 0-1 0 0,0 1 1 0 0,0 0 0 0 0,1 0 0 0 0,0 1 0 0 0,19-14-1 0 0,7-2-2573 0 0,38-21 0 0 0,-34 23 1011 0 0,7-7 58 0 0,41-23-2870 0 0,-73 45 5319 0 0,1 2 0 0 0,16-6 0 0 0,-25 10-9 0 0,-1 1 0 0 0,1 0 1 0 0,-1 1-1 0 0,1-1 0 0 0,0 1 0 0 0,-1 0 0 0 0,1 0 0 0 0,-1 1 1 0 0,1 0-1 0 0,0 0 0 0 0,-1 0 0 0 0,1 0 0 0 0,-1 1 0 0 0,0 0 0 0 0,0 0 1 0 0,0 1-1 0 0,0-1 0 0 0,0 1 0 0 0,0 0 0 0 0,0 0 0 0 0,-1 1 1 0 0,0 0-1 0 0,6 5 0 0 0,-7-6-339 0 0,0 1 0 0 0,1 0 0 0 0,-1 0 0 0 0,-1 0 0 0 0,1 0 0 0 0,0 0 0 0 0,-1 0 0 0 0,0 1 0 0 0,0-1 0 0 0,0 1 0 0 0,-1 0 0 0 0,0-1 0 0 0,0 1 0 0 0,0 0 0 0 0,0 0 0 0 0,-1 0 1 0 0,1 0-1 0 0,-1 0 0 0 0,-1-1 0 0 0,1 1 0 0 0,-1 0 0 0 0,0 0 0 0 0,0 0 0 0 0,0 0 0 0 0,0-1 0 0 0,-5 9 0 0 0,1-4-78 0 0,0 0 1 0 0,-1 0-1 0 0,-1-1 0 0 0,1 0 1 0 0,-1 0-1 0 0,-1-1 1 0 0,1 1-1 0 0,-11 5 1 0 0,-71 46-92 0 0,88-59 3 0 0,-17 10-713 0 0,-1-1 0 0 0,-1 0 0 0 0,0-2 0 0 0,0 0 0 0 0,0-1 0 0 0,0-2 0 0 0,-1 0 0 0 0,-26 2 0 0 0,19-6-977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2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 13823 0 0,'0'0'1062'0'0,"-1"2"-693"0"0,-2 9 199 0 0,-1 1 0 0 0,0-1 1 0 0,-1 0-1 0 0,0 0 0 0 0,-10 15 0 0 0,6-10-173 0 0,-162 247 2296 0 0,21-37-1866 0 0,-24 88-797 0 0,157-273-536 0 0,16-39 209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2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37 10799 0 0,'1'-24'979'0'0,"0"23"-968"0"0,1 0 0 0 0,-1 0-1 0 0,0 0 1 0 0,0 0 0 0 0,1 0 0 0 0,-1 1 0 0 0,1-1-1 0 0,-1 0 1 0 0,1 1 0 0 0,-1-1 0 0 0,1 1 0 0 0,-1-1-1 0 0,1 1 1 0 0,-1 0 0 0 0,4-1 0 0 0,-2 1 5 0 0,-2-1-4 0 0,0 1-1 0 0,1 0 1 0 0,-1 0-1 0 0,0-1 1 0 0,1 1-1 0 0,-1 0 0 0 0,1 0 1 0 0,-1 1-1 0 0,0-1 1 0 0,1 0-1 0 0,-1 0 1 0 0,0 1-1 0 0,1-1 1 0 0,-1 0-1 0 0,0 1 1 0 0,1 0-1 0 0,-1-1 0 0 0,0 1 1 0 0,0 0-1 0 0,0-1 1 0 0,0 1-1 0 0,0 0 1 0 0,0 0-1 0 0,0 0 1 0 0,0 0-1 0 0,0 0 0 0 0,0 0 1 0 0,0 0-1 0 0,0 1 1 0 0,-1-1-1 0 0,1 0 1 0 0,-1 0-1 0 0,1 1 1 0 0,-1-1-1 0 0,1 2 1 0 0,1 3 132 0 0,-1 0-1 0 0,1-1 1 0 0,-2 1 0 0 0,1 0 0 0 0,-1 10 0 0 0,0 3 305 0 0,-2-1 0 0 0,0 1 0 0 0,-2 0-1 0 0,-9 32 1 0 0,-33 71 1199 0 0,37-101-1368 0 0,-41 94 702 0 0,-6-2 0 0 0,-71 106-1 0 0,-164 195-67 0 0,187-284-709 0 0,-19 24-264 0 0,119-149-293 0 0,0-1 0 0 0,1 2-1 0 0,0-1 1 0 0,0 0-1 0 0,1 1 1 0 0,0-1-1 0 0,-1 1 1 0 0,0 7 0 0 0,2-11-428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1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46 240 1839 0 0,'-1'0'83'0'0,"-1"1"-119"0"0,1-1 0 0 0,-1 0 0 0 0,0 0 0 0 0,1 0-1 0 0,-1 0 1 0 0,1 0 0 0 0,-1 0 0 0 0,0 0 0 0 0,-1-1 0 0 0,-7-1 956 0 0,-7 1 12809 0 0,398-41-8417 0 0,-25-47-4240 0 0,-188 43-1158 0 0,-166 45 75 0 0,120-35-2367 0 0,-65 14 914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2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 17823 0 0,'0'0'1618'0'0,"2"0"-1332"0"0,45-11 713 0 0,0-2-1 0 0,76-32 1 0 0,-86 31-631 0 0,510-180 1488 0 0,-490 178-1997 0 0,-51 15-243 0 0,1 0 0 0 0,0 0 0 0 0,0 0 0 0 0,-1 1 0 0 0,1 0 0 0 0,9 1 0 0 0,-16 0 271 0 0,0-1-1 0 0,1 0 1 0 0,-1 1 0 0 0,0-1 0 0 0,1 0-1 0 0,-1 1 1 0 0,0-1 0 0 0,0 1 0 0 0,0-1-1 0 0,0 0 1 0 0,1 1 0 0 0,-1-1-1 0 0,0 1 1 0 0,0-1 0 0 0,0 1 0 0 0,0-1-1 0 0,0 1 1 0 0,0-1 0 0 0,0 0 0 0 0,0 1-1 0 0,0-1 1 0 0,0 1 0 0 0,0 0 0 0 0,-3 10-2144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2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202 173 8287 0 0,'0'0'382'0'0,"-1"-1"-8"0"0,-9-11 8826 0 0,9 11-8596 0 0,1 0 1 0 0,0-1-1 0 0,0 2-470 0 0,0-1 0 0 0,0 1 0 0 0,0-1 0 0 0,0 1 0 0 0,1-1 0 0 0,-1 1 0 0 0,0-1 0 0 0,0 1 0 0 0,0-1 0 0 0,1 1 0 0 0,-1 0 0 0 0,0-1 0 0 0,1 1 0 0 0,-1-1 0 0 0,0 1 0 0 0,1 0 0 0 0,-1-1 0 0 0,0 1 0 0 0,1-1 0 0 0,2-1-349 0 0,0 1-1 0 0,0-1 0 0 0,1 1 1 0 0,-1-1-1 0 0,5 0 0 0 0,-5 1 1027 0 0,136-36-276 0 0,2 0-876 0 0,-130 33 282 0 0,-7 3-99 0 0,0 0-1 0 0,0 0 1 0 0,-1 0 0 0 0,1-1 0 0 0,-1 1-1 0 0,1-1 1 0 0,-1 0 0 0 0,1 0 0 0 0,-1 0-1 0 0,4-5 1 0 0,-5 6-448 0 0,-3 0 485 0 0,0-1 1 0 0,0 1 0 0 0,0 0 0 0 0,0 0 0 0 0,0 0 0 0 0,-1 0 0 0 0,1 0 0 0 0,0 0 0 0 0,0 0 0 0 0,-1 0 0 0 0,1 0 0 0 0,-1 1-1 0 0,1-1 1 0 0,0 0 0 0 0,-3 0 0 0 0,-7-3-137 0 0,0 1-1 0 0,-1 0 1 0 0,1 0 0 0 0,0 1-1 0 0,-1 1 1 0 0,0-1-1 0 0,1 2 1 0 0,-1 0 0 0 0,-21 2-1 0 0,18 1 269 0 0,-1 1-1 0 0,1 0 1 0 0,0 0-1 0 0,0 2 1 0 0,0 0-1 0 0,-20 12 1 0 0,6 0 326 0 0,1 1 0 0 0,1 2 1 0 0,1 1-1 0 0,1 1 1 0 0,1 0-1 0 0,-23 31 1 0 0,37-44-190 0 0,2 1 0 0 0,0 0 0 0 0,0 0 0 0 0,1 1 0 0 0,0 0 0 0 0,-7 19 0 0 0,13-27-110 0 0,0-1-1 0 0,0 0 0 0 0,0 1 0 0 0,1-1 1 0 0,-1 1-1 0 0,1 0 0 0 0,0-1 0 0 0,0 1 1 0 0,0-1-1 0 0,0 1 0 0 0,0 0 0 0 0,1-1 1 0 0,0 1-1 0 0,0-1 0 0 0,0 1 0 0 0,0-1 1 0 0,0 0-1 0 0,1 1 0 0 0,0-1 1 0 0,-1 0-1 0 0,1 0 0 0 0,0 0 0 0 0,0 0 1 0 0,1-1-1 0 0,-1 1 0 0 0,1 0 0 0 0,-1-1 1 0 0,1 0-1 0 0,5 4 0 0 0,-3-3-188 0 0,-1 0 0 0 0,1 0-1 0 0,0-1 1 0 0,0 0 0 0 0,8 3-1 0 0,8 1-1020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2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22 919 0 0,'-2'-2'67'0'0,"-2"0"103"0"0,1 0-1 0 0,-1 0 1 0 0,1 0 0 0 0,-1 1-1 0 0,-7-3 1 0 0,3 2 1229 0 0,-1 0 0 0 0,1 1 0 0 0,-1 0 0 0 0,-10 1 0 0 0,-36 4 5674 0 0,22 1-5916 0 0,-10 3-664 0 0,1 2 1 0 0,1 1-1 0 0,-57 25 0 0 0,76-27-446 0 0,0 2 0 0 0,1 0-1 0 0,1 2 1 0 0,-1 0-1 0 0,2 1 1 0 0,0 1 0 0 0,-27 28-1 0 0,43-40-68 0 0,0 0 1 0 0,0 1-1 0 0,1-1 0 0 0,-1 1 0 0 0,1 0 0 0 0,-1-1 0 0 0,1 1 0 0 0,1 0 1 0 0,-1 1-1 0 0,0-1 0 0 0,1 0 0 0 0,-2 9 0 0 0,3-10-43 0 0,0 0 0 0 0,1 0 0 0 0,-1 0 0 0 0,0 0 0 0 0,1-1-1 0 0,0 1 1 0 0,-1 0 0 0 0,1 0 0 0 0,1 0 0 0 0,-1-1 0 0 0,0 1 0 0 0,0-1-1 0 0,1 1 1 0 0,0-1 0 0 0,-1 1 0 0 0,1-1 0 0 0,0 0 0 0 0,0 0 0 0 0,0 0-1 0 0,4 3 1 0 0,9 5-177 0 0,1 0 1 0 0,-1-1-1 0 0,1-1 0 0 0,1 0 0 0 0,30 9 0 0 0,-12-4 420 0 0,-3-1-63 0 0,47 20 930 0 0,-67-27-668 0 0,-1 2-1 0 0,1-1 1 0 0,-1 1-1 0 0,14 12 1 0 0,-22-15-165 0 0,1-1 0 0 0,-1 1 0 0 0,0-1 0 0 0,0 1 0 0 0,0 1 1 0 0,4 6-1 0 0,-7-11-162 0 0,0 1 0 0 0,1 0 1 0 0,-1 0-1 0 0,0-1 0 0 0,0 1 1 0 0,0 0-1 0 0,0-1 0 0 0,0 1 0 0 0,0 0 1 0 0,0-1-1 0 0,0 1 0 0 0,0 0 0 0 0,0-1 1 0 0,-1 1-1 0 0,1 0 0 0 0,0-1 1 0 0,0 1-1 0 0,-1 0 0 0 0,1-1 0 0 0,0 1 1 0 0,-1 0-1 0 0,1-1 0 0 0,-1 2 1 0 0,-12 9 575 0 0,-6-3-228 0 0,-1 0 0 0 0,1-1 0 0 0,-1-1 0 0 0,-37 5 0 0 0,-86 4-73 0 0,124-13-316 0 0,-21 1-155 0 0,-110 4-2483 0 0,126-8 1324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2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68 15199 0 0,'2'-9'412'0'0,"-1"0"-1"0"0,1-1 1 0 0,4-9 0 0 0,-1-1 2300 0 0,-3 32-2159 0 0,-4 4-412 0 0,-1 1 1 0 0,0-1-1 0 0,-1 0 0 0 0,0 0 1 0 0,-10 22-1 0 0,8-23-58 0 0,-27 72 380 0 0,-72 132-1 0 0,-239 343 286 0 0,333-545-748 0 0,-41 67 105 0 0,45-71-114 0 0,1 0 0 0 0,0 1 0 0 0,1 0 0 0 0,-6 21 0 0 0,11-31-245 0 0,-1 0 0 0 0,1-1 0 0 0,0 1-1 0 0,0 0 1 0 0,0 4 0 0 0,1-6-1414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2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89 19751 0 0,'-8'-1'2108'0'0,"7"1"-2104"0"0,1 1 0 0 0,0-1 0 0 0,-1 0 1 0 0,1 0-1 0 0,0 0 0 0 0,0 0 0 0 0,-1 1 0 0 0,1-1 0 0 0,0 0 0 0 0,0 0 0 0 0,-1 0 0 0 0,1 1 0 0 0,0-1 1 0 0,0 0-1 0 0,0 0 0 0 0,0 1 0 0 0,-1-1 0 0 0,1 0 0 0 0,0 0 0 0 0,0 1 0 0 0,0-1 0 0 0,0 0 1 0 0,0 1-1 0 0,0-1 0 0 0,0 0 0 0 0,0 1 0 0 0,0-1 0 0 0,0 0 0 0 0,0 1 0 0 0,0-1 0 0 0,0 0 0 0 0,0 0 1 0 0,0 1-1 0 0,0-1 0 0 0,0 0 0 0 0,0 1 0 0 0,0-1 0 0 0,0 0 0 0 0,0 1 0 0 0,1-1 0 0 0,-1 0 0 0 0,0 0 1 0 0,0 1-1 0 0,0-1 0 0 0,1 0 0 0 0,-1 0 0 0 0,0 0 0 0 0,0 1 0 0 0,0-1 0 0 0,1 0 0 0 0,-1 1 23 0 0,3 1 19 0 0,-1 0-1 0 0,1 0 1 0 0,0 0-1 0 0,-1 0 1 0 0,1 0-1 0 0,0 0 1 0 0,0-1-1 0 0,0 1 0 0 0,0-1 1 0 0,5 1-1 0 0,34 9 420 0 0,-13-8-163 0 0,0-1-1 0 0,0-1 1 0 0,0-2-1 0 0,37-5 1 0 0,-21 2-120 0 0,73-7-277 0 0,-1-6 0 0 0,181-49 1 0 0,-244 50-2034 0 0,-4-1-5979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2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9671 0 0,'0'0'748'0'0,"1"3"-492"0"0,1 8 593 0 0,1 1-1 0 0,0-1 0 0 0,1 1 1 0 0,1-1-1 0 0,11 21 0 0 0,36 51 3204 0 0,-22-39-3472 0 0,24 33 522 0 0,44 89 0 0 0,-84-140-839 0 0,-2 0 1 0 0,-1 1-1 0 0,-2 0 1 0 0,0 1 0 0 0,-2 0-1 0 0,-1 0 1 0 0,5 54 0 0 0,-11-62-168 0 0,-1 0 0 0 0,-1 0 0 0 0,-1 0 0 0 0,-1 0 0 0 0,0-1 1 0 0,-2 0-1 0 0,0 1 0 0 0,-1-2 0 0 0,-1 1 0 0 0,0-1 0 0 0,-13 18 0 0 0,-3 2 152 0 0,-1-2 0 0 0,-2 0 0 0 0,-60 60 0 0 0,64-75-240 0 0,0-2 0 0 0,-2 0 0 0 0,-48 29 0 0 0,-88 34 24 0 0,130-72-57 0 0,-2 0-141 0 0,31-9 14 0 0,1-1-1 0 0,-1 1 0 0 0,0 0 0 0 0,1 0 1 0 0,-1 0-1 0 0,1 0 0 0 0,-1 0 1 0 0,1 1-1 0 0,0-1 0 0 0,-1 0 1 0 0,1 1-1 0 0,0-1 0 0 0,0 0 0 0 0,-1 3 1 0 0,1-3-719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3:0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1156 26 9151 0 0,'0'0'831'0'0,"1"-1"-290"0"0,0 0 0 0 0,0-1 1 0 0,-1 1-1 0 0,1 0 0 0 0,0-1 0 0 0,-1 1 0 0 0,1 0 0 0 0,0-3 1 0 0,-1 4-431 0 0,0-1 1 0 0,-1 0 0 0 0,1 1-1 0 0,0-1 1 0 0,-1 1 0 0 0,1-1-1 0 0,-1 0 1 0 0,1 1 0 0 0,-1-1-1 0 0,1 1 1 0 0,-1-1 0 0 0,1 1-1 0 0,-1 0 1 0 0,0-1 0 0 0,1 1-1 0 0,-1-1 1 0 0,1 1 0 0 0,-1 0-1 0 0,0 0 1 0 0,1-1 0 0 0,-1 1-1 0 0,-1 0 1 0 0,-1-1-7 0 0,0 1-1 0 0,1 0 1 0 0,-1 0 0 0 0,0 0 0 0 0,0 0 0 0 0,-3 1-1 0 0,-6 2-70 0 0,1 0-1 0 0,-12 4 1 0 0,22-6 26 0 0,-108 46 2 0 0,19-7-40 0 0,24-14-30 0 0,-1-3 0 0 0,-128 25 0 0 0,150-40-144 0 0,-69 9-233 0 0,98-15 192 0 0,-1-1 0 0 0,0-1 0 0 0,1 0 0 0 0,-29-6 0 0 0,44 6 79 0 0,9-9-510 0 0,-1 2 546 0 0,1 1 0 0 0,0-1 0 0 0,0 1 1 0 0,1 1-1 0 0,0 0 0 0 0,-1 0 0 0 0,2 1 0 0 0,17-6 0 0 0,-25 9 85 0 0,1 0 0 0 0,0 0 1 0 0,-1 1-1 0 0,1 0 0 0 0,0-1 0 0 0,-1 1 0 0 0,1 0 1 0 0,0 0-1 0 0,-1 0 0 0 0,1 1 0 0 0,4 0 1 0 0,-6 0-2 0 0,0-1 0 0 0,1 1 1 0 0,-1-1-1 0 0,0 1 0 0 0,0-1 1 0 0,0 1-1 0 0,0 0 0 0 0,0-1 1 0 0,0 1-1 0 0,0 0 0 0 0,-1 0 1 0 0,1 0-1 0 0,0 0 0 0 0,0 0 1 0 0,-1 0-1 0 0,1 0 0 0 0,0 0 1 0 0,-1 0-1 0 0,1 0 0 0 0,-1 0 1 0 0,0 0-1 0 0,1 0 0 0 0,-1 1 1 0 0,0-1-1 0 0,1 0 0 0 0,-1 0 1 0 0,0 2-1 0 0,0 1 0 0 0,0 1 1 0 0,0-1-1 0 0,-1 1 1 0 0,0-1-1 0 0,1 0 0 0 0,-2 1 1 0 0,1-1-1 0 0,-3 7 1 0 0,-18 31-15 0 0,5-13 11 0 0,-32 61 35 0 0,-105 145-1 0 0,132-208 41 0 0,-1 0 0 0 0,-2-1 1 0 0,0-2-1 0 0,-2-1 0 0 0,-39 27 0 0 0,66-49-56 0 0,0-1 0 0 0,0 0-1 0 0,0 0 1 0 0,0 0 0 0 0,0 0 0 0 0,0 0-1 0 0,1 0 1 0 0,-1 0 0 0 0,0 0-1 0 0,0 0 1 0 0,0 0 0 0 0,0 0 0 0 0,0 0-1 0 0,0 0 1 0 0,0 0 0 0 0,0 0-1 0 0,0 0 1 0 0,0 0 0 0 0,0 1 0 0 0,0-1-1 0 0,0 0 1 0 0,0 0 0 0 0,0 0-1 0 0,0 0 1 0 0,0 0 0 0 0,0 0 0 0 0,0 0-1 0 0,0 0 1 0 0,1 0 0 0 0,-1 1-1 0 0,0-1 1 0 0,-1 0 0 0 0,1 0 0 0 0,0 0-1 0 0,0 0 1 0 0,0 0 0 0 0,0 0-1 0 0,0 0 1 0 0,0 0 0 0 0,0 0 0 0 0,0 1-1 0 0,0-1 1 0 0,0 0 0 0 0,0 0-1 0 0,0 0 1 0 0,0 0 0 0 0,0 0 0 0 0,0 0-1 0 0,0 0 1 0 0,0 0 0 0 0,0 0-1 0 0,0 0 1 0 0,0 0 0 0 0,-1 0 0 0 0,1 0-1 0 0,0 0 1 0 0,0 0 0 0 0,0 1-1 0 0,0-1 1 0 0,0 0 0 0 0,0 0 0 0 0,0 0-1 0 0,0 0 1 0 0,0 0 0 0 0,0 0-1 0 0,-1 0 1 0 0,14 0 482 0 0,17-6-24 0 0,174-52 1600 0 0,-157 47-1745 0 0,-36 7-279 0 0,-3 2-20 0 0,0 0 0 0 0,-1 1 0 0 0,1-1 0 0 0,0 2 0 0 0,0-1 0 0 0,-1 1 0 0 0,14 1 0 0 0,-20-1-213 0 0,-1 0 0 0 0,1 0 0 0 0,0 0 0 0 0,-1 0 1 0 0,1 0-1 0 0,-1 1 0 0 0,1-1 0 0 0,-1 0 1 0 0,1 0-1 0 0,-1 0 0 0 0,1 1 0 0 0,-1-1 1 0 0,1 0-1 0 0,-1 1 0 0 0,1-1 0 0 0,-1 0 1 0 0,1 1-1 0 0,-1-1 0 0 0,0 1 0 0 0,1-1 0 0 0,-1 0 1 0 0,0 1-1 0 0,1 0 0 0 0,-1 0 120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3:0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5527 0 0,'0'0'11214'0'0,"2"0"-10672"0"0,4 1-289 0 0,0-1-1 0 0,-1 0 0 0 0,1 0 1 0 0,0-1-1 0 0,0 1 0 0 0,0-1 1 0 0,-1-1-1 0 0,1 1 1 0 0,7-3-1 0 0,51-25 846 0 0,-53 23-964 0 0,233-115 1122 0 0,-218 108-1246 0 0,-5 2-888 0 0,24-7 1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3:0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0,'1'1'2716'0'0,"4"3"-1434"0"0,0-1-1 0 0,-1 1 0 0 0,1 0 0 0 0,5 7 0 0 0,14 24 896 0 0,14 42-2117 0 0,-32-62 429 0 0,7 13-320 0 0,1 0-1 0 0,28 40 0 0 0,-33-56-136 0 0,0-1-1 0 0,1 0 1 0 0,0 0-1 0 0,0-1 1 0 0,1 0-1 0 0,1-1 1 0 0,20 13 0 0 0,21 10-750 0 0,-51-31 236 0 0,6 4-2548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3:0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9671 0 0,'0'0'748'0'0,"-1"1"-492"0"0,-6 2 294 0 0,0 0 0 0 0,0 1 0 0 0,1 0-1 0 0,0 0 1 0 0,-9 7 0 0 0,-15 10 1133 0 0,13-10-1293 0 0,0 1 1 0 0,0 1 0 0 0,-22 22 0 0 0,-40 50 217 0 0,40-41-435 0 0,-7 10 145 0 0,26-28-129 0 0,-32 29 1 0 0,32-37-991 0 0,-30 36-1 0 0,50-53 417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1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 15119 0 0,'0'0'1146'0'0,"0"2"-780"0"0,-2 28-85 0 0,-1 0-1 0 0,-12 44 1 0 0,6-29 253 0 0,-3 16-335 0 0,-3 0 0 0 0,-3-1 0 0 0,-2-1-1 0 0,-3-1 1 0 0,-3 0 0 0 0,-2-2 0 0 0,-2-2 0 0 0,-66 91 0 0 0,59-97-177 0 0,-54 69 86 0 0,64-86-50 0 0,-49 44 0 0 0,44-51 19 0 0,30-22-44 0 0,-1 0 0 0 0,0-1-1 0 0,0 1 1 0 0,0-1 0 0 0,0 0 0 0 0,0 0-1 0 0,0 0 1 0 0,0 0 0 0 0,0 0 0 0 0,-5 0 0 0 0,5-16 293 0 0,3 11-289 0 0,0 0 1 0 0,1 0-1 0 0,0-1 0 0 0,-1 1 0 0 0,1 0 0 0 0,0 0 0 0 0,1 0 1 0 0,2-7-1 0 0,19-30 140 0 0,-19 34-145 0 0,11-15-6 0 0,1 0 0 0 0,0 1 0 0 0,1 1 1 0 0,23-20-1 0 0,-3 6-32 0 0,51-35 1 0 0,-64 53 51 0 0,36-20 0 0 0,-49 31 47 0 0,1-1-1 0 0,-1 2 0 0 0,1-1 0 0 0,0 2 0 0 0,22-5 0 0 0,-32 8-76 0 0,1 0-1 0 0,-1 0 1 0 0,1 0-1 0 0,-1 0 1 0 0,1 0-1 0 0,-1 0 1 0 0,1 0-1 0 0,-1 1 1 0 0,1 0-1 0 0,-1-1 1 0 0,1 1-1 0 0,-1 0 1 0 0,0 0-1 0 0,1 0 1 0 0,-1 0-1 0 0,4 3 1 0 0,-3-1-9 0 0,0 0 1 0 0,-1-1 0 0 0,1 1-1 0 0,-1 0 1 0 0,0 0 0 0 0,0 0-1 0 0,0 1 1 0 0,0-1 0 0 0,0 1-1 0 0,1 3 1 0 0,1 4 4 0 0,-1 0-1 0 0,-1-1 1 0 0,0 1 0 0 0,0 0-1 0 0,-1 0 1 0 0,-1 20 0 0 0,-2-5-106 0 0,-2 1 0 0 0,0-1 0 0 0,-2 0 1 0 0,0 0-1 0 0,-17 40 0 0 0,22-65-882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3:0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35 7831 0 0,'-4'-6'11974'0'0,"4"6"-11948"0"0,0-1 1 0 0,0 0 0 0 0,0 0 0 0 0,1 0 0 0 0,-1 1 0 0 0,0-1 0 0 0,0 0 0 0 0,1 1 0 0 0,-1-1 0 0 0,1 0 0 0 0,-1 1 0 0 0,1-1 0 0 0,-1 0 0 0 0,1 1 0 0 0,-1-1 0 0 0,1 1 0 0 0,-1-1 0 0 0,1 1 0 0 0,0-1 0 0 0,-1 1 0 0 0,1-1 0 0 0,0 1 0 0 0,0-1 0 0 0,21-7-1084 0 0,-13 5-315 0 0,-1 0-5148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3:0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16095 0 0,'0'0'4162'0'0,"8"-4"-10680"0"0,1-3 602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3:0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440 205 919 0 0,'0'0'16931'0'0,"-3"-14"-16726"0"0,3 8-164 0 0,1-1 0 0 0,0 1-1 0 0,0-1 1 0 0,3-9 0 0 0,-1 2-42 0 0,-1 5-7 0 0,-1-1 0 0 0,0 1-1 0 0,-1 0 1 0 0,0 0 0 0 0,-2-15 0 0 0,2 21 9 0 0,-1 0 0 0 0,1 0 1 0 0,-1 0-1 0 0,0 0 0 0 0,0 1 1 0 0,0-1-1 0 0,-1 0 0 0 0,1 0 1 0 0,0 1-1 0 0,-1-1 0 0 0,0 1 1 0 0,0-1-1 0 0,0 1 0 0 0,0 0 1 0 0,0 0-1 0 0,0 0 0 0 0,0 0 1 0 0,-1 0-1 0 0,1 0 0 0 0,-1 1 1 0 0,-2-3-1 0 0,-1 2-28 0 0,0 1 1 0 0,1-1-1 0 0,-1 1 1 0 0,0 0-1 0 0,0 0 0 0 0,0 0 1 0 0,1 1-1 0 0,-1 0 1 0 0,0 0-1 0 0,-11 2 0 0 0,-5 2-45 0 0,-32 11 0 0 0,34-10 44 0 0,3 1 10 0 0,-1 0 0 0 0,1 1 1 0 0,0 1-1 0 0,1 0 1 0 0,0 1-1 0 0,0 1 0 0 0,1 0 1 0 0,-15 14-1 0 0,22-16 19 0 0,0 0-1 0 0,0 0 0 0 0,1 1 0 0 0,0-1 0 0 0,0 2 1 0 0,-6 12-1 0 0,10-16-6 0 0,0 1 0 0 0,0 0 0 0 0,1 0 0 0 0,0 0 0 0 0,0 0 1 0 0,0 1-1 0 0,1-1 0 0 0,0 0 0 0 0,1 1 0 0 0,0 9 0 0 0,0-14 20 0 0,0-1-1 0 0,0 1 1 0 0,1 0-1 0 0,0 0 1 0 0,-1 0-1 0 0,1-1 1 0 0,0 1-1 0 0,0 0 1 0 0,1-1-1 0 0,-1 1 0 0 0,0-1 1 0 0,1 1-1 0 0,-1-1 1 0 0,1 0-1 0 0,0 0 1 0 0,2 3-1 0 0,-1-3 24 0 0,1 1 0 0 0,-1-1-1 0 0,1 1 1 0 0,0-1 0 0 0,-1 0 0 0 0,1-1-1 0 0,0 1 1 0 0,0 0 0 0 0,8 1 0 0 0,-2-1 33 0 0,0-1 1 0 0,0 0-1 0 0,0-1 1 0 0,0 0 0 0 0,0 0-1 0 0,0-1 1 0 0,0 0 0 0 0,13-4-1 0 0,-3 1-4 0 0,-1-2-1 0 0,0 0 1 0 0,0-2 0 0 0,20-10-1 0 0,-34 16-51 0 0,0-1 0 0 0,0-1 0 0 0,-1 1 0 0 0,1-1 0 0 0,-1 1 0 0 0,0-1 0 0 0,0-1 0 0 0,0 1 0 0 0,0 0 0 0 0,-1-1 0 0 0,1 0 0 0 0,-1 0 0 0 0,-1 0 0 0 0,1 0 0 0 0,-1 0 0 0 0,0-1 0 0 0,0 1 0 0 0,0-1 0 0 0,1-5 0 0 0,-1-13 58 0 0,-3 22-83 0 0,-2 6-14 0 0,-1 6-11 0 0,-6 29 36 0 0,2-2 0 0 0,-2 0 0 0 0,-25 59 0 0 0,-59 106 54 0 0,40-113-488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3:0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 15631 0 0,'2'-7'4310'0'0,"-7"8"-4231"0"0,1 1 0 0 0,0-1 0 0 0,0 1 0 0 0,0 0 0 0 0,0 1 0 0 0,0-1 0 0 0,0 1 0 0 0,1-1 0 0 0,-1 1 0 0 0,-4 6 0 0 0,-32 35 306 0 0,34-37-369 0 0,1 1-1 0 0,0-1 0 0 0,-6 15 1 0 0,10-20-139 0 0,6 9-2143 0 0,-3-7-1588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3:04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201 154 10135 0 0,'-8'1'1050'0'0,"1"1"3900"0"0,14-10-3979 0 0,10-7-404 0 0,0 1 1 0 0,2 1-1 0 0,0 0 1 0 0,33-16-1 0 0,-43 25-462 0 0,15-9 226 0 0,-1 1 1 0 0,2 2 0 0 0,43-14 0 0 0,-47 22-94 0 0,-20 2-164 0 0,0 2-2 0 0,-1 1-67 0 0,1 0 0 0 0,-1 1 0 0 0,0-1-1 0 0,0 0 1 0 0,0 1 0 0 0,-1-1 0 0 0,1 0 0 0 0,-1 0-1 0 0,0 0 1 0 0,0 1 0 0 0,0-1 0 0 0,0 0 0 0 0,0 0 0 0 0,-1 0-1 0 0,-1 3 1 0 0,-5 7 0 0 0,-18 23 0 0 0,26-35-4 0 0,-53 65 87 0 0,-114 112 0 0 0,115-129-93 0 0,-74 66-594 0 0,81-69 425 0 0,44-45 250 0 0,22 12 282 0 0,-14-10-290 0 0,1 0 0 0 0,0-1 0 0 0,0 0 0 0 0,0-1 0 0 0,0 0 0 0 0,11 0 0 0 0,51-3 328 0 0,-58 2-308 0 0,29-4 255 0 0,42-10-1 0 0,-2 0-27 0 0,-49 7-772 0 0,-27 5 267 0 0,1 1 1 0 0,-1 0-1 0 0,1 0 1 0 0,0 0-1 0 0,-1 0 1 0 0,1 1-1 0 0,8 0 1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3:0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198 134 7367 0 0,'0'0'568'0'0,"-9"0"-352"0"0,-26 2 9546 0 0,36-4-9612 0 0,0 0 1 0 0,1 0 0 0 0,-1 0 0 0 0,0 0 0 0 0,1 0 0 0 0,0 0 0 0 0,-1 1 0 0 0,1-1 0 0 0,0 1-1 0 0,0-1 1 0 0,4-1 0 0 0,25-15 113 0 0,0 1 0 0 0,2 1 0 0 0,-1 2-1 0 0,2 2 1 0 0,69-17 0 0 0,-89 26 29 0 0,25-1-1 0 0,-34 4-222 0 0,0 0-1 0 0,0 0 0 0 0,0 1 0 0 0,0-1 0 0 0,0 1 0 0 0,0 0 0 0 0,0 1 1 0 0,7 2-1 0 0,-11-4-61 0 0,0 1 0 0 0,0-1-1 0 0,-1 1 1 0 0,1-1 0 0 0,0 1 0 0 0,0-1 0 0 0,-1 1 0 0 0,1 0-1 0 0,-1-1 1 0 0,1 1 0 0 0,0 0 0 0 0,-1-1 0 0 0,1 1 0 0 0,-1 0-1 0 0,1 0 1 0 0,-1 0 0 0 0,0-1 0 0 0,1 1 0 0 0,-1 0 0 0 0,0 0 0 0 0,0 0-1 0 0,1 0 1 0 0,-1 1 0 0 0,0 0 1 0 0,0 0 0 0 0,0 1 0 0 0,-1-1-1 0 0,1 1 1 0 0,0-1 0 0 0,-1 0 0 0 0,0 1 0 0 0,-1 3 0 0 0,-3 3-7 0 0,1 1 0 0 0,-2-1 1 0 0,-6 9-1 0 0,12-18-2 0 0,-34 43-5 0 0,-1-2-1 0 0,-73 65 1 0 0,-1 0-395 0 0,95-91 338 0 0,-47 50-431 0 0,-77 106 0 0 0,134-167 494 0 0,1 1 0 0 0,0 0 0 0 0,0-1 0 0 0,1 1 0 0 0,-1 0 0 0 0,1 0 0 0 0,0 1 0 0 0,0-1 0 0 0,1 0 0 0 0,-2 7 0 0 0,3-12 6 0 0,0 1 0 0 0,1 0 1 0 0,-1-1-1 0 0,0 1 0 0 0,0 0 0 0 0,1-1 1 0 0,-1 1-1 0 0,0-1 0 0 0,1 1 1 0 0,-1-1-1 0 0,1 1 0 0 0,-1-1 0 0 0,0 1 1 0 0,1-1-1 0 0,-1 1 0 0 0,1-1 1 0 0,-1 1-1 0 0,1-1 0 0 0,0 0 0 0 0,-1 1 1 0 0,1-1-1 0 0,-1 0 0 0 0,1 1 0 0 0,0-1 1 0 0,0 0-1 0 0,16 4 239 0 0,-16-4-244 0 0,12 2 144 0 0,0-1 0 0 0,1-1 0 0 0,-1-1 0 0 0,19-2 0 0 0,55-13 373 0 0,-32 5-297 0 0,-4 1 202 0 0,0 3 1 0 0,102-2-1 0 0,-110 9-287 0 0,-19 0-5142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3:55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79 7543 0 0,'7'-5'682'0'0,"47"-35"1478"0"0,-12 6 7306 0 0,-58 55-9460 0 0,2 1-1 0 0,1 1 1 0 0,-17 37 0 0 0,9-17-9 0 0,-37 66 3 0 0,-57 120 0 0 0,-5 59-440 0 0,97-234 229 0 0,14-35-7018 0 0,19-38 5597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3:5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28 9647 0 0,'1'-1'439'0'0,"2"-2"-162"0"0,11-20 3093 0 0,-27 43-2368 0 0,-5 9-594 0 0,1 0 0 0 0,2 1 0 0 0,1 1 0 0 0,-9 33 0 0 0,7-19-233 0 0,-50 138 163 0 0,47-138-218 0 0,-49 83-1 0 0,-113 152 705 0 0,165-256-690 0 0,1-3-33 0 0,2 1 0 0 0,-12 24-1 0 0,24-45-249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3:5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44 157 9095 0 0,'-3'2'59'0'0,"0"0"0"0"0,0 0-1 0 0,0 0 1 0 0,0 0 0 0 0,0 1-1 0 0,0-1 1 0 0,1 1 0 0 0,-1 0-1 0 0,1 0 1 0 0,0 0 0 0 0,0 0-1 0 0,0 0 1 0 0,0 0 0 0 0,0 0-1 0 0,1 1 1 0 0,-1-1 0 0 0,0 6-1 0 0,2-9-21 0 0,0 1 0 0 0,0-1-1 0 0,0 1 1 0 0,0-1 0 0 0,0 0-1 0 0,0 1 1 0 0,0-1 0 0 0,0 1-1 0 0,0-1 1 0 0,0 1-1 0 0,0-1 1 0 0,0 0 0 0 0,0 1-1 0 0,1-1 1 0 0,-1 1 0 0 0,0-1-1 0 0,0 0 1 0 0,1 1 0 0 0,-1-1-1 0 0,0 0 1 0 0,0 1 0 0 0,1-1-1 0 0,-1 0 1 0 0,0 1 0 0 0,1-1-1 0 0,-1 0 1 0 0,1 0-1 0 0,-1 1 1 0 0,0-1 0 0 0,1 0-1 0 0,-1 0 1 0 0,1 0 0 0 0,-1 0-1 0 0,0 0 1 0 0,2 1 0 0 0,13 0 517 0 0,-15-1-554 0 0,12-1 320 0 0,-1 0 0 0 0,0-1 0 0 0,0-1 0 0 0,18-6 0 0 0,43-20 762 0 0,-31 11-550 0 0,268-116 2572 0 0,-292 125-2846 0 0,-11 5-255 0 0,0 1 0 0 0,0 0 0 0 0,0 0-1 0 0,8-2 1 0 0,-12 5-679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3:5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12 5527 0 0,'9'-11'584'0'0,"-19"22"8382"0"0,-7 8-6277 0 0,-26 34-2957 0 0,20-20 437 0 0,6-11-122 0 0,2 0 0 0 0,0 2 0 0 0,-15 34 0 0 0,27-51-44 0 0,1 0 0 0 0,0 0-1 0 0,-2 10 1 0 0,4-16 12 0 0,0 1 0 0 0,-1-1 0 0 0,1 0 0 0 0,0 0 0 0 0,0 1 0 0 0,0-1 0 0 0,0 0 0 0 0,0 1 0 0 0,1-1 0 0 0,-1 0 0 0 0,0 1 0 0 0,1-1 0 0 0,-1 0 0 0 0,1 0 0 0 0,-1 1 0 0 0,1-1 0 0 0,-1 0 0 0 0,1 0 0 0 0,0 0 0 0 0,0 0 0 0 0,-1 0 0 0 0,1 0 0 0 0,0 0 0 0 0,0 0 0 0 0,0 0 0 0 0,0 0 1 0 0,0-1-1 0 0,0 1 0 0 0,0 0 0 0 0,1-1 0 0 0,0 2 0 0 0,1-1 82 0 0,1 0 1 0 0,-1 0-1 0 0,0 0 1 0 0,1-1-1 0 0,-1 1 1 0 0,1-1-1 0 0,-1 0 1 0 0,5 0 0 0 0,0-1 2 0 0,-1 0 0 0 0,0 0 0 0 0,0-1 1 0 0,0 0-1 0 0,0 0 0 0 0,-1-1 0 0 0,1 0 1 0 0,-1 0-1 0 0,1-1 0 0 0,-1 0 0 0 0,0 0 1 0 0,0 0-1 0 0,-1-1 0 0 0,1 1 0 0 0,-1-1 1 0 0,0-1-1 0 0,0 1 0 0 0,-1-1 0 0 0,5-7 1 0 0,-3 4-119 0 0,-1 0 0 0 0,0 0 0 0 0,-1-1 0 0 0,1 1 0 0 0,-2-1 0 0 0,0 0 0 0 0,0-1 0 0 0,0 1 0 0 0,-1 0 0 0 0,-1-1 0 0 0,0 1 0 0 0,-1-18 1 0 0,0 26-42 0 0,0 0 1 0 0,0 1 0 0 0,0-1-1 0 0,0 0 1 0 0,0 1 0 0 0,-1-1-1 0 0,1 1 1 0 0,-1-1 0 0 0,1 1-1 0 0,-1-1 1 0 0,1 1 0 0 0,-1-1-1 0 0,0 1 1 0 0,0-1 0 0 0,0 1-1 0 0,0 0 1 0 0,0 0 0 0 0,0-1-1 0 0,0 1 1 0 0,0 0 0 0 0,0 0-1 0 0,-1 0 1 0 0,1 0 0 0 0,0 0-1 0 0,-1 0 1 0 0,1 1 0 0 0,-1-1-1 0 0,1 0 1 0 0,-1 1 0 0 0,-2-1-1 0 0,1 0-138 0 0,0 1 0 0 0,0 0-1 0 0,0 0 1 0 0,0 0 0 0 0,-1 1-1 0 0,1-1 1 0 0,0 1 0 0 0,0 0 0 0 0,0-1-1 0 0,0 1 1 0 0,0 1 0 0 0,0-1-1 0 0,1 0 1 0 0,-1 1 0 0 0,-3 2-1 0 0,-14 8-3127 0 0,11-6-1486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1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59 5983 0 0,'1'1'2479'0'0,"7"14"1484"0"0,-6-10-2973 0 0,1-1-1 0 0,0 1 0 0 0,0 0 1 0 0,4 5-1 0 0,-5-9-842 0 0,-1 0 0 0 0,1 1 0 0 0,-1-1 0 0 0,1 0 0 0 0,-1 0 0 0 0,1 0 0 0 0,0 0 0 0 0,0 0 0 0 0,-1 0-1 0 0,1 0 1 0 0,0-1 0 0 0,0 1 0 0 0,0-1 0 0 0,0 1 0 0 0,0-1 0 0 0,2 1 0 0 0,7-1 147 0 0,0-1 0 0 0,1 0 0 0 0,-1 0 0 0 0,0-1 0 0 0,0 0 1 0 0,-1-1-1 0 0,1 0 0 0 0,0-1 0 0 0,11-6 0 0 0,-12 5-289 0 0,1-1 0 0 0,0 0 0 0 0,-1 0 0 0 0,0-1 0 0 0,-1-1-1 0 0,0 1 1 0 0,0-2 0 0 0,9-10 0 0 0,-17 19-45 0 0,-1 0 0 0 0,0 0 1 0 0,1-1-1 0 0,-1 1 0 0 0,0 0 0 0 0,0 0 0 0 0,1-1 0 0 0,-1 1 0 0 0,0 0 1 0 0,0-1-1 0 0,1 1 0 0 0,-1 0 0 0 0,0-1 0 0 0,0 1 0 0 0,0 0 0 0 0,0-1 0 0 0,0 1 1 0 0,0-1-1 0 0,1 1 0 0 0,-1 0 0 0 0,0-1 0 0 0,0 1 0 0 0,0-1 0 0 0,0 1 1 0 0,0 0-1 0 0,0-1 0 0 0,0 1 0 0 0,-1 0 0 0 0,1-1 0 0 0,0 1 0 0 0,0-1 1 0 0,0 1-1 0 0,0 0 0 0 0,0-1 0 0 0,-1 1 0 0 0,1 0 0 0 0,0-1 0 0 0,0 1 0 0 0,-1 0 1 0 0,1-1-1 0 0,0 1 0 0 0,0 0 0 0 0,-1 0 0 0 0,1-1 0 0 0,0 1 0 0 0,-1 0 1 0 0,1 0-1 0 0,0-1 0 0 0,-1 1 0 0 0,1 0 0 0 0,0 0 0 0 0,-1 0 0 0 0,0 0 1 0 0,-1-1-83 0 0,-1 1 1 0 0,1-1 0 0 0,0 1 0 0 0,-1 0 0 0 0,1 0 0 0 0,-5 0 0 0 0,-5 3-134 0 0,-1 0 0 0 0,1 1 0 0 0,1 0 0 0 0,-1 1 0 0 0,0 0 0 0 0,1 1 0 0 0,-11 8 0 0 0,-1-1-17 0 0,-122 75 73 0 0,114-67 381 0 0,2 2 0 0 0,-42 42 0 0 0,64-58-87 0 0,1 0 0 0 0,0 0 0 0 0,0 1 1 0 0,1-1-1 0 0,0 1 0 0 0,0 1 0 0 0,1-1 0 0 0,-7 18 0 0 0,10-23-68 0 0,1 0-1 0 0,-1 1 0 0 0,0-1 0 0 0,1 0 0 0 0,0 1 0 0 0,0-1 1 0 0,0 1-1 0 0,0-1 0 0 0,0 0 0 0 0,1 1 0 0 0,-1-1 0 0 0,1 0 1 0 0,0 1-1 0 0,0-1 0 0 0,0 0 0 0 0,1 0 0 0 0,-1 0 0 0 0,1 0 1 0 0,-1 0-1 0 0,1 0 0 0 0,0 0 0 0 0,0-1 0 0 0,1 1 1 0 0,-1-1-1 0 0,0 1 0 0 0,1-1 0 0 0,5 4 0 0 0,-3-3-2 0 0,1 0 0 0 0,0 0 0 0 0,0 0 1 0 0,0 0-1 0 0,0-1 0 0 0,0 0 0 0 0,0-1 0 0 0,1 1 0 0 0,10 0 0 0 0,7 0-13 0 0,29-2-1 0 0,-50 0-13 0 0,16 0-372 0 0,0-2 0 0 0,0 0 0 0 0,-1-1 0 0 0,1-1 0 0 0,-1 0 0 0 0,35-14 0 0 0,9-9-1027 0 0,-7 4-6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3:56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 13935 0 0,'0'0'638'0'0,"0"-1"-14"0"0,1-5 2649 0 0,-1 7-3152 0 0,-1 0-141 0 0,0 1-1 0 0,0-1 1 0 0,0 0-1 0 0,0 1 1 0 0,0-1-1 0 0,1 1 1 0 0,-1-1-1 0 0,1 1 1 0 0,-1-1-1 0 0,1 1 0 0 0,-1-1 1 0 0,1 1-1 0 0,0 0 1 0 0,0-1-1 0 0,0 1 1 0 0,0-1-1 0 0,0 3 1 0 0,1 0-35 0 0,0 6-97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3:56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46 11975 0 0,'-7'-12'1275'0'0,"3"3"-1973"0"0,1-6 9576 0 0,3 12-8170 0 0,0 1-712 0 0,4-2-345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3:5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39 545 919 0 0,'-12'7'342'0'0,"-14"15"17425"0"0,33-22-18164 0 0,-3-1 505 0 0,1 0 0 0 0,0-1-1 0 0,-1 1 1 0 0,1-1 0 0 0,-1 0 0 0 0,1 0-1 0 0,4-4 1 0 0,30-21 267 0 0,-30 20-276 0 0,30-25 3 0 0,-1-3 0 0 0,54-63-1 0 0,-52 53-92 0 0,-18 21-86 0 0,31-33-469 0 0,55-78 1 0 0,-90 112 213 0 0,-18 22 241 0 0,-8 13-288 0 0,-25 41 357 0 0,7-13 110 0 0,-24 51 0 0 0,41-70-46 0 0,0 0 0 0 0,-6 28 0 0 0,12-38-29 0 0,1-1 0 0 0,0 1 0 0 0,1-1 0 0 0,0 1 0 0 0,1 0 0 0 0,0-1 0 0 0,1 13 0 0 0,0-21 4 0 0,-1 0 0 0 0,0 0 1 0 0,0 0-1 0 0,1 0 0 0 0,0 0 0 0 0,-1-1 0 0 0,1 1 0 0 0,0 0 0 0 0,0 0 0 0 0,-1 0 1 0 0,1-1-1 0 0,1 1 0 0 0,-1 0 0 0 0,0-1 0 0 0,0 1 0 0 0,1-1 0 0 0,-1 0 1 0 0,1 1-1 0 0,-1-1 0 0 0,3 2 0 0 0,-1-2 11 0 0,-1-1 1 0 0,0 1-1 0 0,1-1 0 0 0,-1 1 1 0 0,1-1-1 0 0,-1 0 0 0 0,0 0 1 0 0,1 0-1 0 0,-1 0 0 0 0,1 0 1 0 0,-1 0-1 0 0,1-1 0 0 0,-1 0 1 0 0,0 1-1 0 0,1-1 0 0 0,2-1 1 0 0,10-4 50 0 0,-1-1 0 0 0,0 0 0 0 0,0-1 0 0 0,18-14 0 0 0,49-45 392 0 0,-35 27-363 0 0,120-110-786 0 0,-124 107 290 0 0,62-84 0 0 0,-96 115-14 0 0,-8 9 27 0 0,-6 8 286 0 0,-9 10 65 0 0,1 1 0 0 0,1 1 0 0 0,0 0 0 0 0,2 1 0 0 0,-14 27 0 0 0,14-20 39 0 0,2 0 1 0 0,1 0-1 0 0,1 1 0 0 0,-4 34 0 0 0,-10 33 109 0 0,17-82-88 0 0,1 1-1 0 0,1 0 1 0 0,-1 0-1 0 0,2 0 1 0 0,-1 19 0 0 0,3-22 36 0 0,-1-8-53 0 0,1 0 1 0 0,-1 1 0 0 0,0-1-1 0 0,1 0 1 0 0,-1 0 0 0 0,1 0-1 0 0,-1 1 1 0 0,1-1 0 0 0,0 0-1 0 0,-1 0 1 0 0,1 0 0 0 0,0 0-1 0 0,0 0 1 0 0,0 0 0 0 0,0 0-1 0 0,0-1 1 0 0,0 1-1 0 0,0 0 1 0 0,0 0 0 0 0,0-1-1 0 0,0 1 1 0 0,0 0 0 0 0,0-1-1 0 0,1 0 1 0 0,-1 1 0 0 0,0-1-1 0 0,0 1 1 0 0,1-1 0 0 0,2 0-1 0 0,3 1 100 0 0,0-1 0 0 0,0 0 0 0 0,0-1 0 0 0,9-1 0 0 0,-6 1-33 0 0,2-1-73 0 0,0 0 0 0 0,12-5 0 0 0,18-2-781 0 0,-16-1-2855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3:5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87 1839 0 0,'0'0'8483'0'0,"0"0"-8346"0"0,-1 1 1 0 0,1-1-1 0 0,0 0 1 0 0,0 0-1 0 0,-1 1 1 0 0,1-1-1 0 0,0 0 1 0 0,0 1-1 0 0,0-1 1 0 0,-1 0-1 0 0,1 1 0 0 0,0-1 1 0 0,0 0-1 0 0,0 1 1 0 0,0-1-1 0 0,0 0 1 0 0,0 1-1 0 0,0-1 1 0 0,0 0-1 0 0,0 1 1 0 0,0 0-1 0 0,18-1 390 0 0,0-1 0 0 0,0-1 0 0 0,0 0 0 0 0,0-1 0 0 0,0-1 0 0 0,17-6 0 0 0,107-35-47 0 0,-45 20-3174 0 0,-84 22 1312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3:5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1839 0 0,'0'0'17824'0'0,"6"-6"-16910"0"0,0 2-782 0 0,0 0 1 0 0,0 0-1 0 0,0 0 1 0 0,0 1-1 0 0,1 0 1 0 0,0 0-1 0 0,-1 0 1 0 0,1 1 0 0 0,0 0-1 0 0,0 1 1 0 0,10-2-1 0 0,11 1-202 0 0,44 0-1 0 0,-45 3-38 0 0,47 3-3306 0 0,-58-5 1544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1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5 5063 0 0,'8'-5'8599'0'0,"-15"25"-7667"0"0,-19 25-214 0 0,12-23 1223 0 0,-9-20-1818 0 0,1 1 0 0 0,0 0 1 0 0,0 2-1 0 0,-26 9 0 0 0,28-9-65 0 0,-37 12-58 0 0,-62 16 0 0 0,103-30 0 0 0,-1-1 0 0 0,1 0 0 0 0,-24-2 0 0 0,36 0 0 0 0,1-1 0 0 0,-1 0 0 0 0,1 0 0 0 0,-1 0 0 0 0,1 0 0 0 0,0 0 0 0 0,-4-3 0 0 0,-16-5-632 0 0,23 10 579 0 0,0 6 54 0 0,0-6 58 0 0,-4 18 6 0 0,-4 2-20 0 0,-1-1 0 0 0,-15 28 0 0 0,16-33-36 0 0,-1 1-13 0 0,-14 17 0 0 0,11-16 73 0 0,-19 36 0 0 0,30-52 161 0 0,21-4 65 0 0,-8 1-313 0 0,0-1 0 0 0,0-1 1 0 0,-1 0-1 0 0,0-1 0 0 0,19-10 0 0 0,-18 9-190 0 0,1-1 0 0 0,1 2-1 0 0,23-8 1 0 0,-33 12 163 0 0,27-4-195 0 0,-29 5 230 0 0,1 0 1 0 0,-1 0 0 0 0,0 0 0 0 0,0 0-1 0 0,0 1 1 0 0,0-1 0 0 0,1 1 0 0 0,-1-1-1 0 0,0 1 1 0 0,0 0 0 0 0,0-1 0 0 0,2 3 0 0 0,-2-3 5 0 0,-1 1 1 0 0,1 0 0 0 0,-1 0 0 0 0,0 0 0 0 0,1 0-1 0 0,-1 0 1 0 0,0 0 0 0 0,0 0 0 0 0,1 1 0 0 0,-1-1 0 0 0,0 0-1 0 0,0 1 1 0 0,0-1 0 0 0,-1 1 0 0 0,2 2 0 0 0,1 1-20 0 0,7 13 27 0 0,1 0 57 0 0,13 19 1 0 0,-19-31-41 0 0,0-1-1 0 0,1 1 1 0 0,-1-1-1 0 0,1 0 1 0 0,0 0-1 0 0,10 6 1 0 0,-8-6 22 0 0,-3 1-21 0 0,-4-5-17 0 0,-1-1 1 0 0,1 0-1 0 0,-1 1 0 0 0,1-1 0 0 0,-1 1 0 0 0,0-1 0 0 0,1 1 1 0 0,-1 0-1 0 0,0-1 0 0 0,0 1 0 0 0,0-1 0 0 0,1 1 1 0 0,-1-1-1 0 0,0 1 0 0 0,0 0 0 0 0,0-1 0 0 0,0 1 0 0 0,0 0 1 0 0,0-1-1 0 0,0 1 0 0 0,0-1 0 0 0,0 1 0 0 0,0 0 1 0 0,0-1-1 0 0,0 1 0 0 0,-1-1 0 0 0,1 1 0 0 0,0 0 0 0 0,0-1 1 0 0,-1 1-1 0 0,1-1 0 0 0,0 1 0 0 0,-1-1 0 0 0,1 1 0 0 0,0-1 1 0 0,-1 1-1 0 0,0 0 0 0 0,0 0 46 0 0,-8 7 76 0 0,0 1-1 0 0,-1-1 1 0 0,0-1 0 0 0,0 1-1 0 0,0-2 1 0 0,-18 9-1 0 0,15-8-58 0 0,-126 63 78 0 0,112-56-131 0 0,0-1-1 0 0,-1-1 0 0 0,-1-2 1 0 0,-42 11-1 0 0,71-21-14 0 0,-1 0-1 0 0,1 0 1 0 0,0 1 0 0 0,0-1-1 0 0,0 0 1 0 0,0 0-1 0 0,-1 0 1 0 0,1 0 0 0 0,0 0-1 0 0,0 0 1 0 0,0 0-1 0 0,-1 0 1 0 0,1 0 0 0 0,0 0-1 0 0,0 0 1 0 0,0 0-1 0 0,0 0 1 0 0,-1 0 0 0 0,1 0-1 0 0,0 0 1 0 0,0 0-1 0 0,0 0 1 0 0,-1 0 0 0 0,1 0-1 0 0,0 0 1 0 0,0 0-1 0 0,0 0 1 0 0,0-1-1 0 0,-1 1 1 0 0,1 0 0 0 0,0 0-1 0 0,0 0 1 0 0,0 0-1 0 0,0 0 1 0 0,0 0 0 0 0,0-1-1 0 0,-1 1 1 0 0,1 0-1 0 0,0 0 1 0 0,0 0 0 0 0,0 0-1 0 0,0-1 1 0 0,0 1-1 0 0,0 0 1 0 0,0 0 0 0 0,0 0-1 0 0,0-1 1 0 0,0 1-1 0 0,0 0 1 0 0,0 0 0 0 0,5-13-57 0 0,16-14-132 0 0,-18 25 112 0 0,1-3-145 0 0,0 1 0 0 0,1-1-1 0 0,0 1 1 0 0,-1 0 0 0 0,1 1-1 0 0,1-1 1 0 0,8-4 0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15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59 1375 0 0,'39'-29'730'0'0,"-11"11"5896"0"0,-18 12-4185 0 0,-1 1 2514 0 0,-14 10-2799 0 0,-32 34-1358 0 0,29-29-653 0 0,-1-1-1 0 0,0 0 1 0 0,0 0 0 0 0,-14 9 0 0 0,-2-2-109 0 0,-1-1 1 0 0,-1-2-1 0 0,0 0 1 0 0,0-2-1 0 0,-1-1 1 0 0,-48 10 0 0 0,55-16-120 0 0,-39 3 0 0 0,50-6-145 0 0,0-2-1 0 0,1 1 1 0 0,-1-1-1 0 0,1-1 0 0 0,-1 0 1 0 0,-12-4-1 0 0,21 6 177 0 0,0-1 1 0 0,1 1-1 0 0,-1 0 0 0 0,0-1 0 0 0,1 1 0 0 0,-1-1 0 0 0,1 1 1 0 0,-1-1-1 0 0,0 1 0 0 0,1-1 0 0 0,-1 1 0 0 0,1-1 0 0 0,0 0 0 0 0,-1 1 1 0 0,1-1-1 0 0,0 0 0 0 0,-1 1 0 0 0,1-1 0 0 0,0 0 0 0 0,0 0 1 0 0,-1 1-1 0 0,1-1 0 0 0,0 0 0 0 0,0-1 0 0 0,0 1-169 0 0,1 1-448 0 0,4-2 666 0 0,-4 1 448 0 0,0 3-402 0 0,-1-1 0 0 0,1 1 0 0 0,-1-1 0 0 0,1 1 0 0 0,-1 0 0 0 0,0 0 0 0 0,0-1 0 0 0,0 1-1 0 0,0 0 1 0 0,0 1 0 0 0,-1 5 50 0 0,0-1 0 0 0,-1 0 0 0 0,0 0 0 0 0,-1 0-1 0 0,1 0 1 0 0,-8 12 0 0 0,-24 39 58 0 0,33-57-152 0 0,-8 13 3 0 0,-2 3 26 0 0,0-1-1 0 0,-24 28 0 0 0,92-75-35 0 0,-40 22 40 0 0,-1 2-1 0 0,2 0 1 0 0,-1 1-1 0 0,1 1 0 0 0,-1 1 1 0 0,1 0-1 0 0,1 1 1 0 0,-1 1-1 0 0,0 1 1 0 0,1 0-1 0 0,32 4 1 0 0,-39-1 62 0 0,-1 0 1 0 0,0 0 0 0 0,1 1 0 0 0,-1 0 0 0 0,0 1-1 0 0,-1 1 1 0 0,1 0 0 0 0,17 10 0 0 0,-25-12-65 0 0,1 0-1 0 0,0-1 1 0 0,-1 1 0 0 0,1 1-1 0 0,-1-1 1 0 0,0 0-1 0 0,0 1 1 0 0,0-1 0 0 0,-1 1-1 0 0,1 0 1 0 0,-1 0 0 0 0,0 0-1 0 0,0 0 1 0 0,0 1 0 0 0,-1-1-1 0 0,1 0 1 0 0,-1 1 0 0 0,0-1-1 0 0,-1 1 1 0 0,1 0 0 0 0,-1-1-1 0 0,1 1 1 0 0,-1-1 0 0 0,-2 9-1 0 0,1-9-2 0 0,0 1 0 0 0,-1-1 1 0 0,1 0-1 0 0,-1 0 0 0 0,0 0 0 0 0,0 0 0 0 0,-1 0 0 0 0,1 0 0 0 0,-1-1 0 0 0,0 1 1 0 0,0-1-1 0 0,0 0 0 0 0,-5 5 0 0 0,-3 1-18 0 0,0-1 0 0 0,0 0 0 0 0,-14 6 0 0 0,-15 6 54 0 0,-79 27 0 0 0,73-31-58 0 0,-57 29 0 0 0,60-28-126 0 0,42-17 28 0 0,14-5-1387 0 0,2-1 192 0 0,3-1-346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1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 11519 0 0,'5'-6'10311'0'0,"-17"19"-9873"0"0,6-4-448 0 0,1 0 0 0 0,0 1-1 0 0,1-1 1 0 0,0 1-1 0 0,1 0 1 0 0,-4 17-1 0 0,6-6-2497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16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41 14191 0 0,'15'-21'1024'0'0,"-1"1"2859"0"0,-18 46-2944 0 0,-23 42-29 0 0,3-11-618 0 0,13-29-261 0 0,-2 0-1 0 0,-1-1 0 0 0,-1 0 1 0 0,-36 48-1 0 0,47-71-30 0 0,-9 13 0 0 0,10-10 12 0 0,2-6 47 0 0,17 0 2 0 0,-12-1-52 0 0,0 0-1 0 0,1 0 1 0 0,-1 0-1 0 0,0 0 1 0 0,0 0-1 0 0,0-1 1 0 0,5-1-1 0 0,13-5 44 0 0,1 1 0 0 0,1 2 0 0 0,-1 0-1 0 0,1 1 1 0 0,25 1 0 0 0,-43 2-38 0 0,1 1 0 0 0,0-1 0 0 0,0 2 0 0 0,-1-1 0 0 0,1 1 1 0 0,-1 0-1 0 0,1 1 0 0 0,-1-1 0 0 0,8 6 0 0 0,2 0-322 0 0,-15-8-545 0 0,5 3-2500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16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11 8751 0 0,'6'-5'910'0'0,"1"0"3718"0"0,-12 16-3208 0 0,-112 239 3405 0 0,-51 125-3802 0 0,160-356-950 0 0,1 0 1 0 0,-9 38 0 0 0,16-56-50 0 0,2-1-103 0 0,7 0-13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1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22 273 1839 0 0,'1'-1'134'0'0,"5"-7"-148"0"0,-2 2 248 0 0,0 1 1 0 0,1 0 0 0 0,-1-1 0 0 0,1 1 0 0 0,7-5-1 0 0,11-9 7161 0 0,-24 30-6120 0 0,-4 10-444 0 0,0 0 1 0 0,-2-1-1 0 0,-1 0 1 0 0,-1 0-1 0 0,-18 32 1 0 0,6-12 79 0 0,19-36-288 0 0,2-5-264 0 0,2-11-183 0 0,9-18-256 0 0,-3 16 26 0 0,1 0-1 0 0,0 0 1 0 0,1 0 0 0 0,1 1-1 0 0,24-22 1 0 0,-12 14-138 0 0,1 2 0 0 0,36-23 0 0 0,-23 20 91 0 0,44-19 1 0 0,-61 32 276 0 0,0 2 0 0 0,0 0 0 0 0,1 1-1 0 0,26-4 1 0 0,-43 9-109 0 0,1 1 1 0 0,-1-1-1 0 0,1 1 0 0 0,-1 0 0 0 0,1 0 0 0 0,-1 1 1 0 0,1-1-1 0 0,-1 1 0 0 0,0 0 0 0 0,1 0 1 0 0,4 3-1 0 0,-7-3-45 0 0,0 0 1 0 0,0 0-1 0 0,0 0 1 0 0,0 1 0 0 0,-1-1-1 0 0,1 1 1 0 0,0-1-1 0 0,-1 1 1 0 0,1 0-1 0 0,-1-1 1 0 0,0 1 0 0 0,0 0-1 0 0,0 0 1 0 0,0 0-1 0 0,0 0 1 0 0,0 0-1 0 0,0 0 1 0 0,0 0-1 0 0,-1 1 1 0 0,1-1 0 0 0,-1 0-1 0 0,0 0 1 0 0,1 0-1 0 0,-1 3 1 0 0,0 6-6 0 0,-1-1 0 0 0,0 1 1 0 0,0-1-1 0 0,-1 0 0 0 0,0 1 1 0 0,-1-1-1 0 0,0 0 0 0 0,-1 0 0 0 0,-5 10 1 0 0,-5 7 79 0 0,-33 47 1 0 0,45-71-87 0 0,-1 0-1 0 0,1 1 1 0 0,-1-1 0 0 0,0-1-1 0 0,-6 5 1 0 0,8-6 114 0 0,1-2-120 0 0,-1 0 0 0 0,1-1 1 0 0,-1 1-1 0 0,1 0 0 0 0,-1 0 0 0 0,1-1 0 0 0,0 1 0 0 0,0 0 0 0 0,0-1 1 0 0,0 1-1 0 0,0 0 0 0 0,0-1 0 0 0,0 0 0 0 0,1-6-41 0 0,1 1 1 0 0,-1-1-1 0 0,2 1 0 0 0,-1 0 0 0 0,1 0 1 0 0,0 0-1 0 0,0 0 0 0 0,1 0 0 0 0,0 1 0 0 0,5-8 1 0 0,9-8-208 0 0,26-26 1 0 0,-40 43 232 0 0,16-15-22 0 0,1 1-1 0 0,0 1 1 0 0,1 0-1 0 0,1 2 1 0 0,1 1-1 0 0,0 1 1 0 0,1 0-1 0 0,1 2 1 0 0,0 1-1 0 0,0 1 1 0 0,1 2-1 0 0,35-8 1 0 0,-44 14 211 0 0,0 0 0 0 0,0 1 1 0 0,0 0-1 0 0,20 3 1 0 0,-30-1-97 0 0,-1 0 1 0 0,0 0 0 0 0,0 0 0 0 0,0 1-1 0 0,0 0 1 0 0,0 1 0 0 0,-1-1 0 0 0,1 1-1 0 0,-1 1 1 0 0,1-1 0 0 0,-1 1-1 0 0,0 0 1 0 0,6 6 0 0 0,-8-6-65 0 0,-1 1-1 0 0,0-1 1 0 0,0 0 0 0 0,0 1-1 0 0,-1 0 1 0 0,1 0 0 0 0,-1 0-1 0 0,0 0 1 0 0,-1 0 0 0 0,1 0-1 0 0,-1 0 1 0 0,0 0 0 0 0,-1 0-1 0 0,1 1 1 0 0,-1-1 0 0 0,0 0-1 0 0,0 1 1 0 0,0-1 0 0 0,-1 0-1 0 0,-1 6 1 0 0,0 0 10 0 0,-1-1 0 0 0,0 1 1 0 0,0-1-1 0 0,-1 0 0 0 0,0 0 0 0 0,-1 0 0 0 0,0-1 0 0 0,-13 18 0 0 0,-65 65 183 0 0,32-37-181 0 0,46-49-47 0 0,4-5-72 0 0,39-17-5094 0 0,-23 7 3068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3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40 10367 0 0,'8'-5'935'0'0,"8"-14"-1243"0"0,-9 11 1399 0 0,0 0 3654 0 0,-3 27-3817 0 0,-4-11-791 0 0,-2 1 1 0 0,1-1-1 0 0,-1 1 1 0 0,0-1-1 0 0,-5 10 0 0 0,-2 13 184 0 0,-2 11-249 0 0,-1 12 64 0 0,-3-1 0 0 0,-39 94 0 0 0,-103 142-161 0 0,53-105-3 0 0,63-115 15 0 0,-10 22 15 0 0,46-81-14 0 0,4-1-564 0 0,14-16-8332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3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434 107 10591 0 0,'49'-75'2509'0'0,"-28"43"4054"0"0,-29 42-6019 0 0,-1 3-426 0 0,1 1 0 0 0,1 0-1 0 0,-11 27 1 0 0,10-23-78 0 0,-261 699 433 0 0,258-684-523 0 0,-2-1-1 0 0,-1-1 0 0 0,-2 0 1 0 0,-1 0-1 0 0,-1-2 0 0 0,-38 47 1 0 0,53-73-92 0 0,1 1 0 0 0,-1-1 0 0 0,0 0 0 0 0,-1 0 0 0 0,1 0 1 0 0,0-1-1 0 0,-6 4 0 0 0,8-6-153 0 0,2-2-1100 0 0,-1-1 1170 0 0,1 1-1 0 0,0-1 1 0 0,1 1-1 0 0,-1 0 1 0 0,0 0-1 0 0,1-1 1 0 0,-1 1-1 0 0,1 0 1 0 0,0 0-1 0 0,-1 0 1 0 0,1 1-1 0 0,4-4 1 0 0,4-6-1359 0 0,-4 4 358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3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8751 0 0,'0'0'1155'0'0,"2"1"-3"0"0,3 0-584 0 0,0-1 0 0 0,0 1 0 0 0,0-1 0 0 0,0 0 0 0 0,0 0 0 0 0,0-1 0 0 0,0 1 0 0 0,8-3 0 0 0,42-15 836 0 0,-33 10-916 0 0,327-118 2593 0 0,-278 103-2907 0 0,-41 17-6265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3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43 9671 0 0,'0'-1'748'0'0,"-9"-15"5307"0"0,12 1-1075 0 0,0 14-5091 0 0,0 0-1 0 0,0-1 1 0 0,0 1 0 0 0,0 0-1 0 0,0 0 1 0 0,6 0 0 0 0,4-1-5501 0 0,-4 1-868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3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15407 0 0,'0'0'5407'0'0,"0"-15"-5787"0"0,16-19-4067 0 0,-6 21-1525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3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3 580 2303 0 0,'-1'1'167'0'0,"1"0"533"0"0,0 1 0 0 0,-1 0 1 0 0,1-1-1 0 0,0 1 0 0 0,0 0 0 0 0,0-1 0 0 0,0 1 0 0 0,0 0 0 0 0,0-1 1 0 0,1 1-1 0 0,-1 0 0 0 0,1-1 0 0 0,0 3 0 0 0,-1-3-500 0 0,1-1-1 0 0,-1 1 1 0 0,1-1 0 0 0,-1 1-1 0 0,1 0 1 0 0,-1-1 0 0 0,1 1-1 0 0,-1-1 1 0 0,1 1 0 0 0,-1-1-1 0 0,1 1 1 0 0,0-1 0 0 0,0 0-1 0 0,-1 1 1 0 0,1-1 0 0 0,0 0-1 0 0,-1 1 1 0 0,1-1 0 0 0,1 0-1 0 0,0 0-16 0 0,1 1 0 0 0,-1-1 1 0 0,1-1-1 0 0,-1 1 0 0 0,1 0 0 0 0,-1 0 0 0 0,0-1 0 0 0,1 0 0 0 0,-1 1 0 0 0,0-1 1 0 0,1 0-1 0 0,2-2 0 0 0,5-4 90 0 0,-1-1 0 0 0,0 1 0 0 0,0-2 0 0 0,-1 1 0 0 0,-1-1-1 0 0,12-16 1 0 0,-1 2-118 0 0,110-148 223 0 0,-32 39-372 0 0,14 4-187 0 0,-109 126 100 0 0,-2 5-417 0 0,-46 79 470 0 0,-43 102 0 0 0,83-168 33 0 0,-2 5-10 0 0,-9 27 1 0 0,16-42 12 0 0,0 0 1 0 0,1 0 0 0 0,0 0 0 0 0,0 0 0 0 0,1 0 0 0 0,0 0 0 0 0,0 0-1 0 0,0 0 1 0 0,2 10 0 0 0,-2-14 10 0 0,0-1 1 0 0,1 1-1 0 0,-1-1 0 0 0,1 1 1 0 0,-1-1-1 0 0,1 0 0 0 0,0 1 1 0 0,-1-1-1 0 0,1 0 0 0 0,0 1 1 0 0,0-1-1 0 0,0 0 0 0 0,0 0 0 0 0,0 0 1 0 0,0 0-1 0 0,0 0 0 0 0,1 0 1 0 0,-1 0-1 0 0,0 0 0 0 0,2 0 1 0 0,-1 0 10 0 0,0 0 0 0 0,0-1 0 0 0,1 1 1 0 0,-1-1-1 0 0,0 1 0 0 0,0-1 0 0 0,1 0 0 0 0,-1 0 1 0 0,0 0-1 0 0,0-1 0 0 0,1 1 0 0 0,1-1 1 0 0,5-1 43 0 0,-1-1 0 0 0,1 0 0 0 0,-1-1 1 0 0,0 0-1 0 0,12-7 0 0 0,16-14-47 0 0,-1-1-1 0 0,-1-1 0 0 0,-2-2 1 0 0,48-55-1 0 0,-38 33 5 0 0,-2-2-1 0 0,44-80 1 0 0,-76 119-35 0 0,0-2-1 0 0,9-28 1 0 0,-16 42-67 0 0,-3 3-532 0 0,0 0 556 0 0,0 0 0 0 0,1 0 0 0 0,-1 0 1 0 0,1 1-1 0 0,-1-1 0 0 0,1 0 0 0 0,-1 1 0 0 0,1-1 0 0 0,0 0 0 0 0,-1 1 0 0 0,-1 3 0 0 0,2-3-23 0 0,-10 14 0 0 0,2 1 0 0 0,0 0 0 0 0,0 1 0 0 0,2 0 0 0 0,0 0 0 0 0,-4 21 0 0 0,-1-2 24 0 0,-51 153-108 0 0,60-183 204 0 0,2-5-44 0 0,0 0 1 0 0,0 1-1 0 0,0-1 1 0 0,1 0-1 0 0,-1 0 0 0 0,1 0 1 0 0,-1 0-1 0 0,1 1 1 0 0,0-1-1 0 0,0 0 1 0 0,0 0-1 0 0,0 0 0 0 0,0 1 1 0 0,0-1-1 0 0,1 0 1 0 0,-1 0-1 0 0,1 0 1 0 0,0 1-1 0 0,-1-1 0 0 0,3 2 1 0 0,-3-2 38 0 0,1 0 1 0 0,0 0 0 0 0,0 0-1 0 0,0-1 1 0 0,1 1 0 0 0,-1 0-1 0 0,0-1 1 0 0,1 1-1 0 0,-1-1 1 0 0,1 0 0 0 0,-1 1-1 0 0,1-1 1 0 0,0 0-1 0 0,-1 0 1 0 0,1 0 0 0 0,0 0-1 0 0,0 0 1 0 0,0 0-1 0 0,0-1 1 0 0,2 2 0 0 0,6 0 68 0 0,0-1 0 0 0,0 0 0 0 0,21 0 1 0 0,-25-1-127 0 0,-5 0-111 0 0,16 3-2641 0 0,-16-3 1577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3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11575 0 0,'-8'0'1047'0'0,"-8"0"5129"0"0,25 1-5569 0 0,6 0-199 0 0,145 18 1066 0 0,-154-18-1459 0 0,57 11 122 0 0,108 7-1 0 0,2-16-120 0 0,-159-3-16 0 0,1 0 0 0 0,-1 1 0 0 0,28 6 0 0 0,-35-4 0 0 0,-1 2-10 0 0,-5-4-45 0 0,0 0-4 0 0,4 5 34 0 0,-4-4-42 0 0,-1-1-181 0 0,0 0 237 0 0,0-1 0 0 0,0 1 0 0 0,0 0 0 0 0,0 0 0 0 0,-1 0 0 0 0,1-1 0 0 0,0 1 0 0 0,-1 0 0 0 0,1 0 0 0 0,-1-1 0 0 0,1 1 0 0 0,0 0 0 0 0,-1 0-1 0 0,0 0 1 0 0,0 0 4 0 0,-1 1 1 0 0,0 0-1 0 0,-1 0 1 0 0,0 0 0 0 0,1 0 0 0 0,-1 0-1 0 0,0 0 1 0 0,0-1 0 0 0,0 1 0 0 0,-4 0-1 0 0,-3 3 49 0 0,7-4-36 0 0,-12 2-2 0 0,15-2-4 0 0,-15 2-6 0 0,-1 1 0 0 0,1 1 0 0 0,0 1 0 0 0,0 0 0 0 0,1 1-1 0 0,-27 17 1 0 0,6-3 137 0 0,-17 8-72 0 0,3-1-15 0 0,-99 41 0 0 0,-34-13 829 0 0,178-55-816 0 0,-10 4 24 0 0,22-6-126 0 0,24-7-96 0 0,-28 7 14 0 0,0-1 1 0 0,0 1-1 0 0,1 0 0 0 0,-1 0 0 0 0,0 1 1 0 0,0-1-1 0 0,0 1 0 0 0,1 0 0 0 0,-1 0 0 0 0,0 1 1 0 0,5 0-1 0 0,-7-1-962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37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24 12207 0 0,'13'-8'562'0'0,"-10"7"-18"0"0,-1 0-351 0 0,30-12 4071 0 0,-35 13-4080 0 0,1-1 1 0 0,0 1-1 0 0,0 0 1 0 0,-1 0-1 0 0,1 0 1 0 0,0 1-1 0 0,-3-1 1 0 0,-22 7-42 0 0,-1 2-1 0 0,1 0 1 0 0,1 2 0 0 0,-32 17-1 0 0,-44 27-320 0 0,48-25-109 0 0,-91 37 0 0 0,142-66 213 0 0,-1 0 0 0 0,1 0 0 0 0,-1 0 0 0 0,1 0 0 0 0,-1-1 0 0 0,1 1 0 0 0,-1-1-1 0 0,0 0 1 0 0,1 0 0 0 0,-1 0 0 0 0,0-1 0 0 0,-6-1 0 0 0,8 2 14 0 0,0-1 0 0 0,1 0 0 0 0,-1 0 0 0 0,0 0-1 0 0,1 0 1 0 0,-1 0 0 0 0,1 0 0 0 0,-1 0 0 0 0,1 0 0 0 0,0-1 0 0 0,0 1-1 0 0,-1-1 1 0 0,1 1 0 0 0,0-1 0 0 0,0 1 0 0 0,0-1 0 0 0,0 1 0 0 0,1-1 0 0 0,-1 0-1 0 0,0 0 1 0 0,1 1 0 0 0,-1-1 0 0 0,1 0 0 0 0,-1 0 0 0 0,1 0 0 0 0,0-3 0 0 0,0-1-76 0 0,0 0 0 0 0,1 0 1 0 0,0 0-1 0 0,0 0 0 0 0,0 0 1 0 0,1 1-1 0 0,2-8 0 0 0,-4 12 0 0 0,0 4-300 0 0,-2 7 482 0 0,-1-1-1 0 0,0 1 1 0 0,-1-1-1 0 0,0 0 0 0 0,0 0 1 0 0,-1 0-1 0 0,0 0 1 0 0,0-1-1 0 0,-1 0 1 0 0,0 0-1 0 0,-10 9 0 0 0,5-6 59 0 0,-1 0-1 0 0,0-1 0 0 0,-1 0 0 0 0,0-1 1 0 0,0-1-1 0 0,-24 12 0 0 0,36-20-102 0 0,0 0-1 0 0,0 0 1 0 0,1 1 0 0 0,-1-1-1 0 0,0 0 1 0 0,0 1 0 0 0,1-1-1 0 0,-1 1 1 0 0,0-1-1 0 0,1 1 1 0 0,-1 0 0 0 0,0-1-1 0 0,1 1 1 0 0,-1 0 0 0 0,1 0-10 0 0,0-1 0 0 0,0 0 0 0 0,0 0 0 0 0,0 1 0 0 0,0-1 0 0 0,0 0 0 0 0,0 0 0 0 0,0 0 0 0 0,1 0 0 0 0,-1 1 0 0 0,0-1 0 0 0,0 0 0 0 0,0 0 0 0 0,0 0 0 0 0,1 0 0 0 0,-1 1 0 0 0,0-1 1 0 0,0 0-1 0 0,0 0 0 0 0,1 0 0 0 0,-1 0 0 0 0,0 0 0 0 0,0 0 0 0 0,0 0 0 0 0,1 0 0 0 0,-1 0 0 0 0,0 0 0 0 0,0 0 0 0 0,1 0 0 0 0,-1 0 0 0 0,0 0 0 0 0,29 0-162 0 0,19-8 168 0 0,-20 3 81 0 0,1 1 1 0 0,46 0-1 0 0,-40 4 151 0 0,-4 1 295 0 0,61 7-1 0 0,-84-6-396 0 0,0-1 0 0 0,0 1 1 0 0,-1 1-1 0 0,1-1 0 0 0,0 1 0 0 0,-1 1 0 0 0,0-1 0 0 0,1 1 0 0 0,-2 1 0 0 0,1-1 0 0 0,0 1 0 0 0,9 9 0 0 0,-14-12-67 0 0,-1 0-1 0 0,1 0 0 0 0,0 0 1 0 0,-1 0-1 0 0,1 0 1 0 0,-1 1-1 0 0,0-1 1 0 0,1 0-1 0 0,-1 1 0 0 0,0-1 1 0 0,-1 1-1 0 0,1-1 1 0 0,0 1-1 0 0,-1 0 0 0 0,1-1 1 0 0,-1 1-1 0 0,0-1 1 0 0,0 5-1 0 0,-1-3-7 0 0,0-1 0 0 0,0 1 0 0 0,0-1 1 0 0,0 0-1 0 0,0 1 0 0 0,-1-1 0 0 0,0 0 0 0 0,0 0 0 0 0,1 0 0 0 0,-2 0 0 0 0,1 0 0 0 0,-3 3 1 0 0,-4 2 28 0 0,-1 1 0 0 0,0-1 0 0 0,0-1 0 0 0,-1 0 0 0 0,0 0 0 0 0,-18 8 0 0 0,-137 50 325 0 0,136-56-473 0 0,-1-1 0 0 0,0-1-1 0 0,-51 4 1 0 0,55-12-266 0 0,26 1 75 0 0,9-12-1679 0 0,-7 11 1845 0 0,0-1-1 0 0,0 0 0 0 0,0 1 1 0 0,1 0-1 0 0,-1-1 1 0 0,0 1-1 0 0,3-3 1 0 0,5-2-450 0 0,1 1 0 0 0,0 0 0 0 0,0 0 0 0 0,0 1 0 0 0,13-3 1 0 0,-15 4 28 0 0,6-2-310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3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14 2759 0 0,'21'-6'68'0'0,"16"-2"15244"0"0,-38 10-15218 0 0,1 0 0 0 0,-1 0 0 0 0,1 0 1 0 0,-1 0-1 0 0,0 0 0 0 0,1 0 0 0 0,-1 0 0 0 0,0 0 0 0 0,0 0 0 0 0,-1-1 0 0 0,1 1 0 0 0,0 0 0 0 0,0-1 0 0 0,-1 1 1 0 0,1-1-1 0 0,-1 0 0 0 0,0 1 0 0 0,1-1 0 0 0,-1 0 0 0 0,-3 2 0 0 0,-6 3-65 0 0,-1 0 1 0 0,-14 5-1 0 0,15-7 82 0 0,-76 29-67 0 0,-11 4-348 0 0,71-25 156 0 0,-37 15-123 0 0,55-24 107 0 0,0 0 1 0 0,1-1 0 0 0,-1 0 0 0 0,0-1-1 0 0,-15 1 1 0 0,24-3 129 0 0,-1 1 0 0 0,0 0 0 0 0,0 0 0 0 0,1-1 0 0 0,-1 1-1 0 0,0-1 1 0 0,1 1 0 0 0,-1-1 0 0 0,0 1 0 0 0,1-1 0 0 0,-1 1 0 0 0,1-1 0 0 0,-1 1-1 0 0,1-1 1 0 0,-1 0 0 0 0,1 1 0 0 0,-1-1 0 0 0,1 0 0 0 0,-1 0 0 0 0,1-1-1 0 0,-6-15-802 0 0,6 16 796 0 0,0 1 0 0 0,0 0 0 0 0,0 0 0 0 0,0 0 1 0 0,0-1-1 0 0,0 1 0 0 0,0 0 0 0 0,0 0 1 0 0,0-1-1 0 0,0 1 0 0 0,0 0 0 0 0,0 0 1 0 0,0 0-1 0 0,0 0 0 0 0,0-1 0 0 0,-1 1 0 0 0,1 0 1 0 0,0 0-1 0 0,0 0 0 0 0,0 0 0 0 0,0-1 1 0 0,0 1-1 0 0,-1 0 0 0 0,1 0 0 0 0,0 0 0 0 0,0 0 1 0 0,0 0-1 0 0,0 0 0 0 0,-1-1 0 0 0,1 1 1 0 0,0 0-1 0 0,0 0 0 0 0,0 0 0 0 0,-1 0 1 0 0,1 0-1 0 0,0 0 0 0 0,0 0 0 0 0,-1 0 0 0 0,1 0 1 0 0,0 0-1 0 0,0 0 0 0 0,0 0 0 0 0,-1 0 1 0 0,-13 5-270 0 0,-11 12 479 0 0,-2 5 210 0 0,26-21-141 0 0,-9 17 82 0 0,2-2-208 0 0,4-10 35 0 0,1-1-1 0 0,0 1 1 0 0,0 0 0 0 0,1 0-1 0 0,0 0 1 0 0,0 0 0 0 0,0 1 0 0 0,-1 10-1 0 0,3-16 42 0 0,4 8 48 0 0,1-8-218 0 0,-1 1-1 0 0,1-1 0 0 0,-1 1 1 0 0,1-1-1 0 0,-1-1 0 0 0,1 1 1 0 0,0-1-1 0 0,-1 1 0 0 0,1-1 1 0 0,5-1-1 0 0,10-1 114 0 0,22-6 1 0 0,1 0-42 0 0,-33 7-87 0 0,-1 0 0 0 0,0 1 0 0 0,0 0 0 0 0,0 0 0 0 0,1 1 0 0 0,-1 0 0 0 0,0 1 0 0 0,13 3 0 0 0,-19-3-1 0 0,1-1 1 0 0,0 1 0 0 0,0 0 0 0 0,-1 0 0 0 0,1 0 0 0 0,-1 0 0 0 0,0 1 0 0 0,0 0-1 0 0,0-1 1 0 0,0 1 0 0 0,0 0 0 0 0,0 1 0 0 0,-1-1 0 0 0,1 0 0 0 0,-1 1 0 0 0,0-1-1 0 0,0 1 1 0 0,0 0 0 0 0,-1 0 0 0 0,3 7 0 0 0,-1 0 131 0 0,-1 0 1 0 0,0 0-1 0 0,0 0 1 0 0,-1 0-1 0 0,-1 0 0 0 0,0 1 1 0 0,0-1-1 0 0,-1 0 1 0 0,0 0-1 0 0,-4 14 1 0 0,4-23-50 0 0,0 0 0 0 0,-1 0 0 0 0,1 0 0 0 0,0 0 0 0 0,-1 0 1 0 0,1-1-1 0 0,-1 1 0 0 0,1 0 0 0 0,-1-1 0 0 0,0 0 0 0 0,1 1 1 0 0,-1-1-1 0 0,0 0 0 0 0,0 0 0 0 0,0 0 0 0 0,-4 1 0 0 0,-35 12 349 0 0,38-13-410 0 0,-256 77 334 0 0,253-76-348 0 0,2-1-5 0 0,-1 1 0 0 0,1-2 0 0 0,-1 1 0 0 0,1 0 1 0 0,-1-1-1 0 0,-7 0 0 0 0,11 0-81 0 0,2-2 16 0 0,0 0 0 0 0,0 0 0 0 0,0 1 0 0 0,1-1-1 0 0,-1 0 1 0 0,0 1 0 0 0,1-1 0 0 0,-1 0 0 0 0,1 1 0 0 0,0 0 0 0 0,3-3 0 0 0,-2 2-66 0 0,-1 0-229 0 0,1 0 0 0 0,-1 0 0 0 0,1 0-1 0 0,-1 0 1 0 0,1 1 0 0 0,0-1 0 0 0,0 1-1 0 0,0 0 1 0 0,0 0 0 0 0,0 0 0 0 0,3 0 0 0 0,3-1-5991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3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10135 0 0,'4'-8'919'0'0,"8"-14"10297"0"0,-12 45-11278 0 0,0-13-4301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19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31 13303 0 0,'0'0'1202'0'0,"2"1"-988"0"0,14 17 2052 0 0,23 30 0 0 0,-36-43-2137 0 0,1 0 0 0 0,-1-1 0 0 0,1 0 0 0 0,0 0 1 0 0,0 0-1 0 0,1-1 0 0 0,-1 1 0 0 0,1-1 0 0 0,0 0 0 0 0,0 0 0 0 0,0 0 0 0 0,0-1 0 0 0,10 3 0 0 0,-11-4-46 0 0,0 0 0 0 0,1 0 0 0 0,-1-1-1 0 0,0 0 1 0 0,0 0 0 0 0,1 0 0 0 0,-1 0-1 0 0,0-1 1 0 0,1 0 0 0 0,-1 0 0 0 0,0 0 0 0 0,0 0-1 0 0,0-1 1 0 0,0 1 0 0 0,0-1 0 0 0,0 0 0 0 0,0 0-1 0 0,6-5 1 0 0,-8 5-144 0 0,1-1 0 0 0,-1 1 0 0 0,0 0-1 0 0,1-1 1 0 0,-1 1 0 0 0,0-1 0 0 0,0 0 0 0 0,-1 0 0 0 0,1 0 0 0 0,0 0-1 0 0,-1 0 1 0 0,0 0 0 0 0,0 0 0 0 0,0 0 0 0 0,0-1 0 0 0,0 1-1 0 0,-1 0 1 0 0,1-1 0 0 0,-1 1 0 0 0,0 0 0 0 0,0-1 0 0 0,0 1-1 0 0,-1-4 1 0 0,0 4 1 0 0,1 1 0 0 0,-1-1 0 0 0,0 0 0 0 0,0 0-1 0 0,0 1 1 0 0,0-1 0 0 0,0 1 0 0 0,0-1 0 0 0,-1 1 0 0 0,1 0 0 0 0,-1-1-1 0 0,0 1 1 0 0,1 0 0 0 0,-1 0 0 0 0,0 0 0 0 0,0 0 0 0 0,-1 0 0 0 0,1 1-1 0 0,0-1 1 0 0,0 1 0 0 0,-1-1 0 0 0,1 1 0 0 0,-1 0 0 0 0,0 0 0 0 0,1 0 0 0 0,-1 0-1 0 0,-5 0 1 0 0,0 0-124 0 0,-1 1-1 0 0,0 0 0 0 0,1 0 0 0 0,-1 1 1 0 0,0 0-1 0 0,1 1 0 0 0,-1 0 1 0 0,1 0-1 0 0,-12 5 0 0 0,-9 6-106 0 0,-32 18 0 0 0,34-16 473 0 0,1 2-1 0 0,1 1 1 0 0,1 1 0 0 0,0 2 0 0 0,1 0 0 0 0,2 1-1 0 0,0 1 1 0 0,-21 31 0 0 0,36-47-99 0 0,1 1 0 0 0,0 0-1 0 0,0 1 1 0 0,1-1 0 0 0,0 1 0 0 0,1 0 0 0 0,-5 17-1 0 0,8-23-60 0 0,-1 1 0 0 0,1 0 0 0 0,0-1 1 0 0,-1 1-1 0 0,2 0 0 0 0,-1-1 0 0 0,0 1 0 0 0,1 0 0 0 0,0-1 0 0 0,0 1 0 0 0,0-1 0 0 0,0 1 0 0 0,0-1 0 0 0,1 1 0 0 0,-1-1 0 0 0,1 0 0 0 0,0 0 0 0 0,0 0 0 0 0,0 0 0 0 0,1 0 0 0 0,-1 0 0 0 0,6 4 0 0 0,-2-2-1 0 0,0-1 1 0 0,0-1-1 0 0,1 1 0 0 0,-1-1 0 0 0,1 0 0 0 0,0 0 0 0 0,0-1 0 0 0,0 0 1 0 0,0 0-1 0 0,0-1 0 0 0,1 1 0 0 0,-1-2 0 0 0,8 1 0 0 0,15-1-23 0 0,52-6 0 0 0,-76 6-6 0 0,19-3-526 0 0,1-1 0 0 0,-1-1-1 0 0,26-9 1 0 0,-20 3-581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3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11975 0 0,'0'0'8055'0'0,"4"7"-7307"0"0,-3-5-675 0 0,0 1-1 0 0,0-1 1 0 0,-1 1 0 0 0,0-1 0 0 0,1 1-1 0 0,-1-1 1 0 0,0 1 0 0 0,0-1 0 0 0,0 1-1 0 0,-1-1 1 0 0,1 1 0 0 0,-1 0 0 0 0,1-1 0 0 0,-1 0-1 0 0,-1 5 1 0 0,-3 5 239 0 0,-11 20 0 0 0,13-27-226 0 0,-16 28-58 0 0,-1-1-1 0 0,-1-1 0 0 0,-1-1 0 0 0,-46 46 0 0 0,67-75-80 0 0,3-1-11 0 0,22-2 45 0 0,0-1-1 0 0,42-10 1 0 0,-16 3 13 0 0,95-6-3 0 0,-135 15 4 0 0,24-4-5351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39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40 7367 0 0,'0'-2'568'0'0,"5"-22"1169"0"0,-1 10 8780 0 0,-5 16-10236 0 0,-18 101 334 0 0,-5 0 0 0 0,-4-2 0 0 0,-5-1 1 0 0,-81 172-1 0 0,110-264-604 0 0,2-5 2 0 0,0 1 0 0 0,0 0 0 0 0,1 0 0 0 0,-1 0 0 0 0,1 0 0 0 0,0 0 0 0 0,-1 7-1 0 0,4-10-1180 0 0,-2-1 876 0 0,0 0 0 0 0,1 0 0 0 0,-1 1 0 0 0,1-1 0 0 0,-1 0 0 0 0,0 0 0 0 0,1 0 0 0 0,-1 0 0 0 0,1 0 0 0 0,-1 0 0 0 0,1 0 0 0 0,-1 0 0 0 0,0 0 0 0 0,1 0 0 0 0,-1 0 0 0 0,1 0 0 0 0,0 0 0 0 0,10-2-7209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4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5 1839 0 0,'6'-4'15682'0'0,"-8"18"-13778"0"0,-7 22-3018 0 0,-4-6 1176 0 0,-2-1-1 0 0,-1 0 0 0 0,-1-1 1 0 0,-24 29-1 0 0,-91 96-8 0 0,115-134-143 0 0,-34 36-525 0 0,-65 92 0 0 0,115-146 299 0 0,5-1-1692 0 0,0-1 1836 0 0,0 0 0 0 0,0 0 0 0 0,0-1 0 0 0,0 1 0 0 0,0-1-1 0 0,0 0 1 0 0,-1 0 0 0 0,1 0 0 0 0,3-3 0 0 0,12-9-4639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4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258 388 9215 0 0,'-2'1'422'0'0,"-63"21"1430"0"0,64-22-1784 0 0,1 0 1 0 0,-1 0 0 0 0,0 1-1 0 0,1-1 1 0 0,-1 0 0 0 0,0 0-1 0 0,0 0 1 0 0,1 1-1 0 0,-1-1 1 0 0,0 0 0 0 0,0 0-1 0 0,1 0 1 0 0,-1 0 0 0 0,0 0-1 0 0,0-1 1 0 0,1 1 0 0 0,-1 0-1 0 0,0 0 1 0 0,1 0-1 0 0,-1-1 1 0 0,0 1 0 0 0,-1-1-1 0 0,2 0-18 0 0,0 1 1 0 0,0-1-1 0 0,0 1 0 0 0,0-1 0 0 0,-1 1 0 0 0,1-1 0 0 0,0 0 0 0 0,0 1 0 0 0,0-1 0 0 0,0 1 0 0 0,0-1 0 0 0,0 0 0 0 0,0 1 0 0 0,1-1 0 0 0,-1 1 0 0 0,0-1 0 0 0,0 1 0 0 0,0-1 0 0 0,0 1 0 0 0,1-1 0 0 0,-1 0 1 0 0,4-5 147 0 0,-1 0 1 0 0,1 0-1 0 0,5-6 1 0 0,-9 11-203 0 0,34-38 587 0 0,75-68 0 0 0,-68 69-301 0 0,-15 15 71 0 0,1 1-1 0 0,0 0 0 0 0,1 3 1 0 0,62-33-1 0 0,-75 44-174 0 0,1 2 0 0 0,0-1-1 0 0,0 2 1 0 0,0 0 0 0 0,1 1-1 0 0,0 1 1 0 0,0 0 0 0 0,0 2-1 0 0,0 0 1 0 0,0 0 0 0 0,0 2-1 0 0,19 2 1 0 0,-31-2-158 0 0,-1 0 0 0 0,0 0-1 0 0,1 0 1 0 0,-1 1 0 0 0,0-1-1 0 0,1 1 1 0 0,-1 0 0 0 0,0 1 0 0 0,-1-1-1 0 0,1 1 1 0 0,0-1 0 0 0,-1 1-1 0 0,1 0 1 0 0,5 7 0 0 0,-7-7-19 0 0,0-1 1 0 0,-1 1-1 0 0,1 0 1 0 0,-1 0-1 0 0,1 0 1 0 0,-1 0-1 0 0,0 0 1 0 0,0 0-1 0 0,0 0 1 0 0,-1 1-1 0 0,1-1 0 0 0,-1 0 1 0 0,0 0-1 0 0,0 1 1 0 0,0-1-1 0 0,0 0 1 0 0,0 0-1 0 0,-1 1 1 0 0,0-1-1 0 0,1 0 1 0 0,-3 4-1 0 0,1 0-17 0 0,-1 0 0 0 0,-1 0-1 0 0,1-1 1 0 0,-1 0 0 0 0,0 1 0 0 0,-1-1 0 0 0,1-1-1 0 0,-9 9 1 0 0,-6 3-88 0 0,-23 17-1 0 0,18-15 20 0 0,-21 15-378 0 0,-54 32 1 0 0,-53 20-1134 0 0,79-46 660 0 0,-71 27-1114 0 0,89-44 1469 0 0,-30 7-128 0 0,14-6 494 0 0,65-23 200 0 0,-21 15-4 0 0,26-15 805 0 0,3 1-307 0 0,4 3-226 0 0,1 0 0 0 0,0-1 0 0 0,0 0 0 0 0,0 0 0 0 0,0 0 0 0 0,1-1 0 0 0,7 3 0 0 0,62 14 985 0 0,-29-9-504 0 0,-34-7-513 0 0,1 1 0 0 0,-1 0 0 0 0,0 1 1 0 0,-1 0-1 0 0,22 14 0 0 0,-29-16-186 0 0,0 1-1 0 0,0 0 1 0 0,-1 0 0 0 0,1 0 0 0 0,-1 0-1 0 0,0 1 1 0 0,-1 0 0 0 0,0 0 0 0 0,0 1-1 0 0,0-1 1 0 0,0 1 0 0 0,-1 0-1 0 0,3 9 1 0 0,-1 2 69 0 0,-1 1-1 0 0,-1-1 0 0 0,-1 1 1 0 0,0 0-1 0 0,-1-1 0 0 0,-2 1 1 0 0,-3 34-1 0 0,4-48-75 0 0,-1 15-187 0 0,15-18-1465 0 0,0-5-3172 0 0,-1-5-1516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4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43 12319 0 0,'20'-42'4131'0'0,"-21"43"-4041"0"0,1 1 1 0 0,-1-1-1 0 0,1 1 0 0 0,-1-1 1 0 0,0 1-1 0 0,1-1 0 0 0,-1 1 1 0 0,0-1-1 0 0,-2 2 0 0 0,0 2 68 0 0,-18 37 550 0 0,15-29-500 0 0,0 0 0 0 0,-10 14 0 0 0,-76 113-80 0 0,75-120-275 0 0,1-1-1762 0 0,7-6-4616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4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0,'0'0'160'0'0,"2"9"800"0"0,1 2 160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4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324 181 9327 0 0,'36'-26'506'0'0,"-11"7"752"0"0,25-22 0 0 0,-44 35-971 0 0,0 0 1 0 0,0 0-1 0 0,-1 0 1 0 0,0-1-1 0 0,0 0 1 0 0,-1 1-1 0 0,0-2 0 0 0,0 1 1 0 0,3-9-1 0 0,-7 15-253 0 0,0 1 0 0 0,1-1 0 0 0,-1 1 0 0 0,0-1 0 0 0,0 1 0 0 0,0-1 0 0 0,1 1 0 0 0,-1-1 0 0 0,0 1 0 0 0,0-1 0 0 0,0 1 0 0 0,0-1 0 0 0,0 0 0 0 0,0 1 0 0 0,0-1 0 0 0,0 1-1 0 0,0-1 1 0 0,0 1 0 0 0,-1-1 0 0 0,1 1 0 0 0,0-1 0 0 0,0 1 0 0 0,0-1 0 0 0,-1 1 0 0 0,1-1 0 0 0,0 1 0 0 0,-1-1 0 0 0,1 1 0 0 0,0-1 0 0 0,-1 1 0 0 0,1 0 0 0 0,-1-1 0 0 0,1 1 0 0 0,0 0 0 0 0,-1-1 0 0 0,1 1 0 0 0,-1 0-1 0 0,1-1 1 0 0,-1 1 0 0 0,1 0 0 0 0,-1 0 0 0 0,1 0 0 0 0,-1 0 0 0 0,1-1 0 0 0,-1 1 0 0 0,0 0 0 0 0,1 0 0 0 0,-1 0 0 0 0,1 0 0 0 0,-1 0 0 0 0,1 0 0 0 0,-1 0 0 0 0,0 1 0 0 0,-3-1-11 0 0,0 0 1 0 0,0 1 0 0 0,0 0-1 0 0,1 0 1 0 0,-1 0-1 0 0,-4 2 1 0 0,-32 15 8 0 0,0 2 1 0 0,1 1-1 0 0,-65 48 0 0 0,79-50-18 0 0,13-11 4 0 0,1 0 1 0 0,0 1-1 0 0,1 1 1 0 0,0-1-1 0 0,0 1 0 0 0,-15 22 1 0 0,24-30 56 0 0,8-2-57 0 0,0-1 0 0 0,-1 0 0 0 0,1 0 0 0 0,0 0 1 0 0,-1-1-1 0 0,1 0 0 0 0,6-3 0 0 0,5-3 80 0 0,18-12 1 0 0,11-5-19 0 0,-8 3-220 0 0,-28 15 65 0 0,-8 6 51 0 0,-4 2 15 0 0,-9 8-13 0 0,1 1 0 0 0,0 1-1 0 0,1-1 1 0 0,0 1-1 0 0,1 1 1 0 0,0-1 0 0 0,1 1-1 0 0,0 1 1 0 0,1-1 0 0 0,1 1-1 0 0,-4 14 1 0 0,-2 18-263 0 0,-8 88 0 0 0,11-72 55 0 0,-2 9 304 0 0,-3-1 1 0 0,-3-1-1 0 0,-3 0 0 0 0,-36 86 0 0 0,-5-16 2230 0 0,59-137-2287 0 0,-8 22 400 0 0,-3 16-220 0 0,10-37-265 0 0,-1-8-596 0 0,1 0 409 0 0,0 1 1 0 0,-1-1-1 0 0,2-1 1 0 0,-1 1 0 0 0,1 0-1 0 0,0 0 1 0 0,1-10-1 0 0,0 2-919 0 0,0-22-4722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4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66 12263 0 0,'36'-65'3902'0'0,"-36"67"-3692"0"0,-1 16-24 0 0,-2 1 1 0 0,0-1-1 0 0,-8 27 0 0 0,1-8-44 0 0,-75 295 188 0 0,64-269-263 0 0,-3-1 1 0 0,-2 0 0 0 0,-39 65 0 0 0,-7-16-104 0 0,56-90 27 0 0,-1-2 0 0 0,0 0 0 0 0,-23 19 0 0 0,33-32-9 0 0,1 0 31 0 0,-1-1-1 0 0,0 1 1 0 0,0-1-1 0 0,-9 4 1 0 0,15-8-9 0 0,0 0 0 0 0,0-1-1 0 0,0 1 1 0 0,0 0 0 0 0,0-1 0 0 0,-1 0-1 0 0,1 1 1 0 0,0-1 0 0 0,0 0 0 0 0,0 1-1 0 0,-1-1 1 0 0,1 0 0 0 0,0 0 0 0 0,0 0-1 0 0,-1 0 1 0 0,1 0 0 0 0,0 0 0 0 0,0-1-1 0 0,-1 1 1 0 0,1 0 0 0 0,0 0 0 0 0,0-1 0 0 0,0 1-1 0 0,0-1 1 0 0,-1 1 0 0 0,1-1 0 0 0,0 0-1 0 0,0 1 1 0 0,0-1 0 0 0,0 0 0 0 0,0 0-1 0 0,1 0 1 0 0,-1 0 0 0 0,0 0 0 0 0,0 0-1 0 0,-1-2 1 0 0,1 1-39 0 0,0-1 1 0 0,1 1-1 0 0,-1-1 0 0 0,0 1 0 0 0,1-1 1 0 0,0 0-1 0 0,-1 1 0 0 0,1-1 0 0 0,0 0 1 0 0,1 1-1 0 0,-1-1 0 0 0,0 0 0 0 0,1 1 0 0 0,-1-1 1 0 0,1 1-1 0 0,0-1 0 0 0,0 1 0 0 0,2-6 1 0 0,3-3-240 0 0,0-1 0 0 0,11-14 1 0 0,-4 9 123 0 0,-1 0 0 0 0,2 1 0 0 0,0 1-1 0 0,1 1 1 0 0,19-16 0 0 0,-23 23 132 0 0,-1-1 1 0 0,1 1-1 0 0,1 1 0 0 0,-1 0 0 0 0,1 0 0 0 0,0 1 1 0 0,0 1-1 0 0,1 0 0 0 0,17-3 0 0 0,-27 6 46 0 0,-1 1 0 0 0,1 0 0 0 0,0 0 0 0 0,-1 0 0 0 0,1 0 0 0 0,-1 0 0 0 0,1 0 0 0 0,-1 1 0 0 0,1-1 0 0 0,-1 1 0 0 0,1 0 0 0 0,-1 0 0 0 0,1 0 0 0 0,-1 0 0 0 0,0 0 0 0 0,5 3 0 0 0,-4-1 40 0 0,0 0 0 0 0,-1-1 0 0 0,1 1 0 0 0,-1 0 0 0 0,1 0 0 0 0,-1 1 0 0 0,0-1 0 0 0,0 0 0 0 0,0 1 0 0 0,1 4 1 0 0,1 2 58 0 0,-1 1-1 0 0,-1-1 1 0 0,0 1 0 0 0,0 0 0 0 0,-1 0 0 0 0,0 0 0 0 0,-1 12 0 0 0,-5 22 28 0 0,0 5-1078 0 0,5-49 437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43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87 4143 0 0,'16'-26'-263'0'0,"3"0"3647"0"0,-17 23-2636 0 0,1 0 0 0 0,-1 0 0 0 0,1 0 0 0 0,0 0 0 0 0,0 1 0 0 0,0-1 0 0 0,0 1 0 0 0,1 0 0 0 0,-1 0 0 0 0,1 0-1 0 0,-1 0 1 0 0,1 1 0 0 0,5-2 0 0 0,-8 3-510 0 0,6 23 260 0 0,-7-11-407 0 0,-2-1-1 0 0,1 0 1 0 0,-1 1-1 0 0,-1-1 1 0 0,-5 17-1 0 0,2-8 25 0 0,-26 86 196 0 0,-4-1 1 0 0,-52 104-1 0 0,-66 103-311 0 0,129-259 109 0 0,1-3-679 0 0,7-19-3249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4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12439 0 0,'0'0'6579'0'0,"1"0"-6351"0"0,6 2-39 0 0,0 0 1 0 0,1-1-1 0 0,-1 0 1 0 0,0-1-1 0 0,1 1 1 0 0,-1-1-1 0 0,12-2 1 0 0,54-11 436 0 0,-57 9-544 0 0,142-39 690 0 0,-12 3-1409 0 0,-47 23-5159 0 0,-74 15-998 0 0</inkml:trace>
  <inkml:trace contextRef="#ctx0" brushRef="#br0" timeOffset="1">774 198 12895 0 0,'0'0'998'0'0,"6"-4"-620"0"0,6-2 462 0 0,-1 0 0 0 0,1 1 0 0 0,0 1 0 0 0,0 0 0 0 0,1 0 1 0 0,21-2-1 0 0,9-3 526 0 0,-27 5-1798 0 0,22-7-1109 0 0,-13 2-3605 0 0,-2-1-1062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2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98 8751 0 0,'0'0'6924'0'0,"0"-16"-4277"0"0,0 15-2607 0 0,0-6 83 0 0,-1 1-1 0 0,0-1 0 0 0,0 1 1 0 0,0-1-1 0 0,-1 1 0 0 0,0-1 1 0 0,0 1-1 0 0,-6-10 0 0 0,8 15-124 0 0,-1 1 0 0 0,1-1-1 0 0,-1 0 1 0 0,1 0 0 0 0,-1 0 0 0 0,0 1-1 0 0,0-1 1 0 0,1 0 0 0 0,-1 1 0 0 0,0-1-1 0 0,0 0 1 0 0,0 1 0 0 0,0-1 0 0 0,1 1-1 0 0,-1 0 1 0 0,0-1 0 0 0,0 1 0 0 0,0 0-1 0 0,0-1 1 0 0,0 1 0 0 0,0 0 0 0 0,0 0-1 0 0,0 0 1 0 0,0 0 0 0 0,-2 0 0 0 0,0 0-33 0 0,-2 0 6 0 0,-1 0 1 0 0,1 1 0 0 0,0 0-1 0 0,0 0 1 0 0,0 0-1 0 0,0 0 1 0 0,-6 3-1 0 0,-33 16-114 0 0,6 1 281 0 0,1 2 1 0 0,0 2-1 0 0,2 1 0 0 0,1 2 1 0 0,2 1-1 0 0,-30 34 0 0 0,61-63-133 0 0,-7 9 126 0 0,1-1 0 0 0,0 1 0 0 0,-8 13 0 0 0,13-20-104 0 0,1 0 0 0 0,0 0 1 0 0,0 0-1 0 0,0 0 0 0 0,0 0 0 0 0,0 0 0 0 0,1 0 0 0 0,-1 0 1 0 0,1 1-1 0 0,-1-1 0 0 0,1 0 0 0 0,0 0 0 0 0,0 0 0 0 0,0 1 1 0 0,0-1-1 0 0,0 0 0 0 0,0 0 0 0 0,1 0 0 0 0,-1 1 0 0 0,1-1 1 0 0,-1 0-1 0 0,1 0 0 0 0,0 0 0 0 0,2 3 0 0 0,-2-4-10 0 0,0 1 0 0 0,0-1-1 0 0,0 0 1 0 0,1 0 0 0 0,-1 0 0 0 0,1 0-1 0 0,-1-1 1 0 0,0 1 0 0 0,1 0 0 0 0,-1-1 0 0 0,1 1-1 0 0,0-1 1 0 0,-1 1 0 0 0,1-1 0 0 0,-1 0-1 0 0,1 1 1 0 0,0-1 0 0 0,-1 0 0 0 0,1 0-1 0 0,0 0 1 0 0,-1 0 0 0 0,1-1 0 0 0,2 0-1 0 0,6-1 46 0 0,0 0 0 0 0,16-7 0 0 0,-18 6-18 0 0,43-17-1 0 0,-2-3 1 0 0,71-43-1 0 0,-59 31-29 0 0,-41 24-25 0 0,-19 11-44 0 0,3 11-23 0 0,-4-6 59 0 0,1 0-1 0 0,-1 0 0 0 0,0 1 1 0 0,0-1-1 0 0,-1 0 0 0 0,0 0 1 0 0,-1 7-1 0 0,-2 18-419 0 0,4-29-6 0 0,0 0-1 0 0,1 0 1 0 0,-1 0-1 0 0,0 0 1 0 0,1 0 0 0 0,-1 0-1 0 0,1 0 1 0 0,-1 1-1 0 0,1-1 1 0 0,-1 0-1 0 0,1-1 1 0 0,0 1 0 0 0,-1 0-1 0 0,1 0 1 0 0,1 1-1 0 0,0-1-693 0 0,5 7-4463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4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59 9671 0 0,'16'-51'2167'0'0,"-11"44"1796"0"0,-8 12-1942 0 0,-10 13-1768 0 0,1 0 0 0 0,-10 20 0 0 0,-1 2-92 0 0,-18 34 137 0 0,-42 100 1 0 0,20-36-175 0 0,-22 42-108 0 0,-122 223 32 0 0,198-389-294 0 0,-1-1 1 0 0,-23 25-1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4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58 269 11055 0 0,'-26'-10'711'0'0,"6"2"874"0"0,8 3 4213 0 0,14 5-5696 0 0,-1 0 0 0 0,1-1 1 0 0,0 1-1 0 0,-1-1 0 0 0,1 1 1 0 0,-1-1-1 0 0,1 1 0 0 0,2-2 1 0 0,1-1 82 0 0,265-82 1669 0 0,-18 6-1043 0 0,-248 78-814 0 0,154-48 188 0 0,-130 42-368 0 0,0 1 0 0 0,0 1 0 0 0,51-1 0 0 0,-72 6-490 0 0,-1 1 0 0 0,1-1 0 0 0,-1 1 0 0 0,11 3 0 0 0,0 2-1333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4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95 7831 0 0,'0'0'603'0'0,"1"-13"-198"0"0,-1 6 626 0 0,0-1-1 0 0,0 1 0 0 0,0-1 0 0 0,1 1 1 0 0,0-1-1 0 0,3-7 0 0 0,-4 14-970 0 0,0 0-1 0 0,0 1 1 0 0,0-1-1 0 0,0 0 0 0 0,0 0 1 0 0,0 1-1 0 0,0-1 1 0 0,0 0-1 0 0,0 1 1 0 0,0-1-1 0 0,0 0 0 0 0,-1 0 1 0 0,1 1-1 0 0,0-1 1 0 0,-1 0-1 0 0,1 1 1 0 0,0-1-1 0 0,-1 0 0 0 0,1 1 1 0 0,-1-1-1 0 0,1 1 1 0 0,-1-1-1 0 0,1 1 1 0 0,-1-1-1 0 0,1 1 0 0 0,-1-1 1 0 0,0 1-1 0 0,1-1 1 0 0,-1 1-1 0 0,0 0 1 0 0,1-1-1 0 0,-1 1 1 0 0,0 0-1 0 0,1 0 0 0 0,-1 0 1 0 0,0-1-1 0 0,0 1 1 0 0,1 0-1 0 0,-2 0 1 0 0,-1 0-4 0 0,0-1 1 0 0,0 1 0 0 0,0 0 0 0 0,-1 0-1 0 0,1 0 1 0 0,0 1 0 0 0,0-1-1 0 0,-3 1 1 0 0,-9 5 6 0 0,0 0 1 0 0,1 0-1 0 0,0 2 0 0 0,-20 13 0 0 0,-50 43 134 0 0,56-41-122 0 0,-44 40 95 0 0,65-56-122 0 0,1 0 0 0 0,0 0 0 0 0,0 0-1 0 0,1 1 1 0 0,0 0 0 0 0,0 0 0 0 0,1 0-1 0 0,-4 11 1 0 0,7-18-23 0 0,1 0 0 0 0,0 0 0 0 0,-1 0 0 0 0,1 0 0 0 0,0 0 0 0 0,0-1 0 0 0,0 1 0 0 0,0 0 0 0 0,-1 0 0 0 0,1 0 1 0 0,0 0-1 0 0,1 0 0 0 0,-1 0 0 0 0,0 0 0 0 0,0 0 0 0 0,0 0 0 0 0,0-1 0 0 0,1 1 0 0 0,-1 0 0 0 0,0 0 0 0 0,1 0 0 0 0,-1 0 0 0 0,1-1 0 0 0,0 2 0 0 0,0-1 8 0 0,0 0 1 0 0,0-1-1 0 0,0 1 1 0 0,0 0-1 0 0,1-1 1 0 0,-1 1-1 0 0,0-1 0 0 0,0 1 1 0 0,0-1-1 0 0,1 0 1 0 0,-1 0-1 0 0,0 1 1 0 0,1-1-1 0 0,-1 0 0 0 0,1 0 1 0 0,7-1 76 0 0,-1 0 0 0 0,0 0 1 0 0,1 0-1 0 0,8-4 0 0 0,27-10 51 0 0,-1-1-1 0 0,59-33 1 0 0,-90 43-155 0 0,-5 2-22 0 0,-6 4-61 0 0,-1 1-210 0 0,-17 29 148 0 0,8-14 139 0 0,1 1 0 0 0,-8 20-1 0 0,15-32 74 0 0,-1-1 0 0 0,1 1 0 0 0,0-1 0 0 0,0 1 0 0 0,0 0 0 0 0,1 8 0 0 0,0-11-147 0 0,0-1-1 0 0,0 0 0 0 0,0 0 0 0 0,1 0 0 0 0,-1 0 0 0 0,0 0 0 0 0,1 1 0 0 0,-1-1 0 0 0,1 0 1 0 0,0 0-1 0 0,-1 0 0 0 0,1 0 0 0 0,1 1 0 0 0,-1-1-309 0 0,0 0 0 0 0,0 0 0 0 0,0 0 0 0 0,1-1 0 0 0,-1 1 0 0 0,0 0 0 0 0,0-1 0 0 0,1 1 0 0 0,-1-1 0 0 0,1 1 0 0 0,-1-1 0 0 0,0 0 0 0 0,1 1 0 0 0,1-1 0 0 0,13 0-6279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4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5527 0 0,'0'0'13466'0'0,"-1"8"-11396"0"0,-2 4-1333 0 0,0 0 0 0 0,-9 20 0 0 0,7-20-658 0 0,0 1 0 0 0,-3 13 0 0 0,-13 48-1050 0 0,4-16-3807 0 0,16-50 3087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4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3 167 14711 0 0,'0'0'648'0'0,"-1"-7"144"0"0,-1-2-632 0 0,8 2-160 0 0,3 4-88 0 0,4 2-40 0 0,0-1-16 0 0,6 1-4128 0 0,3-2-824 0 0</inkml:trace>
  <inkml:trace contextRef="#ctx0" brushRef="#br0" timeOffset="1">537 0 11975 0 0,'0'0'3364'0'0,"0"2"-2222"0"0,-8 38-208 0 0,-1-1 0 0 0,-16 43 0 0 0,13-47-482 0 0,-58 170-17 0 0,-128 258 0 0 0,158-365-363 0 0,21-46-1095 0 0,18-51 43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4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81 9215 0 0,'0'0'831'0'0,"-6"14"-392"0"0,5-12 141 0 0,0 0 1 0 0,0 0-1 0 0,1 0 1 0 0,-1 0-1 0 0,0 1 1 0 0,1-1-1 0 0,0 0 0 0 0,-1 0 1 0 0,1 0-1 0 0,0 5 1 0 0,0-6-392 0 0,0 1 0 0 0,1-1 1 0 0,-1 1-1 0 0,1-1 0 0 0,-1 1 0 0 0,1-1 1 0 0,-1 0-1 0 0,1 1 0 0 0,0-1 0 0 0,-1 0 1 0 0,1 1-1 0 0,0-1 0 0 0,1 1 0 0 0,1 0-85 0 0,-1 0 0 0 0,1 0 0 0 0,-1 0 0 0 0,1-1 0 0 0,-1 1 0 0 0,1-1 0 0 0,0 0 0 0 0,0 1 0 0 0,-1-2 0 0 0,1 1 0 0 0,0 0 0 0 0,0 0 0 0 0,0-1 0 0 0,0 1 0 0 0,4-1 0 0 0,11 0-51 0 0,0-1 0 0 0,0-1 0 0 0,0 0 0 0 0,0-1-1 0 0,0-2 1 0 0,-1 1 0 0 0,1-2 0 0 0,-1 0 0 0 0,-1-1 0 0 0,1-1-1 0 0,-1 0 1 0 0,0-2 0 0 0,-1 1 0 0 0,0-2 0 0 0,15-13-1 0 0,-27 21-168 0 0,0 0 0 0 0,0 0-1 0 0,-1 0 1 0 0,1 0-1 0 0,-1 0 1 0 0,0-1-1 0 0,0 1 1 0 0,0-1 0 0 0,0 1-1 0 0,-1-1 1 0 0,3-6-1 0 0,-4 9 94 0 0,0 1 0 0 0,0 0 0 0 0,0-1-1 0 0,0 1 1 0 0,-1 0 0 0 0,1-1 0 0 0,0 1 0 0 0,0 0 0 0 0,0-1-1 0 0,0 1 1 0 0,0 0 0 0 0,-1 0 0 0 0,1-1 0 0 0,0 1-1 0 0,0 0 1 0 0,-1 0 0 0 0,1-1 0 0 0,0 1 0 0 0,0 0 0 0 0,-1 0-1 0 0,1 0 1 0 0,0-1 0 0 0,0 1 0 0 0,-1 0 0 0 0,1 0-1 0 0,0 0 1 0 0,-1 0 0 0 0,1 0 0 0 0,0-1 0 0 0,-1 1 0 0 0,1 0-1 0 0,0 0 1 0 0,-1 0 0 0 0,-13-1-150 0 0,13 1 112 0 0,-5 0 16 0 0,0 0 1 0 0,1 0-1 0 0,-1 1 1 0 0,0 0-1 0 0,0 1 1 0 0,1-1 0 0 0,-1 1-1 0 0,-5 2 1 0 0,-45 24 107 0 0,23-11-12 0 0,11-6 45 0 0,0 1-1 0 0,1 0 0 0 0,0 2 1 0 0,1 0-1 0 0,1 1 0 0 0,0 1 1 0 0,-29 33-1 0 0,44-45-69 0 0,1 1 0 0 0,0 0 1 0 0,-1-1-1 0 0,2 1 0 0 0,-1 0 1 0 0,1 1-1 0 0,0-1 0 0 0,0 0 1 0 0,-3 11-1 0 0,5-13-45 0 0,0-1 0 0 0,-1 1 0 0 0,1-1 0 0 0,0 1 0 0 0,1 0 0 0 0,-1-1 0 0 0,0 1 0 0 0,1-1 0 0 0,-1 1 0 0 0,1-1 0 0 0,0 1 0 0 0,0-1 0 0 0,0 1 0 0 0,0-1 0 0 0,0 0 0 0 0,1 1 0 0 0,-1-1 0 0 0,1 0 0 0 0,-1 0 0 0 0,1 0 0 0 0,0 0 0 0 0,0 0 0 0 0,3 2 0 0 0,7 4-1505 0 0,3 0-5086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4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1 318 15863 0 0,'0'0'4206'0'0,"14"-7"-2796"0"0,-8 3-1302 0 0,-1-2 0 0 0,0 1 0 0 0,0-1 0 0 0,-1 1 0 0 0,0-1 0 0 0,0-1 0 0 0,0 1 0 0 0,4-11 0 0 0,-2 5-43 0 0,1-2-67 0 0,-1-1-1 0 0,5-19 0 0 0,-8 23-95 0 0,0 0 0 0 0,1 0 0 0 0,0 1 0 0 0,1-1 0 0 0,1 1 0 0 0,8-13 0 0 0,-5 10-419 0 0,1 2 0 0 0,23-22 0 0 0,-30 30 370 0 0,2 0-1 0 0,-1 0 1 0 0,0 0-1 0 0,0 0 0 0 0,1 1 1 0 0,0 0-1 0 0,-1 0 1 0 0,1 0-1 0 0,0 0 0 0 0,0 1 1 0 0,0 0-1 0 0,10-1 1 0 0,13 1 198 0 0,-1 2 0 0 0,0 1 1 0 0,1 1-1 0 0,32 9 1 0 0,-57-12 44 0 0,0 1 0 0 0,-1-1 0 0 0,1 1 0 0 0,0 0 0 0 0,0 0 0 0 0,-1 0 0 0 0,1 1 0 0 0,-1-1 0 0 0,1 1 1 0 0,-1-1-1 0 0,0 1 0 0 0,1 0 0 0 0,-1 0 0 0 0,0 0 0 0 0,0 0 0 0 0,0 0 0 0 0,-1 0 0 0 0,1 0 0 0 0,0 1 0 0 0,-1-1 0 0 0,0 1 0 0 0,1-1 0 0 0,-1 1 0 0 0,0 0 0 0 0,0-1 1 0 0,-1 1-1 0 0,1 0 0 0 0,0 0 0 0 0,-1 0 0 0 0,0-1 0 0 0,1 1 0 0 0,-1 0 0 0 0,-1 0 0 0 0,1 0 0 0 0,0 0 0 0 0,-1 0 0 0 0,1-1 0 0 0,-1 1 0 0 0,0 0 0 0 0,-1 3 0 0 0,-3 7-5 0 0,0 1-1 0 0,-2-1 0 0 0,1 1 1 0 0,-17 22-1 0 0,5-12 77 0 0,-29 30 1 0 0,42-49-176 0 0,-5 6-208 0 0,0-1-1 0 0,-1 1 0 0 0,-14 9 0 0 0,20-17 155 0 0,1-1 0 0 0,0 1 0 0 0,-1-1 0 0 0,0 0 0 0 0,0 0 1 0 0,1-1-1 0 0,-1 1 0 0 0,0-1 0 0 0,0 0 0 0 0,0 0 0 0 0,0-1 1 0 0,0 0-1 0 0,-7 0 0 0 0,7 0-27 0 0,0 0 0 0 0,-1-1 0 0 0,1 0 0 0 0,0 0 0 0 0,-1 0 0 0 0,1-1 1 0 0,-5-2-1 0 0,7 3-92 0 0,1 0 0 0 0,-1-1 1 0 0,1 1-1 0 0,0-1 0 0 0,0 0 0 0 0,0 0 1 0 0,0 0-1 0 0,0 0 0 0 0,0 0 1 0 0,0 0-1 0 0,1 0 0 0 0,-1-1 0 0 0,1 1 1 0 0,-1-1-1 0 0,-1-3 0 0 0,0-6-1563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4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50 11831 0 0,'4'-5'330'0'0,"-1"-1"0"0"0,1 1 0 0 0,0 0-1 0 0,1 1 1 0 0,-1-1 0 0 0,1 1 0 0 0,0-1-1 0 0,7-4 1 0 0,-12 9-306 0 0,1 0-1 0 0,-1 0 1 0 0,0-1-1 0 0,0 1 1 0 0,1 0 0 0 0,-1 0-1 0 0,0 0 1 0 0,0 0-1 0 0,1 0 1 0 0,-1 0-1 0 0,0 0 1 0 0,0 0-1 0 0,1-1 1 0 0,-1 1 0 0 0,0 0-1 0 0,0 0 1 0 0,1 0-1 0 0,-1 0 1 0 0,0 0-1 0 0,0 0 1 0 0,1 1-1 0 0,-1-1 1 0 0,0 0-1 0 0,1 0 1 0 0,-1 0 0 0 0,0 0-1 0 0,0 0 1 0 0,1 0-1 0 0,-1 0 1 0 0,0 0-1 0 0,0 1 1 0 0,0-1-1 0 0,1 0 1 0 0,-1 0-1 0 0,0 0 1 0 0,0 1 0 0 0,0-1-1 0 0,1 0 1 0 0,-1 0-1 0 0,0 0 1 0 0,0 1-1 0 0,0-1 1 0 0,0 0-1 0 0,0 0 1 0 0,0 1 0 0 0,0-1-1 0 0,1 0 1 0 0,-1 0-1 0 0,0 1 1 0 0,0-1-1 0 0,0 13 248 0 0,-2 2-52 0 0,-2 0 0 0 0,0 0 0 0 0,-9 22 0 0 0,-24 44 352 0 0,14-35-290 0 0,-166 362 1347 0 0,150-330-1542 0 0,-63 98 0 0 0,88-157-1046 0 0,-30 31 0 0 0,37-43 696 0 0,-2 3-960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4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18 8783 0 0,'2'-1'399'0'0,"13"-5"64"0"0,-12 5-388 0 0,0-1 1 0 0,1 1-1 0 0,-1 0 0 0 0,0-1 0 0 0,0 2 0 0 0,1-1 0 0 0,-1 0 1 0 0,1 1-1 0 0,-1-1 0 0 0,0 1 0 0 0,1 0 0 0 0,-1 0 1 0 0,1 0-1 0 0,-1 1 0 0 0,1-1 0 0 0,5 2 0 0 0,-8-1-12 0 0,0 0 0 0 0,0-1 0 0 0,0 1-1 0 0,0 0 1 0 0,0 0 0 0 0,-1-1 0 0 0,1 1 0 0 0,0 0-1 0 0,0 0 1 0 0,-1 0 0 0 0,1 0 0 0 0,0 0 0 0 0,-1 0-1 0 0,1 0 1 0 0,-1 0 0 0 0,1 0 0 0 0,-1 0-1 0 0,0 0 1 0 0,1 1 0 0 0,-1-1 0 0 0,0 0 0 0 0,0 0-1 0 0,0 0 1 0 0,0 0 0 0 0,0 1 0 0 0,0-1-1 0 0,0 0 1 0 0,0 0 0 0 0,0 0 0 0 0,-1 0 0 0 0,1 0-1 0 0,-1 2 1 0 0,-1 4 159 0 0,0 0 0 0 0,-1 0 1 0 0,-5 11-1 0 0,8-18-219 0 0,-92 170 2481 0 0,36-68-1593 0 0,-45 91 54 0 0,-132 226-369 0 0,74-194-1676 0 0,159-225 1007 0 0,-1 0 0 0 0,1 0 0 0 0,0 0 0 0 0,0 1 0 0 0,-1-1 0 0 0,1 0-1 0 0,0 0 1 0 0,-1 0 0 0 0,1 0 0 0 0,0 0 0 0 0,0 0 0 0 0,-1 0 0 0 0,1 1 0 0 0,0-1 0 0 0,-1 0-1 0 0,1 0 1 0 0,0 0 0 0 0,-1 0 0 0 0,1-1 0 0 0,0 1 0 0 0,-1 0 0 0 0,1 0 0 0 0,0 0-1 0 0,-1 0 1 0 0,0 0-268 0 0,-6-2-1202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48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52 144 2303 0 0,'-4'0'102'0'0,"-1"0"0"0"0,1 1-1 0 0,0-1 1 0 0,0 1-1 0 0,0 0 1 0 0,0 0 0 0 0,-19 10 14013 0 0,24-10-13991 0 0,0 0-1 0 0,0 0 1 0 0,0 0 0 0 0,0-1 0 0 0,0 1-1 0 0,0 0 1 0 0,1-1 0 0 0,-1 1 0 0 0,0-1 0 0 0,0 1-1 0 0,0-1 1 0 0,1 0 0 0 0,-1 0 0 0 0,0 1-1 0 0,1-1 1 0 0,0 0 0 0 0,18 0 241 0 0,0-1 1 0 0,0-1-1 0 0,-1 0 1 0 0,1-2-1 0 0,30-9 1 0 0,-29 8-219 0 0,154-46 804 0 0,-83 22-590 0 0,112-18 0 0 0,-198 46-546 0 0,79-10-380 0 0,-72 10-1949 0 0,0 1-1 0 0,18 2 1 0 0,-16 1-3937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2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0 271 1839 0 0,'2'1'134'0'0,"23"14"10557"0"0,-17-10-3821 0 0,-6-5-5797 0 0,4 0-919 0 0,-1-1 0 0 0,1 0 0 0 0,-1 0 0 0 0,0 0 0 0 0,1-1 0 0 0,-1 0 0 0 0,0 0 0 0 0,0 0 0 0 0,6-4 0 0 0,45-31 1271 0 0,-41 26-1318 0 0,76-60-256 0 0,29-19-257 0 0,-103 79 361 0 0,1 1 0 0 0,-1 0 0 0 0,2 1 1 0 0,-1 1-1 0 0,27-7 0 0 0,-44 15 48 0 0,0-1-1 0 0,1 1 1 0 0,-1 0-1 0 0,1-1 1 0 0,-1 1-1 0 0,0 0 1 0 0,1 0-1 0 0,-1 0 1 0 0,1 0-1 0 0,-1 0 1 0 0,0 0-1 0 0,1 1 1 0 0,-1-1-1 0 0,0 0 1 0 0,1 1-1 0 0,-1-1 1 0 0,0 1-1 0 0,1-1 1 0 0,-1 1-1 0 0,0 0 1 0 0,0 0-1 0 0,1-1 1 0 0,0 3-1 0 0,0-1 20 0 0,0 0 1 0 0,-1 0-1 0 0,1 1 0 0 0,-1-1 0 0 0,0 1 0 0 0,1-1 0 0 0,-1 1 1 0 0,0 0-1 0 0,-1-1 0 0 0,2 6 0 0 0,0 5 13 0 0,0 0 1 0 0,-1 0-1 0 0,0 0 0 0 0,-2 24 0 0 0,-12 53 245 0 0,0 9-112 0 0,13-95-318 0 0,0 1 0 0 0,0 0 0 0 0,0 0 0 0 0,0 0 0 0 0,1-1 0 0 0,0 1 0 0 0,0 0 0 0 0,4 8 0 0 0,-4-11 52 0 0,0 0-1 0 0,0 0 0 0 0,0 0 1 0 0,0-1-1 0 0,1 1 0 0 0,-1 0 1 0 0,0-1-1 0 0,1 1 0 0 0,0 0 1 0 0,-1-1-1 0 0,1 0 1 0 0,0 1-1 0 0,0-1 0 0 0,0 0 1 0 0,0 0-1 0 0,0 0 0 0 0,0 0 1 0 0,0-1-1 0 0,0 1 0 0 0,0 0 1 0 0,4 0-1 0 0,6-1-1557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4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78 6447 0 0,'0'0'4531'0'0,"7"9"617"0"0,-5-6-4948 0 0,1-1 0 0 0,0 1 0 0 0,-1-1 0 0 0,1 0 0 0 0,0 1 0 0 0,0-1 0 0 0,0-1 0 0 0,0 1 0 0 0,0 0 0 0 0,0-1 0 0 0,1 0 0 0 0,-1 0 0 0 0,1 0 0 0 0,-1 0 0 0 0,0 0 0 0 0,1-1 0 0 0,0 1 0 0 0,-1-1 0 0 0,1 0 0 0 0,-1 0 0 0 0,1 0 0 0 0,4-1 0 0 0,14-3 83 0 0,-1-1 0 0 0,0-1 0 0 0,0 0 0 0 0,-1-2 0 0 0,0 0 0 0 0,0-1 0 0 0,32-21 0 0 0,-50 28-343 0 0,0 1 1 0 0,-1 0-1 0 0,1 0 1 0 0,0-1-1 0 0,-1 1 1 0 0,1-1-1 0 0,-1 0 1 0 0,1 1-1 0 0,-1-1 1 0 0,0 0-1 0 0,0 0 1 0 0,0 0-1 0 0,0 0 1 0 0,0 0-1 0 0,1-2 1 0 0,-2 3 36 0 0,0 1-1 0 0,0 0 1 0 0,0-1 0 0 0,0 1 0 0 0,0 0 0 0 0,0-1-1 0 0,0 1 1 0 0,0-1 0 0 0,0 1 0 0 0,-1 0 0 0 0,1-1-1 0 0,0 1 1 0 0,0 0 0 0 0,0-1 0 0 0,0 1-1 0 0,-1 0 1 0 0,1 0 0 0 0,0-1 0 0 0,0 1 0 0 0,-1 0-1 0 0,1 0 1 0 0,0-1 0 0 0,-1 1 0 0 0,1 0 0 0 0,0 0-1 0 0,0 0 1 0 0,-1-1 0 0 0,1 1 0 0 0,0 0 0 0 0,-1 0-1 0 0,1 0 1 0 0,-1 0 0 0 0,1 0 0 0 0,0 0 0 0 0,-1 0-1 0 0,1 0 1 0 0,0 0 0 0 0,-1 0 0 0 0,0 0 0 0 0,-14 0-368 0 0,2 4 90 0 0,0 1-1 0 0,0 0 0 0 0,-18 10 1 0 0,-5 2 83 0 0,-8 1 301 0 0,1 2-1 0 0,1 2 0 0 0,-72 51 1 0 0,105-66 8 0 0,1-1 1 0 0,-8 10-1 0 0,14-14-64 0 0,0 0 0 0 0,1 0 0 0 0,-1 0 0 0 0,1 0 0 0 0,-1 0 0 0 0,1 0 0 0 0,0 1 0 0 0,0-1 0 0 0,0 0-1 0 0,0 1 1 0 0,0-1 0 0 0,1 1 0 0 0,-1-1 0 0 0,0 5 0 0 0,1-6-16 0 0,1 0 0 0 0,-1-1 0 0 0,0 1 0 0 0,0 0 0 0 0,1 0 0 0 0,-1 0 0 0 0,1 0 0 0 0,-1 0 0 0 0,1 0 0 0 0,-1 0 0 0 0,1-1 0 0 0,-1 1 0 0 0,1 0 0 0 0,0 0 0 0 0,-1-1 0 0 0,1 1 0 0 0,0 0-1 0 0,0-1 1 0 0,0 1 0 0 0,-1-1 0 0 0,1 1 0 0 0,0-1 0 0 0,0 1 0 0 0,0-1 0 0 0,0 0 0 0 0,0 1 0 0 0,0-1 0 0 0,0 0 0 0 0,0 0 0 0 0,1 0 0 0 0,5 2 22 0 0,0-1-1 0 0,15 0 1 0 0,-17-1-7 0 0,26 0-969 0 0,0-2 0 0 0,35-5 0 0 0,-32 1-5588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4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41 5527 0 0,'12'-27'590'0'0,"-11"26"-378"0"0,-1 1 1 0 0,0-1-1 0 0,0 1 1 0 0,1-1-1 0 0,-1 0 1 0 0,0 1-1 0 0,0-1 1 0 0,-5-8 7193 0 0,4 9-7194 0 0,-9 4 5312 0 0,5-2-5581 0 0,-12 7-1273 0 0,1-1 1378 0 0,0 2 0 0 0,1 0 1 0 0,0 0-1 0 0,0 2 1 0 0,1 0-1 0 0,1 0 0 0 0,0 1 1 0 0,-16 22-1 0 0,29-34-62 0 0,-1 1 1 0 0,0-1-1 0 0,0 1 0 0 0,1-1 0 0 0,-1 1 0 0 0,1-1 1 0 0,0 1-1 0 0,-1 0 0 0 0,1-1 0 0 0,0 1 0 0 0,0-1 1 0 0,0 1-1 0 0,0 0 0 0 0,0-1 0 0 0,0 1 0 0 0,0 0 0 0 0,1-1 1 0 0,-1 1-1 0 0,1-1 0 0 0,-1 1 0 0 0,1-1 0 0 0,-1 1 1 0 0,1-1-1 0 0,0 1 0 0 0,0-1 0 0 0,0 0 0 0 0,0 1 1 0 0,0-1-1 0 0,2 2 0 0 0,4 5-141 0 0,1-1-1 0 0,0 0 0 0 0,14 10 1 0 0,-5-4 55 0 0,-7-5 151 0 0,0 1 0 0 0,-1 0 0 0 0,9 12-1 0 0,-15-18 3 0 0,-1 1 0 0 0,1 0-1 0 0,-1 0 1 0 0,0 0 0 0 0,0 0-1 0 0,0 0 1 0 0,-1 0 0 0 0,1 0-1 0 0,-1 0 1 0 0,0 1 0 0 0,0-1 0 0 0,0 9-1 0 0,-1-11 21 0 0,0 0-1 0 0,0 1 1 0 0,-1-1-1 0 0,1 0 1 0 0,-1 0-1 0 0,1 1 0 0 0,-1-1 1 0 0,0 0-1 0 0,0 0 1 0 0,0 0-1 0 0,0 0 1 0 0,0 0-1 0 0,-1 0 1 0 0,-1 2-1 0 0,-1 0 37 0 0,1-1 0 0 0,0 1-1 0 0,-1-1 1 0 0,0-1 0 0 0,0 1 0 0 0,-7 4 0 0 0,0-2-4 0 0,0-1 1 0 0,0 0-1 0 0,0 0 1 0 0,-21 4-1 0 0,19-6-178 0 0,-1 0 0 0 0,1-1 0 0 0,0-1 0 0 0,0 0 0 0 0,0 0 0 0 0,-1-2 0 0 0,-15-2 0 0 0,16 1-242 0 0,2 1 170 0 0,1 0-1 0 0,-20-7 1 0 0,28 8-89 0 0,0 0 1 0 0,-1 0-1 0 0,1 0 0 0 0,0 0 0 0 0,0 0 1 0 0,0-1-1 0 0,0 1 0 0 0,0-1 1 0 0,1 1-1 0 0,-1-1 0 0 0,0 0 0 0 0,1 1 1 0 0,-1-1-1 0 0,1 0 0 0 0,0 0 0 0 0,0 0 1 0 0,-1 0-1 0 0,0-5 0 0 0,0-4-5822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4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24 14335 0 0,'2'-9'1306'0'0,"-2"1"-1077"0"0,0 8-221 0 0,0 0 1 0 0,0 0-1 0 0,0 0 1 0 0,0-1-1 0 0,0 1 1 0 0,0 0-1 0 0,0 0 1 0 0,0-1-1 0 0,0 1 1 0 0,0 0-1 0 0,0 0 1 0 0,0 0-1 0 0,0-1 0 0 0,0 1 1 0 0,0 0-1 0 0,0 0 1 0 0,0-1-1 0 0,-1 1 1 0 0,1 0-1 0 0,0 0 1 0 0,0 0-1 0 0,0-1 1 0 0,0 1-1 0 0,0 0 1 0 0,0 0-1 0 0,-1 0 0 0 0,1 0 1 0 0,0-1-1 0 0,0 1 1 0 0,0 0-1 0 0,-1 0 1 0 0,1 0-1 0 0,0 0 1 0 0,0 0-1 0 0,0 0 1 0 0,-1 0-1 0 0,1-1 1 0 0,0 1-1 0 0,0 0 1 0 0,0 0-1 0 0,-1 0 0 0 0,1 0 1 0 0,0 0-1 0 0,0 0 1 0 0,-1 0-1 0 0,1 0 1 0 0,0 0-1 0 0,0 0 1 0 0,-1 0-1 0 0,1 0 1 0 0,0 1-1 0 0,0-1 1 0 0,0 0-1 0 0,-1 0 1 0 0,1 0-1 0 0,0 0 0 0 0,0 0 1 0 0,0 0-1 0 0,-1 0 1 0 0,1 1-1 0 0,0-1 1 0 0,0 0-1 0 0,-7 4 258 0 0,1-1 0 0 0,0 1 0 0 0,0 0-1 0 0,1 1 1 0 0,-1-1 0 0 0,-8 11 0 0 0,-28 37 76 0 0,30-36-221 0 0,-28 40 483 0 0,-65 121 0 0 0,-12 72-1 0 0,-55 161-646 0 0,121-311-749 0 0,26-58-3018 0 0,20-33-2060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4:4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59 156 12895 0 0,'-41'-6'1261'0'0,"24"4"4548"0"0,39 4-5058 0 0,1-1 0 0 0,40-3 0 0 0,47-13 14 0 0,125-31-70 0 0,-164 30-566 0 0,210-44-1077 0 0,-258 55-1112 0 0,-2-1-5508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7:5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1063 23 4607 0 0,'3'0'354'0'0,"1"0"-288"0"0,0-1-48 0 0,14-9 242 0 0,10-2 9033 0 0,-38 21-8401 0 0,-12 8-278 0 0,-29 16 0 0 0,13-9 125 0 0,20-14-203 0 0,-34 15 0 0 0,12-7-272 0 0,-2 4-178 0 0,-210 95-312 0 0,237-112 138 0 0,0 0 0 0 0,0-1 1 0 0,-1 0-1 0 0,1-2 0 0 0,-1 1 1 0 0,0-2-1 0 0,0 0 0 0 0,-27-3 1 0 0,35 1 19 0 0,0 0 1 0 0,0-1 0 0 0,0 0 0 0 0,0 0 0 0 0,0-1-1 0 0,1 0 1 0 0,0 0 0 0 0,-10-6 0 0 0,13 6 1 0 0,-1-1 1 0 0,0 1-1 0 0,1-1 1 0 0,0 0-1 0 0,0-1 1 0 0,0 1-1 0 0,0 0 1 0 0,1-1-1 0 0,-1 0 1 0 0,1 0-1 0 0,1 0 1 0 0,-5-9-1 0 0,6 9 41 0 0,-1 0 0 0 0,1 0 0 0 0,0 0 0 0 0,0 0 0 0 0,0 0 0 0 0,1 0 0 0 0,0 0-1 0 0,0 0 1 0 0,0-1 0 0 0,1 1 0 0 0,-1 0 0 0 0,1 0 0 0 0,0 0 0 0 0,1 0 0 0 0,-1 0 0 0 0,1 0 0 0 0,0 0-1 0 0,1 1 1 0 0,-1-1 0 0 0,1 1 0 0 0,-1-1 0 0 0,2 1 0 0 0,-1 0 0 0 0,0 0 0 0 0,1 0 0 0 0,-1 1-1 0 0,1-1 1 0 0,4-2 0 0 0,-6 4 109 0 0,1 1 1 0 0,-1 0-1 0 0,0 0 0 0 0,0 1 0 0 0,0-1 0 0 0,0 0 1 0 0,1 1-1 0 0,-1-1 0 0 0,0 1 0 0 0,4 0 0 0 0,-4 0-50 0 0,0-1 228 0 0,1 2-78 0 0,-1 0-158 0 0,0 0 1 0 0,0 1 0 0 0,0-1 0 0 0,0 0 0 0 0,0 0 0 0 0,0 1 0 0 0,-1-1 0 0 0,1 1-1 0 0,0 0 1 0 0,-1-1 0 0 0,1 1 0 0 0,-1 0 0 0 0,0 0 0 0 0,2 3 0 0 0,-1-1-8 0 0,-1-1 0 0 0,0 1 0 0 0,0 0 0 0 0,0 0 0 0 0,0-1 1 0 0,-1 1-1 0 0,0 0 0 0 0,0 0 0 0 0,0 5 0 0 0,-6 48 29 0 0,-2-1 0 0 0,-28 100 0 0 0,10-70-146 0 0,-54 114-1 0 0,61-156 39 0 0,-2-1 0 0 0,-2-1 1 0 0,-1 0-1 0 0,-46 56 0 0 0,-20 22 60 0 0,86-110 0 0 0,4-9 0 0 0,1 0 0 0 0,-1-1 0 0 0,0 1 0 0 0,0-1 0 0 0,0 1 0 0 0,1-1 0 0 0,-1 1 0 0 0,0 0 0 0 0,1-1 0 0 0,-1 1 0 0 0,0-1 0 0 0,1 1 0 0 0,-1-1 0 0 0,1 0 0 0 0,-1 1 0 0 0,2 0 0 0 0,-1 0 0 0 0,1 0 0 0 0,0 0 0 0 0,0 0 0 0 0,0 0 0 0 0,1-1 0 0 0,-1 1 0 0 0,0-1 0 0 0,0 1 0 0 0,0-1 0 0 0,0 0 0 0 0,1 0 0 0 0,-1 1 0 0 0,0-2 0 0 0,0 1 0 0 0,3 0 0 0 0,36-10 0 0 0,-28 7 0 0 0,110-22 1754 0 0,134-10-1 0 0,-178 26-1449 0 0,-39 5-364 0 0,-25-1-3281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7:5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75 3679 0 0,'-9'2'12547'0'0,"12"-1"-12066"0"0,4 1-294 0 0,0-1-1 0 0,0 0 1 0 0,0-1-1 0 0,0 1 0 0 0,0-1 1 0 0,0 0-1 0 0,0-1 1 0 0,11-2-1 0 0,61-18 951 0 0,-33 8-598 0 0,9 0-606 0 0,1 2 0 0 0,0 3 0 0 0,90-2 0 0 0,-130 9-1912 0 0,0 0-4556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7:5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0,'2'2'13051'0'0,"127"168"-8787"0"0,39 1-3384 0 0,-157-161-864 0 0,39 46 68 0 0,-19-20-51 0 0,-12-19-21 0 0,-9-14-25 0 0,-5-1-39 0 0,-3-1-217 0 0,8-1-1690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7:55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8 8287 0 0,'0'0'639'0'0,"-2"-1"-171"0"0,1 0-109 0 0,0 0-1 0 0,0 1 1 0 0,0-1 0 0 0,0 1-1 0 0,0-1 1 0 0,0 0 0 0 0,0 1-1 0 0,-1 0 1 0 0,1-1 0 0 0,0 1 0 0 0,0 0-1 0 0,0 0 1 0 0,-1-1 0 0 0,1 1-1 0 0,-2 0 1 0 0,1 1-148 0 0,0-1 0 0 0,0 0 0 0 0,0 1 0 0 0,1-1 0 0 0,-1 1 0 0 0,0 0 0 0 0,0 0 0 0 0,-3 1 1 0 0,-2 3-286 0 0,0 1 1 0 0,0-1 0 0 0,-9 11-1 0 0,7-7 632 0 0,-291 301 795 0 0,217-225-1252 0 0,16-17 35 0 0,46-44-136 0 0,14-16-98 0 0,6-6-418 0 0,-7 4-5654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7:5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16271 0 0,'0'0'2888'0'0,"7"4"-2888"0"0,4-9 0 0 0,-1 1-5072 0 0,3 1-1072 0 0</inkml:trace>
  <inkml:trace contextRef="#ctx0" brushRef="#br0" timeOffset="1">66 371 15919 0 0,'0'0'1728'0'0,"-9"2"-1728"0"0,0-1 0 0 0,0 3 3120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7:5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443 363 2759 0 0,'0'0'412'0'0,"2"2"690"0"0,14 20 3983 0 0,-14-20-4448 0 0,0 0-42 0 0,18 11 2510 0 0,-17-12-2145 0 0,-3-1-885 0 0,0 1 1 0 0,1-1-1 0 0,-1 0 0 0 0,0 0 0 0 0,1 0 0 0 0,-1 1 1 0 0,0-1-1 0 0,1 0 0 0 0,-1 0 0 0 0,1 0 0 0 0,-1 0 1 0 0,0 0-1 0 0,1 0 0 0 0,-1 0 0 0 0,1 0 0 0 0,-1 0 1 0 0,0 0-1 0 0,1 0 0 0 0,-1 0 0 0 0,1 0 0 0 0,-1 0 1 0 0,0 0-1 0 0,1 0 0 0 0,-1 0 0 0 0,1 0 0 0 0,-1 0 1 0 0,0-1-1 0 0,1 1 0 0 0,-1 0 0 0 0,0 0 0 0 0,1-1 0 0 0,-1 1 1 0 0,0 0-1 0 0,1 0 0 0 0,-1-1 0 0 0,0 1 0 0 0,0 0 1 0 0,1-1-1 0 0,0 0 15 0 0,0 0 0 0 0,0 0 0 0 0,-1-1 0 0 0,1 1 0 0 0,0 0-1 0 0,0 0 1 0 0,-1-1 0 0 0,1 1 0 0 0,0-2 0 0 0,0-9 40 0 0,-1 0 1 0 0,0 0-1 0 0,0 1 0 0 0,-5-22 0 0 0,1 0-141 0 0,-2-28 11 0 0,-17-75 0 0 0,22 132-5 0 0,0 0-1 0 0,0 0 0 0 0,-1 0 1 0 0,0 0-1 0 0,0 0 1 0 0,0 0-1 0 0,0 1 0 0 0,0-1 1 0 0,-1 1-1 0 0,1-1 1 0 0,-1 1-1 0 0,0 0 0 0 0,0 0 1 0 0,0 0-1 0 0,-1 0 1 0 0,1 1-1 0 0,-1-1 0 0 0,-5-2 1 0 0,5 3-25 0 0,-1 0-1 0 0,0 0 1 0 0,-1 1 0 0 0,1-1 0 0 0,0 1-1 0 0,0 1 1 0 0,-1-1 0 0 0,1 0 0 0 0,0 1-1 0 0,-1 0 1 0 0,1 1 0 0 0,0-1 0 0 0,-1 1-1 0 0,-7 2 1 0 0,-4 3 12 0 0,1 1 0 0 0,0 0 0 0 0,1 1 0 0 0,0 1 0 0 0,-28 20 0 0 0,22-14 18 0 0,5-3-10 0 0,1 1-1 0 0,1 0 1 0 0,0 1-1 0 0,0 0 1 0 0,2 1 0 0 0,0 1-1 0 0,0 0 1 0 0,2 1-1 0 0,0 0 1 0 0,1 0-1 0 0,0 1 1 0 0,2 0 0 0 0,0 1-1 0 0,1 0 1 0 0,1 0-1 0 0,-4 30 1 0 0,6-28 3 0 0,0-1 5 0 0,-2 30 0 0 0,5-43 2 0 0,1-1 0 0 0,-1 1 0 0 0,1-1 0 0 0,0 1 0 0 0,0-1 0 0 0,1 0 0 0 0,0 1 0 0 0,5 10 0 0 0,1-7 0 0 0,-5-8 0 0 0,-1 0 1 0 0,1 0-1 0 0,0-1 0 0 0,-1 1 0 0 0,1-1 0 0 0,0 0 0 0 0,0 0 1 0 0,0 0-1 0 0,0 0 0 0 0,0 0 0 0 0,0-1 0 0 0,0 1 1 0 0,0-1-1 0 0,0 0 0 0 0,1 0 0 0 0,-1 0 0 0 0,0 0 0 0 0,0-1 1 0 0,4 0-1 0 0,6-2 14 0 0,-1-1 0 0 0,1-1 0 0 0,15-7-1 0 0,-7 3 11 0 0,23-10 14 0 0,0-3 0 0 0,-2-1 1 0 0,-1-2-1 0 0,0-2 0 0 0,57-50 0 0 0,-93 72-33 0 0,0 0 0 0 0,0 0 0 0 0,0 0 0 0 0,-1-1-1 0 0,1 0 1 0 0,-1 0 0 0 0,-1 0 0 0 0,1 0 0 0 0,-1-1 0 0 0,4-12 0 0 0,-4 3 7 0 0,-4 12-10 0 0,0 3 5 0 0,0-3 36 0 0,-4-4-33 0 0,-3 3-20 0 0,-3 3-45 0 0,0 5-4 0 0,2 0 37 0 0,8-2 18 0 0,0 0 1 0 0,0 0-1 0 0,0 1 1 0 0,0-1-1 0 0,0 0 1 0 0,0 1-1 0 0,0-1 1 0 0,0 1 0 0 0,0-1-1 0 0,1 1 1 0 0,-1-1-1 0 0,1 1 1 0 0,-1-1-1 0 0,0 4 1 0 0,0-2 1 0 0,-4 19-18 0 0,-5 31 0 0 0,-2 7 7 0 0,-4-7 45 0 0,-2-1 0 0 0,-2 0 0 0 0,-46 81 0 0 0,-52 55 85 0 0,74-121-54 0 0,43-65-135 0 0,4-2-1208 0 0,9 1 640 0 0,3-4-7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1:4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 9559 0 0,'0'0'3546'0'0,"-1"0"-2706"0"0,-28 13 164 0 0,0 0 1 0 0,-34 23 0 0 0,3 1-581 0 0,-82 38 0 0 0,116-62-300 0 0,1 1 0 0 0,1 2 0 0 0,-32 26 0 0 0,48-36-124 0 0,4-3 0 0 0,0-1 0 0 0,1 1 0 0 0,0 0 0 0 0,-1 1 0 0 0,1-1 0 0 0,-5 8 0 0 0,5-3 0 0 0,4-6-9 0 0,-1-1 0 0 0,1 1 0 0 0,-1 0 0 0 0,1 0 0 0 0,-1 0-1 0 0,1 0 1 0 0,0-1 0 0 0,0 1 0 0 0,0 0 0 0 0,0-1 0 0 0,0 1 0 0 0,0 0 0 0 0,1-1-1 0 0,-1 0 1 0 0,1 1 0 0 0,-1-1 0 0 0,0 0 0 0 0,1 0 0 0 0,0 1 0 0 0,-1-1 0 0 0,1 0-1 0 0,2 0 1 0 0,6 4-74 0 0,1 0 0 0 0,16 5 0 0 0,-20-8 101 0 0,192 63-115 0 0,-184-61 191 0 0,-1 1 0 0 0,0 1 1 0 0,0 0-1 0 0,-1 1 0 0 0,0 0 1 0 0,0 1-1 0 0,23 19 0 0 0,-34-25 50 0 0,-2 0-93 0 0,0 0 0 0 0,0 1-1 0 0,0-1 1 0 0,0 0-1 0 0,0 0 1 0 0,0 0 0 0 0,-1 1-1 0 0,1-1 1 0 0,-1 0 0 0 0,1 0-1 0 0,-1 0 1 0 0,0 0 0 0 0,0 0-1 0 0,0 0 1 0 0,0 0 0 0 0,0 0-1 0 0,-1 0 1 0 0,1-1 0 0 0,0 1-1 0 0,-1 0 1 0 0,1-1 0 0 0,-1 1-1 0 0,0-1 1 0 0,1 1 0 0 0,-1-1-1 0 0,-3 2 1 0 0,-4 2 7 0 0,0 1-1 0 0,0-2 1 0 0,0 1 0 0 0,-14 3-1 0 0,-11 4-201 0 0,-2-2-1 0 0,1-2 1 0 0,-50 6-1 0 0,61-12 95 0 0,-1-1 0 0 0,1-1-1 0 0,0-1 1 0 0,-1-1 0 0 0,-45-10-1 0 0,65 11 20 0 0,0 0-1 0 0,0-1 1 0 0,0 1-1 0 0,0-1 1 0 0,1 0-1 0 0,-1-1 1 0 0,1 1-1 0 0,-1-1 1 0 0,1 0-1 0 0,0 0 1 0 0,0 0-1 0 0,0 0 1 0 0,1-1-1 0 0,-1 1 1 0 0,-4-7-1 0 0,7 8-176 0 0,5 2-1766 0 0,-1-1 1869 0 0,-1 1 0 0 0,0 0 0 0 0,1 0 0 0 0,-1 0 0 0 0,0 0 1 0 0,1 1-1 0 0,-1-1 0 0 0,0 1 0 0 0,1-1 0 0 0,-1 1 0 0 0,0 0 0 0 0,0 0 0 0 0,1 0 0 0 0,1 2 0 0 0,7 2-827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7:5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11975 0 0,'0'0'1083'0'0,"-3"1"-891"0"0,-4 3 340 0 0,0-1 1 0 0,-1 1-1 0 0,1 1 1 0 0,1-1-1 0 0,-1 1 1 0 0,1 0-1 0 0,0 1 1 0 0,0-1-1 0 0,0 1 1 0 0,1 0-1 0 0,-8 12 1 0 0,8-11-457 0 0,1 0 1 0 0,0 1-1 0 0,-6 14 1 0 0,5-5-23 0 0,6-13-52 0 0,-1-1 7 0 0,0-1 13 0 0,9 7-1828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7:5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8287 0 0,'0'0'756'0'0,"0"2"-350"0"0,-11 51 6232 0 0,-5 0-3789 0 0,-25 52-2081 0 0,24-64-7 0 0,7-17-722 0 0,-2 1 1 0 0,-1-2 0 0 0,-1 1 0 0 0,0-2 0 0 0,-2 0-1 0 0,-27 29 1 0 0,4-4-144 0 0,-22 22-258 0 0,60-68 52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7:5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11631 0 0,'0'0'5871'0'0,"-2"1"-5374"0"0,-5 7-280 0 0,0 1 0 0 0,0 1-1 0 0,-7 13 1 0 0,-10 14 148 0 0,-62 71-293 0 0,16-23-5 0 0,60-70-57 0 0,0 0-1 0 0,0 1 1 0 0,2 0 0 0 0,0 0-1 0 0,-8 23 1 0 0,12-25-11 0 0,-1 0 1 0 0,2 1-1 0 0,0 0 0 0 0,0-1 1 0 0,2 1-1 0 0,-1 27 0 0 0,3-38 0 0 0,-1 0 0 0 0,1 0 0 0 0,-1 0 0 0 0,1 0 0 0 0,0 0 0 0 0,0 0 0 0 0,1 0 0 0 0,-1-1 0 0 0,1 1 0 0 0,0 0 0 0 0,0-1 0 0 0,0 0 1 0 0,0 1-1 0 0,1-1 0 0 0,3 4 0 0 0,-2-4 4 0 0,0 1 1 0 0,0-1-1 0 0,1 0 1 0 0,-1 0-1 0 0,1-1 1 0 0,0 1 0 0 0,0-1-1 0 0,0 0 1 0 0,0 0-1 0 0,6 1 1 0 0,5 0 54 0 0,1-1-1 0 0,-1 0 1 0 0,0-1 0 0 0,1-1 0 0 0,-1-1-1 0 0,24-3 1 0 0,-4-3 266 0 0,0-1-1 0 0,0-2 0 0 0,-1-1 1 0 0,0-2-1 0 0,36-19 0 0 0,170-94 1109 0 0,-226 117-1432 0 0,-1 0 0 0 0,0-1 0 0 0,0 0 0 0 0,-1-1 0 0 0,0 0 0 0 0,11-14 0 0 0,-20 20-19 0 0,0-1 1 0 0,0 0-1 0 0,-1 0 0 0 0,0 0 1 0 0,3-6-1 0 0,-5 9 11 0 0,0 0-1 0 0,0 0 1 0 0,0 1-1 0 0,-1-1 1 0 0,1 0-1 0 0,-1 0 1 0 0,0 0-1 0 0,1 0 1 0 0,-1 0-1 0 0,-1 0 1 0 0,1 1-1 0 0,0-1 1 0 0,-1 0-1 0 0,1 0 1 0 0,-2-3-1 0 0,1 3-17 0 0,0 1-1 0 0,-1 0 1 0 0,1-1 0 0 0,0 1-1 0 0,-1 0 1 0 0,1 0 0 0 0,-1 0-1 0 0,0 0 1 0 0,0 0 0 0 0,0 0-1 0 0,0 0 1 0 0,0 1 0 0 0,0-1-1 0 0,0 1 1 0 0,0-1 0 0 0,-1 1-1 0 0,1 0 1 0 0,-1 0 0 0 0,1 0-1 0 0,-1 0 1 0 0,1 0 0 0 0,-1 1-1 0 0,1-1 1 0 0,-1 1 0 0 0,0 0-1 0 0,1-1 1 0 0,-6 2 0 0 0,1-1-101 0 0,0 1 1 0 0,0 0-1 0 0,0 1 1 0 0,0-1-1 0 0,1 1 1 0 0,-1 1-1 0 0,1-1 1 0 0,-10 6-1 0 0,5-2 53 0 0,0 1-1 0 0,1 1 1 0 0,0-1-1 0 0,0 2 1 0 0,1-1-1 0 0,0 1 1 0 0,-10 13-1 0 0,7-5 50 0 0,1 0-1 0 0,0 0 1 0 0,-14 35 0 0 0,-5 24 431 0 0,27-65-327 0 0,0 0 1 0 0,1 0-1 0 0,0 0 0 0 0,-1 22 1 0 0,6-18 0 0 0,-2-14-111 0 0,-1 0 1 0 0,1 0 0 0 0,0 0-1 0 0,0 0 1 0 0,-1 0 0 0 0,1-1-1 0 0,0 1 1 0 0,0 0 0 0 0,0 0-1 0 0,0-1 1 0 0,0 1 0 0 0,0-1-1 0 0,0 1 1 0 0,0-1 0 0 0,0 1-1 0 0,3 0 1 0 0,-3-1-336 0 0,9 2-4566 0 0,1-4-1716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0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59 20239 0 0,'-3'-9'565'0'0,"2"5"-396"0"0,0 0-1 0 0,0 0 1 0 0,0 0 0 0 0,-1 1-1 0 0,1-1 1 0 0,-1 0 0 0 0,0 1 0 0 0,0-1-1 0 0,-1 1 1 0 0,1 0 0 0 0,-4-4-1 0 0,5 7 243 0 0,-16-2 496 0 0,14 1-901 0 0,-1 1 3 0 0,-9 7-42 0 0,13-7 8 0 0,-1 1 0 0 0,0-1-1 0 0,0 1 1 0 0,1-1-1 0 0,-1 1 1 0 0,1-1 0 0 0,-1 1-1 0 0,0 0 1 0 0,1 0-1 0 0,-1-1 1 0 0,1 1 0 0 0,0 0-1 0 0,-1 0 1 0 0,1-1-1 0 0,0 1 1 0 0,-1 0 0 0 0,1 0-1 0 0,0 0 1 0 0,0 0-1 0 0,0-1 1 0 0,-1 1 0 0 0,1 2-1 0 0,4 17-2052 0 0,0-9 19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0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2303 0 0,'-1'1'9092'0'0,"-9"11"-7055"0"0,5-7-1629 0 0,1 1 1 0 0,0-1 0 0 0,0 1 0 0 0,0 0 0 0 0,0 0-1 0 0,1 0 1 0 0,-4 10 0 0 0,-29 113 1583 0 0,-13 39-1652 0 0,-130 268-263 0 0,167-409-89 0 0,-3 9-348 0 0,-2-1 0 0 0,-1 0 0 0 0,-30 41 0 0 0,48-76 29 0 0,-6 7 291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04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56 13559 0 0,'3'-11'220'0'0,"17"-33"4048"0"0,-29 55-3885 0 0,1 4-253 0 0,1 1 1 0 0,0-1-1 0 0,0 1 1 0 0,-5 26-1 0 0,-9 22-26 0 0,-92 246 39 0 0,-28 69 31 0 0,54-162-56 0 0,23-61-836 0 0,63-153 118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04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0 210 5983 0 0,'0'0'4634'0'0,"3"-1"-3284"0"0,10-5-642 0 0,247-121 5832 0 0,-231 111-6328 0 0,0 1 0 0 0,1 2 0 0 0,32-11 0 0 0,-48 21-212 0 0,-2 0-17 0 0,0 2-169 0 0,-9 1 71 0 0,0 0-697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05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11887 0 0,'0'0'1083'0'0,"-2"1"-891"0"0,-15 11 238 0 0,0 1 0 0 0,1 0 1 0 0,1 1-1 0 0,0 1 0 0 0,-14 18 0 0 0,20-22-285 0 0,1 1 0 0 0,0 0 0 0 0,0 1 0 0 0,1 0 0 0 0,1 0 0 0 0,1 1-1 0 0,-1-1 1 0 0,-3 19 0 0 0,8-27-125 0 0,1 1-1 0 0,-1-1 1 0 0,1 1-1 0 0,0-1 1 0 0,0 1 0 0 0,1-1-1 0 0,0 0 1 0 0,2 10-1 0 0,3 4-19 0 0,-3-15 0 0 0,0-1 0 0 0,10 13 0 0 0,-9-13 0 0 0,1-2 0 0 0,-3 1 5 0 0,0-1-1 0 0,0 0 0 0 0,0 1 1 0 0,0-1-1 0 0,0 0 1 0 0,1 0-1 0 0,-1-1 0 0 0,1 1 1 0 0,-1 0-1 0 0,0-1 1 0 0,1 0-1 0 0,-1 1 0 0 0,1-1 1 0 0,-1 0-1 0 0,1 0 1 0 0,2-1-1 0 0,2 0 59 0 0,1-1 0 0 0,-1-1 0 0 0,0 1 1 0 0,0-1-1 0 0,0 0 0 0 0,-1 0 0 0 0,1-1 0 0 0,-1 0 0 0 0,0 0 1 0 0,0-1-1 0 0,0 1 0 0 0,0-1 0 0 0,-1 0 0 0 0,6-7 0 0 0,-3 1 121 0 0,1 1 0 0 0,-2-1 0 0 0,1-1 0 0 0,-1 1 0 0 0,-1-1 0 0 0,0 0 0 0 0,4-13 0 0 0,-9 21-135 0 0,-1 1 0 0 0,1-1 0 0 0,-1 0 0 0 0,1 1 1 0 0,-1-1-1 0 0,0 0 0 0 0,-1-6 0 0 0,1 5-1 0 0,-3-8-23 0 0,2 10-37 0 0,0 0-1 0 0,-1 1 1 0 0,1-1 0 0 0,-1 1-1 0 0,0-1 1 0 0,1 1-1 0 0,-1 0 1 0 0,0 0-1 0 0,0-1 1 0 0,0 1 0 0 0,-1 1-1 0 0,1-1 1 0 0,0 0-1 0 0,-1 0 1 0 0,0 1 0 0 0,1 0-1 0 0,-1-1 1 0 0,0 1-1 0 0,1 0 1 0 0,-6-1-1 0 0,-3 0-99 0 0,1 1 0 0 0,-1 0 0 0 0,0 0 0 0 0,-13 2-1 0 0,5-1-42 0 0,17 0 4 0 0,-3 0-266 0 0,5 0 328 0 0,0 0 1 0 0,0 0 0 0 0,0 0-1 0 0,-1 0 1 0 0,1 1-1 0 0,0-1 1 0 0,0 0-1 0 0,-1 0 1 0 0,1 0-1 0 0,0 0 1 0 0,-1 0 0 0 0,1 0-1 0 0,0 0 1 0 0,0 0-1 0 0,-1 0 1 0 0,1 0-1 0 0,0-1 1 0 0,0 1-1 0 0,-1 0 1 0 0,1 0 0 0 0,0 0-1 0 0,0 0 1 0 0,-1 0-1 0 0,1 0 1 0 0,0 0-1 0 0,0-1 1 0 0,0 1-1 0 0,-1 0 1 0 0,1 0 0 0 0,0 0-1 0 0,0 0 1 0 0,0-1-1 0 0,0-9-1447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0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8751 0 0,'0'0'8934'0'0,"1"3"-8685"0"0,0-1-195 0 0,4 10 177 0 0,-1-7-248 0 0,0 0-1 0 0,0 0 0 0 0,0 0 1 0 0,11 9-1 0 0,-8-8-238 0 0,-6-4-52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0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24 17279 0 0,'-18'-4'768'0'0,"11"3"336"0"0,0-5-472 0 0,5-1 88 0 0,0 2 888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1139 10623 0 0,'0'0'488'0'0,"-1"0"-12"0"0,-34 26 4184 0 0,36-27-4010 0 0,8-20 43 0 0,2 1 0 0 0,0 0 0 0 0,1 0 0 0 0,24-29 0 0 0,70-68-635 0 0,-77 86 217 0 0,47-48-82 0 0,147-164 4 0 0,-39 33-213 0 0,21-26-428 0 0,-106 124 240 0 0,-98 111 150 0 0,4-4-231 0 0,-6 29 276 0 0,-1 0 0 0 0,-1-1-1 0 0,-8 32 1 0 0,-25 71-28 0 0,13-52 28 0 0,-111 519 305 0 0,130-570-279 0 0,1-7 6 0 0,0 1 0 0 0,2-1 0 0 0,-1 1 0 0 0,2 0 0 0 0,2 17 0 0 0,-2-33-44 0 0,0 0 0 0 0,1 0 0 0 0,-1-1 0 0 0,1 1 0 0 0,-1 0 0 0 0,1 0 0 0 0,0-1 0 0 0,-1 1 0 0 0,1 0 0 0 0,0 0 0 0 0,0-1 0 0 0,-1 1 0 0 0,1-1 1 0 0,0 1-1 0 0,0-1 0 0 0,1 1 0 0 0,12-1-11834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1:4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10591 0 0,'-1'1'2551'0'0,"-4"4"-1298"0"0,0 1 0 0 0,0 0 0 0 0,-5 9 0 0 0,-9 24 370 0 0,9-14-1124 0 0,-7 32-1 0 0,-8 23-166 0 0,24-77-289 0 0,-3 3-90 0 0,3-5-245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2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36 722 1839 0 0,'0'0'83'0'0,"-2"2"-6"0"0,-8 11 2241 0 0,-8 11 7836 0 0,17-23-9687 0 0,-4 14 2754 0 0,6-13-2973 0 0,0-1-212 0 0,0 0-1 0 0,0 0 0 0 0,-1 0 1 0 0,1 0-1 0 0,0-1 0 0 0,0 1 1 0 0,0 0-1 0 0,0 0 0 0 0,0-1 1 0 0,0 1-1 0 0,0 0 0 0 0,0-1 1 0 0,1 1-1 0 0,-1-1 1 0 0,0 1-1 0 0,0-1 0 0 0,0 0 1 0 0,1 1-1 0 0,-1-1 0 0 0,0 0 1 0 0,0 0-1 0 0,1 0 0 0 0,-1 0 1 0 0,0 0-1 0 0,0 0 0 0 0,0 0 1 0 0,1-1-1 0 0,1 0 1 0 0,6-2 52 0 0,-1-1 0 0 0,0 0 1 0 0,0-1-1 0 0,-1 1 0 0 0,1-2 1 0 0,-1 1-1 0 0,0-1 0 0 0,-1 0 1 0 0,7-7-1 0 0,19-16 74 0 0,137-125 123 0 0,-104 91-227 0 0,22-34-20 0 0,-13 12-2 0 0,-73 85-36 0 0,-1 0 0 0 0,0 0 0 0 0,0 0 0 0 0,0-1 0 0 0,1 1 0 0 0,-1 0 0 0 0,0 0 0 0 0,0 0 0 0 0,0 0 0 0 0,0 0 0 0 0,0-1 0 0 0,1 1 0 0 0,-1 0 0 0 0,0 0 0 0 0,0 0 0 0 0,0 0 0 0 0,0-1 0 0 0,0 1 0 0 0,0 0 0 0 0,0 0 0 0 0,0 0 0 0 0,0-1 0 0 0,0 1 0 0 0,1 0 0 0 0,-1 0 0 0 0,0 0 0 0 0,0-1 0 0 0,0 1 0 0 0,0 0 0 0 0,-1 0 0 0 0,1-1 0 0 0,0 1 0 0 0,0 0 0 0 0,0 0 0 0 0,-7-1 0 0 0,-9 4 0 0 0,11-1-15 0 0,-1 0 1 0 0,1 1-1 0 0,0 0 0 0 0,0 0 0 0 0,0 0 0 0 0,0 0 0 0 0,0 1 1 0 0,-4 4-1 0 0,-33 37-60 0 0,36-39 62 0 0,-10 14 1 0 0,1 1 0 0 0,0 0 0 0 0,-14 30-1 0 0,-30 74-21 0 0,57-121 34 0 0,-11 28-16 0 0,1 1 0 0 0,1 0 0 0 0,-9 53 0 0 0,19-86 16 0 0,1 1 0 0 0,0 0 0 0 0,0 0 0 0 0,0 0 0 0 0,0-1 0 0 0,0 1 0 0 0,0 0 0 0 0,0 0 0 0 0,0-1 0 0 0,0 1 0 0 0,0 0 0 0 0,0 0 0 0 0,0-1 0 0 0,1 1 0 0 0,-1 1 0 0 0,1-1 0 0 0,0-1 0 0 0,0 1 0 0 0,0-1 0 0 0,-1 1 0 0 0,1 0 0 0 0,0-1 0 0 0,0 0 0 0 0,0 1 0 0 0,0-1 0 0 0,0 0 0 0 0,0 1 0 0 0,0-1 0 0 0,0 0 0 0 0,0 0 0 0 0,0 0 0 0 0,0 0 0 0 0,0 0 0 0 0,0 0 0 0 0,0 0 0 0 0,0 0 0 0 0,0 0 0 0 0,0 0 0 0 0,0-1 0 0 0,0 1 0 0 0,1-1 0 0 0,27-12 0 0 0,-3-3 79 0 0,48-40 0 0 0,-33 23-23 0 0,18-10 9 0 0,84-68 85 0 0,-109 81-103 0 0,61-67 0 0 0,30-47 40 0 0,74-91 7 0 0,-186 212-93 0 0,-7 11 9 0 0,-6 12-6 0 0,0-1 0 0 0,0 1-1 0 0,0 0 1 0 0,0-1 0 0 0,0 1 0 0 0,0-1 0 0 0,0 1 0 0 0,0-1-1 0 0,0 1 1 0 0,0 0 0 0 0,0-1 0 0 0,0 1 0 0 0,0-1 0 0 0,-1 1-1 0 0,1 0 1 0 0,0-1 0 0 0,0 1 0 0 0,0-1 0 0 0,-1 1 0 0 0,1 0-1 0 0,0-1 1 0 0,-1 1 0 0 0,1 0 0 0 0,0 0 0 0 0,-1-1 0 0 0,1 1-1 0 0,0 0 1 0 0,-1 0 0 0 0,1-1 0 0 0,0 1 0 0 0,-1 0 0 0 0,0 0 0 0 0,0-1 1 0 0,1 1 0 0 0,-1 0 0 0 0,0-1 0 0 0,0 1 1 0 0,0 0-1 0 0,1 0 0 0 0,-1 0 0 0 0,0-1 1 0 0,0 1-1 0 0,0 0 0 0 0,0 0 0 0 0,0 0 1 0 0,1 0-1 0 0,-1 1 0 0 0,0-1 0 0 0,0 0 0 0 0,0 0 1 0 0,0 0-1 0 0,0 1 0 0 0,1-1 0 0 0,-1 0 1 0 0,0 1-1 0 0,0-1 0 0 0,1 1 0 0 0,-1-1 1 0 0,0 1-1 0 0,-1 0 7 0 0,-3 3-7 0 0,0-1 1 0 0,0 1-1 0 0,0 1 1 0 0,0-1-1 0 0,1 1 1 0 0,-1-1-1 0 0,1 1 1 0 0,0 0-1 0 0,-3 7 0 0 0,-5 9-33 0 0,-10 23 0 0 0,13-26 19 0 0,-22 47-59 0 0,3 1-1 0 0,3 1 0 0 0,-21 85 1 0 0,46-150 63 0 0,-29 148-44 0 0,29-134 49 0 0,0-11 0 0 0,7 20 0 0 0,-1-11 0 0 0,8-4 0 0 0,-9-8 25 0 0,0 0 0 0 0,0-1-1 0 0,1 1 1 0 0,-1-1 0 0 0,0 0-1 0 0,1-1 1 0 0,-1 1 0 0 0,1-1-1 0 0,-1 0 1 0 0,1-1 0 0 0,-1 1-1 0 0,1-1 1 0 0,7-2 0 0 0,9-3 216 0 0,39-16 0 0 0,-56 20-229 0 0,9-4 41 0 0,1 1-44 0 0,2-4-109 0 0,-13 6 25 0 0,-3 2-140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2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14335 0 0,'0'0'2876'0'0,"3"-1"-2152"0"0,19-13 124 0 0,1 1-1 0 0,34-14 1 0 0,57-11-243 0 0,-98 33-1056 0 0,0 2 0 0 0,0 0 0 0 0,0 1 0 0 0,0 1 0 0 0,23 0 0 0 0,-28 3-871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3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8287 0 0,'2'-1'9510'0'0,"13"-9"-8701"0"0,1 0 0 0 0,0 1 0 0 0,0 1 0 0 0,1 1 0 0 0,23-7 0 0 0,-32 11-623 0 0,1 0-1 0 0,0 1 1 0 0,-1 0-1 0 0,1 1 1 0 0,0 0-1 0 0,17 0 1 0 0,-20 1-450 0 0,0 1 1 0 0,0 0-1 0 0,0 0 0 0 0,6 3 1 0 0,-6-2-1316 0 0,0 0 1 0 0,-1 0-1 0 0,1 1 1 0 0,6 4-1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3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89 10999 0 0,'-1'0'499'0'0,"-11"4"-142"0"0,0 0 1 0 0,0 0-1 0 0,1 1 0 0 0,0 0 1 0 0,0 1-1 0 0,0 0 0 0 0,-16 13 3239 0 0,97-55-1427 0 0,67-32-179 0 0,-117 60-1780 0 0,0 1-1 0 0,1 1 1 0 0,-1 1-1 0 0,1 1 1 0 0,26-3-1 0 0,-41 7-174 0 0,0-1 0 0 0,1 1 0 0 0,-1 0-1 0 0,0 1 1 0 0,0 0 0 0 0,1 0 0 0 0,-1 0 0 0 0,0 1-1 0 0,10 3 1 0 0,-6 3-50 0 0,-9-6 10 0 0,0 0-1 0 0,-1 0 0 0 0,1-1 0 0 0,-1 1 1 0 0,1 0-1 0 0,-1 0 0 0 0,1 0 0 0 0,-1 0 0 0 0,0 0 1 0 0,0 0-1 0 0,0-1 0 0 0,0 1 0 0 0,-1 0 1 0 0,1 0-1 0 0,0 0 0 0 0,-1 0 0 0 0,1 0 1 0 0,-2 1-1 0 0,-15 34-54 0 0,5-15-6 0 0,-2-1 0 0 0,-1 0 0 0 0,0-1 0 0 0,-29 28 0 0 0,-81 64-385 0 0,100-90 379 0 0,-18 12-24 0 0,-78 47 0 0 0,-53 18 94 0 0,163-94 1 0 0,-10 8-4 0 0,-38 28 1 0 0,57-39 3 0 0,24-1-53 0 0,213-19 1302 0 0,-144 3-745 0 0,50-5-33 0 0,-89 21-675 0 0,-33 6-4547 0 0,-8-7-2392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3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2303 0 0,'-1'0'167'0'0,"-19"9"1714"0"0,3-4-309 0 0,2 1-1 0 0,-1 1 1 0 0,1 1-1 0 0,0 0 0 0 0,1 1 1 0 0,-21 17-1 0 0,25-16 812 0 0,18-12 311 0 0,5-1-3153 0 0,77-20 1096 0 0,49-10-73 0 0,-120 30-441 0 0,1 1 1 0 0,-1 0-1 0 0,0 2 1 0 0,1 0 0 0 0,23 3-1 0 0,-13 4 16 0 0,-15-2-84 0 0,-13-2-55 0 0,-2-2 9 0 0,1 0-7 0 0,-1 0 0 0 0,0-1 1 0 0,1 1-1 0 0,-1 0 0 0 0,0 0 1 0 0,1-1-1 0 0,-1 1 0 0 0,0 0 1 0 0,0 0-1 0 0,1-1 0 0 0,-1 1 1 0 0,0 0-1 0 0,0 0 0 0 0,0-1 1 0 0,0 1-1 0 0,0 0 0 0 0,0 0 1 0 0,0 0-1 0 0,-1-1 0 0 0,1 1 1 0 0,0 0-1 0 0,0 0 0 0 0,-1-1 0 0 0,1 2 1 0 0,-10 16-8 0 0,3-10 25 0 0,0 0 1 0 0,0 0-1 0 0,0-1 0 0 0,-1 0 0 0 0,-16 11 0 0 0,-49 26 23 0 0,45-28-10 0 0,-17 7 38 0 0,-87 33-1 0 0,63-29 120 0 0,82-32-192 0 0,1 1 0 0 0,0 1 1 0 0,0 0-1 0 0,1 1 0 0 0,-1 0 0 0 0,0 1 0 0 0,1 1 0 0 0,-1 0 0 0 0,16 3 0 0 0,20 4-24 0 0,60 18-1 0 0,-105-24 27 0 0,8 3 29 0 0,0-1-1 0 0,-1 2 1 0 0,0 0-1 0 0,0 0 1 0 0,0 1 0 0 0,19 14-1 0 0,-27-17-17 0 0,0 0 1 0 0,0 0-1 0 0,0 0 0 0 0,-1 0 1 0 0,0 1-1 0 0,1-1 0 0 0,-1 1 0 0 0,-1 0 1 0 0,1 0-1 0 0,0 0 0 0 0,-1 0 0 0 0,0 1 1 0 0,0-1-1 0 0,0 1 0 0 0,-1-1 1 0 0,0 1-1 0 0,1 0 0 0 0,-1-1 0 0 0,-1 1 1 0 0,1 0-1 0 0,-1 9 0 0 0,-1-11 21 0 0,1 0-1 0 0,-1 1 0 0 0,0-1 1 0 0,0 0-1 0 0,-1 0 1 0 0,1 0-1 0 0,-1 1 1 0 0,0-1-1 0 0,1-1 0 0 0,-1 1 1 0 0,-1 0-1 0 0,1 0 1 0 0,0-1-1 0 0,-1 1 0 0 0,1-1 1 0 0,-1 0-1 0 0,0 0 1 0 0,-3 3-1 0 0,-6 2 151 0 0,0 0 1 0 0,-27 11-1 0 0,18-10 32 0 0,0-1 0 0 0,-41 7-1 0 0,-46 2 301 0 0,44-8-277 0 0,30-4-157 0 0,-40-1 0 0 0,64-3-80 0 0,3-1-11 0 0,6 1-66 0 0,10 8-4792 0 0,0 1 3490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3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11 6911 0 0,'2'-10'10567'0'0,"-2"12"-10335"0"0,-2 32-53 0 0,-1 0 1 0 0,-1 0-1 0 0,-2 0 1 0 0,-11 36-1 0 0,-1-2-138 0 0,8-25 7 0 0,-2 0-1 0 0,-34 78 1 0 0,46-120-48 0 0,-91 177 83 0 0,-14-8 16 0 0,-18 11 135 0 0,122-179-327 0 0,14-16-8122 0 0,2-4 3491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3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72 7367 0 0,'37'-71'11646'0'0,"-38"73"-11357"0"0,-8 49 122 0 0,2 1 0 0 0,2 0 0 0 0,1 57 0 0 0,3-40-315 0 0,-11 69 0 0 0,5-102-63 0 0,-1-1 1 0 0,-2 0-1 0 0,-26 64 1 0 0,-62 91 85 0 0,71-142-111 0 0,-25 63 0 0 0,51-109-253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3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68 107 5063 0 0,'-8'-1'387'0'0,"1"1"0"0"0,0 0-1 0 0,-1 1 1 0 0,1-1 0 0 0,0 1-1 0 0,-17 5 9924 0 0,27-4-9745 0 0,0 1-492 0 0,1-1 0 0 0,0 1 0 0 0,0-1 0 0 0,0 0 0 0 0,0 0 0 0 0,0 0 0 0 0,0-1 0 0 0,0 0 0 0 0,1 1 0 0 0,-1-1-1 0 0,0-1 1 0 0,1 1 0 0 0,7-1 0 0 0,7 0 88 0 0,-1-1 0 0 0,21-4 0 0 0,-22 3-60 0 0,33-8 92 0 0,-1-1 0 0 0,77-31 0 0 0,-115 39-181 0 0,135-56-975 0 0,-143 58-431 0 0,11-2-8976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34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15919 0 0,'0'0'1446'0'0,"2"-3"-1192"0"0,3-4 76 0 0,-1 1 0 0 0,2-1 0 0 0,-1 1 0 0 0,1 0 0 0 0,0 0 0 0 0,0 0 0 0 0,1 1 0 0 0,13-9 0 0 0,9-1 299 0 0,38-16 0 0 0,-60 28-693 0 0,7 0-1736 0 0,-12 2 688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3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12439 0 0,'0'0'8008'0'0,"6"-14"-5608"0"0,1-2-1784 0 0,1 2-360 0 0,1-1-64 0 0,0 3-24 0 0,2 0-1384 0 0,-2-1-272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1:4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11 162 8751 0 0,'-7'-14'936'0'0,"6"12"-542"0"0,1 0 1 0 0,-1 0-1 0 0,0 0 0 0 0,1-1 0 0 0,0 1 0 0 0,-1 0 0 0 0,1 0 0 0 0,0-1 0 0 0,0 1 0 0 0,0 0 0 0 0,1 0 1 0 0,-1-1-1 0 0,1 1 0 0 0,-1 0 0 0 0,1 0 0 0 0,-1 0 0 0 0,1 0 0 0 0,0 0 0 0 0,0 0 0 0 0,0 0 0 0 0,1 0 1 0 0,1-3-1 0 0,0 1-243 0 0,1 0 1 0 0,1-1 0 0 0,-1 1 0 0 0,1 1 0 0 0,-1-1-1 0 0,1 1 1 0 0,8-5 0 0 0,6-1-24 0 0,0 0 1 0 0,1 1 0 0 0,0 0-1 0 0,1 2 1 0 0,-1 1-1 0 0,29-4 1 0 0,-33 6-94 0 0,1 1-1 0 0,0 1 1 0 0,0 1 0 0 0,0 0-1 0 0,-1 1 1 0 0,26 5 0 0 0,-34-4-34 0 0,0-1-14 0 0,1 0 0 0 0,0 0 0 0 0,14 0 0 0 0,-23-1 15 0 0,0 0 0 0 0,1 1 1 0 0,-1-1-1 0 0,0 1 0 0 0,1-1 1 0 0,-1 0-1 0 0,0 1 0 0 0,0-1 1 0 0,0 1-1 0 0,1-1 0 0 0,-1 1 0 0 0,0-1 1 0 0,0 1-1 0 0,0-1 0 0 0,0 1 1 0 0,0-1-1 0 0,0 1 0 0 0,0-1 1 0 0,0 1-1 0 0,0-1 0 0 0,0 0 0 0 0,0 2 1 0 0,-1-2-3 0 0,1 4-3 0 0,-1-1 1 0 0,0 0-1 0 0,0 1 0 0 0,0-1 0 0 0,0 0 0 0 0,0 0 1 0 0,-1 0-1 0 0,0 0 0 0 0,1 0 0 0 0,-1 0 0 0 0,-3 3 1 0 0,-28 30-55 0 0,25-28 47 0 0,-266 267-426 0 0,250-252 450 0 0,12-13 1 0 0,1 1 0 0 0,1 0 1 0 0,-11 13-1 0 0,20-21 40 0 0,0 4 14 0 0,1-3-14 0 0,0 3-33 0 0,0-5-7 0 0,1 0 0 0 0,-1 0-1 0 0,1 1 1 0 0,0-1 0 0 0,0 0-1 0 0,0 0 1 0 0,0 0 0 0 0,0 0-1 0 0,0 0 1 0 0,0-1 0 0 0,1 1-1 0 0,-1 0 1 0 0,1 0 0 0 0,2 1-1 0 0,0 0 36 0 0,-1-1-1 0 0,1 1 0 0 0,0-1 1 0 0,0-1-1 0 0,0 1 0 0 0,0 0 1 0 0,1-1-1 0 0,-1 0 0 0 0,0 0 1 0 0,1 0-1 0 0,-1-1 0 0 0,0 1 1 0 0,5-1-1 0 0,12 0 233 0 0,27-3 0 0 0,-43 2-249 0 0,37-5 326 0 0,67-19-1 0 0,-71 15-324 0 0,1 1 1 0 0,46-4-1 0 0,-76 13 35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3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13 556 5983 0 0,'0'0'464'0'0,"-2"1"-305"0"0,-5 7 3982 0 0,3 18 2557 0 0,4-24-6162 0 0,2 0-82 0 0,-1 0-377 0 0,0-1 1 0 0,0 1-1 0 0,0-1 0 0 0,1 0 0 0 0,-1 0 0 0 0,0 1 0 0 0,1-1 1 0 0,-1 0-1 0 0,0 0 0 0 0,1 0 0 0 0,0-1 0 0 0,-1 1 0 0 0,1 0 1 0 0,-1 0-1 0 0,1-1 0 0 0,0 1 0 0 0,0-1 0 0 0,-1 0 0 0 0,1 1 1 0 0,0-1-1 0 0,0 0 0 0 0,-1 0 0 0 0,4 0 0 0 0,-1-1-2 0 0,0 0 0 0 0,0 0 0 0 0,1-1 0 0 0,-1 1 0 0 0,0-1-1 0 0,-1 0 1 0 0,1 0 0 0 0,4-2 0 0 0,30-24 250 0 0,-24 16-220 0 0,7-5 18 0 0,34-38-1 0 0,-17 16-55 0 0,213-206-51 0 0,-242 236-3 0 0,53-54-164 0 0,-53 53-27 0 0,0-1 1 0 0,0-1-1 0 0,13-23 0 0 0,-21 33-21 0 0,-12 8-291 0 0,4-1 480 0 0,1 1 0 0 0,-1-1 0 0 0,1 1 0 0 0,0 1 1 0 0,-7 9-1 0 0,-22 39 20 0 0,25-39-15 0 0,-56 114 198 0 0,54-106-135 0 0,-21 56-1 0 0,29-69-50 0 0,1 0-1 0 0,1 0 0 0 0,0 1 1 0 0,0-1-1 0 0,0 15 1 0 0,2-25-5 0 0,0 0 1 0 0,0 0 0 0 0,1-1-1 0 0,-1 1 1 0 0,0 0 0 0 0,0 0-1 0 0,1-1 1 0 0,-1 1 0 0 0,0 0-1 0 0,1-1 1 0 0,-1 1 0 0 0,1 0-1 0 0,-1-1 1 0 0,1 1 0 0 0,-1 0-1 0 0,1-1 1 0 0,-1 1-1 0 0,1-1 1 0 0,0 1 0 0 0,0 0-1 0 0,1 0 7 0 0,1 1-2 0 0,0 0 0 0 0,0 0 0 0 0,0 0 0 0 0,0 0 0 0 0,0-1 0 0 0,0 1 0 0 0,0-1 0 0 0,1 0-1 0 0,-1 0 1 0 0,0 0 0 0 0,1-1 0 0 0,-1 1 0 0 0,1-1 0 0 0,-1 0 0 0 0,0 0 0 0 0,1 0 0 0 0,-1 0 0 0 0,1 0 0 0 0,-1-1 0 0 0,1 1 0 0 0,3-2 0 0 0,8-3 37 0 0,0 0-1 0 0,-1-1 1 0 0,19-10 0 0 0,-28 14-31 0 0,46-27 54 0 0,-1-1 0 0 0,-2-3-1 0 0,-1-2 1 0 0,80-78 0 0 0,-106 93-55 0 0,-2 0 0 0 0,0-2 1 0 0,-1 0-1 0 0,-1-2 1 0 0,15-28-1 0 0,-14 16-9 0 0,-10 18-10 0 0,13-22-1 0 0,-24 61-54 0 0,2-5 48 0 0,-8 19-67 0 0,-23 64-1 0 0,-22 29 79 0 0,-17 46 9 0 0,62-140-6 0 0,10-20 0 0 0,5 2 0 0 0,-5-13 0 0 0,10 14 0 0 0,3 3 0 0 0,-5-7 0 0 0,5 5 0 0 0,-10-16-4 0 0,-1-1-4 0 0,-2 0-6 0 0,0 0 0 0 0,1 0-1 0 0,-1 0 1 0 0,0-1 0 0 0,1 1 0 0 0,-1-1-1 0 0,0 1 1 0 0,1-1 0 0 0,-1 1 0 0 0,1-1-1 0 0,-1 0 1 0 0,0 0 0 0 0,1 0 0 0 0,-1 0-1 0 0,1 0 1 0 0,2 0 0 0 0,22-7-265 0 0,-19 3-84 0 0,0 0 0 0 0,-1 0 0 0 0,1 0 0 0 0,5-6-1 0 0,-12 10 344 0 0,23-18-6707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92 174 2303 0 0,'-16'6'490'0'0,"-24"6"0"0"0,4-2 12502 0 0,41-12-10492 0 0,18-6-1038 0 0,34-11-1260 0 0,71-19 1099 0 0,137-22 1 0 0,137 6-1913 0 0,-324 44-1697 0 0,-30 0-2501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3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12751 0 0,'0'0'6068'0'0,"3"-1"-5676"0"0,6-2-113 0 0,0 0 1 0 0,0 1-1 0 0,0 0 0 0 0,0 1 0 0 0,1 0 0 0 0,-1 0 0 0 0,16 2 0 0 0,16-2 452 0 0,57-11 182 0 0,105-28-1 0 0,-178 35-850 0 0,119-35 130 0 0,-28 7-95 0 0,-75 25-836 0 0,83-6 0 0 0,-87 12 449 0 0,25-2-1662 0 0,-60 4 1384 0 0,-1 9-4912 0 0,-1-6 4917 0 0,0 0 0 0 0,-1 0 0 0 0,1 1 0 0 0,-1-1 0 0 0,1 0 0 0 0,-3 5 0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3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16 13447 0 0,'3'-4'207'0'0,"-2"4"-96"0"0,-1-1 1 0 0,1 0 0 0 0,0 0 0 0 0,-1 1 0 0 0,1-1-1 0 0,-1 0 1 0 0,0 0 0 0 0,1 0 0 0 0,-1 0 0 0 0,0 0-1 0 0,1-2 1 0 0,7 17 1298 0 0,-5-7-1174 0 0,-1 0 1 0 0,0 0-1 0 0,0 0 1 0 0,-1 0 0 0 0,0 1-1 0 0,0-1 1 0 0,0 0-1 0 0,-1 1 1 0 0,-2 14 0 0 0,-2 7 87 0 0,-9 32 0 0 0,9-42-117 0 0,-17 66 345 0 0,-3 0 0 0 0,-4-2 0 0 0,-75 154 0 0 0,90-213-530 0 0,-12 23 30 0 0,2 1-1 0 0,-20 61 1 0 0,42-105-78 0 0,0 0-1 0 0,0 0 0 0 0,1 0 1 0 0,-1 0-1 0 0,1 1 0 0 0,1 3 1 0 0,-1-8 18 0 0,0 1 0 0 0,0-1 0 0 0,0 0 1 0 0,0 0-1 0 0,0 0 0 0 0,0 0 0 0 0,0 1 1 0 0,0-1-1 0 0,0 0 0 0 0,0 0 1 0 0,0 0-1 0 0,0 0 0 0 0,0 1 0 0 0,0-1 1 0 0,0 0-1 0 0,0 0 0 0 0,0 0 1 0 0,0 0-1 0 0,0 0 0 0 0,1 1 0 0 0,-1-1 1 0 0,0 0-1 0 0,0 0 0 0 0,0 0 1 0 0,0 0-1 0 0,0 0 0 0 0,1 0 0 0 0,-1 0 1 0 0,0 0-1 0 0,0 1 0 0 0,0-1 1 0 0,1 0-1 0 0,12 6-975 0 0,6-5-317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3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466 115 2759 0 0,'-38'10'344'0'0,"-1"-2"3683"0"0,-11 2 8554 0 0,51-11-12502 0 0,1 0-1 0 0,0-1 0 0 0,0 1 0 0 0,0 0 1 0 0,0 0-1 0 0,0 0 0 0 0,4-1 1 0 0,-3 1 6 0 0,33-15 170 0 0,31-14-57 0 0,2 2 0 0 0,89-22-1 0 0,-150 48-157 0 0,0 0 0 0 0,0 0 0 0 0,0 1 0 0 0,1 0 0 0 0,-1 1 0 0 0,0 0 0 0 0,14 2 0 0 0,-11 2 27 0 0,-10-3-68 0 0,0 0 0 0 0,0 0 1 0 0,0 0-1 0 0,0 0 0 0 0,-1 1 0 0 0,1-1 1 0 0,0 0-1 0 0,0 0 0 0 0,-1 1 1 0 0,1-1-1 0 0,-1 1 0 0 0,1-1 0 0 0,-1 0 1 0 0,0 1-1 0 0,0-1 0 0 0,1 1 0 0 0,-1-1 1 0 0,0 1-1 0 0,0-1 0 0 0,0 1 1 0 0,0-1-1 0 0,-1 0 0 0 0,1 1 0 0 0,0-1 1 0 0,-1 1-1 0 0,1-1 0 0 0,-1 2 1 0 0,-1 2-5 0 0,0 0 1 0 0,-1 0 0 0 0,1 0-1 0 0,-1-1 1 0 0,0 1 0 0 0,-4 4-1 0 0,-6 5 5 0 0,1-1 0 0 0,-2-1 0 0 0,0 0 0 0 0,-23 15 0 0 0,-69 35 0 0 0,13-9 0 0 0,1 5-52 0 0,1-2-126 0 0,-129 104 0 0 0,195-141 176 0 0,15-12 5 0 0,0 1 0 0 0,1 0 1 0 0,-10 9-1 0 0,19-17-3 0 0,0 0 1 0 0,0 0 0 0 0,0 0-1 0 0,0 0 1 0 0,0 0 0 0 0,0 0-1 0 0,0 0 1 0 0,0 0-1 0 0,-1 0 1 0 0,1 0 0 0 0,0 1-1 0 0,0-1 1 0 0,0 0 0 0 0,0 0-1 0 0,0 0 1 0 0,0 0-1 0 0,0 0 1 0 0,0 0 0 0 0,0 0-1 0 0,0 0 1 0 0,0 0 0 0 0,0 0-1 0 0,0 0 1 0 0,0 0 0 0 0,0 0-1 0 0,0 0 1 0 0,0 1-1 0 0,0-1 1 0 0,0 0 0 0 0,0 0-1 0 0,0 0 1 0 0,0 0 0 0 0,0 0-1 0 0,0 0 1 0 0,0 0-1 0 0,0 0 1 0 0,0 0 0 0 0,0 0-1 0 0,0 0 1 0 0,0 0 0 0 0,0 1-1 0 0,0-1 1 0 0,0 0-1 0 0,0 0 1 0 0,0 0 0 0 0,0 0-1 0 0,0 0 1 0 0,0 0 0 0 0,0 0-1 0 0,0 0 1 0 0,1 0-1 0 0,-1 0 1 0 0,0 0 0 0 0,0 0-1 0 0,0 0 1 0 0,0 0 0 0 0,0 0-1 0 0,0 0 1 0 0,0 0-1 0 0,0 0 1 0 0,0 0 0 0 0,0 0-1 0 0,0 0 1 0 0,0 0 0 0 0,0 0-1 0 0,1 0 1 0 0,-1 0 0 0 0,5 3 21 0 0,-1-1 1 0 0,1 0 0 0 0,1 0-1 0 0,-1 0 1 0 0,0-1 0 0 0,0 0-1 0 0,1 0 1 0 0,-1 0 0 0 0,0-1 0 0 0,7 1-1 0 0,12-2 173 0 0,25-3-1 0 0,-19 0-46 0 0,327-39 1670 0 0,-210 23-1423 0 0,-109 14-382 0 0,29-4-15 0 0,-53 11 2 0 0,-2 1-23 0 0,-10-1-85 0 0,3 2 635 0 0,-1-1-2518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3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4 10135 0 0,'0'0'778'0'0,"-19"0"7059"0"0,18 0-7703 0 0,1 0 1 0 0,-1 0 0 0 0,1 0-1 0 0,-1 0 1 0 0,0 0-1 0 0,1 0 1 0 0,-1 0 0 0 0,0 1-1 0 0,1-1 1 0 0,-1 0-1 0 0,0 0 1 0 0,1 0 0 0 0,-1 1-1 0 0,1-1 1 0 0,-1 0-1 0 0,1 1 1 0 0,-1-1-1 0 0,1 1 1 0 0,-1 0 0 0 0,13 1 406 0 0,27-2-525 0 0,11-5 257 0 0,-26 2-146 0 0,0 1 1 0 0,25 1-1 0 0,-43 2-120 0 0,1-1 0 0 0,-1 1 0 0 0,1 0-1 0 0,-1 1 1 0 0,0-1 0 0 0,0 1 0 0 0,0 0 0 0 0,0 1 0 0 0,0 0 0 0 0,0 0-1 0 0,-1 0 1 0 0,8 6 0 0 0,3 8-7 0 0,-11-8 0 0 0,-3 2 0 0 0,-2-6 0 0 0,-1-1 0 0 0,0 1 0 0 0,0-1 0 0 0,0 1 0 0 0,-1-1 0 0 0,0 1 0 0 0,1-1 0 0 0,-2 0 0 0 0,1 0 0 0 0,0 0 0 0 0,-1 0 0 0 0,0 0 0 0 0,1 0 0 0 0,-2-1 0 0 0,-3 4 0 0 0,-4 4 0 0 0,-1 0 0 0 0,-1-1 0 0 0,-15 10 0 0 0,-1-3 0 0 0,-1 0 0 0 0,-35 13 0 0 0,-66 19 0 0 0,91-35 0 0 0,37-12 0 0 0,2-2-1 0 0,0 1 0 0 0,0-1 0 0 0,0 0 0 0 0,0 1 0 0 0,0-1 0 0 0,0 0 0 0 0,0 0 0 0 0,0 0 0 0 0,0 0 0 0 0,0 0 0 0 0,0 0 0 0 0,0 0-1 0 0,-1 0 1 0 0,0 0-73 0 0,4-1-5 0 0,16-4-7 0 0,-1 1 1 0 0,1 1-1 0 0,-1 0 0 0 0,33 0 0 0 0,-48 3 75 0 0,29 0-93 0 0,59 7-1 0 0,-32 0 50 0 0,-51-7 55 0 0,88 11 30 0 0,-84-9-23 0 0,0 1 0 0 0,0 0 0 0 0,-1 1 0 0 0,1 0 0 0 0,-1 0 0 0 0,15 9 0 0 0,-22-11 21 0 0,0 0 0 0 0,0 1 0 0 0,0-1 0 0 0,-1 1 0 0 0,1-1 0 0 0,-1 1 0 0 0,0 0 0 0 0,1 0 0 0 0,-1 0 0 0 0,-1 0 0 0 0,1 1 0 0 0,0-1-1 0 0,-1 0 1 0 0,1 1 0 0 0,-1-1 0 0 0,0 1 0 0 0,-1-1 0 0 0,1 1 0 0 0,0 0 0 0 0,-1-1 0 0 0,0 6 0 0 0,0-5 14 0 0,0 1 0 0 0,-1-1 0 0 0,1 0-1 0 0,-1 0 1 0 0,0 0 0 0 0,0 0 0 0 0,-1 0 0 0 0,1 0-1 0 0,-1 0 1 0 0,0 0 0 0 0,0-1 0 0 0,0 1-1 0 0,0-1 1 0 0,-1 1 0 0 0,1-1 0 0 0,-1 0 0 0 0,0 0-1 0 0,-5 5 1 0 0,-10 4 176 0 0,0 0-1 0 0,-1-1 1 0 0,0-1-1 0 0,-1-1 1 0 0,-33 11-1 0 0,14-8 49 0 0,0-2 1 0 0,-44 5-1 0 0,53-13-86 0 0,1 0 1 0 0,-1-2-1 0 0,-33-4 0 0 0,-40-1 16 0 0,101 5-250 0 0,4 1-401 0 0,7 3 90 0 0,0 0 1 0 0,0 0-1 0 0,0-1 0 0 0,1-1 1 0 0,11 3-1 0 0,-1-3-615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5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450 112 6447 0 0,'46'-68'1352'0'0,"-10"27"5927"0"0,-30 40-6298 0 0,-6 1-940 0 0,0 0 1 0 0,0-1 0 0 0,0 1 0 0 0,1 0 0 0 0,-1 0-1 0 0,0 0 1 0 0,0 0 0 0 0,1 0 0 0 0,-1 0-1 0 0,0 0 1 0 0,0 0 0 0 0,1-1 0 0 0,-1 1-1 0 0,0 0 1 0 0,1 0 0 0 0,-1 0 0 0 0,0 0 0 0 0,0 0-1 0 0,1 0 1 0 0,-1 1 0 0 0,0-1 0 0 0,0 0-1 0 0,1 0 1 0 0,-1 0 0 0 0,0 0 0 0 0,0 0-1 0 0,1 0 1 0 0,-1 0 0 0 0,0 0 0 0 0,0 1 0 0 0,1-1-1 0 0,-1 0 1 0 0,0 0 0 0 0,0 0 0 0 0,0 1-1 0 0,1-1 1 0 0,-1 0 0 0 0,1 5 1 0 0,0 0 0 0 0,0 0 0 0 0,-1-1 0 0 0,1 1 1 0 0,-1 0-1 0 0,0 0 0 0 0,-1 0 0 0 0,1 0 0 0 0,-1-1 0 0 0,0 1 0 0 0,0 0 1 0 0,-2 4-1 0 0,-4 11 105 0 0,-15 28 1 0 0,14-30-78 0 0,-69 139 267 0 0,-14 30-193 0 0,-223 449-2516 0 0,297-606 635 0 0,9-17 248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5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13015 0 0,'0'0'1179'0'0,"3"0"-972"0"0,40-7 345 0 0,49-13 0 0 0,-50 9-56 0 0,210-70 3228 0 0,-140 41-2379 0 0,-91 33-1113 0 0,392-117 2078 0 0,-229 76-3243 0 0,-119 31-1704 0 0,-62 16 1665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5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36 7367 0 0,'0'0'7274'0'0,"1"3"-6585"0"0,1 3-452 0 0,-1-1 1 0 0,0 1-1 0 0,0 0 1 0 0,0 0-1 0 0,0 0 0 0 0,-1 0 1 0 0,0 0-1 0 0,-1 11 1 0 0,-13 53 1158 0 0,8-40-1117 0 0,-21 77 271 0 0,12-49-455 0 0,8-32-83 0 0,1-6-19 0 0,-4 34 1 0 0,10-54 5 0 0,0 0 0 0 0,0 0-1 0 0,0 0 1 0 0,0 0 0 0 0,0 0 0 0 0,0 0 0 0 0,0 0 0 0 0,0 0 0 0 0,0 1-1 0 0,0-1 1 0 0,0 0 0 0 0,0 0 0 0 0,0 0 0 0 0,0 0 0 0 0,0 0 0 0 0,0 0-1 0 0,0 0 1 0 0,0 0 0 0 0,0 0 0 0 0,0 0 0 0 0,0 0 0 0 0,0 1 0 0 0,0-1-1 0 0,0 0 1 0 0,0 0 0 0 0,0 0 0 0 0,0 0 0 0 0,0 0 0 0 0,0 0 0 0 0,0 0-1 0 0,0 0 1 0 0,0 0 0 0 0,0 0 0 0 0,1 0 0 0 0,-1 0 0 0 0,0 0 0 0 0,0 0-1 0 0,0 0 1 0 0,0 0 0 0 0,0 0 0 0 0,0 0 0 0 0,0 0 0 0 0,0 0 0 0 0,0 0-1 0 0,0 0 1 0 0,0 0 0 0 0,0 0 0 0 0,1 0 0 0 0,-1 0 0 0 0,0 0 0 0 0,0 0-1 0 0,0 0 1 0 0,0 0 0 0 0,0 0 0 0 0,0 0 0 0 0,0 0 0 0 0,0 0 0 0 0,0 0-1 0 0,0 0 1 0 0,0 0 0 0 0,0 0 0 0 0,1 0 0 0 0,3-1-20 0 0,0 1-1 0 0,0-1 1 0 0,-1 0 0 0 0,1 0-1 0 0,0-1 1 0 0,0 1-1 0 0,0-1 1 0 0,-1 0 0 0 0,1 0-1 0 0,-1 0 1 0 0,0 0 0 0 0,1-1-1 0 0,-1 0 1 0 0,4-4 0 0 0,9-8-39 0 0,18-27 1 0 0,-23 29 30 0 0,87-117-72 0 0,-69 90 107 0 0,23-36-212 0 0,-50 75 116 0 0,-4 2 81 0 0,1 1-1 0 0,0 0 0 0 0,1-1 1 0 0,-1 1-1 0 0,0 0 0 0 0,0 0 1 0 0,0 3-1 0 0,0 0 18 0 0,-8 24 106 0 0,2 1 1 0 0,2-1-1 0 0,0 2 0 0 0,2-1 1 0 0,1 0-1 0 0,2 0 0 0 0,6 60 1 0 0,-5-79-86 0 0,1 0 1 0 0,0 0-1 0 0,1-1 1 0 0,0 1-1 0 0,8 15 1 0 0,-11-25-18 0 0,1 0 1 0 0,0 0-1 0 0,0 0 1 0 0,0 0-1 0 0,0 0 1 0 0,-1 0-1 0 0,1 0 1 0 0,0-1-1 0 0,1 1 1 0 0,-1 0-1 0 0,0-1 1 0 0,0 1-1 0 0,0-1 1 0 0,0 1-1 0 0,0-1 1 0 0,1 1-1 0 0,-1-1 1 0 0,2 1-1 0 0,22-1 306 0 0,-14-1-181 0 0,0-2 0 0 0,0 0 1 0 0,0 0-1 0 0,-1-1 0 0 0,1 0 1 0 0,-1-1-1 0 0,0 0 1 0 0,0 0-1 0 0,14-12 0 0 0,-3 1 57 0 0,-1 0 0 0 0,-1-1 0 0 0,19-23 0 0 0,-22 20-141 0 0,0 0 0 0 0,-2-2-1 0 0,0 1 1 0 0,21-47 0 0 0,27-100 148 0 0,-61 166-201 0 0,27-74-1296 0 0,-28 74 654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5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21 14799 0 0,'0'0'679'0'0,"-11"-12"250"0"0,10 11-896 0 0,-1 0 0 0 0,1 0 0 0 0,0 0 0 0 0,0 0 1 0 0,-1 1-1 0 0,1-1 0 0 0,-1 1 0 0 0,1-1 0 0 0,-1 1 0 0 0,1-1 0 0 0,-1 1 0 0 0,1 0 0 0 0,-1 0 0 0 0,1 0 0 0 0,-1 0 0 0 0,-1 0 0 0 0,-1 0 131 0 0,1 1 1 0 0,-1 0-1 0 0,1 0 0 0 0,-1 0 0 0 0,1 0 1 0 0,-6 3-1 0 0,1 0 76 0 0,0 1-1 0 0,1 0 1 0 0,-1 0 0 0 0,-11 12 0 0 0,1 3-191 0 0,0 0 0 0 0,2 1 1 0 0,0 1-1 0 0,1 1 0 0 0,-19 40 1 0 0,18-27 8 0 0,1 2 0 0 0,2 0 1 0 0,-10 44-1 0 0,20-71-4 0 0,1 1-1 0 0,0-1 1 0 0,1 1 0 0 0,0-1-1 0 0,2 17 1 0 0,-1-25-42 0 0,0-1 1 0 0,0 1-1 0 0,1-1 1 0 0,-1 1-1 0 0,1-1 1 0 0,-1 0-1 0 0,1 1 1 0 0,0-1-1 0 0,0 0 1 0 0,0 1-1 0 0,0-1 1 0 0,1 0-1 0 0,-1 0 1 0 0,0 0-1 0 0,1 0 1 0 0,0 0-1 0 0,-1-1 1 0 0,1 1-1 0 0,0 0 1 0 0,0-1-1 0 0,0 1 1 0 0,0-1-1 0 0,0 0 1 0 0,0 1-1 0 0,0-1 1 0 0,1 0-1 0 0,-1 0 1 0 0,0-1-1 0 0,1 1 1 0 0,-1 0-1 0 0,5 0 1 0 0,0-1 62 0 0,1 0 1 0 0,-1 0-1 0 0,1 0 1 0 0,-1-1-1 0 0,0 0 1 0 0,1-1-1 0 0,10-3 1 0 0,48-21 346 0 0,-63 25-407 0 0,8-4 4 0 0,-1-1-1 0 0,0 0 1 0 0,0 0 0 0 0,0-1 0 0 0,-1 0-1 0 0,0-1 1 0 0,0 0 0 0 0,13-16-1 0 0,-17 18-9 0 0,0-1-1 0 0,-1 0 0 0 0,1 0 1 0 0,-1 0-1 0 0,-1 0 0 0 0,1 0 1 0 0,-1-1-1 0 0,0 0 1 0 0,-1 0-1 0 0,0 1 0 0 0,0-1 1 0 0,-1-1-1 0 0,1-11 0 0 0,-4 3-53 0 0,0 0 0 0 0,-1-1 1 0 0,-1 1-1 0 0,0 0 0 0 0,-9-21 0 0 0,6 17-44 0 0,-1 1 1 0 0,-1 0-1 0 0,-16-25 1 0 0,21 40 32 0 0,0-1 0 0 0,0 0 1 0 0,-1 1-1 0 0,0 0 1 0 0,0 0-1 0 0,-7-5 0 0 0,9 8 9 0 0,-1-1-1 0 0,1 1 1 0 0,-1 0-1 0 0,0 0 1 0 0,0 1-1 0 0,0-1 1 0 0,0 1-1 0 0,0 0 1 0 0,0 0 0 0 0,0 0-1 0 0,-6 0 1 0 0,5 1-3 0 0,1 1 1 0 0,-1-1 0 0 0,0 1 0 0 0,1 1 0 0 0,-1-1 0 0 0,1 0-1 0 0,-1 1 1 0 0,1 0 0 0 0,0 0 0 0 0,0 0 0 0 0,0 1 0 0 0,0 0 0 0 0,0-1-1 0 0,-5 6 1 0 0,8-7-119 0 0,2 11-2880 0 0,5-3 1456 0 0,1 2-8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1:46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200 212 14279 0 0,'0'0'5316'0'0,"2"0"-5096"0"0,10 0 84 0 0,0 0 0 0 0,0-1-1 0 0,0 0 1 0 0,22-6 0 0 0,-8-1-268 0 0,-1-1-1 0 0,45-24 1 0 0,-61 28-98 0 0,-1 0-1 0 0,1-1 0 0 0,-1 0 0 0 0,0 0 1 0 0,-1-1-1 0 0,0 0 0 0 0,0 0 0 0 0,0-1 1 0 0,-1 0-1 0 0,10-15 0 0 0,-15 21 16 0 0,0 1-1 0 0,0 0 1 0 0,0-1-1 0 0,-1 1 1 0 0,1-1-1 0 0,0 0 1 0 0,-1 1-1 0 0,1-1 1 0 0,-1 1-1 0 0,0-1 1 0 0,1 0-1 0 0,-1 1 1 0 0,0-1-1 0 0,0 0 1 0 0,0 1-1 0 0,0-1 1 0 0,0 0-1 0 0,-1 1 1 0 0,1-1 0 0 0,0 0-1 0 0,-1 1 1 0 0,1-1-1 0 0,-1 1 1 0 0,0-1-1 0 0,1 0 1 0 0,-1 1-1 0 0,0 0 1 0 0,0-1-1 0 0,0 1 1 0 0,0 0-1 0 0,0-1 1 0 0,0 1-1 0 0,-1 0 1 0 0,1 0-1 0 0,0 0 1 0 0,-1 0-1 0 0,1 0 1 0 0,0 0-1 0 0,-1 0 1 0 0,1 0-1 0 0,-1 1 1 0 0,0-1-1 0 0,1 1 1 0 0,-1-1-1 0 0,1 1 1 0 0,-1-1-1 0 0,0 1 1 0 0,-2 0 0 0 0,-7-1-55 0 0,0 0 0 0 0,1 0 1 0 0,-1 1-1 0 0,0 1 0 0 0,0 0 1 0 0,1 1-1 0 0,-22 5 0 0 0,2 2 52 0 0,-42 20 0 0 0,52-19 63 0 0,0 2-1 0 0,1 0 1 0 0,1 1-1 0 0,-1 1 1 0 0,2 1-1 0 0,0 0 1 0 0,-25 30-1 0 0,28-28 135 0 0,0 1 0 0 0,-15 25 0 0 0,25-35-108 0 0,0-1 0 0 0,0 0 0 0 0,1 1 0 0 0,0-1-1 0 0,0 1 1 0 0,1 0 0 0 0,0 0 0 0 0,1 0 0 0 0,-2 15 0 0 0,3-20 5 0 0,0 1 1 0 0,0 0 0 0 0,1-1 0 0 0,-1 1 0 0 0,1 0 0 0 0,0-1 0 0 0,0 1 0 0 0,0-1 0 0 0,1 1 0 0 0,-1-1-1 0 0,1 0 1 0 0,0 0 0 0 0,0 1 0 0 0,0-1 0 0 0,0-1 0 0 0,4 5 0 0 0,-2-3 37 0 0,0-1 1 0 0,0 0 0 0 0,0 0-1 0 0,1 0 1 0 0,0 0 0 0 0,-1-1-1 0 0,1 1 1 0 0,0-1-1 0 0,0 0 1 0 0,7 1 0 0 0,1 0 36 0 0,1-1 1 0 0,0-1 0 0 0,0 0 0 0 0,0 0 0 0 0,-1-1 0 0 0,1-1-1 0 0,24-4 1 0 0,-3-3-819 0 0,-20 5-4528 0 0,-2 0-1279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5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65 9215 0 0,'-1'1'707'0'0,"-6"2"-2589"0"0,-12 3 12481 0 0,29-10-8551 0 0,219-45-354 0 0,-132 33-7862 0 0,-55 11-798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5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32 6911 0 0,'1'-1'315'0'0,"17"-29"8868"0"0,-26 34-7763 0 0,1 1-1222 0 0,0 1 0 0 0,0 0 0 0 0,1 0 0 0 0,0 1 0 0 0,1 0 0 0 0,-1 0 1 0 0,1 0-1 0 0,-5 12 0 0 0,-7 7 91 0 0,-101 168 724 0 0,15 9-693 0 0,49-94-253 0 0,-27 53 22 0 0,-70 135-566 0 0,113-226 165 0 0,-74 124-1018 0 0,95-170 513 0 0,-1 0 0 0 0,-26 25 1 0 0,42-48 56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5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173 105 14511 0 0,'-17'1'390'0'0,"0"1"-1"0"0,1 1 0 0 0,-25 6 0 0 0,33-7-133 0 0,0 1 1 0 0,1 0-1 0 0,-1 1 0 0 0,1-1 0 0 0,0 1 0 0 0,0 0 0 0 0,1 1 1 0 0,-1 0-1 0 0,-6 6 0 0 0,13-10-217 0 0,-1-1 1 0 0,1 0-1 0 0,0 1 1 0 0,-1-1-1 0 0,1 0 0 0 0,0 1 1 0 0,0-1-1 0 0,0 1 1 0 0,-1-1-1 0 0,1 1 1 0 0,0-1-1 0 0,0 0 0 0 0,0 1 1 0 0,0-1-1 0 0,0 1 1 0 0,0-1-1 0 0,0 1 1 0 0,0-1-1 0 0,0 1 0 0 0,0-1 1 0 0,0 1-1 0 0,0-1 1 0 0,0 0-1 0 0,0 1 1 0 0,0-1-1 0 0,1 1 0 0 0,-1-1 1 0 0,0 1-1 0 0,0-1 1 0 0,0 0-1 0 0,1 1 0 0 0,-1-1 1 0 0,0 1-1 0 0,1-1 1 0 0,-1 1-1 0 0,14 9 511 0 0,-2-6-379 0 0,1 0-1 0 0,-1-1 1 0 0,1-1-1 0 0,0 0 1 0 0,0 0-1 0 0,0-1 1 0 0,13-2-1 0 0,-16 2-86 0 0,50-3 319 0 0,1-2 1 0 0,95-20-1 0 0,-63 8-221 0 0,288-48 133 0 0,-346 59-1275 0 0,0-1 1 0 0,0-2-1 0 0,-1-1 1 0 0,64-28 0 0 0,-52 15-1968 0 0,-28 12 1440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5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325 203 6447 0 0,'1'-1'3006'0'0,"1"0"-2658"0"0,17-13 1157 0 0,0-1 0 0 0,32-34 1 0 0,-48 44-1257 0 0,-1 0 1 0 0,1 1-1 0 0,-1-2 1 0 0,0 1-1 0 0,0 0 1 0 0,0 0-1 0 0,-1-1 1 0 0,0 1-1 0 0,0 0 1 0 0,0-1-1 0 0,-1 1 1 0 0,1-1-1 0 0,-2 0 1 0 0,0-10-1 0 0,1 14-192 0 0,-1 1 0 0 0,1-1-1 0 0,-1 0 1 0 0,0 1 0 0 0,0-1 0 0 0,1 0-1 0 0,-1 1 1 0 0,0-1 0 0 0,0 1-1 0 0,0-1 1 0 0,-1 1 0 0 0,1 0 0 0 0,0-1-1 0 0,0 1 1 0 0,-1 0 0 0 0,1 0 0 0 0,-1 0-1 0 0,-2-2 1 0 0,1 2-25 0 0,1 0 0 0 0,-1 1 1 0 0,1-1-1 0 0,-1 1 0 0 0,0-1 0 0 0,1 1 0 0 0,-1 0 0 0 0,1 0 1 0 0,-1 0-1 0 0,0 0 0 0 0,-4 2 0 0 0,-3 0-9 0 0,-1 1-1 0 0,1 1 1 0 0,0 0 0 0 0,-19 11 0 0 0,-9 8-21 0 0,0 2 0 0 0,1 1 0 0 0,2 2 0 0 0,-44 45 0 0 0,65-59 28 0 0,1 0-1 0 0,-17 23 0 0 0,27-33-12 0 0,1 0 1 0 0,-1 0-1 0 0,1 0 0 0 0,0 1 1 0 0,0-1-1 0 0,0 1 1 0 0,0-1-1 0 0,1 1 0 0 0,0 0 1 0 0,0-1-1 0 0,0 1 0 0 0,0 0 1 0 0,1 0-1 0 0,0 0 0 0 0,0 7 1 0 0,1-10-4 0 0,-1 0 0 0 0,1 0 0 0 0,0 0 0 0 0,-1 0 0 0 0,1 0 0 0 0,0 0 0 0 0,0 0 0 0 0,0 0 1 0 0,0 0-1 0 0,1-1 0 0 0,-1 1 0 0 0,0 0 0 0 0,1-1 0 0 0,0 1 0 0 0,2 1 0 0 0,-1-1 13 0 0,0 0-1 0 0,1 0 0 0 0,-1 0 1 0 0,1 0-1 0 0,0-1 0 0 0,-1 0 0 0 0,8 2 1 0 0,2-1 28 0 0,0-1 1 0 0,0 0 0 0 0,0-1-1 0 0,14-1 1 0 0,-15 0-118 0 0,0-1 1 0 0,-1 0-1 0 0,1-1 0 0 0,-1 0 0 0 0,1-1 0 0 0,-1-1 0 0 0,-1 1 1 0 0,1-2-1 0 0,0 1 0 0 0,15-13 0 0 0,-6 3-82 0 0,-2 0 0 0 0,0-1 0 0 0,-1-2 0 0 0,20-25 0 0 0,-19 14 117 0 0,-1-3-23 0 0,-16 30 157 0 0,-1 17 87 0 0,-10 62 110 0 0,6-59-263 0 0,1 0 0 0 0,1 0 1 0 0,1 0-1 0 0,0 0 1 0 0,3 20-1 0 0,-2-37-112 0 0,0 0 0 0 0,0 0-1 0 0,0-1 1 0 0,0 1 0 0 0,0 0 0 0 0,0 0-1 0 0,0 0 1 0 0,0 0 0 0 0,1 0 0 0 0,-1 0-1 0 0,0 0 1 0 0,1-1 0 0 0,-1 1 0 0 0,0 0-1 0 0,1 0 1 0 0,-1-1 0 0 0,1 1-1 0 0,-1 0 1 0 0,1 0 0 0 0,0-1 0 0 0,-1 1-1 0 0,1-1 1 0 0,0 1 0 0 0,-1 0 0 0 0,1-1-1 0 0,0 1 1 0 0,0-1 0 0 0,0 0 0 0 0,-1 1-1 0 0,1-1 1 0 0,0 0 0 0 0,0 1-1 0 0,0-1 1 0 0,0 0 0 0 0,0 0 0 0 0,0 0-1 0 0,0 0 1 0 0,-1 0 0 0 0,1 0 0 0 0,0 0-1 0 0,0 0 1 0 0,0 0 0 0 0,0 0 0 0 0,0 0-1 0 0,0-1 1 0 0,0 1 0 0 0,-1 0 0 0 0,3-1-1 0 0,12-4-6036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5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8751 0 0,'0'0'794'0'0,"-1"2"-652"0"0,-5 13 1813 0 0,-1-1 0 0 0,0 0-1 0 0,-1-1 1 0 0,-11 14 0 0 0,-4 5-762 0 0,-69 78 2255 0 0,88-105-3358 0 0,3-4-72 0 0,0 0 0 0 0,0 1 1 0 0,0-1-1 0 0,0 1 0 0 0,0 0 1 0 0,0-1-1 0 0,0 1 0 0 0,0 0 0 0 0,1-1 1 0 0,-1 1-1 0 0,1 0 0 0 0,-1 0 1 0 0,1-1-1 0 0,-1 1 0 0 0,1 0 1 0 0,0 3-1 0 0,1 11-2018 0 0,-1-14 1406 0 0,0 0-1 0 0,1 0 1 0 0,-1 0 0 0 0,1 0-1 0 0,0 0 1 0 0,-1 0 0 0 0,1-1-1 0 0,0 1 1 0 0,0 0 0 0 0,0 0 0 0 0,3 3-1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5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8 16759 0 0,'0'0'1514'0'0,"0"-1"-1242"0"0,3-4-168 0 0,-3 4 753 0 0,-4 12 100 0 0,-173 436 334 0 0,119-304-1220 0 0,-140 243-1 0 0,137-288-300 0 0,-34 61-510 0 0,95-158 252 0 0,14-2-11758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5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69 13535 0 0,'-1'3'620'0'0,"-17"31"202"0"0,11-22-127 0 0,1 0 1 0 0,-10 26 2078 0 0,27-38-2306 0 0,0-1 0 0 0,0-1 0 0 0,-1 0 1 0 0,1 0-1 0 0,-1-1 0 0 0,1-1 0 0 0,19-8 0 0 0,66-44 474 0 0,-63 36-699 0 0,2 1-185 0 0,-24 13-113 0 0,0 1 0 0 0,-1-2 1 0 0,1 1-1 0 0,14-14 0 0 0,-23 19-114 0 0,-4 0-416 0 0,-6 1 470 0 0,0 0 1 0 0,0 0-1 0 0,0 1 0 0 0,0-1 1 0 0,0 2-1 0 0,1-1 0 0 0,-1 1 1 0 0,0 0-1 0 0,1 1 1 0 0,-10 4-1 0 0,-12 7-126 0 0,-32 21 0 0 0,39-22 191 0 0,-17 11 5 0 0,0 1 0 0 0,2 2 0 0 0,2 2 0 0 0,0 1 0 0 0,-45 51 0 0 0,76-76 45 0 0,-1 1 0 0 0,1 0 0 0 0,0 0 0 0 0,1 0 0 0 0,-5 10 0 0 0,4 0-10 0 0,5-14 3 0 0,-1-1 0 0 0,0 1 0 0 0,1-1 1 0 0,-1 0-1 0 0,1 1 0 0 0,-1-1 1 0 0,1 0-1 0 0,0 0 0 0 0,-1 1 0 0 0,1-1 1 0 0,0 0-1 0 0,0 0 0 0 0,0 0 1 0 0,0 0-1 0 0,0 0 0 0 0,0 0 0 0 0,0 0 1 0 0,0 0-1 0 0,1-1 0 0 0,-1 1 1 0 0,0 0-1 0 0,0-1 0 0 0,1 1 0 0 0,1 0 1 0 0,1 0-103 0 0,0 1 0 0 0,0-1 0 0 0,0 0 0 0 0,0-1 0 0 0,0 1 0 0 0,0-1 0 0 0,6 0 0 0 0,32-5-5823 0 0,-16 0-126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5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168 308 14743 0 0,'0'0'672'0'0,"1"1"-9"0"0,-1 1-530 0 0,1-1 1 0 0,0 0-1 0 0,0 0 1 0 0,0 1-1 0 0,-1-1 0 0 0,1 1 1 0 0,-1-1-1 0 0,1 0 1 0 0,-1 1-1 0 0,1-1 1 0 0,-1 1-1 0 0,0-1 0 0 0,0 1 1 0 0,0-1-1 0 0,0 1 1 0 0,0-1-1 0 0,0 1 0 0 0,0-1 1 0 0,0 1-1 0 0,0-1 1 0 0,-1 1-1 0 0,1-1 1 0 0,-1 1-1 0 0,1-1 0 0 0,-1 1 1 0 0,0-1-1 0 0,1 0 1 0 0,-1 0-1 0 0,0 1 1 0 0,0-1-1 0 0,0 0 0 0 0,0 0 1 0 0,0 0-1 0 0,-2 2 1 0 0,-1 0 135 0 0,-1 0 1 0 0,-1 0-1 0 0,1 0 1 0 0,0 0 0 0 0,-1-1-1 0 0,-7 3 1 0 0,7-3-87 0 0,3-1-141 0 0,-1 0 1 0 0,1 0 0 0 0,0-1-1 0 0,0 1 1 0 0,-1-1 0 0 0,1 1-1 0 0,0-1 1 0 0,-1 0 0 0 0,1 0-1 0 0,0-1 1 0 0,-1 1 0 0 0,1-1-1 0 0,0 1 1 0 0,0-1 0 0 0,-1 0-1 0 0,1-1 1 0 0,0 1 0 0 0,0 0-1 0 0,0-1 1 0 0,0 1 0 0 0,0-1-1 0 0,1 0 1 0 0,-1 0 0 0 0,1 0-1 0 0,-1-1 1 0 0,1 1 0 0 0,-4-4-1 0 0,3 2 11 0 0,1 0-1 0 0,-1 0 0 0 0,1 0 0 0 0,0 0 0 0 0,0-1 0 0 0,0 1 0 0 0,0 0 1 0 0,1-1-1 0 0,-1 0 0 0 0,1 1 0 0 0,1-1 0 0 0,-1 0 0 0 0,1 1 0 0 0,-1-1 0 0 0,1 0 1 0 0,1 0-1 0 0,-1 1 0 0 0,1-1 0 0 0,1-5 0 0 0,1 0-96 0 0,0 1-1 0 0,2-1 1 0 0,-1 0 0 0 0,1 1-1 0 0,1 0 1 0 0,-1 0 0 0 0,1 1-1 0 0,1-1 1 0 0,0 1-1 0 0,12-11 1 0 0,0 2-114 0 0,1 1 0 0 0,0 1 0 0 0,29-16 0 0 0,-28 19-25 0 0,1 1 0 0 0,0 1 0 0 0,1 0 0 0 0,34-8 0 0 0,-41 14 172 0 0,1 1 1 0 0,0 0-1 0 0,0 2 1 0 0,0 0-1 0 0,0 1 0 0 0,0 0 1 0 0,21 4-1 0 0,-30-3 17 0 0,2 0 32 0 0,1 1-1 0 0,-1 0 0 0 0,1 1 1 0 0,-1 0-1 0 0,15 6 0 0 0,-23-7-21 0 0,0-1-1 0 0,0 0 0 0 0,0 0 0 0 0,0 1 1 0 0,0-1-1 0 0,0 1 0 0 0,0 0 1 0 0,-1-1-1 0 0,1 1 0 0 0,-1 0 0 0 0,1 0 1 0 0,-1 0-1 0 0,0 0 0 0 0,1 0 1 0 0,-1 0-1 0 0,0 1 0 0 0,0-1 0 0 0,-1 0 1 0 0,1 1-1 0 0,0-1 0 0 0,-1 0 1 0 0,0 1-1 0 0,1-1 0 0 0,-1 0 0 0 0,0 1 1 0 0,0-1-1 0 0,0 1 0 0 0,-1-1 1 0 0,1 1-1 0 0,-1 2 0 0 0,-1 1-3 0 0,1 0-1 0 0,-2 0 1 0 0,1 0-1 0 0,0-1 1 0 0,-1 1-1 0 0,0-1 1 0 0,-1 1-1 0 0,1-1 1 0 0,-1 0-1 0 0,-8 8 1 0 0,-4 3 14 0 0,-29 22 0 0 0,35-30-8 0 0,-161 130-1127 0 0,168-136 902 0 0,1 0 6 0 0,0 0-1 0 0,0 0 1 0 0,0-1-1 0 0,0 1 1 0 0,-1-1-1 0 0,1 0 1 0 0,0 1-1 0 0,-1-1 1 0 0,1 0-1 0 0,-1 0 1 0 0,0-1-1 0 0,-2 2 1 0 0,4-3-88 0 0,1 1 1 0 0,-1 0 0 0 0,1-1 0 0 0,-1 1 0 0 0,1-1 0 0 0,-1 1 0 0 0,1 0 0 0 0,-1-1 0 0 0,1 1 0 0 0,0-1 0 0 0,-1 1 0 0 0,1-1 0 0 0,0 0 0 0 0,-1 1 0 0 0,1-1 0 0 0,0 1 0 0 0,0-1 0 0 0,-1 0 0 0 0,1 1 0 0 0,0-1 0 0 0,0 1 0 0 0,0-1-1 0 0,0 0 1 0 0,0 1 0 0 0,0-1 0 0 0,0 0 0 0 0,1-13-4972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5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0 5063 0 0,'0'0'12679'0'0,"0"3"-11752"0"0,-5 12-229 0 0,0-1 1 0 0,0 1 0 0 0,-15 24 0 0 0,-29 41 1 0 0,26-44-473 0 0,-60 88 63 0 0,-33 55 36 0 0,104-158-325 0 0,-32 54 31 0 0,-52 121-1 0 0,85-168-38 0 0,-32 76-99 0 0,34-85 73 0 0,-1 0-1 0 0,-1 0 1 0 0,-15 19-1 0 0,4-9-350 0 0,3-4-1638 0 0,-24 25 1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5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1 9671 0 0,'-1'1'7098'0'0,"-6"6"-6737"0"0,-17 16 217 0 0,2 1-1 0 0,-32 44 1 0 0,42-50-462 0 0,-116 191 438 0 0,37-7-465 0 0,9-22-50 0 0,53-121-30 0 0,-38 55 0 0 0,-115 133-19 0 0,158-217-340 0 0,-1-1 1 0 0,-1-1 0 0 0,-34 28-1 0 0,58-55-75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1:4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78 8951 0 0,'0'0'808'0'0,"-9"-12"691"0"0,7 11-1323 0 0,0 0 0 0 0,0 1 0 0 0,-1-1 0 0 0,1 0 1 0 0,0 1-1 0 0,0-1 0 0 0,0 1 0 0 0,-1 0 0 0 0,1-1 0 0 0,0 1 0 0 0,0 0 1 0 0,-1 1-1 0 0,1-1 0 0 0,0 0 0 0 0,0 1 0 0 0,-1-1 0 0 0,1 1 0 0 0,0 0 0 0 0,-3 1 1 0 0,-4 2 57 0 0,0 0 0 0 0,-17 12 1 0 0,20-11-145 0 0,-28 19 377 0 0,-49 47 0 0 0,41-33-90 0 0,37-35-326 0 0,2 0 0 0 0,-1 1 0 0 0,0 0 1 0 0,1 0-1 0 0,-1 0 0 0 0,1 1 0 0 0,0-1 1 0 0,-2 5-1 0 0,5-7 76 0 0,3 17 293 0 0,-3-17-383 0 0,1-1 1 0 0,0 0 0 0 0,0 0 0 0 0,0 1 0 0 0,1-1 0 0 0,-1 0 0 0 0,0 0 0 0 0,0 0-1 0 0,1 0 1 0 0,-1 0 0 0 0,0-1 0 0 0,1 1 0 0 0,-1 0 0 0 0,3 0 0 0 0,0 1 52 0 0,5 2 53 0 0,0-1 0 0 0,0 0 0 0 0,1 0 0 0 0,-1-1 0 0 0,1 0 0 0 0,-1-1 0 0 0,1 0 0 0 0,0 0 0 0 0,-1-1-1 0 0,1-1 1 0 0,0 1 0 0 0,15-4 0 0 0,-16 2-87 0 0,1 0-1 0 0,-1-1 1 0 0,0 0-1 0 0,0 0 0 0 0,0-1 1 0 0,0 0-1 0 0,-1-1 1 0 0,0 0-1 0 0,0 0 1 0 0,0-1-1 0 0,0 0 0 0 0,12-13 1 0 0,-17 15-64 0 0,1-1 1 0 0,-1 0-1 0 0,0 1 0 0 0,0-2 1 0 0,-1 1-1 0 0,1 0 0 0 0,-1 0 1 0 0,-1-1-1 0 0,1 1 1 0 0,-1-1-1 0 0,1 1 0 0 0,-2-1 1 0 0,1 0-1 0 0,-1 1 1 0 0,1-1-1 0 0,-2 0 0 0 0,1 0 1 0 0,-1 1-1 0 0,-1-10 0 0 0,-2 1-314 0 0,0-1-1 0 0,-1 1 0 0 0,-1 0 0 0 0,0 1 0 0 0,-1-1 1 0 0,-11-15-1 0 0,16 25-56 0 0,-6-9 130 0 0,6 4-2971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5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96 11167 0 0,'-2'1'514'0'0,"-3"2"-199"0"0,1-2-242 0 0,1 1 0 0 0,-1 0 0 0 0,1 0 0 0 0,0 0 0 0 0,0 1 0 0 0,-4 3 0 0 0,7-6 19 0 0,-1 0-1 0 0,0 1 0 0 0,1-1 0 0 0,-1 1 0 0 0,1-1 1 0 0,-1 1-1 0 0,1-1 0 0 0,-1 1 0 0 0,1-1 1 0 0,-1 1-1 0 0,1 0 0 0 0,0-1 0 0 0,-1 1 0 0 0,1 0 1 0 0,0-1-1 0 0,-1 1 0 0 0,1 0 0 0 0,0-1 1 0 0,0 1-1 0 0,0 0 0 0 0,0 0 0 0 0,0-1 0 0 0,0 1 1 0 0,0 0-1 0 0,0 0 0 0 0,0-1 0 0 0,0 1 0 0 0,0 0 1 0 0,0-1-1 0 0,0 1 0 0 0,1 0 0 0 0,-1 0 1 0 0,0-1-1 0 0,0 1 0 0 0,1 0 0 0 0,-1-1 0 0 0,1 1 1 0 0,-1-1-1 0 0,0 1 0 0 0,1 0 0 0 0,-1-1 1 0 0,1 1-1 0 0,-1-1 0 0 0,1 1 0 0 0,0-1 0 0 0,-1 0 1 0 0,2 1-1 0 0,2 2 45 0 0,0-1 1 0 0,1 1-1 0 0,-1-1 1 0 0,1-1-1 0 0,-1 1 1 0 0,1 0-1 0 0,-1-1 0 0 0,1 0 1 0 0,0 0-1 0 0,8 0 1 0 0,6-1 334 0 0,26-2 0 0 0,-30 1-225 0 0,80-6 735 0 0,-1-5 0 0 0,135-34 0 0 0,57-20 140 0 0,-252 60-1169 0 0,-8 1-117 0 0,36-3 1 0 0,-49 7-511 0 0,0 0 0 0 0,0-1 0 0 0,23-6 0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58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315 108 9215 0 0,'0'0'707'0'0,"-1"2"-464"0"0,-1 4 529 0 0,2-5-149 0 0,-1 1 0 0 0,1-1 0 0 0,0 0 1 0 0,0 0-1 0 0,0 0 0 0 0,0 0 0 0 0,0 0 0 0 0,0 0 0 0 0,0 0 0 0 0,1 0 1 0 0,-1 0-1 0 0,0 0 0 0 0,1 3 0 0 0,3 2-1371 0 0,-1-5 858 0 0,-1 1 0 0 0,0 0 0 0 0,1 0 0 0 0,-1-1 0 0 0,1 1 0 0 0,0-1 0 0 0,-1 0 0 0 0,1 0 0 0 0,0 0 0 0 0,0 0 0 0 0,0 0 0 0 0,-1-1 0 0 0,1 1 0 0 0,0-1 0 0 0,0 0 0 0 0,0 0 0 0 0,0 0 0 0 0,0 0 0 0 0,5-1 0 0 0,6-1 242 0 0,0-1 0 0 0,23-7 0 0 0,-33 9-273 0 0,20-7 29 0 0,0 0 0 0 0,-1-2 0 0 0,-1 0 0 0 0,0-2-1 0 0,33-22 1 0 0,-51 32-154 0 0,-1-1 0 0 0,0 0-1 0 0,0 0 1 0 0,0 0 0 0 0,0 0 0 0 0,-1-1-1 0 0,1 1 1 0 0,-1-1 0 0 0,4-7-1 0 0,-6 11 11 0 0,0 0 0 0 0,0-1-1 0 0,0 1 1 0 0,0-1-1 0 0,0 1 1 0 0,0 0 0 0 0,-1-1-1 0 0,1 1 1 0 0,0 0-1 0 0,0-1 1 0 0,0 1 0 0 0,0 0-1 0 0,0-1 1 0 0,-1 1-1 0 0,1 0 1 0 0,0-1-1 0 0,0 1 1 0 0,-1 0 0 0 0,1 0-1 0 0,0-1 1 0 0,0 1-1 0 0,-1 0 1 0 0,1 0 0 0 0,0-1-1 0 0,-1 1 1 0 0,0 0-1 0 0,-7-5-429 0 0,3 3 304 0 0,1 1 0 0 0,0 0 0 0 0,-1 0 0 0 0,1 1 0 0 0,0-1 0 0 0,-1 1 0 0 0,-7 0 0 0 0,-34 6-519 0 0,35-4 529 0 0,-16 3 57 0 0,0 1 0 0 0,0 1 0 0 0,1 2-1 0 0,0 1 1 0 0,-31 16 0 0 0,4 3 111 0 0,-65 46 0 0 0,92-56 106 0 0,-40 36-1 0 0,56-45-60 0 0,0 0 0 0 0,1 1-1 0 0,0 1 1 0 0,0-1 0 0 0,1 1 0 0 0,-7 15-1 0 0,4 6 190 0 0,11-32-234 0 0,0 0 0 0 0,0 0 0 0 0,0 1 0 0 0,0-1 0 0 0,0 0 1 0 0,1 0-1 0 0,-1 0 0 0 0,0 1 0 0 0,0-1 0 0 0,1 0 1 0 0,-1 0-1 0 0,1 0 0 0 0,-1 0 0 0 0,1 0 0 0 0,-1 0 1 0 0,1 0-1 0 0,0 0 0 0 0,0 0 0 0 0,-1 0 0 0 0,1 0 1 0 0,2 1-1 0 0,-1 0 10 0 0,0 0 1 0 0,1 0 0 0 0,-1 0-1 0 0,1-1 1 0 0,0 1 0 0 0,3 1-1 0 0,0-1 12 0 0,-1-1 1 0 0,1 1-1 0 0,0-1 0 0 0,0-1 1 0 0,0 1-1 0 0,0-1 0 0 0,0 0 0 0 0,8-1 1 0 0,48-9-160 0 0,-50 7 56 0 0,29-6-1087 0 0,1-3-3323 0 0,2-2-1681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5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19 5063 0 0,'13'-6'390'0'0,"-13"6"-387"0"0,0 0 0 0 0,0 0 0 0 0,0 0 0 0 0,0 0 0 0 0,0-1 0 0 0,0 1 0 0 0,0 0 0 0 0,0 0 0 0 0,1 0 0 0 0,-1 0 0 0 0,0 0 0 0 0,0-1 0 0 0,0 1 0 0 0,0 0 0 0 0,0 0 0 0 0,0 0 0 0 0,0 0 0 0 0,0 0 0 0 0,0-1 0 0 0,-1 1 0 0 0,1 0 0 0 0,0 0 0 0 0,0 0 0 0 0,0 0 0 0 0,0 0 0 0 0,0-1 0 0 0,0 1 0 0 0,0 0 0 0 0,0 0 0 0 0,0 0 0 0 0,0 0 0 0 0,0 0 0 0 0,-1 0 0 0 0,1-1 0 0 0,0 1 0 0 0,0 0 0 0 0,0 0 0 0 0,0 0 0 0 0,0 0 0 0 0,0 0 0 0 0,-1 0 0 0 0,1 0 0 0 0,0 0 0 0 0,0 0 0 0 0,0 0 0 0 0,0 0 0 0 0,0 0 0 0 0,-1 0 0 0 0,1 0 0 0 0,-7-4 431 0 0,4 3 537 0 0,0 0 0 0 0,1 1 1 0 0,-1-1-1 0 0,0 1 0 0 0,0 0 1 0 0,0 0-1 0 0,-3 0 0 0 0,-22 6 2871 0 0,-24 14-2456 0 0,-3 3-565 0 0,2 2 0 0 0,-73 48 0 0 0,101-56-757 0 0,-27 21 124 0 0,46-34-173 0 0,0 1 0 0 0,1 0 0 0 0,0 1 0 0 0,0-1 0 0 0,1 1 0 0 0,-6 9 0 0 0,9-13-18 0 0,0-1 0 0 0,1 0 0 0 0,-1 1 0 0 0,1-1 0 0 0,0 1-1 0 0,-1-1 1 0 0,1 1 0 0 0,0-1 0 0 0,0 1 0 0 0,0 0 0 0 0,0-1 0 0 0,0 1 0 0 0,0-1-1 0 0,0 1 1 0 0,1-1 0 0 0,-1 1 0 0 0,1-1 0 0 0,-1 1 0 0 0,1-1 0 0 0,-1 0 0 0 0,1 1 0 0 0,0-1-1 0 0,0 0 1 0 0,0 1 0 0 0,1 1 0 0 0,0 0-7 0 0,2 3-2 0 0,1 0-1 0 0,-1-1 1 0 0,1 1-1 0 0,1-1 0 0 0,-1 0 1 0 0,10 7-1 0 0,1-2-1 0 0,23 13-1 0 0,-15-11 57 0 0,-1 2 0 0 0,-1 0 0 0 0,39 33 0 0 0,-58-45 15 0 0,-1 0-1 0 0,1 1 1 0 0,-1 0-1 0 0,0-1 0 0 0,0 1 1 0 0,0 0-1 0 0,-1 0 1 0 0,1 0-1 0 0,0 0 1 0 0,-1 0-1 0 0,0 0 1 0 0,0 1-1 0 0,1 4 1 0 0,-2-6-16 0 0,0 0 1 0 0,0 0 0 0 0,0-1 0 0 0,0 1 0 0 0,0 0-1 0 0,0 0 1 0 0,-1-1 0 0 0,1 1 0 0 0,-1 0 0 0 0,1 0 0 0 0,-1-1-1 0 0,0 1 1 0 0,1-1 0 0 0,-1 1 0 0 0,0 0 0 0 0,0-1-1 0 0,0 0 1 0 0,0 1 0 0 0,0-1 0 0 0,-1 0 0 0 0,1 1 0 0 0,0-1-1 0 0,-1 0 1 0 0,1 0 0 0 0,-1 0 0 0 0,1 0 0 0 0,-3 1-1 0 0,-8 3 122 0 0,1 0-1 0 0,-1-1 1 0 0,0 0-1 0 0,0-1 1 0 0,-23 3-1 0 0,-63 1 115 0 0,75-7-231 0 0,1 0-1 0 0,-1-2 0 0 0,-30-6 0 0 0,43 6-127 0 0,0 0 0 0 0,0-1 0 0 0,0-1 0 0 0,1 0 0 0 0,-1 0 0 0 0,1-1 0 0 0,0 0 0 0 0,0 0-1 0 0,-13-11 1 0 0,19 12-162 0 0,-1 0-1 0 0,0 0 1 0 0,1 0-1 0 0,0 0 1 0 0,0 0-1 0 0,0-1 1 0 0,-2-5-1 0 0,3 7-230 0 0,1 0 0 0 0,0 0 0 0 0,0 0 0 0 0,0 0 0 0 0,0 0 0 0 0,0-1 0 0 0,1 1 1 0 0,0 0-1 0 0,-1 0 0 0 0,1 0 0 0 0,0-1 0 0 0,1-3 0 0 0,0 5-950 0 0,4-4 7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5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23 1375 0 0,'0'0'66'0'0,"5"-7"4"0"0,17-9 15566 0 0,-21 23-15411 0 0,0-1-1 0 0,-1 0 1 0 0,1 1-1 0 0,-1-1 0 0 0,-1 1 1 0 0,1-1-1 0 0,-1 1 1 0 0,0-1-1 0 0,-3 9 1 0 0,-21 59 738 0 0,24-70-912 0 0,-195 422 1747 0 0,194-423-1795 0 0,-142 268 138 0 0,-16-10-295 0 0,137-230-25 0 0,-20 31-184 0 0,39-55 131 0 0,0 1 1 0 0,0-1-1 0 0,1 1 0 0 0,0 0 0 0 0,0 0 1 0 0,-2 11-1 0 0,5-17-1099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8:5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20 10591 0 0,'-9'-2'1104'0'0,"-11"5"3094"0"0,5-1 1644 0 0,13 11-4962 0 0,3-11-805 0 0,-1 0 0 0 0,0 1 1 0 0,1-1-1 0 0,-1 0 0 0 0,1 1 0 0 0,-1-1 0 0 0,1 0 0 0 0,0 0 0 0 0,0 1 0 0 0,0-1 1 0 0,0 0-1 0 0,1 0 0 0 0,-1 0 0 0 0,1 0 0 0 0,-1-1 0 0 0,1 1 0 0 0,0 0 1 0 0,-1 0-1 0 0,1-1 0 0 0,0 1 0 0 0,0-1 0 0 0,0 0 0 0 0,0 0 0 0 0,0 0 1 0 0,4 2-1 0 0,3 1 83 0 0,0 0 0 0 0,0-1 0 0 0,1 0 0 0 0,18 3 0 0 0,12-1 176 0 0,1-1 0 0 0,0-2-1 0 0,69-6 1 0 0,120-33-114 0 0,-112 6-158 0 0,-77 18-183 0 0,1 2 1 0 0,80-10 0 0 0,-112 21-211 0 0,-9 0-750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49:2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19375 0 0,'-30'46'1944'0'0,"27"-43"-1778"0"0,-4 1-165 0 0,4-2-105 0 0,0-1 0 0 0,1 0 0 0 0,-1 1 1 0 0,0-2-1 0 0,-5 3 0 0 0,3-2-32 0 0,3-1-26 0 0,5-1-182 0 0,56-38 5 0 0,-27 17-104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2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32 2303 0 0,'8'-3'408'0'0,"23"-9"5980"0"0,-30 11-5596 0 0,8-2 2059 0 0,4-6 1764 0 0,-13 9-4578 0 0,0 0 0 0 0,0 0 0 0 0,0 0 0 0 0,0 0 0 0 0,0 0 0 0 0,0 0 0 0 0,1-1 0 0 0,-1 1 0 0 0,0 0 0 0 0,0 0 0 0 0,0 0 0 0 0,0 0 0 0 0,0 0 0 0 0,0 0 0 0 0,0 0 0 0 0,0 0 0 0 0,0 0 0 0 0,0 0 0 0 0,0 0 0 0 0,0 0 0 0 0,0 0 0 0 0,0 0 0 0 0,0-1 1 0 0,0 1-1 0 0,0 0 0 0 0,0 0 0 0 0,0 0 0 0 0,0 0 0 0 0,0 0 0 0 0,0 0 0 0 0,0 0 0 0 0,0 0 0 0 0,0 0 0 0 0,0 0 0 0 0,0 0 0 0 0,0 0 0 0 0,0 0 0 0 0,-1 0 0 0 0,1-1 0 0 0,0 1 0 0 0,0 0 0 0 0,0 0 0 0 0,0 0 0 0 0,0 0 0 0 0,0 0 0 0 0,0 0 0 0 0,0 0 0 0 0,0 0 0 0 0,0 0 0 0 0,0 0 0 0 0,0 0 0 0 0,0 0 0 0 0,0 0 0 0 0,-1 0 0 0 0,-9 1 33 0 0,-7 6-99 0 0,0-1-1 0 0,0 2 1 0 0,1 0 0 0 0,-18 13-1 0 0,-4 1-51 0 0,19-12-4 0 0,1 0 0 0 0,0 2-1 0 0,0 0 1 0 0,1 1 0 0 0,-22 22-1 0 0,31-27 44 0 0,6-6 27 0 0,-1 6-22 0 0,3-6-18 0 0,1 0 50 0 0,0 0-1 0 0,0-1 1 0 0,0 1 0 0 0,0-1-1 0 0,1 1 1 0 0,-1-1 0 0 0,0 1 0 0 0,1-1-1 0 0,-1 0 1 0 0,0 0 0 0 0,1 0-1 0 0,0 0 1 0 0,-1 0 0 0 0,1 0 0 0 0,0 0-1 0 0,-1 0 1 0 0,1-1 0 0 0,0 1 0 0 0,0-1-1 0 0,-1 1 1 0 0,1-1 0 0 0,0 0-1 0 0,0 1 1 0 0,0-1 0 0 0,0 0 0 0 0,2 0-1 0 0,81-6-30 0 0,-59 3 33 0 0,0 1 0 0 0,38 2 0 0 0,-63 0 9 0 0,9 1 145 0 0,1 0-1 0 0,-1 1 0 0 0,18 5 1 0 0,-26-7-118 0 0,1 1 0 0 0,0 1 1 0 0,-1-1-1 0 0,1 0 0 0 0,-1 1 0 0 0,0-1 1 0 0,1 1-1 0 0,-1 0 0 0 0,0 0 0 0 0,0 0 1 0 0,0 0-1 0 0,0 0 0 0 0,0 0 1 0 0,0 0-1 0 0,-1 1 0 0 0,1-1 0 0 0,-1 1 1 0 0,2 3-1 0 0,-3-6-31 0 0,1 0 0 0 0,-1 1 1 0 0,0-1-1 0 0,0 0 0 0 0,1 1 0 0 0,-1-1 0 0 0,0 1 1 0 0,0-1-1 0 0,0 1 0 0 0,1-1 0 0 0,-1 1 1 0 0,0-1-1 0 0,0 0 0 0 0,0 1 0 0 0,0-1 1 0 0,0 1-1 0 0,0-1 0 0 0,0 1 0 0 0,0-1 0 0 0,0 1 1 0 0,0-1-1 0 0,0 1 0 0 0,0-1 0 0 0,-1 1 1 0 0,1 0 6 0 0,0 1 50 0 0,0-1 6 0 0,-2 5-25 0 0,0 0 1 0 0,0 0-1 0 0,0-1 0 0 0,0 1 1 0 0,-1-1-1 0 0,0 1 0 0 0,0-1 0 0 0,0 0 1 0 0,-1 0-1 0 0,0-1 0 0 0,1 1 1 0 0,-2-1-1 0 0,1 0 0 0 0,-1 0 0 0 0,-5 4 1 0 0,-7 5-39 0 0,0-2-1 0 0,-1 0 1 0 0,-21 9 0 0 0,-13 3-42 0 0,-1-3-1 0 0,-63 16 1 0 0,113-35 51 0 0,-13 3 120 0 0,-25 4 0 0 0,37-7-101 0 0,-1-1 1 0 0,1 0-1 0 0,0 1 0 0 0,0-2 1 0 0,0 1-1 0 0,0 0 0 0 0,0-1 1 0 0,0 0-1 0 0,0 0 0 0 0,0 0 1 0 0,-6-3-1 0 0,5 1 9 0 0,-1 1 24 0 0,0-1 0 0 0,1 0 0 0 0,0-1 1 0 0,0 1-1 0 0,0-1 0 0 0,0 0 1 0 0,0 0-1 0 0,-6-7 0 0 0,10 9 5 0 0,0-2-15 0 0,1-3-86 0 0,0 7 9 0 0,0 0 1 0 0,1-1-1 0 0,-1 1 0 0 0,0-1 0 0 0,0 1 1 0 0,0 0-1 0 0,0-1 0 0 0,1 1 0 0 0,-1 0 1 0 0,0-1-1 0 0,0 1 0 0 0,1 0 0 0 0,-1-1 1 0 0,0 1-1 0 0,1 0 0 0 0,-1 0 0 0 0,0-1 1 0 0,1 1-1 0 0,0 0 0 0 0,12-6-7475 0 0,-5 3 1585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2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48 10591 0 0,'1'-3'309'0'0,"5"-6"354"0"0,-1 0-1 0 0,15-18 5120 0 0,-30 46-5191 0 0,-27 50 168 0 0,4 2-1 0 0,-28 89 1 0 0,34-83-704 0 0,-70 135-1 0 0,54-140 36 0 0,-74 94-1 0 0,104-149-92 0 0,-1-1 0 0 0,-1-1 0 0 0,-27 23 0 0 0,41-38-140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2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17735 0 0,'0'0'1610'0'0,"0"1"-1324"0"0,3 5-219 0 0,-2-3 13 0 0,-1 0 0 0 0,1 0 1 0 0,-1 0-1 0 0,0 1 0 0 0,0-1 0 0 0,0 0 0 0 0,0 0 1 0 0,-1 0-1 0 0,1 1 0 0 0,-1-1 0 0 0,0 0 0 0 0,0 0 1 0 0,0 0-1 0 0,-2 3 0 0 0,0 4 186 0 0,-26 73 233 0 0,25-76-716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2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0,'0'0'800'0'0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1:4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690 726 8751 0 0,'0'0'674'0'0,"-2"0"-438"0"0,-3 1 157 0 0,-1 0 0 0 0,0-1 0 0 0,1 0 0 0 0,-1 0 0 0 0,1 0 0 0 0,-11-2 0 0 0,15 2-248 0 0,0 0 0 0 0,-1 0 0 0 0,1-1-1 0 0,0 1 1 0 0,-1 0 0 0 0,1-1 0 0 0,0 1 0 0 0,0-1 0 0 0,-1 0-1 0 0,1 1 1 0 0,0-1 0 0 0,0 0 0 0 0,0 0 0 0 0,0 1 0 0 0,0-1 0 0 0,0 0-1 0 0,0 0 1 0 0,0 0 0 0 0,0 0 0 0 0,0-1 0 0 0,1 1 0 0 0,-1 0 0 0 0,0 0-1 0 0,1 0 1 0 0,-1-1 0 0 0,1 1 0 0 0,-1 0 0 0 0,1 0 0 0 0,0-1 0 0 0,-1 1-1 0 0,1 0 1 0 0,0-1 0 0 0,0 1 0 0 0,0-2 0 0 0,3-13 233 0 0,1-1 1 0 0,0 1 0 0 0,1 0-1 0 0,1 1 1 0 0,0-1-1 0 0,11-18 1 0 0,3-9-184 0 0,97-296 173 0 0,-115 332-368 0 0,3-9-31 0 0,-1 0 1 0 0,0 0 0 0 0,-1-1 0 0 0,-1 1 0 0 0,0-1-1 0 0,-1-17 1 0 0,-1 32-13 0 0,0 1 0 0 0,-1-1 0 0 0,1 0 0 0 0,0 0-1 0 0,-1 0 1 0 0,1 1 0 0 0,-1-1 0 0 0,0 0 0 0 0,1 0 0 0 0,-1 1-1 0 0,0-1 1 0 0,0 1 0 0 0,0-1 0 0 0,0 1 0 0 0,0-1 0 0 0,-1 1-1 0 0,1 0 1 0 0,0-1 0 0 0,-1 1 0 0 0,1 0 0 0 0,-1 0 0 0 0,1 0-1 0 0,-1 0 1 0 0,1 0 0 0 0,-1 0 0 0 0,0 1 0 0 0,1-1 0 0 0,-1 0-1 0 0,0 1 1 0 0,0-1 0 0 0,1 1 0 0 0,-1 0 0 0 0,0 0 0 0 0,0-1-1 0 0,0 1 1 0 0,0 1 0 0 0,0-1 0 0 0,-2 0 0 0 0,-7 2-90 0 0,1 0 0 0 0,-1 0 0 0 0,1 1 0 0 0,0 0 0 0 0,-13 7 0 0 0,6-2 112 0 0,0 1 1 0 0,0 1-1 0 0,1 0 1 0 0,0 2-1 0 0,1 0 1 0 0,0 0 0 0 0,1 2-1 0 0,0-1 1 0 0,1 2-1 0 0,-21 29 1 0 0,10-5 58 0 0,1 0 0 0 0,2 1 0 0 0,-25 65 0 0 0,22-37 43 0 0,-27 123 1 0 0,5 76 41 0 0,34-191-112 0 0,-22 78 0 0 0,25-123 6 0 0,-2 0 0 0 0,-1 0 1 0 0,-1-1-1 0 0,-2-1 0 0 0,-21 31 1 0 0,25-41-36 0 0,-2-1 1 0 0,0-1 0 0 0,-1 0-1 0 0,-21 19 1 0 0,17-26-284 0 0,16-9 155 0 0,1-2 2 0 0,-7-3-1146 0 0,-1-4-4588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2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226 301 7599 0 0,'0'0'690'0'0,"-14"9"2400"0"0,11-7-2696 0 0,-1-1 0 0 0,0-1 0 0 0,0 1 0 0 0,0 0 0 0 0,0-1 0 0 0,0 0 1 0 0,1 0-1 0 0,-1 0 0 0 0,-5-1 0 0 0,-39-9 1870 0 0,7 2-1101 0 0,-11-1-391 0 0,26-1-212 0 0,25 9-456 0 0,1-1-83 0 0,0-1-1 0 0,0 1 1 0 0,0-1-1 0 0,0 1 0 0 0,0 0 1 0 0,1-1-1 0 0,-1 1 1 0 0,1-1-1 0 0,0 1 1 0 0,0 0-1 0 0,-1 0 1 0 0,2-1-1 0 0,-1 1 0 0 0,0 0 1 0 0,0 0-1 0 0,1 0 1 0 0,2-3-1 0 0,10-10-39 0 0,1 1 0 0 0,0 0 0 0 0,2 1 1 0 0,17-12-1 0 0,26-20-41 0 0,16-16-134 0 0,-65 54 168 0 0,0 0 0 0 0,0 0 0 0 0,1 1 0 0 0,0 1 0 0 0,17-6 0 0 0,-28 11 29 0 0,1-1 0 0 0,-1 1-1 0 0,0 0 1 0 0,0 0 0 0 0,1-1-1 0 0,-1 1 1 0 0,0 0 0 0 0,1 0 0 0 0,-1 0-1 0 0,0 0 1 0 0,1 1 0 0 0,-1-1-1 0 0,0 0 1 0 0,0 0 0 0 0,1 1 0 0 0,-1-1-1 0 0,0 1 1 0 0,0-1 0 0 0,0 1-1 0 0,1-1 1 0 0,0 2 0 0 0,-1-1 4 0 0,1 1 1 0 0,-1 0 0 0 0,0-1-1 0 0,1 1 1 0 0,-1 0-1 0 0,0-1 1 0 0,0 1 0 0 0,0 0-1 0 0,0 0 1 0 0,-1 0-1 0 0,1 0 1 0 0,0 2 0 0 0,1 7 18 0 0,0 1 0 0 0,-1-1 0 0 0,0 0 0 0 0,-2 12 0 0 0,1-14-35 0 0,0 16 26 0 0,-3 70 102 0 0,3-93-115 0 0,0 0-1 0 0,0 0 1 0 0,0 0-1 0 0,-1-1 1 0 0,1 1-1 0 0,-1 0 1 0 0,1 0-1 0 0,-1-1 1 0 0,0 1-1 0 0,1 0 1 0 0,-1-1-1 0 0,0 1 1 0 0,0-1-1 0 0,0 1 0 0 0,-1-1 1 0 0,-1 3-1 0 0,0-1 2 0 0,-2 2-22 0 0,0 1 0 0 0,-1-1-1 0 0,1-1 1 0 0,-1 1 0 0 0,-1-1-1 0 0,-8 5 1 0 0,-42 18-139 0 0,50-25 149 0 0,-9 5 4 0 0,-1-1 0 0 0,0-1 0 0 0,-22 4 0 0 0,28-9-78 0 0,9-4-673 0 0,7-7-3771 0 0,3 1-2203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2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52 5983 0 0,'2'-7'116'0'0,"-1"4"-64"0"0,0 1-1 0 0,0-1 0 0 0,0 1 1 0 0,1 0-1 0 0,-1-1 1 0 0,0 1-1 0 0,1 0 0 0 0,-1 0 1 0 0,1 0-1 0 0,0 0 0 0 0,0 0 1 0 0,0 1-1 0 0,0-1 1 0 0,3-2-1 0 0,0-1 493 0 0,3 0 4396 0 0,-8 5-4890 0 0,0 0 0 0 0,0 0 0 0 0,0 0-1 0 0,0 0 1 0 0,1 0 0 0 0,-1 0 0 0 0,0 0-1 0 0,0 0 1 0 0,0 1 0 0 0,0-1 0 0 0,0 0-1 0 0,1 0 1 0 0,-1 0 0 0 0,0 0 0 0 0,0 0-1 0 0,0 0 1 0 0,0 0 0 0 0,0 1 0 0 0,0-1-1 0 0,0 0 1 0 0,1 0 0 0 0,-1 0 0 0 0,0 0-1 0 0,0 0 1 0 0,0 1 0 0 0,0-1 0 0 0,0 0-1 0 0,0 0 1 0 0,0 0 0 0 0,0 0 0 0 0,0 1-1 0 0,0-1 1 0 0,0 0 0 0 0,0 0 0 0 0,0 0-1 0 0,0 0 1 0 0,0 0 0 0 0,0 1 0 0 0,0-1-1 0 0,0 0 1 0 0,0 0 0 0 0,0 0 0 0 0,0 0-1 0 0,0 1 1 0 0,-1-1 0 0 0,1 0 0 0 0,-1 6 13 0 0,0-1 1 0 0,0 1-1 0 0,-1-1 0 0 0,1 1 1 0 0,-2-1-1 0 0,1 0 1 0 0,-3 6-1 0 0,-24 35 296 0 0,25-39-279 0 0,-105 135 878 0 0,21-30-500 0 0,86-109-447 0 0,-95 137 372 0 0,69-97-201 0 0,-28 63 0 0 0,43-73-50 0 0,8-20-1730 0 0,-11 22 1 0 0,11-26-3842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2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120 153 7831 0 0,'0'0'9007'0'0,"6"6"-8374"0"0,-3-2-443 0 0,0 0 0 0 0,1-1 1 0 0,0 1-1 0 0,-1-1 0 0 0,1 0 0 0 0,0 0 0 0 0,1 0 0 0 0,-1-1 0 0 0,0 1 0 0 0,1-1 1 0 0,-1 0-1 0 0,1-1 0 0 0,0 1 0 0 0,0-1 0 0 0,0 0 0 0 0,0 0 0 0 0,0 0 0 0 0,-1-1 1 0 0,1 1-1 0 0,0-1 0 0 0,0-1 0 0 0,0 1 0 0 0,0-1 0 0 0,0 0 0 0 0,0 0 0 0 0,7-2 0 0 0,12-5-217 0 0,0 0-1 0 0,0-2 0 0 0,31-17 0 0 0,-46 22-292 0 0,-1-1 0 0 0,1 0 0 0 0,-1 0 1 0 0,0-1-1 0 0,-1 0 0 0 0,0 0 0 0 0,0-1 0 0 0,0 0 0 0 0,-1-1 0 0 0,0 1 0 0 0,6-12 0 0 0,-12 19 272 0 0,1 0 1 0 0,-1 0-1 0 0,1 0 0 0 0,-1 0 0 0 0,1-1 1 0 0,-1 1-1 0 0,1 0 0 0 0,-1 0 1 0 0,0 0-1 0 0,0 0 0 0 0,0 0 1 0 0,1 0-1 0 0,-1 0 0 0 0,0-1 0 0 0,0 1 1 0 0,-1 0-1 0 0,1 0 0 0 0,0 0 1 0 0,0 0-1 0 0,-1 0 0 0 0,1 0 1 0 0,0-1-1 0 0,-1 1 0 0 0,1 0 1 0 0,-1 0-1 0 0,1 0 0 0 0,-1 0 0 0 0,0 1 1 0 0,1-1-1 0 0,-1 0 0 0 0,0 0 1 0 0,0 0-1 0 0,0 0 0 0 0,1 1 1 0 0,-1-1-1 0 0,0 0 0 0 0,0 1 1 0 0,0-1-1 0 0,0 1 0 0 0,0-1 0 0 0,0 1 1 0 0,0-1-1 0 0,-1 1 0 0 0,1 0 1 0 0,-1-1-1 0 0,-2 0-48 0 0,0 0 1 0 0,0 1-1 0 0,0-1 0 0 0,0 1 0 0 0,-1 0 1 0 0,1 0-1 0 0,0 0 0 0 0,0 0 0 0 0,0 1 1 0 0,0 0-1 0 0,-6 1 0 0 0,-6 5 132 0 0,0 0 0 0 0,1 1 0 0 0,0 1 0 0 0,1 1 0 0 0,0 0 0 0 0,-23 20 0 0 0,-67 82 870 0 0,74-77-850 0 0,-11 10-4 0 0,15-18 210 0 0,-30 41 1 0 0,54-65-191 0 0,0 0 0 0 0,0 1-1 0 0,0-1 1 0 0,0 0 0 0 0,1 1 0 0 0,-1-1 0 0 0,1 1-1 0 0,0-1 1 0 0,0 1 0 0 0,0 5 0 0 0,1-7-22 0 0,0-1 0 0 0,0 1 0 0 0,0-1-1 0 0,0 0 1 0 0,1 1 0 0 0,-1-1 0 0 0,0 1 0 0 0,1-1 0 0 0,-1 1 0 0 0,1-1 0 0 0,-1 0 0 0 0,1 1-1 0 0,0-1 1 0 0,-1 0 0 0 0,1 0 0 0 0,0 0 0 0 0,0 1 0 0 0,0-1 0 0 0,0 0 0 0 0,0 0 0 0 0,0 0-1 0 0,0 0 1 0 0,1-1 0 0 0,-1 1 0 0 0,0 0 0 0 0,0 0 0 0 0,1-1 0 0 0,-1 1 0 0 0,2 0 0 0 0,7 2 215 0 0,-1 0 1 0 0,1-1 0 0 0,0 0 0 0 0,0-1 0 0 0,1 0-1 0 0,13 0 1 0 0,63-7 1311 0 0,-71 4-1381 0 0,10-1 32 0 0,0-2 0 0 0,1-1 1 0 0,34-12-1 0 0,-54 15-328 0 0,-5 2-419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2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34 2759 0 0,'20'-17'1316'0'0,"-1"1"12232"0"0,-23 27-12725 0 0,-12 31-128 0 0,-22 39 0 0 0,-9 25 268 0 0,35-76-1027 0 0,3-7-107 0 0,1 0 1 0 0,0 1 0 0 0,-3 24 0 0 0,10-46-85 0 0,4-4-1372 0 0,-2 2 1434 0 0,1-1 1 0 0,-1 0-1 0 0,0 1 1 0 0,0-1-1 0 0,0 0 1 0 0,1 0-1 0 0,0-2 1 0 0,2 0-574 0 0,5-5-1021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2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136 116 1839 0 0,'34'-37'641'0'0,"-18"19"6192"0"0,25-21-1 0 0,-11 18-3154 0 0,-21 36-3006 0 0,-9-10-635 0 0,0-1-1 0 0,0 0 0 0 0,0 1 1 0 0,-1-1-1 0 0,0 0 0 0 0,1 1 1 0 0,-2-1-1 0 0,1 0 0 0 0,0 0 1 0 0,-3 6-1 0 0,-5 6 37 0 0,-10 18 0 0 0,10-20-37 0 0,-112 201 974 0 0,68-104-2085 0 0,9 2-5991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2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99 4143 0 0,'-2'2'14584'0'0,"18"0"-11586"0"0,24-1-2788 0 0,-37-1-133 0 0,49 0 1310 0 0,69-8 0 0 0,-98 5-1331 0 0,355-65-1215 0 0,-311 49-4246 0 0,-52 13-1442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2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53 160 4143 0 0,'-22'-1'-282'0'0,"-8"-1"13827"0"0,44-9-11665 0 0,25-3-512 0 0,0 2 1 0 0,61-11-1 0 0,-85 20-1112 0 0,25-3 219 0 0,0 2-1 0 0,62 1 1 0 0,-5 0-367 0 0,-41-3-424 0 0,-1-3-1 0 0,68-20 0 0 0,-1 0-5673 0 0,-98 25-818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2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42 8287 0 0,'39'-26'1315'0'0,"-22"15"6489"0"0,-11 7-4380 0 0,-13 4-3355 0 0,0 1 0 0 0,1 0 0 0 0,-1 0 0 0 0,0 1 0 0 0,1 0 0 0 0,-1 0 0 0 0,-11 6 0 0 0,-45 28-144 0 0,34-18 111 0 0,-233 129-561 0 0,248-139 501 0 0,1 0 0 0 0,0 1 0 0 0,0 1 0 0 0,-17 16 0 0 0,24-20 23 0 0,0 1 0 0 0,0 0 0 0 0,0 0 0 0 0,1 0 0 0 0,0 1 0 0 0,1-1 0 0 0,0 1-1 0 0,0 0 1 0 0,-4 13 0 0 0,7-18 21 0 0,1 1-1 0 0,-1-1 1 0 0,1 1-1 0 0,-1 0 0 0 0,1-1 1 0 0,0 1-1 0 0,1 0 1 0 0,-1 0-1 0 0,1-1 1 0 0,-1 1-1 0 0,1-1 0 0 0,0 1 1 0 0,0-1-1 0 0,1 1 1 0 0,-1-1-1 0 0,1 1 1 0 0,0-1-1 0 0,0 0 0 0 0,0 0 1 0 0,0 0-1 0 0,0 0 1 0 0,3 2-1 0 0,1 2 28 0 0,1-2-1 0 0,-1 1 1 0 0,1-1-1 0 0,0 0 1 0 0,0 0-1 0 0,1-1 1 0 0,-1 0-1 0 0,12 5 1 0 0,0-3 62 0 0,1-1 1 0 0,0 0 0 0 0,0-1-1 0 0,0-1 1 0 0,0-1 0 0 0,0-1-1 0 0,31-2 1 0 0,-3-3 397 0 0,0-2 0 0 0,48-13 0 0 0,-51 9-126 0 0,52-20 0 0 0,-84 25-310 0 0,1 0 0 0 0,-1-1 0 0 0,-1-1 0 0 0,1 0 0 0 0,-1-1-1 0 0,-1-1 1 0 0,1 1 0 0 0,11-13 0 0 0,56-71-961 0 0,-69 79 728 0 0,-1-1-1 0 0,-1 0 1 0 0,0 0 0 0 0,-1 0-1 0 0,8-24 1 0 0,-14 36 115 0 0,0 0 0 0 0,-1 0 0 0 0,1 0 0 0 0,-1 0 0 0 0,1 0 0 0 0,-1 0 0 0 0,0 0 0 0 0,0 0 0 0 0,0 0 0 0 0,0 0 0 0 0,0-1 0 0 0,-1-2 0 0 0,0 5 20 0 0,1-1 0 0 0,-1 0 0 0 0,1 0 0 0 0,-1 0 0 0 0,0 0 0 0 0,1 1 0 0 0,-1-1 0 0 0,0 0 0 0 0,0 1 0 0 0,1-1 0 0 0,-1 0 0 0 0,0 1 0 0 0,0-1 0 0 0,0 1 0 0 0,0 0 0 0 0,0-1 0 0 0,0 1 0 0 0,0 0 0 0 0,0-1-1 0 0,0 1 1 0 0,0 0 0 0 0,0 0 0 0 0,0 0 0 0 0,0 0 0 0 0,0 0 0 0 0,0 0 0 0 0,-1 0 0 0 0,-5 0-30 0 0,-1 1 1 0 0,1 0-1 0 0,0 0 0 0 0,0 1 1 0 0,0 0-1 0 0,-12 5 0 0 0,-41 23 98 0 0,29-13-139 0 0,9-7-24 0 0,0 0-231 0 0,-21 15 0 0 0,38-22 302 0 0,-1 1 1 0 0,1-1-1 0 0,1 1 1 0 0,-1 1-1 0 0,0-1 0 0 0,1 1 1 0 0,0-1-1 0 0,0 1 1 0 0,-4 7-1 0 0,6-8 113 0 0,1 0-1 0 0,-1 1 1 0 0,1-1-1 0 0,0 0 1 0 0,0 1 0 0 0,1-1-1 0 0,-1 1 1 0 0,1-1-1 0 0,0 1 1 0 0,0-1 0 0 0,0 1-1 0 0,1-1 1 0 0,-1 0-1 0 0,1 1 1 0 0,0-1-1 0 0,1 1 1 0 0,-1-1 0 0 0,1 0-1 0 0,3 7 1 0 0,0-2 3 0 0,-1-1 0 0 0,1 0 0 0 0,1-1 0 0 0,-1 1 0 0 0,1-1 0 0 0,1 0 0 0 0,-1 0 0 0 0,12 8 1 0 0,-6-5 0 0 0,-11-10-66 0 0,11 7 72 0 0,-6-4-83 0 0,-4-3-189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2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80 6447 0 0,'21'-13'76'0'0,"41"-23"2223"0"0,3 5 8312 0 0,-71 38-10181 0 0,-7 10-319 0 0,0 0 0 0 0,-2-1-1 0 0,0-1 1 0 0,-23 19 0 0 0,4-3-105 0 0,-13 11-5 0 0,15-14-196 0 0,2 1-1 0 0,-38 47 1 0 0,51-53 112 0 0,2 0 1 0 0,0 0-1 0 0,-22 51 0 0 0,31-60 134 0 0,1 1-1 0 0,1-1 0 0 0,0 1 0 0 0,1 0 0 0 0,0 0 1 0 0,1 0-1 0 0,1 0 0 0 0,2 28 0 0 0,-1-35 23 0 0,1 0 0 0 0,1-1 0 0 0,-1 1 0 0 0,1-1 0 0 0,1 1 0 0 0,-1-1 0 0 0,1 0 0 0 0,8 13 0 0 0,-9-17 30 0 0,0 0 1 0 0,0 0-1 0 0,0-1 0 0 0,0 1 1 0 0,1-1-1 0 0,-1 1 0 0 0,1-1 0 0 0,0 0 1 0 0,-1 0-1 0 0,1 0 0 0 0,0 0 1 0 0,0-1-1 0 0,0 1 0 0 0,1-1 0 0 0,-1 1 1 0 0,0-1-1 0 0,0 0 0 0 0,1-1 1 0 0,-1 1-1 0 0,1-1 0 0 0,5 1 0 0 0,15-1 952 0 0,-22 0-455 0 0,0-1-134 0 0,1 0 70 0 0,-7 6-610 0 0,-1-1-675 0 0,-9 7 1165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2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0 805 7367 0 0,'0'0'12111'0'0,"4"-13"-10124"0"0,7-11-1640 0 0,2 0 1 0 0,1 1 0 0 0,25-33 0 0 0,-7 11-272 0 0,9-16-38 0 0,65-74-1 0 0,-50 74-133 0 0,-52 81-60 0 0,-5 12 118 0 0,0 1 0 0 0,-2 0 0 0 0,-9 40-1 0 0,-4 36-28 0 0,15-95 102 0 0,1-1 1 0 0,1 23-1 0 0,0-29-17 0 0,0-1 0 0 0,1 1-1 0 0,-1-1 1 0 0,1 1 0 0 0,1-1 0 0 0,-1 0-1 0 0,6 9 1 0 0,-7-13 10 0 0,0-1 1 0 0,0 1-1 0 0,0-1 0 0 0,0 0 0 0 0,0 1 0 0 0,0-1 1 0 0,0 0-1 0 0,1 0 0 0 0,-1 0 0 0 0,0 0 0 0 0,1 0 1 0 0,-1 0-1 0 0,0 0 0 0 0,1 0 0 0 0,-1-1 1 0 0,1 1-1 0 0,0 0 0 0 0,-1-1 0 0 0,3 1 0 0 0,-2-1 24 0 0,1 0-1 0 0,0 0 0 0 0,-1 0 1 0 0,1 0-1 0 0,-1 0 0 0 0,1-1 1 0 0,-1 0-1 0 0,1 1 0 0 0,-1-1 1 0 0,1 0-1 0 0,2-2 0 0 0,4-1 78 0 0,-1-2 0 0 0,1 1-1 0 0,-2-1 1 0 0,1-1 0 0 0,9-8-1 0 0,15-21 104 0 0,-2-1-1 0 0,42-68 1 0 0,-36 52-215 0 0,160-284 98 0 0,-156 261-187 0 0,-33 63 14 0 0,1 1 1 0 0,0 0-1 0 0,17-18 1 0 0,-21 25 12 0 0,1 0 1 0 0,1 0 0 0 0,-1 1-1 0 0,1-1 1 0 0,-1 1 0 0 0,1 0-1 0 0,0 1 1 0 0,1-1 0 0 0,7-2-1 0 0,-13 6-187 0 0,4 6-361 0 0,-3-4 474 0 0,-1 0 0 0 0,0 0 1 0 0,0 1-1 0 0,-1-1 0 0 0,1 0 0 0 0,0 1 0 0 0,-1-1 0 0 0,1 0 0 0 0,-1 1 0 0 0,0-1 1 0 0,0 1-1 0 0,0-1 0 0 0,0 1 0 0 0,-1 3 0 0 0,-9 35-2062 0 0,8-33 1452 0 0,-5 13-1242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1:4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6 121 8751 0 0,'-5'-1'10000'0'0,"13"4"-9739"0"0,0 0 0 0 0,1-1-1 0 0,-1 0 1 0 0,1-1-1 0 0,0 0 1 0 0,-1 0 0 0 0,1-1-1 0 0,0 0 1 0 0,-1-1 0 0 0,13-1-1 0 0,13-5 581 0 0,43-13-1 0 0,-48 12-628 0 0,-14 3-102 0 0,236-59 184 0 0,-166 44-2259 0 0,-61 15 102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2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25 5063 0 0,'0'0'5344'0'0,"-9"2"-2614"0"0,0 1-2225 0 0,0 1 0 0 0,0 0 0 0 0,0 0 0 0 0,0 0 1 0 0,1 1-1 0 0,-1 1 0 0 0,1-1 0 0 0,1 1 0 0 0,-1 1 0 0 0,1 0 1 0 0,-12 13-1 0 0,12-11-394 0 0,0-1 0 0 0,1 1 1 0 0,0 1-1 0 0,0-1 0 0 0,1 1 1 0 0,1 0-1 0 0,-1 0 0 0 0,2 0 1 0 0,-1 1-1 0 0,-2 16 0 0 0,6-25-53 0 0,-1 1 0 0 0,1-1 0 0 0,0 0-1 0 0,0 1 1 0 0,0-1 0 0 0,0 1 0 0 0,0-1 0 0 0,1 1 0 0 0,-1-1-1 0 0,1 1 1 0 0,-1-1 0 0 0,1 0 0 0 0,0 1 0 0 0,0-1 0 0 0,0 0-1 0 0,0 0 1 0 0,1 0 0 0 0,-1 0 0 0 0,0 0 0 0 0,1 0 0 0 0,0 0-1 0 0,-1 0 1 0 0,1-1 0 0 0,0 1 0 0 0,3 2 0 0 0,-1-2 33 0 0,0 0 0 0 0,0 0 0 0 0,-1-1 1 0 0,1 0-1 0 0,0 1 0 0 0,0-1 0 0 0,0-1 1 0 0,1 1-1 0 0,-1-1 0 0 0,0 1 0 0 0,0-1 0 0 0,0 0 1 0 0,0-1-1 0 0,7 0 0 0 0,1-1-25 0 0,1-1 1 0 0,0-1-1 0 0,-1 0 0 0 0,0 0 0 0 0,0-1 0 0 0,0-1 1 0 0,-1 0-1 0 0,0 0 0 0 0,13-11 0 0 0,-18 12-33 0 0,0 0 0 0 0,0 0 0 0 0,0 0 0 0 0,-1-1 0 0 0,0 0 0 0 0,-1 0 1 0 0,1 0-1 0 0,-1-1 0 0 0,0 0 0 0 0,-1 0 0 0 0,1 0 0 0 0,-1 0 0 0 0,-1 0 0 0 0,1-1 0 0 0,-1 1 0 0 0,1-13 0 0 0,-2 13-182 0 0,-1 1 1 0 0,1-1-1 0 0,-2 0 0 0 0,1 1 1 0 0,-1-1-1 0 0,0 1 0 0 0,0 0 1 0 0,-4-11-1 0 0,4 15 77 0 0,0-1 0 0 0,0 0-1 0 0,-1 0 1 0 0,1 1 0 0 0,-1-1-1 0 0,0 1 1 0 0,1-1 0 0 0,-1 1 0 0 0,-1 0-1 0 0,1 0 1 0 0,0 0 0 0 0,0 0-1 0 0,-1 0 1 0 0,1 0 0 0 0,-1 1 0 0 0,1-1-1 0 0,-1 1 1 0 0,0-1 0 0 0,0 1-1 0 0,-5-1 1 0 0,-5-1-1365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2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22 7831 0 0,'9'-22'10302'0'0,"-11"23"-10215"0"0,0-1 0 0 0,0 0 1 0 0,0 1-1 0 0,-1 0 0 0 0,1-1 1 0 0,0 1-1 0 0,1 0 1 0 0,-1 0-1 0 0,0 0 0 0 0,0 0 1 0 0,0 0-1 0 0,0 0 1 0 0,-1 3-1 0 0,-22 20 500 0 0,21-19-563 0 0,-12 14 3 0 0,1 0 0 0 0,1 1 0 0 0,1 0 0 0 0,-17 37 0 0 0,-32 95 189 0 0,29-68-167 0 0,-78 159-34 0 0,87-193 30 0 0,-1-1-52 0 0,-2 0-1 0 0,-41 54 1 0 0,39-64-1576 0 0,29-38 974 0 0,-1 1-952 0 0,-1 2 1226 0 0,10-3-5215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2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13 10591 0 0,'-8'1'464'0'0,"4"-1"-310"0"0,-1 0-1 0 0,1 0 1 0 0,-1 1 0 0 0,1 0 0 0 0,0 0 0 0 0,-1 0-1 0 0,1 1 1 0 0,0-1 0 0 0,0 1 0 0 0,-1 0-1 0 0,1 0 1 0 0,-6 5 0 0 0,5-3 1163 0 0,0 0 1 0 0,1 0-1 0 0,-8 9 1642 0 0,18 1-1293 0 0,-4-12-1545 0 0,0-1 0 0 0,-1 0-1 0 0,1 0 1 0 0,0 0 0 0 0,0-1-1 0 0,0 1 1 0 0,0 0 0 0 0,0-1 0 0 0,0 1-1 0 0,0-1 1 0 0,0 1 0 0 0,5-1 0 0 0,27-2 640 0 0,-26 1-567 0 0,235-36 1287 0 0,3 0-1118 0 0,-195 32-1327 0 0,-50 4-273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3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37 6911 0 0,'0'0'528'0'0,"16"-22"3020"0"0,-9 14-2180 0 0,-1 2 2676 0 0,-11 8-2265 0 0,-13 11-1760 0 0,-131 101-36 0 0,124-92 12 0 0,0 1-1 0 0,2 1 1 0 0,-33 43 0 0 0,54-63 5 0 0,-1-1-1 0 0,1 1 0 0 0,0 0 0 0 0,0 0 1 0 0,0 0-1 0 0,1 1 0 0 0,-1-1 1 0 0,1 0-1 0 0,0 1 0 0 0,0-1 1 0 0,0 8-1 0 0,1-11 23 0 0,0 1-1 0 0,0 0 1 0 0,0 0 0 0 0,1 0-1 0 0,-1 0 1 0 0,1-1 0 0 0,-1 1-1 0 0,1 0 1 0 0,-1 0 0 0 0,1-1-1 0 0,0 1 1 0 0,0 0 0 0 0,0-1 0 0 0,0 1-1 0 0,0-1 1 0 0,0 1 0 0 0,1-1-1 0 0,-1 0 1 0 0,0 1 0 0 0,1-1-1 0 0,-1 0 1 0 0,1 0 0 0 0,-1 0-1 0 0,1 0 1 0 0,-1 0 0 0 0,1 0-1 0 0,0-1 1 0 0,-1 1 0 0 0,1 0 0 0 0,3 0-1 0 0,3 1 110 0 0,0-1-1 0 0,0 0 0 0 0,0-1 1 0 0,0 1-1 0 0,0-1 0 0 0,0-1 1 0 0,1 0-1 0 0,-1 0 0 0 0,0 0 1 0 0,12-4-1 0 0,7-5 179 0 0,42-19 1 0 0,-62 26-307 0 0,1-1 22 0 0,0-1 0 0 0,0 0 0 0 0,-1 0 0 0 0,1-1-1 0 0,-1 0 1 0 0,-1 0 0 0 0,1-1 0 0 0,-1 0 0 0 0,0 0-1 0 0,-1 0 1 0 0,0-1 0 0 0,0 1 0 0 0,0-1 0 0 0,4-12 0 0 0,-1 0-145 0 0,0-1-1 0 0,-2 0 1 0 0,0-1 0 0 0,5-38 0 0 0,-11 17-2102 0 0,-13 48 1264 0 0,-31 21-3820 0 0,32-19 3196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3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6911 0 0,'0'0'4576'0'0,"-8"3"-2817"0"0,-1 1-1603 0 0,1 1 0 0 0,-1-1 0 0 0,1 1 1 0 0,0 1-1 0 0,0 0 0 0 0,1 0 0 0 0,-1 0 0 0 0,1 1 1 0 0,1 0-1 0 0,-1 0 0 0 0,1 1 0 0 0,1 0 0 0 0,-1 0 0 0 0,-5 12 1 0 0,9-16-113 0 0,-9 15 103 0 0,2 0 1 0 0,-10 27-1 0 0,17-41-83 0 0,0-1 0 0 0,1 1 0 0 0,0 0 0 0 0,0-1 0 0 0,0 1 0 0 0,1 0 0 0 0,0 0-1 0 0,0 0 1 0 0,0 0 0 0 0,0-1 0 0 0,1 1 0 0 0,-1 0 0 0 0,1 0 0 0 0,1-1 0 0 0,-1 1 0 0 0,4 7 0 0 0,-5-11 1 0 0,1 0 1 0 0,0 0 0 0 0,0 0-1 0 0,1 1 1 0 0,-1-2-1 0 0,0 1 1 0 0,0 0-1 0 0,0 0 1 0 0,1 0-1 0 0,-1 0 1 0 0,0-1 0 0 0,1 1-1 0 0,-1-1 1 0 0,1 1-1 0 0,-1-1 1 0 0,1 0-1 0 0,-1 1 1 0 0,1-1-1 0 0,-1 0 1 0 0,1 0 0 0 0,-1 0-1 0 0,1 0 1 0 0,-1 0-1 0 0,1 0 1 0 0,-1-1-1 0 0,2 1 1 0 0,7-2 301 0 0,-1 0 1 0 0,18-7-1 0 0,-20 6-210 0 0,10-3-99 0 0,1 0 0 0 0,-1-2 0 0 0,0 0 0 0 0,0-1-1 0 0,-1 0 1 0 0,0-2 0 0 0,-1 0 0 0 0,0 0 0 0 0,-1-2 0 0 0,0 0-1 0 0,-1 0 1 0 0,16-22 0 0 0,-13 13-430 0 0,-1-1 0 0 0,-1-1 0 0 0,13-31 0 0 0,-26 54 244 0 0,-3 2-511 0 0,0 0 616 0 0,0 0 0 0 0,0 1 0 0 0,1-1 0 0 0,-1 1 0 0 0,0 0 0 0 0,1-1 0 0 0,-1 1 0 0 0,1 0-1 0 0,-2 2 1 0 0,2-2-7 0 0,-15 21 83 0 0,2 1 1 0 0,-22 45-1 0 0,12-19 5 0 0,21-45-39 0 0,0 1 1 0 0,0 0 0 0 0,1 0 0 0 0,0 0 0 0 0,0 0 0 0 0,0 0-1 0 0,-1 12 1 0 0,3-18-18 0 0,0 1 1 0 0,0 0-1 0 0,0 0 0 0 0,0 0 0 0 0,0 0 0 0 0,1 0 0 0 0,-1 0 1 0 0,0-1-1 0 0,0 1 0 0 0,1 0 0 0 0,-1 0 0 0 0,0 0 1 0 0,1-1-1 0 0,-1 1 0 0 0,1 0 0 0 0,-1 0 0 0 0,1-1 1 0 0,-1 1-1 0 0,1 0 0 0 0,-1-1 0 0 0,1 1 0 0 0,0 0 0 0 0,-1-1 1 0 0,1 1-1 0 0,1 0 0 0 0,0 0 1 0 0,0 0-70 0 0,-1 1-1 0 0,1-1 1 0 0,0 0-1 0 0,0 0 1 0 0,0 0-1 0 0,0 0 1 0 0,0 0-1 0 0,0-1 0 0 0,0 1 1 0 0,0-1-1 0 0,0 1 1 0 0,0-1-1 0 0,0 0 1 0 0,1 1-1 0 0,-1-1 1 0 0,2-1-1 0 0,9 1-592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3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3 276 5063 0 0,'0'0'232'0'0,"-1"2"-13"0"0,1 2 321 0 0,-1 1 0 0 0,1-1 0 0 0,0 0-1 0 0,0 0 1 0 0,0 0 0 0 0,1 1 0 0 0,1 6 1360 0 0,8 5 866 0 0,-9-16-2629 0 0,0 1-1 0 0,0 0 1 0 0,0-1-1 0 0,0 0 0 0 0,1 1 1 0 0,-1-1-1 0 0,0 0 1 0 0,0 1-1 0 0,0-1 1 0 0,1 0-1 0 0,-1 0 0 0 0,0 0 1 0 0,0 0-1 0 0,0 0 1 0 0,1 0-1 0 0,-1 0 0 0 0,0-1 1 0 0,0 1-1 0 0,0 0 1 0 0,0-1-1 0 0,1 1 1 0 0,0-2-1 0 0,0 1 12 0 0,0 0 0 0 0,-1-1 0 0 0,1 1 1 0 0,0-1-1 0 0,-1 0 0 0 0,0 1 0 0 0,1-1 0 0 0,-1 0 0 0 0,0 0 0 0 0,0 0 1 0 0,1-3-1 0 0,2-5 214 0 0,-1 0 0 0 0,-1 0 0 0 0,0 0 0 0 0,2-14 0 0 0,-4 14-290 0 0,2 1 0 0 0,-1-1 0 0 0,2 0 0 0 0,-1 1 0 0 0,1-1 0 0 0,0 1 1 0 0,1 0-1 0 0,0 0 0 0 0,1 0 0 0 0,0 1 0 0 0,0-1 0 0 0,1 1 0 0 0,0 0 1 0 0,0 1-1 0 0,1 0 0 0 0,0 0 0 0 0,14-11 0 0 0,-4 8-125 0 0,1 0 0 0 0,0 1-1 0 0,0 2 1 0 0,33-11 0 0 0,7-2-113 0 0,-41 15-1828 0 0,-10 2 244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3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 1375 0 0,'0'0'14584'0'0,"1"9"-13936"0"0,-1-3-572 0 0,-1 1 0 0 0,0-1 0 0 0,0 1 0 0 0,-1-1 0 0 0,0 1 0 0 0,0-1 0 0 0,-1 0 0 0 0,-5 10 0 0 0,2-1 32 0 0,-71 141 741 0 0,48-100-651 0 0,-140 223 171 0 0,7-8-22 0 0,149-244-316 0 0,9-18-22 0 0,1 0 0 0 0,-2-1 0 0 0,1 0 0 0 0,-1 0 0 0 0,-10 11 0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3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 6911 0 0,'-9'0'715'0'0,"3"0"-100"0"0,0 0 0 0 0,0 1 0 0 0,0 0-1 0 0,-8 2 1 0 0,12-3-265 0 0,-1 1-1 0 0,1 0 1 0 0,0 0-1 0 0,-1 0 1 0 0,1 0 0 0 0,0 0-1 0 0,0 1 1 0 0,0-1-1 0 0,0 1 1 0 0,0-1-1 0 0,0 1 1 0 0,-3 3 0 0 0,4-4 44 0 0,-7 20 2605 0 0,8-18-2901 0 0,0-1-1 0 0,-1 0 1 0 0,1 1 0 0 0,1-1 0 0 0,-1 0-1 0 0,0 1 1 0 0,1-1 0 0 0,-1 0 0 0 0,1 1-1 0 0,-1-1 1 0 0,1 0 0 0 0,0 0-1 0 0,0 0 1 0 0,0 0 0 0 0,0 0 0 0 0,1 0-1 0 0,-1 0 1 0 0,3 3 0 0 0,-2-3-14 0 0,1 0 0 0 0,0 0 0 0 0,-1 0 0 0 0,1 0 0 0 0,0-1 0 0 0,0 1 0 0 0,0-1 0 0 0,0 1 0 0 0,1-1 0 0 0,-1 0 0 0 0,5 0 0 0 0,5 1 99 0 0,1 0-1 0 0,0-2 1 0 0,-1 0 0 0 0,1 0-1 0 0,13-3 1 0 0,43-8 493 0 0,93-28 0 0 0,-86 19-557 0 0,-18 4-349 0 0,36-9-3331 0 0,-75 22 1841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3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80 100 5063 0 0,'0'0'752'0'0,"9"14"3642"0"0,-7-13-4057 0 0,0 1 1 0 0,0-1 0 0 0,-1 0-1 0 0,1 0 1 0 0,1 0 0 0 0,-1 0 0 0 0,0 0-1 0 0,0 0 1 0 0,0 0 0 0 0,0-1-1 0 0,0 1 1 0 0,1-1 0 0 0,-1 0-1 0 0,0 0 1 0 0,4 0 0 0 0,37-4 1082 0 0,-30 2-853 0 0,20-3 39 0 0,0-1 0 0 0,34-13 0 0 0,-48 13-570 0 0,-1-1 0 0 0,0-1 1 0 0,0 0-1 0 0,32-22 0 0 0,-30 11-1027 0 0,-19 18 633 0 0,-1 1 283 0 0,0 0 1 0 0,0-1 0 0 0,0 1 0 0 0,0-1 0 0 0,0 1 0 0 0,0-1 0 0 0,0 1 0 0 0,-1 0 0 0 0,1-1 0 0 0,0 1 0 0 0,0-1-1 0 0,0 1 1 0 0,-1 0 0 0 0,1-1 0 0 0,0 1 0 0 0,0-1 0 0 0,-1 1 0 0 0,1 0 0 0 0,0 0 0 0 0,-1-1 0 0 0,1 1 0 0 0,0 0-1 0 0,-1-1 1 0 0,1 1 0 0 0,0 0 0 0 0,-1 0 0 0 0,1 0 0 0 0,-1 0 0 0 0,0-1 0 0 0,-17 0-662 0 0,-19 10 261 0 0,-4 5 667 0 0,0 2 0 0 0,2 2 0 0 0,0 1 0 0 0,-45 31 0 0 0,64-36 7 0 0,0 0-1 0 0,-20 20 0 0 0,29-24-84 0 0,1 0 0 0 0,0 1 0 0 0,1 0 1 0 0,-16 25-1 0 0,24-35-79 0 0,1 1 1 0 0,-1-1-1 0 0,0 1 1 0 0,0-1 0 0 0,1 1-1 0 0,-1 0 1 0 0,1-1-1 0 0,-1 1 1 0 0,1 0 0 0 0,0-1-1 0 0,0 1 1 0 0,-1 0-1 0 0,1 0 1 0 0,0-1 0 0 0,1 1-1 0 0,-1 0 1 0 0,0 0-1 0 0,0-1 1 0 0,1 1 0 0 0,-1 0-1 0 0,2 1 1 0 0,-1 0 8 0 0,1-1 1 0 0,-1 0 0 0 0,1 0 0 0 0,0 0 0 0 0,-1 0-1 0 0,1 0 1 0 0,0 0 0 0 0,0-1 0 0 0,1 1-1 0 0,-1-1 1 0 0,0 1 0 0 0,4 1 0 0 0,4 1 78 0 0,0 0-1 0 0,1-1 1 0 0,-1 0 0 0 0,1-1 0 0 0,18 3 0 0 0,-5-3-44 0 0,0-1 1 0 0,0-1-1 0 0,29-3 0 0 0,-39 0-2851 0 0,24-6 1 0 0,-18 2-3167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3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15263 0 0,'0'0'348'0'0,"1"7"466"0"0,-1-2-746 0 0,1 1 1 0 0,-1-1 0 0 0,1 0-1 0 0,0 0 1 0 0,0 1 0 0 0,1-1-1 0 0,-1 0 1 0 0,1 0 0 0 0,1 0 0 0 0,-1 0-1 0 0,0-1 1 0 0,1 1 0 0 0,0 0-1 0 0,0-1 1 0 0,1 0 0 0 0,-1 0 0 0 0,1 0-1 0 0,6 5 1 0 0,9 5 323 0 0,0-1 0 0 0,0-1 0 0 0,1-1 1 0 0,33 13-1 0 0,89 23 652 0 0,128 9-417 0 0,-261-54-531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09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 6447 0 0,'0'0'1711'0'0,"-2"1"-560"0"0,-5 9-93 0 0,1-1 0 0 0,0 1 0 0 0,0 0 0 0 0,-7 18 0 0 0,-14 49 137 0 0,21-61-984 0 0,-78 206 236 0 0,-4 13-412 0 0,2-7-35 0 0,60-173 0 0 0,-65 103 0 0 0,85-149 2 0 0,-19 29 51 0 0,-1-2-1 0 0,-46 48 1 0 0,63-76-6 0 0,7-6 74 0 0,0 0 0 0 0,0 0 0 0 0,0 0 0 0 0,0 0 1 0 0,0 0-1 0 0,-3 4 0 0 0,5-19 168 0 0,0 6-258 0 0,2 0 0 0 0,-1 0-1 0 0,1 1 1 0 0,0-1 0 0 0,0 0 0 0 0,4-7-1 0 0,23-39 30 0 0,-19 36-47 0 0,20-36-13 0 0,3 1 0 0 0,2 2 0 0 0,61-67 0 0 0,-87 109-6 0 0,-1 0-1 0 0,1 0 0 0 0,0 1 1 0 0,1 1-1 0 0,0-1 1 0 0,0 2-1 0 0,0-1 0 0 0,1 2 1 0 0,0-1-1 0 0,20-5 0 0 0,-22 8 3 0 0,0 0 0 0 0,0 1 0 0 0,-1 0 0 0 0,1 0-1 0 0,0 1 1 0 0,0 0 0 0 0,0 1 0 0 0,0 0 0 0 0,-1 0-1 0 0,1 1 1 0 0,0 0 0 0 0,-1 0 0 0 0,1 1-1 0 0,13 7 1 0 0,-18-8 4 0 0,0 0 0 0 0,0 1 0 0 0,0-1 0 0 0,0 1 0 0 0,-1 0 0 0 0,1 1 0 0 0,-1-1 0 0 0,0 0 0 0 0,0 1 0 0 0,0 0 0 0 0,0 0 0 0 0,-1-1 0 0 0,1 2 0 0 0,-1-1 0 0 0,2 5 0 0 0,-2-3 14 0 0,-1 0 0 0 0,0 0 0 0 0,0 0 0 0 0,0 0 0 0 0,0 0 1 0 0,-1 0-1 0 0,0 0 0 0 0,0 1 0 0 0,-1-1 0 0 0,-2 9 0 0 0,1-4 27 0 0,-1-1-1 0 0,0 0 0 0 0,-1 0 1 0 0,-1 0-1 0 0,1-1 0 0 0,-1 1 1 0 0,-1-1-1 0 0,0 0 0 0 0,0 0 1 0 0,-1-1-1 0 0,0 0 1 0 0,0 0-1 0 0,-9 6 0 0 0,-35 22-10 0 0,-1-2-1 0 0,-101 48 0 0 0,135-73-29 0 0,-113 51 11 0 0,128-59-5 0 0,-1 0 0 0 0,0 0 0 0 0,1 0 0 0 0,-1 0 0 0 0,0-1 0 0 0,1 1 0 0 0,-1-1 0 0 0,0 0 0 0 0,0 0 0 0 0,1-1 0 0 0,-1 1 0 0 0,-4-2 0 0 0,7 2-5 0 0,-1-1 0 0 0,1 1 0 0 0,0-1 1 0 0,-1 0-1 0 0,1 1 0 0 0,0-1 0 0 0,0 0 0 0 0,-1 0 0 0 0,1 0 1 0 0,0 0-1 0 0,0 0 0 0 0,0 0 0 0 0,0 0 0 0 0,0 0 0 0 0,0 0 0 0 0,1 0 1 0 0,-1 0-1 0 0,0-1 0 0 0,0 1 0 0 0,1 0 0 0 0,-1-1 0 0 0,1 1 1 0 0,-1 0-1 0 0,1-1 0 0 0,0 1 0 0 0,0-1 0 0 0,-1 1 0 0 0,1-1 0 0 0,0 1 1 0 0,0 0-1 0 0,0-1 0 0 0,1 1 0 0 0,-1-3 0 0 0,2-3-31 0 0,-1 0 0 0 0,1 1 0 0 0,0-1 0 0 0,1 0 0 0 0,0 1 0 0 0,0 0 0 0 0,0-1 0 0 0,1 1 0 0 0,0 1 0 0 0,0-1 0 0 0,7-8 0 0 0,-1 5-725 0 0,-1-1 0 0 0,1 2 0 0 0,1-1 0 0 0,-1 1 0 0 0,14-7 0 0 0,-7 6-4491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3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3223 0 0,'-5'6'640'0'0,"-34"33"8521"0"0,2 0-5182 0 0,-80 80-2004 0 0,86-90-1712 0 0,2 1 1 0 0,1 2-1 0 0,1 0 0 0 0,2 2 1 0 0,-35 63-1 0 0,48-72-2090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3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10135 0 0,'0'0'778'0'0,"-14"7"-353"0"0,5-2 122 0 0,1 1 1 0 0,0 1-1 0 0,1-1 1 0 0,0 1-1 0 0,0 0 1 0 0,-10 14-1 0 0,-31 52 820 0 0,15-12 214 0 0,-42 110 1 0 0,12-25-837 0 0,22-61-626 0 0,-31 66 42 0 0,48-84-263 0 0,24-65-89 0 0,0 0-1 0 0,0 0 1 0 0,0 0-1 0 0,0 0 1 0 0,0 0-1 0 0,0 0 1 0 0,2 4-1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3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30 8287 0 0,'-16'-1'888'0'0,"13"1"-357"0"0,0 1-1 0 0,-1-1 1 0 0,1 1-1 0 0,0 0 1 0 0,0 0-1 0 0,0 0 1 0 0,0 0-1 0 0,0 1 1 0 0,0-1-1 0 0,0 1 1 0 0,1-1-1 0 0,-1 1 0 0 0,0 0 1 0 0,1 0-1 0 0,0 1 1 0 0,-1-1-1 0 0,1 0 1 0 0,0 1-1 0 0,0-1 1 0 0,-3 6-1 0 0,5-7-484 0 0,0 0-1 0 0,0 0 1 0 0,0-1 0 0 0,0 1-1 0 0,0 0 1 0 0,0 0 0 0 0,0-1-1 0 0,0 1 1 0 0,0 0 0 0 0,0 0-1 0 0,0-1 1 0 0,0 1 0 0 0,1 0-1 0 0,-1 0 1 0 0,0-1 0 0 0,1 1-1 0 0,-1 0 1 0 0,0-1-1 0 0,1 1 1 0 0,-1 0 0 0 0,2 0-1 0 0,10 11 507 0 0,-7-9-416 0 0,1-1 1 0 0,-1 1-1 0 0,1-1 0 0 0,0-1 1 0 0,0 1-1 0 0,0-1 0 0 0,0 0 1 0 0,9 0-1 0 0,50-2 483 0 0,-49 0-513 0 0,34-3 252 0 0,76-17 1 0 0,46-21-452 0 0,-96 18-2643 0 0,-45 13-3582 0 0,-13 4-340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3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11887 0 0,'0'0'1367'0'0,"-14"1"418"0"0,8 2-1500 0 0,0 0 0 0 0,1 1 0 0 0,0-1 0 0 0,-1 1 0 0 0,2 0-1 0 0,-1 0 1 0 0,-8 10 0 0 0,1 1 243 0 0,-15 22 0 0 0,-8 24 46 0 0,-38 91 1 0 0,34-67-456 0 0,30-66-89 0 0,-193 370-707 0 0,148-314 666 0 0,29-42-2 0 0,25-32-56 0 0,15-14-835 0 0,-6 5 733 0 0,0 0 1 0 0,-1-1-1 0 0,0 0 1 0 0,-1-1-1 0 0,7-11 1 0 0,-1 3-3 0 0,26-40-334 0 0,-5 10-649 0 0,43-51 0 0 0,-69 90 1059 0 0,1 1 0 0 0,0-1-1 0 0,17-11 1 0 0,-22 18 98 0 0,-1-1 0 0 0,0 1-1 0 0,1 1 1 0 0,0-1 0 0 0,-1 0 0 0 0,1 1 0 0 0,0 0 0 0 0,0 0-1 0 0,0 0 1 0 0,0 0 0 0 0,0 0 0 0 0,0 1 0 0 0,0 0 0 0 0,0 0-1 0 0,4 0 1 0 0,-1 2 114 0 0,0-1-1 0 0,0 1 1 0 0,0 0-1 0 0,0 1 1 0 0,0-1-1 0 0,-1 1 1 0 0,1 1-1 0 0,-1-1 1 0 0,0 1-1 0 0,0 0 1 0 0,10 10-1 0 0,-12-11-4 0 0,-1 0 0 0 0,0 1-1 0 0,-1-1 1 0 0,1 1-1 0 0,-1 0 1 0 0,1 0-1 0 0,-1 0 1 0 0,-1 0-1 0 0,1 0 1 0 0,0 0-1 0 0,-1 1 1 0 0,0-1 0 0 0,0 1-1 0 0,0-1 1 0 0,-1 1-1 0 0,1-1 1 0 0,-1 1-1 0 0,0-1 1 0 0,0 1-1 0 0,-1 5 1 0 0,-2 2 127 0 0,0 0 0 0 0,-1-1 1 0 0,0 1-1 0 0,0 0 0 0 0,-1-1 0 0 0,-1 0 0 0 0,-10 16 0 0 0,4-11-6 0 0,1 0 0 0 0,-2 0 0 0 0,-29 26 0 0 0,34-34-209 0 0,-1-1 0 0 0,-1 0 0 0 0,0-1 0 0 0,1 0 0 0 0,-2 0 0 0 0,1-1 0 0 0,-1-1 0 0 0,1 1 0 0 0,-1-2-1 0 0,-1 0 1 0 0,1 0 0 0 0,0-1 0 0 0,-1 0 0 0 0,1-1 0 0 0,-1 0 0 0 0,1-1 0 0 0,-18-1 0 0 0,18 0-1 0 0,-45-5 83 0 0,51 5-91 0 0,-1 0-1 0 0,1-1 1 0 0,0 1-1 0 0,0-1 0 0 0,0 0 1 0 0,0 0-1 0 0,0-1 1 0 0,-5-3-1 0 0,10 6-36 0 0,-1-1-1 0 0,1 1 0 0 0,-1-1 1 0 0,1 1-1 0 0,-1-1 0 0 0,1 1 1 0 0,-1-1-1 0 0,1 1 0 0 0,0-1 1 0 0,-1 1-1 0 0,1-1 0 0 0,0 1 1 0 0,0-1-1 0 0,-1 0 0 0 0,1 1 1 0 0,0-1-1 0 0,0 1 0 0 0,0-1 1 0 0,0 0-1 0 0,0 1 0 0 0,0-1 1 0 0,0 0-1 0 0,0 1 1 0 0,0-1-1 0 0,0 0 0 0 0,0 0 1 0 0,1-1-241 0 0,-1 0 1 0 0,1 0 0 0 0,0 1 0 0 0,0-1 0 0 0,0 0 0 0 0,0 1 0 0 0,0-1 0 0 0,1-1 0 0 0,9-9-6198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3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12551 0 0,'0'0'1135'0'0,"-1"1"-932"0"0,-11 5 466 0 0,1 0 1 0 0,-24 9 0 0 0,23-11-316 0 0,0 1 0 0 0,-1 1 0 0 0,-12 9 0 0 0,12-7-192 0 0,0 1 0 0 0,1 1-1 0 0,1 0 1 0 0,-1 1 0 0 0,2 0 0 0 0,-1 1 0 0 0,2 0 0 0 0,-1 0 0 0 0,2 1-1 0 0,0 1 1 0 0,0-1 0 0 0,-9 26 0 0 0,15-34-155 0 0,-2 4 30 0 0,1 1 0 0 0,-2 12 0 0 0,5-19-8 0 0,-1-1 0 0 0,1 1 0 0 0,0-1 0 0 0,0 1 0 0 0,0 0 0 0 0,0-1 0 0 0,1 1 0 0 0,-1-1 0 0 0,0 1 0 0 0,1-1 0 0 0,0 1 0 0 0,0-1 0 0 0,0 0 0 0 0,1 3 0 0 0,-1-4 34 0 0,0 0-1 0 0,0 1 1 0 0,0-1 0 0 0,0 0-1 0 0,1 0 1 0 0,-1 0 0 0 0,0 0-1 0 0,1-1 1 0 0,-1 1-1 0 0,0 0 1 0 0,1-1 0 0 0,-1 1-1 0 0,1-1 1 0 0,-1 1 0 0 0,1-1-1 0 0,-1 1 1 0 0,1-1-1 0 0,2 0 1 0 0,30 0 568 0 0,-28 0-488 0 0,7-1-5 0 0,-1-1-1 0 0,1 0 0 0 0,-1 0 1 0 0,14-5-1 0 0,-20 5-120 0 0,0-1 0 0 0,0 1 0 0 0,0-1 0 0 0,-1 0 0 0 0,1 0 0 0 0,-1 0-1 0 0,1-1 1 0 0,-1 0 0 0 0,9-9 0 0 0,-11 10-13 0 0,-1-1 0 0 0,1 0 0 0 0,0 0 0 0 0,-1 0 0 0 0,0-1 0 0 0,0 1 0 0 0,0-1 0 0 0,-1 1 0 0 0,1-1 0 0 0,-1 1 0 0 0,0-1 1 0 0,0 0-1 0 0,-1 0 0 0 0,0 1 0 0 0,0-6 0 0 0,-1-6-555 0 0,0 0 0 0 0,-2 1 0 0 0,-5-19 0 0 0,3 12-1174 0 0,5 21 1501 0 0,0 1 0 0 0,0-1 0 0 0,-1 1 0 0 0,1-1 0 0 0,0 1 0 0 0,0-1 0 0 0,0 1 0 0 0,-1 0 0 0 0,1-1 0 0 0,0 1 0 0 0,-1-1 0 0 0,1 1 0 0 0,0 0 0 0 0,-1-1 0 0 0,1 1 0 0 0,-1 0 0 0 0,1-1 0 0 0,0 1 0 0 0,-1 0 0 0 0,0-1 0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4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13159 0 0,'0'0'1500'0'0,"-14"9"418"0"0,8-6-1831 0 0,1 1 0 0 0,-1 1 0 0 0,1-1 0 0 0,0 1 1 0 0,0-1-1 0 0,1 1 0 0 0,0 1 0 0 0,0-1 1 0 0,0 1-1 0 0,0-1 0 0 0,1 1 0 0 0,0 0 1 0 0,0 0-1 0 0,0 1 0 0 0,1-1 0 0 0,0 1 0 0 0,1-1 1 0 0,-2 10-1 0 0,0 2-68 0 0,0-1 1 0 0,-1 0-1 0 0,-11 28 1 0 0,-2 10 218 0 0,14-45 196 0 0,1 0 1 0 0,0 1-1 0 0,0 15 0 0 0,2-26-405 0 0,1 1 0 0 0,-1-1 0 0 0,0 1-1 0 0,0-1 1 0 0,1 1 0 0 0,-1-1 0 0 0,1 1 0 0 0,-1-1-1 0 0,0 1 1 0 0,1-1 0 0 0,-1 0 0 0 0,1 1 0 0 0,-1-1-1 0 0,1 0 1 0 0,-1 1 0 0 0,1-1 0 0 0,-1 0 0 0 0,1 1-1 0 0,-1-1 1 0 0,1 0 0 0 0,-1 0 0 0 0,2 0 0 0 0,13 4 334 0 0,-9-5-258 0 0,0 1 1 0 0,0-1 0 0 0,1 0 0 0 0,-1-1 0 0 0,-1 0 0 0 0,1 0 0 0 0,0 0 0 0 0,7-4 0 0 0,45-29 74 0 0,-31 18-143 0 0,-20 13-23 0 0,0-1-1 0 0,0 0 0 0 0,0 0 1 0 0,0-1-1 0 0,-1 0 0 0 0,0 0 1 0 0,0-1-1 0 0,-1 1 0 0 0,1-1 1 0 0,-2-1-1 0 0,1 1 1 0 0,3-9-1 0 0,-6 11-30 0 0,0-1-1 0 0,0 1 1 0 0,0-1 0 0 0,-1 0 0 0 0,0 1-1 0 0,0-1 1 0 0,-1 0 0 0 0,1 0-1 0 0,-1 0 1 0 0,-1 0 0 0 0,1 0 0 0 0,-1 1-1 0 0,0-1 1 0 0,0 0 0 0 0,-1 0-1 0 0,1 1 1 0 0,-1-1 0 0 0,-5-8-1 0 0,4 8-218 0 0,-1 0-1 0 0,0 0 0 0 0,-1 0 1 0 0,1 1-1 0 0,-1 0 0 0 0,0 0 0 0 0,0 0 1 0 0,-9-6-1 0 0,13 11-122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4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12 14135 0 0,'0'0'647'0'0,"1"-1"-11"0"0,8-9 1563 0 0,-4 17-1627 0 0,-3-5-531 0 0,-1 1 1 0 0,0-1 0 0 0,0 1-1 0 0,-1-1 1 0 0,1 0 0 0 0,0 1 0 0 0,-1-1-1 0 0,0 1 1 0 0,1 0 0 0 0,-1-1-1 0 0,0 1 1 0 0,0-1 0 0 0,-1 1-1 0 0,1-1 1 0 0,0 1 0 0 0,-1-1 0 0 0,-1 4-1 0 0,-1 5 81 0 0,-1 0-1 0 0,-9 16 1 0 0,7-15 71 0 0,-107 199 1234 0 0,-33 72-1032 0 0,144-278-439 0 0,-6 11-350 0 0,2 1 0 0 0,0 0 0 0 0,-7 29 0 0 0,13-45-996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4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0 380 7367 0 0,'2'-1'6723'0'0,"116"-43"-451"0"0,19-9-4812 0 0,51-44-17 0 0,-148 73-1609 0 0,-1-2 0 0 0,52-47 0 0 0,-82 65-345 0 0,-1-1-1 0 0,-1 1 1 0 0,0-1-1 0 0,11-18 1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4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0,'0'2'5455'0'0,"1"2"-4660"0"0,0 1 0 0 0,0 0 0 0 0,1-1 0 0 0,-1 1 0 0 0,1-1 0 0 0,0 0 0 0 0,0 1 0 0 0,1-1 0 0 0,-1 0 0 0 0,1 0 0 0 0,3 4 0 0 0,0-2-132 0 0,0 0 1 0 0,0-1-1 0 0,0 0 1 0 0,1 0-1 0 0,13 8 1 0 0,5-1-31 0 0,0-1 0 0 0,51 15 1 0 0,-58-21 1 0 0,10 4-293 0 0,-9-4-174 0 0,1 1 0 0 0,17 9 0 0 0,-31-12-230 0 0,-1 0 0 0 0,1 0 1 0 0,-1 1-1 0 0,1-1 1 0 0,-1 1-1 0 0,0 1 0 0 0,-1-1 1 0 0,1 1-1 0 0,-1-1 0 0 0,6 9 1 0 0,-9-10 0 0 0,1-1-153 0 0,-1 0 1 0 0,0 0 0 0 0,1 1 0 0 0,-1-1-1 0 0,1 0 1 0 0,-1 0 0 0 0,1 0-1 0 0,0-1 1 0 0,0 1 0 0 0,0 0 0 0 0,0-1-1 0 0,0 1 1 0 0,1-1 0 0 0,-1 0 0 0 0,0 1-1 0 0,1-1 1 0 0,2 1 0 0 0,5-2-1758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1:4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 9671 0 0,'-15'-5'1031'0'0,"14"4"-775"0"0,1 1 0 0 0,-1 0 0 0 0,1 0-1 0 0,0 0 1 0 0,-1 0 0 0 0,1-1 0 0 0,-1 1 0 0 0,1 0 0 0 0,0 0-1 0 0,-1 0 1 0 0,1 0 0 0 0,-1 0 0 0 0,1 0 0 0 0,0 0 0 0 0,-1 0 0 0 0,1 0-1 0 0,-1 0 1 0 0,1 0 0 0 0,-1 0 0 0 0,1 0 0 0 0,0 1 0 0 0,-1-1-1 0 0,1 0 1 0 0,-1 0 0 0 0,1 0 0 0 0,0 1 0 0 0,-1-1 0 0 0,1 0-1 0 0,0 1-171 0 0,0 0 0 0 0,0-1 0 0 0,0 1 0 0 0,0-1 0 0 0,0 1 0 0 0,0 0 0 0 0,0-1 0 0 0,0 1 0 0 0,1-1 0 0 0,-1 1 0 0 0,0-1 0 0 0,0 1 0 0 0,1-1 0 0 0,-1 1 0 0 0,0-1 0 0 0,1 1 0 0 0,18 20-234 0 0,101 57 901 0 0,-47-34-606 0 0,-41-23-88 0 0,143 99 466 0 0,-139-93-106 0 0,-2 2 0 0 0,53 57 0 0 0,-79-77-302 0 0,0 1 0 0 0,-1 0-1 0 0,0 0 1 0 0,0 0 0 0 0,-2 1 0 0 0,1 0 0 0 0,-1 0 0 0 0,3 13-1 0 0,-6-17-80 0 0,0 0-1 0 0,-1 0 0 0 0,0 1 0 0 0,0-1 1 0 0,-1 0-1 0 0,0 1 0 0 0,0-1 0 0 0,0 0 0 0 0,-1 1 1 0 0,-1-1-1 0 0,1 0 0 0 0,-1 0 0 0 0,0 0 1 0 0,-5 11-1 0 0,-1-3 22 0 0,-1 0 0 0 0,0-1 0 0 0,0 0-1 0 0,-1-1 1 0 0,-23 23 0 0 0,-70 54 129 0 0,60-55-103 0 0,-12 11-90 0 0,29-27 70 0 0,1 2-1 0 0,1 0 1 0 0,0 2-1 0 0,-23 30 1 0 0,45-49-136 0 0,-1 1 1 0 0,1-1 0 0 0,0 0-1 0 0,0 1 1 0 0,0-1 0 0 0,-1 7-1 0 0,-3 13-3915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1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350 247 6447 0 0,'0'0'2090'0'0,"3"0"-514"0"0,6 0-879 0 0,0-1 1 0 0,-1-1-1 0 0,1 0 1 0 0,0 0 0 0 0,-1 0-1 0 0,0-1 1 0 0,10-5 0 0 0,57-32 321 0 0,-67 35-977 0 0,-1 0 0 0 0,0 0 1 0 0,0-1-1 0 0,0 0 0 0 0,-1 0 1 0 0,1-1-1 0 0,-2 0 0 0 0,10-12 1 0 0,-13 15-6 0 0,1-1 0 0 0,-1 1 0 0 0,0 0 0 0 0,0-1 0 0 0,0 1 0 0 0,0-1 0 0 0,-1 1 0 0 0,0-1 0 0 0,0 0 0 0 0,0 0 0 0 0,-1 0 0 0 0,0 1 0 0 0,1-1 0 0 0,-2 0 0 0 0,1 0 0 0 0,0 0 1 0 0,-3-8-1 0 0,3 12-15 0 0,-1-1 0 0 0,0 1 0 0 0,1-1 0 0 0,-1 1 1 0 0,0-1-1 0 0,1 1 0 0 0,-1 0 0 0 0,0-1 1 0 0,0 1-1 0 0,0 0 0 0 0,0 0 0 0 0,-1 0 1 0 0,1 0-1 0 0,0 0 0 0 0,0 0 0 0 0,-1 0 0 0 0,-2-1 1 0 0,2 0-12 0 0,-1 2 0 0 0,1-1 1 0 0,-1 0-1 0 0,0 0 0 0 0,0 1 1 0 0,1 0-1 0 0,-1-1 0 0 0,0 1 0 0 0,-4 1 1 0 0,-3 0-14 0 0,0 1 0 0 0,1 0-1 0 0,-1 0 1 0 0,-15 7 0 0 0,-18 10-13 0 0,2 1-1 0 0,0 2 0 0 0,2 2 1 0 0,0 1-1 0 0,2 2 0 0 0,1 2 1 0 0,-45 46-1 0 0,58-52 13 0 0,2 1 1 0 0,1 0-1 0 0,-20 32 0 0 0,38-53 3 0 0,0 1 0 0 0,0 0 0 0 0,0 0 0 0 0,1-1 0 0 0,0 1 0 0 0,0 0 0 0 0,0 0 0 0 0,0 0 0 0 0,0 1 0 0 0,1 5 0 0 0,0-9 0 0 0,0 1 0 0 0,0-1 0 0 0,0 0 0 0 0,0 0 0 0 0,1 1 0 0 0,-1-1 0 0 0,0 0 0 0 0,1 0 0 0 0,-1 0 0 0 0,1 0 0 0 0,-1 0 0 0 0,1 1 0 0 0,0-1 0 0 0,0 0 0 0 0,-1 0 0 0 0,1 0 0 0 0,0-1 0 0 0,0 1 0 0 0,0 0 0 0 0,0 0 0 0 0,0 0 0 0 0,0-1 0 0 0,0 1 0 0 0,0 0 0 0 0,0-1 0 0 0,0 1 0 0 0,0-1 0 0 0,0 1 0 0 0,1-1 0 0 0,-1 0 0 0 0,0 1 0 0 0,0-1 0 0 0,1 0 0 0 0,-1 0 0 0 0,0 0 0 0 0,0 0 0 0 0,3 0 0 0 0,4-1 22 0 0,0 0 0 0 0,0 0 0 0 0,0-1 0 0 0,0 0 0 0 0,0 0 0 0 0,14-7 0 0 0,46-25 253 0 0,-49 24-245 0 0,28-17 151 0 0,79-61-1 0 0,-121 84-159 0 0,0 0 0 0 0,-1 0-1 0 0,1-1 1 0 0,-1 1 0 0 0,0-1-1 0 0,0 0 1 0 0,6-10 0 0 0,-10 13 379 0 0,-3 3-355 0 0,0 0 1 0 0,0 0 0 0 0,0 1 0 0 0,1-1-1 0 0,-1 1 1 0 0,0-1 0 0 0,1 1 0 0 0,-4 3 0 0 0,-1 1-18 0 0,1 1 1 0 0,0 0 0 0 0,0 0-1 0 0,1 1 1 0 0,-10 16 0 0 0,9-14-12 0 0,-3 6 9 0 0,-10 27 0 0 0,10-20-25 0 0,6-17-195 0 0,1 1 0 0 0,0-1 1 0 0,1 1-1 0 0,-1 0 0 0 0,1-1 0 0 0,1 1 0 0 0,-1 0 0 0 0,1 0 0 0 0,1 11 1 0 0,2-7-1493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2:2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42 8287 0 0,'0'0'639'0'0,"1"-1"-415"0"0,1-2 690 0 0,1 0 1 0 0,0 0-1 0 0,0 0 0 0 0,0 1 0 0 0,3-3 1 0 0,3-3 767 0 0,-8 6-926 0 0,7-7 1495 0 0,-9 7-887 0 0,-4 4-907 0 0,-84 55-403 0 0,18-11-31 0 0,-82 50-23 0 0,149-93 0 0 0,-5 2 0 0 0,0 1 0 0 0,1 0 0 0 0,-14 14 0 0 0,10-9 3 0 0,-10 13-18 0 0,22-23 5 0 0,-1-1 0 0 0,1 0 0 0 0,0 1-1 0 0,0-1 1 0 0,0 0 0 0 0,0 1 0 0 0,0-1 0 0 0,-1 1 0 0 0,1-1-1 0 0,0 0 1 0 0,0 1 0 0 0,0-1 0 0 0,0 1 0 0 0,0-1 0 0 0,0 1-1 0 0,0-1 1 0 0,0 0 0 0 0,0 1 0 0 0,1-1 0 0 0,-1 0 0 0 0,0 1-1 0 0,0-1 1 0 0,0 1 0 0 0,0-1 0 0 0,1 0 0 0 0,-1 1 0 0 0,0-1-1 0 0,0 0 1 0 0,0 1 0 0 0,1-1 0 0 0,-1 0 0 0 0,0 1 0 0 0,1-1-1 0 0,-1 0 1 0 0,0 0 0 0 0,1 1 0 0 0,12 6-146 0 0,-9-6 131 0 0,0 0 0 0 0,-1-1 0 0 0,1 1-1 0 0,0-1 1 0 0,0 0 0 0 0,-1 0 0 0 0,1 0 0 0 0,7-1-1 0 0,32-10-97 0 0,-23 5 79 0 0,-6 3 35 0 0,-1 1 1 0 0,1 0-1 0 0,-1 0 1 0 0,1 2-1 0 0,-1 0 1 0 0,24 3 0 0 0,-29-2 9 0 0,-1 0 0 0 0,1 1 0 0 0,0 0 1 0 0,-1 0-1 0 0,1 1 0 0 0,-1 0 0 0 0,0 0 1 0 0,0 1-1 0 0,0 0 0 0 0,0 0 0 0 0,-1 0 1 0 0,11 10-1 0 0,-15-12 22 0 0,1 1 0 0 0,-1-1 0 0 0,0 1 0 0 0,0-1 0 0 0,0 1 0 0 0,0 0 1 0 0,0 0-1 0 0,-1 0 0 0 0,1 0 0 0 0,-1 1 0 0 0,0-1 0 0 0,0 0 0 0 0,0 1 0 0 0,0-1 0 0 0,0 0 0 0 0,-1 1 1 0 0,0-1-1 0 0,1 1 0 0 0,-1-1 0 0 0,-1 1 0 0 0,1-1 0 0 0,0 1 0 0 0,-1-1 0 0 0,0 0 0 0 0,0 1 0 0 0,0-1 0 0 0,0 0 1 0 0,0 0-1 0 0,-1 1 0 0 0,1-1 0 0 0,-1 0 0 0 0,0 0 0 0 0,-2 2 0 0 0,-3 4 50 0 0,0 0 1 0 0,-1 0-1 0 0,0-1 0 0 0,-1-1 1 0 0,1 1-1 0 0,-1-2 0 0 0,-1 1 1 0 0,-16 8-1 0 0,-8 2-59 0 0,0-2-1 0 0,-1-2 1 0 0,0-1-1 0 0,-1-1 1 0 0,-59 8 0 0 0,73-17 74 0 0,0 0 0 0 0,0-2 1 0 0,1 0-1 0 0,-1-2 0 0 0,0-1 1 0 0,-41-10-1 0 0,52 10-73 0 0,0-1-1 0 0,-13-6 1 0 0,23 9-123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2:3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 13039 0 0,'0'0'1186'0'0,"-5"6"-881"0"0,-3 6 420 0 0,0 0 0 0 0,0 0 0 0 0,-10 26 0 0 0,-12 45 460 0 0,7-17-741 0 0,-140 285 298 0 0,77-201-299 0 0,-2 4 112 0 0,29-46 47 0 0,-13 22-57 0 0,62-103-634 0 0,9-25-445 0 0,13-6-6488 0 0,1-2 848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2:3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1839 0 0,'0'0'18159'0'0,"-1"2"-17790"0"0,-2 7-80 0 0,0 0-1 0 0,-1 0 1 0 0,0-1-1 0 0,-1 0 1 0 0,-5 9-1 0 0,-33 40 463 0 0,19-28-526 0 0,-5 10-101 0 0,-91 112 252 0 0,115-147-611 0 0,-4 4 199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2:3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 17447 0 0,'-8'-14'2512'0'0,"19"14"-2640"0"0,1 0 32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2:3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65 379 5983 0 0,'-6'3'542'0'0,"-11"7"-622"0"0,-10 5 13177 0 0,20-49-12802 0 0,5 20-316 0 0,-1-9 39 0 0,1-1 1 0 0,1 0-1 0 0,3-26 1 0 0,-1 43-51 0 0,0 0-1 0 0,0 0 1 0 0,1 0 0 0 0,0 0 0 0 0,0 0 0 0 0,1 0 0 0 0,0 0-1 0 0,0 1 1 0 0,1-1 0 0 0,-1 1 0 0 0,1 0 0 0 0,1 0 0 0 0,-1 0-1 0 0,9-7 1 0 0,2 1-43 0 0,0 1-1 0 0,1 1 1 0 0,0 0-1 0 0,0 1 1 0 0,32-12-1 0 0,-13 5 81 0 0,-19 9 45 0 0,0 0 1 0 0,0 1-1 0 0,1 0 0 0 0,-1 1 0 0 0,1 1 0 0 0,0 1 0 0 0,25-2 1 0 0,-38 5 9 0 0,-1 0 1 0 0,1 0-1 0 0,-1 1 1 0 0,1-1-1 0 0,-1 1 1 0 0,1 0-1 0 0,-1 0 1 0 0,0 0 0 0 0,0 0-1 0 0,1 0 1 0 0,-1 1-1 0 0,0-1 1 0 0,0 1-1 0 0,0 0 1 0 0,0 0-1 0 0,-1 0 1 0 0,1 1 0 0 0,-1-1-1 0 0,1 0 1 0 0,-1 1-1 0 0,0 0 1 0 0,3 3-1 0 0,-3-1 29 0 0,0-1-1 0 0,0 0 0 0 0,0 0 0 0 0,-1 1 1 0 0,0-1-1 0 0,0 1 0 0 0,0-1 0 0 0,0 1 1 0 0,-1-1-1 0 0,1 1 0 0 0,-1 0 1 0 0,-1-1-1 0 0,1 1 0 0 0,0 0 0 0 0,-1-1 1 0 0,-2 7-1 0 0,-3 7-34 0 0,0 1 0 0 0,-2-1 0 0 0,0-1 0 0 0,-1 1 0 0 0,0-1-1 0 0,-2-1 1 0 0,0 0 0 0 0,-1 0 0 0 0,0-1 0 0 0,-22 20 0 0 0,25-27-34 0 0,-1-1 0 0 0,0 0-1 0 0,-1 0 1 0 0,0-1 0 0 0,1 0-1 0 0,-20 7 1 0 0,24-11-19 0 0,0 0 1 0 0,0 0-1 0 0,1-1 0 0 0,-1 0 0 0 0,0 0 0 0 0,0 0 1 0 0,0 0-1 0 0,0-1 0 0 0,-1 0 0 0 0,1-1 0 0 0,0 1 1 0 0,0-1-1 0 0,1 0 0 0 0,-1-1 0 0 0,-9-3 0 0 0,12 4-90 0 0,1 0 0 0 0,-1-1 0 0 0,1 0-1 0 0,-1 1 1 0 0,1-1 0 0 0,0 0-1 0 0,-1 0 1 0 0,1 0 0 0 0,0 0 0 0 0,1-1-1 0 0,-1 1 1 0 0,0-1 0 0 0,-1-3-1 0 0,0 1-748 0 0,1-1 0 0 0,0 0-1 0 0,0 0 1 0 0,0 0 0 0 0,0-8 0 0 0,0 0-5424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2:3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1 9991 0 0,'0'0'904'0'0,"-2"1"-745"0"0,-14 18 946 0 0,1 0 0 0 0,1 1 0 0 0,-23 42 0 0 0,5-8-105 0 0,-181 248 159 0 0,-30-22-7373 0 0,128-158 1834 0 0,96-101 3972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2:3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28 123 3679 0 0,'0'0'284'0'0,"0"1"-186"0"0,0 3 854 0 0,1 0 0 0 0,0-1 1 0 0,0 1-1 0 0,0-1 0 0 0,0 0 1 0 0,0 1-1 0 0,1-1 0 0 0,-1 0 0 0 0,1 0 1 0 0,0 1-1 0 0,0-1 0 0 0,4 4 1 0 0,-4-5-725 0 0,1 0 0 0 0,0 0 1 0 0,0 0-1 0 0,0-1 1 0 0,0 1-1 0 0,0-1 1 0 0,0 1-1 0 0,0-1 1 0 0,0 0-1 0 0,0 0 0 0 0,1 0 1 0 0,-1-1-1 0 0,0 1 1 0 0,4-1-1 0 0,19 1 269 0 0,0-1-1 0 0,-1-1 0 0 0,1-1 1 0 0,-1-2-1 0 0,1 0 0 0 0,35-12 1 0 0,-48 11-553 0 0,-1 0-1 0 0,0 0 1 0 0,0-1 0 0 0,-1-1-1 0 0,1 0 1 0 0,-1 0 0 0 0,-1-1-1 0 0,14-14 1 0 0,-21 20-106 0 0,-1-1 0 0 0,0 0 0 0 0,-1 0 0 0 0,1 0 0 0 0,0 0 0 0 0,-1 0 0 0 0,0-1 0 0 0,0 1 0 0 0,0 0 0 0 0,0-1 0 0 0,0 1 0 0 0,-1-1 0 0 0,1 1 0 0 0,-1-1 0 0 0,0 1 0 0 0,0-1 0 0 0,0 1 0 0 0,-1 0 0 0 0,1-1 0 0 0,-1 1 0 0 0,0-1 0 0 0,0 1 0 0 0,-2-6 0 0 0,2 8 123 0 0,1 0-1 0 0,-1 1 1 0 0,1-1-1 0 0,-1 1 1 0 0,0-1-1 0 0,1 1 0 0 0,-1-1 1 0 0,0 1-1 0 0,1-1 1 0 0,-1 1-1 0 0,0-1 1 0 0,0 1-1 0 0,1 0 1 0 0,-1-1-1 0 0,0 1 1 0 0,0 0-1 0 0,0 0 1 0 0,1 0-1 0 0,-1 0 0 0 0,0 0 1 0 0,0-1-1 0 0,0 1 1 0 0,0 1-1 0 0,0-1 1 0 0,-1 0-1 0 0,-20 5-296 0 0,7 3 249 0 0,-1-1 0 0 0,1 2-1 0 0,1 0 1 0 0,0 1 0 0 0,-16 13-1 0 0,5-3 42 0 0,-16 10 46 0 0,4-3-13 0 0,-34 32 1 0 0,60-49 29 0 0,0 2 0 0 0,0-1 0 0 0,2 2-1 0 0,-1-1 1 0 0,2 1 0 0 0,-14 27 0 0 0,14-24 342 0 0,1 2 1 0 0,1-1-1 0 0,-8 35 0 0 0,13-48-213 0 0,0 1 1 0 0,0 0-1 0 0,1 0 0 0 0,-1 0 1 0 0,1-1-1 0 0,1 1 0 0 0,-1 0 0 0 0,0 0 1 0 0,1 0-1 0 0,0-1 0 0 0,0 1 1 0 0,1 0-1 0 0,-1-1 0 0 0,1 1 0 0 0,0-1 1 0 0,0 0-1 0 0,1 1 0 0 0,-1-1 1 0 0,1 0-1 0 0,4 4 0 0 0,-4-5-84 0 0,-1-1 1 0 0,1 0-1 0 0,0 0 0 0 0,1 0 0 0 0,-1-1 0 0 0,0 1 0 0 0,0-1 1 0 0,1 0-1 0 0,-1 0 0 0 0,1 0 0 0 0,-1 0 0 0 0,1 0 0 0 0,5 0 1 0 0,6-1 104 0 0,29-1-1 0 0,-38 0-125 0 0,17-1-233 0 0,0-1 0 0 0,-1-1 0 0 0,1-1 0 0 0,-1-2 0 0 0,0 0-1 0 0,31-15 1 0 0,-37 15-1108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2:3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10247 0 0,'0'0'6259'0'0,"-1"2"-5935"0"0,-33 82 1268 0 0,-4 9-853 0 0,-23 19-376 0 0,-35 73-256 0 0,85-153-305 0 0,11-31-38 0 0,3-3-1743 0 0,15-6 800 0 0,6-6-5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2:3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4607 0 0,'-1'1'12155'0'0,"-11"23"-11071"0"0,0 1 1 0 0,2 0-1 0 0,-8 30 0 0 0,-4 9-917 0 0,-9 21-110 0 0,5-12-103 0 0,-49 97-1 0 0,60-139-283 0 0,3-9-61 0 0,-20 31 0 0 0,27-45-384 0 0,-1-1 0 0 0,-1 1-1 0 0,1-1 1 0 0,-9 6 0 0 0,6-6-724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2:3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56 136 4607 0 0,'-56'8'16064'0'0,"69"-13"-15134"0"0,36-8 177 0 0,68-11 0 0 0,-74 16-814 0 0,86-16 366 0 0,206-36 37 0 0,-299 56-841 0 0,64-1-1 0 0,-71 6-2730 0 0,33 6-1 0 0,-52-6 1441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1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639 123 14279 0 0,'1'-1'655'0'0,"5"-8"-316"0"0,0 1 1 0 0,10-9-1 0 0,4-7 1428 0 0,-19 23-1671 0 0,0 0 0 0 0,-1 0 0 0 0,1 0 0 0 0,-1-1 0 0 0,1 1 0 0 0,-1 0 0 0 0,1 0 0 0 0,-1-1 0 0 0,0 1 0 0 0,1 0 0 0 0,-1-1 0 0 0,0 1 0 0 0,0 0 0 0 0,0-1 0 0 0,0 1 0 0 0,0 0 0 0 0,0-1 0 0 0,-1 1 0 0 0,1 0 0 0 0,0-1 0 0 0,-1 1 0 0 0,1 0 0 0 0,-1 0 0 0 0,1-1 0 0 0,-1 1-1 0 0,1 0 1 0 0,-1 0 0 0 0,0 0 0 0 0,0 0 0 0 0,0 0 0 0 0,-1-2 0 0 0,0 1-102 0 0,0 0 0 0 0,0 0 0 0 0,0 0 0 0 0,-1 0 0 0 0,1 0 0 0 0,-1 1 0 0 0,1-1 0 0 0,-1 1 0 0 0,0-1-1 0 0,0 1 1 0 0,1 0 0 0 0,-5-1 0 0 0,2 2-23 0 0,1-1-1 0 0,-1 1 0 0 0,1 0 1 0 0,-1 1-1 0 0,1-1 0 0 0,-1 1 1 0 0,1 0-1 0 0,-1 0 1 0 0,1 1-1 0 0,-1-1 0 0 0,1 1 1 0 0,-6 3-1 0 0,-6 4-168 0 0,-25 18-1 0 0,34-23 167 0 0,-121 89 6 0 0,111-80 39 0 0,2 1 0 0 0,0 0 0 0 0,1 1-1 0 0,-17 24 1 0 0,28-36-12 0 0,1 0 1 0 0,0 0-1 0 0,0 0 0 0 0,0 0 0 0 0,1 0 0 0 0,-1 1 0 0 0,1-1 1 0 0,-2 8-1 0 0,3-11 2 0 0,1 1 0 0 0,-1-1 0 0 0,1 1 0 0 0,0-1 0 0 0,-1 1 1 0 0,1-1-1 0 0,-1 0 0 0 0,1 1 0 0 0,0-1 0 0 0,0 0 0 0 0,-1 1 0 0 0,1-1 0 0 0,0 0 0 0 0,-1 0 0 0 0,1 1 1 0 0,1-1-1 0 0,-2 0-3 0 0,5 1-7 0 0,0-1 0 0 0,-1 1 0 0 0,1-1 0 0 0,-1 0 0 0 0,1-1 0 0 0,0 1 0 0 0,-1-1-1 0 0,1 1 1 0 0,-1-1 0 0 0,1-1 0 0 0,6-2 0 0 0,6-3-76 0 0,25-15-1 0 0,-27 14 39 0 0,67-41-652 0 0,-19 10-413 0 0,-61 39 386 0 0,-3 4 254 0 0,-9 13 98 0 0,-19 27 549 0 0,21-32-276 0 0,-85 138 262 0 0,6 3 0 0 0,-118 292 1 0 0,152-298-401 0 0,-16 41-37 0 0,68-186 829 0 0,0-3-511 0 0,0 0 0 0 0,-1 1 0 0 0,1-1 0 0 0,0 0 0 0 0,0 0 0 0 0,0 0 0 0 0,0 0 0 0 0,0 0 0 0 0,0 0 0 0 0,0 0 0 0 0,1 0 0 0 0,-1 0 0 0 0,0-1 0 0 0,1 1 0 0 0,-1 0 0 0 0,0 0 0 0 0,1-1 0 0 0,-1-1 0 0 0,0-4-14 0 0,0-1 0 0 0,0 1 1 0 0,0-1-1 0 0,1 1 0 0 0,1-1 1 0 0,-1 1-1 0 0,1 0 0 0 0,4-15 1 0 0,-2 0-134 0 0,4-17-729 0 0,2-5-316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2:3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13 183 9671 0 0,'-12'-8'5987'0'0,"26"1"-2997"0"0,-4 1-2524 0 0,36-8 1093 0 0,86-14-1 0 0,-46 11-855 0 0,327-57 1553 0 0,7 46-1818 0 0,-353 30-714 0 0,38-1-3486 0 0,-86-3 1979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2:3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28 12895 0 0,'13'-6'822'0'0,"-5"1"-73"0"0,0 1-1 0 0,1 0 1 0 0,14-5 3247 0 0,-24 11-3939 0 0,0 0 0 0 0,0 0 0 0 0,0-1-1 0 0,0 1 1 0 0,0-1 0 0 0,0 1 0 0 0,0-1-1 0 0,-1 1 1 0 0,1-1 0 0 0,-2 2 0 0 0,1-1 17 0 0,-141 138 539 0 0,88-92-640 0 0,-107 71 0 0 0,53-41 9 0 0,26-27 18 0 0,66-42 0 0 0,0 1 0 0 0,0 0 0 0 0,1 1 0 0 0,1 1 0 0 0,0 1 0 0 0,-15 14 0 0 0,28-24-1 0 0,-1 0-1 0 0,0 1 0 0 0,1-1 1 0 0,0 0-1 0 0,0 1 1 0 0,0-1-1 0 0,0 1 0 0 0,0 0 1 0 0,1-1-1 0 0,0 1 1 0 0,0 0-1 0 0,0 0 0 0 0,0 0 1 0 0,0 0-1 0 0,1 0 1 0 0,0 0-1 0 0,0 0 0 0 0,0 0 1 0 0,0 0-1 0 0,0 0 1 0 0,1 0-1 0 0,0 0 0 0 0,0 0 1 0 0,0 0-1 0 0,0 0 1 0 0,1-1-1 0 0,-1 1 0 0 0,1 0 1 0 0,0-1-1 0 0,0 1 1 0 0,1-1-1 0 0,-1 0 0 0 0,1 0 1 0 0,-1 0-1 0 0,1 0 1 0 0,0 0-1 0 0,0 0 0 0 0,0-1 1 0 0,5 4-1 0 0,0-2 80 0 0,0 1 0 0 0,0-1 0 0 0,0-1-1 0 0,0 0 1 0 0,1 0 0 0 0,-1 0 0 0 0,1-1 0 0 0,0 0-1 0 0,0-1 1 0 0,16 1 0 0 0,7-2 561 0 0,54-8-1 0 0,-54 4-466 0 0,369-32 1755 0 0,-365 33-1916 0 0,0-3-1 0 0,40-10 1 0 0,-62 11-7 0 0,-1 1-1 0 0,1-2 1 0 0,-1 0-1 0 0,0 0 1 0 0,0-1-1 0 0,-1-1 1 0 0,0 0 0 0 0,14-13-1 0 0,-15 11-3 0 0,-1 0 1 0 0,0 0-1 0 0,9-14 0 0 0,-15 19-1 0 0,-1 0 0 0 0,0 0 0 0 0,0 0-1 0 0,0-1 1 0 0,-1 1 0 0 0,1-1 0 0 0,-2 0 0 0 0,1 0-1 0 0,0 0 1 0 0,0-6 0 0 0,-2 10-6 0 0,0-1-1 0 0,0 1 0 0 0,0 0 1 0 0,0 0-1 0 0,-1-1 0 0 0,1 1 1 0 0,0 0-1 0 0,-1 0 1 0 0,0 0-1 0 0,1 0 0 0 0,-1-1 1 0 0,0 1-1 0 0,0 0 1 0 0,0 1-1 0 0,-1-1 0 0 0,-1-3 1 0 0,0 2-18 0 0,1 1 0 0 0,-1-1 0 0 0,0 1 0 0 0,0-1 0 0 0,-1 1 0 0 0,1 0 0 0 0,0 0 0 0 0,-7-2 0 0 0,-1 0-27 0 0,0 0 0 0 0,-1 2 0 0 0,1-1 1 0 0,0 1-1 0 0,-17 0 0 0 0,20 2 44 0 0,-1 0 1 0 0,1 1-1 0 0,0 0 1 0 0,0 1-1 0 0,0-1 1 0 0,0 1-1 0 0,1 1 1 0 0,-1 0-1 0 0,-13 7 0 0 0,10-5-1 0 0,1 2 0 0 0,-1 0 0 0 0,1 0 0 0 0,1 0-1 0 0,-17 18 1 0 0,20-17 9 0 0,-1 0 0 0 0,2 0 0 0 0,-1 1 0 0 0,2 0 0 0 0,-1 0 0 0 0,1 0 0 0 0,0 0 0 0 0,1 1 0 0 0,0 0 0 0 0,0 0 0 0 0,1 0 0 0 0,1 0 0 0 0,0 0 0 0 0,0 0 0 0 0,1 0 0 0 0,1 14 0 0 0,-2-21 0 0 0,6 13 0 0 0,-3-12 2 0 0,-2-2-4 0 0,1-1 1 0 0,0 1 0 0 0,0-1 0 0 0,-1 1-1 0 0,1-1 1 0 0,0 0 0 0 0,0 1 0 0 0,0-1-1 0 0,1 0 1 0 0,-1 0 0 0 0,0 0 0 0 0,0 0-1 0 0,3 2 1 0 0,11 7-419 0 0,-14-10-596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3:14:1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6 919 0 0,'6'-6'18663'0'0,"-8"15"-18422"0"0,1 0 0 0 0,1 0 0 0 0,-1 0 0 0 0,3 14 0 0 0,-2-10-234 0 0,1-1-1 0 0,-3 14 1 0 0,-5 28 129 0 0,-4-1 0 0 0,-1 0-1 0 0,-39 101 1 0 0,50-150-113 0 0,1-4-19 0 0,-15 21 46 0 0,15-21-46 0 0,0 0-1 0 0,0 0 1 0 0,-1 0-1 0 0,1 1 0 0 0,0-1 1 0 0,0 0-1 0 0,0 0 1 0 0,-1 0-1 0 0,1 1 1 0 0,0-1-1 0 0,0 0 0 0 0,0 0 1 0 0,0 1-1 0 0,0-1 1 0 0,-1 0-1 0 0,1 0 1 0 0,0 1-1 0 0,0-1 1 0 0,0 0-1 0 0,0 0 0 0 0,0 1 1 0 0,0-1-1 0 0,0 0 1 0 0,0 1-1 0 0,0-1 1 0 0,0 0-1 0 0,0 0 1 0 0,0 1-1 0 0,0-1 0 0 0,0 0 1 0 0,0 0-1 0 0,0 1 1 0 0,1-1-1 0 0,-1 0 1 0 0,0 1-1 0 0,0-1 1 0 0,0 0-1 0 0,0 0 0 0 0,1 1 1 0 0,6-2-810 0 0,-6 1-383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3:14:2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17 1375 0 0,'3'-10'8877'0'0,"-4"3"-2947"0"0,-1 7-5757 0 0,1 1 0 0 0,-1-1 0 0 0,1 1 0 0 0,-1-1 0 0 0,1 1-1 0 0,-1 0 1 0 0,1-1 0 0 0,-1 1 0 0 0,1 0 0 0 0,0 0 0 0 0,-1 0 0 0 0,1 0 0 0 0,0 0 0 0 0,0 0 0 0 0,0 1 0 0 0,0-1 0 0 0,0 0 0 0 0,0 0 0 0 0,0 1-1 0 0,0-1 1 0 0,1 1 0 0 0,-1-1 0 0 0,0 2 0 0 0,-4 9-151 0 0,1-1-1 0 0,-4 13 0 0 0,5-11 353 0 0,-14 36-188 0 0,5-14-146 0 0,1-1-1 0 0,2 1 0 0 0,-5 40 1 0 0,14-73-8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0:0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31 455 0 0,'-8'-4'14435'0'0,"6"1"-13595"0"0,1 1-795 0 0,2 0 250 0 0,0 1 1 0 0,-1-1-1 0 0,1 0 0 0 0,0 1 0 0 0,0-1 0 0 0,0 1 1 0 0,0-1-1 0 0,0 1 0 0 0,1-2 0 0 0,3 0-299 0 0,-4 2-609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0:2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17967 0 0,'0'0'5720'0'0,"-6"7"-5056"0"0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3 12895 0 0,'0'0'2427'0'0,"10"-3"3072"0"0,-8 7-5487 0 0,-1 0 1 0 0,1-1-1 0 0,-1 1 1 0 0,0 0-1 0 0,0 0 1 0 0,-1 0-1 0 0,1 0 1 0 0,-1 0-1 0 0,0 0 1 0 0,0 0-1 0 0,0-1 1 0 0,0 1-1 0 0,-1 0 1 0 0,-1 6-1 0 0,-3 8 59 0 0,-11 31-1 0 0,12-38-20 0 0,-198 483 781 0 0,143-367-764 0 0,-5-3 0 0 0,-113 162 0 0 0,157-257-88 0 0,2 1-1 0 0,-23 47 1 0 0,41-76 9 0 0,-1 1 0 0 0,1-1-1 0 0,0 0 1 0 0,-1 0 0 0 0,1 0 0 0 0,0 0-1 0 0,-1 0 1 0 0,1 1 0 0 0,0-1 0 0 0,0 0-1 0 0,0 0 1 0 0,0 0 0 0 0,0 1 0 0 0,0-1-1 0 0,1 0 1 0 0,-1 0 0 0 0,0 0 0 0 0,0 1-1 0 0,1-1 1 0 0,-1 0 0 0 0,1 0 0 0 0,-1 0-1 0 0,1 0 1 0 0,0 0 0 0 0,-1 0 0 0 0,1 0-1 0 0,0 0 1 0 0,0 0 0 0 0,-1 0 0 0 0,1 0-1 0 0,0-1 1 0 0,2 2 0 0 0,0 0-95 0 0,0 0 0 0 0,1 0 0 0 0,-1-1 1 0 0,1 0-1 0 0,-1 1 0 0 0,1-1 0 0 0,-1 0 1 0 0,8 0-1 0 0,-9 0-898 0 0,5-7-2499 0 0,0-1-2574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32 244 8287 0 0,'-9'-3'863'0'0,"-14"-12"12078"0"0,25 14-12212 0 0,23-9-401 0 0,0 1-1 0 0,0 1 0 0 0,1 1 0 0 0,37-5 0 0 0,9-2-120 0 0,216-62 429 0 0,34 18-240 0 0,-109 30-3771 0 0,-204 26 1950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263 124 15919 0 0,'0'0'1446'0'0,"-2"1"-1192"0"0,0 1-72 0 0,0 0 0 0 0,0 1 0 0 0,1-1 0 0 0,-1 1 0 0 0,0-1 0 0 0,1 1 0 0 0,-1 0-1 0 0,1 0 1 0 0,0 0 0 0 0,0 0 0 0 0,0 0 0 0 0,1 0 0 0 0,-2 5 0 0 0,3-7-132 0 0,-1 1 0 0 0,0-1-1 0 0,1 0 1 0 0,-1 0 0 0 0,1 1 0 0 0,-1-1 0 0 0,1 0 0 0 0,0 0 0 0 0,-1 1 0 0 0,1-1-1 0 0,0 0 1 0 0,0 0 0 0 0,0 0 0 0 0,0 0 0 0 0,0 0 0 0 0,0 0 0 0 0,0 0 0 0 0,0-1-1 0 0,0 1 1 0 0,2 1 0 0 0,0-1 46 0 0,0 1 0 0 0,0 0 0 0 0,0-1 0 0 0,1 0 0 0 0,-1 0 0 0 0,6 2 0 0 0,2-3-22 0 0,0 0 1 0 0,0-1-1 0 0,-1 0 1 0 0,1-1 0 0 0,-1 0-1 0 0,1 0 1 0 0,-1-1 0 0 0,0-1-1 0 0,0 1 1 0 0,18-11 0 0 0,-10 4-94 0 0,0-1 1 0 0,-1 0-1 0 0,-1-2 1 0 0,0 0 0 0 0,26-28-1 0 0,-40 39-15 0 0,0-1 0 0 0,0 0-1 0 0,0 0 1 0 0,0 0 0 0 0,-1 0 0 0 0,1 0-1 0 0,-1 0 1 0 0,0 0 0 0 0,0-1 0 0 0,0 1 0 0 0,0 0-1 0 0,0-7 1 0 0,-1 9 16 0 0,0 0 0 0 0,0 0 0 0 0,0 0 0 0 0,0 0 0 0 0,-1 0 0 0 0,1 0 0 0 0,0 0 1 0 0,-1 0-1 0 0,1 0 0 0 0,0 0 0 0 0,-1 0 0 0 0,1 0 0 0 0,-1 0 0 0 0,1 0 0 0 0,-1 0 0 0 0,0 0 0 0 0,0-1 0 0 0,-1 1-4 0 0,1 0 0 0 0,0 1 1 0 0,0-1-1 0 0,-1 0 0 0 0,1 1 0 0 0,0-1 0 0 0,-1 1 0 0 0,1-1 0 0 0,-1 1 0 0 0,1 0 0 0 0,0-1 1 0 0,-1 1-1 0 0,1 0 0 0 0,-1 0 0 0 0,1 0 0 0 0,-3 0 0 0 0,-11 3-120 0 0,1 0 1 0 0,0 1-1 0 0,-1 0 0 0 0,1 1 1 0 0,1 1-1 0 0,-22 12 0 0 0,-100 65 86 0 0,88-52 146 0 0,19-13 1 0 0,1 1 1 0 0,1 1-1 0 0,1 1 1 0 0,1 1 0 0 0,1 1-1 0 0,-29 37 1 0 0,49-56-89 0 0,0 1 1 0 0,0 0-1 0 0,0 0 1 0 0,1 0-1 0 0,0 0 1 0 0,0 0-1 0 0,0 1 1 0 0,0-1-1 0 0,-1 11 1 0 0,3-14-4 0 0,0 1 1 0 0,0-1 0 0 0,0 0-1 0 0,0 1 1 0 0,0-1 0 0 0,0 0-1 0 0,1 0 1 0 0,-1 1 0 0 0,1-1-1 0 0,0 0 1 0 0,-1 0 0 0 0,1 0-1 0 0,0 0 1 0 0,0 0 0 0 0,0 0 0 0 0,1 0-1 0 0,-1 0 1 0 0,0 0 0 0 0,1 0-1 0 0,-1-1 1 0 0,1 1 0 0 0,0 0-1 0 0,-1-1 1 0 0,1 0 0 0 0,0 1-1 0 0,4 1 1 0 0,1 0-171 0 0,1 0 0 0 0,0-1-1 0 0,-1 0 1 0 0,1 0 0 0 0,0-1 0 0 0,1 0-1 0 0,-1 0 1 0 0,0-1 0 0 0,15-1 0 0 0,6-2-808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14 12439 0 0,'-7'-5'1291'0'0,"4"3"-1098"0"0,-1 1-1 0 0,1 0 1 0 0,-1 0-1 0 0,1 0 1 0 0,-1 0-1 0 0,1 1 1 0 0,-1-1-1 0 0,1 1 1 0 0,-1 0 0 0 0,0 0-1 0 0,1 0 1 0 0,-1 1-1 0 0,1-1 1 0 0,-6 2-1 0 0,-6 2 1054 0 0,-29 13-1 0 0,35-14-1279 0 0,-9 5 157 0 0,0 1-1 0 0,0 1 1 0 0,-16 13-1 0 0,-47 39 233 0 0,70-54-348 0 0,5-3-109 0 0,1 0 1 0 0,-1 0-1 0 0,0 1 0 0 0,1-1 0 0 0,0 1 0 0 0,1 0 1 0 0,-9 13-1 0 0,12-16 67 0 0,0-1 0 0 0,0 0 0 0 0,1 1 0 0 0,-1-1 1 0 0,0 1-1 0 0,1-1 0 0 0,-1 0 0 0 0,1 1 0 0 0,0-1 0 0 0,0 1 0 0 0,0 0 0 0 0,0-1 1 0 0,0 1-1 0 0,0-1 0 0 0,1 0 0 0 0,0 1 0 0 0,-1-1 0 0 0,1 1 0 0 0,0-1 1 0 0,0 0-1 0 0,0 1 0 0 0,0-1 0 0 0,0 0 0 0 0,1 0 0 0 0,-1 0 0 0 0,1 0 0 0 0,2 3 1 0 0,5 4-193 0 0,1-1 1 0 0,0 0 0 0 0,21 13 0 0 0,-17-12 114 0 0,18 15-1 0 0,-25-16 100 0 0,0 1-1 0 0,-1-1 0 0 0,1 2 0 0 0,-2-1 1 0 0,1 1-1 0 0,3 11 0 0 0,-7-17 113 0 0,0 0 0 0 0,0 1-1 0 0,-1-1 1 0 0,1 1 0 0 0,-1-1 0 0 0,0 1-1 0 0,-1 0 1 0 0,1-1 0 0 0,-1 1 0 0 0,0 0-1 0 0,0-1 1 0 0,0 1 0 0 0,-1 0 0 0 0,0-1-1 0 0,0 1 1 0 0,0-1 0 0 0,0 1 0 0 0,-1-1-1 0 0,0 1 1 0 0,0-1 0 0 0,0 0 0 0 0,-3 5-1 0 0,1-3 124 0 0,-1 0-1 0 0,0-1 0 0 0,0 1 0 0 0,0-1 0 0 0,0 0 1 0 0,-1 0-1 0 0,0-1 0 0 0,0 0 0 0 0,-1 0 0 0 0,1 0 1 0 0,-1-1-1 0 0,1 0 0 0 0,-10 3 0 0 0,12-4-252 0 0,-13 3 188 0 0,1 0 0 0 0,-20 3 0 0 0,31-7-496 0 0,1-1 1 0 0,0 1-1 0 0,-1-1 0 0 0,1 0 0 0 0,-1 0 1 0 0,1-1-1 0 0,-1 1 0 0 0,1-1 0 0 0,0 0 1 0 0,-1 0-1 0 0,1 0 0 0 0,0-1 0 0 0,-7-3 1 0 0,-2-4-6336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1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25 10135 0 0,'5'-4'484'0'0,"15"-17"8931"0"0,-26 22-9330 0 0,1 1 1 0 0,-1 0-1 0 0,1 0 0 0 0,0 0 1 0 0,0 0-1 0 0,0 1 1 0 0,0 0-1 0 0,0 0 1 0 0,-6 6-1 0 0,8-7-47 0 0,-26 21 52 0 0,1 2 0 0 0,-31 34-1 0 0,-7 6 3 0 0,51-48-118 0 0,14-16-102 0 0,3 0-275 0 0,-1 0 372 0 0,1-1 0 0 0,-1 1 0 0 0,1-1 0 0 0,0 0 1 0 0,-1 0-1 0 0,1 1 0 0 0,3-1 0 0 0,0 0-29 0 0,5 2 16 0 0,0 0-1 0 0,0 0 1 0 0,0 1-1 0 0,0 1 1 0 0,-1-1-1 0 0,0 2 1 0 0,0-1-1 0 0,0 1 1 0 0,0 1-1 0 0,-1-1 1 0 0,0 2-1 0 0,15 13 1 0 0,-19-16 91 0 0,1 1 0 0 0,-1 0 0 0 0,-1 0 0 0 0,1 0 0 0 0,0 0 0 0 0,-1 1 0 0 0,0 0 0 0 0,-1-1 0 0 0,1 1 0 0 0,-1 0 0 0 0,0 0 0 0 0,0 0 0 0 0,-1 1 0 0 0,0-1 0 0 0,0 0 0 0 0,-1 1 0 0 0,1-1 0 0 0,-1 0 0 0 0,-1 1 0 0 0,1-1 0 0 0,-3 12 0 0 0,1-13 3 0 0,0-1 0 0 0,1 1-1 0 0,-2-1 1 0 0,1 0 0 0 0,0 0 0 0 0,-1 0-1 0 0,0 0 1 0 0,0 0 0 0 0,0-1 0 0 0,0 1-1 0 0,-1-1 1 0 0,1 0 0 0 0,-1 0-1 0 0,0 0 1 0 0,0-1 0 0 0,0 1 0 0 0,0-1-1 0 0,0 0 1 0 0,-7 3 0 0 0,-3 0 45 0 0,0-1-1 0 0,-1 0 1 0 0,1 0-1 0 0,-30 2 1 0 0,1-3-24 0 0,-83-4 1 0 0,123 1-63 0 0,-2-1-55 0 0,1 1 1 0 0,0 0-1 0 0,0-1 0 0 0,0 0 0 0 0,-5-2 0 0 0,8 3-45 0 0,0-1-1 0 0,-1 1 0 0 0,1-1 1 0 0,0 0-1 0 0,0 1 0 0 0,0-1 1 0 0,0 0-1 0 0,0 0 0 0 0,1 0 1 0 0,-1 0-1 0 0,0 1 0 0 0,0-1 1 0 0,1 0-1 0 0,-1 0 0 0 0,0-1 1 0 0,1 1-1 0 0,-1 0 0 0 0,1 0 1 0 0,-1 0-1 0 0,1 0 0 0 0,0 0 1 0 0,-1-1-1 0 0,1-1 1 0 0,-1-1-97 0 0,1 1 0 0 0,0-1 0 0 0,0 1 0 0 0,1 0 0 0 0,-1-1 1 0 0,2-5-1 0 0,0 2-142 0 0,1 1 0 0 0,0 0 1 0 0,5-9-1 0 0,-8 15 322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31 13823 0 0,'1'-7'717'0'0,"-3"-16"257"0"0,1 23-828 0 0,1 0-1 0 0,-1 0 1 0 0,0 0-1 0 0,1 0 1 0 0,-1 0 0 0 0,0 0-1 0 0,1 0 1 0 0,-1 0 0 0 0,1 0-1 0 0,-1 0 1 0 0,0 1-1 0 0,1-1 1 0 0,-1 0 0 0 0,1 0-1 0 0,-1 1 1 0 0,1-1 0 0 0,-2 1-1 0 0,-6 4 386 0 0,1 0 0 0 0,0 1 0 0 0,-1 0 0 0 0,2 0 0 0 0,-1 1 0 0 0,-7 9 0 0 0,-32 49-672 0 0,27-37 389 0 0,-114 196 119 0 0,19 10-215 0 0,-85 147-73 0 0,140-289 20 0 0,-121 142 1 0 0,123-167-265 0 0,56-66-32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93 130 18167 0 0,'-8'-2'402'0'0,"-1"2"0"0"0,1 0 0 0 0,-15 1 0 0 0,20-1-361 0 0,-1 1 0 0 0,0 0 0 0 0,1-1 1 0 0,-1 2-1 0 0,1-1 0 0 0,-1 0 0 0 0,1 1 1 0 0,0 0-1 0 0,0-1 0 0 0,-6 5 1 0 0,8-5 1058 0 0,20 5 319 0 0,-5-1-1153 0 0,6-3-13 0 0,0-1 0 0 0,0-1 1 0 0,0 0-1 0 0,36-6 0 0 0,-35 3-110 0 0,221-39 1114 0 0,-104 16-826 0 0,14-2-14 0 0,89-14 11 0 0,-218 38-435 0 0,40-5-59 0 0,-56 9-109 0 0,0-1 0 0 0,1 1 0 0 0,-1 1 0 0 0,0-1 1 0 0,15 4-1 0 0,-22-4 67 0 0,1 0 0 0 0,-1 1 0 0 0,1-1 1 0 0,-1 0-1 0 0,0 1 0 0 0,1-1 0 0 0,-1 0 0 0 0,0 1 1 0 0,1-1-1 0 0,-1 0 0 0 0,0 1 0 0 0,1-1 0 0 0,-1 1 0 0 0,0-1 1 0 0,0 0-1 0 0,0 1 0 0 0,1-1 0 0 0,-1 1 0 0 0,0-1 1 0 0,0 1-1 0 0,0-1 0 0 0,0 1 0 0 0,0-1 0 0 0,0 1 1 0 0,0 0-1 0 0,0 0-229 0 0,0 12-1510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2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11519 0 0,'0'0'8736'0'0,"0"2"-7694"0"0,-3 4-720 0 0,1 0 0 0 0,-1 0 1 0 0,0-1-1 0 0,-1 1 0 0 0,0-1 1 0 0,-8 10-1 0 0,-33 29 311 0 0,27-27-313 0 0,-117 117 349 0 0,122-121-772 0 0,1 0-1 0 0,1 0 1 0 0,0 1-1 0 0,-11 20 1 0 0,21-32-685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2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 13359 0 0,'-1'-9'3112'0'0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14279 0 0,'0'0'1688'0'0,"-1"1"-828"0"0,-62 38 3404 0 0,26-15-3615 0 0,-6 6-311 0 0,26-18-219 0 0,-33 18-1 0 0,19-14-92 0 0,7-2 7 0 0,-1-3-1 0 0,-34 13 1 0 0,-8-1 20 0 0,65-23-50 0 0,0 1-4 0 0,1-1 1 0 0,-1 1-1 0 0,1-1 1 0 0,-1 1 0 0 0,1 0-1 0 0,0 0 1 0 0,-1 0-1 0 0,1 0 1 0 0,0 0-1 0 0,-1 0 1 0 0,1 0-1 0 0,0 0 1 0 0,0 0 0 0 0,0 1-1 0 0,0-1 1 0 0,0 0-1 0 0,0 1 1 0 0,1-1-1 0 0,-1 1 1 0 0,0-1-1 0 0,1 1 1 0 0,-2 2-1 0 0,2-3-95 0 0,22 14-350 0 0,-18-13 357 0 0,-1 1 0 0 0,1 0 0 0 0,0-1 0 0 0,0 0 0 0 0,0 0 0 0 0,8 3 0 0 0,29 4-826 0 0,51 5-1 0 0,-61-10 210 0 0,1 1 0 0 0,-1 1 0 0 0,47 17-1 0 0,-68-20 502 0 0,-1 1 0 0 0,0 1-1 0 0,0 0 1 0 0,0 0-1 0 0,12 10 1 0 0,-18-11 240 0 0,1-1 0 0 0,-1 0 1 0 0,1 1-1 0 0,-1 0 0 0 0,0-1 0 0 0,-1 1 0 0 0,1 0 0 0 0,-1 1 0 0 0,1-1 1 0 0,-1 0-1 0 0,-1 1 0 0 0,1-1 0 0 0,1 8 0 0 0,-2-5 279 0 0,0 0 0 0 0,0 1-1 0 0,-1-1 1 0 0,0 0 0 0 0,-1 1 0 0 0,0-1-1 0 0,0 0 1 0 0,0 0 0 0 0,-1 0 0 0 0,0 0-1 0 0,0 0 1 0 0,-1 0 0 0 0,0 0-1 0 0,0-1 1 0 0,0 1 0 0 0,-1-1 0 0 0,0 0-1 0 0,0 0 1 0 0,-1-1 0 0 0,-6 7 0 0 0,3-4-39 0 0,0 0 0 0 0,-1 0 0 0 0,0-1 0 0 0,0-1 0 0 0,-1 0 0 0 0,0 0 0 0 0,0-1 0 0 0,0 0 0 0 0,-1 0 0 0 0,1-1 0 0 0,-1-1 0 0 0,-14 3 0 0 0,4-2-184 0 0,0 0 1 0 0,0-2-1 0 0,0-1 0 0 0,0 0 0 0 0,-1-2 0 0 0,1 0 0 0 0,0-1 1 0 0,0-1-1 0 0,-30-9 0 0 0,32 4-283 0 0,18 7 69 0 0,0 1 0 0 0,1-1 1 0 0,-1 1-1 0 0,0-1 0 0 0,0 1 0 0 0,1-1 0 0 0,-1 0 1 0 0,0 1-1 0 0,0-1 0 0 0,1 0 0 0 0,-1 0 0 0 0,1 1 1 0 0,-1-1-1 0 0,1 0 0 0 0,-1 0 0 0 0,1 0 0 0 0,0 0 1 0 0,-1-1-1 0 0,2-7-1208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2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719 142 3223 0 0,'1'-1'240'0'0,"4"-10"937"0"0,1 1-1 0 0,0-1 0 0 0,10-12 1 0 0,-10 16-276 0 0,-1 0 1 0 0,0-1 0 0 0,0 0-1 0 0,-1 0 1 0 0,0 0 0 0 0,0 0-1 0 0,3-13 1 0 0,-6 20-407 0 0,-1-8 1546 0 0,-8 20-2000 0 0,2 0-1 0 0,-1 1 1 0 0,1 0 0 0 0,1 0-1 0 0,-5 13 1 0 0,-7 19 52 0 0,-40 71 224 0 0,-32 71 54 0 0,56-115-223 0 0,-70 108-1 0 0,90-158-135 0 0,-118 200 46 0 0,-32 52 1 0 0,83-151 5 0 0,75-115-170 0 0,-1 0 1 0 0,0-1-1 0 0,0 0 0 0 0,0 0 0 0 0,-13 9 1 0 0,12-9 31 0 0,-3 3-759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28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35 110 10135 0 0,'-34'-3'5992'0'0,"34"4"-5915"0"0,1 0 1 0 0,0-1-1 0 0,-1 1 0 0 0,1 0 0 0 0,0 0 1 0 0,-1-1-1 0 0,1 1 0 0 0,0 0 0 0 0,0-1 0 0 0,0 1 1 0 0,0-1-1 0 0,1 1 0 0 0,-1 0 38 0 0,3 1 35 0 0,0 0 0 0 0,1 0 0 0 0,0 0 1 0 0,-1-1-1 0 0,1 1 0 0 0,9 0 0 0 0,33 2 526 0 0,-40-3-570 0 0,40-1 784 0 0,79-9 0 0 0,-41 1-387 0 0,-32 4-276 0 0,54-3 35 0 0,113-21 1 0 0,-12-30-1841 0 0,-171 47-440 0 0,-10 2-4773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29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186 170 8287 0 0,'0'0'639'0'0,"-16"-12"11154"0"0,18 11-11601 0 0,33-5-94 0 0,-8 1 7 0 0,1 0 1 0 0,0 2 0 0 0,42 1-1 0 0,-42 4-105 0 0,45-4 0 0 0,-63 1 0 0 0,0-1 0 0 0,0 0 0 0 0,0 0 0 0 0,0-1 0 0 0,-1 0 0 0 0,1-1 0 0 0,16-8 0 0 0,9-10-93 0 0,-34 22 84 0 0,0 0 0 0 0,0-1 0 0 0,-1 1 0 0 0,1-1 1 0 0,0 1-1 0 0,-1-1 0 0 0,1 0 0 0 0,-1 1 0 0 0,1-1 0 0 0,0 0 0 0 0,-1 1 0 0 0,1-1 1 0 0,-1 0-1 0 0,1 0 0 0 0,-2-4-31 0 0,0 4 13 0 0,1 0 12 0 0,1 0 1 0 0,-1 0-1 0 0,0 0 0 0 0,0 0 1 0 0,1 0-1 0 0,-1 1 0 0 0,1-1 1 0 0,-1 0-1 0 0,0 0 1 0 0,1 0-1 0 0,-1 1 0 0 0,1-1 1 0 0,0 0-1 0 0,-1 1 0 0 0,1-1 1 0 0,0 0-1 0 0,1 0 1 0 0,-2 0 0 0 0,1 1 0 0 0,0-1 0 0 0,0 0 0 0 0,0 0 0 0 0,-1 0 0 0 0,1 0 0 0 0,0 0 0 0 0,-1 0 0 0 0,1 0 0 0 0,0 0 0 0 0,-1 0 0 0 0,0 0 0 0 0,1-1 0 0 0,0 1 3 0 0,-1 0-1 0 0,0-1 1 0 0,1 1 0 0 0,-1 0-1 0 0,0-1 1 0 0,0 1 0 0 0,0 0-1 0 0,0-1 1 0 0,0 1 0 0 0,0 0-1 0 0,0-1 1 0 0,-1 1 0 0 0,1 0-1 0 0,0 0 1 0 0,-1-1 0 0 0,1 1-1 0 0,-1 0 1 0 0,1 0 0 0 0,-1 0-1 0 0,0-1 1 0 0,1 1-1 0 0,-1 0 1 0 0,0 0 0 0 0,0 0-1 0 0,0 0 1 0 0,0 0 0 0 0,0 0-1 0 0,0 1 1 0 0,0-1 0 0 0,0 0-1 0 0,0 0 1 0 0,0 1 0 0 0,0-1-1 0 0,-1 1 1 0 0,1-1 0 0 0,0 1-1 0 0,0-1 1 0 0,-1 1 0 0 0,1 0-1 0 0,0 0 1 0 0,0-1 0 0 0,-2 1-1 0 0,-6 0-22 0 0,0 1 0 0 0,1 0 0 0 0,-1 0 0 0 0,0 1-1 0 0,-15 4 1 0 0,7-1-17 0 0,-130 35-61 0 0,127-34 134 0 0,0 2-1 0 0,1 0 0 0 0,0 1 1 0 0,0 1-1 0 0,1 1 1 0 0,0 1-1 0 0,1 0 1 0 0,0 2-1 0 0,1-1 0 0 0,1 2 1 0 0,0 0-1 0 0,1 1 1 0 0,1 0-1 0 0,0 1 0 0 0,-19 36 1 0 0,25-41 48 0 0,-10 18 120 0 0,-15 42 1 0 0,28-64-154 0 0,1 1 1 0 0,1 0 0 0 0,0 0-1 0 0,0 0 1 0 0,0 0 0 0 0,1 0-1 0 0,1 0 1 0 0,-1 0 0 0 0,2 0-1 0 0,0 10 1 0 0,-1-17-12 0 0,1 0-1 0 0,-1 0 1 0 0,1 0-1 0 0,-1 1 1 0 0,1-1-1 0 0,0 0 0 0 0,0 0 1 0 0,0 0-1 0 0,0 0 1 0 0,0-1-1 0 0,1 1 1 0 0,-1 0-1 0 0,0 0 1 0 0,1-1-1 0 0,-1 1 1 0 0,1-1-1 0 0,0 1 1 0 0,-1-1-1 0 0,1 0 0 0 0,0 0 1 0 0,0 0-1 0 0,0 0 1 0 0,0 0-1 0 0,0 0 1 0 0,0 0-1 0 0,0 0 1 0 0,0-1-1 0 0,0 1 1 0 0,1-1-1 0 0,-1 0 1 0 0,0 0-1 0 0,0 1 1 0 0,4-2-1 0 0,7 0 106 0 0,0 0 1 0 0,0-1-1 0 0,-1-1 0 0 0,21-7 0 0 0,-14 5-77 0 0,23-8 53 0 0,-1-1 1 0 0,0-2-1 0 0,39-21 0 0 0,-54 23-123 0 0,-1-1-1 0 0,-1-2 0 0 0,0 0 1 0 0,-1-1-1 0 0,30-32 0 0 0,-44 40-66 0 0,0 0-1 0 0,-1 0 0 0 0,0-1 0 0 0,-1 0 0 0 0,11-22 1 0 0,-16 28 29 0 0,0 0 1 0 0,0 0-1 0 0,0 0 1 0 0,-1-1 0 0 0,0 1-1 0 0,0 0 1 0 0,0-1-1 0 0,-1 1 1 0 0,0 0 0 0 0,0-1-1 0 0,0 1 1 0 0,-1-1-1 0 0,1 1 1 0 0,-1 0 0 0 0,-1-1-1 0 0,-2-8 1 0 0,1 8-8 0 0,0 1 1 0 0,0-1-1 0 0,0 1 0 0 0,-1-1 1 0 0,0 1-1 0 0,0 0 1 0 0,0 1-1 0 0,-1-1 0 0 0,1 1 1 0 0,-1 0-1 0 0,0 0 1 0 0,0 0-1 0 0,-1 1 0 0 0,1-1 1 0 0,-11-3-1 0 0,5 2 6 0 0,-1 1-1 0 0,1 1 0 0 0,-1 0 1 0 0,0 1-1 0 0,0 0 0 0 0,0 0 1 0 0,-18 1-1 0 0,23 1 39 0 0,1 1 0 0 0,-1 0 0 0 0,1 0-1 0 0,-1 0 1 0 0,1 0 0 0 0,-1 1 0 0 0,1 0-1 0 0,0 1 1 0 0,0-1 0 0 0,0 1 0 0 0,0 0-1 0 0,-7 6 1 0 0,12-8-47 0 0,9 6-161 0 0,5-2-346 0 0,6 1-177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3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108 282 1839 0 0,'-14'9'5248'0'0,"12"-7"-4951"0"0,-1-1-1 0 0,1 1 0 0 0,0 0 1 0 0,0 0-1 0 0,-1 0 0 0 0,2 0 1 0 0,-1 1-1 0 0,0-1 0 0 0,0 0 1 0 0,1 1-1 0 0,-1-1 0 0 0,1 1 1 0 0,0 0-1 0 0,0-1 0 0 0,0 1 0 0 0,0 0 1 0 0,0 0-1 0 0,1 0 0 0 0,-1 5 1 0 0,0-5-162 0 0,1 0 0 0 0,0 0 0 0 0,1 0 0 0 0,-1 0 0 0 0,0 0 0 0 0,1 0 0 0 0,0 0 0 0 0,-1 0 0 0 0,1 0 0 0 0,0-1 0 0 0,1 1 0 0 0,-1 0 0 0 0,0-1 0 0 0,1 1 0 0 0,0-1-1 0 0,-1 1 1 0 0,1-1 0 0 0,0 0 0 0 0,0 1 0 0 0,0-1 0 0 0,1 0 0 0 0,-1-1 0 0 0,0 1 0 0 0,1 0 0 0 0,-1-1 0 0 0,1 1 0 0 0,0-1 0 0 0,-1 0 0 0 0,7 2 0 0 0,-2-1-34 0 0,0-1-1 0 0,0-1 1 0 0,0 1-1 0 0,0-1 1 0 0,0 0-1 0 0,0-1 1 0 0,0 1-1 0 0,0-1 1 0 0,9-3-1 0 0,10-3 103 0 0,28-13 1 0 0,-29 10-80 0 0,45-15 38 0 0,-10 4-28 0 0,77-38 0 0 0,-120 51-138 0 0,-1-1 1 0 0,0-1-1 0 0,0-1 1 0 0,-1 0-1 0 0,-1-1 1 0 0,0-1-1 0 0,0 0 1 0 0,-2-1-1 0 0,13-17 1 0 0,-23 29-28 0 0,0 0-1 0 0,0-1 1 0 0,0 0 0 0 0,-1 1-1 0 0,1-1 1 0 0,-1 0 0 0 0,0 0-1 0 0,0 0 1 0 0,0 0 0 0 0,0 0-1 0 0,-1 0 1 0 0,1 0 0 0 0,-1 0-1 0 0,0 0 1 0 0,0 0 0 0 0,0 0-1 0 0,0 0 1 0 0,0 0 0 0 0,-1 0-1 0 0,1 0 1 0 0,-1 0 0 0 0,0 0-1 0 0,0 0 1 0 0,0 0 0 0 0,0 0-1 0 0,0 0 1 0 0,-1 1 0 0 0,1-1-1 0 0,-1 0 1 0 0,0 1 0 0 0,0-1-1 0 0,0 1 1 0 0,0 0 0 0 0,0 0-1 0 0,0 0 1 0 0,-1 0 0 0 0,1 0-1 0 0,-1 0 1 0 0,-4-2 0 0 0,-1-1-67 0 0,-1 1 0 0 0,1 0 1 0 0,-1 1-1 0 0,0 0 1 0 0,0 0-1 0 0,0 1 1 0 0,0 0-1 0 0,0 0 1 0 0,-13 0-1 0 0,-9 1-15 0 0,-45 5-1 0 0,42 0 72 0 0,0 2 0 0 0,1 1 1 0 0,0 2-1 0 0,1 1 0 0 0,-40 18 0 0 0,59-23 46 0 0,0 2 0 0 0,0 0-1 0 0,0 1 1 0 0,1 0 0 0 0,0 1-1 0 0,1 0 1 0 0,0 1 0 0 0,0 0-1 0 0,1 0 1 0 0,0 1 0 0 0,1 1 0 0 0,-11 18-1 0 0,6-7 221 0 0,2 0 0 0 0,1 1 0 0 0,1 1 0 0 0,-11 40 0 0 0,12-30 50 0 0,2 0 1 0 0,-4 66-1 0 0,10-86-211 0 0,1-1 0 0 0,0 1 0 0 0,5 27 0 0 0,-4-36-24 0 0,1 0-1 0 0,-1-1 1 0 0,1 1-1 0 0,0-1 1 0 0,0 0-1 0 0,1 0 1 0 0,0 0 0 0 0,0 0-1 0 0,0 0 1 0 0,0 0-1 0 0,1-1 1 0 0,0 1-1 0 0,4 3 1 0 0,-6-6-23 0 0,1 0 1 0 0,0-1 0 0 0,0 1-1 0 0,0-1 1 0 0,1 1-1 0 0,-1-1 1 0 0,0 0 0 0 0,0 0-1 0 0,1-1 1 0 0,-1 1-1 0 0,0-1 1 0 0,1 1-1 0 0,-1-1 1 0 0,6-1 0 0 0,7 0 30 0 0,28-6 0 0 0,-40 6-41 0 0,37-8-330 0 0,73-26 0 0 0,-49 9-5028 0 0,-26 8-420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3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15487 0 0,'0'0'1408'0'0,"-1"0"-1162"0"0,-6 3-177 0 0,0 0 0 0 0,1 0 1 0 0,0 1-1 0 0,0 0 1 0 0,-10 8-1 0 0,-29 29 1176 0 0,42-38-1142 0 0,-43 45 763 0 0,-55 75 0 0 0,86-102-792 0 0,0 2 1 0 0,2 0 0 0 0,0 0-1 0 0,1 1 1 0 0,-8 27 0 0 0,-2 26-2498 0 0,20-66-4328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38 140 13823 0 0,'-6'-1'52'0'0,"4"1"95"0"0,-1-1 0 0 0,1 1 0 0 0,-1 0 0 0 0,1 0 1 0 0,-1 0-1 0 0,1 0 0 0 0,-1 0 0 0 0,1 0 1 0 0,0 1-1 0 0,-5 0 2104 0 0,9 0-992 0 0,3 1-1038 0 0,1 0 1 0 0,-1-1-1 0 0,1 0 1 0 0,0 0 0 0 0,0 0-1 0 0,0-1 1 0 0,-1 0 0 0 0,1 0-1 0 0,0-1 1 0 0,0 1-1 0 0,0-1 1 0 0,6-2 0 0 0,12-4 47 0 0,35-14 1 0 0,-44 15-93 0 0,102-35 517 0 0,4-2-3683 0 0,-92 30 1419 0 0,-8 0-20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1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12407 0 0,'0'0'1126'0'0,"-2"1"-929"0"0,-60 14 1914 0 0,44-7-1850 0 0,0 0 0 0 0,0 1 0 0 0,1 1 0 0 0,0 1 0 0 0,-22 18 0 0 0,34-24-174 0 0,-1 0 1 0 0,1 0-1 0 0,0 0 1 0 0,0 1-1 0 0,1 0 1 0 0,-1 0-1 0 0,1 0 1 0 0,1 0-1 0 0,-1 1 1 0 0,1-1-1 0 0,0 1 1 0 0,1 0-1 0 0,-1 0 1 0 0,1 0-1 0 0,1 0 1 0 0,-1 0-1 0 0,0 15 1 0 0,2-19-69 0 0,1 0 1 0 0,-1 0-1 0 0,0 0 1 0 0,1 0-1 0 0,0 0 1 0 0,-1 0-1 0 0,1 0 1 0 0,0 0-1 0 0,1 0 1 0 0,-1 0-1 0 0,0 0 0 0 0,1-1 1 0 0,0 1-1 0 0,0 0 1 0 0,-1-1-1 0 0,1 0 1 0 0,1 1-1 0 0,-1-1 1 0 0,0 0-1 0 0,1 0 1 0 0,-1 0-1 0 0,1 0 1 0 0,-1-1-1 0 0,1 1 0 0 0,0-1 1 0 0,0 0-1 0 0,-1 1 1 0 0,1-1-1 0 0,0 0 1 0 0,6 0-1 0 0,1 1 19 0 0,0 0-1 0 0,-1-1 1 0 0,1 0-1 0 0,0-1 1 0 0,0 0 0 0 0,0-1-1 0 0,0 0 1 0 0,15-4-1 0 0,-7 0 81 0 0,0 0 0 0 0,-1-2 0 0 0,1 0 0 0 0,22-14 0 0 0,-28 14-41 0 0,0 0 0 0 0,-1-1 0 0 0,0-1 0 0 0,0 0 0 0 0,-1 0 0 0 0,15-18 1 0 0,-22 23-48 0 0,0 0 1 0 0,-1 0 0 0 0,1-1 0 0 0,-1 1 0 0 0,0-1 0 0 0,0 1 0 0 0,0-1 0 0 0,1-6 0 0 0,-2 10-25 0 0,-1-1 1 0 0,0 0-1 0 0,1 0 1 0 0,-1 0-1 0 0,0 0 1 0 0,0 0-1 0 0,-1 0 1 0 0,1 1-1 0 0,0-1 1 0 0,-1 0-1 0 0,1 0 0 0 0,-1 0 1 0 0,1 0-1 0 0,-1 1 1 0 0,0-1-1 0 0,0 0 1 0 0,0 1-1 0 0,0-1 1 0 0,0 0-1 0 0,0 1 1 0 0,0-1-1 0 0,0 1 1 0 0,-1 0-1 0 0,-2-3 1 0 0,-1 0-58 0 0,0 1 0 0 0,-1-1 0 0 0,0 1 0 0 0,1 1 0 0 0,-1-1 0 0 0,0 1 1 0 0,0 0-1 0 0,0 0 0 0 0,-12-2 0 0 0,-2 2-491 0 0,-37 1 0 0 0,1-1-543 0 0,48 1 647 0 0,7 1-634 0 0,3-4-280 0 0,9-14-59 0 0,11 1-12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31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1 8751 0 0,'11'0'164'0'0,"-3"-1"332"0"0,-15 2-220 0 0,1 0 41 0 0,1 0-1 0 0,-1 0 0 0 0,1 1 0 0 0,-1 0 0 0 0,1 0 0 0 0,-1 0 1 0 0,1 0-1 0 0,0 1 0 0 0,0 0 0 0 0,1 0 0 0 0,-7 5 1 0 0,-6 7 2683 0 0,-24 25 1 0 0,21-18-3262 0 0,-16 16 745 0 0,2 2 0 0 0,-38 57-1 0 0,-48 96-37 0 0,26-19-366 0 0,-81 209-1 0 0,146-308-938 0 0,19-42-5455 0 0,8-25 240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3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77 108 11055 0 0,'-6'0'109'0'0,"1"0"-1"0"0,-1 0 1 0 0,1 1-1 0 0,0-1 0 0 0,-1 1 1 0 0,1 0-1 0 0,0 0 1 0 0,0 1-1 0 0,0 0 0 0 0,0 0 1 0 0,0 0-1 0 0,-5 3 1 0 0,9-4 105 0 0,0 0 0 0 0,1 1 0 0 0,0-1 1 0 0,-1 0-1 0 0,1 0 0 0 0,0 1 0 0 0,-1-1 1 0 0,1 0-1 0 0,0 1 0 0 0,0-1 0 0 0,0 0 1 0 0,0 1-1 0 0,0-1 0 0 0,1 0 0 0 0,-1 1 1 0 0,0-1-1 0 0,1 0 0 0 0,0 2 0 0 0,0-1-78 0 0,0 0-1 0 0,0 0 1 0 0,0 0 0 0 0,0 0-1 0 0,1 0 1 0 0,-1 0 0 0 0,1 0-1 0 0,-1-1 1 0 0,1 1-1 0 0,0-1 1 0 0,-1 1 0 0 0,1-1-1 0 0,0 0 1 0 0,0 1-1 0 0,0-1 1 0 0,0 0 0 0 0,0 0-1 0 0,1 0 1 0 0,-1-1-1 0 0,0 1 1 0 0,0-1 0 0 0,4 1-1 0 0,8 2 108 0 0,-1-1-1 0 0,23-1 0 0 0,-29 0-26 0 0,23-1 152 0 0,0-2 0 0 0,46-7 0 0 0,60-20-30 0 0,-12 2-234 0 0,59-10-177 0 0,-135 24-1063 0 0,82-32 0 0 0,-67 17-191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3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5 10911 0 0,'7'-2'22'0'0,"6"-1"730"0"0,-12 5-379 0 0,-7 3-225 0 0,-18 18 1200 0 0,-25 28 0 0 0,7-7-496 0 0,0 1-76 0 0,2 1 0 0 0,-53 82 1 0 0,-53 115 345 0 0,89-144-962 0 0,-67 135-8 0 0,94-167-82 0 0,-3-1 0 0 0,-70 104 0 0 0,91-151-3 0 0,11-18 26 0 0,2-3 65 0 0,135-169 468 0 0,-119 150-641 0 0,1 2-1 0 0,1 0 1 0 0,1 1-1 0 0,1 1 0 0 0,24-16 1 0 0,-41 30 1 0 0,0 1 0 0 0,0 0 1 0 0,0 0-1 0 0,0 0 0 0 0,7-1 0 0 0,1 3-50 0 0,-11 0 63 0 0,0 0 1 0 0,0 1-1 0 0,0-1 0 0 0,0 0 0 0 0,0 1 1 0 0,0-1-1 0 0,0 1 0 0 0,0 0 0 0 0,0-1 0 0 0,0 1 1 0 0,0 0-1 0 0,-1-1 0 0 0,1 1 0 0 0,0 0 1 0 0,0 0-1 0 0,-1 0 0 0 0,1 0 0 0 0,0 0 0 0 0,-1 0 1 0 0,1 1-1 0 0,0 0 1 0 0,-1 0 0 0 0,1 0 0 0 0,-1 0 0 0 0,1 0 0 0 0,-1 1 0 0 0,0-1 1 0 0,0 0-1 0 0,0 0 0 0 0,0 4 0 0 0,-1 1 21 0 0,-1 0 1 0 0,1-1-1 0 0,-1 1 1 0 0,-1 0-1 0 0,-4 8 1 0 0,-81 137-178 0 0,86-148-58 0 0,-5 9-2320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3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240 267 14047 0 0,'0'0'1624'0'0,"1"1"-973"0"0,6 1-180 0 0,0-1-1 0 0,0 0 1 0 0,0 0 0 0 0,0-1-1 0 0,0 0 1 0 0,-1 0 0 0 0,11-2-1 0 0,0-1-147 0 0,1-1-1 0 0,-1-1 0 0 0,0-1 1 0 0,28-13-1 0 0,-8 4-278 0 0,-32 13-110 0 0,0 0-1 0 0,-1 0 0 0 0,1-1 1 0 0,-1 1-1 0 0,0-1 1 0 0,0 0-1 0 0,0 0 1 0 0,0-1-1 0 0,0 1 1 0 0,-1-1-1 0 0,1 0 0 0 0,4-7 1 0 0,-7 9-133 0 0,-5-6-201 0 0,3 6 348 0 0,-1 0 0 0 0,0 1 0 0 0,0-1 0 0 0,1 0-1 0 0,-1 1 1 0 0,0-1 0 0 0,0 1 0 0 0,0 0 0 0 0,-1 0 0 0 0,1 0 0 0 0,0 0-1 0 0,0 0 1 0 0,-1 0 0 0 0,1 1 0 0 0,0-1 0 0 0,-1 1 0 0 0,1-1 0 0 0,0 1-1 0 0,-1 0 1 0 0,-2 0 0 0 0,-7 1-156 0 0,1-1 0 0 0,-21 5-1 0 0,28-4 200 0 0,-37 9-112 0 0,1 1 1 0 0,-45 20-1 0 0,41-14 132 0 0,15-7 79 0 0,-41 23 0 0 0,61-29-42 0 0,0 2 1 0 0,1-1-1 0 0,0 1 1 0 0,0 0-1 0 0,0 1 1 0 0,1 0-1 0 0,-1 0 1 0 0,-8 13-1 0 0,14-17-26 0 0,0-1-1 0 0,1 1 0 0 0,-1-1 1 0 0,1 1-1 0 0,-1-1 0 0 0,1 1 1 0 0,0 0-1 0 0,0 0 1 0 0,1 0-1 0 0,-1 0 0 0 0,0-1 1 0 0,1 1-1 0 0,0 0 0 0 0,0 6 1 0 0,0-7-4 0 0,1 0 1 0 0,0 1-1 0 0,-1-1 1 0 0,1 1 0 0 0,1-1-1 0 0,-1 0 1 0 0,0 0-1 0 0,0 1 1 0 0,1-1-1 0 0,-1 0 1 0 0,1 0-1 0 0,0 0 1 0 0,0-1 0 0 0,-1 1-1 0 0,1 0 1 0 0,5 2-1 0 0,-1 1-69 0 0,1 0 0 0 0,0-1-1 0 0,12 5 1 0 0,5 0-100 0 0</inkml:trace>
  <inkml:trace contextRef="#ctx0" brushRef="#br0" timeOffset="1">472 653 2759 0 0,'-8'6'14660'0'0,"8"-9"-14376"0"0,-1 0 0 0 0,1 0 0 0 0,-1 0 0 0 0,1 0 0 0 0,0 0 0 0 0,1 0 0 0 0,-1 0 0 0 0,0 0-1 0 0,1 0 1 0 0,-1 0 0 0 0,1 0 0 0 0,0 0 0 0 0,0 1 0 0 0,0-1 0 0 0,2-3 0 0 0,4-7 494 0 0,14-22 0 0 0,86-116 1271 0 0,-83 120-1782 0 0,2 2 0 0 0,51-45-1 0 0,57-34-268 0 0,-94 79 148 0 0,66-36 0 0 0,-80 52-418 0 0,-1 1 0 0 0,2 1 0 0 0,54-14 0 0 0,-60 21-319 0 0,0 1-1 0 0,0 0 1 0 0,0 2 0 0 0,0 0-1 0 0,0 1 1 0 0,26 4 0 0 0,-15 1-4837 0 0,-2 2-1487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0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5063 0 0,'0'0'9154'0'0,"1"3"-8714"0"0,-1 11-221 0 0,0 1 0 0 0,-1-1 0 0 0,0 1 0 0 0,-1-1 0 0 0,0 0 0 0 0,-2 0 0 0 0,-5 18 0 0 0,-44 98-25 0 0,49-123-175 0 0,-151 279 259 0 0,88-171-232 0 0,60-102-19 0 0,-45 71-1 0 0,43-73-39 0 0,2-3-90 0 0,6-7-159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0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127 187 8751 0 0,'0'0'674'0'0,"-2"1"-438"0"0,0 0-211 0 0,1 0 1 0 0,-1 0-1 0 0,0 0 1 0 0,0 0 0 0 0,0-1-1 0 0,0 1 1 0 0,0-1-1 0 0,-2 1 1 0 0,2 0 128 0 0,0-1 0 0 0,0 1 1 0 0,0-1-1 0 0,0 1 0 0 0,0 0 0 0 0,0-1 0 0 0,0 1 1 0 0,0 0-1 0 0,0 1 0 0 0,-2 0 0 0 0,-8 9 1056 0 0,-1 1-516 0 0,0 0 1 0 0,1 1 0 0 0,-15 18-1 0 0,26-29-519 0 0,0 8 162 0 0,0-9-318 0 0,1 0 0 0 0,0 0 0 0 0,-1 0 0 0 0,1 0 0 0 0,0 0 0 0 0,0 0 0 0 0,0 0 0 0 0,0 0 0 0 0,0 0-1 0 0,0 0 1 0 0,0 0 0 0 0,0-1 0 0 0,1 1 0 0 0,-1 0 0 0 0,0 0 0 0 0,0 0 0 0 0,1 0 0 0 0,0 1 0 0 0,0 0 10 0 0,0 0 0 0 0,0-1-1 0 0,0 1 1 0 0,1 0 0 0 0,-1 0-1 0 0,1-1 1 0 0,-1 1 0 0 0,1-1 0 0 0,0 0-1 0 0,0 1 1 0 0,-1-1 0 0 0,1 0-1 0 0,0 0 1 0 0,3 1 0 0 0,0 0 44 0 0,0 0 0 0 0,0-1 0 0 0,1 0 0 0 0,-1 0 0 0 0,9 1 0 0 0,4-2 203 0 0,-1-1-1 0 0,32-5 1 0 0,13-7 487 0 0,110-40 0 0 0,-118 34-445 0 0,98-37 590 0 0,43-14-148 0 0,-97 38-663 0 0,70-18-2 0 0,-117 36-117 0 0,46-9-107 0 0,-78 19 82 0 0,-1 2 1 0 0,1 0-1 0 0,23 1 1 0 0,-40 1-45 0 0,1 0 0 0 0,0 0-1 0 0,0 0 1 0 0,0 1 0 0 0,0-1 0 0 0,0 1 0 0 0,0 0 0 0 0,0 0 0 0 0,0 0 0 0 0,-1 0-1 0 0,1 0 1 0 0,0 1 0 0 0,-1-1 0 0 0,1 1 0 0 0,-1 0 0 0 0,1 0 0 0 0,-1-1-1 0 0,0 2 1 0 0,2 1 0 0 0,-2 2-913 0 0,-9 24-1558 0 0,-2-9-1908 0 0,-2-7-574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0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0 8751 0 0,'0'0'399'0'0,"-2"1"-4"0"0,-1 0-366 0 0,0 0 0 0 0,0 0 1 0 0,0 0-1 0 0,0 0 0 0 0,0 1 1 0 0,1-1-1 0 0,-1 1 0 0 0,0 0 1 0 0,1 0-1 0 0,-1 0 0 0 0,1 0 1 0 0,0 1-1 0 0,0-1 0 0 0,0 1 1 0 0,-3 4-1 0 0,-3 5 427 0 0,1 1-1 0 0,-7 17 1 0 0,3-6 196 0 0,-5 8-133 0 0,-135 303 518 0 0,115-236-1027 0 0,-50 142-10 0 0,64-174 0 0 0,-44 92 0 0 0,62-151 9 0 0,-1 0 0 0 0,0 0 1 0 0,0-1-1 0 0,0 0 0 0 0,-1 0 0 0 0,0 0 0 0 0,-1-1 0 0 0,1 0 0 0 0,-1 0 0 0 0,-9 6 0 0 0,14-11 74 0 0,-3-1 20 0 0,5 0-95 0 0,-1 0 0 0 0,1 0 0 0 0,0 0 0 0 0,0 0 0 0 0,-1 0 0 0 0,1 0 0 0 0,0 0 0 0 0,-1 0 0 0 0,1 1 0 0 0,0-1 0 0 0,-1 0 0 0 0,1 0 0 0 0,0 0 0 0 0,0 0 0 0 0,-1 0 0 0 0,1-1 0 0 0,0 1 0 0 0,-1 0 0 0 0,1 0 0 0 0,0 0 0 0 0,-1 0 0 0 0,1 0 0 0 0,0 0 0 0 0,0 0 0 0 0,-1-1 0 0 0,1 1 0 0 0,0 0 0 0 0,0 0 0 0 0,-1-1 0 0 0,-1-2 41 0 0,0 0-1 0 0,1 0 1 0 0,-1 0 0 0 0,1 0 0 0 0,0-1 0 0 0,-1 1 0 0 0,1-1 0 0 0,1 1 0 0 0,-1-1 0 0 0,0 1-1 0 0,1-1 1 0 0,0 1 0 0 0,0-1 0 0 0,0 0 0 0 0,0 1 0 0 0,1-1 0 0 0,-1 1 0 0 0,1-1 0 0 0,0 1-1 0 0,2-6 1 0 0,3-8 78 0 0,1 1-1 0 0,16-30 1 0 0,-19 40-91 0 0,2-4-23 0 0,66-112 235 0 0,-61 106-220 0 0,1 1 1 0 0,0 1-1 0 0,1 0 1 0 0,0 0 0 0 0,23-17-1 0 0,-25 24 54 0 0,-1 0-1 0 0,1 1 0 0 0,1 0 1 0 0,13-5-1 0 0,-19 9-26 0 0,0 0 0 0 0,0 0 0 0 0,0 0 1 0 0,1 1-1 0 0,-1 0 0 0 0,1 0 0 0 0,-1 1 0 0 0,1-1 0 0 0,-1 1 0 0 0,7 2 1 0 0,-10-2 33 0 0,0 1 0 0 0,0-1 1 0 0,-1 1-1 0 0,1 0 0 0 0,0 0 1 0 0,0 0-1 0 0,-1 1 0 0 0,1-1 1 0 0,-1 1-1 0 0,1-1 0 0 0,-1 1 1 0 0,0 0-1 0 0,0 0 0 0 0,0 0 1 0 0,0 0-1 0 0,0 0 1 0 0,2 4-1 0 0,-2-3-8 0 0,0 1 0 0 0,0 0 1 0 0,0 1-1 0 0,-1-1 0 0 0,1 0 1 0 0,-1 0-1 0 0,0 1 0 0 0,-1-1 1 0 0,1 0-1 0 0,-1 7 0 0 0,0 2-31 0 0,-1 1 1 0 0,-1 0-1 0 0,0-1 0 0 0,-1 1 1 0 0,0-1-1 0 0,-7 17 0 0 0,-1-4-259 0 0,0 0 0 0 0,-31 47 1 0 0,-38 39-1810 0 0,68-96 1594 0 0,10-14-208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08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98 10999 0 0,'0'0'499'0'0,"-1"2"-4"0"0,-6 67 663 0 0,1-14 3402 0 0,16-52-4066 0 0,-5-2-447 0 0,-1-1 0 0 0,0 0 0 0 0,1 0 1 0 0,-1 0-1 0 0,0 0 0 0 0,0 0 1 0 0,1-1-1 0 0,-1 0 0 0 0,0 0 0 0 0,7-3 1 0 0,5-2-155 0 0,21-12 0 0 0,-8 4 121 0 0,-15 8-71 0 0,-1 0 0 0 0,0-1 1 0 0,0 0-1 0 0,-1-1 1 0 0,0 0-1 0 0,0-1 1 0 0,-1 0-1 0 0,0-1 1 0 0,12-15-1 0 0,-21 23 33 0 0,-1 0 0 0 0,0 0 0 0 0,0 0 0 0 0,0 0 0 0 0,0 0 0 0 0,0-1 0 0 0,0 1 0 0 0,-1 0 0 0 0,1-1 0 0 0,-1 1 0 0 0,0-1 0 0 0,0 1 0 0 0,1 0 0 0 0,-2-1 0 0 0,1 1 0 0 0,0-1 0 0 0,0 1 0 0 0,-1-1 0 0 0,1 1 0 0 0,-1 0 0 0 0,0-1 0 0 0,0 1 0 0 0,0 0 0 0 0,0 0 0 0 0,0 0 0 0 0,0 0 0 0 0,0 0 0 0 0,-1 0 0 0 0,1 0 0 0 0,-1 0 0 0 0,0 0 0 0 0,1 0 0 0 0,-1 1 0 0 0,0-1 0 0 0,0 1 0 0 0,0 0 0 0 0,0-1 0 0 0,0 1 0 0 0,0 0 0 0 0,-1 0 0 0 0,1 0 0 0 0,0 0 0 0 0,-1 1 0 0 0,1-1 0 0 0,0 1 0 0 0,-1-1 0 0 0,1 1 0 0 0,0 0 0 0 0,-1 0 0 0 0,-2 0 0 0 0,-8 3-57 0 0,1 0-1 0 0,0 1 1 0 0,0 1-1 0 0,0 0 1 0 0,0 1-1 0 0,-12 8 1 0 0,8-5-3 0 0,-10 5-372 0 0,1 1-1 0 0,1 1 1 0 0,-36 32 0 0 0,45-33 377 0 0,0 0-1 0 0,1 1 0 0 0,0 1 0 0 0,2 0 1 0 0,-19 31-1 0 0,27-40 130 0 0,1 0 1 0 0,-1 1-1 0 0,1-1 0 0 0,1 0 0 0 0,0 1 1 0 0,0 0-1 0 0,1-1 0 0 0,0 1 1 0 0,0 0-1 0 0,1 16 0 0 0,1-21 21 0 0,-1 0-1 0 0,0 1 1 0 0,1-1-1 0 0,0 0 1 0 0,0 0-1 0 0,0 0 1 0 0,1 0-1 0 0,0 0 1 0 0,-1 0-1 0 0,1 0 1 0 0,0 0-1 0 0,1-1 1 0 0,-1 1-1 0 0,1-1 1 0 0,0 0-1 0 0,-1 1 1 0 0,1-1-1 0 0,1-1 1 0 0,-1 1-1 0 0,0 0 1 0 0,1-1-1 0 0,-1 1 1 0 0,9 2-1 0 0,-4-2 89 0 0,0 0 0 0 0,1-1 1 0 0,-1 0-1 0 0,1 0 0 0 0,-1-1 0 0 0,1 0 0 0 0,0-1 0 0 0,0 0 0 0 0,10-1 0 0 0,5-2 8 0 0,0-2-1 0 0,24-7 1 0 0,-28 7-1770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0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17 10135 0 0,'0'-7'1050'0'0,"0"-2"2776"0"0,-2 11-3280 0 0,-21 22-140 0 0,2 2 0 0 0,-20 28 1 0 0,-33 62-369 0 0,72-114-23 0 0,-113 218 162 0 0,69-124-184 0 0,-179 372-91 0 0,50-156-1709 0 0,159-277 24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0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12295 0 0,'-2'1'563'0'0,"-205"155"2713"0"0,156-117-2788 0 0,42-31-380 0 0,-1 0 0 0 0,1 0 0 0 0,1 1 0 0 0,-1 0-1 0 0,2 1 1 0 0,-1 0 0 0 0,-7 13 0 0 0,13-19-68 0 0,0 0 1 0 0,0 0-1 0 0,1 0 1 0 0,-1 0-1 0 0,1 1 0 0 0,0-1 1 0 0,0 1-1 0 0,0-1 1 0 0,1 10-1 0 0,0-11-11 0 0,0 0 0 0 0,1 0 0 0 0,-1 0 0 0 0,1 0-1 0 0,0 0 1 0 0,0 0 0 0 0,0 0 0 0 0,1 0 0 0 0,-1 0 0 0 0,1 0 0 0 0,-1 0 0 0 0,1-1 0 0 0,0 1-1 0 0,0-1 1 0 0,4 4 0 0 0,-1-1 38 0 0,0-1-1 0 0,0 0 1 0 0,0-1-1 0 0,1 1 0 0 0,-1-1 1 0 0,1 0-1 0 0,0-1 1 0 0,0 1-1 0 0,0-1 1 0 0,1 0-1 0 0,-1-1 1 0 0,0 1-1 0 0,1-1 0 0 0,-1-1 1 0 0,1 1-1 0 0,11-1 1 0 0,-7-1 1 0 0,0 0 0 0 0,0-1 1 0 0,0 0-1 0 0,0-1 0 0 0,0 0 0 0 0,0 0 1 0 0,-1-1-1 0 0,20-11 0 0 0,-23 11-46 0 0,-1-1-1 0 0,0 0 0 0 0,-1 0 1 0 0,1-1-1 0 0,-1 1 1 0 0,0-1-1 0 0,0 0 1 0 0,-1-1-1 0 0,1 1 0 0 0,-1-1 1 0 0,-1 1-1 0 0,0-1 1 0 0,0-1-1 0 0,4-12 1 0 0,-3 6-27 0 0,-1 1 1 0 0,0-1 0 0 0,-1 0-1 0 0,0 0 1 0 0,-2 0 0 0 0,1 0-1 0 0,-3-18 1 0 0,1 18-220 0 0,-1 1 1 0 0,0 0-1 0 0,-1 0 0 0 0,0 0 1 0 0,-1 0-1 0 0,-1 0 0 0 0,-10-21 1 0 0,14 33 148 0 0,0-1 0 0 0,0 1 1 0 0,0 0-1 0 0,0 0 0 0 0,0 0 1 0 0,0-1-1 0 0,0 1 0 0 0,0 0 1 0 0,0 0-1 0 0,-1 0 1 0 0,1 0-1 0 0,0 1 0 0 0,-1-1 1 0 0,1 0-1 0 0,-1 1 0 0 0,1-1 1 0 0,-1 1-1 0 0,1-1 0 0 0,-1 1 1 0 0,1-1-1 0 0,-1 1 1 0 0,1 0-1 0 0,-1 0 0 0 0,1 0 1 0 0,-1 0-1 0 0,0 0 0 0 0,1 0 1 0 0,-1 1-1 0 0,1-1 1 0 0,-1 0-1 0 0,1 1 0 0 0,-1-1 1 0 0,1 1-1 0 0,-1-1 0 0 0,1 1 1 0 0,0 0-1 0 0,-1 0 0 0 0,1 0 1 0 0,0-1-1 0 0,0 1 1 0 0,-1 0-1 0 0,1 1 0 0 0,-2 1 1 0 0,2-2-796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12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722 697 4607 0 0,'0'0'354'0'0,"0"-8"147"0"0,1-18 6849 0 0,3 0-3393 0 0,-1 12-3169 0 0,0 1-1 0 0,1 1 1 0 0,12-26-1 0 0,8-12 91 0 0,45-91-46 0 0,-4 3-643 0 0,-58 121-253 0 0,-1 0 1 0 0,-1-1-1 0 0,-1 1 1 0 0,0-1 0 0 0,-2 0-1 0 0,2-25 1 0 0,-4 38-33 0 0,0 1-1 0 0,-1-1 1 0 0,1 1 0 0 0,-1-1 0 0 0,0 1 0 0 0,0 0-1 0 0,-1-1 1 0 0,1 1 0 0 0,-1 0 0 0 0,0 0 0 0 0,0 0-1 0 0,-4-6 1 0 0,5 8 42 0 0,-1 0-1 0 0,1 1 1 0 0,-1-1-1 0 0,1 1 1 0 0,-1-1-1 0 0,0 1 0 0 0,1 0 1 0 0,-1 0-1 0 0,0 0 1 0 0,0 0-1 0 0,0 0 1 0 0,0 0-1 0 0,0 0 1 0 0,0 1-1 0 0,0-1 1 0 0,0 0-1 0 0,0 1 1 0 0,0 0-1 0 0,-1 0 1 0 0,1 0-1 0 0,0 0 1 0 0,0 0-1 0 0,0 0 1 0 0,0 0-1 0 0,0 0 1 0 0,0 1-1 0 0,-4 1 1 0 0,-3 1 12 0 0,0 1 1 0 0,0 0-1 0 0,1 0 1 0 0,-1 1-1 0 0,1 0 1 0 0,0 0 0 0 0,1 1-1 0 0,-13 12 1 0 0,-3 6-105 0 0,-23 31 0 0 0,33-38 133 0 0,-19 27 110 0 0,1 1 0 0 0,3 1 0 0 0,1 1-1 0 0,-38 99 1 0 0,-45 216 387 0 0,78-194-443 0 0,4-15 234 0 0,22-131-304 0 0,-1-1-1 0 0,-1 0 1 0 0,-1 0-1 0 0,0-1 1 0 0,-2 0-1 0 0,0 0 1 0 0,-1-1-1 0 0,-1-1 1 0 0,-1 0-1 0 0,-1-1 1 0 0,0 0-1 0 0,-1-1 1 0 0,-1-1-1 0 0,0-1 1 0 0,-1 0-1 0 0,-23 13 1 0 0,30-21-157 0 0,0 0 0 0 0,-15 5 0 0 0,0-6-1126 0 0,24-5 906 0 0,0 0-1 0 0,0 0 1 0 0,0 0-1 0 0,1 0 1 0 0,-1-1-1 0 0,0 1 1 0 0,0 0-1 0 0,1-1 1 0 0,-1 0-1 0 0,0 1 1 0 0,-1-2-1 0 0,-5-5-4748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738 165 2759 0 0,'1'-1'446'0'0,"39"-30"5929"0"0,32-26-3276 0 0,-65 51-2831 0 0,21-22 594 0 0,-27 27-788 0 0,1-1-1 0 0,-1 0 0 0 0,1 0 0 0 0,-1 0 0 0 0,0 0 0 0 0,0 0 0 0 0,0 0 0 0 0,0 0 0 0 0,0 0 0 0 0,0 0 0 0 0,-1 0 0 0 0,1 0 1 0 0,0-3-1 0 0,-1 4-64 0 0,0 1 1 0 0,0-1-1 0 0,-1 1 0 0 0,1-1 1 0 0,0 1-1 0 0,0-1 1 0 0,0 1-1 0 0,-1 0 1 0 0,1-1-1 0 0,0 1 1 0 0,0-1-1 0 0,-1 1 1 0 0,1-1-1 0 0,0 1 1 0 0,-1 0-1 0 0,1-1 0 0 0,0 1 1 0 0,-1 0-1 0 0,1-1 1 0 0,-1 1-1 0 0,1 0 1 0 0,-1 0-1 0 0,1-1 1 0 0,-1 1-1 0 0,1 0 1 0 0,0 0-1 0 0,-1 0 1 0 0,1 0-1 0 0,-1 0 0 0 0,0-1 1 0 0,-15 0 59 0 0,5 3-61 0 0,1 1 0 0 0,0-1-1 0 0,0 2 1 0 0,0-1 0 0 0,0 2 0 0 0,1-1-1 0 0,-14 9 1 0 0,-7 3-6 0 0,-122 63-63 0 0,114-57 343 0 0,-66 52 0 0 0,84-57 53 0 0,1 1 1 0 0,0 0-1 0 0,2 2 0 0 0,0 0 1 0 0,-28 44-1 0 0,43-59-279 0 0,-1-1 0 0 0,1 1 0 0 0,0 0 0 0 0,0 0 0 0 0,0 0 0 0 0,1 0 0 0 0,-1 0 0 0 0,0 10 0 0 0,2-14 25 0 0,10 0 161 0 0,-7-1-199 0 0,-1 0 1 0 0,0 0-1 0 0,0 0 1 0 0,1 0-1 0 0,-1 0 1 0 0,0-1 0 0 0,0 1-1 0 0,0-1 1 0 0,1 1-1 0 0,-1-1 1 0 0,0 0 0 0 0,2-1-1 0 0,35-18 415 0 0,-2-1 0 0 0,-1-2 0 0 0,37-29 0 0 0,-21 15-418 0 0,-50 36-150 0 0,-3 6-1088 0 0,0-1 1098 0 0,0 1 1 0 0,0-1-1 0 0,-1 1 0 0 0,0-1 0 0 0,0 0 0 0 0,0 1 0 0 0,0-1 0 0 0,-1 0 0 0 0,-3 5 0 0 0,-2 2-23 0 0,-195 353-132 0 0,203-363 255 0 0,-94 218-258 0 0,77-171 303 0 0,1 0-1 0 0,-14 84 1 0 0,19-56 30 0 0,-7 43-20 0 0,14-96-49 0 0,-2-1 1 0 0,-1 0-1 0 0,-10 23 1 0 0,15-41 27 0 0,0 0 0 0 0,0 0 0 0 0,0 0 0 0 0,-1 0 0 0 0,0 0 0 0 0,0 0 0 0 0,0-1 0 0 0,0 1 0 0 0,-1-1 0 0 0,1 0 0 0 0,-1 0 1 0 0,-5 3-1 0 0,8-6-23 0 0,-1 1 1 0 0,1 0 0 0 0,-1 0 0 0 0,0-1 0 0 0,1 1 0 0 0,-1-1 0 0 0,0 0-1 0 0,1 1 1 0 0,-1-1 0 0 0,0 0 0 0 0,0 0 0 0 0,0 0 0 0 0,1 0-1 0 0,-1 0 1 0 0,0 0 0 0 0,1-1 0 0 0,-1 1 0 0 0,0-1 0 0 0,0 1 0 0 0,1-1-1 0 0,-1 0 1 0 0,1 1 0 0 0,-1-1 0 0 0,1 0 0 0 0,-1 0 0 0 0,1 0 0 0 0,-1 0-1 0 0,1 0 1 0 0,0-1 0 0 0,-1 1 0 0 0,1 0 0 0 0,0 0 0 0 0,0-1-1 0 0,0 1 1 0 0,-1-2 0 0 0,-1-3-114 0 0,-1 0-1 0 0,1 0 0 0 0,0-1 1 0 0,0 1-1 0 0,1 0 0 0 0,0-1 1 0 0,0 0-1 0 0,1 1 0 0 0,0-1 1 0 0,-1-9-1 0 0,0-14-1160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6 17015 0 0,'0'0'779'0'0,"-2"0"-15"0"0,-2-1-673 0 0,0 0 1 0 0,0 0 0 0 0,0 0-1 0 0,0 0 1 0 0,0 1-1 0 0,0 0 1 0 0,0 0-1 0 0,-1 0 1 0 0,1 1-1 0 0,0-1 1 0 0,0 1 0 0 0,0 0-1 0 0,0 0 1 0 0,0 0-1 0 0,0 1 1 0 0,0-1-1 0 0,1 1 1 0 0,-1 0-1 0 0,0 0 1 0 0,1 0 0 0 0,-5 4-1 0 0,-6 5 87 0 0,1 1 0 0 0,0 0 0 0 0,-19 23 1 0 0,25-25-178 0 0,0 1 1 0 0,1-1-1 0 0,1 1 1 0 0,-1 0 0 0 0,2 0-1 0 0,-1 0 1 0 0,2 1-1 0 0,-1 0 1 0 0,-2 23 0 0 0,6-2-3464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67 9559 0 0,'8'-8'267'0'0,"0"0"0"0"0,1 1 0 0 0,1 0 0 0 0,-1 1-1 0 0,1 0 1 0 0,0 0 0 0 0,0 1 0 0 0,15-5 0 0 0,-19 7 1383 0 0,-6 3-1508 0 0,0 0-1 0 0,0 0 0 0 0,0 0 0 0 0,0 0 1 0 0,1 0-1 0 0,-1 0 0 0 0,0-1 0 0 0,0 1 1 0 0,0 0-1 0 0,1 0 0 0 0,-1 0 0 0 0,0 0 1 0 0,0 0-1 0 0,0 0 0 0 0,1 0 0 0 0,-1 0 1 0 0,0 0-1 0 0,0 0 0 0 0,0 0 0 0 0,1 0 1 0 0,-1 1-1 0 0,2 0 1695 0 0,-2-1-1694 0 0,1 6-371 0 0,-1-5-72 0 0,1 2 392 0 0,-1 1 0 0 0,0-1 1 0 0,0 1-1 0 0,0 0 0 0 0,-1-1 0 0 0,1 1 0 0 0,-1 0 0 0 0,0-1 0 0 0,0 1 0 0 0,0-1 0 0 0,0 1 0 0 0,-1-1 1 0 0,-2 5-1 0 0,-3 4 103 0 0,-1-1 1 0 0,-11 14-1 0 0,-2 2-23 0 0,-73 120 46 0 0,85-131-123 0 0,-13 32 0 0 0,19-41-84 0 0,1 1-1 0 0,0-1 1 0 0,0 0 0 0 0,1 1-1 0 0,-1-1 1 0 0,2 1 0 0 0,-1 10-1 0 0,1-16-9 0 0,0 0-1 0 0,1-1 0 0 0,-1 1 1 0 0,0 0-1 0 0,1-1 1 0 0,-1 1-1 0 0,1 0 0 0 0,-1-1 1 0 0,1 1-1 0 0,0 0 1 0 0,0-1-1 0 0,0 1 0 0 0,0-1 1 0 0,0 1-1 0 0,0-1 1 0 0,0 0-1 0 0,0 1 0 0 0,2 0 1 0 0,-1 0 7 0 0,1-1 1 0 0,-1 0-1 0 0,0 0 0 0 0,1 1 1 0 0,-1-2-1 0 0,1 1 1 0 0,-1 0-1 0 0,1 0 0 0 0,-1-1 1 0 0,1 1-1 0 0,2-1 1 0 0,6 0-31 0 0,-1 0-1 0 0,0-1 1 0 0,0-1 0 0 0,0 1 0 0 0,12-5 0 0 0,26-10-1785 0 0,-24 6-4963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11775 0 0,'0'0'1068'0'0,"-2"0"-877"0"0,-16 9-41 0 0,1 1 1 0 0,-1 0-1 0 0,-26 22 1 0 0,-5 2 108 0 0,28-20-230 0 0,-12 7 790 0 0,0 1 1 0 0,1 2 0 0 0,-28 27 0 0 0,50-41-486 0 0,2-3-48 0 0,1 1 1 0 0,0-1 0 0 0,-7 12 0 0 0,12-17-238 0 0,1 0 0 0 0,0 0 0 0 0,-1 0 0 0 0,1 1-1 0 0,0-1 1 0 0,0 0 0 0 0,1 1 0 0 0,-1-1 0 0 0,1 1 0 0 0,-1-1 0 0 0,1 0 0 0 0,0 1 0 0 0,-1-1 0 0 0,1 1 0 0 0,1 0 0 0 0,-1-1 0 0 0,0 0 0 0 0,1 5 0 0 0,0-6-21 0 0,0 0-1 0 0,-1 0 1 0 0,1 0 0 0 0,0 0-1 0 0,-1 1 1 0 0,1-1 0 0 0,0 0-1 0 0,0-1 1 0 0,0 1 0 0 0,0 0-1 0 0,0 0 1 0 0,0 0 0 0 0,0 0 0 0 0,0-1-1 0 0,1 1 1 0 0,-1-1 0 0 0,0 1-1 0 0,0-1 1 0 0,0 1 0 0 0,1-1-1 0 0,-1 1 1 0 0,0-1 0 0 0,3 0 0 0 0,3 1 83 0 0,0 0 1 0 0,14-1 0 0 0,-18-1-88 0 0,13 0 70 0 0,0-1 0 0 0,0-1 0 0 0,0-1 0 0 0,0 0 0 0 0,0-1-1 0 0,20-9 1 0 0,88-51 55 0 0,-111 58-146 0 0,1-1 5 0 0,36-22-113 0 0,-45 26 23 0 0,0 0-1 0 0,0 0 1 0 0,0-1-1 0 0,-1 1 1 0 0,1-1-1 0 0,5-9 1 0 0,-9 13 53 0 0,0-1 1 0 0,-1 1 0 0 0,1 0 0 0 0,-1-1 0 0 0,0 1 0 0 0,1 0 0 0 0,-1-1 0 0 0,0 1 0 0 0,0-1 0 0 0,0 1 0 0 0,0 0 0 0 0,0-1 0 0 0,0 1 0 0 0,0-1-1 0 0,-1 1 1 0 0,1 0 0 0 0,0-1 0 0 0,-1 1 0 0 0,1 0 0 0 0,-1-1 0 0 0,0 1 0 0 0,1 0 0 0 0,-1 0 0 0 0,0 0 0 0 0,0-1 0 0 0,0 1 0 0 0,1 0 0 0 0,-1 0 0 0 0,-3-1-1 0 0,-2-5-105 0 0,-1 1 0 0 0,0 0-1 0 0,-11-6 1 0 0,16 10 92 0 0,-9-3-157 0 0,0-1-1 0 0,0 1 1 0 0,0 1 0 0 0,0 0-1 0 0,-1 0 1 0 0,-14-2 0 0 0,7 2-663 0 0,-19-8 1 0 0,27 7-389 0 0,4 0-286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723 799 10135 0 0,'0'0'6670'0'0,"1"-2"-5678"0"0,8-14-443 0 0,1 1 1 0 0,1 0-1 0 0,1 1 1 0 0,0 0-1 0 0,18-17 1 0 0,21-23-39 0 0,-13 10-384 0 0,-3-2 1 0 0,-2-2 0 0 0,34-64 0 0 0,-55 87-174 0 0,-2 1-1 0 0,0-2 0 0 0,10-42 1 0 0,-16 49-79 0 0,-1 1 1 0 0,-1 0 0 0 0,-1-1-1 0 0,0 1 1 0 0,-2-1 0 0 0,-2-21-1 0 0,2 33-57 0 0,0-1 1 0 0,-1 1-1 0 0,0-1 0 0 0,0 1 0 0 0,0 0 1 0 0,-5-10-1 0 0,5 15 123 0 0,1 0 1 0 0,0 0-1 0 0,-1-1 1 0 0,1 1-1 0 0,-1 0 1 0 0,0 1-1 0 0,0-1 1 0 0,0 0-1 0 0,0 0 0 0 0,0 1 1 0 0,0-1-1 0 0,0 1 1 0 0,-1 0-1 0 0,1 0 1 0 0,0 0-1 0 0,-1 0 1 0 0,1 0-1 0 0,-1 0 1 0 0,1 0-1 0 0,-1 1 1 0 0,1-1-1 0 0,-4 1 1 0 0,0 0-38 0 0,-1 0 1 0 0,0 1 0 0 0,1 0-1 0 0,-1 0 1 0 0,1 0 0 0 0,-1 1-1 0 0,1 0 1 0 0,0 0 0 0 0,-12 7-1 0 0,-4 3 1 0 0,-25 18 0 0 0,46-29 93 0 0,-20 14 73 0 0,1 2 0 0 0,1 0 0 0 0,1 1 0 0 0,0 1 0 0 0,1 1-1 0 0,-25 39 1 0 0,-68 141 787 0 0,65-102-326 0 0,-52 164 0 0 0,-1 113-314 0 0,87-326-120 0 0,-19 50 0 0 0,22-79-169 0 0,0-1 1 0 0,-1-1-1 0 0,-1 1 0 0 0,-1-2 1 0 0,-18 24-1 0 0,8-18-904 0 0,-1 0-1 0 0,-1-2 1 0 0,-1-1-1 0 0,0 0 1 0 0,-2-2-1 0 0,0-1 1 0 0,-37 17-1 0 0,36-22-3428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44 157 11975 0 0,'-44'-2'8427'0'0,"46"2"-7668"0"0,183-54 225 0 0,-81 21-986 0 0,58-10 189 0 0,-123 34-966 0 0,0 3 0 0 0,48-3 0 0 0,-67 9-407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479 279 9559 0 0,'0'0'860'0'0,"2"-1"-705"0"0,13-13-139 0 0,-9 9 531 0 0,-1 0-1 0 0,1 0 1 0 0,7-10 0 0 0,-3 1 461 0 0,48-71 3367 0 0,-51 73-3995 0 0,0-1 0 0 0,-1 1 0 0 0,-1-1 0 0 0,0 0 0 0 0,4-19 1 0 0,-8 31-379 0 0,-1 0 0 0 0,1-1-1 0 0,-1 1 1 0 0,0 0 0 0 0,0-1 0 0 0,0 1 0 0 0,1 0 0 0 0,-1-1 0 0 0,-1 1 0 0 0,1-1 0 0 0,0 1 0 0 0,0 0 0 0 0,0-1 0 0 0,-1 1 0 0 0,1 0 0 0 0,-1-1 0 0 0,1 1 0 0 0,-1 0 0 0 0,1 0 0 0 0,-1-1 0 0 0,0 1 0 0 0,1 0 0 0 0,-1 0 0 0 0,0 0 0 0 0,-2-2 0 0 0,2 3-14 0 0,-1-1 0 0 0,0 0 0 0 0,0 0 0 0 0,0 1 0 0 0,1-1 0 0 0,-1 1 0 0 0,0 0 0 0 0,0-1 0 0 0,0 1 0 0 0,0 0 0 0 0,0 0 0 0 0,0 0 0 0 0,0 0 0 0 0,0 1 0 0 0,0-1 0 0 0,0 0 1 0 0,-2 2-1 0 0,-20 5-262 0 0,1 0 1 0 0,1 2 0 0 0,-40 21-1 0 0,-59 44 48 0 0,86-51 207 0 0,-199 143 220 0 0,227-160-163 0 0,-1 0 0 0 0,2 0 0 0 0,-1 1-1 0 0,1 0 1 0 0,0 0 0 0 0,0 1 0 0 0,1-1-1 0 0,-8 16 1 0 0,13-22-28 0 0,-1 0 0 0 0,1 0 0 0 0,-1 1 0 0 0,1-1 0 0 0,0 0 1 0 0,-1 1-1 0 0,1-1 0 0 0,0 0 0 0 0,0 0 0 0 0,0 1 0 0 0,0-1 0 0 0,0 0 0 0 0,0 1 0 0 0,1-1 0 0 0,-1 0 0 0 0,0 1 0 0 0,1-1 0 0 0,-1 0 0 0 0,1 0 0 0 0,-1 0 0 0 0,2 2 0 0 0,-1-1 2 0 0,0-1 1 0 0,1 1-1 0 0,-1-1 0 0 0,1 0 0 0 0,-1 0 0 0 0,1 0 0 0 0,0 0 1 0 0,-1 0-1 0 0,1 0 0 0 0,0 0 0 0 0,0 0 0 0 0,-1-1 0 0 0,3 1 0 0 0,4 1 35 0 0,-1-1-1 0 0,0 0 1 0 0,1 0-1 0 0,-1-1 0 0 0,1 0 1 0 0,9-2-1 0 0,11-2 128 0 0,0-2 0 0 0,0-2 1 0 0,-1 0-1 0 0,32-15 0 0 0,101-56 288 0 0,-75 35-476 0 0,-78 41-36 0 0,-5 5-50 0 0,-8 8-188 0 0,-18 19-174 0 0,23-27 455 0 0,-28 28 1 0 0,16-16-11 0 0,0 0 0 0 0,0 0 0 0 0,2 1 0 0 0,-16 25 1 0 0,27-38-60 0 0,2-2-212 0 0,10-1-808 0 0,4-3-346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956 8 8287 0 0,'0'0'639'0'0,"-1"0"-415"0"0,-1-2 13 0 0,0 1-1 0 0,0 1 1 0 0,0-1-1 0 0,0 0 1 0 0,0 0-1 0 0,0 1 1 0 0,0-1 0 0 0,0 1-1 0 0,0-1 1 0 0,0 1-1 0 0,0 0 1 0 0,0 0-1 0 0,0 0 1 0 0,0 0-1 0 0,0 0 1 0 0,0 1 0 0 0,-3 0-1 0 0,2 0-44 0 0,0 0-1 0 0,1 0 0 0 0,-1 1 1 0 0,0-1-1 0 0,1 1 0 0 0,0 0 1 0 0,-1-1-1 0 0,1 1 0 0 0,0 0 1 0 0,0 0-1 0 0,0 1 1 0 0,0-1-1 0 0,-1 3 0 0 0,-14 22 354 0 0,-27 58 1 0 0,26-48-357 0 0,-60 133 307 0 0,-19 38-245 0 0,-70 98-179 0 0,107-208-254 0 0,-76 93 0 0 0,101-145 190 0 0,-38 45 96 0 0,65-82-94 0 0,-2 0 1 0 0,1 0-1 0 0,-1-1 1 0 0,-1-1-1 0 0,1 0 1 0 0,-23 12-1 0 0,30-18-23 0 0,0 1 0 0 0,0-1 1 0 0,0 0-1 0 0,0 0 0 0 0,0 0 0 0 0,0-1 0 0 0,0 1 0 0 0,-1-1 0 0 0,1 1 0 0 0,0-1 0 0 0,0 0 1 0 0,0 0-1 0 0,0-1 0 0 0,-1 1 0 0 0,1 0 0 0 0,0-1 0 0 0,-4-1 0 0 0,6 1 7 0 0,0-1 0 0 0,1 1-1 0 0,-1 0 1 0 0,1 0 0 0 0,-1-1-1 0 0,1 1 1 0 0,-1 0-1 0 0,1-1 1 0 0,0 1 0 0 0,0 0-1 0 0,-1-1 1 0 0,1 1 0 0 0,0-1-1 0 0,0 1 1 0 0,1 0 0 0 0,-1-1-1 0 0,0-1 1 0 0,0 1 8 0 0,1-4 25 0 0,0-1 0 0 0,0 1 0 0 0,1-1 0 0 0,-1 1 0 0 0,1 0-1 0 0,1 0 1 0 0,-1-1 0 0 0,1 2 0 0 0,7-12 0 0 0,2-1 51 0 0,25-26 1 0 0,-14 18-17 0 0,11-15-24 0 0,2 1-1 0 0,2 2 0 0 0,1 1 1 0 0,2 3-1 0 0,84-55 0 0 0,-104 77 24 0 0,0 1 1 0 0,25-9-1 0 0,-38 17-35 0 0,0 0 1 0 0,0 1 0 0 0,0 0-1 0 0,0 0 1 0 0,0 1-1 0 0,0 0 1 0 0,0 0-1 0 0,1 1 1 0 0,14 1 0 0 0,-21 0 3 0 0,0-1 1 0 0,0 1 0 0 0,1-1 0 0 0,-1 1 0 0 0,0 0 0 0 0,0 0 0 0 0,0 0 0 0 0,0 0 0 0 0,0 0-1 0 0,0 0 1 0 0,0 0 0 0 0,0 1 0 0 0,0-1 0 0 0,0 1 0 0 0,-1 0 0 0 0,1-1 0 0 0,1 4 0 0 0,-1-3 6 0 0,-1 1 1 0 0,1 0-1 0 0,-1 0 1 0 0,0 0 0 0 0,0-1-1 0 0,-1 1 1 0 0,1 0-1 0 0,-1 0 1 0 0,1 0 0 0 0,-1 0-1 0 0,0 6 1 0 0,-2 3 26 0 0,1 1 0 0 0,-2-1 0 0 0,0 0-1 0 0,0 0 1 0 0,-7 14 0 0 0,-68 142 385 0 0,34-81-188 0 0,25-48-125 0 0,18-37-254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15775 0 0,'0'0'1432'0'0,"1"2"-1180"0"0,5 50 549 0 0,5 37 1462 0 0,-8-77-2151 0 0,0 0 1 0 0,0 0 0 0 0,1-1 0 0 0,0 1-1 0 0,8 12 1 0 0,-10-20-121 0 0,1 0 1 0 0,-1-1-1 0 0,1 1 0 0 0,0-1 1 0 0,0 0-1 0 0,0 0 0 0 0,0 0 1 0 0,1 0-1 0 0,-1-1 0 0 0,1 1 0 0 0,0-1 1 0 0,0 0-1 0 0,0 0 0 0 0,6 3 1 0 0,-6-4-338 0 0,-1 0 1 0 0,1-1-1 0 0,0 1 1 0 0,-1-1-1 0 0,1 1 1 0 0,5-1 0 0 0,6-2-1082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12 7831 0 0,'4'-9'7152'0'0,"-4"9"-7096"0"0,0 0 0 0 0,0 0-1 0 0,0-1 1 0 0,0 1 0 0 0,0 0-1 0 0,0 0 1 0 0,0 0 0 0 0,0 0-1 0 0,1 0 1 0 0,-1-1 0 0 0,0 1-1 0 0,0 0 1 0 0,0 0 0 0 0,0 0-1 0 0,0 0 1 0 0,1 0 0 0 0,-1 0-1 0 0,0 0 1 0 0,0 0 0 0 0,0 0-1 0 0,0 0 1 0 0,1 0 0 0 0,-1-1-1 0 0,0 1 1 0 0,0 0 0 0 0,0 0-1 0 0,0 0 1 0 0,1 0 0 0 0,-1 0-1 0 0,0 1 1 0 0,0-1 0 0 0,0 0-1 0 0,1 0 1 0 0,-1 0 0 0 0,0 0-1 0 0,0 0 1 0 0,0 0 0 0 0,0 0-1 0 0,1 0 1 0 0,0 4 54 0 0,1 0 1 0 0,-1-1 0 0 0,1 1-1 0 0,-1 0 1 0 0,0 0-1 0 0,-1 0 1 0 0,1 0 0 0 0,-1 0-1 0 0,0 0 1 0 0,0 0-1 0 0,0 0 1 0 0,0 0 0 0 0,-1 0-1 0 0,0 0 1 0 0,-1 6-1 0 0,-3 7 227 0 0,-1 0 0 0 0,-10 20 0 0 0,8-19-128 0 0,-197 372 1256 0 0,152-299-1372 0 0,-97 155-12 0 0,13-23-24 0 0,47-79-6990 0 0,80-133 490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1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8 190 6447 0 0,'-7'4'8491'0'0,"16"-6"-5134"0"0,-6 2-3019 0 0,147-41 1642 0 0,-99 25-1786 0 0,104-32 51 0 0,93-26-3364 0 0,-205 62-3423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14855 0 0,'-1'1'680'0'0,"-7"6"-471"0"0,0 0 1 0 0,0 1-1 0 0,1 0 0 0 0,-12 15 0 0 0,-22 42 466 0 0,21-33 200 0 0,-270 471 2611 0 0,40 8-4032 0 0,246-502 369 0 0,3-8-202 0 0,0 1 1 0 0,0-1-1 0 0,0 1 1 0 0,1 0-1 0 0,-1-1 1 0 0,1 1-1 0 0,-1 0 1 0 0,1 2-1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0 271 15407 0 0,'14'-22'282'0'0,"1"1"0"0"0,1 1 0 0 0,1 1 0 0 0,1 0 0 0 0,0 1 0 0 0,1 1 0 0 0,41-28 0 0 0,-45 35-171 0 0,5-4-25 0 0,1 1 0 0 0,0 0 0 0 0,39-15-1 0 0,-53 25-83 0 0,0 1-1 0 0,0 0 0 0 0,0 0 1 0 0,0 1-1 0 0,0 0 1 0 0,1 0-1 0 0,-1 1 0 0 0,0 0 1 0 0,0 0-1 0 0,0 1 0 0 0,1 0 1 0 0,-1 0-1 0 0,0 1 0 0 0,0-1 1 0 0,0 2-1 0 0,0-1 1 0 0,8 5-1 0 0,-12-6 19 0 0,1 2 0 0 0,0-1 1 0 0,0 0-1 0 0,-1 1 0 0 0,1 0 0 0 0,-1 0 0 0 0,0 0 1 0 0,1 0-1 0 0,-2 0 0 0 0,1 1 0 0 0,0-1 1 0 0,-1 1-1 0 0,1-1 0 0 0,-1 1 0 0 0,0 0 0 0 0,0 0 1 0 0,1 6-1 0 0,-1-3 48 0 0,-1 0 1 0 0,0 0 0 0 0,0 1-1 0 0,-1-1 1 0 0,1 0-1 0 0,-2 1 1 0 0,1-1-1 0 0,-1 0 1 0 0,-3 12-1 0 0,0-2 135 0 0,-1-1 0 0 0,0-1 0 0 0,-2 1 0 0 0,0-1 0 0 0,-11 18 0 0 0,-50 67 981 0 0,57-86-1071 0 0,-1 0 1 0 0,0-1 0 0 0,-1-1 0 0 0,0 0 0 0 0,0-1 0 0 0,-2 0-1 0 0,1-1 1 0 0,-1-1 0 0 0,-1 0 0 0 0,-30 12 0 0 0,31-16-904 0 0,-1 0 1 0 0,-25 4-1 0 0,25-6-1321 0 0,1-2-1 0 0,-30 0 0 0 0,26-2-3990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357 815 11975 0 0,'0'0'923'0'0,"0"2"-602"0"0,1 1-101 0 0,-1 0 0 0 0,0 0-1 0 0,0 0 1 0 0,-1 0 0 0 0,1 0 0 0 0,-1 0-1 0 0,1 0 1 0 0,-1 0 0 0 0,0 0-1 0 0,0 0 1 0 0,0-1 0 0 0,-1 1 0 0 0,1 0-1 0 0,-1-1 1 0 0,-2 5 0 0 0,-4 4 293 0 0,-1 0 1 0 0,-10 10-1 0 0,-66 59 221 0 0,54-53-703 0 0,2 2 1 0 0,-47 57-1 0 0,45-51-31 0 0,-3 4 0 0 0,31-35 0 0 0,1-1 0 0 0,0 1 0 0 0,0 0 0 0 0,0 0 0 0 0,0 0 0 0 0,0 0 0 0 0,1 0 0 0 0,0 0 0 0 0,-1 6 0 0 0,1-9 0 0 0,1 0 0 0 0,0 1 0 0 0,0-1-1 0 0,0 0 1 0 0,0 0 0 0 0,0 1 0 0 0,0-1 0 0 0,0 0-1 0 0,1 0 1 0 0,-1 1 0 0 0,0-1 0 0 0,1 0 0 0 0,-1 0-1 0 0,1 0 1 0 0,-1 1 0 0 0,1-1 0 0 0,0 0 0 0 0,-1 0-1 0 0,1 0 1 0 0,1 1 0 0 0,0 0 1 0 0,-1-1 1 0 0,1 0 0 0 0,0 0-1 0 0,-1 0 1 0 0,1 0-1 0 0,0-1 1 0 0,0 1 0 0 0,0 0-1 0 0,-1-1 1 0 0,1 1-1 0 0,0-1 1 0 0,3 1-1 0 0,2-1 15 0 0,0 0 0 0 0,0 0 0 0 0,-1-1 0 0 0,1 0 0 0 0,0 0 0 0 0,10-3 0 0 0,-1-1 121 0 0,0-1 0 0 0,-1-1 1 0 0,0 0-1 0 0,0-1 0 0 0,0 0 0 0 0,-1-2 0 0 0,-1 1 0 0 0,0-2 0 0 0,0 0 1 0 0,-1 0-1 0 0,0-1 0 0 0,-1-1 0 0 0,-1 0 0 0 0,0 0 0 0 0,0-1 0 0 0,-1 0 1 0 0,-1-1-1 0 0,-1 0 0 0 0,0 0 0 0 0,5-18 0 0 0,-11 31-134 0 0,5-15-46 0 0,-1 0 0 0 0,-1 0 0 0 0,-1 0 0 0 0,0 0-1 0 0,0-33 1 0 0,-3 49-22 0 0,0 0 0 0 0,0 0 1 0 0,0 0-1 0 0,0 0 0 0 0,0 1 0 0 0,-1-1 0 0 0,1 0 0 0 0,0 0 0 0 0,0 0 1 0 0,-1 0-1 0 0,1 0 0 0 0,-1 1 0 0 0,1-1 0 0 0,0 0 0 0 0,-1 0 0 0 0,0 1 0 0 0,1-1 1 0 0,-1 0-1 0 0,1 1 0 0 0,-1-1 0 0 0,0 0 0 0 0,1 1 0 0 0,-1-1 0 0 0,0 1 1 0 0,0-1-1 0 0,0 1 0 0 0,1 0 0 0 0,-1-1 0 0 0,0 1 0 0 0,0 0 0 0 0,0-1 0 0 0,0 1 1 0 0,0 0-1 0 0,1 0 0 0 0,-1 0 0 0 0,0 0 0 0 0,0 0 0 0 0,-1 0 0 0 0,-8-2-1394 0 0,-1-1-656 0 0</inkml:trace>
  <inkml:trace contextRef="#ctx0" brushRef="#br0" timeOffset="1">1326 41 17279 0 0,'1'-8'330'0'0,"0"6"-207"0"0,-1 0 1 0 0,0 1-1 0 0,1-1 1 0 0,-1 0 0 0 0,0 1-1 0 0,0-1 1 0 0,0 0-1 0 0,-1 1 1 0 0,0-4 0 0 0,-2-2 152 0 0,3 7-251 0 0,0-1 0 0 0,0 1 0 0 0,-1-1 0 0 0,1 1 0 0 0,0 0 0 0 0,-1-1 0 0 0,1 1 0 0 0,-1 0 0 0 0,1-1 0 0 0,0 1 0 0 0,-1 0 0 0 0,1-1 0 0 0,-1 1 0 0 0,1 0 0 0 0,-1 0 1 0 0,1 0-1 0 0,-1-1 0 0 0,1 1 0 0 0,-1 0 0 0 0,1 0 0 0 0,-1 0 0 0 0,1 0 0 0 0,-1 0 0 0 0,1 0 0 0 0,-1 0 0 0 0,1 0 0 0 0,-1 0 0 0 0,1 0 0 0 0,-1 0 0 0 0,1 1 0 0 0,-1-1 1 0 0,1 0-1 0 0,-1 0 0 0 0,1 0 0 0 0,-1 1 0 0 0,1-1 0 0 0,0 0 0 0 0,-1 0 0 0 0,1 1 0 0 0,-1 0 0 0 0,0-1 108 0 0,-4 3 51 0 0,0-1 1 0 0,1 1 0 0 0,0 0 0 0 0,-1 0 0 0 0,1 1-1 0 0,1-1 1 0 0,-6 7 0 0 0,-22 31-20 0 0,23-30-58 0 0,-31 46 9 0 0,4 3 0 0 0,-39 84 0 0 0,-41 136 317 0 0,66-155-366 0 0,-44 70-3 0 0,44-122-118 0 0,35-54 16 0 0,0 1 0 0 0,-16 32 0 0 0,8-11-764 0 0,-48 66 0 0 0,59-91 222 0 0,-3 3-561 0 0,0-3-46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16127 0 0,'0'0'2704'0'0,"1"0"-1620"0"0,14 4-510 0 0,-1 0-1 0 0,1-1 1 0 0,-1-1-1 0 0,1-1 1 0 0,19 0-1 0 0,29-4-14 0 0,94-17-1 0 0,-76 8-240 0 0,53-11-61 0 0,40-5-661 0 0,-131 23 119 0 0,40-2-3196 0 0,-60 6 1674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5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10 7367 0 0,'4'-10'10986'0'0,"-8"17"-9194"0"0,-7 14-2532 0 0,-96 267 1529 0 0,-10 23 162 0 0,76-223-703 0 0,-55 85 0 0 0,-65 73 166 0 0,143-221-363 0 0,-1 4 4 0 0,-1-1 1 0 0,-1-1-1 0 0,-30 29 0 0 0,25-29 116 0 0,24-25-123 0 0,4-5-96 0 0,12-22-80 0 0,1 1-1 0 0,1 0 1 0 0,1 1 0 0 0,1 1 0 0 0,26-25-1 0 0,-1 6 71 0 0,74-53-1 0 0,-100 82 16 0 0,64-44-150 0 0,-74 52 166 0 0,1 0 1 0 0,0 0-1 0 0,1 0 0 0 0,-1 1 1 0 0,1 0-1 0 0,-1 1 0 0 0,1 0 1 0 0,14-2-1 0 0,-21 4 35 0 0,1 0 0 0 0,-1 0-1 0 0,0 0 1 0 0,0 0 0 0 0,1 0-1 0 0,-1 0 1 0 0,0 1 0 0 0,1-1 0 0 0,-1 1-1 0 0,0 0 1 0 0,0-1 0 0 0,0 1-1 0 0,0 0 1 0 0,0 0 0 0 0,0 0-1 0 0,0 1 1 0 0,0-1 0 0 0,0 0 0 0 0,0 1-1 0 0,2 1 1 0 0,-3 0 37 0 0,1 0 1 0 0,-1-1-1 0 0,0 1 1 0 0,0 0-1 0 0,0-1 0 0 0,0 1 1 0 0,0 0-1 0 0,0 0 0 0 0,-1 0 1 0 0,0 0-1 0 0,1 0 1 0 0,-1 0-1 0 0,0 0 0 0 0,0 0 1 0 0,-1 4-1 0 0,-3 9 156 0 0,1 0 0 0 0,-2 0 0 0 0,0-1 0 0 0,-1 0 0 0 0,-16 29 0 0 0,10-20-56 0 0,-28 60 136 0 0,24-52-542 0 0,16-30-673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31 14479 0 0,'0'0'1314'0'0,"2"3"-1078"0"0,6 14 272 0 0,10 15 2766 0 0,-17-31-3176 0 0,0 0-1 0 0,0 0 1 0 0,1 0-1 0 0,-1 0 1 0 0,1-1 0 0 0,-1 1-1 0 0,1-1 1 0 0,-1 1-1 0 0,1-1 1 0 0,-1 1-1 0 0,1-1 1 0 0,-1 0 0 0 0,1 0-1 0 0,-1 0 1 0 0,3 0-1 0 0,2 1 193 0 0,8 1-81 0 0,0 0 0 0 0,0-2-1 0 0,0 1 1 0 0,0-2 0 0 0,0 0 0 0 0,0 0 0 0 0,-1-1 0 0 0,1-1-1 0 0,0-1 1 0 0,24-8 0 0 0,-23 4-253 0 0,-1-1 0 0 0,0 0 0 0 0,0 0 0 0 0,-1-2 0 0 0,15-13 0 0 0,-27 22-109 0 0,-4 2-586 0 0,-1 0 622 0 0,1 0 1 0 0,-1 0 0 0 0,1 0-1 0 0,-1 0 1 0 0,1 1 0 0 0,0-1-1 0 0,-1 1 1 0 0,1 0 0 0 0,-6 2-1 0 0,-63 29-61 0 0,-105 62-1 0 0,145-74 324 0 0,1 2 1 0 0,0 0-1 0 0,2 3 0 0 0,-40 41 1 0 0,64-60-142 0 0,0-1 0 0 0,0 1 0 0 0,1 0 0 0 0,0 1 1 0 0,-5 9-1 0 0,9-15-2 0 0,0-1-1 0 0,0 0 1 0 0,0 1 0 0 0,0-1 0 0 0,1 1-1 0 0,-1-1 1 0 0,0 0 0 0 0,0 1 0 0 0,1-1-1 0 0,-1 0 1 0 0,0 1 0 0 0,0-1 0 0 0,1 0-1 0 0,-1 1 1 0 0,0-1 0 0 0,1 0 0 0 0,-1 1-1 0 0,0-1 1 0 0,1 0 0 0 0,-1 0 0 0 0,1 0 0 0 0,-1 1-1 0 0,0-1 1 0 0,1 0 0 0 0,-1 0 0 0 0,1 0-1 0 0,-1 0 1 0 0,1 0 0 0 0,-1 0 0 0 0,5 1-12 0 0,0 0 1 0 0,0-1-1 0 0,-1 0 0 0 0,1 0 1 0 0,0 0-1 0 0,0-1 0 0 0,-1 0 1 0 0,1 0-1 0 0,0 0 0 0 0,5-2 1 0 0,9-2-125 0 0,79-20-1782 0 0,-46 8 784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11975 0 0,'-2'0'8751'0'0,"-5"2"-8551"0"0,1 1 1 0 0,0 0-1 0 0,0 1 0 0 0,0-1 1 0 0,0 1-1 0 0,0 0 1 0 0,1 1-1 0 0,-7 6 0 0 0,-1 0-90 0 0,-6 3-118 0 0,11-8-3 0 0,0 0-1 0 0,0 1 1 0 0,0 0-1 0 0,1 0 1 0 0,0 1-1 0 0,0-1 1 0 0,1 2-1 0 0,0-1 1 0 0,1 0-1 0 0,-1 1 1 0 0,2 0-1 0 0,-5 11 1 0 0,7-14-2 0 0,1 0 0 0 0,-1 0 1 0 0,1 0-1 0 0,1 0 0 0 0,-1 0 0 0 0,1 1 0 0 0,0-1 1 0 0,0 0-1 0 0,1 0 0 0 0,0 0 0 0 0,0 0 1 0 0,0 0-1 0 0,1 0 0 0 0,0 0 0 0 0,0 0 0 0 0,1 0 1 0 0,-1-1-1 0 0,1 1 0 0 0,0-1 0 0 0,1 0 1 0 0,-1 0-1 0 0,1 0 0 0 0,8 8 0 0 0,-1-2 79 0 0,0 1-1 0 0,-1 0 1 0 0,0 1 0 0 0,11 21-1 0 0,-20-33-32 0 0,-1 1-1 0 0,1-1 1 0 0,-1 1 0 0 0,0 0-1 0 0,0-1 1 0 0,0 1 0 0 0,0-1-1 0 0,0 1 1 0 0,0 0-1 0 0,0-1 1 0 0,0 1 0 0 0,0 0-1 0 0,-1-1 1 0 0,1 1 0 0 0,-1-1-1 0 0,0 3 1 0 0,-13 21 268 0 0,9-20-234 0 0,1 0-1 0 0,-1 0 0 0 0,0 0 1 0 0,0-1-1 0 0,-1 0 0 0 0,1 0 1 0 0,-1 0-1 0 0,0-1 0 0 0,0 0 1 0 0,0 0-1 0 0,-10 3 0 0 0,-1 0 15 0 0,-1-2-1 0 0,0 0 0 0 0,-19 2 0 0 0,31-5-79 0 0,0-1-1 0 0,-1 1 0 0 0,1-2 0 0 0,-1 1 0 0 0,1 0 1 0 0,0-1-1 0 0,-8-2 0 0 0,13 3-128 0 0,-1-1 0 0 0,0 1 0 0 0,1-1 0 0 0,-1 0 0 0 0,1 1 0 0 0,-1-1 0 0 0,1 0 0 0 0,-1 0 0 0 0,1 0 0 0 0,0 0 0 0 0,-1 0 0 0 0,1 0 0 0 0,0 0 0 0 0,0-1 0 0 0,-1 1 0 0 0,1 0 0 0 0,0-1 0 0 0,0 1 0 0 0,1-1 0 0 0,-1 1 0 0 0,0-1 0 0 0,0 1 0 0 0,1-1 0 0 0,-1 0 0 0 0,1 1 0 0 0,-1-1 0 0 0,1 0 0 0 0,0 1 0 0 0,0-1 0 0 0,0 0 0 0 0,0-2 0 0 0,3-14-7335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9671 0 0,'0'0'748'0'0,"-1"1"-492"0"0,-11 13 2881 0 0,1 0-1 0 0,-14 23 1 0 0,9-12-902 0 0,-39 64-181 0 0,47-75-2048 0 0,1 0 0 0 0,1 1 0 0 0,0 0-1 0 0,1 0 1 0 0,1 0 0 0 0,-4 25 0 0 0,7-38-817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13591 0 0,'0'0'1472'0'0,"10"0"-1648"0"0,3 5 56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1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53 7367 0 0,'0'-2'568'0'0,"15"-24"650"0"0,5 1 11675 0 0,-31 27-12389 0 0,5 0-460 0 0,-1 0-1 0 0,1 1 1 0 0,0-1 0 0 0,1 2 0 0 0,-1-1 0 0 0,0 0 0 0 0,1 1-1 0 0,-10 9 1 0 0,-1-1-5 0 0,-11 7-34 0 0,-1 0 15 0 0,1 2-1 0 0,-46 45 1 0 0,70-63-20 0 0,-7 12 0 0 0,9-11-38 0 0,1 0-1 0 0,-1-1 1 0 0,1 1 0 0 0,-1 0-1 0 0,1 0 1 0 0,0-1-1 0 0,0 1 1 0 0,1 0 0 0 0,0 5-1 0 0,3-4-49 0 0,1 0 0 0 0,0 0 0 0 0,0-1 0 0 0,0 1-1 0 0,0-1 1 0 0,11 6 0 0 0,1 2-108 0 0,67 41-679 0 0,-82-52 875 0 0,9 5-82 0 0,-5-3 201 0 0,0 1 0 0 0,1 0 0 0 0,-1 0 0 0 0,8 8 0 0 0,-12-10-45 0 0,0 1 0 0 0,0-1 1 0 0,-1 1-1 0 0,1-1 1 0 0,0 1-1 0 0,-1-1 0 0 0,0 1 1 0 0,0 0-1 0 0,0 0 0 0 0,0 0 1 0 0,0 0-1 0 0,0 0 0 0 0,-1 0 1 0 0,1 4-1 0 0,-1-2-32 0 0,0-1 1 0 0,0 0-1 0 0,0 0 0 0 0,0 0 0 0 0,-1 1 0 0 0,0-1 1 0 0,0 0-1 0 0,0 0 0 0 0,0 0 0 0 0,-1 0 0 0 0,1-1 0 0 0,-1 1 1 0 0,-3 5-1 0 0,1-4 48 0 0,0 0 0 0 0,0 0 0 0 0,-1-1 0 0 0,1 1 0 0 0,-1-1 0 0 0,0 0 0 0 0,0 0 0 0 0,-6 3 0 0 0,-9 3 182 0 0,1-1 0 0 0,-1-1-1 0 0,-1-1 1 0 0,-21 5 0 0 0,39-11-253 0 0,-21 5 147 0 0,-32 5 0 0 0,45-10-179 0 0,0 0 0 0 0,0 0 1 0 0,0-1-1 0 0,0-1 0 0 0,-14-2 1 0 0,23 3-6 0 0,0-1 0 0 0,0 1 0 0 0,0-1 0 0 0,0 0 0 0 0,-1 1 0 0 0,1-1 0 0 0,-2-2 0 0 0,3 3-48 0 0,1-1 1 0 0,-1 1-1 0 0,0-1 0 0 0,1 1 0 0 0,-1-1 0 0 0,1 0 1 0 0,0 1-1 0 0,-1-1 0 0 0,1 1 0 0 0,-1-1 0 0 0,1 0 1 0 0,0 1-1 0 0,-1-1 0 0 0,1 0 0 0 0,0 0 0 0 0,0 1 0 0 0,0-1 1 0 0,0 0-1 0 0,0 0 0 0 0,0 1 0 0 0,0-1 0 0 0,0 0 1 0 0,0 0-1 0 0,0 1 0 0 0,0-2 0 0 0,3-11-1678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1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39 8751 0 0,'36'-39'6752'0'0,"-38"47"-6548"0"0,1 0 0 0 0,-1 0-1 0 0,-1 0 1 0 0,1 0 0 0 0,-1 0-1 0 0,-1-1 1 0 0,-4 9 0 0 0,4-9 8 0 0,-65 151 1261 0 0,28-60-1192 0 0,-7 4-211 0 0,-121 189 0 0 0,123-223-63 0 0,-3 8 22 0 0,-90 107-1 0 0,14-50-28 0 0,59-68 139 0 0,66-64-6 0 0,6-11 11 0 0,2 0-86 0 0,1 1 0 0 0,0 0-1 0 0,1 0 1 0 0,-1 1 0 0 0,2 0-1 0 0,-1 0 1 0 0,23-11 0 0 0,1 3 62 0 0,52-18 0 0 0,-42 19 179 0 0,2 1 0 0 0,-1 3 1 0 0,1 1-1 0 0,1 3 0 0 0,80-4 0 0 0,-113 12-337 0 0,1 0 0 0 0,-1 1-1 0 0,-1 0 1 0 0,1 1-1 0 0,0 0 1 0 0,-1 1-1 0 0,25 11 1 0 0,-36-14-216 0 0,7 6-2922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3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180 385 11255 0 0,'0'0'1023'0'0,"-1"1"-842"0"0,-11 22 684 0 0,1 0 0 0 0,-11 36 0 0 0,15-39-709 0 0,2 1 1 0 0,0-1-1 0 0,0 1 0 0 0,2 0 1 0 0,1 0-1 0 0,0 28 1 0 0,15 62-19 0 0,-13-109-138 0 0,0 1 0 0 0,1-1 0 0 0,-1 1 0 0 0,-1-1 0 0 0,1 1 0 0 0,0-1 0 0 0,-1 1 0 0 0,1-1 0 0 0,-1 1 0 0 0,0-1 0 0 0,0 0 0 0 0,0 1 0 0 0,0-1 0 0 0,0 0 0 0 0,0 0 0 0 0,0 0 0 0 0,-1 1 0 0 0,1-1 0 0 0,-1-1 0 0 0,-3 5 0 0 0,2-4 0 0 0,-1 1 0 0 0,1-1 0 0 0,0 0 0 0 0,0 1 0 0 0,-1-2 0 0 0,1 1 0 0 0,-1 0 0 0 0,0-1 0 0 0,0 1 0 0 0,1-1 0 0 0,-1 0 0 0 0,-7 1 0 0 0,9-2 4 0 0,0 0 0 0 0,1 0 0 0 0,-1 0 0 0 0,0 0 0 0 0,1 0 0 0 0,-1 0 0 0 0,1 0 0 0 0,-1-1 0 0 0,0 1 0 0 0,1 0 0 0 0,-1-1 0 0 0,1 1 0 0 0,-1-1-1 0 0,1 0 1 0 0,-1 0 0 0 0,1 1 0 0 0,-1-1 0 0 0,1 0 0 0 0,0 0 0 0 0,-3-3 0 0 0,3 2 19 0 0,-1 1 0 0 0,1-2 0 0 0,0 1 0 0 0,0 0-1 0 0,0 0 1 0 0,1 0 0 0 0,-1 0 0 0 0,0-1 0 0 0,1 1 0 0 0,-1 0-1 0 0,1-1 1 0 0,0 1 0 0 0,0-3 0 0 0,0-6 124 0 0,1 0-1 0 0,1 0 1 0 0,0 0 0 0 0,6-21-1 0 0,7-7 108 0 0,1 1 0 0 0,2 1 0 0 0,33-51 0 0 0,-27 51-237 0 0,3 1-1 0 0,1 0 1 0 0,49-46-1 0 0,109-85 495 0 0,-154 140-310 0 0,-20 17-86 0 0,79-64 876 0 0,-78 65-861 0 0,1 1 0 0 0,0-1 0 0 0,0 2 0 0 0,1 0 0 0 0,17-6 0 0 0,-28 12-125 0 0,-1 0-1 0 0,0 0 1 0 0,1 0-1 0 0,-1 1 1 0 0,1-1 0 0 0,-1 1-1 0 0,1 0 1 0 0,0 0-1 0 0,-1 0 1 0 0,1 0-1 0 0,-1 1 1 0 0,1-1 0 0 0,-1 1-1 0 0,1 0 1 0 0,-1 0-1 0 0,0 0 1 0 0,1 1-1 0 0,-1-1 1 0 0,0 1 0 0 0,0 0-1 0 0,0 0 1 0 0,0 0-1 0 0,0 0 1 0 0,0 0-1 0 0,-1 1 1 0 0,1-1 0 0 0,-1 1-1 0 0,0-1 1 0 0,1 1-1 0 0,-1 0 1 0 0,0 0-1 0 0,-1 0 1 0 0,1 0 0 0 0,2 6-1 0 0,-1 1-862 0 0,0 1-1 0 0,0-1 1 0 0,-1 0 0 0 0,0 1-1 0 0,0 10 1 0 0,-1-13-376 0 0,1 7-5166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3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331 241 2759 0 0,'0'0'10359'0'0,"6"9"-8078"0"0,-4-7-2147 0 0,0-1 0 0 0,0 0-1 0 0,0 0 1 0 0,0 0 0 0 0,0 0 0 0 0,0-1-1 0 0,1 1 1 0 0,-1 0 0 0 0,0-1-1 0 0,0 0 1 0 0,0 1 0 0 0,1-1-1 0 0,-1 0 1 0 0,0 0 0 0 0,0 0 0 0 0,1-1-1 0 0,-1 1 1 0 0,2-1 0 0 0,6-2 114 0 0,-1 0 1 0 0,0 0-1 0 0,10-5 1 0 0,2-1-16 0 0,0 1-154 0 0,-1-1 0 0 0,1-1 1 0 0,-2 0-1 0 0,1-2 0 0 0,-2 0 0 0 0,1-1 0 0 0,-2-1 0 0 0,25-25 0 0 0,-38 35-69 0 0,-1 0-1 0 0,0 1 0 0 0,0-1 1 0 0,-1-1-1 0 0,1 1 1 0 0,-1 0-1 0 0,0-1 1 0 0,0 1-1 0 0,0-1 0 0 0,-1 1 1 0 0,0-1-1 0 0,0 0 1 0 0,1-5-1 0 0,-2 9-8 0 0,0 0-1 0 0,1 0 0 0 0,-1 0 1 0 0,0 0-1 0 0,0 0 1 0 0,0 0-1 0 0,0 0 0 0 0,0 1 1 0 0,-1-1-1 0 0,1 0 0 0 0,0 0 1 0 0,0 0-1 0 0,0 0 1 0 0,-1 0-1 0 0,1 0 0 0 0,-1 0 1 0 0,1 0-1 0 0,-1 0 1 0 0,1 1-1 0 0,-1-1 0 0 0,1 0 1 0 0,-1 0-1 0 0,0 0 1 0 0,1 1-1 0 0,-1-1 0 0 0,0 1 1 0 0,-1-2-1 0 0,0 0 1 0 0,-1 1-14 0 0,1-1 0 0 0,-1 1-1 0 0,1-1 1 0 0,-1 1 0 0 0,0 0-1 0 0,0 0 1 0 0,1 1 0 0 0,-1-1 0 0 0,0 1-1 0 0,0-1 1 0 0,0 1 0 0 0,1 0-1 0 0,-1 0 1 0 0,0 0 0 0 0,0 0-1 0 0,0 0 1 0 0,0 1 0 0 0,0-1 0 0 0,1 1-1 0 0,-5 2 1 0 0,-7 1-67 0 0,1 1-1 0 0,-22 12 1 0 0,-241 139-368 0 0,241-134 451 0 0,2 1-1 0 0,-40 37 1 0 0,55-43 80 0 0,2-1-1 0 0,0 2 1 0 0,1 0 0 0 0,0 1-1 0 0,-16 30 1 0 0,30-47-66 0 0,-1 0 0 0 0,1 1-1 0 0,0-1 1 0 0,0 1 0 0 0,0 0 0 0 0,0-1-1 0 0,0 1 1 0 0,0 0 0 0 0,1-1 0 0 0,-1 1-1 0 0,1 0 1 0 0,0 0 0 0 0,0 0 0 0 0,0-1-1 0 0,0 1 1 0 0,0 0 0 0 0,1 0 0 0 0,-1 0-1 0 0,1-1 1 0 0,0 1 0 0 0,0 0 0 0 0,0-1-1 0 0,0 1 1 0 0,0-1 0 0 0,1 1 0 0 0,-1-1-1 0 0,1 1 1 0 0,-1-1 0 0 0,1 0 0 0 0,0 0-1 0 0,0 0 1 0 0,0 0 0 0 0,0 0-1 0 0,0 0 1 0 0,0-1 0 0 0,1 1 0 0 0,-1-1-1 0 0,1 1 1 0 0,-1-1 0 0 0,1 0 0 0 0,-1 0-1 0 0,5 1 1 0 0,6 2 24 0 0,0-1 0 0 0,0 0 0 0 0,0-1 0 0 0,24 0 0 0 0,55-4 49 0 0,-74 1-65 0 0,43-5-779 0 0,75-16-1 0 0,-92 13-160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3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40 9671 0 0,'25'-39'9693'0'0,"-39"57"-8229"0"0,-19 26-2149 0 0,-20 41 777 0 0,-58 128-1 0 0,-22 100 90 0 0,-76 331-105 0 0,183-556 259 0 0,-24 93 850 0 0,44-163-937 0 0,5-15-169 0 0,0 1-1 0 0,0 0 1 0 0,0-1 0 0 0,0 1-1 0 0,0 6 1 0 0,-6-34-30 0 0,6 8-241 0 0,1 1 0 0 0,0-1-1 0 0,1 1 1 0 0,4-20-1 0 0,18-62-1519 0 0,-21 88 1425 0 0,28-107-2841 0 0,-12 51 1528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3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86 140 7367 0 0,'0'-7'67'0'0,"0"1"0"0"0,-1 0-1 0 0,0 0 1 0 0,0 0 0 0 0,-1 0-1 0 0,1 0 1 0 0,-1 0 0 0 0,-1 0-1 0 0,1 1 1 0 0,-1-1 0 0 0,-5-8-1 0 0,-8-6 1045 0 0,10 14 570 0 0,1 0 0 0 0,-1 1 1 0 0,0-1-1 0 0,0 1 1 0 0,-8-5-1 0 0,12 9-817 0 0,1 0-559 0 0,1 12-388 0 0,3 8-170 0 0,8 19-5524 0 0,-4-12-422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3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195 214 6911 0 0,'0'0'2328'0'0,"2"1"-534"0"0,14 0 532 0 0,26 0-1 0 0,-13-3-1868 0 0,-1-1-1 0 0,0-2 0 0 0,29-8 0 0 0,-40 8-302 0 0,-1-1 0 0 0,0-1 0 0 0,22-12 0 0 0,43-30 154 0 0,-74 44-302 0 0,-2 2-3 0 0,-1-1 1 0 0,1 0-1 0 0,0 0 0 0 0,-1-1 0 0 0,6-7 0 0 0,-8 10-5 0 0,0-1 0 0 0,0 1 0 0 0,-1-1 0 0 0,1 0 0 0 0,-1 1 0 0 0,0-1 0 0 0,1 0 0 0 0,-1 0 0 0 0,0 0 0 0 0,-1 0 0 0 0,2-6 0 0 0,-2 8-7 0 0,-1 0-1 0 0,1 0 1 0 0,0 1-1 0 0,0-1 1 0 0,-1 0 0 0 0,1 1-1 0 0,-1-1 1 0 0,1 0-1 0 0,0 1 1 0 0,-1-1 0 0 0,1 0-1 0 0,-1 1 1 0 0,0-1-1 0 0,1 1 1 0 0,-1-1 0 0 0,1 1-1 0 0,-2-1 1 0 0,0 0-15 0 0,0-1 4 0 0,0 0 0 0 0,0 0-1 0 0,-1 1 1 0 0,1-1 0 0 0,-1 1 0 0 0,1-1 0 0 0,-1 1 0 0 0,0 0 0 0 0,1 0 0 0 0,-1 0 0 0 0,0 1 0 0 0,0-1 0 0 0,0 0 0 0 0,1 1 0 0 0,-1 0 0 0 0,0 0 0 0 0,0 0 0 0 0,0 0 0 0 0,0 0 0 0 0,0 1 0 0 0,-3 0 0 0 0,-7 3-16 0 0,0-1 1 0 0,1 2-1 0 0,-18 8 1 0 0,12-5 16 0 0,-50 22-66 0 0,-97 57 1 0 0,144-74 107 0 0,1 1 0 0 0,0 1 0 0 0,0 1 0 0 0,2 1 0 0 0,0 0 0 0 0,1 1 1 0 0,1 1-1 0 0,-21 30 0 0 0,31-38 32 0 0,0 0-1 0 0,1 0 1 0 0,0 0 0 0 0,0 1-1 0 0,2 0 1 0 0,-1 0 0 0 0,1 0-1 0 0,1 0 1 0 0,0 1 0 0 0,0 24-1 0 0,3-32-31 0 0,-1 0-1 0 0,1 0 1 0 0,0 0-1 0 0,0 0 1 0 0,0 0-1 0 0,1 0 1 0 0,-1 0-1 0 0,1 0 1 0 0,1-1-1 0 0,-1 1 1 0 0,1-1-1 0 0,-1 1 1 0 0,1-1-1 0 0,0 0 1 0 0,1 0-1 0 0,-1 0 1 0 0,1-1-1 0 0,0 1 1 0 0,0-1-1 0 0,0 0 1 0 0,0 0-1 0 0,0 0 1 0 0,9 4-1 0 0,-2-3-108 0 0,0 1 0 0 0,0-2 0 0 0,1 0 0 0 0,-1 0-1 0 0,1-1 1 0 0,-1 0 0 0 0,1-1 0 0 0,0-1 0 0 0,15-1 0 0 0,7-2-983 0 0,0-4-61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3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52 10135 0 0,'6'-7'693'0'0,"1"-1"1"0"0,0 1-1 0 0,0 1 0 0 0,1-1 0 0 0,15-9 5823 0 0,-30 22-6239 0 0,-1 1 0 0 0,0-1 0 0 0,0-1 0 0 0,-16 8 0 0 0,14-8-228 0 0,0 1-1 0 0,0 0 0 0 0,-11 10 0 0 0,-2 5-28 0 0,0 2 0 0 0,2 1 0 0 0,0 0 0 0 0,2 1 0 0 0,1 2 0 0 0,1 0 0 0 0,-16 33 0 0 0,33-60-20 0 0,-8 16 0 0 0,-9 31 0 0 0,16-43 0 0 0,-1 0 0 0 0,2 1 0 0 0,-1-1 0 0 0,0 0 0 0 0,1 0 0 0 0,0 1 0 0 0,-1-1 0 0 0,2 0 0 0 0,-1 0 0 0 0,0 1 0 0 0,1-1 0 0 0,0 0 0 0 0,2 7 0 0 0,-1-9-2 0 0,-1 1 0 0 0,1-1-1 0 0,0 0 1 0 0,0 0 0 0 0,-1 0 0 0 0,1 0 0 0 0,1 0-1 0 0,-1 0 1 0 0,0-1 0 0 0,0 1 0 0 0,1-1-1 0 0,-1 1 1 0 0,1-1 0 0 0,-1 0 0 0 0,1 0-1 0 0,-1 0 1 0 0,1 0 0 0 0,0 0 0 0 0,4 0 0 0 0,7 1-27 0 0,0-1 1 0 0,23 0 0 0 0,-27-1 13 0 0,27-2-1173 0 0,-1-2 1 0 0,47-10-1 0 0,-73 12 522 0 0,28-6-5793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3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50 16039 0 0,'16'-48'1604'0'0,"-16"47"-1029"0"0,-9 14 368 0 0,-14 29-451 0 0,1 0 1 0 0,-25 71 0 0 0,25-58-245 0 0,-42 115 213 0 0,-63 140-274 0 0,71-201-190 0 0,-124 278-491 0 0,144-280-1242 0 0,36-105 405 0 0</inkml:trace>
  <inkml:trace contextRef="#ctx0" brushRef="#br0" timeOffset="1">45 853 11975 0 0,'-5'-1'289'0'0,"1"0"-1"0"0,0 0 0 0 0,0 1 0 0 0,-1-1 1 0 0,1 1-1 0 0,-7 0 0 0 0,3 0 5985 0 0,20 3-4936 0 0,9-1-824 0 0,0-2 0 0 0,0 0 0 0 0,0-2 0 0 0,0 0 0 0 0,21-5 0 0 0,-5 1-203 0 0,52-11 74 0 0,-1-3 0 0 0,127-47 0 0 0,-38 15-516 0 0,-101 35-3055 0 0,-66 16-2499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3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56 6911 0 0,'26'-23'642'0'0,"-22"18"-291"0"0,1 1-1 0 0,0-1 1 0 0,1 1-1 0 0,8-6 1 0 0,-12 9 81 0 0,1 0 0 0 0,-1 1 0 0 0,1-1 0 0 0,-1 1 0 0 0,1-1 0 0 0,-1 1 0 0 0,1 0 0 0 0,0 0 0 0 0,-1 0 0 0 0,1 0 0 0 0,-1 0 0 0 0,4 2 0 0 0,-4-2 525 0 0,-3 3-761 0 0,0 1 0 0 0,0-1-1 0 0,-1 0 1 0 0,1 1-1 0 0,-1-1 1 0 0,1 0 0 0 0,-1 0-1 0 0,0 0 1 0 0,-4 5 0 0 0,4-6-91 0 0,-3 4 91 0 0,-1 0 0 0 0,0 0 1 0 0,-12 10-1 0 0,-11 10 289 0 0,17-11-83 0 0,-12 22 0 0 0,5-9-18 0 0,-5 10 75 0 0,-39 79 0 0 0,-7 49-321 0 0,27-58-130 0 0,-190 366 64 0 0,216-442-80 0 0,-39 80 245 0 0,38-74-2127 0 0,0 0-3677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3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34 238 9671 0 0,'-4'-2'176'0'0,"0"1"0"0"0,0 0 0 0 0,0 0 0 0 0,0 0-1 0 0,0 0 1 0 0,-6 0 3833 0 0,24 4-1981 0 0,2-1-1660 0 0,1-2-1 0 0,0 0 0 0 0,-1-1 1 0 0,27-5-1 0 0,67-21 862 0 0,-32 7-591 0 0,297-84 1206 0 0,-275 74-1457 0 0,23-1-600 0 0,-71 21-5790 0 0,-21 4-1080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3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1 11519 0 0,'0'0'887'0'0,"-1"0"-583"0"0,-2 0-195 0 0,0 1-1 0 0,0-1 1 0 0,0 1 0 0 0,0 0-1 0 0,1 0 1 0 0,-1 0 0 0 0,0 0-1 0 0,1 0 1 0 0,-1 0 0 0 0,1 1-1 0 0,-1 0 1 0 0,1-1 0 0 0,0 1 0 0 0,0 0-1 0 0,-1 0 1 0 0,-1 2 0 0 0,-5 7 782 0 0,0 0 0 0 0,-7 12 1 0 0,10-14-662 0 0,-38 59 543 0 0,2 2 1 0 0,-36 85-1 0 0,-49 155 129 0 0,21-47-773 0 0,84-213-127 0 0,-2-2 0 0 0,-2 0 0 0 0,-3-2 0 0 0,-55 71 0 0 0,76-107-6 0 0,1-2 25 0 0,1 0 0 0 0,-1 0 0 0 0,0-1 0 0 0,-1 0 0 0 0,0 0 0 0 0,-13 9 0 0 0,20-16 108 0 0,2-9-1 0 0,4-5-74 0 0,0 1-1 0 0,1 0 0 0 0,13-20 1 0 0,-6 11-112 0 0,2 1 1 0 0,0 0 0 0 0,1 1 0 0 0,1 1 0 0 0,1 1 0 0 0,1 0 0 0 0,0 1 0 0 0,1 1 0 0 0,1 1-1 0 0,1 1 1 0 0,32-16 0 0 0,-54 29 53 0 0,14-5-33 0 0,-1 1-1 0 0,1 0 0 0 0,18-4 1 0 0,-28 8 35 0 0,0 0 1 0 0,0 1 0 0 0,1-1 0 0 0,-1 1 0 0 0,0 0 0 0 0,0 1 0 0 0,5 0 0 0 0,-7-1 2 0 0,0 1 0 0 0,0-1 0 0 0,0 1 0 0 0,0 0 0 0 0,0 0 0 0 0,0 0 1 0 0,0 0-1 0 0,-1 0 0 0 0,1 0 0 0 0,0 0 0 0 0,-1 1 0 0 0,1-1 0 0 0,0 1 1 0 0,-1-1-1 0 0,2 3 0 0 0,-2-1 16 0 0,1 0 1 0 0,0 0 0 0 0,-1 1-1 0 0,0-1 1 0 0,0 1-1 0 0,0-1 1 0 0,0 1 0 0 0,-1-1-1 0 0,1 1 1 0 0,-1-1-1 0 0,0 1 1 0 0,0 0 0 0 0,0-1-1 0 0,-1 1 1 0 0,1-1-1 0 0,-2 5 1 0 0,-2 8 181 0 0,-11 33 0 0 0,14-47-183 0 0,-73 160 743 0 0,37-85-558 0 0,33-70-622 0 0,-3 8 900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1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95 8751 0 0,'0'0'674'0'0,"0"-2"-220"0"0,-4-10 1628 0 0,2 5-1068 0 0,-1-1 1 0 0,0 0 0 0 0,0 1 0 0 0,0 0 0 0 0,-9-13 0 0 0,10 18-978 0 0,1 0 1 0 0,-1 0-1 0 0,0 0 1 0 0,0 0-1 0 0,0 1 1 0 0,0-1 0 0 0,0 1-1 0 0,-1-1 1 0 0,1 1-1 0 0,0 0 1 0 0,-1 0-1 0 0,1 0 1 0 0,-1 0 0 0 0,1 0-1 0 0,-1 1 1 0 0,1-1-1 0 0,-1 1 1 0 0,1-1-1 0 0,-1 1 1 0 0,0 0-1 0 0,1 0 1 0 0,-1 0 0 0 0,-3 1-1 0 0,-11 3-50 0 0,-1 1 1 0 0,1 0-1 0 0,1 1 0 0 0,-1 1 0 0 0,-22 13 0 0 0,32-17 14 0 0,-20 11 66 0 0,-1 2 1 0 0,2 0-1 0 0,0 2 0 0 0,1 1 1 0 0,1 1-1 0 0,1 1 0 0 0,1 1 0 0 0,-20 26 1 0 0,35-40 38 0 0,2 1 0 0 0,-1 0 0 0 0,-7 16 0 0 0,11-21-69 0 0,1 0 0 0 0,-1 1 1 0 0,1-1-1 0 0,0 1 0 0 0,0-1 1 0 0,0 1-1 0 0,1 0 0 0 0,-1-1 1 0 0,1 1-1 0 0,1 5 0 0 0,-1-9-29 0 0,0-1-1 0 0,0 1 0 0 0,1 0 1 0 0,-1-1-1 0 0,1 1 0 0 0,-1-1 1 0 0,0 1-1 0 0,1-1 0 0 0,-1 1 1 0 0,1-1-1 0 0,-1 0 0 0 0,1 1 1 0 0,-1-1-1 0 0,1 1 0 0 0,-1-1 1 0 0,1 0-1 0 0,-1 0 0 0 0,1 1 1 0 0,0-1-1 0 0,-1 0 0 0 0,1 0 1 0 0,1 1-1 0 0,13 1 47 0 0,-15-2-49 0 0,6 1 25 0 0,-1-2 0 0 0,0 1 0 0 0,1 0 0 0 0,-1-1 0 0 0,1 0 0 0 0,-1 0 0 0 0,0-1 0 0 0,7-2 1 0 0,42-21 230 0 0,-32 14-185 0 0,35-20-129 0 0,-1-3 0 0 0,60-46 1 0 0,-47 26-163 0 0,-68 53 124 0 0,-4 3-25 0 0,0 0 94 0 0,1 1-1 0 0,-1 0 1 0 0,0-1-1 0 0,1 1 1 0 0,-3 5-1 0 0,-1-1 18 0 0,-1 3 2 0 0,-1 1 0 0 0,1 0-1 0 0,-10 20 1 0 0,14-26-43 0 0,1 1 0 0 0,0-1-1 0 0,1 0 1 0 0,-1 0-1 0 0,1 1 1 0 0,0-1 0 0 0,1 1-1 0 0,-1-1 1 0 0,1 1 0 0 0,0-1-1 0 0,1 7 1 0 0,-1-10-251 0 0,1-1 0 0 0,0 0 0 0 0,-1 0-1 0 0,1 1 1 0 0,0-1 0 0 0,0 0 0 0 0,0 0 0 0 0,0 0 0 0 0,0 0 0 0 0,0 0 0 0 0,0 0 0 0 0,0 0 0 0 0,0-1 0 0 0,0 1-1 0 0,0 0 1 0 0,1-1 0 0 0,-1 1 0 0 0,2 0 0 0 0,-1 0 277 0 0,1 1-1946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38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160 210 13159 0 0,'0'0'1520'0'0,"1"1"-877"0"0,0 1-433 0 0,1 0 1 0 0,0 0-1 0 0,0 0 1 0 0,1-1-1 0 0,-1 1 1 0 0,0-1-1 0 0,0 1 1 0 0,1-1-1 0 0,-1 0 1 0 0,1 0-1 0 0,-1 0 1 0 0,1 0-1 0 0,-1 0 1 0 0,1-1-1 0 0,0 1 1 0 0,-1-1-1 0 0,1 1 1 0 0,0-1-1 0 0,-1 0 1 0 0,4-1-1 0 0,7 0 150 0 0,-1-1 0 0 0,1 0 0 0 0,14-5 0 0 0,-1 0 217 0 0,-7 2-457 0 0,0 0 0 0 0,0-1 0 0 0,-1 0 0 0 0,0-2 0 0 0,0 0 0 0 0,-1-1 0 0 0,19-13 0 0 0,-26 15-244 0 0,-1-1-1 0 0,0 0 1 0 0,-1 0-1 0 0,13-16 0 0 0,-19 22 90 0 0,0-1 0 0 0,0 1 0 0 0,-1-1 0 0 0,1 1 0 0 0,-1-1 0 0 0,1 0 0 0 0,-1 0 0 0 0,0 0 0 0 0,0 0 0 0 0,0 0 0 0 0,0 0 0 0 0,-1 0 0 0 0,1 0-1 0 0,-1 0 1 0 0,0 0 0 0 0,0 0 0 0 0,0 0 0 0 0,0-1 0 0 0,-1 1 0 0 0,1 0 0 0 0,-1 0 0 0 0,-1-5 0 0 0,1 7-12 0 0,1 0 0 0 0,-1 0 1 0 0,1 0-1 0 0,-1 0 0 0 0,0 0 1 0 0,1 0-1 0 0,-1 0 0 0 0,0 1 1 0 0,0-1-1 0 0,1 0 0 0 0,-1 0 0 0 0,0 1 1 0 0,0-1-1 0 0,0 0 0 0 0,0 1 1 0 0,0-1-1 0 0,0 1 0 0 0,0-1 1 0 0,0 1-1 0 0,-2-1 0 0 0,0 1-20 0 0,1 0 0 0 0,-1 0 0 0 0,1 0 0 0 0,-1 0 0 0 0,1 0 0 0 0,-1 0 1 0 0,1 1-1 0 0,-1-1 0 0 0,-2 2 0 0 0,-3 1-107 0 0,-1 0 0 0 0,1 1 0 0 0,0 0 0 0 0,-9 6 0 0 0,-38 24 82 0 0,14-9 428 0 0,1 1 1 0 0,-45 39-1 0 0,51-34-21 0 0,2 1 0 0 0,-33 42 0 0 0,52-57-270 0 0,1 0-1 0 0,1 1 0 0 0,0 0 1 0 0,2 0-1 0 0,0 1 0 0 0,1 1 1 0 0,-6 20-1 0 0,13-36-35 0 0,0 0-1 0 0,1 1 1 0 0,-1-1 0 0 0,1 0-1 0 0,0 1 1 0 0,0-1-1 0 0,0 0 1 0 0,0 1-1 0 0,1-1 1 0 0,-1 0 0 0 0,1 0-1 0 0,2 5 1 0 0,-2-6 5 0 0,0 0 0 0 0,1 0 0 0 0,-1 0 0 0 0,1-1 0 0 0,0 1 0 0 0,-1-1 0 0 0,1 1 0 0 0,0-1 0 0 0,1 0 0 0 0,-1 0 0 0 0,0 0 0 0 0,1 0 0 0 0,-1 0 0 0 0,1 0 0 0 0,-1-1 0 0 0,1 1 0 0 0,3 1 0 0 0,2 0-19 0 0,0-1-1 0 0,0 0 0 0 0,0 0 1 0 0,0-1-1 0 0,1 0 0 0 0,-1 0 1 0 0,0-1-1 0 0,1 0 0 0 0,-1 0 1 0 0,0-1-1 0 0,16-4 0 0 0,-9 1-338 0 0,0 0 0 0 0,0-1 0 0 0,-1-1-1 0 0,1-1 1 0 0,18-11 0 0 0,-13 4-1047 0 0,0-2-325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3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133 300 1375 0 0,'7'0'10407'0'0,"-9"1"-10231"0"0,1 1-1 0 0,-1 0 1 0 0,1-1 0 0 0,0 1-1 0 0,0 0 1 0 0,0 0-1 0 0,-1 0 1 0 0,0 3 0 0 0,1-2 39 0 0,-31 62 2348 0 0,16-33-1872 0 0,0 0 0 0 0,-21 29 0 0 0,13-35-394 0 0,23-25 383 0 0,1-3-645 0 0,1 0 0 0 0,-1 1 0 0 0,1-1 0 0 0,-1 0 0 0 0,1 0 0 0 0,0 0 0 0 0,-1 1 0 0 0,2-3 0 0 0,-1 2 1 0 0,8-16 19 0 0,1 0 1 0 0,0 0-1 0 0,19-22 1 0 0,43-45-45 0 0,-17 27-40 0 0,3 3 0 0 0,2 1-1 0 0,99-66 1 0 0,-157 119 29 0 0,14-10 21 0 0,0 1 1 0 0,21-9-1 0 0,-34 17 15 0 0,1 0-1 0 0,0 0 1 0 0,0 1-1 0 0,0 0 1 0 0,0 0 0 0 0,0 0-1 0 0,0 0 1 0 0,1 1-1 0 0,-1-1 1 0 0,0 1 0 0 0,0 0-1 0 0,0 0 1 0 0,0 1-1 0 0,1-1 1 0 0,-1 1 0 0 0,5 2-1 0 0,-6-2-12 0 0,-1 1 0 0 0,1-1 1 0 0,-1 1-1 0 0,0 0 0 0 0,1 0 0 0 0,-1 0 0 0 0,0 0 0 0 0,0 1 1 0 0,-1-1-1 0 0,1 0 0 0 0,0 1 0 0 0,-1-1 0 0 0,1 1 0 0 0,-1 0 0 0 0,0-1 1 0 0,0 1-1 0 0,0 0 0 0 0,0 0 0 0 0,-1 0 0 0 0,1 0 0 0 0,-1-1 0 0 0,1 6 1 0 0,0 4 56 0 0,-1 0 1 0 0,0 0 0 0 0,-1 1-1 0 0,-2 11 1 0 0,-4 14 9 0 0,-1-1 0 0 0,-2 0 0 0 0,-1 0 0 0 0,-2-1 0 0 0,-2 0 0 0 0,-26 46 0 0 0,19-34-1417 0 0,21-46 764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3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98 8751 0 0,'0'0'674'0'0,"-15"2"-150"0"0,11 0 178 0 0,0 1 0 0 0,0-1 0 0 0,0 1 0 0 0,0 0 0 0 0,1-1 0 0 0,-1 2 0 0 0,1-1 0 0 0,-1 0 0 0 0,-4 8 0 0 0,-24 36 774 0 0,25-33-1225 0 0,-1 1 0 0 0,2 0 1 0 0,0 0-1 0 0,1 0 0 0 0,0 0 1 0 0,-3 22-1 0 0,6-27-150 0 0,1 1-1 0 0,0 0 1 0 0,1 0 0 0 0,0 0-1 0 0,0 0 1 0 0,1 0 0 0 0,1 0-1 0 0,0 0 1 0 0,0 0 0 0 0,5 11-1 0 0,-6-18-73 0 0,1-1 1 0 0,-1 1-1 0 0,1-1 0 0 0,0 1 0 0 0,0-1 0 0 0,1 0 1 0 0,-1 0-1 0 0,1 0 0 0 0,-1 0 0 0 0,1 0 1 0 0,0 0-1 0 0,0-1 0 0 0,0 0 0 0 0,0 1 0 0 0,0-1 1 0 0,1 0-1 0 0,-1-1 0 0 0,1 1 0 0 0,5 1 0 0 0,-3-1 13 0 0,0-1-1 0 0,0 0 0 0 0,0 0 1 0 0,0-1-1 0 0,0 0 0 0 0,1 0 1 0 0,-1 0-1 0 0,0-1 0 0 0,0 0 1 0 0,0 0-1 0 0,11-4 0 0 0,0-2 7 0 0,0 0 0 0 0,-1 0 0 0 0,1-2 0 0 0,-2 0 0 0 0,1-1 0 0 0,-1-1 1 0 0,-1 0-1 0 0,0-1 0 0 0,14-14 0 0 0,-9 4 80 0 0,0 0-1 0 0,-1-1 1 0 0,-2-1 0 0 0,0 0 0 0 0,13-28 0 0 0,-15 18-266 0 0,-1 0 0 0 0,-1 0 0 0 0,11-60 0 0 0,-21 75-1237 0 0,-2 18 214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3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0 9671 0 0,'0'0'748'0'0,"-1"1"-492"0"0,-5 4 198 0 0,1 0-1 0 0,0 0 0 0 0,0 1 0 0 0,0 0 1 0 0,1 0-1 0 0,0 0 0 0 0,-4 8 0 0 0,-23 52 1525 0 0,27-58-1916 0 0,-122 282 2839 0 0,53-131-2268 0 0,-17 43-413 0 0,57-124-1278 0 0,33-76 164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27 12695 0 0,'2'-1'580'0'0,"1"-3"-266"0"0,-2 2-266 0 0,1 1 0 0 0,0-1 0 0 0,-1 0 1 0 0,1 0-1 0 0,0 1 0 0 0,0-1 0 0 0,0 1 1 0 0,0 0-1 0 0,4-2 0 0 0,3-1 3200 0 0,-3 10-2440 0 0,-5-4-756 0 0,0-1 0 0 0,-1 1 0 0 0,1-1 0 0 0,0 1 0 0 0,-1 0-1 0 0,0-1 1 0 0,1 1 0 0 0,-1 0 0 0 0,0 0 0 0 0,0-1 0 0 0,0 1-1 0 0,0 0 1 0 0,0 0 0 0 0,0-1 0 0 0,-1 4 0 0 0,-9 27 395 0 0,8-26-356 0 0,-81 198 1906 0 0,12-32-930 0 0,-71 177-363 0 0,136-333-720 0 0,1-5-34 0 0,0 1-1 0 0,1 0 1 0 0,0 0-1 0 0,1 0 1 0 0,0 0-1 0 0,-1 14 1 0 0,4-24-217 0 0,11 5-2185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1375 0 0,'-8'9'128'0'0,"0"-1"-128"0"0,-3 3 0 0 0,0 0 0 0 0,2-4 464 0 0,2-2 616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38 4607 0 0,'21'-37'10459'0'0,"-21"39"-9703"0"0,-4 15-369 0 0,0 0-1 0 0,-1 0 1 0 0,-1 0-1 0 0,-8 16 1 0 0,-38 66-252 0 0,26-51 70 0 0,-8 15-78 0 0,-237 465 242 0 0,265-515-376 0 0,-158 305-163 0 0,160-310 139 0 0,3-5 27 0 0,-1 0 0 0 0,0 0 1 0 0,0 0-1 0 0,0-1 1 0 0,0 1-1 0 0,-1 0 0 0 0,-3 2 1 0 0,5-4 56 0 0,2-12 11 0 0,1 2-72 0 0,1 0 0 0 0,0 0 0 0 0,0 1 0 0 0,1-1 0 0 0,9-15 0 0 0,1-2-42 0 0,10-21-80 0 0,3 1 1 0 0,1 1 0 0 0,2 1-1 0 0,2 2 1 0 0,2 1 0 0 0,2 2-1 0 0,1 1 1 0 0,2 2 0 0 0,51-36-1 0 0,-76 61 195 0 0,1 1 0 0 0,0 0 0 0 0,1 1-1 0 0,28-11 1 0 0,-41 19-11 0 0,0 0 1 0 0,0 0-1 0 0,0 1 0 0 0,-1 0 0 0 0,1-1 0 0 0,0 1 0 0 0,6 1 1 0 0,-9-1-35 0 0,1 0 1 0 0,-1 1 0 0 0,1-1-1 0 0,0 0 1 0 0,-1 1 0 0 0,1-1 0 0 0,-1 1-1 0 0,1-1 1 0 0,-1 1 0 0 0,1-1 0 0 0,-1 1-1 0 0,1-1 1 0 0,-1 1 0 0 0,0-1-1 0 0,1 1 1 0 0,-1 0 0 0 0,0-1 0 0 0,1 1-1 0 0,-1 0 1 0 0,0 1 0 0 0,1-1 42 0 0,1 5 0 0 0,0 0 0 0 0,0 0 0 0 0,-1 0 0 0 0,1 0 0 0 0,-1 0 0 0 0,-1 1 0 0 0,1-1 0 0 0,-1 0 0 0 0,0 0 0 0 0,-2 9 0 0 0,-2 10 12 0 0,-8 30 0 0 0,7-36-32 0 0,-8 37 29 0 0,-2-1 1 0 0,-40 92 0 0 0,47-131-99 0 0,-1-1 0 0 0,0 0 0 0 0,-12 15 0 0 0,14-22-171 0 0,0 0 0 0 0,0 0 0 0 0,-1-1 0 0 0,0 0 0 0 0,0 0 1 0 0,-10 6-1 0 0,16-12-337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15519 0 0,'0'0'712'0'0,"-1"2"-16"0"0,-3 10-606 0 0,0 0-1 0 0,1 1 0 0 0,0-1 0 0 0,1 1 1 0 0,1 0-1 0 0,0 0 0 0 0,0-1 0 0 0,1 1 1 0 0,1 0-1 0 0,0 0 0 0 0,1 0 1 0 0,0-1-1 0 0,1 1 0 0 0,0-1 0 0 0,1 1 1 0 0,1-1-1 0 0,0-1 0 0 0,0 1 0 0 0,1-1 1 0 0,1 1-1 0 0,0-2 0 0 0,0 1 1 0 0,16 16-1 0 0,1-8-2502 0 0,-11-12-3677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9 3679 0 0,'5'-9'12830'0'0,"-12"22"-12126"0"0,-25 54 198 0 0,-57 102-538 0 0,61-125-392 0 0,-112 187 453 0 0,13 7 732 0 0,23-18-144 0 0,-102 218-1253 0 0,203-430-131 0 0,-1 0 0 0 0,1 0 0 0 0,0 1 0 0 0,-1 10 0 0 0,3-17-1005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0 11519 0 0,'0'0'887'0'0,"-9"1"-387"0"0,7 1-252 0 0,-1-1 0 0 0,1 0-1 0 0,-1 1 1 0 0,1-1 0 0 0,0 1 0 0 0,0 0-1 0 0,0 0 1 0 0,-1 0 0 0 0,2 0 0 0 0,-1 0-1 0 0,0 0 1 0 0,-2 5 0 0 0,-17 32 1268 0 0,19-34-1436 0 0,-123 286 2256 0 0,87-199-2017 0 0,0 2-130 0 0,-54 125-16 0 0,-16-9-63 0 0,86-173-334 0 0,-3-1 0 0 0,0-2 0 0 0,-3 0 0 0 0,0-2 0 0 0,-59 51 0 0 0,77-76-4537 0 0,0-3-1577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1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13447 0 0,'0'0'2788'0'0,"1"2"-2056"0"0,53 196 4417 0 0,-48-176-5158 0 0,1 0 0 0 0,13 28-1 0 0,-20-49-135 0 0,1 0 0 0 0,-1 0 0 0 0,1-1 0 0 0,-1 1 0 0 0,1 0 0 0 0,-1-1 0 0 0,1 1-1 0 0,0-1 1 0 0,-1 1 0 0 0,1-1 0 0 0,0 1 0 0 0,-1-1 0 0 0,1 1 0 0 0,0-1-1 0 0,0 0 1 0 0,-1 1 0 0 0,1-1 0 0 0,0 0 0 0 0,0 0 0 0 0,0 0 0 0 0,0 1 0 0 0,-1-1-1 0 0,1 0 1 0 0,0 0 0 0 0,0 0 0 0 0,0 0 0 0 0,0 0 0 0 0,-1-1 0 0 0,1 1-1 0 0,0 0 1 0 0,0 0 0 0 0,0 0 0 0 0,1-1 0 0 0,6-4-1746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1 381 15175 0 0,'8'-20'239'0'0,"2"1"-1"0"0,0 0 0 0 0,1 0 1 0 0,1 2-1 0 0,1-1 0 0 0,0 1 1 0 0,1 1-1 0 0,1 0 0 0 0,1 2 1 0 0,0-1-1 0 0,21-13 0 0 0,4 0 34 0 0,2 3-1 0 0,1 1 0 0 0,78-31 1 0 0,-107 49-190 0 0,0 0 1 0 0,0 2 0 0 0,0-1 0 0 0,1 2 0 0 0,0 0 0 0 0,24-1 0 0 0,-36 4-61 0 0,1 0 0 0 0,0 0 0 0 0,-1 1-1 0 0,1-1 1 0 0,0 1 0 0 0,-1 0 0 0 0,1 0 0 0 0,-1 0 0 0 0,1 1 0 0 0,-1 0 0 0 0,0 0 0 0 0,1 0 0 0 0,-1 0 0 0 0,0 1 0 0 0,0-1-1 0 0,-1 1 1 0 0,1 0 0 0 0,0 0 0 0 0,-1 0 0 0 0,0 1 0 0 0,0-1 0 0 0,0 1 0 0 0,0 0 0 0 0,-1 0 0 0 0,1 0 0 0 0,2 6 0 0 0,-2 0-18 0 0,1 0 1 0 0,-2 0 0 0 0,1 0 0 0 0,-1 1 0 0 0,-1 0-1 0 0,0-1 1 0 0,0 1 0 0 0,-1-1 0 0 0,-1 1 0 0 0,1 0-1 0 0,-4 11 1 0 0,1-3 26 0 0,-2 1 0 0 0,0-1 0 0 0,-2 0 0 0 0,0-1-1 0 0,-10 19 1 0 0,4-12 38 0 0,-2 0 1 0 0,0-2-1 0 0,-1 0 0 0 0,-2-1 0 0 0,0 0 1 0 0,-1-2-1 0 0,-1 0 0 0 0,-1-1 0 0 0,-1-1 0 0 0,-1-1 1 0 0,0-1-1 0 0,-39 19 0 0 0,15-12-361 0 0,-1-2 0 0 0,-67 19 0 0 0,108-38-184 0 0,0 0-1 0 0,0-1 0 0 0,-8 1 1 0 0,2-2-1306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73 13823 0 0,'0'0'1062'0'0,"-2"1"-693"0"0,-25 7 343 0 0,0 1 1 0 0,1 1 0 0 0,-40 22-1 0 0,-70 52 391 0 0,113-69-1085 0 0,1 1 0 0 0,1 1 0 0 0,-20 20 0 0 0,34-30-16 0 0,1 0 0 0 0,-1 1 0 0 0,2-1 0 0 0,-1 1-1 0 0,1 1 1 0 0,0-1 0 0 0,1 1 0 0 0,0-1 0 0 0,0 1 0 0 0,1 1 0 0 0,0-1-1 0 0,-2 10 1 0 0,5-16-7 0 0,-1 0 0 0 0,1-1-1 0 0,0 1 1 0 0,0 0 0 0 0,0 0-1 0 0,0-1 1 0 0,0 1 0 0 0,0 0-1 0 0,1 0 1 0 0,0-1 0 0 0,-1 1-1 0 0,1 0 1 0 0,0-1 0 0 0,0 1-1 0 0,0-1 1 0 0,1 1 0 0 0,-1-1-1 0 0,1 0 1 0 0,-1 1 0 0 0,1-1-1 0 0,0 0 1 0 0,0 0 0 0 0,0 0-1 0 0,0 0 1 0 0,0-1 0 0 0,0 1-1 0 0,0 0 1 0 0,1-1 0 0 0,-1 0-1 0 0,1 1 1 0 0,-1-1 0 0 0,1 0-1 0 0,-1 0 1 0 0,1 0 0 0 0,0-1-1 0 0,-1 1 1 0 0,1-1 0 0 0,0 1-1 0 0,-1-1 1 0 0,1 0 0 0 0,0 0-1 0 0,0 0 1 0 0,3-1 0 0 0,23-3 124 0 0,0-2 1 0 0,34-11-1 0 0,-50 14-67 0 0,6-2 23 0 0,0 0 38 0 0,0-1 1 0 0,28-13 0 0 0,-44 17-101 0 0,0 0-1 0 0,0 0 0 0 0,-1 0 0 0 0,1 0 1 0 0,0-1-1 0 0,-1 1 0 0 0,0-1 1 0 0,0 0-1 0 0,0 0 0 0 0,0 0 1 0 0,0 0-1 0 0,0 0 0 0 0,-1 0 1 0 0,1 0-1 0 0,-1 0 0 0 0,0-1 1 0 0,0 1-1 0 0,0 0 0 0 0,-1-1 1 0 0,1 1-1 0 0,-1-1 0 0 0,1-3 0 0 0,-1-10 26 0 0,0 0 0 0 0,-1 1 0 0 0,-4-21-1 0 0,4 30-23 0 0,-3-18 58 0 0,1 0 0 0 0,2-1-1 0 0,2-29 1 0 0,0 41-596 0 0,1 0 1 0 0,6-21-1 0 0,-5 24-1023 0 0,1 0-1 0 0,0 1 1 0 0,11-18 0 0 0,-6 14-4004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22 16127 0 0,'-2'-14'1720'0'0,"1"13"-1685"0"0,1 1-1 0 0,-1-1 1 0 0,0 0-1 0 0,0 1 1 0 0,0-1-1 0 0,0 0 0 0 0,0 1 1 0 0,0-1-1 0 0,0 1 1 0 0,0 0-1 0 0,0-1 1 0 0,0 1-1 0 0,0 0 1 0 0,0-1-1 0 0,0 1 1 0 0,0 0-1 0 0,0 0 1 0 0,0 0-1 0 0,0 0 1 0 0,0 0-1 0 0,-1 0 0 0 0,1 0 1 0 0,0 1-1 0 0,0-1 1 0 0,0 0-1 0 0,0 0 1 0 0,0 1-1 0 0,0-1 1 0 0,-1 2-1 0 0,-6 1 198 0 0,1 0 1 0 0,-12 8-1 0 0,19-10-229 0 0,-15 10 142 0 0,1 0 0 0 0,0 1 0 0 0,1 0 0 0 0,0 2 0 0 0,1-1 0 0 0,-16 24 0 0 0,-54 97 410 0 0,-58 161 97 0 0,126-262-636 0 0,-58 141 52 0 0,-41 91-148 0 0,86-216-469 0 0,-2-2 0 0 0,-67 83-1 0 0,31-56-3088 0 0,45-56 1916 0 0</inkml:trace>
  <inkml:trace contextRef="#ctx0" brushRef="#br0" timeOffset="1">22 814 13823 0 0,'-21'-14'5331'0'0,"35"11"-4114"0"0,78-19 367 0 0,-15 3-1111 0 0,301-59 602 0 0,-255 53-1103 0 0,-66 14-1609 0 0,0-1-4090 0 0,-17 3-1209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0 10591 0 0,'0'0'964'0'0,"-1"1"-794"0"0,-9 7 845 0 0,1 0 1 0 0,1 1-1 0 0,-1 0 1 0 0,-13 19 0 0 0,-26 49 986 0 0,35-55-1713 0 0,-28 51 498 0 0,-35 88 0 0 0,-19 86-354 0 0,18-75-357 0 0,43-101-78 0 0,-88 166 89 0 0,88-181-73 0 0,-2-1 0 0 0,-46 52-1 0 0,77-101-3 0 0,-1 0-1 0 0,1 0 1 0 0,-1-1-1 0 0,0 0 1 0 0,0 0-1 0 0,0 0 1 0 0,-10 5-1 0 0,16-10-6 0 0,-1 0-1 0 0,1 0 1 0 0,0 0-1 0 0,-1 0 0 0 0,1 0 1 0 0,0 0-1 0 0,-1 0 1 0 0,1 0-1 0 0,0 0 1 0 0,-1 0-1 0 0,1-1 1 0 0,0 1-1 0 0,-1 0 1 0 0,1 0-1 0 0,0 0 1 0 0,0 0-1 0 0,-1 0 0 0 0,1-1 1 0 0,0 1-1 0 0,0 0 1 0 0,-1 0-1 0 0,1 0 1 0 0,0-1-1 0 0,0 1 1 0 0,0 0-1 0 0,-1 0 1 0 0,1-1-1 0 0,0 1 1 0 0,0 0-1 0 0,0 0 0 0 0,0-1 1 0 0,0 1-1 0 0,-1 0 1 0 0,1-1-1 0 0,0 1 1 0 0,0 0-1 0 0,0-1 1 0 0,0 0-1 0 0,-2-11-99 0 0,2 7 39 0 0,1 0 0 0 0,-1 0 0 0 0,2-1 0 0 0,-1 1 0 0 0,0 0 1 0 0,1 0-1 0 0,0 0 0 0 0,5-8 0 0 0,1-1-119 0 0,15-20 0 0 0,-6 13 36 0 0,1 1-1 0 0,1 1 1 0 0,1 0-1 0 0,29-21 1 0 0,-18 18-141 0 0,0 2 0 0 0,55-26 0 0 0,-54 31 49 0 0,1 2 0 0 0,48-13 0 0 0,-79 25 271 0 0,0 0 0 0 0,0 1 0 0 0,0-1 0 0 0,0 1 0 0 0,1 0 0 0 0,-1 0 0 0 0,0 0 0 0 0,0 0 0 0 0,0 0 0 0 0,0 0 0 0 0,0 0 0 0 0,0 1 0 0 0,0-1 0 0 0,1 1 0 0 0,-1 0 0 0 0,0-1 0 0 0,0 1 0 0 0,-1 0 0 0 0,1 0 0 0 0,0 0 0 0 0,0 0 0 0 0,0 1 0 0 0,-1-1 0 0 0,1 0 0 0 0,-1 1 0 0 0,1-1 0 0 0,-1 1 0 0 0,1 0 0 0 0,-1-1 0 0 0,0 1 0 0 0,2 2 0 0 0,-1 1 68 0 0,-1 0 1 0 0,1-1 0 0 0,-1 1-1 0 0,0 0 1 0 0,0 0-1 0 0,0-1 1 0 0,-1 1 0 0 0,0 0-1 0 0,0 0 1 0 0,0 0-1 0 0,0 0 1 0 0,-2 7 0 0 0,-8 26 219 0 0,-1 0 0 0 0,-2-1 1 0 0,-34 68-1 0 0,6-13-213 0 0,-8 13-385 0 0,48-104-66 0 0,16-5-3852 0 0,-1-4 2310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81 4607 0 0,'0'0'208'0'0,"2"1"-9"0"0,8 3 2024 0 0,1 1 0 0 0,-1-1-1 0 0,13 3 1 0 0,-11-5-352 0 0,-1 0 0 0 0,20 1 1 0 0,-7-3-618 0 0,0-1 0 0 0,40-7-1 0 0,-16 1-640 0 0,40-7-402 0 0,-75 11-348 0 0,0 0 0 0 0,0-1-1 0 0,-1-1 1 0 0,18-8 0 0 0,-28 12 39 0 0,0 0 1 0 0,-1 0-1 0 0,1 0 1 0 0,-1-1-1 0 0,1 1 1 0 0,-1 0-1 0 0,0 0 1 0 0,0-1-1 0 0,1 1 1 0 0,-1-1-1 0 0,0 1 1 0 0,0-1-1 0 0,0 0 1 0 0,0-1-1 0 0,0 2 70 0 0,-1 0 0 0 0,0 0-1 0 0,0 0 1 0 0,0 1 0 0 0,0-1-1 0 0,0 0 1 0 0,0 0 0 0 0,0 0 0 0 0,0 0-1 0 0,0 1 1 0 0,0-1 0 0 0,0 0-1 0 0,-1 0 1 0 0,1 0 0 0 0,0 1-1 0 0,-1-1 1 0 0,1 0 0 0 0,0 0 0 0 0,-1 1-1 0 0,1-1 1 0 0,-1 0 0 0 0,1 1-1 0 0,-1-1 1 0 0,1 1 0 0 0,-1-1 0 0 0,0 1-1 0 0,1-1 1 0 0,-1 1 0 0 0,0-1-1 0 0,1 1 1 0 0,-1-1 0 0 0,0 1-1 0 0,0 0 1 0 0,1-1 0 0 0,-2 1 0 0 0,-2-1-20 0 0,1 0 1 0 0,-1 0 0 0 0,0 0 0 0 0,0 1-1 0 0,1-1 1 0 0,-1 1 0 0 0,0 0 0 0 0,0 0-1 0 0,0 0 1 0 0,1 1 0 0 0,-1 0 0 0 0,0-1-1 0 0,-4 3 1 0 0,-1 0-35 0 0,0 0 0 0 0,0 0 1 0 0,0 2-1 0 0,-9 4 0 0 0,-82 46-75 0 0,52-29 142 0 0,-63 43 0 0 0,71-39 114 0 0,-44 42 0 0 0,71-59-36 0 0,1 0 0 0 0,1 0 1 0 0,0 1-1 0 0,0 1 0 0 0,1 0 0 0 0,-14 30 0 0 0,21-40-50 0 0,1 1-1 0 0,1-1 1 0 0,-1 1-1 0 0,1-1 1 0 0,0 1 0 0 0,0-1-1 0 0,0 1 1 0 0,1 0-1 0 0,0 9 1 0 0,1-12-22 0 0,-1 0 0 0 0,1-1 0 0 0,-1 1 0 0 0,1 0 0 0 0,0 0 0 0 0,0-1 0 0 0,0 1 0 0 0,1-1 1 0 0,-1 1-1 0 0,0-1 0 0 0,1 0 0 0 0,0 1 0 0 0,-1-1 0 0 0,1 0 0 0 0,0 0 0 0 0,0 0 0 0 0,1 0 0 0 0,-1 0 0 0 0,0-1 0 0 0,0 1 0 0 0,4 1 1 0 0,0 0-255 0 0,1 0 1 0 0,-1-1 0 0 0,0 0 0 0 0,1 0-1 0 0,9 1 1 0 0,13 0-1390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27 11519 0 0,'2'-15'528'0'0,"-2"12"-16"0"0,-16-5-74 0 0,11 8 63 0 0,1 0-1 0 0,-1 1 1 0 0,1-1 0 0 0,0 1 0 0 0,-1 0 0 0 0,1 0 0 0 0,0 1 0 0 0,0-1 0 0 0,0 1 0 0 0,-6 3 0 0 0,2-1-37 0 0,-23 12-77 0 0,0 2-1 0 0,2 1 0 0 0,0 1 1 0 0,-34 32-1 0 0,52-43-361 0 0,1 0-1 0 0,1 1 0 0 0,-1 1 1 0 0,-12 18-1 0 0,19-25-35 0 0,1-1 0 0 0,0 1 1 0 0,0 0-1 0 0,0 0 0 0 0,0 0 0 0 0,0 0 1 0 0,1 0-1 0 0,0 0 0 0 0,0 0 0 0 0,0 0 1 0 0,1 1-1 0 0,-1-1 0 0 0,1 0 0 0 0,0 0 1 0 0,0 1-1 0 0,0-1 0 0 0,1 0 0 0 0,1 7 1 0 0,-1-9-37 0 0,0-1 0 0 0,0 0 1 0 0,1 1-1 0 0,-1-1 1 0 0,0 0-1 0 0,1 0 1 0 0,-1 0-1 0 0,1 0 0 0 0,-1 0 1 0 0,1 0-1 0 0,-1 0 1 0 0,4 1-1 0 0,-1 0-65 0 0,10 5-57 0 0,0-1 0 0 0,0 0 0 0 0,0-1 0 0 0,1-1 0 0 0,21 4 0 0 0,-17-4 131 0 0,0 1 0 0 0,29 12 0 0 0,-35-11 84 0 0,0 0-1 0 0,0 1 1 0 0,-1 0 0 0 0,22 17-1 0 0,-32-22 17 0 0,1 0 0 0 0,-1 0 0 0 0,0 1 0 0 0,0-1 0 0 0,0 0 0 0 0,0 1 0 0 0,0-1 1 0 0,0 1-1 0 0,-1-1 0 0 0,1 1 0 0 0,-1 0 0 0 0,0 0 0 0 0,0 0 0 0 0,0 0 0 0 0,0 0 0 0 0,0 0 0 0 0,-1 0 0 0 0,1 0 0 0 0,-1 0 0 0 0,0 0 0 0 0,0 0 0 0 0,0 0 0 0 0,0 0 0 0 0,-1 0 0 0 0,1 0 0 0 0,-1 0 0 0 0,0 0 0 0 0,0 0 0 0 0,-1 3 1 0 0,0-2 36 0 0,1 0 1 0 0,-2-1 0 0 0,1 1 0 0 0,0-1 0 0 0,-1 1 0 0 0,1-1 0 0 0,-1 0 0 0 0,0 0 0 0 0,0 0-1 0 0,0 0 1 0 0,-1-1 0 0 0,-3 3 0 0 0,-3 1 97 0 0,-1-1 0 0 0,-21 7 0 0 0,23-9-105 0 0,1 0 1 0 0,-1 1-1 0 0,1 0 1 0 0,-1 0 0 0 0,1 1-1 0 0,-11 8 1 0 0,13-9-78 0 0,1 0 0 0 0,-1-1-1 0 0,0 1 1 0 0,0-1 0 0 0,-1 0 0 0 0,1-1 0 0 0,0 1 0 0 0,-9 0 0 0 0,-56 10-192 0 0,60-12 194 0 0,-1 0 0 0 0,1-1-1 0 0,-13-1 1 0 0,-6-4-1365 0 0,25 3 136 0 0,1 1 0 0 0,0-1 0 0 0,0 0 0 0 0,-6-3 0 0 0,-3-5-5767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20879 0 0,'0'0'2091'0'0,"0"2"-1914"0"0,-1 19 219 0 0,-1-1-1 0 0,-1 0 0 0 0,-10 40 1 0 0,-26 60 164 0 0,13-44-883 0 0,23-66 145 0 0,-11 40-4369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0,'0'0'2184'0'0,"5"9"-1384"0"0,1 1-4680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45 12895 0 0,'1'-8'1339'0'0,"0"7"-1190"0"0,-1 0 0 0 0,0-1 0 0 0,0 1 0 0 0,0 0 0 0 0,0-1 0 0 0,0 1-1 0 0,-1 0 1 0 0,1-1 0 0 0,0 1 0 0 0,0 0 0 0 0,-1 0 0 0 0,1-1 0 0 0,-1 1 0 0 0,1 0 0 0 0,-1 0 0 0 0,0 0 0 0 0,1 0 0 0 0,-1-1 0 0 0,0 1 0 0 0,-2-1 0 0 0,2 1 44 0 0,-1-1 1 0 0,0 1 0 0 0,1 0-1 0 0,-1 1 1 0 0,0-1 0 0 0,0 0 0 0 0,0 0-1 0 0,1 1 1 0 0,-1-1 0 0 0,0 1 0 0 0,0 0-1 0 0,-3-1 1 0 0,-3 1 91 0 0,1 1 0 0 0,-1-1 0 0 0,1 1-1 0 0,0 0 1 0 0,-1 1 0 0 0,-9 3 0 0 0,-3 2-272 0 0,0 2 0 0 0,0 0 1 0 0,1 1-1 0 0,0 1 0 0 0,1 1 1 0 0,0 1-1 0 0,1 0 0 0 0,1 1 1 0 0,0 1-1 0 0,1 0 0 0 0,0 1 1 0 0,-20 29-1 0 0,32-40-112 0 0,0 1 1 0 0,0-1-1 0 0,0 1 1 0 0,1 0-1 0 0,0-1 0 0 0,0 1 1 0 0,0 0-1 0 0,-1 8 0 0 0,3-11 52 0 0,-1-1-1 0 0,1 1 0 0 0,0-1 1 0 0,0 1-1 0 0,1-1 0 0 0,-1 0 1 0 0,0 1-1 0 0,1-1 0 0 0,-1 1 1 0 0,1-1-1 0 0,0 0 0 0 0,0 1 1 0 0,0-1-1 0 0,0 0 0 0 0,0 0 1 0 0,1 0-1 0 0,-1 0 0 0 0,0 0 1 0 0,1 0-1 0 0,0 0 0 0 0,-1 0 1 0 0,1-1-1 0 0,4 4 0 0 0,4 2-529 0 0,1-1 0 0 0,13 6 0 0 0,-17-9 500 0 0,-1 0 0 0 0,1 0 0 0 0,-1 0 0 0 0,0 1 0 0 0,0 0 1 0 0,0 1-1 0 0,0-1 0 0 0,-1 1 0 0 0,0 0 0 0 0,6 7 0 0 0,-6-4 272 0 0,0 0 0 0 0,-1 0 0 0 0,0 0 0 0 0,0 1 0 0 0,-1-1 0 0 0,0 1 0 0 0,-1 0 1 0 0,0 0-1 0 0,0 0 0 0 0,0 0 0 0 0,-1 14 0 0 0,-1-4 371 0 0,-1 1 0 0 0,-1-1 0 0 0,-1 0 0 0 0,-6 27-1 0 0,7-39-418 0 0,2-6-83 0 0,0-1 0 0 0,0 1 1 0 0,0 0-1 0 0,0 0 0 0 0,-1 0 0 0 0,1 0 0 0 0,0 0 0 0 0,0 0 0 0 0,-1 0 1 0 0,1-1-1 0 0,-1 1 0 0 0,1 0 0 0 0,-1 0 0 0 0,1 0 0 0 0,-1-1 0 0 0,0 1 1 0 0,0 1-1 0 0,-6 3 126 0 0,0 0 0 0 0,0-1 0 0 0,0 0 0 0 0,0 0 0 0 0,-1 0 0 0 0,1-1 0 0 0,-1 0 0 0 0,-14 3 0 0 0,-18 1-180 0 0,1-2-1 0 0,-1-1 0 0 0,1-3 0 0 0,-49-3 0 0 0,49-3-657 0 0,15-5-6055 0 0,10 0-1173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9215 0 0,'0'0'9204'0'0,"0"2"-8944"0"0,-46 88 1043 0 0,-1 2-990 0 0,40-78-818 0 0,3-5 714 0 0,0-1 1 0 0,1 1-1 0 0,-3 13 0 0 0,5-18-1081 0 0,0 0-1 0 0,1 1 1 0 0,0-1 0 0 0,0 0-1 0 0,0 1 1 0 0,1 5 0 0 0,0-1-5370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1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95 11631 0 0,'14'-19'468'0'0,"0"0"0"0"0,20-37 0 0 0,-47 76 5222 0 0,-20 26-3701 0 0,-19 27-1568 0 0,-3 21 164 0 0,-66 151 1 0 0,28-50-573 0 0,-76 104-21 0 0,161-287-48 0 0,-20 33-24 0 0,26-41 11 0 0,0 0 0 0 0,1 1-1 0 0,-1-1 1 0 0,0 0 0 0 0,1 1-1 0 0,0-1 1 0 0,0 1 0 0 0,0 6-1 0 0,1-10 42 0 0,0-1 0 0 0,0 0 0 0 0,1 1 0 0 0,-1-1 0 0 0,0 1 0 0 0,0-1 0 0 0,0 1-1 0 0,0-1 1 0 0,1 0 0 0 0,-1 1 0 0 0,0-1 0 0 0,0 0 0 0 0,1 1 0 0 0,-1-1 0 0 0,0 0 0 0 0,1 1 0 0 0,-1-1 0 0 0,0 0-1 0 0,1 0 1 0 0,-1 1 0 0 0,0-1 0 0 0,1 0 0 0 0,-1 0 0 0 0,1 0 0 0 0,-1 1 0 0 0,1-1 0 0 0,0 0 0 0 0,11 2-1180 0 0,3-3-342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128 360 13559 0 0,'-2'-1'622'0'0,"-35"-6"250"0"0,32 6-729 0 0,0 1-1 0 0,0-1 1 0 0,-1 0-1 0 0,1 0 1 0 0,0-1-1 0 0,0 1 1 0 0,0-1-1 0 0,1 0 1 0 0,-1 0-1 0 0,0-1 1 0 0,-5-3-1 0 0,8 5-34 0 0,0-1 1 0 0,1 1-1 0 0,-1 0 0 0 0,1-1 1 0 0,-1 1-1 0 0,1-1 0 0 0,-1 1 0 0 0,1-1 1 0 0,0 0-1 0 0,0 0 0 0 0,0 1 0 0 0,0-1 1 0 0,0 0-1 0 0,0 0 0 0 0,0 0 0 0 0,0 0 1 0 0,1 0-1 0 0,-1 0 0 0 0,1 0 0 0 0,0 0 1 0 0,0-1-1 0 0,-1 1 0 0 0,1 0 0 0 0,1 0 1 0 0,-1 0-1 0 0,0 0 0 0 0,0 0 0 0 0,1 0 1 0 0,-1 0-1 0 0,1 0 0 0 0,0 0 0 0 0,-1 0 1 0 0,1 0-1 0 0,0 0 0 0 0,0 0 0 0 0,2-2 1 0 0,6-6-45 0 0,-1 0 0 0 0,1 1 1 0 0,0 0-1 0 0,1 0 1 0 0,0 1-1 0 0,1 1 1 0 0,12-8-1 0 0,12-8-26 0 0,-9 3-9 0 0,90-60-1 0 0,-100 70-29 0 0,1 1 0 0 0,0 0 1 0 0,0 1-1 0 0,1 2 1 0 0,23-7-1 0 0,-37 12 1 0 0,-1 0 0 0 0,1 1 0 0 0,0-1 0 0 0,0 1 0 0 0,-1 0 0 0 0,1 0 0 0 0,0 0 0 0 0,-1 0 0 0 0,1 1 0 0 0,0-1 0 0 0,3 2 0 0 0,-5-1 0 0 0,0 0 0 0 0,-1 0 0 0 0,1 0 0 0 0,0 0 0 0 0,-1 0 0 0 0,1 0 0 0 0,-1 0 0 0 0,0 0 0 0 0,1 1 0 0 0,-1-1 0 0 0,0 1 0 0 0,0-1 0 0 0,0 1 0 0 0,0-1 0 0 0,0 1 0 0 0,0-1 0 0 0,0 1 0 0 0,-1 0 0 0 0,1 0 0 0 0,-1-1 0 0 0,1 1 0 0 0,-1 0 0 0 0,1 0 0 0 0,-1 2 0 0 0,1 11 134 0 0,-1 0-1 0 0,-1 0 0 0 0,0 0 1 0 0,-1 0-1 0 0,-1 0 1 0 0,-7 25-1 0 0,-4 25 317 0 0,9-38-452 0 0,2-16 100 0 0,1-1 0 0 0,1 0 0 0 0,-1 17 0 0 0,2-24-266 0 0,0 0-1 0 0,0 0 1 0 0,1-1 0 0 0,-1 1-1 0 0,1 0 1 0 0,0-1 0 0 0,0 1 0 0 0,0 0-1 0 0,0-1 1 0 0,0 1 0 0 0,0-1-1 0 0,1 1 1 0 0,-1-1 0 0 0,1 0-1 0 0,-1 1 1 0 0,1-1 0 0 0,0 0 0 0 0,2 2-1 0 0,8 5-7087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706 984 3223 0 0,'-23'6'307'0'0,"20"-3"-204"0"0,-13 6 12304 0 0,20-18-5974 0 0,2-1-8532 0 0,9-15 2803 0 0,22-24-1 0 0,-1 2-362 0 0,17-32-158 0 0,-4-2 0 0 0,-3-2 1 0 0,38-96-1 0 0,-71 147-566 0 0,-3-1-1 0 0,-1 0 1 0 0,9-59 0 0 0,-15 70 149 0 0,-1-1 0 0 0,-1 0 1 0 0,-2 1-1 0 0,0-1 0 0 0,-1 0 1 0 0,-8-35-1 0 0,8 53 181 0 0,1 0 0 0 0,-1 0 0 0 0,1 1 1 0 0,-1-1-1 0 0,-1 0 0 0 0,1 1 0 0 0,-5-6 0 0 0,7 9 48 0 0,-1 0 0 0 0,0 0 0 0 0,0 0 0 0 0,0 0 0 0 0,0 0-1 0 0,0 1 1 0 0,0-1 0 0 0,0 0 0 0 0,0 0 0 0 0,0 1 0 0 0,0-1 0 0 0,0 1-1 0 0,-1-1 1 0 0,1 1 0 0 0,0 0 0 0 0,0-1 0 0 0,0 1 0 0 0,-1 0 0 0 0,1 0-1 0 0,0 0 1 0 0,0 0 0 0 0,-1 0 0 0 0,1 0 0 0 0,0 0 0 0 0,-1 0 0 0 0,1 1-1 0 0,0-1 1 0 0,0 0 0 0 0,0 1 0 0 0,-1-1 0 0 0,1 1 0 0 0,0-1-1 0 0,0 1 1 0 0,-2 1 0 0 0,-3 2 5 0 0,1 0 0 0 0,-1 1 0 0 0,1-1-1 0 0,-1 1 1 0 0,1 1 0 0 0,1-1 0 0 0,-7 10 0 0 0,-26 46 67 0 0,30-48-51 0 0,-234 444 1120 0 0,-15 94-834 0 0,202-425-237 0 0,-6-3-1 0 0,-92 142 1 0 0,139-247-349 0 0,0 0 1 0 0,-2 0 0 0 0,0-2-1 0 0,-1 0 1 0 0,-31 25 0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8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52 218 18599 0 0,'-6'-5'299'0'0,"0"0"-1"0"0,1 1 1 0 0,-1 0-1 0 0,-1 0 1 0 0,1 0-1 0 0,-10-4 1343 0 0,18 7-1185 0 0,15-5-253 0 0,1 0 0 0 0,0 1-1 0 0,0 1 1 0 0,32-4 0 0 0,-20 3-145 0 0,418-78 294 0 0,-390 71-777 0 0,198-37-4923 0 0,-228 44 3497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548 121 6911 0 0,'0'0'528'0'0,"11"-15"5211"0"0,-9 11-5187 0 0,-1 0-1 0 0,0 0 1 0 0,0 0-1 0 0,0 0 1 0 0,0 0 0 0 0,-1-7-1 0 0,5-18 1489 0 0,-5 27-2001 0 0,0 1 0 0 0,1-1 0 0 0,-1 1 0 0 0,0-1 0 0 0,0 1 0 0 0,0-1-1 0 0,0 1 1 0 0,-1 0 0 0 0,1-1 0 0 0,0 1 0 0 0,-1-1 0 0 0,1 1 0 0 0,0 0 0 0 0,-1-1 0 0 0,0 1 0 0 0,1 0-1 0 0,-1-1 1 0 0,0 1 0 0 0,0 0 0 0 0,1 0 0 0 0,-1 0 0 0 0,0 0 0 0 0,0-1 0 0 0,-1 2 0 0 0,1-1 0 0 0,0 0-1 0 0,0 0 1 0 0,0 0 0 0 0,0 0 0 0 0,-1 1 0 0 0,1-1 0 0 0,0 0 0 0 0,-1 1 0 0 0,1 0 0 0 0,-1-1 0 0 0,1 1-1 0 0,0 0 1 0 0,-1-1 0 0 0,1 1 0 0 0,-1 0 0 0 0,1 0 0 0 0,-1 0 0 0 0,1 0 0 0 0,-1 1 0 0 0,-2-1 0 0 0,-9 4-124 0 0,0 0 0 0 0,0 0 0 0 0,0 1 0 0 0,-15 9 0 0 0,-48 31-193 0 0,65-37 247 0 0,-35 23 21 0 0,1 2 0 0 0,1 3 0 0 0,3 1-1 0 0,1 2 1 0 0,-68 85 0 0 0,103-118 70 0 0,1 0 0 0 0,-1 0-1 0 0,1 1 1 0 0,0 0 0 0 0,0 0 0 0 0,1 0 0 0 0,-5 15 0 0 0,8-21 108 0 0,1 0 6 0 0,4-1-121 0 0,1-1-1 0 0,-1 1 1 0 0,0-1-1 0 0,0 0 1 0 0,0 0 0 0 0,0-1-1 0 0,0 1 1 0 0,0-1-1 0 0,0 0 1 0 0,7-5-1 0 0,-7 5-14 0 0,159-76 106 0 0,-24 3-287 0 0,-101 53-131 0 0,-39 22 272 0 0,0 0-1 0 0,1 0 1 0 0,-1 0 0 0 0,0 0 0 0 0,0 0-1 0 0,0 0 1 0 0,0 0 0 0 0,0 0 0 0 0,1 0-1 0 0,-1 0 1 0 0,0 0 0 0 0,0 0-1 0 0,0 0 1 0 0,0 0 0 0 0,0 0 0 0 0,1 0-1 0 0,-1 0 1 0 0,0 0 0 0 0,0 1 0 0 0,0-1-1 0 0,0 0 1 0 0,0 0 0 0 0,0 0 0 0 0,0 0-1 0 0,1 0 1 0 0,-1 0 0 0 0,0 0 0 0 0,0 1-1 0 0,0-1 1 0 0,0 0 0 0 0,0 0 0 0 0,0 0-1 0 0,0 0 1 0 0,0 0 0 0 0,0 1-1 0 0,0-1 1 0 0,0 0 0 0 0,0 0 0 0 0,0 0-1 0 0,0 0 1 0 0,0 1 0 0 0,0-1 0 0 0,0 0-1 0 0,0 0 1 0 0,0 0 0 0 0,0 0 0 0 0,0 1-1 0 0,0 15-154 0 0,-6 19-48 0 0,2-21 212 0 0,2-8-10 0 0,0 1 0 0 0,0-1 1 0 0,1 0-1 0 0,-2 12 1 0 0,4-16-97 0 0,0 0 0 0 0,-1 0 0 0 0,1 0 1 0 0,0 0-1 0 0,0-1 0 0 0,0 1 0 0 0,0 0 0 0 0,0 0 1 0 0,1-1-1 0 0,-1 1 0 0 0,0 0 0 0 0,1-1 1 0 0,-1 0-1 0 0,4 3 0 0 0,-3-2-391 0 0,7 5-1364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67 8751 0 0,'0'0'674'0'0,"-2"2"-438"0"0,-6 7 1310 0 0,-1 0 1 0 0,2 1-1 0 0,-1 0 1 0 0,1 0-1 0 0,-10 22 0 0 0,12-21-1300 0 0,0 0-1 0 0,1 0 0 0 0,1 1 1 0 0,0-1-1 0 0,1 1 0 0 0,0 0 1 0 0,0 0-1 0 0,1 0 0 0 0,1 0 1 0 0,1 17-1 0 0,0-16-144 0 0,0-6 10 0 0,-1 0 0 0 0,1-1 0 0 0,3 12 0 0 0,-3-16-83 0 0,0 1 1 0 0,0-1-1 0 0,1 1 1 0 0,-1-1 0 0 0,0 0-1 0 0,1 0 1 0 0,-1 0-1 0 0,1 0 1 0 0,0 0 0 0 0,-1 0-1 0 0,1 0 1 0 0,0-1 0 0 0,3 3-1 0 0,6 4 66 0 0,-4-3 29 0 0,-1 0-1 0 0,1 0 1 0 0,1-1-1 0 0,-1 0 1 0 0,1 0-1 0 0,0 0 0 0 0,-1-1 1 0 0,2 0-1 0 0,8 1 1 0 0,-9-2-53 0 0,-7-2-60 0 0,1-1-1 0 0,-1 1 0 0 0,1 0 0 0 0,-1-1 0 0 0,1 1 0 0 0,-1-1 0 0 0,1 1 1 0 0,-1-1-1 0 0,1 0 0 0 0,-1 1 0 0 0,0-1 0 0 0,3-2 0 0 0,-1 1 16 0 0,5-3-12 0 0,0 0-1 0 0,-1-1 1 0 0,0 0-1 0 0,0 0 0 0 0,7-9 1 0 0,28-40 98 0 0,-5 8-62 0 0,-3 10-676 0 0,2 1-1 0 0,1 1 0 0 0,1 2 1 0 0,2 2-1 0 0,2 2 0 0 0,45-25 1 0 0,-56 38-1260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38 15199 0 0,'0'0'1718'0'0,"-13"-8"918"0"0,8 8-2470 0 0,1-1 1 0 0,0 1 0 0 0,0 0 0 0 0,-1 1 0 0 0,1-1 0 0 0,0 1 0 0 0,0 0 0 0 0,0 0 0 0 0,-6 2 0 0 0,-39 17 4 0 0,34-13-85 0 0,-18 8-138 0 0,1 2 1 0 0,0 1-1 0 0,-30 23 0 0 0,48-31 42 0 0,1 1 0 0 0,0 1 0 0 0,0 0 1 0 0,2 0-1 0 0,0 1 0 0 0,0 1 0 0 0,1 0 0 0 0,-14 26 0 0 0,22-36 16 0 0,1 1 1 0 0,-1 0-1 0 0,1 0 0 0 0,0 0 0 0 0,0 0 0 0 0,1-1 1 0 0,-1 1-1 0 0,1 0 0 0 0,0 0 0 0 0,0 0 1 0 0,1 0-1 0 0,0 0 0 0 0,0 0 0 0 0,0 0 0 0 0,3 8 1 0 0,-3-9 9 0 0,1 0 1 0 0,-1 0-1 0 0,1 0 1 0 0,0 0-1 0 0,1 0 1 0 0,-1-1-1 0 0,0 1 1 0 0,1-1-1 0 0,0 1 1 0 0,0-1-1 0 0,0 0 1 0 0,0 0-1 0 0,0 0 1 0 0,1-1-1 0 0,-1 1 1 0 0,1-1-1 0 0,0 0 1 0 0,5 3 0 0 0,-4-4 8 0 0,0 0 1 0 0,-1-1 0 0 0,1 1 0 0 0,-1-1 0 0 0,1 0 0 0 0,0 0 0 0 0,-1 0 0 0 0,1-1 0 0 0,0 1 0 0 0,-1-1-1 0 0,1 0 1 0 0,-1-1 0 0 0,6-2 0 0 0,8-3 103 0 0,32-19 1 0 0,-35 17-117 0 0,5-3 24 0 0,0-1-1 0 0,-1 0 1 0 0,0-2-1 0 0,-1 0 1 0 0,-1-1-1 0 0,24-29 1 0 0,-29 30-26 0 0,-1 0 0 0 0,-1-1 0 0 0,0 0 0 0 0,-1 0 0 0 0,0-1 0 0 0,-2-1 0 0 0,0 1 0 0 0,8-31 0 0 0,-14 44-6 0 0,0-1-1 0 0,0 0 1 0 0,-1 1 0 0 0,0-1 0 0 0,1 1-1 0 0,-1-1 1 0 0,-1 0 0 0 0,1 1 0 0 0,-2-7 0 0 0,1 9-14 0 0,1 0 1 0 0,-1 0 0 0 0,0 1-1 0 0,0-1 1 0 0,0 0 0 0 0,0 1-1 0 0,0-1 1 0 0,0 1 0 0 0,0-1-1 0 0,-1 1 1 0 0,1-1 0 0 0,-1 1 0 0 0,1 0-1 0 0,-1 0 1 0 0,1 0 0 0 0,-1 0-1 0 0,0 0 1 0 0,1 0 0 0 0,-1 0-1 0 0,0 0 1 0 0,0 1 0 0 0,0-1-1 0 0,1 1 1 0 0,-3-1 0 0 0,-6-1-71 0 0,0 1 0 0 0,0 0 0 0 0,0 1 0 0 0,0 0 0 0 0,0 1 0 0 0,1 0 1 0 0,-18 4-1 0 0,-67 23-971 0 0,54-14 31 0 0,9-3-1050 0 0,21-6 427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4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7 607 6447 0 0,'0'0'14950'0'0,"-1"1"-14473"0"0,-3 2-288 0 0,2-2 150 0 0,4-14 66 0 0,1 4-254 0 0,-1 0 0 0 0,1 0 0 0 0,0 0 1 0 0,1 1-1 0 0,6-12 0 0 0,29-40 446 0 0,-16 26-422 0 0,13-21 22 0 0,2 2 1 0 0,86-91-1 0 0,-103 123-334 0 0,1 1 1 0 0,0 1-1 0 0,2 1 0 0 0,0 1 0 0 0,1 1 0 0 0,1 1 1 0 0,1 1-1 0 0,50-18 0 0 0,-63 28-586 0 0,0 0-1 0 0,0 1 1 0 0,24-2 0 0 0,-12 5-664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5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8287 0 0,'0'0'639'0'0,"0"0"-631"0"0,0 0 0 0 0,0 1 0 0 0,0-1 0 0 0,0 0 0 0 0,0 1 0 0 0,0-1 0 0 0,0 0 0 0 0,0 0 0 0 0,0 1 0 0 0,0-1 1 0 0,0 0-1 0 0,-1 0 0 0 0,1 1 0 0 0,0-1 0 0 0,0 0 0 0 0,0 0 0 0 0,0 0 0 0 0,0 1 0 0 0,0-1 0 0 0,-1 0 0 0 0,1 0 0 0 0,0 0 0 0 0,0 1 0 0 0,0-1 0 0 0,-1 0 0 0 0,1 0 0 0 0,0 0 0 0 0,0 0 0 0 0,0 1 0 0 0,-1-1 0 0 0,-5 3 352 0 0,0 1-1 0 0,0-1 1 0 0,-1 0-1 0 0,-8 3 0 0 0,-14 6 1182 0 0,-4 7-354 0 0,1 1-1 0 0,1 2 1 0 0,1 1 0 0 0,-43 44 0 0 0,1 4 236 0 0,71-70-1397 0 0,0 0 0 0 0,0 0-1 0 0,0 1 1 0 0,0-1 0 0 0,0 0 0 0 0,0 0 0 0 0,1 1 0 0 0,-1-1 0 0 0,0 0 0 0 0,1 1 0 0 0,-1-1-1 0 0,1 1 1 0 0,0-1 0 0 0,-1 1 0 0 0,1-1 0 0 0,0 1 0 0 0,0-1 0 0 0,0 1 0 0 0,0-1-1 0 0,0 1 1 0 0,0-1 0 0 0,0 1 0 0 0,1-1 0 0 0,-1 1 0 0 0,0-1 0 0 0,1 1 0 0 0,-1-1-1 0 0,1 1 1 0 0,0-1 0 0 0,-1 0 0 0 0,1 1 0 0 0,0-1 0 0 0,0 0 0 0 0,0 0 0 0 0,0 0-1 0 0,0 0 1 0 0,0 1 0 0 0,2 0 0 0 0,1 2 82 0 0,1 0 0 0 0,0 0 0 0 0,1-1 0 0 0,-1 1 0 0 0,1-1 0 0 0,-1 0 0 0 0,11 3 0 0 0,1 1-53 0 0,1-2 1 0 0,0 0-1 0 0,-1-1 0 0 0,1-1 0 0 0,1 0 0 0 0,-1-2 1 0 0,0 0-1 0 0,0-1 0 0 0,33-4 0 0 0,-36 2-51 0 0,-3 0-3 0 0,0 0 0 0 0,0 0 0 0 0,12-5 0 0 0,-21 5 16 0 0,1 1 0 0 0,-1-1 0 0 0,1 1 0 0 0,-1-1 0 0 0,0 0 0 0 0,0-1 1 0 0,0 1-1 0 0,0 0 0 0 0,-1-1 0 0 0,1 1 0 0 0,-1-1 0 0 0,1 0 0 0 0,-1 0 0 0 0,3-5 0 0 0,-1-1 30 0 0,1 0 0 0 0,-2 0 0 0 0,1-1-1 0 0,-1 1 1 0 0,-1-1 0 0 0,0 0 0 0 0,0 0-1 0 0,-1 0 1 0 0,0 0 0 0 0,-1 0 0 0 0,0-12 0 0 0,-1 14-101 0 0,0 1 0 0 0,0 0 1 0 0,0 0-1 0 0,-1 0 1 0 0,0 0-1 0 0,0 0 1 0 0,-1 0-1 0 0,0 1 0 0 0,0-1 1 0 0,0 1-1 0 0,-1-1 1 0 0,0 1-1 0 0,0 0 1 0 0,-1 1-1 0 0,0-1 0 0 0,-6-5 1 0 0,10 11 15 0 0,-1-2-434 0 0,0 0 0 0 0,0 1 0 0 0,1-1 0 0 0,-1 0 0 0 0,0 0 0 0 0,0 0 1 0 0,1 0-1 0 0,-3-4 0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50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473 743 15231 0 0,'0'0'1379'0'0,"2"-1"-1046"0"0,37-21 857 0 0,-1-1 1 0 0,0-3-1 0 0,-2 0 0 0 0,61-60 0 0 0,113-143-845 0 0,-180 194-280 0 0,35-55 1 0 0,-54 72-176 0 0,-1 0 1 0 0,-1-1 0 0 0,0 0-1 0 0,-1 0 1 0 0,7-30 0 0 0,-14 46 52 0 0,0-1 0 0 0,0 1 0 0 0,-1 0 0 0 0,0 0 0 0 0,0 0 0 0 0,0-1 1 0 0,0 1-1 0 0,0 0 0 0 0,-2-6 0 0 0,2 8 29 0 0,0 0 0 0 0,-1-1 0 0 0,0 1 0 0 0,1 0 0 0 0,-1 0 0 0 0,0-1 0 0 0,0 1 1 0 0,1 0-1 0 0,-1 0 0 0 0,0 0 0 0 0,0 0 0 0 0,0 0 0 0 0,0 0 0 0 0,-1 0 0 0 0,1 1 0 0 0,0-1 0 0 0,0 0 0 0 0,0 1 1 0 0,-1-1-1 0 0,1 0 0 0 0,0 1 0 0 0,-1 0 0 0 0,1-1 0 0 0,0 1 0 0 0,-3-1 0 0 0,-6 0-24 0 0,0 1-1 0 0,-1 0 1 0 0,1 0-1 0 0,0 1 0 0 0,0 0 1 0 0,-1 1-1 0 0,1 0 1 0 0,0 0-1 0 0,-12 6 1 0 0,-9 4 2 0 0,-46 26 0 0 0,54-25 60 0 0,0 1 1 0 0,2 1 0 0 0,-1 1-1 0 0,2 2 1 0 0,0 0 0 0 0,1 0-1 0 0,-26 36 1 0 0,14-12 61 0 0,3 1 0 0 0,-45 93 0 0 0,-275 506 1244 0 0,319-595-1186 0 0,-3-2 1 0 0,-59 67-1 0 0,77-95-170 0 0,13-16-452 0 0,1 1-200 0 0,-1 5-18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5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50 8751 0 0,'-3'-4'87'0'0,"2"1"44"0"0,0 1 1 0 0,-1 0 0 0 0,1-1 0 0 0,0 1 0 0 0,0-1-1 0 0,0 1 1 0 0,0-1 0 0 0,1 1 0 0 0,6-11 9625 0 0,3 8-7588 0 0,5 3-1361 0 0,-1 1 0 0 0,29 1 0 0 0,-10 0-516 0 0,101 2 411 0 0,-78 1-1956 0 0,79-7 0 0 0,-101 1-7003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1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16 11519 0 0,'0'0'1404'0'0,"-3"-8"2739"0"0,-1 7-3553 0 0,3 0-458 0 0,0 0 1 0 0,0 1-1 0 0,0-1 0 0 0,0 0 1 0 0,0 1-1 0 0,0-1 1 0 0,-1 1-1 0 0,1-1 0 0 0,0 1 1 0 0,0 0-1 0 0,-1 0 0 0 0,1 0 1 0 0,0-1-1 0 0,-1 1 1 0 0,1 0-1 0 0,0 0 0 0 0,-1 1 1 0 0,1-1-1 0 0,0 0 0 0 0,0 0 1 0 0,-1 1-1 0 0,1-1 1 0 0,0 1-1 0 0,0-1 0 0 0,0 1 1 0 0,-1-1-1 0 0,1 1 0 0 0,0 0 1 0 0,-2 1-1 0 0,-11 9-40 0 0,0 1-1 0 0,1 1 1 0 0,0 0 0 0 0,1 1-1 0 0,-17 25 1 0 0,-9 9-67 0 0,-13 7 31 0 0,28-31-26 0 0,-31 40 1 0 0,51-61-33 0 0,1 1 0 0 0,0-1-1 0 0,0 0 1 0 0,0 1-1 0 0,1 0 1 0 0,-1-1 0 0 0,-1 5-1 0 0,3-6-91 0 0,2-1-25 0 0,0 1 71 0 0,1 0-1 0 0,-1-1 1 0 0,1 1-1 0 0,0-1 1 0 0,0 0 0 0 0,0 0-1 0 0,0 0 1 0 0,0 0-1 0 0,0 0 1 0 0,5 0-1 0 0,35 0-571 0 0,-36-2 519 0 0,1 1 1 0 0,-1 0-1 0 0,0 0 0 0 0,0 1 0 0 0,0-1 1 0 0,0 2-1 0 0,0-1 0 0 0,8 3 0 0 0,-8 0 108 0 0,1 0 0 0 0,-1 0 0 0 0,0 0 0 0 0,0 1 0 0 0,-1 0-1 0 0,1 1 1 0 0,-1-1 0 0 0,0 1 0 0 0,-1 1 0 0 0,1-1 0 0 0,5 9 0 0 0,-8-10 93 0 0,0 0 0 0 0,-1 0 0 0 0,1 0 0 0 0,-1 1 0 0 0,0-1 0 0 0,0 0 0 0 0,-1 1 0 0 0,1 0 0 0 0,-1-1 0 0 0,0 1 0 0 0,-1 0 0 0 0,0-1 0 0 0,0 1 0 0 0,0 0 0 0 0,0 0 0 0 0,-1-1 0 0 0,-1 8 0 0 0,0-9-17 0 0,1 0 0 0 0,-1 0-1 0 0,0 1 1 0 0,0-2 0 0 0,0 1 0 0 0,-1 0 0 0 0,1 0 0 0 0,-1-1 0 0 0,0 1 0 0 0,0-1-1 0 0,0 0 1 0 0,0 0 0 0 0,-1 0 0 0 0,1 0 0 0 0,-1-1 0 0 0,0 1 0 0 0,0-1 0 0 0,0 0-1 0 0,0 0 1 0 0,-7 2 0 0 0,-7 2 126 0 0,-1-2-1 0 0,1 0 1 0 0,-31 3-1 0 0,26-4-117 0 0,-75 12 147 0 0,48-6-877 0 0,-98 5 0 0 0,134-14-582 0 0,5-2-54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5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615 133 12871 0 0,'6'-21'410'0'0,"0"0"0"0"0,2 0 0 0 0,1 1 0 0 0,12-22 0 0 0,-20 40 1084 0 0,2 0-661 0 0,-3 2-821 0 0,0-1-1 0 0,1 1 1 0 0,-1 0-1 0 0,0 0 1 0 0,0 0-1 0 0,0-1 1 0 0,0 1 0 0 0,0 0-1 0 0,1 0 1 0 0,-1 0-1 0 0,0 0 1 0 0,0 0-1 0 0,0-1 1 0 0,1 1 0 0 0,-1 0-1 0 0,0 0 1 0 0,0 0-1 0 0,0 0 1 0 0,1 0-1 0 0,-1 0 1 0 0,0 0 0 0 0,0 0-1 0 0,0 0 1 0 0,1 0-1 0 0,-1 0 1 0 0,0 0-1 0 0,0 0 1 0 0,1 0 0 0 0,-1 0-1 0 0,0 0 1 0 0,0 0-1 0 0,1 0 1 0 0,-1 0-1 0 0,0 0 1 0 0,0 0 0 0 0,0 0-1 0 0,1 0 1 0 0,-1 1-1 0 0,1 13 31 0 0,-1 1-1 0 0,-1 0 1 0 0,-1 0-1 0 0,0-1 1 0 0,-5 21 0 0 0,-27 75 248 0 0,23-78-168 0 0,-49 137 285 0 0,-160 315 0 0 0,133-319-505 0 0,-129 233-284 0 0,179-334 86 0 0,36-62 0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5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80 147 2303 0 0,'-14'6'112'0'0,"-19"13"0"0"0,4-2 358 0 0,26-14 1967 0 0,3-1-2004 0 0,0-1 0 0 0,0 1-1 0 0,0-1 1 0 0,0 1 0 0 0,0-1-1 0 0,0 0 1 0 0,0 1 0 0 0,0-1 0 0 0,1 1-1 0 0,-1-1 1 0 0,1 0 0 0 0,-1 1-1 0 0,1-1 1 0 0,-1 0 0 0 0,1 1 0 0 0,0-1-1 0 0,-1 0 1 0 0,1 0 0 0 0,0 0 0 0 0,0 0-1 0 0,0 0 1 0 0,2 2 0 0 0,-1-2-205 0 0,0 1 1 0 0,1-1 0 0 0,-1 0 0 0 0,1 1-1 0 0,0-1 1 0 0,-1-1 0 0 0,1 1 0 0 0,0 0-1 0 0,0 0 1 0 0,4-1 0 0 0,6 1-173 0 0,0-1 0 0 0,0-1 0 0 0,0 0 0 0 0,14-3 0 0 0,68-15 654 0 0,-1-4-1 0 0,149-58 0 0 0,-177 55-422 0 0,1 4 0 0 0,114-24 1 0 0,-91 37-2376 0 0,-59 7 188 0 0,-8 0-158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5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1 5983 0 0,'0'0'542'0'0,"-2"2"-446"0"0,-11 14 1596 0 0,0 0 0 0 0,1 1 0 0 0,-12 23 0 0 0,5-2-650 0 0,-76 164 1789 0 0,-110 335-710 0 0,173-452-2052 0 0,-47 89 0 0 0,52-123-64 0 0,-3-2 0 0 0,-66 86-1 0 0,74-108 10 0 0,-62 71-77 0 0,66-80 51 0 0,0-1 1 0 0,0-1-1 0 0,-25 17 0 0 0,33-28 12 0 0,10-5 0 0 0,0 0 0 0 0,-1 0 0 0 0,1 0 0 0 0,0 0 0 0 0,-1 0 0 0 0,1 0 0 0 0,0 0 0 0 0,-1 0 0 0 0,1 0 0 0 0,0 0 0 0 0,-1 0 0 0 0,1 0 0 0 0,-1 0 0 0 0,1 0 0 0 0,0 0 0 0 0,-1 0 0 0 0,1 0 0 0 0,0 0 0 0 0,-1-1 0 0 0,1 1 0 0 0,-1 0 0 0 0,1-1 0 0 0,-1 0 0 0 0,0 0 0 0 0,1-1 0 0 0,-1 1 0 0 0,1 0 0 0 0,-1 0 0 0 0,1 0 0 0 0,0-1 0 0 0,-1 1 0 0 0,1 0 0 0 0,0 0 0 0 0,0-1 0 0 0,0 1 0 0 0,0 0 0 0 0,0 0 0 0 0,0-1 0 0 0,0 1 0 0 0,0 0 0 0 0,0-1 0 0 0,1 1 0 0 0,-1 0 0 0 0,1-2 0 0 0,11-28-90 0 0,2 3-111 0 0,1 2 0 0 0,2-1 0 0 0,0 2 0 0 0,2 0 0 0 0,1 1 0 0 0,27-25 0 0 0,-7 11-49 0 0,3 2 0 0 0,73-47-1 0 0,-109 78 207 0 0,7-4 24 0 0,-1 0-1 0 0,18-6 0 0 0,-28 13 38 0 0,0 1 0 0 0,0 0-1 0 0,0 0 1 0 0,1 0 0 0 0,-1 0-1 0 0,0 0 1 0 0,1 1 0 0 0,-1-1-1 0 0,0 1 1 0 0,1 0 0 0 0,-1 0-1 0 0,1 0 1 0 0,-1 0 0 0 0,0 1-1 0 0,1 0 1 0 0,4 1 0 0 0,-7-1 7 0 0,1 0 0 0 0,0 0 0 0 0,0 0 1 0 0,-1 1-1 0 0,1-1 0 0 0,-1 1 1 0 0,1-1-1 0 0,-1 1 0 0 0,0 0 1 0 0,1-1-1 0 0,-1 1 0 0 0,0 0 1 0 0,0 0-1 0 0,0 0 0 0 0,0 0 0 0 0,-1 0 1 0 0,1 0-1 0 0,0 0 0 0 0,-1 0 1 0 0,0 0-1 0 0,1 0 0 0 0,-1 0 1 0 0,0 3-1 0 0,0 5 98 0 0,0 1 0 0 0,0 0 0 0 0,-3 12 0 0 0,2-20-89 0 0,-6 30 321 0 0,-1-1 0 0 0,-2 0 0 0 0,-1-1 0 0 0,-22 45 0 0 0,-9 22 332 0 0,34-70-850 0 0,8-27 83 0 0,0-1 1 0 0,0 0 0 0 0,1 1 0 0 0,-1-1 0 0 0,0 0 0 0 0,1 0 0 0 0,-1 1 0 0 0,0-1 0 0 0,1 0 0 0 0,-1 0 0 0 0,0 0 0 0 0,1 1 0 0 0,-1-1 0 0 0,0 0-1 0 0,1 0 1 0 0,-1 0 0 0 0,0 0 0 0 0,1 0 0 0 0,-1 0 0 0 0,1 0 0 0 0,-1 0 0 0 0,0 0 0 0 0,1 0 0 0 0,-1 0 0 0 0,1 0 0 0 0,-1 0 0 0 0,1 0 0 0 0,11-4-1421 0 0,2-6 62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5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211 152 1375 0 0,'0'0'66'0'0,"2"2"-8"0"0,17 15-640 0 0,-15-14 1884 0 0,0 0 0 0 0,1-1-1 0 0,-1 1 1 0 0,1-1 0 0 0,5 2 0 0 0,-6-3-195 0 0,0 0 0 0 0,-1 0-1 0 0,1 0 1 0 0,0-1 0 0 0,0 1 0 0 0,0-1 0 0 0,5 0-1 0 0,18-6 167 0 0,10-8-452 0 0,-1-2 0 0 0,-1-1 0 0 0,-1-2 0 0 0,53-38 0 0 0,-82 53-977 0 0,0 1-1 0 0,0-1 1 0 0,-1-1-1 0 0,0 1 1 0 0,0-1 0 0 0,0 0-1 0 0,4-6 1 0 0,-8 10 79 0 0,0 0 1 0 0,0 0-1 0 0,-1 1 1 0 0,1-1-1 0 0,0 0 1 0 0,0 0-1 0 0,-1 0 1 0 0,1 1-1 0 0,0-1 1 0 0,-1 0-1 0 0,1 1 1 0 0,-1-1-1 0 0,1 0 1 0 0,-1 1-1 0 0,1-1 1 0 0,-1 0-1 0 0,1 1 1 0 0,-1-1-1 0 0,0 1 1 0 0,1-1-1 0 0,-2 1 1 0 0,2-1 33 0 0,-2 0-63 0 0,1 1-1 0 0,-1-1 1 0 0,0 0-1 0 0,1 0 1 0 0,-1 1-1 0 0,0-1 1 0 0,0 1-1 0 0,0-1 0 0 0,1 1 1 0 0,-1 0-1 0 0,0-1 1 0 0,0 1-1 0 0,0 0 1 0 0,0 1-1 0 0,0-1 1 0 0,0 0-1 0 0,1 0 1 0 0,-1 1-1 0 0,-3 0 1 0 0,-4 2-350 0 0,1 1 1 0 0,-15 7-1 0 0,18-8 328 0 0,-63 35-448 0 0,1 3 1 0 0,-92 74-1 0 0,50-16 1565 0 0,97-85-690 0 0,0 0-1 0 0,0 0 1 0 0,2 2-1 0 0,-1-1 1 0 0,-14 34-1 0 0,22-42-176 0 0,0 0-1 0 0,0 0 1 0 0,1 1-1 0 0,-2 12 1 0 0,4-17-88 0 0,0-1-1 0 0,0 0 1 0 0,0 0-1 0 0,0 0 1 0 0,0 1-1 0 0,0-1 1 0 0,0 0-1 0 0,1 0 1 0 0,-1 0-1 0 0,1 1 1 0 0,0-1-1 0 0,-1 0 1 0 0,1 0-1 0 0,0 0 1 0 0,0 0-1 0 0,0 0 1 0 0,1 0-1 0 0,-1-1 1 0 0,0 1-1 0 0,1 0 1 0 0,-1-1-1 0 0,3 3 1 0 0,2-1-17 0 0,1 1 0 0 0,-1-1 1 0 0,1 0-1 0 0,-1-1 0 0 0,1 1 0 0 0,0-2 1 0 0,0 1-1 0 0,0-1 0 0 0,0 0 1 0 0,0 0-1 0 0,0 0 0 0 0,0-1 0 0 0,12-2 1 0 0,9 0-628 0 0,-1-2 1 0 0,32-8-1 0 0,-8-2-5586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54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497 320 5527 0 0,'0'0'498'0'0,"0"2"-406"0"0,5 21 7095 0 0,-3-16-2209 0 0,-2-7-4937 0 0,1 1 0 0 0,-1-1 0 0 0,1 1 0 0 0,-1-1 0 0 0,1 1 0 0 0,-1-1 0 0 0,1 1 0 0 0,-1-1 0 0 0,1 0 0 0 0,-1 1 0 0 0,1-1 0 0 0,0 0 0 0 0,-1 1 0 0 0,1-1 0 0 0,0 0 0 0 0,-1 0 0 0 0,1 0 0 0 0,0 0 0 0 0,-1 1 0 0 0,1-1 0 0 0,0 0 0 0 0,-1 0 0 0 0,1 0 0 0 0,0-1 0 0 0,-1 1 0 0 0,1 0 0 0 0,0 0 0 0 0,-1 0 0 0 0,1 0 0 0 0,0-1 0 0 0,-1 1 0 0 0,2-1 0 0 0,19-7 481 0 0,-16 3-507 0 0,0 0 1 0 0,0-1 0 0 0,-1 1 0 0 0,0-1 0 0 0,0 0 0 0 0,0 0 0 0 0,-1-1 0 0 0,0 1 0 0 0,0-1-1 0 0,0 0 1 0 0,-1 1 0 0 0,2-10 0 0 0,0-5-15 0 0,0 0 1 0 0,1-38-1 0 0,-4 37-77 0 0,-3-23 0 0 0,1 37 12 0 0,0 0 0 0 0,0 0 0 0 0,-1 0 0 0 0,0 1 0 0 0,-1-1 0 0 0,-4-9 0 0 0,6 15 28 0 0,1 1-1 0 0,-1-1 0 0 0,0 0 1 0 0,-1 1-1 0 0,1-1 1 0 0,0 0-1 0 0,0 1 1 0 0,-1-1-1 0 0,1 1 0 0 0,-1 0 1 0 0,1 0-1 0 0,-1-1 1 0 0,0 1-1 0 0,1 0 0 0 0,-1 0 1 0 0,0 1-1 0 0,0-1 1 0 0,-3-1-1 0 0,2 2-12 0 0,0-1 0 0 0,0 1-1 0 0,0 0 1 0 0,0 0 0 0 0,0 0 0 0 0,0 0 0 0 0,-1 1-1 0 0,1-1 1 0 0,0 1 0 0 0,-5 1 0 0 0,-4 3-64 0 0,0 1 0 0 0,1 0 1 0 0,0 0-1 0 0,-17 14 0 0 0,-160 140 4 0 0,116-94 106 0 0,35-34 17 0 0,-43 40 169 0 0,71-63-110 0 0,1 1 0 0 0,0 0 0 0 0,0 1 0 0 0,1 0 0 0 0,0 0 0 0 0,-5 12 0 0 0,10-18-50 0 0,0-1 0 0 0,1 0-1 0 0,-1 1 1 0 0,1-1 0 0 0,0 1-1 0 0,0-1 1 0 0,1 1 0 0 0,0 0 0 0 0,-1-1-1 0 0,1 1 1 0 0,1 0 0 0 0,-1-1-1 0 0,1 1 1 0 0,0-1 0 0 0,0 1-1 0 0,0-1 1 0 0,1 1 0 0 0,-1-1-1 0 0,1 0 1 0 0,0 1 0 0 0,0-1 0 0 0,1 0-1 0 0,-1 0 1 0 0,1-1 0 0 0,0 1-1 0 0,0-1 1 0 0,0 1 0 0 0,0-1-1 0 0,1 0 1 0 0,-1 0 0 0 0,1 0 0 0 0,0-1-1 0 0,0 1 1 0 0,0-1 0 0 0,0 0-1 0 0,0 0 1 0 0,1 0 0 0 0,-1-1-1 0 0,0 1 1 0 0,1-1 0 0 0,7 1 0 0 0,0-1-11 0 0,0 0 0 0 0,0-1 0 0 0,0 0 1 0 0,-1-1-1 0 0,1-1 0 0 0,0 0 1 0 0,0 0-1 0 0,-1-1 0 0 0,1 0 0 0 0,-1-1 1 0 0,19-10-1 0 0,0-2 17 0 0,0-1 0 0 0,50-39 0 0 0,-13 1-138 0 0,-56 45-55 0 0,0-1-1 0 0,-1 0 1 0 0,14-19 0 0 0,-24 30 160 0 0,0 0 1 0 0,0 0 0 0 0,1 0 0 0 0,-1-1 0 0 0,0 1 0 0 0,0 0 0 0 0,0 0 0 0 0,0 0 0 0 0,0-1 0 0 0,1 1 0 0 0,-1 0 0 0 0,0 0-1 0 0,0-1 1 0 0,0 1 0 0 0,0 0 0 0 0,0 0 0 0 0,0-1 0 0 0,0 1 0 0 0,0 0 0 0 0,0 0 0 0 0,0-1 0 0 0,0 1 0 0 0,0 0 0 0 0,0 0-1 0 0,0-1 1 0 0,0 1 0 0 0,0 0 0 0 0,0 0 0 0 0,0-1 0 0 0,0 1 0 0 0,0 0 0 0 0,-1 0 0 0 0,1-1 0 0 0,0 1 0 0 0,0 0 0 0 0,0 0-1 0 0,0 0 1 0 0,0-1 0 0 0,-1 1 0 0 0,1 0 0 0 0,0 0 0 0 0,0 0 0 0 0,0 0 0 0 0,-1 0 0 0 0,1-1 0 0 0,0 1 0 0 0,0 0 0 0 0,-1 0-1 0 0,1 0 1 0 0,0 0 0 0 0,0 0 0 0 0,-1 0 0 0 0,1 0 0 0 0,0 0 0 0 0,-1 0 0 0 0,-12 0 160 0 0,3 4-89 0 0,0 1 1 0 0,0 0 0 0 0,1 0 0 0 0,0 1 0 0 0,0 0 0 0 0,-10 11-1 0 0,8-9-31 0 0,1 1-7 0 0,0 0 0 0 0,1 0-1 0 0,-14 18 1 0 0,19-21-12 0 0,-1 0 0 0 0,1 1 0 0 0,0 0 1 0 0,0 0-1 0 0,0 0 0 0 0,1 1 0 0 0,-3 10 0 0 0,6-17-18 0 0,-1 1 0 0 0,1 0 0 0 0,-1-1 0 0 0,1 1 0 0 0,0 0 0 0 0,0 0 0 0 0,0-1 0 0 0,0 1 0 0 0,0 0-1 0 0,0 0 1 0 0,1-1 0 0 0,-1 1 0 0 0,0 0 0 0 0,1-1 0 0 0,-1 1 0 0 0,1 0 0 0 0,0-1 0 0 0,0 1 0 0 0,0-1 0 0 0,-1 1 0 0 0,1-1 0 0 0,0 1 0 0 0,1-1 0 0 0,-1 0-1 0 0,0 1 1 0 0,0-1 0 0 0,1 0 0 0 0,-1 0 0 0 0,3 1 0 0 0,-1 0-86 0 0,1-1 1 0 0,-1 1-1 0 0,1-1 1 0 0,0 0-1 0 0,-1 0 1 0 0,1-1-1 0 0,0 1 0 0 0,0-1 1 0 0,0 1-1 0 0,-1-1 1 0 0,1-1-1 0 0,5 0 1 0 0,14-2-921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5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15951 0 0,'0'0'1446'0'0,"-2"0"-1192"0"0,-4 3-236 0 0,0 0-1 0 0,1 1 0 0 0,-1 0 1 0 0,1 0-1 0 0,0 0 1 0 0,0 1-1 0 0,-6 6 0 0 0,-3 3 198 0 0,-20 20 44 0 0,1 1 0 0 0,1 2 0 0 0,3 1 0 0 0,1 2 1 0 0,1 1-1 0 0,-22 48 0 0 0,-109 275-171 0 0,103-204-3146 0 0,48-137 819 0 0,1-1-3260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5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89 12895 0 0,'9'-14'483'0'0,"1"0"-1"0"0,0 0 0 0 0,1 1 1 0 0,23-21 3358 0 0,-34 38-3352 0 0,0 7-381 0 0,-2 1 0 0 0,1-1-1 0 0,-1 1 1 0 0,-1-1 0 0 0,-6 18-1 0 0,-27 57 235 0 0,30-73-276 0 0,-107 220 735 0 0,-18 37-64 0 0,38-56-493 0 0,-164 358-84 0 0,197-429-1281 0 0,58-135-142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5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2759 0 0,'0'0'126'0'0,"1"0"-5"0"0,78-23 13237 0 0,-29 10-8341 0 0,-1-3-4607 0 0,227-90 1142 0 0,-200 78-1259 0 0,123-42 180 0 0,-160 59-520 0 0,1 1 0 0 0,0 3 0 0 0,47-4-1 0 0,-80 10-178 0 0,0 1 0 0 0,0 1 0 0 0,13 1 0 0 0,-1 5-1555 0 0,-18-6 1323 0 0,1-1 1 0 0,-1 1-1 0 0,0 0 1 0 0,0 0-1 0 0,0 0 1 0 0,0 0-1 0 0,-1 0 1 0 0,1 0-1 0 0,0 0 1 0 0,0 0-1 0 0,-1 0 1 0 0,2 2-1 0 0,2 11-6142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5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252 153 14943 0 0,'0'2'687'0'0,"-1"25"-155"0"0,0-12 13 0 0,1-1 0 0 0,1 18 0 0 0,-1-29-326 0 0,1 0 0 0 0,-1 1 0 0 0,1-1-1 0 0,0 0 1 0 0,0 0 0 0 0,0 1 0 0 0,0-1 0 0 0,1 0-1 0 0,-1 0 1 0 0,1 0 0 0 0,0 0 0 0 0,0-1 0 0 0,0 1-1 0 0,4 4 1 0 0,-5-6-119 0 0,1 0-1 0 0,0 0 1 0 0,0 0-1 0 0,0 0 1 0 0,0-1-1 0 0,-1 1 1 0 0,1-1-1 0 0,0 1 1 0 0,0-1-1 0 0,0 1 1 0 0,0-1-1 0 0,0 0 1 0 0,0 0-1 0 0,0 0 1 0 0,1 0-1 0 0,-1 0 1 0 0,0-1-1 0 0,0 1 1 0 0,3-2-1 0 0,6-1 260 0 0,-1 0 0 0 0,14-7 0 0 0,-17 7-170 0 0,46-21 125 0 0,-1-2 0 0 0,-2-3 0 0 0,72-52 0 0 0,-111 73-333 0 0,30-25-246 0 0,-38 30 230 0 0,1 0 0 0 0,-1-1-1 0 0,0 0 1 0 0,0 1 0 0 0,0-1 0 0 0,-1 0-1 0 0,1 0 1 0 0,2-7 0 0 0,-5 10 2 0 0,1 0 0 0 0,-1 0-1 0 0,0 0 1 0 0,1 0 0 0 0,-1 0 0 0 0,0 0 0 0 0,0 0 0 0 0,0 0 0 0 0,0 0 0 0 0,0 0 0 0 0,0 0-1 0 0,0 0 1 0 0,0 0 0 0 0,0 0 0 0 0,-1 0 0 0 0,1 0 0 0 0,0 0 0 0 0,-1 0 0 0 0,1 0 0 0 0,0 0-1 0 0,-1 0 1 0 0,0 0 0 0 0,1 0 0 0 0,-1 0 0 0 0,1 1 0 0 0,-1-1 0 0 0,0 0 0 0 0,0 0 0 0 0,1 1-1 0 0,-1-1 1 0 0,0 0 0 0 0,0 1 0 0 0,0-1 0 0 0,0 1 0 0 0,0-1 0 0 0,0 1 0 0 0,0 0 0 0 0,0-1-1 0 0,0 1 1 0 0,-1-1 0 0 0,-3 0-133 0 0,0 0 0 0 0,0 0 0 0 0,0 1 0 0 0,0 0 0 0 0,0-1 0 0 0,0 1 0 0 0,-7 2 0 0 0,-15 4-462 0 0,1 1-1 0 0,0 2 1 0 0,-41 19-1 0 0,52-22 578 0 0,-31 16-95 0 0,-50 32 0 0 0,-39 34 342 0 0,113-73-138 0 0,15-10-31 0 0,-86 61 368 0 0,78-54-202 0 0,1 1 0 0 0,0 0 0 0 0,-23 30 0 0 0,35-40-146 0 0,-1 0 0 0 0,1 0 0 0 0,0 0 0 0 0,1 0 0 0 0,-1 0-1 0 0,0 1 1 0 0,1-1 0 0 0,0 1 0 0 0,0-1 0 0 0,0 1 0 0 0,0 0 0 0 0,1-1 0 0 0,-1 1-1 0 0,1 0 1 0 0,0 6 0 0 0,1-7-25 0 0,-1 0-1 0 0,1 0 1 0 0,0-1-1 0 0,0 1 0 0 0,1 0 1 0 0,-1 0-1 0 0,1 0 1 0 0,-1-1-1 0 0,1 1 1 0 0,0-1-1 0 0,0 1 0 0 0,0-1 1 0 0,0 0-1 0 0,0 0 1 0 0,1 0-1 0 0,-1 0 1 0 0,0 0-1 0 0,1 0 0 0 0,3 1 1 0 0,1 1-28 0 0,0-1 0 0 0,0 0 0 0 0,1 0 1 0 0,-1-1-1 0 0,1 1 0 0 0,-1-2 0 0 0,10 2 1 0 0,57 2-1506 0 0,-70-5 1355 0 0,28 0-854 0 0</inkml:trace>
  <inkml:trace contextRef="#ctx0" brushRef="#br0" timeOffset="1">592 600 6447 0 0,'0'0'10455'0'0,"1"-2"-9471"0"0,4-7-454 0 0,-1 1-1 0 0,0-1 1 0 0,-1-1 0 0 0,0 1 0 0 0,-1 0-1 0 0,0-1 1 0 0,0 1 0 0 0,0-12 0 0 0,0 7-178 0 0,0 1 0 0 0,0-1 0 0 0,9-23 0 0 0,-4 22-153 0 0,1 1 0 0 0,0 0 0 0 0,1 0 0 0 0,20-25 0 0 0,-5 13-63 0 0,33-29-1 0 0,8 1-615 0 0,75-49-1 0 0,-111 85-182 0 0,1 1 0 0 0,1 1 0 0 0,33-11 0 0 0,-30 14-757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5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115 407 1839 0 0,'-46'39'838'0'0,"-1"-3"7138"0"0,25-20 1378 0 0,23-22-9150 0 0,0 1-1 0 0,1 0 0 0 0,-1-1 1 0 0,1 1-1 0 0,1 0 0 0 0,-1 0 1 0 0,1 0-1 0 0,-1 0 0 0 0,1 1 0 0 0,1-1 1 0 0,3-4-1 0 0,-2 2-11 0 0,24-30 24 0 0,1 1 0 0 0,36-34 0 0 0,78-55 73 0 0,29 0-642 0 0,-166 120 328 0 0,2 0-20 0 0,-1 0-1 0 0,1 1 0 0 0,0 0 1 0 0,17-5-1 0 0,-26 9 53 0 0,1 0-1 0 0,-1 0 1 0 0,1 1 0 0 0,-1-1-1 0 0,1 0 1 0 0,-1 1 0 0 0,1-1-1 0 0,-1 1 1 0 0,1-1 0 0 0,-1 1 0 0 0,0-1-1 0 0,1 1 1 0 0,-1-1 0 0 0,0 1-1 0 0,1-1 1 0 0,-1 1 0 0 0,0-1 0 0 0,0 1-1 0 0,1-1 1 0 0,-1 2 0 0 0,0-2 8 0 0,2 5 13 0 0,0 0 1 0 0,-1 0-1 0 0,1-1 0 0 0,-1 1 1 0 0,0 0-1 0 0,-1 0 0 0 0,1 0 1 0 0,-1 0-1 0 0,0 0 0 0 0,-1 1 1 0 0,0 5-1 0 0,-2 9 109 0 0,-10 29 0 0 0,7-27-45 0 0,-1 5-1 0 0,-31 151 153 0 0,38-176-290 0 0,0 1 1 0 0,0-1-1 0 0,0 0 0 0 0,0 0 0 0 0,0 1 0 0 0,1-1 1 0 0,-1 0-1 0 0,1 0 0 0 0,-1 0 0 0 0,1 0 1 0 0,0 0-1 0 0,0 0 0 0 0,0 0 0 0 0,0 0 1 0 0,2 3-1 0 0,0-1-684 0 0,0-1 1 0 0,0 0-1 0 0,0 0 1 0 0,0 0-1 0 0,0-1 1 0 0,8 5 0 0 0,-8-6-1251 0 0,7 1-18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1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0 2759 0 0,'-1'3'207'0'0,"-26"61"4649"0"0,-3 37 1159 0 0,-20 69-3054 0 0,32-119-2564 0 0,-31 62-1 0 0,-4-13-186 0 0,-105 147 0 0 0,-95 71-94 0 0,197-251-1052 0 0,54-66-134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5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53 4607 0 0,'0'0'354'0'0,"1"-1"-233"0"0,5-5 2139 0 0,-2 0 3240 0 0,1-6-1379 0 0,0 0-874 0 0,-5 12-3197 0 0,0-1 1 0 0,0 1-1 0 0,0-1 0 0 0,0 1 1 0 0,0 0-1 0 0,-1-1 0 0 0,1 1 1 0 0,0-1-1 0 0,0 1 0 0 0,0 0 0 0 0,0-1 1 0 0,-1 1-1 0 0,1-1 0 0 0,0 1 1 0 0,0 0-1 0 0,-1-1 0 0 0,1 1 1 0 0,0 0-1 0 0,-1-1 0 0 0,1 1 1 0 0,0 0-1 0 0,-1 0 0 0 0,1-1 1 0 0,-1 1-1 0 0,-9-6 295 0 0,4 6-319 0 0,0 0 1 0 0,0 0 0 0 0,0 1 0 0 0,0 0 0 0 0,1 0 0 0 0,-1 0 0 0 0,0 1 0 0 0,-9 4 0 0 0,13-5-27 0 0,-6 2-9 0 0,0 2-1 0 0,0-1 0 0 0,1 1 1 0 0,0 0-1 0 0,-1 1 1 0 0,-11 11-1 0 0,-9 8-11 0 0,-11 5 21 0 0,-101 83 0 0 0,118-93 0 0 0,1 1 0 0 0,1 0 0 0 0,1 2 0 0 0,-17 26 0 0 0,32-44 17 0 0,1 1-1 0 0,0 0 1 0 0,1 0 0 0 0,-1 0-1 0 0,1 0 1 0 0,0 0 0 0 0,1 0-1 0 0,-2 7 1 0 0,3-12-13 0 0,0 1 1 0 0,-1-1 0 0 0,1 0-1 0 0,0 1 1 0 0,0-1 0 0 0,0 1-1 0 0,0-1 1 0 0,1 0 0 0 0,-1 1-1 0 0,0-1 1 0 0,1 1 0 0 0,-1-1-1 0 0,1 0 1 0 0,-1 0 0 0 0,1 1-1 0 0,-1-1 1 0 0,1 0 0 0 0,0 0-1 0 0,0 0 1 0 0,0 1 0 0 0,0-1-1 0 0,0 0 1 0 0,0 0 0 0 0,0 0-1 0 0,0-1 1 0 0,0 1 0 0 0,0 0-1 0 0,0 0 1 0 0,0-1 0 0 0,1 1-1 0 0,-1 0 1 0 0,0-1 0 0 0,1 1-1 0 0,-1-1 1 0 0,0 0 0 0 0,1 1-1 0 0,-1-1 1 0 0,0 0-1 0 0,1 0 1 0 0,-1 0 0 0 0,3 0-1 0 0,6 0 25 0 0,0-1 0 0 0,0 1 0 0 0,0-2 0 0 0,18-4 0 0 0,39-16 105 0 0,-50 16-126 0 0,18-7 24 0 0,0-2-1 0 0,-1-1 1 0 0,-1-2-1 0 0,-1-1 1 0 0,51-39-1 0 0,-48 28 319 0 0,47-52-1 0 0,-77 76-269 0 0,-24 40 55 0 0,4-5-131 0 0,11-23 0 0 0,-27 46 28 0 0,27-45-29 0 0,1 0 0 0 0,0 1 0 0 0,0-1 0 0 0,1 0-1 0 0,-3 14 1 0 0,5-19-115 0 0,0 0 0 0 0,0 0 0 0 0,0 0 0 0 0,0 0 0 0 0,0 0 0 0 0,0 0 0 0 0,1 0 1 0 0,-1 0-1 0 0,1 0 0 0 0,0 0 0 0 0,-1 0 0 0 0,1 0 0 0 0,0 0 0 0 0,0 0 0 0 0,0 0 0 0 0,0-1 0 0 0,1 1 0 0 0,-1 0 0 0 0,0-1 0 0 0,1 1 0 0 0,-1-1 0 0 0,1 0 0 0 0,-1 1 0 0 0,1-1 0 0 0,0 0 0 0 0,3 2 1 0 0,7 1-1819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5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 9671 0 0,'0'0'748'0'0,"-2"0"-224"0"0,-1 0-102 0 0,0 1 0 0 0,0-1 0 0 0,1 1 0 0 0,-1-1-1 0 0,0 1 1 0 0,0 0 0 0 0,1 0 0 0 0,-1 1-1 0 0,1-1 1 0 0,-1 0 0 0 0,1 1 0 0 0,0 0 0 0 0,-1-1-1 0 0,-2 4 1 0 0,-5 5 576 0 0,-15 19 1 0 0,14-16-873 0 0,-44 56 709 0 0,3 3 0 0 0,3 1 1 0 0,-58 117-1 0 0,-126 340 129 0 0,200-444-966 0 0,15-33-697 0 0,-3-1-1 0 0,-32 55 1 0 0,44-93-956 0 0,0-2-73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5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15 144 17879 0 0,'-8'-5'1624'0'0,"1"3"-118"0"0,9 2-1355 0 0,0 0 1 0 0,0 0 0 0 0,-1 0 0 0 0,1 0 0 0 0,0 0 0 0 0,0 0 0 0 0,-1-1 0 0 0,1 1 0 0 0,3-2 0 0 0,4 0 164 0 0,109-23 1703 0 0,-11 2-1164 0 0,75-14-310 0 0,21-2-766 0 0,-180 36-92 0 0,1 0 0 0 0,0 2-1 0 0,27 2 1 0 0,-39-1-392 0 0,-1 2 0 0 0,1 0-1 0 0,-1 0 1 0 0,0 1 0 0 0,0 0 0 0 0,-1 1-1 0 0,1 0 1 0 0,16 10 0 0 0,-10-3-1290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5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277 434 17479 0 0,'0'0'1580'0'0,"-2"2"-1296"0"0,-2 1-137 0 0,-1 0-1 0 0,1 0 1 0 0,-1 1-1 0 0,1 0 1 0 0,0 0 0 0 0,1 0-1 0 0,-1 0 1 0 0,1 1-1 0 0,-1-1 1 0 0,2 1-1 0 0,-1 0 1 0 0,0 0 0 0 0,-2 8-1 0 0,4-7 62 0 0,0-1 0 0 0,-1 1 0 0 0,1-1 0 0 0,-1 1 0 0 0,0-1 0 0 0,0 1 0 0 0,-1-1 0 0 0,0 0 0 0 0,0 0 0 0 0,0-1 0 0 0,0 1 0 0 0,-8 8 0 0 0,2-5-78 0 0,-78 91 1105 0 0,72-80-1126 0 0,1 1 0 0 0,0 0 0 0 0,-13 31 0 0 0,9-15-1110 0 0,18-34 420 0 0,13-7-5539 0 0,2-4-695 0 0</inkml:trace>
  <inkml:trace contextRef="#ctx0" brushRef="#br0" timeOffset="1">571 0 6911 0 0,'0'0'8072'0'0,"4"11"-8072"0"0,-3 0-128 0 0,3-1-3848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5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41 177 8287 0 0,'0'0'639'0'0,"-1"2"-415"0"0,-4 4 960 0 0,1 0-1 0 0,0 1 1 0 0,0 0-1 0 0,0 0 1 0 0,1 0-1 0 0,-1 1 1 0 0,-1 7-1 0 0,3-7-866 0 0,0 1 0 0 0,1-1 1 0 0,0 1-1 0 0,1-1 0 0 0,-1 1 0 0 0,1-1 0 0 0,1 1 0 0 0,0-1 1 0 0,0 1-1 0 0,1-1 0 0 0,0 1 0 0 0,0-1 0 0 0,1 0 0 0 0,0 0 1 0 0,0 0-1 0 0,1 0 0 0 0,7 10 0 0 0,-1-1-89 0 0,0-1 0 0 0,-1 1 0 0 0,-1 1 0 0 0,0 0 0 0 0,5 20 0 0 0,-12-32-221 0 0,0 2 37 0 0,-1 14-11 0 0,0-21 187 0 0,1-2-100 0 0,13-11 119 0 0,-1-1 1 0 0,0-1-1 0 0,-1 0 0 0 0,0-1 0 0 0,12-21 0 0 0,15-18 9 0 0,-20 30-203 0 0,1 0 1 0 0,2 2-1 0 0,0 1 1 0 0,1 1-1 0 0,1 0 1 0 0,33-19-1 0 0,8 0-288 0 0,1 4 0 0 0,2 2 0 0 0,100-34 0 0 0,-101 43 286 0 0,-3 1-544 0 0,-20 10-3478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5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131 275 9671 0 0,'0'0'4594'0'0,"9"-2"-785"0"0,56-20 841 0 0,-13 3-3871 0 0,54-20-455 0 0,-89 31-399 0 0,-1 0 0 0 0,0-1 0 0 0,0-1 0 0 0,15-13 0 0 0,7-2-359 0 0,-31 22 359 0 0,-1 0-1 0 0,1-1 1 0 0,-1 0 0 0 0,-1-1-1 0 0,1 1 1 0 0,0-1 0 0 0,7-9-1 0 0,-10 9-1 0 0,1 0 1 0 0,-1 0-1 0 0,0 0 0 0 0,-1 0 1 0 0,4-8-1 0 0,-6 12 62 0 0,1 0 1 0 0,-1 0-1 0 0,0 1 0 0 0,0-1 1 0 0,1 0-1 0 0,-1 0 0 0 0,0 0 1 0 0,0 0-1 0 0,0 0 0 0 0,0 0 0 0 0,0 0 1 0 0,0 1-1 0 0,0-1 0 0 0,-1 0 1 0 0,1 0-1 0 0,0 0 0 0 0,0 0 1 0 0,-1 0-1 0 0,1 1 0 0 0,0-1 1 0 0,-1 0-1 0 0,1 0 0 0 0,-1 1 0 0 0,1-1 1 0 0,-1 0-1 0 0,1 1 0 0 0,-1-1 1 0 0,0 0-1 0 0,1 1 0 0 0,-1-1 1 0 0,0 1-1 0 0,0-1 0 0 0,1 1 0 0 0,-1-1 1 0 0,0 1-1 0 0,0-1 0 0 0,0 1 1 0 0,1 0-1 0 0,-1 0 0 0 0,0-1 1 0 0,0 1-1 0 0,0 0 0 0 0,0 0 1 0 0,0 0-1 0 0,-1 0 0 0 0,-5 0-24 0 0,0-1-1 0 0,0 1 1 0 0,0 1-1 0 0,-1 0 0 0 0,1 0 1 0 0,0 0-1 0 0,0 1 1 0 0,1 0-1 0 0,-1 0 1 0 0,-10 5-1 0 0,-8 5 103 0 0,-32 22-1 0 0,45-27 2 0 0,-52 34 578 0 0,-60 48 0 0 0,101-69-381 0 0,0 0-1 0 0,1 2 1 0 0,1 0 0 0 0,1 2 0 0 0,-25 37 0 0 0,41-54-205 0 0,0 0-1 0 0,0 0 1 0 0,1 0 0 0 0,0 1 0 0 0,0 0 0 0 0,0-1 0 0 0,1 1-1 0 0,-2 15 1 0 0,4-20-20 0 0,0 0 0 0 0,0 0 0 0 0,0 1 0 0 0,0-1 0 0 0,1 0 0 0 0,-1 0 0 0 0,1 0 0 0 0,0 0 0 0 0,0 0 0 0 0,0 0 0 0 0,0 0 0 0 0,0 0 0 0 0,1 0 0 0 0,-1 0 0 0 0,1-1 0 0 0,0 1-1 0 0,0-1 1 0 0,0 1 0 0 0,0-1 0 0 0,0 0 0 0 0,1 1 0 0 0,-1-1 0 0 0,1 0 0 0 0,-1-1 0 0 0,4 3 0 0 0,5 2 8 0 0,0-1 0 0 0,0 0 0 0 0,0-1 0 0 0,21 5 0 0 0,49 5 235 0 0,-16-4-178 0 0,-43-5-732 0 0,1-2 1 0 0,31 1-1 0 0,-42-5-1229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1:5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566 156 10799 0 0,'14'-29'503'0'0,"-6"10"-8"0"0,1 1 0 0 0,16-23 0 0 0,-23 37-199 0 0,1 0 0 0 0,0 0-1 0 0,0 1 1 0 0,0-1 0 0 0,1 1-1 0 0,-1 0 1 0 0,1 0 0 0 0,0 0-1 0 0,-1 0 1 0 0,1 1 0 0 0,1-1-1 0 0,-1 1 1 0 0,0 0 0 0 0,0 0-1 0 0,8-1 1 0 0,-12 3-270 0 0,1 0 0 0 0,-1 0 0 0 0,1 0 0 0 0,-1 0 0 0 0,1 0 0 0 0,-1 0 0 0 0,0 1 0 0 0,1-1 1 0 0,-1 0-1 0 0,1 0 0 0 0,-1 1 0 0 0,1-1 0 0 0,-1 0 0 0 0,0 0 0 0 0,1 1 0 0 0,-1-1 0 0 0,0 0 0 0 0,1 1 0 0 0,-1-1 0 0 0,0 1 0 0 0,1-1 1 0 0,-1 0-1 0 0,0 1 0 0 0,0-1 0 0 0,1 1 0 0 0,-1 0 0 0 0,5 11 166 0 0,-4-6-124 0 0,-1-1 1 0 0,1 1 0 0 0,-1 0-1 0 0,0 0 1 0 0,0 0-1 0 0,-1 0 1 0 0,-2 10-1 0 0,-13 41 163 0 0,14-52-209 0 0,-161 387 668 0 0,100-251-564 0 0,-77 158-112 0 0,-26-17-17 0 0,139-242-30 0 0,-28 39-79 0 0,44-65 83 0 0,-1-1 0 0 0,0 0 0 0 0,-19 15 0 0 0,30-26-39 0 0,1-4-398 0 0,2-5 319 0 0,0 0 0 0 0,1-1-1 0 0,0 1 1 0 0,0 0-1 0 0,1 1 1 0 0,8-13 0 0 0,33-38-353 0 0,-36 46 433 0 0,52-57-110 0 0,3 3 1 0 0,110-87-1 0 0,-148 131 411 0 0,1 1-1 0 0,31-16 0 0 0,-58 35-208 0 0,1 1-1 0 0,-1-1 1 0 0,1 1-1 0 0,0 0 1 0 0,0-1-1 0 0,-1 1 1 0 0,1 0-1 0 0,0-1 1 0 0,-1 1-1 0 0,1 0 1 0 0,0 0-1 0 0,0 0 0 0 0,0 0 1 0 0,-1-1-1 0 0,1 1 1 0 0,0 0-1 0 0,0 1 1 0 0,0-1-1 0 0,-1 0 1 0 0,1 0-1 0 0,0 0 1 0 0,0 0-1 0 0,-1 0 1 0 0,1 1-1 0 0,0-1 1 0 0,0 0-1 0 0,-1 1 1 0 0,1-1-1 0 0,0 1 1 0 0,-1-1-1 0 0,1 1 1 0 0,-1-1-1 0 0,1 1 1 0 0,0-1-1 0 0,-1 1 1 0 0,1-1-1 0 0,-1 1 1 0 0,1 0-1 0 0,-1-1 0 0 0,0 1 1 0 0,1 0-1 0 0,-1-1 1 0 0,0 1-1 0 0,1 1 1 0 0,0 3 39 0 0,1 1 0 0 0,-1-1 0 0 0,-1 0 0 0 0,1 1 0 0 0,-1 5 0 0 0,0-9-66 0 0,0 21 225 0 0,-1-1-1 0 0,-7 43 0 0 0,-17 45 339 0 0,7-32-194 0 0,11-45-317 0 0,-5 22 4 0 0,-6 69 1 0 0,19-105-2255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0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11519 0 0,'0'0'887'0'0,"-1"2"-583"0"0,-2 4 103 0 0,0 0-1 0 0,1 1 1 0 0,0-1 0 0 0,0 1-1 0 0,0 0 1 0 0,1-1 0 0 0,0 1-1 0 0,1 0 1 0 0,-1 0 0 0 0,1 0 0 0 0,1 0-1 0 0,-1 0 1 0 0,1 0 0 0 0,0-1-1 0 0,1 1 1 0 0,3 10 0 0 0,0-4-99 0 0,1-1 1 0 0,0 1-1 0 0,1-1 0 0 0,0 0 1 0 0,1 0-1 0 0,0-1 1 0 0,13 14-1 0 0,9 8 16 0 0,25 38-1 0 0,-45-55-538 0 0,0 0 0 0 0,-1 0 0 0 0,0 1 0 0 0,-2 0 0 0 0,8 21 0 0 0,-9-22-1229 0 0,-3-9-3515 0 0,4-21 2629 0 0,2-3-2362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0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 6911 0 0,'0'1'7195'0'0,"-26"55"-3111"0"0,-17 26-2118 0 0,-15 32-1087 0 0,-25 88 169 0 0,40-92-800 0 0,-58 106 0 0 0,-129 141-1644 0 0,218-339 744 0 0,-30 43 165 0 0,16-19-5752 0 0,19-28 289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0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 10591 0 0,'-70'124'2005'0'0,"27"-46"712"0"0,-79 127 2357 0 0,-50 89-3903 0 0,-51 143-620 0 0,158-306-69 0 0,51-102-423 0 0,13-27-1118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1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5 498 11687 0 0,'0'0'1060'0'0,"-4"-7"-156"0"0,4 4-586 0 0,0-1 0 0 0,0 1 0 0 0,0 0 0 0 0,0-1 0 0 0,1 1 0 0 0,-1 0 0 0 0,1-1 0 0 0,0 1-1 0 0,0 0 1 0 0,0 0 0 0 0,0 0 0 0 0,3-4 0 0 0,22-38 1139 0 0,-20 36-1199 0 0,14-19 44 0 0,1 0 0 0 0,1 1-1 0 0,1 1 1 0 0,1 2 0 0 0,44-35-1 0 0,-27 28-266 0 0,1 3-1 0 0,1 1 1 0 0,56-25-1 0 0,-70 39-31 0 0,57-18-1 0 0,-69 27-14 0 0,0 0 1 0 0,1 1-1 0 0,0 0 0 0 0,32 1 1 0 0,-45 2 9 0 0,0 0 1 0 0,0 1-1 0 0,0 0 1 0 0,-1 0-1 0 0,1 0 1 0 0,0 0-1 0 0,0 1 0 0 0,-1-1 1 0 0,1 1-1 0 0,-1 0 1 0 0,0 1-1 0 0,0-1 1 0 0,0 1-1 0 0,0 0 1 0 0,0 0-1 0 0,0 0 1 0 0,5 7-1 0 0,-6-6-3 0 0,1 1 1 0 0,-1-1-1 0 0,-1 1 0 0 0,1 0 1 0 0,-1 0-1 0 0,0 0 0 0 0,0 0 1 0 0,0 0-1 0 0,-1 1 0 0 0,0-1 1 0 0,0 0-1 0 0,0 1 0 0 0,-1-1 1 0 0,0 1-1 0 0,0 7 0 0 0,-2 2 11 0 0,0-1 0 0 0,-1 0-1 0 0,-1-1 1 0 0,0 1 0 0 0,-1 0-1 0 0,0-1 1 0 0,-1 0 0 0 0,-1-1-1 0 0,0 1 1 0 0,-1-1 0 0 0,-16 21 0 0 0,-2-4 83 0 0,0-1 1 0 0,-2 0 0 0 0,-34 24 0 0 0,15-18 18 0 0,-1-2-1 0 0,-96 45 1 0 0,122-66-128 0 0,-1-1 1 0 0,-1-1-1 0 0,1-1 1 0 0,-2-2-1 0 0,1 0 1 0 0,0-1-1 0 0,-30 1 1 0 0,50-6-126 0 0,0 0 0 0 0,0 0 0 0 0,0 0 1 0 0,0 0-1 0 0,1-1 0 0 0,-1 0 0 0 0,-6-2 0 0 0,10 3 93 0 0,0 0 0 0 0,-1 0 0 0 0,1-1 0 0 0,0 1 0 0 0,0 0 0 0 0,-1-1-1 0 0,1 1 1 0 0,0 0 0 0 0,0-1 0 0 0,0 1 0 0 0,-1 0 0 0 0,1-1 0 0 0,0 1 0 0 0,0-1 0 0 0,0 1-1 0 0,0 0 1 0 0,0-1 0 0 0,0 1 0 0 0,0 0 0 0 0,0-1 0 0 0,0 1 0 0 0,0-1 0 0 0,0 1 0 0 0,0-1-1 0 0,0 1 1 0 0,0 0 0 0 0,0-1 0 0 0,0 1 0 0 0,0 0 0 0 0,1-1 0 0 0,-1 0 0 0 0,5-10-989 0 0,5-3-179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0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11575 0 0,'4'-10'198'0'0,"0"-1"0"0"0,1 1 0 0 0,0 0 0 0 0,1 1 0 0 0,0-1-1 0 0,8-9 1 0 0,47-49 360 0 0,-41 47 70 0 0,17-17 382 0 0,2 2-1 0 0,49-35 1 0 0,-75 63-783 0 0,0 0 0 0 0,0 1 1 0 0,1 0-1 0 0,0 1 0 0 0,0 1 0 0 0,1 0 0 0 0,0 1 0 0 0,-1 0 0 0 0,24-2 0 0 0,-13 4 4 0 0,0 1-1 0 0,0 1 0 0 0,0 1 1 0 0,46 8-1 0 0,-63-8-183 0 0,-1 1 1 0 0,0 0-1 0 0,1 0 1 0 0,-1 0-1 0 0,0 1 1 0 0,0 0-1 0 0,-1 1 1 0 0,1-1-1 0 0,-1 1 1 0 0,8 6-1 0 0,-11-6-23 0 0,1-1-1 0 0,-1 0 1 0 0,0 1-1 0 0,-1-1 1 0 0,1 1-1 0 0,-1 0 1 0 0,0 0-1 0 0,0 0 1 0 0,0 0 0 0 0,0 0-1 0 0,0 0 1 0 0,-1 1-1 0 0,0-1 1 0 0,0 1-1 0 0,0-1 1 0 0,-1 1-1 0 0,1-1 1 0 0,-1 6-1 0 0,-1 0 15 0 0,0 0-1 0 0,0 0 1 0 0,-1 0 0 0 0,-1-1-1 0 0,1 1 1 0 0,-1-1 0 0 0,-1 1-1 0 0,0-1 1 0 0,0 0 0 0 0,-8 11-1 0 0,-1-1 51 0 0,0 1 1 0 0,-2-2-1 0 0,-20 21 0 0 0,8-14 15 0 0,-2-2 0 0 0,0-1 0 0 0,-57 32 0 0 0,48-30-34 0 0,-33 19-783 0 0,-86 37 0 0 0,112-62-614 0 0,14-10-4353 0 0,13-5-522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01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 11055 0 0,'-1'0'852'0'0,"-6"-1"-563"0"0,0 1 0 0 0,1 0 0 0 0,-1 0 0 0 0,0 0 0 0 0,1 1-1 0 0,-1 0 1 0 0,0 0 0 0 0,1 1 0 0 0,0 0 0 0 0,-1 0 0 0 0,1 0-1 0 0,-7 5 1 0 0,-12 5 1122 0 0,-35 26 0 0 0,59-38-1448 0 0,-13 10 167 0 0,0 0 0 0 0,1 1-1 0 0,0 0 1 0 0,0 1 0 0 0,1 0 0 0 0,1 1-1 0 0,0 0 1 0 0,1 1 0 0 0,-9 17 0 0 0,16-25-75 0 0,0 0 1 0 0,1 0-1 0 0,-1 1 1 0 0,2-1 0 0 0,-1 1-1 0 0,1-1 1 0 0,0 1 0 0 0,0-1-1 0 0,1 1 1 0 0,0 0 0 0 0,0-1-1 0 0,0 1 1 0 0,1 0 0 0 0,0-1-1 0 0,0 1 1 0 0,4 8-1 0 0,-3-10-45 0 0,0 0 0 0 0,0 0 1 0 0,1 0-1 0 0,-1-1 0 0 0,1 1 0 0 0,0-1 0 0 0,1 0 0 0 0,-1 0 0 0 0,1 0 0 0 0,0 0 0 0 0,-1-1 0 0 0,2 1 0 0 0,-1-1 0 0 0,0 0 0 0 0,1 0 0 0 0,-1-1 0 0 0,1 1 0 0 0,0-1 0 0 0,0 0 0 0 0,0 0 0 0 0,6 1 0 0 0,-10-3-5 0 0,1 1 1 0 0,-1-1-1 0 0,0 1 0 0 0,1-1 0 0 0,-1 0 0 0 0,0 1 0 0 0,1-1 1 0 0,-1 0-1 0 0,0 0 0 0 0,1 0 0 0 0,-1 0 0 0 0,1 0 1 0 0,-1-1-1 0 0,0 1 0 0 0,1 0 0 0 0,-1-1 0 0 0,0 1 0 0 0,1-1 1 0 0,1 0-1 0 0,2-1 37 0 0,0-1 63 0 0,1 1 1 0 0,0-1 0 0 0,-1 0 0 0 0,1-1 0 0 0,-1 1-1 0 0,0-1 1 0 0,0 0 0 0 0,0 0 0 0 0,-1-1 0 0 0,0 1-1 0 0,1-1 1 0 0,-2 0 0 0 0,1 0 0 0 0,0-1 0 0 0,-1 1-1 0 0,4-10 1 0 0,-2 7-64 0 0,0 1 0 0 0,0 0 0 0 0,1 0 0 0 0,-1 0 0 0 0,9-6 0 0 0,9-11 18 0 0,80-109-996 0 0,-99 127 908 0 0,-1 3-136 0 0,-1-2 0 0 0,1 1 0 0 0,-1 0 0 0 0,1 0 0 0 0,1-8 0 0 0,-3 12 119 0 0,-1-1 1 0 0,0 0-1 0 0,0 0 0 0 0,0 0 1 0 0,0 0-1 0 0,0 1 0 0 0,0-1 1 0 0,0 0-1 0 0,0 0 1 0 0,0 0-1 0 0,0 0 0 0 0,0 1 1 0 0,0-1-1 0 0,-1 0 0 0 0,1 0 1 0 0,0 0-1 0 0,-1 1 0 0 0,1-1 1 0 0,0 0-1 0 0,-1 0 0 0 0,1 1 1 0 0,-1-1-1 0 0,1 0 1 0 0,-1 1-1 0 0,0-1 0 0 0,1 1 1 0 0,-1-1-1 0 0,0 1 0 0 0,1-1 1 0 0,-1 1-1 0 0,0-1 0 0 0,1 1 1 0 0,-1-1-1 0 0,0 1 0 0 0,0 0 1 0 0,0 0-1 0 0,1-1 0 0 0,-2 1 1 0 0,-4-2-236 0 0,-1 1 0 0 0,1 0 0 0 0,-1 0 0 0 0,1 1 0 0 0,0 0 0 0 0,-1 0 0 0 0,1 0 0 0 0,-12 3 0 0 0,3 0-250 0 0,1 0 1 0 0,-25 10 0 0 0,21-6 294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01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1019 29 18167 0 0,'-2'-6'272'0'0,"2"5"-147"0"0,0 0 0 0 0,-1-1-1 0 0,1 1 1 0 0,-1 0 0 0 0,1 0 0 0 0,-1-1 0 0 0,1 1 0 0 0,-1 0 0 0 0,0 0 0 0 0,0-1 0 0 0,0 1-116 0 0,1 0 1 0 0,-1 1-1 0 0,0-1 1 0 0,1 1 0 0 0,-1-1-1 0 0,0 0 1 0 0,1 1-1 0 0,-1 0 1 0 0,0-1 0 0 0,0 1-1 0 0,1-1 1 0 0,-1 1-1 0 0,0 0 1 0 0,0-1 0 0 0,0 1-1 0 0,1 0 1 0 0,-1 0-1 0 0,0 0 1 0 0,0 0 0 0 0,0 0-1 0 0,0 0 1 0 0,0 0-1 0 0,0 0 1 0 0,1 0 0 0 0,-1 0-1 0 0,0 0 1 0 0,0 0-1 0 0,0 1 1 0 0,0-1 0 0 0,1 0-1 0 0,-1 1 1 0 0,0-1 0 0 0,-1 1-1 0 0,0 0 46 0 0,-4 2 80 0 0,0 1-1 0 0,0-1 1 0 0,0 1 0 0 0,0 0 0 0 0,1 0-1 0 0,-1 1 1 0 0,1 0 0 0 0,-6 6 0 0 0,-34 49 567 0 0,36-46-588 0 0,-16 23 80 0 0,2 1-1 0 0,1 2 1 0 0,-18 49-1 0 0,-39 131 858 0 0,36-91-804 0 0,-43 85-215 0 0,63-168-21 0 0,-1-2-1 0 0,-47 66 1 0 0,50-81-16 0 0,0 0-41 0 0,-1 0 0 0 0,-43 43 0 0 0,-84 60-1148 0 0,47-48-2534 0 0,82-68 2057 0 0</inkml:trace>
  <inkml:trace contextRef="#ctx0" brushRef="#br0" timeOffset="1">76 860 16871 0 0,'-5'-1'236'0'0,"0"0"-1"0"0,0 1 0 0 0,0-1 1 0 0,1 1-1 0 0,-1 0 0 0 0,-7 1 0 0 0,9 0-159 0 0,1-1 0 0 0,0 1 0 0 0,0 0-1 0 0,0-1 1 0 0,0 1 0 0 0,0 0-1 0 0,0 0 1 0 0,0 0 0 0 0,0 0 0 0 0,0 1-1 0 0,0-1 1 0 0,0 1 0 0 0,1-1-1 0 0,-1 1 1 0 0,-2 3 0 0 0,3-4 481 0 0,2 1-15 0 0,1 1-451 0 0,0 0 0 0 0,0 0 0 0 0,1-1 0 0 0,-1 1 0 0 0,1-1 0 0 0,0 1 0 0 0,-1-1 0 0 0,1 0 0 0 0,0 0 0 0 0,0 0 0 0 0,0 0 0 0 0,0 0 0 0 0,1-1 0 0 0,-1 0 0 0 0,0 1 0 0 0,1-1 0 0 0,-1 0 0 0 0,1-1 0 0 0,4 1 0 0 0,8 1 88 0 0,0-1 1 0 0,0-1-1 0 0,18-2 1 0 0,-18 1-52 0 0,58-6 252 0 0,139-31-1 0 0,69-40-490 0 0,-185 49-226 0 0,-47 15-1482 0 0,-3-2-6097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0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0 17911 0 0,'0'0'820'0'0,"-2"2"-16"0"0,-5 6-627 0 0,-1 2-1 0 0,1-1 1 0 0,0 1 0 0 0,1 0-1 0 0,-5 11 1 0 0,-25 59 1215 0 0,24-50-1220 0 0,-44 111 652 0 0,-57 120-192 0 0,-21-45-392 0 0,-18-12-121 0 0,93-131-23 0 0,-121 117 1 0 0,162-174-104 0 0,-31 38-1 0 0,48-53-61 0 0,16-3-160 0 0,-7 0 149 0 0,1-1 0 0 0,-1 0 0 0 0,0-1 0 0 0,0 1 0 0 0,0-2 0 0 0,10-6 0 0 0,42-36-399 0 0,-38 29 295 0 0,68-57-390 0 0,52-40 12 0 0,-101 85 583 0 0,69-39-1 0 0,-65 48 446 0 0,-44 21-433 0 0,1 0 0 0 0,-1 0 0 0 0,0 0 0 0 0,0 1 0 0 0,0-1 0 0 0,1 1 0 0 0,-1-1 0 0 0,0 1 0 0 0,0-1 0 0 0,0 1 0 0 0,0-1 0 0 0,0 1 0 0 0,0 0 0 0 0,0 0 0 0 0,0 0 0 0 0,-1-1 0 0 0,1 1 0 0 0,0 0 0 0 0,0 0 0 0 0,0 2 0 0 0,1-1 20 0 0,-1 1-1 0 0,0-1 1 0 0,0 1-1 0 0,0-1 1 0 0,-1 1-1 0 0,1-1 1 0 0,0 1-1 0 0,-1 0 1 0 0,0-1-1 0 0,0 1 1 0 0,1 0-1 0 0,-2 0 1 0 0,1-1-1 0 0,-1 5 1 0 0,-1 4 134 0 0,0 1 0 0 0,-5 10 0 0 0,5-15-87 0 0,-19 48 534 0 0,-1-2 0 0 0,-37 63 0 0 0,44-88-489 0 0,0-9-61 0 0,14-17-83 0 0,-1-1-1 0 0,1 0 1 0 0,-1 1 0 0 0,1-1 0 0 0,0 0 0 0 0,0 1-1 0 0,0 0 1 0 0,0-1 0 0 0,0 1 0 0 0,0-1-1 0 0,1 1 1 0 0,-1 0 0 0 0,0 0 0 0 0,1 0 0 0 0,-1-1-1 0 0,1 1 1 0 0,0 0 0 0 0,-1 3 0 0 0,2 7-63 0 0,-1-6-243 0 0,0 0 1 0 0,1 0 0 0 0,-1 0-1 0 0,1-1 1 0 0,1 1 0 0 0,-1 0-1 0 0,1 0 1 0 0,3 7-1 0 0,-4-12 7 0 0,-1-1-1 0 0,1 1 0 0 0,-1-1 1 0 0,1 0-1 0 0,-1 0 1 0 0,1 1-1 0 0,-1-1 0 0 0,1 0 1 0 0,-1 0-1 0 0,1 0 0 0 0,0 0 1 0 0,-1 1-1 0 0,1-1 0 0 0,-1 0 1 0 0,1 0-1 0 0,-1 0 0 0 0,1 0 1 0 0,0 0-1 0 0,-1 0 0 0 0,2-1 1 0 0,-1 1-976 0 0,15-1-5622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0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34 5983 0 0,'0'0'542'0'0,"-1"14"1628"0"0,1 30 6764 0 0,1-17-6612 0 0,-1-22-1930 0 0,1 1 0 0 0,-1-1 0 0 0,1 0 0 0 0,2 8 0 0 0,-3-12 196 0 0,11 10 304 0 0,-7-9-802 0 0,0 1 1 0 0,0-1-1 0 0,0 1 0 0 0,0-1 0 0 0,0-1 1 0 0,1 1-1 0 0,-1-1 0 0 0,0 1 1 0 0,1-1-1 0 0,-1 0 0 0 0,1-1 0 0 0,0 1 1 0 0,-1-1-1 0 0,7 0 0 0 0,8-1 9 0 0,-1-1 0 0 0,22-5-1 0 0,-32 5-76 0 0,32-6 4 0 0,55-19 0 0 0,-81 22-22 0 0,0 0-1 0 0,0-1 1 0 0,-1-1-1 0 0,0 0 1 0 0,0-1-1 0 0,-1-1 1 0 0,15-12-1 0 0,-25 19-26 0 0,0 0 0 0 0,0-1 0 0 0,0 1 0 0 0,0 0 0 0 0,0-1 0 0 0,0 0 0 0 0,-1 1 0 0 0,1-1-1 0 0,-1 0 1 0 0,0 0 0 0 0,0 0 0 0 0,1-4 0 0 0,-2 6 12 0 0,0 0 0 0 0,0 0 0 0 0,0 0 0 0 0,0 0 0 0 0,0-1 0 0 0,0 1 0 0 0,0 0 0 0 0,0 0 0 0 0,-1 0 0 0 0,1 0 0 0 0,0 0-1 0 0,-1 0 1 0 0,1 0 0 0 0,-1 0 0 0 0,1 0 0 0 0,-1 0 0 0 0,0 0 0 0 0,1 0 0 0 0,-1 0 0 0 0,0 0 0 0 0,1 0 0 0 0,-1 1 0 0 0,0-1 0 0 0,0 0 0 0 0,0 0 0 0 0,0 1 0 0 0,0-1 0 0 0,0 1 0 0 0,0-1 0 0 0,0 1 0 0 0,0-1-1 0 0,0 1 1 0 0,0 0 0 0 0,0-1 0 0 0,0 1 0 0 0,-1 0 0 0 0,0 0 0 0 0,-5-1-75 0 0,0 0 0 0 0,1 1 0 0 0,-1 0 0 0 0,0 0 0 0 0,0 0 0 0 0,0 1 0 0 0,0 0 0 0 0,1 1 0 0 0,-13 3 0 0 0,-7 5-162 0 0,-27 13 0 0 0,41-17 217 0 0,-58 29-71 0 0,-97 65-1 0 0,135-78 132 0 0,-59 54-1 0 0,76-61-15 0 0,0 0-1 0 0,1 2 1 0 0,1-1-1 0 0,0 2 1 0 0,-13 25-1 0 0,24-38-3 0 0,-1 0-1 0 0,1 1 1 0 0,0 0-1 0 0,0-1 1 0 0,-1 9-1 0 0,2-13-7 0 0,1 1 1 0 0,0-1-1 0 0,0 1 0 0 0,0 0 1 0 0,0-1-1 0 0,0 1 0 0 0,0 0 1 0 0,0-1-1 0 0,0 1 0 0 0,1-1 1 0 0,-1 1-1 0 0,1 0 0 0 0,-1-1 1 0 0,1 1-1 0 0,-1-1 0 0 0,1 1 1 0 0,0-1-1 0 0,0 0 0 0 0,0 1 1 0 0,0-1-1 0 0,0 0 0 0 0,0 1 1 0 0,0-1-1 0 0,2 1 0 0 0,2 1-93 0 0,0 0 1 0 0,0 0-1 0 0,1 0 0 0 0,0-1 1 0 0,-1 0-1 0 0,1 0 0 0 0,0 0 1 0 0,11 1-1 0 0,-5-2-347 0 0,0 0 1 0 0,0-1 0 0 0,19-2 0 0 0,-4-1-1520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0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11 7367 0 0,'0'0'568'0'0,"-2"-1"-20"0"0,0 0-76 0 0,0-1 0 0 0,0 1-1 0 0,0 0 1 0 0,0 0 0 0 0,0 0-1 0 0,-1 1 1 0 0,1-1 0 0 0,0 1-1 0 0,-1-1 1 0 0,1 1 0 0 0,0-1-1 0 0,-1 1 1 0 0,1 0 0 0 0,0 0-1 0 0,-1 1 1 0 0,1-1 0 0 0,0 0-1 0 0,-1 1 1 0 0,-2 0 0 0 0,-6 3 415 0 0,-1 0 1 0 0,-17 9-1 0 0,13-6-564 0 0,-2 1 0 0 0,-1 2-1 0 0,1 0 1 0 0,1 1 0 0 0,-29 22-1 0 0,39-27-225 0 0,1 0-1 0 0,-1 1 0 0 0,1-1 1 0 0,0 1-1 0 0,1 0 0 0 0,0 1 0 0 0,0-1 1 0 0,0 1-1 0 0,1 0 0 0 0,0 0 0 0 0,1 0 1 0 0,0 1-1 0 0,-3 11 0 0 0,5-16-97 0 0,0 0 0 0 0,1-1 0 0 0,0 1-1 0 0,0 0 1 0 0,0-1 0 0 0,0 1 0 0 0,1 0-1 0 0,-1-1 1 0 0,1 1 0 0 0,1 4 0 0 0,-2-7-12 0 0,0 0 1 0 0,0 0-1 0 0,0 0 1 0 0,0 0-1 0 0,0 0 1 0 0,0 0-1 0 0,0-1 1 0 0,0 1 0 0 0,-1 0-1 0 0,1 0 1 0 0,0 0-1 0 0,-1 0 1 0 0,1 0-1 0 0,-1 0 1 0 0,1-1-1 0 0,-1 1 1 0 0,1 0-1 0 0,-1 0 1 0 0,0-1-1 0 0,1 1 1 0 0,-1 0-1 0 0,0-1 1 0 0,0 1-1 0 0,0 0-11 0 0,1-1 22 0 0,0 0 0 0 0,0 0 0 0 0,1 0 0 0 0,-1 0-1 0 0,0 0 1 0 0,0 0 0 0 0,0 0 0 0 0,0 0 0 0 0,0 0 0 0 0,0 0 0 0 0,0 0 0 0 0,0 0 0 0 0,0 0 0 0 0,0 0 0 0 0,0 0 0 0 0,1 0-1 0 0,-1 0 1 0 0,0 0 0 0 0,0 0 0 0 0,0 0 0 0 0,0 0 0 0 0,0 0 0 0 0,0 0 0 0 0,0 0 0 0 0,0 0 0 0 0,0 0 0 0 0,0 0 0 0 0,0 0 0 0 0,0 1-1 0 0,0-1 1 0 0,0 0 0 0 0,0 0 0 0 0,0 0 0 0 0,1 0 0 0 0,-1 0 0 0 0,0 0 0 0 0,0 0 0 0 0,0 0 0 0 0,0 0 0 0 0,0 0 0 0 0,0 0 0 0 0,0 0-1 0 0,0 1 1 0 0,0-1 0 0 0,0 0 0 0 0,0 0 0 0 0,0 0 0 0 0,0 0 0 0 0,0 0 0 0 0,0 0 0 0 0,0 0 0 0 0,0 0 0 0 0,0 0 0 0 0,-1 0 0 0 0,1 0-1 0 0,0 1 1 0 0,0-1 0 0 0,0 0 0 0 0,0 0 0 0 0,0 0 0 0 0,0 0 0 0 0,0 0 0 0 0,0 0 0 0 0,0 0 0 0 0,0 0 0 0 0,0 0 0 0 0,0 0-1 0 0,2 1-16 0 0,27 12-286 0 0,-1 1-1 0 0,-1 1 1 0 0,32 22-1 0 0,-53-32 322 0 0,-1 1-1 0 0,1-1 0 0 0,-1 1 1 0 0,-1-1-1 0 0,1 1 0 0 0,-1 1 1 0 0,0-1-1 0 0,-1 1 1 0 0,1-1-1 0 0,-1 1 0 0 0,0 0 1 0 0,2 13-1 0 0,1 6 272 0 0,-1 1 1 0 0,1 33-1 0 0,-2-18-210 0 0,-3-34-45 0 0,0 1 1 0 0,-1-1 0 0 0,-1 17-1 0 0,0-24-14 0 0,0 0-1 0 0,0 0 0 0 0,0 0 0 0 0,1 0 0 0 0,-1 0 0 0 0,0 0 0 0 0,0-1 0 0 0,0 1 0 0 0,0 0 1 0 0,-1 0-1 0 0,1-1 0 0 0,0 1 0 0 0,0-1 0 0 0,0 1 0 0 0,0-1 0 0 0,-1 1 0 0 0,-1-1 0 0 0,-4 1 57 0 0,-1 0-1 0 0,1-1 1 0 0,-1 1-1 0 0,1-2 0 0 0,-1 1 1 0 0,1-1-1 0 0,0-1 0 0 0,-1 1 1 0 0,-12-5-1 0 0,-6-1 80 0 0,21 6-128 0 0,-104-25 449 0 0,89 20-503 0 0,1-1-1 0 0,-1-1 1 0 0,-24-13-1 0 0,41 19-215 0 0,0 0-1 0 0,0 1 0 0 0,0-1 0 0 0,1-1 1 0 0,-1 1-1 0 0,0 0 0 0 0,1-1 0 0 0,-4-3 0 0 0,0-8-7955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0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17503 0 0,'-2'1'6395'0'0,"-7"5"-5941"0"0,1 2 0 0 0,0-1 0 0 0,0 1 0 0 0,0 0 0 0 0,1 1 0 0 0,1 0 0 0 0,-8 11 0 0 0,-2 3-282 0 0,-13 22-28 0 0,-40 82 1 0 0,43-67-945 0 0,19-42 239 0 0,0-1-1 0 0,-1 0 1 0 0,-15 25 0 0 0,18-35-595 0 0,4-5-131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0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3223 0 0,'7'-18'136'0'0,"-3"9"40"0"0,-1-1-176 0 0,1-6 11312 0 0,0 30-11440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0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8 16783 0 0,'0'0'1522'0'0,"-1"-7"2739"0"0,-3 7-4168 0 0,1 0 1 0 0,0 1 0 0 0,0-1-1 0 0,0 1 1 0 0,0 0-1 0 0,-1 0 1 0 0,1 0 0 0 0,0 0-1 0 0,1 1 1 0 0,-6 2-1 0 0,-27 23 114 0 0,9-6-90 0 0,-165 110 67 0 0,179-123-186 0 0,0 1 0 0 0,0 0 0 0 0,0 1 0 0 0,1 1 0 0 0,-18 21 0 0 0,28-31-5 0 0,1 0 0 0 0,-1-1 0 0 0,1 1-1 0 0,0 0 1 0 0,-1-1 0 0 0,1 1 0 0 0,0 0 0 0 0,-1 0-1 0 0,1-1 1 0 0,0 1 0 0 0,0 0 0 0 0,0 0 0 0 0,0 0-1 0 0,0-1 1 0 0,0 1 0 0 0,0 0 0 0 0,0 0 0 0 0,0 0-1 0 0,0-1 1 0 0,0 1 0 0 0,0 0 0 0 0,0 0 0 0 0,1-1-1 0 0,-1 1 1 0 0,0 0 0 0 0,1 0 0 0 0,-1-1 0 0 0,1 1-1 0 0,-1 0 1 0 0,0-1 0 0 0,1 1 0 0 0,-1 0 0 0 0,2 0-1 0 0,2 3-147 0 0,0-1 0 0 0,0 0 0 0 0,1 0 0 0 0,6 3 0 0 0,3 3-269 0 0,32 25-504 0 0,24 19-776 0 0,-14-21 1201 0 0,-37-23-70 0 0,32 24 0 0 0,-47-30 832 0 0,1 1 0 0 0,-1-1 1 0 0,0 1-1 0 0,-1 0 0 0 0,1 0 0 0 0,-1 1 0 0 0,0-1 1 0 0,0 1-1 0 0,4 6 0 0 0,-6-8-89 0 0,0-1 0 0 0,0 1 0 0 0,-1 0 0 0 0,1-1 0 0 0,0 1 0 0 0,-1 0 0 0 0,0-1 0 0 0,0 1 0 0 0,0 0 0 0 0,0-1 0 0 0,0 1 0 0 0,0 0-1 0 0,-1-1 1 0 0,1 1 0 0 0,-1 0 0 0 0,0-1 0 0 0,0 1 0 0 0,0-1 0 0 0,0 1 0 0 0,-2 3 0 0 0,1-3-90 0 0,0 0 1 0 0,-1 0-1 0 0,1 0 0 0 0,-1 0 0 0 0,1 0 1 0 0,-1-1-1 0 0,0 1 0 0 0,0-1 1 0 0,0 0-1 0 0,-6 3 0 0 0,-2 0 41 0 0,1-1-1 0 0,-14 4 1 0 0,-14 6 85 0 0,12-3-51 0 0,-45 13 1 0 0,61-22-563 0 0,0 1 1 0 0,-1-2-1 0 0,0 1 0 0 0,1-1 0 0 0,-1-1 1 0 0,0 0-1 0 0,-17-3 0 0 0,14 0-5318 0 0,1-4-1738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1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76 1375 0 0,'0'0'4627'0'0,"11"-5"-2035"0"0,14-12 5573 0 0,-26 8-6093 0 0,-2 7-2014 0 0,1 1 0 0 0,0 0 0 0 0,-1 0-1 0 0,1 0 1 0 0,-1 1 0 0 0,0-1 0 0 0,1 0-1 0 0,-1 1 1 0 0,0 0 0 0 0,1 0 0 0 0,-1 0 0 0 0,0 0-1 0 0,1 0 1 0 0,-1 0 0 0 0,0 1 0 0 0,1-1-1 0 0,-1 1 1 0 0,1-1 0 0 0,-1 1 0 0 0,1 0 0 0 0,-5 3-1 0 0,-5 2-4 0 0,0 0-1 0 0,0 1 0 0 0,-11 9 0 0 0,9-5-13 0 0,0 1 0 0 0,1 0 1 0 0,1 1-1 0 0,-17 21 0 0 0,-37 62 8 0 0,59-85-39 0 0,4-7 7 0 0,-3 4-9 0 0,1 1 0 0 0,0-1-1 0 0,0 1 1 0 0,1 0 0 0 0,-5 14 0 0 0,9-21-4 0 0,-1 0 1 0 0,1 0 0 0 0,-1 0 0 0 0,1 0-1 0 0,0 0 1 0 0,0 0 0 0 0,0 1-1 0 0,0-1 1 0 0,1 0 0 0 0,-1 0 0 0 0,0 0-1 0 0,1 0 1 0 0,-1 0 0 0 0,1 0 0 0 0,0 0-1 0 0,0 0 1 0 0,0 0 0 0 0,0 0 0 0 0,0-1-1 0 0,0 1 1 0 0,0 0 0 0 0,1 0 0 0 0,-1-1-1 0 0,1 1 1 0 0,-1-1 0 0 0,1 0 0 0 0,-1 1-1 0 0,1-1 1 0 0,0 0 0 0 0,0 0-1 0 0,3 2 1 0 0,1-1 28 0 0,1 1 0 0 0,-1-2 0 0 0,1 1 0 0 0,0-1 0 0 0,-1 0 0 0 0,13 1 0 0 0,2 0 34 0 0,-2 1-30 0 0,-1-1 0 0 0,1-1 1 0 0,0-1-1 0 0,20-1 1 0 0,-32 0 0 0 0,1-1 0 0 0,-1 1 0 0 0,0-1 0 0 0,0 0 0 0 0,0 0 0 0 0,-1-1 0 0 0,1 0 1 0 0,0-1-1 0 0,-1 1 0 0 0,0-1 0 0 0,0 0 0 0 0,0-1 0 0 0,8-7 0 0 0,-4 1 101 0 0,-1 0 1 0 0,0-1-1 0 0,-1 0 0 0 0,0-1 0 0 0,10-20 1 0 0,-4 1 130 0 0,12-40 0 0 0,-22 61-284 0 0,0-1 1 0 0,-2 0-1 0 0,1 0 0 0 0,-1 0 0 0 0,-1 0 1 0 0,0-17-1 0 0,-1 26-27 0 0,0 0-1 0 0,-1 0 1 0 0,1 0-1 0 0,-1 0 1 0 0,1 0-1 0 0,-1 0 1 0 0,0 0 0 0 0,0 0-1 0 0,0 0 1 0 0,-1 1-1 0 0,1-1 1 0 0,-1 0 0 0 0,1 1-1 0 0,-1-1 1 0 0,0 1-1 0 0,0 0 1 0 0,0-1 0 0 0,0 1-1 0 0,-1 0 1 0 0,1 0-1 0 0,0 0 1 0 0,-1 1-1 0 0,0-1 1 0 0,1 1 0 0 0,-1-1-1 0 0,0 1 1 0 0,0 0-1 0 0,0 0 1 0 0,1 0 0 0 0,-6-1-1 0 0,0 1-119 0 0,0 0 1 0 0,1 1-1 0 0,-1 0 0 0 0,0 0 0 0 0,0 0 1 0 0,0 1-1 0 0,0 0 0 0 0,-10 4 0 0 0,-7 2-716 0 0,-25 12 0 0 0,48-19 837 0 0,1 1-246 0 0,12 3-1119 0 0,2 1 855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461 118 5983 0 0,'1'-2'464'0'0,"12"-31"-61"0"0,28-42 7530 0 0,-35 68-6531 0 0,-4 12-218 0 0,-5 14-571 0 0,-7 6-397 0 0,-1-1 0 0 0,-2 0 0 0 0,0-1 0 0 0,-21 28 0 0 0,-4 9 59 0 0,-177 347 63 0 0,30-51-3162 0 0,184-355 1626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1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10135 0 0,'-2'1'778'0'0,"-65"35"1770"0"0,33-18-103 0 0,-35 25-1 0 0,54-33-2142 0 0,2 0 1 0 0,-1 1-1 0 0,2 1 1 0 0,-1 0 0 0 0,1 1-1 0 0,1 0 1 0 0,1 1-1 0 0,0 0 1 0 0,-16 30-1 0 0,17-26-158 0 0,-11 32 0 0 0,18-42-119 0 0,0-1 0 0 0,0 0 0 0 0,1 1 0 0 0,0-1 0 0 0,0 1 0 0 0,1 0 0 0 0,1 11 0 0 0,-1-17-19 0 0,0 0 1 0 0,1 0-1 0 0,-1 1 0 0 0,1-1 0 0 0,-1 0 1 0 0,1 0-1 0 0,0 0 0 0 0,0 0 1 0 0,0 0-1 0 0,0 0 0 0 0,0 0 0 0 0,0 0 1 0 0,1-1-1 0 0,-1 1 0 0 0,1 0 0 0 0,-1-1 1 0 0,1 1-1 0 0,0-1 0 0 0,-1 1 0 0 0,1-1 1 0 0,0 0-1 0 0,0 0 0 0 0,0 0 1 0 0,0 0-1 0 0,0 0 0 0 0,0 0 0 0 0,0-1 1 0 0,0 1-1 0 0,1-1 0 0 0,-1 1 0 0 0,0-1 1 0 0,0 0-1 0 0,0 0 0 0 0,1 0 0 0 0,2 0 1 0 0,7-1 52 0 0,1 0 1 0 0,0-1-1 0 0,-1-1 0 0 0,22-6 1 0 0,-27 6-48 0 0,1 1 16 0 0,0 0-1 0 0,-1-1 1 0 0,1 0 0 0 0,-1-1-1 0 0,0 0 1 0 0,0 0 0 0 0,0 0 0 0 0,0-1-1 0 0,-1 0 1 0 0,1 0 0 0 0,-1-1-1 0 0,-1 1 1 0 0,1-2 0 0 0,-1 1 0 0 0,0 0-1 0 0,0-1 1 0 0,-1 0 0 0 0,0 0 0 0 0,0 0-1 0 0,-1-1 1 0 0,0 1 0 0 0,0-1-1 0 0,3-15 1 0 0,-1-11 36 0 0,-2-1 1 0 0,-2 0-1 0 0,-3-52 0 0 0,1 75-338 0 0,0 0 0 0 0,-1 0-1 0 0,0 0 1 0 0,-7-20-1 0 0,8 31-83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1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9 410 11719 0 0,'0'0'532'0'0,"0"2"-4"0"0,-9 110 3395 0 0,11-79-170 0 0,0-33-3649 0 0,0-1-1 0 0,0 0 1 0 0,1 0-1 0 0,-1-1 1 0 0,0 1-1 0 0,0 0 1 0 0,-1-1-1 0 0,1 1 1 0 0,2-3-1 0 0,-1 2 21 0 0,5-6 117 0 0,0-1 0 0 0,0 1-1 0 0,0-1 1 0 0,-1-1 0 0 0,10-17 0 0 0,24-57 345 0 0,-27 52-384 0 0,1-1-98 0 0,24-47 429 0 0,-33 71-503 0 0,0 0 0 0 0,0 0 0 0 0,1 1 1 0 0,0 0-1 0 0,0 0 0 0 0,12-9 0 0 0,4 0-43 0 0,1 1 1 0 0,1 1-1 0 0,0 2 0 0 0,1 0 1 0 0,53-17-1 0 0,-7 9-25 0 0,78-12 0 0 0,-130 29 76 0 0,1 0-32 0 0,29-2 1 0 0,-43 5-234 0 0,-1 1 1 0 0,0 1 0 0 0,1-1 0 0 0,-1 1-1 0 0,0 0 1 0 0,1 0 0 0 0,-1 1 0 0 0,0-1-1 0 0,6 4 1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1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649 891 4607 0 0,'0'0'208'0'0,"-1"2"-9"0"0,-14 29-107 0 0,-15 18 6870 0 0,9-16 297 0 0,28-43-6553 0 0,-4 7-584 0 0,103-132 1122 0 0,84-115-1110 0 0,-166 216-146 0 0,78-119 290 0 0,-77 111-731 0 0,35-78 1 0 0,-56 108 266 0 0,1 0 1 0 0,-2 0-1 0 0,0-1 1 0 0,0 1-1 0 0,-1-1 1 0 0,1-24-1 0 0,-3 29 98 0 0,-1 0-1 0 0,0 0 1 0 0,0-1 0 0 0,0 1-1 0 0,-1 0 1 0 0,0 1 0 0 0,-1-1 0 0 0,0 0-1 0 0,0 1 1 0 0,0-1 0 0 0,-9-12-1 0 0,10 17 69 0 0,0 0 1 0 0,0 0-1 0 0,-1 0 0 0 0,1 1 0 0 0,-1-1 0 0 0,0 0 1 0 0,0 1-1 0 0,0 0 0 0 0,0 0 0 0 0,0 0 1 0 0,0 0-1 0 0,-1 0 0 0 0,1 0 0 0 0,-1 1 0 0 0,1 0 1 0 0,-1 0-1 0 0,1 0 0 0 0,-1 0 0 0 0,0 0 0 0 0,0 1 1 0 0,1-1-1 0 0,-1 1 0 0 0,0 0 0 0 0,0 0 1 0 0,1 1-1 0 0,-1-1 0 0 0,0 1 0 0 0,1 0 0 0 0,-1 0 1 0 0,0 0-1 0 0,1 0 0 0 0,-1 1 0 0 0,1-1 0 0 0,0 1 1 0 0,-1 0-1 0 0,1 0 0 0 0,-4 3 0 0 0,-2 3-1 0 0,-1 0 0 0 0,1 1 0 0 0,1 0-1 0 0,-1 1 1 0 0,2 0 0 0 0,-1 0 0 0 0,1 0-1 0 0,1 1 1 0 0,-7 14 0 0 0,-4 15 28 0 0,-16 56 1 0 0,18-48 36 0 0,-40 110 73 0 0,-118 234-1 0 0,77-191-116 0 0,42-85 0 0 0,-69 109 0 0 0,63-136 0 0 0,-73 81 0 0 0,105-137 42 0 0,-58 75 156 0 0,85-107-278 0 0,11-12-2510 0 0,4-9 1252 0 0,-3 3-6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1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8 260 13647 0 0,'-5'2'951'0'0,"2"-1"-780"0"0,4-2 703 0 0,55-17 547 0 0,450-137 3753 0 0,-396 125-4668 0 0,44-10 535 0 0,-121 34-2165 0 0,0 1 0 0 0,60-2 0 0 0,-91 16-1590 0 0,-3 0 1246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1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41 7831 0 0,'0'0'603'0'0,"-7"-4"-188"0"0,5 3-34 0 0,-8-6 1547 0 0,-1 1 1 0 0,0 0 0 0 0,-13-5-1 0 0,20 10-1842 0 0,0 0 1 0 0,-1 0-1 0 0,1 0 0 0 0,-1 0 0 0 0,1 1 0 0 0,0-1 0 0 0,-1 1 0 0 0,1 0 0 0 0,-1 1 0 0 0,1-1 0 0 0,-1 1 0 0 0,-5 1 0 0 0,-24 9-13 0 0,0 1-1 0 0,1 2 1 0 0,-56 32-1 0 0,-84 69-60 0 0,159-104 88 0 0,0 0 0 0 0,-13 13 1 0 0,22-18-24 0 0,1-1 0 0 0,-1 0 0 0 0,1 1 1 0 0,0 0-1 0 0,0 0 0 0 0,1 0 0 0 0,0 0 0 0 0,-3 8 1 0 0,5-13-57 0 0,1 0 1 0 0,-1 0 0 0 0,1 0 0 0 0,0 0 0 0 0,0 0 0 0 0,-1 0 0 0 0,1 0 0 0 0,0 0 0 0 0,0 0 0 0 0,0 0 0 0 0,0 0 0 0 0,0 0 0 0 0,0 0 0 0 0,1 0 0 0 0,-1 0 0 0 0,0 0 0 0 0,0 0 0 0 0,1 0 0 0 0,-1 0 0 0 0,1 0 0 0 0,-1 0-1 0 0,0 0 1 0 0,1 0 0 0 0,0-1 0 0 0,-1 1 0 0 0,1 0 0 0 0,0 0 0 0 0,-1-1 0 0 0,3 2 0 0 0,-1 0 1 0 0,0-1 0 0 0,0 0-1 0 0,0 0 1 0 0,1-1 0 0 0,-1 1 0 0 0,1 0 0 0 0,-1-1-1 0 0,0 1 1 0 0,1-1 0 0 0,-1 0 0 0 0,5 0 0 0 0,6 0 58 0 0,1-2 0 0 0,0 1 0 0 0,-1-2 1 0 0,1 0-1 0 0,-1-1 0 0 0,19-7 0 0 0,75-40 94 0 0,-68 31-137 0 0,-24 13-111 0 0,-1-2 0 0 0,0 1-1 0 0,20-17 1 0 0,-28 20 24 0 0,0-1 1 0 0,-1 1-1 0 0,1-1 0 0 0,-1 0 0 0 0,-1-1 0 0 0,1 1 0 0 0,-1-1 0 0 0,0 0 0 0 0,3-8 1 0 0,-3-1 8 0 0,-3 15 526 0 0,-2 3-416 0 0,-5 26 7 0 0,-2 0 0 0 0,-1-1 0 0 0,-14 31 0 0 0,-8 22-2191 0 0,27-69 1054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1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13015 0 0,'0'0'7446'0'0,"0"2"-6837"0"0,-13 31 789 0 0,7-21-1093 0 0,1 1-1 0 0,-4 19 1 0 0,-17 52-26 0 0,13-44-462 0 0,9-28-472 0 0,0-1 1 0 0,-1 1 0 0 0,0-1-1 0 0,-10 16 1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19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2 17279 0 0,'-9'-1'187'0'0,"0"1"1"0"0,0 0-1 0 0,-1 1 0 0 0,1 0 0 0 0,0 1 0 0 0,0-1 1 0 0,0 2-1 0 0,1-1 0 0 0,-14 7 0 0 0,1 3 29 0 0,1 1 0 0 0,0 1 0 0 0,1 1 0 0 0,0 1 0 0 0,2 0 0 0 0,0 1-1 0 0,0 1 1 0 0,2 1 0 0 0,0 0 0 0 0,-16 30 0 0 0,-6 17-202 0 0,4 1-1 0 0,-25 73 1 0 0,-60 173 50 0 0,65-202 5 0 0,29-65-34 0 0,23-45-163 0 0,-4 7-2325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1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 3679 0 0,'-1'1'7548'0'0,"-43"62"-1339"0"0,-28 41-4114 0 0,-34 127-124 0 0,83-181-1837 0 0,-1-1 1 0 0,-3-1-1 0 0,-2-1 1 0 0,-1-2-1 0 0,-3-1 1 0 0,-2-1-1 0 0,-45 43 1 0 0,35-36-73 0 0,-52 72 1 0 0,90-114-65 0 0,-23 36-71 0 0,28-39 52 0 0,-1-1-1 0 0,1 1 0 0 0,0 0 0 0 0,0 0 0 0 0,1 0 0 0 0,-1 0 1 0 0,-1 10-1 0 0,3-13-58 0 0,-1 1 1 0 0,1-1-1 0 0,-1 0 1 0 0,0 1-1 0 0,0-1 1 0 0,0 0-1 0 0,-1 3 1 0 0,0-1-225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2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72 160 12439 0 0,'-5'-2'132'0'0,"0"0"0"0"0,0 0 0 0 0,-1 1 0 0 0,1-1 0 0 0,0 1 0 0 0,-1 0 0 0 0,1 1 0 0 0,-1-1 0 0 0,1 1 0 0 0,-1 0 0 0 0,-6 2 7124 0 0,14-2-6706 0 0,15 3-290 0 0,-1-2 1 0 0,1 0-1 0 0,-1-1 1 0 0,1 0 0 0 0,27-6-1 0 0,-25 4-129 0 0,338-67 951 0 0,-142 21-1732 0 0,-149 36-3076 0 0,86-3 0 0 0,-116 13-3326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2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14279 0 0,'0'0'1103'0'0,"-1"1"-720"0"0,-8 5-60 0 0,0 0 1 0 0,-1-1 0 0 0,-18 8 0 0 0,-5 2 705 0 0,12-4-420 0 0,-88 52 1200 0 0,98-56-1694 0 0,0 1-1 0 0,1 0 1 0 0,0 1-1 0 0,1 0 1 0 0,0 1-1 0 0,0 0 1 0 0,-9 14-1 0 0,16-21-74 0 0,0 0 0 0 0,0 0-1 0 0,0 1 1 0 0,1-1 0 0 0,-1 0-1 0 0,1 1 1 0 0,0-1 0 0 0,0 0 0 0 0,0 1-1 0 0,1-1 1 0 0,-1 1 0 0 0,1 0 0 0 0,0-1-1 0 0,0 1 1 0 0,0-1 0 0 0,0 1-1 0 0,1 0 1 0 0,0 4 0 0 0,1-7-18 0 0,-1 1 1 0 0,1 0 0 0 0,-1-1-1 0 0,1 1 1 0 0,0-1-1 0 0,0 0 1 0 0,0 1 0 0 0,0-1-1 0 0,0 0 1 0 0,0 0 0 0 0,0 0-1 0 0,0-1 1 0 0,0 1-1 0 0,0 0 1 0 0,1-1 0 0 0,2 1-1 0 0,1 1 32 0 0,8 1-8 0 0,0 0-1 0 0,0-1 0 0 0,1 0 0 0 0,-1-1 1 0 0,1-1-1 0 0,28-3 0 0 0,-11-1 72 0 0,0-2-1 0 0,31-10 1 0 0,-39 8 83 0 0,0 0 1 0 0,-1-2-1 0 0,30-15 0 0 0,-42 19-121 0 0,-1-1 1 0 0,1 0-1 0 0,-1-1 1 0 0,0 0-1 0 0,-1 0 1 0 0,0-1-1 0 0,0 0 1 0 0,11-16-1 0 0,-17 19-62 0 0,0 1 0 0 0,0 0 0 0 0,-1-1 0 0 0,0 0 0 0 0,0 1 0 0 0,0-1 0 0 0,-1 0 0 0 0,0 0 0 0 0,0 0 0 0 0,0-12 0 0 0,-1 16-32 0 0,0-1-1 0 0,0 1 1 0 0,0 0 0 0 0,0-1-1 0 0,-1 1 1 0 0,1 0 0 0 0,0 0-1 0 0,-1 0 1 0 0,0-1 0 0 0,0 1-1 0 0,1 0 1 0 0,-1 0 0 0 0,0 0-1 0 0,-1 0 1 0 0,1 0 0 0 0,0 0-1 0 0,-1 1 1 0 0,1-1-1 0 0,-1 0 1 0 0,1 1 0 0 0,-1-1-1 0 0,0 1 1 0 0,1-1 0 0 0,-1 1-1 0 0,0 0 1 0 0,0 0 0 0 0,0 0-1 0 0,0 0 1 0 0,0 0 0 0 0,-1 0-1 0 0,-1 0 1 0 0,-10-1-202 0 0,0 2 0 0 0,1-1 1 0 0,-1 2-1 0 0,0 0 0 0 0,1 0 0 0 0,-26 7 0 0 0,-5 0-446 0 0,3-1-880 0 0,1 3 1 0 0,-42 14-1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2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53 234 5063 0 0,'0'0'232'0'0,"-1"2"-13"0"0,-3 11 1629 0 0,0 1 1 0 0,2-1-1 0 0,-3 24 0 0 0,4 17 318 0 0,1-27-1338 0 0,-7 50 0 0 0,2-35-499 0 0,3-25-198 0 0,1-8 113 0 0,0 1 0 0 0,1 0 1 0 0,1 14-1 0 0,-3-34 68 0 0,1 0 0 0 0,-2 0 1 0 0,1 0-1 0 0,-7-16 0 0 0,8 22-281 0 0,0 1-1 0 0,0-1 1 0 0,1 0-1 0 0,0 0 1 0 0,-1 1-1 0 0,1-1 1 0 0,1 0-1 0 0,-1 0 1 0 0,1-5-1 0 0,11-37 156 0 0,-9 34-133 0 0,6-20-23 0 0,2 1 0 0 0,0 1 0 0 0,24-45 0 0 0,-28 62-21 0 0,1 1 0 0 0,1-1-1 0 0,0 1 1 0 0,0 1 0 0 0,1 0 0 0 0,1 0-1 0 0,-1 1 1 0 0,2 0 0 0 0,-1 1-1 0 0,15-8 1 0 0,0 2-9 0 0,1 2 0 0 0,0 2 0 0 0,55-17 0 0 0,89-10 0 0 0,-129 32-1716 0 0,83-2 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1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21 7367 0 0,'0'0'568'0'0,"-4"-8"-352"0"0,3 7-51 0 0,0 0 0 0 0,0 0 0 0 0,0 0 0 0 0,0 0 0 0 0,0 0 0 0 0,0 0 0 0 0,0 0-1 0 0,-1 1 1 0 0,1-1 0 0 0,0 0 0 0 0,-1 1 0 0 0,1-1 0 0 0,0 1 0 0 0,-1 0 0 0 0,1-1-1 0 0,-1 1 1 0 0,1 0 0 0 0,0 0 0 0 0,-1 0 0 0 0,1 0 0 0 0,-1 0 0 0 0,1 0 0 0 0,-1 0-1 0 0,1 0 1 0 0,0 0 0 0 0,-1 1 0 0 0,1-1 0 0 0,-1 1 0 0 0,-1 0 0 0 0,-4 2 879 0 0,0 0 0 0 0,1 0 0 0 0,-1 0 0 0 0,-8 7 0 0 0,-2 3-674 0 0,2 0-1 0 0,-1 1 1 0 0,2 0 0 0 0,0 1-1 0 0,-16 23 1 0 0,6-4 201 0 0,-32 62 0 0 0,-93 209 90 0 0,61-120-665 0 0,-26 20-89 0 0,84-160-442 0 0,-2-2-1 0 0,-49 53 0 0 0,33-52-1262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2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286 168 2759 0 0,'-7'2'15148'0'0,"14"-1"-15006"0"0,0-1 0 0 0,0 0 0 0 0,0 0 0 0 0,0-1 0 0 0,0 0-1 0 0,7-2 1 0 0,44-12 186 0 0,-55 14-310 0 0,9-2 18 0 0,1-1 0 0 0,-1-1 1 0 0,1 0-1 0 0,-1-1 0 0 0,12-7 0 0 0,-13 5-27 0 0,-1 3-19 0 0,-1-2 0 0 0,16-13 0 0 0,-23 18 6 0 0,0 0 0 0 0,-1 0 0 0 0,1 0 0 0 0,0 0 0 0 0,0-1 0 0 0,-1 1 0 0 0,0-1-1 0 0,1 1 1 0 0,-1-1 0 0 0,0 1 0 0 0,0-1 0 0 0,0 0 0 0 0,-1 1 0 0 0,1-1 0 0 0,-1 0 0 0 0,1-4 0 0 0,-1 7-5 0 0,0-1 1 0 0,0 0 0 0 0,0 0 0 0 0,0 0 0 0 0,0 1 0 0 0,0-1 0 0 0,-1 0 0 0 0,1 0 0 0 0,0 1 0 0 0,0-1 0 0 0,-1 0 0 0 0,1 0 0 0 0,0 1-1 0 0,-1-1 1 0 0,1 0 0 0 0,-1 1 0 0 0,1-1 0 0 0,-1 1 0 0 0,1-1 0 0 0,-1 0 0 0 0,1 1 0 0 0,-1-1 0 0 0,1 1 0 0 0,-1 0 0 0 0,0-1-1 0 0,1 1 1 0 0,-1-1 0 0 0,0 1 0 0 0,-1-1 0 0 0,1 1-27 0 0,-2-2-15 0 0,-1 1 0 0 0,1 0 1 0 0,-1 0-1 0 0,1 0 0 0 0,-1 0 0 0 0,1 1 0 0 0,-1-1 0 0 0,0 1 0 0 0,1 0 1 0 0,-1 0-1 0 0,0 0 0 0 0,1 0 0 0 0,-5 2 0 0 0,-8 1-206 0 0,-25 9-1 0 0,28-7 230 0 0,-169 70-722 0 0,146-58 640 0 0,-34 12-115 0 0,34-15 40 0 0,-38 21 0 0 0,62-27 184 0 0,4 1 51 0 0,8-8-13 0 0,-1 1 0 0 0,1-1 0 0 0,0 1 1 0 0,0-1-1 0 0,0 1 0 0 0,0 0 0 0 0,0-1 0 0 0,0 1 0 0 0,1-1 1 0 0,-1 1-1 0 0,1-1 0 0 0,-1 1 0 0 0,1-1 0 0 0,-1 1 1 0 0,1-1-1 0 0,0 1 0 0 0,-1-1 0 0 0,1 0 0 0 0,0 1 0 0 0,0-1 1 0 0,0 0-1 0 0,2 1 0 0 0,1 4 139 0 0,1-1 1 0 0,0 0-1 0 0,10 7 1 0 0,-2-3 86 0 0,1-1 0 0 0,15 7 1 0 0,6 3 134 0 0,-25-13-318 0 0,21 13 416 0 0,39 17 0 0 0,-60-31-573 0 0,0-1 0 0 0,0 0 0 0 0,1 0 0 0 0,-1-1 0 0 0,0 0 0 0 0,1 0 1 0 0,-1-1-1 0 0,19-1 0 0 0,-27 0-186 0 0,0-1 0 0 0,-1 1-1 0 0,1 0 1 0 0,0-1 0 0 0,0 0 0 0 0,0 1 0 0 0,-1-1-1 0 0,1 0 1 0 0,0 0 0 0 0,1-1 0 0 0,8-6-5909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2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12815 0 0,'0'0'1158'0'0,"-2"0"-954"0"0,-5 0 21 0 0,0 0 0 0 0,0 1 1 0 0,1 0-1 0 0,-1 1 1 0 0,0-1-1 0 0,0 1 0 0 0,1 1 1 0 0,-1-1-1 0 0,1 1 1 0 0,0 0-1 0 0,0 1 0 0 0,0-1 1 0 0,0 1-1 0 0,1 0 1 0 0,-1 1-1 0 0,1-1 0 0 0,0 1 1 0 0,-7 10-1 0 0,2-1 42 0 0,-1-1 0 0 0,0 0 0 0 0,-20 18 0 0 0,17-16-175 0 0,1 0-1 0 0,0 1 1 0 0,1 0-1 0 0,1 0 0 0 0,-16 32 1 0 0,-35 95 184 0 0,54-123-250 0 0,-123 392 123 0 0,62-203 1020 0 0,2-7 45 0 0,61-180-1042 0 0,-16 52 857 0 0,21-72 162 0 0,2-5-993 0 0,11-147 251 0 0,-8 85-1710 0 0,21-117-1 0 0,-12 126-325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2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16 123 9215 0 0,'-5'-6'137'0'0,"4"5"-84"0"0,0 0 1 0 0,0 0-1 0 0,1 0 0 0 0,-1 0 1 0 0,0 0-1 0 0,0 0 1 0 0,1-1-1 0 0,-1 1 0 0 0,0 0 1 0 0,1 0-1 0 0,-1-1 1 0 0,1-1-1 0 0,-1 1 116 0 0,1-1 0 0 0,0 1 0 0 0,0 0-1 0 0,0-1 1 0 0,0 1 0 0 0,0 0 0 0 0,1-1 0 0 0,-1 1 0 0 0,1 0 0 0 0,0-1 0 0 0,-1 1-1 0 0,1 0 1 0 0,0 0 0 0 0,0 0 0 0 0,0-1 0 0 0,1 1 0 0 0,-1 0 0 0 0,0 1-1 0 0,1-1 1 0 0,0 0 0 0 0,-1 0 0 0 0,1 1 0 0 0,0-1 0 0 0,3-2 0 0 0,-1 1 578 0 0,5-5 223 0 0,0 1-1 0 0,0 1 0 0 0,1-1 1 0 0,14-6-1 0 0,-23 13-874 0 0,1 1-39 0 0,1 1-103 0 0,-1 1 1 0 0,1 0-1 0 0,-1 0 1 0 0,1 0-1 0 0,-1 0 1 0 0,0 0-1 0 0,3 6 1 0 0,5 16-5429 0 0,-7-8-612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2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198 248 12439 0 0,'0'-3'203'0'0,"0"1"0"0"0,0 0 1 0 0,0-1-1 0 0,1 1 0 0 0,-1 0 0 0 0,1-1 0 0 0,-1 1 0 0 0,1 0 0 0 0,0-1 0 0 0,0 1 0 0 0,0 0 0 0 0,0 0 0 0 0,0 0 1 0 0,0 0-1 0 0,1 0 0 0 0,-1 0 0 0 0,1 0 0 0 0,-1 1 0 0 0,1-1 0 0 0,0 0 0 0 0,0 1 0 0 0,0-1 0 0 0,0 1 0 0 0,0 0 0 0 0,0 0 1 0 0,0 0-1 0 0,0 0 0 0 0,0 0 0 0 0,1 0 0 0 0,-1 0 0 0 0,0 1 0 0 0,1-1 0 0 0,2 0 0 0 0,9 0 78 0 0,-1 0 0 0 0,0 1 0 0 0,0 0-1 0 0,23 4 1 0 0,-26-3-247 0 0,27 5 139 0 0,-21-4-100 0 0,27 2 0 0 0,-37-4-61 0 0,0 0 0 0 0,0 0 1 0 0,-1-1-1 0 0,1 0 1 0 0,0-1-1 0 0,-1 1 1 0 0,1-1-1 0 0,7-3 1 0 0,-1-1 33 0 0,-1 0 1 0 0,0-1 0 0 0,0 0 0 0 0,-1-1 0 0 0,0 0 0 0 0,16-17-1 0 0,-21 19-157 0 0,1 0 0 0 0,-2 0 0 0 0,1 0 0 0 0,-1-1 0 0 0,0 0-1 0 0,0 0 1 0 0,-1 0 0 0 0,0 0 0 0 0,0-1 0 0 0,0 1 0 0 0,-1-1-1 0 0,1-9 1 0 0,-3 16-33 0 0,1 0 0 0 0,-1 0 0 0 0,0 0 0 0 0,0 0 0 0 0,0 0 0 0 0,-1 0 0 0 0,1 1 0 0 0,0-1 0 0 0,0 0 0 0 0,0 0 0 0 0,0 0 0 0 0,-1 0 0 0 0,1 1 0 0 0,0-1 0 0 0,-1 0 0 0 0,1 0 0 0 0,-1 0 0 0 0,1 1 0 0 0,-1-1 0 0 0,1 0 0 0 0,-1 1 0 0 0,-1-2 0 0 0,1 1 17 0 0,0 1 1 0 0,-1-1 0 0 0,1 0 0 0 0,-1 0 0 0 0,1 1 0 0 0,-1-1 0 0 0,0 1 0 0 0,1-1-1 0 0,-1 1 1 0 0,0 0 0 0 0,-1-1 0 0 0,-5 1-144 0 0,-1 1-1 0 0,1-1 0 0 0,-15 4 1 0 0,20-4 97 0 0,-32 8 299 0 0,0 1 0 0 0,1 1 0 0 0,0 2 0 0 0,0 2-1 0 0,1 0 1 0 0,-58 38 0 0 0,44-21 562 0 0,2 3-1 0 0,1 1 0 0 0,-66 70 1 0 0,108-103-679 0 0,0 0 0 0 0,0 0 0 0 0,0 1 0 0 0,0-1 0 0 0,1 1 0 0 0,-1-1 0 0 0,1 1 0 0 0,0-1 0 0 0,-1 1 0 0 0,1 0-1 0 0,1 0 1 0 0,-1-1 0 0 0,0 1 0 0 0,1 0 0 0 0,-1 0 0 0 0,1 0 0 0 0,0 0 0 0 0,0 0 0 0 0,0 4 0 0 0,1-4-7 0 0,-1-1 1 0 0,1 0-1 0 0,0 1 0 0 0,0-1 0 0 0,0 1 0 0 0,1-1 0 0 0,-1 0 0 0 0,0 0 0 0 0,1 0 0 0 0,-1 0 0 0 0,1 0 0 0 0,0 0 0 0 0,0 0 0 0 0,0 0 0 0 0,0-1 0 0 0,0 1 0 0 0,0-1 0 0 0,0 1 0 0 0,0-1 0 0 0,0 0 0 0 0,1 0 0 0 0,2 1 0 0 0,18 5-147 0 0,3-1-14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24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24 14743 0 0,'0'0'1136'0'0,"2"-8"-704"0"0,-2 7-409 0 0,0 1-1 0 0,0-1 1 0 0,0 1-1 0 0,0-1 0 0 0,0 1 1 0 0,0-1-1 0 0,1 1 1 0 0,-1 0-1 0 0,0-1 1 0 0,0 1-1 0 0,0-1 0 0 0,0 1 1 0 0,-1-1-1 0 0,1 1 1 0 0,0-1-1 0 0,0 1 1 0 0,0-1-1 0 0,0 1 0 0 0,0-1 1 0 0,-1 1-1 0 0,1 0 1 0 0,0-1-1 0 0,0 1 1 0 0,-1-1-1 0 0,1 1 0 0 0,0 0 1 0 0,0-1-1 0 0,-1 1 1 0 0,1 0-1 0 0,-1-1 1 0 0,1 1-1 0 0,0 0 0 0 0,-1 0 1 0 0,0-1-1 0 0,0 1 122 0 0,-1 0 0 0 0,1 0 0 0 0,-1-1 0 0 0,1 1 0 0 0,-1 1 0 0 0,1-1 0 0 0,0 0 0 0 0,-1 0-1 0 0,1 1 1 0 0,-1-1 0 0 0,-1 1 0 0 0,-6 2 484 0 0,1 1 0 0 0,0 0 0 0 0,-8 6 0 0 0,2-1-634 0 0,1 2-1 0 0,0 0 1 0 0,0 0-1 0 0,-11 15 1 0 0,-41 55-38 0 0,48-58 40 0 0,7-9 4 0 0,-14 22-1 0 0,22-31 2 0 0,-1-1 1 0 0,1 1 0 0 0,0 0-1 0 0,1 0 1 0 0,-1 0-1 0 0,1-1 1 0 0,0 2 0 0 0,0-1-1 0 0,0 6 1 0 0,1-8 45 0 0,0 0 0 0 0,1 0 0 0 0,0 0 0 0 0,-1 0 0 0 0,1 0 0 0 0,0 0 0 0 0,0 0 0 0 0,1 0 0 0 0,-1-1-1 0 0,0 1 1 0 0,1 0 0 0 0,2 2 0 0 0,24 27 637 0 0,-23-27-510 0 0,-2-3-153 0 0,0-1 1 0 0,-1 1-1 0 0,1 0 1 0 0,0-1-1 0 0,0 0 1 0 0,0 0-1 0 0,0 0 1 0 0,0 0-1 0 0,0 0 1 0 0,1 0-1 0 0,3 0 0 0 0,11 3 31 0 0,-12-3-56 0 0,-1 0 0 0 0,1 0-1 0 0,-1 0 1 0 0,1-1 0 0 0,-1 0-1 0 0,1 0 1 0 0,0 0 0 0 0,-1-1-1 0 0,1 1 1 0 0,-1-1 0 0 0,1-1-1 0 0,5-1 1 0 0,10-4-167 0 0,33-18 0 0 0,-33 15-27 0 0,6-2-1182 0 0,1-2-428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2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12 5063 0 0,'1'0'390'0'0,"16"-8"106"0"0,-17 7 191 0 0,1 1 0 0 0,0-1 1 0 0,0 1-1 0 0,0 0 1 0 0,0-1-1 0 0,0 1 0 0 0,-1 0 1 0 0,1 0-1 0 0,0-1 0 0 0,0 1 1 0 0,0 0-1 0 0,0 0 0 0 0,1 0 1 0 0,-1 0-583 0 0,-1 0 0 0 0,0 1 1 0 0,0-1-1 0 0,1 0 0 0 0,-1 0 0 0 0,0 0 1 0 0,0 0-1 0 0,0 0 0 0 0,1 1 0 0 0,-1-1 1 0 0,0 0-1 0 0,0 0 0 0 0,0 0 1 0 0,0 1-1 0 0,0-1 0 0 0,1 0 0 0 0,-1 0 1 0 0,0 1-1 0 0,0-1 0 0 0,0 0 0 0 0,0 0 1 0 0,0 1-1 0 0,0-1 0 0 0,0 0 1 0 0,0 0-1 0 0,0 1 0 0 0,0-1 0 0 0,0 0 1 0 0,0 0-1 0 0,0 1 0 0 0,-1 3-14 0 0,0-1 0 0 0,0 1 1 0 0,0 0-1 0 0,0-1 0 0 0,-3 6 0 0 0,-13 22 510 0 0,-26 37 1 0 0,9-16-169 0 0,-247 362 1360 0 0,238-354-1615 0 0,2 2 1 0 0,-48 97-1 0 0,86-154-171 0 0,1 0 0 0 0,-1 0 0 0 0,1 1 0 0 0,1-1 0 0 0,-1 1 0 0 0,1-1 0 0 0,0 1 0 0 0,0-1 1 0 0,0 1-1 0 0,1 0 0 0 0,0-1 0 0 0,0 1 0 0 0,0 0 0 0 0,1-1 0 0 0,1 7 0 0 0,0-6-12 0 0,-1 0 1 0 0,-1 0-1 0 0,1 10 0 0 0,-1-11-75 0 0,0 1 0 0 0,1-1 0 0 0,0 0-1 0 0,-1 0 1 0 0,4 8 0 0 0,-4-12-310 0 0,2 5 454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2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89 131 2303 0 0,'-15'4'506'0'0,"-31"8"-803"0"0,18-3 14371 0 0,30-8-13114 0 0,2 1-745 0 0,0-1 0 0 0,0 0 0 0 0,1 1-1 0 0,-1-2 1 0 0,1 1 0 0 0,-1 0 0 0 0,0-1 0 0 0,1 0 0 0 0,5 0 0 0 0,1 0 73 0 0,60-2 1280 0 0,128-20 0 0 0,-83 7-1001 0 0,66-5 4 0 0,141-16 285 0 0,-4-20-1839 0 0,-292 49-1124 0 0,-6 0-5893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2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 12751 0 0,'0'0'1440'0'0,"0"2"-1013"0"0,-1 24 309 0 0,-1 1 0 0 0,-2 0 0 0 0,-1-1 0 0 0,0 0 0 0 0,-13 34 0 0 0,-58 126-650 0 0,52-130 119 0 0,-158 303-85 0 0,177-350-112 0 0,-69 122-8 0 0,-40 76-160 0 0,84-147-510 0 0,-31 92 1 0 0,60-149 321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2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13847 0 0,'0'0'2086'0'0,"3"2"-1448"0"0,8 1-348 0 0,0-1-1 0 0,0 1 1 0 0,0-2-1 0 0,1 0 0 0 0,-1 0 1 0 0,0-1-1 0 0,1 0 1 0 0,20-4-1 0 0,95-24 969 0 0,-109 24-1062 0 0,495-161 2221 0 0,-467 145-6438 0 0,52-31 0 0 0,-68 32-2457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2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 6911 0 0,'0'0'8954'0'0,"0"2"-8574"0"0,-12 78 642 0 0,-3-1 0 0 0,-27 81 0 0 0,-6-11-762 0 0,-101 217 0 0 0,120-311-268 0 0,-2-2-1 0 0,-62 79 1 0 0,39-65-28 0 0,-83 77 1 0 0,126-134 37 0 0,-32 30 85 0 0,39-37-81 0 0,0 0 1 0 0,-1 0 0 0 0,1 0 0 0 0,-1 0 0 0 0,0-1 0 0 0,0 0 0 0 0,1 0 0 0 0,-8 2 0 0 0,11-5-1 0 0,1 1 1 0 0,-1 0-1 0 0,0-1 0 0 0,0 1 1 0 0,1-1-1 0 0,-1 1 1 0 0,1-1-1 0 0,-1 1 0 0 0,0-1 1 0 0,1 1-1 0 0,-1-1 1 0 0,1 1-1 0 0,-1-1 0 0 0,1 0 1 0 0,0 1-1 0 0,-1-1 0 0 0,1 0 1 0 0,0 0-1 0 0,-1 1 1 0 0,1-1-1 0 0,0 0 0 0 0,0 0 1 0 0,-1 0-1 0 0,1-5 0 0 0,0 0 1 0 0,0 1-1 0 0,0-1 0 0 0,1 0 0 0 0,0 1 0 0 0,0-1 1 0 0,0 1-1 0 0,1-1 0 0 0,0 1 0 0 0,0 0 0 0 0,0 0 1 0 0,1 0-1 0 0,5-10 0 0 0,4-3-8 0 0,0 1-1 0 0,21-21 1 0 0,-12 16-57 0 0,0 1 1 0 0,46-35-1 0 0,-52 46 35 0 0,-1 1 1 0 0,1 0 0 0 0,0 1-1 0 0,1 1 1 0 0,0 0 0 0 0,26-6-1 0 0,-38 12 27 0 0,0 0-1 0 0,0 0 1 0 0,1 0 0 0 0,-1 1-1 0 0,0-1 1 0 0,1 1-1 0 0,-1 0 1 0 0,0 1 0 0 0,1-1-1 0 0,-1 1 1 0 0,0 0-1 0 0,1 0 1 0 0,-1 0 0 0 0,6 3-1 0 0,-6-2 34 0 0,-1 0 0 0 0,0 1 0 0 0,0-1 0 0 0,0 1 0 0 0,0-1 1 0 0,0 1-1 0 0,0 0 0 0 0,-1 0 0 0 0,0 0 0 0 0,1 0 0 0 0,-1 1 0 0 0,0-1 0 0 0,-1 1 0 0 0,1-1 0 0 0,-1 1 0 0 0,2 5 0 0 0,1 3 136 0 0,-1 0 1 0 0,-1-1-1 0 0,0 1 0 0 0,-1 0 0 0 0,0 21 0 0 0,-3-1-1095 0 0,-8 40 0 0 0,10-70-256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1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75 189 11055 0 0,'-9'0'563'0'0,"0"1"-1"0"0,0 0 0 0 0,0 1 0 0 0,1 0 1 0 0,-1 0-1 0 0,-13 6 3915 0 0,88-10-2081 0 0,95-15 0 0 0,64-25-1720 0 0,-159 28-260 0 0,151-37 200 0 0,-105 22-307 0 0,135-16 0 0 0,-236 44-360 0 0,36-3-40 0 0,-44 4-28 0 0,-1 0 0 0 0,1 1-1 0 0,-1-1 1 0 0,1 0 0 0 0,-1 1-1 0 0,1-1 1 0 0,-1 1 0 0 0,1 0-1 0 0,-1 0 1 0 0,0 0 0 0 0,0 0-1 0 0,1 0 1 0 0,-1 1 0 0 0,4 2-1 0 0,-6-3-167 0 0,1-1-1 0 0,0 1 1 0 0,-1 0-1 0 0,1 0 1 0 0,-1 0-1 0 0,1 0 0 0 0,-1 0 1 0 0,1 0-1 0 0,-1 0 1 0 0,1 0-1 0 0,-1 0 0 0 0,0 0 1 0 0,0 0-1 0 0,0 0 1 0 0,1 0-1 0 0,-1 0 1 0 0,0 0-1 0 0,0 0 0 0 0,0 0 1 0 0,-1 0-1 0 0,1 0 1 0 0,0 0-1 0 0,0 0 0 0 0,0 0 1 0 0,-1 2-1 0 0,-7 16-6888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2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191 249 13359 0 0,'0'0'1027'0'0,"1"-1"-670"0"0,11-5 593 0 0,1 0 0 0 0,-1 2 0 0 0,1-1 0 0 0,0 1-1 0 0,20-2 1 0 0,-16 2-582 0 0,-1 1-1 0 0,0-2 0 0 0,20-8 0 0 0,-23 7-358 0 0,-1-1-1 0 0,1 0 1 0 0,-1-1 0 0 0,-1 0-1 0 0,1-1 1 0 0,-2-1-1 0 0,1 1 1 0 0,-1-2 0 0 0,-1 1-1 0 0,1-2 1 0 0,-2 1 0 0 0,9-16-1 0 0,-15 23-83 0 0,0-1 0 0 0,0 1 0 0 0,-1-1 0 0 0,1 0 0 0 0,-1 0 0 0 0,-1 0 0 0 0,2-10 0 0 0,-3 15 34 0 0,1-1 0 0 0,-1 0 0 0 0,1 1-1 0 0,0-1 1 0 0,-1 1 0 0 0,1-1 0 0 0,-1 1 0 0 0,1-1 0 0 0,-1 1-1 0 0,1-1 1 0 0,-1 1 0 0 0,0-1 0 0 0,1 1 0 0 0,-1 0-1 0 0,0-1 1 0 0,1 1 0 0 0,-1 0 0 0 0,0 0 0 0 0,1 0-1 0 0,-1-1 1 0 0,0 1 0 0 0,1 0 0 0 0,-1 0 0 0 0,0 0 0 0 0,1 0-1 0 0,-2 0 1 0 0,-3 1-62 0 0,1-1 1 0 0,-1 1-1 0 0,1 0 0 0 0,0 0 0 0 0,-1 0 0 0 0,1 1 0 0 0,-7 3 0 0 0,-30 17-398 0 0,28-14 368 0 0,-32 20 173 0 0,0 3 0 0 0,3 1 0 0 0,0 2 1 0 0,2 2-1 0 0,2 1 0 0 0,1 2 0 0 0,-32 46 0 0 0,59-73 66 0 0,2 1-1 0 0,-1 0 1 0 0,2 1-1 0 0,-10 22 1 0 0,15-32-74 0 0,0 1 1 0 0,1-1-1 0 0,-1 1 0 0 0,1-1 0 0 0,0 1 1 0 0,1-1-1 0 0,-1 1 0 0 0,1 0 1 0 0,0-1-1 0 0,0 1 0 0 0,0 0 0 0 0,1-1 1 0 0,-1 1-1 0 0,1-1 0 0 0,1 1 0 0 0,-1-1 1 0 0,0 1-1 0 0,1-1 0 0 0,3 7 1 0 0,-3-8-26 0 0,0-1 0 0 0,1 1-1 0 0,-1-1 1 0 0,0 0 0 0 0,1 0 0 0 0,0 0 0 0 0,-1 0 0 0 0,1 0 0 0 0,0 0 0 0 0,0-1 0 0 0,0 0 0 0 0,0 1 0 0 0,0-1 0 0 0,0 0 0 0 0,0 0 0 0 0,1-1 0 0 0,-1 1 0 0 0,5 0 0 0 0,3-1 10 0 0,0 1 0 0 0,0-2-1 0 0,0 1 1 0 0,15-4 0 0 0,122-32-1844 0 0,-109 23 776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2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347 269 1839 0 0,'-6'6'160'0'0,"-1"0"-111"0"0,-30 21 3393 0 0,2 2 0 0 0,1 1-1 0 0,-49 57 1 0 0,42-37-2913 0 0,20-27-359 0 0,2 1 0 0 0,0 1 0 0 0,-26 49-1 0 0,66-111-125 0 0,1 0-1 0 0,3 1 1 0 0,0 2-1 0 0,2 1 1 0 0,34-33-1 0 0,168-141 570 0 0,-225 204-615 0 0,45-37 314 0 0,54-35 0 0 0,-82 61 6 0 0,1 2 0 0 0,0 0 1 0 0,0 2-1 0 0,1 0 0 0 0,39-10 1 0 0,-59 19-256 0 0,1 0-1 0 0,0 1 1 0 0,-1-1 0 0 0,1 1 0 0 0,0 0 0 0 0,-1-1 0 0 0,1 2 0 0 0,0-1 0 0 0,-1 0 0 0 0,1 1 0 0 0,4 1 0 0 0,-6-2-45 0 0,-1 1-1 0 0,1 0 1 0 0,-1 0-1 0 0,1 0 1 0 0,-1 0-1 0 0,1 0 0 0 0,-1 0 1 0 0,0 0-1 0 0,0 1 1 0 0,1-1-1 0 0,-1 0 1 0 0,0 1-1 0 0,0-1 1 0 0,-1 1-1 0 0,1-1 0 0 0,0 1 1 0 0,0-1-1 0 0,-1 1 1 0 0,1 0-1 0 0,-1-1 1 0 0,1 1-1 0 0,-1 0 0 0 0,0 0 1 0 0,1-1-1 0 0,-1 3 1 0 0,0 5 10 0 0,0 0 1 0 0,-1 0-1 0 0,1-1 1 0 0,-2 1-1 0 0,1-1 0 0 0,-1 1 1 0 0,-5 14-1 0 0,-29 56 151 0 0,26-59-137 0 0,-96 166 674 0 0,53-98-1472 0 0,4 2-3729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2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11 14423 0 0,'0'0'1307'0'0,"-1"1"-1072"0"0,-54 83 1872 0 0,27-44-1344 0 0,-30 59 1 0 0,33-51-497 0 0,-13 30-62 0 0,33-66-144 0 0,1 0 1 0 0,0 0-1 0 0,1 0 0 0 0,-3 22 1 0 0,6-31-32 0 0,-1-1-1 0 0,1 1 1 0 0,0 0 0 0 0,0 0 0 0 0,0 0 0 0 0,1 0-1 0 0,-1 0 1 0 0,1 0 0 0 0,0-1 0 0 0,0 1 0 0 0,0 0-1 0 0,0 0 1 0 0,0-1 0 0 0,0 1 0 0 0,1-1-1 0 0,-1 1 1 0 0,1-1 0 0 0,0 0 0 0 0,0 1 0 0 0,-1-1-1 0 0,2 0 1 0 0,-1 0 0 0 0,0 0 0 0 0,0-1 0 0 0,1 1-1 0 0,-1 0 1 0 0,1-1 0 0 0,-1 1 0 0 0,1-1 0 0 0,-1 0-1 0 0,1 0 1 0 0,0 0 0 0 0,0 0 0 0 0,0-1-1 0 0,-1 1 1 0 0,1-1 0 0 0,0 0 0 0 0,0 0 0 0 0,0 0-1 0 0,5 0 1 0 0,4-2 126 0 0,0 1 0 0 0,0-2 0 0 0,-1 0 0 0 0,1 0 0 0 0,0-1 0 0 0,-1-1 0 0 0,0 0 0 0 0,0 0-1 0 0,0-1 1 0 0,-1 0 0 0 0,18-15 0 0 0,4-6 95 0 0,57-64-1 0 0,-79 80-222 0 0,19-22 119 0 0,-1-1-1 0 0,31-50 1 0 0,-47 64-570 0 0,0 0 0 0 0,-2-1 0 0 0,0-1 0 0 0,-2 0 0 0 0,0 0 0 0 0,4-24 0 0 0,-12 44-828 0 0,-7 11-6073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2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14 10159 0 0,'14'-9'464'0'0,"-11"7"-8"0"0,-1 2-290 0 0,5-3-9 0 0,-6 3-102 0 0,-1 0 1 0 0,0 0-1 0 0,1 0 0 0 0,-1 0 0 0 0,0 0 1 0 0,1 0-1 0 0,-1 1 0 0 0,0-1 1 0 0,1 0-1 0 0,-1 0 0 0 0,0 0 0 0 0,1 0 1 0 0,-1 1-1 0 0,0-1 0 0 0,1 0 1 0 0,-1 0-1 0 0,0 0 0 0 0,0 1 0 0 0,1-1 1 0 0,-1 0-1 0 0,0 1 0 0 0,0-1 1 0 0,1 0-1 0 0,-1 1 0 0 0,0-1 0 0 0,0 0 1 0 0,0 1-1 0 0,0-1 0 0 0,1 0 1 0 0,-1 1-1 0 0,0-1 0 0 0,0 1 0 0 0,3 11 784 0 0,-4-4-473 0 0,0 0 0 0 0,0 0 1 0 0,-1 0-1 0 0,0 0 1 0 0,0-1-1 0 0,-1 1 1 0 0,-7 13-1 0 0,4-6 29 0 0,-81 157 1608 0 0,45-96-1595 0 0,19-33-264 0 0,-48 96 171 0 0,-99 189 39 0 0,147-278-4279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2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61 10135 0 0,'7'-8'505'0'0,"0"0"0"0"0,1 0 0 0 0,0 1 0 0 0,0 0 0 0 0,0 1 0 0 0,15-10 0 0 0,-21 16 850 0 0,7 4 511 0 0,-8-2-1810 0 0,0 0-1 0 0,0-1 0 0 0,0 1 0 0 0,0 0 1 0 0,-1 0-1 0 0,1 0 0 0 0,0-1 1 0 0,-1 1-1 0 0,1 0 0 0 0,-1 0 0 0 0,0 0 1 0 0,0 0-1 0 0,0 0 0 0 0,0 4 1 0 0,-3 29 494 0 0,-8 19 288 0 0,-24 71-1 0 0,26-97-670 0 0,-20 60 63 0 0,-4-2 0 0 0,-4-1 0 0 0,-4-1 0 0 0,-70 106 0 0 0,9-19 210 0 0,102-171-440 0 0,-2 3-15 0 0,1-1-1 0 0,-1 1 0 0 0,1 0 1 0 0,0 0-1 0 0,0 0 0 0 0,0-1 1 0 0,0 1-1 0 0,0 0 0 0 0,1 0 0 0 0,0 0 1 0 0,-1 6-1 0 0,2-8-592 0 0,0 0-184 0 0,8 0-36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40 6911 0 0,'4'-8'715'0'0,"13"-23"8884"0"0,-17 35-9396 0 0,-1 0 1 0 0,0 0-1 0 0,0-1 1 0 0,0 1-1 0 0,-1 0 1 0 0,1 0-1 0 0,-1-1 1 0 0,-2 5-1 0 0,-2 3-36 0 0,-75 145 487 0 0,30-63-588 0 0,-208 358 265 0 0,67-126-311 0 0,47-72-939 0 0,141-245 909 0 0,-1-1-1 0 0,0 0 0 0 0,0 0 1 0 0,-6 5-1 0 0,10-11 11 0 0,1-1 0 0 0,0 0 0 0 0,0 1 0 0 0,0-1 0 0 0,0 0 0 0 0,-1 0 0 0 0,1 0 0 0 0,0 1 0 0 0,0-1 0 0 0,-1 0 0 0 0,1 0 0 0 0,0 0 0 0 0,-1 1 0 0 0,1-1 0 0 0,0 0 0 0 0,0 0 0 0 0,-1 0 0 0 0,1 0 0 0 0,0 0 0 0 0,-1 0 0 0 0,1 0 0 0 0,0 0 0 0 0,-1 0 0 0 0,1 0 0 0 0,0 0 0 0 0,-1 0 1 0 0,1 0-1 0 0,0 0 0 0 0,-1 0 0 0 0,1 0 0 0 0,0 0 0 0 0,0 0 0 0 0,-1 0 0 0 0,1 0 0 0 0,0 0 0 0 0,-1-1 0 0 0,1 1 0 0 0,0 0 0 0 0,0 0 0 0 0,-1 0 0 0 0,1-1 0 0 0,0 1 0 0 0,0 0 0 0 0,-1 0 0 0 0,1 0 0 0 0,0-1 0 0 0,0 1 0 0 0,0 0 0 0 0,0-1 0 0 0,-1 1 0 0 0,1 0 0 0 0,0 0 0 0 0,0-1 0 0 0,0 1 0 0 0,0 0 0 0 0,0-1 0 0 0,0 1 0 0 0,0-1 0 0 0,-2-3 10 0 0,1 1 0 0 0,0-1 0 0 0,0 0 0 0 0,0 0-1 0 0,1 0 1 0 0,-1 0 0 0 0,1 0 0 0 0,0 0 0 0 0,0-1 0 0 0,0 1-1 0 0,1 0 1 0 0,1-6 0 0 0,2-7-3 0 0,10-25 0 0 0,-12 37-9 0 0,7-19 2 0 0,2 0 0 0 0,1 1 0 0 0,1 0 0 0 0,22-28 0 0 0,-7 13 0 0 0,53-51 0 0 0,-61 70 2 0 0,1 0 0 0 0,1 2 0 0 0,1 0 0 0 0,0 2 0 0 0,1 0-1 0 0,0 1 1 0 0,1 2 0 0 0,1 1 0 0 0,29-9 0 0 0,-53 19 19 0 0,1 0 0 0 0,-1 0 1 0 0,1 1-1 0 0,-1-1 0 0 0,1 1 0 0 0,-1 0 0 0 0,1 0 1 0 0,0 0-1 0 0,-1 0 0 0 0,1 0 0 0 0,-1 1 1 0 0,1-1-1 0 0,-1 1 0 0 0,1-1 0 0 0,-1 1 0 0 0,0 0 1 0 0,1 0-1 0 0,-1 0 0 0 0,0 0 0 0 0,4 3 1 0 0,-4-2 21 0 0,1 1 0 0 0,-1-1 1 0 0,0 1-1 0 0,0-1 1 0 0,0 1-1 0 0,0 0 1 0 0,-1 0-1 0 0,1 0 1 0 0,-1 0-1 0 0,0 0 1 0 0,0 0-1 0 0,0 0 1 0 0,0 0-1 0 0,0 0 1 0 0,0 6-1 0 0,0 5 106 0 0,0 0 0 0 0,-1 0 0 0 0,-1 0 1 0 0,-1-1-1 0 0,-3 18 0 0 0,-20 67 333 0 0,24-95-468 0 0,-28 76 132 0 0,-7 16 5 0 0,35-92-320 0 0,0 0 332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17191 0 0,'0'0'1558'0'0,"1"2"-1282"0"0,4 26 440 0 0,-1 0 1 0 0,1 31-1 0 0,4 34 546 0 0,-7-81-1228 0 0,0 0 1 0 0,1 0-1 0 0,1 0 1 0 0,0 0 0 0 0,8 15-1 0 0,-10-24-140 0 0,-1-1-1 0 0,1 1 1 0 0,-1-1-1 0 0,1 1 1 0 0,0-1-1 0 0,0 0 1 0 0,0 0-1 0 0,0 0 1 0 0,0 0-1 0 0,5 2 1 0 0,-6-3-176 0 0,0 0 0 0 0,1-1 1 0 0,-1 1-1 0 0,1 0 0 0 0,-1-1 0 0 0,1 0 1 0 0,0 1-1 0 0,-1-1 0 0 0,1 0 0 0 0,-1 0 1 0 0,1 0-1 0 0,-1 0 0 0 0,3 0 0 0 0,9-3-6262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30 1375 0 0,'0'-2'66'0'0,"5"-9"-227"0"0,2-1 8891 0 0,-7 12-8597 0 0,0 0 1 0 0,0-1-1 0 0,1 1 1 0 0,-1 0-1 0 0,0-1 0 0 0,0 1 1 0 0,0 0-1 0 0,0 0 1 0 0,1-1-1 0 0,-1 1 1 0 0,0 0-1 0 0,0 0 0 0 0,1 0 1 0 0,-1-1-1 0 0,0 1 1 0 0,0 0-1 0 0,1 0 0 0 0,-1 0 1 0 0,0 0-1 0 0,0 0 1 0 0,1 0-1 0 0,-1-1 1 0 0,0 1-1 0 0,1 0 0 0 0,-1 0 1 0 0,0 0-1 0 0,1 0 1 0 0,-1 0-1 0 0,0 0 0 0 0,1 0 1 0 0,-1 0-1 0 0,0 0 1 0 0,0 0-1 0 0,1 1 0 0 0,-1-1 1 0 0,0 0-1 0 0,1 0 1 0 0,-1 0-1 0 0,0 0 1 0 0,1 0-1 0 0,-1 0 0 0 0,0 1 1 0 0,0-1-1 0 0,1 0 1 0 0,-1 0-1 0 0,0 0 0 0 0,0 1 1 0 0,0-1-1 0 0,1 0 1 0 0,-1 0-1 0 0,0 1 0 0 0,10 15 1247 0 0,-9-11-1211 0 0,0 0 0 0 0,-1 0 1 0 0,1 1-1 0 0,-1-1 0 0 0,0 0 0 0 0,-1 0 0 0 0,1 0 0 0 0,-1 1 0 0 0,0-1 1 0 0,-2 6-1 0 0,-3 10 200 0 0,-11 22 1 0 0,8-23-138 0 0,-17 42 247 0 0,-47 78 1 0 0,-46 51-200 0 0,92-149-226 0 0,-304 533-294 0 0,310-536 127 0 0,-80 139-1287 0 0,92-158 544 0 0,3-5-36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13359 0 0,'-2'2'1027'0'0,"-8"9"-812"0"0,1 1 1 0 0,-10 16-1 0 0,2-3 760 0 0,-22 34 1858 0 0,-47 94 0 0 0,-18 72-2125 0 0,39-82-381 0 0,-137 274-31 0 0,184-384-379 0 0,-11 22-1157 0 0,28-53-23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1 327 7367 0 0,'1'-3'568'0'0,"9"-26"-539"0"0,-7 18 953 0 0,0 0 0 0 0,1 0 0 0 0,1 0 1 0 0,0 1-1 0 0,1 0 0 0 0,8-13 0 0 0,-1 8-378 0 0,0 2 0 0 0,0-1 0 0 0,1 2 0 0 0,1 0 0 0 0,28-19 0 0 0,-16 16 41 0 0,0 0-1 0 0,53-19 1 0 0,-45 23-221 0 0,2 0 0 0 0,-1 3 0 0 0,52-6-1 0 0,-73 12-351 0 0,0 2-1 0 0,0 0 1 0 0,0 0-1 0 0,0 1 1 0 0,0 1-1 0 0,-1 1 1 0 0,1 0-1 0 0,-1 1 0 0 0,21 8 1 0 0,-30-10-39 0 0,1 1 0 0 0,-1-1-1 0 0,0 1 1 0 0,-1 1 0 0 0,1-1 0 0 0,-1 1 0 0 0,1-1 0 0 0,-1 1-1 0 0,0 1 1 0 0,0-1 0 0 0,5 9 0 0 0,-6-9-5 0 0,-1 1-1 0 0,0-1 1 0 0,-1 1-1 0 0,1-1 1 0 0,-1 1-1 0 0,0 0 1 0 0,0 0-1 0 0,0-1 1 0 0,-1 1-1 0 0,1 0 1 0 0,-1 0 0 0 0,-1 0-1 0 0,1 0 1 0 0,-1 0-1 0 0,-2 8 1 0 0,0 1-15 0 0,-2-2 0 0 0,0 1 0 0 0,0 0 0 0 0,-1-1-1 0 0,-1 0 1 0 0,0-1 0 0 0,0 1 0 0 0,-1-1 0 0 0,-17 17 0 0 0,-7 4 66 0 0,-57 45 1 0 0,42-42-114 0 0,-2-2 0 0 0,-1-2-1 0 0,-1-3 1 0 0,-70 30 0 0 0,120-58 15 0 0,-66 25-403 0 0,60-23 197 0 0,0 0-1 0 0,-1 0 1 0 0,1-1 0 0 0,-1 0 0 0 0,1 0 0 0 0,-1-1 0 0 0,-8-1 0 0 0,5-2-969 0 0,5-5-42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1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47 11975 0 0,'0'0'547'0'0,"0"-1"-11"0"0,0-2-537 0 0,-1 1 1 0 0,0 0-1 0 0,1-1 0 0 0,-1 1 1 0 0,0-1-1 0 0,-1 1 0 0 0,1 0 1 0 0,0 0-1 0 0,-3-4 1 0 0,2 4 292 0 0,0 0 1 0 0,0 1 0 0 0,1-1 0 0 0,-1 1 0 0 0,0 0 0 0 0,0-1 0 0 0,-1 1 0 0 0,1 0 0 0 0,0 0 0 0 0,0 0 0 0 0,0 0 0 0 0,-1 1 0 0 0,1-1 0 0 0,-4 0 0 0 0,1 1 338 0 0,0-1 1 0 0,1 1-1 0 0,-1 0 1 0 0,0 1 0 0 0,0-1-1 0 0,-9 3 1 0 0,-13 7-590 0 0,-11 8 261 0 0,1 3 1 0 0,-37 26 0 0 0,59-36-250 0 0,-1 1 0 0 0,2 1-1 0 0,-1 0 1 0 0,2 1 0 0 0,0 0 0 0 0,-20 30-1 0 0,31-42-43 0 0,1 1-1 0 0,-1-1 0 0 0,1 1 0 0 0,0-1 0 0 0,0 1 0 0 0,0 0 0 0 0,0-1 0 0 0,0 1 0 0 0,1 0 0 0 0,-1 0 0 0 0,1 0 0 0 0,0-1 0 0 0,0 1 0 0 0,0 0 0 0 0,1 5 0 0 0,-1-6 0 0 0,1-1 1 0 0,-1 1-1 0 0,1-1 0 0 0,0 1 0 0 0,0-1 0 0 0,0 1 0 0 0,0-1 0 0 0,0 0 0 0 0,0 1 0 0 0,0-1 1 0 0,0 0-1 0 0,0 0 0 0 0,1 0 0 0 0,-1 0 0 0 0,0 0 0 0 0,1 0 0 0 0,-1 0 0 0 0,1 0 0 0 0,-1-1 1 0 0,1 1-1 0 0,-1 0 0 0 0,1-1 0 0 0,0 1 0 0 0,-1-1 0 0 0,1 0 0 0 0,0 0 0 0 0,2 1 0 0 0,8-1 48 0 0,-1 1 0 0 0,1-1 0 0 0,0-1 0 0 0,-1 0-1 0 0,1-1 1 0 0,-1 0 0 0 0,1 0 0 0 0,-1-1-1 0 0,0-1 1 0 0,13-6 0 0 0,-9 3-59 0 0,0-1 0 0 0,0-1 0 0 0,-1 0 0 0 0,0-1 0 0 0,-1 0 0 0 0,17-17 0 0 0,-26 22-9 0 0,-3 4-42 0 0,1 2 0 0 0,1 1 44 0 0,-2-2 5 0 0,0 1-1 0 0,1 0 1 0 0,-1 0 0 0 0,0 0-1 0 0,0 0 1 0 0,0 0-1 0 0,0 0 1 0 0,0 0 0 0 0,0 0-1 0 0,0 0 1 0 0,0 0-1 0 0,0 0 1 0 0,0 1 0 0 0,0 1-1 0 0,1 0 5 0 0,13 20-11 0 0,-4-10-1379 0 0,-1-2-5766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328 803 11519 0 0,'-1'1'2962'0'0,"-27"24"2372"0"0,1 2-3807 0 0,-18 16-1195 0 0,17-19-220 0 0,2 2-1 0 0,0 1 1 0 0,2 1-1 0 0,1 2 1 0 0,1 0 0 0 0,2 1-1 0 0,-17 35 1 0 0,33-59-88 0 0,1 1-1 0 0,0 0 1 0 0,1-1-1 0 0,0 1 1 0 0,0 0-1 0 0,0 1 1 0 0,0 15-1 0 0,2-22-16 0 0,0 0 0 0 0,0 0 0 0 0,0 0-1 0 0,0 0 1 0 0,1 0 0 0 0,-1 0 0 0 0,0 0 0 0 0,1 0-1 0 0,0 0 1 0 0,-1 0 0 0 0,1 0 0 0 0,0 0 0 0 0,0 0-1 0 0,0-1 1 0 0,0 1 0 0 0,0 0 0 0 0,1-1 0 0 0,-1 1 0 0 0,0 0-1 0 0,1-1 1 0 0,-1 0 0 0 0,1 1 0 0 0,-1-1 0 0 0,1 0-1 0 0,0 0 1 0 0,0 0 0 0 0,-1 0 0 0 0,1 0 0 0 0,0 0-1 0 0,0-1 1 0 0,0 1 0 0 0,0-1 0 0 0,0 1 0 0 0,0-1 0 0 0,0 0-1 0 0,4 1 1 0 0,12-1 105 0 0,0-1 0 0 0,-1 0 0 0 0,1-1 0 0 0,-1-1 0 0 0,27-7 0 0 0,-16 1-41 0 0,0-1 0 0 0,40-21 0 0 0,-61 27-84 0 0,0 0 0 0 0,-1 0-1 0 0,0 0 1 0 0,0-1 0 0 0,0 1-1 0 0,0-2 1 0 0,-1 1 0 0 0,1-1-1 0 0,-2 1 1 0 0,6-8-1 0 0,-7 8-48 0 0,-1 1-1 0 0,1-1 0 0 0,-1-1 0 0 0,0 1 0 0 0,0 0 0 0 0,-1 0 0 0 0,0-1 0 0 0,1 1 0 0 0,-2-1 0 0 0,1 1 0 0 0,-1-1 1 0 0,0 1-1 0 0,0-1 0 0 0,-1-7 0 0 0,-1 4-37 0 0,0 0 1 0 0,0 0 0 0 0,-1 1-1 0 0,0-1 1 0 0,0 1-1 0 0,-1 0 1 0 0,0 0-1 0 0,-1 0 1 0 0,0 0-1 0 0,0 1 1 0 0,0 0 0 0 0,-1 0-1 0 0,-13-12 1 0 0,10 11-62 0 0,0 1 1 0 0,0 0-1 0 0,-1 1 1 0 0,0 0-1 0 0,0 0 1 0 0,0 1-1 0 0,-1 0 1 0 0,0 1-1 0 0,0 1 1 0 0,-14-4 0 0 0,23 7-627 0 0</inkml:trace>
  <inkml:trace contextRef="#ctx0" brushRef="#br0" timeOffset="1">1746 0 17735 0 0,'-12'3'250'0'0,"0"1"1"0"0,1 0-1 0 0,0 0 0 0 0,0 1 1 0 0,0 0-1 0 0,0 1 0 0 0,1 0 0 0 0,-15 12 1 0 0,-4 7 196 0 0,-36 37 0 0 0,56-52-170 0 0,-27 30 308 0 0,1 1 0 0 0,2 2 0 0 0,-46 78 0 0 0,36-40-172 0 0,-46 114-1 0 0,61-123-356 0 0,-114 251 96 0 0,73-211-140 0 0,52-86-13 0 0,1-4 1 0 0,0-1 0 0 0,-1-1 0 0 0,-32 29 0 0 0,38-40-118 0 0,-20 12-1 0 0,5-4-77 0 0,25-16-70 0 0,3-10-8159 0 0,3-5 1773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90 14279 0 0,'0'0'1103'0'0,"-9"2"-678"0"0,8-1-10 0 0,-1-1 1 0 0,1 1-1 0 0,-1-1 0 0 0,1 1 0 0 0,0 0 0 0 0,-1 0 1 0 0,1-1-1 0 0,0 1 0 0 0,0 0 0 0 0,-1 0 0 0 0,1 0 1 0 0,0 0-1 0 0,0 1 0 0 0,-1 1 0 0 0,1-2 421 0 0,2 8 185 0 0,1-7-945 0 0,0-1 0 0 0,0 1 0 0 0,1-1 0 0 0,-1 1 0 0 0,0-1 0 0 0,0 0 0 0 0,1 0 0 0 0,-1 0 0 0 0,1 0 0 0 0,-1 0 0 0 0,1 0 0 0 0,-1-1-1 0 0,1 1 1 0 0,4 0 0 0 0,-1-1 36 0 0,12 3 133 0 0,0-1 1 0 0,0-1-1 0 0,1 0 0 0 0,22-4 0 0 0,75-13 243 0 0,-85 11-406 0 0,249-51 95 0 0,-102 18-2163 0 0,-125 27-469 0 0,-4-1-5845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2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1033 13 11519 0 0,'-2'-1'101'0'0,"0"-1"-1"0"0,0 1 1 0 0,0 0-1 0 0,0 0 1 0 0,0 0-1 0 0,0 0 1 0 0,0 0-1 0 0,0 0 1 0 0,-1 0-1 0 0,1 1 1 0 0,0-1-1 0 0,0 1 1 0 0,-1 0-1 0 0,1 0 1 0 0,0-1-1 0 0,-1 1 1 0 0,1 1-1 0 0,0-1 1 0 0,-1 0-1 0 0,1 1 0 0 0,-4 0 1 0 0,-6 5 539 0 0,0 1 0 0 0,1 0-1 0 0,-1 0 1 0 0,2 1 0 0 0,-1 0 0 0 0,-15 17 0 0 0,13-13-404 0 0,-10 11 208 0 0,0 1 1 0 0,2 1 0 0 0,-19 29 0 0 0,-50 86 508 0 0,86-133-907 0 0,-166 321 1143 0 0,133-251-1043 0 0,-40 84 120 0 0,-68 136 309 0 0,125-262-436 0 0,-1 0-1 0 0,-2-2 0 0 0,-1-1 1 0 0,-44 45-1 0 0,56-65-116 0 0,0-1-1 0 0,-1 0 1 0 0,-27 18 0 0 0,40-29-21 0 0,-1 0 0 0 0,1 0 1 0 0,0 1-1 0 0,0-1 0 0 0,0 0 0 0 0,0 0 0 0 0,-1 0 1 0 0,1 0-1 0 0,0 1 0 0 0,0-1 0 0 0,-1 0 1 0 0,1 0-1 0 0,0 0 0 0 0,0 0 0 0 0,-1 0 1 0 0,1 0-1 0 0,0 0 0 0 0,0 1 0 0 0,-1-1 1 0 0,1 0-1 0 0,0 0 0 0 0,0 0 0 0 0,-1 0 1 0 0,1 0-1 0 0,0 0 0 0 0,0 0 0 0 0,-1-1 0 0 0,1 1 1 0 0,0 0-1 0 0,0 0 0 0 0,-1 0 0 0 0,1 0 1 0 0,0 0-1 0 0,0 0 0 0 0,-1 0 0 0 0,1 0 1 0 0,0-1-1 0 0,0 1 0 0 0,-1 0 0 0 0,1 0 1 0 0,0 0-1 0 0,0-1 0 0 0,0 1 0 0 0,-1 0 1 0 0,2-6-5 0 0,-1 2-15 0 0,1-1-1 0 0,0 1 1 0 0,1-1-1 0 0,-1 1 1 0 0,1 0 0 0 0,0-1-1 0 0,0 1 1 0 0,0 0-1 0 0,4-5 1 0 0,29-35-118 0 0,-26 34 112 0 0,126-133-251 0 0,-106 115 175 0 0,2 3 0 0 0,64-42-1 0 0,-79 58-29 0 0,23-10-1 0 0,-32 16 84 0 0,-1 0 0 0 0,1 1 0 0 0,0 0 0 0 0,0 1 0 0 0,0-1 0 0 0,12 0-1 0 0,-18 2 47 0 0,1 1 0 0 0,-1-1-1 0 0,1 0 1 0 0,-1 1-1 0 0,1-1 1 0 0,-1 0-1 0 0,1 1 1 0 0,-1 0-1 0 0,1-1 1 0 0,-1 1-1 0 0,0 0 1 0 0,1 0-1 0 0,-1 0 1 0 0,0 0-1 0 0,0 0 1 0 0,1 0-1 0 0,-1 0 1 0 0,0 0-1 0 0,0 0 1 0 0,0 0-1 0 0,0 1 1 0 0,-1-1-1 0 0,1 0 1 0 0,0 1 0 0 0,-1-1-1 0 0,1 1 1 0 0,0-1-1 0 0,-1 1 1 0 0,0-1-1 0 0,1 1 1 0 0,-1 2-1 0 0,1 0 46 0 0,0 1 1 0 0,-1 0-1 0 0,0 0 0 0 0,0 0 0 0 0,0-1 0 0 0,0 1 1 0 0,-1 0-1 0 0,0 0 0 0 0,-1 5 0 0 0,-14 29 700 0 0,-32 62-1 0 0,30-68-460 0 0,2 0-1 0 0,-20 60 1 0 0,34-87-279 0 0,0 0-1 0 0,1 0 1 0 0,-1 0 0 0 0,2 1-1 0 0,-1-1 1 0 0,1 1 0 0 0,0-1 0 0 0,1 9-1 0 0,-1-13-58 0 0,1 1 0 0 0,0-1 0 0 0,0 1 0 0 0,0-1 0 0 0,0 1 0 0 0,0-1 0 0 0,0 1 0 0 0,1-1 0 0 0,-1 0 0 0 0,1 0 0 0 0,-1 0-1 0 0,1 0 1 0 0,0 0 0 0 0,0 0 0 0 0,0 0 0 0 0,0-1 0 0 0,0 1 0 0 0,0-1 0 0 0,0 1 0 0 0,1-1 0 0 0,-1 0 0 0 0,4 2-1 0 0,-1-2-215 0 0,0 0 0 0 0,0 0 0 0 0,0 0 0 0 0,0-1-1 0 0,0 0 1 0 0,0 0 0 0 0,0 0 0 0 0,0 0-1 0 0,-1-1 1 0 0,1 0 0 0 0,0 0 0 0 0,0 0-1 0 0,0 0 1 0 0,-1-1 0 0 0,1 0 0 0 0,7-4-1 0 0,6-3-1642 0 0,-1-1 0 0 0,29-23 0 0 0,-22 12-139 0 0,3-2-2454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17 6911 0 0,'-5'7'715'0'0,"-13"14"178"0"0,15-18 22 0 0,-1 1 0 0 0,1 0 0 0 0,0 0 0 0 0,0 1-1 0 0,0-1 1 0 0,0 0 0 0 0,1 1 0 0 0,-1 0 0 0 0,1-1 0 0 0,-2 11 0 0 0,4-14-789 0 0,-1 0 0 0 0,1 1 0 0 0,0-1-1 0 0,1 0 1 0 0,-1 1 0 0 0,0-1 0 0 0,0 0-1 0 0,0 0 1 0 0,1 1 0 0 0,-1-1 0 0 0,1 0 0 0 0,-1 0-1 0 0,1 0 1 0 0,-1 0 0 0 0,1 0 0 0 0,0 0 0 0 0,0 1-1 0 0,-1-2 1 0 0,1 1 0 0 0,0 0 0 0 0,0 0-1 0 0,0 0 1 0 0,0 0 0 0 0,0 0 0 0 0,0-1 0 0 0,0 1-1 0 0,0 0 1 0 0,1-1 0 0 0,-1 1 0 0 0,2 0 0 0 0,1 1 27 0 0,1-1 1 0 0,0 1 0 0 0,0-1 0 0 0,0 0 0 0 0,10 0 0 0 0,2-1 167 0 0,-1 0 0 0 0,1-2 0 0 0,30-5 0 0 0,48-19 9 0 0,-74 19-276 0 0,40-18 0 0 0,-53 21-53 0 0,-1 0 1 0 0,1-1-1 0 0,-1 0 0 0 0,0 0 0 0 0,0-1 0 0 0,0 0 1 0 0,8-10-1 0 0,-14 15-12 0 0,-1 1 0 0 0,0 0 0 0 0,1-1 0 0 0,-1 1 0 0 0,0-1-1 0 0,1 1 1 0 0,-1 0 0 0 0,0-1 0 0 0,0 1 0 0 0,1-1 0 0 0,-1 1 0 0 0,0-1 0 0 0,0 1 0 0 0,0-1 0 0 0,0 1 0 0 0,0-1 0 0 0,1 1 0 0 0,-1-1 0 0 0,0 1 0 0 0,0-1 0 0 0,0 1 0 0 0,0-1 0 0 0,-1 1 0 0 0,1-1 0 0 0,0 1-1 0 0,0-1 1 0 0,0 1 0 0 0,0-1 0 0 0,0 1 0 0 0,-1-1 0 0 0,1 1 0 0 0,0-1 0 0 0,0 1 0 0 0,-1 0 0 0 0,1-1 0 0 0,0 1 0 0 0,-1 0 0 0 0,1-1 0 0 0,-1 0 0 0 0,0 1-20 0 0,0-1 1 0 0,0 0-1 0 0,0 1 0 0 0,0-1 1 0 0,-1 1-1 0 0,1 0 0 0 0,0-1 1 0 0,0 1-1 0 0,0 0 1 0 0,-1-1-1 0 0,1 1 0 0 0,0 0 1 0 0,0 0-1 0 0,-2 0 0 0 0,-18 5-313 0 0,1 0-1 0 0,0 1 0 0 0,0 1 0 0 0,0 1 0 0 0,-26 14 0 0 0,-161 91-515 0 0,182-99 904 0 0,1 1 0 0 0,1 1 0 0 0,1 1 0 0 0,0 1 0 0 0,-20 22 0 0 0,38-35-18 0 0,1-1 0 0 0,-1 1 0 0 0,1 0 0 0 0,0 0 0 0 0,0 1 0 0 0,1-1-1 0 0,0 0 1 0 0,-3 10 0 0 0,4-13-51 0 0,1-1 0 0 0,0 1 0 0 0,-1-1 0 0 0,1 1 0 0 0,0-1 0 0 0,0 1 0 0 0,0 0 0 0 0,0-1 0 0 0,0 1-1 0 0,0-1 1 0 0,1 1 0 0 0,-1-1 0 0 0,0 1 0 0 0,1-1 0 0 0,-1 1 0 0 0,1-1 0 0 0,-1 0 0 0 0,1 1 0 0 0,0-1 0 0 0,0 0-1 0 0,0 1 1 0 0,0-1 0 0 0,0 0 0 0 0,0 0 0 0 0,0 0 0 0 0,0 0 0 0 0,0 0 0 0 0,0 0 0 0 0,0 0 0 0 0,1 0 0 0 0,-1 0-1 0 0,0 0 1 0 0,1-1 0 0 0,-1 1 0 0 0,1-1 0 0 0,-1 1 0 0 0,1-1 0 0 0,1 1 0 0 0,20 2-5030 0 0,7-2-1725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7 11055 0 0,'0'0'852'0'0,"-1"-1"-560"0"0,-2 0-35 0 0,0 0-1 0 0,0 0 1 0 0,0 0-1 0 0,0 1 1 0 0,0-1-1 0 0,0 1 1 0 0,0-1 0 0 0,0 1-1 0 0,0 0 1 0 0,0 1-1 0 0,0-1 1 0 0,0 0-1 0 0,0 1 1 0 0,0-1-1 0 0,-4 3 1 0 0,-8 2 1031 0 0,-24 10-1 0 0,34-13-1304 0 0,-33 17 604 0 0,-41 28-1 0 0,12-8-78 0 0,19-12-162 0 0,0 2-1 0 0,-50 41 0 0 0,97-69-342 0 0,-3 2 11 0 0,0 1 0 0 0,0-1 0 0 0,1 1 1 0 0,-6 6-1 0 0,9-9-13 0 0,-1 0 0 0 0,1-1 1 0 0,-1 1-1 0 0,1 0 0 0 0,-1-1 1 0 0,1 1-1 0 0,0 0 0 0 0,-1 0 1 0 0,1-1-1 0 0,0 1 0 0 0,0 0 1 0 0,0 0-1 0 0,0 0 0 0 0,0-1 1 0 0,0 1-1 0 0,0 0 0 0 0,0 0 1 0 0,0 0-1 0 0,0 0 0 0 0,0-1 1 0 0,0 1-1 0 0,0 0 0 0 0,1 0 1 0 0,-1-1-1 0 0,0 1 0 0 0,1 0 1 0 0,-1 0-1 0 0,0-1 0 0 0,1 1 1 0 0,-1 0-1 0 0,1-1 0 0 0,-1 1 1 0 0,1 0-1 0 0,-1-1 0 0 0,1 1 1 0 0,0-1-1 0 0,0 1 0 0 0,3 2-5 0 0,0-1-1 0 0,-1 0 0 0 0,1 0 0 0 0,0-1 1 0 0,0 1-1 0 0,1-1 0 0 0,-1 0 1 0 0,0 0-1 0 0,8 1 0 0 0,43 0-85 0 0,-30-2 53 0 0,2 1-78 0 0,0 1 1 0 0,32 7 0 0 0,-45-6 134 0 0,0 1 0 0 0,0 0-1 0 0,-1 1 1 0 0,0 0 0 0 0,24 14 0 0 0,-27-13 202 0 0,0 1 1 0 0,0 0 0 0 0,-1 0 0 0 0,10 10-1 0 0,-16-13-81 0 0,0 0 0 0 0,0 0-1 0 0,0 0 1 0 0,0 0 0 0 0,-1 0-1 0 0,0 1 1 0 0,1-1 0 0 0,-2 1-1 0 0,1 0 1 0 0,0-1 0 0 0,-1 1-1 0 0,1 8 1 0 0,-2-9-49 0 0,1 0 1 0 0,-2 1-1 0 0,1-1 0 0 0,0 0 0 0 0,-1 0 0 0 0,0 0 1 0 0,0 0-1 0 0,0 0 0 0 0,-1 0 0 0 0,1 0 0 0 0,-1 0 1 0 0,0 0-1 0 0,0 0 0 0 0,0-1 0 0 0,-1 1 0 0 0,1-1 1 0 0,-5 5-1 0 0,1-1 15 0 0,-1-1 0 0 0,1 1 0 0 0,-2-1 0 0 0,1-1 0 0 0,-1 1 0 0 0,-15 7 0 0 0,6-5-52 0 0,0-1 0 0 0,0-1-1 0 0,-1-1 1 0 0,-22 4 0 0 0,3-3-52 0 0,-39 1 0 0 0,60-6-137 0 0,-24-2-1 0 0,36 1 66 0 0,0-1-1 0 0,0 1 0 0 0,0-1 0 0 0,0 0 1 0 0,1 0-1 0 0,-1 0 0 0 0,0 0 0 0 0,0-1 0 0 0,1 0 1 0 0,-1 0-1 0 0,1 0 0 0 0,-4-2 0 0 0,7 3-24 0 0,-1 1 0 0 0,0-1 0 0 0,1 0 0 0 0,-1 0 0 0 0,0 1 0 0 0,1-1 0 0 0,-1 0 0 0 0,1 0 0 0 0,0 0 0 0 0,-1 1 0 0 0,1-1 0 0 0,0 0 0 0 0,-1 0 0 0 0,1 0 0 0 0,0 0 0 0 0,0 0 0 0 0,0 0 0 0 0,0 0 0 0 0,0 0 0 0 0,0 0 0 0 0,0 0 0 0 0,0 0 0 0 0,0 0 0 0 0,1-1 0 0 0,4-12-1277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306 406 12895 0 0,'0'0'1172'0'0,"-1"1"-966"0"0,-24 29 3664 0 0,-36 34 1 0 0,38-42-2753 0 0,2 1 0 0 0,0 1 0 0 0,-22 33 0 0 0,-5 31-647 0 0,20-34-317 0 0,-5 8-1105 0 0,32-60 90 0 0</inkml:trace>
  <inkml:trace contextRef="#ctx0" brushRef="#br0" timeOffset="1">671 0 7367 0 0,'0'0'784'0'0,"-9"5"-784"0"0,0 2 768 0 0,0 2 120 0 0,-2 2 24 0 0,3 1-5112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1375 0 0,'0'0'66'0'0,"-2"1"-8"0"0,-18 10 1948 0 0,-13 4 5604 0 0,-5 3 518 0 0,13-4-7045 0 0,-15 11 85 0 0,-101 61 549 0 0,-8 6-1129 0 0,144-88-576 0 0,0-1-1 0 0,1 1 1 0 0,-1 1-1 0 0,1-1 1 0 0,0 1-1 0 0,0 0 1 0 0,-4 5-1 0 0,4 1 37 0 0,4-9-47 0 0,0-1 0 0 0,1 1-1 0 0,-1 0 1 0 0,1-1 0 0 0,-1 1-1 0 0,1-1 1 0 0,-1 0 0 0 0,1 1 0 0 0,0-1-1 0 0,0 1 1 0 0,0-1 0 0 0,0 0-1 0 0,0 0 1 0 0,0 0 0 0 0,0 1 0 0 0,0-1-1 0 0,0 0 1 0 0,1 0 0 0 0,-1 0-1 0 0,0-1 1 0 0,1 1 0 0 0,1 1 0 0 0,4 2-57 0 0,1 0 1 0 0,14 4 0 0 0,142 38-928 0 0,-154-43 1020 0 0,0 1 0 0 0,0-1 0 0 0,-1 2-1 0 0,1-1 1 0 0,-1 1 0 0 0,0 1 0 0 0,-1-1 0 0 0,1 2 0 0 0,-1-1-1 0 0,0 1 1 0 0,-1 0 0 0 0,0 1 0 0 0,11 14 0 0 0,-6-5 287 0 0,-1 1 1 0 0,0 0 0 0 0,-2 0 0 0 0,0 1-1 0 0,11 37 1 0 0,-19-51-165 0 0,0 1-1 0 0,0 0 1 0 0,0-1 0 0 0,-1 1-1 0 0,0 0 1 0 0,0 0 0 0 0,-2 11-1 0 0,2-16-120 0 0,-1 0-1 0 0,1 0 1 0 0,-1 0-1 0 0,1 1 1 0 0,-1-1-1 0 0,0 0 1 0 0,1 0-1 0 0,-1 0 1 0 0,0 0-1 0 0,0 0 1 0 0,0-1-1 0 0,0 1 1 0 0,0 0-1 0 0,0 0 1 0 0,0-1 0 0 0,0 1-1 0 0,0 0 1 0 0,0-1-1 0 0,0 1 1 0 0,-2 0-1 0 0,-23 6 310 0 0,26-7-342 0 0,-91 15 278 0 0,-40 9 64 0 0,117-21-377 0 0,-5 2-242 0 0,1 0-1 0 0,-29 13 1 0 0,45-17-190 0 0,46-5-2680 0 0,-3-1 1698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0,'0'0'18325'0'0,"2"1"-17406"0"0,2 3-785 0 0,0 0-1 0 0,1 0 1 0 0,-1-1-1 0 0,1 1 1 0 0,0-1-1 0 0,0-1 1 0 0,0 1-1 0 0,1-1 1 0 0,-1 0-1 0 0,0 0 1 0 0,1 0-1 0 0,-1-1 1 0 0,1 1-1 0 0,7-1 1 0 0,49 4-3744 0 0,-39-4-5955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8751 0 0,'0'0'9348'0'0,"-7"2"-7641"0"0,2-1-1603 0 0,1 0 0 0 0,-1 1 1 0 0,0 0-1 0 0,1 0 0 0 0,-1 0 1 0 0,1 1-1 0 0,0-1 0 0 0,0 1 1 0 0,0 0-1 0 0,0 0 0 0 0,1 1 0 0 0,-5 3 1 0 0,-2 6 473 0 0,0 0 0 0 0,-11 19 1 0 0,1-1-237 0 0,-38 59-306 0 0,-62 133 0 0 0,101-186-305 0 0,-14 44 1 0 0,32-73-889 0 0,9-15-2205 0 0,8-19 1610 0 0,1-7-8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89 254 15807 0 0,'-23'-1'617'0'0,"11"1"-252"0"0,0-1 0 0 0,-15 3 0 0 0,14 1-285 0 0,11-3 331 0 0,12 4 682 0 0,1-2-871 0 0,-1-1 0 0 0,0 0 0 0 0,1-1-1 0 0,-1 0 1 0 0,1 0 0 0 0,17-4 0 0 0,-10 2-23 0 0,508-84 2891 0 0,-130 17-1844 0 0,66 20-1245 0 0,-447 48-284 0 0,-1 0 0 0 0,1-2-1 0 0,-1 0 1 0 0,14-4-1 0 0,-19 3-823 0 0,0 1-1 0 0,0-1 0 0 0,16-11 1 0 0,-6 1-6047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1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1 10135 0 0,'0'0'778'0'0,"-2"0"-506"0"0,-5 3 332 0 0,-1 0 1 0 0,1 1 0 0 0,0 0-1 0 0,1 0 1 0 0,-1 0 0 0 0,1 1-1 0 0,0 0 1 0 0,0 0 0 0 0,-10 11 0 0 0,-2 6 994 0 0,-22 36 1 0 0,18-25-1466 0 0,-119 207 1169 0 0,92-148-955 0 0,-76 147-207 0 0,3-5-2 0 0,-13-11-76 0 0,100-173-1385 0 0,-54 58 0 0 0,80-98-474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946 1 16439 0 0,'-1'2'754'0'0,"-26"29"-390"0"0,-94 120 2838 0 0,94-114-2539 0 0,3 1-1 0 0,-27 52 1 0 0,-2 22-365 0 0,-114 221-115 0 0,125-263-380 0 0,-2-2-1 0 0,-3-1 0 0 0,-3-3 0 0 0,-3-2 1 0 0,-88 81-1 0 0,124-127 190 0 0,10-9 9 0 0,-1 0 0 0 0,0 0 1 0 0,0-1-1 0 0,0 0 0 0 0,-1 0 1 0 0,-14 6-1 0 0,23-12 1 0 0,0 0 1 0 0,0 0-1 0 0,-1 0 0 0 0,1 0 0 0 0,0 0 0 0 0,0 0 1 0 0,-1 0-1 0 0,1 0 0 0 0,0 0 0 0 0,-1 0 0 0 0,1 0 1 0 0,0 0-1 0 0,0 0 0 0 0,-1 0 0 0 0,1 0 0 0 0,0-1 1 0 0,0 1-1 0 0,-1 0 0 0 0,1 0 0 0 0,0 0 1 0 0,0 0-1 0 0,0 0 0 0 0,-1-1 0 0 0,1 1 0 0 0,0 0 1 0 0,0 0-1 0 0,0-1 0 0 0,0 1 0 0 0,0 0 0 0 0,-1 0 1 0 0,1 0-1 0 0,0-1 0 0 0,0 1 0 0 0,0 0 0 0 0,0-1 1 0 0,-3-8 61 0 0,3 6-44 0 0,0 1-1 0 0,1-1 0 0 0,-1 1 1 0 0,0-1-1 0 0,1 1 0 0 0,0 0 1 0 0,-1-1-1 0 0,1 1 1 0 0,0 0-1 0 0,0-1 0 0 0,2-1 1 0 0,17-26 127 0 0,-13 20-110 0 0,24-30-33 0 0,1 1-1 0 0,2 1 0 0 0,2 2 0 0 0,1 2 0 0 0,58-41 0 0 0,-70 57-50 0 0,0 2 1 0 0,1 1-1 0 0,1 1 0 0 0,1 2 1 0 0,48-17-1 0 0,-69 27 99 0 0,0 1-1 0 0,0-1 1 0 0,0 2-1 0 0,0-1 0 0 0,0 1 1 0 0,0-1-1 0 0,0 2 1 0 0,11 1-1 0 0,-16-2-12 0 0,1 1 1 0 0,-1-1-1 0 0,0 1 0 0 0,0 0 0 0 0,0 0 1 0 0,0 0-1 0 0,0 0 0 0 0,0 0 1 0 0,0 0-1 0 0,0 0 0 0 0,0 0 0 0 0,0 1 1 0 0,-1-1-1 0 0,1 1 0 0 0,0 0 0 0 0,-1-1 1 0 0,1 1-1 0 0,-1 0 0 0 0,0 0 0 0 0,0 0 1 0 0,0 0-1 0 0,0 0 0 0 0,0 0 0 0 0,0 0 1 0 0,0 0-1 0 0,-1 1 0 0 0,1-1 0 0 0,-1 0 1 0 0,1 0-1 0 0,-1 3 0 0 0,0 3 42 0 0,0-1 0 0 0,-1 1 0 0 0,0-1-1 0 0,0 1 1 0 0,-1-1 0 0 0,0 1 0 0 0,0-1 0 0 0,-5 11-1 0 0,-32 56 191 0 0,22-44-145 0 0,10-18-117 0 0,-3 5 10 0 0,1 1-1 0 0,0 1 1 0 0,-9 31 0 0 0,16-31-2772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8751 0 0,'-1'3'8724'0'0,"-39"64"-3019"0"0,-33 30-3856 0 0,44-58-1271 0 0,-24 37-188 0 0,47-67-595 0 0,1 0 1 0 0,0 1-1 0 0,1 0 1 0 0,0 0 0 0 0,1 0-1 0 0,-4 15 1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36 12895 0 0,'-6'-18'1264'0'0,"3"8"-1128"0"0,-1 3 3112 0 0,-1 17-2080 0 0,1 3-1776 0 0,4 3-360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16 7367 0 0,'0'0'568'0'0,"0"-1"-373"0"0,0 0-65 0 0,1 1 1 0 0,-1-1-1 0 0,-1 1 0 0 0,1-1 1 0 0,0 0-1 0 0,0 1 0 0 0,0-1 1 0 0,0 1-1 0 0,0-1 0 0 0,0 1 1 0 0,-1-1-1 0 0,1 1 0 0 0,0-1 1 0 0,-1 1-1 0 0,1-1 1 0 0,0 1-1 0 0,-1-1 0 0 0,1 1 1 0 0,0-1-1 0 0,-1 1 0 0 0,1-1 1 0 0,-1 1-1 0 0,1 0 0 0 0,-1-1 1 0 0,1 1-1 0 0,-1 0 0 0 0,1 0 1 0 0,-1-1-1 0 0,1 1 0 0 0,-1 0 1 0 0,1 0-1 0 0,-1 0 0 0 0,1 0 1 0 0,-1-1-1 0 0,0 1 0 0 0,1 0 1 0 0,-1 0-1 0 0,1 0 0 0 0,-1 0 1 0 0,0 0-1 0 0,1 1 0 0 0,-2-1 1 0 0,1 0 520 0 0,-7 0 754 0 0,1 1 1 0 0,0 0-1 0 0,-1 0 0 0 0,-13 4 0 0 0,10-1-737 0 0,-1 1-1 0 0,-14 7 0 0 0,-4 6-971 0 0,-31 25 1 0 0,44-31 934 0 0,9-6-637 0 0,0 0 0 0 0,0 0 0 0 0,1 1 1 0 0,0 0-1 0 0,0 0 0 0 0,1 0 0 0 0,0 1 0 0 0,0 0 0 0 0,1 0 1 0 0,-8 16-1 0 0,13-22-77 0 0,0 0 0 0 0,0-1 0 0 0,0 1 0 0 0,0-1 0 0 0,0 1 0 0 0,1 0 0 0 0,-1-1 0 0 0,1 1 0 0 0,-1-1 0 0 0,1 1 0 0 0,-1-1 1 0 0,1 1-1 0 0,0-1 0 0 0,0 1 0 0 0,0-1 0 0 0,2 2 0 0 0,0 3-2 0 0,5 9-245 0 0,-1 1 0 0 0,-1 0-1 0 0,6 22 1 0 0,5 19 267 0 0,-13-50 134 0 0,-1 1 0 0 0,1 0 1 0 0,1-1-1 0 0,-1 0 0 0 0,1 0 0 0 0,0 0 0 0 0,1-1 0 0 0,6 6 0 0 0,6 8 301 0 0,-13-15-202 0 0,0 0 1 0 0,0 0-1 0 0,0-1 0 0 0,11 6 0 0 0,-11-7-20 0 0,-1 0 0 0 0,0 0 0 0 0,0 0 0 0 0,0 0 0 0 0,0 0-1 0 0,0 1 1 0 0,-1 0 0 0 0,6 6 0 0 0,-9-9-126 0 0,0 1 1 0 0,1-1-1 0 0,-1 1 0 0 0,0 0 0 0 0,0-1 0 0 0,0 1 0 0 0,0-1 1 0 0,0 1-1 0 0,0-1 0 0 0,0 1 0 0 0,-1 0 0 0 0,1-1 1 0 0,0 1-1 0 0,-1-1 0 0 0,0 3 0 0 0,0-1 26 0 0,-1 2-21 0 0,-1 0-1 0 0,1 0 1 0 0,-1 0-1 0 0,1-1 1 0 0,-1 1-1 0 0,-1-1 1 0 0,1 1-1 0 0,-1-1 1 0 0,1 0-1 0 0,-1-1 1 0 0,0 1-1 0 0,-1-1 1 0 0,1 1-1 0 0,0-1 1 0 0,-1 0-1 0 0,-5 2 1 0 0,-11 5 51 0 0,0-1 1 0 0,-32 9-1 0 0,44-15-62 0 0,-37 11 83 0 0,-94 15 0 0 0,114-25-140 0 0,-1-2 0 0 0,0-1 0 0 0,1-1 0 0 0,-1-1 0 0 0,-30-6 0 0 0,50 6-315 0 0,0-1 0 0 0,0 0 0 0 0,0 0 0 0 0,0 0-1 0 0,-7-5 1 0 0,-3-5-7826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177 491 2759 0 0,'0'0'16847'0'0,"-2"1"-16675"0"0,-8 5-152 0 0,0-1 0 0 0,0 0-1 0 0,-1-1 1 0 0,-12 4 0 0 0,18-6-14 0 0,-1-1 0 0 0,1 0 0 0 0,0 0-1 0 0,-1-1 1 0 0,1 1 0 0 0,0-1 0 0 0,-1 0 0 0 0,1-1 0 0 0,-1 1 0 0 0,1-1-1 0 0,-7-2 1 0 0,10 2 6 0 0,0 1 0 0 0,0-1 0 0 0,0 0 0 0 0,0 0-1 0 0,0-1 1 0 0,0 1 0 0 0,1 0 0 0 0,-1-1 0 0 0,0 1 0 0 0,1-1-1 0 0,-1 1 1 0 0,0-1 0 0 0,1 0 0 0 0,0 0 0 0 0,-3-3 0 0 0,3 1 13 0 0,-1 0 0 0 0,1 0 0 0 0,-1 0 0 0 0,1 0 0 0 0,0 0 0 0 0,1 0 0 0 0,-1 0 0 0 0,0-4 0 0 0,2-4 76 0 0,-1 1 0 0 0,1 0 0 0 0,1-1 0 0 0,-1 1-1 0 0,6-16 1 0 0,2 2 7 0 0,1-1-1 0 0,2 1 1 0 0,0 1-1 0 0,1 0 1 0 0,1 0 0 0 0,2 2-1 0 0,0 0 1 0 0,1 1-1 0 0,1 0 1 0 0,1 1-1 0 0,25-19 1 0 0,-31 29-171 0 0,1 0 1 0 0,0 0-1 0 0,1 1 0 0 0,-1 1 1 0 0,29-11-1 0 0,-34 16 29 0 0,0 1 1 0 0,0-1-1 0 0,1 2 0 0 0,-1-1 1 0 0,1 1-1 0 0,-1 0 0 0 0,1 1 1 0 0,-1 0-1 0 0,1 1 0 0 0,0 0 1 0 0,14 4-1 0 0,-6 0 3 0 0,-1 0 1 0 0,0 2-1 0 0,0 0 1 0 0,18 11 0 0 0,-25-12 14 0 0,1 0 0 0 0,-1 1 0 0 0,-1 1 0 0 0,1-1 1 0 0,-1 2-1 0 0,0-1 0 0 0,8 11 0 0 0,-15-16 34 0 0,0-1-1 0 0,0 1 1 0 0,-1 0-1 0 0,1 0 1 0 0,0-1 0 0 0,-1 1-1 0 0,0 0 1 0 0,1 0-1 0 0,-1 1 1 0 0,-1-1 0 0 0,1 0-1 0 0,0 0 1 0 0,-1 0-1 0 0,1 1 1 0 0,-1-1-1 0 0,0 0 1 0 0,0 0 0 0 0,0 1-1 0 0,-1-1 1 0 0,1 0-1 0 0,-1 0 1 0 0,0 1-1 0 0,0-1 1 0 0,0 0 0 0 0,0 0-1 0 0,0 0 1 0 0,-1 0-1 0 0,1 0 1 0 0,-1-1-1 0 0,0 1 1 0 0,-2 3 0 0 0,-7 5 112 0 0,0 0 0 0 0,0-1 1 0 0,-1 0-1 0 0,0-1 1 0 0,-19 11-1 0 0,10-6-59 0 0,-191 136-360 0 0,197-140-230 0 0,-1-1 0 0 0,0-1 1 0 0,0 0-1 0 0,-32 11 0 0 0,35-16-54 0 0,1 1 1 0 0,-1-2-1 0 0,0 1 0 0 0,0-2 0 0 0,0 0 1 0 0,0 0-1 0 0,-18-2 0 0 0,8-5-968 0 0,11-3-2373 0 0,6 0-278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918 1 18311 0 0,'-2'1'838'0'0,"-19"9"-643"0"0,-1 2 0 0 0,1 0 1 0 0,1 1-1 0 0,0 2 1 0 0,1 0-1 0 0,-30 31 1 0 0,-91 119-53 0 0,134-158-108 0 0,-92 129-59 0 0,-158 290 0 0 0,119-187-3280 0 0,124-220 2596 0 0,-14 19 1 0 0,21-32 444 0 0,0 0 1 0 0,0 0-1 0 0,0 0 1 0 0,0 0-1 0 0,-1-1 0 0 0,-8 5 1 0 0,1-3-4789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202 120 18111 0 0,'0'0'1639'0'0,"2"0"-1350"0"0,3 1-87 0 0,1 0 0 0 0,-1 0-1 0 0,0 0 1 0 0,1 1 0 0 0,-1-1-1 0 0,0 1 1 0 0,0 0 0 0 0,0 1-1 0 0,5 3 1 0 0,-5-3-87 0 0,0 0 0 0 0,1-1 0 0 0,0 1 1 0 0,-1-1-1 0 0,1 0 0 0 0,0 0 0 0 0,0-1 0 0 0,0 0 0 0 0,8 1 0 0 0,-3-3-120 0 0,1 0 0 0 0,-1-1-1 0 0,0 0 1 0 0,0 0 0 0 0,0-1-1 0 0,0-1 1 0 0,14-6 0 0 0,70-41-608 0 0,-80 41 272 0 0,21-15 0 0 0,-31 21 209 0 0,0 0 0 0 0,-1-1 0 0 0,1 1 0 0 0,-1-1 1 0 0,0 0-1 0 0,0 0 0 0 0,3-8 0 0 0,-6 11-148 0 0,-16-1-288 0 0,8 3 482 0 0,0 0 0 0 0,0 0 0 0 0,0 1 0 0 0,0 0 1 0 0,1 0-1 0 0,-1 1 0 0 0,0 0 0 0 0,-7 3 0 0 0,-54 25-177 0 0,50-21 229 0 0,-122 75 18 0 0,66-37 270 0 0,-42 30 514 0 0,100-65-552 0 0,1 1-1 0 0,0 0 1 0 0,1 1 0 0 0,-24 31 0 0 0,36-43-188 0 0,1 1-1 0 0,-1 0 1 0 0,0-1 0 0 0,1 1-1 0 0,0 0 1 0 0,-1 0 0 0 0,1 0 0 0 0,0 0-1 0 0,1 0 1 0 0,-1 0 0 0 0,0 0-1 0 0,1 0 1 0 0,0 1 0 0 0,0-1-1 0 0,0 0 1 0 0,0 0 0 0 0,1 5 0 0 0,0-6-15 0 0,-1 1 0 0 0,1-1 1 0 0,1 1-1 0 0,-1-1 1 0 0,0 0-1 0 0,0 1 0 0 0,1-1 1 0 0,0 0-1 0 0,-1 0 0 0 0,1 0 1 0 0,0 0-1 0 0,0 0 1 0 0,0 0-1 0 0,0-1 0 0 0,0 1 1 0 0,0-1-1 0 0,1 1 1 0 0,-1-1-1 0 0,1 0 0 0 0,-1 0 1 0 0,3 1-1 0 0,6 2 1 0 0,0-1-1 0 0,0-1 1 0 0,0 0-1 0 0,0 0 0 0 0,1-1 1 0 0,-1-1-1 0 0,0 0 1 0 0,15-2-1 0 0,3-1-996 0 0,-1-2 0 0 0,31-9 0 0 0,-20 2-5917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21 10591 0 0,'0'0'488'0'0,"1"-2"-12"0"0,13-16 3230 0 0,-21 26 2882 0 0,-4 6-3222 0 0,-41 43-3403 0 0,-68 59-1 0 0,105-104 30 0 0,0 2-1 0 0,0 0 0 0 0,1 1 0 0 0,1 0 0 0 0,-14 21 0 0 0,14-15 9 0 0,8-15 0 0 0,0 2 0 0 0,1-1 0 0 0,0 1 0 0 0,0-1 0 0 0,-2 9 0 0 0,5-13 0 0 0,0 0 0 0 0,1 0 0 0 0,-1 1 0 0 0,1-1 0 0 0,0 0 0 0 0,0 0 0 0 0,0 0 0 0 0,0 0 0 0 0,1 0 0 0 0,-1 0 0 0 0,1 0 0 0 0,0 0 0 0 0,0 0 0 0 0,0 0 0 0 0,0 0 0 0 0,1 0 0 0 0,2 5 0 0 0,-2-6-18 0 0,0 0 1 0 0,0 0-1 0 0,0 1 0 0 0,0-1 1 0 0,1-1-1 0 0,-1 1 0 0 0,1 0 1 0 0,-1 0-1 0 0,1-1 0 0 0,-1 0 1 0 0,1 1-1 0 0,0-1 0 0 0,0 0 0 0 0,0 0 1 0 0,0-1-1 0 0,0 1 0 0 0,0-1 1 0 0,0 1-1 0 0,5-1 0 0 0,7 0-642 0 0,0 0-1 0 0,24-4 1 0 0,-37 4 522 0 0,19-4-5446 0 0,2-2-1743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3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323 439 17935 0 0,'-16'2'827'0'0,"13"-2"-22"0"0,2 2-764 0 0,0 0 0 0 0,0 0-1 0 0,0-1 1 0 0,-1 1 0 0 0,1 0-1 0 0,0-1 1 0 0,-3 4 0 0 0,-1 0 80 0 0,-73 88 3708 0 0,36-47-3073 0 0,22-23-446 0 0,-2 3-97 0 0,0 0 0 0 0,-25 42-1 0 0,33-44-376 0 0,1 0 0 0 0,-15 40 0 0 0,28-62-755 0 0</inkml:trace>
  <inkml:trace contextRef="#ctx0" brushRef="#br0" timeOffset="1">523 18 16127 0 0,'2'-9'1720'0'0,"-2"0"1064"0"0,2 20-2784 0 0,-2 3 0 0 0,0 5-5480 0 0,0 3-1128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4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69 16927 0 0,'10'-10'443'0'0,"1"0"-1"0"0,0 1 1 0 0,1 1-1 0 0,0 0 1 0 0,0 0-1 0 0,19-8 2108 0 0,-32 17-2493 0 0,0 0 0 0 0,-1-1 0 0 0,1 1-1 0 0,0 0 1 0 0,0 0 0 0 0,0 0-1 0 0,-1 0 1 0 0,1 0 0 0 0,0 0-1 0 0,1 1 1 0 0,-3 1 0 0 0,0 1-12 0 0,-18 16-25 0 0,-1-2 1 0 0,0 0-1 0 0,-49 28 0 0 0,-3 2-45 0 0,38-22-102 0 0,-55 42-397 0 0,85-63 449 0 0,0 0-1 0 0,1 0 1 0 0,0 0 0 0 0,0 0-1 0 0,0 1 1 0 0,1 0 0 0 0,-5 7-1 0 0,8-11 22 0 0,0 0-1 0 0,0 1 0 0 0,0-1 1 0 0,0 1-1 0 0,1-1 0 0 0,-1 1 1 0 0,1-1-1 0 0,-1 1 0 0 0,1-1 1 0 0,0 1-1 0 0,0-1 0 0 0,0 1 1 0 0,0 0-1 0 0,1-1 0 0 0,-1 1 1 0 0,1-1-1 0 0,-1 1 1 0 0,1-1-1 0 0,0 1 0 0 0,0-1 1 0 0,0 0-1 0 0,0 1 0 0 0,3 2 1 0 0,5 8-128 0 0,1 0 0 0 0,1-1 0 0 0,0 0 0 0 0,19 15 1 0 0,-10-8 180 0 0,-9-9 8 0 0,0 1 0 0 0,0 0-1 0 0,-2 1 1 0 0,11 15 0 0 0,-19-26 161 0 0,-1 1 38 0 0,1 0-99 0 0,-1-1-1 0 0,0 1 1 0 0,1-1-1 0 0,-1 1 1 0 0,0-1-1 0 0,0 1 1 0 0,0-1-1 0 0,0 1 1 0 0,0 0-1 0 0,0-1 1 0 0,-1 1-1 0 0,1-1 1 0 0,0 1-1 0 0,-1-1 1 0 0,1 1-1 0 0,-1-1 1 0 0,0 1 0 0 0,1-1-1 0 0,-1 0 1 0 0,-1 3-1 0 0,0-2 40 0 0,-1 0-1 0 0,1 0 0 0 0,0 0 1 0 0,-1 0-1 0 0,1 0 1 0 0,-1 0-1 0 0,1-1 1 0 0,-1 1-1 0 0,-6 1 1 0 0,-5 2 163 0 0,0-1 0 0 0,-1-1 0 0 0,-22 3 1 0 0,30-5-266 0 0,-19 2-107 0 0,0-1-1 0 0,0-1 1 0 0,0-1-1 0 0,0-2 1 0 0,-38-6-1 0 0,49 4-1186 0 0,2-3-4505 0 0,3-1-1752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1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39 257 9671 0 0,'-39'3'8562'0'0,"42"-3"-7408"0"0,31-1 368 0 0,0-2 0 0 0,50-10-1 0 0,69-24-562 0 0,-115 27-712 0 0,150-36 51 0 0,91-25 45 0 0,-263 67-346 0 0,76-23-579 0 0,134-19-1 0 0,-222 45-38 0 0,-1 1 0 0 0,1-1 0 0 0,0 1 1 0 0,-1 0-1 0 0,5 1 0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4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168 520 15663 0 0,'4'-7'6808'0'0,"-4"13"-6585"0"0,-1-1-1 0 0,0 1 0 0 0,0-1 1 0 0,0 1-1 0 0,-1-1 1 0 0,-4 10-1 0 0,-16 30-68 0 0,18-39-81 0 0,-40 71 181 0 0,-15 27-113 0 0,49-82-1645 0 0,-10 29 0 0 0</inkml:trace>
  <inkml:trace contextRef="#ctx0" brushRef="#br0" timeOffset="1">725 1 11055 0 0,'0'0'1176'0'0,"-7"11"-168"0"0,0 3 160 0 0,-2 0 32 0 0,-2 4 8 0 0,0 3-1480 0 0,1 2-296 0 0,-1 4-56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4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12895 0 0,'0'0'1507'0'0,"-7"5"536"0"0,-2 2-1497 0 0,0 1 1 0 0,1 0 0 0 0,0 0 0 0 0,0 0 0 0 0,1 1-1 0 0,-10 16 1 0 0,-13 15-484 0 0,-3-2-55 0 0,-81 89 464 0 0,102-115-385 0 0,-37 37 589 0 0,44-43-526 0 0,1 0-1 0 0,-1 0 0 0 0,1 0 0 0 0,0 1 1 0 0,1-1-1 0 0,-6 13 0 0 0,9-17 44 0 0,12 5 118 0 0,-9-6-274 0 0,0 0-1 0 0,0 0 1 0 0,0 0 0 0 0,1 0-1 0 0,-1-1 1 0 0,0 1 0 0 0,0-1-1 0 0,1 0 1 0 0,-1 0-1 0 0,0 0 1 0 0,6-1 0 0 0,38-11 379 0 0,-28 7-240 0 0,16-5-192 0 0,0 0 0 0 0,0-2 0 0 0,-1-2 0 0 0,-1-1 0 0 0,0-2 0 0 0,54-37 0 0 0,-82 50-63 0 0,0 0 1 0 0,-1-1-1 0 0,0 0 0 0 0,0 0 1 0 0,0 0-1 0 0,0 0 0 0 0,-1-1 1 0 0,0 1-1 0 0,0-1 0 0 0,0 0 0 0 0,-1 0 1 0 0,0 0-1 0 0,0 0 0 0 0,-1 0 1 0 0,1 0-1 0 0,-1-1 0 0 0,0-6 1 0 0,0 6 20 0 0,-1 0 0 0 0,0 0 0 0 0,-1 0 0 0 0,1 0 0 0 0,-1 0 0 0 0,0 0 0 0 0,-1 0 0 0 0,0 1 0 0 0,0-1 0 0 0,0 0 0 0 0,-1 1 0 0 0,0 0 0 0 0,0 0 0 0 0,-1 0 0 0 0,-7-10 0 0 0,8 12-10 0 0,-1 1 0 0 0,0 0-1 0 0,0 0 1 0 0,0 0 0 0 0,-1 1 0 0 0,1-1-1 0 0,-1 1 1 0 0,1 0 0 0 0,-1 0 0 0 0,0 0-1 0 0,0 1 1 0 0,0 0 0 0 0,0 0 0 0 0,0 0-1 0 0,-6 0 1 0 0,3 1-198 0 0,-1-1 1 0 0,0 1-1 0 0,0 1 0 0 0,0 0 1 0 0,0 0-1 0 0,1 1 1 0 0,-17 5-1 0 0,13-2-735 0 0,3 2-173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4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107 369 7831 0 0,'0'0'356'0'0,"-2"1"-6"0"0,-59 13 1323 0 0,39-11 2361 0 0,1-1 3654 0 0,21-12-6086 0 0,2 6-1497 0 0,-1 1 0 0 0,1-1 1 0 0,-1 1-1 0 0,1 0 0 0 0,0-1 1 0 0,0 1-1 0 0,1 0 0 0 0,-1 0 0 0 0,1 0 1 0 0,4-4-1 0 0,35-26 367 0 0,-29 24-352 0 0,87-72 453 0 0,-69 53-505 0 0,2 1-1 0 0,0 2 1 0 0,61-34-1 0 0,-72 48-103 0 0,82-37-232 0 0,-93 44 152 0 0,0 1 0 0 0,-1 0 0 0 0,1 1 0 0 0,1-1 0 0 0,-1 2 0 0 0,0 0 0 0 0,21 1 0 0 0,-29 0 104 0 0,0 0 1 0 0,0 0-1 0 0,0 1 1 0 0,-1-1-1 0 0,1 1 0 0 0,0 0 1 0 0,0 0-1 0 0,-1 0 0 0 0,1 0 1 0 0,0 1-1 0 0,-1-1 1 0 0,0 1-1 0 0,4 2 0 0 0,-4-3 22 0 0,-1 1-1 0 0,0 0 0 0 0,1 0 0 0 0,-1 0 0 0 0,0 0 1 0 0,0 0-1 0 0,0 0 0 0 0,0 0 0 0 0,0 0 0 0 0,-1 0 0 0 0,1 1 1 0 0,0-1-1 0 0,-1 0 0 0 0,0 0 0 0 0,0 1 0 0 0,0-1 1 0 0,0 3-1 0 0,-1 23 139 0 0,-8 45-1 0 0,4-45 64 0 0,-1 37 0 0 0,6-55-184 0 0,0 0 0 0 0,1 1 0 0 0,1-1 0 0 0,-1 0 0 0 0,1 0 0 0 0,1 0 0 0 0,5 13 0 0 0,-2-8-47 0 0,1 0 0 0 0,1-1 0 0 0,0 0 0 0 0,0 0 0 0 0,21 22 0 0 0,-25-30-14 0 0,1-1 1 0 0,0 0 0 0 0,1-1-1 0 0,-1 1 1 0 0,1-1-1 0 0,0 0 1 0 0,0 0 0 0 0,0-1-1 0 0,0 1 1 0 0,1-2-1 0 0,0 1 1 0 0,-1-1 0 0 0,1 0-1 0 0,0 0 1 0 0,12 1-1 0 0,8-3-844 0 0,4-3-45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4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58 8751 0 0,'0'-5'771'0'0,"1"0"0"0"0,0 0 1 0 0,0 0-1 0 0,0 1 0 0 0,0-1 0 0 0,1 1 0 0 0,0-1 0 0 0,0 1 0 0 0,5-8 0 0 0,-7 12-653 0 0,0 0 1 0 0,0-1 0 0 0,0 1-1 0 0,0 0 1 0 0,0 0-1 0 0,1 0 1 0 0,-1-1-1 0 0,0 1 1 0 0,0 0-1 0 0,0 0 1 0 0,0 0-1 0 0,0-1 238 0 0,1 1-237 0 0,-1 0-1 0 0,0 0 1 0 0,0 0-1 0 0,0 0 1 0 0,0 0-1 0 0,0 0 1 0 0,1 0-1 0 0,-1 0 1 0 0,0-1-1 0 0,0 1 1 0 0,0 0 0 0 0,1 0-1 0 0,-1 0 1 0 0,0 0-1 0 0,0 0 1 0 0,0 0-1 0 0,1 0 1 0 0,-1 0-1 0 0,0 0 1 0 0,0 0-1 0 0,0 0 1 0 0,0 0 0 0 0,1 0-1 0 0,-1 1 1 0 0,0-1-1 0 0,0 0 1 0 0,1 0-1 0 0,1 9 776 0 0,-4 16-1181 0 0,-2-10 397 0 0,-1 0 1 0 0,0 0 0 0 0,-13 23-1 0 0,-27 42 148 0 0,15-29-326 0 0,9-17-260 0 0,13-20-451 0 0,-1 0 0 0 0,2 0 0 0 0,-8 18 0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4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40 10135 0 0,'-4'-25'448'0'0,"4"16"200"0"0,-5 4 808 0 0,-2 12 272 0 0,2 4 48 0 0,-1 3 16 0 0,3 2-2016 0 0,1 3-392 0 0,0 3-88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4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68 7367 0 0,'0'-2'568'0'0,"0"-2"-374"0"0,-1 1 0 0 0,1-1 0 0 0,-1 1 0 0 0,1-1 0 0 0,-1 1-1 0 0,-3-6 1 0 0,4 6 536 0 0,-2 1-1 0 0,1-1 1 0 0,0 1-1 0 0,0 0 1 0 0,-1-1-1 0 0,1 1 1 0 0,-1 0-1 0 0,0 0 1 0 0,0 0-1 0 0,1 0 1 0 0,-1 1-1 0 0,-1-1 1 0 0,1 0-1 0 0,0 1 1 0 0,-5-3 0 0 0,5 4-623 0 0,-1-1 1 0 0,0 1 0 0 0,0 0 0 0 0,0 0 0 0 0,0 1 0 0 0,0-1 0 0 0,1 1 0 0 0,-1-1 0 0 0,0 1-1 0 0,0 0 1 0 0,1 0 0 0 0,-1 0 0 0 0,0 0 0 0 0,-3 3 0 0 0,6-4-87 0 0,-7 4-20 0 0,1 0 0 0 0,0 0 0 0 0,1 0 0 0 0,-1 0 0 0 0,1 1 0 0 0,0 0 0 0 0,-9 11 0 0 0,-26 44-217 0 0,16-23-113 0 0,-12 23-901 0 0,24-39 672 0 0,0-1-1 0 0,-2-1 1 0 0,-19 24-1 0 0,-7-6 205 0 0,28-27 258 0 0,0 0-1 0 0,1 1 1 0 0,-11 15-1 0 0,13-9 97 0 0,9-9 0 0 0,1-4 4 0 0,1-2 0 0 0,-1 1 0 0 0,1 0 0 0 0,0 0 0 0 0,0 0 0 0 0,0-1 0 0 0,0 1 0 0 0,0-1 0 0 0,1 1 0 0 0,-1-1-1 0 0,1 0 1 0 0,-1 0 0 0 0,1 0 0 0 0,0-1 0 0 0,4 3 0 0 0,7 3 29 0 0,27 10-1 0 0,-40-17-32 0 0,31 10 214 0 0,1-2 0 0 0,0-2 0 0 0,63 4 0 0 0,-54-6 182 0 0,67 14 0 0 0,-107-18-330 0 0,0 1 0 0 0,0-1 0 0 0,0 1 0 0 0,0 0 0 0 0,0-1 0 0 0,0 1 0 0 0,0 0 0 0 0,0 0 0 0 0,0 0 0 0 0,-1 1 0 0 0,1-1 0 0 0,0 0 0 0 0,-1 1 0 0 0,1-1 0 0 0,-1 1 0 0 0,1-1 0 0 0,-1 1 0 0 0,0 0 0 0 0,0 0 0 0 0,2 3 0 0 0,-2-3-39 0 0,-1 0 1 0 0,0 0 0 0 0,1 0-1 0 0,-1 0 1 0 0,0 0-1 0 0,0 0 1 0 0,-1 0 0 0 0,1 0-1 0 0,0 0 1 0 0,-1 0-1 0 0,1-1 1 0 0,-1 1 0 0 0,0 0-1 0 0,1 0 1 0 0,-1 0-1 0 0,0-1 1 0 0,0 1 0 0 0,0 0-1 0 0,0-1 1 0 0,0 1-1 0 0,-1-1 1 0 0,1 1 0 0 0,-2 1-1 0 0,-7 7 93 0 0,-1-1-1 0 0,1 1 0 0 0,-2-2 1 0 0,1 1-1 0 0,-1-2 1 0 0,-24 12-1 0 0,16-10-30 0 0,0-1 0 0 0,-1-2 0 0 0,-39 9-1 0 0,-2-8-34 0 0,1-1 0 0 0,-72-4 0 0 0,119-2-38 0 0,7 0-441 0 0,-27-2 1162 0 0,19-2-2220 0 0,2-5-3907 0 0,5-1-1706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4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7831 0 0,'0'0'603'0'0,"-7"7"396"0"0,-24 109 1379 0 0,-9 27-444 0 0,-225 456 2804 0 0,254-577-4683 0 0,-212 382 615 0 0,220-398-660 0 0,-29 37 283 0 0,31-42 75 0 0,3-11-419 0 0,-1 0 0 0 0,1 0 0 0 0,1 1 0 0 0,0-1 0 0 0,0 1 0 0 0,1-1 0 0 0,9-15 0 0 0,20-33-311 0 0,46-65 0 0 0,51-46 30 0 0,-113 149 210 0 0,1 0 0 0 0,0 1 0 0 0,2 0 0 0 0,23-16 0 0 0,-34 29 154 0 0,0 0 0 0 0,1 0 1 0 0,-1 0-1 0 0,1 1 0 0 0,1 1 0 0 0,-1 0 0 0 0,1 0 0 0 0,-1 1 1 0 0,1 0-1 0 0,0 1 0 0 0,0 0 0 0 0,15 0 0 0 0,-22 2 31 0 0,-1 0 0 0 0,1 0 0 0 0,0 0 0 0 0,-1 1 0 0 0,1 0 0 0 0,-1 0 0 0 0,1 0 0 0 0,-1 0 0 0 0,1 0 0 0 0,-1 1 0 0 0,1-1 0 0 0,-1 1 0 0 0,0 0 0 0 0,0 0-1 0 0,0 0 1 0 0,5 5 0 0 0,-4-3 7 0 0,-1 0-1 0 0,0 1 0 0 0,0-1 1 0 0,-1 0-1 0 0,1 1 0 0 0,-1 0 1 0 0,0-1-1 0 0,0 1 0 0 0,0 0 1 0 0,1 10-1 0 0,-1-1 27 0 0,0 1 0 0 0,-2 0 0 0 0,1 0 0 0 0,-2 0-1 0 0,0 0 1 0 0,-1-1 0 0 0,-5 23 0 0 0,0-11 35 0 0,-1-1 0 0 0,-2 0 0 0 0,0-1 0 0 0,-2 0 1 0 0,-1 0-1 0 0,0-1 0 0 0,-2-1 0 0 0,-1 0 0 0 0,-28 30 0 0 0,32-40-97 0 0,-1-1 0 0 0,-1 0 1 0 0,1-1-1 0 0,-1-1 0 0 0,-1 0 1 0 0,0-1-1 0 0,0-1 0 0 0,-32 11 0 0 0,-7-2-17 0 0,-75 12-1 0 0,65-16-20 0 0,-66 9-556 0 0,128-20 320 0 0,4-3-372 0 0,4-3 279 0 0,1 0 0 0 0,0 0-1 0 0,0 0 1 0 0,1 1-1 0 0,11-5 1 0 0,-8 4-231 0 0,20-10-940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4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51 13847 0 0,'-12'-6'304'0'0,"1"0"-1"0"0,-1 1 1 0 0,0 1-1 0 0,-1 0 1 0 0,-23-5-1 0 0,11 3 759 0 0,19 5-785 0 0,-4-2 370 0 0,-1 1 0 0 0,-19-2 1 0 0,27 4-592 0 0,-1 0 1 0 0,0 0 0 0 0,1 0 0 0 0,-1 1 0 0 0,1-1 0 0 0,-1 1-1 0 0,1 0 1 0 0,-1 0 0 0 0,1 1 0 0 0,0-1 0 0 0,-1 1-1 0 0,-3 2 1 0 0,-31 24-72 0 0,1 1-1 0 0,-53 54 1 0 0,-13 12-3 0 0,46-49 40 0 0,-50 42-37 0 0,89-71 192 0 0,1 0-1 0 0,0 2 1 0 0,-20 30 0 0 0,36-47 284 0 0,3-2-237 0 0,3 1-161 0 0,0-1-1 0 0,0 1 1 0 0,0-1 0 0 0,-1 0 0 0 0,1-1-1 0 0,0 1 1 0 0,8-2 0 0 0,36-13 167 0 0,-35 10-186 0 0,36-12-95 0 0,-1-3 0 0 0,-1-2 0 0 0,-2-2 1 0 0,0-2-1 0 0,-1-2 0 0 0,-2-2 0 0 0,50-44 0 0 0,-87 68-31 0 0,0 1 0 0 0,0-1 0 0 0,-1 0 0 0 0,0 0 0 0 0,0-1 0 0 0,0 0 0 0 0,-1 0 0 0 0,0 0 0 0 0,0 0 0 0 0,3-10 0 0 0,-7 16-6 0 0,-1 1 6 0 0,-4 0 97 0 0,1 1 1 0 0,0 0-1 0 0,-1 0 0 0 0,1 1 1 0 0,0-1-1 0 0,0 1 0 0 0,0 0 0 0 0,0 0 1 0 0,0 0-1 0 0,0 0 0 0 0,0 1 1 0 0,1-1-1 0 0,-1 1 0 0 0,1 0 0 0 0,0 0 1 0 0,0 1-1 0 0,0-1 0 0 0,-3 5 1 0 0,-7 10 161 0 0,2-1 1 0 0,-14 28 0 0 0,18-31-107 0 0,0-1 0 0 0,1 1-1 0 0,-4 17 1 0 0,9-26-60 0 0,-1 0 1 0 0,1 0-1 0 0,1 0 1 0 0,-1 1-1 0 0,1-1 1 0 0,0 0-1 0 0,0 1 1 0 0,0-1-1 0 0,1 0 1 0 0,0 1-1 0 0,0-1 1 0 0,3 7-1 0 0,0-2-144 0 0,10 9-2403 0 0,-11-16 1327 0 0,5 5-5313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44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28 14743 0 0,'-1'-1'1136'0'0,"1"-1"-940"0"0,-1 0-1 0 0,0 0 1 0 0,0 1 0 0 0,0-1-1 0 0,0 0 1 0 0,0 1-1 0 0,0-1 1 0 0,0 1 0 0 0,0-1-1 0 0,-1 1 1 0 0,1-1-1 0 0,-4-1 1 0 0,4 2-104 0 0,1 1 0 0 0,-1-1-1 0 0,0 1 1 0 0,0 0 0 0 0,0 0 0 0 0,0-1 0 0 0,0 1 0 0 0,0 0 0 0 0,0 0-1 0 0,0 0 1 0 0,0 0 0 0 0,0 0 0 0 0,0 0 0 0 0,0 0 0 0 0,1 0 0 0 0,-1 0-1 0 0,0 1 1 0 0,-1-1 0 0 0,-2 2 103 0 0,1 0 0 0 0,0 0-1 0 0,-1 0 1 0 0,1 0 0 0 0,0 0-1 0 0,1 1 1 0 0,-1-1 0 0 0,-4 6-1 0 0,-9 11-111 0 0,1 1 0 0 0,-14 24-1 0 0,16-23-157 0 0,1 0-1 0 0,1 1 1 0 0,1 1-1 0 0,0 0 1 0 0,2 0 0 0 0,-7 33-1 0 0,14-52 65 0 0,1-1 0 0 0,-1 1 0 0 0,1-1 1 0 0,0 0-1 0 0,0 1 0 0 0,0-1 0 0 0,1 1 0 0 0,-1-1 0 0 0,1 0 0 0 0,0 1 0 0 0,0-1 0 0 0,0 0 0 0 0,0 0 0 0 0,1 1 1 0 0,-1-1-1 0 0,1 0 0 0 0,0 0 0 0 0,0-1 0 0 0,0 1 0 0 0,0 0 0 0 0,5 4 0 0 0,7 9 11 0 0,-1 0 0 0 0,-1 2 0 0 0,0-1 0 0 0,-1 1 0 0 0,14 33 0 0 0,-23-46 8 0 0,-1-1-1 0 0,1 1 0 0 0,-1 0 1 0 0,0 0-1 0 0,0 0 0 0 0,-1 0 1 0 0,1 10-1 0 0,-1-12 42 0 0,0-1 0 0 0,-1 1-1 0 0,1-1 1 0 0,-1 1 0 0 0,1 0 0 0 0,-1-1 0 0 0,0 1 0 0 0,0-1 0 0 0,0 0-1 0 0,0 1 1 0 0,-1-1 0 0 0,1 0 0 0 0,0 0 0 0 0,-1 1 0 0 0,0-1 0 0 0,-2 2-1 0 0,0-1 68 0 0,0 0 0 0 0,0-1-1 0 0,0 1 1 0 0,0-1 0 0 0,0 0-1 0 0,0 0 1 0 0,0 0 0 0 0,-1-1-1 0 0,1 0 1 0 0,-8 2 0 0 0,-5-1 101 0 0,-27 0 0 0 0,28-2-134 0 0,12 0-298 0 0,-62 0 1157 0 0,33-5-2176 0 0,2-6-5026 0 0,18 3-1180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4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78 6447 0 0,'-1'2'8338'0'0,"1"1"-7692"0"0,-1-1 1 0 0,0 1 0 0 0,1 0-1 0 0,-1 0 1 0 0,1 0 0 0 0,0 4-1 0 0,0-4-548 0 0,0-1 1 0 0,1 0-1 0 0,-1 0 0 0 0,1 0 1 0 0,-1 0-1 0 0,1 0 0 0 0,0 0 0 0 0,-1 0 1 0 0,1 0-1 0 0,0 0 0 0 0,1 0 0 0 0,-1 0 1 0 0,0-1-1 0 0,0 1 0 0 0,1 0 1 0 0,2 2-1 0 0,-1-2-18 0 0,0 0 0 0 0,0 0 0 0 0,1 0 0 0 0,-1 0 0 0 0,1-1 0 0 0,-1 1 0 0 0,1-1 1 0 0,-1 0-1 0 0,1 0 0 0 0,0 0 0 0 0,0 0 0 0 0,0-1 0 0 0,5 1 0 0 0,8-1 143 0 0,29-4 0 0 0,-33 3-153 0 0,18-2-104 0 0,0-2 0 0 0,0-1 0 0 0,-1-2 0 0 0,0-1 0 0 0,48-20 0 0 0,-76 28-13 0 0,0 0 0 0 0,0 0 0 0 0,0 0-1 0 0,0-1 1 0 0,0 1 0 0 0,0 0 0 0 0,-1-1 0 0 0,1 0-1 0 0,0 1 1 0 0,-1-1 0 0 0,1 0 0 0 0,-1 0 0 0 0,0 0-1 0 0,0 0 1 0 0,1 0 0 0 0,-1 0 0 0 0,0 0 0 0 0,0-3-1 0 0,0 3-1 0 0,-1 1 0 0 0,0-1 0 0 0,0 1 0 0 0,0-1-1 0 0,0 0 1 0 0,0 1 0 0 0,0-1 0 0 0,-1 0 0 0 0,1 1-1 0 0,-1-1 1 0 0,1 1 0 0 0,-1-1 0 0 0,1 1 0 0 0,-1-1-1 0 0,0 1 1 0 0,1-1 0 0 0,-1 1 0 0 0,0 0 0 0 0,0-1-1 0 0,0 1 1 0 0,0 0 0 0 0,0 0 0 0 0,-1 0-1 0 0,1 0 1 0 0,0 0 0 0 0,-3-2 0 0 0,-1 0-32 0 0,0 1 0 0 0,0-1 0 0 0,-1 1 1 0 0,1 0-1 0 0,-1 0 0 0 0,0 0 0 0 0,0 1 0 0 0,1 0 0 0 0,-1 0 0 0 0,0 1 1 0 0,0-1-1 0 0,0 1 0 0 0,-8 1 0 0 0,-5 1 2 0 0,0 1 1 0 0,-33 9-1 0 0,-24 10 373 0 0,1 4-1 0 0,-75 36 1 0 0,122-48-178 0 0,1 1 1 0 0,0 1-1 0 0,1 1 0 0 0,2 2 0 0 0,-1 0 0 0 0,-22 25 1 0 0,40-37-84 0 0,0 1 0 0 0,1 0 0 0 0,0 0 0 0 0,0 1 0 0 0,1 0 0 0 0,0 0 0 0 0,-5 13 0 0 0,9-19-30 0 0,0 0 0 0 0,0 0 0 0 0,0 0 0 0 0,1 0 0 0 0,-1 0 0 0 0,1 0 1 0 0,-1 0-1 0 0,1 1 0 0 0,0-1 0 0 0,1 0 0 0 0,-1 0 0 0 0,0 0 0 0 0,1 0 0 0 0,0 0 1 0 0,-1 0-1 0 0,1 0 0 0 0,0 0 0 0 0,1 0 0 0 0,-1 0 0 0 0,1 0 0 0 0,-1 0 0 0 0,1-1 0 0 0,0 1 1 0 0,0-1-1 0 0,0 1 0 0 0,0-1 0 0 0,0 0 0 0 0,3 2 0 0 0,3 2-77 0 0,0-1-1 0 0,1 0 1 0 0,-1 0-1 0 0,1-1 1 0 0,0-1 0 0 0,0 1-1 0 0,1-1 1 0 0,-1-1-1 0 0,0 0 1 0 0,16 2-1 0 0,11-1-1354 0 0,52-2 0 0 0,-81-1 1124 0 0,37-2-1225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1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 4607 0 0,'21'-16'15096'0'0,"-140"131"-13439"0"0,74-74-1229 0 0,-63 74-1 0 0,98-103-356 0 0,1 1 0 0 0,0 0-1 0 0,-9 20 1 0 0,16-29-50 0 0,0 0 0 0 0,0 0-1 0 0,1 0 1 0 0,-1 0 0 0 0,1 0 0 0 0,0 0-1 0 0,0 0 1 0 0,1 0 0 0 0,-1 1-1 0 0,1-1 1 0 0,0 0 0 0 0,0 0 0 0 0,0 1-1 0 0,1-1 1 0 0,0 0 0 0 0,-1 0-1 0 0,3 7 1 0 0,-1-9 6 0 0,-1 0-1 0 0,0 0 1 0 0,0 0-1 0 0,1 0 1 0 0,0 0 0 0 0,-1 0-1 0 0,1 0 1 0 0,0 0-1 0 0,0-1 1 0 0,0 1-1 0 0,0-1 1 0 0,0 1 0 0 0,0-1-1 0 0,3 2 1 0 0,-1-1 17 0 0,1-1 1 0 0,0 1 0 0 0,-1-1 0 0 0,1 0 0 0 0,0 0 0 0 0,9 0-1 0 0,-1 0 45 0 0,0-2 0 0 0,0 0 0 0 0,1 0-1 0 0,18-6 1 0 0,-14 2-28 0 0,-1 0 0 0 0,1-1 1 0 0,-1-2-1 0 0,-1 1 0 0 0,1-2 0 0 0,-2 0 0 0 0,24-18 0 0 0,-31 21-32 0 0,0 0 0 0 0,0-1 0 0 0,0-1 0 0 0,-1 1 0 0 0,-1-1 0 0 0,1 0 0 0 0,-1-1 0 0 0,-1 1 0 0 0,1-1 0 0 0,-2 0 0 0 0,1-1 0 0 0,-1 1 0 0 0,0-1 0 0 0,4-19 0 0 0,-7 21-115 0 0,-1 1 1 0 0,1 0-1 0 0,-1 0 0 0 0,-1-1 0 0 0,0 1 1 0 0,0 0-1 0 0,0 0 0 0 0,0-1 0 0 0,-1 1 1 0 0,-1 0-1 0 0,1 1 0 0 0,-1-1 0 0 0,0 0 1 0 0,0 1-1 0 0,-1-1 0 0 0,0 1 0 0 0,0 0 1 0 0,-1 0-1 0 0,0 1 0 0 0,0 0 0 0 0,-9-9 0 0 0,-24-14-2284 0 0,9 14-4043 0 0,11 7 243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4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1 517 6911 0 0,'0'0'16468'0'0,"0"-8"-15995"0"0,-1-3-433 0 0,1-1-1 0 0,1 0 0 0 0,0 0 1 0 0,1 1-1 0 0,0-1 0 0 0,0 1 0 0 0,1 0 1 0 0,1-1-1 0 0,0 1 0 0 0,1 1 0 0 0,9-18 1 0 0,1 1-72 0 0,2 2 1 0 0,1-1 0 0 0,27-28 0 0 0,-23 29-131 0 0,2 1 0 0 0,0 1-1 0 0,2 2 1 0 0,0 0 0 0 0,2 1 0 0 0,0 2 0 0 0,1 1-1 0 0,52-22 1 0 0,-74 36 142 0 0,1 0 0 0 0,0 1-1 0 0,0 0 1 0 0,0 0 0 0 0,0 1 0 0 0,0 0-1 0 0,0 0 1 0 0,0 1 0 0 0,16 1 0 0 0,-20 0 20 0 0,0 0 0 0 0,0 0 0 0 0,0 0 0 0 0,0 1 0 0 0,0-1 0 0 0,-1 1 0 0 0,1 0 0 0 0,0 0 0 0 0,-1 1 0 0 0,0-1 0 0 0,1 0 0 0 0,-1 1 0 0 0,0 0 0 0 0,0 0 0 0 0,0 0 0 0 0,-1 0 1 0 0,1 0-1 0 0,-1 1 0 0 0,0-1 0 0 0,0 1 0 0 0,3 5 0 0 0,-3-2 33 0 0,1 1 1 0 0,-1-1-1 0 0,-1 0 1 0 0,1 1-1 0 0,-1-1 0 0 0,0 1 1 0 0,-1-1-1 0 0,0 1 1 0 0,0 0-1 0 0,0-1 1 0 0,-1 1-1 0 0,-1-1 1 0 0,1 1-1 0 0,-1-1 0 0 0,0 1 1 0 0,-1-1-1 0 0,-3 8 1 0 0,-8 13 240 0 0,0-2-1 0 0,-35 49 1 0 0,37-58-191 0 0,0 1-22 0 0,-2 0 0 0 0,0-1 0 0 0,-19 17 0 0 0,24-26-107 0 0,0 0-1 0 0,0-1 1 0 0,-1-1-1 0 0,1 0 1 0 0,-2 0-1 0 0,1-1 1 0 0,-20 7-1 0 0,15-7-354 0 0,-1-1 0 0 0,-25 4 0 0 0,31-7-790 0 0,-1-1 1 0 0,-16 0-1 0 0,7-3-5871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4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0 12895 0 0,'-18'1'420'0'0,"0"1"-1"0"0,0 0 1 0 0,0 1-1 0 0,0 1 0 0 0,-29 10 1 0 0,24-5 155 0 0,0 1 0 0 0,1 0 0 0 0,-35 23 1 0 0,22-7-156 0 0,0 1 1 0 0,2 1-1 0 0,-35 40 1 0 0,-76 107 551 0 0,19 13-350 0 0,99-143-537 0 0,3 0-1 0 0,-24 68 1 0 0,41-94-67 0 0,0 0 0 0 0,1 1 1 0 0,1 0-1 0 0,-1 20 0 0 0,4-32-33 0 0,1 0 0 0 0,0 0 0 0 0,0 0 0 0 0,1-1 0 0 0,0 1 0 0 0,0 0 0 0 0,1 0 0 0 0,0-1 0 0 0,0 1 0 0 0,1-1 0 0 0,0 0 0 0 0,0 0 0 0 0,5 7 1 0 0,-1-5-989 0 0,0-5-312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4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34 1375 0 0,'48'-33'16720'0'0,"-51"33"-16565"0"0,0 1 0 0 0,0 0 0 0 0,1 0 0 0 0,-1 0 0 0 0,0 0 0 0 0,1 0 0 0 0,-1 1 0 0 0,-3 2 0 0 0,0 0 57 0 0,-12 7 43 0 0,0 1-1 0 0,1 0 1 0 0,0 2 0 0 0,-21 22 0 0 0,-55 71-134 0 0,67-75-63 0 0,11-14-53 0 0,-158 206 2 0 0,163-210 24 0 0,1 0-1 0 0,1 1 1 0 0,1 0-1 0 0,0 0 0 0 0,-6 21 1 0 0,13-36-24 0 0,0 1 0 0 0,0-1 0 0 0,0 0 1 0 0,0 1-1 0 0,0-1 0 0 0,0 1 0 0 0,0-1 1 0 0,0 1-1 0 0,0-1 0 0 0,0 1 0 0 0,0-1 0 0 0,0 0 1 0 0,0 1-1 0 0,0-1 0 0 0,1 1 0 0 0,-1-1 0 0 0,0 1 1 0 0,0-1-1 0 0,0 0 0 0 0,1 1 0 0 0,-1-1 0 0 0,0 0 1 0 0,1 1-1 0 0,-1-1 0 0 0,0 0 0 0 0,1 1 1 0 0,-1-1-1 0 0,0 0 0 0 0,1 0 0 0 0,-1 1 0 0 0,0-1 1 0 0,1 0-1 0 0,-1 0 0 0 0,1 1 0 0 0,14 2 115 0 0,-14-3-119 0 0,7-1 26 0 0,-1 1 0 0 0,0-1 0 0 0,1-1 0 0 0,-1 1-1 0 0,0-1 1 0 0,0-1 0 0 0,0 1 0 0 0,0-1 0 0 0,0 0 0 0 0,7-5-1 0 0,5-2-4 0 0,80-37-300 0 0,-3-5 0 0 0,104-73-1 0 0,-188 116 154 0 0,1 0-1 0 0,-2-1 1 0 0,1 0 0 0 0,-1-1-1 0 0,-1-1 1 0 0,12-14-1 0 0,-20 22 105 0 0,1 0 0 0 0,-1 1 0 0 0,0-1 0 0 0,0 0 0 0 0,0 0-1 0 0,0 0 1 0 0,-1-1 0 0 0,0 1 0 0 0,0 0 0 0 0,0-1-1 0 0,0 1 1 0 0,-1 0 0 0 0,1-1 0 0 0,-1 1 0 0 0,0-1-1 0 0,-1 1 1 0 0,1-1 0 0 0,-1 1 0 0 0,0 0 0 0 0,0-1-1 0 0,0 1 1 0 0,0 0 0 0 0,-1 0 0 0 0,0 0 0 0 0,-4-8 0 0 0,3 8 4 0 0,-1 0 0 0 0,0 0 0 0 0,0 0 1 0 0,0 0-1 0 0,0 1 0 0 0,0-1 0 0 0,-1 1 1 0 0,1 0-1 0 0,-1 1 0 0 0,0-1 0 0 0,0 1 1 0 0,0 0-1 0 0,0 0 0 0 0,-10-2 0 0 0,-3 0-241 0 0,-1 1 0 0 0,1 1-1 0 0,-21-1 1 0 0,-122 3-1295 0 0,159 0 1455 0 0,14-2-3435 0 0,-6 0 1937 0 0,15-1-3513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4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158 315 11055 0 0,'-6'6'1002'0'0,"0"-1"-860"0"0,0 0 1 0 0,0 0-1 0 0,-1-1 1 0 0,1 0-1 0 0,-1 0 1 0 0,-9 3-1 0 0,-4 1 1979 0 0,-22 6-1 0 0,7-7 3093 0 0,36-9-5123 0 0,1-3-79 0 0,1 0 1 0 0,0 0-1 0 0,0 1 1 0 0,1-1-1 0 0,-1 1 0 0 0,7-6 1 0 0,30-25 57 0 0,-20 18-57 0 0,49-43 16 0 0,4 3 0 0 0,87-52 0 0 0,-142 97 1 0 0,4-1 55 0 0,27-13-1 0 0,-44 23-21 0 0,0 1 0 0 0,1 0 0 0 0,-1 0 0 0 0,1 1 0 0 0,-1-1 0 0 0,1 1 0 0 0,0 1 0 0 0,-1-1 0 0 0,1 1 0 0 0,0 0 0 0 0,5 0 0 0 0,-9 1-38 0 0,-1 0 0 0 0,0 0 0 0 0,0 0 0 0 0,0 1-1 0 0,0-1 1 0 0,0 0 0 0 0,0 1 0 0 0,-1-1 0 0 0,1 0 0 0 0,0 1 0 0 0,-1-1 0 0 0,1 1-1 0 0,0-1 1 0 0,-1 1 0 0 0,0-1 0 0 0,1 3 0 0 0,-1-3-11 0 0,2 12 25 0 0,-1 0 1 0 0,-1 0 0 0 0,0 1-1 0 0,-1-1 1 0 0,0 0-1 0 0,-1 0 1 0 0,-4 16 0 0 0,-1 9 121 0 0,1-1-114 0 0,3-24-38 0 0,1 0 0 0 0,0 1 1 0 0,1-1-1 0 0,0 0 1 0 0,2 20-1 0 0,1-17-54 0 0,-1-6-159 0 0,0 0 0 0 0,6 18 1 0 0,-6-25 129 0 0,0 0 1 0 0,0 0-1 0 0,0-1 0 0 0,0 1 1 0 0,1 0-1 0 0,-1-1 1 0 0,1 1-1 0 0,0-1 1 0 0,0 0-1 0 0,0 0 1 0 0,0 0-1 0 0,0 0 1 0 0,0 0-1 0 0,5 3 0 0 0,3 0-1506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4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20 188 5983 0 0,'-10'3'17021'0'0,"11"32"-17016"0"0,0 0-1 0 0,-7 47 1 0 0,0 22-8 0 0,7-77 3 0 0,0 1 0 0 0,2-1 0 0 0,10 46 0 0 0,-8-57 11 0 0,-5-15-8 0 0,0 0 0 0 0,1-1 0 0 0,-1 1 0 0 0,1 0 0 0 0,-1-1 0 0 0,1 1 0 0 0,-1 0 0 0 0,1-1 0 0 0,0 1 0 0 0,-1 0 0 0 0,1-1 0 0 0,0 1 0 0 0,1 0 0 0 0,0 0 2 0 0,-1-1-1 0 0,1 1 1 0 0,0-1-1 0 0,0 0 1 0 0,0 0 0 0 0,0 1-1 0 0,0-1 1 0 0,0 0-1 0 0,0-1 1 0 0,0 1-1 0 0,0 0 1 0 0,0-1-1 0 0,0 1 1 0 0,0-1-1 0 0,0 1 1 0 0,0-1-1 0 0,0 0 1 0 0,-1 0-1 0 0,1 0 1 0 0,0 0-1 0 0,0 0 1 0 0,-1 0-1 0 0,2-2 1 0 0,6-4 27 0 0,0 0 1 0 0,13-16 0 0 0,-16 17-5 0 0,10-14-8 0 0,1-1-1 0 0,-2-1 0 0 0,15-29 1 0 0,-1 4-18 0 0,-20 33-2 0 0,-1 0 0 0 0,0-1 0 0 0,6-15 0 0 0,-5 88 0 0 0,-6-41-6 0 0,0 0 0 0 0,2-1 0 0 0,0 1 1 0 0,1-1-1 0 0,1 0 0 0 0,15 25 0 0 0,-18-33 22 0 0,1-1 0 0 0,0 0 0 0 0,0 0 0 0 0,1-1 0 0 0,-1 0 0 0 0,2 0 0 0 0,-1 0 0 0 0,1 0 1 0 0,-1-1-1 0 0,1 0 0 0 0,1-1 0 0 0,-1 0 0 0 0,1 0 0 0 0,0 0 0 0 0,12 3 0 0 0,-14-6 5 0 0,1 0-1 0 0,0 0 1 0 0,-1-1-1 0 0,1 0 1 0 0,0 0-1 0 0,0 0 0 0 0,-1-1 1 0 0,1 0-1 0 0,0 0 1 0 0,-1-1-1 0 0,1 0 1 0 0,-1 0-1 0 0,1-1 1 0 0,-1 1-1 0 0,0-1 1 0 0,0-1-1 0 0,-1 1 1 0 0,10-8-1 0 0,1-1 18 0 0,-1-1 0 0 0,-1-1 0 0 0,0 0 0 0 0,-1-1 0 0 0,13-20 0 0 0,-9 10 66 0 0,-2 0 0 0 0,0-1 0 0 0,-2-1 0 0 0,-1 0 0 0 0,-1 0-1 0 0,-2-1 1 0 0,11-54 0 0 0,1-3-24 0 0,-19 79-325 0 0,0-1-1 0 0,-1 0 1 0 0,2 1 0 0 0,-1 0-1 0 0,1-1 1 0 0,0 1 0 0 0,0 0-1 0 0,1 1 1 0 0,0-1 0 0 0,8-9 0 0 0,-2 5-492 0 0,0 0 0 0 0,1 2 1 0 0,0-1-1 0 0,15-8 1 0 0,-7 5-1291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4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358 126 9671 0 0,'3'-8'408'0'0,"1"0"-1"0"0,1 1 1 0 0,-1 0 0 0 0,1 0-1 0 0,0 1 1 0 0,1-1-1 0 0,-1 1 1 0 0,1 0-1 0 0,11-8 1 0 0,-8 7 383 0 0,1 0 1 0 0,0 1-1 0 0,0 0 1 0 0,1 0-1 0 0,-1 1 1 0 0,15-4-1 0 0,-24 8-714 0 0,1 1 0 0 0,-1-1 0 0 0,1 1 0 0 0,-1-1 0 0 0,0 1 0 0 0,1 0 0 0 0,-1 0 0 0 0,1 0 0 0 0,0-1 0 0 0,-1 2 0 0 0,1-1 0 0 0,-1 0 0 0 0,1 0 0 0 0,-1 0 0 0 0,1 1 0 0 0,-1-1 0 0 0,0 0 0 0 0,1 1 0 0 0,-1 0 0 0 0,1-1 0 0 0,-1 1 0 0 0,2 1 0 0 0,-2 0-22 0 0,1-1 0 0 0,-1 1 0 0 0,0-1 1 0 0,0 1-1 0 0,0 0 0 0 0,0-1 0 0 0,0 1 0 0 0,-1 0 0 0 0,1 0 0 0 0,-1 0 1 0 0,1 0-1 0 0,-1 0 0 0 0,1 0 0 0 0,-1 0 0 0 0,0 2 0 0 0,0 8 12 0 0,-1 1 0 0 0,0 0-1 0 0,-1 0 1 0 0,-3 14 0 0 0,4-23-67 0 0,-18 66 123 0 0,-44 107 0 0 0,28-85-24 0 0,23-57-92 0 0,-54 137 53 0 0,45-122-19 0 0,-41 67-1 0 0,20-47-32 0 0,-151 231-26 0 0,167-268-160 0 0,25-32 70 0 0,1-3-308 0 0,1-4 380 0 0,-1 0 0 0 0,1 0 0 0 0,1 0 0 0 0,-1 0-1 0 0,1 1 1 0 0,0-1 0 0 0,1 1 0 0 0,-1-1 0 0 0,4-5 0 0 0,33-49-144 0 0,-30 48 145 0 0,12-16 10 0 0,1 1 0 0 0,29-26 0 0 0,57-45-106 0 0,-84 76 100 0 0,-14 13 36 0 0,-3 2 10 0 0,0 1 0 0 0,0 0 0 0 0,1 0 0 0 0,0 0 0 0 0,0 1 0 0 0,0 0 0 0 0,12-5 0 0 0,-19 10 10 0 0,0 0-1 0 0,1-1 1 0 0,-1 1-1 0 0,0 0 1 0 0,0 0-1 0 0,1 0 1 0 0,-1 0-1 0 0,0 0 1 0 0,0 0-1 0 0,1 0 1 0 0,-1 0-1 0 0,0 0 1 0 0,0 0-1 0 0,1 1 1 0 0,-1-1-1 0 0,0 0 1 0 0,0 1-1 0 0,0-1 1 0 0,0 1-1 0 0,0 0 1 0 0,0-1-1 0 0,2 2 1 0 0,-1 0 40 0 0,-1 0 1 0 0,1 0-1 0 0,-1 0 1 0 0,1 0 0 0 0,-1 0-1 0 0,0 0 1 0 0,1 0 0 0 0,-1 1-1 0 0,0-1 1 0 0,1 5-1 0 0,0 2 168 0 0,0 0-1 0 0,-1 0 1 0 0,0 1 0 0 0,-1 18-1 0 0,-15 109 917 0 0,8-91-1523 0 0,-2 66-1 0 0,9-110-93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4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156 134 15575 0 0,'0'0'1410'0'0,"2"2"-1160"0"0,6 7 477 0 0,1 0-1 0 0,1 0 1 0 0,-1-1-1 0 0,1-1 1 0 0,1 1-1 0 0,0-2 1 0 0,22 12-1 0 0,-27-16-649 0 0,0-1-1 0 0,1 1 0 0 0,-1-1 1 0 0,0-1-1 0 0,0 1 0 0 0,1-1 1 0 0,-1 0-1 0 0,0 0 0 0 0,0-1 1 0 0,1 0-1 0 0,-1 0 0 0 0,0 0 1 0 0,0-1-1 0 0,0 0 0 0 0,0 0 1 0 0,10-6-1 0 0,-3 2 70 0 0,-1-1 0 0 0,-1-1 0 0 0,1 0 0 0 0,-1 0 0 0 0,-1-1 0 0 0,17-17 0 0 0,-22 19-185 0 0,1 0 1 0 0,-1 0-1 0 0,0 0 0 0 0,-1-1 1 0 0,7-13-1 0 0,-10 19 25 0 0,0-1 0 0 0,0 1 0 0 0,0 0 0 0 0,-1-1 0 0 0,1 1 0 0 0,0-1 0 0 0,-1 1 0 0 0,0-1 0 0 0,0 1 0 0 0,1-1 0 0 0,-1 0 0 0 0,-1 1 0 0 0,1-1 0 0 0,0 1 0 0 0,-1-1 0 0 0,1 1 0 0 0,-1-1 0 0 0,0 1 0 0 0,0 0 0 0 0,0-1 0 0 0,0 1 0 0 0,0 0 0 0 0,-3-4 0 0 0,3 5-28 0 0,0 0-1 0 0,0 0 1 0 0,0 1 0 0 0,0-1 0 0 0,0 0-1 0 0,0 1 1 0 0,-1-1 0 0 0,1 1-1 0 0,0 0 1 0 0,0-1 0 0 0,0 1-1 0 0,-1 0 1 0 0,1 0 0 0 0,0 0-1 0 0,-1 0 1 0 0,1 0 0 0 0,0 0-1 0 0,0 0 1 0 0,-3 0 0 0 0,-25 9-713 0 0,7 2 483 0 0,-1 2 0 0 0,2 0 0 0 0,-27 22 0 0 0,7-5 88 0 0,27-21 180 0 0,-135 103 294 0 0,134-99-253 0 0,1 0-1 0 0,0 1 0 0 0,1 1 1 0 0,1 0-1 0 0,0 1 0 0 0,1 0 1 0 0,-12 25-1 0 0,21-36-29 0 0,0-1 0 0 0,0 1 0 0 0,0-1-1 0 0,1 1 1 0 0,-1 0 0 0 0,1 0 0 0 0,0 7 0 0 0,1-11-5 0 0,0 1 1 0 0,0-1-1 0 0,0 1 1 0 0,1-1-1 0 0,-1 1 0 0 0,0-1 1 0 0,1 0-1 0 0,-1 1 1 0 0,1-1-1 0 0,-1 1 1 0 0,1-1-1 0 0,0 0 1 0 0,0 0-1 0 0,0 1 0 0 0,-1-1 1 0 0,1 0-1 0 0,0 0 1 0 0,0 0-1 0 0,1 0 1 0 0,-1 0-1 0 0,0 0 0 0 0,0 0 1 0 0,0 0-1 0 0,1-1 1 0 0,-1 1-1 0 0,0 0 1 0 0,1-1-1 0 0,1 1 0 0 0,6 2 4 0 0,-1-1 0 0 0,1 0 0 0 0,0 0 0 0 0,0-1 0 0 0,0 0 0 0 0,0-1 0 0 0,0 0 0 0 0,9-1 0 0 0,71-14 62 0 0,-80 13-62 0 0,87-21-489 0 0,114-45 0 0 0,-126 34-1812 0 0,-45 16 1111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5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30 8751 0 0,'3'-3'1041'0'0,"19"-17"-922"0"0,-10 13 8579 0 0,-11 20-7054 0 0,-3-3-1453 0 0,0-1 1 0 0,-1 0 0 0 0,0 0 0 0 0,0 0 0 0 0,-1 0-1 0 0,0-1 1 0 0,-7 11 0 0 0,2-3 12 0 0,-128 276 1682 0 0,15 7-1535 0 0,56-135-321 0 0,29-68-103 0 0,-46 102 474 0 0,69-170-840 0 0,-1-1 1 0 0,-1 0 0 0 0,-2-1 0 0 0,-36 41 0 0 0,51-63 27 0 0,0-1 1 0 0,0 0-1 0 0,0 0 0 0 0,0 0 0 0 0,-1-1 0 0 0,1 1 1 0 0,-1-1-1 0 0,-6 3 0 0 0,-1-4-1352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5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114 225 9671 0 0,'-5'-4'79'0'0,"-1"0"-1"0"0,0 0 0 0 0,0 1 0 0 0,0-1 0 0 0,0 1 1 0 0,0 1-1 0 0,-9-3 0 0 0,13 4 64 0 0,0 1 0 0 0,-1-1 0 0 0,1 1 0 0 0,-1 0 0 0 0,1 0-1 0 0,-1 0 1 0 0,1 0 0 0 0,-1 0 0 0 0,-3 1 0 0 0,3 0 302 0 0,1 0 0 0 0,0 0 0 0 0,0 0 0 0 0,0 0 0 0 0,1 0 0 0 0,-1 0 0 0 0,0 0 0 0 0,0 1 0 0 0,1-1 0 0 0,-1 1 0 0 0,0-1 1 0 0,-1 3-1 0 0,2-3-314 0 0,1 0 1 0 0,-1 0-1 0 0,1-1 1 0 0,0 1-1 0 0,-1 0 1 0 0,1 0-1 0 0,0 0 1 0 0,0-1 0 0 0,-1 1-1 0 0,1 0 1 0 0,0 0-1 0 0,0 0 1 0 0,0 0-1 0 0,0 0 1 0 0,0-1 0 0 0,0 1-1 0 0,0 0 1 0 0,0 0-1 0 0,1 0 1 0 0,-1 0-1 0 0,0-1 1 0 0,0 1-1 0 0,1 0 1 0 0,-1 0 0 0 0,0 0-1 0 0,1-1 1 0 0,-1 1-1 0 0,1 0 1 0 0,-1 0-1 0 0,1-1 1 0 0,1 2-1 0 0,0 0-58 0 0,0 0-1 0 0,0 0 1 0 0,0 0-1 0 0,1 0 1 0 0,-1 0-1 0 0,1 0 0 0 0,2 1 1 0 0,8 2 111 0 0,-1-1 0 0 0,1 0 1 0 0,0 0-1 0 0,0-2 0 0 0,0 1 1 0 0,0-2-1 0 0,1 0 0 0 0,15-1 1 0 0,107-12 399 0 0,-64-2-340 0 0,-1-3-1 0 0,82-31 0 0 0,-79 23-169 0 0,-43 16-90 0 0,133-46-903 0 0,-117 36-643 0 0,63-33-1 0 0,-60 22-6196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5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 14711 0 0,'0'0'1662'0'0,"-1"2"-1182"0"0,-1 18 432 0 0,-1 2 330 0 0,-8 30 0 0 0,-26 65 263 0 0,-6-2 0 0 0,-107 207 0 0 0,-147 134-1302 0 0,288-444-190 0 0,-7 13 11 0 0,-2-1 1 0 0,-1-1-1 0 0,-1-1 0 0 0,0-1 0 0 0,-35 28 1 0 0,55-61-247 0 0,3 3 171 0 0,0 0-1 0 0,0 0 1 0 0,1 1-1 0 0,0 0 1 0 0,1 0-1 0 0,0 0 1 0 0,7-9-1 0 0,-2 2-9 0 0,40-54-170 0 0,61-64 1 0 0,-101 121 213 0 0,1 0 0 0 0,0 1 0 0 0,0 1 0 0 0,1 0 0 0 0,1 0 0 0 0,-1 1 0 0 0,17-8 0 0 0,-27 16 26 0 0,-1 1 0 0 0,1-1 0 0 0,0 0 0 0 0,-1 1 0 0 0,1-1 0 0 0,0 1 0 0 0,0 0 0 0 0,0-1 0 0 0,-1 1 0 0 0,1 0 0 0 0,0 0 0 0 0,0 0 0 0 0,0 0 0 0 0,-1 0 0 0 0,1 1 0 0 0,0-1 0 0 0,0 0 0 0 0,-1 1 0 0 0,1 0 0 0 0,2 0 0 0 0,-2 0 22 0 0,-1 1 0 0 0,1-1-1 0 0,0 1 1 0 0,0-1 0 0 0,-1 1-1 0 0,1 0 1 0 0,-1 0 0 0 0,0-1-1 0 0,1 1 1 0 0,-1 0 0 0 0,0 0-1 0 0,0 0 1 0 0,1 4 0 0 0,1 4 128 0 0,0 0-1 0 0,-1 1 1 0 0,-1-1 0 0 0,1 0 0 0 0,-1 18 0 0 0,-1 26 315 0 0,-1 60-138 0 0,-6-88-745 0 0,2-9-1856 0 0,3-5-2824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1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30 8287 0 0,'6'-7'863'0'0,"-2"1"-663"0"0,-3 5 210 0 0,1-1-1 0 0,0 1 1 0 0,-1 0-1 0 0,1-1 1 0 0,0 1-1 0 0,0 0 0 0 0,4-2 1 0 0,2-2 3019 0 0,-25 7-2142 0 0,0 2-1159 0 0,0 0 0 0 0,0 1 0 0 0,1 1-1 0 0,0 1 1 0 0,-26 14 0 0 0,-73 52 498 0 0,115-72-626 0 0,-96 71 0 0 0,68-49 0 0 0,22-18 24 0 0,0 0 1 0 0,0 0-1 0 0,0 0 0 0 0,1 1 0 0 0,0 0 0 0 0,0 0 1 0 0,-7 14-1 0 0,10-16-8 0 0,0 0 0 0 0,1 0 0 0 0,-1 0 0 0 0,1 0 0 0 0,0 0 0 0 0,0 0 0 0 0,1 1 0 0 0,-1-1 0 0 0,1 0 0 0 0,0 1 0 0 0,0-1 0 0 0,1 0 0 0 0,-1 1 0 0 0,1-1 0 0 0,2 8 0 0 0,0-4 33 0 0,-1-1 1 0 0,1 1 0 0 0,0-1 0 0 0,1 0 0 0 0,0-1-1 0 0,0 1 1 0 0,0-1 0 0 0,1 1 0 0 0,0-1 0 0 0,0 0-1 0 0,1-1 1 0 0,-1 0 0 0 0,1 1 0 0 0,1-2 0 0 0,-1 1-1 0 0,0-1 1 0 0,1 0 0 0 0,0 0 0 0 0,0-1 0 0 0,0 0-1 0 0,1 0 1 0 0,7 2 0 0 0,0-2 26 0 0,0 0 0 0 0,-1-1 0 0 0,1-1-1 0 0,0 0 1 0 0,0-1 0 0 0,0 0 0 0 0,0-1 0 0 0,0-1 0 0 0,0-1 0 0 0,24-7 0 0 0,1-4-198 0 0,-1-2 0 0 0,62-35 0 0 0,-76 37-851 0 0,-12 7-1052 0 0,1 2-4513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5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270 124 14799 0 0,'0'0'1343'0'0,"1"1"-1104"0"0,13 23 3459 0 0,-14-24-3518 0 0,0 1 0 0 0,0 0-1 0 0,1-1 1 0 0,-1 1 0 0 0,0-1 0 0 0,1 1-1 0 0,-1 0 1 0 0,0-1 0 0 0,1 1 0 0 0,-1-1-1 0 0,1 0 1 0 0,-1 1 0 0 0,1-1 0 0 0,-1 1-1 0 0,1-1 1 0 0,0 0 0 0 0,-1 1 0 0 0,1-1-1 0 0,0 1 1 0 0,13 6 720 0 0,-11-6-819 0 0,1 0 0 0 0,0-1 0 0 0,-1 1 0 0 0,1-1 1 0 0,0 0-1 0 0,0 0 0 0 0,-1 0 0 0 0,1 0 0 0 0,0-1 0 0 0,-1 0 1 0 0,1 1-1 0 0,3-3 0 0 0,8-1 80 0 0,20-11-1 0 0,-28 12-115 0 0,5-3-41 0 0,56-27 67 0 0,-59 28-116 0 0,0-1 0 0 0,0 0 0 0 0,-1 0-1 0 0,0 0 1 0 0,8-10 0 0 0,-14 15 6 0 0,0-1-1 0 0,0-1 1 0 0,-1 1-1 0 0,1 0 1 0 0,-1 0 0 0 0,0-1-1 0 0,1 1 1 0 0,-1-1-1 0 0,0 1 1 0 0,0-1-1 0 0,-1 1 1 0 0,1-1 0 0 0,0-4-1 0 0,-1 6 17 0 0,-1 0 1 0 0,0-1-1 0 0,1 1 0 0 0,-1 0 0 0 0,0 0 1 0 0,0 0-1 0 0,1 0 0 0 0,-1 0 0 0 0,0 0 1 0 0,0 0-1 0 0,0 0 0 0 0,-1 0 1 0 0,1 1-1 0 0,0-1 0 0 0,0 0 0 0 0,0 1 1 0 0,0-1-1 0 0,-3 0 0 0 0,0 0-11 0 0,0 0 0 0 0,1 1 1 0 0,-1-1-1 0 0,0 1 0 0 0,0 0 0 0 0,0 0 0 0 0,0 0 0 0 0,0 1 1 0 0,1-1-1 0 0,-8 3 0 0 0,-38 14-239 0 0,41-14 230 0 0,-36 16-154 0 0,1 2 0 0 0,-63 43-1 0 0,47-27 142 0 0,29-19 52 0 0,-38 33-1 0 0,54-40 45 0 0,1 2 0 0 0,0 0 0 0 0,1 0 0 0 0,-17 24 0 0 0,27-35-33 0 0,1 1 1 0 0,-1 0-1 0 0,0 0 0 0 0,1 0 1 0 0,-1 1-1 0 0,1-1 1 0 0,0 0-1 0 0,0 0 1 0 0,0 1-1 0 0,1-1 0 0 0,-1 0 1 0 0,1 1-1 0 0,0 5 1 0 0,0-7-18 0 0,1 0 1 0 0,-1 0 0 0 0,1 0 0 0 0,-1-1 0 0 0,1 1 0 0 0,0 0 0 0 0,0 0 0 0 0,0-1-1 0 0,0 1 1 0 0,0-1 0 0 0,0 1 0 0 0,0-1 0 0 0,0 1 0 0 0,1-1 0 0 0,-1 0 0 0 0,0 0-1 0 0,1 1 1 0 0,-1-1 0 0 0,1 0 0 0 0,0 0 0 0 0,-1-1 0 0 0,1 1 0 0 0,0 0 0 0 0,0 0-1 0 0,-1-1 1 0 0,4 1 0 0 0,4 1-101 0 0,1 0-1 0 0,-1 0 0 0 0,1-2 1 0 0,0 1-1 0 0,16-2 1 0 0,51-8-1501 0 0,-50 5 395 0 0,4-2-3779 0 0,0-2-1488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5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1 603 10135 0 0,'0'0'12752'0'0,"1"-1"-11713"0"0,11-9-531 0 0,-1 0 0 0 0,0-1-1 0 0,-1 0 1 0 0,0-1 0 0 0,0 0 0 0 0,7-14 0 0 0,15-17 50 0 0,32-33 326 0 0,107-97 0 0 0,-139 142-858 0 0,2 2 0 0 0,1 2 1 0 0,2 1-1 0 0,47-25 0 0 0,-68 42-71 0 0,1 1 0 0 0,1 1-1 0 0,-1 1 1 0 0,1 0 0 0 0,0 1 0 0 0,1 1 0 0 0,-1 1 0 0 0,1 0 0 0 0,0 2-1 0 0,-1 0 1 0 0,1 1 0 0 0,31 4 0 0 0,-43-2-580 0 0,0 0-1 0 0,-1 0 0 0 0,1 1 1 0 0,-1 0-1 0 0,9 5 1 0 0,-13-7-686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5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79 15487 0 0,'1'-8'199'0'0,"0"1"0"0"0,1 0 0 0 0,0-1 0 0 0,0 1-1 0 0,0 0 1 0 0,1 0 0 0 0,0 1 0 0 0,9-15 3394 0 0,-10 28-3466 0 0,-1 1 0 0 0,-1-1 0 0 0,1 0 0 0 0,-1 1 0 0 0,0-1 0 0 0,-1 1 0 0 0,-2 8-1 0 0,-1 5 59 0 0,-9 25-1 0 0,0-8 39 0 0,-33 66 0 0 0,-29 32-27 0 0,45-85-134 0 0,-408 643-270 0 0,427-682-66 0 0,-4 5-4616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5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100 353 2303 0 0,'-67'-8'675'0'0,"50"5"4718"0"0,2 1 5938 0 0,30 3-10913 0 0,0 0 1 0 0,24-4 0 0 0,-8 1-195 0 0,265-28 1435 0 0,-2-20-621 0 0,-174 26-889 0 0,-2-6 0 0 0,138-53 0 0 0,-217 67-977 0 0,-1-2 0 0 0,65-43 0 0 0,-66 36-415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5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0 11519 0 0,'0'0'1040'0'0,"0"3"-853"0"0,4 35 2588 0 0,-1 0-1 0 0,-3 47 1 0 0,-3-58-2078 0 0,0-1 0 0 0,-8 30 1 0 0,-8 15-605 0 0,-4-1 1 0 0,-3-1-1 0 0,-3-2 1 0 0,-2 0-1 0 0,-4-2 0 0 0,-2-2 1 0 0,-3-2-1 0 0,-3-1 1 0 0,-2-2-1 0 0,-3-2 1 0 0,-55 49-1 0 0,76-81-129 0 0,0-1 0 0 0,-43 26 0 0 0,64-45 37 0 0,4-2 0 0 0,0-1 1 0 0,0 0-1 0 0,-1 0 0 0 0,1 0 0 0 0,-1 0 0 0 0,1 0 0 0 0,0 0 0 0 0,-1 0 0 0 0,0-1 1 0 0,1 0-1 0 0,-4 1 0 0 0,6-2 4 0 0,0 0 0 0 0,-1 1 1 0 0,1-1-1 0 0,-1 0 0 0 0,1 0 0 0 0,0 0 1 0 0,0 1-1 0 0,0-1 0 0 0,-1 0 0 0 0,1 0 1 0 0,0 0-1 0 0,0 0 0 0 0,0 0 0 0 0,0 1 1 0 0,1-2-1 0 0,-1-3 0 0 0,1 0 0 0 0,0 1 0 0 0,1-1 0 0 0,-1 0 0 0 0,1 1 0 0 0,0-1 0 0 0,0 1 1 0 0,0 0-1 0 0,1 0 0 0 0,2-5 0 0 0,8-7 23 0 0,14-15 1 0 0,-16 18-25 0 0,15-16-101 0 0,1 1 0 0 0,1 2 0 0 0,1 0 0 0 0,2 2 0 0 0,1 1 0 0 0,0 2 0 0 0,63-31 0 0 0,-88 49 69 0 0,0 0 0 0 0,0 1 0 0 0,1-1-1 0 0,-1 1 1 0 0,0 1 0 0 0,1-1 0 0 0,0 1 0 0 0,9 1 0 0 0,-13 0 24 0 0,0 0 0 0 0,-1 1 1 0 0,1-1-1 0 0,-1 1 1 0 0,1 0-1 0 0,-1 0 1 0 0,1 0-1 0 0,-1 1 0 0 0,0-1 1 0 0,1 1-1 0 0,-1 0 1 0 0,0 0-1 0 0,0 0 0 0 0,0 0 1 0 0,-1 0-1 0 0,1 1 1 0 0,0 0-1 0 0,-1-1 0 0 0,3 5 1 0 0,3 4 39 0 0,0 1 0 0 0,-1 0 1 0 0,0 1-1 0 0,-1 0 0 0 0,-1 0 0 0 0,8 27 1 0 0,-7-12 173 0 0,-1-1 1 0 0,2 44-1 0 0,-7-52-71 0 0,0-8-74 0 0,1 0 1 0 0,4 21-1 0 0,-4-27-446 0 0,-1 1 1 0 0,0-1 0 0 0,0 0-1 0 0,0 1 1 0 0,-1-1 0 0 0,-1 7-1 0 0,1-7-820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5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70 15951 0 0,'11'3'1700'0'0,"-9"-2"-1665"0"0,1 0 0 0 0,-1 0 0 0 0,0 1-1 0 0,1-1 1 0 0,-1 1 0 0 0,0 0 0 0 0,0 0 0 0 0,0 0 0 0 0,-1 0-1 0 0,1 0 1 0 0,0 0 0 0 0,-1 0 0 0 0,1 0 0 0 0,-1 1-1 0 0,2 2 1 0 0,1 4 625 0 0,-1 1 1 0 0,4 19-1 0 0,-6-21-260 0 0,1 0 1 0 0,1 0-1 0 0,-1 0 1 0 0,8 15-1 0 0,-9-21-361 0 0,1 1 0 0 0,0-1 0 0 0,0 0 0 0 0,0 0 0 0 0,0 1-1 0 0,0-1 1 0 0,0-1 0 0 0,1 1 0 0 0,-1 0 0 0 0,0 0 0 0 0,1-1 0 0 0,0 0 0 0 0,-1 1-1 0 0,1-1 1 0 0,0 0 0 0 0,0 0 0 0 0,0 0 0 0 0,-1-1 0 0 0,1 1 0 0 0,0-1 0 0 0,0 0-1 0 0,0 1 1 0 0,0-1 0 0 0,3-1 0 0 0,3 0-14 0 0,0 0 0 0 0,-1 0 0 0 0,1-1 0 0 0,-1-1 0 0 0,1 1 0 0 0,13-8 0 0 0,19-10-20 0 0,-1-1 0 0 0,-1-3 0 0 0,64-50 0 0 0,-97 69-32 0 0,0 0 1 0 0,0 0-1 0 0,-1-1 1 0 0,1 0-1 0 0,-1 1 1 0 0,-1-2-1 0 0,1 1 1 0 0,3-8-1 0 0,-8 14 22 0 0,1-1 0 0 0,-1 1 0 0 0,0-1 0 0 0,0 1 0 0 0,1-1 0 0 0,-1 0 0 0 0,0 1 0 0 0,0-1 0 0 0,0 1 0 0 0,0-1 0 0 0,0 1 0 0 0,0-1 0 0 0,0 0 0 0 0,0 1 0 0 0,0-1 0 0 0,0 1 0 0 0,0-1 0 0 0,0 0 0 0 0,0 1 0 0 0,0-1 0 0 0,0 1 0 0 0,-1-1 0 0 0,1 1 0 0 0,0-1 0 0 0,0 1 0 0 0,-1-1 0 0 0,1 1 0 0 0,0-1 0 0 0,-1 1 0 0 0,0-2 0 0 0,0 2-11 0 0,0-1 0 0 0,-1 1 0 0 0,1-1 0 0 0,0 1 0 0 0,-1-1 0 0 0,1 1 0 0 0,0 0 0 0 0,-1-1 0 0 0,1 1 0 0 0,0 0 0 0 0,-1 0 0 0 0,-2 0 0 0 0,-4 1-63 0 0,-1 1 0 0 0,1-1-1 0 0,-11 4 1 0 0,-53 20-694 0 0,1 3-1 0 0,2 2 0 0 0,-68 42 1 0 0,84-41 354 0 0,-59 44 1 0 0,93-60 509 0 0,0 1 1 0 0,1 1-1 0 0,0 0 0 0 0,1 2 0 0 0,-26 37 0 0 0,41-53-54 0 0,0 0 0 0 0,0 0 0 0 0,1 0-1 0 0,-1 0 1 0 0,1 1 0 0 0,-1-1 0 0 0,1 1-1 0 0,0-1 1 0 0,1 1 0 0 0,-1-1 0 0 0,0 1-1 0 0,1 0 1 0 0,0-1 0 0 0,0 8 0 0 0,1-9-28 0 0,0 1 1 0 0,-1-1-1 0 0,1 0 1 0 0,0 0 0 0 0,0 1-1 0 0,1-1 1 0 0,-1 0-1 0 0,0 0 1 0 0,1 0-1 0 0,-1-1 1 0 0,1 1 0 0 0,0 0-1 0 0,-1 0 1 0 0,1-1-1 0 0,0 1 1 0 0,0-1-1 0 0,0 0 1 0 0,0 1 0 0 0,0-1-1 0 0,0 0 1 0 0,1 0-1 0 0,-1 0 1 0 0,3 0 0 0 0,11 4-7 0 0,-1-1 0 0 0,1-1 0 0 0,0 0 0 0 0,1-1 0 0 0,25 0 1 0 0,85-9-60 0 0,-89 4-27 0 0,20-2-1561 0 0,-36 3 626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5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11 15119 0 0,'0'0'1366'0'0,"1"-2"-1126"0"0,5-5 2516 0 0,-20 6-1209 0 0,11 1-1469 0 0,0-1 1 0 0,1 1-1 0 0,-1 0 1 0 0,0 0-1 0 0,1 0 1 0 0,-1 1-1 0 0,1-1 0 0 0,-4 1 1 0 0,-9 4 58 0 0,0 1 0 0 0,0 0 0 0 0,-25 16 0 0 0,-39 32-117 0 0,-16 9-195 0 0,55-41 20 0 0,-150 87-607 0 0,186-106 753 0 0,0-1 0 0 0,0 1 0 0 0,0 1 0 0 0,0-1 0 0 0,0 0 0 0 0,0 1 0 0 0,1 0 0 0 0,-5 7 0 0 0,7-9 6 0 0,0-1 1 0 0,0 1 0 0 0,1-1 0 0 0,-1 1-1 0 0,0 0 1 0 0,1-1 0 0 0,0 1 0 0 0,-1 0-1 0 0,1 0 1 0 0,0 0 0 0 0,0-1-1 0 0,0 1 1 0 0,0 0 0 0 0,0 0 0 0 0,0-1-1 0 0,1 1 1 0 0,-1 0 0 0 0,1 0 0 0 0,-1-1-1 0 0,1 1 1 0 0,-1 0 0 0 0,1-1 0 0 0,0 1-1 0 0,0-1 1 0 0,0 1 0 0 0,0-1 0 0 0,0 1-1 0 0,2 1 1 0 0,1 1 2 0 0,1 0 0 0 0,-1 1 0 0 0,1-2 0 0 0,0 1 0 0 0,0-1 0 0 0,0 1 0 0 0,1-1 0 0 0,-1-1 0 0 0,8 3 0 0 0,55 16 0 0 0,-54-17 0 0 0,91 16 16 0 0,-75-16 4 0 0,-1 1-1 0 0,0 2 0 0 0,38 14 1 0 0,-64-20 3 0 0,-1 0 1 0 0,1 0 0 0 0,-1 0 0 0 0,0 0 0 0 0,1 1 0 0 0,-1-1 0 0 0,0 1 0 0 0,0-1-1 0 0,0 1 1 0 0,0 0 0 0 0,-1 0 0 0 0,1 0 0 0 0,0 0 0 0 0,-1 0 0 0 0,1 0 0 0 0,-1 0 0 0 0,0 1-1 0 0,0-1 1 0 0,0 0 0 0 0,1 4 0 0 0,-1-3 17 0 0,-1 0 0 0 0,0 0 1 0 0,0 0-1 0 0,0 0 0 0 0,0 0 0 0 0,0 0 0 0 0,-1 0 0 0 0,1 0 1 0 0,-1 0-1 0 0,0 0 0 0 0,0 0 0 0 0,0 0 0 0 0,0-1 0 0 0,0 1 1 0 0,-1 0-1 0 0,0-1 0 0 0,-2 4 0 0 0,-4 5 51 0 0,-1-1-1 0 0,0-1 1 0 0,-1 0 0 0 0,0 0 0 0 0,0-1-1 0 0,-1 0 1 0 0,0 0 0 0 0,0-2-1 0 0,-15 8 1 0 0,-1-2-47 0 0,-1-1-1 0 0,0-1 1 0 0,-31 6 0 0 0,0-3-119 0 0,-1-3 1 0 0,-103 5-1 0 0,77-17-269 0 0,77 1 253 0 0,0 0 0 0 0,-1 0 1 0 0,1-1-1 0 0,0-1 0 0 0,0 0 1 0 0,-16-7-1 0 0,24 9 40 0 0,0 1 0 0 0,0-1-1 0 0,0 1 1 0 0,0-1 0 0 0,0 1 0 0 0,0-1 0 0 0,0 0-1 0 0,0 0 1 0 0,1 1 0 0 0,-1-1 0 0 0,0 0-1 0 0,0 0 1 0 0,1 0 0 0 0,-1 0 0 0 0,1 0-1 0 0,-1 0 1 0 0,1 0 0 0 0,-1 0 0 0 0,1 0-1 0 0,0 0 1 0 0,-1 0 0 0 0,1 0 0 0 0,0 0 0 0 0,0 0-1 0 0,0 0 1 0 0,0-1 0 0 0,0 1 0 0 0,0-1-1 0 0,1 0-17 0 0,-1 0-1 0 0,1 0 1 0 0,-1 1 0 0 0,1-1-1 0 0,0 0 1 0 0,0 0-1 0 0,0 1 1 0 0,0-1-1 0 0,0 1 1 0 0,0-1-1 0 0,1 1 1 0 0,-1-1 0 0 0,0 1-1 0 0,1 0 1 0 0,2-2-1 0 0,9-5-348 0 0,1 0 0 0 0,0 2-1 0 0,0-1 1 0 0,0 2 0 0 0,1 0-1 0 0,27-5 1 0 0,-38 9 160 0 0,25-7-1309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5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527 139 8751 0 0,'0'0'6347'0'0,"8"-6"-2724"0"0,-3 2-3490 0 0,-3 2-116 0 0,0 1 0 0 0,0-1 0 0 0,0 0 0 0 0,0 0 0 0 0,-1 0 0 0 0,1 0 0 0 0,-1 0 0 0 0,1 0 0 0 0,-1-1-1 0 0,0 1 1 0 0,1 0 0 0 0,-1-1 0 0 0,0 1 0 0 0,-1-1 0 0 0,1 1 0 0 0,0-1 0 0 0,-1 0 0 0 0,0 1 0 0 0,1-1 0 0 0,-1 1 0 0 0,0-1 0 0 0,0 0 0 0 0,-1 1 0 0 0,1-1 0 0 0,0 0 0 0 0,-1 1 0 0 0,0-1 0 0 0,1 1 0 0 0,-1-1 0 0 0,0 1 0 0 0,0-1 0 0 0,-2-1 0 0 0,1 0 5 0 0,1 1 0 0 0,-1 0 1 0 0,0 0-1 0 0,-1 0 0 0 0,1 0 1 0 0,0 0-1 0 0,-1 1 0 0 0,0-1 1 0 0,0 1-1 0 0,1 0 0 0 0,-1-1 1 0 0,-1 1-1 0 0,1 0 0 0 0,0 1 1 0 0,0-1-1 0 0,-1 1 0 0 0,1-1 1 0 0,-1 1-1 0 0,1 0 0 0 0,-1 0 1 0 0,1 1-1 0 0,-5-1 0 0 0,-2 1-22 0 0,1 1 0 0 0,0 1 0 0 0,0-1 0 0 0,0 1 0 0 0,0 1 0 0 0,1 0 0 0 0,-1 0 0 0 0,-9 6 0 0 0,-65 39 0 0 0,72-40 0 0 0,-37 23 143 0 0,-52 46 0 0 0,77-58-78 0 0,2 2 0 0 0,1 0 0 0 0,0 1 0 0 0,-19 30 0 0 0,35-46-46 0 0,0 1 1 0 0,0 0-1 0 0,1 0 0 0 0,0 0 1 0 0,0 0-1 0 0,0 0 0 0 0,1 1 1 0 0,-1 7-1 0 0,2-13-9 0 0,1 0 0 0 0,0 0 1 0 0,0-1-1 0 0,0 1 0 0 0,0 0 0 0 0,0 0 0 0 0,0 0 0 0 0,0 0 0 0 0,1 0 1 0 0,-1-1-1 0 0,1 1 0 0 0,0 0 0 0 0,-1 0 0 0 0,1-1 0 0 0,0 1 0 0 0,0 0 1 0 0,0-1-1 0 0,0 1 0 0 0,0-1 0 0 0,0 1 0 0 0,1-1 0 0 0,-1 0 1 0 0,0 1-1 0 0,1-1 0 0 0,-1 0 0 0 0,1 0 0 0 0,-1 0 0 0 0,1 0 0 0 0,0 0 1 0 0,-1 0-1 0 0,1 0 0 0 0,0-1 0 0 0,0 1 0 0 0,-1-1 0 0 0,1 1 1 0 0,0-1-1 0 0,3 1 0 0 0,4 0 29 0 0,1-1 0 0 0,-1 0 0 0 0,0 0 1 0 0,1 0-1 0 0,-1-1 0 0 0,0-1 0 0 0,0 0 0 0 0,0 0 0 0 0,11-4 1 0 0,8-4 24 0 0,40-23 0 0 0,-51 24-107 0 0,0-1 1 0 0,-1 0-1 0 0,19-17 1 0 0,45-49-436 0 0,-70 66 430 0 0,-9 9 107 0 0,-2 2-28 0 0,0 1 1 0 0,0 0-1 0 0,0-1 1 0 0,1 1 0 0 0,-1 0-1 0 0,0 0 1 0 0,0 3 0 0 0,-1 2 29 0 0,-13 28 205 0 0,-5 13 51 0 0,18-44-354 0 0,1 0 1 0 0,0 1 0 0 0,0-1 0 0 0,0 1-1 0 0,1-1 1 0 0,0 1 0 0 0,0-1-1 0 0,0 9 1 0 0,3-4-1204 0 0,3 0-400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5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53 286 16871 0 0,'0'0'1528'0'0,"-7"5"-1224"0"0,3-3 35 0 0,0 0 0 0 0,-1-1 0 0 0,1 0 0 0 0,0 0 0 0 0,-8 1 0 0 0,1 0 1674 0 0,10-12-1663 0 0,1 9-346 0 0,-1 0 0 0 0,1-1 0 0 0,0 1 0 0 0,0 0 0 0 0,0 0 0 0 0,0 0 0 0 0,0-1 0 0 0,1 1 0 0 0,-1 0 0 0 0,0 0 0 0 0,0 0 0 0 0,1-1 0 0 0,-1 1 0 0 0,1 0 0 0 0,0-1 0 0 0,4-7 1 0 0,1 0-1 0 0,0 0 0 0 0,1 1 0 0 0,0 0 1 0 0,0 0-1 0 0,0 1 0 0 0,1 0 0 0 0,0 0 0 0 0,14-8 1 0 0,5-2-89 0 0,54-24 0 0 0,-65 34 50 0 0,2-2-107 0 0,27-8 0 0 0,-40 15 123 0 0,-1 1 0 0 0,1 0 0 0 0,0 0 0 0 0,0 0 0 0 0,-1 0 0 0 0,1 1-1 0 0,0 0 1 0 0,0 0 0 0 0,0 1 0 0 0,0-1 0 0 0,6 2 0 0 0,-10-1 15 0 0,0-1-1 0 0,1 1 1 0 0,-1-1 0 0 0,0 1 0 0 0,0-1-1 0 0,0 1 1 0 0,0 0 0 0 0,0-1-1 0 0,0 1 1 0 0,0 0 0 0 0,0 0 0 0 0,0 0-1 0 0,-1 0 1 0 0,1 0 0 0 0,0 0 0 0 0,0 0-1 0 0,-1 0 1 0 0,2 2 0 0 0,-1 0 1 0 0,-1-1 1 0 0,1 1 0 0 0,0-1 0 0 0,-1 1-1 0 0,0-1 1 0 0,0 1 0 0 0,1 0 0 0 0,-2 3-1 0 0,0 3 6 0 0,0 1-1 0 0,-1-1 1 0 0,-1-1-1 0 0,-3 11 1 0 0,5-15 6 0 0,-3 8 5 0 0,0-1 0 0 0,-1 1-1 0 0,0-1 1 0 0,0-1 0 0 0,-1 1-1 0 0,-1-1 1 0 0,-11 15 0 0 0,12-20 38 0 0,13-26 75 0 0,2-1-223 0 0,2 2 0 0 0,1-1 0 0 0,22-28 0 0 0,-24 36 32 0 0,1 0-1 0 0,0 1 1 0 0,1 0 0 0 0,0 1 0 0 0,26-17-1 0 0,-29 22 65 0 0,64-37-10 0 0,-63 38-9 0 0,1 0 0 0 0,0 0 0 0 0,0 1-1 0 0,0 1 1 0 0,12-3 0 0 0,-18 6 53 0 0,0 0 1 0 0,0-1-1 0 0,-1 2 0 0 0,1-1 0 0 0,7 2 1 0 0,-11-2-11 0 0,0 1-1 0 0,0 0 1 0 0,0-1 0 0 0,0 1-1 0 0,0 0 1 0 0,0 0 0 0 0,0 0-1 0 0,-1 0 1 0 0,1 0 0 0 0,0 0-1 0 0,-1 0 1 0 0,1 0 0 0 0,0 0-1 0 0,-1 0 1 0 0,0 0 0 0 0,1 2 0 0 0,1 0 45 0 0,0 3 17 0 0,0 0 0 0 0,-1 0-1 0 0,0 0 1 0 0,1 0 0 0 0,-2 0-1 0 0,1 0 1 0 0,-1 0 0 0 0,0 1-1 0 0,0-1 1 0 0,-1 0 0 0 0,-1 10-1 0 0,-4 8 124 0 0,-11 35-1 0 0,15-54-193 0 0,-9 20 20 0 0,9-20-160 0 0,-1 0-1 0 0,1 0 1 0 0,1-1-1 0 0,-1 1 1 0 0,0 0-1 0 0,1 0 1 0 0,-1 7-1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5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14047 0 0,'0'0'1276'0'0,"-1"1"-1049"0"0,-2 3-89 0 0,0 0 0 0 0,0 0 0 0 0,0 0 0 0 0,0 1 0 0 0,1-1 0 0 0,0 1 0 0 0,0-1 0 0 0,0 1 1 0 0,0 0-1 0 0,-1 9 0 0 0,-1 8 1070 0 0,-1 28 0 0 0,-1 7-284 0 0,-2-23-670 0 0,-2-1 0 0 0,-1 0 0 0 0,-1 0 0 0 0,-18 32 0 0 0,-11 6-122 0 0,-55 74 0 0 0,65-101-116 0 0,-167 216-262 0 0,179-236-115 0 0,-2-2 0 0 0,-30 27 0 0 0,49-47-87 0 0,-1-30-4168 0 0,5-6 2343 0 0,3-4-21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2 9215 0 0,'0'0'707'0'0,"-1"0"-464"0"0,-5-2-59 0 0,4 3 39 0 0,1-1 0 0 0,-1 0 1 0 0,0 1-1 0 0,1 0 0 0 0,-1-1 0 0 0,1 1 1 0 0,0 0-1 0 0,-1 0 0 0 0,1 0 1 0 0,0-1-1 0 0,-2 3 0 0 0,1-2 110 0 0,-1 2-126 0 0,1-1 1 0 0,-1 1 0 0 0,1 0 0 0 0,-1-1 0 0 0,1 1 0 0 0,0 1-1 0 0,0-1 1 0 0,0 0 0 0 0,1 0 0 0 0,-3 5 0 0 0,-10 41 435 0 0,7-27-383 0 0,-25 78 208 0 0,-4-1 0 0 0,-91 171 0 0 0,79-190-419 0 0,-64 78 0 0 0,-69 66 34 0 0,166-205-75 0 0,5-6-16 0 0,-1-1 0 0 0,0 0 0 0 0,-15 13 0 0 0,24-24 232 0 0,10-12-72 0 0,104-127-593 0 0,-86 112 417 0 0,1 0 0 0 0,1 2-1 0 0,2 1 1 0 0,0 1 0 0 0,1 2 0 0 0,63-31 0 0 0,-77 43 4 0 0,1 1 0 0 0,26-7 0 0 0,-34 11 24 0 0,0 1 1 0 0,0 0-1 0 0,1 1 0 0 0,-1 0 0 0 0,0 1 0 0 0,11 1 0 0 0,-18-1 41 0 0,0 0 1 0 0,0 1 0 0 0,0-1-1 0 0,0 1 1 0 0,0 0-1 0 0,0 0 1 0 0,0 0-1 0 0,0 1 1 0 0,-1-1-1 0 0,1 1 1 0 0,-1-1-1 0 0,1 1 1 0 0,-1 0-1 0 0,1 0 1 0 0,-1 0 0 0 0,0 0-1 0 0,0 0 1 0 0,0 1-1 0 0,0-1 1 0 0,0 0-1 0 0,-1 1 1 0 0,1 0-1 0 0,-1-1 1 0 0,0 1-1 0 0,1 0 1 0 0,-1 0 0 0 0,0 0-1 0 0,-1 0 1 0 0,2 5-1 0 0,-1 0 41 0 0,-1-1-1 0 0,1 1 0 0 0,-1 0 1 0 0,-1-1-1 0 0,1 1 0 0 0,-1-1 1 0 0,-1 1-1 0 0,0-1 0 0 0,0 0 1 0 0,-5 14-1 0 0,-63 118 454 0 0,62-127-620 0 0,5-8-163 0 0,0 1 0 0 0,0-1 0 0 0,1 0 0 0 0,-1 1 0 0 0,1-1 0 0 0,1 1 0 0 0,-3 6 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5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1 239 4607 0 0,'3'-9'423'0'0,"0"0"0"0"0,0 1-1 0 0,2-1 1 0 0,-1 1-1 0 0,1 0 1 0 0,0 0 0 0 0,0 0-1 0 0,1 0 1 0 0,0 1-1 0 0,1 0 1 0 0,-1 0-1 0 0,2 1 1 0 0,-1 0 0 0 0,0 0-1 0 0,1 1 1 0 0,0 0-1 0 0,13-7 1 0 0,17-6 382 0 0,1 2-1 0 0,0 1 1 0 0,0 2-1 0 0,2 2 1 0 0,-1 2-1 0 0,1 1 1 0 0,1 2 0 0 0,44 0-1 0 0,-71 5-497 0 0,-1 2 0 0 0,1 0 0 0 0,0 0 0 0 0,-1 2 0 0 0,0 0 0 0 0,23 7 0 0 0,-32-8-217 0 0,-1-1 0 0 0,1 1 0 0 0,-1 0-1 0 0,0 1 1 0 0,1-1 0 0 0,-1 1 0 0 0,0-1 0 0 0,-1 1-1 0 0,1 1 1 0 0,0-1 0 0 0,-1 0 0 0 0,0 1-1 0 0,0 0 1 0 0,0-1 0 0 0,0 1 0 0 0,-1 0 0 0 0,1 1-1 0 0,-1-1 1 0 0,0 0 0 0 0,0 1 0 0 0,0-1 0 0 0,-1 1-1 0 0,2 7 1 0 0,-3-1 3 0 0,1 0-1 0 0,-1 0 1 0 0,-1 1-1 0 0,0-1 1 0 0,-1 0-1 0 0,0 0 0 0 0,0 0 1 0 0,-2-1-1 0 0,1 1 1 0 0,-1-1-1 0 0,0 1 1 0 0,-7 8-1 0 0,-1 3 2 0 0,-1-1-1 0 0,-1-1 1 0 0,-1 0-1 0 0,-24 25 0 0 0,26-33-91 0 0,0 0 0 0 0,-1-1 0 0 0,0-1-1 0 0,-1 0 1 0 0,0-1 0 0 0,-20 9-1 0 0,-9 1-431 0 0,-48 14 0 0 0,64-23-188 0 0,-1-2-1 0 0,0-1 0 0 0,0-1 1 0 0,0-2-1 0 0,-1-1 1 0 0,-34 0-1 0 0,59-4 299 0 0,0 1 0 0 0,1-1 0 0 0,-1 1 0 0 0,0-1 0 0 0,1-1 0 0 0,-1 1 0 0 0,0-1 0 0 0,-7-3 0 0 0,-4-7-1243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5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 6447 0 0,'0'0'586'0'0,"0"2"-486"0"0,-2 6 946 0 0,0 0 0 0 0,0 0 0 0 0,-1 0 0 0 0,0-1 0 0 0,-4 9 0 0 0,-24 38 5624 0 0,22-38-5516 0 0,-113 187 2055 0 0,-74 130-1949 0 0,67-97-1099 0 0,100-183-1508 0 0,-3-1 0 0 0,-51 65 0 0 0,77-111-402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5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59 14567 0 0,'0'0'1320'0'0,"1"1"-1082"0"0,14 32 564 0 0,-11-24 434 0 0,1 0 0 0 0,0 1 0 0 0,6 8 0 0 0,-8-16-1055 0 0,-1 0 0 0 0,0-1 0 0 0,1 1 1 0 0,-1-1-1 0 0,1 1 0 0 0,-1-1 0 0 0,1 0 0 0 0,0 0 0 0 0,-1 0 0 0 0,6 0 0 0 0,0 1-137 0 0,-1-2 0 0 0,1 1 0 0 0,0-1-1 0 0,-1 0 1 0 0,1 0 0 0 0,-1-1 0 0 0,1 0-1 0 0,-1 0 1 0 0,1-1 0 0 0,-1 0 0 0 0,9-3 0 0 0,9-5 225 0 0,42-25 1 0 0,-31 15-199 0 0,-29 17-136 0 0,1-1 1 0 0,0-1-1 0 0,-1 1 0 0 0,0-1 0 0 0,0-1 0 0 0,0 1 1 0 0,-1-1-1 0 0,0 0 0 0 0,0-1 0 0 0,0 1 1 0 0,9-15-1 0 0,-15 19-134 0 0,-2 2 6 0 0,-7 1 151 0 0,0 0 0 0 0,0 0 0 0 0,0 1 0 0 0,0 0 0 0 0,0 1 0 0 0,-13 5 0 0 0,-52 27-242 0 0,55-25 263 0 0,-141 80 281 0 0,125-68-149 0 0,1 2 0 0 0,-43 41 0 0 0,57-47-17 0 0,-34 36 218 0 0,48-48-277 0 0,2 0 0 0 0,-1 1 0 0 0,1-1 0 0 0,0 1 1 0 0,0-1-1 0 0,1 1 0 0 0,-5 12 0 0 0,8-17-25 0 0,-1 0 0 0 0,1 0-1 0 0,0 0 1 0 0,0 0 0 0 0,0 0 0 0 0,0 0-1 0 0,0 0 1 0 0,0 0 0 0 0,0 0 0 0 0,1 0-1 0 0,-1 0 1 0 0,0-1 0 0 0,1 1 0 0 0,0 0 0 0 0,0 0-1 0 0,-1 0 1 0 0,1-1 0 0 0,0 1 0 0 0,0 0-1 0 0,1-1 1 0 0,-1 1 0 0 0,0-1 0 0 0,0 1-1 0 0,1-1 1 0 0,-1 0 0 0 0,1 1 0 0 0,-1-1-1 0 0,1 0 1 0 0,0 0 0 0 0,-1 0 0 0 0,3 1 0 0 0,4 2 14 0 0,0-1 0 0 0,1 1 1 0 0,-1-1-1 0 0,1-1 0 0 0,11 3 1 0 0,16 1-369 0 0,1-1 0 0 0,-1-2 0 0 0,1-2 1 0 0,-1-1-1 0 0,56-8 0 0 0,-81 6-1588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5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266 630 6447 0 0,'0'0'10864'0'0,"-2"0"-10788"0"0,-6-2-54 0 0,-1 0 0 0 0,1 1 1 0 0,-14-1-1 0 0,11 1 72 0 0,0 0 1 0 0,-14-4-1 0 0,13 2 114 0 0,1-1-1 0 0,-1 0 1 0 0,1-1-1 0 0,0 0 1 0 0,0-1-1 0 0,0 0 1 0 0,1-1-1 0 0,-10-8 1 0 0,15 10-119 0 0,-1 0 0 0 0,1 0 0 0 0,0 0 0 0 0,1-1 0 0 0,-1 0 0 0 0,1 0 1 0 0,0 0-1 0 0,0 0 0 0 0,1 0 0 0 0,0-1 0 0 0,0 0 0 0 0,1 0 0 0 0,0 0 0 0 0,-3-12 0 0 0,5 15-83 0 0,0-1 0 0 0,0 1 0 0 0,0 0 0 0 0,1 0 0 0 0,0 0 0 0 0,-1 0-1 0 0,2 0 1 0 0,-1 0 0 0 0,0 0 0 0 0,1 0 0 0 0,-1 0 0 0 0,1 1 0 0 0,4-6 0 0 0,3-5-83 0 0,21-24 1 0 0,-26 33 54 0 0,29-29-373 0 0,2 2-1 0 0,52-39 0 0 0,-86 70 391 0 0,28-20-328 0 0,2 0-1 0 0,47-23 0 0 0,75-23 67 0 0,-135 59 216 0 0,63-21 498 0 0,-72 26-224 0 0,1 0 1 0 0,-1 1-1 0 0,1 1 0 0 0,-1-1 0 0 0,1 2 1 0 0,17 0-1 0 0,-23 0-137 0 0,-1 0 0 0 0,0 1 0 0 0,1 0 0 0 0,-1 0 0 0 0,1 0 0 0 0,-1 0-1 0 0,0 0 1 0 0,0 0 0 0 0,1 1 0 0 0,-1 0 0 0 0,0 0 0 0 0,0 0 0 0 0,-1 0 0 0 0,1 0 0 0 0,0 0 0 0 0,-1 1 0 0 0,1-1 0 0 0,-1 1 0 0 0,0 0 0 0 0,0-1 0 0 0,3 7 0 0 0,-2-3-39 0 0,-2-1 0 0 0,1 0 1 0 0,0 1-1 0 0,-1-1 1 0 0,0 1-1 0 0,-1-1 1 0 0,1 1-1 0 0,-1-1 0 0 0,0 1 1 0 0,0 0-1 0 0,-1-1 1 0 0,1 1-1 0 0,-3 6 0 0 0,-2 10-32 0 0,-1-1 0 0 0,-1 0-1 0 0,-1 0 1 0 0,-1-1 0 0 0,-1 0-1 0 0,0-1 1 0 0,-22 30-1 0 0,23-36-151 0 0,-1-1-1 0 0,-1 0 1 0 0,1-1-1 0 0,-2 0 1 0 0,0-1-1 0 0,0 0 1 0 0,-1-1-1 0 0,0 0 1 0 0,0-1-1 0 0,-1-1 1 0 0,-22 9-1 0 0,-74 20-3337 0 0,87-30 1505 0 0,1-1 0 0 0,-44 3 0 0 0,33-7 171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5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15 9215 0 0,'2'-7'950'0'0,"0"-1"3272"0"0,-7 20-3587 0 0,2-9-535 0 0,-95 185 753 0 0,40-65-544 0 0,16-32-102 0 0,-142 237 1160 0 0,135-256-1304 0 0,-3-3 0 0 0,-81 85 0 0 0,114-134-168 0 0,8-9 116 0 0,-1 0 0 0 0,1 1 1 0 0,1 1-1 0 0,-16 25 0 0 0,26-38-39 0 0,1 1 0 0 0,-1-1-1 0 0,1 0 1 0 0,-1 1 0 0 0,1-1 0 0 0,-1 0 0 0 0,1 0 0 0 0,-1 0 0 0 0,1 1 0 0 0,-1-1-1 0 0,1 0 1 0 0,-1 0 0 0 0,1 0 0 0 0,-1 0 0 0 0,1 0 0 0 0,0 0 0 0 0,-1 0-1 0 0,1 0 1 0 0,3 0-134 0 0,0-1 0 0 0,0 1 0 0 0,0-1 0 0 0,0 0-1 0 0,-1 0 1 0 0,1-1 0 0 0,5-1 0 0 0,15-9-957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5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468 264 5063 0 0,'-6'6'9919'0'0,"19"-1"-8515"0"0,-8-4-1351 0 0,-1 0 0 0 0,1 0 0 0 0,0 0 0 0 0,0 0 0 0 0,0-1 0 0 0,0 0 0 0 0,0 0 0 0 0,0 0 1 0 0,0 0-1 0 0,-1-1 0 0 0,1 0 0 0 0,0 0 0 0 0,0 0 0 0 0,0-1 0 0 0,-1 0 0 0 0,1 0 0 0 0,-1 0 0 0 0,1 0 0 0 0,-1-1 0 0 0,7-4 0 0 0,-7 3 61 0 0,1 1-1 0 0,-1-1 1 0 0,0 0 0 0 0,0 0-1 0 0,-1-1 1 0 0,1 1-1 0 0,-1-1 1 0 0,0 1-1 0 0,0-1 1 0 0,0 0 0 0 0,-1 0-1 0 0,0 0 1 0 0,0-1-1 0 0,0 1 1 0 0,-1 0-1 0 0,1-1 1 0 0,0-9 0 0 0,-2 4 103 0 0,0 0 0 0 0,-1 0 0 0 0,0 0 0 0 0,0 0 0 0 0,-1 0 0 0 0,-1 0 0 0 0,-7-17 1 0 0,9 23-186 0 0,-1 1 0 0 0,0 0 0 0 0,-1 0 1 0 0,1 0-1 0 0,-1 1 0 0 0,0-1 0 0 0,0 1 1 0 0,0-1-1 0 0,-5-3 0 0 0,6 5-34 0 0,-1 0 0 0 0,1 1 0 0 0,-1-1 0 0 0,0 1 0 0 0,1 0 0 0 0,-1 0 0 0 0,0 0 0 0 0,0 0 0 0 0,1 0 0 0 0,-1 1 0 0 0,0-1 0 0 0,0 1 0 0 0,0 0 0 0 0,0 0 0 0 0,-5 0 1 0 0,-8 2-74 0 0,0 1 0 0 0,0 1 0 0 0,1 0 0 0 0,-1 1 0 0 0,1 0 0 0 0,-22 13 0 0 0,11-4 32 0 0,1 1 0 0 0,-39 32 0 0 0,17-6 25 0 0,1 2 1 0 0,-55 68-1 0 0,82-88 12 0 0,-21 34 0 0 0,34-47 6 0 0,1 0 1 0 0,0 0-1 0 0,0 1 0 0 0,1 0 0 0 0,-6 22 0 0 0,9-30 0 0 0,1-1 0 0 0,-1 0 0 0 0,1 0 0 0 0,0 0 0 0 0,0 1 0 0 0,0-1 0 0 0,0 0 0 0 0,0 0 0 0 0,0 0 0 0 0,1 1 0 0 0,-1-1 0 0 0,1 0 0 0 0,0 0 0 0 0,-1 0 0 0 0,1 0 0 0 0,0 0 0 0 0,0 0 0 0 0,0 0 0 0 0,1 0 0 0 0,-1 0 0 0 0,0-1 0 0 0,3 3 0 0 0,-2-2 0 0 0,1 0 0 0 0,-1 0 0 0 0,1-1 0 0 0,0 1 0 0 0,0-1 0 0 0,0 1 0 0 0,0-1 0 0 0,0 0 0 0 0,0 0 0 0 0,0-1 0 0 0,0 1 0 0 0,0-1 0 0 0,0 1 0 0 0,1-1 0 0 0,2 0 0 0 0,4-1 9 0 0,-1 0 0 0 0,0 0 0 0 0,0-1 0 0 0,0 0 0 0 0,0 0 0 0 0,12-6 0 0 0,52-26 76 0 0,-42 18-61 0 0,21-10 20 0 0,-1-2 0 0 0,68-51 0 0 0,-115 77-42 0 0,8-11 60 0 0,-11 11 2 0 0,-12 10 91 0 0,0 1-133 0 0,0 1 0 0 0,0 0 0 0 0,1 0 0 0 0,0 1 0 0 0,1 0 0 0 0,0 1 1 0 0,1 0-1 0 0,0 1 0 0 0,1 0 0 0 0,0 0 0 0 0,1 0 0 0 0,1 1 0 0 0,-6 20 0 0 0,11-31-125 0 0,-1-1 1 0 0,1 1-1 0 0,0 0 0 0 0,0-1 0 0 0,0 1 1 0 0,0 0-1 0 0,0-1 0 0 0,1 1 0 0 0,-1 0 0 0 0,1-1 1 0 0,0 1-1 0 0,0 0 0 0 0,0-1 0 0 0,0 1 1 0 0,2 2-1 0 0,-2-3-80 0 0,0-1 0 0 0,0 0-1 0 0,0 1 1 0 0,0-1 0 0 0,0 0 0 0 0,1 0 0 0 0,-1 0 0 0 0,0 1-1 0 0,1-1 1 0 0,-1-1 0 0 0,1 1 0 0 0,-1 0 0 0 0,1 0 0 0 0,-1-1-1 0 0,1 1 1 0 0,0 0 0 0 0,-1-1 0 0 0,1 0 0 0 0,0 1 0 0 0,0-1-1 0 0,-1 0 1 0 0,1 0 0 0 0,0 0 0 0 0,0 0 0 0 0,1-1 0 0 0,13-2-6419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2:5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34 16759 0 0,'32'-33'3026'0'0,"-33"35"-2626"0"0,-11 28 111 0 0,-23 43 1 0 0,11-27-331 0 0,-219 413 464 0 0,210-400-624 0 0,-239 379 43 0 0,161-289-664 0 0,62-86-7244 0 0,40-52 1936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0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94 142 11055 0 0,'-21'-1'1090'0'0,"-16"2"-494"0"0,10 4 3106 0 0,27-5-3490 0 0,0 0-1 0 0,-1 0 0 0 0,1 0 1 0 0,-1 0-1 0 0,1 0 0 0 0,0 0 1 0 0,-1 1-1 0 0,1-1 0 0 0,-1 0 1 0 0,1 0-1 0 0,0 0 0 0 0,-1 1 1 0 0,1-1-1 0 0,0 0 0 0 0,-1 0 0 0 0,1 1 1 0 0,0-1-1 0 0,0 0 0 0 0,-1 1 1 0 0,1-1-1 0 0,0 0 0 0 0,0 1 1 0 0,-1-1-1 0 0,1 0 0 0 0,0 1 1 0 0,0 0-1 0 0,0-1-145 0 0,0 1 1 0 0,0-1-1 0 0,0 1 0 0 0,1-1 1 0 0,-1 0-1 0 0,0 1 0 0 0,0-1 1 0 0,1 1-1 0 0,-1-1 0 0 0,0 0 1 0 0,1 1-1 0 0,-1-1 0 0 0,0 1 1 0 0,1-1-1 0 0,-1 0 0 0 0,1 0 1 0 0,-1 1-1 0 0,1-1 0 0 0,2 2-77 0 0,1 0 0 0 0,-1-1 0 0 0,1 0-1 0 0,-1 1 1 0 0,7 0 0 0 0,8 0 79 0 0,1 0 1 0 0,0-2 0 0 0,22-1-1 0 0,57-11-1 0 0,-71 9-43 0 0,326-70 66 0 0,-102 17 208 0 0,-245 55-288 0 0,46-9 243 0 0,2 2-1 0 0,95-3 1 0 0,-144 11-252 0 0,1 1 0 0 0,0-1 0 0 0,-1 1 0 0 0,1 0 0 0 0,-1 0-1 0 0,7 3 1 0 0,-11-4-158 0 0,0 1-1 0 0,1-1 1 0 0,-1 1-1 0 0,0 0 1 0 0,0 0-1 0 0,0 0 0 0 0,1 0 1 0 0,-1 0-1 0 0,0 0 1 0 0,0 0-1 0 0,1 2 0 0 0,-1-2-250 0 0,0 0 0 0 0,-1 1-1 0 0,1-1 1 0 0,-1 0 0 0 0,0 0-1 0 0,1 1 1 0 0,-1-1 0 0 0,0 0-1 0 0,0 1 1 0 0,0-1-1 0 0,0 0 1 0 0,0 0 0 0 0,0 1-1 0 0,0-1 1 0 0,0 2 0 0 0,-5 12-6678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0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412 189 8751 0 0,'0'0'794'0'0,"1"-2"-652"0"0,24-33 1170 0 0,-20 28-590 0 0,0 1 0 0 0,1 0 0 0 0,-1 0-1 0 0,1 0 1 0 0,1 1 0 0 0,6-5 0 0 0,17-15 256 0 0,-23 18-680 0 0,-1 1 1 0 0,9-14-1 0 0,-14 18-211 0 0,1 0 0 0 0,-1 1 0 0 0,0-1-1 0 0,0 0 1 0 0,0 0 0 0 0,-1 0 0 0 0,1 0 0 0 0,0-1-1 0 0,-1 1 1 0 0,1 0 0 0 0,-1 0 0 0 0,0 0-1 0 0,0 0 1 0 0,0-1 0 0 0,0 1 0 0 0,0-4 0 0 0,-1 5-20 0 0,0 1 1 0 0,0-1 0 0 0,0 0 0 0 0,0 1 0 0 0,0-1 0 0 0,0 0-1 0 0,0 1 1 0 0,0-1 0 0 0,0 1 0 0 0,-1 0 0 0 0,1-1 0 0 0,0 1-1 0 0,0 0 1 0 0,0 0 0 0 0,-2 0 0 0 0,3 0-63 0 0,-6-1 96 0 0,-1 1-1 0 0,1 0 0 0 0,-1 0 0 0 0,1 1 1 0 0,0 0-1 0 0,-1 0 0 0 0,1 1 1 0 0,-12 4-1 0 0,-48 24-80 0 0,60-26-11 0 0,-42 21 59 0 0,1 2 0 0 0,2 3 0 0 0,1 1 0 0 0,-76 71 0 0 0,104-86-7 0 0,1 0 1 0 0,-12 19-1 0 0,23-30-54 0 0,0 1 0 0 0,1-1 1 0 0,0 1-1 0 0,0-1 0 0 0,0 1 0 0 0,1 0 1 0 0,0 0-1 0 0,0 0 0 0 0,1 0 0 0 0,-1 1 1 0 0,0 9-1 0 0,2-14-5 0 0,0-1 1 0 0,1 1-1 0 0,-1-1 0 0 0,0 1 1 0 0,0-1-1 0 0,1 1 0 0 0,-1-1 1 0 0,1 1-1 0 0,0-1 1 0 0,-1 0-1 0 0,1 1 0 0 0,0-1 1 0 0,0 0-1 0 0,-1 0 0 0 0,1 1 1 0 0,0-1-1 0 0,1 0 1 0 0,-1 0-1 0 0,0 0 0 0 0,0 0 1 0 0,0 0-1 0 0,0 0 0 0 0,1-1 1 0 0,-1 1-1 0 0,0 0 0 0 0,1-1 1 0 0,-1 1-1 0 0,1-1 1 0 0,-1 1-1 0 0,1-1 0 0 0,-1 1 1 0 0,1-1-1 0 0,-1 0 0 0 0,3 0 1 0 0,6 1 17 0 0,-1-1 0 0 0,0-1 0 0 0,0 1 1 0 0,14-4-1 0 0,1-1 7 0 0,-1-2 0 0 0,1-1 0 0 0,-1-1 0 0 0,43-23-1 0 0,-55 26-47 0 0,0-1-1 0 0,-1 0 1 0 0,0-1-1 0 0,0 0 1 0 0,0-1-1 0 0,-1 0 1 0 0,-1 0-1 0 0,1-1 1 0 0,-1 0-1 0 0,-1-1 1 0 0,0 0-1 0 0,10-22 0 0 0,-16 31 165 0 0,3-3 293 0 0,-7 45-324 0 0,2-26 4 0 0,0 0 1 0 0,1 20 0 0 0,1-29-105 0 0,-1-1 0 0 0,1 1-1 0 0,0-1 1 0 0,0 1-1 0 0,1-1 1 0 0,-1 0 0 0 0,1 0-1 0 0,0 1 1 0 0,0-1-1 0 0,1 0 1 0 0,4 6-1 0 0,-4-6-13 0 0,1 0-1 0 0,0 0 1 0 0,0 0-1 0 0,0 0 1 0 0,1 0-1 0 0,-1-1 1 0 0,1 0-1 0 0,0 0 1 0 0,0 0-1 0 0,0 0 1 0 0,0-1-1 0 0,1 0 1 0 0,7 2-1 0 0,-6-2-458 0 0,-1-1-1 0 0,1-1 1 0 0,0 1 0 0 0,0-1-1 0 0,0 0 1 0 0,12-2-1 0 0,-1-1-6822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1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420 173 5295 0 0,'0'0'3074'0'0,"1"2"-2189"0"0,2 1-269 0 0,-1 1 0 0 0,1 0-1 0 0,-1-1 1 0 0,0 1 0 0 0,0 0 0 0 0,1 5 0 0 0,0-1 2190 0 0,-2-7-2722 0 0,-1 0-1 0 0,1 0 1 0 0,-1-1 0 0 0,1 1-1 0 0,0 0 1 0 0,-1 0 0 0 0,1-1-1 0 0,0 1 1 0 0,0 0-1 0 0,0-1 1 0 0,-1 1 0 0 0,1-1-1 0 0,0 1 1 0 0,0-1 0 0 0,0 1-1 0 0,0-1 1 0 0,0 1-1 0 0,0-1 1 0 0,0 0 0 0 0,1 0-1 0 0,1 0-39 0 0,1 0-1 0 0,-1 0 1 0 0,1-1-1 0 0,-1 0 1 0 0,0 1-1 0 0,1-1 1 0 0,-1 0-1 0 0,0-1 1 0 0,0 1-1 0 0,0-1 1 0 0,0 1-1 0 0,0-1 1 0 0,3-2-1 0 0,-1 0-16 0 0,-1 0 1 0 0,0 0-1 0 0,0-1 0 0 0,0 1 0 0 0,0-1 0 0 0,-1 0 1 0 0,4-6-1 0 0,-2 3-23 0 0,-1-1 1 0 0,0 0-1 0 0,-1 0 1 0 0,0-1 0 0 0,0 1-1 0 0,-1-1 1 0 0,0 1-1 0 0,-1-1 1 0 0,1-11-1 0 0,-2 19-4 0 0,1-1 0 0 0,-5-9 0 0 0,3 8-3 0 0,1 2-5 0 0,-1 0 0 0 0,1 0 1 0 0,-1 1-1 0 0,0-1 0 0 0,0 1 0 0 0,0-1 0 0 0,0 0 0 0 0,0 1 0 0 0,0 0 1 0 0,0-1-1 0 0,-2-1 0 0 0,1 1-10 0 0,0 0-1 0 0,1 0 1 0 0,-1 1 0 0 0,0-1 0 0 0,0 1 0 0 0,0-1-1 0 0,0 1 1 0 0,0 0 0 0 0,0 0 0 0 0,0 0 0 0 0,-1 0-1 0 0,1 0 1 0 0,0 0 0 0 0,-1 0 0 0 0,1 1-1 0 0,-1-1 1 0 0,1 1 0 0 0,0 0 0 0 0,-1 0 0 0 0,1 0-1 0 0,-1 0 1 0 0,1 0 0 0 0,-1 0 0 0 0,-2 1 0 0 0,-8 2-69 0 0,1 1 0 0 0,0-1 0 0 0,-18 9 0 0 0,12-4-58 0 0,-13 4 30 0 0,-56 31 0 0 0,70-32 89 0 0,1 0 0 0 0,-1 1 0 0 0,2 0 0 0 0,-22 23 0 0 0,-66 86 105 0 0,88-100-28 0 0,1 1 0 0 0,1 0-1 0 0,0 0 1 0 0,-10 28 0 0 0,20-41 23 0 0,1 1-1 0 0,-4 14 0 0 0,6-22 163 0 0,10-2 23 0 0,-8 0-222 0 0,1 1-1 0 0,-1-1 1 0 0,0-1 0 0 0,0 1-1 0 0,1 0 1 0 0,-1 0 0 0 0,0-1 0 0 0,0 1-1 0 0,1-1 1 0 0,-1 0 0 0 0,0 0-1 0 0,2-1 1 0 0,69-38 318 0 0,-2-4 0 0 0,75-59-1 0 0,-139 98-364 0 0,-1 0-1 0 0,1-1 1 0 0,-1 0-1 0 0,0 0 1 0 0,-1 0-1 0 0,7-10 1 0 0,-11 14-69 0 0,-2 4-65 0 0,-8 5 136 0 0,2 0-1 0 0,-1 0 1 0 0,1 1-1 0 0,0 0 0 0 0,1 1 1 0 0,0 0-1 0 0,-10 18 1 0 0,12-20 7 0 0,1 0 0 0 0,0 1 1 0 0,1-1-1 0 0,0 1 0 0 0,0 0 0 0 0,0 0 1 0 0,1-1-1 0 0,0 1 0 0 0,1 0 0 0 0,0 0 1 0 0,1 12-1 0 0,0-16-127 0 0,0 0 0 0 0,0-1 0 0 0,0 1 0 0 0,1 0 0 0 0,-1-1 1 0 0,1 1-1 0 0,0-1 0 0 0,0 0 0 0 0,0 0 0 0 0,6 6 0 0 0,2 0-1212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17103 0 0,'0'0'786'0'0,"-2"2"-21"0"0,-37 38 503 0 0,-35 46 1 0 0,60-67-1189 0 0,0 0 0 0 0,2 1 1 0 0,0 1-1 0 0,1 0 0 0 0,-10 27 1 0 0,12-23-2760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1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39 605 10591 0 0,'0'0'819'0'0,"-10"3"2956"0"0,8-4-3433 0 0,0 1 1 0 0,1-1 0 0 0,-1 0-1 0 0,1 0 1 0 0,-1 0 0 0 0,1 0-1 0 0,0 0 1 0 0,-1 0 0 0 0,1-1-1 0 0,0 1 1 0 0,0 0-1 0 0,0-1 1 0 0,0 1 0 0 0,0-1-1 0 0,0 1 1 0 0,0-1 0 0 0,-1-2-1 0 0,1 0-107 0 0,0 0-1 0 0,0 0 0 0 0,0 0 1 0 0,1 1-1 0 0,0-1 1 0 0,-1 0-1 0 0,2-7 0 0 0,1-2-126 0 0,0 1 0 0 0,1-1-1 0 0,0 1 1 0 0,6-14 0 0 0,-1 7-76 0 0,1 1-1 0 0,0 0 1 0 0,2 1 0 0 0,0 0 0 0 0,1 0 0 0 0,0 2-1 0 0,23-23 1 0 0,7-1-604 0 0,64-47 0 0 0,-66 57-670 0 0,2 3 0 0 0,1 1 0 0 0,0 3 0 0 0,2 1-1 0 0,58-18 1 0 0,-97 37 991 0 0,12-4-1003 0 0,34-7 1 0 0,-48 12 1087 0 0,1 1 1 0 0,-1-1-1 0 0,0 1 0 0 0,1 0 1 0 0,-1 0-1 0 0,1 0 0 0 0,-1 1 1 0 0,0-1-1 0 0,1 1 1 0 0,-1 0-1 0 0,0 0 0 0 0,0 1 1 0 0,8 3-1 0 0,-11-4 218 0 0,1 1 1 0 0,0-1-1 0 0,-1 1 1 0 0,1 0-1 0 0,-1 0 1 0 0,1 0-1 0 0,-1 0 1 0 0,0 0-1 0 0,0 0 1 0 0,0 0-1 0 0,0 0 1 0 0,0 0-1 0 0,-1 0 0 0 0,1 1 1 0 0,0-1-1 0 0,-1 0 1 0 0,0 0-1 0 0,0 1 1 0 0,1-1-1 0 0,-1 0 1 0 0,-1 1-1 0 0,1-1 1 0 0,-1 5-1 0 0,0 1 588 0 0,-1 1 0 0 0,1-1 0 0 0,-2 0 1 0 0,1 1-1 0 0,-5 8 0 0 0,-13 37 2354 0 0,16-41-2501 0 0,3-11 144 0 0,1 0-420 0 0,1-1-182 0 0,-1 0-1 0 0,0 0 0 0 0,0 0 1 0 0,1 1-1 0 0,-1-1 1 0 0,0 0-1 0 0,1 0 0 0 0,-1 0 1 0 0,1 0-1 0 0,0 0 0 0 0,-1 0 1 0 0,1 0-1 0 0,0 0 1 0 0,0 0-1 0 0,-1-1 0 0 0,1 1 1 0 0,0 0-1 0 0,0 0 0 0 0,0-1 1 0 0,2 2-1 0 0,-2-1 0 0 0,1-1 1 0 0,0 1-1 0 0,0 0 0 0 0,0-1 0 0 0,0 0 1 0 0,1 1-1 0 0,-1-1 0 0 0,0 0 0 0 0,0 0 1 0 0,4-1-1 0 0,5-1 51 0 0,-1 0 0 0 0,1-1 0 0 0,16-7 1 0 0,-19 6-10 0 0,35-11 31 0 0,0-3 0 0 0,-2-2-1 0 0,67-42 1 0 0,-104 60-102 0 0,-1-1 1 0 0,0 1-1 0 0,1-1 0 0 0,-1 0 1 0 0,-1 0-1 0 0,1 0 0 0 0,0 0 1 0 0,-1-1-1 0 0,3-3 0 0 0,-4 6-13 0 0,0 0 0 0 0,-1 0 0 0 0,1 0 0 0 0,-1 0-1 0 0,0 0 1 0 0,1 0 0 0 0,-1 0 0 0 0,0 1 0 0 0,1-1 0 0 0,-1 0-1 0 0,0 0 1 0 0,0 0 0 0 0,0 0 0 0 0,0 0 0 0 0,0 0 0 0 0,0 0-1 0 0,0-1 1 0 0,0 2 0 0 0,0-1 0 0 0,-1 0 0 0 0,1 0 0 0 0,0 0-1 0 0,-1 0 1 0 0,1 0 0 0 0,-1 0 0 0 0,1 0 0 0 0,-1 0 0 0 0,1 0-1 0 0,-1 0 1 0 0,1 1 0 0 0,-1-1 0 0 0,0 0 0 0 0,0 0 0 0 0,-2-1-36 0 0,1 1 1 0 0,-1 0 0 0 0,1-1-1 0 0,-1 1 1 0 0,1 0 0 0 0,-1 1 0 0 0,-5-2-1 0 0,7 2 28 0 0,-6-1-55 0 0,0 0-1 0 0,0 1 1 0 0,0 0-1 0 0,0 0 1 0 0,0 1-1 0 0,0 0 1 0 0,0 0-1 0 0,-10 3 1 0 0,-1 2-106 0 0,-34 15 1 0 0,15-2 137 0 0,1 1-1 0 0,1 2 1 0 0,1 2-1 0 0,1 1 0 0 0,1 1 1 0 0,2 2-1 0 0,0 1 1 0 0,-50 64-1 0 0,64-70 85 0 0,1 0 0 0 0,1 1 0 0 0,1 1-1 0 0,-15 38 1 0 0,26-58-35 0 0,0 0 0 0 0,1 0 0 0 0,0 0 0 0 0,-1 1-1 0 0,2-1 1 0 0,-1 0 0 0 0,1 1 0 0 0,0-1 0 0 0,0 1 0 0 0,0-1 0 0 0,1 1-1 0 0,2 8 1 0 0,-2-10-1 0 0,1 0 0 0 0,-1 0 0 0 0,1-1 0 0 0,0 1 0 0 0,0-1 0 0 0,0 1-1 0 0,1-1 1 0 0,-1 0 0 0 0,1 1 0 0 0,0-1 0 0 0,0-1 0 0 0,0 1 0 0 0,0 0 0 0 0,1-1 0 0 0,-1 0-1 0 0,1 1 1 0 0,4 1 0 0 0,0-1 11 0 0,1 1 0 0 0,0-2 0 0 0,0 1 0 0 0,1-1 0 0 0,-1 0-1 0 0,0-1 1 0 0,1 0 0 0 0,-1-1 0 0 0,1 0 0 0 0,14-2 0 0 0,8-2-178 0 0,55-16 1 0 0,-11-6-1644 0 0,-41 12-54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1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15 10367 0 0,'0'0'935'0'0,"-12"-14"3772"0"0,9 14-4598 0 0,0 1 0 0 0,0-1 0 0 0,0 1 0 0 0,0 0 0 0 0,0 0 0 0 0,1 1 1 0 0,-1-1-1 0 0,0 0 0 0 0,1 1 0 0 0,-1 0 0 0 0,1-1 0 0 0,-1 1 0 0 0,1 0 1 0 0,0 1-1 0 0,0-1 0 0 0,-3 3 0 0 0,-5 8 179 0 0,-14 22-1 0 0,23-34-265 0 0,-81 150 904 0 0,49-86-900 0 0,22-44 12 0 0,-22 31 0 0 0,11-25-3912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1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0,'0'0'7112'0'0,"0"8"-7360"0"0,2 1-64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12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105 389 6911 0 0,'-30'22'685'0'0,"-23"16"7464"0"0,51-37-7057 0 0,2-1-1038 0 0,0 0 1 0 0,0 0 0 0 0,0 0 0 0 0,0 0 0 0 0,0 0-1 0 0,0 0 1 0 0,-1 1 0 0 0,1-1 0 0 0,0 0 0 0 0,0 0-1 0 0,0 0 1 0 0,0 0 0 0 0,0 0 0 0 0,-1 0-1 0 0,1 0 1 0 0,0 0 0 0 0,0 0 0 0 0,0 0 0 0 0,0 0-1 0 0,-1 0 1 0 0,1 0 0 0 0,0 1 0 0 0,0-1 0 0 0,0 0-1 0 0,0 0 1 0 0,-1-1 0 0 0,1 1 0 0 0,0 0 0 0 0,0 0-1 0 0,0 0 1 0 0,0 0 0 0 0,-1 0 0 0 0,1 0 0 0 0,0 0-1 0 0,0 0 1 0 0,0 0 0 0 0,0 0 0 0 0,0 0 0 0 0,-1 0-1 0 0,1 0 1 0 0,0-1 0 0 0,0 1 0 0 0,0 0-1 0 0,0 0 1 0 0,0 0 0 0 0,-7-5 707 0 0,6 4-713 0 0,0-1 0 0 0,0 0 0 0 0,0 0 0 0 0,0 0 0 0 0,1 0 0 0 0,-1 1 0 0 0,1-1 0 0 0,0 0-1 0 0,-1 0 1 0 0,1 0 0 0 0,0 0 0 0 0,0 0 0 0 0,0 0 0 0 0,0 0 0 0 0,1 0 0 0 0,-1 0 0 0 0,0 0 0 0 0,1 0 0 0 0,0-2 0 0 0,2-3 21 0 0,-1 0 0 0 0,1 0 1 0 0,7-11-1 0 0,10-13-45 0 0,1 1 0 0 0,1 1 0 0 0,2 1 0 0 0,1 2 0 0 0,1 0 0 0 0,41-32 0 0 0,-41 39-122 0 0,0 2 1 0 0,1 0-1 0 0,1 2 0 0 0,0 1 1 0 0,1 1-1 0 0,1 1 0 0 0,57-14 1 0 0,-81 25 108 0 0,1-1 0 0 0,-1 2 1 0 0,1-1-1 0 0,-1 1 0 0 0,1 0 1 0 0,0 0-1 0 0,-1 0 0 0 0,11 3 1 0 0,-15-2 1 0 0,1 0 0 0 0,-1 0 0 0 0,1 0 0 0 0,-1 0 0 0 0,1 0 0 0 0,-1 0 1 0 0,0 1-1 0 0,0-1 0 0 0,0 1 0 0 0,0 0 0 0 0,0 0 0 0 0,0-1 1 0 0,0 1-1 0 0,0 0 0 0 0,-1 1 0 0 0,1-1 0 0 0,-1 0 0 0 0,0 0 0 0 0,1 1 1 0 0,-1-1-1 0 0,0 1 0 0 0,0-1 0 0 0,1 5 0 0 0,-1 1 28 0 0,0 0 0 0 0,0 0 0 0 0,-1 0 0 0 0,1 0-1 0 0,-2 0 1 0 0,1 0 0 0 0,-1 0 0 0 0,0 0 0 0 0,-1 0 0 0 0,-3 9 0 0 0,-4 11 120 0 0,-20 38 1 0 0,9-23-82 0 0,13-26-141 0 0,-8 18-356 0 0,1 0 1 0 0,-13 55-1 0 0,26-81-1874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13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6 12439 0 0,'2'-6'7895'0'0,"-185"138"-7502"0"0,74-55-446 0 0,68-47 65 0 0,2 3-1 0 0,2 1 1 0 0,0 1 0 0 0,-59 78 0 0 0,91-107 41 0 0,1 1 0 0 0,-1 0 0 0 0,1 0 0 0 0,1 0 0 0 0,-1 1 0 0 0,-4 14 0 0 0,8-20-44 0 0,-1-1-1 0 0,1 1 0 0 0,0 0 1 0 0,0 0-1 0 0,-1-1 0 0 0,1 1 1 0 0,0 0-1 0 0,1-1 1 0 0,-1 1-1 0 0,0 0 0 0 0,0 0 1 0 0,1-1-1 0 0,-1 1 1 0 0,1 0-1 0 0,-1-1 0 0 0,1 1 1 0 0,0-1-1 0 0,0 1 0 0 0,0-1 1 0 0,0 1-1 0 0,0-1 1 0 0,0 0-1 0 0,0 1 0 0 0,0-1 1 0 0,0 0-1 0 0,1 0 1 0 0,-1 0-1 0 0,0 0 0 0 0,1 0 1 0 0,-1 0-1 0 0,1 0 0 0 0,-1 0 1 0 0,1 0-1 0 0,-1-1 1 0 0,1 1-1 0 0,0-1 0 0 0,-1 1 1 0 0,3-1-1 0 0,13 4-249 0 0,0-2 1 0 0,0 0-1 0 0,0 0 0 0 0,0-2 0 0 0,0 0 1 0 0,0-1-1 0 0,0-1 0 0 0,20-5 1 0 0,-9 1-1586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1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9 10135 0 0,'0'0'778'0'0,"3"-8"6891"0"0,-4 8-7606 0 0,-1 0 0 0 0,0 0-1 0 0,1 1 1 0 0,-1-1 0 0 0,1 1 0 0 0,-1-1 0 0 0,1 1-1 0 0,-1 0 1 0 0,1 0 0 0 0,0-1 0 0 0,-1 1 0 0 0,-1 2-1 0 0,-17 16-50 0 0,15-14 73 0 0,-97 110 173 0 0,45-49-164 0 0,45-53-92 0 0,-47 57 49 0 0,50-59-26 0 0,1 1-1 0 0,0 0 0 0 0,1 1 1 0 0,-7 15-1 0 0,14-27 9 0 0,-1 1 0 0 0,0 0 1 0 0,1-1-1 0 0,-1 1 0 0 0,1-1 0 0 0,-1 1 1 0 0,1-1-1 0 0,0 1 0 0 0,0 0 0 0 0,0-1 1 0 0,0 1-1 0 0,0 0 0 0 0,0-1 0 0 0,0 1 1 0 0,0 0-1 0 0,1-1 0 0 0,-1 1 0 0 0,1-1 1 0 0,-1 1-1 0 0,1 0 0 0 0,0 1 0 0 0,1-2-2 0 0,-1 0-1 0 0,0 1 0 0 0,1-1 1 0 0,-1 0-1 0 0,1 0 1 0 0,-1 1-1 0 0,1-1 0 0 0,-1-1 1 0 0,1 1-1 0 0,0 0 0 0 0,0 0 1 0 0,-1 0-1 0 0,1-1 0 0 0,0 1 1 0 0,3-1-1 0 0,3 1 43 0 0,1 0 0 0 0,0 0 0 0 0,0-1 0 0 0,-1-1 0 0 0,1 0 0 0 0,13-2 0 0 0,-5-2-65 0 0,1-1 1 0 0,-1 0-1 0 0,-1-1 1 0 0,1-1 0 0 0,-1-1-1 0 0,-1 0 1 0 0,0-1-1 0 0,0 0 1 0 0,-1-1-1 0 0,0-1 1 0 0,0 0-1 0 0,-2-1 1 0 0,0-1 0 0 0,0 0-1 0 0,-1 0 1 0 0,10-19-1 0 0,-17 25-71 0 0,0-1 0 0 0,-1 1 0 0 0,0-1 0 0 0,-1 0 0 0 0,0 0 0 0 0,0 0 0 0 0,-1 0 0 0 0,0 0 0 0 0,0 0 0 0 0,-1 0 0 0 0,0 0 0 0 0,-3-13 0 0 0,3 18 0 0 0,-1-1-1 0 0,-1 1 1 0 0,1-1 0 0 0,0 1 0 0 0,-1-1 0 0 0,0 1 0 0 0,0 0-1 0 0,-1 0 1 0 0,1 0 0 0 0,-1 0 0 0 0,-4-4 0 0 0,5 5 2 0 0,-1 1 1 0 0,0-1-1 0 0,0 1 1 0 0,0 0 0 0 0,0 0-1 0 0,-1 0 1 0 0,1 0-1 0 0,0 1 1 0 0,-1-1 0 0 0,1 1-1 0 0,-1 0 1 0 0,1 0-1 0 0,-1 0 1 0 0,0 1 0 0 0,-6-1-1 0 0,3 1-67 0 0,1 0 0 0 0,0 1 0 0 0,0 0 1 0 0,-1 0-1 0 0,1 0 0 0 0,0 1 0 0 0,0 0 0 0 0,0 0 0 0 0,1 0 0 0 0,-1 1 0 0 0,0 0 0 0 0,1 0 0 0 0,0 0 0 0 0,-6 5 1 0 0,9-5-807 0 0,0 4-38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1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79 409 18863 0 0,'-10'-2'2007'0'0,"1"0"-1592"0"0,1 0-1 0 0,0 0 1 0 0,0-1-1 0 0,0 0 1 0 0,-14-7 0 0 0,21 9-185 0 0,-1-9 195 0 0,2 9-421 0 0,-1 0-1 0 0,1 0 0 0 0,0 0 1 0 0,-1 0-1 0 0,1 0 1 0 0,0 0-1 0 0,0 0 0 0 0,0 0 1 0 0,0 0-1 0 0,0 0 0 0 0,0 0 1 0 0,0 0-1 0 0,1-1 0 0 0,1-5-9 0 0,0 1-1 0 0,1 0 0 0 0,0 0 0 0 0,0 0 0 0 0,0 0 0 0 0,1 1 0 0 0,-1-1 0 0 0,7-5 0 0 0,40-40-210 0 0,-34 36 163 0 0,37-31-332 0 0,94-64-1 0 0,-139 104 348 0 0,-3 3 23 0 0,11-8-63 0 0,1 0-1 0 0,0 0 1 0 0,0 2-1 0 0,21-9 1 0 0,-33 16 103 0 0,-1 1-1 0 0,0-1 1 0 0,1 1-1 0 0,-1 0 1 0 0,0 0-1 0 0,1 1 1 0 0,-1-1 0 0 0,1 1-1 0 0,-1 0 1 0 0,1 0-1 0 0,-1 1 1 0 0,1-1-1 0 0,-1 1 1 0 0,1 0-1 0 0,-1 0 1 0 0,1 0 0 0 0,-1 1-1 0 0,0 0 1 0 0,0 0-1 0 0,0 0 1 0 0,0 0-1 0 0,0 0 1 0 0,0 1 0 0 0,4 3-1 0 0,-6-3-5 0 0,1 1 0 0 0,-1-1 0 0 0,1 0-1 0 0,-1 1 1 0 0,0-1 0 0 0,0 1 0 0 0,0 0 0 0 0,-1-1-1 0 0,1 1 1 0 0,-1 0 0 0 0,0 0 0 0 0,0 0 0 0 0,-1 0-1 0 0,1 0 1 0 0,-1 0 0 0 0,0 0 0 0 0,0 1 0 0 0,0-1 0 0 0,0 0-1 0 0,-2 6 1 0 0,-2 9 62 0 0,0-1-1 0 0,-1-1 1 0 0,-9 20-1 0 0,14-36-79 0 0,-24 55-1651 0 0,-64 107 1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1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36 14191 0 0,'20'-36'6151'0'0,"-31"46"-5042"0"0,-75 76-170 0 0,46-43-906 0 0,-2 0-107 0 0,-84 67 0 0 0,117-103 37 0 0,-20 15-664 0 0,-32 30-1 0 0,59-51 536 0 0,10 8-544 0 0,1-2 579 0 0,0-1 0 0 0,1 0 0 0 0,0 0-1 0 0,20 8 1 0 0,-16-8-41 0 0,24 15 0 0 0,-31-16 164 0 0,1 1-1 0 0,-1 0 1 0 0,0 0-1 0 0,0 1 0 0 0,-1-1 1 0 0,1 2-1 0 0,-2-1 1 0 0,8 13-1 0 0,-11-18 86 0 0,-1 0 0 0 0,1 1 0 0 0,-1-1 1 0 0,0 1-1 0 0,0 0 0 0 0,0-1 0 0 0,-1 1 0 0 0,1-1 0 0 0,0 1 0 0 0,-1 0 0 0 0,0 0 0 0 0,0-1 0 0 0,0 1 0 0 0,0 0 1 0 0,0 0-1 0 0,0-1 0 0 0,-1 1 0 0 0,1 0 0 0 0,-1-1 0 0 0,0 1 0 0 0,0 0 0 0 0,0-1 0 0 0,0 1 0 0 0,0-1 0 0 0,-1 1 0 0 0,1-1 1 0 0,-1 0-1 0 0,1 0 0 0 0,-1 0 0 0 0,0 1 0 0 0,0-2 0 0 0,0 1 0 0 0,-3 2 0 0 0,0 0 15 0 0,0-1 0 0 0,0 0 1 0 0,0-1-1 0 0,0 1 0 0 0,-1-1 0 0 0,1 0 0 0 0,-1 0 0 0 0,-6 0 0 0 0,-50 7 100 0 0,51-7-162 0 0,-14 0 35 0 0,1 0-1 0 0,-26-2 1 0 0,42 0-283 0 0,0-1-1 0 0,0 0 1 0 0,1-1-1 0 0,-1 1 1 0 0,0-1-1 0 0,1-1 1 0 0,0 1-1 0 0,-1-2 1 0 0,1 1-1 0 0,-10-7 1 0 0,6 1-4800 0 0,3-1-1582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1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19407 0 0,'0'0'1759'0'0,"-1"2"-1448"0"0,-3 19 136 0 0,-2-1 0 0 0,-14 32 0 0 0,-4 18 950 0 0,-10 63-1857 0 0,27-106-2553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1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33 5527 0 0,'0'0'250'0'0,"0"-1"-2"0"0,6-14 9352 0 0,-8 5-3874 0 0,1 10-5565 0 0,1-1 0 0 0,-1 0 1 0 0,0 1-1 0 0,0-1 0 0 0,1 1 0 0 0,-1-1 1 0 0,0 1-1 0 0,0 0 0 0 0,1-1 0 0 0,-1 1 0 0 0,0 0 1 0 0,0-1-1 0 0,0 1 0 0 0,0 0 0 0 0,0 0 0 0 0,1 0 1 0 0,-1 0-1 0 0,0 0 0 0 0,0 0 0 0 0,-1 0 0 0 0,-4 1-266 0 0,0 0-1 0 0,0 0 1 0 0,0 0-1 0 0,0 1 1 0 0,-9 3-1 0 0,-11 8 113 0 0,-1 0 0 0 0,-39 28 0 0 0,54-32-107 0 0,0 0 0 0 0,1 1 1 0 0,0 1-1 0 0,0-1 0 0 0,1 2 0 0 0,0-1 1 0 0,-7 14-1 0 0,15-22 57 0 0,1-1-1 0 0,0 0 1 0 0,0 1 0 0 0,0-1 0 0 0,0 1-1 0 0,1-1 1 0 0,-1 1 0 0 0,1-1 0 0 0,0 1-1 0 0,-1-1 1 0 0,1 1 0 0 0,0-1 0 0 0,0 1-1 0 0,1 0 1 0 0,-1-1 0 0 0,0 1 0 0 0,1-1-1 0 0,0 1 1 0 0,-1-1 0 0 0,3 4-1 0 0,1 4-55 0 0,2 0 0 0 0,-1-1-1 0 0,12 15 1 0 0,6 11 2 0 0,-16-20 98 0 0,0 1 0 0 0,-1-1 0 0 0,0 1 0 0 0,-1 0 0 0 0,-1 1 0 0 0,3 30 0 0 0,-6-41 32 0 0,-1 1-1 0 0,0-1 1 0 0,-1 0 0 0 0,1 0 0 0 0,-1 0 0 0 0,-1 0-1 0 0,1 0 1 0 0,-1 0 0 0 0,-4 9 0 0 0,4-11 16 0 0,0 0 0 0 0,0 0 0 0 0,-1 0 0 0 0,0-1 0 0 0,0 1 0 0 0,0-1 0 0 0,0 0 0 0 0,-1 0 0 0 0,1 0 0 0 0,-1 0 0 0 0,1 0 0 0 0,-1-1 0 0 0,0 0 0 0 0,-6 3-1 0 0,-7 2 149 0 0,1-1 0 0 0,-1 0 0 0 0,-29 5 0 0 0,37-10-207 0 0,0 0 0 0 0,0 0-1 0 0,0-1 1 0 0,0 0 0 0 0,0 0-1 0 0,0-1 1 0 0,0 0 0 0 0,-17-5-1 0 0,24 6-126 0 0,1-1-1 0 0,-1 1 1 0 0,1-1 0 0 0,0 0-1 0 0,-1 1 1 0 0,1-1 0 0 0,0 0-1 0 0,-1 0 1 0 0,1 0 0 0 0,0 0-1 0 0,-2-2 1 0 0,-3-7-1615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91 1375 0 0,'45'-57'1061'0'0,"-28"39"2291"0"0,1 3 6786 0 0,-26 26-9137 0 0,-30 58-193 0 0,3 2 0 0 0,-46 128 0 0 0,-25 159-439 0 0,85-280-236 0 0,4-24-93 0 0,-2-1 0 0 0,-2 0 1 0 0,-2-2-1 0 0,-3 0 1 0 0,-54 78-1 0 0,56-101-860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8 9215 0 0,'0'0'896'0'0,"0"-7"3568"0"0,10 12-2896 0 0,-1 4-1696 0 0,2 1-352 0 0,-2 3-64 0 0</inkml:trace>
  <inkml:trace contextRef="#ctx0" brushRef="#br0" timeOffset="1">594 516 11055 0 0,'-1'1'852'0'0,"-13"12"-404"0"0,1 1-1 0 0,0 0 0 0 0,1 1 0 0 0,-11 19 1 0 0,5-9 377 0 0,-145 218 2485 0 0,-36 48-2318 0 0,189-277-981 0 0,-11 14-314 0 0,-1-1 0 0 0,-1-1 0 0 0,-39 34 0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1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19 17047 0 0,'6'-15'779'0'0,"-5"12"340"0"0,-7 16-142 0 0,-59 121 1266 0 0,15-36-1662 0 0,-29 79-116 0 0,-113 219-309 0 0,130-285-112 0 0,29-49-1197 0 0,-58 80 0 0 0,78-127-2255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1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15663 0 0,'0'0'1207'0'0,"2"-1"-638"0"0,5-2 21 0 0,0-1-1 0 0,0 2 0 0 0,0-1 1 0 0,1 1-1 0 0,-1 0 1 0 0,1 0-1 0 0,10-1 0 0 0,58-1 786 0 0,-59 4-1045 0 0,431-33 1371 0 0,-3 0-2598 0 0,-441 33 867 0 0,51 1-787 0 0,-50 0 604 0 0,-1-1 0 0 0,1 1 0 0 0,-1 0 0 0 0,1 0 0 0 0,-1 1 0 0 0,1-1 0 0 0,-1 1 0 0 0,0 0 0 0 0,7 4 0 0 0,-10-5 77 0 0,0 0 1 0 0,1 0 0 0 0,-1 0-1 0 0,0 0 1 0 0,0 0-1 0 0,0 0 1 0 0,-1 1-1 0 0,1-1 1 0 0,0 0 0 0 0,0 0-1 0 0,-1 1 1 0 0,1-1-1 0 0,-1 0 1 0 0,1 1-1 0 0,-1-1 1 0 0,1 1 0 0 0,-1-1-1 0 0,0 1 1 0 0,0-1-1 0 0,0 1 1 0 0,1-1-1 0 0,-2 1 1 0 0,1-1 0 0 0,0 1-1 0 0,0-1 1 0 0,0 0-1 0 0,-1 3 1 0 0,-4 10-1344 0 0</inkml:trace>
  <inkml:trace contextRef="#ctx0" brushRef="#br0" timeOffset="1">938 264 3223 0 0,'-1'2'240'0'0,"-11"20"-221"0"0,6-11 2058 0 0,0 0 1 0 0,1 0-1 0 0,-6 19 0 0 0,10-29-1708 0 0,1 0-1 0 0,0 1 0 0 0,-1-1 1 0 0,1 0-1 0 0,0 1 0 0 0,0-1 0 0 0,-1 0 1 0 0,1 1-1 0 0,0-1 0 0 0,1 1 1 0 0,-1-1-1 0 0,0 0 0 0 0,0 1 1 0 0,1-1-1 0 0,-1 0 0 0 0,0 1 0 0 0,1-1 1 0 0,0 2-1 0 0,0-2-120 0 0,0 0-1 0 0,-1-1 1 0 0,1 1-1 0 0,0 0 1 0 0,0-1-1 0 0,0 1 0 0 0,-1-1 1 0 0,1 1-1 0 0,0-1 1 0 0,0 1-1 0 0,0-1 1 0 0,0 0-1 0 0,0 1 1 0 0,1-1-1 0 0,12 1-661 0 0,1-1 803 0 0,0-2 1 0 0,0 0-1 0 0,1-1 0 0 0,-2 0 1 0 0,1-1-1 0 0,16-8 0 0 0,3-2-146 0 0,46-26 0 0 0,-71 34-236 0 0,0 1 0 0 0,12-11 1 0 0,-19 14-14 0 0,0 1 0 0 0,0-1 0 0 0,0 0 1 0 0,0 0-1 0 0,0 0 0 0 0,-1-1 1 0 0,1 1-1 0 0,-1 0 0 0 0,0 0 1 0 0,1-1-1 0 0,-1 1 0 0 0,0-1 1 0 0,0 1-1 0 0,-1-1 0 0 0,2-2 0 0 0,-2 3-16 0 0,0 1 0 0 0,-1 0 0 0 0,1-1 0 0 0,0 1 0 0 0,0 0 0 0 0,-1 0 0 0 0,1 0 0 0 0,-1-1-1 0 0,1 1 1 0 0,-1 0 0 0 0,1 0 0 0 0,-1 0 0 0 0,0 0 0 0 0,0 0 0 0 0,1 0 0 0 0,-1 0-1 0 0,0 0 1 0 0,0 0 0 0 0,0 0 0 0 0,0 0 0 0 0,0 0 0 0 0,0 1 0 0 0,0-1 0 0 0,0 0 0 0 0,-1 1-1 0 0,1-1 1 0 0,0 1 0 0 0,0 0 0 0 0,0-1 0 0 0,-1 1 0 0 0,-1-1 0 0 0,-3 0-96 0 0,0 0 1 0 0,0 0-1 0 0,0 0 0 0 0,0 1 1 0 0,-8 0-1 0 0,-9 2 7 0 0,0 2 0 0 0,0 0 0 0 0,1 2 0 0 0,-1 0 0 0 0,-32 15 0 0 0,24-7-12 0 0,2 1-1 0 0,0 2 1 0 0,-34 24-1 0 0,59-38 124 0 0,-13 9-10 0 0,-28 27 1 0 0,41-35 6 0 0,0 0 0 0 0,0 1 1 0 0,1-1-1 0 0,0 1 1 0 0,0-1-1 0 0,0 1 0 0 0,0 0 1 0 0,1 0-1 0 0,-1 1 1 0 0,1-1-1 0 0,1 0 0 0 0,-2 6 1 0 0,2-8-77 0 0,1-1 1 0 0,0 0 0 0 0,0 1-1 0 0,0-1 1 0 0,0 0-1 0 0,0 1 1 0 0,1-1 0 0 0,-1 0-1 0 0,1 0 1 0 0,-1 1-1 0 0,1-1 1 0 0,0 0-1 0 0,0 0 1 0 0,0 0 0 0 0,0 0-1 0 0,0 0 1 0 0,1 0-1 0 0,-1 0 1 0 0,0 0 0 0 0,1 0-1 0 0,-1-1 1 0 0,1 1-1 0 0,0-1 1 0 0,0 1 0 0 0,2 1-1 0 0,13 5-1021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1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9215 0 0,'0'0'14187'0'0,"1"-1"-13803"0"0,10-13-270 0 0,1 0 0 0 0,1 1 0 0 0,0 1 0 0 0,16-12 0 0 0,65-41 552 0 0,-46 33-537 0 0,-27 18-270 0 0,0 1-1 0 0,0 2 1 0 0,1 0 0 0 0,0 1-1 0 0,41-12 1 0 0,-62 22 125 0 0,-1-1 0 0 0,1 1 0 0 0,0 0-1 0 0,0-1 1 0 0,0 1 0 0 0,0 0 0 0 0,0 0 0 0 0,0 0 0 0 0,-1 0-1 0 0,1 0 1 0 0,0 0 0 0 0,0 0 0 0 0,0 0 0 0 0,0 0 0 0 0,0 0-1 0 0,0 0 1 0 0,-1 1 0 0 0,1-1 0 0 0,0 0 0 0 0,0 0-1 0 0,0 1 1 0 0,1 0 0 0 0,-2 0 2 0 0,0 0 0 0 0,1 1 0 0 0,-1-1 1 0 0,0 0-1 0 0,0 0 0 0 0,0 0 0 0 0,0 1 0 0 0,0-1 0 0 0,0 0 0 0 0,0 0 0 0 0,0 1 1 0 0,0-1-1 0 0,0 0 0 0 0,-1 0 0 0 0,1 0 0 0 0,-1 2 0 0 0,-9 23 27 0 0,0-1 0 0 0,-2 0 0 0 0,0-1 0 0 0,-25 35 0 0 0,23-37-3 0 0,3-6 10 0 0,-9 19 31 0 0,18-33-71 0 0,1 1 1 0 0,1-1-1 0 0,-1 1 0 0 0,0-1 0 0 0,1 1 1 0 0,-1 0-1 0 0,1-1 0 0 0,0 1 0 0 0,0 0 1 0 0,0-1-1 0 0,0 1 0 0 0,1 3 0 0 0,-1-6-26 0 0,0 1-1 0 0,1-1 0 0 0,-1 1 1 0 0,0-1-1 0 0,1 0 0 0 0,-1 1 0 0 0,1-1 1 0 0,-1 0-1 0 0,0 1 0 0 0,1-1 0 0 0,-1 0 1 0 0,1 0-1 0 0,-1 0 0 0 0,1 1 0 0 0,-1-1 1 0 0,1 0-1 0 0,-1 0 0 0 0,1 0 0 0 0,0 0 1 0 0,-1 0-1 0 0,1 0 0 0 0,-1 0 0 0 0,2 0 1 0 0,11-1-871 0 0,6-2-1355 0 0,4-4-4827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1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0 15951 0 0,'-1'2'730'0'0,"-41"40"526"0"0,1 2 0 0 0,-46 68 1 0 0,-205 342 1779 0 0,223-331-2612 0 0,-77 191 1 0 0,139-298-418 0 0,-13 25 0 0 0,16-35-86 0 0,0 0-1 0 0,0-1 1 0 0,-1 1-1 0 0,1-1 1 0 0,-1 1-1 0 0,-8 6 0 0 0,12-11-233 0 0,-1-11-8179 0 0,2-3 2032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1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29 263 17279 0 0,'-25'-4'1566'0'0,"25"4"-1555"0"0,0 0-1 0 0,0 0 1 0 0,0 0 0 0 0,0 0 0 0 0,0 0 0 0 0,-1 0 0 0 0,1 0 0 0 0,0 0 0 0 0,0 0 0 0 0,0 0 0 0 0,0 0 0 0 0,0 0 0 0 0,0 0 0 0 0,0 0 0 0 0,-1 0 0 0 0,1 0 0 0 0,0 0 0 0 0,0 0 0 0 0,0 0 0 0 0,0 0 0 0 0,0 0 0 0 0,0 0 0 0 0,0 0 0 0 0,0 0 0 0 0,-1 0 0 0 0,1 0 0 0 0,0 0 0 0 0,0 0 0 0 0,0 0 0 0 0,0 0 0 0 0,0 0 0 0 0,0 0 0 0 0,0 0 0 0 0,0-1 0 0 0,0 1 0 0 0,0 0 0 0 0,0 0 0 0 0,-1 0 0 0 0,1 0 0 0 0,0 0 0 0 0,0 0 0 0 0,0 0 0 0 0,0 0 0 0 0,0 0-1 0 0,0-1 1 0 0,0 1 0 0 0,0 0 0 0 0,0 0 0 0 0,0 0 0 0 0,0 0 0 0 0,0 0 0 0 0,0 0 0 0 0,0 0 0 0 0,0 0 0 0 0,0-1 0 0 0,0 1 0 0 0,0 0 0 0 0,0 0 0 0 0,0 0 0 0 0,0 0 0 0 0,0 0 0 0 0,0 0 0 0 0,0 0 0 0 0,1 0 0 0 0,-1-1 0 0 0,0 1 0 0 0,0 0 0 0 0,0 0 0 0 0,0 0 0 0 0,6-3 334 0 0,-6 3-281 0 0,18-6 947 0 0,0 1 0 0 0,28-4 0 0 0,-10 2-432 0 0,334-58 2210 0 0,76-5-1430 0 0,-293 44-1273 0 0,35-8-1111 0 0,-110 15-6641 0 0,-40 8-592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1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76 112 12151 0 0,'0'0'1098'0'0,"-2"0"-786"0"0,1 1-126 0 0,0-1 0 0 0,-1 1 0 0 0,1 0 0 0 0,0-1 0 0 0,0 1 0 0 0,0 0 0 0 0,0 0 0 0 0,0 0 1 0 0,0 0-1 0 0,0 0 0 0 0,0 0 0 0 0,0 0 0 0 0,0 0 0 0 0,0 0 0 0 0,1 0 0 0 0,-1 0 0 0 0,0 1 0 0 0,0 1 1 0 0,-10 25 198 0 0,2 0 0 0 0,0 1 0 0 0,2 1 0 0 0,-6 51 0 0 0,10-53-291 0 0,1 0 1 0 0,2 0-1 0 0,0 0 1 0 0,2-1-1 0 0,9 46 1 0 0,-7-57-30 0 0,-1-4 10 0 0,-3-9 83 0 0,1-4-152 0 0,0 1 1 0 0,0 0-1 0 0,0-1 0 0 0,0 1 0 0 0,0-1 0 0 0,0 1 0 0 0,0-1 1 0 0,0 0-1 0 0,0 1 0 0 0,0-1 0 0 0,-1 0 0 0 0,2-1 1 0 0,1 0 3 0 0,5-6 7 0 0,0 1 0 0 0,-1-2-1 0 0,0 1 1 0 0,0-1 0 0 0,10-17 0 0 0,-3 4 7 0 0,53-89-24 0 0,-20 30 0 0 0,-31 51 11 0 0,-15 29 42 0 0,0 16 81 0 0,-1 23 58 0 0,2 1 0 0 0,7 38 1 0 0,-7-63-180 0 0,1 0 1 0 0,1 0 0 0 0,0-1 0 0 0,1 1 0 0 0,0-1-1 0 0,1 0 1 0 0,1 0 0 0 0,12 18 0 0 0,-17-28-5 0 0,1 0 0 0 0,-1 0 0 0 0,1 0 0 0 0,0 0 0 0 0,0-1 0 0 0,0 1 0 0 0,0-1 0 0 0,1 0 0 0 0,-1 0 0 0 0,0 0 0 0 0,1 0 0 0 0,0-1 0 0 0,-1 1 0 0 0,1-1 0 0 0,0 0 0 0 0,0 0 0 0 0,5 1 0 0 0,-3-2 32 0 0,-1 0 0 0 0,1 0 0 0 0,-1-1-1 0 0,1 1 1 0 0,0-1 0 0 0,-1 0 0 0 0,1-1-1 0 0,-1 1 1 0 0,0-1 0 0 0,11-5 0 0 0,-12 4 49 0 0,1 0 0 0 0,-1 0 0 0 0,0 0 0 0 0,0 0 0 0 0,0-1 0 0 0,7-7 0 0 0,19-30 472 0 0,-18 24-328 0 0,0-2 11 0 0,-1 1 0 0 0,11-27 0 0 0,13-22 33 0 0,48-80-107 0 0,-66 111-178 0 0,-2 5-376 0 0,0 1-1 0 0,33-46 1 0 0,-34 62-413 0 0,-12 13 423 0 0,-1 0 0 0 0,1 0 1 0 0,0 0-1 0 0,-1 0 0 0 0,1 0 0 0 0,0 1 0 0 0,0-1 0 0 0,0 1 0 0 0,-1 0 0 0 0,1-1 1 0 0,0 1-1 0 0,0 0 0 0 0,0 0 0 0 0,0 0 0 0 0,0 0 0 0 0,-1 0 0 0 0,1 1 0 0 0,0-1 0 0 0,3 2 1 0 0,15 4-1882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1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15775 0 0,'0'0'1432'0'0,"0"2"-1180"0"0,-5 22 1757 0 0,-1 1 0 0 0,-19 45 0 0 0,-6 25-1539 0 0,19-47-708 0 0,12-46-550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1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62 14279 0 0,'4'-12'204'0'0,"-3"7"-32"0"0,0 0 0 0 0,1 0 1 0 0,-1 0-1 0 0,1 1 0 0 0,1-1 1 0 0,-1 1-1 0 0,0-1 1 0 0,7-7 3927 0 0,-14 27-2259 0 0,-48 128-962 0 0,0 1-517 0 0,-35 151-205 0 0,27-86-226 0 0,59-203 17 0 0,-48 144 27 0 0,7-54-3557 0 0,35-82 2100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19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11 192 18199 0 0,'0'0'830'0'0,"-1"1"-14"0"0,0 1-779 0 0,0 0 0 0 0,0 0 0 0 0,0 0 0 0 0,0 0 0 0 0,0 0 0 0 0,0 0 0 0 0,1 1 0 0 0,-1-1 0 0 0,1 0 0 0 0,-1 5 1 0 0,1-6-3 0 0,0 0 1 0 0,1 1 0 0 0,-1-1-1 0 0,0 1 1 0 0,1-1 0 0 0,-1 0 0 0 0,1 1-1 0 0,0-1 1 0 0,-1 0 0 0 0,1 1 0 0 0,0-1-1 0 0,0 0 1 0 0,0 0 0 0 0,0 0 0 0 0,0 0-1 0 0,0 0 1 0 0,0 0 0 0 0,0 0-1 0 0,2 1 1 0 0,3 2 75 0 0,0-1 1 0 0,0 0-1 0 0,0 0 0 0 0,0 0 0 0 0,0-1 1 0 0,0 0-1 0 0,1-1 0 0 0,-1 1 0 0 0,1-1 0 0 0,6 0 1 0 0,9 0 136 0 0,37-2 0 0 0,-5-4-11 0 0,-1-3 0 0 0,68-19 0 0 0,102-40 111 0 0,-173 51-287 0 0,-18 5-103 0 0,114-39 83 0 0,-111 37-1447 0 0,0-3 0 0 0,34-21 1 0 0,-36 17-113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1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 13647 0 0,'0'0'1239'0'0,"1"2"-926"0"0,1 4-60 0 0,0 0 0 0 0,-1 0 0 0 0,0 0 0 0 0,0 0 0 0 0,0 0 0 0 0,-1 1 0 0 0,1-1 0 0 0,-2 0 0 0 0,0 9 0 0 0,-14 61 1776 0 0,11-57-1492 0 0,-43 158 998 0 0,-85 205-1 0 0,40-165-1378 0 0,77-187-129 0 0,-3 0 0 0 0,0-1 0 0 0,-2 0 0 0 0,-41 45 0 0 0,-35 19 48 0 0,102-115-261 0 0,7 5-193 0 0,1 1 0 0 0,1 1-1 0 0,0 0 1 0 0,30-22-1 0 0,1-1-454 0 0,-28 21 706 0 0,1 1 1 0 0,1 1-1 0 0,0 0 1 0 0,1 2-1 0 0,0 0 1 0 0,28-11 0 0 0,-46 22 229 0 0,1 1 0 0 0,-1 0 0 0 0,0 0 1 0 0,1 0-1 0 0,-1 0 0 0 0,1 0 1 0 0,-1 1-1 0 0,1 0 0 0 0,-1 0 0 0 0,1-1 1 0 0,-1 2-1 0 0,1-1 0 0 0,-1 0 1 0 0,1 1-1 0 0,-1 0 0 0 0,0 0 0 0 0,1 0 1 0 0,-1 0-1 0 0,0 0 0 0 0,1 1 1 0 0,-1-1-1 0 0,0 1 0 0 0,0 0 0 0 0,0 0 1 0 0,-1 0-1 0 0,1 0 0 0 0,0 1 1 0 0,-1-1-1 0 0,1 1 0 0 0,-1-1 1 0 0,0 1-1 0 0,0 0 0 0 0,0 0 0 0 0,0 0 1 0 0,-1 0-1 0 0,1 0 0 0 0,-1 1 1 0 0,2 3-1 0 0,2 9 84 0 0,0 1 1 0 0,-1 0 0 0 0,3 30-1 0 0,-6-34-188 0 0,1 1 0 0 0,1-1 0 0 0,0 1 0 0 0,0-1 0 0 0,1 0 0 0 0,1 0 0 0 0,7 14 0 0 0,-11-26 5 0 0,3 8-280 0 0,1-1 1 0 0,1 0 0 0 0,-1 0-1 0 0,1 0 1 0 0,9 7-1 0 0,-13-13 136 0 0,0-1-1 0 0,0 0 1 0 0,0 0-1 0 0,1 0 0 0 0,-1 0 1 0 0,0 0-1 0 0,1-1 1 0 0,-1 1-1 0 0,1-1 0 0 0,-1 0 1 0 0,1 1-1 0 0,-1-1 0 0 0,1 0 1 0 0,-1-1-1 0 0,1 1 1 0 0,-1 0-1 0 0,0-1 0 0 0,1 1 1 0 0,-1-1-1 0 0,1 0 0 0 0,-1 1 1 0 0,3-3-1 0 0,5-4-394 0 0,2-3 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10 254 9671 0 0,'-1'-1'440'0'0,"-1"-4"-169"0"0,1 4-247 0 0,0-1 0 0 0,0 1 0 0 0,1-1 0 0 0,-1 0 0 0 0,1 0 0 0 0,-1 1 0 0 0,1-1 1 0 0,-1 0-1 0 0,1 0 0 0 0,0 0 0 0 0,0 0 0 0 0,0 1 0 0 0,0-4 0 0 0,1 3 166 0 0,-1-1 0 0 0,0 1-1 0 0,1 0 1 0 0,0 0 0 0 0,-1 0-1 0 0,1-1 1 0 0,0 1-1 0 0,0 0 1 0 0,0 0 0 0 0,1 0-1 0 0,-1 0 1 0 0,0 0 0 0 0,1 1-1 0 0,-1-1 1 0 0,1 0 0 0 0,0 1-1 0 0,2-3 1 0 0,5-3 656 0 0,0 0 0 0 0,14-6 1 0 0,-13 7-830 0 0,125-71 186 0 0,-109 65-144 0 0,0 0 0 0 0,0 2-1 0 0,42-10 1 0 0,-38 14 170 0 0,1 1-1 0 0,33-2 1 0 0,-46 7-30 0 0,-1 0 0 0 0,1 1 0 0 0,0 1 0 0 0,0 0 0 0 0,17 6 0 0 0,-30-7-111 0 0,1 1-1 0 0,-1 0 1 0 0,0 0 0 0 0,0 0-1 0 0,0 1 1 0 0,-1-1 0 0 0,1 1-1 0 0,0 1 1 0 0,-1-1 0 0 0,0 0-1 0 0,0 1 1 0 0,0 0 0 0 0,0 0-1 0 0,-1 0 1 0 0,1 0 0 0 0,-1 1-1 0 0,5 8 1 0 0,-5-7-27 0 0,-1 1 1 0 0,0-1 0 0 0,0 0-1 0 0,-1 0 1 0 0,1 1 0 0 0,-1-1-1 0 0,-1 1 1 0 0,1 0 0 0 0,-1-1-1 0 0,0 1 1 0 0,-1-1 0 0 0,1 1-1 0 0,-2-1 1 0 0,-1 10 0 0 0,-2-2-30 0 0,0-1-1 0 0,0 0 1 0 0,-1 0 0 0 0,-1-1 0 0 0,0 1-1 0 0,-1-1 1 0 0,0-1 0 0 0,-11 12-1 0 0,2-4 5 0 0,-1-1 0 0 0,-1-1-1 0 0,-32 24 1 0 0,26-24-83 0 0,-1-1 0 0 0,-1-2-1 0 0,0 0 1 0 0,0-2 0 0 0,-1-1 0 0 0,-1-1 0 0 0,-35 7 0 0 0,35-13-583 0 0,10-7-5228 0 0,8-2-632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2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35 3223 0 0,'0'-2'143'0'0,"-2"-3"190"0"0,1 2-394 0 0,0 0-1 0 0,0 1 0 0 0,-1-1 1 0 0,1 0-1 0 0,0 1 1 0 0,-4-5-1 0 0,5 6 148 0 0,-1 1 0 0 0,0 0-1 0 0,1-1 1 0 0,-1 1 0 0 0,1-1-1 0 0,-1 1 1 0 0,1 0 0 0 0,-1-1-1 0 0,0 1 1 0 0,1 0 0 0 0,-1 0-1 0 0,0 0 1 0 0,1-1 0 0 0,-1 1-1 0 0,0 0 1 0 0,1 0 0 0 0,-1 0-1 0 0,0 0 1 0 0,0 0 0 0 0,1 0-1 0 0,-1 0 1 0 0,0 0 0 0 0,1 1-1 0 0,-1-1 1 0 0,0 0 0 0 0,1 0-1 0 0,-1 1 1 0 0,1-1 0 0 0,-1 0-1 0 0,0 0 1 0 0,1 1 0 0 0,-1-1-1 0 0,1 1 1 0 0,-1-1 0 0 0,1 1-1 0 0,-1 0 1 0 0,-7 5 2330 0 0,0 1 0 0 0,-9 10-1 0 0,-11 18 865 0 0,-21 46-2260 0 0,35-57-666 0 0,-245 487 1577 0 0,49 47-2618 0 0,205-544 470 0 0,-1 6-762 0 0,-1-1 0 0 0,-13 29 1 0 0,19-46-370 0 0,-6 1-1455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2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0 418 10591 0 0,'0'0'819'0'0,"2"0"-320"0"0,16 0 892 0 0,-1-2 1 0 0,1 0 0 0 0,29-8 0 0 0,52-21 307 0 0,-26 7-913 0 0,480-158 2556 0 0,-491 160-3119 0 0,340-106 346 0 0,-349 118-1703 0 0,-17 5-2521 0 0,-23 3-3484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2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59 7831 0 0,'17'-16'382'0'0,"-7"6"-82"0"0,0 0 0 0 0,25-13 10023 0 0,-35 23-10254 0 0,0 0 1 0 0,1 0-1 0 0,-1 0 1 0 0,0 0-1 0 0,0 0 1 0 0,1 0-1 0 0,-1 0 0 0 0,0 0 1 0 0,0 0-1 0 0,1 0 1 0 0,-1 0-1 0 0,0 1 1 0 0,0-1-1 0 0,0 0 0 0 0,1 0 1 0 0,-1 0-1 0 0,0 0 1 0 0,0 0-1 0 0,0 0 1 0 0,1 1-1 0 0,-1-1 0 0 0,0 0 1 0 0,0 0-1 0 0,0 0 1 0 0,0 1-1 0 0,1-1 1 0 0,-1 0-1 0 0,0 0 0 0 0,0 0 1 0 0,0 1-1 0 0,0-1 1 0 0,0 1-1 0 0,1 5-25 0 0,0 0 0 0 0,-1 0 0 0 0,1 0-1 0 0,-1 1 1 0 0,-1-1 0 0 0,1 0 0 0 0,-1 0-1 0 0,-1 0 1 0 0,-1 9 0 0 0,-24 58-32 0 0,18-51 25 0 0,-130 295 63 0 0,-16-4-27 0 0,90-185-118 0 0,-46 70 34 0 0,107-192 11 0 0,-12 17 4 0 0,2 1-1 0 0,-12 27 1 0 0,25-49 49 0 0,1-4-13 0 0,1-7-114 0 0,0 1 0 0 0,0 0 0 0 0,0 0 0 0 0,1 0 0 0 0,0 0 0 0 0,1 1 0 0 0,4-10 0 0 0,30-54-453 0 0,-26 52 470 0 0,0-1-2 0 0,1 1 0 0 0,1 1-1 0 0,1 0 1 0 0,17-18 0 0 0,-25 29 99 0 0,0 1 0 0 0,1 0 0 0 0,0 1 0 0 0,0 0 0 0 0,0 0 1 0 0,0 0-1 0 0,1 1 0 0 0,-1 0 0 0 0,1 1 0 0 0,0-1 0 0 0,0 2 0 0 0,1-1 0 0 0,15-2 1 0 0,-22 5 8 0 0,1-1 0 0 0,0 1 1 0 0,-1 0-1 0 0,1 0 0 0 0,0 1 1 0 0,-1-1-1 0 0,1 0 0 0 0,0 1 1 0 0,-1 0-1 0 0,1-1 1 0 0,0 1-1 0 0,-1 0 0 0 0,0 0 1 0 0,1 1-1 0 0,-1-1 0 0 0,0 0 1 0 0,1 1-1 0 0,2 2 1 0 0,-2-1 9 0 0,-1 0 1 0 0,0 0-1 0 0,0 0 1 0 0,0 0-1 0 0,0 0 1 0 0,0 1-1 0 0,-1-1 1 0 0,1 1-1 0 0,-1-1 1 0 0,0 1-1 0 0,1 6 1 0 0,0 6 59 0 0,-1 0 0 0 0,-1-1 0 0 0,0 1 0 0 0,-1 0 0 0 0,-3 17 0 0 0,-9 36-626 0 0,-25 78 0 0 0,30-123-925 0 0,5-12-34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2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177 140 5983 0 0,'0'0'464'0'0,"1"2"-305"0"0,0 3 1133 0 0,0 1-1 0 0,0 0 1 0 0,1-1-1 0 0,0 1 1 0 0,0-1-1 0 0,1 1 1 0 0,4 7-1 0 0,-5-11-802 0 0,0 1 1 0 0,0-1-1 0 0,0 0 1 0 0,0 1-1 0 0,0-1 1 0 0,1 0-1 0 0,-1-1 0 0 0,0 1 1 0 0,4 2-1 0 0,-4-3-443 0 0,1 0 0 0 0,-1 0-1 0 0,0-1 1 0 0,0 1 0 0 0,1 0-1 0 0,-1-1 1 0 0,5 1 0 0 0,11-2 224 0 0,-1 0 0 0 0,1-1 0 0 0,0-1 0 0 0,-1 0 1 0 0,1-2-1 0 0,-1 0 0 0 0,28-12 0 0 0,-32 11-262 0 0,-1 0 0 0 0,1-1 0 0 0,-1 0 0 0 0,0 0 0 0 0,-1-2 0 0 0,1 1 0 0 0,17-20 0 0 0,-26 25-46 0 0,0-1-1 0 0,-1 1 1 0 0,0-1 0 0 0,0 0-1 0 0,0 0 1 0 0,0 0-1 0 0,0 0 1 0 0,-1 0 0 0 0,0 0-1 0 0,0 0 1 0 0,0 0-1 0 0,0 0 1 0 0,-1-1 0 0 0,1-6-1 0 0,-1 9 25 0 0,0 1 0 0 0,-1-1 0 0 0,1 0-1 0 0,0 0 1 0 0,-1 1 0 0 0,1-1 0 0 0,-1 0-1 0 0,1 0 1 0 0,-1 1 0 0 0,0-1 0 0 0,0 1-1 0 0,0-1 1 0 0,0 1 0 0 0,0-1 0 0 0,0 1-1 0 0,0-1 1 0 0,0 1 0 0 0,-1 0 0 0 0,1 0 0 0 0,0-1-1 0 0,-1 1 1 0 0,1 0 0 0 0,-1 0 0 0 0,0 1-1 0 0,1-1 1 0 0,-1 0 0 0 0,1 0 0 0 0,-1 1-1 0 0,0-1 1 0 0,0 1 0 0 0,1-1 0 0 0,-1 1-1 0 0,0 0 1 0 0,0 0 0 0 0,0 0 0 0 0,-3 0-1 0 0,-2 1-12 0 0,1-1 0 0 0,-1 1 0 0 0,1 1-1 0 0,-1-1 1 0 0,1 1 0 0 0,-13 5-1 0 0,-37 22-147 0 0,46-24 129 0 0,-34 21-62 0 0,1 2 0 0 0,1 1 0 0 0,2 3-1 0 0,-69 68 1 0 0,92-82 120 0 0,1 0 0 0 0,-26 39 0 0 0,38-52-10 0 0,1 1 0 0 0,0-1 0 0 0,0 0 0 0 0,1 1 0 0 0,0-1 0 0 0,0 1 0 0 0,0 0 0 0 0,0 0 0 0 0,1 0 0 0 0,0 0 0 0 0,1 0 0 0 0,-1 0 0 0 0,1 0 0 0 0,0 0 0 0 0,0 0 0 0 0,1 0 0 0 0,1 8 0 0 0,0-9-28 0 0,0-1-1 0 0,0 1 1 0 0,1-1-1 0 0,-1 0 1 0 0,1 0 0 0 0,0 0-1 0 0,0 0 1 0 0,0 0-1 0 0,0 0 1 0 0,1-1-1 0 0,-1 0 1 0 0,1 0-1 0 0,0 0 1 0 0,0 0 0 0 0,9 4-1 0 0,0 0-119 0 0,1-1-1 0 0,-1-1 0 0 0,1 0 1 0 0,15 2-1 0 0,-4-1-481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2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183 327 13415 0 0,'0'0'614'0'0,"-2"2"-12"0"0,-27 47 1121 0 0,-44 104-1 0 0,21-40-1092 0 0,45-98-597 0 0,-12 20 62 0 0,18-33-26 0 0,1-5-17 0 0,1 0-1 0 0,-1 1 1 0 0,1 0-1 0 0,0-1 0 0 0,0 1 1 0 0,1-4-1 0 0,2-3 21 0 0,7-20 113 0 0,2 0 1 0 0,24-40-1 0 0,41-52-40 0 0,-64 99-136 0 0,11-12 23 0 0,2 0 0 0 0,1 2 1 0 0,1 1-1 0 0,2 1 1 0 0,1 1-1 0 0,1 2 0 0 0,1 2 1 0 0,1 1-1 0 0,2 1 1 0 0,0 2-1 0 0,1 2 0 0 0,45-16 1 0 0,-61 27 212 0 0,1 1 1 0 0,38-7-1 0 0,-53 13-116 0 0,0 0 1 0 0,0 0-1 0 0,1 1 0 0 0,-1 0 0 0 0,0 1 0 0 0,0-1 0 0 0,0 1 0 0 0,0 1 0 0 0,0 0 0 0 0,0 0 0 0 0,9 4 0 0 0,-14-5-93 0 0,0 1 0 0 0,0 0 0 0 0,-1-1 0 0 0,1 1 0 0 0,0 0 0 0 0,-1 0 0 0 0,0 0 0 0 0,1 1 0 0 0,-1-1 0 0 0,0 0 0 0 0,0 1 0 0 0,0 0 0 0 0,-1-1 0 0 0,4 7 1 0 0,-4-5 1 0 0,1 1 0 0 0,-1-1 0 0 0,0 1 0 0 0,0-1 0 0 0,-1 1 0 0 0,1 0 0 0 0,-1-1 0 0 0,0 1 1 0 0,-1 5-1 0 0,-1 6 42 0 0,-1-1 0 0 0,-1 0 0 0 0,0-1 0 0 0,-1 1-1 0 0,-8 16 1 0 0,-14 23 152 0 0,-62 92-1 0 0,23-43-87 0 0,60-93-147 0 0,1 0-1 0 0,0 1 1 0 0,0-1 0 0 0,1 1-1 0 0,-4 18 1 0 0,7-27-101 0 0,1 7-760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2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10135 0 0,'0'0'3310'0'0,"1"2"-2082"0"0,0-1-1116 0 0,0 1-1 0 0,-1 0 1 0 0,1-1 0 0 0,0 1 0 0 0,-1 0 0 0 0,1-1 0 0 0,-1 1 0 0 0,0 0 0 0 0,1 0 0 0 0,-1 0-1 0 0,0-1 1 0 0,0 1 0 0 0,0 0 0 0 0,-1 0 0 0 0,1 0 0 0 0,0 0 0 0 0,-1-1 0 0 0,0 3 0 0 0,-14 38 70 0 0,10-29 148 0 0,-20 45 428 0 0,12-28-165 0 0,-10 35-1 0 0,20-55-457 0 0,0 1 0 0 0,1 0-1 0 0,1 0 1 0 0,0 0-1 0 0,0 0 1 0 0,1 0 0 0 0,1 13-1 0 0,0-16-39 0 0,1 0 0 0 0,-1-1 0 0 0,1 1 0 0 0,1-1 0 0 0,-1 0 0 0 0,1 1-1 0 0,0-1 1 0 0,1-1 0 0 0,0 1 0 0 0,8 11 0 0 0,-9-15-24 0 0,-1-1 1 0 0,0 1-1 0 0,0-1 1 0 0,1 0-1 0 0,-1 0 0 0 0,1 0 1 0 0,0 0-1 0 0,0 0 1 0 0,0-1-1 0 0,0 1 0 0 0,0-1 1 0 0,0 0-1 0 0,0 0 0 0 0,0 0 1 0 0,0 0-1 0 0,0 0 1 0 0,1-1-1 0 0,-1 1 0 0 0,0-1 1 0 0,1 0-1 0 0,-1 0 1 0 0,0 0-1 0 0,0-1 0 0 0,1 1 1 0 0,-1-1-1 0 0,0 0 0 0 0,6-2 1 0 0,-4 1 1 0 0,0 0 0 0 0,0-1 0 0 0,-1 0 0 0 0,1 0 0 0 0,-1 0 0 0 0,1 0 0 0 0,-1-1 0 0 0,0 0 0 0 0,0 0 0 0 0,-1 0 0 0 0,1 0 0 0 0,-1-1 1 0 0,5-7-1 0 0,3-8-3 0 0,-2 0 0 0 0,9-24 0 0 0,-6 13 31 0 0,5-5-13 0 0,1 0 0 0 0,39-58 0 0 0,-7 28-2892 0 0,-39 53 1339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2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27 1375 0 0,'1'-2'107'0'0,"4"-23"14733"0"0,-6 33-13637 0 0,-10 48 58 0 0,-3 0 1 0 0,-34 86 0 0 0,43-127-1102 0 0,-57 144 354 0 0,25-66-358 0 0,-42 155-1 0 0,77-239-377 0 0,1-1 0 0 0,-1 0-1 0 0,1 12 1 0 0,12-26-959 0 0,2-5-423 0 0,2-7-386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2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43 8287 0 0,'1'-1'134'0'0,"9"-9"736"0"0,-1-1 0 0 0,14-9 6278 0 0,-24 33-6340 0 0,0 1 0 0 0,-1-1-1 0 0,0 1 1 0 0,-6 17 0 0 0,-21 52 16 0 0,15-45-290 0 0,-157 406 1247 0 0,141-367-1756 0 0,-27 106-1 0 0,55-176-92 0 0,1 0 0 0 0,1 0 0 0 0,-1 0 0 0 0,2 13 0 0 0,0 0-1990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2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0 7367 0 0,'0'0'667'0'0,"1"2"-547"0"0,2 1 243 0 0,0 1 0 0 0,0-1-1 0 0,-1 1 1 0 0,0 0 0 0 0,1 0 0 0 0,-2 0 0 0 0,1 1-1 0 0,0-1 1 0 0,-1 0 0 0 0,0 1 0 0 0,0-1-1 0 0,0 1 1 0 0,0-1 0 0 0,-1 1 0 0 0,0-1 0 0 0,0 9-1 0 0,-2 8 479 0 0,-1 0 0 0 0,-6 28 0 0 0,5-30-736 0 0,-13 50 363 0 0,-2 0 0 0 0,-3 0 1 0 0,-3-2-1 0 0,-3-1 0 0 0,-3-2 1 0 0,-2 0-1 0 0,-61 85 0 0 0,-13-3-229 0 0,-119 173-131 0 0,197-271-55 0 0,26-44-51 0 0,2-9 11 0 0,3-8 26 0 0,2-1-5 0 0,0 0 0 0 0,0 0 0 0 0,2 0 0 0 0,12-24 0 0 0,15-23-45 0 0,-20 35-52 0 0,1 1 0 0 0,2 0 0 0 0,0 1 1 0 0,28-32-1 0 0,7 7-84 0 0,93-70 1 0 0,-121 102 132 0 0,36-18 1 0 0,-48 28 47 0 0,1 2 0 0 0,1 0 0 0 0,-1 0 0 0 0,1 1 0 0 0,16-3 0 0 0,-24 6 13 0 0,-1 1-1 0 0,1 0 1 0 0,0 0 0 0 0,0 0 0 0 0,0 0 0 0 0,-1 1-1 0 0,1-1 1 0 0,0 1 0 0 0,-1 0 0 0 0,1 1-1 0 0,-1-1 1 0 0,1 1 0 0 0,-1 0 0 0 0,0 0 0 0 0,1 1-1 0 0,-1-1 1 0 0,0 1 0 0 0,-1 0 0 0 0,1 0-1 0 0,0 0 1 0 0,-1 0 0 0 0,0 1 0 0 0,1-1 0 0 0,-1 1-1 0 0,-1 0 1 0 0,1 0 0 0 0,-1 0 0 0 0,1 0-1 0 0,-1 1 1 0 0,0-1 0 0 0,-1 1 0 0 0,1-1 0 0 0,-1 1-1 0 0,0-1 1 0 0,1 10 0 0 0,-2-1-1 0 0,-1 0 1 0 0,0 0-1 0 0,-1-1 1 0 0,0 1 0 0 0,-1-1-1 0 0,-7 19 1 0 0,-34 72 184 0 0,30-73-7 0 0,-37 90 31 0 0,50-119-415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2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13447 0 0,'0'0'614'0'0,"-1"2"-12"0"0,-2 7-138 0 0,-1 1-1 0 0,1 0 1 0 0,0 0 0 0 0,1 1-1 0 0,1-1 1 0 0,-1 0-1 0 0,2 1 1 0 0,-1-1-1 0 0,1 1 1 0 0,1-1 0 0 0,0 0-1 0 0,0 1 1 0 0,1-1-1 0 0,1 0 1 0 0,6 18-1 0 0,14 28 415 0 0,38 66-1 0 0,-59-118-890 0 0,0-1-1 0 0,0 1 0 0 0,1-1 1 0 0,-1 1-1 0 0,1-1 0 0 0,0 0 1 0 0,0 0-1 0 0,0 0 0 0 0,0 0 1 0 0,6 4-1 0 0,-7-6-46 0 0,1 0 1 0 0,-1 0-1 0 0,1-1 0 0 0,-1 1 1 0 0,0 0-1 0 0,1-1 0 0 0,-1 1 1 0 0,1-1-1 0 0,-1 0 0 0 0,1 0 1 0 0,-1 0-1 0 0,1 0 0 0 0,-1-1 1 0 0,1 1-1 0 0,-1 0 0 0 0,1-1 1 0 0,-1 0-1 0 0,5-1 0 0 0,0-2-467 0 0,0 1 0 0 0,0-1 0 0 0,0 0 0 0 0,0-1 0 0 0,-1 0 0 0 0,0 0 0 0 0,7-6 0 0 0,8-11-1553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47 13359 0 0,'29'-46'4746'0'0,"-34"47"-4577"0"0,-1 0 1 0 0,1 0 0 0 0,1 1 0 0 0,-1-1 0 0 0,0 1 0 0 0,0 1 0 0 0,1-1 0 0 0,-1 1 0 0 0,1-1 0 0 0,-5 5 0 0 0,-2 0 33 0 0,-32 20 207 0 0,-40 33 1 0 0,64-44-320 0 0,1 1 0 0 0,0 0 0 0 0,2 1 0 0 0,-18 24 0 0 0,27-32-142 0 0,1-2 73 0 0,0 0 1 0 0,1 0-1 0 0,0 0 0 0 0,-7 16 0 0 0,12-23-51 0 0,-1 0-1 0 0,1 1 0 0 0,-1-1 1 0 0,1 1-1 0 0,-1-1 0 0 0,1 1 0 0 0,0-1 1 0 0,0 1-1 0 0,0-1 0 0 0,0 1 1 0 0,0-1-1 0 0,0 1 0 0 0,0-1 1 0 0,0 1-1 0 0,0-1 0 0 0,1 1 1 0 0,-1-1-1 0 0,1 1 0 0 0,-1-1 1 0 0,1 1-1 0 0,0-1 0 0 0,-1 0 1 0 0,1 1-1 0 0,0-1 0 0 0,0 0 1 0 0,0 0-1 0 0,0 0 0 0 0,0 1 1 0 0,0-1-1 0 0,0 0 0 0 0,1 0 1 0 0,-1-1-1 0 0,0 1 0 0 0,0 0 1 0 0,1 0-1 0 0,1 0 0 0 0,45 19-1167 0 0,-34-16 988 0 0,0 2 1 0 0,0 0-1 0 0,-1 1 1 0 0,20 12-1 0 0,-25-13 260 0 0,-1 0-1 0 0,0 1 1 0 0,-1 0-1 0 0,0 0 1 0 0,0 0-1 0 0,0 1 1 0 0,-1-1-1 0 0,0 1 1 0 0,0 1-1 0 0,-1-1 0 0 0,6 16 1 0 0,-8-17 149 0 0,0 0-1 0 0,0 0 1 0 0,-1 0 0 0 0,0 0 0 0 0,0 0-1 0 0,0 0 1 0 0,-1 0 0 0 0,0 0 0 0 0,-1 1-1 0 0,1-1 1 0 0,-2 0 0 0 0,1 0 0 0 0,-1 0-1 0 0,0 0 1 0 0,0-1 0 0 0,-4 9-1 0 0,3-10-161 0 0,-1 0-1 0 0,1 1 1 0 0,-1-1-1 0 0,-1-1 0 0 0,1 1 1 0 0,-1 0-1 0 0,1-1 0 0 0,-1 0 1 0 0,-1 0-1 0 0,1-1 0 0 0,0 0 1 0 0,-1 1-1 0 0,-11 3 0 0 0,-5 1 31 0 0,1 0 0 0 0,-35 5 0 0 0,38-10-200 0 0,0-1 1 0 0,0 0-1 0 0,0-2 0 0 0,0 0 1 0 0,-1-1-1 0 0,1 0 0 0 0,0-2 1 0 0,-29-8-1 0 0,34 6-1251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2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 1375 0 0,'-1'1'3340'0'0,"-10"7"5095"0"0,3 1-3564 0 0,4-3-4234 0 0,0 1 1 0 0,1-1-1 0 0,-4 10 1 0 0,-4 9 253 0 0,-75 107-393 0 0,57-91-451 0 0,-152 200 336 0 0,-73 111 514 0 0,219-289-1031 0 0,2 2-1 0 0,4 1 1 0 0,-23 74 0 0 0,51-138-829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2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583 203 11519 0 0,'0'0'887'0'0,"-1"0"-839"0"0,1-1-1 0 0,-1 1 1 0 0,0-1-1 0 0,0 1 1 0 0,1 0 0 0 0,-1-1-1 0 0,0 1 1 0 0,0 0 0 0 0,0-1-1 0 0,1 1 1 0 0,-1 0-1 0 0,0 0 1 0 0,-2 0 0 0 0,1 0 333 0 0,0 1 1 0 0,0 0-1 0 0,1 0 1 0 0,-1 0-1 0 0,0 0 1 0 0,0 0-1 0 0,0 1 1 0 0,1-1-1 0 0,-1 0 1 0 0,1 1-1 0 0,-3 2 1 0 0,-15 22 2733 0 0,14-19-2331 0 0,-6 10-481 0 0,2-1 1 0 0,0 1 0 0 0,-8 25-1 0 0,-2 2-156 0 0,-98 244 393 0 0,33-76-504 0 0,-157 269 47 0 0,239-475-91 0 0,-11 12-20 0 0,12-17-98 0 0,2-3-19 0 0,3-11-435 0 0,1 1 0 0 0,1 0-1 0 0,11-19 1 0 0,-8 16-177 0 0,9-18-781 0 0</inkml:trace>
  <inkml:trace contextRef="#ctx0" brushRef="#br0" timeOffset="1">374 398 3679 0 0,'-1'-1'167'0'0,"-8"-15"105"0"0,7 13-247 0 0,0 0-1 0 0,0 0 1 0 0,0 0 0 0 0,1-1-1 0 0,-1 1 1 0 0,0-6-1 0 0,1 8 265 0 0,1-1-1 0 0,0 1 0 0 0,0-1 1 0 0,0 1-1 0 0,0-1 1 0 0,0 1-1 0 0,1-1 0 0 0,-1 0 1 0 0,0 1-1 0 0,1-1 0 0 0,-1 1 1 0 0,1 0-1 0 0,-1-1 0 0 0,1 1 1 0 0,0-1-1 0 0,0 1 1 0 0,0 0-1 0 0,0 0 0 0 0,-1-1 1 0 0,3 0-1 0 0,3-4 1672 0 0,0-1 1 0 0,12-8-1 0 0,35-19 337 0 0,-33 21-2071 0 0,285-163 1453 0 0,-273 160-1268 0 0,1 1 1 0 0,44-12 0 0 0,-67 24-307 0 0,0 0-1 0 0,0 1 0 0 0,1 0 1 0 0,-1 1-1 0 0,0 0 0 0 0,1 1 1 0 0,-1 0-1 0 0,0 1 0 0 0,1 0 1 0 0,-1 0-1 0 0,0 1 0 0 0,17 5 0 0 0,-22-5-68 0 0,0 1-1 0 0,-1-1 1 0 0,1 1-1 0 0,-1 0 1 0 0,1 0-1 0 0,-1 0 1 0 0,0 1-1 0 0,0 0 0 0 0,0 0 1 0 0,-1 0-1 0 0,0 0 1 0 0,1 0-1 0 0,-1 1 1 0 0,-1-1-1 0 0,1 1 1 0 0,-1 0-1 0 0,1 0 0 0 0,-1 0 1 0 0,-1 0-1 0 0,1 0 1 0 0,-1 0-1 0 0,0 0 1 0 0,0 1-1 0 0,0-1 0 0 0,-1 0 1 0 0,0 1-1 0 0,0-1 1 0 0,0 1-1 0 0,-1-1 1 0 0,-2 9-1 0 0,-2 5 50 0 0,0 0 0 0 0,-1-1 0 0 0,-2 0 0 0 0,0 0 0 0 0,0-1 0 0 0,-2 0 0 0 0,-11 17 0 0 0,2-9-18 0 0,0 0-1 0 0,-2-2 1 0 0,-38 35 0 0 0,24-29-37 0 0,-2-1 0 0 0,-1-2-1 0 0,-2-2 1 0 0,-47 23 0 0 0,71-40-211 0 0,0 0-1 0 0,0-1 1 0 0,-1-1 0 0 0,0 0-1 0 0,-19 2 1 0 0,35-7 8 0 0,-1 0-4 0 0,1 1 0 0 0,0-1 0 0 0,0 0 0 0 0,0 0 0 0 0,0 0 0 0 0,-1 0 0 0 0,1 0 0 0 0,0 0 0 0 0,0 0 0 0 0,0 0 0 0 0,0-1 0 0 0,0 1 0 0 0,-1 0 0 0 0,1-1 0 0 0,0 1 0 0 0,-2-2 0 0 0,-1-4-1377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2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13 7831 0 0,'12'-11'356'0'0,"-10"9"571"0"0,-13 11 4650 0 0,-7 2-1783 0 0,0 0-1417 0 0,-88 75-225 0 0,65-50-1924 0 0,10-9-142 0 0,1 1 1 0 0,2 1-1 0 0,1 1 1 0 0,1 2-1 0 0,2 0 1 0 0,-22 40-1 0 0,41-64-57 0 0,1 1 0 0 0,0-1 0 0 0,0 1 0 0 0,1-1 0 0 0,-3 17 0 0 0,5-23-19 0 0,1 0-1 0 0,0 0 1 0 0,-1 0 0 0 0,1 0-1 0 0,0 0 1 0 0,0 0-1 0 0,1 1 1 0 0,-1-1-1 0 0,0 0 1 0 0,1 0-1 0 0,-1 0 1 0 0,1 0 0 0 0,-1 0-1 0 0,1-1 1 0 0,0 1-1 0 0,0 0 1 0 0,0 0-1 0 0,0 0 1 0 0,0-1-1 0 0,0 1 1 0 0,1 0 0 0 0,-1-1-1 0 0,1 1 1 0 0,-1-1-1 0 0,1 0 1 0 0,-1 1-1 0 0,1-1 1 0 0,0 0-1 0 0,-1 0 1 0 0,1 0 0 0 0,3 1-1 0 0,5 1 39 0 0,-1 0-1 0 0,1 0 1 0 0,0-2-1 0 0,0 1 1 0 0,0-1-1 0 0,0 0 1 0 0,0-1-1 0 0,1 0 1 0 0,-1-1-1 0 0,0 0 0 0 0,0-1 1 0 0,0 0-1 0 0,14-5 1 0 0,-10 3 24 0 0,0-2 0 0 0,0 0 0 0 0,0 0 0 0 0,0-1-1 0 0,-1-1 1 0 0,0 0 0 0 0,-1-1 0 0 0,16-14 0 0 0,-19 14-44 0 0,0-1-1 0 0,-1-1 1 0 0,0 1-1 0 0,0-1 1 0 0,-1-1-1 0 0,-1 1 1 0 0,0-1-1 0 0,-1 0 1 0 0,0 0-1 0 0,0-1 1 0 0,-1 0-1 0 0,3-22 0 0 0,-3 11-49 0 0,-2-1-1 0 0,-1 1 0 0 0,-1-1 1 0 0,-1 0-1 0 0,-8-47 0 0 0,5 54-37 0 0,4 17-158 0 0,0 0-1 0 0,0 0 1 0 0,0 1-1 0 0,-1-1 1 0 0,1 0-1 0 0,0 0 1 0 0,0 0-1 0 0,-1 0 1 0 0,1 1-1 0 0,-1-1 1 0 0,1 0-1 0 0,-1 1 1 0 0,1-1-1 0 0,-1 0 1 0 0,1 1-1 0 0,-1-1 1 0 0,-1 0-1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2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1 16583 0 0,'-2'0'1276'0'0,"0"0"-1214"0"0,-1 0 1 0 0,1 1-1 0 0,-1-1 0 0 0,1 1 0 0 0,-1-1 0 0 0,1 1 0 0 0,-1 0 1 0 0,1 0-1 0 0,0 0 0 0 0,-1 0 0 0 0,1 0 0 0 0,-2 2 1 0 0,-29 21 1192 0 0,10-4-683 0 0,1 2 0 0 0,1 0 1 0 0,1 1-1 0 0,-23 34 0 0 0,-58 110 299 0 0,-38 112 71 0 0,98-190-727 0 0,-27 60-95 0 0,24-49 9 0 0,-80 134 1 0 0,114-217-420 0 0,-1 0 0 0 0,-1-1 0 0 0,-1-1 0 0 0,0 1 0 0 0,-26 22 0 0 0,23-29-1081 0 0,-1-2-62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2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25 18863 0 0,'-6'-1'328'0'0,"5"1"-209"0"0,0 0 1 0 0,0 0-1 0 0,0 0 0 0 0,-1 0 0 0 0,1 0 0 0 0,0 0 0 0 0,0 0 0 0 0,0 1 0 0 0,0-1 1 0 0,-1 0-1 0 0,0 1 0 0 0,1 0-96 0 0,0 0 1 0 0,0 0 0 0 0,0 0-1 0 0,0 0 1 0 0,0 0-1 0 0,0 0 1 0 0,0 0-1 0 0,0 0 1 0 0,0 0-1 0 0,1 0 1 0 0,-1 1 0 0 0,0-1-1 0 0,1 0 1 0 0,-1 0-1 0 0,0 3 1 0 0,2-3 69 0 0,-1 1-1 0 0,0-1 1 0 0,1 0 0 0 0,-1 1 0 0 0,1-1-1 0 0,-1 0 1 0 0,1 0 0 0 0,-1 1 0 0 0,1-1 0 0 0,0 0-1 0 0,0 0 1 0 0,-1 0 0 0 0,1 0 0 0 0,0 0-1 0 0,0 0 1 0 0,0 0 0 0 0,0 0 0 0 0,2 1-1 0 0,1 0 81 0 0,0 0-1 0 0,0 1 1 0 0,1-1-1 0 0,-1-1 1 0 0,0 1-1 0 0,1-1 1 0 0,0 1-1 0 0,-1-1 1 0 0,1-1-1 0 0,7 2 1 0 0,8-2 358 0 0,22-1 0 0 0,-38 1-456 0 0,326-39 1607 0 0,-287 33-1687 0 0,67-12-1196 0 0,-38 4-6300 0 0,-25 5-574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2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980 4 14279 0 0,'0'0'1103'0'0,"-2"-1"-720"0"0,0 1-308 0 0,0-1 1 0 0,1 1-1 0 0,-1-1 1 0 0,0 1-1 0 0,0 0 1 0 0,0 0-1 0 0,0 0 1 0 0,0 0-1 0 0,0 0 1 0 0,1 0-1 0 0,-1 0 1 0 0,0 1-1 0 0,0-1 1 0 0,0 1-1 0 0,0-1 1 0 0,1 1-1 0 0,-1 0 1 0 0,0 0 0 0 0,1 0-1 0 0,-1 0 1 0 0,0 0-1 0 0,1 0 1 0 0,0 0-1 0 0,-1 0 1 0 0,1 0-1 0 0,-2 3 1 0 0,-1-1 102 0 0,-8 9 266 0 0,0 0 0 0 0,0 1 1 0 0,1 0-1 0 0,-12 20 0 0 0,-33 62 950 0 0,44-72-1088 0 0,-125 254 921 0 0,-31 54-549 0 0,90-209-110 0 0,-144 172-1 0 0,173-235-402 0 0,-33 41 126 0 0,30-41-200 0 0,277-300-445 0 0,-183 196 137 0 0,-15 17-59 0 0,49-40 1 0 0,-64 59 186 0 0,1 0 0 0 0,0 1 1 0 0,0 0-1 0 0,1 1 1 0 0,0 1-1 0 0,0 0 1 0 0,17-5-1 0 0,-28 11 84 0 0,0-1 0 0 0,0 0 0 0 0,0 0 0 0 0,1 1 0 0 0,-1 0 0 0 0,0 0 0 0 0,0 0 0 0 0,1 0 0 0 0,-1 0 0 0 0,0 1-1 0 0,0-1 1 0 0,0 1 0 0 0,6 2 0 0 0,-8-2 13 0 0,1-1 1 0 0,-1 1-1 0 0,1 0 0 0 0,-1 1 0 0 0,0-1 0 0 0,0 0 0 0 0,0 0 1 0 0,0 0-1 0 0,0 1 0 0 0,0-1 0 0 0,0 1 0 0 0,0-1 0 0 0,0 1 0 0 0,0-1 1 0 0,-1 1-1 0 0,1-1 0 0 0,-1 1 0 0 0,1-1 0 0 0,-1 1 0 0 0,0 0 0 0 0,1-1 1 0 0,-1 1-1 0 0,0 0 0 0 0,0 0 0 0 0,0-1 0 0 0,0 1 0 0 0,-1 3 0 0 0,-1 11 209 0 0,1-4 0 0 0,0-1 1 0 0,-1 1-1 0 0,0-1 0 0 0,-1 0 0 0 0,-5 17 0 0 0,-12 19 236 0 0,3 1 0 0 0,-15 67 0 0 0,23-49-464 0 0,4-20 138 0 0,4-44-222 0 0,2-1-179 0 0,0 0 91 0 0,-1 0 0 0 0,1 0 0 0 0,0 0 1 0 0,0-1-1 0 0,0 1 0 0 0,-1 0 0 0 0,1 0 1 0 0,0 0-1 0 0,0-1 0 0 0,0 1 1 0 0,0 0-1 0 0,0-1 0 0 0,1 1 0 0 0,-1-1 1 0 0,1 1-1 0 0,10 0-1504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2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53 11975 0 0,'0'0'547'0'0,"-2"0"-11"0"0,-4 1-471 0 0,0 1 0 0 0,0 0 0 0 0,1 0 0 0 0,-1 1 0 0 0,1-1 0 0 0,0 1 0 0 0,-7 5 0 0 0,-18 15 3672 0 0,-4 17 3690 0 0,45-35-6759 0 0,-6-3-564 0 0,0-1 0 0 0,0 0 1 0 0,0 0-1 0 0,0-1 0 0 0,0 0 1 0 0,0 0-1 0 0,1 0 0 0 0,-1 0 1 0 0,7-2-1 0 0,4-1 57 0 0,27-9 0 0 0,59-26-112 0 0,-80 28-300 0 0,-1 0 0 0 0,33-22 0 0 0,-50 30 185 0 0,-1-1 0 0 0,0 0 0 0 0,0 1 0 0 0,0-2 0 0 0,0 1 0 0 0,3-4-1 0 0,-6 6-54 0 0,-2-7-159 0 0,1 7 261 0 0,0 0 0 0 0,0 0 0 0 0,0 0 0 0 0,-1 1 0 0 0,1-1 1 0 0,0 0-1 0 0,0 1 0 0 0,0-1 0 0 0,-1 1 0 0 0,1-1 0 0 0,0 1 0 0 0,-1 0 0 0 0,1-1 0 0 0,0 1 0 0 0,-1 0 0 0 0,1 0 0 0 0,0 0 0 0 0,-1 0 1 0 0,1 0-1 0 0,-1 0 0 0 0,1 1 0 0 0,-2-1 0 0 0,-32 8-159 0 0,10 2 79 0 0,1 0 0 0 0,-41 24 0 0 0,19-9 97 0 0,42-23 6 0 0,-170 91 313 0 0,131-68 86 0 0,-77 62 1 0 0,115-82-354 0 0,-1 0-1 0 0,1 0 1 0 0,0 1 0 0 0,1-1-1 0 0,-1 1 1 0 0,1 0-1 0 0,0 1 1 0 0,0-1 0 0 0,-4 11-1 0 0,7-14-40 0 0,1-1-1 0 0,-1 0 0 0 0,0 0 1 0 0,1 1-1 0 0,-1-1 1 0 0,1 0-1 0 0,0 1 0 0 0,0-1 1 0 0,0 1-1 0 0,0-1 1 0 0,0 0-1 0 0,1 1 0 0 0,-1-1 1 0 0,1 0-1 0 0,-1 1 1 0 0,1-1-1 0 0,0 0 0 0 0,0 0 1 0 0,0 0-1 0 0,0 0 1 0 0,0 0-1 0 0,0 0 0 0 0,1 0 1 0 0,-1 0-1 0 0,1 0 1 0 0,-1 0-1 0 0,1-1 0 0 0,0 1 1 0 0,0-1-1 0 0,0 1 1 0 0,-1-1-1 0 0,5 2 0 0 0,2 2-102 0 0,0-2-1 0 0,0 1 1 0 0,1-1-1 0 0,-1 0 0 0 0,0-1 1 0 0,1 0-1 0 0,16 1 0 0 0,33-1-7797 0 0,-31-4 328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2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0 3223 0 0,'-1'1'240'0'0,"-28"1"109"0"0,-8 1 5686 0 0,-20 10 1362 0 0,1 4-3731 0 0,32-8-3104 0 0,0 1 1 0 0,1 2-1 0 0,0 0 0 0 0,-37 26 1 0 0,51-31-540 0 0,-6 4 42 0 0,-19 18 0 0 0,30-26-60 0 0,1 0 1 0 0,0 1 0 0 0,0-1-1 0 0,0 1 1 0 0,1 0 0 0 0,-1 0 0 0 0,1 0-1 0 0,0 0 1 0 0,0 0 0 0 0,0 0-1 0 0,-1 6 1 0 0,3-8-7 0 0,0 0-1 0 0,0 0 1 0 0,0 0 0 0 0,0 0-1 0 0,0 0 1 0 0,0 0-1 0 0,1 0 1 0 0,-1 0 0 0 0,1 0-1 0 0,0 0 1 0 0,-1 0-1 0 0,1 0 1 0 0,0 0 0 0 0,0 0-1 0 0,0 0 1 0 0,0 0-1 0 0,1-1 1 0 0,-1 1 0 0 0,0-1-1 0 0,1 1 1 0 0,-1-1-1 0 0,1 1 1 0 0,-1-1 0 0 0,1 0-1 0 0,3 3 1 0 0,5 2-13 0 0,1 0 0 0 0,-1-1 0 0 0,16 6-1 0 0,-18-8 9 0 0,3 1-2 0 0,0 2 0 0 0,0-1-1 0 0,0 2 1 0 0,-1-1 0 0 0,0 1-1 0 0,0 1 1 0 0,14 14-1 0 0,-17-15 93 0 0,-1 0-1 0 0,0 1 0 0 0,-1 0 0 0 0,0 0 0 0 0,0 0 1 0 0,-1 1-1 0 0,0-1 0 0 0,0 1 0 0 0,-1 0 0 0 0,4 15 0 0 0,-6-18-6 0 0,1 0 0 0 0,-1 0 0 0 0,-1 0 0 0 0,1 0 0 0 0,-1 1 0 0 0,0-1 0 0 0,0 0 0 0 0,-1 0 0 0 0,0 0 0 0 0,0 1 0 0 0,0-1 0 0 0,-1 0 0 0 0,0 0-1 0 0,0-1 1 0 0,-1 1 0 0 0,1 0 0 0 0,-1-1 0 0 0,0 1 0 0 0,-1-1 0 0 0,0 0 0 0 0,1 0 0 0 0,-1 0 0 0 0,-1-1 0 0 0,1 1 0 0 0,-1-1 0 0 0,0 0 0 0 0,0 0 0 0 0,0-1-1 0 0,-8 5 1 0 0,-6 0-83 0 0,1-1-1 0 0,-1 0 1 0 0,0-2-1 0 0,-1 0 1 0 0,1-1-1 0 0,-1-1 1 0 0,0-1-1 0 0,0-1 1 0 0,0-1-1 0 0,-21-1 0 0 0,35 0-77 0 0,0 0 0 0 0,0 0-1 0 0,0 0 1 0 0,0-1-1 0 0,0 0 1 0 0,-7-3-1 0 0,11 4-20 0 0,0 0-1 0 0,0 0 1 0 0,0-1-1 0 0,0 1 1 0 0,0 0-1 0 0,0-1 1 0 0,1 1-1 0 0,-1-1 1 0 0,0 0-1 0 0,1 1 1 0 0,-1-1-1 0 0,1 0 1 0 0,0 0-1 0 0,0 0 1 0 0,0 0-1 0 0,0 0 1 0 0,0-1-1 0 0,0 1 1 0 0,-1-3-1 0 0,0-13-914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27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212 519 15199 0 0,'0'0'4584'0'0,"-1"2"-2960"0"0,-64 127 3087 0 0,-23 54-3626 0 0,81-172-1415 0 0,0 0 0 0 0,-1 0 0 0 0,0-1 1 0 0,-12 13-1 0 0,12-19-2354 0 0</inkml:trace>
  <inkml:trace contextRef="#ctx0" brushRef="#br0" timeOffset="1">655 0 7367 0 0,'0'0'1392'0'0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2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0 1375 0 0,'-2'0'107'0'0,"-8"3"493"0"0,0 0 0 0 0,-17 7 0 0 0,-8 2 5669 0 0,-16 3 1443 0 0,2 2-3737 0 0,10-3-2380 0 0,-66 36 0 0 0,79-36-1494 0 0,-65 40 363 0 0,79-46-421 0 0,1 0 1 0 0,0 1 0 0 0,1 0 0 0 0,0 1-1 0 0,-13 16 1 0 0,14-12-44 0 0,4-3 0 0 0,5-10-8 0 0,0 0-1 0 0,1 0 1 0 0,-1 1-1 0 0,0-1 1 0 0,0 0-1 0 0,1 0 1 0 0,-1 0 0 0 0,1 0-1 0 0,-1 0 1 0 0,1 0-1 0 0,-1 0 1 0 0,1 0-1 0 0,0 0 1 0 0,-1 0-1 0 0,1 0 1 0 0,0 0 0 0 0,0 0-1 0 0,0-1 1 0 0,0 1-1 0 0,0 0 1 0 0,0-1-1 0 0,0 1 1 0 0,0 0-1 0 0,0-1 1 0 0,0 1 0 0 0,0-1-1 0 0,0 0 1 0 0,1 1-1 0 0,6 2-123 0 0,-1-1-1 0 0,16 2 1 0 0,-19-3 93 0 0,47 7-244 0 0,38 7-517 0 0,-74-12 685 0 0,0 1 0 0 0,0 1 0 0 0,22 10 0 0 0,-33-13 143 0 0,-1 0-1 0 0,1 0 0 0 0,-1 0 1 0 0,1 1-1 0 0,-1-1 1 0 0,0 1-1 0 0,0 0 1 0 0,0 0-1 0 0,-1 0 1 0 0,1 0-1 0 0,-1 0 1 0 0,0 0-1 0 0,1 1 0 0 0,-1-1 1 0 0,-1 1-1 0 0,1 0 1 0 0,-1-1-1 0 0,1 1 1 0 0,-1 0-1 0 0,0 0 1 0 0,0 0-1 0 0,-1 0 0 0 0,1 0 1 0 0,-1 0-1 0 0,0 0 1 0 0,0 0-1 0 0,0 0 1 0 0,-2 7-1 0 0,-1 13 332 0 0,-2 0 0 0 0,-1-1-1 0 0,-1 1 1 0 0,-11 24 0 0 0,12-35-260 0 0,0-1 1 0 0,0 0-1 0 0,-1-1 1 0 0,-1 0-1 0 0,0 0 0 0 0,-1 0 1 0 0,0-1-1 0 0,0 0 1 0 0,-12 8-1 0 0,16-15-84 0 0,0 0 0 0 0,0 0 0 0 0,0 0 0 0 0,0-1 0 0 0,-1 0 0 0 0,1 0 0 0 0,-1-1 0 0 0,0 1 0 0 0,1-1 0 0 0,-1 0 0 0 0,0-1 0 0 0,-7 1 0 0 0,8-1-361 0 0,0 0 0 0 0,0-1 1 0 0,0 1-1 0 0,0-1 1 0 0,0 0-1 0 0,0 0 0 0 0,0-1 1 0 0,-7-2-1 0 0,-1-5-8226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331 442 11167 0 0,'0'0'514'0'0,"-2"1"-12"0"0,-8 4 45 0 0,0 0-1 0 0,-1 0 0 0 0,0-1 0 0 0,0-1 1 0 0,0 0-1 0 0,-19 3 0 0 0,8-3 325 0 0,-1-1 0 0 0,-32-2 1 0 0,49 0-833 0 0,0 0 1 0 0,0-1-1 0 0,0 0 1 0 0,1 0-1 0 0,-1 0 1 0 0,0-1 0 0 0,1 0-1 0 0,-1 0 1 0 0,1 0-1 0 0,0-1 1 0 0,0 1-1 0 0,0-1 1 0 0,0 0 0 0 0,0-1-1 0 0,1 0 1 0 0,-1 1-1 0 0,1-1 1 0 0,0 0-1 0 0,0-1 1 0 0,0 1-1 0 0,1-1 1 0 0,0 0 0 0 0,0 0-1 0 0,0 0 1 0 0,0 0-1 0 0,1 0 1 0 0,0-1-1 0 0,0 1 1 0 0,0-1 0 0 0,-1-11-1 0 0,2 6 25 0 0,1-1 0 0 0,0 0 0 0 0,1 1-1 0 0,0-1 1 0 0,1 1 0 0 0,0-1 0 0 0,1 1 0 0 0,0 0 0 0 0,1 0-1 0 0,0 0 1 0 0,1 1 0 0 0,0-1 0 0 0,0 1 0 0 0,1 0-1 0 0,14-17 1 0 0,-6 10-191 0 0,0 1 1 0 0,2 0-1 0 0,0 1 0 0 0,0 1 0 0 0,1 0 0 0 0,1 1 1 0 0,30-16-1 0 0,-36 23 41 0 0,0 1 0 0 0,1 0 0 0 0,-1 0 0 0 0,1 1 0 0 0,0 1 0 0 0,0 0 0 0 0,1 1 1 0 0,-1 0-1 0 0,0 1 0 0 0,1 1 0 0 0,18 1 0 0 0,-21 0 126 0 0,0 1 0 0 0,-1 0 0 0 0,1 1 1 0 0,-1 0-1 0 0,1 0 0 0 0,-1 1 0 0 0,0 0 0 0 0,0 1 1 0 0,-1 0-1 0 0,1 1 0 0 0,-1 0 0 0 0,-1 0 0 0 0,1 1 1 0 0,11 12-1 0 0,-14-13 47 0 0,0 1 1 0 0,0 0-1 0 0,-1 0 1 0 0,0 1-1 0 0,0 0 1 0 0,-1 0 0 0 0,5 12-1 0 0,-8-15-52 0 0,1 0 0 0 0,-1 0-1 0 0,0 0 1 0 0,0 0 0 0 0,0 1 0 0 0,-1-1-1 0 0,0 0 1 0 0,0 1 0 0 0,0-1-1 0 0,-1 0 1 0 0,1 0 0 0 0,-1 1 0 0 0,-1-1-1 0 0,-1 6 1 0 0,0-4-11 0 0,-1 1 0 0 0,1-1 0 0 0,-1 0-1 0 0,-1 0 1 0 0,1-1 0 0 0,-1 1 0 0 0,0-1 0 0 0,-1 0 0 0 0,1-1-1 0 0,-1 1 1 0 0,-9 5 0 0 0,-7 4 87 0 0,0-1-1 0 0,-28 12 1 0 0,25-13-89 0 0,-4 0-280 0 0,-1-1 0 0 0,0-1-1 0 0,-1-1 1 0 0,0-2 0 0 0,0-1-1 0 0,-59 4 1 0 0,60-11-1040 0 0,29 0 1101 0 0,-1 0-1 0 0,0 0 0 0 0,1-1 0 0 0,-1 1 0 0 0,0-1 0 0 0,1 1 1 0 0,-1-1-1 0 0,0 0 0 0 0,1 0 0 0 0,-1 1 0 0 0,1-1 0 0 0,-1 0 1 0 0,1 0-1 0 0,-2-2 0 0 0,-1-5-1121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2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71 4143 0 0,'64'-49'486'0'0,"-37"28"12378"0"0,-88 85-10606 0 0,-25 8-1792 0 0,-28 27-396 0 0,-62 87-70 0 0,136-139 0 0 0,3 1 0 0 0,-38 63 0 0 0,64-92 0 0 0,-10 16 0 0 0,1 0 0 0 0,-26 66 0 0 0,42-88 0 0 0,1 0 0 0 0,-1 0 0 0 0,2 0 0 0 0,-2 27 0 0 0,4-31 0 0 0,0 0 0 0 0,1 0 0 0 0,0-1 0 0 0,0 1 0 0 0,1 0 0 0 0,0-1 0 0 0,1 1 0 0 0,5 12 0 0 0,-5-16 22 0 0,0 1-1 0 0,1-1 1 0 0,-1 0 0 0 0,1 0-1 0 0,0 0 1 0 0,1 0 0 0 0,-1-1-1 0 0,1 0 1 0 0,-1 0 0 0 0,1 0-1 0 0,1 0 1 0 0,-1-1 0 0 0,0 0-1 0 0,1 0 1 0 0,0 0 0 0 0,-1-1-1 0 0,1 0 1 0 0,0 0-1 0 0,0-1 1 0 0,9 2 0 0 0,11 1 315 0 0,0-2 0 0 0,-1-1 0 0 0,42-3 0 0 0,-52 1-156 0 0,32-2 351 0 0,73-1 651 0 0,-118 4-994 0 0,-4 0-116 0 0,1 0-108 0 0,1 1 0 0 0,-1-1 0 0 0,0 0 0 0 0,0 0 0 0 0,0 0 0 0 0,1 0 0 0 0,-1 0 0 0 0,0 0 0 0 0,0 0 0 0 0,0 0 0 0 0,0 0 0 0 0,1 0 0 0 0,-1 0 0 0 0,0 0 0 0 0,0-1 0 0 0,1 1 0 0 0,-1 0 0 0 0,0-1 0 0 0,0 1 0 0 0,1 0 0 0 0,-1-1 0 0 0,0 0 0 0 0,0 1-17 0 0,1-1-1 0 0,0 0 0 0 0,-1 1 0 0 0,1-1 1 0 0,0 0-1 0 0,-1 0 0 0 0,1 1 0 0 0,0-1 1 0 0,0 0-1 0 0,0 0 0 0 0,0 1 0 0 0,0-1 1 0 0,0 0-1 0 0,0 0 0 0 0,0 1 0 0 0,0-1 1 0 0,0 0-1 0 0,0 0 0 0 0,1-3-371 0 0,0 0-1 0 0,1 0 0 0 0,-1 1 1 0 0,1-1-1 0 0,3-6 1 0 0,11-13-2072 0 0,-9 12 1057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2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12 502 3679 0 0,'0'0'284'0'0,"-9"14"10552"0"0,8-14-10632 0 0,-1-8 1597 0 0,4-16-1664 0 0,3 4 678 0 0,15-36 1 0 0,-5 17-246 0 0,-1-1 91 0 0,1 1 1 0 0,25-45-1 0 0,-33 72-623 0 0,1 0 0 0 0,-1 0 0 0 0,2 1 0 0 0,-1 1 0 0 0,2-1 0 0 0,-1 1 0 0 0,1 1-1 0 0,1 0 1 0 0,0 0 0 0 0,20-12 0 0 0,1 4-38 0 0,63-24 0 0 0,-81 36 0 0 0,1 0 0 0 0,0 2 0 0 0,0 0 0 0 0,1 0 0 0 0,-1 2 0 0 0,0 0 0 0 0,17 1 0 0 0,-30 0-159 0 0,1 0 0 0 0,0 0 0 0 0,0 0 0 0 0,0 1 0 0 0,0-1 1 0 0,0 1-1 0 0,0 0 0 0 0,-1 0 0 0 0,1 0 0 0 0,0 0 0 0 0,-1 1 0 0 0,1-1 0 0 0,-1 1 0 0 0,1 0 0 0 0,-1-1 0 0 0,0 1 0 0 0,0 0 0 0 0,4 4 0 0 0,-1 1-973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3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233 126 5527 0 0,'0'2'7372'0'0,"0"-1"-7111"0"0,0 0 0 0 0,0 1 1 0 0,0-1-1 0 0,0 1 0 0 0,0-1 0 0 0,1 0 0 0 0,-1 1 0 0 0,0-1 0 0 0,1 0 0 0 0,-1 0 0 0 0,1 1 0 0 0,-1-1 0 0 0,1 0 0 0 0,0 0 0 0 0,0 1 1 0 0,0 0-1 0 0,1-1-133 0 0,0 1 0 0 0,0-1 0 0 0,0 0 0 0 0,-1 0 0 0 0,1 0 0 0 0,0 0 0 0 0,0 0 0 0 0,0 0 0 0 0,1 0 0 0 0,2 0 0 0 0,8 2 200 0 0,1-1 0 0 0,0 0 0 0 0,-1-1 0 0 0,1-1 0 0 0,0 0 0 0 0,0 0-1 0 0,-1-2 1 0 0,27-5 0 0 0,-21 2-258 0 0,-2 0-1 0 0,1-1 1 0 0,-1-1-1 0 0,0-1 0 0 0,0 0 1 0 0,17-12-1 0 0,-31 18-88 0 0,0 0 0 0 0,0-1 0 0 0,0 1 0 0 0,0-1-1 0 0,-1 1 1 0 0,1-1 0 0 0,-1 0 0 0 0,1 0 0 0 0,-1 0 0 0 0,0 0 0 0 0,-1 0 0 0 0,1-1-1 0 0,1-3 1 0 0,-2 5-15 0 0,-1 0-1 0 0,0 1 1 0 0,1-1-1 0 0,-1 0 1 0 0,0 1 0 0 0,0-1-1 0 0,0 0 1 0 0,0 0-1 0 0,0 1 1 0 0,-1-1-1 0 0,1 0 1 0 0,-1 1-1 0 0,1-1 1 0 0,-1 0-1 0 0,1 1 1 0 0,-1-1 0 0 0,0 1-1 0 0,0-1 1 0 0,0 1-1 0 0,0-1 1 0 0,0 1-1 0 0,0-1 1 0 0,0 1-1 0 0,0 0 1 0 0,-1 0-1 0 0,1 0 1 0 0,0 0 0 0 0,-1 0-1 0 0,1 0 1 0 0,-3-1-1 0 0,0 0-63 0 0,0 0 0 0 0,0 0 0 0 0,0 0 0 0 0,-1 1 0 0 0,1 0 1 0 0,0 0-1 0 0,-1 0 0 0 0,1 1 0 0 0,-1-1 0 0 0,1 1 0 0 0,-1 0 0 0 0,1 0 0 0 0,-8 2 0 0 0,-7 1-463 0 0,-33 11 0 0 0,46-13 462 0 0,-25 10-160 0 0,1 1-1 0 0,-36 19 1 0 0,-55 38 178 0 0,107-61 72 0 0,-2 1 16 0 0,-1 1 0 0 0,1 1 0 0 0,1 1 0 0 0,0 0-1 0 0,1 1 1 0 0,0 0 0 0 0,-23 31 0 0 0,35-42 23 0 0,0 1-1 0 0,0 0 1 0 0,1 0 0 0 0,-1 0-1 0 0,1 0 1 0 0,0 0 0 0 0,0 0-1 0 0,0 0 1 0 0,0 0 0 0 0,1 0-1 0 0,-1 0 1 0 0,1 1 0 0 0,-1-1-1 0 0,1 0 1 0 0,1 0 0 0 0,-1 1-1 0 0,0-1 1 0 0,1 0 0 0 0,0 4-1 0 0,1-3 9 0 0,-1 0 0 0 0,1-1 0 0 0,0 1 0 0 0,0-1 0 0 0,0 1 0 0 0,1-1-1 0 0,-1 0 1 0 0,1 0 0 0 0,0 0 0 0 0,0 0 0 0 0,0 0 0 0 0,0-1 0 0 0,0 1-1 0 0,7 3 1 0 0,0-1 22 0 0,1 0-1 0 0,-1-1 0 0 0,1 0 1 0 0,-1 0-1 0 0,1-1 0 0 0,0-1 1 0 0,0 0-1 0 0,18 1 0 0 0,5-2 44 0 0,51-5 0 0 0,11-11-1435 0 0,-64 9-5120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3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43 3679 0 0,'0'0'167'0'0,"7"-5"1770"0"0,39-33 13093 0 0,-46 41-14995 0 0,-1-1 1 0 0,0 0 0 0 0,1 0 0 0 0,-1 0-1 0 0,0 0 1 0 0,0 0 0 0 0,0 0 0 0 0,0 0 0 0 0,-2 3-1 0 0,-3 4-22 0 0,-48 124-13 0 0,25-53 0 0 0,-155 482-528 0 0,175-532 418 0 0,-57 176-486 0 0,29-91 230 0 0,19-68 552 0 0,-2 0-1 0 0,-2-2 0 0 0,-44 69 1 0 0,55-94-57 0 0,9-15-93 0 0,-1 0 1 0 0,0 0-1 0 0,0 0 1 0 0,0 0-1 0 0,0 0 1 0 0,-1-1-1 0 0,-7 7 1 0 0,11-11-29 0 0,-1-1 0 0 0,1 1 0 0 0,-1 0 0 0 0,1-1 0 0 0,-1 1 0 0 0,1-1 0 0 0,0 1 0 0 0,-1 0 0 0 0,1-1 0 0 0,0 1 0 0 0,0-1 0 0 0,-1 1 0 0 0,1-1 0 0 0,0 1 0 0 0,0-1 0 0 0,-1 0 0 0 0,1 0 0 0 0,-1-3 4 0 0,1 0 0 0 0,-1-1 0 0 0,1 1 0 0 0,0 0 1 0 0,0 0-1 0 0,0 0 0 0 0,1-1 0 0 0,0-3 0 0 0,10-36-76 0 0,-9 38 24 0 0,33-99-2926 0 0,-24 77-148 0 0,9-28-3262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3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68 17503 0 0,'-21'-23'776'0'0,"15"12"160"0"0,1-1-744 0 0,1 3 1312 0 0,11 2-672 0 0,4 3 0 0 0,1 2-1152 0 0,3 2-232 0 0,1 2-48 0 0,0 0-5104 0 0,1 1-1024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31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203 124 15487 0 0,'-9'0'1408'0'0,"2"0"-1128"0"0,5 0 352 0 0,5 1-436 0 0,18 0-104 0 0,1 0 0 0 0,0-1 0 0 0,30-4 0 0 0,67-16-58 0 0,-117 20-32 0 0,87-20 62 0 0,-76 16-51 0 0,0-1 0 0 0,-1 0 0 0 0,0 0-1 0 0,20-13 1 0 0,-30 17-8 0 0,-1 1-1 0 0,0-1 1 0 0,1 0-1 0 0,-1 0 0 0 0,0 0 1 0 0,0 0-1 0 0,0-1 1 0 0,0 1-1 0 0,0 0 1 0 0,0 0-1 0 0,1-2 1 0 0,-1-5 5 0 0,-2 6-12 0 0,1 1 0 0 0,-1 0-1 0 0,0 0 1 0 0,1 0-1 0 0,-1 0 1 0 0,0 0 0 0 0,0 0-1 0 0,0 0 1 0 0,0 0 0 0 0,0 0-1 0 0,0 0 1 0 0,0 0 0 0 0,0 1-1 0 0,0-1 1 0 0,0 0 0 0 0,0 1-1 0 0,0-1 1 0 0,-1 1 0 0 0,1-1-1 0 0,0 1 1 0 0,0 0 0 0 0,-2-1-1 0 0,-29-3-87 0 0,17 3 64 0 0,0 2 0 0 0,0 0-1 0 0,0 1 1 0 0,0 0-1 0 0,0 2 1 0 0,1-1 0 0 0,0 2-1 0 0,-1 0 1 0 0,1 0 0 0 0,1 2-1 0 0,-1-1 1 0 0,-20 15 0 0 0,6 0 70 0 0,0 1 1 0 0,2 1-1 0 0,0 1 1 0 0,-28 35-1 0 0,32-34 127 0 0,-63 78 473 0 0,69-83-501 0 0,1 2 0 0 0,2 0 1 0 0,-12 25-1 0 0,23-44-132 0 0,0 1 0 0 0,1 0 0 0 0,0 0 0 0 0,0 0 0 0 0,0 0 0 0 0,0 0 0 0 0,0 0 0 0 0,1 7 0 0 0,0-10-7 0 0,0 0-1 0 0,0 1 1 0 0,0-1-1 0 0,1 0 0 0 0,-1 1 1 0 0,0-1-1 0 0,1 0 1 0 0,-1 1-1 0 0,1-1 1 0 0,0 0-1 0 0,-1 0 0 0 0,1 1 1 0 0,0-1-1 0 0,0 0 1 0 0,0 0-1 0 0,-1 0 1 0 0,1 0-1 0 0,0 0 1 0 0,1 0-1 0 0,-1 0 0 0 0,0-1 1 0 0,0 1-1 0 0,0 0 1 0 0,0-1-1 0 0,1 1 1 0 0,-1 0-1 0 0,0-1 0 0 0,3 1 1 0 0,5 1-68 0 0,0-1-1 0 0,1 0 1 0 0,-1 0 0 0 0,0-1-1 0 0,1 0 1 0 0,-1-1 0 0 0,15-3-1 0 0,14-2-599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3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12 17999 0 0,'-8'-5'1632'0'0,"5"4"-1598"0"0,0 0 0 0 0,0 0-1 0 0,0 0 1 0 0,0 0 0 0 0,0 0-1 0 0,0 1 1 0 0,0-1 0 0 0,0 1 0 0 0,0 0-1 0 0,0 0 1 0 0,0 0 0 0 0,-6 2-1 0 0,-4 0 348 0 0,-22 8-1 0 0,24-6-27 0 0,-10 3-229 0 0,0 1 0 0 0,1 2 0 0 0,1 0 0 0 0,-1 1 0 0 0,2 0 0 0 0,-1 2 0 0 0,-20 18 0 0 0,8-3 135 0 0,1 2-1 0 0,-49 62 1 0 0,71-81-268 0 0,0 0-1 0 0,1 0 1 0 0,0 1-1 0 0,1 0 1 0 0,0 0-1 0 0,1 1 1 0 0,-5 14-1 0 0,9-23 5 0 0,0 0 0 0 0,1 1 0 0 0,-1-1 0 0 0,1 0 1 0 0,0 0-1 0 0,0 0 0 0 0,0 0 0 0 0,1 0 0 0 0,-1 1 0 0 0,1-1 0 0 0,2 7 0 0 0,-1-8 3 0 0,-1 0-1 0 0,1 0 1 0 0,0 0 0 0 0,0 0-1 0 0,0 0 1 0 0,0 0-1 0 0,1-1 1 0 0,-1 1-1 0 0,1-1 1 0 0,-1 0 0 0 0,1 0-1 0 0,0 0 1 0 0,0 0-1 0 0,0 0 1 0 0,0 0 0 0 0,4 1-1 0 0,2 1 11 0 0,1-1-1 0 0,0 0 0 0 0,0-1 1 0 0,1 1-1 0 0,-1-2 0 0 0,0 0 1 0 0,1 0-1 0 0,19-1 0 0 0,4-4-445 0 0,45-9 0 0 0,-68 11 176 0 0,10-2-922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3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1036 0 16583 0 0,'0'0'1730'0'0,"-1"1"-1638"0"0,-4 0 11 0 0,1 1 1 0 0,-1-1 0 0 0,0 1-1 0 0,1 1 1 0 0,0-1 0 0 0,-1 1 0 0 0,1-1-1 0 0,-4 5 1 0 0,-32 29 656 0 0,37-33-704 0 0,-41 42 513 0 0,3 1 0 0 0,-48 69-1 0 0,-54 114 112 0 0,-11 50-372 0 0,21 10-226 0 0,71-132-2235 0 0</inkml:trace>
  <inkml:trace contextRef="#ctx0" brushRef="#br0" timeOffset="1">53 659 11519 0 0,'-3'0'187'0'0,"1"-1"0"0"0,-1 1 0 0 0,0 0 0 0 0,0 0 0 0 0,0 0 0 0 0,0 0 0 0 0,0 0 0 0 0,0 0-1 0 0,1 1 1 0 0,-1 0 0 0 0,0-1 0 0 0,0 1 0 0 0,1 0 0 0 0,-1 0 0 0 0,0 1 0 0 0,-5 3 6536 0 0,10-4-5778 0 0,1 2-850 0 0,0-1 1 0 0,0 0 0 0 0,0 0-1 0 0,1 0 1 0 0,0 0 0 0 0,-1 0-1 0 0,1-1 1 0 0,0 0 0 0 0,-1 1-1 0 0,1-1 1 0 0,0-1 0 0 0,7 2-1 0 0,7-1 215 0 0,26-1-1 0 0,-43 0-286 0 0,93-6 910 0 0,130-27 0 0 0,-100 12-580 0 0,-63 12-242 0 0,426-68 239 0 0,-368 59-744 0 0,-69 13-3000 0 0,-39 5-4954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3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11055 0 0,'0'0'1274'0'0,"0"1"-576"0"0,-3 6-390 0 0,1-1 0 0 0,1 0 0 0 0,-1 0 0 0 0,1 1 0 0 0,0-1 0 0 0,1 1 0 0 0,-1 0 0 0 0,1-1 0 0 0,1 1 0 0 0,-1-1 0 0 0,1 1 0 0 0,0-1 0 0 0,3 11 0 0 0,4 8 109 0 0,0 0 0 0 0,13 25 0 0 0,7 5 182 0 0,3-1-1 0 0,63 84 1 0 0,2 2 928 0 0,-77-110-995 0 0,-1 1 1 0 0,-2 1-1 0 0,16 42 1 0 0,-28-63-427 0 0,-1 1 0 0 0,0-1 0 0 0,0 1 1 0 0,-1 0-1 0 0,-1 0 0 0 0,0 0 0 0 0,-1-1 0 0 0,0 1 1 0 0,-1 0-1 0 0,0 0 0 0 0,-1 0 0 0 0,0 0 1 0 0,-6 17-1 0 0,2-14-58 0 0,-1 0 1 0 0,0-1 0 0 0,0 0 0 0 0,-2 0-1 0 0,0-1 1 0 0,0 0 0 0 0,-1 0-1 0 0,-18 16 1 0 0,-8 3 24 0 0,-58 41 0 0 0,39-31-68 0 0,24-20-5 0 0,-42 22 0 0 0,21-14 0 0 0,27-11 0 0 0,16-11 0 0 0,3-1 0 0 0,2 2 0 0 0,4 0 0 0 0,1-8-195 0 0,0 0 0 0 0,0 1-1 0 0,-1-1 1 0 0,1 0 0 0 0,0 1-1 0 0,0-1 1 0 0,1 0 0 0 0,-1 0-1 0 0,0 0 1 0 0,0 0 0 0 0,0 0 0 0 0,1 0-1 0 0,-1 0 1 0 0,0 0 0 0 0,1-1-1 0 0,1 1 1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3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83 9215 0 0,'0'0'1122'0'0,"-2"0"-206"0"0,-3-2-658 0 0,0 1 0 0 0,0 0 0 0 0,0 1 1 0 0,0-1-1 0 0,0 1 0 0 0,0 0 0 0 0,0 0 1 0 0,0 0-1 0 0,0 1 0 0 0,0 0 0 0 0,0 0 1 0 0,0 0-1 0 0,0 0 0 0 0,1 1 0 0 0,-1 0 1 0 0,0 0-1 0 0,-5 4 0 0 0,-10 5-492 0 0,1 1 0 0 0,-26 21 0 0 0,21-16 140 0 0,17-12 125 0 0,-1 0 1 0 0,1 1 0 0 0,0 0-1 0 0,0 0 1 0 0,0 1-1 0 0,-8 11 1 0 0,9-9 54 0 0,-3 3 252 0 0,1 0-1 0 0,0 1 1 0 0,1 0 0 0 0,-6 16 0 0 0,12-25-232 0 0,0-1 0 0 0,0 1 0 0 0,0-1-1 0 0,0 1 1 0 0,0 0 0 0 0,1-1 0 0 0,0 1 0 0 0,0 0 0 0 0,0-1-1 0 0,0 1 1 0 0,0 0 0 0 0,1-1 0 0 0,0 1 0 0 0,0-1 0 0 0,0 1-1 0 0,0-1 1 0 0,0 1 0 0 0,1-1 0 0 0,-1 0 0 0 0,1 1 0 0 0,0-1-1 0 0,3 3 1 0 0,-1-1 27 0 0,0-1 1 0 0,0 1-1 0 0,1-1 0 0 0,0-1 0 0 0,0 1 0 0 0,0-1 1 0 0,0 1-1 0 0,0-1 0 0 0,1-1 0 0 0,-1 1 0 0 0,1-1 1 0 0,0 0-1 0 0,0 0 0 0 0,0-1 0 0 0,0 0 0 0 0,0 0 0 0 0,0 0 1 0 0,8-1-1 0 0,10 0 178 0 0,0-1 0 0 0,-1-2 1 0 0,31-6-1 0 0,-53 9-303 0 0,43-8 186 0 0,0-2 0 0 0,-1-2 0 0 0,81-34 0 0 0,-117 43-200 0 0,0 0 0 0 0,-1-1 0 0 0,1 1 0 0 0,-1-2-1 0 0,0 1 1 0 0,0-1 0 0 0,0 1 0 0 0,0-2 0 0 0,-1 1 0 0 0,0-1-1 0 0,0 1 1 0 0,6-12 0 0 0,-9 15-22 0 0,-1-1 1 0 0,1 1-1 0 0,-1-1 0 0 0,0 1 0 0 0,0-1 1 0 0,0 1-1 0 0,-1-1 0 0 0,1 0 0 0 0,0 1 1 0 0,-1-1-1 0 0,0 0 0 0 0,0 0 0 0 0,1 1 0 0 0,-2-1 1 0 0,1 0-1 0 0,0 0 0 0 0,-1 1 0 0 0,1-1 1 0 0,-1 0-1 0 0,0 1 0 0 0,0-1 0 0 0,0 0 1 0 0,0 1-1 0 0,0-1 0 0 0,0 1 0 0 0,-1 0 1 0 0,-1-3-1 0 0,-11-15-307 0 0,-16-19 0 0 0,14 20 143 0 0,-14-22 0 0 0,24 31 96 0 0,0 0 0 0 0,-1 0 0 0 0,0 1 0 0 0,-1 0 0 0 0,0 0 0 0 0,-1 1-1 0 0,0 0 1 0 0,-11-8 0 0 0,19 15-96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 15487 0 0,'0'0'1686'0'0,"-2"1"-1498"0"0,-9 10 29 0 0,0-1 1 0 0,1 2 0 0 0,-14 17-1 0 0,-24 44 478 0 0,22-34-394 0 0,-203 341 842 0 0,14-34-975 0 0,111-187-123 0 0,94-144-36 0 0,-12 21 51 0 0,21-34-56 0 0,0 1 0 0 0,0 0 1 0 0,0-1-1 0 0,0 1 0 0 0,0-1 0 0 0,1 1 1 0 0,-1 0-1 0 0,1 0 0 0 0,0-1 0 0 0,-1 1 1 0 0,1 0-1 0 0,1 3 0 0 0,-1-5-35 0 0,0 0 0 0 0,0 0 0 0 0,0 0 0 0 0,1 0 0 0 0,-1 1 0 0 0,0-1 0 0 0,1 0 0 0 0,-1 0 0 0 0,1-1 0 0 0,-1 1 0 0 0,1 0 0 0 0,-1 0 0 0 0,1 0 0 0 0,0 0 0 0 0,-1 0 0 0 0,1 0 0 0 0,0-1 0 0 0,0 1 0 0 0,0 0 0 0 0,1 0 0 0 0,8 2-3211 0 0,-7-3 1335 0 0,9 1-4497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3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197 639 3679 0 0,'-59'18'2154'0'0,"20"-6"6256"0"0,33-10-7515 0 0,1-1 0 0 0,0 1 0 0 0,0-1 0 0 0,-1-1 0 0 0,1 1 0 0 0,0-1 0 0 0,-1 0 0 0 0,-10-1 0 0 0,14 1-782 0 0,0-1 1 0 0,0 0-1 0 0,0 1 1 0 0,1-1-1 0 0,-1 0 1 0 0,0 0-1 0 0,0 0 1 0 0,0 0-1 0 0,1-1 1 0 0,-1 1-1 0 0,0 0 1 0 0,1-1-1 0 0,-1 1 1 0 0,1-1-1 0 0,0 0 1 0 0,-1 1-1 0 0,1-1 1 0 0,0 0-1 0 0,0 0 1 0 0,0 1-1 0 0,0-1 1 0 0,1 0-1 0 0,-1 0 0 0 0,0 0 1 0 0,0-4-1 0 0,0 1-16 0 0,1 0 0 0 0,-1-1 0 0 0,1 1 0 0 0,0-1 0 0 0,0 1 0 0 0,1-1 0 0 0,-1 1 0 0 0,4-10 0 0 0,0 1 89 0 0,1 0 0 0 0,6-15 0 0 0,0 8-49 0 0,1-1 0 0 0,1 1 0 0 0,0 1 1 0 0,33-36-1 0 0,-12 20-140 0 0,57-46 0 0 0,-57 57-20 0 0,0 1 1 0 0,1 2-1 0 0,2 1 1 0 0,44-18-1 0 0,161-49-89 0 0,-211 78-1 0 0,65-17-153 0 0,-86 25-308 0 0,1 0 1 0 0,0 1-1 0 0,0 0 1 0 0,-1 1-1 0 0,1 0 1 0 0,21 4-1 0 0,-19-1-1055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4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10 5983 0 0,'1'-2'464'0'0,"7"-5"5111"0"0,-21 14-4574 0 0,-8 10-289 0 0,7-6 93 0 0,1 0 0 0 0,-18 21 0 0 0,16-17-722 0 0,-1-1-1 0 0,0 0 1 0 0,0-2 0 0 0,-33 20 0 0 0,21-14-72 0 0,-24 16-14 0 0,-124 85-1477 0 0,120-78 616 0 0,-53 51 1 0 0,100-83 850 0 0,-13 11 169 0 0,1 1 0 0 0,1 1 0 0 0,-21 29-1 0 0,38-47-13 0 0,1 1 0 0 0,-1 0-1 0 0,1-1 1 0 0,0 1 0 0 0,0 0-1 0 0,1 0 1 0 0,-2 10 0 0 0,3-14-113 0 0,0 0 1 0 0,0 0 0 0 0,0 0-1 0 0,0 0 1 0 0,0 0 0 0 0,1 0-1 0 0,-1 0 1 0 0,0 0 0 0 0,1 0-1 0 0,-1 0 1 0 0,0-1 0 0 0,1 1-1 0 0,-1 0 1 0 0,1 0 0 0 0,0 0-1 0 0,-1-1 1 0 0,1 1 0 0 0,0 0-1 0 0,-1-1 1 0 0,1 1 0 0 0,0-1-1 0 0,0 1 1 0 0,1 0 0 0 0,18 8 308 0 0,-13-8-251 0 0,0 0-1 0 0,0-1 0 0 0,1 1 0 0 0,-1-2 1 0 0,0 1-1 0 0,0-1 0 0 0,0 0 0 0 0,0 0 1 0 0,9-4-1 0 0,10-3 175 0 0,28-14 1 0 0,-20 7-48 0 0,4 0-15 0 0,-6 2-97 0 0,38-11 0 0 0,-65 22-544 0 0,0 1 0 0 0,0 0 0 0 0,0 0 0 0 0,0 0 0 0 0,0 1 0 0 0,0 0 0 0 0,0 0 0 0 0,1 0 0 0 0,-1 0 0 0 0,0 1 0 0 0,9 2 0 0 0,-1 2-313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42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16 6911 0 0,'0'0'623'0'0,"-2"0"-514"0"0,-5-3 334 0 0,0 2-1 0 0,0-1 0 0 0,0 1 1 0 0,-1 0-1 0 0,1 0 0 0 0,-1 1 1 0 0,1 0-1 0 0,-14 2 0 0 0,9 1 438 0 0,0-1 1 0 0,1 1-1 0 0,0 1 0 0 0,-22 10 0 0 0,6 1 47 0 0,0 2-1 0 0,0 1 0 0 0,-30 27 0 0 0,32-25-755 0 0,1 2 0 0 0,-36 40 0 0 0,54-54-163 0 0,0-1-1 0 0,0 1 1 0 0,1 0 0 0 0,0 1-1 0 0,1-1 1 0 0,0 1-1 0 0,0 0 1 0 0,1 0 0 0 0,0 0-1 0 0,1 0 1 0 0,-1 1 0 0 0,2-1-1 0 0,-2 17 1 0 0,3-22 25 0 0,1-1-1 0 0,-1 1 1 0 0,0-1 0 0 0,1 1-1 0 0,0 0 1 0 0,0-1 0 0 0,0 1 0 0 0,0-1-1 0 0,0 0 1 0 0,1 1 0 0 0,-1-1 0 0 0,1 0-1 0 0,0 0 1 0 0,0 0 0 0 0,0 0-1 0 0,1 0 1 0 0,-1 0 0 0 0,1-1 0 0 0,-1 1-1 0 0,1-1 1 0 0,0 0 0 0 0,0 0-1 0 0,0 0 1 0 0,0 0 0 0 0,1 0 0 0 0,-1-1-1 0 0,6 3 1 0 0,-3-2 6 0 0,0-1 0 0 0,0 1 0 0 0,0-1-1 0 0,0 0 1 0 0,0-1 0 0 0,0 0 0 0 0,0 0 0 0 0,0 0-1 0 0,0 0 1 0 0,0-1 0 0 0,0 0 0 0 0,0 0 0 0 0,0-1 0 0 0,0 0-1 0 0,10-5 1 0 0,5-4 24 0 0,0-2 0 0 0,-2-1 0 0 0,1 0-1 0 0,-2-1 1 0 0,0-1 0 0 0,0-1 0 0 0,-2-1 0 0 0,0 0-1 0 0,25-39 1 0 0,-37 50-117 0 0,-1 1 0 0 0,0-1 0 0 0,0 0-1 0 0,0 0 1 0 0,-1 0 0 0 0,0 0 0 0 0,0 0 0 0 0,-1 0 0 0 0,0-1-1 0 0,0 1 1 0 0,-1-1 0 0 0,0 1 0 0 0,0 0 0 0 0,-1-1 0 0 0,1 1-1 0 0,-2 0 1 0 0,1-1 0 0 0,-1 1 0 0 0,0 0 0 0 0,-1 0 0 0 0,1 0 0 0 0,-2 1-1 0 0,-3-8 1 0 0,4 8-288 0 0,0 0 0 0 0,0 0 0 0 0,-1 1 0 0 0,0-1 0 0 0,0 1 0 0 0,0 0 0 0 0,-1 0 0 0 0,1 0 0 0 0,-1 1 0 0 0,0 0 0 0 0,-1 0 0 0 0,1 0 0 0 0,-1 0 0 0 0,-8-3 0 0 0,12 6-409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4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160 333 2303 0 0,'-2'1'102'0'0,"-40"5"-462"0"0,-5-5 3356 0 0,-11-5 9654 0 0,56 4-12432 0 0,-1-3 34 0 0,3 3-240 0 0,-1 0 0 0 0,1-1-1 0 0,0 1 1 0 0,0 0 0 0 0,-1 0-1 0 0,1 0 1 0 0,0 0 0 0 0,0 0-1 0 0,-1 0 1 0 0,1 0 0 0 0,0-1 0 0 0,0 1-1 0 0,0 0 1 0 0,-1 0 0 0 0,1 0-1 0 0,0 0 1 0 0,0-1 0 0 0,0 1-1 0 0,-1 0 1 0 0,1 0 0 0 0,0-1-1 0 0,0 1 1 0 0,0 0 0 0 0,0 0-1 0 0,0-1 1 0 0,0 1 0 0 0,-1 0-1 0 0,1 0 1 0 0,0-1 0 0 0,0 1 0 0 0,0-1-1 0 0,0-3 24 0 0,0 0 0 0 0,0 0-1 0 0,1 0 1 0 0,-1 0 0 0 0,1 0-1 0 0,0 0 1 0 0,0 0 0 0 0,0 1 0 0 0,1-1-1 0 0,-1 0 1 0 0,1 0 0 0 0,0 1-1 0 0,0-1 1 0 0,0 1 0 0 0,4-5-1 0 0,7-7 6 0 0,-1 1 0 0 0,18-14 0 0 0,-5 4-59 0 0,-16 13 22 0 0,96-88 37 0 0,-94 90 100 0 0,1 0-1 0 0,0 1 1 0 0,1 0 0 0 0,0 1 0 0 0,0 1 0 0 0,1 0 0 0 0,24-8 0 0 0,-34 13-77 0 0,-1 0 0 0 0,1 1 0 0 0,-1-1 1 0 0,0 1-1 0 0,1-1 0 0 0,-1 1 0 0 0,1 0 1 0 0,-1 1-1 0 0,1-1 0 0 0,-1 0 0 0 0,1 1 1 0 0,-1 0-1 0 0,0 0 0 0 0,1 0 0 0 0,-1 0 1 0 0,0 0-1 0 0,5 4 0 0 0,-5-3-7 0 0,0 1 0 0 0,0-1 0 0 0,-1 1 0 0 0,1 0 0 0 0,-1 0 0 0 0,0 0 0 0 0,0 0-1 0 0,0 0 1 0 0,0 0 0 0 0,0 1 0 0 0,-1-1 0 0 0,1 1 0 0 0,-1-1 0 0 0,0 1 0 0 0,0 0 0 0 0,0 4 0 0 0,1 5 33 0 0,-1 1 0 0 0,0-1 0 0 0,-1 1-1 0 0,-1-1 1 0 0,0 1 0 0 0,0-1 0 0 0,-2 1 0 0 0,0-1 0 0 0,-7 21 0 0 0,-3 0-69 0 0,-2 0 0 0 0,-23 41 0 0 0,-21 20-2758 0 0,44-71 438 0 0,8-13 618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42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12 12895 0 0,'0'0'998'0'0,"0"-1"-657"0"0,-2-3-110 0 0,1 4-23 0 0,0-1 1 0 0,0 0-1 0 0,1 1 1 0 0,-1-1-1 0 0,0 1 0 0 0,0-1 1 0 0,0 1-1 0 0,0-1 1 0 0,0 1-1 0 0,0 0 1 0 0,1-1-1 0 0,-1 1 1 0 0,0 0-1 0 0,0 0 1 0 0,0-1-1 0 0,0 1 1 0 0,0 0-1 0 0,0 0 1 0 0,-2 1-1 0 0,-17 1 1092 0 0,11 1-1251 0 0,0 1 0 0 0,1-1 0 0 0,0 1 0 0 0,0 1 0 0 0,0-1 0 0 0,0 1 0 0 0,-11 11 0 0 0,-47 47 214 0 0,62-58-261 0 0,-5 4-2 0 0,-11 11 0 0 0,1 1 0 0 0,0 1 0 0 0,-29 47 0 0 0,42-53-15 0 0,7-11-18 0 0,0-3 15 0 0,0 1-9 0 0,1 1 1 0 0,-1-1 0 0 0,0 0-1 0 0,1 0 1 0 0,0 0 0 0 0,-1 1 0 0 0,1-2-1 0 0,1 1 1 0 0,-1 0 0 0 0,0 0-1 0 0,1-1 1 0 0,-1 1 0 0 0,1-1 0 0 0,5 4-1 0 0,3 1-80 0 0,2 0-1 0 0,18 9 0 0 0,-2-2 60 0 0,-17-8 116 0 0,0 1-1 0 0,-1 1 1 0 0,0 0-1 0 0,0 0 1 0 0,-1 1-1 0 0,0 0 1 0 0,17 22-1 0 0,-25-28 45 0 0,1 1 0 0 0,-1 0 0 0 0,1 0 0 0 0,-1-1 0 0 0,0 2 0 0 0,-1-1 0 0 0,1 0 0 0 0,-1 0 1 0 0,1 0-1 0 0,-1 1 0 0 0,-1-1 0 0 0,1 1 0 0 0,0-1 0 0 0,-1 1 0 0 0,0-1 0 0 0,0 1 0 0 0,-1-1 0 0 0,1 0 0 0 0,-1 1 0 0 0,0-1 0 0 0,0 1 0 0 0,0-1 0 0 0,-1 0 0 0 0,1 0 0 0 0,-1 0 0 0 0,0 0 0 0 0,-5 7 0 0 0,4-7 0 0 0,0 0 0 0 0,0-1-1 0 0,-1 1 1 0 0,1-1-1 0 0,-1 0 1 0 0,0 0-1 0 0,0 0 1 0 0,0-1-1 0 0,-8 5 1 0 0,-5 0 348 0 0,-21 7 0 0 0,32-12-357 0 0,-92 26 608 0 0,78-24-1047 0 0,1 0 0 0 0,-1-1 1 0 0,0-1-1 0 0,-29-1 0 0 0,35-1-1201 0 0,1-3-78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4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9 18919 0 0,'0'0'863'0'0,"1"-1"-14"0"0,0-6-465 0 0,-21 23 1160 0 0,-5 15-1286 0 0,1 0 1 0 0,1 1-1 0 0,2 1 0 0 0,1 1 1 0 0,2 1-1 0 0,-18 48 0 0 0,29-64-256 0 0,1-1 0 0 0,1 1-1 0 0,-5 26 1 0 0,9-35-66 0 0,0 1 0 0 0,0-1 0 0 0,1 1 1 0 0,0-1-1 0 0,1 1 0 0 0,0-1 0 0 0,5 20 0 0 0,-5-28-95 0 0,-1 0 1 0 0,1 0-1 0 0,0 1 0 0 0,0-1 1 0 0,0 0-1 0 0,1 0 0 0 0,-1 0 1 0 0,0 0-1 0 0,1 0 0 0 0,-1-1 1 0 0,1 1-1 0 0,0 0 1 0 0,0-1-1 0 0,-1 1 0 0 0,1-1 1 0 0,0 1-1 0 0,4 1 0 0 0,5 1-1337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4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60 15919 0 0,'6'-16'860'0'0,"6"-28"3892"0"0,-13 47-4724 0 0,1-1-1 0 0,-1 1 1 0 0,-1-1-1 0 0,1 1 1 0 0,0-1-1 0 0,0 0 1 0 0,-4 5-1 0 0,1 0 21 0 0,-6 8 40 0 0,0 0 0 0 0,-1 0 0 0 0,-22 22 0 0 0,-45 36 139 0 0,10-11-198 0 0,49-42-30 0 0,10-11-1 0 0,0 1-1 0 0,0-1 0 0 0,-1-1 0 0 0,-16 11 0 0 0,24-18-71 0 0,4 1-37 0 0,9 6-211 0 0,0-1 0 0 0,24 12-1 0 0,-21-12 67 0 0,0 1 0 0 0,14 10 1 0 0,-17-9 322 0 0,-1 0 1 0 0,0 1-1 0 0,-1 0 1 0 0,0 0-1 0 0,0 1 1 0 0,-1 0 0 0 0,-1 1-1 0 0,0 0 1 0 0,0 0-1 0 0,-1 1 1 0 0,-1-1-1 0 0,0 1 1 0 0,-1 0 0 0 0,0 1-1 0 0,-1-1 1 0 0,0 1-1 0 0,-2-1 1 0 0,2 19 0 0 0,-3-28-55 0 0,0 0 1 0 0,-1 0 0 0 0,1 0-1 0 0,-1 0 1 0 0,1-1 0 0 0,-1 1 0 0 0,0 0-1 0 0,-1 0 1 0 0,1-1 0 0 0,-1 1 0 0 0,1-1-1 0 0,-1 1 1 0 0,0-1 0 0 0,-5 6 0 0 0,4-6 37 0 0,0 0 0 0 0,-1 0 0 0 0,1 0 0 0 0,-1 0 0 0 0,0-1 0 0 0,0 0 0 0 0,0 1 0 0 0,0-1 0 0 0,0-1 0 0 0,0 1 0 0 0,-1-1 0 0 0,-7 2 0 0 0,-4 0 169 0 0,0-1 1 0 0,-1-1-1 0 0,1 0 1 0 0,-1-1-1 0 0,-23-3 1 0 0,0-3 130 0 0,-42-11 0 0 0,62 11-755 0 0,1 0-1 0 0,0-1 1 0 0,0-1-1 0 0,0 0 1 0 0,-22-16-1 0 0,26 14-7612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44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50 12895 0 0,'10'-40'1528'0'0,"-10"40"-1424"0"0,0-1-1 0 0,0 1 1 0 0,0-1-1 0 0,0 1 1 0 0,-1 0-1 0 0,1-1 1 0 0,0 1 0 0 0,0-1-1 0 0,0 1 1 0 0,-1 0-1 0 0,1-1 1 0 0,0 1-1 0 0,0 0 1 0 0,-1-1-1 0 0,1 1 1 0 0,0 0-1 0 0,-1-1 1 0 0,1 1-1 0 0,0 0 1 0 0,-1-1-1 0 0,1 1 1 0 0,-1 0 0 0 0,1 0-1 0 0,0 0 1 0 0,-1-1-1 0 0,1 1 1 0 0,-1 0-1 0 0,1 0 1 0 0,0 0-1 0 0,-1 0 1 0 0,1 0-1 0 0,-1 0 1 0 0,1 0-1 0 0,-1 0 1 0 0,1 0-1 0 0,-1 0 1 0 0,1 0 0 0 0,-1 0-1 0 0,1 0 1 0 0,0 0-1 0 0,-1 0 1 0 0,0 1-1 0 0,-16 30 399 0 0,0 0 0 0 0,-22 67-1 0 0,21-50-350 0 0,-108 281 875 0 0,0 4-824 0 0,75-220-202 0 0,-80 131 0 0 0,120-226 0 0 0,-26 42-120 0 0,-64 82-1 0 0,34-62-4052 0 0,54-67-281 0 0,1-3-1118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4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42 7831 0 0,'-39'12'582'0'0,"36"-11"-401"0"0,0 1-1 0 0,0-1 0 0 0,0 1 1 0 0,0-1-1 0 0,0 1 0 0 0,1 0 1 0 0,-1 0-1 0 0,1 0 0 0 0,-1 0 0 0 0,-3 5 3982 0 0,8 3-757 0 0,0-8-3245 0 0,1 0 0 0 0,0 0-1 0 0,1 0 1 0 0,-1 0 0 0 0,0 0-1 0 0,0-1 1 0 0,1 0 0 0 0,-1 1 0 0 0,1-1-1 0 0,6 1 1 0 0,41 4 813 0 0,-46-6-887 0 0,32 1 386 0 0,0-1 0 0 0,0-2 0 0 0,38-7 0 0 0,111-29 601 0 0,-27 5-466 0 0,-84 20-424 0 0,132-6-1 0 0,-188 19-898 0 0,-1 1 0 0 0,22 4 0 0 0,-10 3-5953 0 0,-17-1-119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4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256 116 1375 0 0,'0'0'66'0'0,"-1"2"-8"0"0,-4 21-1353 0 0,1 13 7412 0 0,3-33-5383 0 0,1 0 0 0 0,1 1 0 0 0,-1-1 0 0 0,0 0 0 0 0,1 0 0 0 0,-1 0 0 0 0,1 0 0 0 0,0 0 0 0 0,0 0-1 0 0,1 0 1 0 0,-1 0 0 0 0,0 0 0 0 0,1 0 0 0 0,0-1 0 0 0,-1 1 0 0 0,5 3 0 0 0,-4-4-578 0 0,0-1 1 0 0,0 0 0 0 0,0 0-1 0 0,0 0 1 0 0,0 0-1 0 0,0 0 1 0 0,0 0-1 0 0,1-1 1 0 0,-1 1-1 0 0,0-1 1 0 0,1 1-1 0 0,1-1 1 0 0,1 1 121 0 0,5 0 21 0 0,-1 0 1 0 0,1-1-1 0 0,-1 0 0 0 0,1 0 0 0 0,-1-1 0 0 0,17-4 1 0 0,-5 0 291 0 0,38-16 0 0 0,-42 14-428 0 0,0-1 0 0 0,0-1 0 0 0,-1 0 0 0 0,0-1 0 0 0,-1 0 0 0 0,0-2 0 0 0,-1 0 0 0 0,23-24 0 0 0,-31 29-190 0 0,-1-1 0 0 0,0 1 0 0 0,4-9 0 0 0,-8 13 12 0 0,1 0-1 0 0,-1 0 0 0 0,0 0 0 0 0,0 0 0 0 0,0 0 1 0 0,0-1-1 0 0,-1 1 0 0 0,1 0 0 0 0,-1 0 0 0 0,0-1 1 0 0,0-4-1 0 0,-1 7-4 0 0,1 0 0 0 0,0 0-1 0 0,0 0 1 0 0,-1 0 0 0 0,1 0 0 0 0,0 1 0 0 0,-1-1 0 0 0,1 0 0 0 0,-1 0 0 0 0,1 0 0 0 0,-1 1 0 0 0,0-1 0 0 0,1 0-1 0 0,-1 1 1 0 0,0-1 0 0 0,1 0 0 0 0,-1 1 0 0 0,0-1 0 0 0,0 1 0 0 0,1-1 0 0 0,-1 1 0 0 0,0 0 0 0 0,0-1-1 0 0,0 1 1 0 0,0 0 0 0 0,0-1 0 0 0,0 1 0 0 0,1 0 0 0 0,-1 0 0 0 0,0 0 0 0 0,0 0 0 0 0,0 0 0 0 0,0 0-1 0 0,0 0 1 0 0,-2 0 0 0 0,-3 1-159 0 0,-1 0 0 0 0,0 1 0 0 0,-11 4-1 0 0,13-5 118 0 0,-64 22-650 0 0,0 4 0 0 0,-89 47-1 0 0,125-56 740 0 0,1 3 1 0 0,0 0-1 0 0,1 2 0 0 0,2 1 0 0 0,0 1 0 0 0,-34 41 1 0 0,57-60 24 0 0,1 0 1 0 0,1 1 0 0 0,-1 0-1 0 0,1 0 1 0 0,1 0 0 0 0,-1 0-1 0 0,1 1 1 0 0,0 0 0 0 0,1-1 0 0 0,-3 15-1 0 0,4-19-69 0 0,1 1-1 0 0,0-1 0 0 0,0 1 1 0 0,0-1-1 0 0,0 1 0 0 0,1-1 1 0 0,-1 1-1 0 0,1-1 0 0 0,0 1 1 0 0,0-1-1 0 0,0 0 0 0 0,0 1 1 0 0,1-1-1 0 0,-1 0 0 0 0,1 0 1 0 0,0 0-1 0 0,0 0 0 0 0,0 0 1 0 0,0-1-1 0 0,0 1 0 0 0,1 0 1 0 0,-1-1-1 0 0,1 0 0 0 0,0 1 1 0 0,0-1-1 0 0,5 2 0 0 0,-1 0-531 0 0,1 0 1 0 0,0 0-1 0 0,-1-1 0 0 0,10 2 0 0 0,11 1-6559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6447 0 0,'0'0'586'0'0,"-12"9"5108"0"0,6-2-3055 0 0,0-1-1 0 0,-8 14 1 0 0,-18 39-1950 0 0,19-34-90 0 0,3-7-1115 0 0,-11 31-1 0 0,20-47-984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4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74 335 10591 0 0,'0'0'819'0'0,"-8"-5"-152"0"0,6 3 89 0 0,-1 1 0 0 0,0 0 0 0 0,1 0 0 0 0,-1 1 1 0 0,0-1-1 0 0,0 0 0 0 0,0 1 0 0 0,1 0 0 0 0,-1 0 1 0 0,-5 0-1 0 0,-16 2 1980 0 0,18-1-2757 0 0,6-2 46 0 0,0-1 1 0 0,0 1-1 0 0,0 0 1 0 0,0 0-1 0 0,0-1 0 0 0,0 1 1 0 0,0 0-1 0 0,0 0 1 0 0,1 0-1 0 0,-1-1 1 0 0,0 1-1 0 0,1 0 0 0 0,0-1 1 0 0,9-13 76 0 0,1 1 0 0 0,0 0 0 0 0,1 0 0 0 0,0 1-1 0 0,28-21 1 0 0,-23 19-76 0 0,17-14-46 0 0,2 1 1 0 0,1 1-1 0 0,1 2 0 0 0,78-37 0 0 0,-109 59 5 0 0,1 0-1 0 0,0 0 1 0 0,0 1-1 0 0,0 0 1 0 0,0 1-1 0 0,0-1 1 0 0,12 1-1 0 0,-18 1 17 0 0,0 0-1 0 0,0 0 1 0 0,0 0 0 0 0,0 0-1 0 0,0 0 1 0 0,-1 1-1 0 0,1-1 1 0 0,0 1-1 0 0,0-1 1 0 0,0 1 0 0 0,-1 0-1 0 0,1 0 1 0 0,0 0-1 0 0,-1 0 1 0 0,1 0 0 0 0,0 0-1 0 0,-1 0 1 0 0,0 0-1 0 0,1 1 1 0 0,-1-1-1 0 0,0 0 1 0 0,1 1 0 0 0,-1-1-1 0 0,0 1 1 0 0,0 0-1 0 0,0-1 1 0 0,-1 1 0 0 0,1 0-1 0 0,0 0 1 0 0,0-1-1 0 0,-1 1 1 0 0,1 0-1 0 0,-1 0 1 0 0,0 0 0 0 0,0 0-1 0 0,0 3 1 0 0,0 7 28 0 0,0-1 0 0 0,-1 1 0 0 0,-1-1 0 0 0,0 0 0 0 0,-4 14 0 0 0,-21 54 75 0 0,23-69-105 0 0,-24 52 91 0 0,20-45-713 0 0,0 0 0 0 0,0 1 0 0 0,2 0 0 0 0,-6 26 0 0 0,11-36-4670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4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936 55 4607 0 0,'12'-11'145'0'0,"-7"7"-36"0"0,-1 0 0 0 0,0 0 0 0 0,0 0 0 0 0,-1-1 1 0 0,1 0-1 0 0,6-13 15270 0 0,-11 25-14734 0 0,0-1-378 0 0,-13 32-18 0 0,-2 1 0 0 0,-36 64 0 0 0,20-43-127 0 0,-4 12-90 0 0,-293 567 504 0 0,221-413-536 0 0,66-134 0 0 0,30-64-467 0 0,-3 0 0 0 0,0-1 0 0 0,-1-1-1 0 0,-37 44 1 0 0,49-65 12 0 0,0-1-1 0 0,-1 0 1 0 0,0 0-1 0 0,1 0 1 0 0,-1-1-1 0 0,0 0 1 0 0,-1 0-1 0 0,1 0 1 0 0,-1 0-1 0 0,1-1 0 0 0,-1 0 1 0 0,0 0-1 0 0,-8 1 1 0 0,-11-3-1488 0 0</inkml:trace>
  <inkml:trace contextRef="#ctx0" brushRef="#br0" timeOffset="1">112 846 14887 0 0,'-9'7'389'0'0,"-1"1"0"0"0,1 0 0 0 0,0 1-1 0 0,1 0 1 0 0,0 1 0 0 0,1 0-1 0 0,-1 0 1 0 0,2 0 0 0 0,0 1 0 0 0,0 0-1 0 0,1 0 1 0 0,0 1 0 0 0,1-1 0 0 0,0 1-1 0 0,-3 19 1 0 0,7-30-319 0 0,0 1 0 0 0,0-1-1 0 0,0 0 1 0 0,0 1 0 0 0,0-1-1 0 0,0 0 1 0 0,0 1 0 0 0,1-1-1 0 0,-1 0 1 0 0,1 1 0 0 0,-1-1-1 0 0,0 0 1 0 0,1 1 0 0 0,0-1 0 0 0,-1 0-1 0 0,1 0 1 0 0,0 0 0 0 0,0 0-1 0 0,0 0 1 0 0,-1 0 0 0 0,1 0-1 0 0,0 0 1 0 0,0 0 0 0 0,1 0-1 0 0,-1 0 1 0 0,0 0 0 0 0,0-1 0 0 0,0 1-1 0 0,0-1 1 0 0,1 1 0 0 0,-1-1-1 0 0,0 1 1 0 0,1-1 0 0 0,-1 0-1 0 0,0 1 1 0 0,1-1 0 0 0,1 0-1 0 0,6 1 96 0 0,-1 0 0 0 0,1-1 0 0 0,-1 0-1 0 0,15-3 1 0 0,112-19 300 0 0,-2-5 0 0 0,-1-6 0 0 0,194-77 0 0 0,-220 72-4320 0 0,-35 14-1368 0 0,-54 16-2267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4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12 152 10367 0 0,'0'0'4482'0'0,"2"3"-3756"0"0,1 4-390 0 0,-1 0-1 0 0,0 0 0 0 0,0 0 0 0 0,0 0 1 0 0,0 0-1 0 0,-1 0 0 0 0,-1 1 0 0 0,1-1 1 0 0,-2 13-1 0 0,-1 9 272 0 0,-9 35-1 0 0,0 8-36 0 0,9-55-434 0 0,1 1-1 0 0,0 0 0 0 0,4 26 1 0 0,-1-41-67 0 0,0-1-55 0 0,-1-1 1 0 0,1 0-1 0 0,0 0 1 0 0,0 0-1 0 0,-1 0 0 0 0,1 0 1 0 0,0 0-1 0 0,0 0 1 0 0,0-1-1 0 0,0 1 1 0 0,0-1-1 0 0,0 1 1 0 0,0-1-1 0 0,0 0 0 0 0,0 0 1 0 0,0 0-1 0 0,1 0 1 0 0,-1 0-1 0 0,0-1 1 0 0,0 1-1 0 0,0 0 1 0 0,0-1-1 0 0,0 0 0 0 0,0 1 1 0 0,0-1-1 0 0,2-1 1 0 0,0 0 24 0 0,7-3-15 0 0,0 0-1 0 0,0-1 1 0 0,-1 0 0 0 0,0 0-1 0 0,0-1 1 0 0,-1-1 0 0 0,12-11-1 0 0,55-68 6 0 0,-40 43 14 0 0,-30 37-33 0 0,18-22-21 0 0,-24 30 11 0 0,1-1-1 0 0,0 1 1 0 0,0-1-1 0 0,-1 1 0 0 0,1-1 1 0 0,0 1-1 0 0,0-1 1 0 0,-1 1-1 0 0,1 0 1 0 0,0-1-1 0 0,0 2 1 0 0,-1-2-1 0 0,5 7 60 0 0,0 1-1 0 0,-1-1 1 0 0,0 1-1 0 0,6 15 1 0 0,-1 1 19 0 0,-4-15-58 0 0,0 0 1 0 0,0 0-1 0 0,0 0 0 0 0,1-1 0 0 0,1 1 0 0 0,-1-2 0 0 0,9 9 1 0 0,-10-12 12 0 0,0 0 0 0 0,0 0 0 0 0,1 0 0 0 0,0 0 0 0 0,0-1 0 0 0,0 0 0 0 0,0 0 0 0 0,0 0 1 0 0,1-1-1 0 0,-1 0 0 0 0,13 2 0 0 0,-10-3 87 0 0,0 0 1 0 0,0 0-1 0 0,-1-1 1 0 0,1 0-1 0 0,0 0 1 0 0,14-3-1 0 0,-21 2-100 0 0,1 1 0 0 0,-1-1 1 0 0,1 0-1 0 0,-1 0 0 0 0,1 0 0 0 0,-1 0 0 0 0,1 0 0 0 0,-1-1 1 0 0,0 1-1 0 0,0-1 0 0 0,0 0 0 0 0,0 1 0 0 0,0-1 1 0 0,0 0-1 0 0,0 0 0 0 0,0 0 0 0 0,-1 0 0 0 0,1 0 0 0 0,-1-1 1 0 0,0 1-1 0 0,1 0 0 0 0,-1-1 0 0 0,0 1 0 0 0,-1-1 0 0 0,1 1 1 0 0,0-4-1 0 0,6-33 185 0 0,-5 25-160 0 0,0 0-1 0 0,1 0 0 0 0,1 0 1 0 0,0 0-1 0 0,1 1 0 0 0,0 0 0 0 0,10-18 1 0 0,2 5-74 0 0,2 0-1 0 0,0 2 1 0 0,2 0 0 0 0,38-35 0 0 0,-30 35-1677 0 0,55-36-1 0 0,-76 56 350 0 0,1 0-1 0 0,-1 0 0 0 0,14-4 1 0 0,-18 7-609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4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14399 0 0,'0'0'3726'0'0,"1"1"-2530"0"0,1 2-998 0 0,0 0 1 0 0,-1 0-1 0 0,1 0 1 0 0,-1 0-1 0 0,0 0 1 0 0,0 1 0 0 0,0-1-1 0 0,0 0 1 0 0,-1 0-1 0 0,1 1 1 0 0,-1-1-1 0 0,0 1 1 0 0,0-1-1 0 0,0 0 1 0 0,0 1 0 0 0,0-1-1 0 0,-1 0 1 0 0,0 1-1 0 0,0 2 1 0 0,-4 10 107 0 0,0 0 1 0 0,-13 24-1 0 0,14-31-157 0 0,-9 16-94 0 0,0-2 0 0 0,-1 1-1 0 0,-1-2 1 0 0,-1 0 0 0 0,-37 38-1 0 0,41-47-295 0 0,-14 21 0 0 0,8-10-1964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4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19 6911 0 0,'17'-18'12214'0'0,"-45"67"-10760"0"0,-34 89 1 0 0,43-94-1186 0 0,-63 167 618 0 0,0 0-550 0 0,32-92-318 0 0,-65 146-497 0 0,93-219-2416 0 0,14-28-3131 0 0</inkml:trace>
  <inkml:trace contextRef="#ctx0" brushRef="#br0" timeOffset="1">0 744 13823 0 0,'0'0'630'0'0,"1"-1"-13"0"0,-1 0-609 0 0,0 1 1 0 0,1-1-1 0 0,-1 1 0 0 0,0-1 1 0 0,0 1-1 0 0,1-1 0 0 0,-1 1 0 0 0,0-1 1 0 0,1 1-1 0 0,-1 0 0 0 0,0-1 1 0 0,1 1-1 0 0,-1-1 0 0 0,1 1 1 0 0,-1 0-1 0 0,0-1 0 0 0,1 1 1 0 0,-1 0-1 0 0,1 0 0 0 0,-1-1 1 0 0,1 1-1 0 0,0 0 0 0 0,-1 0 1 0 0,1 0-1 0 0,-1 0 0 0 0,1 0 1 0 0,0-1-1 0 0,2 1 8 0 0,200-70 6701 0 0,100-42-4398 0 0,-13 26-1374 0 0,-71 25-5559 0 0,-192 51-645 0 0,-2-1-1409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4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0 7831 0 0,'0'0'706'0'0,"-1"2"-578"0"0,-10 11 100 0 0,-99 125 10011 0 0,67-75-9318 0 0,32-44-655 0 0,-48 76 961 0 0,-49 109-1 0 0,14 13-1101 0 0,-94 194 41 0 0,174-383-168 0 0,8-16 5 0 0,1-1-1 0 0,-1 0 1 0 0,-1 0-1 0 0,0 0 1 0 0,-9 9-1 0 0,15-19 62 0 0,2-1-59 0 0,0-1-1 0 0,0 1 0 0 0,0-1 1 0 0,-1 1-1 0 0,1-1 0 0 0,0 1 0 0 0,0-1 1 0 0,0 1-1 0 0,-1-1 0 0 0,1 0 1 0 0,1-1-1 0 0,1-1-22 0 0,56-44-708 0 0,34-25-230 0 0,-76 60 893 0 0,1 1 1 0 0,1 1-1 0 0,30-12 1 0 0,-46 20 125 0 0,1 1 1 0 0,-1 0-1 0 0,1 1 0 0 0,-1-1 1 0 0,1 1-1 0 0,0-1 1 0 0,-1 1-1 0 0,1 0 1 0 0,0 1-1 0 0,-1-1 0 0 0,1 0 1 0 0,0 1-1 0 0,-1 0 1 0 0,1 0-1 0 0,-1 0 0 0 0,0 0 1 0 0,1 1-1 0 0,4 2 1 0 0,4 3 264 0 0,-1 1 0 0 0,0 1 0 0 0,16 15 0 0 0,-2-3-177 0 0,41 30 666 0 0,-39-31-2181 0 0,-1 0-4657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4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0 11055 0 0,'0'0'1359'0'0,"0"2"-414"0"0,1 1-595 0 0,0 0 1 0 0,-1-1-1 0 0,0 1 0 0 0,1 0 0 0 0,-1 0 0 0 0,0 0 0 0 0,0 0 0 0 0,-1-1 0 0 0,1 1 0 0 0,-1 0 0 0 0,1 0 1 0 0,-1 0-1 0 0,-2 4 0 0 0,-2 5-166 0 0,-13 21 1 0 0,6-13 319 0 0,-13 28-59 0 0,-130 228 779 0 0,-4 0-783 0 0,31-50 161 0 0,-14-10-147 0 0,118-183-572 0 0,-1-1 1 0 0,-47 45-1 0 0,65-71-209 0 0,6-5-498 0 0,6-14-6560 0 0,2-4 1582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4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108 153 9671 0 0,'-12'1'247'0'0,"-1"1"-1"0"0,-19 6 0 0 0,27-7-20 0 0,0 1 0 0 0,0 0 0 0 0,0 0 0 0 0,0 1 0 0 0,1 0 0 0 0,-1-1-1 0 0,1 1 1 0 0,-8 7 0 0 0,12-9 28 0 0,0 0-1 0 0,0 0 1 0 0,0 0-1 0 0,0 0 1 0 0,0-1-1 0 0,0 1 0 0 0,0 0 1 0 0,0 0-1 0 0,0 0 1 0 0,1 0-1 0 0,-1-1 1 0 0,0 1-1 0 0,1 0 1 0 0,-1 0-1 0 0,0-1 0 0 0,1 1 1 0 0,-1 0-1 0 0,1 0 1 0 0,-1-1-1 0 0,1 1 1 0 0,-1-1-1 0 0,2 2 1 0 0,1 0-125 0 0,-1 0 1 0 0,1 0 0 0 0,0-1-1 0 0,0 1 1 0 0,0-1 0 0 0,0 0-1 0 0,0 0 1 0 0,0 0 0 0 0,0 0-1 0 0,1 0 1 0 0,-1-1 0 0 0,0 1-1 0 0,1-1 1 0 0,-1 0 0 0 0,4 0-1 0 0,9-1 321 0 0,26-4 0 0 0,-41 5-430 0 0,127-28 1753 0 0,-87 17-1445 0 0,162-52 863 0 0,-60 16-615 0 0,91-15-256 0 0,-172 53-1513 0 0,-59 8 518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4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61 9671 0 0,'53'-60'7019'0'0,"-53"60"-6880"0"0,0 0 0 0 0,1 0 0 0 0,-1 0 0 0 0,1-1 0 0 0,-1 1 0 0 0,0 0 0 0 0,1 0 0 0 0,-1 0 0 0 0,0 0-1 0 0,1 0 1 0 0,-1 0 0 0 0,0 0 0 0 0,1 0 0 0 0,-1 0 0 0 0,0 0 0 0 0,1 0 0 0 0,-1 0 0 0 0,1 0 0 0 0,-1 1 0 0 0,0-1 0 0 0,1 0 0 0 0,-1 0 0 0 0,-2 10-15 0 0,-1-1 1 0 0,0 0-1 0 0,-1-1 0 0 0,0 1 1 0 0,0-1-1 0 0,-7 9 0 0 0,-3 9 113 0 0,-125 280 726 0 0,109-235-900 0 0,-29 55 422 0 0,-111 173 1 0 0,-17-46 450 0 0,125-177-820 0 0,60-73-113 0 0,-10 12 67 0 0,-18 17 0 0 0,27-28-61 0 0,0-1 0 0 0,-1 0 0 0 0,1-1 0 0 0,-1 1 1 0 0,1-1-1 0 0,-1 1 0 0 0,0-1 0 0 0,0 0 0 0 0,0-1 1 0 0,0 1-1 0 0,-7 1 0 0 0,3-2 2 0 0,8-2-9 0 0,-1 1 1 0 0,1-1-1 0 0,-1 1 1 0 0,1 0-1 0 0,0-1 1 0 0,-1 1-1 0 0,1-1 1 0 0,0 1-1 0 0,0-1 1 0 0,-1 1-1 0 0,1-1 1 0 0,0 1-1 0 0,0-1 1 0 0,0 1-1 0 0,0-1 1 0 0,0 1-1 0 0,0-1 1 0 0,0 0-1 0 0,0 0 1 0 0,0 1 0 0 0,-1-4-10 0 0,1 0-1 0 0,0 0 0 0 0,0 0 1 0 0,1 0-1 0 0,-1 0 1 0 0,1 0-1 0 0,0 0 0 0 0,0 1 1 0 0,1-1-1 0 0,-1 0 1 0 0,3-4-1 0 0,3-6-121 0 0,13-19 0 0 0,-15 26 86 0 0,13-21-163 0 0,2 2 0 0 0,0 0 0 0 0,27-25-1 0 0,-33 37 88 0 0,2 1-1 0 0,-1 0 0 0 0,2 1 0 0 0,0 1 0 0 0,0 0 0 0 0,24-9 0 0 0,-37 18 122 0 0,0 0 1 0 0,0 0-1 0 0,0 1 0 0 0,0 0 0 0 0,0 0 1 0 0,0 0-1 0 0,0 0 0 0 0,1 1 1 0 0,-1 0-1 0 0,0 0 0 0 0,1 0 0 0 0,6 1 1 0 0,-9 0 47 0 0,1 0 0 0 0,-1 0 0 0 0,1 0 0 0 0,-1 0 0 0 0,0 0 0 0 0,1 1 0 0 0,-1-1 0 0 0,0 1 0 0 0,0-1 0 0 0,0 1 0 0 0,0 0 0 0 0,0 0 0 0 0,0 0 0 0 0,-1 0 0 0 0,1 0 0 0 0,-1 0 1 0 0,1 1-1 0 0,-1-1 0 0 0,0 0 0 0 0,0 1 0 0 0,1 2 0 0 0,4 10 124 0 0,-1 0-1 0 0,-1 0 1 0 0,0 0 0 0 0,-1 1 0 0 0,0-1 0 0 0,-2 1-1 0 0,0 0 1 0 0,0 0 0 0 0,-4 26 0 0 0,1-29-887 0 0,0 0 0 0 0,-1 0 0 0 0,-9 24 1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4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23 7367 0 0,'0'0'568'0'0,"1"2"-373"0"0,9 17 3043 0 0,-8-13-1632 0 0,1-1-1 0 0,-1 1 0 0 0,7 7 1 0 0,-8-12-1388 0 0,0 1 1 0 0,1-1 0 0 0,-1 1-1 0 0,1-1 1 0 0,0 1 0 0 0,-1-1-1 0 0,1 0 1 0 0,0 0 0 0 0,0 0-1 0 0,0 0 1 0 0,0 0 0 0 0,0 0 0 0 0,0 0-1 0 0,2 0 1 0 0,7 1 225 0 0,-1-1 0 0 0,0 0 0 0 0,0 0 0 0 0,1-1 0 0 0,19-2 0 0 0,53-14 345 0 0,-19 3-585 0 0,-51 11-241 0 0,0 0 0 0 0,1-1 0 0 0,-1-1 0 0 0,0 0 0 0 0,-1 0 0 0 0,18-10 0 0 0,-29 13-164 0 0,-3-8-299 0 0,2 8 458 0 0,-1-1-1 0 0,0 1 1 0 0,0 0 0 0 0,0-1 0 0 0,0 1-1 0 0,0 0 1 0 0,0 0 0 0 0,0 0-1 0 0,0 0 1 0 0,0 0 0 0 0,-1 0-1 0 0,1 0 1 0 0,0 0 0 0 0,-1 0-1 0 0,1 1 1 0 0,-1-1 0 0 0,1 0-1 0 0,-1 1 1 0 0,1-1 0 0 0,-1 1-1 0 0,1 0 1 0 0,-1-1 0 0 0,-2 1-1 0 0,-5-1-118 0 0,0 0-1 0 0,-15 2 1 0 0,24-1 160 0 0,-19 1-68 0 0,0 1 0 0 0,-1 1 0 0 0,2 0 0 0 0,-1 2-1 0 0,0 0 1 0 0,1 1 0 0 0,0 1 0 0 0,0 1 0 0 0,-24 14 0 0 0,23-10 155 0 0,0 2 0 0 0,0 0 0 0 0,1 1-1 0 0,1 0 1 0 0,1 2 0 0 0,0 0 0 0 0,-20 29 0 0 0,-23 46 622 0 0,52-81-619 0 0,2 0 0 0 0,0 1-1 0 0,0 0 1 0 0,1 0 0 0 0,1 0-1 0 0,-4 20 1 0 0,7-29-77 0 0,-1 0 0 0 0,1-1 0 0 0,0 1 0 0 0,0 0 0 0 0,0 0 0 0 0,0-1 0 0 0,1 1 0 0 0,-1 0 0 0 0,1-1 0 0 0,0 1 0 0 0,-1-1 0 0 0,1 1 0 0 0,0 0 0 0 0,1-1 0 0 0,-1 0 0 0 0,0 1 0 0 0,1-1 0 0 0,-1 0 0 0 0,1 0 0 0 0,0 0 0 0 0,-1 0 0 0 0,1 0 0 0 0,3 2 0 0 0,0-1 11 0 0,-1 0 0 0 0,1-1 1 0 0,0 1-1 0 0,0-1 1 0 0,-1-1-1 0 0,2 1 0 0 0,-1-1 1 0 0,0 0-1 0 0,0 0 0 0 0,0 0 1 0 0,7 0-1 0 0,21-2 32 0 0,-1-1 0 0 0,1-1-1 0 0,55-14 1 0 0,-43 8-50 0 0,45-9-482 0 0,172-58-1 0 0,-231 64-103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543 659 6447 0 0,'0'1'5022'0'0,"0"0"-4709"0"0,0 0 0 0 0,0 1 1 0 0,1-1-1 0 0,-1 0 1 0 0,0 0-1 0 0,1 0 1 0 0,-1 0-1 0 0,1 0 0 0 0,-1-1 1 0 0,1 1-1 0 0,0 0 1 0 0,-1 0-1 0 0,1 0 0 0 0,0 0 1 0 0,-1-1-1 0 0,1 1 1 0 0,0 0-1 0 0,0 0 0 0 0,0-1 1 0 0,0 1-1 0 0,1 0 1 0 0,0 0-77 0 0,0-1 1 0 0,1 1 0 0 0,-1 0 0 0 0,0-1 0 0 0,0 0 0 0 0,1 1-1 0 0,-1-1 1 0 0,0 0 0 0 0,5-1 0 0 0,0 0 34 0 0,1 0-1 0 0,0-1 1 0 0,-1 0 0 0 0,0-1 0 0 0,11-4-1 0 0,0-1-72 0 0,1-2 0 0 0,-1 0-1 0 0,0-1 1 0 0,-1-1-1 0 0,-1 0 1 0 0,1-1-1 0 0,-2-1 1 0 0,23-27-1 0 0,-5-2-177 0 0,-2-2 1 0 0,42-82-1 0 0,26-107-2174 0 0,-97 226 2010 0 0,11-31-553 0 0,-12 36 568 0 0,-1-1 0 0 0,1 1 0 0 0,-1-1 0 0 0,1 1 0 0 0,-1-1-1 0 0,0 0 1 0 0,0 1 0 0 0,-2-7 0 0 0,2 10 106 0 0,-1 0 0 0 0,1 0 0 0 0,-1 0 0 0 0,1-1 0 0 0,-1 1 0 0 0,0 0 0 0 0,1 0 0 0 0,-1 0 0 0 0,1 0 0 0 0,-1 0 0 0 0,1 0 0 0 0,-1 0 0 0 0,0 0 0 0 0,1 0 0 0 0,-1 0 0 0 0,1 0 0 0 0,-2 1 0 0 0,2-1-13 0 0,-8 2-16 0 0,0 0 0 0 0,1 0 0 0 0,-1 1 0 0 0,1 0 0 0 0,-1 0 0 0 0,1 1-1 0 0,0 0 1 0 0,0 0 0 0 0,-10 9 0 0 0,-5 5 39 0 0,-25 29 1 0 0,44-44 7 0 0,-25 29-16 0 0,-42 57 1 0 0,-15 44 120 0 0,15-23-14 0 0,-290 495 519 0 0,323-539-287 0 0,-9 13 425 0 0,-60 74 0 0 0,39-71-704 0 0,36-53-2800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5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146 329 1839 0 0,'0'0'14004'0'0,"0"2"-13521"0"0,-2 8-220 0 0,-1-1-1 0 0,0 1 1 0 0,0-1 0 0 0,-9 18-1 0 0,-25 36 406 0 0,5-9-278 0 0,25-40-347 0 0,-38 83 234 0 0,44-96-199 0 0,5-13-14 0 0,5-13-131 0 0,1 1-1 0 0,2 0 1 0 0,21-33-1 0 0,50-62-36 0 0,-80 115 98 0 0,21-26-6 0 0,1 1 0 0 0,1 1 0 0 0,2 1 0 0 0,0 1 0 0 0,2 2 0 0 0,1 1 0 0 0,0 1 0 0 0,2 2 0 0 0,37-17 0 0 0,-47 26 117 0 0,24-13 812 0 0,81-27 1 0 0,-123 49-776 0 0,0 1-1 0 0,0-1 0 0 0,0 1 1 0 0,0 1-1 0 0,0-1 1 0 0,10 1-1 0 0,-14 0-111 0 0,1 0 0 0 0,-1 0 0 0 0,0 1 0 0 0,1-1 0 0 0,-1 0 0 0 0,0 1 0 0 0,0-1 0 0 0,1 1 0 0 0,-1 0 0 0 0,0-1 0 0 0,0 1 0 0 0,0 0 0 0 0,1-1 0 0 0,-1 1 0 0 0,0 0 0 0 0,0 0 0 0 0,0 0 0 0 0,-1 0 0 0 0,1 0 0 0 0,0 0 0 0 0,0 1 0 0 0,0-1 0 0 0,-1 0 0 0 0,1 0 0 0 0,-1 0 0 0 0,1 1 0 0 0,-1-1 0 0 0,1 0 0 0 0,-1 1 0 0 0,1 1 0 0 0,0 5-10 0 0,-1 0-1 0 0,0 0 1 0 0,0 0-1 0 0,0 0 1 0 0,-1 0-1 0 0,0-1 0 0 0,-3 10 1 0 0,-19 55 145 0 0,17-56-126 0 0,-16 45-5 0 0,-3-1 0 0 0,-3-1 0 0 0,-42 66 0 0 0,17-39-731 0 0,52-85 618 0 0,-5 9-322 0 0,6-10 316 0 0,0 1 0 0 0,0-1 1 0 0,0 0-1 0 0,0 0 0 0 0,0 1 0 0 0,0-1 1 0 0,-1 0-1 0 0,1 0 0 0 0,0 1 0 0 0,0-1 1 0 0,0 0-1 0 0,0 1 0 0 0,0-1 0 0 0,0 0 0 0 0,0 0 1 0 0,0 1-1 0 0,0-1 0 0 0,0 0 0 0 0,0 1 1 0 0,0-1-1 0 0,1 0 0 0 0,-1 0 0 0 0,0 1 1 0 0,0-1-1 0 0,0 0 0 0 0,0 0 0 0 0,0 1 0 0 0,1-1 1 0 0,-1 0-1 0 0,0 0 0 0 0,0 1 0 0 0,0-1 1 0 0,0 0-1 0 0,1 0 0 0 0,-1 0 0 0 0,0 0 1 0 0,0 1-1 0 0,1-1 0 0 0,-1 0 0 0 0,9 3-1667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5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57 142 3679 0 0,'0'0'14839'0'0,"-6"7"-14223"0"0,3-3-545 0 0,0 0-1 0 0,0 1 1 0 0,1-1 0 0 0,-1 1-1 0 0,1 0 1 0 0,0 0 0 0 0,0-1-1 0 0,1 1 1 0 0,-3 11 0 0 0,1 4-23 0 0,0 26 1 0 0,1-17 92 0 0,-15 145 214 0 0,16-158 122 0 0,1-14 6 0 0,2-2-155 0 0,0 1-239 0 0,1-1 0 0 0,0 1 0 0 0,0-1 0 0 0,-1 0 0 0 0,1 0 0 0 0,0 0-1 0 0,0 0 1 0 0,0 0 0 0 0,-1 0 0 0 0,1-1 0 0 0,0 0 0 0 0,-1 1 0 0 0,1-1 0 0 0,0 0 0 0 0,-1 0 0 0 0,1-1 0 0 0,-1 1 0 0 0,5-3 0 0 0,6-5 176 0 0,0-1 0 0 0,13-12 0 0 0,-12 11-85 0 0,44-37 222 0 0,82-88 0 0 0,-80 61-501 0 0,-53 65 48 0 0,-1-1 0 0 0,1 0 0 0 0,-2 0 0 0 0,0-1 0 0 0,7-21 0 0 0,-7 13-840 0 0,-2 9-474 0 0,-1 0 0 0 0,2 1 0 0 0,4-13 0 0 0,-3 14-295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5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2303 0 0,'0'2'13643'0'0,"-95"187"-9515"0"0,68-130-3667 0 0,-53 123 52 0 0,57-124-458 0 0,-17 72 1 0 0,37-118-94 0 0,0 1 0 0 0,0 0 0 0 0,2 0 1 0 0,-1 1-1 0 0,2-1 0 0 0,0 15 0 0 0,0-28 0 0 0,0 0 0 0 0,0 1 1 0 0,0-1-1 0 0,0 0 0 0 0,0 1 0 0 0,0-1 1 0 0,0 0-1 0 0,0 1 0 0 0,0-1 0 0 0,0 0 1 0 0,0 1-1 0 0,0-1 0 0 0,1 0 0 0 0,-1 1 1 0 0,0-1-1 0 0,0 0 0 0 0,0 0 0 0 0,1 1 1 0 0,-1-1-1 0 0,0 0 0 0 0,0 0 0 0 0,0 1 1 0 0,1-1-1 0 0,-1 0 0 0 0,0 0 0 0 0,0 0 1 0 0,1 1-1 0 0,-1-1 0 0 0,0 0 0 0 0,1 0 1 0 0,-1 0-1 0 0,0 0 0 0 0,1 0 0 0 0,-1 0 1 0 0,0 0-1 0 0,1 0 0 0 0,-1 1 0 0 0,0-1 1 0 0,1 0-1 0 0,-1 0 0 0 0,0-1 0 0 0,1 1 1 0 0,-1 0-1 0 0,0 0 0 0 0,1 0 0 0 0,-1 0 1 0 0,0 0-1 0 0,1 0 0 0 0,-1 0 1 0 0,0 0-1 0 0,0-1 0 0 0,1 1 0 0 0,16-13-1867 0 0,-16 12 1452 0 0,16-16-5667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5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50 10591 0 0,'10'-10'731'0'0,"0"0"0"0"0,1 0 0 0 0,16-10 4111 0 0,-26 39-1608 0 0,0-15-3110 0 0,-1 0 1 0 0,0 1 0 0 0,0-1-1 0 0,0 0 1 0 0,-1 0 0 0 0,-1 6 0 0 0,-6 17 247 0 0,-2-1 1 0 0,-1 0 0 0 0,-21 35-1 0 0,9-17-79 0 0,-161 386 506 0 0,115-216-751 0 0,64-195-68 0 0,-5 28 0 0 0,10-41-12 0 0,-1 1 1 0 0,0-1 0 0 0,1 1-1 0 0,1-1 1 0 0,-1 1 0 0 0,1-1-1 0 0,0 0 1 0 0,2 7-1 0 0,-3-11-89 0 0,11-2-2687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5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0 14079 0 0,'0'0'690'0'0,"-1"2"-306"0"0,-59 192 1136 0 0,-158 489 520 0 0,168-515-2194 0 0,35-117 87 0 0,-24 71 346 0 0,32-104-257 0 0,-1-1-1 0 0,0 0 1 0 0,-1-1 0 0 0,-19 26-1 0 0,25-38-21 0 0,-1 0-1 0 0,1 0 1 0 0,-1-1-1 0 0,0 1 1 0 0,0-1-1 0 0,0 0 0 0 0,-1 0 1 0 0,1-1-1 0 0,-1 1 1 0 0,-6 2-1 0 0,8-4 5 0 0,1-1-1 0 0,-1 1 0 0 0,1 0 0 0 0,-1-1 0 0 0,1 1 0 0 0,-1-1 0 0 0,0 0 1 0 0,1 1-1 0 0,-1-2 0 0 0,1 1 0 0 0,-1 0 0 0 0,0 0 0 0 0,1-1 1 0 0,-1 1-1 0 0,1-1 0 0 0,-1 0 0 0 0,1 0 0 0 0,-1 0 0 0 0,1 0 0 0 0,0 0 1 0 0,-1 0-1 0 0,-1-3 0 0 0,2 3 5 0 0,1-1 0 0 0,-1 1 1 0 0,1-1-1 0 0,0 0 0 0 0,-1 0 0 0 0,1 0 1 0 0,0 1-1 0 0,0-1 0 0 0,0 0 1 0 0,1 0-1 0 0,-1-1 0 0 0,0 1 0 0 0,1 0 1 0 0,-1 0-1 0 0,1 0 0 0 0,0 0 0 0 0,0 0 1 0 0,0-1-1 0 0,0 1 0 0 0,0 0 0 0 0,0-2 1 0 0,1-4 23 0 0,1 1 0 0 0,-1 0-1 0 0,1 0 1 0 0,0 1 0 0 0,5-11 0 0 0,5-7-24 0 0,1 1 0 0 0,1 1 0 0 0,1 0 0 0 0,28-31 0 0 0,82-73-248 0 0,-85 87 209 0 0,63-57-242 0 0,-78 74 463 0 0,2 2 0 0 0,34-21 0 0 0,-58 39-117 0 0,-1 0 1 0 0,1 1 0 0 0,0-1-1 0 0,0 1 1 0 0,0 0 0 0 0,0-1 0 0 0,1 1-1 0 0,-1 0 1 0 0,0 1 0 0 0,0-1-1 0 0,0 1 1 0 0,1-1 0 0 0,2 1 0 0 0,-2 3 348 0 0,-1 1-371 0 0,0 0-1 0 0,-1 1 0 0 0,0-1 1 0 0,0 1-1 0 0,-1-1 1 0 0,1 1-1 0 0,-1 0 1 0 0,0 0-1 0 0,0-1 0 0 0,0 1 1 0 0,-1 0-1 0 0,0 0 1 0 0,0 0-1 0 0,0 0 1 0 0,-2 9-1 0 0,-2 9 65 0 0,-1 1 0 0 0,-8 23 1 0 0,4-18 75 0 0,-12 45-62 0 0,-4 10 202 0 0,-17 115 1 0 0,41-189-366 0 0,0 0 0 0 0,2 19-1 0 0,-1-26-62 0 0,2-3-674 0 0,-1 1 617 0 0,0-1-1 0 0,1 0 1 0 0,-1 0-1 0 0,0 1 1 0 0,0-1-1 0 0,0 0 1 0 0,0 0-1 0 0,0 0 1 0 0,1 0-1 0 0,-1 0 1 0 0,0-1-1 0 0,0 1 1 0 0,0 0-1 0 0,0-1 1 0 0,0 1-1 0 0,0 0 1 0 0,2-1-1 0 0,11-9-6869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5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9215 0 0,'0'0'707'0'0,"-1"2"-464"0"0,-11 26 2312 0 0,1 0 0 0 0,1 1 0 0 0,-9 47 0 0 0,17-65-2344 0 0,1 0 0 0 0,0 1-1 0 0,1-1 1 0 0,0 0 0 0 0,0 1-1 0 0,1-1 1 0 0,1 0 0 0 0,0 1 0 0 0,0-1-1 0 0,1 0 1 0 0,0 0 0 0 0,1-1-1 0 0,6 12 1 0 0,-8-18-219 0 0,1 0-1 0 0,-1-1 1 0 0,1 1-1 0 0,0-1 1 0 0,0 1-1 0 0,0-1 1 0 0,1 0-1 0 0,-1 0 1 0 0,1 0 0 0 0,0-1-1 0 0,0 1 1 0 0,6 2-1 0 0,-6-3-472 0 0,0-1 0 0 0,1 1 0 0 0,-1-1 0 0 0,0 0 1 0 0,1 0-1 0 0,-1 0 0 0 0,9 0 0 0 0,0-2-6642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5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0 10591 0 0,'0'2'4344'0'0,"2"0"-4041"0"0,-1 1 0 0 0,0-1-1 0 0,0 1 1 0 0,0 0 0 0 0,0-1-1 0 0,0 1 1 0 0,0 0 0 0 0,-1 0-1 0 0,0 0 1 0 0,1-1 0 0 0,-1 1-1 0 0,0 0 1 0 0,0 0 0 0 0,-1 4-1 0 0,-1 7 63 0 0,-6 21-1 0 0,8-34-314 0 0,-7 20 308 0 0,0-1 0 0 0,-1 1 0 0 0,-14 26 0 0 0,-39 55 604 0 0,28-49-640 0 0,-384 602 366 0 0,171-238-1003 0 0,246-417 315 0 0,-24 51-461 0 0,22-47 278 0 0,1 0-1 0 0,-1 1 0 0 0,1-1 1 0 0,0 0-1 0 0,0 0 0 0 0,1 1 1 0 0,-1-1-1 0 0,1 0 0 0 0,0 1 1 0 0,1 5-1 0 0,-1-10 133 0 0,0 1 1 0 0,0 0 0 0 0,0-1-1 0 0,1 1 1 0 0,-1-1-1 0 0,0 0 1 0 0,0 1-1 0 0,1-1 1 0 0,-1 1 0 0 0,0-1-1 0 0,0 1 1 0 0,1-1-1 0 0,-1 1 1 0 0,1-1-1 0 0,-1 0 1 0 0,0 1-1 0 0,1-1 1 0 0,-1 0 0 0 0,1 1-1 0 0,-1-1 1 0 0,1 0-1 0 0,-1 0 1 0 0,0 0-1 0 0,1 1 1 0 0,-1-1 0 0 0,1 0-1 0 0,0 0 1 0 0,-1 0-1 0 0,1 0 1 0 0,-1 0-1 0 0,1 0 1 0 0,-1 0 0 0 0,1 0-1 0 0,-1 0 1 0 0,1 0-1 0 0,-1 0 1 0 0,1 0-1 0 0,-1 0 1 0 0,1 0-1 0 0,-1 0 1 0 0,1-1 0 0 0,-1 1-1 0 0,1 0 1 0 0,-1 0-1 0 0,1-1 1 0 0,23-9-1469 0 0</inkml:trace>
  <inkml:trace contextRef="#ctx0" brushRef="#br0" timeOffset="1">951 372 6447 0 0,'14'-11'131'0'0,"-7"6"17"0"0,0 0-1 0 0,0 0 1 0 0,0 0-1 0 0,1 1 1 0 0,15-7 3907 0 0,-20 18-123 0 0,-3 16-2078 0 0,-3-12-1490 0 0,-1 0 1 0 0,1 0 0 0 0,-2 0 0 0 0,1 0-1 0 0,-2-1 1 0 0,-7 13 0 0 0,-4 7 159 0 0,-269 556 2510 0 0,234-477-2924 0 0,-138 238-1001 0 0,149-278-1006 0 0,23-32-604 0 0,14-25 795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5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0 352 2759 0 0,'8'-24'469'0'0,"0"1"-1"0"0,23-44 0 0 0,-27 59 344 0 0,1 1 0 0 0,0-1 0 0 0,0 1 0 0 0,1 1-1 0 0,0-1 1 0 0,0 1 0 0 0,0 0 0 0 0,1 0 0 0 0,0 1-1 0 0,0 0 1 0 0,15-9 0 0 0,80-33 2442 0 0,-34 18-2516 0 0,109-32-1 0 0,-158 56-497 0 0,0 1 0 0 0,-1 1-1 0 0,1 1 1 0 0,0 0-1 0 0,27 2 1 0 0,-36 1-124 0 0,0 0 0 0 0,-1 0 1 0 0,1 1-1 0 0,0 0 0 0 0,-1 1 0 0 0,1 0 0 0 0,-1 0 0 0 0,0 1 1 0 0,0 0-1 0 0,0 1 0 0 0,-1 0 0 0 0,10 7 0 0 0,-15-9-79 0 0,0 0-1 0 0,-1-1 1 0 0,1 1 0 0 0,-1 1-1 0 0,1-1 1 0 0,-1 0-1 0 0,0 0 1 0 0,0 1 0 0 0,-1 0-1 0 0,1-1 1 0 0,-1 1-1 0 0,0 0 1 0 0,0-1 0 0 0,0 1-1 0 0,0 0 1 0 0,0 0-1 0 0,-1 0 1 0 0,0 0 0 0 0,0 0-1 0 0,0 0 1 0 0,0 0-1 0 0,-2 4 1 0 0,0 5 55 0 0,-1 0 0 0 0,0 0 0 0 0,-2 0 1 0 0,1-1-1 0 0,-9 17 0 0 0,-1-4 127 0 0,0-1 0 0 0,-2 0 0 0 0,-27 32 0 0 0,-63 59 377 0 0,66-75-646 0 0,-2-1 0 0 0,-1-2 1 0 0,-2-2-1 0 0,-2-2 0 0 0,-1-3 1 0 0,-67 33-1 0 0,103-58-1042 0 0,-22 6 1 0 0,27-9 123 0 0,5-1-616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54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11055 0 0,'0'0'852'0'0,"-1"1"-410"0"0,0 5 49 0 0,-1-1 1 0 0,1 0-1 0 0,-2 0 1 0 0,1 0-1 0 0,0 0 1 0 0,-1 0-1 0 0,-5 7 1 0 0,-28 31 1118 0 0,13-16-850 0 0,-8 8 148 0 0,-37 34-1 0 0,43-46-683 0 0,0 1 0 0 0,2 1 0 0 0,-34 50 0 0 0,48-62-208 0 0,2 0-1 0 0,0 0 1 0 0,1 1 0 0 0,-5 15-1 0 0,9-23 24 0 0,0 0-1 0 0,1-1 0 0 0,0 1 0 0 0,0 0 0 0 0,1 0 1 0 0,0 0-1 0 0,0 0 0 0 0,0 0 0 0 0,0 0 0 0 0,1 0 1 0 0,0 0-1 0 0,1-1 0 0 0,2 8 0 0 0,-4-10-2 0 0,1-1 0 0 0,1 0 0 0 0,-1 0 0 0 0,0 1 0 0 0,0-1 0 0 0,1 0 0 0 0,-1 0 0 0 0,1 0 1 0 0,0-1-1 0 0,0 1 0 0 0,-1 0 0 0 0,1-1 0 0 0,0 1 0 0 0,0-1 0 0 0,4 2 0 0 0,-2-1 4 0 0,0 0 0 0 0,0-1 0 0 0,0 0 0 0 0,0 0 0 0 0,0 0 0 0 0,0-1 0 0 0,0 1 0 0 0,7-1 0 0 0,-1 0 20 0 0,0-1 0 0 0,-1-1 1 0 0,1 0-1 0 0,-1 0 1 0 0,0 0-1 0 0,0-1 1 0 0,12-6-1 0 0,-11 4 3 0 0,-1-1 1 0 0,0 0-1 0 0,0 0 0 0 0,-1-1 1 0 0,0-1-1 0 0,0 1 1 0 0,-1-1-1 0 0,1 0 0 0 0,-2-1 1 0 0,1 0-1 0 0,-1 0 0 0 0,7-15 1 0 0,2-7 78 0 0,-2 0 1 0 0,16-55 0 0 0,22-123-851 0 0,-50 205 622 0 0,4-36-834 0 0,-4 37 751 0 0,-1 1 1 0 0,0-1-1 0 0,0 0 1 0 0,-1 0-1 0 0,1 1 1 0 0,-1-1-1 0 0,1 0 1 0 0,-1 1 0 0 0,0-1-1 0 0,0 1 1 0 0,-2-6-1 0 0,2 8 96 0 0,1-1 1 0 0,0 1-1 0 0,-1 0 0 0 0,1-1 1 0 0,0 1-1 0 0,-1-1 0 0 0,1 1 0 0 0,-1 0 1 0 0,1-1-1 0 0,-1 1 0 0 0,1 0 1 0 0,0-1-1 0 0,-1 1 0 0 0,0 0 1 0 0,1 0-1 0 0,-1 0 0 0 0,1-1 0 0 0,-1 1 1 0 0,1 0-1 0 0,-1 0 0 0 0,1 0 1 0 0,-1 0-1 0 0,1 0 0 0 0,-1 0 0 0 0,0 0 1 0 0,1 0-1 0 0,-1 0 0 0 0,-8 2-1307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5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0 20735 0 0,'0'0'1877'0'0,"-2"1"-1543"0"0,-13 11-250 0 0,1 1 0 0 0,0 0 1 0 0,0 1-1 0 0,-20 26 0 0 0,-12 32 419 0 0,-70 142-1 0 0,-10 91 61 0 0,82-176-560 0 0,16-43 23 0 0,-48 101 1 0 0,63-162-413 0 0,0-1-1 0 0,-1 0 1 0 0,-2-1 0 0 0,0-1 0 0 0,-1 0 0 0 0,-2-1 0 0 0,0-1-1 0 0,-30 24 1 0 0,27-28-1218 0 0,0-2-3534 0 0,2-5-1236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15199 0 0,'0'0'5328'0'0,"3"0"-4793"0"0,40 3-218 0 0,1-3 0 0 0,0-1 0 0 0,44-7 0 0 0,-19 1-144 0 0,-40 5-234 0 0,80-9-1400 0 0,-63 3-265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5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14743 0 0,'0'0'4986'0'0,"2"0"-3862"0"0,16 1-635 0 0,-1-1 0 0 0,0 0 0 0 0,0-2 0 0 0,22-3 0 0 0,-4 0-71 0 0,326-57 1645 0 0,-203 32-1672 0 0,-99 19-778 0 0,132-25 525 0 0,-65 8-8644 0 0,-88 18 994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5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932 1 3223 0 0,'-2'1'736'0'0,"-8"8"4871"0"0,-18 20-1 0 0,-25 37-1850 0 0,29-34-3538 0 0,-109 163 1768 0 0,17 10-841 0 0,-55 88-248 0 0,-68 73-589 0 0,226-345-261 0 0,-1-1 0 0 0,-1 0 0 0 0,-1-1 0 0 0,-27 24-1 0 0,34-34-15 0 0,6-6-20 0 0,0 0 0 0 0,1-1 0 0 0,-1 1 0 0 0,0-1 1 0 0,0 0-1 0 0,-1 0 0 0 0,1 0 0 0 0,-7 2 0 0 0,10-4-11 0 0,0 1 0 0 0,0-1 0 0 0,-1 0 0 0 0,1 0 0 0 0,0 0 0 0 0,-1 0 0 0 0,1 0 0 0 0,0 0 0 0 0,-1 0 0 0 0,1 0 0 0 0,0 0 0 0 0,-1 0 0 0 0,1 0 0 0 0,-1 0 0 0 0,1 0 0 0 0,0 0 0 0 0,-1 0 0 0 0,1 0 0 0 0,0 0 0 0 0,-1 0 0 0 0,1 0 0 0 0,0 0 0 0 0,-1 0 0 0 0,1-1 0 0 0,0 1 0 0 0,0 0 0 0 0,-1 0 0 0 0,1 0 0 0 0,0-1 0 0 0,0 1 0 0 0,-1 0 0 0 0,1 0 0 0 0,0-1 0 0 0,0 1 0 0 0,-1 0 0 0 0,1-1 0 0 0,0 1 0 0 0,0 0 0 0 0,0-1 0 0 0,0 1 0 0 0,0 0 0 0 0,0-1 0 0 0,-1 1 0 0 0,1 0 0 0 0,0-1 0 0 0,0 1 0 0 0,0 0 0 0 0,0-1 0 0 0,0 1 0 0 0,0 0 0 0 0,0-1 0 0 0,0 1 0 0 0,1-1 0 0 0,-1-3-13 0 0,0 1 0 0 0,0-1 1 0 0,0 0-1 0 0,1 0 0 0 0,-1 0 0 0 0,1 1 0 0 0,0-1 0 0 0,0 0 0 0 0,1 1 0 0 0,-1-1 1 0 0,1 1-1 0 0,0 0 0 0 0,2-5 0 0 0,5-6-116 0 0,19-20 0 0 0,-28 34 128 0 0,34-36-274 0 0,42-35-1 0 0,-33 32 114 0 0,-2 2-31 0 0,72-50 0 0 0,-89 71 237 0 0,0 1 0 0 0,1 2 0 0 0,1 0 0 0 0,51-16-1 0 0,-74 28 2 0 0,0 0 0 0 0,0 0 0 0 0,0 0 0 0 0,0 1 0 0 0,1 0-1 0 0,-1-1 1 0 0,0 1 0 0 0,0 0 0 0 0,0 1 0 0 0,0-1 0 0 0,1 0-1 0 0,-1 1 1 0 0,0 0 0 0 0,3 1 0 0 0,-4-1-9 0 0,0 0-1 0 0,0 0 1 0 0,-1 0 0 0 0,1 0 0 0 0,-1 1-1 0 0,1-1 1 0 0,-1 1 0 0 0,1-1 0 0 0,-1 1-1 0 0,0-1 1 0 0,0 1 0 0 0,1 0 0 0 0,-1 0-1 0 0,0-1 1 0 0,-1 1 0 0 0,1 0 0 0 0,0 0-1 0 0,-1 0 1 0 0,1 0 0 0 0,-1 0 0 0 0,1 0-1 0 0,-1 3 1 0 0,1 6 115 0 0,-1 0-1 0 0,0 0 1 0 0,-1-1 0 0 0,0 1-1 0 0,0 0 1 0 0,-6 17 0 0 0,-24 63 847 0 0,22-69-823 0 0,-11 31 96 0 0,-6 14-628 0 0,-34 130-1 0 0,60-196-239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5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46 11975 0 0,'0'1'923'0'0,"0"1"-812"0"0,1 0-1 0 0,-1 0 1 0 0,0-1 0 0 0,0 1-1 0 0,0 0 1 0 0,0 0-1 0 0,0 0 1 0 0,0-1 0 0 0,0 1-1 0 0,-1 0 1 0 0,1 0 0 0 0,-1 0-1 0 0,0 3 1 0 0,-3 6 1401 0 0,4 11 1398 0 0,0-20-1836 0 0,6 8 749 0 0,-4-8-1682 0 0,0 0 0 0 0,0-1 0 0 0,0 1-1 0 0,0-1 1 0 0,0 1 0 0 0,0-1 0 0 0,0 0 0 0 0,0 0 0 0 0,1 0 0 0 0,-1 0 0 0 0,0 0 0 0 0,1 0 0 0 0,-1-1-1 0 0,1 1 1 0 0,-1-1 0 0 0,1 0 0 0 0,-1 0 0 0 0,5 0 0 0 0,4 0 169 0 0,1-1-1 0 0,19-5 1 0 0,-23 4-188 0 0,22-4 97 0 0,0-1 1 0 0,28-12 0 0 0,-44 14-297 0 0,-1-1 0 0 0,0-1 0 0 0,0 0 0 0 0,0 0 1 0 0,-1-1-1 0 0,15-13 0 0 0,-24 18-48 0 0,0-1-1 0 0,0 1 0 0 0,0 0 1 0 0,-1-1-1 0 0,5-7 1 0 0,-6 9-365 0 0,-25-5-1111 0 0,11 8 1348 0 0,1 0 0 0 0,-1 1-1 0 0,1 0 1 0 0,0 1 0 0 0,0 1 0 0 0,0 0 0 0 0,-23 10-1 0 0,3 3 201 0 0,-45 31-1 0 0,32-18 474 0 0,2 2 1 0 0,0 1-1 0 0,-48 52 0 0 0,86-80-374 0 0,1 0 0 0 0,0 0 0 0 0,0 1 0 0 0,0 0 0 0 0,0 0 0 0 0,1 0 0 0 0,0 0 0 0 0,-4 11 0 0 0,7-15-36 0 0,-1 0 0 0 0,1 0 0 0 0,-1 0 0 0 0,1 0 0 0 0,0 1-1 0 0,0-1 1 0 0,0 0 0 0 0,0 0 0 0 0,0 1 0 0 0,1-1 0 0 0,-1 0 0 0 0,1 0-1 0 0,-1 0 1 0 0,1 0 0 0 0,0 0 0 0 0,0 0 0 0 0,0 0 0 0 0,0 0 0 0 0,0 0 0 0 0,0 0-1 0 0,1 0 1 0 0,-1-1 0 0 0,0 1 0 0 0,1 0 0 0 0,0-1 0 0 0,-1 1 0 0 0,1-1 0 0 0,0 0-1 0 0,0 1 1 0 0,2 0 0 0 0,2 2-142 0 0,1-1 0 0 0,0 0 0 0 0,1 0 0 0 0,-1-1-1 0 0,0 0 1 0 0,1 0 0 0 0,-1 0 0 0 0,11 0 0 0 0,19 0-1207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5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3 7831 0 0,'-2'-1'3375'0'0,"-4"1"-1962"0"0,1-1 1 0 0,-1 1-1 0 0,1 0 1 0 0,-1 0 0 0 0,-9 2-1 0 0,4 1-674 0 0,1 0-1 0 0,-15 5 1 0 0,1 3-592 0 0,-35 21-1 0 0,35-18-80 0 0,1 2-1 0 0,0 0 0 0 0,1 2 1 0 0,1 0-1 0 0,1 1 0 0 0,-21 26 1 0 0,37-40-192 0 0,1-1 1 0 0,0 1 0 0 0,0 0-1 0 0,1-1 1 0 0,-1 1 0 0 0,1 1-1 0 0,0-1 1 0 0,1 0 0 0 0,-1 0 0 0 0,1 1-1 0 0,-1 5 1 0 0,2-10 51 0 0,0 0 1 0 0,1-1-1 0 0,-1 1 1 0 0,0 0-1 0 0,1 0 1 0 0,-1-1-1 0 0,0 1 0 0 0,1 0 1 0 0,-1-1-1 0 0,1 1 1 0 0,-1-1-1 0 0,1 1 1 0 0,-1 0-1 0 0,1-1 1 0 0,0 1-1 0 0,-1-1 0 0 0,1 1 1 0 0,0-1-1 0 0,-1 0 1 0 0,2 1-1 0 0,15 7-499 0 0,-13-6 348 0 0,14 5-621 0 0,23 5-1 0 0,-30-9 818 0 0,0 0 1 0 0,0 1 0 0 0,0 0 0 0 0,0 0-1 0 0,-1 1 1 0 0,0 1 0 0 0,10 6-1 0 0,-14-8 243 0 0,-1 1 0 0 0,0-1 0 0 0,0 1-1 0 0,0 0 1 0 0,-1 0 0 0 0,0 0 0 0 0,0 0 0 0 0,0 1-1 0 0,4 9 1 0 0,-6-11-33 0 0,-1 1 0 0 0,1 0 0 0 0,-1-1 0 0 0,0 1 0 0 0,0 0 0 0 0,0 0 0 0 0,-1 0-1 0 0,0 0 1 0 0,0 0 0 0 0,0 0 0 0 0,-1 0 0 0 0,1 0 0 0 0,-3 8 0 0 0,0-4 17 0 0,0 0 0 0 0,-1-1 0 0 0,1 1 0 0 0,-2-1 0 0 0,1 1 0 0 0,-1-1 0 0 0,0-1 0 0 0,-1 1 0 0 0,0-1 0 0 0,0 0 0 0 0,0 0 0 0 0,-1 0 0 0 0,0-1 0 0 0,-1 0 0 0 0,1-1 0 0 0,-1 0 0 0 0,-11 6 0 0 0,4-4-106 0 0,1 0 1 0 0,-2-1-1 0 0,1-1 0 0 0,-1 0 0 0 0,1-1 0 0 0,-1-1 0 0 0,0-1 0 0 0,-1 0 0 0 0,-18 0 0 0 0,21-2-167 0 0,8 0-42 0 0,-1 1-1 0 0,1-1 1 0 0,0-1-1 0 0,-1 1 1 0 0,1-1-1 0 0,0 0 1 0 0,-1 0 0 0 0,1-1-1 0 0,-7-3 1 0 0,5-2-1021 0 0,4-3-55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5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140 447 17967 0 0,'0'0'6475'0'0,"0"2"-5979"0"0,-2 10-338 0 0,0 0 0 0 0,-1-1 1 0 0,0 1-1 0 0,-7 14 1 0 0,-25 47 534 0 0,10-24-261 0 0,-14 45 72 0 0,34-81-579 0 0,1-1 1 0 0,1 1-1 0 0,0 0 0 0 0,1 1 1 0 0,-2 19-1 0 0,4-31-645 0 0,15-2-7988 0 0,2-3 1168 0 0</inkml:trace>
  <inkml:trace contextRef="#ctx0" brushRef="#br0" timeOffset="1">697 0 12895 0 0,'0'0'1264'0'0,"-9"2"-1128"0"0,0 3-136 0 0,-2 4 0 0 0,1 2 0 0 0,-1 1-104 0 0,0 2-56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3:5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57 11519 0 0,'9'-10'413'0'0,"1"1"0"0"0,18-13-1 0 0,-6 6 9317 0 0,-23 19-9617 0 0,0 1 1 0 0,0-1-1 0 0,0 0 0 0 0,0 0 1 0 0,-1 0-1 0 0,1 0 0 0 0,-1 0 1 0 0,0 0-1 0 0,0 0 1 0 0,0-1-1 0 0,0 1 0 0 0,0-1 1 0 0,-5 4-1 0 0,-2 4 88 0 0,-35 37 16 0 0,-3-2 0 0 0,-73 55 0 0 0,20-18-60 0 0,91-75-163 0 0,0 2 1 0 0,0-1-1 0 0,0 1 0 0 0,1 1 1 0 0,0 0-1 0 0,1 0 0 0 0,-10 17 1 0 0,17-25-261 0 0,1 0-53 0 0,4 5 97 0 0,1 1-1 0 0,0-1 1 0 0,1-1-1 0 0,0 1 0 0 0,0-1 1 0 0,0 0-1 0 0,13 7 1 0 0,23 21-317 0 0,-25-18 400 0 0,-5-5 145 0 0,-1 1 0 0 0,0 0 1 0 0,-1 0-1 0 0,0 1 0 0 0,-1 0 0 0 0,12 21 0 0 0,-19-27 241 0 0,0-1 0 0 0,0 1 0 0 0,-1 0 0 0 0,0 0 1 0 0,0 0-1 0 0,0 1 0 0 0,-1-1 0 0 0,0 0 0 0 0,-1 11 0 0 0,0-15-150 0 0,0 1 1 0 0,0-1 0 0 0,-1 0-1 0 0,0 0 1 0 0,1 0-1 0 0,-1 1 1 0 0,0-1-1 0 0,-1 0 1 0 0,1-1 0 0 0,0 1-1 0 0,-1 0 1 0 0,0 0-1 0 0,0 0 1 0 0,0-1 0 0 0,0 1-1 0 0,0-1 1 0 0,0 0-1 0 0,-1 1 1 0 0,1-1-1 0 0,-1 0 1 0 0,1 0 0 0 0,-1-1-1 0 0,-4 3 1 0 0,-3 0-42 0 0,1 0 0 0 0,-1-1 0 0 0,0 0 0 0 0,0-1 0 0 0,1 0 0 0 0,-2-1 0 0 0,-17 1 0 0 0,7-2-185 0 0,-1-1-1 0 0,-33-6 1 0 0,41 3-1243 0 0,1-1-442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05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32 4607 0 0,'38'-10'294'0'0,"57"-12"8879"0"0,-96 25-9099 0 0,0 0-1 0 0,0 1 1 0 0,-1-2-1 0 0,1 1 1 0 0,-1 0 0 0 0,0 0-1 0 0,0 0 1 0 0,0-1-1 0 0,0 1 1 0 0,0-1 0 0 0,-5 5-1 0 0,5-6-23 0 0,-23 22 348 0 0,-1-2-1 0 0,-49 30 1 0 0,23-16-151 0 0,-21 17-174 0 0,-79 73 0 0 0,117-91 77 0 0,1 2-1 0 0,1 0 1 0 0,-49 75-1 0 0,67-88 19 0 0,1 0 0 0 0,1 1 0 0 0,1 1 0 0 0,1 0 0 0 0,-11 39 0 0 0,20-55-71 0 0,0 1 1 0 0,0-1-1 0 0,1 0 1 0 0,0 0 0 0 0,1 0-1 0 0,0 1 1 0 0,0-1 0 0 0,1 0-1 0 0,0 0 1 0 0,1 0 0 0 0,0 1-1 0 0,0-1 1 0 0,1-1-1 0 0,0 1 1 0 0,1 0 0 0 0,0-1-1 0 0,0 0 1 0 0,1 0 0 0 0,10 14-1 0 0,-7-13 50 0 0,1 0-1 0 0,0-1 1 0 0,0 0-1 0 0,1 0 1 0 0,0-1-1 0 0,0 0 1 0 0,20 9 0 0 0,4-1 206 0 0,44 14 1 0 0,-53-22-230 0 0,-15-4-84 0 0,0 0 0 0 0,0 0 0 0 0,17 10 0 0 0,-25-13-120 0 0,-4 1-301 0 0,-1 1 193 0 0,-1 0-1 0 0,0-1 1 0 0,0 0 0 0 0,0 0 0 0 0,0 0 0 0 0,0 0 0 0 0,0-1-1 0 0,0 1 1 0 0,0-1 0 0 0,0 0 0 0 0,-7-1 0 0 0,8 0-103 0 0,0 1-1 0 0,1-1 1 0 0,-1 0 0 0 0,1 1 0 0 0,-1-1 0 0 0,1 0 0 0 0,-1-1 0 0 0,1 1-1 0 0,0 0 1 0 0,-1-1 0 0 0,1 1 0 0 0,0-1 0 0 0,0 0 0 0 0,0 0-1 0 0,0 1 1 0 0,0-1 0 0 0,1-1 0 0 0,-1 1 0 0 0,-1-3 0 0 0,-3-13-1643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0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1001 5063 0 0,'0'0'4464'0'0,"2"0"-3146"0"0,6-1-928 0 0,-1 0 1 0 0,1-1-1 0 0,0 0 1 0 0,0 0-1 0 0,-1-1 1 0 0,0 0 0 0 0,1-1-1 0 0,-1 1 1 0 0,0-1-1 0 0,-1 0 1 0 0,1-1-1 0 0,-1 0 1 0 0,11-10 0 0 0,14-20-100 0 0,-2 0 1 0 0,-2-2 0 0 0,40-73-1 0 0,-44 65-249 0 0,-2-1-1 0 0,-2-1 0 0 0,14-56 1 0 0,35-162-1864 0 0,-56 213 1487 0 0,12-68-394 0 0,-23 118 729 0 0,-1-1 0 0 0,0 1 0 0 0,1-1 0 0 0,-1 0 0 0 0,0 1 0 0 0,-1-1 0 0 0,1 0 0 0 0,0 1 0 0 0,-1-1 0 0 0,1 0 0 0 0,-1 1 0 0 0,-2-5 0 0 0,2 6 0 0 0,1 0 0 0 0,-1 0 0 0 0,0 0 0 0 0,0 0 0 0 0,0 0 0 0 0,0 0 0 0 0,0 0 0 0 0,0 0 0 0 0,0 1 0 0 0,0-1 0 0 0,0 0 0 0 0,-1 1 0 0 0,1-1 0 0 0,0 1 0 0 0,0-1 0 0 0,-1 1 0 0 0,1 0 0 0 0,0-1 0 0 0,-1 1 0 0 0,1 0 0 0 0,0 0 0 0 0,-1 0 0 0 0,1 0 0 0 0,0 0 0 0 0,-1 0 0 0 0,-1 1 0 0 0,-7 1-6 0 0,-1 0 0 0 0,1 1-1 0 0,0 1 1 0 0,0-1 0 0 0,1 2-1 0 0,-1-1 1 0 0,1 1 0 0 0,0 1-1 0 0,0 0 1 0 0,0 0 0 0 0,-10 10-1 0 0,1 1-12 0 0,1 0 0 0 0,1 1 0 0 0,-27 38 0 0 0,13-9 40 0 0,1 2 1 0 0,-30 75-1 0 0,-23 112 193 0 0,2 160 656 0 0,78-381-794 0 0,-6 30 203 0 0,-17 58-1 0 0,17-78-135 0 0,-2 0 1 0 0,0 0-1 0 0,-23 38 1 0 0,11-29 156 0 0,-2-2-1 0 0,0 0 1 0 0,-52 50 0 0 0,-102 67-616 0 0,132-114-226 0 0,44-34 365 0 0,4-2-1434 0 0,11-5 458 0 0,4-5-50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0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53 210 9671 0 0,'-36'-2'1398'0'0,"19"2"4703"0"0,48-2-5359 0 0,-1-2 0 0 0,1-1 1 0 0,51-15-1 0 0,3 0-92 0 0,-46 12-430 0 0,273-66 1025 0 0,-249 53-1179 0 0,120-32-1189 0 0,-180 53-211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0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35 9071 0 0,'0'0'816'0'0,"1"-1"-672"0"0,20-16-3 0 0,-20 16 35 0 0,0 1 0 0 0,0-1 1 0 0,0 0-1 0 0,0 0 0 0 0,0 0 0 0 0,0 0 1 0 0,0 0-1 0 0,0 0 0 0 0,0 0 0 0 0,0 0 1 0 0,0 0-1 0 0,0-2 0 0 0,0 2 520 0 0,-3 0-488 0 0,-5 1-117 0 0,-1-1 0 0 0,1 1-1 0 0,0 0 1 0 0,-1 1 0 0 0,1 0-1 0 0,0 0 1 0 0,-12 3 0 0 0,-3 3 126 0 0,-24 11 0 0 0,17-3 183 0 0,2 0 0 0 0,0 2 0 0 0,-33 27-1 0 0,28-20 5 0 0,13-10-153 0 0,-18 12 530 0 0,-52 49-1 0 0,84-70-701 0 0,0 1-1 0 0,0-1 1 0 0,0 1 0 0 0,1 0-1 0 0,0 0 1 0 0,0 0 0 0 0,0 0-1 0 0,1 1 1 0 0,0 0 0 0 0,-4 11-1 0 0,7-17-63 0 0,1-1-1 0 0,-1 1 0 0 0,0-1 1 0 0,0 1-1 0 0,0-1 1 0 0,0 0-1 0 0,0 1 1 0 0,0-1-1 0 0,1 1 0 0 0,-1-1 1 0 0,0 1-1 0 0,0-1 1 0 0,1 1-1 0 0,-1-1 1 0 0,0 0-1 0 0,1 1 0 0 0,-1-1 1 0 0,0 0-1 0 0,1 1 1 0 0,-1-1-1 0 0,0 0 1 0 0,1 1-1 0 0,-1-1 0 0 0,1 0 1 0 0,-1 0-1 0 0,1 1 1 0 0,12 3 181 0 0,-8-3-130 0 0,1-1 0 0 0,0 0 1 0 0,0 0-1 0 0,0-1 0 0 0,0 1 1 0 0,-1-1-1 0 0,1-1 0 0 0,9-2 1 0 0,45-20 223 0 0,-47 19-219 0 0,25-13-15 0 0,0-1 0 0 0,44-31 0 0 0,-58 34-266 0 0,-2-2 1 0 0,0 0-1 0 0,-1-2 1 0 0,25-28-1 0 0,-42 43 159 0 0,-2 3 20 0 0,0-1 1 0 0,0 0-1 0 0,0 0 0 0 0,0 0 0 0 0,0 0 1 0 0,-1 0-1 0 0,1 0 0 0 0,-1 0 0 0 0,0 0 1 0 0,0-1-1 0 0,0 1 0 0 0,1-6 1 0 0,-2 8 34 0 0,0 1 1 0 0,-1 0 0 0 0,1 0-1 0 0,0 0 1 0 0,0 0 0 0 0,0 0 0 0 0,-1-1-1 0 0,1 1 1 0 0,0 0 0 0 0,0 0 0 0 0,0 0-1 0 0,-1 0 1 0 0,1 0 0 0 0,0 0-1 0 0,0 0 1 0 0,-1 0 0 0 0,1 0 0 0 0,0 0-1 0 0,0 0 1 0 0,0 0 0 0 0,-1 0 0 0 0,1 0-1 0 0,0 0 1 0 0,0 0 0 0 0,-1 0-1 0 0,1 0 1 0 0,0 0 0 0 0,0 0 0 0 0,0 0-1 0 0,-1 1 1 0 0,1-1 0 0 0,0 0 0 0 0,0 0-1 0 0,0 0 1 0 0,-1 0 0 0 0,1 1-1 0 0,-10 3 64 0 0,4 2-56 0 0,0 0 1 0 0,0 1-1 0 0,0 0 0 0 0,0 0 0 0 0,1 0 0 0 0,0 0 0 0 0,-4 11 1 0 0,3-6 7 0 0,0 0 0 0 0,2 1 0 0 0,-1-1 0 0 0,-2 17 0 0 0,6-23-18 0 0,0 0 1 0 0,1 1 0 0 0,0 11-1 0 0,3-3 1 0 0,0-12-6 0 0,0-1-11 0 0,4 8-1366 0 0,0 1-5242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648 829 5983 0 0,'2'-1'8995'0'0,"67"-35"-2874"0"0,-39 21-5763 0 0,29-19 0 0 0,-17 4-451 0 0,-1-2-1 0 0,-1-2 0 0 0,-2-1 1 0 0,-2-2-1 0 0,61-81 0 0 0,-51 52-922 0 0,-3-2 0 0 0,-3-2 0 0 0,34-83 0 0 0,-71 146 822 0 0,12-31-817 0 0,-14 35 900 0 0,0-1 0 0 0,0 1 0 0 0,0-1 0 0 0,0 0 0 0 0,-1 1 1 0 0,0-1-1 0 0,0 0 0 0 0,0-4 0 0 0,0 8 83 0 0,0-1-1 0 0,0 0 1 0 0,0 0 0 0 0,-1 0 0 0 0,1 1-1 0 0,0-1 1 0 0,0 0 0 0 0,-1 0 0 0 0,1 1-1 0 0,-1-1 1 0 0,1 0 0 0 0,-1 1-1 0 0,1-1 1 0 0,-1 0 0 0 0,1 1 0 0 0,-1-1-1 0 0,1 1 1 0 0,-1-1 0 0 0,0 1 0 0 0,1-1-1 0 0,-1 1 1 0 0,-1-1 0 0 0,0 0 26 0 0,1 1 0 0 0,-1-1 0 0 0,0 1 0 0 0,1 0 0 0 0,-1 0 0 0 0,0-1 0 0 0,1 1 0 0 0,-1 0 0 0 0,0 1 0 0 0,-2-1 0 0 0,-4 2 90 0 0,1 0-1 0 0,-1 0 1 0 0,-11 6 0 0 0,17-7-100 0 0,-20 10 173 0 0,1 1 1 0 0,0 0-1 0 0,1 2 0 0 0,0 1 1 0 0,1 0-1 0 0,1 1 1 0 0,-22 25-1 0 0,-103 141 1166 0 0,122-152-1137 0 0,-68 91 579 0 0,-99 140 353 0 0,17 13-419 0 0,-14 87 657 0 0,165-322-1225 0 0,-3-2 0 0 0,-1 0 1 0 0,-2-2-1 0 0,-1-1 0 0 0,-33 32 0 0 0,51-56-160 0 0,-1 0 1 0 0,-1 0 0 0 0,1-1-1 0 0,-2-1 1 0 0,1 0 0 0 0,-18 10-1 0 0,27-18-200 0 0</inkml:trace>
  <inkml:trace contextRef="#ctx0" brushRef="#br0" timeOffset="1">57 1210 9671 0 0,'0'0'875'0'0,"2"1"-719"0"0,7 1 901 0 0,-1 0 1 0 0,1-1-1 0 0,0 0 1 0 0,0-1-1 0 0,0 1 1 0 0,0-2-1 0 0,9 0 1 0 0,1 0 615 0 0,270-22 2437 0 0,-107 5-3759 0 0,-92 9-1861 0 0,-47 2 571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0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9 2303 0 0,'0'0'7188'0'0,"6"-9"-2472"0"0,-18 36 2263 0 0,4-9-6787 0 0,-1-1 1 0 0,0 0-1 0 0,-19 25 0 0 0,-104 121 105 0 0,131-162-373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0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29 9991 0 0,'18'-25'1080'0'0,"-18"25"-1058"0"0,0 0 0 0 0,0 0-1 0 0,0-1 1 0 0,0 1 0 0 0,1 0-1 0 0,-1 0 1 0 0,0 0 0 0 0,0-1-1 0 0,0 1 1 0 0,0 0 0 0 0,0 0-1 0 0,1 0 1 0 0,-1 0 0 0 0,0-1-1 0 0,0 1 1 0 0,0 0 0 0 0,1 0-1 0 0,-1 0 1 0 0,0 0 0 0 0,0 0-1 0 0,0-1 1 0 0,1 1 0 0 0,-1 0-1 0 0,0 0 1 0 0,0 0 0 0 0,1 0 0 0 0,-1 0-1 0 0,0 0 1 0 0,0 0 0 0 0,1 0-1 0 0,-1 0 1 0 0,0 0 0 0 0,0 0-1 0 0,1 0 1 0 0,-1 0 0 0 0,2 9 1711 0 0,-6 17 953 0 0,-10 26-1594 0 0,-2 0 0 0 0,-31 70-1 0 0,-64 91 330 0 0,63-139-1241 0 0,-71 83 0 0 0,67-91-136 0 0,-70 113 0 0 0,117-170-36 0 0,0 0 0 0 0,-4 12-1 0 0,8-18-48 0 0,0-1-1 0 0,1 1 0 0 0,-1-1 0 0 0,0 1 1 0 0,1 0-1 0 0,0-1 0 0 0,0 1 0 0 0,0 0 1 0 0,0-1-1 0 0,0 1 0 0 0,0-1 0 0 0,1 1 1 0 0,0 4-1 0 0,1-4-1547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1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23 10799 0 0,'1'-2'496'0'0,"0"0"-326"0"0,1-15 2476 0 0,-10 16-1448 0 0,7 1-1139 0 0,1 0-1 0 0,-1 0 1 0 0,0 0 0 0 0,0 0-1 0 0,0 0 1 0 0,0 0-1 0 0,1 0 1 0 0,-1 0-1 0 0,0 0 1 0 0,0 1 0 0 0,0-1-1 0 0,1 0 1 0 0,-1 0-1 0 0,0 1 1 0 0,0-1-1 0 0,1 1 1 0 0,-1-1 0 0 0,0 0-1 0 0,1 1 1 0 0,-1 0-1 0 0,0 0 1 0 0,-4 3 69 0 0,0 0 0 0 0,0 1 0 0 0,0 0 1 0 0,1 0-1 0 0,0 0 0 0 0,0 0 0 0 0,0 1 0 0 0,0-1 1 0 0,-4 13-1 0 0,-1 5 102 0 0,-10 33 0 0 0,8-18-92 0 0,-136 347 476 0 0,113-314-597 0 0,-3-1 1 0 0,-3-1-1 0 0,-57 74 1 0 0,21-42 36 0 0,-100 124-44 0 0,159-203-3 0 0,0 1-1 0 0,-26 48 1 0 0,42-69-147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1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40 132 12031 0 0,'-2'0'554'0'0,"-23"0"175"0"0,13 1 3906 0 0,55 6-3535 0 0,29-8 216 0 0,84-12-1 0 0,-118 9-924 0 0,72-12 554 0 0,151-44 1 0 0,-161 35-725 0 0,-72 18-228 0 0,1 2-1 0 0,-1 1 1 0 0,36-1 0 0 0,-52 7-1296 0 0,-9-1 1007 0 0,-1 0-653 0 0,10 5-1567 0 0,-10-5 873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1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19 6911 0 0,'0'0'528'0'0,"-6"-6"1077"0"0,3 4 1460 0 0,-1 1-2416 0 0,0 0 1 0 0,0 1 0 0 0,0-1-1 0 0,0 1 1 0 0,-1 0 0 0 0,1 0-1 0 0,0 0 1 0 0,0 1-1 0 0,-5 0 1 0 0,2 1-312 0 0,-1 0-1 0 0,1 1 1 0 0,0 0-1 0 0,-10 5 1 0 0,-1 3-307 0 0,1 1 0 0 0,-28 23 0 0 0,17-10-61 0 0,1 0-1 0 0,-32 41 1 0 0,49-55 47 0 0,2 1-1 0 0,0 0 1 0 0,0 1 0 0 0,1-1-1 0 0,0 2 1 0 0,2-1 0 0 0,-1 0-1 0 0,1 1 1 0 0,-2 16 0 0 0,6-27 7 0 0,0 1 0 0 0,1-1 0 0 0,0 1 0 0 0,0-1 0 0 0,0 1 0 0 0,0-1-1 0 0,0 0 1 0 0,1 1 0 0 0,0-1 0 0 0,-1 1 0 0 0,1-1 0 0 0,0 0 0 0 0,1 1 0 0 0,-1-1 0 0 0,1 0 0 0 0,-1 0 0 0 0,1 0 0 0 0,0 0 0 0 0,0 0 0 0 0,0-1 0 0 0,1 1 0 0 0,-1-1 0 0 0,1 1 0 0 0,4 3-1 0 0,-3-3 5 0 0,1 0-1 0 0,0 0 0 0 0,1-1 1 0 0,-1 1-1 0 0,0-1 0 0 0,1 0 1 0 0,0 0-1 0 0,-1-1 0 0 0,1 0 1 0 0,0 0-1 0 0,0 0 1 0 0,-1-1-1 0 0,12 0 0 0 0,4-2 20 0 0,-1-1 0 0 0,1-1 0 0 0,-1-1 0 0 0,0-1 0 0 0,29-13 0 0 0,91-50 259 0 0,-99 47-157 0 0,59-42-1 0 0,-88 56-138 0 0,-1-2-1 0 0,0 1 1 0 0,-1-1 0 0 0,0-1-1 0 0,0 0 1 0 0,-1 0 0 0 0,0-1-1 0 0,-1 0 1 0 0,8-16-1 0 0,-14 23-48 0 0,0 0 0 0 0,0-1 0 0 0,-1 1-1 0 0,0 0 1 0 0,1 0 0 0 0,-2-1-1 0 0,1 1 1 0 0,-1 0 0 0 0,1-1 0 0 0,-1 1-1 0 0,-2-9 1 0 0,2 11 4 0 0,-1 0 1 0 0,0 0-1 0 0,1 0 1 0 0,-1 1-1 0 0,-1-1 1 0 0,1 0-1 0 0,0 1 0 0 0,-1-1 1 0 0,1 1-1 0 0,-1-1 1 0 0,0 1-1 0 0,1 0 1 0 0,-1-1-1 0 0,0 1 0 0 0,-1 0 1 0 0,1 1-1 0 0,0-1 1 0 0,0 0-1 0 0,-1 1 1 0 0,1-1-1 0 0,-1 1 0 0 0,-5-3 1 0 0,0 2-71 0 0,0 0 0 0 0,-1 0 1 0 0,1 0-1 0 0,-1 1 0 0 0,1 0 1 0 0,-1 1-1 0 0,-11 1 0 0 0,-62 11-656 0 0,28-3 399 0 0,-102 17-2334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1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75 407 5527 0 0,'0'0'758'0'0,"-1"2"239"0"0,-11 50 4260 0 0,-3 30-1889 0 0,2-5-1748 0 0,11-61-1363 0 0,0-5-200 0 0,-14 32 188 0 0,15-41-230 0 0,-2 10 6 0 0,2-10 108 0 0,0-4-37 0 0,-1-2-33 0 0,1-1-1 0 0,0 1 1 0 0,0-1-1 0 0,0 0 1 0 0,0 0 0 0 0,1 0-1 0 0,0 1 1 0 0,0-1-1 0 0,0 0 1 0 0,0 0-1 0 0,1 0 1 0 0,0 1-1 0 0,0-1 1 0 0,2-5-1 0 0,3-8 164 0 0,0 1 0 0 0,13-25 0 0 0,14-19 14 0 0,3 0 0 0 0,2 3 0 0 0,50-58 0 0 0,-52 77-194 0 0,1 2 0 0 0,2 1-1 0 0,44-31 1 0 0,-70 57 4 0 0,1 1-1 0 0,-1 0 1 0 0,1 1 0 0 0,1 0-1 0 0,0 1 1 0 0,0 1 0 0 0,23-7-1 0 0,-32 12-51 0 0,0-1 0 0 0,0 1-1 0 0,0 0 1 0 0,0 1 0 0 0,0-1-1 0 0,0 1 1 0 0,0 1 0 0 0,0-1-1 0 0,1 1 1 0 0,-1 0 0 0 0,0 0-1 0 0,0 1 1 0 0,-1-1 0 0 0,1 1-1 0 0,0 1 1 0 0,-1-1 0 0 0,1 1-1 0 0,-1 0 1 0 0,0 0 0 0 0,0 1-1 0 0,0-1 1 0 0,6 7 0 0 0,-9-8-78 0 0,0 0-1 0 0,-1 0 1 0 0,1 0 0 0 0,-1 0-1 0 0,0 1 1 0 0,0-1 0 0 0,0 0-1 0 0,0 1 1 0 0,1 2 0 0 0,-1 0-221 0 0,0-3-1022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13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326 124 9215 0 0,'-2'-1'707'0'0,"-14"-9"7800"0"0,87 16-7535 0 0,-46-6-757 0 0,0-1 1 0 0,-1-1 0 0 0,1-1-1 0 0,40-11 1 0 0,-60 13-212 0 0,-1-1 1 0 0,-1 1 0 0 0,0 0 0 0 0,0-1 0 0 0,0 1 0 0 0,-1-1-1 0 0,1 0 1 0 0,0 0 0 0 0,4-4 0 0 0,-6 5 1 0 0,15-13 12 0 0,-14 5 11 0 0,-2 6-12 0 0,0 1-32 0 0,0 0 1 0 0,1 1 0 0 0,-2-1 0 0 0,1 0 0 0 0,0 0 0 0 0,0 1 0 0 0,0-1 0 0 0,-1 0 0 0 0,1 1-1 0 0,-1-1 1 0 0,1 1 0 0 0,-1-1 0 0 0,0 0 0 0 0,1 1 0 0 0,-1-1 0 0 0,0 1 0 0 0,0 0 0 0 0,0-1-1 0 0,0 1 1 0 0,-1 0 0 0 0,1 0 0 0 0,0-1 0 0 0,0 1 0 0 0,-1 0 0 0 0,1 0 0 0 0,-1 0 0 0 0,1 1-1 0 0,-1-1 1 0 0,1 0 0 0 0,-1 0 0 0 0,-2 0 0 0 0,3 1-8 0 0,-3-2-33 0 0,-1 1 0 0 0,0-1 0 0 0,0 1 1 0 0,0 1-1 0 0,0-1 0 0 0,0 1 0 0 0,0 0 0 0 0,0 0 0 0 0,0 0 0 0 0,0 0 0 0 0,-7 2 0 0 0,-3 2 108 0 0,0 0-1 0 0,-20 8 1 0 0,-12 9-614 0 0,-69 39 0 0 0,-38 38-476 0 0,142-90 1068 0 0,-5 3 233 0 0,1 0-1 0 0,-26 24 1 0 0,39-32-226 0 0,0 0 0 0 0,0-1-1 0 0,1 2 1 0 0,-1-1 0 0 0,1 0-1 0 0,0 0 1 0 0,-1 1 0 0 0,2-1 0 0 0,-1 1-1 0 0,0 0 1 0 0,1-1 0 0 0,-1 1-1 0 0,1 0 1 0 0,0 0 0 0 0,1 0-1 0 0,-1 0 1 0 0,1 0 0 0 0,-1 0 0 0 0,1 7-1 0 0,1-8-8 0 0,0 0-1 0 0,-1-1 0 0 0,1 1 1 0 0,0-1-1 0 0,0 1 0 0 0,0-1 1 0 0,1 1-1 0 0,-1-1 1 0 0,0 0-1 0 0,1 1 0 0 0,0-1 1 0 0,-1 0-1 0 0,1 0 0 0 0,3 2 1 0 0,-1 0-2 0 0,0-1 0 0 0,1-1 0 0 0,-1 1 0 0 0,0-1 0 0 0,1 1 0 0 0,0-1 1 0 0,5 1-1 0 0,5 1 22 0 0,1 0 0 0 0,0-2 1 0 0,30 2-1 0 0,3-2-252 0 0,1-2 0 0 0,0-2 0 0 0,89-17 0 0 0,-112 12-473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1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20 15119 0 0,'7'-12'694'0'0,"-5"9"-22"0"0,-1 2-432 0 0,1-2 630 0 0,-4 3-324 0 0,-8 7-130 0 0,-17 16-190 0 0,-12 27 161 0 0,-54 92 0 0 0,53-78-301 0 0,-2 4-106 0 0,4 1 0 0 0,-60 146 0 0 0,74-146-87 0 0,2 1 0 0 0,4 1 0 0 0,3 1-1 0 0,-7 93 1 0 0,17-59-1 0 0,-1 25 98 0 0,4-120 206 0 0,0-1 0 0 0,-1 1 0 0 0,-7 19 0 0 0,9-27-57 0 0,-1-1 1 0 0,1 0-1 0 0,-1 0 0 0 0,0 0 1 0 0,0 1-1 0 0,0-2 1 0 0,0 1-1 0 0,0 0 1 0 0,0 0-1 0 0,0-1 1 0 0,-4 3-1 0 0,3-2 133 0 0,1-2-180 0 0,0 1 0 0 0,1-1 0 0 0,-1 1 0 0 0,0-1 0 0 0,0 0 0 0 0,1 0 0 0 0,-1 0 0 0 0,0 0 1 0 0,0 0-1 0 0,1 0 0 0 0,-1 0 0 0 0,0-1 0 0 0,0 1 0 0 0,-1-1 0 0 0,-1 0 124 0 0,-2-1-136 0 0,1 1 1 0 0,-1-1-1 0 0,1 0 0 0 0,-1 0 0 0 0,1-1 1 0 0,0 0-1 0 0,0 0 0 0 0,0 0 0 0 0,0-1 0 0 0,1 1 1 0 0,-1-1-1 0 0,1 0 0 0 0,0 0 0 0 0,0-1 1 0 0,1 1-1 0 0,-1-1 0 0 0,-4-7 0 0 0,3 2-282 0 0,0 0-1 0 0,0 0 0 0 0,1 0 1 0 0,0-1-1 0 0,1 0 0 0 0,0 0 1 0 0,1 0-1 0 0,-1-13 0 0 0,1-4-1062 0 0,2 1 0 0 0,5-51 1 0 0,3 25-778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1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4607 0 0,'3'-8'216'0'0,"-1"4"-121"0"0,-1 0 0 0 0,0-1 1 0 0,0 1-1 0 0,0 0 0 0 0,1-11 7833 0 0,0 13-6897 0 0,0 0-959 0 0,0 1 0 0 0,1-1 0 0 0,-1 0 0 0 0,1 1 0 0 0,-1-1 0 0 0,1 1 0 0 0,-1 0 0 0 0,1 0 0 0 0,0 0 0 0 0,0 1 0 0 0,-1-1 0 0 0,1 0 0 0 0,0 1 0 0 0,0 0 0 0 0,0 0 0 0 0,0 0 0 0 0,0 0 0 0 0,0 0 0 0 0,-1 0 0 0 0,1 1 0 0 0,0-1 0 0 0,0 1 0 0 0,0 0 0 0 0,-1 0 0 0 0,1 0 0 0 0,0 0 0 0 0,-1 1 0 0 0,1-1 0 0 0,-1 0 0 0 0,4 4 0 0 0,1 2-215 0 0,-1 0 0 0 0,0 1-1 0 0,0-1 1 0 0,0 1 0 0 0,-1 1 0 0 0,-1-1 0 0 0,1 1 0 0 0,-1 0 0 0 0,-1 0-1 0 0,4 10 1 0 0,0 3-5229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1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153 259 16039 0 0,'0'0'1452'0'0,"1"-2"-1196"0"0,1-2-183 0 0,0 1 0 0 0,0 0-1 0 0,1 0 1 0 0,0 0 0 0 0,-1 0-1 0 0,1 0 1 0 0,0 1 0 0 0,1-1-1 0 0,-1 1 1 0 0,0 0 0 0 0,1 0-1 0 0,-1 0 1 0 0,6-2-1 0 0,9-3 426 0 0,29-7-1 0 0,-31 10-466 0 0,55-19 622 0 0,124-57-1 0 0,-180 73-632 0 0,18-15 0 0 0,-15 11 4 0 0,-8 3-24 0 0,-5-4-13 0 0,-5 0-71 0 0,-1 11 63 0 0,0-1 1 0 0,0 1-1 0 0,0 0 1 0 0,-1 0-1 0 0,1 0 1 0 0,0-1-1 0 0,-1 1 1 0 0,1 0-1 0 0,0 1 1 0 0,-1-1-1 0 0,1 0 1 0 0,-1 0-1 0 0,1 1 1 0 0,-1-1-1 0 0,0 0 1 0 0,1 1-1 0 0,-1 0 1 0 0,0-1-1 0 0,1 1 1 0 0,-1 0-1 0 0,0 0 1 0 0,1 0-1 0 0,-4 0 1 0 0,-3 0-73 0 0,0 1 0 0 0,0-1 1 0 0,-12 4-1 0 0,-11 4-274 0 0,-56 25-1 0 0,42-15 159 0 0,-3 1 81 0 0,1 2 0 0 0,-60 35 0 0 0,90-45 222 0 0,0 0 0 0 0,1 1 0 0 0,1 0 0 0 0,0 1 1 0 0,1 1-1 0 0,0 0 0 0 0,1 1 0 0 0,1 1 0 0 0,-14 20 1 0 0,23-30-59 0 0,0 0 0 0 0,0-1 1 0 0,1 1-1 0 0,0 0 1 0 0,0 1-1 0 0,0-1 1 0 0,1 0-1 0 0,0 0 1 0 0,0 1-1 0 0,0 6 1 0 0,1-10-36 0 0,0 0 0 0 0,0 0 1 0 0,1 0-1 0 0,-1 0 1 0 0,1 0-1 0 0,0 0 0 0 0,0 0 1 0 0,0 0-1 0 0,0 0 1 0 0,0-1-1 0 0,1 1 0 0 0,-1-1 1 0 0,1 1-1 0 0,0-1 1 0 0,-1 1-1 0 0,1-1 0 0 0,0 0 1 0 0,1 0-1 0 0,-1 0 1 0 0,0 0-1 0 0,0 0 0 0 0,1 0 1 0 0,3 1-1 0 0,3 2 6 0 0,0-2 0 0 0,0 1-1 0 0,0-1 1 0 0,0-1-1 0 0,0 0 1 0 0,1 0 0 0 0,-1 0-1 0 0,13-1 1 0 0,3 0-842 0 0,48-6 1 0 0,-27-2-5853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236 102 1839 0 0,'1'0'6976'0'0,"7"0"-4764"0"0,6-1 1632 0 0,21 2 0 0 0,-23 0-3203 0 0,-1-1 1 0 0,0 0 0 0 0,16-2 0 0 0,-18 0-570 0 0,115-25 1741 0 0,-120 25-1837 0 0,0 1 0 0 0,0-1 1 0 0,0 0-1 0 0,0 0 0 0 0,0 0 0 0 0,-1-1 0 0 0,1 1 0 0 0,-1-1 0 0 0,1 0 0 0 0,3-4 0 0 0,-7 6 8 0 0,0 1 0 0 0,1-1 0 0 0,-1 1 0 0 0,0-1 0 0 0,0 1-1 0 0,0-1 1 0 0,0 0 0 0 0,1 1 0 0 0,-1-1 0 0 0,0 1 0 0 0,0-1-1 0 0,0 0 1 0 0,0 1 0 0 0,-1-1 0 0 0,1 0 0 0 0,0 1 0 0 0,0-1-1 0 0,0 1 1 0 0,0-1 0 0 0,-1 0 0 0 0,1 1 0 0 0,0-1 0 0 0,0 1-1 0 0,-1-1 1 0 0,1 1 0 0 0,0-1 0 0 0,-1 1 0 0 0,1-1 0 0 0,-1 1-1 0 0,1-1 1 0 0,-1 1 0 0 0,0-1 0 0 0,-15-11-428 0 0,12 10 402 0 0,-1 0-1 0 0,1 0 0 0 0,-1 1 1 0 0,1 0-1 0 0,-1 0 0 0 0,1 0 1 0 0,-1 0-1 0 0,0 1 1 0 0,1 0-1 0 0,-1 0 0 0 0,0 0 1 0 0,1 1-1 0 0,-1-1 0 0 0,0 1 1 0 0,-6 2-1 0 0,-7 2-140 0 0,0 2 0 0 0,-24 10-1 0 0,-13 9 776 0 0,-68 43 0 0 0,102-55-414 0 0,1 0 1 0 0,1 1-1 0 0,0 1 0 0 0,1 0 1 0 0,1 2-1 0 0,-19 24 0 0 0,32-38-138 0 0,1 1 0 0 0,0 0-1 0 0,0 0 1 0 0,0 0 0 0 0,1 0-1 0 0,0 1 1 0 0,-2 5 0 0 0,4-9-37 0 0,-1-1 0 0 0,1 1 0 0 0,0-1 1 0 0,0 1-1 0 0,0-1 0 0 0,0 1 0 0 0,0-1 0 0 0,0 1 0 0 0,0 0 1 0 0,0-1-1 0 0,1 1 0 0 0,-1-1 0 0 0,0 1 0 0 0,1-1 0 0 0,0 1 1 0 0,-1-1-1 0 0,1 0 0 0 0,0 1 0 0 0,0-1 0 0 0,-1 0 0 0 0,1 1 1 0 0,0-1-1 0 0,0 0 0 0 0,1 0 0 0 0,-1 0 0 0 0,0 0 0 0 0,0 0 1 0 0,0 0-1 0 0,1 0 0 0 0,1 1 0 0 0,3 1-225 0 0,0-1 0 0 0,0 1 0 0 0,0-1-1 0 0,12 3 1 0 0,12-1-5149 0 0,5-2-1955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1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17 18311 0 0,'12'-16'2744'0'0,"-13"16"-2723"0"0,0 0-1 0 0,0-1 1 0 0,0 1 0 0 0,0 0-1 0 0,0 0 1 0 0,0 0-1 0 0,0 0 1 0 0,0 0-1 0 0,0 0 1 0 0,0 1 0 0 0,-2-1-1 0 0,1 1-11 0 0,-8 0 3 0 0,-1 2 0 0 0,0-1-1 0 0,1 1 1 0 0,0 1 0 0 0,-1 0 0 0 0,-12 7-1 0 0,-57 38 108 0 0,62-36-106 0 0,5-5-16 0 0,1 0 0 0 0,1 2 0 0 0,0-1 0 0 0,0 1 0 0 0,1 1 0 0 0,0 0 0 0 0,0 1 0 0 0,2-1 0 0 0,-1 2 0 0 0,2-1 0 0 0,-1 1 0 0 0,2 0 0 0 0,0 1 0 0 0,0 0 0 0 0,1 0 0 0 0,1 0 0 0 0,1 0 0 0 0,-4 26 1 0 0,6-30 0 0 0,1 0 0 0 0,0-1 1 0 0,1 1-1 0 0,0 0 0 0 0,1 0 1 0 0,0-1-1 0 0,0 1 1 0 0,6 14-1 0 0,-6-19 2 0 0,0 0 0 0 0,1-1 0 0 0,-1 1 0 0 0,1-1 0 0 0,0 0 0 0 0,0 0 0 0 0,0 0 1 0 0,1 0-1 0 0,-1 0 0 0 0,1-1 0 0 0,0 1 0 0 0,0-1 0 0 0,0 0 0 0 0,1 0 0 0 0,-1-1 0 0 0,1 1 0 0 0,9 2 0 0 0,-4-2-141 0 0,0-1-1 0 0,1 0 0 0 0,-1-1 1 0 0,1 0-1 0 0,-1 0 0 0 0,1-1 1 0 0,0-1-1 0 0,-1 0 0 0 0,1 0 1 0 0,-1-1-1 0 0,1-1 1 0 0,18-6-1 0 0,7-4-1425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1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9 16727 0 0,'2'-1'763'0'0,"3"-5"-12"0"0,-3 4 511 0 0,-1 5-748 0 0,-1 1-426 0 0,0 0 1 0 0,1 1-1 0 0,-1-1 1 0 0,-1 0 0 0 0,1 1-1 0 0,-1-1 1 0 0,1 0-1 0 0,-1 0 1 0 0,0 0 0 0 0,-1 0-1 0 0,-1 4 1 0 0,-5 11 106 0 0,-11 18-1 0 0,10-20-42 0 0,-56 104 498 0 0,-56 112 30 0 0,52-88-611 0 0,15-27-11 0 0,-88 138-1 0 0,136-248-58 0 0,-174 246-362 0 0,160-230-331 0 0,1 2 1 0 0,-17 30-1 0 0,34-54-377 0 0</inkml:trace>
  <inkml:trace contextRef="#ctx0" brushRef="#br0" timeOffset="1">213 551 13359 0 0,'-18'2'415'0'0,"0"0"0"0"0,1 1 0 0 0,-1 1 0 0 0,1 1 0 0 0,-20 8-1 0 0,31-11-92 0 0,0 1-1 0 0,0 0 1 0 0,0 1-1 0 0,0-1 1 0 0,1 1-1 0 0,0 0 1 0 0,0 0-1 0 0,0 1 1 0 0,0 0-1 0 0,0-1 1 0 0,1 2-1 0 0,0-1 1 0 0,0 0-1 0 0,1 1 1 0 0,-1 0-1 0 0,-4 11 1 0 0,7-15 194 0 0,3 1-26 0 0,-1 0-407 0 0,0-1-1 0 0,1 1 1 0 0,0-1-1 0 0,0 1 1 0 0,0-1-1 0 0,0 1 0 0 0,0-1 1 0 0,0 0-1 0 0,0 0 1 0 0,1 0-1 0 0,-1 0 0 0 0,5 2 1 0 0,-1-1 39 0 0,-1 0-1 0 0,2-1 1 0 0,-1 1 0 0 0,0-1-1 0 0,10 1 1 0 0,7 1 171 0 0,0-2 0 0 0,33-1-1 0 0,-46-1-213 0 0,244-23 623 0 0,-173 13-603 0 0,259-45 85 0 0,-148 21-250 0 0,-141 25-1169 0 0,56-17 0 0 0,-69 14-86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15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 11055 0 0,'-5'-1'173'0'0,"1"0"0"0"0,-1 1 0 0 0,1 0 0 0 0,-1 0 0 0 0,1 0 0 0 0,-1 0 0 0 0,1 0 0 0 0,0 1 0 0 0,-1 0 0 0 0,1 0 0 0 0,-1 0 0 0 0,1 1 0 0 0,0 0 0 0 0,0-1 0 0 0,0 1 0 0 0,0 1 0 0 0,-5 2 0 0 0,6-2 32 0 0,-1 1 1 0 0,0-1 0 0 0,1 1-1 0 0,-1 0 1 0 0,1 0-1 0 0,0 0 1 0 0,0 0-1 0 0,1 1 1 0 0,-1-1 0 0 0,1 1-1 0 0,0 0 1 0 0,0 0-1 0 0,1-1 1 0 0,0 1-1 0 0,-2 6 1 0 0,2 1-70 0 0,-1 1 0 0 0,2-1 1 0 0,0 0-1 0 0,0 1 0 0 0,1-1 0 0 0,1 0 1 0 0,0 1-1 0 0,7 21 0 0 0,4 5 251 0 0,24 49 0 0 0,148 249 1117 0 0,-174-318-1471 0 0,11 18 134 0 0,-2 1 0 0 0,17 45 0 0 0,-30-64-12 0 0,-1 1 1 0 0,0-1-1 0 0,-2 1 1 0 0,0 0-1 0 0,-2 0 1 0 0,1 35-1 0 0,-4-28 7 0 0,-2 0 0 0 0,0-1 0 0 0,-2 1 0 0 0,-1-1-1 0 0,-1 0 1 0 0,-2-1 0 0 0,-19 44 0 0 0,15-43-119 0 0,-2-1 0 0 0,0 0 0 0 0,-1-1-1 0 0,-2-1 1 0 0,0 0 0 0 0,-43 39 0 0 0,32-38-591 0 0,-2-2-1 0 0,-1-1 1 0 0,-63 31 0 0 0,93-51-559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1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 17047 0 0,'0'0'9328'0'0,"-15"0"-9544"0"0,0-2-104 0 0,3 1-32 0 0,0-3-6496 0 0,-1 1-1296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5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10047 0 0,'0'0'463'0'0,"2"0"-14"0"0,7 0-319 0 0,0-2-1 0 0,-1 1 0 0 0,1-1 0 0 0,9-4 1 0 0,-2 1 995 0 0,-2 0 347 0 0,-1-1 0 0 0,0 0-1 0 0,20-13 1 0 0,-27 15-173 0 0,-5 3-1287 0 0,0 0 0 0 0,-1 1 1 0 0,1-1-1 0 0,0 1 0 0 0,0-1 0 0 0,-1 1 0 0 0,1-1 0 0 0,0 1 1 0 0,0-1-1 0 0,0 1 0 0 0,0 0 0 0 0,0 0 0 0 0,0-1 0 0 0,-1 1 1 0 0,1 0-1 0 0,0 0 0 0 0,0 0 0 0 0,0 0 0 0 0,2 0 1 0 0,5 1-1191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2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10623 0 0,'0'0'1211'0'0,"13"1"276"0"0,-11 0-1403 0 0,0 0 0 0 0,0 0 1 0 0,0 0-1 0 0,0 1 1 0 0,0-1-1 0 0,0 1 0 0 0,-1 0 1 0 0,1-1-1 0 0,-1 1 1 0 0,1 0-1 0 0,-1 0 0 0 0,1 0 1 0 0,-1 0-1 0 0,0 0 1 0 0,0 1-1 0 0,0-1 0 0 0,0 0 1 0 0,-1 0-1 0 0,1 1 0 0 0,0-1 1 0 0,-1 0-1 0 0,0 1 1 0 0,1-1-1 0 0,-1 5 0 0 0,-1 6 20 0 0,1 0-1 0 0,-2 0 1 0 0,-4 19-1 0 0,4-21 27 0 0,-6 26-26 0 0,-1 1 0 0 0,-3-2 0 0 0,-1 1 1 0 0,-1-2-1 0 0,-2 0 0 0 0,-35 56 0 0 0,-34 28-1569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2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7367 0 0,'0'0'2483'0'0,"2"-1"-572"0"0,64-15 3421 0 0,58-12-3111 0 0,147-4 535 0 0,-229 30-2277 0 0,1 2 0 0 0,-1 2-1 0 0,1 1 1 0 0,59 14-1 0 0,-71-10-716 0 0,0-1 0 0 0,47 3-1 0 0,-65-9 110 0 0,1 0 0 0 0,-1-1 0 0 0,0 0 0 0 0,0-1 0 0 0,1-1-1 0 0,-1 0 1 0 0,-1-1 0 0 0,21-8 0 0 0,-12 1-798 0 0,-1 0 0 0 0,0-2 0 0 0,20-16 1 0 0,49-46-2675 0 0,-83 70 3426 0 0,34-31-1393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22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59 300 1839 0 0,'-3'0'83'0'0,"-2"1"-52"0"0,-46-2 15522 0 0,90-2-14250 0 0,0-1 0 0 0,68-16 1 0 0,-28 4-625 0 0,153-27 638 0 0,80-13-439 0 0,265-57-910 0 0,-389 80-1790 0 0,-128 25-1377 0 0,-38 4 1577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2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126 168 6911 0 0,'0'0'528'0'0,"-1"1"-341"0"0,-9 7 1016 0 0,1 0 0 0 0,0 0 1 0 0,0 1-1 0 0,-9 12 0 0 0,-11 15 909 0 0,18-23-349 0 0,-16 23-1 0 0,26-34-1054 0 0,0 3-184 0 0,1-2-10 0 0,2-10-294 0 0,0 2-219 0 0,0 0 0 0 0,1 0 1 0 0,-1 0-1 0 0,1 0 1 0 0,0 0-1 0 0,1 1 1 0 0,4-6-1 0 0,29-27-2 0 0,-23 24-4 0 0,0 1-1 0 0,2 0 0 0 0,-1 1 1 0 0,2 1-1 0 0,-1 0 1 0 0,23-9-1 0 0,-26 14 60 0 0,-1 1-1 0 0,1 0 1 0 0,0 1-1 0 0,0 0 1 0 0,0 1-1 0 0,0 0 1 0 0,1 1-1 0 0,-1 1 1 0 0,25 1-1 0 0,-34 0-23 0 0,0 0 0 0 0,0 0 0 0 0,1 0-1 0 0,-1 0 1 0 0,0 0 0 0 0,0 1 0 0 0,0 0 0 0 0,0 0-1 0 0,-1 0 1 0 0,1 0 0 0 0,0 1 0 0 0,-1-1 0 0 0,0 1 0 0 0,1 0-1 0 0,3 5 1 0 0,-6-6-27 0 0,1 0 1 0 0,0 1-1 0 0,-1-1 0 0 0,0 0 0 0 0,0 1 0 0 0,0-1 1 0 0,0 1-1 0 0,0-1 0 0 0,0 1 0 0 0,-1 0 0 0 0,1-1 0 0 0,-1 1 1 0 0,1 0-1 0 0,-1 0 0 0 0,0-1 0 0 0,0 1 0 0 0,-1 0 1 0 0,1-1-1 0 0,0 1 0 0 0,-1 0 0 0 0,0-1 0 0 0,0 1 1 0 0,1-1-1 0 0,-1 1 0 0 0,-2 3 0 0 0,0-2-3 0 0,0 1 0 0 0,0-1 0 0 0,0 1 0 0 0,0-1 0 0 0,-1 0 0 0 0,0 0 0 0 0,1-1 0 0 0,-2 1 0 0 0,1-1 0 0 0,0 0 0 0 0,-1 0 0 0 0,1 0 0 0 0,-10 4 0 0 0,13-7 1 0 0,0 1 0 0 0,0-1 0 0 0,0 1 0 0 0,-1-1-1 0 0,1 0 1 0 0,0 1 0 0 0,0-1 0 0 0,-1 0 0 0 0,1 0 0 0 0,0 0 0 0 0,0 0 0 0 0,-1 0-1 0 0,-1 0 1 0 0,3 0-3 0 0,-1 0-1 0 0,1-1 1 0 0,-1 1-1 0 0,1 0 0 0 0,-1 0 1 0 0,1-1-1 0 0,-1 1 1 0 0,1 0-1 0 0,-1-1 1 0 0,1 1-1 0 0,-1 0 0 0 0,1-1 1 0 0,0 1-1 0 0,-1-1 1 0 0,1 1-1 0 0,0-1 1 0 0,-1 1-1 0 0,1-1 1 0 0,0 1-1 0 0,-1-2 0 0 0,1 1-12 0 0,0-1 0 0 0,-1 1 0 0 0,1-1 0 0 0,0 0 0 0 0,0 1 0 0 0,0-1 0 0 0,0 1-1 0 0,0-1 1 0 0,0 0 0 0 0,1 1 0 0 0,-1-1 0 0 0,0 1 0 0 0,2-3 0 0 0,3-6-45 0 0,1 0-1 0 0,0 0 1 0 0,1 1 0 0 0,0 0 0 0 0,0 1-1 0 0,1-1 1 0 0,16-12 0 0 0,66-45-29 0 0,-72 55 104 0 0,68-42-48 0 0,-75 47 67 0 0,0 0 1 0 0,1 1 0 0 0,-1 1 0 0 0,1 0 0 0 0,24-4 0 0 0,-34 8-18 0 0,0-1 1 0 0,0 1-1 0 0,0 0 1 0 0,-1 0-1 0 0,1 0 0 0 0,0 0 1 0 0,0 0-1 0 0,0 1 1 0 0,0-1-1 0 0,0 1 0 0 0,-1-1 1 0 0,1 1-1 0 0,0-1 1 0 0,0 1-1 0 0,-1 0 1 0 0,1 0-1 0 0,0 0 0 0 0,-1 0 1 0 0,1 0-1 0 0,1 2 1 0 0,-1-1-2 0 0,-1 1 0 0 0,1-1 0 0 0,0 1 1 0 0,-1-1-1 0 0,1 1 0 0 0,-1-1 0 0 0,0 1 1 0 0,0 0-1 0 0,0 0 0 0 0,0 0 0 0 0,0 4 1 0 0,0 7 32 0 0,0-1 1 0 0,-1 1 0 0 0,0-1-1 0 0,-3 20 1 0 0,2-28-70 0 0,-1 9-13 0 0,0 1 0 0 0,-2-1 1 0 0,1 0-1 0 0,-11 25 0 0 0,13-37-929 0 0,0-1-281 0 0,-2 8-48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2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15487 0 0,'0'0'1408'0'0,"1"2"-1162"0"0,1 3-77 0 0,-1 1 0 0 0,0 0 0 0 0,0 0 0 0 0,-1 0 1 0 0,0 0-1 0 0,0 0 0 0 0,0 0 0 0 0,0 0 1 0 0,-1 0-1 0 0,0 0 0 0 0,-3 7 0 0 0,-3 10 327 0 0,-16 34-1 0 0,7-20-198 0 0,-20 57 59 0 0,-85 194-5 0 0,99-243-429 0 0,-2-1 0 0 0,-2-1 0 0 0,-2-2 0 0 0,-39 46 1 0 0,-46 24-2879 0 0,103-102 2160 0 0,-10 10-766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7 137 6911 0 0,'-7'2'7260'0'0,"14"-2"-6713"0"0,-1 1 0 0 0,1-2 0 0 0,-1 1-1 0 0,1-1 1 0 0,-1 0 0 0 0,8-2 0 0 0,41-14-35 0 0,-16 4-85 0 0,311-83-498 0 0,-321 88-1333 0 0</inkml:trace>
  <inkml:trace contextRef="#ctx0" brushRef="#br0" timeOffset="1">740 178 7831 0 0,'0'0'603'0'0,"0"1"-396"0"0,-6 14 1990 0 0,2-1 0 0 0,0 1 0 0 0,-2 16 0 0 0,-2 48 104 0 0,10-56-2178 0 0,2-13-127 0 0,-3-9-65 0 0,1 0 1 0 0,-1 0 0 0 0,0 0-1 0 0,0 0 1 0 0,0-1 0 0 0,1 1-1 0 0,-1 0 1 0 0,1-1 0 0 0,-1 1 0 0 0,0-1-1 0 0,1 1 1 0 0,-1-1 0 0 0,1 0-1 0 0,1 0 1 0 0,13 0-4506 0 0,2-3-1557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4 331 13247 0 0,'0'0'1195'0'0,"0"2"-982"0"0,-3 7 4827 0 0,6-10-4720 0 0,-1 0 1 0 0,1 0-1 0 0,0 0 0 0 0,-1 0 0 0 0,1 0 1 0 0,-1-1-1 0 0,1 1 0 0 0,-1-1 0 0 0,3-2 1 0 0,2-1 296 0 0,-1 1-330 0 0,-1-1-1 0 0,1 0 0 0 0,-1 0 1 0 0,0 0-1 0 0,-1 0 0 0 0,5-7 1 0 0,23-40 458 0 0,-20 33-567 0 0,-5 6-126 0 0,1 0 0 0 0,1 1 0 0 0,1 0 0 0 0,-1 0 0 0 0,2 1 0 0 0,22-20 0 0 0,-18 20-224 0 0,1 0 0 0 0,1 1 0 0 0,0 1 0 0 0,0 1 0 0 0,27-10 0 0 0,-8 6-2905 0 0,67-11 0 0 0,-78 19 1527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2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4 382 14079 0 0,'-1'-10'291'0'0,"0"-1"0"0"0,0 1-1 0 0,1 0 1 0 0,1-14 0 0 0,0 20-229 0 0,-1-1 0 0 0,2 1 0 0 0,-1 0 0 0 0,0 0 0 0 0,1 0 0 0 0,0 0 0 0 0,0 0 0 0 0,0 1 0 0 0,0-1 1 0 0,0 1-1 0 0,1-1 0 0 0,0 1 0 0 0,4-4 0 0 0,11-10 141 0 0,2 2 1 0 0,0 0-1 0 0,37-20 1 0 0,-29 19-157 0 0,-13 7-55 0 0,102-59 73 0 0,-87 53 46 0 0,1 1 1 0 0,33-11 0 0 0,-38 17 10 0 0,0 1-1 0 0,0 2 0 0 0,35-4 1 0 0,-47 8-31 0 0,0 0 0 0 0,0 1 0 0 0,-1 1 0 0 0,1 0 0 0 0,0 1 0 0 0,-1 1 0 0 0,0 0 0 0 0,19 7 1 0 0,-28-9-36 0 0,1 1 0 0 0,-1 0 0 0 0,0 0 0 0 0,0 1 0 0 0,0-1 0 0 0,0 1 0 0 0,-1 0 0 0 0,1 0 0 0 0,-1 0 1 0 0,1 1-1 0 0,-1-1 0 0 0,0 1 0 0 0,-1 0 0 0 0,1-1 0 0 0,-1 1 0 0 0,1 1 0 0 0,-1-1 0 0 0,0 0 0 0 0,0 0 0 0 0,-1 1 1 0 0,0-1-1 0 0,1 1 0 0 0,-1-1 0 0 0,0 9 0 0 0,-1-3 17 0 0,0 0-1 0 0,0 0 1 0 0,-1 0-1 0 0,-1 0 1 0 0,1-1 0 0 0,-2 1-1 0 0,1-1 1 0 0,-1 1 0 0 0,-1-1-1 0 0,-8 17 1 0 0,-5 3 96 0 0,-1 0 0 0 0,-1-2 0 0 0,-43 47 0 0 0,-82 62 136 0 0,134-127-464 0 0,-1 0 1 0 0,0-1-1 0 0,-1-1 1 0 0,1 0-1 0 0,-1 0 0 0 0,0-1 1 0 0,-25 8-1 0 0,35-13-102 0 0,0-1 0 0 0,0 0 1 0 0,0 1-1 0 0,1-1 0 0 0,-1 0 1 0 0,0 0-1 0 0,0 0 0 0 0,0 0 0 0 0,0-1 1 0 0,-2 0-1 0 0,-4-2-6346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2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37 9671 0 0,'10'-16'8599'0'0,"-19"17"-7832"0"0,3 0-723 0 0,1 1 1 0 0,-1 0-1 0 0,1 0 1 0 0,0 0 0 0 0,0 1-1 0 0,0 0 1 0 0,0 0 0 0 0,0 0-1 0 0,-4 4 1 0 0,-40 38-103 0 0,44-40 80 0 0,-93 102-22 0 0,78-83 0 0 0,2 1 0 0 0,-26 46 0 0 0,40-64 17 0 0,1 0 1 0 0,0 1-1 0 0,0-1 0 0 0,1 0 0 0 0,-1 1 0 0 0,2-1 0 0 0,-1 1 0 0 0,0 10 1 0 0,2-14 20 0 0,0-1 1 0 0,0 0-1 0 0,1 0 1 0 0,-1 0-1 0 0,1 0 1 0 0,0 0 0 0 0,-1 1-1 0 0,1-1 1 0 0,1-1-1 0 0,-1 1 1 0 0,0 0-1 0 0,1 0 1 0 0,0 0 0 0 0,-1-1-1 0 0,1 1 1 0 0,0-1-1 0 0,0 1 1 0 0,1-1-1 0 0,-1 0 1 0 0,0 0-1 0 0,1 0 1 0 0,-1 0 0 0 0,5 2-1 0 0,1 0 48 0 0,1 1-1 0 0,0-2 0 0 0,0 1 1 0 0,0-1-1 0 0,0-1 0 0 0,1 0 1 0 0,-1 0-1 0 0,1-1 0 0 0,-1 0 1 0 0,1-1-1 0 0,0 1 1 0 0,-1-2-1 0 0,1 0 0 0 0,9-2 1 0 0,-6 1-53 0 0,-1-1 0 0 0,0 0 1 0 0,1-1-1 0 0,-2 0 1 0 0,1-1-1 0 0,0 0 1 0 0,-1-1-1 0 0,0 0 0 0 0,0-1 1 0 0,11-10-1 0 0,-15 11-18 0 0,-1 0 0 0 0,0 0-1 0 0,0-1 1 0 0,-1 1 0 0 0,0-2-1 0 0,0 1 1 0 0,-1 0 0 0 0,0-1-1 0 0,0 0 1 0 0,0 0 0 0 0,-1 0 0 0 0,-1 0-1 0 0,1-1 1 0 0,2-16 0 0 0,-4 10-7 0 0,0 0 0 0 0,-1 0 1 0 0,-1 0-1 0 0,0 1 1 0 0,-1-1-1 0 0,0 0 0 0 0,-2 1 1 0 0,-4-15-1 0 0,8 28-6 0 0,-5-16-24 0 0,0 0 0 0 0,-2 0 0 0 0,0 1 0 0 0,-11-20 0 0 0,15 32-16 0 0,0 0 0 0 0,1 1 0 0 0,-1-1 0 0 0,-1 0 0 0 0,1 1 0 0 0,-1-1 0 0 0,1 1 1 0 0,-1 0-1 0 0,0 1 0 0 0,0-1 0 0 0,0 0 0 0 0,0 1 0 0 0,-1 0 0 0 0,1 0 0 0 0,-1 0 1 0 0,1 1-1 0 0,-1 0 0 0 0,0 0 0 0 0,1 0 0 0 0,-9-1 0 0 0,7 2-66 0 0,0 1-1 0 0,0-1 1 0 0,0 1-1 0 0,0 0 0 0 0,0 0 1 0 0,-6 3-1 0 0,-4 0-1063 0 0,20 7-929 0 0,3 0-4274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2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5 709 17711 0 0,'0'0'6309'0'0,"-2"-8"-5310"0"0,1-15-845 0 0,0-1-1 0 0,1 0 0 0 0,1 0 1 0 0,2 0-1 0 0,0 1 1 0 0,1-1-1 0 0,2 1 1 0 0,0 0-1 0 0,2 0 1 0 0,0 1-1 0 0,1 0 0 0 0,2 0 1 0 0,20-32-1 0 0,-15 31-210 0 0,1 0 0 0 0,1 0-1 0 0,1 2 1 0 0,1 0 0 0 0,1 2-1 0 0,0 0 1 0 0,2 1 0 0 0,0 1-1 0 0,1 1 1 0 0,0 1-1 0 0,28-11 1 0 0,5 1-447 0 0,72-21-1 0 0,1 16-3014 0 0,-100 26 1719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2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257 205 5063 0 0,'5'-14'241'0'0,"1"1"-1"0"0,0 0 1 0 0,13-19-1 0 0,11-11 5536 0 0,0 5 893 0 0,-17 24-5142 0 0,26-22 1 0 0,-38 35-614 0 0,2 12-395 0 0,-3 2-401 0 0,0-1 0 0 0,-1 0 0 0 0,-1 0 0 0 0,0 0 0 0 0,0 0 0 0 0,-8 21 0 0 0,-31 68 99 0 0,34-86-172 0 0,-59 126 51 0 0,-34 78 25 0 0,-7 27-57 0 0,73-162-1754 0 0,23-55-535 0 0,2 1 0 0 0,-7 40 0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2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71 134 7831 0 0,'-17'-6'572'0'0,"12"4"-89"0"0,0 0 1 0 0,0 1-1 0 0,-1-1 0 0 0,-5 0 0 0 0,9 2 153 0 0,0 0-1 0 0,1 0 1 0 0,-1 0 0 0 0,0 1-1 0 0,0-1 1 0 0,0 0-1 0 0,0 1 1 0 0,-5 1 4526 0 0,9-3-4559 0 0,37-9 446 0 0,1 1 0 0 0,56-5 1 0 0,-43 7-660 0 0,530-67 794 0 0,-541 70-1855 0 0,0 1-1 0 0,49 3 0 0 0,-67 2-473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2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37 12895 0 0,'0'0'1172'0'0,"-12"-7"464"0"0,-25-10 3517 0 0,0 6-3859 0 0,32 11-1295 0 0,1-1 1 0 0,-1 1-1 0 0,0-1 1 0 0,0 1-1 0 0,0 0 1 0 0,1 1 0 0 0,-1-1-1 0 0,0 1 1 0 0,0 0-1 0 0,1 0 1 0 0,-1 1-1 0 0,1 0 1 0 0,-1-1 0 0 0,-5 4-1 0 0,-26 16 45 0 0,-65 49-1 0 0,88-60 112 0 0,1 1-1 0 0,-1 1 1 0 0,2 0 0 0 0,0 1-1 0 0,0 0 1 0 0,2 1 0 0 0,-15 24-1 0 0,22-33-31 0 0,0 0 0 0 0,1 0-1 0 0,-1 0 1 0 0,1 0 0 0 0,0 0-1 0 0,0 1 1 0 0,0-1 0 0 0,1 0 0 0 0,0 8-1 0 0,0-12-95 0 0,0 0 0 0 0,0 1 0 0 0,0-1 0 0 0,0 1 0 0 0,1-1 0 0 0,-1 0 0 0 0,0 1 0 0 0,1-1 0 0 0,-1 0 0 0 0,1 0 0 0 0,-1 1 0 0 0,1-1 0 0 0,-1 0 0 0 0,1 0-1 0 0,0 0 1 0 0,0 1 0 0 0,0-1 0 0 0,0 0 0 0 0,-1 0 0 0 0,1 0 0 0 0,0-1 0 0 0,1 1 0 0 0,-1 0 0 0 0,0 0 0 0 0,0 0 0 0 0,0-1 0 0 0,0 1 0 0 0,1-1 0 0 0,-1 1 0 0 0,0-1 0 0 0,1 1 0 0 0,-1-1 0 0 0,0 0-1 0 0,1 0 1 0 0,-1 1 0 0 0,0-1 0 0 0,1 0 0 0 0,-1 0 0 0 0,0 0 0 0 0,3-1 0 0 0,20-4 135 0 0,0-1 0 0 0,-1-1 0 0 0,1-1 0 0 0,40-21-1 0 0,-31 14-98 0 0,-5 2-247 0 0,26-11-439 0 0,-53 24 389 0 0,0 11-1526 0 0,-2-4 1410 0 0,-1 0-1 0 0,0-1 1 0 0,-1 1 0 0 0,1 0 0 0 0,-1-1 0 0 0,-1 1 0 0 0,1-1-1 0 0,-1 0 1 0 0,-7 9 0 0 0,-9 16-3304 0 0,14-20 1875 0 0</inkml:trace>
  <inkml:trace contextRef="#ctx0" brushRef="#br0" timeOffset="1">467 351 3223 0 0,'2'0'240'0'0,"16"9"6395"0"0,-7-4 588 0 0,-5-7-6785 0 0,1 0 0 0 0,-1 0 0 0 0,1-1 0 0 0,-1 1 0 0 0,0-1 0 0 0,0-1 0 0 0,0 1 0 0 0,7-6 0 0 0,45-40 787 0 0,-36 28-906 0 0,-15 15-237 0 0,123-101 941 0 0,-105 89-914 0 0,1 0 0 0 0,1 2-1 0 0,39-18 1 0 0,-60 32-107 0 0,0-1 0 0 0,0 1 0 0 0,0 0 0 0 0,0 1-1 0 0,0 0 1 0 0,11-1 0 0 0,-16 1-2 0 0,0 1 0 0 0,0 0 0 0 0,1 0 0 0 0,-1 1 0 0 0,0-1 0 0 0,0 0 0 0 0,0 0 0 0 0,0 0 0 0 0,0 1 0 0 0,1-1 0 0 0,-1 1 0 0 0,0-1 0 0 0,0 1 0 0 0,0-1 0 0 0,0 1 0 0 0,0-1 0 0 0,0 1 0 0 0,-1 0 0 0 0,1 0 0 0 0,0-1 0 0 0,0 1 0 0 0,0 0 0 0 0,-1 0 0 0 0,1 0 0 0 0,0 0 0 0 0,-1 0-1 0 0,1 0 1 0 0,-1 0 0 0 0,1 0 0 0 0,-1 0 0 0 0,1 0 0 0 0,-1 1 0 0 0,0-1 0 0 0,0 0 0 0 0,1 0 0 0 0,-1 0 0 0 0,0 0 0 0 0,0 0 0 0 0,0 1 0 0 0,0-1 0 0 0,-1 0 0 0 0,1 1 0 0 0,-1 6 33 0 0,0-1 0 0 0,0 1-1 0 0,-1-1 1 0 0,0 1 0 0 0,-6 11-1 0 0,-20 37 126 0 0,9-20-107 0 0,9-16-176 0 0,2-5 314 0 0,-11 28 0 0 0,18-39-329 0 0,0-1 0 0 0,0 1-1 0 0,0-1 1 0 0,0 1 0 0 0,1-1-1 0 0,-1 1 1 0 0,1 0 0 0 0,0-1-1 0 0,0 1 1 0 0,1-1 0 0 0,-1 1-1 0 0,1 0 1 0 0,-1-1 0 0 0,3 5-1 0 0,2 1-2238 0 0,5-2-5171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25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282 385 12439 0 0,'197'-316'7328'0'0,"-193"309"-7028"0"0,1 0 0 0 0,-1 1-1 0 0,2 0 1 0 0,-1 0 0 0 0,1 0 0 0 0,0 0-1 0 0,0 1 1 0 0,0 0 0 0 0,13-7-1 0 0,-19 12-277 0 0,1 0 0 0 0,-1-1-1 0 0,1 1 1 0 0,0 0 0 0 0,-1 0-1 0 0,1 0 1 0 0,0-1-1 0 0,0 1 1 0 0,-1 0 0 0 0,1 0-1 0 0,0 0 1 0 0,-1 0-1 0 0,1 0 1 0 0,0 0 0 0 0,0 0-1 0 0,-1 0 1 0 0,1 0-1 0 0,0 1 1 0 0,-1-1 0 0 0,1 0-1 0 0,0 0 1 0 0,-1 1-1 0 0,1-1 1 0 0,0 0 0 0 0,-1 1-1 0 0,1-1 1 0 0,0 1 0 0 0,0 0-11 0 0,0 0-1 0 0,0 1 1 0 0,-1-1 0 0 0,1 0 0 0 0,0 1 0 0 0,-1-1 0 0 0,1 0 0 0 0,-1 1 0 0 0,0-1 0 0 0,1 1 0 0 0,-1-1 0 0 0,0 3 0 0 0,0 4-22 0 0,0 0 0 0 0,0 0-1 0 0,-3 14 1 0 0,-6 15 114 0 0,-1-1-1 0 0,-1 0 1 0 0,-26 54 0 0 0,-61 98 489 0 0,77-151-495 0 0,-33 62 165 0 0,-109 202 191 0 0,22 11-540 0 0,117-248-1418 0 0,24-62 774 0 0,21-16-7989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2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42 193 18687 0 0,'-5'0'11'0'0,"3"0"116"0"0,-1 0 0 0 0,1 0-1 0 0,0 1 1 0 0,0-1 0 0 0,0 0-1 0 0,0 1 1 0 0,0-1 0 0 0,0 1-1 0 0,0 0 1 0 0,0-1-1 0 0,0 1 1 0 0,0 0 0 0 0,1 0-1 0 0,-1 0 1 0 0,0 1 0 0 0,-2 1 1671 0 0,11-2-1374 0 0,0-1 0 0 0,0 0 0 0 0,0 0 0 0 0,0-1-1 0 0,0 1 1 0 0,0-1 0 0 0,0-1 0 0 0,10-3 0 0 0,-4 2 21 0 0,268-56 1785 0 0,-123 28-2047 0 0,-42 6-196 0 0,282-51-346 0 0,-391 75-175 0 0,1 0-1 0 0,0 0 0 0 0,-1 1 1 0 0,1 0-1 0 0,8 1 0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2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1279 4607 0 0,'0'0'354'0'0,"2"0"-45"0"0,32-10 17273 0 0,-38-7-15947 0 0,3 16-1580 0 0,1 0 0 0 0,-1 0 0 0 0,1 0 0 0 0,-1 0 1 0 0,1-1-1 0 0,0 1 0 0 0,0 0 0 0 0,0 0 0 0 0,-1-1 0 0 0,1 1 1 0 0,0 0-1 0 0,0 0 0 0 0,1-1 0 0 0,-1 1 0 0 0,0 0 1 0 0,0 0-1 0 0,1 0 0 0 0,0-3 0 0 0,12-27 350 0 0,2 0-1 0 0,1 1 1 0 0,29-39 0 0 0,218-255-16 0 0,-141 182-502 0 0,-95 109-303 0 0,62-56 1 0 0,-54 55-137 0 0,-34 33 424 0 0,-1 17-320 0 0,-4 11 255 0 0,-9 32 0 0 0,-1 3 90 0 0,-3 21 44 0 0,-6 38 7 0 0,20-98 46 0 0,1 0 0 0 0,1 0 0 0 0,2 29 0 0 0,0-41 14 0 0,1 16-15 0 0,1 0 1 0 0,1 1-1 0 0,11 35 1 0 0,-13-56 18 0 0,1 0 0 0 0,0 1 0 0 0,0-1 0 0 0,0-1 0 0 0,1 1 0 0 0,0 0 0 0 0,1-1 0 0 0,-1 0 0 0 0,1 0 0 0 0,0 0 0 0 0,1-1 0 0 0,-1 0 0 0 0,1 0 1 0 0,0 0-1 0 0,0-1 0 0 0,1 1 0 0 0,7 2 0 0 0,-9-4 48 0 0,1-1 0 0 0,0 0 0 0 0,0 0 0 0 0,0-1 0 0 0,0 1 0 0 0,0-2 0 0 0,0 1 0 0 0,0 0 0 0 0,1-1 0 0 0,-1 0 0 0 0,0-1 0 0 0,0 1 0 0 0,0-1 1 0 0,0-1-1 0 0,0 1 0 0 0,0-1 0 0 0,0 0 0 0 0,0 0 0 0 0,-1 0 0 0 0,1-1 0 0 0,-1 0 0 0 0,1 0 0 0 0,8-8 0 0 0,-6 3 27 0 0,0-1 0 0 0,-1 0-1 0 0,0 0 1 0 0,-1-1 0 0 0,1 0 0 0 0,-2 0 0 0 0,7-15-1 0 0,23-81 371 0 0,-25 72-312 0 0,16-56 31 0 0,47-139 312 0 0,-49 172-581 0 0,45-76-1 0 0,-50 101 18 0 0,2 1 0 0 0,1 2-1 0 0,45-48 1 0 0,59-45-1016 0 0,-34 40 136 0 0,-78 71 749 0 0,0 1 0 0 0,1 0-1 0 0,0 1 1 0 0,31-12 0 0 0,-44 20 194 0 0,0 0-1 0 0,0 1 0 0 0,-1-1 1 0 0,1 1-1 0 0,0-1 1 0 0,0 1-1 0 0,0 0 0 0 0,0 0 1 0 0,0-1-1 0 0,0 2 1 0 0,0-1-1 0 0,0 0 0 0 0,0 0 1 0 0,2 1-1 0 0,-3 0-6 0 0,0-1-1 0 0,0 1 0 0 0,0 0 0 0 0,0-1 1 0 0,0 1-1 0 0,0 0 0 0 0,0 0 1 0 0,0 0-1 0 0,0 0 0 0 0,-1 0 1 0 0,1 0-1 0 0,0 0 0 0 0,-1 0 0 0 0,1 0 1 0 0,-1 0-1 0 0,1 0 0 0 0,-1 0 1 0 0,1 0-1 0 0,-1 1 0 0 0,0-1 1 0 0,1 0-1 0 0,-1 2 0 0 0,1 4-368 0 0,-1-1 1 0 0,0 1-1 0 0,0-1 0 0 0,0 1 1 0 0,-3 11-1 0 0,-3 15-7503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2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25 1839 0 0,'0'0'83'0'0,"4"-6"10"0"0,-4-4 4978 0 0,-14 5-555 0 0,10 5-3920 0 0,0 0 0 0 0,0 0 0 0 0,0 0-1 0 0,0 0 1 0 0,0 1 0 0 0,0-1 0 0 0,0 1 0 0 0,-7 2 0 0 0,-31 15-55 0 0,19-8 162 0 0,-8 3 88 0 0,1 2 1 0 0,-31 18 0 0 0,51-27-620 0 0,0 1 0 0 0,0 0 0 0 0,1 1 1 0 0,0 0-1 0 0,1 1 0 0 0,-1 0 0 0 0,2 0 0 0 0,-1 1 1 0 0,-7 12-1 0 0,15-21-160 0 0,-1 1 0 0 0,0-1 0 0 0,0 0 0 0 0,1 1 1 0 0,-1-1-1 0 0,1 1 0 0 0,-1 0 0 0 0,1-1 0 0 0,-1 1 0 0 0,1-1 0 0 0,0 1 0 0 0,0 0 1 0 0,0-1-1 0 0,0 1 0 0 0,0 0 0 0 0,0-1 0 0 0,1 1 0 0 0,-1-1 0 0 0,0 1 1 0 0,1 0-1 0 0,-1-1 0 0 0,1 1 0 0 0,0-1 0 0 0,0 1 0 0 0,-1-1 0 0 0,1 0 1 0 0,0 1-1 0 0,0-1 0 0 0,0 0 0 0 0,0 0 0 0 0,0 1 0 0 0,1-1 0 0 0,-1 0 0 0 0,0 0 1 0 0,0 0-1 0 0,1 0 0 0 0,1 1 0 0 0,2 0 39 0 0,0 1-1 0 0,0-1 1 0 0,1 0 0 0 0,-1 0-1 0 0,0 0 1 0 0,1-1 0 0 0,-1 0-1 0 0,0 0 1 0 0,12 0 0 0 0,6-2 126 0 0,0-2 1 0 0,0-1 0 0 0,33-10 0 0 0,-33 8-100 0 0,-6 2 13 0 0,1-1-1 0 0,20-10 1 0 0,-34 13-75 0 0,1 0-1 0 0,-1 0 0 0 0,1-1 1 0 0,-1 0-1 0 0,0 1 1 0 0,0-2-1 0 0,0 1 1 0 0,0 0-1 0 0,0-1 0 0 0,-1 0 1 0 0,0 0-1 0 0,0 0 1 0 0,3-4-1 0 0,-5 7-17 0 0,-1-1-1 0 0,1 1 1 0 0,-1-1 0 0 0,0 1 0 0 0,1-1-1 0 0,-1 1 1 0 0,0-1 0 0 0,0 1-1 0 0,0-1 1 0 0,0 1 0 0 0,0-1-1 0 0,-1 1 1 0 0,1-1 0 0 0,0 1-1 0 0,-1-1 1 0 0,1 1 0 0 0,-1-1-1 0 0,1 1 1 0 0,-1 0 0 0 0,0-1-1 0 0,0 1 1 0 0,1 0 0 0 0,-1-1-1 0 0,0 1 1 0 0,0 0 0 0 0,0 0-1 0 0,0 0 1 0 0,0 0 0 0 0,-1 0-1 0 0,-1-2 1 0 0,-5-2-26 0 0,1 0 0 0 0,-1 0-1 0 0,-14-6 1 0 0,21 10 26 0 0,-18-7-180 0 0,-21-6 0 0 0,-12-4-131 0 0,13 5 51 0 0,32 12 60 0 0,0-1-1 0 0,0 0 0 0 0,1-1 1 0 0,-1 0-1 0 0,0 0 1 0 0,-8-5-1 0 0,15 8 135 0 0,0-1 0 0 0,0 1-1 0 0,0-1 1 0 0,0 1 0 0 0,0 0-1 0 0,0-1 1 0 0,0 1 0 0 0,0 0 0 0 0,0-1-1 0 0,0 1 1 0 0,0 0 0 0 0,0-1-1 0 0,0 1 1 0 0,0-1 0 0 0,0 1 0 0 0,0 0-1 0 0,0-1 1 0 0,0 1 0 0 0,0 0-1 0 0,1-1 1 0 0,-1 1 0 0 0,0 0 0 0 0,0 0-1 0 0,0-1 1 0 0,1 1 0 0 0,-1-1-1 0 0,0 1-24 0 0,10-9-1546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12463 0 0,'0'0'5562'0'0,"-1"0"-4720"0"0,-11 5 9 0 0,-16 6-75 0 0,0 1 1 0 0,0 1-1 0 0,-26 18 0 0 0,54-31-776 0 0,-14 10 47 0 0,-1 0 0 0 0,2 1 0 0 0,-18 16 0 0 0,28-23-40 0 0,0 0 0 0 0,0-1 0 0 0,0 1 0 0 0,0 0 0 0 0,1 0 0 0 0,-1 1 0 0 0,1-1-1 0 0,0 0 1 0 0,0 1 0 0 0,1 0 0 0 0,-1-1 0 0 0,1 1 0 0 0,0 0 0 0 0,0 0 0 0 0,1-1-1 0 0,0 1 1 0 0,0 6 0 0 0,2 0-7 0 0,1-7-5 0 0,0 0-1 0 0,0 0 0 0 0,1-1 1 0 0,-1 0-1 0 0,1 1 0 0 0,-1-1 1 0 0,6 3-1 0 0,17 16-81 0 0,-19-13-12 0 0,-2-4 34 0 0,-1 1 1 0 0,1 0 0 0 0,4 7 0 0 0,-8-11 50 0 0,0 0 0 0 0,-1 0 1 0 0,1 0-1 0 0,0 0 0 0 0,-1 0 0 0 0,1 0 0 0 0,-1 0 0 0 0,1 0 1 0 0,-1 1-1 0 0,0-1 0 0 0,0 0 0 0 0,0 0 0 0 0,0 0 0 0 0,0 0 1 0 0,-1 3-1 0 0,-5 14 18 0 0,-11 24 1 0 0,2-2 380 0 0,14-40 98 0 0,-3 11 21 0 0,-6 19 688 0 0,10-29-789 0 0,-6 9-158 0 0,1-4-215 0 0,-1 0 0 0 0,1 0 0 0 0,-2 0 1 0 0,1 0-1 0 0,-1-1 0 0 0,1 0 0 0 0,-2 0 0 0 0,1-1 0 0 0,-1 0 0 0 0,0 0 0 0 0,0-1 0 0 0,0 0 0 0 0,0-1 1 0 0,-13 5-1 0 0,3-3-292 0 0,0-1 1 0 0,-1-1-1 0 0,1 0 1 0 0,-1-2-1 0 0,1 0 1 0 0,-22-1-1 0 0,24-3-1936 0 0,1-3-5833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2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4 16703 0 0,'0'0'763'0'0,"-13"-4"282"0"0,10 5-1024 0 0,-1 0 0 0 0,0 0 0 0 0,1 0 0 0 0,-1 0 0 0 0,1 1 0 0 0,-1-1 0 0 0,1 1 0 0 0,0 0 0 0 0,0 0 0 0 0,0 0 0 0 0,0 0 0 0 0,-4 4 0 0 0,-3 5 194 0 0,-17 19 1 0 0,21-23-168 0 0,-43 56 571 0 0,2 3 0 0 0,3 2 0 0 0,3 1 0 0 0,4 2 0 0 0,-40 104-1 0 0,-35 90-171 0 0,44-105-322 0 0,-21 82-2300 0 0,88-241 848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2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98 114 2303 0 0,'-19'-5'292'0'0,"-35"-2"-1"0"0,29 6 16566 0 0,28 5-16014 0 0,-1-1-468 0 0,0-1-258 0 0,1 1 1 0 0,0-1 0 0 0,-1 0 0 0 0,1-1 0 0 0,0 1 0 0 0,0 0 0 0 0,0-1-1 0 0,0 0 1 0 0,1 0 0 0 0,-1 0 0 0 0,6 1 0 0 0,39 4 514 0 0,-1-4-71 0 0,1-2 0 0 0,63-9 1 0 0,95-24 331 0 0,-157 24-755 0 0,167-32 184 0 0,-37 6-3194 0 0,-128 26-5501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2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167 163 7831 0 0,'0'0'706'0'0,"13"-1"8727"0"0,1-2-7747 0 0,0 0-1 0 0,19-2 1 0 0,23-4-813 0 0,-3-5-320 0 0,28-6-435 0 0,110-44 1 0 0,-136 34-1470 0 0,-74 22 1112 0 0,11 6 225 0 0,0 0-1 0 0,-1 1 0 0 0,1 0 1 0 0,-1 1-1 0 0,1 0 0 0 0,-1 1 1 0 0,-10 1-1 0 0,-59 14-10 0 0,75-15 26 0 0,-37 10 14 0 0,0 2-1 0 0,-71 34 1 0 0,-65 55 301 0 0,157-89-244 0 0,1 0 0 0 0,-18 16-1 0 0,29-22-29 0 0,1 0-1 0 0,-1 0 0 0 0,1 1 0 0 0,0-1 0 0 0,1 1 0 0 0,0 0 0 0 0,-6 13 0 0 0,10-20-31 0 0,0 1 0 0 0,1 0 0 0 0,-1 0-1 0 0,0 1 1 0 0,1-1 0 0 0,-1 0 0 0 0,1 0 0 0 0,0 0 0 0 0,0 0-1 0 0,0 0 1 0 0,0 0 0 0 0,0 0 0 0 0,0 1 0 0 0,1-1 0 0 0,-1 0-1 0 0,0 0 1 0 0,1 0 0 0 0,0 0 0 0 0,0 0 0 0 0,-1 0 0 0 0,1 0-1 0 0,0 0 1 0 0,1 0 0 0 0,-1-1 0 0 0,0 1 0 0 0,0 0 0 0 0,1-1-1 0 0,-1 1 1 0 0,1-1 0 0 0,-1 1 0 0 0,1-1 0 0 0,0 0 0 0 0,3 2-1 0 0,3 2 17 0 0,0-1 0 0 0,1 0 0 0 0,-1-1 0 0 0,1 0 0 0 0,0 0 0 0 0,15 2 0 0 0,14 0-14 0 0,1 0 1 0 0,56-2-1 0 0,-8-7-1945 0 0,-2-4-4745 0 0,-42 3-136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2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14 12895 0 0,'-17'-6'1359'0'0,"-8"-1"450"0"0,7 8 7304 0 0,31 5-8977 0 0,18 5-190 0 0,-14-5-1412 0 0,0 1-4349 0 0,-3 0-1907 0 0</inkml:trace>
  <inkml:trace contextRef="#ctx0" brushRef="#br0" timeOffset="1">0 602 23327 0 0,'0'0'3159'0'0,"11"-4"-1175"0"0,-5 2-1950 0 0,0 1 0 0 0,0 0 0 0 0,0 0 0 0 0,0 1 0 0 0,0 0 1 0 0,12 1-1 0 0,18 3-3104 0 0,-34-3 1606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3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1 308 8319 0 0,'0'0'382'0'0,"1"-9"126"0"0,0 3-104 0 0,0 0-1 0 0,0 0 1 0 0,1-1 0 0 0,0 1 0 0 0,0 1 0 0 0,0-1 0 0 0,1 0-1 0 0,0 0 1 0 0,0 1 0 0 0,0 0 0 0 0,1-1 0 0 0,0 1 0 0 0,0 1-1 0 0,0-1 1 0 0,1 0 0 0 0,-1 1 0 0 0,1 0 0 0 0,0 0 0 0 0,0 1-1 0 0,0-1 1 0 0,1 1 0 0 0,-1 0 0 0 0,1 0 0 0 0,7-1 0 0 0,-12 3-345 0 0,-1 1 0 0 0,1 0 1 0 0,0 0-1 0 0,-1 0 1 0 0,1 0-1 0 0,0 0 0 0 0,0 0 1 0 0,-1 0-1 0 0,1 0 1 0 0,0 0-1 0 0,-1 1 0 0 0,1-1 1 0 0,0 0-1 0 0,-1 0 1 0 0,1 1-1 0 0,0-1 0 0 0,-1 0 1 0 0,1 1-1 0 0,-1-1 1 0 0,1 1-1 0 0,0-1 0 0 0,-1 0 1 0 0,1 1-1 0 0,-1-1 1 0 0,1 1-1 0 0,-1 0 0 0 0,0-1 1 0 0,1 1-1 0 0,-1 0 1 0 0,10 19 378 0 0,-8-11-380 0 0,0 0 0 0 0,0 0 0 0 0,-1 0 1 0 0,-1 0-1 0 0,1 0 0 0 0,-2 10 1 0 0,-8 58 115 0 0,4-43-130 0 0,-26 165 93 0 0,-14 166-146 0 0,45-312 9 0 0,0-53 1 0 0,0 1 0 0 0,0-1-1 0 0,0 0 1 0 0,-1 0 0 0 0,1 1 0 0 0,0-1-1 0 0,0 0 1 0 0,0 1 0 0 0,0-1 0 0 0,0 0-1 0 0,0 0 1 0 0,0 1 0 0 0,0-1 0 0 0,0 0-1 0 0,0 0 1 0 0,0 1 0 0 0,0-1 0 0 0,1 0-1 0 0,-1 0 1 0 0,0 1 0 0 0,0-1 0 0 0,0 0-1 0 0,0 0 1 0 0,0 1 0 0 0,0-1 0 0 0,1 0-1 0 0,-1 0 1 0 0,0 0 0 0 0,0 1 0 0 0,0-1-1 0 0,1 0 1 0 0,-1 0 0 0 0,0 0 0 0 0,0 0-1 0 0,0 1 1 0 0,1-1 0 0 0,-1 0 0 0 0,0 0-1 0 0,0 0 1 0 0,1 0 0 0 0,-1 0-1 0 0,0 0 1 0 0,1 0 0 0 0,5-3 26 0 0,-6 3-23 0 0,6-4 24 0 0,-1-1-1 0 0,0 1 1 0 0,0-1-1 0 0,0 0 1 0 0,0 0 0 0 0,-1 0-1 0 0,6-9 1 0 0,25-46 59 0 0,-23 37-64 0 0,81-158 33 0 0,-23 44-59 0 0,-34 65-23 0 0,16-31-20 0 0,-51 102 64 0 0,0-2 49 0 0,0 1 0 0 0,0 0 1 0 0,1 0-1 0 0,-1 0 0 0 0,0 0 1 0 0,1 1-1 0 0,2-4 0 0 0,-2 6-51 0 0,-1 1 0 0 0,1-1-1 0 0,-1 0 1 0 0,0 1 0 0 0,1-1-1 0 0,-1 1 1 0 0,0-1 0 0 0,0 1 0 0 0,0 0-1 0 0,0 0 1 0 0,-1-1 0 0 0,1 1-1 0 0,0 2 1 0 0,3 12-4 0 0,0 0 0 0 0,-1 0 0 0 0,-1 0-1 0 0,0 31 1 0 0,-1-20-7 0 0,1 43-5 0 0,8 80 0 0 0,-7-128 0 0 0,1 0 0 0 0,1 0 0 0 0,0 0 0 0 0,16 35 0 0 0,-20-54 2 0 0,1 1 0 0 0,0-1 0 0 0,0 0 0 0 0,0 0 0 0 0,0 0 0 0 0,0 0 0 0 0,0 0 0 0 0,1 0 0 0 0,0 0 0 0 0,-1-1 0 0 0,7 5 0 0 0,-7-6 14 0 0,-1 0-1 0 0,1 0 0 0 0,0-1 1 0 0,0 1-1 0 0,0 0 0 0 0,0-1 1 0 0,0 0-1 0 0,0 1 0 0 0,0-1 1 0 0,0 0-1 0 0,1 0 0 0 0,-1 0 1 0 0,0 0-1 0 0,0 0 1 0 0,0-1-1 0 0,0 1 0 0 0,0 0 1 0 0,0-1-1 0 0,0 0 0 0 0,0 1 1 0 0,0-1-1 0 0,2-1 0 0 0,2-2 36 0 0,-1 1 0 0 0,1-1 0 0 0,-1 0-1 0 0,0 0 1 0 0,0 0 0 0 0,0-1 0 0 0,0 0-1 0 0,-1 0 1 0 0,0 0 0 0 0,0 0 0 0 0,0-1-1 0 0,-1 0 1 0 0,4-6 0 0 0,2-9-21 0 0,-1 0 0 0 0,9-34 0 0 0,-2 4 59 0 0,13-25-81 0 0,4 2-1 0 0,2 1 1 0 0,4 2 0 0 0,3 1 0 0 0,63-81-1 0 0,-75 112-177 0 0,-7 8-163 0 0,1 1-1 0 0,47-47 1 0 0,-67 75 286 0 0,0-1-1 0 0,0 1 1 0 0,0-1 0 0 0,0 1 0 0 0,0 0-1 0 0,1 0 1 0 0,-1 1 0 0 0,0-1 0 0 0,1 1 0 0 0,0-1-1 0 0,3 0 1 0 0,-6 2-70 0 0,1 0 0 0 0,-1 0 0 0 0,0 0-1 0 0,0 0 1 0 0,1 0 0 0 0,-1 0 0 0 0,0 0 0 0 0,0 1 0 0 0,1-1 0 0 0,-1 0-1 0 0,0 1 1 0 0,0-1 0 0 0,0 1 0 0 0,3 1 0 0 0,-3-1-373 0 0,1 0 0 0 0,-1 0 0 0 0,1 1 0 0 0,-1-1 0 0 0,0 1 0 0 0,0 0 0 0 0,1-1 0 0 0,-1 1 0 0 0,0 0 0 0 0,0-1 0 0 0,1 5 0 0 0,5 15-6153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30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116 161 12871 0 0,'0'0'1164'0'0,"2"0"-816"0"0,14 4 1294 0 0,0-2-1 0 0,17 1 1 0 0,-9-1-743 0 0,-15-1-625 0 0,1-1-1 0 0,0 0 1 0 0,0-1-1 0 0,0 0 1 0 0,0-1 0 0 0,15-4-1 0 0,56-24 611 0 0,-78 29-860 0 0,4-2 19 0 0,40-18 183 0 0,-44 19-222 0 0,-1 1 0 0 0,1-1 0 0 0,0 0 0 0 0,0 0 1 0 0,-1 0-1 0 0,1 0 0 0 0,-1 0 0 0 0,0-1 0 0 0,0 1 0 0 0,0-1 0 0 0,0 1 0 0 0,3-5 0 0 0,-5 5-30 0 0,0 0-1 0 0,1 0 0 0 0,-1 1 0 0 0,0-1 0 0 0,0 0 0 0 0,0 0 0 0 0,0 1 0 0 0,-1-1 0 0 0,1 0 0 0 0,0 0 0 0 0,-1 1 0 0 0,1-1 0 0 0,-1 0 0 0 0,1 1 0 0 0,-1-1 1 0 0,0 1-1 0 0,0-1 0 0 0,0 0 0 0 0,0 1 0 0 0,0 0 0 0 0,0-1 0 0 0,0 1 0 0 0,0 0 0 0 0,-1-1 0 0 0,-1 0 0 0 0,-1-2-101 0 0,0 1-1 0 0,0 0 0 0 0,0 0 1 0 0,-1 0-1 0 0,1 1 0 0 0,-1-1 1 0 0,-8-2-1 0 0,6 3 47 0 0,1 0 0 0 0,-1 1 1 0 0,1 0-1 0 0,-1 1 0 0 0,1-1 0 0 0,-1 1 0 0 0,0 1 0 0 0,1-1 0 0 0,-10 3 0 0 0,3 0 16 0 0,0 1-1 0 0,0 0 0 0 0,-21 11 1 0 0,14-5 86 0 0,2 1 0 0 0,-1 1-1 0 0,1 0 1 0 0,1 1 0 0 0,1 1 0 0 0,0 1 0 0 0,0 0 0 0 0,2 1-1 0 0,0 1 1 0 0,0 0 0 0 0,2 1 0 0 0,0 0 0 0 0,1 1 0 0 0,1 0-1 0 0,-12 34 1 0 0,20-48 27 0 0,1-1 1 0 0,0 1-1 0 0,0 0 0 0 0,0-1 1 0 0,0 1-1 0 0,1 0 0 0 0,0 0 0 0 0,0 0 1 0 0,0-1-1 0 0,1 1 0 0 0,0 0 1 0 0,0-1-1 0 0,0 1 0 0 0,3 7 1 0 0,-2-8-18 0 0,-1-1 0 0 0,2 1 1 0 0,-1-1-1 0 0,0 0 1 0 0,1 0-1 0 0,-1 0 1 0 0,1 0-1 0 0,0 0 1 0 0,0 0-1 0 0,0-1 1 0 0,0 0-1 0 0,0 1 0 0 0,1-1 1 0 0,-1 0-1 0 0,1-1 1 0 0,0 1-1 0 0,-1-1 1 0 0,5 2-1 0 0,10 1 63 0 0,-1 0 0 0 0,1 0-1 0 0,-1-2 1 0 0,24 1 0 0 0,71-7 619 0 0,4 1-7468 0 0,-94 5-376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3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42 336 2303 0 0,'5'-5'14580'0'0,"-3"9"-14414"0"0,-1 0 0 0 0,-1 1 0 0 0,1-1 0 0 0,-1 1 0 0 0,0 0 0 0 0,0-1 0 0 0,0 1 0 0 0,0-1 0 0 0,-1 1 0 0 0,-1 5 0 0 0,-3 8 350 0 0,-9 21 1 0 0,5-13-228 0 0,-10 24 135 0 0,19-49-37 0 0,7-19 18 0 0,-2 1-452 0 0,1-1-1 0 0,1 1 1 0 0,0 0 0 0 0,1 1-1 0 0,19-28 1 0 0,60-70-826 0 0,-83 110 862 0 0,22-25-60 0 0,1 1 0 0 0,2 2-1 0 0,1 1 1 0 0,1 1 0 0 0,1 1 0 0 0,53-28 0 0 0,-71 43 215 0 0,1 1 0 0 0,0 0 0 0 0,0 1 0 0 0,0 1 0 0 0,1 0 0 0 0,26-4 0 0 0,-37 8-90 0 0,-1 1-1 0 0,1-1 1 0 0,0 1-1 0 0,0 0 1 0 0,0 1-1 0 0,0-1 1 0 0,0 1 0 0 0,0 0-1 0 0,0 0 1 0 0,-1 0-1 0 0,1 1 1 0 0,0 0-1 0 0,-1 0 1 0 0,1 0 0 0 0,-1 0-1 0 0,0 1 1 0 0,0 0-1 0 0,0 0 1 0 0,0 0-1 0 0,0 0 1 0 0,0 0 0 0 0,-1 1-1 0 0,0 0 1 0 0,0-1-1 0 0,5 9 1 0 0,-5-6-41 0 0,0 0 0 0 0,0 1 0 0 0,-1-1 0 0 0,0 1 1 0 0,-1 0-1 0 0,1-1 0 0 0,-1 1 0 0 0,-1 0 0 0 0,1 0 0 0 0,-1 0 0 0 0,0-1 0 0 0,-1 1 1 0 0,1 0-1 0 0,-1 0 0 0 0,-3 7 0 0 0,-2 11 13 0 0,-1-1 1 0 0,-18 40-1 0 0,14-41 2 0 0,-2 0 0 0 0,-23 34 0 0 0,-37 37 105 0 0,31-42-102 0 0,38-47-5 0 0,-9 15-201 0 0,12-18-597 0 0,12-2-1599 0 0,-9-1 1502 0 0,13-3-5898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3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177 206 9671 0 0,'0'0'1256'0'0,"0"1"78"0"0,7 16 5047 0 0,-5-13-6289 0 0,-1-2 856 0 0,28 7 1441 0 0,-13-6-1941 0 0,0-1-1 0 0,0-1 1 0 0,0 0-1 0 0,28-3 1 0 0,66-14-67 0 0,-104 15-371 0 0,8-2-79 0 0,-1 1 0 0 0,1-2 0 0 0,-1 1 0 0 0,20-10 0 0 0,-29 11 24 0 0,-1 1 0 0 0,1-2 0 0 0,-1 1 1 0 0,0 0-1 0 0,1-1 0 0 0,-1 1 0 0 0,0-1 0 0 0,-1 0 0 0 0,1 0 0 0 0,0 0 0 0 0,-1 0 0 0 0,0-1 1 0 0,1 1-1 0 0,-2-1 0 0 0,1 1 0 0 0,0-1 0 0 0,-1 0 0 0 0,1 1 0 0 0,-1-1 0 0 0,1-6 0 0 0,1-3-68 0 0,-1 3 18 0 0,0 0 1 0 0,-1 0 0 0 0,0-1 0 0 0,0 1 0 0 0,-2-17 0 0 0,1 25 64 0 0,-1 0 0 0 0,1 0 0 0 0,-1 0 1 0 0,1 0-1 0 0,-1 0 0 0 0,0 0 0 0 0,0 1 1 0 0,0-1-1 0 0,0 0 0 0 0,0 0 0 0 0,0 1 1 0 0,0-1-1 0 0,0 0 0 0 0,-1 1 0 0 0,1-1 1 0 0,-1 1-1 0 0,1 0 0 0 0,-1-1 0 0 0,0 1 1 0 0,1 0-1 0 0,-1 0 0 0 0,0 0 0 0 0,0 0 1 0 0,0 1-1 0 0,1-1 0 0 0,-1 0 0 0 0,0 1 1 0 0,0-1-1 0 0,0 1 0 0 0,0 0 0 0 0,0-1 1 0 0,0 1-1 0 0,-1 0 0 0 0,-2 1 0 0 0,-5-1-150 0 0,1 1 0 0 0,-1 1 0 0 0,1 0 0 0 0,-1 0 0 0 0,1 1 0 0 0,0 0 0 0 0,-15 7 0 0 0,-59 36-459 0 0,79-43 612 0 0,-47 28 7 0 0,1 3 1 0 0,-55 49 0 0 0,89-69 111 0 0,0 2-1 0 0,1 0 1 0 0,1 0 0 0 0,0 1 0 0 0,1 1 0 0 0,1 1 0 0 0,1-1 0 0 0,0 2 0 0 0,-11 30 0 0 0,20-45-43 0 0,0 0-1 0 0,1 0 0 0 0,0 1 1 0 0,0-1-1 0 0,0 0 1 0 0,1 1-1 0 0,-1-1 1 0 0,1 0-1 0 0,1 1 1 0 0,-1-1-1 0 0,1 0 0 0 0,0 1 1 0 0,0-1-1 0 0,2 7 1 0 0,-1-8-10 0 0,0 0 1 0 0,0 0 0 0 0,1 0-1 0 0,-1-1 1 0 0,1 1 0 0 0,0-1-1 0 0,0 1 1 0 0,0-1-1 0 0,0 0 1 0 0,0 0 0 0 0,1-1-1 0 0,-1 1 1 0 0,1-1 0 0 0,0 1-1 0 0,0-1 1 0 0,0 0 0 0 0,8 2-1 0 0,3 1 42 0 0,-1-2 0 0 0,1 0 0 0 0,1 0 0 0 0,-1-1 0 0 0,0-1 0 0 0,18-1-1 0 0,91-11-384 0 0,-64 2-936 0 0,-21 1-2960 0 0,-28 6 2426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3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56 152 11487 0 0,'0'0'1040'0'0,"0"-9"-832"0"0,6-30 8080 0 0,-59 259-6749 0 0,52-215-1514 0 0,-2 20 65 0 0,0 1 0 0 0,2 43 0 0 0,1-49 8 0 0,0-14 14 0 0,0-5-68 0 0,0 1-1 0 0,0-1 1 0 0,0 1-1 0 0,1-1 1 0 0,-1 1-1 0 0,0 0 1 0 0,1-1-1 0 0,-1 1 0 0 0,1-1 1 0 0,0 0-1 0 0,0 1 1 0 0,-1-1-1 0 0,1 1 1 0 0,2 1-1 0 0,-3-2-35 0 0,1 0 1 0 0,-1 1-1 0 0,1-1 0 0 0,0 0 0 0 0,-1 0 1 0 0,1 0-1 0 0,0 0 0 0 0,0 0 0 0 0,0 0 1 0 0,-1 0-1 0 0,1 0 0 0 0,0 0 0 0 0,1 0 1 0 0,-1 0-1 0 0,0-1 0 0 0,0 1 0 0 0,0 0 1 0 0,0-1-1 0 0,0 1 0 0 0,1-1 0 0 0,-1 1 1 0 0,0-1-1 0 0,1 0 0 0 0,-1 0 0 0 0,0 1 1 0 0,0-1-1 0 0,1 0 0 0 0,-1 0 0 0 0,0 0 1 0 0,1 0-1 0 0,1-1 0 0 0,1 0 21 0 0,-1-1 0 0 0,1 0 0 0 0,-1 1 1 0 0,0-1-1 0 0,0 0 0 0 0,0-1 0 0 0,0 1 0 0 0,-1 0 0 0 0,1-1 0 0 0,3-5 0 0 0,81-100 688 0 0,27-29-213 0 0,-99 121-497 0 0,113-111 288 0 0,-110 112-431 0 0,0 0 1 0 0,2 2-1 0 0,-1 0 1 0 0,2 1-1 0 0,33-15 0 0 0,-51 25-49 0 0,1 1 0 0 0,-1 0 0 0 0,1 0 0 0 0,0 0 0 0 0,-1 1 0 0 0,1-1 0 0 0,0 1 0 0 0,0 0 0 0 0,-1 0 0 0 0,1 0 0 0 0,0 0 0 0 0,6 2 0 0 0,-8-1-192 0 0,1 0 0 0 0,-1 0 0 0 0,0 0 0 0 0,1 0 0 0 0,-1 0 1 0 0,0 0-1 0 0,0 1 0 0 0,1-1 0 0 0,-1 1 0 0 0,0 0 0 0 0,-1 0 0 0 0,1-1 0 0 0,0 1 0 0 0,0 0 1 0 0,-1 1-1 0 0,0-1 0 0 0,1 0 0 0 0,1 4 0 0 0,2 6-1422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3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186 175 12671 0 0,'0'0'1472'0'0,"1"1"-796"0"0,3 2-252 0 0,-1 0 1 0 0,1-1-1 0 0,0 0 0 0 0,0 0 0 0 0,0 0 1 0 0,1 0-1 0 0,-1-1 0 0 0,0 1 0 0 0,0-1 0 0 0,1 0 1 0 0,-1 0-1 0 0,1-1 0 0 0,4 1 0 0 0,5-2 69 0 0,-1 1 0 0 0,1-2 0 0 0,15-3 0 0 0,0-2-313 0 0,0-2 0 0 0,0-1 1 0 0,-1-1-1 0 0,48-26 0 0 0,-68 32-221 0 0,0 0 0 0 0,0 0 0 0 0,0 0 0 0 0,13-13 0 0 0,-20 16 32 0 0,1 0 1 0 0,0 1-1 0 0,-1-1 0 0 0,1 0 0 0 0,-1 0 0 0 0,0 0 0 0 0,1 0 0 0 0,-1 0 0 0 0,0 0 0 0 0,0-1 0 0 0,-1 1 0 0 0,1 0 0 0 0,0 0 0 0 0,-1-1 0 0 0,1 1 0 0 0,-1 0 0 0 0,0-1 0 0 0,0 1 0 0 0,1 0 0 0 0,-2-1 0 0 0,1 1 0 0 0,0-1 0 0 0,0 1 0 0 0,-2-4 0 0 0,1 5 1 0 0,1-1 1 0 0,-1 1-1 0 0,0 0 0 0 0,0-1 1 0 0,0 1-1 0 0,0 0 0 0 0,0 0 1 0 0,-1 0-1 0 0,1 0 1 0 0,0 0-1 0 0,-1 0 0 0 0,1 0 1 0 0,0 0-1 0 0,-1 0 0 0 0,1 0 1 0 0,-1 1-1 0 0,1-1 1 0 0,-1 1-1 0 0,0-1 0 0 0,1 1 1 0 0,-1 0-1 0 0,1-1 1 0 0,-1 1-1 0 0,0 0 0 0 0,1 0 1 0 0,-3 0-1 0 0,-4 0-43 0 0,-1 1 0 0 0,1 0-1 0 0,-14 3 1 0 0,-11 4 16 0 0,1 2-1 0 0,0 1 0 0 0,0 2 1 0 0,-39 22-1 0 0,17-4-31 0 0,-73 55 0 0 0,113-76 94 0 0,2 0-1 0 0,0 2 1 0 0,-18 19-1 0 0,24-24-8 0 0,1 1 0 0 0,-1 0-1 0 0,2 0 1 0 0,-1 0-1 0 0,1 1 1 0 0,0-1-1 0 0,-4 16 1 0 0,7-22-12 0 0,0 1 0 0 0,1 0-1 0 0,-1-1 1 0 0,1 1 0 0 0,0-1 0 0 0,0 1 0 0 0,0 0 0 0 0,0-1-1 0 0,0 1 1 0 0,1-1 0 0 0,-1 1 0 0 0,1 0 0 0 0,-1-1 0 0 0,1 1 0 0 0,0-1-1 0 0,0 0 1 0 0,0 1 0 0 0,2 2 0 0 0,0-2 9 0 0,-1 0 0 0 0,1 1 0 0 0,0-1 0 0 0,0-1 0 0 0,1 1 0 0 0,-1 0 0 0 0,0-1 0 0 0,1 0 0 0 0,-1 1 0 0 0,6 1 0 0 0,7 2-162 0 0,-1-1-1 0 0,0 0 0 0 0,1-1 0 0 0,28 3 0 0 0,23 0-2726 0 0,-33-5-4220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609 855 9215 0 0,'0'0'831'0'0,"-8"4"-670"0"0,-16 6 9575 0 0,28-19-8760 0 0,74-132 373 0 0,-51 87-1279 0 0,82-174 303 0 0,-82 160-647 0 0,48-135-1516 0 0,-65 172 1292 0 0,9-34-829 0 0,-18 58 1081 0 0,1-1 1 0 0,-1 0 0 0 0,-1 0-1 0 0,1 0 1 0 0,-1 0 0 0 0,-1-8 0 0 0,0 15 209 0 0,1 1 0 0 0,-1-1 0 0 0,0 1 0 0 0,1-1 0 0 0,-1 1 0 0 0,0-1 0 0 0,1 1 0 0 0,-1-1 1 0 0,0 1-1 0 0,1 0 0 0 0,-1-1 0 0 0,0 1 0 0 0,0 0 0 0 0,1 0 0 0 0,-1-1 0 0 0,0 1 0 0 0,0 0 1 0 0,0 0-1 0 0,1 0 0 0 0,-1 0 0 0 0,0 0 0 0 0,0 0 0 0 0,-1 0 0 0 0,-1 1 5 0 0,0 0 0 0 0,0 0 0 0 0,-1 0-1 0 0,1 0 1 0 0,0 0 0 0 0,0 1 0 0 0,0-1 0 0 0,0 1-1 0 0,1 0 1 0 0,-1 0 0 0 0,0 0 0 0 0,1 0 0 0 0,-5 5-1 0 0,-4 5 113 0 0,-15 22 0 0 0,11-14 14 0 0,-44 52 177 0 0,4 3 0 0 0,3 2 0 0 0,-75 152 0 0 0,13 72-116 0 0,29 9 211 0 0,70-257-235 0 0,-2 0 1 0 0,-3-1-1 0 0,-26 51 0 0 0,23-57-21 0 0,-1 0 0 0 0,-3-2 0 0 0,-35 45 0 0 0,39-59-41 0 0,10-12-88 0 0,-2 0 1 0 0,-20 19 0 0 0,34-36-101 0 0,7-11-3960 0 0,-3 6 2435 0 0,6-14-3872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3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0 591 2759 0 0,'0'0'13848'0'0,"2"-1"-12602"0"0,0 1-954 0 0,0-1 0 0 0,0 0 1 0 0,0 0-1 0 0,0-1 1 0 0,0 1-1 0 0,0 0 1 0 0,0-1-1 0 0,0 1 1 0 0,-1-1-1 0 0,1 0 1 0 0,0 1-1 0 0,-1-1 0 0 0,0 0 1 0 0,1 0-1 0 0,-1 0 1 0 0,0 0-1 0 0,0 0 1 0 0,0 0-1 0 0,1-3 1 0 0,4-9 223 0 0,6-26-1 0 0,-10 31-137 0 0,3-6-309 0 0,1 0 0 0 0,1 0 0 0 0,0 1 0 0 0,1 0 0 0 0,0 0-1 0 0,1 1 1 0 0,0 0 0 0 0,15-15 0 0 0,7-4 189 0 0,58-47 0 0 0,-48 48-297 0 0,74-40 0 0 0,-98 61 37 0 0,25-14-83 0 0,0 2-1 0 0,2 2 1 0 0,0 2 0 0 0,1 1-1 0 0,49-10 1 0 0,-93 27-126 0 0,0 0 0 0 0,1-1 0 0 0,-1 1 0 0 0,0 0 0 0 0,0 0 0 0 0,1 0 0 0 0,-1 0 0 0 0,0 0 0 0 0,0 1 0 0 0,0-1 0 0 0,1 0 0 0 0,-1 1 0 0 0,0-1 0 0 0,2 1 0 0 0,-1 0-1192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3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537 353 2759 0 0,'0'0'126'0'0,"17"-3"13985"0"0,-5-4-11728 0 0,-11 6-1691 0 0,1 1-612 0 0,5-5-19 0 0,0 0 0 0 0,-1-1 0 0 0,1 1 0 0 0,-1-1 0 0 0,0 0 0 0 0,-1-1 0 0 0,1 1 0 0 0,-1-1 0 0 0,-1 0 0 0 0,8-14 0 0 0,4-6-1 0 0,-7 14-48 0 0,-1 0-1 0 0,-1 0 1 0 0,0-1 0 0 0,-1 0 0 0 0,0-1-1 0 0,-1 0 1 0 0,-1 1 0 0 0,0-1-1 0 0,2-20 1 0 0,-6 32-63 0 0,0 0 0 0 0,0 0 0 0 0,-1 0 0 0 0,1 0 0 0 0,-1 0 0 0 0,1 0 0 0 0,-1 0 0 0 0,0 1 0 0 0,0-1 0 0 0,0 0 0 0 0,-1 0 0 0 0,1 1 0 0 0,-1-1 0 0 0,1 0 0 0 0,-1 1 0 0 0,0-1 0 0 0,0 1 0 0 0,0 0 0 0 0,0 0 0 0 0,-1 0 0 0 0,1 0 0 0 0,0 0 0 0 0,-1 0 0 0 0,1 1 0 0 0,-1-1 0 0 0,0 1 0 0 0,0 0 0 0 0,1 0-1 0 0,-1-1 1 0 0,0 2 0 0 0,0-1 0 0 0,0 0 0 0 0,0 1 0 0 0,0-1 0 0 0,0 1 0 0 0,0 0 0 0 0,0 0 0 0 0,0 0 0 0 0,0 1 0 0 0,-4 0 0 0 0,-5 1-36 0 0,-1 1 0 0 0,1 1-1 0 0,1 0 1 0 0,-15 8 0 0 0,-45 26 37 0 0,58-31 36 0 0,-15 11 12 0 0,1 0-1 0 0,0 2 1 0 0,-44 43-1 0 0,-59 81 129 0 0,96-101 15 0 0,1 1 0 0 0,3 1 0 0 0,-27 53 0 0 0,49-82-110 0 0,0 1 0 0 0,-7 25-1 0 0,13-38-13 0 0,1 1 0 0 0,0-1 0 0 0,0 1 0 0 0,0 0-1 0 0,1-1 1 0 0,-1 1 0 0 0,1 0 0 0 0,0-1-1 0 0,1 1 1 0 0,-1 0 0 0 0,1 0 0 0 0,0-1 0 0 0,0 1-1 0 0,3 7 1 0 0,-2-9-2 0 0,-1-1 0 0 0,0 0 1 0 0,1-1-1 0 0,0 1 0 0 0,0 0 0 0 0,-1 0 0 0 0,1-1 0 0 0,0 1 0 0 0,0-1 0 0 0,0 1 1 0 0,1-1-1 0 0,-1 0 0 0 0,0 0 0 0 0,0 0 0 0 0,1 0 0 0 0,-1 0 0 0 0,0-1 0 0 0,1 1 1 0 0,-1-1-1 0 0,1 0 0 0 0,-1 1 0 0 0,1-1 0 0 0,-1 0 0 0 0,1 0 0 0 0,3-1 0 0 0,8-1 67 0 0,0 0-1 0 0,-1-1 0 0 0,18-5 0 0 0,-23 6-53 0 0,39-12 88 0 0,0-3 0 0 0,-1-1 0 0 0,60-33 0 0 0,-84 39-172 0 0,-1-1 0 0 0,-1-2 0 0 0,0 0 0 0 0,-1 0 0 0 0,0-2 0 0 0,-2-1 0 0 0,0 0 0 0 0,25-35 0 0 0,-38 46-89 0 0,0 0 0 0 0,0 0 1 0 0,-1 0-1 0 0,3-9 1 0 0,-5 15 103 0 0,-1-1 0 0 0,1 0 0 0 0,-1 1 0 0 0,1-1 0 0 0,-1 0 0 0 0,1 0 0 0 0,-1 0 0 0 0,0 0 0 0 0,0 0 0 0 0,0 1 0 0 0,0-1 0 0 0,0 0 0 0 0,-1 0 0 0 0,1 0 0 0 0,0 0 0 0 0,-1 1 0 0 0,1-1 0 0 0,-1 0 0 0 0,0 0 0 0 0,0 1 0 0 0,0-1 0 0 0,-1-1 0 0 0,2 2 36 0 0,-1 1-1 0 0,1 0 1 0 0,-1 0-1 0 0,0-1 1 0 0,1 1-1 0 0,-1 0 1 0 0,1 0-1 0 0,-1 0 1 0 0,0 0-1 0 0,1 0 1 0 0,-1 0-1 0 0,0 0 1 0 0,1 0-1 0 0,-1 0 1 0 0,1 0-1 0 0,-1 0 1 0 0,0 0-1 0 0,1 0 1 0 0,-1 1-1 0 0,1-1 1 0 0,-1 0-1 0 0,0 1 1 0 0,-12 5 99 0 0,7-1 0 0 0,1-1-1 0 0,0 1 0 0 0,0 0 1 0 0,0 0-1 0 0,1 0 0 0 0,0 0 1 0 0,0 1-1 0 0,0 0 1 0 0,-5 11-1 0 0,1 1 177 0 0,0 1 0 0 0,-5 21 0 0 0,12-35-218 0 0,-1 1 0 0 0,1 0 0 0 0,0 0 0 0 0,1 0 0 0 0,-1 0 1 0 0,1 0-1 0 0,0 0 0 0 0,1 0 0 0 0,-1 0 0 0 0,1-1 0 0 0,0 1 0 0 0,1 0 0 0 0,3 10 0 0 0,-1-7-36 0 0,1 0 0 0 0,0 0 1 0 0,0-1-1 0 0,1 0 0 0 0,0 0 0 0 0,1 0 1 0 0,8 8-1 0 0,-13-15-277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37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66 5527 0 0,'10'-10'150'0'0,"-1"0"0"0"0,1 1 0 0 0,18-13 0 0 0,-8 8 11621 0 0,-22 15-11506 0 0,-252 196 1623 0 0,221-170-1831 0 0,-179 136 166 0 0,194-151-143 0 0,1 1-1 0 0,0 1 1 0 0,1 0-1 0 0,-22 26 1 0 0,36-38-45 0 0,1-1 0 0 0,0 0 0 0 0,-1 1 0 0 0,1-1 1 0 0,0 1-1 0 0,0 0 0 0 0,0-1 0 0 0,0 1 0 0 0,1 0 1 0 0,-1 0-1 0 0,0-1 0 0 0,1 1 0 0 0,-1 0 0 0 0,1 0 1 0 0,-1 0-1 0 0,1 0 0 0 0,0 0 0 0 0,0 0 1 0 0,0 0-1 0 0,0 0 0 0 0,1 3 0 0 0,0-4-7 0 0,0 0-1 0 0,1 0 1 0 0,-1 0-1 0 0,0 0 1 0 0,1 0-1 0 0,-1 0 1 0 0,0 0-1 0 0,1 0 1 0 0,-1-1-1 0 0,1 1 1 0 0,0 0-1 0 0,-1-1 1 0 0,1 1-1 0 0,3-1 1 0 0,0 2 39 0 0,8 2-19 0 0,1-1 1 0 0,0-1-1 0 0,-1 0 0 0 0,1 0 0 0 0,19-1 0 0 0,71-8-27 0 0,-84 5-19 0 0,127-11-3019 0 0,-114 8 1330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3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18 12351 0 0,'1'-1'564'0'0,"3"-1"-275"0"0,14-13 4138 0 0,-26 28-3803 0 0,-8 4-237 0 0,-1 0 1 0 0,-32 24-1 0 0,18-15-102 0 0,4-3-181 0 0,-260 233 1363 0 0,273-242-1303 0 0,0 1 0 0 0,1 0 1 0 0,1 0-1 0 0,0 1 0 0 0,1 1 1 0 0,-12 26-1 0 0,22-41-141 0 0,0-1 1 0 0,1 1-1 0 0,-1 0 0 0 0,0-1 0 0 0,1 1 0 0 0,-1 0 1 0 0,1 0-1 0 0,0 0 0 0 0,0-1 0 0 0,0 1 1 0 0,0 0-1 0 0,0 0 0 0 0,0 0 0 0 0,0 0 0 0 0,0-1 1 0 0,1 1-1 0 0,-1 0 0 0 0,1 0 0 0 0,-1-1 0 0 0,1 1 1 0 0,1 2-1 0 0,0-2 10 0 0,-1 0 0 0 0,1 0 1 0 0,0 0-1 0 0,0 0 0 0 0,0 0 0 0 0,0-1 0 0 0,1 1 1 0 0,-1-1-1 0 0,0 1 0 0 0,1-1 0 0 0,-1 0 1 0 0,5 2-1 0 0,4 0 32 0 0,-1 0 0 0 0,1-1 0 0 0,0 0 0 0 0,0-1 0 0 0,-1 0 0 0 0,14-1-1 0 0,1-1-624 0 0,1-1-1 0 0,0 0 1 0 0,-1-2-1 0 0,0-2 1 0 0,0 0-1 0 0,31-12 1 0 0,-32 8-1170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38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260 114 6911 0 0,'0'0'623'0'0,"-1"2"-514"0"0,-3 1 58 0 0,1 1 1 0 0,0 0-1 0 0,0 0 0 0 0,-3 5 0 0 0,-8 20 6253 0 0,-8 12-1898 0 0,23-40-4478 0 0,-1 0 1 0 0,0-1-1 0 0,1 1 1 0 0,-1 0-1 0 0,1-1 1 0 0,-1 1-1 0 0,1 0 1 0 0,-1-1-1 0 0,1 1 1 0 0,-1-1-1 0 0,1 1 1 0 0,-1-1-1 0 0,1 1 1 0 0,0-1-1 0 0,-1 0 1 0 0,2 1-1 0 0,-1-1 16 0 0,3 3 31 0 0,0-1 0 0 0,1 0 0 0 0,-1 0 1 0 0,1-1-1 0 0,0 1 0 0 0,-1-1 1 0 0,1 0-1 0 0,0-1 0 0 0,0 1 1 0 0,0-1-1 0 0,-1 0 0 0 0,1 0 1 0 0,0 0-1 0 0,6-2 0 0 0,8-1 105 0 0,-1-1 1 0 0,23-9-1 0 0,-31 10-121 0 0,37-14 10 0 0,-1-3 0 0 0,0-1 0 0 0,60-40 0 0 0,-94 54-68 0 0,-2 2-94 0 0,0-1 1 0 0,-1-1-1 0 0,1 1 0 0 0,-1-2 0 0 0,-1 1 0 0 0,1-1 0 0 0,8-12 1 0 0,-16 20 61 0 0,-1 0 1 0 0,0 0 0 0 0,0-1 0 0 0,1 1 0 0 0,-1 0-1 0 0,0-1 1 0 0,0 1 0 0 0,1 0 0 0 0,-1-1-1 0 0,0 1 1 0 0,0 0 0 0 0,0-1 0 0 0,0 1 0 0 0,0 0-1 0 0,0-1 1 0 0,0 1 0 0 0,0-1 0 0 0,0 1 0 0 0,0 0-1 0 0,0-1 1 0 0,0 1 0 0 0,0 0 0 0 0,0-1 0 0 0,0 1-1 0 0,0-1 1 0 0,0 1 0 0 0,0 0 0 0 0,0-1 0 0 0,0 1-1 0 0,-1 0 1 0 0,1-1 0 0 0,0 1 0 0 0,0 0 0 0 0,0-1-1 0 0,-1 1 1 0 0,1 0 0 0 0,0 0 0 0 0,0-1 0 0 0,-1 1-1 0 0,1 0 1 0 0,0 0 0 0 0,-1-1 0 0 0,1 1 0 0 0,0 0-1 0 0,-1 0 1 0 0,1 0 0 0 0,0 0 0 0 0,-1-1 0 0 0,1 1-1 0 0,0 0 1 0 0,-1 0 0 0 0,-2 0-65 0 0,1-1-1 0 0,0 1 1 0 0,-1 0 0 0 0,1 0-1 0 0,0 0 1 0 0,-1 0 0 0 0,-3 1-1 0 0,-47 13-535 0 0,-91 37 0 0 0,126-44 557 0 0,-18 7 49 0 0,-160 69 27 0 0,166-69 103 0 0,1 2-1 0 0,0 2 0 0 0,1 0 1 0 0,-32 30-1 0 0,52-41-18 0 0,0 0 0 0 0,1 1-1 0 0,0-1 1 0 0,0 2 0 0 0,1-1 0 0 0,-8 14 0 0 0,13-19-70 0 0,-1 1 0 0 0,1-1-1 0 0,-1 1 1 0 0,1-1 0 0 0,0 1 0 0 0,0-1-1 0 0,1 1 1 0 0,-1 0 0 0 0,1 0 0 0 0,-1-1-1 0 0,1 1 1 0 0,1 0 0 0 0,-1 0 0 0 0,0 0-1 0 0,1-1 1 0 0,0 1 0 0 0,0 0 0 0 0,0-1 0 0 0,0 1-1 0 0,1-1 1 0 0,1 5 0 0 0,2-1-11 0 0,-1 0 1 0 0,1 0-1 0 0,0-1 0 0 0,1 0 1 0 0,0 1-1 0 0,0-2 0 0 0,0 1 1 0 0,1-1-1 0 0,-1 0 1 0 0,15 7-1 0 0,-4-3-556 0 0,1-1 0 0 0,0 0 1 0 0,29 7-1 0 0,-12-6-6480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3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18 15087 0 0,'1'-15'694'0'0,"0"13"-22"0"0,-7 1-39 0 0,6 1-590 0 0,-1 0 0 0 0,1 0-1 0 0,-1 0 1 0 0,1 0 0 0 0,0 0 0 0 0,-1 0-1 0 0,1 0 1 0 0,-1 0 0 0 0,1 1-1 0 0,-1-1 1 0 0,1 0 0 0 0,0 0-1 0 0,-1 0 1 0 0,1 0 0 0 0,-1 1 0 0 0,1-1-1 0 0,0 0 1 0 0,-1 0 0 0 0,1 1-1 0 0,0-1 1 0 0,-1 1 0 0 0,-4 3 32 0 0,0 0 1 0 0,0 0-1 0 0,1 1 0 0 0,-1 0 1 0 0,1 0-1 0 0,0 0 0 0 0,-3 7 1 0 0,-22 43 661 0 0,16-29-286 0 0,-277 492 1041 0 0,283-507-1490 0 0,-140 208 6 0 0,129-195-22 0 0,-1-1-1 0 0,-1 0 0 0 0,-37 32 1 0 0,55-54-290 0 0,12-12-1207 0 0,22-23-2305 0 0,-12 12 1601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3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49 263 14423 0 0,'-20'-22'1080'0'0,"-6"-6"-465"0"0,26 27-488 0 0,-1 0 0 0 0,1 0 0 0 0,0 1-1 0 0,0-1 1 0 0,-1 0 0 0 0,1 0 0 0 0,0 0 0 0 0,0 0 0 0 0,0 0 0 0 0,0 1 0 0 0,0-1-1 0 0,0 0 1 0 0,0 0 0 0 0,0 0 0 0 0,0 0 0 0 0,1 0 0 0 0,-1 1 0 0 0,0-1 0 0 0,0 0-1 0 0,1 0 1 0 0,-1 0 0 0 0,1 1 0 0 0,-1-1 0 0 0,1 0 0 0 0,-1 1 0 0 0,1-1 0 0 0,-1 0-1 0 0,2 0 1 0 0,17-17 234 0 0,-18 18-322 0 0,22-17 190 0 0,0 2 0 0 0,1 0 1 0 0,1 1-1 0 0,50-19 0 0 0,-25 15-157 0 0,1 2 0 0 0,0 2 0 0 0,104-14 0 0 0,-146 28-50 0 0,-1-1-1 0 0,0 2 0 0 0,0-1 1 0 0,0 1-1 0 0,0 0 1 0 0,0 0-1 0 0,0 1 1 0 0,0 0-1 0 0,-1 1 0 0 0,1 0 1 0 0,-1 0-1 0 0,1 1 1 0 0,9 5-1 0 0,-13-6 21 0 0,1 1 0 0 0,-1-1 0 0 0,0 1 0 0 0,0-1 0 0 0,-1 1 0 0 0,1 1 0 0 0,-1-1 0 0 0,0 0 0 0 0,0 1 0 0 0,0-1 0 0 0,-1 1 0 0 0,1 0 0 0 0,-1 0 0 0 0,0 0 0 0 0,-1 0 0 0 0,1 0 0 0 0,-1 1 0 0 0,0-1 0 0 0,0 0 0 0 0,-1 1 0 0 0,1 5 0 0 0,-2 3 118 0 0,0 0 1 0 0,-1 0-1 0 0,-1 0 0 0 0,0 0 1 0 0,-1-1-1 0 0,-10 27 0 0 0,4-18 39 0 0,-2 1 0 0 0,0-1 0 0 0,-17 21-1 0 0,22-34-175 0 0,-1-1-1 0 0,0 0 1 0 0,-1-1-1 0 0,0 0 0 0 0,0 0 1 0 0,0-1-1 0 0,-1 0 1 0 0,-10 4-1 0 0,9-4-29 0 0,2-1 5 0 0,1-1 0 0 0,-1-1 0 0 0,-1 1 0 0 0,1-2 0 0 0,0 1 1 0 0,-15 1-1 0 0,-58 1-172 0 0,52-4 66 0 0,5 0-175 0 0,-1 0 0 0 0,1-2 0 0 0,0-1 0 0 0,-1-1-1 0 0,1-1 1 0 0,-29-9 0 0 0,51 12-14 0 0,1 0-1 0 0,-1 0 1 0 0,0 0 0 0 0,1 0 0 0 0,-1 0 0 0 0,1-1-1 0 0,0 1 1 0 0,-1-1 0 0 0,1 1 0 0 0,-3-4 0 0 0,-2-7-6845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3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966 4 19927 0 0,'9'-4'529'0'0,"-17"4"161"0"0,-18 5 89 0 0,18-2-755 0 0,-1 1 1 0 0,1 0-1 0 0,0 0 1 0 0,0 1 0 0 0,0 0-1 0 0,0 1 1 0 0,1 0 0 0 0,-10 10-1 0 0,-1 3 71 0 0,-28 38-1 0 0,14-9 108 0 0,2 2 1 0 0,1 1-1 0 0,-23 61 0 0 0,-51 167 421 0 0,94-250-594 0 0,4-15-1 0 0,-53 143 29 0 0,46-129-69 0 0,-2 0 0 0 0,-1-1 0 0 0,-25 35 1 0 0,25-41 28 0 0,-1-1-1 0 0,-1 0 1 0 0,-1-1 0 0 0,-1-1 0 0 0,-1-1-1 0 0,-37 26 1 0 0,0-7-663 0 0,17-9-1193 0 0,-69 34 0 0 0,93-55 327 0 0,4-4-36 0 0</inkml:trace>
  <inkml:trace contextRef="#ctx0" brushRef="#br0" timeOffset="1">197 727 13359 0 0,'0'0'1027'0'0,"-1"0"-670"0"0,-15 0 6367 0 0,18 0-6193 0 0,9 2-208 0 0,0 0 1 0 0,0-1-1 0 0,0-1 0 0 0,19 0 1 0 0,49-9 475 0 0,-53 5-551 0 0,328-43 1313 0 0,-213 21-903 0 0,-90 17-2442 0 0,-1 0-4224 0 0,-16 3-2194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0,'0'0'12384'0'0,"1"2"-11976"0"0,2 1-297 0 0,0 0 0 0 0,-1 0 0 0 0,1 1 0 0 0,-1-1 0 0 0,0 1 0 0 0,0-1 0 0 0,0 1 0 0 0,-1 0 0 0 0,1 0 0 0 0,-1 0 0 0 0,1 5 1 0 0,1 4-76 0 0,-2 1 0 0 0,1 14 0 0 0,3 22-413 0 0,-5-49 180 0 0,0 0 0 0 0,1 0-1 0 0,-1-1 1 0 0,1 1 0 0 0,0 0 0 0 0,-1 0-1 0 0,1 0 1 0 0,-1 0 0 0 0,1-1-1 0 0,0 1 1 0 0,0 0 0 0 0,0 0 0 0 0,-1-1-1 0 0,1 1 1 0 0,0-1 0 0 0,0 1 0 0 0,0-1-1 0 0,0 1 1 0 0,0-1 0 0 0,0 0-1 0 0,0 1 1 0 0,1-1 0 0 0,8 0-1306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 10367 0 0,'0'0'935'0'0,"1"-2"-768"0"0,4-3 4350 0 0,-6 7-4340 0 0,1 0 0 0 0,0 0 1 0 0,-1-1-1 0 0,1 1 0 0 0,-1 0 0 0 0,1 0 0 0 0,-2 3 1 0 0,1-4-31 0 0,-7 20 664 0 0,-12 31 764 0 0,19-47-1483 0 0,0 0 0 0 0,0-1 1 0 0,0 1-1 0 0,0 0 0 0 0,1 0 0 0 0,0 0 1 0 0,0 0-1 0 0,1 7 0 0 0,0-9-81 0 0,0-1 0 0 0,0 0 1 0 0,1 0-1 0 0,-1 0 0 0 0,1 0 0 0 0,-1 0 0 0 0,1-1 0 0 0,0 1 0 0 0,-1 0 0 0 0,1-1 0 0 0,0 1 1 0 0,0-1-1 0 0,0 0 0 0 0,3 2 0 0 0,1 0-405 0 0,-1-1 1 0 0,0 1-1 0 0,1-2 1 0 0,0 1-1 0 0,7 1 1 0 0,3-1-6325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16239 0 0,'0'0'1800'0'0,"2"1"-1417"0"0,3 2-206 0 0,1-1-1 0 0,-1 1 1 0 0,0-1 0 0 0,1 0 0 0 0,-1-1 0 0 0,1 1-1 0 0,-1-1 1 0 0,1 0 0 0 0,0 0 0 0 0,-1-1-1 0 0,1 0 1 0 0,0 0 0 0 0,0 0 0 0 0,11-3-1 0 0,9-2 549 0 0,48-15-1 0 0,-66 18-646 0 0,216-77 1243 0 0,-15 4-970 0 0,-141 55-2443 0 0,80-15-1 0 0,-112 30-3017 0 0,-6 1-1364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 2759 0 0,'0'0'126'0'0,"2"0"-5"0"0,31-6 5205 0 0,-24 7 2517 0 0,-8-1-7721 0 0,-1 1 0 0 0,1-1 0 0 0,0 0 0 0 0,-1 1 0 0 0,1-1 0 0 0,0 1 0 0 0,-1-1 0 0 0,1 1 0 0 0,-1-1 0 0 0,1 1 0 0 0,-1-1 0 0 0,1 1 0 0 0,-1 0 0 0 0,1-1 0 0 0,-1 1 0 0 0,1 0 0 0 0,-1-1 0 0 0,0 1 0 0 0,0 0 0 0 0,1 0 0 0 0,-1-1 0 0 0,0 1 0 0 0,0 0 0 0 0,0 1 0 0 0,0 0 66 0 0,0 1 0 0 0,0 0 1 0 0,0-1-1 0 0,0 1 0 0 0,-1-1 1 0 0,1 1-1 0 0,-2 3 0 0 0,-3 5 347 0 0,0 0 0 0 0,-8 14-1 0 0,12-24-447 0 0,-9 16 292 0 0,2 1 1 0 0,-8 20-1 0 0,12-27-1483 0 0,1-1-1 0 0,-3 18 0 0 0,6-26-478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47 1839 0 0,'2'-2'83'0'0,"39"-42"20969"0"0,-42 50-20917 0 0,0 1-1 0 0,0 0 1 0 0,-1 0 0 0 0,1 0-1 0 0,-2-1 1 0 0,1 1 0 0 0,-1-1-1 0 0,-5 10 1 0 0,-5 12 34 0 0,-6 16-601 0 0,-18 50 1706 0 0,25-45-3156 0 0,10-38-110 0 0,0 0-1 0 0,1 15 1 0 0,1-13-5459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2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9 15031 0 0,'0'0'687'0'0,"1"-1"-16"0"0,3-5-345 0 0,-3 5 146 0 0,-4 10 716 0 0,-1 4-862 0 0,-2-1 1 0 0,-13 23-1 0 0,1-1-177 0 0,-115 271 761 0 0,-49 115-494 0 0,70-224-496 0 0,87-155-46 0 0,-42 55-170 0 0,8-11 215 0 0,49-69-666 0 0,1 0 0 0 0,1 0 0 0 0,-10 27 0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103 240 16583 0 0,'-9'2'235'0'0,"1"0"0"0"0,-1 0 0 0 0,1 1 0 0 0,0 0 0 0 0,0 1 0 0 0,-14 7 0 0 0,20-9-187 0 0,-1 0 0 0 0,0 0 0 0 0,1 0 0 0 0,-1 1 0 0 0,1-1-1 0 0,0 1 1 0 0,0-1 0 0 0,-1 1 0 0 0,-1 3 0 0 0,4-4 53 0 0,-1 0 1 0 0,0 0-1 0 0,0-1 1 0 0,1 1-1 0 0,-1 0 0 0 0,1 0 1 0 0,0 0-1 0 0,-1 0 1 0 0,1 0-1 0 0,0 0 1 0 0,0 0-1 0 0,0 0 0 0 0,0 0 1 0 0,1 0-1 0 0,-1 0 1 0 0,1 3-1 0 0,1-2-27 0 0,-1 0 0 0 0,0-1-1 0 0,1 1 1 0 0,-1-1 0 0 0,1 0-1 0 0,0 1 1 0 0,0-1 0 0 0,-1 0-1 0 0,2 0 1 0 0,-1 0 0 0 0,0 0 0 0 0,0-1-1 0 0,1 1 1 0 0,-1 0 0 0 0,0-1-1 0 0,1 0 1 0 0,0 1 0 0 0,-1-1-1 0 0,1 0 1 0 0,0-1 0 0 0,0 1-1 0 0,5 1 1 0 0,2-1 40 0 0,1 0 0 0 0,-1 0 0 0 0,1 0 0 0 0,-1-2 0 0 0,11 0 0 0 0,14-5 173 0 0,-1-2 1 0 0,0-1 0 0 0,37-15 0 0 0,-21 7-193 0 0,244-96 235 0 0,-5-18-1391 0 0,-267 121 810 0 0,37-18-1126 0 0,-5 1-65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0 11975 0 0,'0'0'923'0'0,"-3"1"-602"0"0,-4 2-90 0 0,0 0 0 0 0,-1 1 1 0 0,1 0-1 0 0,1 0 0 0 0,-1 0 0 0 0,1 1 0 0 0,-1 0 0 0 0,1 0 0 0 0,1 1 0 0 0,-1 0 0 0 0,-4 6 0 0 0,-9 13 1257 0 0,-24 40 1 0 0,-108 232 317 0 0,145-283-1822 0 0,-88 206 97 0 0,1 0-43 0 0,61-153 1 0 0,-49 76 1 0 0,55-108-37 0 0,-1-1 0 0 0,-52 51 0 0 0,50-56-2 0 0,22-20-7 0 0,-2-1-1 0 0,1 0 1 0 0,-1-1 0 0 0,-1 1-1 0 0,1-2 1 0 0,-1 0-1 0 0,0 0 1 0 0,0 0 0 0 0,-18 5-1 0 0,27-10 7 0 0,0-1 1 0 0,0 0-1 0 0,0 1 0 0 0,0-1 0 0 0,0 0 1 0 0,-1 1-1 0 0,1-1 0 0 0,0 0 0 0 0,0 0 1 0 0,0 0-1 0 0,-1 0 0 0 0,1 0 0 0 0,0 0 1 0 0,0-1-1 0 0,0 1 0 0 0,0 0 0 0 0,0-1 1 0 0,-1 1-1 0 0,1-1 0 0 0,0 1 0 0 0,0-1 0 0 0,0 1 1 0 0,0-1-1 0 0,0 1 0 0 0,0-1 0 0 0,0 0 1 0 0,0 0-1 0 0,1 0 0 0 0,-1 0 0 0 0,-1-1 1 0 0,2 1-8 0 0,-1-1 0 0 0,0 0 0 0 0,1 0 0 0 0,0 0 0 0 0,-1 1 0 0 0,1-1 0 0 0,0 0 0 0 0,0 0 0 0 0,0 0 0 0 0,0 0 1 0 0,1 1-1 0 0,-1-1 0 0 0,0 0 0 0 0,1 0 0 0 0,-1 0 0 0 0,1 1 0 0 0,0-1 0 0 0,1-3 0 0 0,4-6-59 0 0,1-1 0 0 0,1 1 0 0 0,0 0 0 0 0,0 0 0 0 0,1 1 0 0 0,0 1 0 0 0,1-1 0 0 0,13-9 0 0 0,92-58-240 0 0,-110 73 298 0 0,34-18-107 0 0,51-23-1 0 0,-69 36 73 0 0,1 1 0 0 0,0 0 1 0 0,1 2-1 0 0,27-4 0 0 0,-44 9 83 0 0,1 1-1 0 0,-1-1 1 0 0,0 1 0 0 0,0 1-1 0 0,1-1 1 0 0,-1 1 0 0 0,0 0-1 0 0,10 3 1 0 0,-13-3 12 0 0,-1 0 0 0 0,0 0-1 0 0,0 0 1 0 0,0 0 0 0 0,0 0 0 0 0,0 0 0 0 0,0 1-1 0 0,0-1 1 0 0,0 1 0 0 0,0-1 0 0 0,-1 1 0 0 0,1 0-1 0 0,-1 0 1 0 0,1 0 0 0 0,-1 0 0 0 0,0 0 0 0 0,0 0-1 0 0,1 0 1 0 0,-1 0 0 0 0,-1 0 0 0 0,1 0 0 0 0,0 1-1 0 0,-1-1 1 0 0,1 0 0 0 0,0 4 0 0 0,-1 3 66 0 0,0-1 0 0 0,0 0 0 0 0,-1 1 0 0 0,0-1 0 0 0,0 0 0 0 0,-4 12 0 0 0,-19 47 184 0 0,15-44-447 0 0,-6 26 1 0 0,12-43 5 0 0,-1 5-287 0 0,3-5-3613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35 5063 0 0,'1'2'8603'0'0,"8"11"-4803"0"0,-7-11-3520 0 0,-1 0 1 0 0,0 0 0 0 0,1 1-1 0 0,-1-1 1 0 0,1-1 0 0 0,0 1-1 0 0,-1 0 1 0 0,1 0 0 0 0,0-1-1 0 0,0 1 1 0 0,0-1 0 0 0,1 1-1 0 0,-1-1 1 0 0,0 0 0 0 0,0 0-1 0 0,1 0 1 0 0,-1 0 0 0 0,0 0-1 0 0,6 0 1 0 0,2 0-36 0 0,1 0-1 0 0,0-1 1 0 0,-1 0-1 0 0,1-1 1 0 0,0 0-1 0 0,12-4 0 0 0,62-20 212 0 0,-55 15-1012 0 0,54-26 1 0 0,-82 35 98 0 0,-3 0-125 0 0,1 1 545 0 0,-1-1 0 0 0,1 1 0 0 0,0 0 0 0 0,0 0 0 0 0,-1 0 0 0 0,1-1 0 0 0,0 1 0 0 0,-1 0 0 0 0,1 0 0 0 0,0 0 0 0 0,0 0 0 0 0,-1 0 1 0 0,1 0-1 0 0,0-1 0 0 0,-1 1 0 0 0,1 0 0 0 0,0 0 0 0 0,-1 0 0 0 0,1 0 0 0 0,-1 0 0 0 0,1 1 0 0 0,0-1 0 0 0,-1 0 0 0 0,1 0 0 0 0,-12 2-288 0 0,-5 4 57 0 0,1 1 0 0 0,-1 0-1 0 0,-29 20 1 0 0,22-12 205 0 0,-192 121 303 0 0,159-94 388 0 0,-81 76 0 0 0,131-111-578 0 0,3-4-28 0 0,0 1 0 0 0,0-1-1 0 0,0 1 1 0 0,1 0 0 0 0,0 0 0 0 0,0 0 0 0 0,0 0 0 0 0,0 1 0 0 0,0-1-1 0 0,1 1 1 0 0,-2 6 0 0 0,3-10-16 0 0,1-1-1 0 0,0 1 0 0 0,0 0 1 0 0,0-1-1 0 0,0 1 0 0 0,0 0 1 0 0,0-1-1 0 0,0 1 1 0 0,0 0-1 0 0,0 0 0 0 0,1-1 1 0 0,-1 1-1 0 0,0 0 1 0 0,0-1-1 0 0,1 1 0 0 0,-1-1 1 0 0,0 1-1 0 0,1 0 1 0 0,-1-1-1 0 0,0 1 0 0 0,1-1 1 0 0,-1 1-1 0 0,1-1 0 0 0,0 1 1 0 0,0 0 5 0 0,1 0 0 0 0,-1 0 0 0 0,1 0 0 0 0,0 0 0 0 0,-1-1 0 0 0,1 1-1 0 0,-1-1 1 0 0,1 1 0 0 0,3 0 0 0 0,3 0 30 0 0,0-1 0 0 0,1 0 0 0 0,9-1 0 0 0,18-3 58 0 0,-1-1-1 0 0,45-13 1 0 0,66-30-1431 0 0,-99 30-160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137 368 5063 0 0,'0'0'390'0'0,"-1"2"-16"0"0,-3 21 2128 0 0,4-16-1607 0 0,-1 0-1 0 0,-1 0 1 0 0,0 0-1 0 0,-4 13 1 0 0,-2-5-491 0 0,0 0 0 0 0,-17 23 0 0 0,20-32-343 0 0,0 1 0 0 0,-1-1 0 0 0,1 0 0 0 0,-1 0 0 0 0,-1-1 0 0 0,1 0 0 0 0,-12 7 0 0 0,18-12-35 0 0,-1 1 0 0 0,1-1 0 0 0,-1 1 0 0 0,1-1 0 0 0,-1 0 0 0 0,0 1 0 0 0,1-1-1 0 0,-1 0 1 0 0,1 0 0 0 0,-1 1 0 0 0,0-1 0 0 0,1 0 0 0 0,-1 0 0 0 0,0 0 0 0 0,1 0 0 0 0,-1 0 0 0 0,0 0 0 0 0,1 0 0 0 0,-1 0 0 0 0,0 0 0 0 0,1 0 0 0 0,-1 0 0 0 0,0-1 0 0 0,1 1 0 0 0,-1 0-1 0 0,0 0 1 0 0,0-1 0 0 0,0 0-6 0 0,1 0 0 0 0,-1 0 0 0 0,1 0 0 0 0,-1 0-1 0 0,1 0 1 0 0,0 1 0 0 0,0-1 0 0 0,-1 0 0 0 0,1 0 0 0 0,0 0-1 0 0,0 0 1 0 0,0 0 0 0 0,0 0 0 0 0,0 0 0 0 0,0 0 0 0 0,1-1-1 0 0,0-7 53 0 0,1 0 0 0 0,6-16 0 0 0,-8 25-71 0 0,7-20 16 0 0,2 1-1 0 0,0 1 1 0 0,1-1 0 0 0,1 2-1 0 0,1-1 1 0 0,0 2 0 0 0,26-28 0 0 0,1 6 28 0 0,78-57 1 0 0,80-38 96 0 0,-177 122 182 0 0,1 0 0 0 0,0 1 1 0 0,0 1-1 0 0,0 1 1 0 0,38-8-1 0 0,-56 15-221 0 0,0 1 0 0 0,0-1-1 0 0,1 1 1 0 0,-1 0 0 0 0,0 0 0 0 0,0 0 0 0 0,0 1-1 0 0,0-1 1 0 0,1 1 0 0 0,-1-1 0 0 0,0 1-1 0 0,0 0 1 0 0,0 0 0 0 0,0 1 0 0 0,4 2-1 0 0,-5-3-39 0 0,0 1 0 0 0,0-1 0 0 0,-1 1 1 0 0,1-1-1 0 0,-1 1 0 0 0,0 0 0 0 0,1 0 0 0 0,-1 0 0 0 0,0-1 0 0 0,0 1 0 0 0,0 1 0 0 0,0-1 0 0 0,0 0 0 0 0,-1 0 0 0 0,1 0 0 0 0,-1 0 0 0 0,1 0 0 0 0,-1 1 0 0 0,0-1 0 0 0,0 0 0 0 0,0 0 0 0 0,0 1 0 0 0,-1 1 1 0 0,0 10 58 0 0,-2 0 0 0 0,0 0 0 0 0,-1 0 0 0 0,0-1 1 0 0,-8 17-1 0 0,-36 64 59 0 0,20-40-133 0 0,19-37-83 0 0,-37 82 191 0 0,41-84-384 0 0,0 0 0 0 0,0 0 0 0 0,2 0 0 0 0,-4 31 0 0 0,8-25-911 0 0,0-19-292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4 7367 0 0,'-26'12'1450'0'0,"0"0"0"0"0,1 2 0 0 0,1 1 0 0 0,1 0 0 0 0,0 2 0 0 0,1 1-1 0 0,1 1 1 0 0,-37 41 0 0 0,42-40-1259 0 0,1 0 0 0 0,0 1 0 0 0,-12 26 0 0 0,24-40-183 0 0,-1 0 0 0 0,1 0 0 0 0,1 0-1 0 0,-1 1 1 0 0,1-1 0 0 0,0 1-1 0 0,-1 15 1 0 0,3-20-6 0 0,0 0 0 0 0,0 0 0 0 0,0 0 0 0 0,1 0 0 0 0,-1 0 0 0 0,1 0 0 0 0,0 0 0 0 0,0 0 0 0 0,0 0 0 0 0,0 0 0 0 0,0 0-1 0 0,0-1 1 0 0,1 1 0 0 0,0 0 0 0 0,-1-1 0 0 0,1 1 0 0 0,0-1 0 0 0,0 0 0 0 0,0 0 0 0 0,1 1 0 0 0,-1-2 0 0 0,5 5 0 0 0,-1-3 6 0 0,1 0 0 0 0,-1 0 0 0 0,1-1-1 0 0,-1 0 1 0 0,1 0 0 0 0,0 0 0 0 0,0-1 0 0 0,-1 0-1 0 0,1 0 1 0 0,0-1 0 0 0,0 0 0 0 0,0 0-1 0 0,0 0 1 0 0,0-1 0 0 0,11-3 0 0 0,-1 0 16 0 0,0 0 0 0 0,-1-2 0 0 0,1 0 0 0 0,-1-1 0 0 0,17-10 0 0 0,-9 3 15 0 0,-1-1-1 0 0,-1 0 1 0 0,0-2-1 0 0,-1-1 1 0 0,35-36-1 0 0,-45 40-34 0 0,1-1 1 0 0,-2 0-1 0 0,0-1 0 0 0,0 1 0 0 0,-2-2 0 0 0,0 1 0 0 0,-1-1 0 0 0,0-1 0 0 0,6-28 1 0 0,-10 33-940 0 0,-1-1 1 0 0,2-28 0 0 0,-4 30-501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11519 0 0,'0'0'528'0'0,"-2"0"-16"0"0,-4 3-426 0 0,1-1-1 0 0,0 1 0 0 0,0 0 0 0 0,0 0 1 0 0,1 1-1 0 0,-1-1 0 0 0,1 1 0 0 0,0 0 1 0 0,0 0-1 0 0,-7 9 0 0 0,-4 7 1552 0 0,-14 27 0 0 0,23-36-943 0 0,-33 58 652 0 0,3 2 0 0 0,-38 106 0 0 0,46-87-1251 0 0,-10 23 0 0 0,23-72-413 0 0,-40 88 601 0 0,46-113-1346 0 0,-19 27-1 0 0,21-34-399 0 0,-1 1 0 0 0,-1-2 0 0 0,-14 14 0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9671 0 0,'0'0'875'0'0,"-1"1"-418"0"0,-6 4 1160 0 0,1-1-1 0 0,-1 1 0 0 0,-7 8 0 0 0,-16 22 936 0 0,-20 42-1567 0 0,47-71-813 0 0,-16 27 70 0 0,2 0 1 0 0,2 2 0 0 0,-18 54-1 0 0,14-39-118 0 0,-45 87-1 0 0,17-40-54 0 0,18-32-69 0 0,-38 125 0 0 0,66-185-4 0 0,-1 0-1 0 0,1 0 1 0 0,1 0 0 0 0,-1 1-1 0 0,1-1 1 0 0,0 0 0 0 0,1 9-1 0 0,-1-12-179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80 648 4607 0 0,'0'0'354'0'0,"-2"1"-233"0"0,-16 6 524 0 0,15-6 64 0 0,1 0 0 0 0,-1-1 1 0 0,0 1-1 0 0,0-1 0 0 0,1 0 0 0 0,-1 1 1 0 0,0-2-1 0 0,-3 1 0 0 0,5 0-365 0 0,0 0 0 0 0,-1-1 0 0 0,1 1 1 0 0,0-1-1 0 0,-1 1 0 0 0,1-1 0 0 0,0 1 0 0 0,-1-1 0 0 0,1 0 0 0 0,0 1 0 0 0,0-1 1 0 0,0 0-1 0 0,0 0 0 0 0,0 0 0 0 0,0 0 0 0 0,0 0 0 0 0,-1-1 0 0 0,1 0-309 0 0,0 0-1 0 0,0 0 0 0 0,0 0 0 0 0,0 0 1 0 0,0 0-1 0 0,1 0 0 0 0,-1 0 0 0 0,0-4 1 0 0,0-2 302 0 0,1 0 0 0 0,0 0 0 0 0,0 0 0 0 0,1 0 1 0 0,0-1-1 0 0,0 1 0 0 0,5-14 0 0 0,2-3 422 0 0,14-28 0 0 0,-2 10-480 0 0,2 2 0 0 0,2 0 0 0 0,1 2 0 0 0,48-55 0 0 0,-30 43-572 0 0,84-78 1 0 0,-124 125 90 0 0,1 2 0 0 0,0-1 0 0 0,-1 0 0 0 0,1 1 0 0 0,1-1-1 0 0,-1 1 1 0 0,0 1 0 0 0,0-1 0 0 0,1 0 0 0 0,-1 1 0 0 0,1 0 0 0 0,-1 0 0 0 0,9-1 0 0 0,-4 3-454 0 0,-1-1-1 0 0,1 1 1 0 0,-1 0-1 0 0,0 1 1 0 0,0 0-1 0 0,14 5 1 0 0,1 2-823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0 13591 0 0,'0'0'622'0'0,"-2"1"-13"0"0,-1 3-581 0 0,0-1-1 0 0,0 1 1 0 0,1 0 0 0 0,-1-1 0 0 0,0 1-1 0 0,1 1 1 0 0,0-1 0 0 0,0 0 0 0 0,-1 5 0 0 0,-5 10 203 0 0,-67 150 924 0 0,45-97-962 0 0,-87 236 105 0 0,56-138-201 0 0,54-150-90 0 0,-76 189 66 0 0,56-148-54 0 0,-47 77-1 0 0,16-50 33 0 0,47-73-44 0 0,-1 0 1 0 0,-1-1 0 0 0,-21 19 0 0 0,30-30 26 0 0,0 0 1 0 0,-1 0 0 0 0,1 0 0 0 0,-1 0 0 0 0,0-1-1 0 0,0 0 1 0 0,0 0 0 0 0,0 0 0 0 0,-6 1 0 0 0,10-4-25 0 0,1 1 0 0 0,0 0 1 0 0,-1 0-1 0 0,1 0 0 0 0,0 0 1 0 0,-1 0-1 0 0,1-1 0 0 0,0 1 1 0 0,0 0-1 0 0,-1 0 1 0 0,1 0-1 0 0,0-1 0 0 0,0 1 1 0 0,-1 0-1 0 0,1 0 0 0 0,0-1 1 0 0,0 1-1 0 0,0 0 0 0 0,-1-1 1 0 0,1 1-1 0 0,0 0 1 0 0,0-1-1 0 0,0 1 0 0 0,0 0 1 0 0,0-1-1 0 0,0 1 0 0 0,-1 0 1 0 0,1-1-1 0 0,0 0 20 0 0,-1-3 16 0 0,1-1-1 0 0,-1 1 0 0 0,1-1 0 0 0,0 1 1 0 0,0-1-1 0 0,0 0 0 0 0,1 1 0 0 0,0-1 1 0 0,1-5-1 0 0,14-40 110 0 0,-1 16-220 0 0,1 1 0 0 0,2 0 0 0 0,2 2 0 0 0,0 0 0 0 0,2 1 0 0 0,1 1 0 0 0,2 1 0 0 0,0 2 1 0 0,2 0-1 0 0,40-29 0 0 0,-46 40 101 0 0,1 0 1 0 0,1 1 0 0 0,42-19-1 0 0,-54 28 137 0 0,0 1 0 0 0,1 0 0 0 0,0 1 1 0 0,-1 1-1 0 0,1-1 0 0 0,0 2 0 0 0,0 0 0 0 0,0 0 0 0 0,1 1 0 0 0,17 2 0 0 0,-25-1-78 0 0,-1 0-1 0 0,0 0 0 0 0,0 0 0 0 0,1 1 1 0 0,-1-1-1 0 0,0 1 0 0 0,0 0 1 0 0,0 0-1 0 0,-1 1 0 0 0,6 3 1 0 0,-7-4-72 0 0,-1-1 1 0 0,1 1-1 0 0,-1-1 0 0 0,1 1 1 0 0,-1 0-1 0 0,0 0 1 0 0,1-1-1 0 0,-1 1 0 0 0,0 0 1 0 0,0 0-1 0 0,0 0 1 0 0,-1 0-1 0 0,1 1 0 0 0,0-1 1 0 0,-1 0-1 0 0,1 0 1 0 0,-1 0-1 0 0,0 0 1 0 0,0 1-1 0 0,0-1 0 0 0,0 0 1 0 0,-1 4-1 0 0,-2 12 15 0 0,-1 0 0 0 0,0 0 0 0 0,-2 0 0 0 0,0-1 0 0 0,-1 0 0 0 0,-1 0 0 0 0,0-1 0 0 0,-12 16 0 0 0,-38 44 82 0 0,39-54-175 0 0,1 0-1 0 0,1 2 1 0 0,-23 43-1 0 0,33-47-1018 0 0,7-19 7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15719 0 0,'0'0'1424'0'0,"1"1"-1172"0"0,40 77 1789 0 0,34 86 0 0 0,-56-120-2103 0 0,-11-24-211 0 0,-2-7-85 0 0,9 20 0 0 0,-13-30-675 0 0,0 0 0 0 0,0 0 0 0 0,0 0 0 0 0,0-1 0 0 0,1 1 0 0 0,4 3 0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7831 0 0,'0'0'603'0'0,"1"0"-396"0"0,5 1 21 0 0,-5-1 17 0 0,0 1 0 0 0,0-1 0 0 0,1 1 0 0 0,-1 0 0 0 0,0-1 0 0 0,0 1 0 0 0,0 0 0 0 0,0 0 0 0 0,0-1 0 0 0,-1 1 0 0 0,1 0 0 0 0,0 0 1 0 0,0 0-1 0 0,0 0 0 0 0,-1 0 0 0 0,1 0 0 0 0,-1 0 0 0 0,1 1 0 0 0,-1-1 0 0 0,1 1 0 0 0,1 1 80 0 0,-1 0 0 0 0,-1 1 1 0 0,1-1-1 0 0,0 0 0 0 0,-1 0 0 0 0,1 5 0 0 0,-2 2 23 0 0,0 0-1 0 0,0 0 0 0 0,-1 1 1 0 0,-1-1-1 0 0,1 0 0 0 0,-2-1 0 0 0,1 1 1 0 0,-1 0-1 0 0,-8 12 0 0 0,-8 11 25 0 0,-30 36-1 0 0,37-51-179 0 0,-203 254 901 0 0,-12 15-774 0 0,215-269-306 0 0,0 0 0 0 0,2 1 0 0 0,0 0-1 0 0,-14 34 1 0 0,25-52-8 0 0,-1 1-1 0 0,1 0 1 0 0,-1-1 0 0 0,1 1-1 0 0,0 0 1 0 0,0 0 0 0 0,0 0-1 0 0,0 0 1 0 0,0-1-1 0 0,0 1 1 0 0,0 0 0 0 0,1 2-1 0 0,-1-3-35 0 0,1-1 0 0 0,-1 1 0 0 0,0-1 1 0 0,0 1-1 0 0,1-1 0 0 0,-1 1 0 0 0,0-1 0 0 0,1 1 0 0 0,-1-1 0 0 0,1 1 0 0 0,-1-1 0 0 0,0 1 0 0 0,1-1 0 0 0,-1 0 0 0 0,1 1 0 0 0,-1-1 0 0 0,1 0 0 0 0,-1 0 0 0 0,1 1 1 0 0,-1-1-1 0 0,1 0 0 0 0,0 0 0 0 0,-1 0 0 0 0,1 0 0 0 0,-1 1 0 0 0,1-1 0 0 0,0 0 0 0 0,-1 0 0 0 0,1 0 0 0 0,-1 0 0 0 0,1 0 0 0 0,-1-1 0 0 0,1 1 0 0 0,0 0 1 0 0,-1 0-1 0 0,1 0 0 0 0,-1 0 0 0 0,1-1 0 0 0,0 1 0 0 0,15-8-5065 0 0,1-3-1735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6 5983 0 0,'0'0'464'0'0,"-2"-1"-305"0"0,1 1 3 0 0,0-1-1 0 0,0 1 1 0 0,0-1-1 0 0,0 0 1 0 0,-1 1-1 0 0,1 0 1 0 0,0-1 0 0 0,0 1-1 0 0,-1 0 1 0 0,1 0-1 0 0,0-1 1 0 0,0 1-1 0 0,-1 0 1 0 0,1 0 0 0 0,0 1-1 0 0,-1-1 1 0 0,1 0-1 0 0,0 0 1 0 0,0 1-1 0 0,-1-1 1 0 0,-1 1 0 0 0,1 0 320 0 0,0 1 0 0 0,0-1 0 0 0,-1 1 0 0 0,1 0 0 0 0,0 0 0 0 0,0-1 0 0 0,0 1 1 0 0,1 0-1 0 0,-4 5 0 0 0,0 0 892 0 0,1 1 1 0 0,-7 16-1 0 0,2-1-1528 0 0,-6 28 546 0 0,2 1 0 0 0,-10 87 0 0 0,3-9-25 0 0,8-77-27 0 0,-3-2 0 0 0,-1 1 1 0 0,-3-2-1 0 0,-45 86 0 0 0,30-75-97 0 0,-4-2 0 0 0,-1-2 0 0 0,-59 64 0 0 0,50-64-47 0 0,-27 31 19 0 0,75-88-216 0 0,0 0 0 0 0,0 0 0 0 0,0 0 0 0 0,0 0 1 0 0,0 0-1 0 0,0 0 0 0 0,0 0 0 0 0,0-1 0 0 0,0 1 0 0 0,0 0 1 0 0,0 0-1 0 0,0 0 0 0 0,0 0 0 0 0,0 0 0 0 0,0 0 0 0 0,0 0 1 0 0,0 0-1 0 0,-1 0 0 0 0,1 0 0 0 0,0 0 0 0 0,0 0 0 0 0,0 0 0 0 0,0 0 1 0 0,0 0-1 0 0,0 0 0 0 0,0 0 0 0 0,0 0 0 0 0,0 0 0 0 0,0 0 1 0 0,0 0-1 0 0,0 0 0 0 0,4-8-355 0 0,9-12-973 0 0,5-5-706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1 317 15919 0 0,'2'-6'133'0'0,"1"0"0"0"0,0 0 0 0 0,0 0 0 0 0,1 1 0 0 0,-1-1 0 0 0,1 1 0 0 0,1 0 0 0 0,-1 0 0 0 0,0 1-1 0 0,1-1 1 0 0,0 1 0 0 0,10-6 0 0 0,32-19-135 0 0,3 2 1 0 0,57-22-1 0 0,-51 23-31 0 0,5 0-368 0 0,64-20 0 0 0,-86 35 313 0 0,1 1 0 0 0,74-8 0 0 0,-95 17 104 0 0,1 0 0 0 0,19 2 0 0 0,-31 0 12 0 0,0 0 0 0 0,0 0 0 0 0,0 1 0 0 0,0 0 0 0 0,-1 1 0 0 0,1-1 0 0 0,11 7 0 0 0,-18-9-12 0 0,1 2 0 0 0,0-1-1 0 0,0 0 1 0 0,-1 0 0 0 0,1 1-1 0 0,-1-1 1 0 0,1 0 0 0 0,-1 1 0 0 0,0 0-1 0 0,1-1 1 0 0,-1 1 0 0 0,0 0-1 0 0,0-1 1 0 0,0 1 0 0 0,0 0 0 0 0,-1 0-1 0 0,1 0 1 0 0,0 0 0 0 0,-1 0-1 0 0,0 0 1 0 0,1 0 0 0 0,-1 0-1 0 0,0 0 1 0 0,0 0 0 0 0,0 0 0 0 0,0 0-1 0 0,0 0 1 0 0,0 0 0 0 0,-1 0-1 0 0,1 0 1 0 0,-1 0 0 0 0,1 0 0 0 0,-1 0-1 0 0,-2 3 1 0 0,-1 5 78 0 0,-1 0 0 0 0,-1 0 0 0 0,0-1 1 0 0,0 0-1 0 0,-9 10 0 0 0,-3 1 180 0 0,-2 0 0 0 0,-24 20 0 0 0,-50 33 833 0 0,63-50-647 0 0,-28 17 235 0 0,38-27-428 0 0,0 0 0 0 0,-19 19 0 0 0,-73 70 540 0 0,61-56-7406 0 0,43-38-281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14511 0 0,'-1'1'663'0'0,"-44"22"270"0"0,34-19-776 0 0,1 1 0 0 0,0 0 0 0 0,0 1 0 0 0,1 0 0 0 0,-1 0 0 0 0,1 1 0 0 0,-14 14 0 0 0,16-13 57 0 0,-1 0 1 0 0,0-1-1 0 0,0 1 0 0 0,0-2 0 0 0,-1 1 0 0 0,0-1 0 0 0,-18 9 1 0 0,4-2-35 0 0,2 0 1 0 0,0 1-1 0 0,-31 28 1 0 0,44-34-135 0 0,-1 1 0 0 0,1 0 1 0 0,0 0-1 0 0,1 1 1 0 0,0 0-1 0 0,0 0 1 0 0,1 1-1 0 0,1-1 1 0 0,-8 20-1 0 0,12-27-25 0 0,0 0 0 0 0,1 0 0 0 0,-1 0 1 0 0,1 0-1 0 0,-1 0 0 0 0,1 0 0 0 0,0 1 0 0 0,0-1 0 0 0,0 0 0 0 0,1 0 0 0 0,-1 0 0 0 0,1 0 0 0 0,-1 0 0 0 0,1 0 1 0 0,0 0-1 0 0,2 4 0 0 0,0-3 28 0 0,-1 0-1 0 0,0-1 1 0 0,1 0 0 0 0,0 1 0 0 0,0-1 0 0 0,0 0 0 0 0,0 0 0 0 0,0-1-1 0 0,1 1 1 0 0,6 3 0 0 0,0-1 50 0 0,1 0 0 0 0,-1-1 0 0 0,1 0-1 0 0,-1-1 1 0 0,1 0 0 0 0,0-1 0 0 0,0 0 0 0 0,16 0 0 0 0,-15-2-64 0 0,1-1 1 0 0,-1 0-1 0 0,1-1 1 0 0,-1 0-1 0 0,0-1 1 0 0,0-1 0 0 0,0 1-1 0 0,0-2 1 0 0,19-10-1 0 0,-23 10-13 0 0,-1 0-1 0 0,1-1 1 0 0,-1 0-1 0 0,0-1 0 0 0,0 0 1 0 0,-1 0-1 0 0,0 0 0 0 0,-1-1 1 0 0,1 1-1 0 0,-1-1 0 0 0,5-13 1 0 0,1-2-112 0 0,-2-1 0 0 0,13-48 0 0 0,-21 67-237 0 0,0 0-1 0 0,0 0 1 0 0,0 0 0 0 0,-1 0-1 0 0,1 0 1 0 0,-1 0 0 0 0,-1 0-1 0 0,1 0 1 0 0,-1 0 0 0 0,0 0-1 0 0,0 0 1 0 0,0 0 0 0 0,0 0-1 0 0,-1 1 1 0 0,0-1 0 0 0,0 1-1 0 0,0-1 1 0 0,-1 1-1 0 0,0 0 1 0 0,0-1 0 0 0,0 1-1 0 0,0 1 1 0 0,0-1 0 0 0,-1 0-1 0 0,1 1 1 0 0,-9-6 0 0 0,5 4 40 0 0,0 1 0 0 0,0 0 0 0 0,-1 1 0 0 0,1 0 0 0 0,-1 0 0 0 0,0 0 0 0 0,1 1 0 0 0,-1 0 0 0 0,-13-1 0 0 0,10 1 275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954 12 15663 0 0,'-6'-7'1626'0'0,"5"7"-1596"0"0,0-1 0 0 0,0 0 0 0 0,-1 1 0 0 0,1-1 0 0 0,0 1 0 0 0,0-1 0 0 0,-1 1 1 0 0,1 0-1 0 0,0 0 0 0 0,-1-1 0 0 0,1 1 0 0 0,0 0 0 0 0,0 0 0 0 0,-1 0 0 0 0,1 0 1 0 0,0 0-1 0 0,-1 1 0 0 0,1-1 0 0 0,0 0 0 0 0,-1 1 0 0 0,1-1 0 0 0,0 1 1 0 0,0-1-1 0 0,0 1 0 0 0,-1-1 0 0 0,0 2 0 0 0,-3 1 204 0 0,-1 1 0 0 0,1-1 0 0 0,0 1 0 0 0,-5 5 1 0 0,-15 17 292 0 0,1 1 0 0 0,1 1 0 0 0,-23 38 0 0 0,-48 98 203 0 0,-27 104-279 0 0,83-179-374 0 0,-6 21-433 0 0,-17 40 1174 0 0,23-79-3428 0 0,26-52-765 0 0,-23 27 0 0 0,24-34-2567 0 0</inkml:trace>
  <inkml:trace contextRef="#ctx0" brushRef="#br0" timeOffset="1">27 589 19007 0 0,'0'0'870'0'0,"-9"2"283"0"0,-9 2 1080 0 0,43 8-1274 0 0,-6-7-733 0 0,0-1 1 0 0,0-1 0 0 0,1-1-1 0 0,33 0 1 0 0,79-11 188 0 0,54-17-811 0 0,284-75 0 0 0,-411 85-1180 0 0,-2-2 0 0 0,0-3 0 0 0,56-29 0 0 0,-80 32-347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1 15031 0 0,'0'0'1358'0'0,"-2"1"-1118"0"0,-33 33 299 0 0,-33 34 1576 0 0,-70 109-131 0 0,12 10-1071 0 0,64-93-531 0 0,-146 201 548 0 0,83-120-512 0 0,115-160-359 0 0,1 1 0 0 0,-10 25 0 0 0,3-7 149 0 0,15-32-39 0 0,9-3 54 0 0,3-4-190 0 0,0 0 1 0 0,0-1-1 0 0,-1 0 1 0 0,0 0-1 0 0,0-1 0 0 0,-1 0 1 0 0,10-10-1 0 0,2 0 20 0 0,28-22-245 0 0,2 2 0 0 0,2 2 0 0 0,78-39 0 0 0,-125 71 148 0 0,0 0 0 0 0,0 0-1 0 0,0 1 1 0 0,1 0 0 0 0,-1 0 0 0 0,0 1-1 0 0,1 0 1 0 0,-1 0 0 0 0,14 0-1 0 0,-9 5 3 0 0,-10-3 52 0 0,0 0 0 0 0,0 1 0 0 0,0-1 0 0 0,0 1 1 0 0,0-1-1 0 0,0 1 0 0 0,0 0 0 0 0,0-1 0 0 0,-1 1 1 0 0,1 0-1 0 0,-1-1 0 0 0,1 1 0 0 0,-1 0 0 0 0,0 0 0 0 0,1 0 1 0 0,-1 0-1 0 0,0-1 0 0 0,0 1 0 0 0,0 0 0 0 0,-1 0 0 0 0,1 0 1 0 0,-1 3-1 0 0,-1 5 141 0 0,-1 0 1 0 0,-7 17-1 0 0,8-22-78 0 0,-59 121 1011 0 0,48-108-1033 0 0,12-17-49 0 0,-1 1 1 0 0,0-1-1 0 0,1 1 0 0 0,0 0 1 0 0,-1 0-1 0 0,1 0 1 0 0,0 0-1 0 0,0 0 0 0 0,0 0 1 0 0,0 0-1 0 0,0 0 0 0 0,0 0 1 0 0,1 1-1 0 0,-1-1 1 0 0,1 0-1 0 0,0 0 0 0 0,-1 1 1 0 0,1 3-1 0 0,2 2-475 0 0,0 0 0 0 0,0 0 0 0 0,1 0 0 0 0,0-1 0 0 0,0 1 0 0 0,1-1 0 0 0,6 10 0 0 0,-4-10-1183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338 158 7831 0 0,'2'1'7520'0'0,"1"0"-7272"0"0,0 1 0 0 0,0-1 0 0 0,0 0 0 0 0,0 0 0 0 0,0 0 0 0 0,1 0 0 0 0,-1-1 0 0 0,0 0 0 0 0,1 1 0 0 0,-1-1 0 0 0,0 0 0 0 0,1-1 0 0 0,-1 1 0 0 0,6-2 0 0 0,8-1 521 0 0,26-10 1 0 0,-30 9-453 0 0,22-9 328 0 0,62-33 0 0 0,-61 27-490 0 0,-18 10-128 0 0,0-1 0 0 0,30-22-1 0 0,-48 31-43 0 0,0 1-1 0 0,0 0 1 0 0,0-1-1 0 0,1 1 1 0 0,-1 0-1 0 0,0-1 1 0 0,0 1-1 0 0,0 0 1 0 0,0-1-1 0 0,0 1 1 0 0,0 0-1 0 0,0-1 1 0 0,0 1-1 0 0,0-1 0 0 0,0 1 1 0 0,0 0-1 0 0,0-1 1 0 0,0 1-1 0 0,0 0 1 0 0,0-1-1 0 0,0 1 1 0 0,-1 0-1 0 0,1-1 1 0 0,0 1-1 0 0,0 0 1 0 0,0-1-1 0 0,0 1 0 0 0,-1 0 1 0 0,1-1-1 0 0,0 1 1 0 0,0 0-1 0 0,-1 0 1 0 0,1-1-1 0 0,0 1 1 0 0,-1 0-1 0 0,1 0 1 0 0,0 0-1 0 0,-1-1 1 0 0,1 1-1 0 0,0 0 0 0 0,-1 0 1 0 0,1 0-1 0 0,0 0 1 0 0,-1 0-1 0 0,0 0 1 0 0,-2-1-61 0 0,0 0-1 0 0,0 1 1 0 0,0-1 0 0 0,0 1-1 0 0,0 0 1 0 0,0 0 0 0 0,0 0 0 0 0,0 1-1 0 0,0-1 1 0 0,0 1 0 0 0,-4 0-1 0 0,-33 14-381 0 0,37-14 431 0 0,-46 22-241 0 0,-72 46 0 0 0,74-41 352 0 0,9-6 1 0 0,-134 83 566 0 0,132-77-344 0 0,0 1 1 0 0,-37 38-1 0 0,74-64-267 0 0,-26 27 200 0 0,28-28-222 0 0,-1 0 0 0 0,1-1 1 0 0,0 1-1 0 0,0 0 0 0 0,0 0 0 0 0,0 0 1 0 0,0 0-1 0 0,0 0 0 0 0,1 0 0 0 0,-1 0 1 0 0,1 0-1 0 0,-1 0 0 0 0,1 1 1 0 0,0-1-1 0 0,0 4 0 0 0,0-5-7 0 0,1 1 0 0 0,-1-1 0 0 0,1 0 0 0 0,0 1 0 0 0,-1-1 0 0 0,1 0-1 0 0,0 0 1 0 0,0 1 0 0 0,0-1 0 0 0,0 0 0 0 0,0 0 0 0 0,0 0 0 0 0,0 0 0 0 0,1 0-1 0 0,-1 0 1 0 0,0-1 0 0 0,1 1 0 0 0,-1 0 0 0 0,0 0 0 0 0,1-1 0 0 0,-1 1 0 0 0,1-1 0 0 0,1 1-1 0 0,5 1 23 0 0,1 0-1 0 0,14 1 0 0 0,-2-1-447 0 0,1-1 0 0 0,0-1-1 0 0,33-5 1 0 0,-8-3-562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 11519 0 0,'0'0'887'0'0,"-1"1"-583"0"0,-113 52 6507 0 0,-52 44-5045 0 0,99-57-1136 0 0,-32 28-165 0 0,84-58-427 0 0,7-3-27 0 0,8-7-11 0 0,-1 1 0 0 0,1-1 0 0 0,0 0 0 0 0,0 0 0 0 0,0 0 0 0 0,-1 0 0 0 0,1 1 0 0 0,0-1 0 0 0,0 0 0 0 0,0 0 0 0 0,0 0 0 0 0,0 1 0 0 0,-1-1 0 0 0,1 0 0 0 0,0 0 0 0 0,0 1 0 0 0,0-1 0 0 0,0 0 0 0 0,0 0 0 0 0,0 1 0 0 0,0-1 0 0 0,0 0 0 0 0,0 0 0 0 0,0 1 0 0 0,0-1 0 0 0,0 0 0 0 0,0 0 0 0 0,0 0 0 0 0,0 1 0 0 0,0-1 0 0 0,0 0 0 0 0,0 1 0 0 0,2 0 0 0 0,-1 1 1 0 0,1-1-1 0 0,0 0 0 0 0,-1 1 0 0 0,1-1 0 0 0,0 0 1 0 0,0 0-1 0 0,-1 0 0 0 0,1 0 0 0 0,0-1 0 0 0,4 2 1 0 0,28 7-54 0 0,-18-6-52 0 0,97 32-381 0 0,-111-34 479 0 0,2 1 6 0 0,1 0-1 0 0,0 0 0 0 0,-1 0 1 0 0,1 1-1 0 0,-1 0 0 0 0,0 0 1 0 0,0 0-1 0 0,0 0 0 0 0,0 1 1 0 0,6 7-1 0 0,-9-10 29 0 0,0 1-1 0 0,0-1 1 0 0,0 1 0 0 0,0-1 0 0 0,0 1-1 0 0,0 0 1 0 0,-1-1 0 0 0,1 1 0 0 0,0 0-1 0 0,-1-1 1 0 0,1 1 0 0 0,-1 0-1 0 0,0 0 1 0 0,0-1 0 0 0,1 1 0 0 0,-1 0-1 0 0,0 0 1 0 0,-1 0 0 0 0,1 0 0 0 0,0-1-1 0 0,0 1 1 0 0,-1 0 0 0 0,1 0-1 0 0,-1-1 1 0 0,1 1 0 0 0,-1 0 0 0 0,0-1-1 0 0,0 1 1 0 0,0-1 0 0 0,0 1 0 0 0,0-1-1 0 0,0 1 1 0 0,0-1 0 0 0,-2 2-1 0 0,-8 8 234 0 0,-2-1-1 0 0,1 0 1 0 0,-1-1-1 0 0,0 0 0 0 0,-1-1 1 0 0,0-1-1 0 0,-28 11 1 0 0,17-10-158 0 0,0-1 0 0 0,0-1 1 0 0,-1-1-1 0 0,-27 2 0 0 0,48-6-245 0 0,0-1 0 0 0,0 0 0 0 0,0 0 0 0 0,0 0 0 0 0,0 0 0 0 0,0-1 0 0 0,0 0 0 0 0,0 0 0 0 0,0 0 0 0 0,1-1 0 0 0,-7-2 0 0 0,0-3-757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14655 0 0,'0'0'1659'0'0,"-2"1"-1152"0"0,-45 27 1675 0 0,-55 34-1666 0 0,67-38-293 0 0,0 2 0 0 0,-52 52-1 0 0,65-56-100 0 0,1 2-1 0 0,2 0 0 0 0,0 1 1 0 0,-22 40-1 0 0,39-62-108 0 0,1 0 0 0 0,-1 0-1 0 0,1 0 1 0 0,-1 1 0 0 0,1-1 0 0 0,0 0 0 0 0,1 1 0 0 0,-1-1 0 0 0,0 1-1 0 0,1-1 1 0 0,0 1 0 0 0,0-1 0 0 0,0 1 0 0 0,0-1 0 0 0,1 1 0 0 0,0 2 0 0 0,0-4 14 0 0,0-1 1 0 0,0 0 0 0 0,0 0-1 0 0,0 0 1 0 0,0 0 0 0 0,0 0 0 0 0,0 0-1 0 0,0 0 1 0 0,0 0 0 0 0,1 0 0 0 0,-1-1-1 0 0,0 1 1 0 0,1 0 0 0 0,-1-1 0 0 0,0 1-1 0 0,1-1 1 0 0,-1 0 0 0 0,1 1-1 0 0,1-1 1 0 0,4 1 38 0 0,1 0 0 0 0,-1 0 0 0 0,0-1 0 0 0,1 0-1 0 0,-1-1 1 0 0,0 0 0 0 0,0 0 0 0 0,11-3 0 0 0,6-3 134 0 0,25-11 0 0 0,-42 15-149 0 0,18-7 33 0 0,0-2 0 0 0,-1 0 0 0 0,0-2 0 0 0,32-23 0 0 0,-48 31-71 0 0,0-1 0 0 0,0 1 0 0 0,-1-2 0 0 0,0 1 0 0 0,0-1 0 0 0,0 0 0 0 0,-1-1-1 0 0,-1 1 1 0 0,1-1 0 0 0,-1 0 0 0 0,-1-1 0 0 0,0 1 0 0 0,0-1 0 0 0,4-18-1 0 0,-7 23-53 0 0,0 1 0 0 0,-1-1 0 0 0,1 1-1 0 0,-1-1 1 0 0,-1 1 0 0 0,1-1 0 0 0,0 1 0 0 0,-1-1-1 0 0,0 1 1 0 0,0-1 0 0 0,-1 1 0 0 0,1 0-1 0 0,-1 0 1 0 0,0 0 0 0 0,0 0 0 0 0,0 0-1 0 0,0 0 1 0 0,-5-5 0 0 0,3 4-346 0 0,-1 0 0 0 0,-1 0 1 0 0,1 1-1 0 0,-1 0 0 0 0,1 0 1 0 0,-1 0-1 0 0,0 0 0 0 0,-1 1 1 0 0,1 0-1 0 0,-13-4 0 0 0,1 1-1553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4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297 434 17503 0 0,'0'0'1352'0'0,"-1"0"-873"0"0,-4 1-234 0 0,-1-1 0 0 0,1 1 0 0 0,0 1 0 0 0,0-1 0 0 0,0 1 0 0 0,0 0 0 0 0,0 0 0 0 0,1 0 0 0 0,-1 1 0 0 0,-6 4 0 0 0,-8 6 930 0 0,-16 15 0 0 0,34-28-1175 0 0,-23 23 377 0 0,1 1-1 0 0,0 1 1 0 0,-28 43 0 0 0,41-55-291 0 0,1 1 0 0 0,1 0 0 0 0,-11 26 0 0 0,17-33-276 0 0,0-1-1 0 0,0 1 1 0 0,0 0 0 0 0,0 0-1 0 0,1 0 1 0 0,1 0 0 0 0,-1 0-1 0 0,1 0 1 0 0,0 0 0 0 0,2 13-1 0 0</inkml:trace>
  <inkml:trace contextRef="#ctx0" brushRef="#br0" timeOffset="1">638 0 7167 0 0,'0'0'0'0'0,"-6"12"0"0"0,-1 1 1336 0 0,0 1 264 0 0,0 0 64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4:5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3 14743 0 0,'0'0'1136'0'0,"-2"0"-746"0"0,-10-1 120 0 0,0 0 0 0 0,0 1 0 0 0,-1 0 1 0 0,1 1-1 0 0,0 0 0 0 0,0 1 0 0 0,-17 5 0 0 0,4 1 352 0 0,-1 0-1 0 0,-32 17 0 0 0,38-14-692 0 0,1 1 0 0 0,0 1 0 0 0,1 1 0 0 0,0 1 1 0 0,2 0-1 0 0,-1 1 0 0 0,-21 28 0 0 0,36-42-181 0 0,0 0 0 0 0,1 0 0 0 0,-1 0-1 0 0,0 1 1 0 0,1-1 0 0 0,-1 1 0 0 0,1-1 0 0 0,0 1 0 0 0,0 0-1 0 0,0-1 1 0 0,0 1 0 0 0,0 0 0 0 0,1 0 0 0 0,-1 0 0 0 0,1 0-1 0 0,0 0 1 0 0,0-1 0 0 0,0 1 0 0 0,0 0 0 0 0,0 0 0 0 0,1 0-1 0 0,-1 0 1 0 0,1 0 0 0 0,0 0 0 0 0,0-1 0 0 0,0 1 0 0 0,0 0-1 0 0,0-1 1 0 0,0 1 0 0 0,1-1 0 0 0,0 1 0 0 0,-1-1 0 0 0,1 0 0 0 0,0 1-1 0 0,0-1 1 0 0,0 0 0 0 0,0 0 0 0 0,0-1 0 0 0,5 4-1 0 0,26 14-412 0 0,-26-15 365 0 0,0-1 0 0 0,-1 1 1 0 0,1 0-1 0 0,-1 0 0 0 0,0 1 0 0 0,-1-1 1 0 0,1 2-1 0 0,-1-1 0 0 0,0 0 1 0 0,7 11-1 0 0,-5-5 47 0 0,-1 1 0 0 0,0 0 0 0 0,-1 1 1 0 0,-1-1-1 0 0,0 1 0 0 0,0 0 0 0 0,-1 0 0 0 0,1 18 0 0 0,-3-8 117 0 0,0 0-1 0 0,-2-1 0 0 0,0 1 1 0 0,-5 23-1 0 0,5-44 110 0 0,-11 13 1118 0 0,6-12-1192 0 0,-1 0-1 0 0,0 0 1 0 0,0 0-1 0 0,0-1 1 0 0,0 0-1 0 0,0 0 1 0 0,-14 1-1 0 0,-55-2-396 0 0,46-1-484 0 0,17 0 146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0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15 358 2303 0 0,'2'0'102'0'0,"0"-1"-68"0"0,3-1 22 0 0,0-1-1 0 0,-1 0 1 0 0,1 0-1 0 0,-1 0 1 0 0,1 0-1 0 0,8-9 11004 0 0,-13 15-10501 0 0,2 2-325 0 0,-1-1 0 0 0,-1 1 1 0 0,1 0-1 0 0,0-1 0 0 0,-1 1 1 0 0,0 0-1 0 0,-1 0 1 0 0,0 5-1 0 0,-10 43 820 0 0,1-8-556 0 0,-21 261 547 0 0,23-206-964 0 0,5-51-47 0 0,4 57 0 0 0,1-93-12 0 0,-2-11 160 0 0,2-3-51 0 0,2-1-87 0 0,0 0 1 0 0,0 0 0 0 0,-1-1 0 0 0,1 0 0 0 0,-1 1 0 0 0,0-1 0 0 0,1 0 0 0 0,-1-1 0 0 0,-1 1 0 0 0,1 0 0 0 0,2-5 0 0 0,27-46 452 0 0,-27 44-421 0 0,25-47 101 0 0,34-60-7 0 0,-49 92-139 0 0,2 1 1 0 0,29-34-1 0 0,-15 24-2 0 0,62-65 16 0 0,-90 95-44 0 0,1-1 0 0 0,14-3 0 0 0,-5 5 0 0 0,-12 3 0 0 0,-1 1 0 0 0,1-1 0 0 0,0 0 0 0 0,0 0 0 0 0,0 1 0 0 0,0-1 0 0 0,-1 0 0 0 0,1 1 0 0 0,0-1 0 0 0,0 1 0 0 0,-1-1 0 0 0,1 1 0 0 0,0 0 0 0 0,0 0 0 0 0,2 3-3 0 0,-1-1 1 0 0,0 0-1 0 0,-1 1 0 0 0,1 0 0 0 0,0-1 0 0 0,-1 1 0 0 0,0 0 1 0 0,0 0-1 0 0,0 0 0 0 0,0 6 0 0 0,1 43-34 0 0,-2-49 41 0 0,3 87-48 0 0,15 100 0 0 0,-14-155 45 0 0,-3-23 2 0 0,0 0-1 0 0,1 0 1 0 0,1 1 0 0 0,0-1 0 0 0,7 18 0 0 0,-9-29 455 0 0,2-2-236 0 0,0 0-157 0 0,0-1 1 0 0,-1 1 0 0 0,1-1-1 0 0,0 0 1 0 0,0 0 0 0 0,0 0 0 0 0,-1-1-1 0 0,1 1 1 0 0,-1 0 0 0 0,1-1-1 0 0,-1 0 1 0 0,1 1 0 0 0,-1-1 0 0 0,0 0-1 0 0,0 0 1 0 0,0-1 0 0 0,2-2-1 0 0,7-8 237 0 0,15-28 0 0 0,-20 32-235 0 0,94-169 349 0 0,-51 87-265 0 0,66-91 0 0 0,176-210 20 0 0,-288 388-172 0 0,7-12-92 0 0,1 1 0 0 0,1 1 0 0 0,1 0 0 0 0,0 1 0 0 0,23-19 0 0 0,-34 31-213 0 0,-1 4-406 0 0,-1 5 192 0 0,1 0 1 0 0,-1 0 0 0 0,0 1-1 0 0,-1-1 1 0 0,0 0-1 0 0,-3 13 1 0 0,-3 12-6532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0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275 140 4607 0 0,'0'0'208'0'0,"-16"0"32"0"0,7 0 742 0 0,-8 4 7681 0 0,12-2-8869 0 0,4-1 766 0 0,0-1-484 0 0,1 1 0 0 0,-1 0 0 0 0,0 0 0 0 0,1 0-1 0 0,-1-1 1 0 0,1 1 0 0 0,-1 0 0 0 0,1 0 0 0 0,0 0 0 0 0,-1 0 0 0 0,1 0 0 0 0,0 0 0 0 0,0-1 0 0 0,-1 1 0 0 0,1 0-1 0 0,0 0 1 0 0,0 0 0 0 0,0 0 0 0 0,0 0 0 0 0,0 0 0 0 0,0 0 0 0 0,1 0 0 0 0,-1 0 0 0 0,0 0 0 0 0,0 0 0 0 0,1 0-1 0 0,-1 0 1 0 0,1 1 0 0 0,1 0-17 0 0,0 1 0 0 0,0-1 1 0 0,0 0-1 0 0,1 1 0 0 0,-1-1 0 0 0,1 0 0 0 0,-1 0 0 0 0,1-1 0 0 0,0 1 0 0 0,0-1 1 0 0,0 1-1 0 0,0-1 0 0 0,0 0 0 0 0,5 2 0 0 0,-2-2 75 0 0,0 0-1 0 0,0-1 0 0 0,0 1 1 0 0,0-1-1 0 0,0 0 1 0 0,0-1-1 0 0,9-1 0 0 0,-2-1 43 0 0,-1 0 0 0 0,1-1-1 0 0,-1 0 1 0 0,0-1 0 0 0,0-1 0 0 0,22-13-1 0 0,-29 16-168 0 0,0-1 0 0 0,0 0 1 0 0,-1 0-1 0 0,0 0 0 0 0,0-1 0 0 0,0 1 0 0 0,0-1 0 0 0,-1 0 1 0 0,1 0-1 0 0,-1-1 0 0 0,-1 1 0 0 0,1 0 0 0 0,-1-1 0 0 0,2-6 0 0 0,-3 9-53 0 0,0 1-1 0 0,-1-1 0 0 0,0 0 1 0 0,1 1-1 0 0,-1-1 0 0 0,0 1 0 0 0,0-1 1 0 0,-1 0-1 0 0,1 1 0 0 0,0-1 1 0 0,-1 1-1 0 0,0-1 0 0 0,1 1 0 0 0,-1-1 1 0 0,0 1-1 0 0,0-1 0 0 0,-1 1 0 0 0,1 0 1 0 0,0 0-1 0 0,-1 0 0 0 0,1 0 1 0 0,-1 0-1 0 0,0 0 0 0 0,0 0 0 0 0,0 0 1 0 0,0 0-1 0 0,0 1 0 0 0,0-1 1 0 0,0 1-1 0 0,0 0 0 0 0,-1-1 0 0 0,1 1 1 0 0,0 0-1 0 0,-5-1 0 0 0,2 1-28 0 0,0-1 0 0 0,0 1 0 0 0,0 0-1 0 0,0 0 1 0 0,0 1 0 0 0,-1-1 0 0 0,1 1 0 0 0,0 0-1 0 0,0 1 1 0 0,0-1 0 0 0,-1 1 0 0 0,1 0-1 0 0,0 1 1 0 0,-7 2 0 0 0,3-1 54 0 0,0 2 0 0 0,0-1 0 0 0,0 1 0 0 0,0 0 0 0 0,1 1 0 0 0,-12 10 1 0 0,-20 20 239 0 0,1 1 0 0 0,2 2 0 0 0,2 2 0 0 0,1 1 0 0 0,-39 66 0 0 0,69-101-166 0 0,-1 2 0 0 0,1-1-1 0 0,1 0 1 0 0,0 1 0 0 0,0 0 0 0 0,1 0-1 0 0,0 0 1 0 0,-2 14 0 0 0,4-20-32 0 0,0 0 1 0 0,0 0 0 0 0,0-1-1 0 0,0 1 1 0 0,1 0 0 0 0,-1 0-1 0 0,1-1 1 0 0,-1 1 0 0 0,1 0-1 0 0,0-1 1 0 0,0 1 0 0 0,0-1-1 0 0,1 1 1 0 0,-1-1 0 0 0,1 0-1 0 0,-1 1 1 0 0,1-1 0 0 0,0 0-1 0 0,0 0 1 0 0,0 0 0 0 0,0 0-1 0 0,0 0 1 0 0,0-1 0 0 0,0 1-1 0 0,0-1 1 0 0,1 1 0 0 0,-1-1-1 0 0,1 0 1 0 0,-1 0 0 0 0,1 0-1 0 0,0 0 1 0 0,2 0 0 0 0,4 1 93 0 0,0-1 0 0 0,0 1 0 0 0,0-2 0 0 0,0 0 0 0 0,0 0 0 0 0,0 0 1 0 0,16-4-1 0 0,63-18 543 0 0,-64 15-491 0 0,38-11 112 0 0,113-26-537 0 0,-155 41-1207 0 0,-7 3-3308 0 0,-2 0-1970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0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4143 0 0,'0'0'1680'0'0,"16"-1"-288"0"0,-2 1-4728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0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362 175 1375 0 0,'0'0'66'0'0,"-2"0"-8"0"0,-5-2 381 0 0,0 1 0 0 0,0 0-1 0 0,-1 0 1 0 0,1 1-1 0 0,0 0 1 0 0,0 0-1 0 0,0 1 1 0 0,-10 2-1 0 0,5-1 220 0 0,1 1 0 0 0,-1 1 0 0 0,1 0 0 0 0,-13 6-1 0 0,14-3 8379 0 0,11-8-8964 0 0,0 1 0 0 0,1-1 0 0 0,-1 1 0 0 0,0-1 0 0 0,1 1 0 0 0,-1 0 0 0 0,1-1-1 0 0,-1 1 1 0 0,1 0 0 0 0,-1 0 0 0 0,0 0 0 0 0,1 0 0 0 0,-1 0 0 0 0,1 1 0 0 0,-1-1 0 0 0,3 1 0 0 0,27 10 366 0 0,-4-1-361 0 0,-18-9-56 0 0,0 1 0 0 0,0-1 0 0 0,0-1 1 0 0,1 0-1 0 0,-1 0 0 0 0,0-1 1 0 0,1 0-1 0 0,16-4 0 0 0,6-4 69 0 0,35-15 0 0 0,-50 17-43 0 0,19-7 63 0 0,40-22 0 0 0,-59 27-97 0 0,-1-1 0 0 0,-1-1 0 0 0,1 0 0 0 0,19-21 1 0 0,-32 30-111 0 0,-1 0 0 0 0,0 0 1 0 0,0-1-1 0 0,0 1 1 0 0,-1-1-1 0 0,3-3 1 0 0,-3 4-227 0 0,-3 0-340 0 0,0-1 600 0 0,-1 0 0 0 0,1 1-1 0 0,-1-1 1 0 0,0 1 0 0 0,0 0 0 0 0,0 0-1 0 0,0 0 1 0 0,0 0 0 0 0,0 0 0 0 0,-1 1-1 0 0,1-1 1 0 0,-1 1 0 0 0,1 0-1 0 0,-1 0 1 0 0,1 0 0 0 0,-1 0 0 0 0,0 1-1 0 0,-4 0 1 0 0,-13-2-59 0 0,1 2-1 0 0,-23 3 1 0 0,34-3 123 0 0,-247 9 95 0 0,251-8-67 0 0,1 0 0 0 0,0 0 0 0 0,-1 0 0 0 0,1 0 0 0 0,0 0 1 0 0,0 1-1 0 0,0 0 0 0 0,0 0 0 0 0,0 0 0 0 0,0 0 0 0 0,-6 6 0 0 0,-1 2 107 0 0,0 0 0 0 0,-11 14 0 0 0,6-6-77 0 0,-6 8-59 0 0,1 0 0 0 0,1 2 0 0 0,-27 51 0 0 0,39-65 0 0 0,-7 13 34 0 0,1 1 0 0 0,-16 46-1 0 0,24-56-13 0 0,1 1 0 0 0,1-1 0 0 0,0 1 0 0 0,2 1-1 0 0,-1 24 1 0 0,3-40-16 0 0,0 0 0 0 0,0 0-1 0 0,0 0 1 0 0,1 0 0 0 0,0 0 0 0 0,0 0-1 0 0,0 0 1 0 0,0-1 0 0 0,1 1 0 0 0,-1 0-1 0 0,1-1 1 0 0,0 1 0 0 0,2 3 0 0 0,-2-5 8 0 0,-1 0 1 0 0,1-1 0 0 0,0 1 0 0 0,0-1 0 0 0,-1 0-1 0 0,1 1 1 0 0,0-1 0 0 0,0 0 0 0 0,0 0-1 0 0,0 0 1 0 0,0 0 0 0 0,0 0 0 0 0,1-1 0 0 0,-1 1-1 0 0,0-1 1 0 0,0 1 0 0 0,1-1 0 0 0,-1 0 0 0 0,0 0-1 0 0,0 0 1 0 0,1 0 0 0 0,-1 0 0 0 0,0-1-1 0 0,3 0 1 0 0,19-5 226 0 0,0 0 0 0 0,24-12 0 0 0,3 0 116 0 0,233-85 286 0 0,-218 78-582 0 0,-50 19-71 0 0,-4 3-357 0 0,-7 3-2415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0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13903 0 0,'-2'1'638'0'0,"-16"17"-94"0"0,6-7 17 0 0,1 0 0 0 0,0 1 1 0 0,1 0-1 0 0,0 0 0 0 0,-10 19 1 0 0,11-12-77 0 0,1 0 0 0 0,1 1 1 0 0,0-1-1 0 0,-4 31 1 0 0,-11 37-87 0 0,17-75-476 0 0,0 0-1 0 0,-11 20 0 0 0,6-13-397 0 0,9-17-697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0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31 163 10591 0 0,'0'0'1136'0'0,"-6"-7"-1136"0"0,3 2 1704 0 0,-6 5 176 0 0,2 7-2968 0 0,2 4-400 0 0</inkml:trace>
  <inkml:trace contextRef="#ctx0" brushRef="#br0" timeOffset="1">522 0 16527 0 0,'0'0'1499'0'0,"-1"2"-1235"0"0,-5 11-106 0 0,0 0 0 0 0,-1-1 0 0 0,-9 14 0 0 0,-6 10 471 0 0,-192 420 1174 0 0,147-270-1760 0 0,30-80-33 0 0,24-67-496 0 0,-14 36-2329 0 0,24-69 2349 0 0,0 0 0 0 0,0 1 0 0 0,-1-1 0 0 0,0 0 0 0 0,0-1 0 0 0,-1 1 0 0 0,1-1 0 0 0,-9 8 1 0 0,4-7-5529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0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5 220 2759 0 0,'-4'-19'15774'0'0,"8"18"-14257"0"0,475-114 2145 0 0,-117 43-5078 0 0,-321 66-175 0 0,-2 2-3688 0 0,-8 1-1380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07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10135 0 0,'-16'11'220'0'0,"1"1"-1"0"0,1 1 0 0 0,0 0 0 0 0,-19 25 0 0 0,-138 222 3732 0 0,131-189-1968 0 0,-54 138 1 0 0,63-117-1953 0 0,18-49-164 0 0,-2-1 1 0 0,-33 64-1 0 0,43-98-14 0 0,0-1-1 0 0,-1 0 1 0 0,-11 10 0 0 0,15-15 131 0 0,1-1 6 0 0,1 0 1 0 0,-1-1-1 0 0,0 1 1 0 0,0-1 0 0 0,0 0-1 0 0,0 1 1 0 0,0-1-1 0 0,0 0 1 0 0,1 1 0 0 0,-1-1-1 0 0,0 0 1 0 0,0 0-1 0 0,0 0 1 0 0,0 0 0 0 0,0 0-1 0 0,0 0 1 0 0,0 0-1 0 0,0 0 1 0 0,-2 0 0 0 0,-14-7 19 0 0,16 7-7 0 0,-1-1 1 0 0,1 0-1 0 0,0 0 0 0 0,0 0 0 0 0,0 0 1 0 0,0 0-1 0 0,0 0 0 0 0,0 0 0 0 0,0 0 1 0 0,0 0-1 0 0,1-1 0 0 0,-1 1 0 0 0,0 0 1 0 0,1-1-1 0 0,-1 1 0 0 0,1 0 0 0 0,-1-1 1 0 0,1 1-1 0 0,0 0 0 0 0,-1-1 0 0 0,1 1 1 0 0,0-1-1 0 0,0 1 0 0 0,0-1 0 0 0,0 1 1 0 0,0-1-1 0 0,0 1 0 0 0,1 0 0 0 0,-1-1 1 0 0,0 1-1 0 0,1-1 0 0 0,-1 1 0 0 0,2-3 1 0 0,2-4-2 0 0,0 1 1 0 0,1-1 0 0 0,0 1-1 0 0,9-11 1 0 0,-8 10-20 0 0,17-20-186 0 0,30-31-1 0 0,-41 47 149 0 0,1 1 0 0 0,0 1-1 0 0,0 0 1 0 0,1 1 0 0 0,15-8-1 0 0,-26 15 102 0 0,0 1 0 0 0,0-1 0 0 0,0 1 0 0 0,0 0-1 0 0,0 0 1 0 0,1 0 0 0 0,-1 1 0 0 0,0-1 0 0 0,0 1 0 0 0,1 0-1 0 0,-1 0 1 0 0,0 0 0 0 0,1 0 0 0 0,-1 0 0 0 0,0 1-1 0 0,1 0 1 0 0,3 1 0 0 0,-4-1 31 0 0,0 1 0 0 0,-1-1 0 0 0,1 1 0 0 0,-1-1 1 0 0,1 1-1 0 0,-1 0 0 0 0,0 0 0 0 0,0 0 0 0 0,0 0 0 0 0,0 1 0 0 0,0-1 0 0 0,0 1 0 0 0,0-1 0 0 0,-1 1 0 0 0,0-1 1 0 0,1 1-1 0 0,-1 0 0 0 0,0 0 0 0 0,1 4 0 0 0,0 3 139 0 0,0 1 0 0 0,0-1 0 0 0,-1 1 0 0 0,-1 0 0 0 0,0-1 0 0 0,-2 17 0 0 0,-13 62 375 0 0,13-79-565 0 0,-3 8 21 0 0,0-1-1 0 0,-1 1 0 0 0,-1-1 1 0 0,-1 0-1 0 0,0-1 0 0 0,-2 0 1 0 0,0 0-1 0 0,-14 17 0 0 0,13-20-270 0 0,8-10-225 0 0,0 1-1 0 0,0 0 1 0 0,0-1 0 0 0,-4 9 0 0 0,3-3-1634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149 433 16671 0 0,'-1'0'763'0'0,"-10"-2"-340"0"0,1 0-1 0 0,-1 0 1 0 0,1-1 0 0 0,0 0-1 0 0,0-1 1 0 0,0 0 0 0 0,-14-10-1 0 0,20 12-258 0 0,0 0 0 0 0,0 0 1 0 0,0-1-1 0 0,0 0 0 0 0,1 1 0 0 0,-1-2 0 0 0,1 1 0 0 0,0 0 0 0 0,0-1 1 0 0,0 1-1 0 0,-3-6 0 0 0,5 7-132 0 0,0-1 0 0 0,0 0 0 0 0,0 1 0 0 0,0-1 0 0 0,0 1-1 0 0,1-1 1 0 0,0 0 0 0 0,-1 0 0 0 0,1 1 0 0 0,0-1 0 0 0,0 0 0 0 0,0 0 0 0 0,1 1 0 0 0,-1-1 0 0 0,1 0 0 0 0,-1 1-1 0 0,1-1 1 0 0,0 0 0 0 0,0 1 0 0 0,2-4 0 0 0,2-3-73 0 0,0 0-1 0 0,1 0 1 0 0,0 1-1 0 0,0-1 1 0 0,1 2-1 0 0,0-1 1 0 0,1 1-1 0 0,15-12 1 0 0,1 2-597 0 0,50-26 0 0 0,-62 37 554 0 0,0 1 1 0 0,1 0-1 0 0,0 0 1 0 0,0 1-1 0 0,0 1 0 0 0,0 0 1 0 0,0 1-1 0 0,1 1 1 0 0,18-1-1 0 0,-26 3 174 0 0,0-1 0 0 0,1 1 0 0 0,-1 0 0 0 0,0 1 0 0 0,1-1 0 0 0,-1 1 0 0 0,0 0 0 0 0,0 1 0 0 0,8 4 0 0 0,-10-4-30 0 0,0-1 0 0 0,0 2 0 0 0,0-1 0 0 0,-1 0 0 0 0,1 1 0 0 0,-1-1 0 0 0,1 1 0 0 0,-1 0 0 0 0,-1 0 0 0 0,1 1 0 0 0,0-1 0 0 0,-1 0 0 0 0,3 7 0 0 0,-2-3-11 0 0,-1-3-32 0 0,0 0 0 0 0,0 0 0 0 0,-1 0 0 0 0,1 0 0 0 0,-1 0 0 0 0,0 1 0 0 0,0-1 0 0 0,-1 0 0 0 0,0 1 0 0 0,0-1 0 0 0,0 0 0 0 0,0 1 0 0 0,-2 7-1 0 0,1-10 48 0 0,-2 3-20 0 0,3-4-102 0 0,0-5-92 0 0,0 1 115 0 0,1 0 0 0 0,-1 0 0 0 0,1-1 0 0 0,0 1 0 0 0,-1 0 0 0 0,1 0 0 0 0,0 0 0 0 0,0 0 0 0 0,0 0 0 0 0,3-4-1 0 0,19-20-144 0 0,-14 18 105 0 0,17-21-13 0 0,2 1 0 0 0,0 2-1 0 0,2 1 1 0 0,1 1 0 0 0,2 1-1 0 0,0 2 1 0 0,60-28 0 0 0,-89 47 163 0 0,0 1 0 0 0,0 0 0 0 0,-1 0 0 0 0,1 0 0 0 0,0 1 0 0 0,0-1 0 0 0,0 1 0 0 0,0 0 1 0 0,0 0-1 0 0,0 0 0 0 0,5 1 0 0 0,-8 0-60 0 0,1-1 1 0 0,0 1-1 0 0,-1 0 0 0 0,1 0 1 0 0,-1-1-1 0 0,1 1 1 0 0,-1 0-1 0 0,1 0 0 0 0,-1 0 1 0 0,0 1-1 0 0,0-1 0 0 0,1 0 1 0 0,-1 0-1 0 0,0 1 1 0 0,0-1-1 0 0,0 1 0 0 0,1 1 1 0 0,0 1-16 0 0,0-1 0 0 0,0 1 0 0 0,-1 0 0 0 0,1 0 0 0 0,0 6 0 0 0,1 12 0 0 0,-1 0 0 0 0,-1-1 0 0 0,-1 1 0 0 0,-3 23 0 0 0,1 45 0 0 0,2-84-2 0 0,0-3 1 0 0,0-1 0 0 0,1 1 0 0 0,-1-1 0 0 0,1 1 0 0 0,-1-1 0 0 0,1 1-1 0 0,0-1 1 0 0,0 1 0 0 0,0-1 0 0 0,0 1 0 0 0,0-1 0 0 0,0 0 0 0 0,1 0-1 0 0,-1 0 1 0 0,3 3 0 0 0,9 8-933 0 0,-5-7-4752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0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175 147 9671 0 0,'0'0'748'0'0,"1"-1"-250"0"0,3 1 507 0 0,0 0 1 0 0,-1 0-1 0 0,1 0 1 0 0,-1 1-1 0 0,6 0 1 0 0,-5 0-563 0 0,0 0 0 0 0,1-1 0 0 0,-1 1 1 0 0,1-1-1 0 0,-1 0 0 0 0,5-1 1 0 0,5-3-87 0 0,0-1 1 0 0,0 0 0 0 0,-1-1 0 0 0,1 0 0 0 0,-1-1 0 0 0,-1-1 0 0 0,13-9 0 0 0,3-2-51 0 0,-19 14-386 0 0,0-1 0 0 0,-1 0 0 0 0,0-1 0 0 0,0 1 0 0 0,-1-2 0 0 0,0 1 0 0 0,9-13 0 0 0,-15 19-113 0 0,-23-6-942 0 0,13 9 1074 0 0,0 1 1 0 0,0-1-1 0 0,0 2 1 0 0,0-1-1 0 0,1 1 1 0 0,-1 0 0 0 0,-7 6-1 0 0,6-5 57 0 0,-39 25 18 0 0,1 2-1 0 0,1 2 1 0 0,2 2 0 0 0,-43 44-1 0 0,77-68 94 0 0,0-1 1 0 0,-13 19-1 0 0,21-26-85 0 0,0 0 0 0 0,0 1 0 0 0,1-1 0 0 0,-1 1 0 0 0,1 0 0 0 0,0-1 0 0 0,1 1 0 0 0,-1 0 0 0 0,1 0 0 0 0,0 0 0 0 0,-1 8 1 0 0,2-11-43 0 0,1 0 1 0 0,-1 0-1 0 0,0 1 1 0 0,1-1-1 0 0,-1 0 1 0 0,1 0 0 0 0,-1 0-1 0 0,1 0 1 0 0,0 0-1 0 0,0 0 1 0 0,0 0-1 0 0,0-1 1 0 0,0 1 0 0 0,0 0-1 0 0,1 0 1 0 0,-1-1-1 0 0,1 1 1 0 0,-1-1-1 0 0,1 1 1 0 0,0-1 0 0 0,-1 0-1 0 0,1 1 1 0 0,0-1-1 0 0,0 0 1 0 0,0 0-1 0 0,0 0 1 0 0,0-1 0 0 0,0 1-1 0 0,3 0 1 0 0,3 1-1100 0 0,0 0 1 0 0,1-1 0 0 0,0 0-1 0 0,-1 0 1 0 0,18-1-1 0 0,9-3-5006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0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26 528 5527 0 0,'0'0'423'0'0,"-1"2"-278"0"0,-5 13-55 0 0,-4 9 1578 0 0,2-8 7713 0 0,8-29-7056 0 0,2 1-1927 0 0,0 0 0 0 0,0 0-1 0 0,1 0 1 0 0,1 0 0 0 0,0 1 0 0 0,0 0-1 0 0,2-1 1 0 0,-1 2 0 0 0,1-1 0 0 0,12-15-1 0 0,0 2-199 0 0,1 1 1 0 0,2 0-1 0 0,25-21 0 0 0,3 3-259 0 0,1 2 0 0 0,69-40 1 0 0,121-46-823 0 0,-177 100-776 0 0,-36 17 687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0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130 336 5983 0 0,'0'1'4011'0'0,"-2"2"-3284"0"0,1 0 0 0 0,-1-1 1 0 0,0 1-1 0 0,0-1 0 0 0,0 1 0 0 0,-3 2 0 0 0,3-3-418 0 0,0 1-1 0 0,0-1 1 0 0,0 0 0 0 0,0 0-1 0 0,1 1 1 0 0,-1-1 0 0 0,1 1-1 0 0,-1 0 1 0 0,1-1 0 0 0,-2 5-1 0 0,-30 122 1362 0 0,25-97-1646 0 0,2-10 25 0 0,0 1-1 0 0,-13 27 1 0 0,-2-8-58 0 0,21-41 265 0 0,0-3-183 0 0,1-13 106 0 0,0 1 0 0 0,1-1-1 0 0,1 1 1 0 0,0 0 0 0 0,10-26-1 0 0,35-67 619 0 0,-35 83-742 0 0,1 0-1 0 0,1 2 0 0 0,1 0 0 0 0,1 1 1 0 0,1 0-1 0 0,27-23 0 0 0,128-96-109 0 0,-165 134 49 0 0,25-18 4 0 0,2 2-1 0 0,43-23 1 0 0,-57 35-10 0 0,0 1 1 0 0,0 1-1 0 0,1 1 1 0 0,0 1 0 0 0,29-5-1 0 0,-45 11 61 0 0,-1-1 0 0 0,1 1 0 0 0,0 0 0 0 0,0 0 0 0 0,11 3 0 0 0,-15-3-226 0 0,1 1 0 0 0,-1 0 0 0 0,1 0-1 0 0,-1-1 1 0 0,0 2 0 0 0,0-1 0 0 0,3 2-1 0 0,-4-2-269 0 0,0-1-1 0 0,1 1 1 0 0,-1 0-1 0 0,0 0 0 0 0,-1 0 1 0 0,1 0-1 0 0,0 1 0 0 0,0-1 1 0 0,0 0-1 0 0,-1 0 1 0 0,1 0-1 0 0,0 1 0 0 0,0 2 1 0 0,1 6-6163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0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212 190 6911 0 0,'-2'0'528'0'0,"-23"1"-901"0"0,12 0 2537 0 0,2-1 7565 0 0,44-1-9534 0 0,0-2 1 0 0,0-2-1 0 0,0-1 0 0 0,-1-1 0 0 0,1-2 0 0 0,-2-1 0 0 0,45-20 1 0 0,-66 26-170 0 0,-1-1 1 0 0,1-1-1 0 0,-1 1 1 0 0,0-1-1 0 0,-1-1 1 0 0,0 0-1 0 0,0 0 1 0 0,14-16-1 0 0,-14 10-60 0 0,-10 8 0 0 0,2 3 8 0 0,0 1-11 0 0,-1-1 1 0 0,1 1 0 0 0,0-1 0 0 0,0 1 0 0 0,-1 0 0 0 0,1-1 0 0 0,-1 1 0 0 0,1 0 0 0 0,-1-1 0 0 0,0 1 0 0 0,1 0 0 0 0,-1 0 0 0 0,0-1 0 0 0,0 1 0 0 0,0 0 0 0 0,0 0 0 0 0,0 0 0 0 0,0 0 0 0 0,0 0 0 0 0,-2-1 0 0 0,0 1-2 0 0,1 1 0 0 0,0-1 0 0 0,-1 1 0 0 0,1-1 0 0 0,0 1 0 0 0,-1 0 0 0 0,1 0 1 0 0,0 0-1 0 0,-1 0 0 0 0,1 1 0 0 0,0-1 0 0 0,-4 1 0 0 0,-18 5-53 0 0,1 1 1 0 0,0 0-1 0 0,0 2 0 0 0,-24 13 0 0 0,6 0 74 0 0,-46 34 0 0 0,58-35 122 0 0,1 0 0 0 0,2 2-1 0 0,0 1 1 0 0,1 1 0 0 0,2 2 0 0 0,-39 55 0 0 0,58-77-70 0 0,0 2 1 0 0,1-1 0 0 0,0 0-1 0 0,0 1 1 0 0,1-1 0 0 0,-1 1-1 0 0,2 0 1 0 0,-2 7 0 0 0,2-12-26 0 0,1 0 0 0 0,0 0 0 0 0,0 0 0 0 0,0 0 0 0 0,0 0 0 0 0,0-1 1 0 0,1 1-1 0 0,-1 0 0 0 0,1 0 0 0 0,-1 0 0 0 0,1-1 0 0 0,0 1 0 0 0,-1 0 1 0 0,1 0-1 0 0,0-1 0 0 0,0 1 0 0 0,0-1 0 0 0,0 1 0 0 0,0-1 0 0 0,1 1 1 0 0,-1-1-1 0 0,0 0 0 0 0,1 0 0 0 0,-1 1 0 0 0,1-1 0 0 0,-1 0 0 0 0,1 0 1 0 0,0 0-1 0 0,-1-1 0 0 0,1 1 0 0 0,0 0 0 0 0,0-1 0 0 0,-1 1 0 0 0,5 0 1 0 0,3 0 45 0 0,0 1 0 0 0,0-1 0 0 0,0-1 0 0 0,1 0 0 0 0,-1 0 0 0 0,18-4 0 0 0,58-15 68 0 0,-64 13-194 0 0,86-26-1623 0 0,-55 13-5166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0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10 17135 0 0,'0'0'1551'0'0,"0"-2"-1276"0"0,-1-4-181 0 0,0 5 1074 0 0,-1 1-1125 0 0,0 0 0 0 0,-1 1-1 0 0,1-1 1 0 0,0 1 0 0 0,-1 0-1 0 0,1 0 1 0 0,0 0 0 0 0,0 0-1 0 0,0 0 1 0 0,0 0 0 0 0,0 0-1 0 0,0 1 1 0 0,-3 2 0 0 0,-24 25-86 0 0,25-24 80 0 0,-23 31-60 0 0,0 1 0 0 0,3 1 0 0 0,-25 51 0 0 0,25-44-9 0 0,-107 203 20 0 0,-63 146-60 0 0,149-295 281 0 0,-39 89 534 0 0,84-187-735 0 0,-76 172 2048 0 0,72-166-1999 0 0,-4 10 122 0 0,-18 25 0 0 0,23-39-151 0 0,1 0 0 0 0,-1 1 1 0 0,0-1-1 0 0,0 0 0 0 0,0 0 0 0 0,0-1 0 0 0,0 1 0 0 0,-1 0 1 0 0,1-1-1 0 0,-1 0 0 0 0,1 0 0 0 0,-1 0 0 0 0,-6 2 0 0 0,9-4-13 0 0,-1 1-1 0 0,0-1 0 0 0,0 0 0 0 0,1 0 0 0 0,-1 0 0 0 0,0 0 1 0 0,0 0-1 0 0,1 0 0 0 0,-1 0 0 0 0,0 0 0 0 0,1-1 1 0 0,-1 1-1 0 0,0-1 0 0 0,1 1 0 0 0,-1-1 0 0 0,0 0 0 0 0,1 1 1 0 0,-1-1-1 0 0,1 0 0 0 0,-1 0 0 0 0,1 0 0 0 0,0 0 0 0 0,-1 0 1 0 0,1-1-1 0 0,0 1 0 0 0,0 0 0 0 0,0-1 0 0 0,0 1 0 0 0,0 0 1 0 0,0-1-1 0 0,0 1 0 0 0,0-1 0 0 0,1 0 0 0 0,-1 1 1 0 0,0-4-1 0 0,-2-5-25 0 0,0-1-1 0 0,1 1 1 0 0,1 0 0 0 0,-1-18 0 0 0,2-19-609 0 0,2 1 0 0 0,10-61 0 0 0,-2 43-824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1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16183 0 0,'5'-6'192'0'0,"-3"4"-84"0"0,0 0 0 0 0,1-1 0 0 0,-1 1 0 0 0,1 0 0 0 0,-1 0 0 0 0,1 0 0 0 0,0 1-1 0 0,0-1 1 0 0,-1 1 0 0 0,1-1 0 0 0,0 1 0 0 0,0 0 0 0 0,1 0 0 0 0,6-1 1444 0 0,-12 13-1263 0 0,0-6-188 0 0,1 0 0 0 0,-1 0 0 0 0,-1 0 0 0 0,1-1 1 0 0,-5 8-1 0 0,-6 10-1460 0 0,8-6-3226 0 0,3-2-1614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1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91 277 16559 0 0,'0'0'1252'0'0,"1"-2"-846"0"0,8-5-298 0 0,0 0 0 0 0,0 1 1 0 0,0 0-1 0 0,1 0 0 0 0,0 1 1 0 0,11-4-1 0 0,69-30 1017 0 0,-1-1-444 0 0,60-20-118 0 0,-130 51-750 0 0,0-1 0 0 0,-1-1 1 0 0,0-1-1 0 0,-1-1 0 0 0,23-20 0 0 0,-39 31-243 0 0,-3 2-564 0 0,-7 1 682 0 0,-1 0-1 0 0,1 0 0 0 0,-1 1 1 0 0,1 0-1 0 0,-10 3 0 0 0,-48 21-526 0 0,46-17 706 0 0,-42 21 596 0 0,1 3-1 0 0,-70 50 1 0 0,121-76-312 0 0,-95 68 859 0 0,92-64-772 0 0,1 1 0 0 0,0 0 0 0 0,1 1 0 0 0,0 1 0 0 0,-12 17 1 0 0,23-29-225 0 0,0 0 1 0 0,0 0 0 0 0,0-1-1 0 0,0 1 1 0 0,0 0 0 0 0,0 0-1 0 0,0 0 1 0 0,0 0 0 0 0,1 0-1 0 0,-1 0 1 0 0,1 0 0 0 0,0 1-1 0 0,-1-1 1 0 0,1 0 0 0 0,0 0-1 0 0,0 0 1 0 0,0 0 0 0 0,1 0-1 0 0,-1 0 1 0 0,0 1 0 0 0,1-1-1 0 0,0 0 1 0 0,-1 0 0 0 0,1 0-1 0 0,0 0 1 0 0,0 0 0 0 0,0-1-1 0 0,0 1 1 0 0,0 0-1 0 0,1 0 1 0 0,-1-1 0 0 0,0 1-1 0 0,1 0 1 0 0,-1-1 0 0 0,1 0-1 0 0,0 1 1 0 0,-1-1 0 0 0,1 0-1 0 0,0 0 1 0 0,0 0 0 0 0,0 0-1 0 0,0 0 1 0 0,0 0 0 0 0,0-1-1 0 0,0 1 1 0 0,3 0 0 0 0,3 1-121 0 0,0-1 1 0 0,0 1-1 0 0,0-2 1 0 0,12 1-1 0 0,16-3-5345 0 0,-11-2-837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10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292 971 12439 0 0,'1'-1'958'0'0,"0"-5"663"0"0,-20 9 2556 0 0,-2 6-3585 0 0,2 0 0 0 0,-1 1 0 0 0,1 1 0 0 0,1 1 0 0 0,-24 19-1 0 0,2-2-235 0 0,31-23-341 0 0,1 1-1 0 0,0 0 1 0 0,0 0 0 0 0,1 1 0 0 0,0 0-1 0 0,0 0 1 0 0,0 1 0 0 0,1 0 0 0 0,-9 18-1 0 0,13-22-10 0 0,-1 0-1 0 0,1 0 0 0 0,1 0 0 0 0,-1 1 0 0 0,1-1 0 0 0,0 0 1 0 0,0 0-1 0 0,1 1 0 0 0,-1-1 0 0 0,1 1 0 0 0,1-1 0 0 0,-1 0 1 0 0,1 1-1 0 0,-1-1 0 0 0,2 0 0 0 0,-1 0 0 0 0,0 1 0 0 0,1-1 1 0 0,0 0-1 0 0,0 0 0 0 0,4 6 0 0 0,-2-6-4 0 0,-1 0-1 0 0,1 0 0 0 0,0 0 1 0 0,0-1-1 0 0,0 1 1 0 0,1-1-1 0 0,0 0 0 0 0,0 0 1 0 0,0-1-1 0 0,0 0 1 0 0,0 1-1 0 0,1-2 0 0 0,-1 1 1 0 0,1-1-1 0 0,10 3 0 0 0,-9-3-1 0 0,1-1-1 0 0,-1 0 0 0 0,1 0 1 0 0,0-1-1 0 0,-1 0 0 0 0,1 0 1 0 0,0-1-1 0 0,-1 0 0 0 0,1-1 1 0 0,0 0-1 0 0,-1 0 0 0 0,9-3 1 0 0,12-7-345 0 0,-1-1 0 0 0,33-21-1 0 0,12-14-3543 0 0,-40 27 293 0 0,16-10-2752 0 0</inkml:trace>
  <inkml:trace contextRef="#ctx0" brushRef="#br0" timeOffset="1">1673 0 12895 0 0,'0'0'998'0'0,"-1"2"-657"0"0,-26 45 2385 0 0,-25 39 133 0 0,-26 19-1635 0 0,-39 56-213 0 0,-107 212 81 0 0,16 10-777 0 0,173-316-281 0 0,4-5-39 0 0,19-34-115 0 0,-32 50 0 0 0,-5-4-747 0 0,48-73 659 0 0,10-10-4569 0 0,0-3-1686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1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236 191 11055 0 0,'-42'6'779'0'0,"-76"15"774"0"0,42-1 6402 0 0,180-20-4934 0 0,-46-5-2345 0 0,79-18 0 0 0,54-24-47 0 0,-11 2-451 0 0,-137 36-186 0 0,325-77-307 0 0,-304 73-1110 0 0,-37 8-3888 0 0,-23 5 4081 0 0,16-4-6614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1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24 3223 0 0,'2'-2'520'0'0,"21"-19"16372"0"0,-28 27-16269 0 0,0 1-1 0 0,0 0 1 0 0,1 0-1 0 0,-5 9 1 0 0,-3 6 380 0 0,3-5-692 0 0,-9 25 0 0 0,-9 16 131 0 0,-18 8-694 0 0,29-43-31 0 0,-14 24-1 0 0,26-39-580 0 0,3-7-242 0 0,13-2-6194 0 0,1-3 509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25 14887 0 0,'17'-23'1123'0'0,"-16"22"-244"0"0,-2 3-470 0 0,-7 21 400 0 0,-21 42 1 0 0,8-21-408 0 0,-90 219 1104 0 0,-9 20-877 0 0,97-232-618 0 0,-107 259-5 0 0,29-62-1695 0 0,92-228 1236 0 0,-1 3-1137 0 0,-17 31 1 0 0,14-37-98 0 0,12-16 839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1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7367 0 0,'0'0'656'0'0,"0"-9"-528"0"0,0 0 2680 0 0,4 2 328 0 0,7 7-2808 0 0,1 2-248 0 0,4 3-80 0 0,2 1-5792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12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74 11055 0 0,'8'-12'411'0'0,"-1"0"-1"0"0,7-15 0 0 0,-4 4 9101 0 0,-11 25-9120 0 0,-76 142 388 0 0,22-39-435 0 0,-86 171-103 0 0,-47 86-166 0 0,65-126 33 0 0,109-209-557 0 0,-23 33-1 0 0,11-19-7979 0 0</inkml:trace>
  <inkml:trace contextRef="#ctx0" brushRef="#br0" timeOffset="1">101 748 18487 0 0,'-2'-1'846'0'0,"-17"-4"170"0"0,12 3-841 0 0,0 0 1 0 0,-1 0 0 0 0,1 1 0 0 0,0 0 0 0 0,0 0 0 0 0,-1 1-1 0 0,1 0 1 0 0,-9 0 0 0 0,16 0-120 0 0,0 0 0 0 0,-1 0 0 0 0,1 0 1 0 0,0 0-1 0 0,0 0 0 0 0,0 0 0 0 0,0 0 0 0 0,-1 0 0 0 0,1 0 0 0 0,0 0 0 0 0,0 0 0 0 0,0 0 0 0 0,0 0 0 0 0,0 0 0 0 0,-1 0 1 0 0,1 0-1 0 0,0 1 0 0 0,0-1 0 0 0,0 0 0 0 0,0 0 0 0 0,0 0 0 0 0,-1 0 0 0 0,1 0 0 0 0,0 0 0 0 0,0 0 0 0 0,0 0 0 0 0,0 0 1 0 0,0 1-1 0 0,0-1 0 0 0,0 0 0 0 0,-1 0 0 0 0,1 0 0 0 0,0 0 0 0 0,0 0 0 0 0,0 1 0 0 0,0-1 0 0 0,0 0 0 0 0,0 0 1 0 0,0 0-1 0 0,0 0 0 0 0,0 0 0 0 0,0 1 0 0 0,0-1 0 0 0,0 0 0 0 0,0 0 0 0 0,0 0 0 0 0,0 0 0 0 0,0 1 0 0 0,0-1 1 0 0,9 6 491 0 0,18 4-592 0 0,-6-7 161 0 0,0-1-1 0 0,0-1 1 0 0,0-1-1 0 0,34-4 0 0 0,-9 1-79 0 0,27-3-46 0 0,-1-3 1 0 0,0-4-1 0 0,0-2 0 0 0,122-45 0 0 0,-175 53-546 0 0,0-1 0 0 0,-1-1 0 0 0,29-18 0 0 0,-29 14-1193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1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33 11055 0 0,'0'0'1002'0'0,"-5"-13"3363"0"0,5 11-4225 0 0,-1 1-1 0 0,1 0 1 0 0,-1 0-1 0 0,0 0 1 0 0,0-1 0 0 0,0 1-1 0 0,0 0 1 0 0,0 0-1 0 0,0 0 1 0 0,0 0 0 0 0,0 1-1 0 0,0-1 1 0 0,0 0 0 0 0,0 0-1 0 0,0 1 1 0 0,-1-1-1 0 0,1 1 1 0 0,0-1 0 0 0,-1 1-1 0 0,-1-1 1 0 0,0 1-63 0 0,0-1-1 0 0,1 1 1 0 0,-1 0 0 0 0,0 1-1 0 0,0-1 1 0 0,0 1 0 0 0,0-1-1 0 0,0 1 1 0 0,-4 1 0 0 0,-10 5-67 0 0,-1 1 0 0 0,2 0 0 0 0,-26 17 0 0 0,-44 39-11 0 0,28-21 64 0 0,34-25 33 0 0,-36 34 1 0 0,52-45-19 0 0,1 1 0 0 0,0 0 1 0 0,1 0-1 0 0,-1 1 0 0 0,1 0 1 0 0,1 0-1 0 0,0 0 0 0 0,-4 12 1 0 0,8-20-64 0 0,0 1 1 0 0,0 0 0 0 0,1 0 0 0 0,-1-1 0 0 0,1 1 0 0 0,-1 0 0 0 0,1 0 0 0 0,0 0 0 0 0,0 0 0 0 0,0-1 0 0 0,0 1 0 0 0,0 0-1 0 0,0 0 1 0 0,1 0 0 0 0,-1 0 0 0 0,0-1 0 0 0,1 1 0 0 0,-1 0 0 0 0,1 0 0 0 0,0-1 0 0 0,0 1 0 0 0,0 0 0 0 0,0-1 0 0 0,0 1-1 0 0,0-1 1 0 0,2 3 0 0 0,0-2 24 0 0,-1 0 0 0 0,1-1 0 0 0,0 1 1 0 0,-1-1-1 0 0,1 0 0 0 0,0 0 0 0 0,0 0 0 0 0,0 0 0 0 0,0-1 0 0 0,0 1 0 0 0,0-1 0 0 0,0 0 0 0 0,0 1 0 0 0,0-1 0 0 0,5-1 0 0 0,9-1 134 0 0,-1-1 0 0 0,1 0-1 0 0,-1-1 1 0 0,0-1 0 0 0,28-13 0 0 0,73-44 364 0 0,-101 53-528 0 0,-11 7-2 0 0,25-15 57 0 0,36-27 1 0 0,-59 38-81 0 0,1 0 1 0 0,-1 0 0 0 0,0-1 0 0 0,-1 0 0 0 0,0 0 0 0 0,0 0 0 0 0,0-1-1 0 0,-1 0 1 0 0,8-16 0 0 0,-12 22-19 0 0,0-1-1 0 0,0 0 1 0 0,0 0-1 0 0,0 0 1 0 0,-1 0 0 0 0,1 0-1 0 0,-1 0 1 0 0,0 0-1 0 0,0 0 1 0 0,0 0 0 0 0,0 0-1 0 0,0 0 1 0 0,-1 0-1 0 0,1 0 1 0 0,-1 1-1 0 0,0-1 1 0 0,0 0 0 0 0,-1-4-1 0 0,0 4-33 0 0,0 0 0 0 0,0 0 0 0 0,-1 0-1 0 0,1 0 1 0 0,-1 1 0 0 0,1-1 0 0 0,-1 1 0 0 0,0-1 0 0 0,0 1-1 0 0,0 0 1 0 0,0 0 0 0 0,-1 0 0 0 0,1 0 0 0 0,-5-1 0 0 0,-1 0-137 0 0,0 0 1 0 0,-1 1-1 0 0,1 0 1 0 0,0 1 0 0 0,-1 0-1 0 0,-18 0 1 0 0,6 2-201 0 0,-41 8 0 0 0,-21 15 37 0 0,82-24 182 0 0,14-3-1258 0 0,-5 1 986 0 0,17-3-933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1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19 589 8751 0 0,'0'-2'5164'0'0,"2"-8"-3530"0"0,-2 0 0 0 0,1 0 0 0 0,-2-20 0 0 0,-8-30 1167 0 0,4 37-2432 0 0,-1-34 0 0 0,6 48-273 0 0,0 1 0 0 0,1 0 0 0 0,0-1 1 0 0,0 1-1 0 0,0 0 0 0 0,1 0 0 0 0,1 0 0 0 0,3-8 0 0 0,-1 4-96 0 0,0 0 0 0 0,1 0 0 0 0,0 1 0 0 0,1 0 0 0 0,0 0 0 0 0,1 1 0 0 0,1-1 0 0 0,-1 2 0 0 0,1-1 0 0 0,1 1 0 0 0,0 1 0 0 0,0 0 0 0 0,1 0 0 0 0,0 1 0 0 0,16-8 0 0 0,6 1 0 0 0,0 1 1 0 0,38-9-1 0 0,71-10-4 0 0,-73 17-9 0 0,-64 14-44 0 0,170-35-1837 0 0,-123 29-6307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1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677 746 5063 0 0,'0'0'232'0'0,"1"1"256"0"0,3 2 1248 0 0,0 0 0 0 0,-1 0 0 0 0,1-1 0 0 0,0 1 0 0 0,6 1-1 0 0,6-2 1956 0 0,-14-2-3663 0 0,-1 0 0 0 0,1 0 0 0 0,-1-1 1 0 0,1 1-1 0 0,-1-1 0 0 0,0 1 0 0 0,1-1 0 0 0,-1 0 0 0 0,0 0 0 0 0,2-1 0 0 0,17-15 470 0 0,-1-1 1 0 0,-1-1-1 0 0,22-30 1 0 0,-9 11-404 0 0,-14 17-255 0 0,0 0 1 0 0,-2-1-1 0 0,-1-1 0 0 0,-1 0 0 0 0,0-1 0 0 0,-2-1 1 0 0,-1 1-1 0 0,-1-2 0 0 0,-1 1 0 0 0,-1-1 0 0 0,-1 0 0 0 0,-2-1 1 0 0,3-47-1 0 0,-6 50-35 0 0,-1 0 0 0 0,-1 0 0 0 0,-1-1-1 0 0,-1 1 1 0 0,-8-33 0 0 0,10 54 141 0 0,0 0-1 0 0,0 0 0 0 0,-1-1 1 0 0,1 1-1 0 0,-1 0 1 0 0,0 0-1 0 0,0 0 1 0 0,0 1-1 0 0,0-1 0 0 0,0 0 1 0 0,-1 1-1 0 0,1-1 1 0 0,-1 1-1 0 0,0 0 1 0 0,1 0-1 0 0,-7-3 0 0 0,7 4 20 0 0,0 0 0 0 0,0 0-1 0 0,-1 1 1 0 0,1-1 0 0 0,-1 1-1 0 0,1-1 1 0 0,-1 1 0 0 0,1 0-1 0 0,0 0 1 0 0,-1 0 0 0 0,1 0-1 0 0,-1 1 1 0 0,1-1 0 0 0,-1 1-1 0 0,1-1 1 0 0,0 1 0 0 0,-1 0-1 0 0,1 0 1 0 0,0 0 0 0 0,0 0-1 0 0,-1 0 1 0 0,1 0 0 0 0,-3 3-1 0 0,0 0-1 0 0,1 0 0 0 0,0 0 0 0 0,0 0 0 0 0,0 1 0 0 0,0 0 0 0 0,1 0 0 0 0,0 0 0 0 0,-5 10 0 0 0,-17 48 32 0 0,16-36-46 0 0,-14 31 149 0 0,-48 89 0 0 0,-192 301-289 0 0,245-415 291 0 0,2 1-1 0 0,-18 53 1 0 0,-11 70 448 0 0,1-5-267 0 0,33-119-243 0 0,-2-1-1 0 0,-30 54 1 0 0,31-67 5 0 0,0-1-1 0 0,-1 0 1 0 0,-1-1-1 0 0,0 0 1 0 0,-26 22-1 0 0,-66 63-850 0 0,103-99 608 0 0,0 0 0 0 0,-1-1 1 0 0,1 1-1 0 0,-1-1 0 0 0,-5 2 0 0 0,-4-1-5086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1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0 339 12439 0 0,'0'0'958'0'0,"2"-2"-461"0"0,12-8 351 0 0,0 0-1 0 0,0 1 1 0 0,0 0-1 0 0,26-10 1 0 0,68-22-48 0 0,-89 34-750 0 0,371-130 2019 0 0,-385 135-2028 0 0,164-54 1403 0 0,-131 45-1295 0 0,1 3-1 0 0,58-7 1 0 0,-90 14-581 0 0,17 0 689 0 0,-10 4-4850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1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75 9871 0 0,'15'-9'417'0'0,"-10"6"-290"0"0,1-1 0 0 0,-1 1 1 0 0,0-1-1 0 0,0 0 0 0 0,9-8 0 0 0,-14 11-27 0 0,1 0 0 0 0,0 0 0 0 0,0 0 0 0 0,0 0 0 0 0,0 0 0 0 0,-1 0 0 0 0,1 0 0 0 0,-1 0 0 0 0,1 0 0 0 0,-1 0 0 0 0,1 0 0 0 0,-1 0 0 0 0,1-1 0 0 0,-1 1 0 0 0,0 0 0 0 0,0 0 0 0 0,1 0-1 0 0,-1-1 1 0 0,0 1 0 0 0,0 0 0 0 0,0 0 0 0 0,-1 0 0 0 0,1-1 0 0 0,0 1 0 0 0,0 0 0 0 0,-1 0 0 0 0,1-2 0 0 0,-1 3-58 0 0,0 0 0 0 0,1-1 0 0 0,-1 1 0 0 0,0 0 0 0 0,0-1 0 0 0,1 1-1 0 0,-1 0 1 0 0,0 0 0 0 0,1 0 0 0 0,-1-1 0 0 0,0 1 0 0 0,0 0 0 0 0,1 0 0 0 0,-1 0 0 0 0,0 0 0 0 0,-1 1 0 0 0,0-1 56 0 0,-9 0 77 0 0,-1 0 1 0 0,1 1-1 0 0,0 0 0 0 0,0 1 1 0 0,-13 4-1 0 0,-54 20 362 0 0,75-25-514 0 0,-40 16 499 0 0,0 2 0 0 0,1 2 0 0 0,1 2 0 0 0,0 1 1 0 0,-61 51-1 0 0,88-64-719 0 0,1 1 1 0 0,-17 19 0 0 0,27-27 210 0 0,0 0 0 0 0,0 0-1 0 0,0 0 1 0 0,0 0 0 0 0,1 1 0 0 0,0-1 0 0 0,0 1 0 0 0,0-1 0 0 0,0 1 0 0 0,1 0 0 0 0,-1 0-1 0 0,1-1 1 0 0,0 8 0 0 0,1-10 3 0 0,0-1 0 0 0,0 1 0 0 0,1-1 0 0 0,-1 1 1 0 0,1-1-1 0 0,-1 1 0 0 0,1-1 0 0 0,-1 1 0 0 0,1-1 0 0 0,0 0 0 0 0,0 1 0 0 0,0-1 0 0 0,0 0 0 0 0,0 0 0 0 0,0 0 0 0 0,0 1 0 0 0,0-1 0 0 0,0 0 1 0 0,0-1-1 0 0,0 1 0 0 0,1 0 0 0 0,-1 0 0 0 0,0 0 0 0 0,1-1 0 0 0,-1 1 0 0 0,1-1 0 0 0,-1 1 0 0 0,1-1 0 0 0,-1 1 0 0 0,3-1 0 0 0,2 1 9 0 0,0 0 0 0 0,1 0 0 0 0,-1 0 0 0 0,1-1-1 0 0,12-1 1 0 0,-5-2-100 0 0,-1 0 0 0 0,1 0 0 0 0,-1-1 0 0 0,1-1 0 0 0,-1 0 0 0 0,0-1 0 0 0,15-10 0 0 0,6-5-714 0 0,40-34-1 0 0,-56 41 848 0 0,0-2 0 0 0,-1 0 0 0 0,0 0 0 0 0,-2-2 0 0 0,24-33 1791 0 0,-40 51-1827 0 0,0 0-1 0 0,0 0 1 0 0,0 0 0 0 0,0 0-1 0 0,0 0 1 0 0,0 0 0 0 0,0 0-1 0 0,0 1 1 0 0,0-1-1 0 0,0 0 1 0 0,0 0 0 0 0,0 1-1 0 0,1-1 1 0 0,-1 1-1 0 0,0-1 1 0 0,0 1 0 0 0,0-1-1 0 0,1 1 1 0 0,-1-1-1 0 0,0 1 1 0 0,0 0 0 0 0,1-1-1 0 0,-1 1 1 0 0,0 0 0 0 0,0 1-1 0 0,-15 20 358 0 0,11-10-396 0 0,0 0-1 0 0,1 1 0 0 0,1-1 1 0 0,0 1-1 0 0,1 0 0 0 0,0 0 1 0 0,1 0-1 0 0,0 0 0 0 0,2 19 1 0 0,-2 11-2183 0 0,2-31 1036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1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24 9215 0 0,'19'-24'11749'0'0,"-26"33"-10863"0"0,-5 6-656 0 0,1 1-1 0 0,1 1 1 0 0,0-1 0 0 0,-9 24 0 0 0,-25 75-180 0 0,39-99-196 0 0,-11 37-3316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1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7831 0 0,'-14'5'413'0'0,"0"0"-1"0"0,0 1 0 0 0,1 0 1 0 0,-1 1-1 0 0,1 0 0 0 0,1 1 1 0 0,-16 13-1 0 0,-106 111 8516 0 0,107-103-8400 0 0,-7 10-102 0 0,1 1 1 0 0,-30 50-1 0 0,-47 94-108 0 0,70-115-286 0 0,20-32-28 0 0,-24 57-1 0 0,36-74-147 0 0,1 0 0 0 0,1 0-1 0 0,1 0 1 0 0,-4 40 0 0 0,9-55 4 0 0,-1 1 0 0 0,1 0 1 0 0,1 0-1 0 0,-1-1 1 0 0,1 1-1 0 0,1 7 0 0 0,7 4-5557 0 0,0-8-690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1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45 15551 0 0,'1'-7'132'0'0,"-1"5"-54"0"0,0 0-1 0 0,1 0 0 0 0,-1 0 0 0 0,0 0 0 0 0,1 1 0 0 0,-1-1 0 0 0,1 0 0 0 0,0 0 0 0 0,-1 0 0 0 0,1 1 0 0 0,0-1 0 0 0,0 0 0 0 0,0 1 0 0 0,0-1 1 0 0,0 1-1 0 0,1-1 0 0 0,-1 1 0 0 0,0 0 0 0 0,1-1 0 0 0,1 0 0 0 0,-1 1 286 0 0,-10 12 589 0 0,-54 59 143 0 0,-2 4-802 0 0,-116 198 143 0 0,21 14-334 0 0,-30 115-108 0 0,121-249-274 0 0,67-150 237 0 0,-7 17-672 0 0,-1-1-1 0 0,-20 31 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79 16127 0 0,'-8'2'1460'0'0,"7"-2"-1425"0"0,0 0 0 0 0,-1 1-1 0 0,1-1 1 0 0,0 1 0 0 0,0-1-1 0 0,0 1 1 0 0,0 0 0 0 0,0-1-1 0 0,0 1 1 0 0,0 0 0 0 0,0 0-1 0 0,0-1 1 0 0,0 1 0 0 0,0 0-1 0 0,1 0 1 0 0,-1 0 0 0 0,0 0 0 0 0,1 0-1 0 0,-1 0 1 0 0,1 0 0 0 0,-1 0-1 0 0,1 1 1 0 0,-1-1 0 0 0,1 0-1 0 0,0 0 1 0 0,-1 0 0 0 0,1 1-1 0 0,0-1 1 0 0,0 0 0 0 0,0 0-1 0 0,0 0 1 0 0,0 1 0 0 0,0-1-1 0 0,0 0 1 0 0,1 0 0 0 0,-1 0-1 0 0,0 1 1 0 0,1-1 0 0 0,-1 0 0 0 0,1 0-1 0 0,0 2 1 0 0,1 1 124 0 0,0 0 1 0 0,1 0 0 0 0,-1-1-1 0 0,0 1 1 0 0,1-1-1 0 0,0 1 1 0 0,0-1-1 0 0,0 0 1 0 0,0 0 0 0 0,7 4-1 0 0,-1-2-39 0 0,0-1-1 0 0,-1-1 1 0 0,1 0 0 0 0,0 0-1 0 0,1-1 1 0 0,-1 0 0 0 0,0 0-1 0 0,1-1 1 0 0,-1 0 0 0 0,11-1-1 0 0,15-1 382 0 0,47-9 0 0 0,-76 9-451 0 0,407-90 2025 0 0,-246 50-2453 0 0,-37 7-3847 0 0,-91 22 2057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17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36 135 15199 0 0,'-10'-7'297'0'0,"-10"-8"785"0"0,15 8 1289 0 0,18 7-154 0 0,86-4-856 0 0,130-24 1 0 0,-88 9-1004 0 0,29-3-127 0 0,59-7-1523 0 0,-207 26 155 0 0,37 2 0 0 0,-51 2 90 0 0,1-1 0 0 0,-1 2 0 0 0,1-1 0 0 0,9 4 0 0 0,-7 0-1079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1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5983 0 0,'0'0'7971'0'0,"-1"2"-6848"0"0,-2 6-785 0 0,0 0 0 0 0,-1 0 0 0 0,0-1 1 0 0,0 1-1 0 0,-1-1 0 0 0,1-1 0 0 0,-11 12 1 0 0,-46 42 549 0 0,56-55-785 0 0,-66 59 569 0 0,-54 52 78 0 0,90-82-506 0 0,-43 58 1 0 0,78-91-243 0 0,-24 34 58 0 0,22-33-46 0 0,1 1 1 0 0,-1 0-1 0 0,1 0 1 0 0,0 0 0 0 0,0 0-1 0 0,0 0 1 0 0,1 0-1 0 0,-1 0 1 0 0,0 0 0 0 0,1 6-1 0 0,0-8 13 0 0,0 0-1 0 0,0 0 0 0 0,0-1 0 0 0,0 1 1 0 0,1 0-1 0 0,-1 0 0 0 0,0-1 1 0 0,0 1-1 0 0,1 0 0 0 0,-1 0 1 0 0,0-1-1 0 0,1 1 0 0 0,-1 0 1 0 0,1-1-1 0 0,-1 1 0 0 0,1 0 1 0 0,-1-1-1 0 0,1 1 0 0 0,0-1 1 0 0,-1 1-1 0 0,2 0 0 0 0,0 0 14 0 0,-1 0-1 0 0,1-1 1 0 0,0 1-1 0 0,-1-1 1 0 0,1 0-1 0 0,-1 1 1 0 0,1-1-1 0 0,0 0 1 0 0,-1 0-1 0 0,3 0 1 0 0,5-1 84 0 0,-1 0 0 0 0,1-1 1 0 0,11-4-1 0 0,-15 5-83 0 0,28-10 123 0 0,-1-1-1 0 0,0-2 0 0 0,-1-1 1 0 0,49-32-1 0 0,-33 14-100 0 0,-2-1 0 0 0,44-43-1 0 0,-75 64-27 0 0,-1 0-1 0 0,17-23 0 0 0,-27 32-25 0 0,-1 1 1 0 0,1-1 0 0 0,-1 0-1 0 0,0 0 1 0 0,0 0-1 0 0,0 0 1 0 0,0-1 0 0 0,-1 1-1 0 0,0-1 1 0 0,0 1-1 0 0,0 0 1 0 0,0-1 0 0 0,-1 0-1 0 0,1 1 1 0 0,-2-9-1 0 0,1 10-69 0 0,-1 1-1 0 0,1-1 0 0 0,-1 1 0 0 0,0 0 1 0 0,0-1-1 0 0,0 1 0 0 0,0 0 0 0 0,0 0 1 0 0,0 0-1 0 0,0 0 0 0 0,-1 0 0 0 0,1 0 0 0 0,-1 0 1 0 0,0 0-1 0 0,1 1 0 0 0,-1-1 0 0 0,-2-1 1 0 0,1 1-82 0 0,-1 0 0 0 0,1 0 0 0 0,-1 1 1 0 0,1 0-1 0 0,-1-1 0 0 0,0 1 1 0 0,1 0-1 0 0,-1 1 0 0 0,-7-2 1 0 0,-2 2-419 0 0,0 0 0 0 0,0 1 0 0 0,0 1 0 0 0,0 0 0 0 0,-14 4 0 0 0,-32 8-2911 0 0,31-8-1933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1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122 346 4143 0 0,'0'0'319'0'0,"0"2"-210"0"0,-3 5 805 0 0,2 0 0 0 0,-1 0 0 0 0,1 0 0 0 0,0 0 0 0 0,0 0 0 0 0,1 8 0 0 0,0-8-282 0 0,0 0-1 0 0,-1 0 1 0 0,0 0 0 0 0,0 0 0 0 0,0 0 0 0 0,-5 11 0 0 0,-19 41 837 0 0,9-25-788 0 0,7-12-339 0 0,5-12-119 0 0,0 1 0 0 0,0-1 0 0 0,-2 0 0 0 0,-8 14 0 0 0,12-22-17 0 0,2-2-196 0 0,-1 0-1 0 0,0-1 1 0 0,0 1 0 0 0,0 0 0 0 0,1-1 0 0 0,-1 1 0 0 0,0 0 0 0 0,0-1 0 0 0,1 1 0 0 0,-1-1 0 0 0,0 1 0 0 0,1-1 0 0 0,-1 1 0 0 0,1-1 0 0 0,-1 0 0 0 0,0 1 0 0 0,1-1 0 0 0,0 0 0 0 0,-1 1 0 0 0,1-1 0 0 0,-1 0 0 0 0,1 0 0 0 0,0 1 0 0 0,-1-1 0 0 0,1 0 0 0 0,0 0 0 0 0,0 0 0 0 0,0-1 0 0 0,-4-25 294 0 0,4 27-301 0 0,0-22 145 0 0,1 0 0 0 0,1-1 0 0 0,1 1 1 0 0,1 0-1 0 0,0 1 0 0 0,2-1 1 0 0,1 1-1 0 0,0 0 0 0 0,2 0 1 0 0,11-20-1 0 0,-6 17-146 0 0,0 0-1 0 0,2 1 1 0 0,0 1 0 0 0,2 0 0 0 0,0 2-1 0 0,1 0 1 0 0,38-30 0 0 0,-39 37-18 0 0,1 1 1 0 0,0 1-1 0 0,1 1 1 0 0,0 1-1 0 0,1 0 1 0 0,31-8 0 0 0,9 2-19 0 0,64-8 1 0 0,23 6-6 0 0,-118 15 3 0 0,0 2 0 0 0,58 7-1 0 0,-80-6-77 0 0,0 1 0 0 0,-1 0 1 0 0,1 0-1 0 0,10 6 0 0 0,11 7-3811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1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403 287 12895 0 0,'0'0'5418'0'0,"0"-1"-4705"0"0,0-2-657 0 0,0-1 0 0 0,0 1 0 0 0,0 0 0 0 0,0 0 0 0 0,1 0 0 0 0,-1-1 0 0 0,1 1 0 0 0,0 0 0 0 0,0 0 0 0 0,0 0 0 0 0,0 0 0 0 0,0 0 0 0 0,1 0 0 0 0,0 1 0 0 0,-1-1 0 0 0,1 0 0 0 0,0 1 0 0 0,3-3 0 0 0,6-8 319 0 0,2 0-1 0 0,16-12 0 0 0,-12 10-252 0 0,36-32-273 0 0,59-55-378 0 0,-111 101 433 0 0,-7-4-209 0 0,3 4 278 0 0,0 0 1 0 0,1 0-1 0 0,-1 0 0 0 0,0 1 1 0 0,0-1-1 0 0,0 1 0 0 0,0 0 1 0 0,0 0-1 0 0,0 0 0 0 0,0 0 1 0 0,1 0-1 0 0,-6 2 0 0 0,-35 9-112 0 0,40-10 130 0 0,-28 10-21 0 0,-54 29-1 0 0,41-18 116 0 0,-126 66 160 0 0,135-67-220 0 0,2 1 0 0 0,-55 46 0 0 0,79-60-14 0 0,1 0 0 0 0,0 1-1 0 0,1-1 1 0 0,0 2 0 0 0,0-1 0 0 0,1 1-1 0 0,0 0 1 0 0,-8 21 0 0 0,12-27 5 0 0,1 0 1 0 0,0 0 0 0 0,0 0 0 0 0,0 0-1 0 0,0 0 1 0 0,1 0 0 0 0,-1 0-1 0 0,1 0 1 0 0,0 0 0 0 0,1 0 0 0 0,-1 0-1 0 0,1 0 1 0 0,0 1 0 0 0,0-1-1 0 0,0 0 1 0 0,0-1 0 0 0,1 1 0 0 0,-1 0-1 0 0,1 0 1 0 0,0-1 0 0 0,0 1-1 0 0,0-1 1 0 0,1 1 0 0 0,-1-1 0 0 0,1 0-1 0 0,0 0 1 0 0,0 0 0 0 0,3 2 0 0 0,2 1-16 0 0,1 0 1 0 0,-1-1-1 0 0,1-1 1 0 0,0 1 0 0 0,0-1-1 0 0,0-1 1 0 0,1 0 0 0 0,0 0-1 0 0,10 2 1 0 0,5-1-106 0 0,-1-1 1 0 0,38-1-1 0 0,-37-2-462 0 0,0-2-1 0 0,47-8 1 0 0,-36 1-870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1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1 9215 0 0,'0'0'422'0'0,"-2"0"-13"0"0,-11 3 206 0 0,0 0 1 0 0,0 2-1 0 0,1-1 0 0 0,-1 1 0 0 0,1 1 1 0 0,0 0-1 0 0,1 1 0 0 0,-1 0 0 0 0,1 1 1 0 0,-15 14-1 0 0,-7 9 932 0 0,-51 62-1 0 0,60-60-1457 0 0,1 1 0 0 0,2 1 0 0 0,-23 50 0 0 0,35-67-97 0 0,-123 298 75 0 0,57-127-6 0 0,27-62 11 0 0,7-17 323 0 0,35-93-142 0 0,-2-1 1 0 0,1-1-1 0 0,-2 1 0 0 0,0-1 1 0 0,-1 0-1 0 0,-20 23 0 0 0,29-37-205 0 0,0 0 0 0 0,0 0 0 0 0,0 0-1 0 0,0 0 1 0 0,0 0 0 0 0,-1 0 0 0 0,1 0 0 0 0,0 0 0 0 0,0 0-1 0 0,-1-1 1 0 0,1 1 0 0 0,0 0 0 0 0,-1-1 0 0 0,1 1 0 0 0,-1-1-1 0 0,1 0 1 0 0,-1 1 0 0 0,1-1 0 0 0,-1 0 0 0 0,1 0 0 0 0,-1 0-1 0 0,1 0 1 0 0,-1 0 0 0 0,1 0 0 0 0,-1-1 0 0 0,1 1 0 0 0,-1 0-1 0 0,1-1 1 0 0,-1 1 0 0 0,1-1 0 0 0,0 1 0 0 0,-1-1 0 0 0,1 0-1 0 0,0 0 1 0 0,-1 0 0 0 0,1 1 0 0 0,0-1 0 0 0,0 0 0 0 0,0-1-1 0 0,0 1 1 0 0,0 0 0 0 0,0 0 0 0 0,0 0 0 0 0,0 0 0 0 0,0-1-1 0 0,1 1 1 0 0,-2-2 0 0 0,-2-6 17 0 0,1 1 0 0 0,0-1 0 0 0,0 0 0 0 0,1 0 0 0 0,0 0 0 0 0,1-1 1 0 0,0 1-1 0 0,0 0 0 0 0,1-11 0 0 0,1-3-279 0 0,1 0 1 0 0,7-36 0 0 0,20-45-2609 0 0,-9 46-5215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1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2303 0 0,'5'-16'96'0'0,"0"9"32"0"0,1 0-128 0 0,2 0 0 0 0,3 0 0 0 0,3 0 0 0 0,2-2 3296 0 0,2 2 632 0 0,1-2 128 0 0,3 4 24 0 0,-1 1-3080 0 0,0 1-616 0 0,-1 1-120 0 0,-4 2-24 0 0,-2 2-840 0 0,-2 1-168 0 0,-3 2-32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2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191 263 13359 0 0,'0'-1'7027'0'0,"2"-2"-6792"0"0,0 0-1 0 0,0 0 1 0 0,0 0 0 0 0,0 0 0 0 0,0 1-1 0 0,0-1 1 0 0,1 1 0 0 0,-1 0 0 0 0,6-4 0 0 0,30-18 299 0 0,-32 21-484 0 0,40-26 1 0 0,-2-1 1 0 0,45-38-1 0 0,-53 39-224 0 0,20-18-839 0 0,-55 46 707 0 0,-14 8-774 0 0,-133 94 929 0 0,54-34 622 0 0,47-37-209 0 0,-74 53 266 0 0,100-68-452 0 0,1 1 0 0 0,0 1 0 0 0,-28 34-1 0 0,42-46-69 0 0,1 0-1 0 0,0 0 1 0 0,0 0-1 0 0,-2 5 0 0 0,5-9 2 0 0,0-1 0 0 0,0 1-1 0 0,0-1 1 0 0,0 1 0 0 0,0-1-1 0 0,0 1 1 0 0,1-1-1 0 0,-1 1 1 0 0,0-1 0 0 0,0 1-1 0 0,0-1 1 0 0,0 0-1 0 0,1 1 1 0 0,-1-1 0 0 0,0 1-1 0 0,0-1 1 0 0,1 1-1 0 0,-1-1 1 0 0,0 0 0 0 0,1 1-1 0 0,-1-1 1 0 0,0 0-1 0 0,1 1 1 0 0,-1-1 0 0 0,1 0-1 0 0,-1 0 1 0 0,1 1-1 0 0,0-1 1 0 0,12 6 70 0 0,-5-3-61 0 0,0-1 1 0 0,1-1-1 0 0,-1 1 0 0 0,1-2 0 0 0,11 1 0 0 0,46-4-28 0 0,-59 2 15 0 0,91-11-1640 0 0,-48 2-208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2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394 881 12439 0 0,'9'-4'7896'0'0,"-11"4"-7712"0"0,0 1 0 0 0,0-1-1 0 0,1 1 1 0 0,-1-1 0 0 0,0 1 0 0 0,0 0-1 0 0,0 0 1 0 0,-2 1 0 0 0,-1 0 55 0 0,-74 32 52 0 0,36-17-115 0 0,0 2 0 0 0,-72 44 0 0 0,104-57-176 0 0,2 1 0 0 0,-1 0 0 0 0,1 1 0 0 0,0 0 0 0 0,0 0 0 0 0,1 1 0 0 0,0 0 0 0 0,-11 17 0 0 0,18-24-7 0 0,0-1 0 0 0,0 1 0 0 0,1 0-1 0 0,-1-1 1 0 0,0 1 0 0 0,1 0 0 0 0,-1 0 0 0 0,1 0 0 0 0,0 0-1 0 0,-1-1 1 0 0,1 1 0 0 0,0 0 0 0 0,0 0 0 0 0,0 0 0 0 0,1 0-1 0 0,-1 0 1 0 0,0 0 0 0 0,1-1 0 0 0,-1 1 0 0 0,1 0-1 0 0,-1 0 1 0 0,1-1 0 0 0,0 1 0 0 0,0 0 0 0 0,0-1 0 0 0,0 1-1 0 0,0 0 1 0 0,0-1 0 0 0,0 0 0 0 0,1 1 0 0 0,-1-1 0 0 0,0 0-1 0 0,3 2 1 0 0,1 0-20 0 0,0 1 1 0 0,0-2-1 0 0,0 1 0 0 0,1 0 0 0 0,-1-1 0 0 0,1 0 1 0 0,-1 0-1 0 0,1-1 0 0 0,8 2 0 0 0,-1-2-333 0 0,105 12 1135 0 0,-102-13-1413 0 0,27-3 0 0 0,-33 1-850 0 0,0 0 1 0 0,1-1 0 0 0,14-5 0 0 0,-2-1-5271 0 0</inkml:trace>
  <inkml:trace contextRef="#ctx0" brushRef="#br0" timeOffset="1">1845 0 14279 0 0,'0'0'1592'0'0,"-2"1"-1001"0"0,-11 5-169 0 0,0 0-1 0 0,0 1 1 0 0,1 1-1 0 0,-1 0 1 0 0,2 1 0 0 0,-20 18-1 0 0,-60 71 8 0 0,81-86-314 0 0,-148 198 459 0 0,15 13 79 0 0,61-93-358 0 0,-88 147-23 0 0,91-161-272 0 0,31-48 0 0 0,18-23-67 0 0,-39 55-338 0 0,69-99-7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2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23 311 15199 0 0,'-16'-30'1580'0'0,"9"17"1448"0"0,7 12-2655 0 0,1-1 0 0 0,-1 1 0 0 0,1-1 0 0 0,0 1-1 0 0,0-1 1 0 0,-1 1 0 0 0,1-1 0 0 0,0 1 0 0 0,0 0 0 0 0,2-2-1 0 0,3-3-133 0 0,1 1-1 0 0,0 0 0 0 0,0 1 1 0 0,0 0-1 0 0,1 0 0 0 0,0 0 1 0 0,0 1-1 0 0,9-3 0 0 0,-7 3-169 0 0,45-14 284 0 0,107-19-1 0 0,-91 22-244 0 0,279-50 122 0 0,-109 21-459 0 0,-89 22-1880 0 0,-88 13-5579 0 0,-39 5 292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2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9 5063 0 0,'-4'-7'10104'0'0,"4"6"-10047"0"0,0 1 0 0 0,-1 0 0 0 0,1 0 0 0 0,0 0 0 0 0,-1 0 0 0 0,1 0 0 0 0,0 0 0 0 0,-1 0 0 0 0,1 0 0 0 0,-1 0 0 0 0,1 0 0 0 0,0 0 0 0 0,-1 0 0 0 0,1 0 0 0 0,0 0 0 0 0,-1 0 0 0 0,1 0 0 0 0,0 0 0 0 0,-1 1 0 0 0,1-1 0 0 0,0 0 0 0 0,0 0 0 0 0,-1 0 0 0 0,1 0 0 0 0,0 1 0 0 0,-1-1 0 0 0,1 0 0 0 0,0 0 0 0 0,0 1 0 0 0,-1-1 0 0 0,1 1 0 0 0,-11 7 317 0 0,5-1-206 0 0,0 1 0 0 0,1 0 0 0 0,0 0 1 0 0,0 0-1 0 0,1 1 0 0 0,-5 13 0 0 0,-14 58 413 0 0,17-56-473 0 0,-7 33 63 0 0,13-55-207 0 0,-1 0 0 0 0,1 0 0 0 0,-1 0 1 0 0,1 0-1 0 0,-1 0 0 0 0,0 0 0 0 0,0 0 0 0 0,0 0 1 0 0,0 0-1 0 0,0-1 0 0 0,0 1 0 0 0,-1-1 0 0 0,1 1 0 0 0,0-1 1 0 0,-1 1-1 0 0,-1 1 0 0 0,-2 1-459 0 0,4-2-180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10 1839 0 0,'0'0'83'0'0,"-1"-1"-6"0"0,0 0-112 0 0,0 1-1 0 0,0-1 1 0 0,0 0-1 0 0,0 0 0 0 0,0 1 1 0 0,0-1-1 0 0,0 0 0 0 0,0 1 1 0 0,0-1-1 0 0,0 1 0 0 0,-2-1 1 0 0,2 1 322 0 0,0 0 0 0 0,0 0 0 0 0,0 0 0 0 0,0 0 0 0 0,-1 0 0 0 0,1 0 0 0 0,0 0 1 0 0,0 0-1 0 0,0 0 0 0 0,0 1 0 0 0,0-1 0 0 0,0 1 0 0 0,0-1 0 0 0,0 0 0 0 0,0 1 0 0 0,-1 0 0 0 0,-1 2 1151 0 0,0-1 0 0 0,0 1 0 0 0,0 0 0 0 0,0 0 0 0 0,1 0 0 0 0,-3 4 0 0 0,4-6-1109 0 0,-15 25 375 0 0,1 0 1 0 0,1 1-1 0 0,2 1 0 0 0,-12 36 0 0 0,15-40-377 0 0,-56 160 403 0 0,-78 187-355 0 0,122-326-351 0 0,-3-1 0 0 0,-1-1-1 0 0,-2-1 1 0 0,-2-1 0 0 0,-65 70 0 0 0,83-100-8 0 0,-1-1-1 0 0,1 0 1 0 0,-2-1-1 0 0,-19 11 0 0 0,24-17 49 0 0,1-6-8 0 0,6 1-55 0 0,0 0 0 0 0,1 1 0 0 0,-1-1-1 0 0,0 0 1 0 0,1 0 0 0 0,0 0-1 0 0,-1 0 1 0 0,1 0 0 0 0,0 0-1 0 0,0 0 1 0 0,0 1 0 0 0,0-1-1 0 0,0 0 1 0 0,0 0 0 0 0,1 0 0 0 0,-1 0-1 0 0,1 0 1 0 0,1-3 0 0 0,15-34-19 0 0,-15 36 15 0 0,13-23-50 0 0,2 1 0 0 0,1 0 1 0 0,1 1-1 0 0,1 2 0 0 0,0-1 1 0 0,2 2-1 0 0,33-25 0 0 0,-50 42 53 0 0,0 1 0 0 0,0-1 0 0 0,0 1 0 0 0,0 0 0 0 0,0 0 0 0 0,1 0 0 0 0,-1 1 0 0 0,1 0 0 0 0,0 0 0 0 0,-1 0 0 0 0,1 1 0 0 0,10-2 0 0 0,-5 6 0 0 0,-9-2 2 0 0,0 1-1 0 0,0 0 0 0 0,0 0 1 0 0,-1 0-1 0 0,1 0 0 0 0,0 1 1 0 0,-1-1-1 0 0,0 0 0 0 0,1 0 1 0 0,-1 1-1 0 0,0-1 0 0 0,0 1 1 0 0,1 4-1 0 0,6 36 82 0 0,-5-11 10 0 0,-2 34 0 0 0,1 13-5 0 0,1-67-231 0 0,-2-7-1513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2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31 5063 0 0,'0'0'496'0'0,"-4"-6"-496"0"0,-1-3 5080 0 0,12 2-4856 0 0,4 4-32 0 0,-1-1 0 0 0,1 2-528 0 0,1 2-104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2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17 16583 0 0,'-5'-7'1506'0'0,"4"6"-1493"0"0,1 1 0 0 0,-1-1 0 0 0,0 0 0 0 0,1 1 1 0 0,-1-1-1 0 0,0 0 0 0 0,0 1 0 0 0,1-1 1 0 0,-1 1-1 0 0,0-1 0 0 0,0 1 0 0 0,0-1 1 0 0,0 1-1 0 0,0 0 0 0 0,0 0 0 0 0,0-1 1 0 0,1 1-1 0 0,-1 0 0 0 0,0 0 0 0 0,0 0 0 0 0,-1 0 1 0 0,-1 0-19 0 0,1 0 1 0 0,0 1 0 0 0,-1-1 0 0 0,1 1-1 0 0,0 0 1 0 0,0 0 0 0 0,0 0 0 0 0,-4 1-1 0 0,-1 3-74 0 0,1-1-1 0 0,-1 1 0 0 0,1 0 1 0 0,-7 7-1 0 0,-5 9 36 0 0,1 0 0 0 0,0 1 0 0 0,-19 36 0 0 0,26-38 94 0 0,1 0-1 0 0,1 1 1 0 0,0 0-1 0 0,-6 33 0 0 0,-12 36 344 0 0,7-41-217 0 0,-2-1-1 0 0,-2-1 0 0 0,-38 59 1 0 0,-3-19 367 0 0,-108 111 1 0 0,3-5 134 0 0,164-186-690 0 0,0 0 0 0 0,0 0 1 0 0,0 0-1 0 0,1 1 0 0 0,-6 13 0 0 0,10-19-161 0 0,11-1-5674 0 0,4-4-513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2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69 138 8751 0 0,'-5'-1'643'0'0,"-3"0"-486"0"0,1 0 0 0 0,-1 0 1 0 0,-14 0-1 0 0,3 6 7958 0 0,21-5-7422 0 0,39-2 527 0 0,72-14 0 0 0,-46 6-837 0 0,208-34 531 0 0,84-11-1670 0 0,-296 48-1103 0 0,-5 3-5375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2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11975 0 0,'0'0'11859'0'0,"0"2"-11487"0"0,-6 27 417 0 0,1-5-699 0 0,-2 33 0 0 0,7-45-959 0 0,2-1-286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29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3 4607 0 0,'0'0'208'0'0,"-2"-1"-9"0"0,1 1-197 0 0,0 0 0 0 0,0-1-1 0 0,0 1 1 0 0,1 0 0 0 0,-1 0 0 0 0,0-1-1 0 0,0 1 1 0 0,0 0 0 0 0,0 0 0 0 0,0 0 0 0 0,0 0-1 0 0,0 1 1 0 0,0-1 0 0 0,0 0 0 0 0,0 0-1 0 0,0 0 1 0 0,0 1 0 0 0,0-1 0 0 0,0 0 0 0 0,1 1-1 0 0,-2 0 1 0 0,-1 1 0 0 0,-14 5 2536 0 0,1 1-1 0 0,-21 12 0 0 0,21-9-1877 0 0,1 0-1 0 0,-16 16 1 0 0,-6 4-559 0 0,-2-2 1 0 0,-2-2-1 0 0,-49 27 0 0 0,-24 15 99 0 0,88-52-172 0 0,1 2 0 0 0,-29 27 0 0 0,30-22 175 0 0,2 0 0 0 0,1 2 0 0 0,1 0 0 0 0,-21 36 0 0 0,28-39-46 0 0,2 0 1 0 0,0 0-1 0 0,2 1 1 0 0,0 0 0 0 0,2 1-1 0 0,-5 26 1 0 0,11-44-123 0 0,0 0 0 0 0,0 0 0 0 0,0 0 0 0 0,1 0 0 0 0,1 0 0 0 0,-1 0 0 0 0,1 0 0 0 0,0 0 0 0 0,0 0-1 0 0,1-1 1 0 0,0 1 0 0 0,0 0 0 0 0,4 6 0 0 0,-4-9 10 0 0,1 0-1 0 0,0 0 0 0 0,0 0 0 0 0,0 0 0 0 0,1 0 1 0 0,-1-1-1 0 0,1 1 0 0 0,0-1 0 0 0,0 0 0 0 0,0 0 0 0 0,0 0 1 0 0,0-1-1 0 0,1 1 0 0 0,-1-1 0 0 0,1 0 0 0 0,-1-1 1 0 0,1 1-1 0 0,10 1 0 0 0,3 0 57 0 0,-1-1 0 0 0,2-1 0 0 0,-1 0 0 0 0,0-2 0 0 0,0 0-1 0 0,0-1 1 0 0,21-5 0 0 0,-1-2 12 0 0,-1-2-1 0 0,47-20 0 0 0,-40 11-49 0 0,-1-2 0 0 0,0-2 0 0 0,56-43 0 0 0,107-100 22 0 0,-201 163-85 0 0,234-222 176 0 0,-229 216-169 0 0,-1-1 0 0 0,-1 0 0 0 0,0 0 0 0 0,0-1 0 0 0,-1 0 0 0 0,8-18 0 0 0,-14 26-41 0 0,1 0 0 0 0,-1-1 0 0 0,0 1 0 0 0,0 0 0 0 0,0 0 0 0 0,0-1-1 0 0,-1 1 1 0 0,0 0 0 0 0,0-1 0 0 0,0 1 0 0 0,0 0 0 0 0,-1-1 0 0 0,1 1 0 0 0,-1 0 0 0 0,0 0 0 0 0,-1-1 0 0 0,1 1 0 0 0,-1 0 0 0 0,0 0 0 0 0,0 0 0 0 0,0 1 0 0 0,0-1 0 0 0,-1 0 0 0 0,-3-3 0 0 0,-2-2-119 0 0,-1 1 0 0 0,0 1 0 0 0,0 0 0 0 0,-1 0 1 0 0,0 1-1 0 0,-1 0 0 0 0,1 0 0 0 0,-1 1 1 0 0,0 1-1 0 0,-15-5 0 0 0,-4 1-171 0 0,1 2 0 0 0,-57-6 1 0 0,60 10 185 0 0,1 1 0 0 0,-1 1 0 0 0,1 2 0 0 0,-44 7 0 0 0,54-5-123 0 0,0-1-1 0 0,1 2 1 0 0,-1 0-1 0 0,1 1 1 0 0,1 0-1 0 0,-1 1 1 0 0,1 1 0 0 0,0 0-1 0 0,-13 11 1 0 0,24-18-358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2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176 199 9215 0 0,'0'0'707'0'0,"0"-2"-464"0"0,0-5 3617 0 0,-2 6-2602 0 0,1 0-1126 0 0,-1 0 0 0 0,0 0 1 0 0,0 1-1 0 0,0-1 0 0 0,0 0 0 0 0,0 1 0 0 0,0-1 0 0 0,0 1 0 0 0,0 0 0 0 0,0 0 0 0 0,0-1 0 0 0,0 1 0 0 0,-1 1 0 0 0,1-1 1 0 0,0 0-1 0 0,-3 1 0 0 0,1 1-32 0 0,-1-1 0 0 0,1 1 0 0 0,0 0 0 0 0,0 0 0 0 0,0 0 0 0 0,0 1 0 0 0,-5 3 0 0 0,0 2-57 0 0,-1 1 0 0 0,1 0-1 0 0,0 1 1 0 0,-11 16 0 0 0,15-18-32 0 0,1 0-1 0 0,-1 0 1 0 0,1 1-1 0 0,1 0 1 0 0,0 0-1 0 0,0 0 1 0 0,-3 16-1 0 0,3 2 20 0 0,-2 37 0 0 0,5-54 94 0 0,0 1 0 0 0,1-1 0 0 0,0 1 0 0 0,1-1 0 0 0,0 0 0 0 0,1 1 0 0 0,5 13 0 0 0,-6-20-68 0 0,-1 0-1 0 0,1 0 1 0 0,0 0 0 0 0,0 0-1 0 0,0-1 1 0 0,1 1 0 0 0,0-1-1 0 0,-1 1 1 0 0,1-1 0 0 0,0 0 0 0 0,0 0-1 0 0,1 0 1 0 0,-1 0 0 0 0,1-1-1 0 0,-1 1 1 0 0,1-1 0 0 0,0 0-1 0 0,0 0 1 0 0,0 0 0 0 0,6 1 0 0 0,-6-2 23 0 0,1-1 1 0 0,0 0 0 0 0,0 0 0 0 0,-1 0-1 0 0,1-1 1 0 0,0 1 0 0 0,-1-1 0 0 0,1 0 0 0 0,0-1-1 0 0,-1 1 1 0 0,1-1 0 0 0,-1 0 0 0 0,0 0 0 0 0,0 0-1 0 0,1-1 1 0 0,-2 1 0 0 0,1-1 0 0 0,6-6 0 0 0,3-3 50 0 0,0 0 1 0 0,-2-1 0 0 0,19-24-1 0 0,-10 7-25 0 0,0-2 1 0 0,18-40-1 0 0,22-71-85 0 0,11-22-1892 0 0,-66 155 1145 0 0,0 0 0 0 0,1 0-1 0 0,8-10 1 0 0,-6 12-580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2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54 653 16183 0 0,'0'0'1462'0'0,"-9"-5"-548"0"0,6 3-665 0 0,-1-1 0 0 0,1 0 0 0 0,-1 0 1 0 0,1 0-1 0 0,0-1 0 0 0,0 1 0 0 0,1-1 0 0 0,-1 0 0 0 0,1 0 0 0 0,-1 0 0 0 0,1 0 0 0 0,1 0 0 0 0,-1 0 0 0 0,0 0 1 0 0,-1-8-1 0 0,3 6-104 0 0,-1-1 0 0 0,1 1 0 0 0,0 0 0 0 0,0 0 0 0 0,1 0 0 0 0,0-1 0 0 0,0 1 0 0 0,0 0 0 0 0,1 0 0 0 0,3-7 0 0 0,2-4-62 0 0,1 1-1 0 0,1 0 1 0 0,1 1 0 0 0,0 0 0 0 0,1 0-1 0 0,24-25 1 0 0,34-26-167 0 0,2 3 0 0 0,134-90 0 0 0,-182 137-31 0 0,0 1 1 0 0,2 2-1 0 0,0 0 0 0 0,48-17 1 0 0,-68 29-412 0 0,1 0 0 0 0,-1 0 0 0 0,0 0 0 0 0,10 1 1 0 0,-2 0-7197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77 2303 0 0,'-2'-1'167'0'0,"-2"-2"389"0"0,1 2 491 0 0,0-1 1 0 0,0 1-1 0 0,1-1 0 0 0,-1 0 1 0 0,0 0-1 0 0,1 0 0 0 0,-4-4 1 0 0,6 5-849 0 0,0 0 0 0 0,0 0 0 0 0,-1 0 0 0 0,1 0 0 0 0,0 0 0 0 0,0 1 1 0 0,0-1-1 0 0,0 0 0 0 0,0 0 0 0 0,0 0 0 0 0,0 0 0 0 0,0 0 0 0 0,0 0 0 0 0,1 0 0 0 0,-1 0 0 0 0,0 0 1 0 0,0 0-1 0 0,1 0 0 0 0,-1 0 0 0 0,1 1 0 0 0,-1-1 0 0 0,1 0 0 0 0,0-1 0 0 0,12-16 1228 0 0,-13 17-1092 0 0,1 0-1 0 0,0-1 1 0 0,0 1-1 0 0,0 0 1 0 0,0 0-1 0 0,0 0 1 0 0,0 0-1 0 0,0 1 1 0 0,0-1 0 0 0,0 0-1 0 0,1 0 1 0 0,1-1-1 0 0,4 18 394 0 0,-4-6-622 0 0,0 0-1 0 0,-1 0 0 0 0,0 1 1 0 0,0-1-1 0 0,-1 18 0 0 0,-5 55 442 0 0,1-29-307 0 0,2-37-228 0 0,1 45 49 0 0,1-54-56 0 0,-1-1 1 0 0,2 0-1 0 0,-1 0 0 0 0,1 0 0 0 0,0 0 0 0 0,3 9 0 0 0,-4-14-53 0 0,0-1-1 0 0,-1 1 0 0 0,1-1 1 0 0,0 0-1 0 0,0 0 1 0 0,-1 1-1 0 0,1-1 1 0 0,0 0-1 0 0,0 0 1 0 0,0 0-1 0 0,1 0 0 0 0,-1 0 1 0 0,0 0-1 0 0,0 0 1 0 0,0 0-1 0 0,1-1 1 0 0,-1 1-1 0 0,0 0 0 0 0,1-1 1 0 0,-1 1-1 0 0,1-1 1 0 0,-1 1-1 0 0,1-1 1 0 0,-1 0-1 0 0,1 0 1 0 0,-1 0-1 0 0,1 0 0 0 0,-1 0 1 0 0,1 0-1 0 0,-1 0 1 0 0,1 0-1 0 0,-1 0 1 0 0,0-1-1 0 0,3 0 0 0 0,1-1-279 0 0,1 0-1 0 0,-1 0 0 0 0,0-1 1 0 0,0 0-1 0 0,0 0 0 0 0,0-1 1 0 0,6-5-1 0 0,7-6-1550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 3223 0 0,'10'-9'18800'0'0,"-11"15"-18040"0"0,-13 123 379 0 0,14-128-1137 0 0,0 1 1 0 0,-1-1 0 0 0,1 1-1 0 0,0-1 1 0 0,0 1-1 0 0,0-1 1 0 0,0 1 0 0 0,0 0-1 0 0,0-1 1 0 0,1 0 0 0 0,-1 1-1 0 0,0-1 1 0 0,1 1-1 0 0,-1-1 1 0 0,1 1 0 0 0,0-1-1 0 0,-1 0 1 0 0,1 1-1 0 0,1 0 1 0 0,0 1 9 0 0,0 2-254 0 0,0-1 1 0 0,0 0-1 0 0,1-1 1 0 0,-1 1-1 0 0,1 0 1 0 0,0-1-1 0 0,5 5 1 0 0,3 2-5660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13935 0 0,'0'0'1262'0'0,"-1"1"-1037"0"0,-27 36 512 0 0,2 0 0 0 0,-24 44 0 0 0,-52 109 2016 0 0,-142 252-708 0 0,215-395-2055 0 0,-70 88 0 0 0,34-68-4375 0 0,57-60-251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940 0 14943 0 0,'-2'1'687'0'0,"-20"9"-347"0"0,1 1-1 0 0,0 1 1 0 0,1 0 0 0 0,0 2 0 0 0,1 0-1 0 0,0 2 1 0 0,-21 22 0 0 0,9-5 221 0 0,2 2 0 0 0,1 0-1 0 0,-23 41 1 0 0,23-27 129 0 0,-27 62-1 0 0,-14 58-3 0 0,10-24-466 0 0,-34 52-134 0 0,73-162-167 0 0,-1-1 1 0 0,-2-1-1 0 0,-38 42 0 0 0,-21 6-347 0 0,-3 4-73 0 0,80-79 434 0 0,-10 14-381 0 0,28-19-870 0 0,5-5-608 0 0,6-4-4642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2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31 217 4143 0 0,'50'-22'983'0'0,"-28"14"1537"0"0,0 2 0 0 0,0 1 0 0 0,35-4 0 0 0,83 1 4506 0 0,-122 4-6715 0 0,-1 0-1 0 0,-1-1 0 0 0,1-1 1 0 0,26-14-1 0 0,-33 15-287 0 0,11-4-40 0 0,1-2-1 0 0,-2 0 0 0 0,1-1 1 0 0,27-22-1 0 0,-46 32-52 0 0,-1 1-1 0 0,1-1 1 0 0,-1 1-1 0 0,1-1 1 0 0,-1 0-1 0 0,0 0 1 0 0,0 1-1 0 0,0-1 1 0 0,0 0 0 0 0,0 0-1 0 0,0 0 1 0 0,0-3-1 0 0,-1 5 40 0 0,0 0-1 0 0,0-1 1 0 0,0 1-1 0 0,0-1 1 0 0,0 1-1 0 0,-1 0 1 0 0,1-1-1 0 0,0 1 1 0 0,0 0-1 0 0,0-1 1 0 0,-1 1-1 0 0,1 0 1 0 0,0-1-1 0 0,0 1 1 0 0,-1 0-1 0 0,1-1 1 0 0,0 1-1 0 0,0 0 1 0 0,-1 0-1 0 0,1-1 1 0 0,-1 1-1 0 0,1 0 1 0 0,0 0-1 0 0,-1 0 1 0 0,1-1-1 0 0,0 1 1 0 0,-1 0 0 0 0,0 0-1 0 0,-11-3-325 0 0,6 3 195 0 0,-1 0 0 0 0,1 0 1 0 0,0 0-1 0 0,-1 1 1 0 0,1 0-1 0 0,0 0 1 0 0,-1 1-1 0 0,-6 2 1 0 0,-49 23-645 0 0,52-22 698 0 0,-65 33-423 0 0,-123 86 0 0 0,175-107 704 0 0,0 1 0 0 0,-31 32 0 0 0,42-37-75 0 0,1 0 1 0 0,0 1-1 0 0,1 1 0 0 0,0 0 0 0 0,-9 21 0 0 0,17-33-75 0 0,0 1 0 0 0,1-1 0 0 0,0 1 0 0 0,0-1 0 0 0,0 1 0 0 0,0 0 0 0 0,0 0 0 0 0,1-1 0 0 0,0 1 0 0 0,0 0 0 0 0,0 5 0 0 0,1-7-19 0 0,-1-1 1 0 0,1 1-1 0 0,-1 0 0 0 0,1 0 0 0 0,0 0 0 0 0,-1 0 0 0 0,1 0 1 0 0,0-1-1 0 0,1 1 0 0 0,-1 0 0 0 0,0-1 0 0 0,0 1 0 0 0,1-1 1 0 0,-1 1-1 0 0,1-1 0 0 0,-1 0 0 0 0,1 1 0 0 0,-1-1 1 0 0,1 0-1 0 0,0 0 0 0 0,0 0 0 0 0,3 1 0 0 0,2 1-5 0 0,1-1 0 0 0,0 0 0 0 0,0 0 0 0 0,0-1 0 0 0,0 0 0 0 0,0-1 0 0 0,10 1 0 0 0,59-8-507 0 0,-52 4-157 0 0,16-2-3815 0 0,-3-2-1499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18 468 5983 0 0,'0'0'464'0'0,"-5"-7"-288"0"0,3 4 84 0 0,1 0 0 0 0,-1 0 0 0 0,1 0 0 0 0,0-1 0 0 0,-1 1 0 0 0,2 0 0 0 0,-1 0 0 0 0,0-1 0 0 0,0 1 0 0 0,1 0 0 0 0,0-1 0 0 0,0 1 0 0 0,0 0 0 0 0,0-1 0 0 0,0 1-1 0 0,1-1 1 0 0,-1 1 0 0 0,1 0 0 0 0,0-1 0 0 0,0 1 0 0 0,0 0 0 0 0,1 0 0 0 0,1-4 0 0 0,4-5 1060 0 0,1 0-1 0 0,0 1 1 0 0,0 0 0 0 0,14-13 0 0 0,-5 6-1034 0 0,0 2 1 0 0,1 0-1 0 0,30-18 1 0 0,64-34 103 0 0,-49 32-341 0 0,72-28 1 0 0,-105 52 108 0 0,1 1-1 0 0,0 2 1 0 0,0 1 0 0 0,59-7 0 0 0,-81 14-52 0 0,0 0 1 0 0,0 1 0 0 0,-1 0 0 0 0,1 1 0 0 0,0 0 0 0 0,-1 1 0 0 0,12 2 0 0 0,-17-3-76 0 0,0 0-1 0 0,0 0 1 0 0,0 1-1 0 0,0-1 1 0 0,-1 1-1 0 0,1-1 1 0 0,-1 1-1 0 0,1 0 0 0 0,-1 0 1 0 0,0 0-1 0 0,1 0 1 0 0,-1 0-1 0 0,0 1 1 0 0,0-1-1 0 0,-1 1 1 0 0,1-1-1 0 0,-1 1 0 0 0,1 0 1 0 0,-1-1-1 0 0,0 1 1 0 0,0 0-1 0 0,0 0 1 0 0,1 6-1 0 0,-1 0 19 0 0,0 0-1 0 0,-1 0 1 0 0,0 0-1 0 0,-1 0 1 0 0,0 0-1 0 0,-1 0 1 0 0,0 0-1 0 0,0-1 1 0 0,-1 1-1 0 0,0 0 1 0 0,0-1-1 0 0,-7 12 1 0 0,-3 4 39 0 0,-1-1 1 0 0,-32 40-1 0 0,17-28 66 0 0,-46 43-1 0 0,59-63-166 0 0,-1-1-1 0 0,0-1 0 0 0,-1 0 0 0 0,-39 19 1 0 0,42-25-227 0 0,0-2 1 0 0,0 0-1 0 0,-1 0 1 0 0,1-1-1 0 0,-1-1 1 0 0,0-1-1 0 0,0 0 1 0 0,0-1-1 0 0,-1-1 1 0 0,1 0-1 0 0,0-1 1 0 0,-31-7 0 0 0,42 7-60 0 0,1 0 0 0 0,-1-1 0 0 0,0 0 0 0 0,1 0 0 0 0,0 0 0 0 0,-1 0 0 0 0,-3-4 0 0 0,-6-7-6635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52 562 14047 0 0,'0'0'2120'0'0,"-9"0"-782"0"0,7 0-1231 0 0,1 0 1 0 0,-1 0 0 0 0,0-1 0 0 0,0 1 0 0 0,0-1 0 0 0,0 1 0 0 0,1-1-1 0 0,-1 1 1 0 0,0-1 0 0 0,1 0 0 0 0,-1 0 0 0 0,0 0 0 0 0,1 0 0 0 0,-1 0-1 0 0,1 0 1 0 0,-1 0 0 0 0,1-1 0 0 0,0 1 0 0 0,-1-1 0 0 0,1 1 0 0 0,0-1 0 0 0,0 1-1 0 0,0-1 1 0 0,0 1 0 0 0,0-1 0 0 0,1 0 0 0 0,-1 1 0 0 0,0-1 0 0 0,1 0-1 0 0,0 0 1 0 0,-1 0 0 0 0,1 0 0 0 0,0 1 0 0 0,0-1 0 0 0,0 0 0 0 0,0 0-1 0 0,0 0 1 0 0,0-3 0 0 0,5-14 166 0 0,1-1-1 0 0,1 1 0 0 0,0 0 1 0 0,1 0-1 0 0,20-31 1 0 0,63-81 390 0 0,-63 96-599 0 0,49-50-1 0 0,-61 70-198 0 0,2 0 0 0 0,-1 0-1 0 0,2 2 1 0 0,38-22 0 0 0,-51 32-156 0 0,1 0 0 0 0,-1 0 0 0 0,1 1 0 0 0,-1 0 1 0 0,1 0-1 0 0,0 0 0 0 0,0 1 0 0 0,0 0 0 0 0,0 0 0 0 0,0 1 1 0 0,0 0-1 0 0,8 1 0 0 0,4 2-1169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17 15695 0 0,'0'0'1418'0'0,"-2"0"-1073"0"0,-11 1 109 0 0,-1 2 0 0 0,1-1 0 0 0,0 2 0 0 0,0 0 1 0 0,0 0-1 0 0,-21 11 0 0 0,7-3-200 0 0,6-3-145 0 0,0 1-1 0 0,1 0 1 0 0,0 2 0 0 0,-28 22-1 0 0,38-27-67 0 0,1 1 1 0 0,0 1-1 0 0,1 0 0 0 0,0 0 0 0 0,0 0 0 0 0,1 1 0 0 0,0 0 1 0 0,1 0-1 0 0,0 1 0 0 0,-7 16 0 0 0,11-21-14 0 0,1 1-1 0 0,-1-1 0 0 0,1 1 1 0 0,0 0-1 0 0,0-1 0 0 0,1 1 1 0 0,0 0-1 0 0,0-1 0 0 0,3 13 1 0 0,-3-15-7 0 0,1 0 1 0 0,0 0-1 0 0,0 0 0 0 0,1 0 1 0 0,-1 0-1 0 0,1-1 0 0 0,0 1 1 0 0,0 0-1 0 0,0-1 0 0 0,0 1 1 0 0,1-1-1 0 0,-1 0 0 0 0,1 0 1 0 0,0 0-1 0 0,0 0 0 0 0,6 4 0 0 0,-6-5 41 0 0,1 0-1 0 0,0 0 0 0 0,0-1 0 0 0,-1 0 0 0 0,1 0 0 0 0,0 0 0 0 0,0 0 0 0 0,0 0 0 0 0,0-1 0 0 0,0 0 0 0 0,0 0 0 0 0,0 0 0 0 0,0 0 0 0 0,0-1 0 0 0,0 1 0 0 0,6-3 0 0 0,4-1 130 0 0,-1-1 1 0 0,0 0 0 0 0,18-10-1 0 0,-19 8-107 0 0,0-1 0 0 0,0 0-1 0 0,-1-1 1 0 0,-1 0 0 0 0,1 0 0 0 0,-1-2-1 0 0,-1 1 1 0 0,14-20 0 0 0,-12 13-35 0 0,-1 1 1 0 0,0-2-1 0 0,-2 1 1 0 0,0-1 0 0 0,10-33-1 0 0,-13 33-79 0 0,3-24-1 0 0,-7 37-87 0 0,0 0 0 0 0,-1 0 0 0 0,0 1 0 0 0,0-1 0 0 0,0 0 0 0 0,-1 0-1 0 0,0 1 1 0 0,1-1 0 0 0,-2 0 0 0 0,-2-8 0 0 0,4 12-16 0 0,-1 0 0 0 0,0 0-1 0 0,0 0 1 0 0,0 0 0 0 0,1 0 0 0 0,-1 0 0 0 0,0 0 0 0 0,0 0 0 0 0,0 0 0 0 0,0 0 0 0 0,-1 1 0 0 0,1-1-1 0 0,0 0 1 0 0,0 1 0 0 0,0-1 0 0 0,-1 0 0 0 0,1 1 0 0 0,0 0 0 0 0,-1-1 0 0 0,-1 1 0 0 0,-2-1-828 0 0,0 1-1 0 0,-1 0 1 0 0,-9 1 0 0 0,7-1 138 0 0,-6 1-963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9759 0 0,'0'0'1979'0'0,"0"3"-944"0"0,3 27 1543 0 0,-2 0 1 0 0,-3 37-1 0 0,0-30-1652 0 0,3 37-1 0 0,2-49-650 0 0,0 0 0 0 0,9 35 1047 0 0,1-80-666 0 0,5-17-235 0 0,-9 19-302 0 0,0 0-1 0 0,1 0 1 0 0,1 2-1 0 0,15-20 0 0 0,-2 11-139 0 0,0 1-1 0 0,2 2 0 0 0,1 0 0 0 0,42-26 0 0 0,-11 14-346 0 0,80-35 0 0 0,-120 62 166 0 0,-1 0 0 0 0,36-8 0 0 0,-41 12-1148 0 0,1 2 0 0 0,21-2 0 0 0,-32 3-330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118 147 15487 0 0,'0'0'1408'0'0,"1"0"-1162"0"0,18-1 1573 0 0,0-2 0 0 0,34-7 0 0 0,-3-2-746 0 0,-16 5-821 0 0,56-20-1 0 0,-80 23-330 0 0,-1 1 0 0 0,0-2 0 0 0,-1 1 0 0 0,1-1-1 0 0,-1-1 1 0 0,0 1 0 0 0,0-2 0 0 0,-1 1 0 0 0,0-1-1 0 0,11-13 1 0 0,-18 20 62 0 0,1 0-1 0 0,-1 0 1 0 0,0 0-1 0 0,0-1 0 0 0,0 1 1 0 0,0 0-1 0 0,1 0 1 0 0,-1-1-1 0 0,0 1 1 0 0,0 0-1 0 0,0-1 1 0 0,0 1-1 0 0,0 0 1 0 0,0 0-1 0 0,0-1 1 0 0,0 1-1 0 0,0 0 1 0 0,0-1-1 0 0,0 1 1 0 0,0 0-1 0 0,0 0 0 0 0,0-1 1 0 0,0 1-1 0 0,0 0 1 0 0,0-1-1 0 0,0 1 1 0 0,0 0-1 0 0,0 0 1 0 0,0-1-1 0 0,0 1 1 0 0,0 0-1 0 0,-1-1 1 0 0,-9-3-208 0 0,-12 2 45 0 0,-3 5 100 0 0,1 1-1 0 0,-1 1 0 0 0,-22 9 0 0 0,30-10 79 0 0,-11 6-26 0 0,1 1 0 0 0,0 1-1 0 0,-36 23 1 0 0,48-27 24 0 0,1 2 1 0 0,0 0-1 0 0,0 0 0 0 0,1 1 1 0 0,0 1-1 0 0,1 0 1 0 0,1 1-1 0 0,-19 26 0 0 0,25-32 22 0 0,1 1-1 0 0,0-1 0 0 0,0 1 1 0 0,1 0-1 0 0,0 0 0 0 0,0 0 0 0 0,1 1 1 0 0,0-1-1 0 0,0 0 0 0 0,1 1 1 0 0,0-1-1 0 0,1 1 0 0 0,-1 0 0 0 0,2-1 1 0 0,-1 1-1 0 0,1-1 0 0 0,1 1 1 0 0,0-1-1 0 0,4 13 0 0 0,-2-10 100 0 0,0 0 1 0 0,1 0-1 0 0,1 0 0 0 0,10 15 0 0 0,-11-20-8 0 0,-1-1-1 0 0,1 1 1 0 0,0-1 0 0 0,0-1-1 0 0,0 1 1 0 0,1-1 0 0 0,-1 0-1 0 0,13 7 1 0 0,-14-10-80 0 0,-1 1 0 0 0,0-1 0 0 0,1 0 0 0 0,0 0 0 0 0,-1-1 0 0 0,1 1 0 0 0,0-1 0 0 0,-1 0 0 0 0,1 0 1 0 0,0 0-1 0 0,6-1 0 0 0,3-2 147 0 0,24-7 1 0 0,-27 7-159 0 0,135-53-4491 0 0,-118 43 2818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16127 0 0,'0'0'1242'0'0,"-19"0"712"0"0,17 2-1790 0 0,0-1 0 0 0,0 0 0 0 0,0 1 0 0 0,0-1 0 0 0,0 1 0 0 0,0 0-1 0 0,1-1 1 0 0,-1 1 0 0 0,0 0 0 0 0,1 0 0 0 0,0 0 0 0 0,-1 0 0 0 0,1 1 0 0 0,0-1 0 0 0,0 0 0 0 0,0 0-1 0 0,0 1 1 0 0,0 3 0 0 0,-2 7 29 0 0,0 0 0 0 0,0 17-1 0 0,2-20 27 0 0,-1 10-91 0 0,-1-1 0 0 0,-1 0 0 0 0,0-1 0 0 0,-8 21 0 0 0,6-24-515 0 0,-7 21 488 0 0,9-12-7840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16007 0 0,'0'0'2672'0'0,"-2"2"-1634"0"0,-6 4-611 0 0,1 0 1 0 0,-1 1 0 0 0,1 0 0 0 0,1 0 0 0 0,-1 1 0 0 0,1 0-1 0 0,1 0 1 0 0,-1 0 0 0 0,2 1 0 0 0,-6 10 0 0 0,1 3-226 0 0,1 0 1 0 0,0 0 0 0 0,-5 30 0 0 0,10-38-204 0 0,1 0 0 0 0,0 0 1 0 0,1 1-1 0 0,1-1 0 0 0,2 25 1 0 0,-1-31-1816 0 0,1 0 1 0 0,0 0 0 0 0,5 13 0 0 0,-2-10-5907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30 10591 0 0,'-2'-4'381'0'0,"0"0"1"0"0,-1 0-1 0 0,1 1 0 0 0,-1-1 0 0 0,-5-5 0 0 0,8 9-207 0 0,-1-1 1 0 0,0 1 0 0 0,0 0-1 0 0,0 0 1 0 0,0-1-1 0 0,0 1 1 0 0,0 0-1 0 0,0 0 1 0 0,0 0-1 0 0,0 0 1 0 0,0 0-1 0 0,0 0 1 0 0,0 0-1 0 0,0 0 1 0 0,0 1-1 0 0,0-1 1 0 0,0 0-1 0 0,0 1 1 0 0,0-1-1 0 0,1 0 1 0 0,-1 1-1 0 0,0-1 1 0 0,0 1-1 0 0,0-1 1 0 0,1 1 0 0 0,-1 0-1 0 0,0-1 1 0 0,0 1-1 0 0,1 0 1 0 0,-1 0-1 0 0,0 0 1 0 0,-21 27 190 0 0,21-27-194 0 0,-44 72 519 0 0,-42 91-1 0 0,31-53-285 0 0,-145 295 70 0 0,-64 115-315 0 0,246-488-217 0 0,-1-1-1 0 0,-2 0 1 0 0,-2-2 0 0 0,-44 46-1 0 0,53-66-114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79 140 2303 0 0,'-49'2'-783'0'0,"37"-2"2695"0"0,-6 3 12754 0 0,22 4-14242 0 0,-2-4-359 0 0,0-1 0 0 0,0 0 0 0 0,0 0 0 0 0,1 0 0 0 0,-1-1 0 0 0,1 1 0 0 0,0-1 0 0 0,-1 1 0 0 0,1-1 0 0 0,0 0 0 0 0,0 0 0 0 0,5 2 0 0 0,39 4 287 0 0,-19-5-145 0 0,0-1-1 0 0,1-2 0 0 0,30-4 1 0 0,84-20 464 0 0,-90 15-432 0 0,63-11-20 0 0,182-37 467 0 0,-103 9-3100 0 0,-143 33-4797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0 15951 0 0,'-1'2'730'0'0,"-268"393"1626"0"0,126-178-1621 0 0,-197 401 0 0 0,322-579-849 0 0,-1-1-1 0 0,-3 0 1 0 0,0-2 0 0 0,-37 44-1 0 0,55-75 105 0 0,3-3 11 0 0,-1 0 1 0 0,1-1-1 0 0,-1 1 1 0 0,0-1-1 0 0,1 1 0 0 0,-1-1 1 0 0,0 1-1 0 0,0-1 1 0 0,0 0-1 0 0,-4 2 1 0 0,5-4 14 0 0,1 1 1 0 0,0 0 0 0 0,-1-1-1 0 0,1 1 1 0 0,0-1 0 0 0,-1 1-1 0 0,1-1 1 0 0,0 1 0 0 0,0 0 0 0 0,0-1-1 0 0,-1 1 1 0 0,1-1 0 0 0,0 0-1 0 0,0 1 1 0 0,0-1 0 0 0,0 0 0 0 0,-1-2 14 0 0,1 0 1 0 0,0 0 0 0 0,0 0-1 0 0,1 1 1 0 0,-1-1 0 0 0,1 0 0 0 0,-1 0-1 0 0,1 0 1 0 0,0 0 0 0 0,0 1 0 0 0,2-5-1 0 0,18-29 160 0 0,-14 25-116 0 0,22-34 10 0 0,1 1 0 0 0,52-56 0 0 0,-61 78-145 0 0,1 1 0 0 0,1 0 0 0 0,1 2 0 0 0,1 1 0 0 0,44-25 0 0 0,-62 39 31 0 0,0 0 0 0 0,0 1 0 0 0,1 0 0 0 0,14-4 0 0 0,-20 7 33 0 0,-1-1 1 0 0,0 1-1 0 0,1 0 0 0 0,-1 0 1 0 0,1 0-1 0 0,-1 0 0 0 0,0 0 0 0 0,1 0 1 0 0,-1 0-1 0 0,0 0 0 0 0,1 0 0 0 0,-1 1 1 0 0,0-1-1 0 0,1 0 0 0 0,-1 1 0 0 0,0-1 1 0 0,0 1-1 0 0,1 0 0 0 0,-1-1 0 0 0,0 1 1 0 0,0 0-1 0 0,0 0 0 0 0,0 0 1 0 0,0 0-1 0 0,0 0 0 0 0,0 0 0 0 0,0 0 1 0 0,0 0-1 0 0,0 0 0 0 0,-1 0 0 0 0,1 0 1 0 0,0 1-1 0 0,-1-1 0 0 0,1 0 0 0 0,-1 0 1 0 0,1 1-1 0 0,-1 1 0 0 0,2 5 47 0 0,-2 0 0 0 0,1 0 0 0 0,-1 0 0 0 0,0 0 0 0 0,-1 0-1 0 0,0-1 1 0 0,0 1 0 0 0,-3 12 0 0 0,-25 66 500 0 0,18-55-368 0 0,-38 99 243 0 0,24-67-1585 0 0,21-52-116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3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412 406 2303 0 0,'0'-1'5964'0'0,"0"-6"-4100"0"0,4-20 2602 0 0,10-13-2121 0 0,-3 12-1330 0 0,18-43 517 0 0,-20 50-1155 0 0,0 1 1 0 0,-1-1-1 0 0,5-26 0 0 0,-9 32-202 0 0,4-36 32 0 0,-7 48-218 0 0,-1-1 1 0 0,0 1 0 0 0,0 0-1 0 0,0-1 1 0 0,-1 1-1 0 0,1 0 1 0 0,-1-1 0 0 0,0 1-1 0 0,0 0 1 0 0,0 0-1 0 0,0 0 1 0 0,-2-4-1 0 0,2 6 2 0 0,0 0-1 0 0,0 0 0 0 0,0 0 0 0 0,0 1 0 0 0,0-1 0 0 0,0 0 0 0 0,0 0 0 0 0,-1 1 0 0 0,1-1 0 0 0,0 1 0 0 0,0-1 0 0 0,-1 1 0 0 0,1-1 0 0 0,0 1 0 0 0,-1 0 0 0 0,1 0 0 0 0,0-1 0 0 0,-1 1 0 0 0,1 0 0 0 0,-1 0 0 0 0,1 0 0 0 0,0 1 0 0 0,-1-1 0 0 0,1 0 0 0 0,0 0 0 0 0,-1 1 0 0 0,1-1 0 0 0,-2 2 0 0 0,-6 1-172 0 0,1 0 0 0 0,-16 9 0 0 0,21-10 140 0 0,-28 16-204 0 0,0 2-1 0 0,-30 25 1 0 0,-53 54 173 0 0,84-73 95 0 0,17-15 30 0 0,-59 57 320 0 0,59-55-246 0 0,1 0-1 0 0,1 2 1 0 0,-14 19-1 0 0,22-29-93 0 0,1-1-1 0 0,0 0 1 0 0,0 1-1 0 0,0 0 1 0 0,0-1-1 0 0,1 1 1 0 0,0 0 0 0 0,0 0-1 0 0,0 0 1 0 0,1 0-1 0 0,-1 0 1 0 0,2 8-1 0 0,-1-10-24 0 0,0-1 0 0 0,1 1 0 0 0,0 0 0 0 0,-1-1 0 0 0,1 1 0 0 0,0-1 0 0 0,0 1 0 0 0,1-1 0 0 0,-1 0 0 0 0,0 0 0 0 0,1 1 0 0 0,0-1 0 0 0,-1 0 0 0 0,1 0 0 0 0,0 0 0 0 0,0-1 0 0 0,0 1 0 0 0,0 0 0 0 0,0-1 0 0 0,1 1 0 0 0,-1-1 0 0 0,0 0 0 0 0,1 0 0 0 0,-1 0 0 0 0,3 1 0 0 0,5 1-11 0 0,-1-1 1 0 0,0 0-1 0 0,1-1 0 0 0,-1 0 0 0 0,1-1 0 0 0,0 1 0 0 0,-1-2 0 0 0,1 1 1 0 0,9-3-1 0 0,-3 0-96 0 0,-1-1 1 0 0,0 0-1 0 0,0 0 1 0 0,25-13-1 0 0,-30 13 20 0 0,-1-1 1 0 0,0 1-1 0 0,-1-1 0 0 0,1-1 0 0 0,-1 0 0 0 0,0 0 1 0 0,-1 0-1 0 0,1-1 0 0 0,-1 0 0 0 0,-1-1 0 0 0,1 0 0 0 0,-1 0 1 0 0,5-10-1 0 0,-7 11 311 0 0,-6 9 87 0 0,-7 11-190 0 0,5-6-118 0 0,1 0-1 0 0,0 1 1 0 0,1-1 0 0 0,-1 1-1 0 0,2 0 1 0 0,-1 0-1 0 0,1 0 1 0 0,0 0 0 0 0,1 0-1 0 0,0 0 1 0 0,0 0-1 0 0,1 0 1 0 0,0 0 0 0 0,3 12-1 0 0,-3-18-31 0 0,0 0 0 0 0,0 0-1 0 0,0 0 1 0 0,0 1 0 0 0,1-1-1 0 0,-1 0 1 0 0,1-1 0 0 0,-1 1-1 0 0,3 2 1 0 0,13 5-5521 0 0,-5-7-691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26 11519 0 0,'0'0'528'0'0,"-7"-5"171"0"0,2 2-299 0 0,-1 0 1 0 0,0 0-1 0 0,1 1 1 0 0,-1 0-1 0 0,0 0 1 0 0,0 0-1 0 0,-1 1 1 0 0,1 0-1 0 0,0 0 1 0 0,0 1-1 0 0,-10-1 0 0 0,-8 3 1952 0 0,-39 6 0 0 0,50-6-2731 0 0,-3 2 415 0 0,-1 0 0 0 0,0 1-1 0 0,1 1 1 0 0,0 0-1 0 0,0 2 1 0 0,1-1 0 0 0,0 2-1 0 0,1 0 1 0 0,-20 16-1 0 0,-1 4-171 0 0,1 2 0 0 0,-39 47-1 0 0,65-68 109 0 0,0 0 0 0 0,-13 21 0 0 0,19-26 29 0 0,-1-1-1 0 0,1 1 0 0 0,0 0 1 0 0,0 0-1 0 0,0 0 1 0 0,1 1-1 0 0,0-1 0 0 0,0 0 1 0 0,-1 9-1 0 0,2-12 10 0 0,0-1-1 0 0,1 1 0 0 0,-1 0 1 0 0,0-1-1 0 0,0 1 0 0 0,1 0 1 0 0,-1-1-1 0 0,1 1 0 0 0,-1-1 1 0 0,1 1-1 0 0,0-1 1 0 0,-1 1-1 0 0,1-1 0 0 0,0 0 1 0 0,0 1-1 0 0,0-1 0 0 0,0 0 1 0 0,0 0-1 0 0,1 1 1 0 0,-1-1-1 0 0,0 0 0 0 0,0 0 1 0 0,1 0-1 0 0,-1-1 0 0 0,1 1 1 0 0,-1 0-1 0 0,1 0 0 0 0,-1-1 1 0 0,1 1-1 0 0,-1-1 1 0 0,1 1-1 0 0,0-1 0 0 0,-1 0 1 0 0,1 0-1 0 0,-1 1 0 0 0,4-2 1 0 0,4 2 91 0 0,0-2 0 0 0,0 1 0 0 0,1-2 0 0 0,-1 1 0 0 0,10-4 0 0 0,2-2 77 0 0,0-1-1 0 0,-1-1 1 0 0,0-1-1 0 0,28-18 0 0 0,2-1-24 0 0,-33 19-158 0 0,25-20-1 0 0,-30 21-71 0 0,-11 8-53 0 0,-11 10-1229 0 0,-9 9-68 0 0,0 1-1 0 0,2 1 1 0 0,0 0-1 0 0,-19 30 1 0 0,33-46-356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61 13823 0 0,'14'-60'8536'0'0,"-14"61"-8458"0"0,0 0 0 0 0,0 0 0 0 0,0 0 1 0 0,0 0-1 0 0,0 0 0 0 0,0 0 0 0 0,0 1 0 0 0,-1-1 0 0 0,1 0 0 0 0,-1 2 0 0 0,-1 4 84 0 0,-8 41 236 0 0,-34 92-1 0 0,-32 43-318 0 0,33-85 22 0 0,15-29-404 0 0,-114 250 968 0 0,59-166-2281 0 0,-17-10-3826 0 0,84-123-1146 0 0</inkml:trace>
  <inkml:trace contextRef="#ctx0" brushRef="#br0" timeOffset="1">34 688 15199 0 0,'0'0'1172'0'0,"-10"1"1108"0"0,9-1-2124 0 0,-1 0-1 0 0,1 1 1 0 0,0-1 0 0 0,0 1-1 0 0,-1 0 1 0 0,1-1-1 0 0,0 1 1 0 0,0 0-1 0 0,0-1 1 0 0,0 1 0 0 0,0 0-1 0 0,0 0 1 0 0,0 0-1 0 0,0 0 1 0 0,0 0-1 0 0,1 0 1 0 0,-1 0 0 0 0,0 1-1 0 0,1-1 1 0 0,-1 0-1 0 0,1 0 1 0 0,-1 0-1 0 0,1 1 1 0 0,-1 1-1 0 0,1-2-106 0 0,1 1 0 0 0,-1-1-1 0 0,0 0 1 0 0,1 0-1 0 0,-1 0 1 0 0,1 0-1 0 0,0 1 1 0 0,-1-1-1 0 0,1 0 1 0 0,0 0 0 0 0,0 0-1 0 0,0 0 1 0 0,0-1-1 0 0,0 1 1 0 0,0 0-1 0 0,1 1 1 0 0,1-1 0 0 0,0 1 0 0 0,0-1 0 0 0,0 1-1 0 0,0-1 1 0 0,0 0 0 0 0,0 0 0 0 0,0 0 0 0 0,0-1 0 0 0,1 1 0 0 0,3-1 0 0 0,36 0 228 0 0,-37-1-235 0 0,39-3 18 0 0,-1-3-1 0 0,54-15 1 0 0,-39 8-162 0 0,116-30-3552 0 0,-128 30-3897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5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12 14423 0 0,'-1'-1'662'0'0,"-15"-7"218"0"0,15 8-878 0 0,1-1 0 0 0,-1 1 1 0 0,1 0-1 0 0,-1 0 0 0 0,1-1 0 0 0,-1 1 1 0 0,0 0-1 0 0,1 0 0 0 0,-1 0 1 0 0,0 0-1 0 0,1 0 0 0 0,-1 0 1 0 0,0 0-1 0 0,1 0 0 0 0,-1 0 1 0 0,1 0-1 0 0,-1 0 0 0 0,0 0 1 0 0,1 0-1 0 0,-1 1 0 0 0,0-1 0 0 0,1 0 1 0 0,-1 0-1 0 0,1 1 0 0 0,-1-1 1 0 0,1 0-1 0 0,-1 1 0 0 0,1-1 1 0 0,-2 1-1 0 0,1 1 47 0 0,-6 2 192 0 0,1 0-1 0 0,1 1 1 0 0,-1 0-1 0 0,0 0 1 0 0,1 1-1 0 0,0-1 1 0 0,1 1-1 0 0,-9 12 1 0 0,-1 6 366 0 0,-10 26-1 0 0,20-42-509 0 0,-223 447 2544 0 0,-1-65-2269 0 0,141-248-449 0 0,76-124-1140 0 0,1 1-1 0 0,-13 32 1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5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17391 0 0,'0'0'2354'0'0,"2"1"-1849"0"0,4 3-273 0 0,1 0-1 0 0,-1-1 1 0 0,1 0 0 0 0,0-1-1 0 0,0 0 1 0 0,-1 0 0 0 0,1 0 0 0 0,14 1-1 0 0,3-1 309 0 0,33-1-1 0 0,259-34 852 0 0,-274 26-1342 0 0,167-20-2247 0 0,-164 22 885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5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1 9671 0 0,'-8'5'538'0'0,"0"1"-1"0"0,0 0 1 0 0,1 0 0 0 0,0 0-1 0 0,-10 13 1 0 0,-28 40 2694 0 0,15-8-2151 0 0,1 0 0 0 0,-34 87 0 0 0,39-81-767 0 0,-58 130 564 0 0,-139 299-267 0 0,216-477-609 0 0,-11 23 18 0 0,-23 32-1 0 0,34-55-2 0 0,-2-1 1 0 0,1 0-1 0 0,-1-1 0 0 0,0 1 1 0 0,0-1-1 0 0,-1-1 1 0 0,0 1-1 0 0,-15 8 1 0 0,20-13 2 0 0,0-1 0 0 0,-1 1 0 0 0,1-1 0 0 0,0 0 0 0 0,0 0 0 0 0,-1 0 0 0 0,1-1 0 0 0,-1 1 0 0 0,1-1 0 0 0,-5 1 1 0 0,7-1-13 0 0,0-1 0 0 0,0 1 0 0 0,0 0 0 0 0,0 0 0 0 0,0-1 0 0 0,0 1 1 0 0,0 0-1 0 0,0-1 0 0 0,0 1 0 0 0,0-1 0 0 0,0 1 0 0 0,0-1 1 0 0,0 1-1 0 0,1-1 0 0 0,-1 0 0 0 0,0 1 0 0 0,0-1 0 0 0,1 0 0 0 0,-1 0 1 0 0,0 0-1 0 0,1 0 0 0 0,-1 1 0 0 0,1-1 0 0 0,-1 0 0 0 0,1 0 0 0 0,-1 0 1 0 0,1 0-1 0 0,0 0 0 0 0,-1 0 0 0 0,1 0 0 0 0,0 0 0 0 0,0 0 1 0 0,0-1-1 0 0,0 1 0 0 0,0 0 0 0 0,0-2 0 0 0,1-2-2 0 0,-1 0-1 0 0,1 0 1 0 0,0 0 0 0 0,1 0-1 0 0,-1 0 1 0 0,1 0 0 0 0,0 0-1 0 0,1 0 1 0 0,-1 0-1 0 0,1 1 1 0 0,-1-1 0 0 0,6-4-1 0 0,3-6-35 0 0,1 1 0 0 0,17-14 0 0 0,1 2-31 0 0,0 0 1 0 0,2 2 0 0 0,1 2-1 0 0,1 1 1 0 0,0 1 0 0 0,45-18-1 0 0,-79 38 62 0 0,4-2-7 0 0,1 0 0 0 0,-1 1 0 0 0,1-1 0 0 0,-1 1 0 0 0,1 0 0 0 0,-1 0 1 0 0,1 0-1 0 0,0 1 0 0 0,0-1 0 0 0,5 1 0 0 0,-9 0 7 0 0,0 0 0 0 0,-1 1-1 0 0,1-1 1 0 0,-1 0 0 0 0,1 0-1 0 0,0 0 1 0 0,-1 0 0 0 0,1 1-1 0 0,-1-1 1 0 0,1 0 0 0 0,0 1-1 0 0,-1-1 1 0 0,1 0 0 0 0,-1 1-1 0 0,1 0 1 0 0,0 1 10 0 0,0 0 0 0 0,0 0 0 0 0,0 0-1 0 0,0 0 1 0 0,-1 0 0 0 0,1 0 0 0 0,-1 0 0 0 0,0 0 0 0 0,1 0 0 0 0,-1 0 0 0 0,0 1 0 0 0,0-1-1 0 0,-1 0 1 0 0,1 3 0 0 0,-9 32 159 0 0,-5 1-37 0 0,-1-1 0 0 0,-3-1 1 0 0,-25 41-1 0 0,-1 0-14 0 0,41-71-174 0 0,1-1 0 0 0,-1 1 0 0 0,1-1 0 0 0,-2 9 0 0 0,4-11-393 0 0,-1 0 1 0 0,1-1 0 0 0,0 1-1 0 0,0 0 1 0 0,0 0-1 0 0,0-1 1 0 0,1 4 0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5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91 12439 0 0,'0'0'958'0'0,"-1"1"-625"0"0,1 1-291 0 0,-4 23 1038 0 0,2-7 4161 0 0,2-17-5045 0 0,1 1 1 0 0,1-1 0 0 0,-1 1 0 0 0,0-1 0 0 0,0 0 0 0 0,1 1 0 0 0,-1-1 0 0 0,0 0 0 0 0,1 0 0 0 0,2 1 0 0 0,-1 0-108 0 0,0 0 0 0 0,1-1 1 0 0,-1 0-1 0 0,1 0 0 0 0,-1 0 0 0 0,1 0 0 0 0,-1 0 0 0 0,1-1 0 0 0,0 1 0 0 0,-1-1 0 0 0,1 0 1 0 0,5-1-1 0 0,6-1 149 0 0,24-6 0 0 0,-33 7-176 0 0,27-8 165 0 0,-1-1 0 0 0,39-17 0 0 0,-52 19-330 0 0,-1-2 1 0 0,0 0 0 0 0,0-2 0 0 0,30-24 0 0 0,-40 29-78 0 0,13-14-734 0 0,-20 20 392 0 0,-11 2 285 0 0,1 1-1 0 0,-1-1 1 0 0,1 2 0 0 0,-1-1 0 0 0,1 1 0 0 0,0 1-1 0 0,0 0 1 0 0,-10 6 0 0 0,-7 1-4 0 0,-33 18 479 0 0,1 1 1 0 0,2 4-1 0 0,1 1 1 0 0,1 4-1 0 0,-53 49 1 0 0,84-67 34 0 0,-26 29 0 0 0,42-41-201 0 0,0 0-1 0 0,1 0 0 0 0,0 0 1 0 0,0 1-1 0 0,1-1 0 0 0,0 2 1 0 0,-3 9-1 0 0,7-18-64 0 0,0 0 0 0 0,1 0 0 0 0,-1 0 1 0 0,1 0-1 0 0,0 1 0 0 0,0-1 0 0 0,-1 0 0 0 0,1 0 0 0 0,1 0 1 0 0,-1 0-1 0 0,0 0 0 0 0,0 0 0 0 0,1 0 0 0 0,-1 1 1 0 0,1-1-1 0 0,0 0 0 0 0,0 0 0 0 0,-1-1 0 0 0,1 1 0 0 0,0 0 1 0 0,1 0-1 0 0,-1 0 0 0 0,0-1 0 0 0,0 1 0 0 0,1 0 0 0 0,-1-1 1 0 0,1 1-1 0 0,0-1 0 0 0,-1 0 0 0 0,1 0 0 0 0,0 1 1 0 0,0-1-1 0 0,-1 0 0 0 0,1 0 0 0 0,0-1 0 0 0,3 2 0 0 0,6 2 41 0 0,0-1-1 0 0,0-1 0 0 0,0 0 1 0 0,1 0-1 0 0,17 0 0 0 0,19-2 16 0 0,1-2 0 0 0,0-3 0 0 0,92-20 0 0 0,-95 13-1232 0 0,-2-2-4208 0 0,-3-2-1905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5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290 355 8751 0 0,'0'0'1128'0'0,"0"3"32"0"0,-20 70 5176 0 0,-23 38-4765 0 0,35-93-1533 0 0,0 1-1 0 0,-2-1 1 0 0,0-1 0 0 0,-1 1-1 0 0,-1-2 1 0 0,0 0 0 0 0,-20 21-1 0 0,28-34-39 0 0,-8 9-76 0 0,-1-1 0 0 0,-14 10 0 0 0,25-19 65 0 0,-1 0 0 0 0,1-1 0 0 0,-1 1-1 0 0,0 0 1 0 0,0-1 0 0 0,1 0-1 0 0,-1 0 1 0 0,0 0 0 0 0,0 0 0 0 0,0 0-1 0 0,-1 0 1 0 0,1-1 0 0 0,0 0 0 0 0,0 1-1 0 0,0-1 1 0 0,0-1 0 0 0,0 1-1 0 0,-4-1 1 0 0,6 1 9 0 0,1-1 0 0 0,-1 1-1 0 0,1-1 1 0 0,-1 1 0 0 0,1-1 0 0 0,-1 1-1 0 0,1-1 1 0 0,0 0 0 0 0,-1 1-1 0 0,1-1 1 0 0,0 0 0 0 0,-1 1 0 0 0,1-1-1 0 0,0 0 1 0 0,0 1 0 0 0,0-1-1 0 0,0 0 1 0 0,0 1 0 0 0,-1-3 0 0 0,1 2 1 0 0,-1-6-1 0 0,1 0 0 0 0,0 1 0 0 0,0-1 0 0 0,0 1 0 0 0,1-1 0 0 0,0 1 0 0 0,0-1 0 0 0,1 1 0 0 0,0-1 0 0 0,0 1 0 0 0,5-11 0 0 0,5-8-29 0 0,22-33-1 0 0,-31 53 32 0 0,13-17-36 0 0,0 1 1 0 0,1 0-1 0 0,32-29 1 0 0,67-51-92 0 0,-58 53 141 0 0,2-5 22 0 0,121-96 55 0 0,-159 134 155 0 0,0 0-1 0 0,1 2 0 0 0,1 0 1 0 0,1 1-1 0 0,-1 2 0 0 0,39-11 1 0 0,-57 19-112 0 0,1 1 0 0 0,0-1-1 0 0,0 1 1 0 0,0 1 0 0 0,0-1 0 0 0,0 1 0 0 0,0 0 0 0 0,7 2-1 0 0,-12-2-105 0 0,0 0 0 0 0,0 1 0 0 0,0 0 0 0 0,-1-1 0 0 0,1 1 0 0 0,0 0 0 0 0,-1 0 0 0 0,1 0 0 0 0,0 0 0 0 0,-1 1 0 0 0,1-1 0 0 0,-1 0 0 0 0,1 1 0 0 0,-1-1 0 0 0,0 0 0 0 0,0 1-1 0 0,0 0 1 0 0,0-1 0 0 0,0 1 0 0 0,0 0 0 0 0,0-1 0 0 0,0 1 0 0 0,-1 0 0 0 0,1 0 0 0 0,0 0 0 0 0,-1 0 0 0 0,0 0 0 0 0,1 0 0 0 0,-1-1 0 0 0,0 1 0 0 0,0 0 0 0 0,-1 4 0 0 0,1 6 6 0 0,-2 0 0 0 0,1-1 1 0 0,-1 1-1 0 0,-1 0 1 0 0,0-1-1 0 0,-6 13 0 0 0,-32 65 16 0 0,-43 57 33 0 0,17-34-26 0 0,60-100-58 0 0,1 0-1 0 0,0 1 0 0 0,0 0 1 0 0,2 0-1 0 0,-1 1 1 0 0,2-1-1 0 0,0 1 1 0 0,-2 22-1 0 0,5-34-100 0 0,0 1 0 0 0,1 0 0 0 0,-1-1 0 0 0,1 1 0 0 0,-1-1 0 0 0,1 1 0 0 0,0-1 0 0 0,2 4 0 0 0,-2-4-48 0 0,-1-1 55 0 0,0-1 0 0 0,1 1 0 0 0,-1-1 0 0 0,0 1-1 0 0,0 0 1 0 0,1-1 0 0 0,-1 1 0 0 0,1-1 0 0 0,-1 0 0 0 0,1 1 0 0 0,-1-1-1 0 0,1 1 1 0 0,-1-1 0 0 0,1 1 0 0 0,-1-1 0 0 0,1 0 0 0 0,-1 0 0 0 0,1 1-1 0 0,-1-1 1 0 0,2 0 0 0 0,-1 1-245 0 0,1 0-1044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5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294 234 6911 0 0,'-8'3'623'0'0,"-4"1"-81"0"0,-1 2 1 0 0,1 0-1 0 0,1 0 1 0 0,-1 1-1 0 0,-19 15 0 0 0,22-15 932 0 0,-8 6 532 0 0,0 1 0 0 0,-19 21 0 0 0,22-20-1695 0 0,1 1 0 0 0,0 0 0 0 0,1 1 0 0 0,1 1 0 0 0,1 0 0 0 0,0 0 0 0 0,1 1 0 0 0,-9 31 0 0 0,16-44-271 0 0,1-1 0 0 0,0 1 0 0 0,0 0 0 0 0,0-1-1 0 0,1 1 1 0 0,0 0 0 0 0,0-1 0 0 0,1 1 0 0 0,-1 0 0 0 0,1-1 0 0 0,3 10-1 0 0,-4-13-23 0 0,1 0 0 0 0,0 0-1 0 0,0 0 1 0 0,0 0 0 0 0,0 0-1 0 0,0-1 1 0 0,0 1 0 0 0,1 0-1 0 0,-1-1 1 0 0,0 1 0 0 0,1-1-1 0 0,-1 1 1 0 0,1-1 0 0 0,0 0-1 0 0,0 1 1 0 0,-1-1 0 0 0,1 0-1 0 0,0 0 1 0 0,0 0 0 0 0,0 0-1 0 0,0-1 1 0 0,0 1 0 0 0,0-1-1 0 0,0 1 1 0 0,0-1 0 0 0,0 0-1 0 0,0 1 1 0 0,1-1 0 0 0,-1 0-1 0 0,0 0 1 0 0,0-1-1 0 0,0 1 1 0 0,4-1 0 0 0,5-2 66 0 0,-1 0 0 0 0,1-1 1 0 0,-1 0-1 0 0,0 0 0 0 0,0-1 1 0 0,0 0-1 0 0,-1-1 0 0 0,10-8 1 0 0,67-60 403 0 0,-78 67-436 0 0,35-36 122 0 0,-1-1 0 0 0,34-51 0 0 0,61-107 232 0 0,-128 188-576 0 0,5-7-2603 0 0,-1-2 0 0 0,19-45 0 0 0,-27 54-4040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53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14 4607 0 0,'-6'-6'475'0'0,"6"5"-339"0"0,-1 0 0 0 0,0 1 0 0 0,1-1 0 0 0,-1 1 0 0 0,0-1 0 0 0,0 1 1 0 0,0-1-1 0 0,1 1 0 0 0,-1-1 0 0 0,0 1 0 0 0,0 0 0 0 0,0-1 0 0 0,0 1 0 0 0,0 0 0 0 0,0 0 0 0 0,0 0 0 0 0,0 0 0 0 0,0 0 0 0 0,1 0 0 0 0,-1 0 0 0 0,0 0 0 0 0,0 0 0 0 0,-2 1 1 0 0,1-1 513 0 0,0 1 0 0 0,-1 0 1 0 0,1 1-1 0 0,0-1 0 0 0,0 0 1 0 0,0 1-1 0 0,0-1 1 0 0,-4 4-1 0 0,-17 22 5151 0 0,12-12-5310 0 0,-2 6 36 0 0,0 1 1 0 0,-14 39-1 0 0,-13 51 181 0 0,23-62-395 0 0,-4 11-255 0 0,-89 264 147 0 0,94-275-398 0 0,-37 77-1 0 0,48-118 211 0 0,-1-1-4237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54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73 16847 0 0,'9'-9'424'0'0,"1"0"0"0"0,0 0-1 0 0,1 1 1 0 0,-1 1 0 0 0,2-1-1 0 0,-1 2 1 0 0,22-10 1652 0 0,-32 17-1998 0 0,0-1 0 0 0,-1 1 0 0 0,1 0 1 0 0,0 0-1 0 0,-1 0 0 0 0,1 0 1 0 0,-1 0-1 0 0,0 0 0 0 0,1 0 1 0 0,-1 2-1 0 0,1 1-10 0 0,0 1 0 0 0,0-1 0 0 0,-1 1 0 0 0,0-1 0 0 0,0 0 0 0 0,0 1 1 0 0,-1-1-1 0 0,1 1 0 0 0,-2 4 0 0 0,-15 44 161 0 0,12-37-170 0 0,-153 372 535 0 0,56-149-340 0 0,101-236-254 0 0,-95 252-92 0 0,94-244 192 0 0,1-3-1609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3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350 439 10135 0 0,'0'0'2804'0'0,"-1"12"-390"0"0,0-10-2283 0 0,-1 0 1 0 0,0 1 0 0 0,1-1-1 0 0,-1 0 1 0 0,0 0 0 0 0,-1 0-1 0 0,1-1 1 0 0,0 1 0 0 0,0 0 0 0 0,-1-1-1 0 0,1 0 1 0 0,-6 3 0 0 0,2-2-20 0 0,0 0 1 0 0,-1 0 0 0 0,1-1 0 0 0,0 0-1 0 0,-10 0 1 0 0,-2 0-10 0 0,-1-2-1 0 0,1 0 1 0 0,-21-5-1 0 0,28 4-49 0 0,-8-1 15 0 0,0 0 0 0 0,0-2 0 0 0,-27-10 0 0 0,41 13-38 0 0,1 0 1 0 0,-1-1 0 0 0,0 0-1 0 0,0 0 1 0 0,1 0 0 0 0,0-1-1 0 0,-5-4 1 0 0,6 5 3 0 0,1 1-1 0 0,0-1 1 0 0,0 1-1 0 0,1-1 1 0 0,-1 0-1 0 0,0 0 1 0 0,1 0 0 0 0,0 0-1 0 0,0 0 1 0 0,0 0-1 0 0,0-1 1 0 0,0 1 0 0 0,0-4-1 0 0,1 2 8 0 0,0 0-1 0 0,1 0 0 0 0,-1 0 1 0 0,1 0-1 0 0,0 0 0 0 0,0 0 1 0 0,1 0-1 0 0,-1 1 0 0 0,1-1 1 0 0,0 0-1 0 0,1 1 1 0 0,-1-1-1 0 0,1 1 0 0 0,6-8 1 0 0,4-5-19 0 0,1 2 1 0 0,20-18-1 0 0,-27 27-31 0 0,24-23-26 0 0,1 1 0 0 0,2 2 0 0 0,0 1 0 0 0,2 2 0 0 0,66-32 0 0 0,-81 46 27 0 0,1 2 0 0 0,0 0 0 0 0,42-7 1 0 0,-49 12 1 0 0,-1 1 0 0 0,0 0 0 0 0,0 1 0 0 0,0 0 1 0 0,1 1-1 0 0,-1 1 0 0 0,20 4 0 0 0,-31-5 4 0 0,1 0 0 0 0,0 1 0 0 0,0-1 0 0 0,-1 1 0 0 0,1 0 0 0 0,-1 0 0 0 0,1 0 0 0 0,-1 0 0 0 0,0 0 0 0 0,0 1 0 0 0,0-1 0 0 0,0 1 0 0 0,0 0 0 0 0,-1 0 0 0 0,3 4 0 0 0,-3-4 1 0 0,-1-1-1 0 0,0 1 1 0 0,0 0-1 0 0,0 0 1 0 0,0 0-1 0 0,0 0 1 0 0,0 0-1 0 0,-1-1 0 0 0,0 1 1 0 0,1 1-1 0 0,-1-1 1 0 0,0 0-1 0 0,-1 0 1 0 0,1 0-1 0 0,0 0 1 0 0,-1-1-1 0 0,0 1 1 0 0,0 0-1 0 0,0 0 1 0 0,-1 4-1 0 0,-4 4 16 0 0,0-1 1 0 0,0 1-1 0 0,-1-1 0 0 0,0 0 0 0 0,0-1 1 0 0,-1 0-1 0 0,-1 0 0 0 0,-15 12 0 0 0,-10 6 69 0 0,-39 22-1 0 0,69-47-79 0 0,-37 24-45 0 0,-1-1-1 0 0,-1-3 0 0 0,-77 29 1 0 0,110-47-287 0 0,0-1 1 0 0,-1 0-1 0 0,1-1 1 0 0,-1 0 0 0 0,1-1-1 0 0,-13 0 1 0 0,8-2-771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3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32 16439 0 0,'4'-9'168'0'0,"-3"7"-33"0"0,0 0 0 0 0,-1 1 0 0 0,1-1-1 0 0,0 0 1 0 0,-1 0 0 0 0,1 0 0 0 0,-1 0 0 0 0,1 1-1 0 0,-1-1 1 0 0,0-3 0 0 0,-9 8 33 0 0,3-1-147 0 0,1 0 0 0 0,0 1 0 0 0,0 0 0 0 0,0 0 0 0 0,0 1 0 0 0,1-1 0 0 0,-8 9 0 0 0,-1 1 206 0 0,-13 18 1 0 0,7-3 208 0 0,1 1 0 0 0,2 0 0 0 0,-21 53 0 0 0,25-53-278 0 0,-106 244 691 0 0,-81 179-498 0 0,91-243-88 0 0,85-173-299 0 0,-1-1 0 0 0,-1-1 0 0 0,-46 47 0 0 0,50-60-1494 0 0,-23 30 0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3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20 132 14279 0 0,'-2'0'1103'0'0,"1"-1"-809"0"0,-2 0-669 0 0,-11 1 7956 0 0,33-7-6720 0 0,-9 3-666 0 0,15-5 148 0 0,126-37 927 0 0,151-10-699 0 0,-151 48-1302 0 0,-51 14-3633 0 0,-78-2 2288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30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300 159 6911 0 0,'0'0'11094'0'0,"2"1"-10582"0"0,1 1-282 0 0,0-1 1 0 0,0 1 0 0 0,0-1 0 0 0,0 0 0 0 0,1-1 0 0 0,-1 1 0 0 0,0 0-1 0 0,0-1 1 0 0,1 0 0 0 0,-1 0 0 0 0,1 0 0 0 0,-1 0 0 0 0,0 0 0 0 0,6-2-1 0 0,8-2 423 0 0,27-8 0 0 0,-25 6-283 0 0,-13 4-355 0 0,113-36 388 0 0,-107 32-367 0 0,1 0-1 0 0,-1 0 0 0 0,0-1 0 0 0,0 0 0 0 0,-1-1 0 0 0,21-18 0 0 0,-19 10-163 0 0,-12 14 0 0 0,-9-6-148 0 0,6 6 236 0 0,0 1 0 0 0,0-1 0 0 0,0 1-1 0 0,0 0 1 0 0,0 0 0 0 0,0 0 0 0 0,-1 0 0 0 0,1 1-1 0 0,0-1 1 0 0,-1 1 0 0 0,1-1 0 0 0,-1 1 0 0 0,1 0-1 0 0,0 0 1 0 0,-1 0 0 0 0,1 0 0 0 0,-3 0 0 0 0,-6 2-103 0 0,0 0 1 0 0,-16 5-1 0 0,13-3 37 0 0,-25 8-29 0 0,0 1 0 0 0,2 2 1 0 0,-1 2-1 0 0,2 1 0 0 0,-40 27 0 0 0,27-12 292 0 0,1 3 0 0 0,-81 79 0 0 0,119-105-87 0 0,1 0-1 0 0,0 0 1 0 0,0 1-1 0 0,1 0 0 0 0,-9 18 1 0 0,15-26-64 0 0,1 0 0 0 0,-1 0 0 0 0,1 0 0 0 0,0 0 0 0 0,0 1 0 0 0,0-1 0 0 0,0 0 0 0 0,1 1 0 0 0,-1-1 0 0 0,1 0 0 0 0,0 1 0 0 0,0-1 0 0 0,0 0 0 0 0,0 1 0 0 0,0-1 0 0 0,1 0 0 0 0,0 1 0 0 0,0-1 0 0 0,0 0 0 0 0,0 0 1 0 0,0 0-1 0 0,0 0 0 0 0,1 0 0 0 0,0 0 0 0 0,-1 0 0 0 0,1 0 0 0 0,4 3 0 0 0,-3-3-13 0 0,0 0-1 0 0,1 0 1 0 0,-1-1 0 0 0,1 0 0 0 0,0 0-1 0 0,-1 0 1 0 0,1 0 0 0 0,0-1-1 0 0,0 1 1 0 0,0-1 0 0 0,1 0 0 0 0,-1 0-1 0 0,0 0 1 0 0,0-1 0 0 0,7 0 0 0 0,3 0-318 0 0,1 0 0 0 0,-1-1 0 0 0,18-4 0 0 0,12-6-1771 0 0,0-2-4955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3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62 1375 0 0,'0'-1'107'0'0,"-2"-28"1967"0"0,1 25 815 0 0,1 0 0 0 0,-1 0 1 0 0,-1 0-1 0 0,-2-8 2424 0 0,-5 8-4009 0 0,4 5-1224 0 0,1-1 0 0 0,0 1 0 0 0,0 0-1 0 0,0 0 1 0 0,-1 0 0 0 0,1 0 0 0 0,0 1 0 0 0,0 0 0 0 0,1 0 0 0 0,-1 0 0 0 0,-4 3 0 0 0,-7 6-84 0 0,-19 18-1 0 0,-2 1-8 0 0,-79 41-616 0 0,112-70 620 0 0,1 1 0 0 0,0 0 1 0 0,-1 0-1 0 0,1-1 0 0 0,0 1 1 0 0,0 1-1 0 0,0-1 0 0 0,1 0 0 0 0,-1 0 1 0 0,0 1-1 0 0,1-1 0 0 0,-2 4 0 0 0,-2 10-17 0 0,6-11 4 0 0,0-2 17 0 0,0 1-2 0 0,-1-1-1 0 0,1 0 1 0 0,1 0 0 0 0,-1 0-1 0 0,0 0 1 0 0,1 0 0 0 0,-1 0-1 0 0,1 0 1 0 0,0 0 0 0 0,0 0-1 0 0,5 4 1 0 0,30 25-121 0 0,-24-21 112 0 0,33 26 15 0 0,-27-24 324 0 0,-1 2-1 0 0,-1 0 0 0 0,23 26 0 0 0,-39-40-264 0 0,0 0 0 0 0,0 0 1 0 0,0 1-1 0 0,-1-1 0 0 0,1 1 0 0 0,-1-1 0 0 0,1 0 0 0 0,-1 1 0 0 0,1-1 0 0 0,-1 1 1 0 0,0-1-1 0 0,0 1 0 0 0,0-1 0 0 0,0 1 0 0 0,0-1 0 0 0,0 1 0 0 0,0-1 1 0 0,0 1-1 0 0,-1-1 0 0 0,1 0 0 0 0,0 1 0 0 0,-1-1 0 0 0,1 1 0 0 0,-1-1 0 0 0,0 0 1 0 0,-1 2-1 0 0,-1 2 24 0 0,0 0 1 0 0,-1 0 0 0 0,1 0-1 0 0,-8 6 1 0 0,-3 2-102 0 0,1-2 1 0 0,-2 1 0 0 0,0-2 0 0 0,0 0-1 0 0,-1-1 1 0 0,-20 9 0 0 0,-107 34-1358 0 0,138-50 1297 0 0,-90 25-1075 0 0,83-25 797 0 0,0 1 1 0 0,-1-2 0 0 0,0 0 0 0 0,1 0-1 0 0,-24-3 1 0 0,34 2 188 0 0,0 0 0 0 0,0 0 0 0 0,1-1 0 0 0,-1 1 0 0 0,0-1 0 0 0,0 1 0 0 0,1-1 0 0 0,-1 0 0 0 0,0 0 0 0 0,1 1 0 0 0,-1-1 0 0 0,1 0 0 0 0,-1 0 0 0 0,-1-2 0 0 0,-3-7-6228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3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30 19175 0 0,'-7'-21'1736'0'0,"7"21"-1720"0"0,0-1 0 0 0,-1 1 0 0 0,1-1 0 0 0,0 1 0 0 0,0-1 0 0 0,0 1 0 0 0,0 0 0 0 0,0-1 0 0 0,-1 1 0 0 0,1 0 0 0 0,0-1 0 0 0,0 1 0 0 0,-1 0 0 0 0,1-1 0 0 0,0 1 0 0 0,0 0 0 0 0,-1-1 0 0 0,1 1 0 0 0,0 0 0 0 0,-1 0 0 0 0,1-1 0 0 0,0 1 0 0 0,-1 0 0 0 0,1 0 0 0 0,-1-1 0 0 0,-4 4-29 0 0,5-3 48 0 0,-4 3-12 0 0,0-1 0 0 0,0 1 0 0 0,1 0 0 0 0,0 1 0 0 0,-1-1 0 0 0,1 0 0 0 0,0 1 1 0 0,1 0-1 0 0,-1 0 0 0 0,-2 5 0 0 0,-4 8 91 0 0,-7 20 0 0 0,15-34-98 0 0,-89 230 834 0 0,-8 22-277 0 0,-17-7-401 0 0,63-151-74 0 0,-82 116 1 0 0,119-193-384 0 0,1 1-1 0 0,1 0 1 0 0,-13 31 0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3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73 14743 0 0,'-8'0'1526'0'0,"2"0"-1038"0"0,1 0 1 0 0,-1 1 0 0 0,1-1 0 0 0,-1 1 0 0 0,1 0 0 0 0,-1 1 0 0 0,1 0 0 0 0,-8 3 0 0 0,11-4-267 0 0,0 0 1 0 0,0 0-1 0 0,-1 1 1 0 0,1-1 0 0 0,0 1-1 0 0,1-1 1 0 0,-1 1-1 0 0,0 0 1 0 0,0 0 0 0 0,1 0-1 0 0,-1 0 1 0 0,1 0-1 0 0,0 0 1 0 0,-1 0 0 0 0,1 0-1 0 0,0 1 1 0 0,0-1-1 0 0,0 0 1 0 0,1 1 0 0 0,-2 3-1 0 0,3-5-175 0 0,-1 1-1 0 0,1 0 1 0 0,-1-1-1 0 0,1 1 1 0 0,0-1 0 0 0,0 0-1 0 0,-1 1 1 0 0,1-1-1 0 0,0 0 1 0 0,0 1 0 0 0,0-1-1 0 0,0 0 1 0 0,1 0-1 0 0,-1 0 1 0 0,0 0 0 0 0,0 0-1 0 0,3 1 1 0 0,2 2 15 0 0,0-1 0 0 0,0 0 0 0 0,0-1 0 0 0,0 1 0 0 0,1-1 0 0 0,-1 0 0 0 0,1-1 0 0 0,0 0 0 0 0,-1 0 0 0 0,9 0 0 0 0,12-1 73 0 0,31-3 0 0 0,-49 3-110 0 0,45-6 106 0 0,71-17 0 0 0,53-24-249 0 0,-99 26-62 0 0,-35 9-15 0 0,142-40-2979 0 0,-155 41 1643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3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94 1375 0 0,'8'-5'15079'0'0,"-7"9"-14995"0"0,1 1 0 0 0,-1 0-1 0 0,-1-1 1 0 0,1 1 0 0 0,-1 0 0 0 0,1 0 0 0 0,-2 9 0 0 0,-7 38 366 0 0,7-43-344 0 0,-3 11 143 0 0,-5 33 194 0 0,1 0 0 0 0,0 56 0 0 0,14-41-169 0 0,5-67-114 0 0,-7-1-136 0 0,0 0 1 0 0,-1 0 0 0 0,1-1 0 0 0,0 0-1 0 0,0 0 1 0 0,0 0 0 0 0,-1 0 0 0 0,1 0 0 0 0,0-1-1 0 0,-1 0 1 0 0,1 1 0 0 0,-1-1 0 0 0,0-1 0 0 0,6-3-1 0 0,4-5 14 0 0,-1-1-1 0 0,12-14 1 0 0,-18 20-45 0 0,71-73 64 0 0,-10 13-61 0 0,-57 55-81 0 0,0-1 0 0 0,11-17 1 0 0,-20 27 10 0 0,-5 15 170 0 0,2-7-78 0 0,0 0 0 0 0,1 0-1 0 0,0 0 1 0 0,0 0 0 0 0,1 0-1 0 0,-1 1 1 0 0,1-1 0 0 0,0 0-1 0 0,1 0 1 0 0,0 0 0 0 0,0 1-1 0 0,0-1 1 0 0,1 0 0 0 0,0 0-1 0 0,2 6 1 0 0,-1-8-5 0 0,0 0-1 0 0,1 0 1 0 0,-1-1 0 0 0,0 0 0 0 0,1 1 0 0 0,0-1-1 0 0,0 0 1 0 0,0-1 0 0 0,8 5 0 0 0,-4-3 13 0 0,0 0 0 0 0,1 0 1 0 0,12 3-1 0 0,-7-3-14 0 0,27 10 63 0 0,-40-14-68 0 0,0 0 1 0 0,0 1-1 0 0,0-1 1 0 0,0 0-1 0 0,0 0 1 0 0,0 0-1 0 0,0 0 0 0 0,0-1 1 0 0,0 1-1 0 0,1 0 1 0 0,-1 0-1 0 0,0-1 1 0 0,0 1-1 0 0,0 0 1 0 0,0-1-1 0 0,-1 1 0 0 0,1-1 1 0 0,0 1-1 0 0,0-1 1 0 0,1-1-1 0 0,16-15 25 0 0,-12 11-31 0 0,7-10 12 0 0,0 0 0 0 0,-1 0-1 0 0,-1-1 1 0 0,11-22 0 0 0,8-12-13 0 0,113-179-10 0 0,-143 228-54 0 0,2 45-4451 0 0,0-27 3168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0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26 10591 0 0,'3'-7'1104'0'0,"3"-12"3180"0"0,-6 23-1373 0 0,-8 20-2076 0 0,-1-2-800 0 0,-2 0 0 0 0,0-1 0 0 0,-1-1 1 0 0,-29 37-1 0 0,22-32 18 0 0,-31 55 0 0 0,45-72-102 0 0,25-16-790 0 0,-5-2 543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18 11519 0 0,'0'-9'1191'0'0,"0"0"1474"0"0,-1 10-1215 0 0,-3 0-1289 0 0,1 0 1 0 0,0 0-1 0 0,0 0 1 0 0,0 1-1 0 0,0 0 1 0 0,0-1-1 0 0,0 1 1 0 0,0 0 0 0 0,1 0-1 0 0,-1 1 1 0 0,1-1-1 0 0,-4 5 1 0 0,-29 38-378 0 0,24-28 284 0 0,-17 25-173 0 0,3 2 0 0 0,-33 75 0 0 0,47-95 185 0 0,-52 131-6 0 0,18-41-59 0 0,35-91-2 0 0,1 1 0 0 0,1 0-1 0 0,-6 28 1 0 0,14-50-89 0 0,2-3-1403 0 0,10-4-4673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7 16783 0 0,'0'0'770'0'0,"1"-1"-18"0"0,-1 1-672 0 0,0 0 1 0 0,0-1 0 0 0,0 1 0 0 0,0 0 0 0 0,1-1 0 0 0,-1 1 0 0 0,0 0 0 0 0,0-1-1 0 0,0 1 1 0 0,1 0 0 0 0,-1 0 0 0 0,0-1 0 0 0,0 1 0 0 0,1 0 0 0 0,-1 0 0 0 0,0-1-1 0 0,1 1 1 0 0,-1 0 0 0 0,0 0 0 0 0,1 0 0 0 0,-1 0 0 0 0,0 0 0 0 0,1-1 0 0 0,-1 1-1 0 0,0 0 1 0 0,1 0 0 0 0,-1 0 0 0 0,0 0 0 0 0,1 0 0 0 0,-1 0 0 0 0,0 0 0 0 0,1 0 0 0 0,2 11 434 0 0,-4 18-550 0 0,-6-2 341 0 0,-1 0 0 0 0,-15 35 1 0 0,3-7-25 0 0,-153 340 464 0 0,164-376-727 0 0,-8 15 13 0 0,-50 111 163 0 0,64-137-197 0 0,1-1 1 0 0,-1 0-1 0 0,1 1 0 0 0,1-1 1 0 0,-1 1-1 0 0,1 8 0 0 0,1-16-108 0 0,0 1 0 0 0,1 0 0 0 0,-1 0 0 0 0,0-1 0 0 0,1 1 0 0 0,-1 0-1 0 0,1-1 1 0 0,-1 1 0 0 0,1 0 0 0 0,-1-1 0 0 0,1 1 0 0 0,-1 0 0 0 0,1-1 0 0 0,0 1 0 0 0,-1-1 0 0 0,1 1 0 0 0,0-1-1 0 0,-1 0 1 0 0,1 1 0 0 0,0-1 0 0 0,0 0 0 0 0,-1 1 0 0 0,1-1 0 0 0,0 0 0 0 0,0 0 0 0 0,0 0 0 0 0,-1 0 0 0 0,1 0-1 0 0,1 0 1 0 0,-2 0 120 0 0,13 1-1161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3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 14511 0 0,'0'0'1967'0'0,"-1"1"-1547"0"0,-12 18 53 0 0,0 0 0 0 0,2 1 0 0 0,-11 24 0 0 0,-18 32 23 0 0,-15 12-65 0 0,-96 151-170 0 0,-17 23-208 0 0,49-65-2485 0 0,113-184-3920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1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174 255 13735 0 0,'0'0'1246'0'0,"-1"-1"-1028"0"0,0 0-149 0 0,0 1-1 0 0,0 0 1 0 0,-1-1-1 0 0,1 1 1 0 0,0 0-1 0 0,0 0 0 0 0,0 0 1 0 0,0 0-1 0 0,-1 0 1 0 0,1 0-1 0 0,0 0 1 0 0,0 0-1 0 0,0 0 1 0 0,0 0-1 0 0,0 1 1 0 0,-1-1-1 0 0,1 0 0 0 0,0 1 1 0 0,0-1-1 0 0,0 1 1 0 0,0-1-1 0 0,0 1 1 0 0,0 0-1 0 0,0-1 1 0 0,0 1-1 0 0,0 0 1 0 0,1 0-1 0 0,-1 0 0 0 0,-1 1 1 0 0,1-1-55 0 0,-13 15 356 0 0,1 0 0 0 0,0 1-1 0 0,1 1 1 0 0,1 0 0 0 0,1 0-1 0 0,-14 36 1 0 0,-8 15-87 0 0,22-55-109 0 0,15-25-92 0 0,17-29-73 0 0,2 2 1 0 0,44-54-1 0 0,72-57-393 0 0,-109 120 266 0 0,1 1 0 0 0,36-22 1 0 0,-53 40 165 0 0,0 1 1 0 0,1 0-1 0 0,1 1 1 0 0,-1 1-1 0 0,1 1 1 0 0,0 0-1 0 0,22-4 1 0 0,-36 9-5 0 0,1 1 1 0 0,-1-1 0 0 0,0 1 0 0 0,1 0 0 0 0,-1 0-1 0 0,1 0 1 0 0,-1 1 0 0 0,0-1 0 0 0,1 1 0 0 0,-1-1-1 0 0,0 1 1 0 0,1 0 0 0 0,-1 1 0 0 0,0-1 0 0 0,0 0-1 0 0,0 1 1 0 0,0 0 0 0 0,0 0 0 0 0,3 2-1 0 0,-4-1-1 0 0,1-1 0 0 0,-1 1 0 0 0,1 0 0 0 0,-1 0 0 0 0,0 0 0 0 0,0 0 0 0 0,-1 1 0 0 0,1-1 0 0 0,-1 0 0 0 0,1 1 0 0 0,-1-1 0 0 0,0 1 0 0 0,0-1 0 0 0,-1 1 0 0 0,1 0 0 0 0,-1-1 0 0 0,0 7 0 0 0,0 5 15 0 0,-2-1 0 0 0,0 0 1 0 0,0 1-1 0 0,-1-1 0 0 0,-1 0 0 0 0,-9 21 0 0 0,3-11 60 0 0,-1 0 0 0 0,-26 38 0 0 0,24-44-207 0 0,-1-2 0 0 0,-22 22 1 0 0,19-20-72 0 0,-18 21 1 0 0,35-38-168 0 0,13-9-4458 0 0,2-2 3522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91 8287 0 0,'0'2'639'0'0,"-4"33"-105"0"0,3-30 7 0 0,0 1 1 0 0,0-1 0 0 0,0 0-1 0 0,1 0 1 0 0,0 1-1 0 0,0-1 1 0 0,0 0 0 0 0,1 0-1 0 0,0 1 1 0 0,0-1-1 0 0,0 0 1 0 0,2 5 0 0 0,-2-8-390 0 0,0-1 1 0 0,0 0 0 0 0,1 0-1 0 0,-1 1 1 0 0,0-1 0 0 0,1 0 0 0 0,-1 0-1 0 0,1 0 1 0 0,-1-1 0 0 0,1 1-1 0 0,0 0 1 0 0,-1 0 0 0 0,3 0 0 0 0,-2 0 69 0 0,2 0-25 0 0,1 0 1 0 0,-1 0-1 0 0,0 0 1 0 0,1 0-1 0 0,-1-1 1 0 0,0 0-1 0 0,1 0 1 0 0,5 0-1 0 0,36-8 756 0 0,-32 6-764 0 0,15-4 170 0 0,0-1-1 0 0,37-14 0 0 0,-52 15-369 0 0,0 0 0 0 0,-1 0 0 0 0,0-1-1 0 0,0-1 1 0 0,-1 0 0 0 0,19-17-1 0 0,-28 22-57 0 0,0 0-1 0 0,0 0 0 0 0,-1 0 1 0 0,1 0-1 0 0,-1-1 0 0 0,0 1 0 0 0,0-1 1 0 0,0 1-1 0 0,0-1 0 0 0,-1 0 1 0 0,2-6-1 0 0,-2 8 14 0 0,-1 0 1 0 0,0 0 0 0 0,0 0 0 0 0,0 0-1 0 0,0 1 1 0 0,0-1 0 0 0,0 0-1 0 0,0 0 1 0 0,0 0 0 0 0,-1 0-1 0 0,1 1 1 0 0,-1-1 0 0 0,1 0-1 0 0,-1 0 1 0 0,0 1 0 0 0,0-1-1 0 0,0 1 1 0 0,0-1 0 0 0,0 0-1 0 0,0 1 1 0 0,0 0 0 0 0,0-1-1 0 0,-1 1 1 0 0,1 0 0 0 0,0-1-1 0 0,-1 1 1 0 0,1 0 0 0 0,-3-1-1 0 0,-2-1-57 0 0,0 1 0 0 0,0-1 0 0 0,0 1 1 0 0,-1 1-1 0 0,1-1 0 0 0,-1 1 0 0 0,1 0 0 0 0,-1 0 0 0 0,1 1 0 0 0,-1 0 0 0 0,1 0 0 0 0,-1 1 1 0 0,1-1-1 0 0,-8 3 0 0 0,-12 3-56 0 0,1 0 0 0 0,-27 12 0 0 0,15-3 97 0 0,0 2 0 0 0,2 2 0 0 0,-47 31 0 0 0,64-38 126 0 0,1 1 0 0 0,1 0-1 0 0,0 1 1 0 0,1 1 0 0 0,1 0 0 0 0,-16 22-1 0 0,26-31 30 0 0,0 1 0 0 0,0-1 0 0 0,1 1 0 0 0,0 0-1 0 0,0 0 1 0 0,1 1 0 0 0,0-1 0 0 0,0 0 0 0 0,-1 13 0 0 0,2-16-35 0 0,1 1 0 0 0,0-1 0 0 0,0 1 0 0 0,0-1 0 0 0,0 1 0 0 0,1-1 1 0 0,0 1-1 0 0,0-1 0 0 0,0 0 0 0 0,0 1 0 0 0,1-1 0 0 0,0 0 0 0 0,-1 0 0 0 0,2 0 1 0 0,-1 0-1 0 0,0 0 0 0 0,5 5 0 0 0,4 1-109 0 0,1 0 0 0 0,0-1 0 0 0,0-1 1 0 0,1 0-1 0 0,0 0 0 0 0,1-1 0 0 0,-1-1 0 0 0,1 0 1 0 0,27 7-1 0 0,-17-8-1058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69 3223 0 0,'0'3'8242'0'0,"-18"81"-2218"0"0,-3 17-4468 0 0,17-63-1145 0 0,2 0 1 0 0,1 0 0 0 0,1 0-1 0 0,9 54 1 0 0,-4-75 1276 0 0,-3-18-1464 0 0,2-2-140 0 0,-1 1 0 0 0,0-1 1 0 0,0 0-1 0 0,0 0 0 0 0,0-1 0 0 0,0 1 0 0 0,0 0 0 0 0,-1-1 1 0 0,4-5-1 0 0,17-41 122 0 0,-14 29-190 0 0,11-20 58 0 0,2 1 0 0 0,2 1 0 0 0,53-67 0 0 0,1 19-240 0 0,-63 72 54 0 0,1 0-1 0 0,1 1 1 0 0,24-15-1 0 0,-35 25-222 0 0,0 1 0 0 0,0 0-1 0 0,0 0 1 0 0,1 1 0 0 0,6-2-1 0 0,-9 3-1065 0 0,1 0-1 0 0,-1 0 0 0 0,1 1 0 0 0,8 0 0 0 0,1 1-4977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200 156 6911 0 0,'0'0'528'0'0,"2"1"-341"0"0,8 7 955 0 0,-6-3 886 0 0,1-1 0 0 0,0 0 0 0 0,1 0 0 0 0,-1-1 0 0 0,7 4 0 0 0,7-3 74 0 0,-11-4-1933 0 0,0-1 1 0 0,0 0 0 0 0,0 0-1 0 0,0-1 1 0 0,0 0-1 0 0,0 0 1 0 0,0-1 0 0 0,-1 0-1 0 0,8-5 1 0 0,9-5-105 0 0,30-24-1 0 0,-34 23-183 0 0,-15 10 24 0 0,0 0-1 0 0,0-1 0 0 0,-1 0 1 0 0,1 0-1 0 0,6-9 0 0 0,-9 10-20 0 0,0 1-1 0 0,0 0 1 0 0,0-1 0 0 0,0 1-1 0 0,-1-1 1 0 0,1 1-1 0 0,-1-1 1 0 0,0 0 0 0 0,0 0-1 0 0,0-7 1 0 0,0 10 58 0 0,-1 0 1 0 0,0 0 0 0 0,-1 0-1 0 0,1 0 1 0 0,0 0 0 0 0,0 1-1 0 0,0-1 1 0 0,0 0-1 0 0,-1 0 1 0 0,1 0 0 0 0,0 0-1 0 0,-1 0 1 0 0,1 0 0 0 0,-1 0-1 0 0,1 0 1 0 0,-1 1-1 0 0,1-1 1 0 0,-1 0 0 0 0,0 0-1 0 0,1 1 1 0 0,-1-1-1 0 0,0 0 1 0 0,-1 0 0 0 0,0 0 1 0 0,1 1 0 0 0,-1-1 0 0 0,0 1 0 0 0,1-1 0 0 0,-1 1 0 0 0,0-1 0 0 0,0 1 0 0 0,1 0 1 0 0,-1 0-1 0 0,0 0 0 0 0,0 0 0 0 0,-1 1 0 0 0,-5 0-88 0 0,0 1 1 0 0,0 0-1 0 0,1 0 1 0 0,-13 6 0 0 0,-35 19 300 0 0,1 1 0 0 0,2 3 0 0 0,-85 65 0 0 0,121-83 30 0 0,1 1 0 0 0,0 0 1 0 0,-22 30-1 0 0,32-38-150 0 0,1 0-1 0 0,0 1 0 0 0,0-1 0 0 0,1 1 1 0 0,0 0-1 0 0,0 0 0 0 0,0 0 0 0 0,1 0 1 0 0,0 1-1 0 0,1-1 0 0 0,0 0 0 0 0,0 1 1 0 0,0 11-1 0 0,1-15-32 0 0,1 0 1 0 0,0-1-1 0 0,0 1 0 0 0,0-1 1 0 0,0 1-1 0 0,0-1 1 0 0,0 1-1 0 0,1-1 1 0 0,0 0-1 0 0,0 0 0 0 0,0 0 1 0 0,0 0-1 0 0,0 0 1 0 0,1 0-1 0 0,-1 0 0 0 0,1-1 1 0 0,0 1-1 0 0,-1-1 1 0 0,6 3-1 0 0,0 0-296 0 0,0 0 1 0 0,1-1-1 0 0,-1 0 1 0 0,1 0-1 0 0,0-1 0 0 0,12 3 1 0 0,1-2-1495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4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0 540 12207 0 0,'0'0'8696'0'0,"2"-1"-8248"0"0,1-1-304 0 0,0-1-1 0 0,0 1 0 0 0,0-1 1 0 0,0 0-1 0 0,0 1 0 0 0,-1-1 1 0 0,1-1-1 0 0,-1 1 1 0 0,0 0-1 0 0,0-1 0 0 0,3-5 1 0 0,1-6 233 0 0,7-25 0 0 0,0 0 172 0 0,-5 21-480 0 0,1 1 0 0 0,1-1-1 0 0,1 1 1 0 0,1 1 0 0 0,0 0-1 0 0,1 1 1 0 0,1 0 0 0 0,0 1 0 0 0,1 1-1 0 0,29-22 1 0 0,2 4 135 0 0,2 2 0 0 0,89-40 0 0 0,-110 57-372 0 0,0 2 1 0 0,1 2-1 0 0,0 0 1 0 0,0 2-1 0 0,1 1 0 0 0,56-4 1 0 0,-54 12-4740 0 0,-26-2 2491 0 0,10 2-5008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5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76 9215 0 0,'-1'-4'117'0'0,"0"0"0"0"0,0 0 0 0 0,0 0 1 0 0,-1 1-1 0 0,1-1 0 0 0,-1 0 0 0 0,0 1 0 0 0,0-1 0 0 0,-1 1 0 0 0,1 0 0 0 0,-1 0 0 0 0,1 0 0 0 0,-1 0 0 0 0,0 0 0 0 0,0 0 0 0 0,-4-2 0 0 0,3 2 761 0 0,-1 0 1 0 0,0 1-1 0 0,0 0 0 0 0,-6-2 1 0 0,10 4-829 0 0,-1-1 1 0 0,1 1-1 0 0,-1 0 0 0 0,0 0 1 0 0,1 0-1 0 0,-1 0 1 0 0,1 0-1 0 0,-1 0 1 0 0,1 0-1 0 0,-1 0 1 0 0,1 0-1 0 0,-1 1 1 0 0,1-1-1 0 0,-1 1 0 0 0,1-1 1 0 0,-1 1-1 0 0,1 0 1 0 0,0 0-1 0 0,-1-1 1 0 0,1 1-1 0 0,0 0 1 0 0,0 0-1 0 0,-1 0 1 0 0,1 0-1 0 0,0 1 0 0 0,0-1 1 0 0,0 0-1 0 0,0 0 1 0 0,0 2-1 0 0,-4 4-63 0 0,1 1 0 0 0,0-1 0 0 0,-5 16 0 0 0,8-20 34 0 0,-103 304-94 0 0,64-184 74 0 0,18-57-13 0 0,-77 225 50 0 0,-24-10 8 0 0,107-251-10 0 0,-1-2 0 0 0,-23 31 0 0 0,34-51 49 0 0,0 0 0 0 0,-1 0-1 0 0,0 0 1 0 0,-1-1 0 0 0,0-1 0 0 0,0 1 0 0 0,0-1-1 0 0,-1-1 1 0 0,0 1 0 0 0,0-2 0 0 0,-12 6 0 0 0,19-9-63 0 0,0 0 1 0 0,0-1-1 0 0,0 1 1 0 0,-1-1-1 0 0,1 1 1 0 0,0-1-1 0 0,0 0 1 0 0,-1 0-1 0 0,1 0 1 0 0,0 0-1 0 0,0-1 1 0 0,-1 1 0 0 0,1 0-1 0 0,0-1 1 0 0,0 1-1 0 0,0-1 1 0 0,0 0-1 0 0,0 0 1 0 0,0 0-1 0 0,0 0 1 0 0,0 0-1 0 0,0 0 1 0 0,0-1-1 0 0,-2-1 1 0 0,2 0-17 0 0,-1 0 1 0 0,1 1-1 0 0,1-1 1 0 0,-1 0-1 0 0,0 0 1 0 0,1 0-1 0 0,-1 0 1 0 0,1 0-1 0 0,0 0 1 0 0,0-1-1 0 0,0 1 0 0 0,1 0 1 0 0,-1-1-1 0 0,1 1 1 0 0,-1-7-1 0 0,2 3-24 0 0,0 0-1 0 0,0 0 1 0 0,0-1 0 0 0,1 1-1 0 0,0 0 1 0 0,1 0 0 0 0,-1 0-1 0 0,1 1 1 0 0,1-1-1 0 0,-1 1 1 0 0,6-8 0 0 0,7-8-143 0 0,31-33 1 0 0,-42 50 141 0 0,30-34-43 0 0,3 3 1 0 0,1 0-1 0 0,1 3 0 0 0,2 1 0 0 0,81-45 1 0 0,-105 68 155 0 0,29-11 0 0 0,-39 17 2 0 0,-1 1 1 0 0,1 0 0 0 0,0 0 0 0 0,1 1-1 0 0,-1 0 1 0 0,13 0 0 0 0,-18 2-27 0 0,0-1 0 0 0,1 1 0 0 0,-1 0 1 0 0,0 0-1 0 0,1 0 0 0 0,-1 0 0 0 0,0 0 0 0 0,0 1 0 0 0,0-1 1 0 0,0 1-1 0 0,0 0 0 0 0,-1 0 0 0 0,1 0 0 0 0,0 0 0 0 0,-1 1 1 0 0,0-1-1 0 0,1 1 0 0 0,-1-1 0 0 0,0 1 0 0 0,0 0 0 0 0,0 0 1 0 0,-1 0-1 0 0,1 0 0 0 0,-1 0 0 0 0,2 5 0 0 0,0 1 34 0 0,0 1 0 0 0,0 0 0 0 0,-1 0 0 0 0,0 1 0 0 0,-1-1 0 0 0,0 0 0 0 0,-1 12 0 0 0,-1-4-39 0 0,0 0 0 0 0,-1 0 0 0 0,-1 0 0 0 0,-1-1 0 0 0,-1 1 0 0 0,0-1 0 0 0,-1 0 0 0 0,-1 0 0 0 0,0-1 0 0 0,-1 0 0 0 0,-14 19 0 0 0,-54 64 11 0 0,49-67-307 0 0,21-24-49 0 0,5-7-706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5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7367 0 0,'0'0'334'0'0,"-1"2"-1"0"0,-4 13-1232 0 0,0 1 4099 0 0,-8 32 0 0 0,12-42-2481 0 0,0 0 1 0 0,1 0 0 0 0,0 0-1 0 0,0 0 1 0 0,0 0 0 0 0,1 0-1 0 0,0 0 1 0 0,0 0 0 0 0,3 8-1 0 0,-1-4-416 0 0,2 0 0 0 0,-1 0 0 0 0,1 0-1 0 0,1 0 1 0 0,0-1 0 0 0,0 0 0 0 0,1-1 0 0 0,0 1 0 0 0,11 9-1 0 0,-11-11-855 0 0,1 0-1 0 0,0-1 1 0 0,1 0-1 0 0,0-1 1 0 0,0 0-1 0 0,10 4 1 0 0,-8-5-6717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5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0 10135 0 0,'0'0'8350'0'0,"0"2"-7502"0"0,-6 17-468 0 0,-1-1 1 0 0,-1 0 0 0 0,-15 27-1 0 0,-38 49 23 0 0,40-63-202 0 0,-21 31-24 0 0,-110 177 271 0 0,-130 305-253 0 0,260-493-202 0 0,0-3-137 0 0,-27 90 0 0 0,48-133-104 0 0,0 0-1 0 0,0 0 1 0 0,0 0-1 0 0,0 0 0 0 0,1 10 1 0 0,0-15 204 0 0,0 0 0 0 0,0 0 1 0 0,0 0-1 0 0,0 1 1 0 0,0-1-1 0 0,0 0 1 0 0,0 0-1 0 0,0 0 1 0 0,0 0-1 0 0,0 0 1 0 0,0 0-1 0 0,0 0 0 0 0,0 0 1 0 0,0 1-1 0 0,0-1 1 0 0,0 0-1 0 0,0 0 1 0 0,0 0-1 0 0,0 0 1 0 0,1 0-1 0 0,-1 0 1 0 0,0 0-1 0 0,0 0 0 0 0,0 0 1 0 0,0 0-1 0 0,0 1 1 0 0,0-1-1 0 0,0 0 1 0 0,0 0-1 0 0,0 0 1 0 0,0 0-1 0 0,0 0 1 0 0,1 0-1 0 0,-1 0 0 0 0,0 0 1 0 0,0 0-1 0 0,0 0 1 0 0,0 0-1 0 0,0 0 1 0 0,0 0-1 0 0,0 0 1 0 0,0 0-1 0 0,0 0 1 0 0,1 0-1 0 0,-1 0 0 0 0,0 0 1 0 0,12 1-6716 0 0</inkml:trace>
  <inkml:trace contextRef="#ctx0" brushRef="#br0" timeOffset="1">1205 243 16527 0 0,'-1'2'760'0'0,"-36"55"306"0"0,-35 58 592 0 0,-105 286 1829 0 0,119-256-2882 0 0,-84 165-1879 0 0,121-268 1064 0 0,4 2-3120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5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7367 0 0,'5'-19'564'0'0,"11"-27"-1"0"0,-11 33 325 0 0,2 1 0 0 0,-1 0 0 0 0,1 0 0 0 0,1 1 0 0 0,0 0 0 0 0,0 0 0 0 0,1 1 0 0 0,1 0 0 0 0,13-11 0 0 0,1 3-544 0 0,0 0-1 0 0,1 2 1 0 0,1 0 0 0 0,1 2-1 0 0,0 1 1 0 0,1 2 0 0 0,0 0-1 0 0,48-11 1 0 0,-57 19-237 0 0,-1 0 0 0 0,0 1 0 0 0,1 1 0 0 0,-1 1-1 0 0,34 4 1 0 0,-39-3-82 0 0,0 2-1 0 0,0 0 0 0 0,0 0 0 0 0,0 1 0 0 0,-1 1 0 0 0,0 0 1 0 0,0 0-1 0 0,22 15 0 0 0,-28-16 10 0 0,-1 0 0 0 0,1 1 0 0 0,-1 0 0 0 0,0 0 0 0 0,0 1 1 0 0,0-1-1 0 0,-1 1 0 0 0,0 0 0 0 0,0 0 0 0 0,-1 1 0 0 0,1-1 0 0 0,-1 1 0 0 0,-1 0 1 0 0,1 0-1 0 0,-1-1 0 0 0,0 2 0 0 0,-1-1 0 0 0,0 0 0 0 0,0 0 0 0 0,0 0 0 0 0,-1 1 1 0 0,0-1-1 0 0,-1 0 0 0 0,1 0 0 0 0,-3 10 0 0 0,-1-3 103 0 0,1 1-1 0 0,-2-1 1 0 0,0 0 0 0 0,-1 0-1 0 0,0-1 1 0 0,-1 0-1 0 0,-1 0 1 0 0,0 0 0 0 0,0-1-1 0 0,-2 0 1 0 0,-14 15-1 0 0,-12 5 112 0 0,-2-1 0 0 0,-1-2-1 0 0,-57 33 1 0 0,64-43-356 0 0,-63 26-1 0 0,74-37-977 0 0,-26 6 1 0 0,32-11-1376 0 0,0 0 0 0 0,-23 1 1 0 0,14-4-4054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16759 0 0,'-2'1'763'0'0,"-10"7"-587"0"0,0 0 1 0 0,1 1-1 0 0,1 0 0 0 0,-1 1 1 0 0,-15 19-1 0 0,10-11 113 0 0,1-1-88 0 0,-61 69 848 0 0,64-71-812 0 0,1 1 0 0 0,0 0 0 0 0,-15 35 0 0 0,21-40-158 0 0,1 0 1 0 0,0 0-1 0 0,1 0 0 0 0,0 0 0 0 0,0 0 1 0 0,0 16-1 0 0,3-24-68 0 0,0 0 0 0 0,0 1 0 0 0,0-1 0 0 0,0 0-1 0 0,1 0 1 0 0,-1 1 0 0 0,1-1 0 0 0,0 0 0 0 0,0 0 0 0 0,0 0 0 0 0,0 0 0 0 0,1 0 0 0 0,-1 0 0 0 0,1-1-1 0 0,-1 1 1 0 0,1 0 0 0 0,0-1 0 0 0,0 1 0 0 0,1-1 0 0 0,-1 0 0 0 0,0 0 0 0 0,1 0 0 0 0,-1 0 0 0 0,1 0-1 0 0,0 0 1 0 0,0-1 0 0 0,4 3 0 0 0,-1-1 16 0 0,0-1-1 0 0,0 0 0 0 0,0 0 1 0 0,0 0-1 0 0,1-1 0 0 0,-1 0 1 0 0,1 0-1 0 0,-1-1 0 0 0,9 1 1 0 0,-12-2-2 0 0,1 1 0 0 0,-1-1 1 0 0,1 0-1 0 0,-1 0 0 0 0,1 0 1 0 0,-1 0-1 0 0,0-1 0 0 0,1 1 0 0 0,-1-1 1 0 0,0 0-1 0 0,0 0 0 0 0,0 0 0 0 0,-1 0 1 0 0,1 0-1 0 0,0-1 0 0 0,-1 1 1 0 0,0-1-1 0 0,4-5 0 0 0,0-1 103 0 0,-1 0-1 0 0,0-1 1 0 0,0 1 0 0 0,-1-1-1 0 0,-1 0 1 0 0,3-11 0 0 0,12-65 581 0 0,-17 77-656 0 0,13-93 514 0 0,-13 84-1065 0 0,0 0-1 0 0,-2 0 1 0 0,-3-28-1 0 0,2 41-401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3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96 14479 0 0,'0'0'1314'0'0,"-1"2"-1078"0"0,-8 10 11 0 0,1 0 0 0 0,0 1 1 0 0,1 0-1 0 0,-7 18 1 0 0,4-3 594 0 0,-9 35 1 0 0,12-34-544 0 0,1 0-1 0 0,-4 49 0 0 0,10-66-242 0 0,0-1 0 0 0,0 1 1 0 0,1-1-1 0 0,1 1 0 0 0,0-1 0 0 0,0 1 0 0 0,1-1 0 0 0,1 0 0 0 0,7 17 0 0 0,-10-26 103 0 0,1-1-10 0 0,-1 0-96 0 0,0 0 0 0 0,1 0 0 0 0,-1-1 0 0 0,1 1 0 0 0,-1 0 0 0 0,1-1 0 0 0,-1 0 0 0 0,1 1 0 0 0,-1-1 0 0 0,1 0 0 0 0,0 0 0 0 0,-1 0 0 0 0,1 0-1 0 0,-1 0 1 0 0,1 0 0 0 0,0 0 0 0 0,-1 0 0 0 0,1-1 0 0 0,-1 1 0 0 0,1-1 0 0 0,-1 1 0 0 0,1-1 0 0 0,-1 1 0 0 0,1-1 0 0 0,-1 0 0 0 0,0 0 0 0 0,1 0 0 0 0,-1 0 0 0 0,2-2 0 0 0,6-4 126 0 0,-1 0 1 0 0,0-1-1 0 0,8-11 0 0 0,-12 15-105 0 0,93-120 240 0 0,25-27 269 0 0,-97 124-505 0 0,0 2 0 0 0,2 0-1 0 0,37-27 1 0 0,-49 42-88 0 0,5-5-73 0 0,1 1-1 0 0,1 1 1 0 0,35-17-1 0 0,-55 30-81 0 0,10-4-200 0 0,-3 5-2618 0 0,-2 2 1104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5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23 8751 0 0,'-1'-1'399'0'0,"-7"-15"138"0"0,0 11-521 0 0,6 5 165 0 0,0-1 0 0 0,0 1 0 0 0,0 0 0 0 0,-1 0-1 0 0,1 1 1 0 0,0-1 0 0 0,0 0 0 0 0,0 1 0 0 0,0-1 0 0 0,0 1-1 0 0,0 0 1 0 0,0-1 0 0 0,0 1 0 0 0,0 0 0 0 0,0 0-1 0 0,0 0 1 0 0,0 1 0 0 0,0-1 0 0 0,1 0 0 0 0,-1 1-1 0 0,0-1 1 0 0,-2 4 0 0 0,-4 4 1539 0 0,0 1 1 0 0,-11 18-1 0 0,16-23-1542 0 0,-27 44 409 0 0,2 1 0 0 0,-22 57 0 0 0,-35 113 432 0 0,9-18-582 0 0,-62 100 55 0 0,111-252-1560 0 0,-2-2 1 0 0,-2-1-1 0 0,-70 81 0 0 0,81-108-5796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56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15951 0 0,'0'0'1446'0'0,"2"0"-1192"0"0,50-1 881 0 0,0-4 0 0 0,90-18 0 0 0,101-40 1368 0 0,-232 60-2462 0 0,406-128 1425 0 0,-412 129-1461 0 0,181-67-984 0 0,-133 48 358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5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50 10591 0 0,'6'-11'467'0'0,"-1"-1"-1"0"0,11-14 6788 0 0,-17 34-7047 0 0,0 1 1 0 0,-1-1-1 0 0,0 0 1 0 0,-1 1-1 0 0,1-1 1 0 0,-1 0-1 0 0,-5 8 1 0 0,-4 13-8 0 0,-202 485 1414 0 0,-121 80-763 0 0,306-549-660 0 0,-2-2-1 0 0,-2-1 1 0 0,-2-1 0 0 0,-2-2-1 0 0,-69 57 1 0 0,88-80-47 0 0,17-15-48 0 0,3-3-369 0 0,29-18-421 0 0,54-45-1 0 0,22-35-674 0 0,9-7 334 0 0,-88 84 987 0 0,0 1 1 0 0,45-25 0 0 0,-68 44 265 0 0,0 1 0 0 0,0-1 0 0 0,0 1 0 0 0,0 0 0 0 0,10-2 0 0 0,-14 3-165 0 0,0 1-1 0 0,1 0 1 0 0,-1 0 0 0 0,0 0 0 0 0,0 0 0 0 0,0 0 0 0 0,0 0-1 0 0,0 0 1 0 0,0 0 0 0 0,0 1 0 0 0,1-1 0 0 0,-1 0 0 0 0,0 1 0 0 0,0-1-1 0 0,0 1 1 0 0,0-1 0 0 0,0 1 0 0 0,0-1 0 0 0,0 1 0 0 0,-1 0 0 0 0,1 0-1 0 0,0-1 1 0 0,0 1 0 0 0,0 0 0 0 0,-1 0 0 0 0,1 0 0 0 0,0 0 0 0 0,-1 0-1 0 0,1 0 1 0 0,-1 0 0 0 0,1 0 0 0 0,-1 0 0 0 0,1 0 0 0 0,-1 2-1 0 0,2 4 110 0 0,0 1-1 0 0,0 0 1 0 0,-1-1-1 0 0,-1 1 1 0 0,1 0 0 0 0,-2 12-1 0 0,-7 49 459 0 0,3-36-331 0 0,0 1-69 0 0,1-14-142 0 0,1 0 1 0 0,1 0-1 0 0,1 1 0 0 0,3 37 0 0 0,-2-56-271 0 0,0 0 0 0 0,0 0 1 0 0,1 0-1 0 0,-1 0 0 0 0,1 0 0 0 0,-1 0 0 0 0,1 0 1 0 0,-1-1-1 0 0,1 1 0 0 0,0 0 0 0 0,1 2 0 0 0,1 0-1491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5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129 119 15031 0 0,'0'0'1358'0'0,"6"17"2324"0"0,-4-15-3433 0 0,0-1 0 0 0,1 1 0 0 0,-1 0 0 0 0,0 0-1 0 0,1-1 1 0 0,-1 0 0 0 0,1 1 0 0 0,-1-1 0 0 0,1 0 0 0 0,-1 0-1 0 0,1 0 1 0 0,3 0 0 0 0,2 0 34 0 0,1 0 0 0 0,-1-1 0 0 0,9-1 0 0 0,22-1-115 0 0,-1-3 1 0 0,0-1-1 0 0,0-2 0 0 0,-1-1 1 0 0,0-2-1 0 0,49-22 0 0 0,-86 33-171 0 0,9-4-71 0 0,0 0 1 0 0,16-11-1 0 0,-24 14 46 0 0,1 0 0 0 0,-1 0 0 0 0,1 0-1 0 0,-1 0 1 0 0,0 0 0 0 0,0 0 0 0 0,1-1 0 0 0,-1 1 0 0 0,0-1 0 0 0,0 1 0 0 0,0-1 0 0 0,0 1 0 0 0,0-1 0 0 0,-1 1 0 0 0,1-1-1 0 0,0 0 1 0 0,-1 1 0 0 0,1-1 0 0 0,-1 0 0 0 0,0 0 0 0 0,1 1 0 0 0,-1-1 0 0 0,0-3 0 0 0,0 4 3 0 0,-1 0 1 0 0,1 0 0 0 0,0 0-1 0 0,-1 0 1 0 0,1 0 0 0 0,-1 0-1 0 0,1 0 1 0 0,-1 0-1 0 0,0 0 1 0 0,1 1 0 0 0,-1-1-1 0 0,0 0 1 0 0,1 1-1 0 0,-1-1 1 0 0,0 0 0 0 0,0 1-1 0 0,0-1 1 0 0,0 1 0 0 0,0-1-1 0 0,1 1 1 0 0,-1-1-1 0 0,0 1 1 0 0,0 0 0 0 0,0-1-1 0 0,0 1 1 0 0,0 0 0 0 0,-2 0-1 0 0,-1-1-56 0 0,0 1 0 0 0,0 0 1 0 0,0 0-1 0 0,0 0 0 0 0,-8 1 0 0 0,-9 4-87 0 0,-1 1-1 0 0,1 1 1 0 0,0 1 0 0 0,-36 19 0 0 0,16-4 198 0 0,-47 36 1 0 0,35-20 395 0 0,-89 88 1 0 0,130-114-230 0 0,-20 27 0 0 0,29-36-178 0 0,0 0-1 0 0,0 1 1 0 0,1-1-1 0 0,-1 1 1 0 0,1-1-1 0 0,0 1 1 0 0,1 0-1 0 0,-1 0 1 0 0,1 0-1 0 0,0 0 1 0 0,0 7-1 0 0,1-11-14 0 0,0 0-1 0 0,0 1 1 0 0,1-1-1 0 0,-1 0 1 0 0,0 1-1 0 0,1-1 1 0 0,-1 0 0 0 0,1 0-1 0 0,-1 0 1 0 0,1 1-1 0 0,0-1 1 0 0,0 0-1 0 0,-1 0 1 0 0,1 0-1 0 0,0 0 1 0 0,0 0 0 0 0,0 0-1 0 0,0 0 1 0 0,0-1-1 0 0,0 1 1 0 0,0 0-1 0 0,1-1 1 0 0,-1 1-1 0 0,0 0 1 0 0,0-1 0 0 0,0 1-1 0 0,1-1 1 0 0,-1 0-1 0 0,3 1 1 0 0,2 0-47 0 0,0 0 0 0 0,0 0 1 0 0,0 0-1 0 0,0-1 0 0 0,7-1 1 0 0,37-7-2081 0 0,-37 5 1475 0 0,23-4-1008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57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89 2303 0 0,'40'-63'1043'0'0,"-23"37"16374"0"0,-23 28-17148 0 0,0 0 1 0 0,1 0-1 0 0,0 0 0 0 0,0 1 1 0 0,-1-1-1 0 0,1 1 0 0 0,1 0 0 0 0,-7 6 1 0 0,-38 35 489 0 0,23-19-415 0 0,-6 2-180 0 0,18-17-144 0 0,1 1 1 0 0,1 0 0 0 0,0 1 0 0 0,-14 19 0 0 0,25-30-143 0 0,3 1-115 0 0,6 3 121 0 0,1-1 0 0 0,0 0 0 0 0,11 4 0 0 0,-13-6 57 0 0,1 1 0 0 0,-1 1-1 0 0,1-1 1 0 0,-1 1-1 0 0,0 0 1 0 0,12 10-1 0 0,-13-8 98 0 0,-1-1-1 0 0,0 1 1 0 0,-1 1-1 0 0,0-1 1 0 0,0 1-1 0 0,0-1 1 0 0,0 1-1 0 0,-1 0 1 0 0,0 0-1 0 0,-1 1 1 0 0,0-1-1 0 0,0 1 1 0 0,0-1-1 0 0,-1 1 1 0 0,0-1-1 0 0,-1 1 1 0 0,1 0-1 0 0,-2 0 1 0 0,1-1-1 0 0,-2 9 1 0 0,1-9-7 0 0,0-1 1 0 0,-1 0 0 0 0,1 1 0 0 0,-1-1 0 0 0,0 0 0 0 0,-1 0 0 0 0,0 0-1 0 0,0 0 1 0 0,0-1 0 0 0,-1 1 0 0 0,1-1 0 0 0,-1 0 0 0 0,-1 0 0 0 0,1 0-1 0 0,-1 0 1 0 0,1-1 0 0 0,-1 0 0 0 0,-1 0 0 0 0,1 0 0 0 0,0-1 0 0 0,-1 1 0 0 0,0-1-1 0 0,0-1 1 0 0,-6 3 0 0 0,0-1-21 0 0,1-2-1 0 0,-1 1 1 0 0,1-1-1 0 0,-1-1 0 0 0,0 0 1 0 0,0-1-1 0 0,1 0 1 0 0,-1-1-1 0 0,0 0 1 0 0,1-1-1 0 0,-1 0 1 0 0,-19-7-1 0 0,29 8-94 0 0,-1 0-1 0 0,1 0 1 0 0,0 0-1 0 0,-1 0 1 0 0,1 0-1 0 0,0-1 1 0 0,0 1 0 0 0,0-1-1 0 0,0 1 1 0 0,0-1-1 0 0,0 0 1 0 0,0 0-1 0 0,1 0 1 0 0,-1 0-1 0 0,0 0 1 0 0,1 0 0 0 0,0 0-1 0 0,0-1 1 0 0,0 1-1 0 0,0-1 1 0 0,0 1-1 0 0,0 0 1 0 0,0-1-1 0 0,1 1 1 0 0,-1-1 0 0 0,1-3-1 0 0,2-12-1235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5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233 477 12895 0 0,'0'0'998'0'0,"-1"1"-657"0"0,-10 16 2238 0 0,-2-1 0 0 0,-14 15 0 0 0,1-1-79 0 0,-6 9-1006 0 0,-35 55-1 0 0,59-81-1512 0 0,0 1 0 0 0,1-1 0 0 0,1 1 1 0 0,0 1-1 0 0,1-1 0 0 0,1 1 0 0 0,0 0 0 0 0,-3 26 0 0 0,7-26-1759 0 0</inkml:trace>
  <inkml:trace contextRef="#ctx0" brushRef="#br0" timeOffset="1">630 0 19663 0 0,'0'0'2136'0'0,"-11"2"-2136"0"0,0 0 0 0 0,1 7 0 0 0,-1 3-640 0 0,2 4-160 0 0,1 2-40 0 0,-1 1-7056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5:5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10 16527 0 0,'0'0'1499'0'0,"-7"-5"-467"0"0,5 4-841 0 0,-1 0-1 0 0,1 0 1 0 0,-1 1 0 0 0,1-1-1 0 0,-1 1 1 0 0,1 0 0 0 0,-1-1-1 0 0,0 1 1 0 0,1 0 0 0 0,-1 1-1 0 0,1-1 1 0 0,-1 0 0 0 0,0 1-1 0 0,-4 1 1 0 0,-2 1 68 0 0,0 0 0 0 0,-15 8 0 0 0,-1 4-179 0 0,0 2 0 0 0,0 0 0 0 0,2 2 0 0 0,1 0 0 0 0,-24 26 0 0 0,39-38-88 0 0,1 1 1 0 0,-1-1-1 0 0,1 1 0 0 0,1 0 1 0 0,-6 9-1 0 0,10-15 5 0 0,0 0 0 0 0,0 0-1 0 0,1 1 1 0 0,-1-1 0 0 0,0 0 0 0 0,1 0 0 0 0,-1 1 0 0 0,1-1-1 0 0,0 0 1 0 0,0 0 0 0 0,0 1 0 0 0,0-1 0 0 0,0 0 0 0 0,0 1-1 0 0,1-1 1 0 0,-1 0 0 0 0,1 0 0 0 0,-1 0 0 0 0,1 1 0 0 0,0-1 0 0 0,0 0-1 0 0,0 0 1 0 0,0 0 0 0 0,0 0 0 0 0,1 0 0 0 0,-1-1 0 0 0,3 4-1 0 0,61 59-580 0 0,-40-41 523 0 0,-1 2-1 0 0,24 31 0 0 0,-41-47 118 0 0,-1 0 0 0 0,0 1 0 0 0,-1 0 0 0 0,0 0 0 0 0,6 16-1 0 0,-9-19 80 0 0,0 0-1 0 0,-1 0 0 0 0,0 0 0 0 0,0 0 0 0 0,0 0 0 0 0,-1 0 0 0 0,0 0 0 0 0,-1 0 0 0 0,-2 13 0 0 0,2-13-71 0 0,0 0-1 0 0,-1-1 0 0 0,0 1 1 0 0,-1-1-1 0 0,0 1 1 0 0,0-1-1 0 0,0 0 1 0 0,0 0-1 0 0,-6 7 0 0 0,5-8-41 0 0,0-1-1 0 0,-1 0 0 0 0,1 0 0 0 0,-1-1 0 0 0,1 1 1 0 0,-1-1-1 0 0,0 0 0 0 0,0 0 0 0 0,0-1 0 0 0,-1 1 1 0 0,-8 1-1 0 0,2-1 11 0 0,0 0 0 0 0,0-1 0 0 0,0-1 0 0 0,0 0 0 0 0,0-1 1 0 0,-22-1-1 0 0,6-2-456 0 0,-50-13 1 0 0,52 9-428 0 0,1-2-32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01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8751 0 0,'0'0'6875'0'0,"-2"0"-6500"0"0,-4 3-139 0 0,1 0 0 0 0,0 0 0 0 0,-1 0 0 0 0,1 1 0 0 0,0 0 0 0 0,0 0 0 0 0,1 0 0 0 0,-1 1 0 0 0,1-1 1 0 0,0 1-1 0 0,1 0 0 0 0,-5 7 0 0 0,-4 9 756 0 0,-18 42 0 0 0,9-17-472 0 0,6-19-466 0 0,-1-2 0 0 0,-27 35 0 0 0,25-37-525 0 0,8-8-330 0 0,10-15 573 0 0,0 1 0 0 0,-1-1 1 0 0,1 1-1 0 0,-1 0 0 0 0,1-1 0 0 0,0 1 1 0 0,0-1-1 0 0,-1 1 0 0 0,1 0 0 0 0,0-1 1 0 0,0 1-1 0 0,0 0 0 0 0,-1-1 0 0 0,1 1 0 0 0,0 0 1 0 0,0-1-1 0 0,0 1 0 0 0,0 0 0 0 0,0-1 1 0 0,0 1-1 0 0,1 0 0 0 0,-1-1 0 0 0,0 1 1 0 0,0 0-1 0 0,8 5-1584 0 0,1-1-11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01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18111 0 0,'2'-11'400'0'0,"1"1"80"0"0,1 2 24 0 0,1 0 0 0 0,0-1-408 0 0,2 0-96 0 0,2 4 0 0 0,4 5 0 0 0,-1 3 0 0 0,-1 2-96 0 0,1 6-5248 0 0,1 7-1056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02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34 9215 0 0,'-3'-7'950'0'0,"2"5"-745"0"0,0 0 1 0 0,0 1-1 0 0,0-1 0 0 0,-1 0 1 0 0,1 1-1 0 0,0 0 1 0 0,0-1-1 0 0,-1 1 1 0 0,1 0-1 0 0,-1-1 1 0 0,1 1-1 0 0,-1 0 0 0 0,0 0 1 0 0,1 0-1 0 0,-1 0 1 0 0,-3 0-1 0 0,1 0 237 0 0,1 0-1 0 0,-1 0 0 0 0,1 1 1 0 0,-1-1-1 0 0,0 1 1 0 0,1 0-1 0 0,-1 0 1 0 0,-5 2-1 0 0,-2 0 178 0 0,-1 1 0 0 0,0 0 0 0 0,1 1 0 0 0,-16 8 0 0 0,-4 3-611 0 0,2 2 1 0 0,0 0 0 0 0,1 2 0 0 0,0 2 0 0 0,2 0 0 0 0,1 1 0 0 0,0 2 0 0 0,-31 39 0 0 0,55-61-272 0 0,9 24-1538 0 0,1-2 1838 0 0,23 43 0 0 0,-26-57 4 0 0,1-1 0 0 0,0 1 0 0 0,1-1 0 0 0,-1-1 0 0 0,2 1 0 0 0,-1-1 0 0 0,1-1 0 0 0,0 1 0 0 0,1-2-1 0 0,0 1 1 0 0,0-1 0 0 0,17 7 0 0 0,-7-5 73 0 0,0-1 0 0 0,1 0 0 0 0,-1-2 0 0 0,1 0 0 0 0,42 3 0 0 0,-37-5 562 0 0,33 8 0 0 0,-57-10-194 0 0,-3 7-285 0 0,1-6-190 0 0,-1 0 1 0 0,0 0-1 0 0,0-1 0 0 0,0 1 1 0 0,-1-1-1 0 0,1 1 0 0 0,0-1 1 0 0,0 0-1 0 0,-1 1 0 0 0,1-1 1 0 0,-1 0-1 0 0,1 0 0 0 0,-1 0 1 0 0,0 0-1 0 0,1 0 0 0 0,-3 0 1 0 0,-31 12 25 0 0,31-11-27 0 0,-270 66 43 0 0,208-53-45 0 0,48-11-4 0 0,-67 12 0 0 0,76-15 0 0 0,1 0 0 0 0,-1-1 0 0 0,0 0 0 0 0,0 0 0 0 0,0-1 0 0 0,1 0 0 0 0,-13-3 0 0 0,20 3-14 0 0,0 1 0 0 0,0 0 0 0 0,0 0-1 0 0,0-1 1 0 0,0 1 0 0 0,0 0 0 0 0,0-1-1 0 0,0 1 1 0 0,0-1 0 0 0,0 1 0 0 0,0-1 0 0 0,0 0-1 0 0,1 1 1 0 0,-1-1 0 0 0,0 0 0 0 0,0 1-1 0 0,1-1 1 0 0,-1 0 0 0 0,0 0 0 0 0,1 0 0 0 0,-1 0-1 0 0,1 0 1 0 0,-1 0 0 0 0,1 0 0 0 0,0 0-1 0 0,-1 0 1 0 0,1 0 0 0 0,0 0 0 0 0,0 0 0 0 0,-1 0-1 0 0,1 0 1 0 0,0 0 0 0 0,0 0 0 0 0,0 0-1 0 0,0 0 1 0 0,0 0 0 0 0,1 0 0 0 0,-1 0 0 0 0,0 0-1 0 0,0 0 1 0 0,1-1 0 0 0,2-4-264 0 0,0 0 1 0 0,0 0 0 0 0,1 1-1 0 0,-1-1 1 0 0,7-6-1 0 0,-7 8-16 0 0,66-76-3448 0 0,-24 37 1808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3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169 230 9215 0 0,'0'0'1204'0'0,"1"1"140"0"0,5 1-980 0 0,0 0-1 0 0,0-1 1 0 0,0 1 0 0 0,1-1-1 0 0,-1 0 1 0 0,0-1-1 0 0,0 0 1 0 0,0 0-1 0 0,1 0 1 0 0,-1-1-1 0 0,0 0 1 0 0,0 0 0 0 0,0 0-1 0 0,0-1 1 0 0,9-3-1 0 0,2-1 635 0 0,-1-1-1 0 0,0-1 0 0 0,0-1 1 0 0,19-13-1 0 0,-27 17-1080 0 0,-1-1-1 0 0,-1 0 0 0 0,1 0 1 0 0,-1 0-1 0 0,0-1 1 0 0,0 0-1 0 0,-1 0 0 0 0,7-13 1 0 0,-10 18 54 0 0,-1-1 0 0 0,1 0 0 0 0,-1 0-1 0 0,0 0 1 0 0,0 0 0 0 0,0 0 0 0 0,-1 0 0 0 0,1 0 0 0 0,-1 0 0 0 0,1 0 0 0 0,-1 0 0 0 0,0-1 0 0 0,0 1 0 0 0,0 0 0 0 0,-1 0-1 0 0,1 0 1 0 0,-1 0 0 0 0,0 0 0 0 0,0 0 0 0 0,0 0 0 0 0,0 0 0 0 0,0 0 0 0 0,-1 0 0 0 0,1 0 0 0 0,-1 1 0 0 0,0-1 0 0 0,-3-3 0 0 0,3 4-1 0 0,0 0 0 0 0,-1 0 1 0 0,0 0-1 0 0,1 0 1 0 0,-1 1-1 0 0,0-1 1 0 0,0 1-1 0 0,0-1 0 0 0,0 1 1 0 0,0 0-1 0 0,0 0 1 0 0,0 1-1 0 0,0-1 1 0 0,0 1-1 0 0,-1-1 0 0 0,1 1 1 0 0,0 0-1 0 0,0 0 1 0 0,0 1-1 0 0,-5 0 1 0 0,-4 1-54 0 0,0 0-1 0 0,0 2 1 0 0,-22 7 0 0 0,9 1 52 0 0,1 0 0 0 0,0 2 0 0 0,0 0 0 0 0,1 2 1 0 0,1 1-1 0 0,1 0 0 0 0,1 1 0 0 0,0 2 0 0 0,-24 30 0 0 0,38-43 50 0 0,1 1 1 0 0,-1-1-1 0 0,1 2 1 0 0,1-1-1 0 0,-1 0 1 0 0,2 1-1 0 0,-1 0 1 0 0,-4 16-1 0 0,8-21-72 0 0,-1 0 0 0 0,0 0 0 0 0,1 0 0 0 0,0 1 0 0 0,-1-1 0 0 0,2 0 0 0 0,-1 0 0 0 0,0 0 0 0 0,1 0 0 0 0,0 0 0 0 0,0 0 0 0 0,0 0 0 0 0,0 0 0 0 0,1 0 0 0 0,0 0 0 0 0,0-1 0 0 0,0 1 0 0 0,0-1 0 0 0,0 1 0 0 0,1-1 0 0 0,-1 0 0 0 0,5 4 0 0 0,12 8-4492 0 0,3-2-1533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0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590 154 9671 0 0,'2'-15'429'0'0,"2"-1"-1"0"0,6-18 0 0 0,-8 29 3 0 0,0 0 0 0 0,0-1-1 0 0,1 1 1 0 0,0 0 0 0 0,0 0-1 0 0,1 1 1 0 0,-1-1 0 0 0,1 1 0 0 0,6-7-1 0 0,24-23 3913 0 0,-39 46-3918 0 0,-350 684 1519 0 0,305-601-1878 0 0,-79 161 76 0 0,83-159-129 0 0,-26 61-846 0 0,53-107-1841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0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32 208 11055 0 0,'-5'-2'317'0'0,"3"2"-242"0"0,1-1 1 0 0,0 1-1 0 0,-1-1 1 0 0,1 1 0 0 0,0 0-1 0 0,-1 0 1 0 0,1 0-1 0 0,-1 0 1 0 0,1 0 0 0 0,0 0-1 0 0,-1 0 1 0 0,1 0-1 0 0,-7 2 4186 0 0,8-2-4161 0 0,0 0 0 0 0,0 0-1 0 0,0 0 1 0 0,0 0 0 0 0,0 1-1 0 0,0-1 1 0 0,0 0-1 0 0,0 0 1 0 0,0 0 0 0 0,0 0-1 0 0,0 0 1 0 0,0 0 0 0 0,0 1-1 0 0,0-1 1 0 0,0 0 0 0 0,0 0-1 0 0,0 0 1 0 0,10 6 1375 0 0,17 2-941 0 0,-10-8 5 0 0,-1 0 0 0 0,1 0 1 0 0,31-7-1 0 0,50-15 654 0 0,-62 12-827 0 0,255-82 1006 0 0,-63 17-607 0 0,-224 73-772 0 0,9-1-320 0 0,0-1 1 0 0,26-2-1 0 0,-36 6 270 0 0,-1-1 1 0 0,0 1-1 0 0,1 0 1 0 0,-1 0-1 0 0,1 0 0 0 0,-1 0 1 0 0,1 1-1 0 0,-1-1 1 0 0,0 1-1 0 0,1-1 0 0 0,-1 1 1 0 0,0 0-1 0 0,0 0 1 0 0,1 0-1 0 0,-1 0 1 0 0,0 0-1 0 0,0 1 0 0 0,0-1 1 0 0,0 0-1 0 0,0 1 1 0 0,0 0-1 0 0,-1-1 0 0 0,4 5 1 0 0,-5-5-127 0 0,1 0 1 0 0,-1 1-1 0 0,1-1 0 0 0,-1 1 1 0 0,1 0-1 0 0,-1-1 0 0 0,0 1 1 0 0,0-1-1 0 0,0 1 0 0 0,0-1 1 0 0,0 1-1 0 0,0 0 1 0 0,0-1-1 0 0,0 1 0 0 0,-1 1 1 0 0,-5 15-5083 0 0,-2 1-1531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0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68 722 10135 0 0,'-2'0'778'0'0,"-3"1"-595"0"0,0 0 1 0 0,1 0 0 0 0,-1-1-1 0 0,-8 1 1 0 0,-9-3 6987 0 0,21 1-7043 0 0,1 1 0 0 0,-1-1-1 0 0,0 1 1 0 0,1-1 0 0 0,-1 1 0 0 0,0-1 0 0 0,1 1 0 0 0,-1-1 0 0 0,1 1-1 0 0,-1-1 1 0 0,1 0 0 0 0,-1 1 0 0 0,1-1 0 0 0,0 0 0 0 0,-1 1 0 0 0,1-1-1 0 0,0 0 1 0 0,-1 0 0 0 0,1 0 0 0 0,0 1 0 0 0,0-1 0 0 0,0 0 0 0 0,0-1 0 0 0,-1-17 733 0 0,3 5-632 0 0,2 1 0 0 0,-1 0-1 0 0,1 0 1 0 0,1 0-1 0 0,11-20 1 0 0,39-58 459 0 0,-26 51-323 0 0,2 0-1 0 0,1 2 1 0 0,67-59-1 0 0,126-82-280 0 0,-196 158-661 0 0,36-18 0 0 0,-51 31-276 0 0,0 1 0 0 0,1 1 0 0 0,0 0 0 0 0,29-6 0 0 0,-18 7-1047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0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207 316 17015 0 0,'0'0'1543'0'0,"-9"0"-1238"0"0,6 1-232 0 0,-1-1 0 0 0,1 1 0 0 0,0 0 0 0 0,-1 1 1 0 0,1-1-1 0 0,0 0 0 0 0,0 1 0 0 0,0 0 0 0 0,0 0 0 0 0,0 0 0 0 0,0 0 0 0 0,1 0 0 0 0,-1 0 0 0 0,1 1 0 0 0,0 0 0 0 0,-4 4 0 0 0,-3 6 553 0 0,0 0 0 0 0,-9 21 0 0 0,7-13-323 0 0,-12 22 172 0 0,2 1 0 0 0,-27 78 0 0 0,47-117-445 0 0,-1 0 1 0 0,1 0-1 0 0,0 0 0 0 0,1 0 1 0 0,-1 1-1 0 0,1 7 1 0 0,0-12-22 0 0,0 0 0 0 0,1 1 0 0 0,-1-1 1 0 0,0 0-1 0 0,0 0 0 0 0,1 0 1 0 0,-1 0-1 0 0,0 1 0 0 0,1-1 1 0 0,-1 0-1 0 0,1 0 0 0 0,0 0 1 0 0,-1 0-1 0 0,1 0 0 0 0,0 0 1 0 0,-1 0-1 0 0,1 0 0 0 0,0 0 1 0 0,0-1-1 0 0,0 1 0 0 0,0 0 1 0 0,0 0-1 0 0,0-1 0 0 0,0 1 1 0 0,0-1-1 0 0,0 1 0 0 0,0-1 1 0 0,0 1-1 0 0,1-1 0 0 0,-1 0 0 0 0,2 1 1 0 0,4-1 67 0 0,1 0 0 0 0,-1 0 0 0 0,0-1 0 0 0,0 0 1 0 0,0 0-1 0 0,0-1 0 0 0,0 0 0 0 0,0 0 0 0 0,-1-1 0 0 0,14-6 0 0 0,4-4 190 0 0,32-24 0 0 0,-56 37-264 0 0,5-3 20 0 0,211-156 983 0 0,-178 127-763 0 0,-1-1 1 0 0,-2-2 0 0 0,44-56 0 0 0,17-51-4 0 0,-4 4-2117 0 0,-91 136 1123 0 0,3-4 1092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0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273 187 8719 0 0,'0'0'794'0'0,"-1"2"-652"0"0,-18 22 924 0 0,-25 39 10147 0 0,44-63-11153 0 0,0 1 1 0 0,1-1-1 0 0,-1 0 1 0 0,0 1-1 0 0,0-1 1 0 0,0 1-1 0 0,0-1 1 0 0,0 0-1 0 0,0 1 1 0 0,1-1-1 0 0,-1 0 1 0 0,0 1-1 0 0,0-1 1 0 0,1 0-1 0 0,-1 0 1 0 0,0 1-1 0 0,0-1 1 0 0,1 0-1 0 0,-1 0 0 0 0,0 1 1 0 0,1-1-1 0 0,-1 0 1 0 0,0 0-1 0 0,1 0 1 0 0,-1 1-1 0 0,0-1 1 0 0,1 0-1 0 0,-1 0 1 0 0,1 0-1 0 0,-1 0 1 0 0,1 0-1 0 0,10 4 526 0 0,-3-4-377 0 0,-1 1 0 0 0,1-2 0 0 0,0 1 0 0 0,-1-1 0 0 0,1 0 0 0 0,9-3 0 0 0,43-15 456 0 0,238-115-57 0 0,-286 127-760 0 0,1 1-1 0 0,-1-2 1 0 0,-1 0 0 0 0,0 0 0 0 0,0-1-1 0 0,0-1 1 0 0,-1 0 0 0 0,8-11-1 0 0,-17 20 120 0 0,0 1 0 0 0,0-1 0 0 0,-1 0-1 0 0,1 0 1 0 0,-1 0 0 0 0,1 1-1 0 0,0-1 1 0 0,-1 0 0 0 0,0 0 0 0 0,1 0-1 0 0,-1 0 1 0 0,0 0 0 0 0,1 0-1 0 0,-1 0 1 0 0,0 0 0 0 0,0 0 0 0 0,0 0-1 0 0,0 0 1 0 0,0 0 0 0 0,0 0-1 0 0,0 0 1 0 0,0 0 0 0 0,0 0 0 0 0,0 0-1 0 0,-1 0 1 0 0,1 0 0 0 0,0 0-1 0 0,-1 0 1 0 0,1 0 0 0 0,-1 0 0 0 0,1 0-1 0 0,-1 0 1 0 0,0 0 0 0 0,1 0-1 0 0,-1 1 1 0 0,0-1 0 0 0,1 0-1 0 0,-1 1 1 0 0,0-1 0 0 0,0 0 0 0 0,0 1-1 0 0,1-1 1 0 0,-1 1 0 0 0,0-1-1 0 0,0 1 1 0 0,0-1 0 0 0,0 1 0 0 0,0 0-1 0 0,0-1 1 0 0,0 1 0 0 0,0 0-1 0 0,0 0 1 0 0,0 0 0 0 0,0 0 0 0 0,0 0-1 0 0,0 0 1 0 0,0 0 0 0 0,0 0-1 0 0,-2 1 1 0 0,-10 1-99 0 0,1 0 1 0 0,-1 2-1 0 0,1-1 0 0 0,0 1 1 0 0,-17 9-1 0 0,-58 35-98 0 0,54-29 205 0 0,-10 6-17 0 0,-139 82-188 0 0,10 13 27 0 0,157-109 195 0 0,2 1 0 0 0,-1 0 0 0 0,1 1-1 0 0,1 1 1 0 0,1 0 0 0 0,0 0 0 0 0,-17 30 0 0 0,26-40 25 0 0,0 0 0 0 0,1 0 0 0 0,-1 0 0 0 0,1 0 0 0 0,0 0 0 0 0,0 0 0 0 0,1 0 0 0 0,-1 0 0 0 0,1 0 0 0 0,0 0 0 0 0,0 1 0 0 0,0-1 0 0 0,0 0 0 0 0,3 7 0 0 0,-2-7-8 0 0,0-1-1 0 0,0 0 0 0 0,1 0 1 0 0,0 0-1 0 0,0 0 0 0 0,0 0 1 0 0,0-1-1 0 0,0 1 1 0 0,0-1-1 0 0,1 1 0 0 0,-1-1 1 0 0,1 0-1 0 0,0 0 1 0 0,-1 0-1 0 0,1 0 0 0 0,0 0 1 0 0,0 0-1 0 0,5 1 0 0 0,6 2 11 0 0,0 0 0 0 0,0-2 0 0 0,1 1 0 0 0,-1-2 0 0 0,1 0-1 0 0,17 1 1 0 0,90-6 137 0 0,-87 1-486 0 0,0-1-1 0 0,1-2 0 0 0,42-11 1 0 0,-53 7-1153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0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16127 0 0,'0'0'1232'0'0,"2"1"-844"0"0,8 8-257 0 0,0-1-1 0 0,1 0 1 0 0,19 10 0 0 0,8 5 880 0 0,-20-10-438 0 0,-2 0 0 0 0,0 1 0 0 0,20 21 0 0 0,-29-27-388 0 0,0 1 0 0 0,-1 0 0 0 0,1 0 0 0 0,-2 0 0 0 0,1 1 0 0 0,-1-1 0 0 0,-1 1 0 0 0,5 14 0 0 0,-8-21-147 0 0,-1 1 0 0 0,1-1 0 0 0,-1 0-1 0 0,0 1 1 0 0,0-1 0 0 0,0 0 0 0 0,0 1 0 0 0,0-1 0 0 0,-1 1 0 0 0,1-1 0 0 0,-1 0 0 0 0,0 0-1 0 0,-2 5 1 0 0,1-2-11 0 0,-1-1-1 0 0,0 1 1 0 0,-1-1 0 0 0,1 0-1 0 0,-1 0 1 0 0,-7 7-1 0 0,-3 2-18 0 0,-1-1 0 0 0,-1-1 0 0 0,-25 15 0 0 0,-55 28 63 0 0,78-46-114 0 0,-1-1 0 0 0,0 0 0 0 0,-28 6-1 0 0,46-14-306 0 0,-12 3-203 0 0,7-5-2771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0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369 104 7367 0 0,'0'0'568'0'0,"1"-9"-352"0"0,0 4 831 0 0,-1-1 0 0 0,1 0 0 0 0,-1 1 0 0 0,-1-1 0 0 0,1 0 0 0 0,-1 0 0 0 0,-1-5 0 0 0,1 10-983 0 0,1 0 0 0 0,-1 1 0 0 0,1-1 0 0 0,-1 1 0 0 0,1-1 0 0 0,-1 1 0 0 0,1-1 0 0 0,-1 1-1 0 0,0-1 1 0 0,1 1 0 0 0,-1-1 0 0 0,0 1 0 0 0,1-1 0 0 0,-1 1 0 0 0,0 0 0 0 0,1 0 0 0 0,-1-1 0 0 0,0 1 0 0 0,0 0 0 0 0,1 0-1 0 0,-1 0 1 0 0,0 0 0 0 0,0 0 0 0 0,0 0 0 0 0,1 0 0 0 0,-1 0 0 0 0,-1 0 0 0 0,-22 6 312 0 0,22-6-287 0 0,-17 8-67 0 0,-1 0 1 0 0,1 1-1 0 0,1 1 0 0 0,0 1 1 0 0,1 1-1 0 0,0 0 0 0 0,0 1 1 0 0,-21 23-1 0 0,19-16 110 0 0,1 0 0 0 0,-27 40 0 0 0,36-46 41 0 0,1 0 0 0 0,0 1-1 0 0,1 0 1 0 0,1 0 0 0 0,-9 29-1 0 0,14-40-110 0 0,0 1 0 0 0,1 0-1 0 0,-1-1 1 0 0,1 1-1 0 0,0 0 1 0 0,0-1 0 0 0,0 1-1 0 0,0 0 1 0 0,1 0 0 0 0,0-1-1 0 0,3 9 1 0 0,-3-10-24 0 0,0-1 0 0 0,0 1 0 0 0,1-1 0 0 0,-1 1 0 0 0,1-1 0 0 0,0 0-1 0 0,-1 0 1 0 0,1 1 0 0 0,0-1 0 0 0,1-1 0 0 0,-1 1 0 0 0,0 0 0 0 0,0 0 0 0 0,1-1 0 0 0,-1 1 0 0 0,1-1 0 0 0,-1 0-1 0 0,1 0 1 0 0,0 0 0 0 0,4 1 0 0 0,4 0 58 0 0,1 0-1 0 0,0-1 1 0 0,-1-1-1 0 0,1 0 1 0 0,0 0 0 0 0,-1-1-1 0 0,1 0 1 0 0,21-7-1 0 0,-1-1 82 0 0,57-25-1 0 0,-55 19-125 0 0,-1-2 0 0 0,36-25 0 0 0,-54 32-41 0 0,0-1 1 0 0,-1-1 0 0 0,0 0-1 0 0,-1 0 1 0 0,-1-2 0 0 0,17-21-1 0 0,-26 30-21 0 0,1-1 0 0 0,-1 1-1 0 0,0-1 1 0 0,-1 0 0 0 0,1 1-1 0 0,-1-1 1 0 0,0 0 0 0 0,0-1-1 0 0,-1 1 1 0 0,0 0 0 0 0,1-10 0 0 0,-2 11-40 0 0,-1 0 1 0 0,1 1-1 0 0,-1-1 1 0 0,0 0 0 0 0,0 1-1 0 0,-1-1 1 0 0,1 1 0 0 0,-1-1-1 0 0,0 1 1 0 0,0 0-1 0 0,-1-1 1 0 0,1 1 0 0 0,-1 1-1 0 0,0-1 1 0 0,0 0 0 0 0,-3-3-1 0 0,-6-4-123 0 0,0 1-1 0 0,-1 1 1 0 0,0 0-1 0 0,-1 0 0 0 0,0 1 1 0 0,0 1-1 0 0,0 0 1 0 0,-1 1-1 0 0,0 1 1 0 0,-19-4-1 0 0,27 7-18 0 0,0 1 0 0 0,-1-1-1 0 0,1 2 1 0 0,-1-1 0 0 0,1 1-1 0 0,0 0 1 0 0,-1 1 0 0 0,1 0-1 0 0,-1 0 1 0 0,-12 4 0 0 0,18-4-386 0 0,9 11-2292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05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71 502 15463 0 0,'0'0'706'0'0,"-1"1"-12"0"0,-25 24-515 0 0,1-2 991 0 0,6-10 3308 0 0,22-15-4384 0 0,-1 0 1 0 0,1 0-1 0 0,-1-1 1 0 0,0 1-1 0 0,0 0 1 0 0,0-1-1 0 0,0 0 1 0 0,0 1-1 0 0,1-5 1 0 0,6-6 88 0 0,101-120-693 0 0,134-123 1 0 0,-155 180 40 0 0,-78 67 462 0 0,1 1 0 0 0,0 1 1 0 0,0 0-1 0 0,1 1 0 0 0,-1 0 1 0 0,18-4-1 0 0,-27 9 28 0 0,1 0 0 0 0,-1 0 0 0 0,1 0 0 0 0,-1 1 0 0 0,1-1 0 0 0,-1 1 0 0 0,1 0 0 0 0,-1 0 0 0 0,1 1 0 0 0,-1-1 0 0 0,7 2 0 0 0,-8-1-7 0 0,-1-1-1 0 0,0 1 0 0 0,1 0 1 0 0,-1 0-1 0 0,0 0 1 0 0,0 0-1 0 0,1 0 0 0 0,-1 0 1 0 0,0 0-1 0 0,0 1 0 0 0,0-1 1 0 0,0 0-1 0 0,-1 1 1 0 0,1-1-1 0 0,0 0 0 0 0,0 1 1 0 0,-1-1-1 0 0,1 1 0 0 0,-1-1 1 0 0,1 1-1 0 0,-1-1 1 0 0,0 1-1 0 0,0 0 0 0 0,0-1 1 0 0,1 1-1 0 0,-2-1 0 0 0,1 4 1 0 0,0 4 36 0 0,-1 1 1 0 0,-1 0-1 0 0,1-1 1 0 0,-1 1-1 0 0,-7 16 1 0 0,-22 46 176 0 0,15-38-108 0 0,2-1-24 0 0,-22 49 99 0 0,33-71-171 0 0,-1 1 0 0 0,2-1 0 0 0,-1 0 0 0 0,1 1 0 0 0,0 18 0 0 0,2-26-77 0 0,0-1 0 0 0,1 1 0 0 0,-1 0-1 0 0,1 0 1 0 0,0 0 0 0 0,0 0 0 0 0,0-1 0 0 0,0 1 0 0 0,1 0 0 0 0,-1-1 0 0 0,1 0 0 0 0,0 1 0 0 0,0-1 0 0 0,0 0-1 0 0,1 0 1 0 0,-1 0 0 0 0,1 0 0 0 0,0 0 0 0 0,0 0 0 0 0,0-1 0 0 0,0 0 0 0 0,0 1 0 0 0,0-1 0 0 0,0 0 0 0 0,1-1-1 0 0,-1 1 1 0 0,1 0 0 0 0,0-1 0 0 0,-1 0 0 0 0,1 0 0 0 0,0 0 0 0 0,0 0 0 0 0,0-1 0 0 0,0 0 0 0 0,-1 1 0 0 0,9-2-1 0 0,2 0-1730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0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21 9671 0 0,'0'0'748'0'0,"1"-1"-492"0"0,4-19 6918 0 0,-7 23-6222 0 0,-9 15-216 0 0,-14 16 1 0 0,-5 8-257 0 0,-33 61 47 0 0,-97 220 1 0 0,-4 130 374 0 0,98-231-1209 0 0,61-215-6026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0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14479 0 0,'24'-20'2778'0'0,"-20"31"-1882"0"0,8 68 1668 0 0,-10-56-1748 0 0,2 0 0 0 0,10 38-1 0 0,-9-46-630 0 0,1 0 0 0 0,1-1 0 0 0,0 0 0 0 0,1 0 0 0 0,0 0 0 0 0,15 17 0 0 0,-17-24-390 0 0,-1-1 0 0 0,1 0 1 0 0,0 0-1 0 0,1 0 0 0 0,-1-1 1 0 0,1 0-1 0 0,0-1 1 0 0,0 1-1 0 0,1-1 0 0 0,-1-1 1 0 0,1 0-1 0 0,0 0 0 0 0,15 4 1 0 0,-3-4-1199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3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74 637 9671 0 0,'0'0'875'0'0,"-6"10"814"0"0,3-8-978 0 0,0 1 0 0 0,0-1-1 0 0,0 0 1 0 0,0 0 0 0 0,0 0-1 0 0,0 0 1 0 0,-1 0 0 0 0,1-1-1 0 0,-1 1 1 0 0,1-1 0 0 0,-6 1-1 0 0,8-2 198 0 0,-9-1 468 0 0,8-2-1302 0 0,0 0 0 0 0,1-1-1 0 0,-1 1 1 0 0,1-1 0 0 0,0 1-1 0 0,0-1 1 0 0,0 1 0 0 0,0-1 0 0 0,1 0-1 0 0,0 1 1 0 0,-1-1 0 0 0,1 0-1 0 0,0 0 1 0 0,1 1 0 0 0,-1-1 0 0 0,2-4-1 0 0,1-10 108 0 0,2 1-1 0 0,7-18 0 0 0,-9 24-78 0 0,5-12 5 0 0,1 1 1 0 0,1 0-1 0 0,1 1 0 0 0,1 0 1 0 0,0 0-1 0 0,2 2 0 0 0,0-1 1 0 0,1 2-1 0 0,1 0 0 0 0,1 1 1 0 0,32-26-1 0 0,15-2-186 0 0,2 3-1 0 0,138-66 0 0 0,-118 73-640 0 0,-38 16-2565 0 0,-29 11-4735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0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8 17791 0 0,'0'0'819'0'0,"0"-2"-20"0"0,-2-2-446 0 0,1 3 460 0 0,-17 25 331 0 0,4 5-718 0 0,-17 52-1 0 0,10-25 69 0 0,-37 82 292 0 0,-93 157-1 0 0,-38-12-727 0 0,113-177-56 0 0,-39 68 16 0 0,86-126-175 0 0,-38 88 0 0 0,59-117-352 0 0,-20 46-289 0 0,6-25-6240 0 0,9-23 111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09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20 7367 0 0,'2'0'568'0'0,"51"-17"6992"0"0,-51 17-6760 0 0,6-2 3284 0 0,-15 11-4082 0 0,-1 0-1 0 0,0-1 1 0 0,0 0 0 0 0,0 0-1 0 0,-1 0 1 0 0,-12 7 0 0 0,-7 7-2 0 0,-238 228-256 0 0,21 20-280 0 0,227-249 534 0 0,-24 35 0 0 0,37-49 7 0 0,1 0 1 0 0,0 1 0 0 0,1-1 0 0 0,0 1 0 0 0,0 0-1 0 0,0-1 1 0 0,1 1 0 0 0,0 0 0 0 0,-1 15 0 0 0,3-20 5 0 0,0 0 1 0 0,0 0 0 0 0,0 0 0 0 0,1 0 0 0 0,-1 0-1 0 0,1 0 1 0 0,0-1 0 0 0,0 1 0 0 0,0 0 0 0 0,0-1 0 0 0,0 1-1 0 0,1 0 1 0 0,2 3 0 0 0,-1-2 11 0 0,0 0 0 0 0,1-1 0 0 0,-1 1 0 0 0,1-1 0 0 0,0 0 1 0 0,0 0-1 0 0,6 3 0 0 0,6 2 68 0 0,0 0 0 0 0,1-2 0 0 0,25 7 1 0 0,-34-10-61 0 0,9 2 25 0 0,23 7 101 0 0,0-2 1 0 0,51 7-1 0 0,-79-15-84 0 0,0 0-1 0 0,14 5 0 0 0,17 3-3334 0 0,-34-8-3261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09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14279 0 0,'0'0'3166'0'0,"0"2"-2276"0"0,-101 236 1230 0 0,64-159-1744 0 0,-4 5-197 0 0,-3-2 0 0 0,-62 83-1 0 0,36-60-442 0 0,-65 130 0 0 0,134-234-50 0 0,-6 13-336 0 0,6-8-2787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0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3 325 9215 0 0,'-1'-6'402'0'0,"1"1"0"0"0,-1-1-1 0 0,1 1 1 0 0,0-1 0 0 0,0 0-1 0 0,1 1 1 0 0,-1-1-1 0 0,1 1 1 0 0,1-1 0 0 0,2-9-1 0 0,0 7 77 0 0,0 0 0 0 0,0-1-1 0 0,1 1 1 0 0,0 1-1 0 0,11-15 1 0 0,-2 7-292 0 0,1 0 0 0 0,0 2 0 0 0,1 0 0 0 0,0 0 0 0 0,23-12 0 0 0,-12 10-59 0 0,0 0 0 0 0,1 2-1 0 0,1 1 1 0 0,0 2 0 0 0,46-11 0 0 0,-57 17 12 0 0,0 1 1 0 0,0 1-1 0 0,1 0 1 0 0,-1 2 0 0 0,1 0-1 0 0,-1 1 1 0 0,1 0-1 0 0,-1 2 1 0 0,0 0 0 0 0,26 9-1 0 0,-38-10-88 0 0,0 0 0 0 0,0 0 0 0 0,-1 1 0 0 0,1 0 0 0 0,-1 0 0 0 0,0 1 0 0 0,0-1 0 0 0,0 1 0 0 0,-1 0 0 0 0,1 0-1 0 0,-1 1 1 0 0,0 0 0 0 0,0-1 0 0 0,0 1 0 0 0,-1 0 0 0 0,0 1 0 0 0,0-1 0 0 0,0 1 0 0 0,-1-1 0 0 0,1 1 0 0 0,-1 0 0 0 0,-1 0 0 0 0,1 0 0 0 0,-1 0-1 0 0,0 0 1 0 0,0 0 0 0 0,-1 0 0 0 0,0 0 0 0 0,-1 12 0 0 0,0-6 34 0 0,-1 0-1 0 0,0 0 1 0 0,-1 0 0 0 0,0 0-1 0 0,-1-1 1 0 0,0 1 0 0 0,-1-1-1 0 0,-6 11 1 0 0,2-8-11 0 0,0 0 0 0 0,-1 0-1 0 0,-1-1 1 0 0,0 0 0 0 0,-13 11 0 0 0,-14 8 33 0 0,-1-2 0 0 0,-84 47 0 0 0,87-55-81 0 0,10-8-103 0 0,0-1 0 0 0,-1-1 1 0 0,0-1-1 0 0,-1-2 0 0 0,0-1 0 0 0,0-1 0 0 0,-36 4 0 0 0,59-10-382 0 0,0-1 0 0 0,0 1 0 0 0,0-1 0 0 0,-7-1 0 0 0,1-1-895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1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 6447 0 0,'0'0'499'0'0,"-2"0"-328"0"0,-36 19 3508 0 0,0 1 1 0 0,-44 32 0 0 0,17-7-1998 0 0,53-36-1978 0 0,-22 15 616 0 0,-45 43 0 0 0,67-56-268 0 0,1 0 0 0 0,1 1 0 0 0,0 0 0 0 0,0 1 1 0 0,1 1-1 0 0,1-1 0 0 0,-7 17 0 0 0,13-27-52 0 0,1 0 0 0 0,0 0 0 0 0,0 1 0 0 0,0-1 0 0 0,0 0 0 0 0,1 1 0 0 0,-1-1 0 0 0,1 1 0 0 0,0-1 0 0 0,0 1 0 0 0,0-1 0 0 0,0 1 0 0 0,1-1 0 0 0,-1 0 0 0 0,1 1 0 0 0,0-1 0 0 0,0 0 0 0 0,0 1 0 0 0,0-1 0 0 0,1 0 0 0 0,2 5 0 0 0,-1-4 0 0 0,1 0 0 0 0,-1 0 0 0 0,1 0 0 0 0,0-1 0 0 0,0 1 0 0 0,0-1 0 0 0,1 0 0 0 0,-1 0 0 0 0,1 0 0 0 0,-1-1 0 0 0,1 1 0 0 0,0-1 0 0 0,7 2 0 0 0,1-1 37 0 0,-1 0-1 0 0,1-1 1 0 0,0 0-1 0 0,0 0 1 0 0,-1-2-1 0 0,1 0 1 0 0,18-2-1 0 0,-21 1 1 0 0,0 0-1 0 0,0-1 0 0 0,0-1 1 0 0,0 0-1 0 0,0 0 1 0 0,-1-1-1 0 0,1 0 0 0 0,-1 0 1 0 0,15-11-1 0 0,-20 12 5 0 0,0 0 1 0 0,-1 0-1 0 0,1 0 0 0 0,-1 0 0 0 0,0-1 1 0 0,1 0-1 0 0,-2 0 0 0 0,1 1 0 0 0,0-2 1 0 0,-1 1-1 0 0,0 0 0 0 0,0 0 0 0 0,0-1 1 0 0,0 1-1 0 0,0-7 0 0 0,-1 5-23 0 0,0 0-1 0 0,-1 0 1 0 0,0 0 0 0 0,0 0-1 0 0,0-1 1 0 0,-1 1 0 0 0,0 0-1 0 0,0 0 1 0 0,-1 0 0 0 0,1 0-1 0 0,-4-7 1 0 0,-4-7-318 0 0,-1 0 0 0 0,0 0 0 0 0,-20-28 0 0 0,21 36-912 0 0,-1 0 1 0 0,0 1 0 0 0,0 0-1 0 0,-1 0 1 0 0,0 1 0 0 0,-14-9-1 0 0,12 11-988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1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18 1839 0 0,'-1'0'83'0'0,"-22"-8"-6"0"0,17 6 32 0 0,1 0-1 0 0,0 1 1 0 0,0-1-1 0 0,-1 1 1 0 0,-5 0-1 0 0,0 0 3590 0 0,0 1 1 0 0,-13 3-1 0 0,-23 7 2632 0 0,35-7-5933 0 0,0 2 0 0 0,1-1-1 0 0,0 1 1 0 0,0 1-1 0 0,-17 12 1 0 0,19-11-608 0 0,0 2 1 0 0,1-1-1 0 0,0 1 0 0 0,1 0 0 0 0,-1 1 0 0 0,2 0 1 0 0,0 0-1 0 0,0 0 0 0 0,1 1 0 0 0,-8 21 1 0 0,10-25-40 0 0,1-1 0 0 0,1 1 0 0 0,-1 0 1 0 0,1-1-1 0 0,0 1 0 0 0,0 0 0 0 0,1 0 1 0 0,0 0-1 0 0,2 12 0 0 0,-2-16 233 0 0,1-1 1 0 0,0 1-1 0 0,0 0 0 0 0,0 0 0 0 0,0-1 0 0 0,1 1 0 0 0,-1 0 0 0 0,1-1 0 0 0,0 1 1 0 0,-1-1-1 0 0,1 0 0 0 0,4 4 0 0 0,-1-1 4 0 0,4 4 158 0 0,1 0 0 0 0,16 11 0 0 0,-18-14 17 0 0,1 1 0 0 0,-1 0 0 0 0,13 14 0 0 0,-20-20 123 0 0,0-1-253 0 0,-1 1 0 0 0,0-1 1 0 0,1 0-1 0 0,-1 0 0 0 0,0 1 0 0 0,1-1 0 0 0,-1 0 0 0 0,0 0 0 0 0,1 1 1 0 0,-1-1-1 0 0,0 0 0 0 0,0 1 0 0 0,0-1 0 0 0,1 1 0 0 0,-1-1 0 0 0,0 0 0 0 0,0 1 1 0 0,0-1-1 0 0,0 0 0 0 0,1 1 0 0 0,-1-1 0 0 0,0 1 0 0 0,0-1 0 0 0,0 1 1 0 0,0-1-1 0 0,0 0 0 0 0,0 1 0 0 0,0-1 0 0 0,0 1 0 0 0,0-1 0 0 0,-1 1 0 0 0,1-1 1 0 0,0 0-1 0 0,0 1 0 0 0,0-1 0 0 0,0 0 0 0 0,-1 1 0 0 0,1 0 0 0 0,-6 15 529 0 0,4-13-481 0 0,0 0 1 0 0,-1-1 0 0 0,1 0-1 0 0,-1 1 1 0 0,1-1 0 0 0,-1 0 0 0 0,0 0-1 0 0,0-1 1 0 0,-6 4 0 0 0,-31 10 298 0 0,29-11-389 0 0,-25 6-502 0 0,0-1 0 0 0,0-1 0 0 0,0-3 0 0 0,-1 0 1 0 0,-60-2-1 0 0,72-3-103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10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20 18199 0 0,'-2'-2'109'0'0,"0"0"-1"0"0,0 1 0 0 0,0-1 1 0 0,-1 0-1 0 0,1 1 0 0 0,0-1 0 0 0,-1 1 1 0 0,1 0-1 0 0,-1 0 0 0 0,0 0 1 0 0,1 0-1 0 0,-1 0 0 0 0,0 1 1 0 0,1-1-1 0 0,-1 1 0 0 0,0 0 1 0 0,0-1-1 0 0,0 1 0 0 0,-3 1 1 0 0,-6 0-78 0 0,0 1 0 0 0,0 1 1 0 0,-14 4-1 0 0,21-6 133 0 0,-53 18 132 0 0,1 2 0 0 0,-89 47 0 0 0,134-63-411 0 0,1 1 0 0 0,1 1-1 0 0,-1 0 1 0 0,1 0 0 0 0,0 1 0 0 0,1 0-1 0 0,0 1 1 0 0,-10 12 0 0 0,18-20 11 0 0,0 0 0 0 0,0 0 1 0 0,0 1-1 0 0,1-1 0 0 0,-1 0 1 0 0,1 1-1 0 0,-1-1 0 0 0,1 1 0 0 0,-1-1 1 0 0,1 1-1 0 0,0-1 0 0 0,-1 1 1 0 0,1-1-1 0 0,0 1 0 0 0,0-1 0 0 0,0 1 1 0 0,1-1-1 0 0,-1 0 0 0 0,0 1 1 0 0,0-1-1 0 0,1 1 0 0 0,-1-1 0 0 0,1 1 1 0 0,-1-1-1 0 0,1 0 0 0 0,0 1 1 0 0,-1-1-1 0 0,1 0 0 0 0,0 1 0 0 0,0-1 1 0 0,0 0-1 0 0,2 2 0 0 0,3 3-159 0 0,1 0-1 0 0,1 0 0 0 0,-1 0 0 0 0,12 6 1 0 0,4 3 216 0 0,33 30 727 0 0,56 46 1849 0 0,-106-84-2230 0 0,1 1 1 0 0,-1 0-1 0 0,0 0 0 0 0,7 13 0 0 0,-12-20 29 0 0,-2 1 0 0 0,-1 0-254 0 0,1 1-1 0 0,-1-1 1 0 0,0 0-1 0 0,0 1 1 0 0,0-1-1 0 0,-1 0 0 0 0,1 0 1 0 0,0-1-1 0 0,-1 1 1 0 0,0 0-1 0 0,1-1 1 0 0,-1 0-1 0 0,0 1 1 0 0,1-1-1 0 0,-1 0 1 0 0,-5 1-1 0 0,-8 1 211 0 0,-30 4 1 0 0,33-6-195 0 0,-47 3 102 0 0,-80-4 0 0 0,48-2-3386 0 0,64 2 1504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1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 20527 0 0,'0'0'1863'0'0,"-2"-1"-1531"0"0,1 1-298 0 0,0 0 1 0 0,0-1-1 0 0,0 1 1 0 0,0 0-1 0 0,0 0 1 0 0,-1 0-1 0 0,1 0 0 0 0,0 0 1 0 0,0 0-1 0 0,0 0 1 0 0,0 0-1 0 0,0 0 1 0 0,0 0-1 0 0,-1 1 1 0 0,1-1-1 0 0,0 0 1 0 0,0 1-1 0 0,0-1 1 0 0,0 1-1 0 0,0-1 0 0 0,0 1 1 0 0,0 0-1 0 0,0-1 1 0 0,0 1-1 0 0,1 0 1 0 0,-1 0-1 0 0,0 0 1 0 0,0 0-1 0 0,0 1 1 0 0,-2 1 96 0 0,-3 3-27 0 0,1 0 0 0 0,0 0-1 0 0,0 1 1 0 0,0 0 0 0 0,1 0-1 0 0,-7 14 1 0 0,-15 49 426 0 0,11-20-670 0 0,6-17-235 0 0,-19 43 1 0 0,24-69 118 0 0,-2 3-3628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1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50 4143 0 0,'14'-11'190'0'0,"-5"4"-59"0"0,0 0 0 0 0,0 0 0 0 0,0 1 1 0 0,26-5 7292 0 0,-32 15-6207 0 0,-3-1-874 0 0,0-1-1 0 0,0 1 0 0 0,0 0 0 0 0,0-1 1 0 0,0 1-1 0 0,0 0 0 0 0,0-1 1 0 0,-1 1-1 0 0,1-1 0 0 0,-1 1 1 0 0,0-1-1 0 0,-2 5 0 0 0,-17 32-100 0 0,16-31 58 0 0,-23 34 270 0 0,-46 58 0 0 0,0-2 97 0 0,72-96-653 0 0,-311 490 2092 0 0,293-455-2080 0 0,-18 49 0 0 0,24-53-25 0 0,5-7-22 0 0,8-25-27 0 0,0 0 0 0 0,0 0-1 0 0,-1 0 1 0 0,1 0 0 0 0,0 0 0 0 0,-1 0 0 0 0,1 0 0 0 0,0-1-1 0 0,-1 1 1 0 0,1 0 0 0 0,-1 0 0 0 0,1 0 0 0 0,-1-1 0 0 0,1 1 0 0 0,-1 0-1 0 0,0 0 1 0 0,0-1 0 0 0,1 1 0 0 0,-1-1 0 0 0,0 1 0 0 0,0-1-1 0 0,1 1 1 0 0,-1-1 0 0 0,0 1 0 0 0,0-1 0 0 0,-1 1 0 0 0,0-1-93 0 0,1 0 0 0 0,-1 0 0 0 0,1-1 0 0 0,-1 1 0 0 0,0 0 0 0 0,1-1 0 0 0,-1 1 1 0 0,1-1-1 0 0,-1 1 0 0 0,1-1 0 0 0,0 0 0 0 0,-1 1 0 0 0,1-1 0 0 0,-2-1 0 0 0,-3-3-544 0 0,1 1 0 0 0,0-1-1 0 0,0 0 1 0 0,0 0 0 0 0,0 0 0 0 0,-4-8-1 0 0,6 7 493 0 0,0 0 0 0 0,1 0 0 0 0,-1-1 0 0 0,1 0 0 0 0,0 1 0 0 0,1-1 0 0 0,-1 0 1 0 0,2 0-1 0 0,-1 0 0 0 0,1 0 0 0 0,0 0 0 0 0,0 0 0 0 0,0 0 0 0 0,1 0 0 0 0,1 0 0 0 0,-1 0 0 0 0,1 1 0 0 0,3-9 0 0 0,0 1 581 0 0,1 0 0 0 0,1 0 1 0 0,0 0-1 0 0,1 1 0 0 0,0 0 1 0 0,1 1-1 0 0,14-16 0 0 0,-11 16-87 0 0,0 1 0 0 0,1 1 0 0 0,0 0 0 0 0,0 0 0 0 0,1 1 0 0 0,1 1-1 0 0,0 0 1 0 0,0 2 0 0 0,0-1 0 0 0,1 2 0 0 0,-1 0 0 0 0,31-5 0 0 0,-29 7 26 0 0,-1 1-1 0 0,1 0 1 0 0,0 2 0 0 0,-1 0 0 0 0,1 1 0 0 0,0 0-1 0 0,-1 2 1 0 0,1 0 0 0 0,-1 0 0 0 0,0 2 0 0 0,0 0-1 0 0,26 13 1 0 0,-37-16-238 0 0,0 1-1 0 0,0 1 1 0 0,0-1 0 0 0,0 1-1 0 0,-1 0 1 0 0,0 0-1 0 0,0 0 1 0 0,0 0 0 0 0,0 1-1 0 0,5 8 1 0 0,-7-10-35 0 0,0 1-1 0 0,-1 0 1 0 0,1-1 0 0 0,-1 1-1 0 0,1 0 1 0 0,-1 0-1 0 0,-1 0 1 0 0,1 0 0 0 0,0 0-1 0 0,-1 0 1 0 0,0 0 0 0 0,0 0-1 0 0,0 0 1 0 0,0 0 0 0 0,-1 0-1 0 0,-1 6 1 0 0,-6 18 216 0 0,-1 1 0 0 0,-2-1 1 0 0,-18 35-1 0 0,25-56-257 0 0,-1 1-1 0 0,-1-1 0 0 0,1-1 1 0 0,-1 1-1 0 0,0-1 0 0 0,-1 0 1 0 0,1 0-1 0 0,-1-1 1 0 0,-1 0-1 0 0,1 0 0 0 0,-1 0 1 0 0,1-1-1 0 0,-1 0 1 0 0,0-1-1 0 0,-1 0 0 0 0,1 0 1 0 0,-12 2-1 0 0,-8 0-64 0 0,1-1 1 0 0,-1-2-1 0 0,0 0 0 0 0,-32-4 0 0 0,44 2-103 0 0,1-1-1 0 0,-21-5 1 0 0,31 5-202 0 0,0 0 1 0 0,0 0 0 0 0,1-1 0 0 0,-1 0-1 0 0,0 0 1 0 0,1 0 0 0 0,0 0 0 0 0,-1-1 0 0 0,1 0-1 0 0,0 0 1 0 0,-5-5 0 0 0,-1-6-7003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1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 16583 0 0,'0'0'1506'0'0,"0"2"-1158"0"0,-4 19 247 0 0,0-1-1 0 0,-1 0 1 0 0,-1 0 0 0 0,-16 33 0 0 0,-45 75 531 0 0,47-92-843 0 0,-148 256 1259 0 0,16-28-485 0 0,108-190-993 0 0,-73 92 0 0 0,80-114-1284 0 0,36-50 695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33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20 8751 0 0,'0'0'399'0'0,"0"-2"-4"0"0,-1-6-253 0 0,-3-2 3549 0 0,-4 16 142 0 0,-2 8-3152 0 0,8-11-387 0 0,-14 26 205 0 0,1 0 0 0 0,2 1 0 0 0,-13 40 0 0 0,4-9-58 0 0,-41 86 153 0 0,-83 143 0 0 0,-106 123-395 0 0,187-323-154 0 0,44-62-254 0 0,0 0 1 0 0,2 2-1 0 0,1 0 1 0 0,-16 35 0 0 0,34-64-860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1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12895 0 0,'0'0'998'0'0,"0"2"-464"0"0,-3 5 211 0 0,1 1 0 0 0,0 0 0 0 0,0 0-1 0 0,1 0 1 0 0,0 0 0 0 0,1 0 0 0 0,-1 1-1 0 0,2-1 1 0 0,0 9 0 0 0,2 2-146 0 0,0-1-1 0 0,12 35 1 0 0,-13-48-588 0 0,0 1-1 0 0,1 0 1 0 0,-1-1-1 0 0,1 1 1 0 0,0-1 0 0 0,1 0-1 0 0,-1 0 1 0 0,1 0-1 0 0,0-1 1 0 0,0 1-1 0 0,1-1 1 0 0,0 0 0 0 0,-1 0-1 0 0,7 3 1 0 0,-5-3-172 0 0,1-1 0 0 0,0 1 1 0 0,0-2-1 0 0,0 1 1 0 0,0-1-1 0 0,1 0 1 0 0,-1 0-1 0 0,0-1 0 0 0,1 0 1 0 0,14 0-1 0 0,-1-1-1352 0 0,1-2-78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1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57 6911 0 0,'20'-57'13707'0'0,"-21"66"-13452"0"0,0 0-1 0 0,0 0 1 0 0,-1 0 0 0 0,0 0-1 0 0,0 0 1 0 0,-1 0 0 0 0,0-1 0 0 0,-9 15-1 0 0,-4 6-31 0 0,-22 29 0 0 0,19-31 51 0 0,-177 300 939 0 0,36-31-1057 0 0,148-276-432 0 0,-1 1 0 0 0,-1-2 0 0 0,-1 0 0 0 0,-1-1 0 0 0,0 0 0 0 0,-28 23 0 0 0,26-25-3877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1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18575 0 0,'-9'2'1683'0'0,"8"-1"-1671"0"0,-1 0 0 0 0,0 0 0 0 0,0 0 0 0 0,0 1 0 0 0,1-1 0 0 0,-1 0 0 0 0,1 1-1 0 0,-1-1 1 0 0,1 1 0 0 0,0-1 0 0 0,-1 1 0 0 0,1 0 0 0 0,0 0 0 0 0,0-1 0 0 0,0 1 0 0 0,0 0 0 0 0,1 0 0 0 0,-1 0 0 0 0,0 0 0 0 0,1 0 0 0 0,-1 0 0 0 0,1 0 0 0 0,0 0 0 0 0,0 1 0 0 0,0 2 0 0 0,0 1-10 0 0,0 1 0 0 0,1 0 0 0 0,0 0 0 0 0,0-1 0 0 0,0 1 0 0 0,5 11 0 0 0,11 20 81 0 0,2 0-1 0 0,30 46 0 0 0,5 10 145 0 0,30 79 1659 0 0,-65-127-877 0 0,23 89-1 0 0,-39-118-889 0 0,0 0 0 0 0,-1 1-1 0 0,-1-1 1 0 0,-1 1 0 0 0,0-1-1 0 0,-1 0 1 0 0,-1 1-1 0 0,-1-1 1 0 0,0 0 0 0 0,-1 0-1 0 0,-1 0 1 0 0,-12 27 0 0 0,0-7-4 0 0,-2-2 1 0 0,-2 0 0 0 0,-1-1 0 0 0,-35 42 0 0 0,31-44-94 0 0,-1-1 0 0 0,-33 30 0 0 0,-9-1-1875 0 0,62-48-2238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1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1839 0 0,'2'2'10444'0'0,"0"1"-9954"0"0,0 0 0 0 0,0 0 0 0 0,0 0 0 0 0,-1 0 0 0 0,1 0 0 0 0,0 1 0 0 0,-1-1 0 0 0,0 1-1 0 0,1 6 1 0 0,-1-3-187 0 0,0 1-1 0 0,0-1 1 0 0,-1 1-1 0 0,-1 9 1 0 0,-2 6 22 0 0,-1-1 1 0 0,-9 28-1 0 0,-23 69-79 0 0,-6-2-1 0 0,-5-2 0 0 0,-5-2 1 0 0,-86 139-1 0 0,107-205-840 0 0,-2-1 1 0 0,-46 49-1 0 0,76-92 278 0 0,-5 5-1919 0 0,-3-2 754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1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0 408 13791 0 0,'0'0'630'0'0,"2"0"-13"0"0,20-5-470 0 0,-1 0 0 0 0,-1-2-1 0 0,27-10 1 0 0,-1-1 422 0 0,32-10 846 0 0,136-69-1 0 0,5-15 857 0 0,-168 90-1775 0 0,0 1 0 0 0,77-18 0 0 0,-9 21-593 0 0,-61 12-332 0 0,10-3-3386 0 0,-48 5-2963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1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0 6447 0 0,'0'0'1032'0'0,"-1"3"868"0"0,-19 52 5528 0 0,-32 80-4764 0 0,-144 371-921 0 0,90-223-1118 0 0,81-222-699 0 0,-1-1 0 0 0,-4-2 0 0 0,-40 61 0 0 0,56-100 38 0 0,-1-1-1 0 0,0 0 1 0 0,-1-2 0 0 0,-18 16-1 0 0,-78 52-101 0 0,106-80 127 0 0,0 0 1 0 0,-1 0-1 0 0,0 0 0 0 0,0-1 0 0 0,0 0 0 0 0,0-1 0 0 0,0 0 1 0 0,-9 2-1 0 0,14-4-69 0 0,-6-13-112 0 0,7 11 173 0 0,1-1 0 0 0,-1 1 0 0 0,1-1 0 0 0,0 0 0 0 0,0 1 0 0 0,0-1 0 0 0,0 0 0 0 0,0 0 0 0 0,0 1 0 0 0,1-1 0 0 0,-1 0 0 0 0,1 1 0 0 0,0-1 0 0 0,0 1 0 0 0,2-4 0 0 0,2-5-51 0 0,1 0-1 0 0,8-10 0 0 0,-12 17 51 0 0,24-32-243 0 0,60-65 1 0 0,42-23 34 0 0,-116 113 210 0 0,-9 8 21 0 0,99-85-21 0 0,-92 81 80 0 0,0 0 1 0 0,1 1-1 0 0,-1 0 1 0 0,1 0-1 0 0,1 1 0 0 0,-1 1 1 0 0,0 0-1 0 0,24-5 1 0 0,-33 9-32 0 0,0-1-1 0 0,1 1 1 0 0,-1 0 0 0 0,0 0-1 0 0,0 0 1 0 0,0 0 0 0 0,0 1-1 0 0,0-1 1 0 0,0 1 0 0 0,0-1 0 0 0,0 1-1 0 0,0-1 1 0 0,0 1 0 0 0,0 0-1 0 0,0 0 1 0 0,0 0 0 0 0,0 0-1 0 0,-1 0 1 0 0,1 1 0 0 0,2 1 0 0 0,-2 0 16 0 0,0 0 0 0 0,0-1 0 0 0,0 1 0 0 0,0 0 0 0 0,-1 0 0 0 0,1 0 0 0 0,-1 0 1 0 0,0 1-1 0 0,0-1 0 0 0,0 0 0 0 0,-1 0 0 0 0,2 5 0 0 0,-1 4 87 0 0,-1 0 1 0 0,0 1-1 0 0,0-1 0 0 0,-1 0 1 0 0,0 0-1 0 0,-5 16 0 0 0,-24 71 458 0 0,9-31-391 0 0,12-37-175 0 0,-20 87-105 0 0,29-104-1281 0 0,0-11-88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1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429 102 6911 0 0,'0'0'528'0'0,"-2"-7"-320"0"0,-1 0 392 0 0,-1 1-1 0 0,1 0 0 0 0,-2-1 0 0 0,1 1 1 0 0,0 1-1 0 0,-1-1 0 0 0,0 1 0 0 0,-1 0 1 0 0,1 0-1 0 0,-1 0 0 0 0,0 1 0 0 0,-8-5 1 0 0,9 6-171 0 0,1 1 0 0 0,-1-1 1 0 0,0 1-1 0 0,0 0 0 0 0,0 1 1 0 0,0-1-1 0 0,0 1 0 0 0,-1 0 1 0 0,1 1-1 0 0,0-1 0 0 0,0 1 1 0 0,-1 0-1 0 0,1 0 0 0 0,0 1 1 0 0,-1-1-1 0 0,1 1 0 0 0,-9 3 1 0 0,9-2-520 0 0,0 1 0 0 0,0-1 0 0 0,0 1 1 0 0,0 0-1 0 0,1 1 0 0 0,-1-1 0 0 0,1 1 0 0 0,-4 4 1 0 0,-31 37-566 0 0,23-24 343 0 0,-26 26-32 0 0,-26 33 206 0 0,61-71 201 0 0,1 0 0 0 0,1 0 0 0 0,0 0-1 0 0,0 1 1 0 0,1 0 0 0 0,0 0-1 0 0,-4 13 1 0 0,8-20 149 0 0,0-2-183 0 0,0-1-1 0 0,0 1 0 0 0,1 0 1 0 0,-1 0-1 0 0,0 0 0 0 0,1-1 1 0 0,-1 1-1 0 0,1 0 0 0 0,-1 0 1 0 0,1-1-1 0 0,-1 1 1 0 0,2 1-1 0 0,-1-1 26 0 0,4 2 112 0 0,1-3-123 0 0,0 1-1 0 0,0-1 0 0 0,0 0 0 0 0,0-1 0 0 0,0 1 0 0 0,0-1 0 0 0,0 0 0 0 0,0-1 0 0 0,0 1 1 0 0,0-1-1 0 0,0 0 0 0 0,-1-1 0 0 0,1 0 0 0 0,5-3 0 0 0,11-8 133 0 0,0-1 1 0 0,21-21-1 0 0,16-10 30 0 0,21-12-76 0 0,-72 53-209 0 0,-6 4-44 0 0,-4 4-305 0 0,-12 28 155 0 0,-21 33 0 0 0,21-41 56 0 0,1 1 1 0 0,2 0 0 0 0,-11 29 0 0 0,21-41-880 0 0,1-9 407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1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1 3223 0 0,'-9'2'288'0'0,"6"-1"603"0"0,-1 1-1 0 0,1-1 0 0 0,-1 1 0 0 0,1 0 1 0 0,0 0-1 0 0,0 1 0 0 0,0-1 0 0 0,0 1 1 0 0,0-1-1 0 0,0 1 0 0 0,-4 5 0 0 0,-2 5 2775 0 0,-13 23-1 0 0,8-13-2840 0 0,-42 67-373 0 0,4 2-1 0 0,4 3 0 0 0,4 1 1 0 0,-39 124-1 0 0,31-30-642 0 0,-45 125-401 0 0,84-283 184 0 0,-2-1 0 0 0,-1-1 0 0 0,-1 0 0 0 0,-42 53 0 0 0,56-79 20 0 0,-1 0 1 0 0,1 0-1 0 0,-1 0 1 0 0,0 0 0 0 0,-1-1-1 0 0,1 0 1 0 0,0 0-1 0 0,-1 0 1 0 0,-8 4 0 0 0,11-6-1186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1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22 268 8751 0 0,'-2'1'399'0'0,"-6"2"-4"0"0,7-3-245 0 0,0 0 1 0 0,1 1-1 0 0,-1-1 1 0 0,0 0 0 0 0,0 1-1 0 0,1-1 1 0 0,-1 1-1 0 0,0-1 1 0 0,1 1 0 0 0,-1-1-1 0 0,1 1 1 0 0,-1 0-1 0 0,1-1 1 0 0,-2 2 0 0 0,2-2-35 0 0,0 1 0 0 0,0-1 0 0 0,0 0 0 0 0,0 1 0 0 0,0-1 0 0 0,0 0 0 0 0,0 1 0 0 0,0-1 1 0 0,0 0-1 0 0,0 0 0 0 0,0 1 0 0 0,0-1 0 0 0,0 0 0 0 0,0 1 0 0 0,0-1 0 0 0,1 0 0 0 0,-1 0 1 0 0,0 1-1 0 0,0-1 0 0 0,0 0 0 0 0,0 0 0 0 0,1 1 0 0 0,-1-1 0 0 0,0 0 0 0 0,11 7 2917 0 0,-7-5-2665 0 0,0 0-1 0 0,0 0 1 0 0,0-1-1 0 0,0 0 1 0 0,0 1-1 0 0,0-2 1 0 0,1 1-1 0 0,-1 0 1 0 0,1-1-1 0 0,-1 0 1 0 0,0 0-1 0 0,6-1 1 0 0,7-1-107 0 0,29-8 1 0 0,-34 7 88 0 0,495-143 1986 0 0,-298 68-4131 0 0,-195 71 650 0 0,-1-1-1 0 0,22-16 1 0 0,-28 19 751 0 0,24-17-1588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22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0 11719 0 0,'0'0'2780'0'0,"-2"1"-1950"0"0,-15 8 190 0 0,0 0 1 0 0,0-1 0 0 0,-28 8-1 0 0,35-13-805 0 0,-3 1 0 0 0,0 0 0 0 0,0-1 1 0 0,-21 3-1 0 0,24-5-203 0 0,1 0-1 0 0,0 1 0 0 0,0 1 1 0 0,0 0-1 0 0,0 0 1 0 0,-10 5-1 0 0,-3 3 13 0 0,-24 17 0 0 0,-26 22-44 0 0,-50 30-24 0 0,118-78 44 0 0,-19 11-20 0 0,0 1 0 0 0,-40 32 0 0 0,56-39-2 0 0,7-6 17 0 0,1 0 1 0 0,-1-1 0 0 0,0 1 0 0 0,1-1 0 0 0,-1 1 0 0 0,1-1 0 0 0,-1 1 0 0 0,1-1 0 0 0,-1 0 0 0 0,1 1 0 0 0,-1-1 0 0 0,1 0 0 0 0,-1 1 0 0 0,1-1-1 0 0,-1 0 1 0 0,1 1 0 0 0,0-1 0 0 0,0 0 0 0 0,6 1-44 0 0,0 0-1 0 0,1 0 1 0 0,-1-1-1 0 0,0 0 1 0 0,1 0-1 0 0,-1-1 1 0 0,0 0-1 0 0,8-2 1 0 0,-10 2 26 0 0,47-8-170 0 0,-19 1 183 0 0,2 3-1 0 0,-1 1 1 0 0,42 0 0 0 0,-67 4 38 0 0,0 0 1 0 0,0 1-1 0 0,-1 0 1 0 0,1 1-1 0 0,0 0 0 0 0,-1 0 1 0 0,0 1-1 0 0,1 0 0 0 0,-1 0 1 0 0,0 1-1 0 0,-1 0 0 0 0,1 0 1 0 0,-1 1-1 0 0,0 0 0 0 0,0 0 1 0 0,0 1-1 0 0,11 12 1 0 0,-15-14 19 0 0,1 0 0 0 0,-1 1 1 0 0,0-1-1 0 0,-1 1 1 0 0,1 0-1 0 0,-1 0 0 0 0,0 0 1 0 0,0 1-1 0 0,0-1 1 0 0,-1 0-1 0 0,0 1 0 0 0,0-1 1 0 0,0 0-1 0 0,-1 1 1 0 0,1-1-1 0 0,-1 1 0 0 0,-1-1 1 0 0,1 1-1 0 0,-1-1 1 0 0,0 1-1 0 0,0-1 0 0 0,-1 1 1 0 0,1-1-1 0 0,-1 0 1 0 0,0 0-1 0 0,-1 0 0 0 0,1 0 1 0 0,-1 0-1 0 0,0-1 1 0 0,0 1-1 0 0,-1-1 0 0 0,1 0 1 0 0,-1 0-1 0 0,0 0 1 0 0,0 0-1 0 0,0 0 0 0 0,-1-1 1 0 0,-7 5-1 0 0,-6 0 3 0 0,0-1 0 0 0,0-1 0 0 0,-1 0 0 0 0,0-1 0 0 0,0-1 0 0 0,-20 1 0 0 0,10 0-29 0 0,-30 2-68 0 0,-87-1 0 0 0,-2 0-526 0 0,124-4 65 0 0,-1-1 1 0 0,1-1 0 0 0,-27-4-1 0 0,49 4 210 0 0,15-2-740 0 0,79-7-177 0 0,-61 7 438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3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162 160 6447 0 0,'-2'0'298'0'0,"-8"0"-51"0"0,1 1 0 0 0,0 0 0 0 0,-1 1 0 0 0,-17 4 0 0 0,20-3 760 0 0,0-1 1 0 0,-1 1 0 0 0,1 1 0 0 0,1-1 0 0 0,-1 1 0 0 0,1 0 0 0 0,-1 1-1 0 0,1-1 1 0 0,0 1 0 0 0,1 0 0 0 0,-8 9 0 0 0,4 0 132 0 0,9-12-212 0 0,2-1-487 0 0,2 1-334 0 0,1 1 0 0 0,0-1-1 0 0,0 0 1 0 0,0 0 0 0 0,1 0 0 0 0,-1-1 0 0 0,0 0-1 0 0,1 0 1 0 0,-1 0 0 0 0,0-1 0 0 0,9 0 0 0 0,8-1 79 0 0,34-6 0 0 0,-33 3-108 0 0,212-44 264 0 0,-2-18-242 0 0,7-2-82 0 0,-184 54-219 0 0,81-20-176 0 0,-46 19-3549 0 0,-84 14 2932 0 0,0 0 0 0 0,0 1 0 0 0,-1 0 0 0 0,12 1 0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2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50 11519 0 0,'18'-43'6584'0'0,"-15"37"-2576"0"0,-6 20-3791 0 0,-1 0 1 0 0,0 0-1 0 0,-1-1 0 0 0,-1 1 1 0 0,-11 19-1 0 0,-4 9 159 0 0,-85 192 323 0 0,106-233-1275 0 0,-6 13 1488 0 0,3-11-3011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2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11887 0 0,'-16'13'256'0'0,"9"-4"64"0"0,-2 3 0 0 0,0 7 24 0 0,0 3-280 0 0,4 1-64 0 0,3 0 0 0 0,4 0-3512 0 0,1 0-712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2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88 11519 0 0,'0'0'528'0'0,"0"-1"-16"0"0,0-3 503 0 0,0 0-1 0 0,0 0 1 0 0,0 0-1 0 0,-1 0 1 0 0,0 0-1 0 0,-1-5 1 0 0,-1-1 377 0 0,3 8-1138 0 0,-1-1-105 0 0,1 0 1 0 0,-1 0 0 0 0,0 0 0 0 0,0 0-1 0 0,0 1 1 0 0,-1-1 0 0 0,1 0 0 0 0,-1 1-1 0 0,1-1 1 0 0,-5-3 0 0 0,6 5-149 0 0,-1 0 1 0 0,0 0 0 0 0,0 1-1 0 0,0-1 1 0 0,0 0-1 0 0,0 1 1 0 0,-1-1-1 0 0,1 1 1 0 0,0 0 0 0 0,0-1-1 0 0,0 1 1 0 0,0 0-1 0 0,0-1 1 0 0,-1 1-1 0 0,1 0 1 0 0,0 0 0 0 0,0 0-1 0 0,0 0 1 0 0,-1 0-1 0 0,1 1 1 0 0,-2-1-1 0 0,-25 8 18 0 0,-124 63-104 0 0,93-41 53 0 0,53-27 31 0 0,-124 65-11 0 0,113-57 15 0 0,-1 1 0 0 0,2 0 0 0 0,0 1 0 0 0,0 0 0 0 0,-14 18 0 0 0,27-28 10 0 0,0 1-1 0 0,1-1 1 0 0,-1 1 0 0 0,1 0-1 0 0,-1 0 1 0 0,1 0 0 0 0,0 0-1 0 0,1 0 1 0 0,-1 0-1 0 0,0 6 1 0 0,1-8-11 0 0,1-1 0 0 0,0 1 0 0 0,0-1 1 0 0,0 1-1 0 0,0 0 0 0 0,0-1 0 0 0,1 1 0 0 0,-1-1 0 0 0,0 1 0 0 0,1 0 1 0 0,-1-1-1 0 0,1 1 0 0 0,0-1 0 0 0,-1 1 0 0 0,1-1 0 0 0,0 0 0 0 0,0 1 1 0 0,0-1-1 0 0,0 0 0 0 0,0 0 0 0 0,0 1 0 0 0,0-1 0 0 0,0 0 0 0 0,1 0 1 0 0,-1 0-1 0 0,0 0 0 0 0,1 0 0 0 0,-1-1 0 0 0,1 1 0 0 0,2 1 0 0 0,3 0-2 0 0,-1 0-1 0 0,1 0 1 0 0,0-1-1 0 0,0 1 0 0 0,0-2 1 0 0,0 1-1 0 0,0-1 0 0 0,0 0 1 0 0,0 0-1 0 0,0-1 1 0 0,10-2-1 0 0,10-3-115 0 0,40-14 0 0 0,-63 18 95 0 0,21-6-111 0 0,0-2-1 0 0,-1-1 0 0 0,0 0 0 0 0,-1-2 0 0 0,-1-1 0 0 0,0 0 0 0 0,0-2 0 0 0,-2-1 0 0 0,33-32 0 0 0,-49 45 99 0 0,-3 3 26 0 0,0-1-1 0 0,1 1 1 0 0,-1 0 0 0 0,0-1 0 0 0,0 1 0 0 0,0-1 0 0 0,-1 1 0 0 0,1-1-1 0 0,0 0 1 0 0,0-1 0 0 0,0 1-52 0 0,-4 2 39 0 0,0 1 0 0 0,0-1 0 0 0,0 1 0 0 0,0-1 0 0 0,1 1 0 0 0,-1 0 0 0 0,0 1 0 0 0,0-1 0 0 0,1 0 0 0 0,-1 1 0 0 0,0-1 0 0 0,-3 4 0 0 0,-27 25-40 0 0,26-22 27 0 0,-15 15 2 0 0,2 1 0 0 0,1 1 0 0 0,0 0-1 0 0,-17 35 1 0 0,-51 118-35 0 0,78-159 51 0 0,-64 160 2 0 0,47-113 16 0 0,-81 286 56 0 0,90-284-42 0 0,9-40 42 0 0,-1 0 1 0 0,-1-1-1 0 0,-24 45 1 0 0,28-60 44 0 0,0-2-1 0 0,-1 1 1 0 0,-1-1 0 0 0,0 0-1 0 0,0 0 1 0 0,-1-1 0 0 0,0 0-1 0 0,0-1 1 0 0,-1 0 0 0 0,0 0-1 0 0,-13 6 1 0 0,20-12-24 0 0,0-1-1 0 0,0 1 0 0 0,0-1 1 0 0,-1 0-1 0 0,1 0 1 0 0,0 0-1 0 0,-1-1 1 0 0,1 1-1 0 0,-1-1 0 0 0,1 0 1 0 0,-1 1-1 0 0,1-2 1 0 0,-1 1-1 0 0,1 0 0 0 0,-1-1 1 0 0,-5-1-1 0 0,6 1-60 0 0,0 0 0 0 0,1-1 0 0 0,0 1-1 0 0,-1 0 1 0 0,1-1 0 0 0,0 0 0 0 0,-1 0-1 0 0,1 1 1 0 0,0-1 0 0 0,0 0 0 0 0,1-1-1 0 0,-1 1 1 0 0,0 0 0 0 0,1 0 0 0 0,-1-1 0 0 0,1 1-1 0 0,0-1 1 0 0,0 1 0 0 0,0-1 0 0 0,0 0-1 0 0,-1-3 1 0 0,0-2-260 0 0,1 0-1 0 0,0-1 1 0 0,1 1-1 0 0,-1-1 1 0 0,3-15-1 0 0,10-45-6262 0 0,0 14-391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2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170 250 8751 0 0,'0'0'674'0'0,"-1"1"-438"0"0,-26 28 3465 0 0,1 0 0 0 0,-23 35 1 0 0,-7 27-1053 0 0,46-76-2381 0 0,9-14-214 0 0,2-2 5 0 0,27-45-166 0 0,2 2 0 0 0,3 1 0 0 0,60-64 0 0 0,-44 60-130 0 0,1 1-1 0 0,96-65 1 0 0,-144 109 239 0 0,7-4 124 0 0,-1 1 1 0 0,2 0-1 0 0,16-7 1 0 0,-24 11-108 0 0,0 0 1 0 0,-1 1-1 0 0,1-1 1 0 0,0 1-1 0 0,0-1 1 0 0,0 1-1 0 0,0 0 0 0 0,0 0 1 0 0,0-1-1 0 0,0 1 1 0 0,0 1-1 0 0,-1-1 1 0 0,1 0-1 0 0,0 0 0 0 0,0 1 1 0 0,0-1-1 0 0,0 1 1 0 0,0 0-1 0 0,-1-1 1 0 0,1 1-1 0 0,0 0 1 0 0,0 0-1 0 0,-1 0 0 0 0,1 0 1 0 0,-1 1-1 0 0,1-1 1 0 0,1 2-1 0 0,1 2 42 0 0,-1 0-1 0 0,0 1 1 0 0,0-1-1 0 0,0 1 1 0 0,-1 0-1 0 0,1 0 1 0 0,-1 0 0 0 0,-1 0-1 0 0,1 0 1 0 0,0 10-1 0 0,1 8 163 0 0,-2 34 1 0 0,-1-43-205 0 0,0 5-3 0 0,-1 0 0 0 0,-1 0 0 0 0,-1-1 0 0 0,-1 1 0 0 0,0-1 0 0 0,-1 1 0 0 0,-1-1 0 0 0,-10 20 0 0 0,9-25-106 0 0,-24 59-1704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2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12895 0 0,'-1'1'4359'0'0,"-3"2"-3876"0"0,1 0 0 0 0,-1 0 0 0 0,1 0 0 0 0,0 0 0 0 0,0 0 0 0 0,1 1 0 0 0,-1-1 0 0 0,0 1-1 0 0,1 0 1 0 0,-3 6 0 0 0,-18 48 432 0 0,15-35-372 0 0,-12 27-398 0 0,3 1-1 0 0,-15 72 1 0 0,32-121-1287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2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1085 15575 0 0,'0'0'1410'0'0,"2"1"-1160"0"0,-1 0-125 0 0,0 0-1 0 0,1 1 1 0 0,-1-2 0 0 0,1 1-1 0 0,-1 0 1 0 0,1 0-1 0 0,-1 0 1 0 0,1-1-1 0 0,-1 1 1 0 0,1-1 0 0 0,0 1-1 0 0,-1-1 1 0 0,1 0-1 0 0,0 1 1 0 0,-1-1-1 0 0,1 0 1 0 0,0 0 0 0 0,0 0-1 0 0,-1-1 1 0 0,1 1-1 0 0,0 0 1 0 0,-1-1-1 0 0,1 1 1 0 0,3-2 0 0 0,-1 0 85 0 0,0-1 0 0 0,1 0 0 0 0,-1 0 0 0 0,0 0 0 0 0,0 0 1 0 0,3-5-1 0 0,2 0 176 0 0,22-21 102 0 0,0-1-1 0 0,-2-2 1 0 0,48-67 0 0 0,-48 52-482 0 0,-1 0 1 0 0,35-84 0 0 0,124-366-2754 0 0,-181 480 2449 0 0,4-13-1217 0 0,10-57 0 0 0,-20 87 1461 0 0,0-1 0 0 0,0 1-1 0 0,0-1 1 0 0,0 1 0 0 0,1-1-1 0 0,-1 1 1 0 0,0-1 0 0 0,0 1-1 0 0,0-1 1 0 0,0 1 0 0 0,-1-1 0 0 0,1 1-1 0 0,0-1 1 0 0,0 1 0 0 0,0-1-1 0 0,0 1 1 0 0,0-1 0 0 0,0 1-1 0 0,-1-1 1 0 0,1 1 0 0 0,0 0 0 0 0,0-1-1 0 0,-1 1 1 0 0,1-1 0 0 0,0 1-1 0 0,-1 0 1 0 0,1-1 0 0 0,-1 1-1 0 0,0-1 36 0 0,0 1-1 0 0,1 0 1 0 0,-1 0-1 0 0,0 0 0 0 0,0 0 1 0 0,1 0-1 0 0,-1 0 0 0 0,0 1 1 0 0,0-1-1 0 0,0 0 0 0 0,1 0 1 0 0,-1 0-1 0 0,0 1 0 0 0,1-1 1 0 0,-1 0-1 0 0,0 1 1 0 0,-5 2 29 0 0,1 1 1 0 0,0-1-1 0 0,-7 7 1 0 0,-16 17 156 0 0,1 1 1 0 0,-27 38 0 0 0,-42 70 381 0 0,49-67-243 0 0,-2 0 49 0 0,-118 177 1294 0 0,128-179-1188 0 0,3 2 0 0 0,3 2-1 0 0,3 1 1 0 0,3 1 0 0 0,3 1 0 0 0,-27 153-1 0 0,44-186-199 0 0,-2-1 0 0 0,-19 54 0 0 0,21-74-137 0 0,-2 0-1 0 0,-1-1 0 0 0,0 0 1 0 0,-1-1-1 0 0,-1 0 1 0 0,-20 23-1 0 0,-47 38-29 0 0,33-35-276 0 0,43-42 341 0 0,0 0-858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25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33 179 14799 0 0,'-2'0'679'0'0,"-24"2"747"0"0,21-2 673 0 0,21-2-499 0 0,46-12-436 0 0,86-30 0 0 0,-22 5-507 0 0,40 0-20 0 0,-53 14-354 0 0,-103 23-441 0 0,14-4 302 0 0,25-2-1 0 0,-40 7-893 0 0,0 0 1 0 0,0 1-1 0 0,14 2 0 0 0,-12 0-905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2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206 397 11519 0 0,'0'2'7155'0'0,"0"5"-6737"0"0,-1 0 0 0 0,0 1 0 0 0,0-1 0 0 0,-1-1 0 0 0,0 1 0 0 0,0 0-1 0 0,0 0 1 0 0,-1-1 0 0 0,0 1 0 0 0,0-1 0 0 0,-1 0 0 0 0,-4 7 0 0 0,-8 7-34 0 0,-1 0 1 0 0,-20 18-1 0 0,-18 21 31 0 0,50-53-510 0 0,-3 4-622 0 0,1 0 0 0 0,0 0 0 0 0,-11 20 0 0 0,14-21-820 0 0</inkml:trace>
  <inkml:trace contextRef="#ctx0" brushRef="#br0" timeOffset="1">527 0 11519 0 0,'0'0'4360'0'0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2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1839 0 0,'-1'1'134'0'0,"-3"7"1863"0"0,0-1 1 0 0,-1 0 0 0 0,0 0-1 0 0,0 0 1 0 0,0 0 0 0 0,-8 6-1 0 0,-9 9 1483 0 0,14-14-3686 0 0,-129 119 3275 0 0,66-63-2313 0 0,66-59-676 0 0,0 0 0 0 0,0 0 1 0 0,1 0-1 0 0,0 1 0 0 0,0-1 0 0 0,0 1 0 0 0,1 0 0 0 0,0 0 0 0 0,0 1 0 0 0,-3 11 1 0 0,5-15-45 0 0,0 1 1 0 0,0 0-1 0 0,1 0 1 0 0,-1 0-1 0 0,1 0 1 0 0,0 0 0 0 0,0 0-1 0 0,0 0 1 0 0,1 0-1 0 0,0 0 1 0 0,-1-1-1 0 0,1 1 1 0 0,1 0-1 0 0,-1 0 1 0 0,0-1 0 0 0,1 1-1 0 0,0-1 1 0 0,0 1-1 0 0,0-1 1 0 0,3 4-1 0 0,-2-3 7 0 0,1 0 0 0 0,0 0-1 0 0,0 0 1 0 0,0-1-1 0 0,0 1 1 0 0,1-1 0 0 0,0 0-1 0 0,0 0 1 0 0,-1-1-1 0 0,1 1 1 0 0,1-1 0 0 0,-1 0-1 0 0,0-1 1 0 0,0 1-1 0 0,1-1 1 0 0,8 1-1 0 0,-10-2-316 0 0,0 0 0 0 0,0 0-1 0 0,0 0 1 0 0,0-1 0 0 0,0 1-1 0 0,0-1 1 0 0,0 0 0 0 0,7-3-1 0 0,-1-1-1077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2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70 10591 0 0,'0'0'819'0'0,"-1"-2"-534"0"0,-6-11-388 0 0,-7-7 4329 0 0,-4-8 1051 0 0,17 27-4565 0 0,-6-4 848 0 0,2 6-1565 0 0,0 1-1 0 0,-1 0 1 0 0,1 0-1 0 0,0 1 1 0 0,0-1-1 0 0,0 1 1 0 0,-4 4-1 0 0,-34 27-118 0 0,29-23 108 0 0,-14 12 12 0 0,-9 7-7 0 0,0 1 0 0 0,3 2-1 0 0,-36 41 1 0 0,67-69 46 0 0,-1 0 1 0 0,1 0-1 0 0,0 0 1 0 0,1 0 0 0 0,-4 9-1 0 0,5-12 241 0 0,4-1-230 0 0,-1-1-1 0 0,0 1 1 0 0,1-1 0 0 0,-1 1-1 0 0,0-1 1 0 0,1 0-1 0 0,-1 0 1 0 0,1 0 0 0 0,-1 0-1 0 0,0 0 1 0 0,1-1-1 0 0,-1 1 1 0 0,0-1-1 0 0,1 1 1 0 0,1-2 0 0 0,36-16 343 0 0,-35 16-323 0 0,195-108 213 0 0,-192 106-295 0 0,-7 3-59 0 0,2 4-44 0 0,-3-3 116 0 0,1 0-1 0 0,-1 0 1 0 0,0 0-1 0 0,0 0 1 0 0,1 0-1 0 0,-1 0 1 0 0,0 1-1 0 0,0-1 1 0 0,1 0-1 0 0,-1 0 1 0 0,0 0 0 0 0,0 0-1 0 0,0 1 1 0 0,0-1-1 0 0,1 0 1 0 0,-1 0-1 0 0,0 0 1 0 0,0 1-1 0 0,0-1 1 0 0,0 0-1 0 0,0 0 1 0 0,1 1-1 0 0,-1-1 1 0 0,0 0 0 0 0,0 0-1 0 0,0 1 1 0 0,0-1-1 0 0,0 0 1 0 0,0 1-1 0 0,0-1 1 0 0,0 9-17 0 0,0 0 0 0 0,-1 0 0 0 0,0-1 0 0 0,-1 1 0 0 0,1 0 0 0 0,-2-1 0 0 0,1 1 0 0 0,-1-1 0 0 0,-6 12 0 0 0,3-7-73 0 0,2-1 0 0 0,0 1 1 0 0,-4 18-1 0 0,8-30-15 0 0,0 0 0 0 0,0 0-1 0 0,0 0 1 0 0,0-1 0 0 0,0 1-1 0 0,0 0 1 0 0,0 0 0 0 0,0 0-1 0 0,0-1 1 0 0,1 1 0 0 0,-1 0 0 0 0,0 0-1 0 0,0 0 1 0 0,1-1 0 0 0,0 2-1 0 0,0-1-371 0 0,-1 0-1 0 0,1 0 0 0 0,0-1 0 0 0,0 1 1 0 0,0 0-1 0 0,0 0 0 0 0,0-1 0 0 0,0 1 0 0 0,0 0 1 0 0,0-1-1 0 0,0 1 0 0 0,0-1 0 0 0,0 1 0 0 0,1-1 1 0 0,1 1-1 0 0,11 0-5910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3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360 229 2303 0 0,'0'0'102'0'0,"-1"3"-1"0"0,-26 68 5145 0 0,-6 10 4039 0 0,7-28-7872 0 0,6-16-112 0 0,9-15-303 0 0,-1-1-1 0 0,-28 37 0 0 0,-124 146-26 0 0,140-169-3203 0 0,23-33 819 0 0</inkml:trace>
  <inkml:trace contextRef="#ctx0" brushRef="#br0" timeOffset="1">598 17 6447 0 0,'-16'-7'632'0'0,"7"1"-568"0"0,2 3-64 0 0,0 3 0 0 0,0 5 2496 0 0,1 4 488 0 0,5 0 96 0 0,2 2-6856 0 0,5-1-1376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2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84 173 10591 0 0,'-16'8'1067'0'0,"-19"11"0"0"0,3-1 9442 0 0,46-28-9195 0 0,212-114 913 0 0,-190 106-2147 0 0,60-25-57 0 0,-82 38-37 0 0,1 0 1 0 0,0 1 0 0 0,0 1-1 0 0,26-3 1 0 0,-27 6-10 0 0,-13 0 21 0 0,-1 1 0 0 0,1-1-1 0 0,-1 0 1 0 0,1 0 0 0 0,-1 0-1 0 0,1 0 1 0 0,-1 0-1 0 0,1 1 1 0 0,-1-1 0 0 0,1 0-1 0 0,-1 0 1 0 0,0 1 0 0 0,1-1-1 0 0,-1 0 1 0 0,1 1-1 0 0,-1-1 1 0 0,1 1 0 0 0,-1 0-1 0 0,1 1 1 0 0,0-1-1 0 0,-1 1 0 0 0,0 0 1 0 0,1-1-1 0 0,-1 1 1 0 0,0-1-1 0 0,0 1 0 0 0,0 0 1 0 0,0-1-1 0 0,0 1 1 0 0,0-1-1 0 0,0 1 0 0 0,-1 0 1 0 0,1-1-1 0 0,-1 1 1 0 0,1-1-1 0 0,-1 2 0 0 0,-14 28-30 0 0,-20 23 78 0 0,25-41-28 0 0,1 1 1 0 0,0 0 0 0 0,1 0 0 0 0,0 1 0 0 0,-4 15 0 0 0,9-21-107 0 0,4-8 37 0 0,-1-1-1 0 0,1 1 1 0 0,-1 0 0 0 0,1-1 0 0 0,-1 1-1 0 0,1-1 1 0 0,-1 1 0 0 0,1-1 0 0 0,-1 0-1 0 0,1 1 1 0 0,-1-1 0 0 0,1 1 0 0 0,0-1-1 0 0,-1 0 1 0 0,1 0 0 0 0,0 1 0 0 0,-1-1-1 0 0,2 0 1 0 0,-1 0-45 0 0,15 4-1942 0 0,0-5-3529 0 0,3-5-2198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2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18 17303 0 0,'12'-15'795'0'0,"-10"12"1757"0"0,-3 16-1014 0 0,-3 8-1253 0 0,-1-2-1 0 0,-1 1 0 0 0,-1-1 1 0 0,-1 0-1 0 0,-13 24 0 0 0,9-19-124 0 0,-249 465 1675 0 0,237-447-1784 0 0,-79 159 58 0 0,61-114-111 0 0,19-48-75 0 0,23-37 10 0 0,19-16-4371 0 0,-7 2 2868 0 0</inkml:trace>
  <inkml:trace contextRef="#ctx0" brushRef="#br0" timeOffset="1">61 587 15199 0 0,'-3'-2'111'0'0,"-1"1"-1"0"0,1 0 1 0 0,-1 0 0 0 0,1 0-1 0 0,-1 0 1 0 0,1 1-1 0 0,-1-1 1 0 0,-4 1-1 0 0,-4-1 1721 0 0,0-1 4332 0 0,30 4-4454 0 0,-5 1-1400 0 0,48-4 193 0 0,0-3 0 0 0,95-18 0 0 0,-111 15-327 0 0,476-104 716 0 0,-262 50-1697 0 0,-236 57-706 0 0,-7 3-461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28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22 10591 0 0,'0'0'964'0'0,"1"-1"-794"0"0,0 0 231 0 0,-1 1 0 0 0,1-1 0 0 0,-1 1 0 0 0,1-1 1 0 0,-1 1-1 0 0,1-1 0 0 0,-1 0 0 0 0,0 1 0 0 0,0-1 0 0 0,1 1 1 0 0,-1-1-1 0 0,0 0 0 0 0,0 1 0 0 0,1-1 0 0 0,-1 0 0 0 0,0 1 1 0 0,0-1-1 0 0,0 0 0 0 0,0 0 0 0 0,0 0 0 0 0,-1 0-307 0 0,1 1-1 0 0,0-1 0 0 0,0 1 1 0 0,-1 0-1 0 0,1-1 0 0 0,0 1 0 0 0,-1 0 1 0 0,1-1-1 0 0,0 1 0 0 0,-1 0 1 0 0,1-1-1 0 0,-1 1 0 0 0,1 0 0 0 0,-1 0 1 0 0,1 0-1 0 0,0-1 0 0 0,-1 1 1 0 0,1 0-1 0 0,-1 0 0 0 0,0 0 1 0 0,-22 0 252 0 0,8 4-303 0 0,1 0 1 0 0,0 1-1 0 0,0 1 0 0 0,-14 7 0 0 0,5 1-198 0 0,-29 20 0 0 0,-11 7-143 0 0,-216 114-771 0 0,270-150 985 0 0,1 0 0 0 0,-1 0 0 0 0,1 1 0 0 0,0 0 0 0 0,0 0 0 0 0,-11 13 0 0 0,18-18-155 0 0,14 6-850 0 0,2-2 817 0 0,-1 0 1 0 0,1-2 0 0 0,0 0-1 0 0,25 2 1 0 0,-3 0 79 0 0,-12-1 378 0 0,1 1 1 0 0,-1 1 0 0 0,-1 2-1 0 0,1 0 1 0 0,-2 2 0 0 0,1 1-1 0 0,-1 0 1 0 0,40 28 0 0 0,-60-37-53 0 0,-1 0 0 0 0,1 0 1 0 0,-1 0-1 0 0,0 0 0 0 0,0 0 1 0 0,0 1-1 0 0,0-1 1 0 0,0 1-1 0 0,0-1 0 0 0,2 5 1 0 0,-4-5-77 0 0,0-1 1 0 0,1 1-1 0 0,-1-1 1 0 0,0 1-1 0 0,0-1 1 0 0,0 1-1 0 0,0-1 1 0 0,0 0-1 0 0,0 1 1 0 0,0-1-1 0 0,0 1 1 0 0,-1-1-1 0 0,1 1 0 0 0,0-1 1 0 0,-1 0-1 0 0,1 1 1 0 0,-1-1-1 0 0,0 0 1 0 0,0 1-1 0 0,1-1 1 0 0,-1 0-1 0 0,0 0 1 0 0,0 0-1 0 0,0 1 1 0 0,-1 0-1 0 0,-7 6 77 0 0,0-1 0 0 0,-1 1 0 0 0,0-1 0 0 0,-20 10 0 0 0,3-1-126 0 0,-3 1-95 0 0,0-1-1 0 0,-39 15 0 0 0,-68 17-803 0 0,104-37 618 0 0,4-2-195 0 0,-33 6 1 0 0,50-12 340 0 0,0-2 0 0 0,0 0 0 0 0,-1 0 0 0 0,1-1 0 0 0,-20-2 1 0 0,30 2 125 0 0,0 0 1 0 0,0-1-1 0 0,1 1 1 0 0,-1 0 0 0 0,0-1-1 0 0,0 1 1 0 0,1-1 0 0 0,-1 0-1 0 0,0 1 1 0 0,1-1 0 0 0,-1 0-1 0 0,0 0 1 0 0,1 0 0 0 0,-1 0-1 0 0,1 0 1 0 0,0-1 0 0 0,-1 1-1 0 0,1 0 1 0 0,0-1 0 0 0,0 1-1 0 0,0 0 1 0 0,0-1 0 0 0,-2-3-1 0 0,3 3 1 0 0,-1 0 0 0 0,1-1 0 0 0,0 1 0 0 0,0 0 0 0 0,0 0 0 0 0,0-1 0 0 0,1 1 0 0 0,-1 0 0 0 0,1 0 0 0 0,-1-1 0 0 0,1 1 0 0 0,0 0 0 0 0,-1 0 0 0 0,1 0 0 0 0,0 0 0 0 0,1 0 0 0 0,-1 0 0 0 0,3-3 0 0 0,26-33-1338 0 0,-6 12-166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2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0 5983 0 0,'0'0'464'0'0,"0"2"-305"0"0,-19 84 7511 0 0,3-5-4195 0 0,-23 50-1682 0 0,-100 223 0 0 0,103-281-1725 0 0,-4-1 0 0 0,-3-1 0 0 0,-3-3 1 0 0,-64 73-1 0 0,-7 15 52 0 0,61-77-87 0 0,27-38-185 0 0,28-39-48 0 0,8-12-3736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29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12439 0 0,'0'0'1126'0'0,"1"0"-592"0"0,72-5 8060 0 0,37-14-5824 0 0,-55 9-1878 0 0,377-64 135 0 0,-418 71-1620 0 0,1 1 0 0 0,0 1 0 0 0,-1 0 0 0 0,30 3-1 0 0,-27 1-823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2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536 155 7367 0 0,'0'0'568'0'0,"-16"-11"1751"0"0,-6-9 5210 0 0,19 17-7189 0 0,0 0 0 0 0,1 0-1 0 0,0 0 1 0 0,-1-1 0 0 0,1 1 0 0 0,1-1-1 0 0,-1 0 1 0 0,0 0 0 0 0,-1-4 0 0 0,3 7-333 0 0,-14-42 945 0 0,13 40-900 0 0,-1 0 1 0 0,1 0-1 0 0,-1-1 1 0 0,0 1-1 0 0,0 0 1 0 0,0 0 0 0 0,0 1-1 0 0,0-1 1 0 0,0 0-1 0 0,-5-3 1 0 0,5 6-54 0 0,1-1-1 0 0,-1 0 1 0 0,0 0 0 0 0,0 1 0 0 0,0-1-1 0 0,0 1 1 0 0,0 0 0 0 0,0 0 0 0 0,0-1 0 0 0,0 1-1 0 0,0 0 1 0 0,0 1 0 0 0,0-1 0 0 0,0 0-1 0 0,0 1 1 0 0,-3 0 0 0 0,-30 12-176 0 0,-61 39-260 0 0,72-38 422 0 0,-5 5 110 0 0,0 1 0 0 0,1 2 0 0 0,2 0 0 0 0,-42 46 0 0 0,61-60 3 0 0,0 0 0 0 0,0 0 0 0 0,1 0 0 0 0,0 1 0 0 0,1 0 0 0 0,0 0 0 0 0,0 0 0 0 0,1 1 0 0 0,0 0 0 0 0,-4 16-1 0 0,8-26-91 0 0,0 0-1 0 0,0 1 0 0 0,0-1 0 0 0,0 1 0 0 0,0-1 0 0 0,0 0 0 0 0,0 1 0 0 0,0-1 0 0 0,0 0 0 0 0,0 1 0 0 0,0-1 0 0 0,0 0 0 0 0,1 1 0 0 0,-1-1 0 0 0,0 1 0 0 0,0-1 0 0 0,0 0 0 0 0,1 0 1 0 0,-1 1-1 0 0,0-1 0 0 0,0 0 0 0 0,1 1 0 0 0,-1-1 0 0 0,0 0 0 0 0,0 0 0 0 0,1 0 0 0 0,-1 1 0 0 0,0-1 0 0 0,1 0 0 0 0,-1 0 0 0 0,0 0 0 0 0,1 1 0 0 0,12 0 68 0 0,0-4 13 0 0,-1 0 0 0 0,1-1-1 0 0,0-1 1 0 0,-1 0 0 0 0,16-9-1 0 0,-1 1 8 0 0,249-120-1 0 0,-262 126-149 0 0,21-14-1 0 0,-33 19-34 0 0,-12 11-225 0 0,7-7 289 0 0,-10 10-32 0 0,-49 44-135 0 0,55-49 140 0 0,1 1 1 0 0,-1-1 0 0 0,1 1-1 0 0,1 0 1 0 0,0 0 0 0 0,-5 11-1 0 0,9-17-610 0 0,20 2-6962 0 0,3-1 1123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0 18599 0 0,'0'0'1684'0'0,"0"3"-1298"0"0,1 8-85 0 0,-1 1 0 0 0,0-1 0 0 0,-1 0 1 0 0,0 1-1 0 0,-1-1 0 0 0,0 0 0 0 0,-1 0 1 0 0,-6 16-1 0 0,-41 87 630 0 0,40-95-747 0 0,-55 103-27 0 0,-5-2 1 0 0,-86 112-1 0 0,10-43-65 0 0,-25 35-1873 0 0,124-164-204 0 0,25-38-4767 0 0,14-16 474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10 155 17447 0 0,'0'0'796'0'0,"-9"0"3462"0"0,13-1-2220 0 0,15-1-463 0 0,43-6-1330 0 0,356-73 819 0 0,-321 57-1043 0 0,-53 12-561 0 0,1 2 0 0 0,63-6-1 0 0,-102 16 115 0 0,0 0 0 0 0,0 0-1 0 0,0 0 1 0 0,0 1 0 0 0,8 2 0 0 0,1 2-1745 0 0</inkml:trace>
  <inkml:trace contextRef="#ctx0" brushRef="#br0" timeOffset="1">969 130 10591 0 0,'0'0'964'0'0,"0"2"-448"0"0,-2 3 486 0 0,1 1-1 0 0,-1-1 0 0 0,0 0 0 0 0,0 1 0 0 0,-1-1 0 0 0,0 0 1 0 0,-3 4-1 0 0,-26 35 2163 0 0,23-33-2891 0 0,-68 79 1829 0 0,-12 17-1533 0 0,74-87-831 0 0,1 0 0 0 0,0 2-1 0 0,-14 32 1 0 0,20-33-1818 0 0,5-7-3255 0 0,1-1-2303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 17735 0 0,'0'0'784'0'0,"-7"-3"168"0"0,-2 3-760 0 0,0 0-192 0 0,14 8-440 0 0,4 3-7272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31 6911 0 0,'4'-30'18960'0'0,"-9"34"-20485"0"0,-173 136 1415 0 0,74-63-576 0 0,96-71 497 0 0,0 0 0 0 0,0 1-1 0 0,1 0 1 0 0,0 1 0 0 0,-11 14 0 0 0,17-21-19 0 0,7 8-216 0 0,-3-5 359 0 0,1-1 0 0 0,-1 1 0 0 0,1-1 0 0 0,0 0 0 0 0,0-1 0 0 0,0 1 0 0 0,1 0 0 0 0,-1-1 0 0 0,0 0 0 0 0,7 2 0 0 0,9 2 17 0 0,23 4-1 0 0,-24-6 27 0 0,5 2-12 0 0,27 11 0 0 0,-43-15 49 0 0,0 2 1 0 0,-1-1-1 0 0,0 1 1 0 0,0 0-1 0 0,0 1 1 0 0,0-1-1 0 0,7 8 1 0 0,-12-10 60 0 0,0 0 0 0 0,0 1 1 0 0,-1-1-1 0 0,1 1 1 0 0,-1-1-1 0 0,0 1 1 0 0,0 0-1 0 0,0-1 1 0 0,0 1-1 0 0,0 0 1 0 0,0 0-1 0 0,-1 0 1 0 0,1 0-1 0 0,-1 5 1 0 0,0 4 279 0 0,0-1 0 0 0,-3 16 1 0 0,1-14-171 0 0,2-7-141 0 0,-1 0 0 0 0,0 0-1 0 0,-1 0 1 0 0,0 0 0 0 0,0 0 0 0 0,0 0-1 0 0,0-1 1 0 0,-1 1 0 0 0,0-1 0 0 0,0 1-1 0 0,0-1 1 0 0,-6 6 0 0 0,6-8-36 0 0,0 0-1 0 0,-1 0 1 0 0,1 0-1 0 0,-1 0 1 0 0,0 0 0 0 0,0-1-1 0 0,0 0 1 0 0,0 0-1 0 0,0 0 1 0 0,0 0 0 0 0,-1-1-1 0 0,1 1 1 0 0,-1-1-1 0 0,1 0 1 0 0,-1-1 0 0 0,-8 1-1 0 0,-12-1 79 0 0,1-1 0 0 0,-1-1 0 0 0,-23-5 0 0 0,-72-21 369 0 0,83 19-324 0 0,33 8-223 0 0,0 0 0 0 0,0 0-1 0 0,0-1 1 0 0,0 1 0 0 0,0-1 0 0 0,0 0-1 0 0,0 0 1 0 0,1 0 0 0 0,-1 0 0 0 0,1-1-1 0 0,-1 1 1 0 0,1-1 0 0 0,0 0 0 0 0,0 0-1 0 0,0 0 1 0 0,1 0 0 0 0,-5-7-1 0 0,1-6-8297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 13359 0 0,'-5'3'173'0'0,"1"0"1"0"0,-1 0-1 0 0,1 1 0 0 0,0 0 0 0 0,0 0 0 0 0,0 0 1 0 0,0 0-1 0 0,-4 8 0 0 0,-23 42 483 0 0,11-18 485 0 0,-88 153 1997 0 0,-9 15-1998 0 0,29-64-756 0 0,-164 269 454 0 0,222-358-816 0 0,-25 42-1029 0 0,54-92-134 0 0,10-11-7741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3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273 118 10135 0 0,'-23'-25'9720'0'0,"38"17"-8962"0"0,-4 2-608 0 0,17-2 125 0 0,0 0 0 0 0,38-4 0 0 0,25-6 202 0 0,-68 12-317 0 0,-1-1 122 0 0,0 1 0 0 0,0 1 1 0 0,1 2-1 0 0,23-2 0 0 0,-45 5-272 0 0,-1 0 0 0 0,0 0 0 0 0,1 0 0 0 0,-1 1 0 0 0,1-1 0 0 0,-1 0-1 0 0,1 0 1 0 0,-1 1 0 0 0,0-1 0 0 0,1 0 0 0 0,-1 0 0 0 0,0 1 0 0 0,1-1-1 0 0,-1 0 1 0 0,0 1 0 0 0,1-1 0 0 0,-1 0 0 0 0,0 1 0 0 0,0-1 0 0 0,0 1-1 0 0,1-1 1 0 0,-1 1 0 0 0,0-1 0 0 0,0 0 0 0 0,0 1 0 0 0,0-1 0 0 0,0 1-1 0 0,2 11 81 0 0,-2-7-88 0 0,-1-1-1 0 0,0 1 1 0 0,0-1 0 0 0,0 1 0 0 0,0-1 0 0 0,-1 1-1 0 0,0-1 1 0 0,0 0 0 0 0,0 0 0 0 0,0 0 0 0 0,-1 0-1 0 0,-5 6 1 0 0,-4 5-4 0 0,-25 22 1 0 0,31-31 2 0 0,-131 114-1 0 0,37-34 0 0 0,-50 44 0 0 0,-31 27 0 0 0,173-149-11 0 0,9-8 7 0 0,0 1 0 0 0,-1 0 0 0 0,1-1 0 0 0,0 1 0 0 0,-1-1 0 0 0,1 1 0 0 0,0-1 0 0 0,0 1 0 0 0,0-1-1 0 0,0 0 1 0 0,-1 1 0 0 0,2-1 0 0 0,6 2 10 0 0,0-1-1 0 0,1-1 0 0 0,-1 1 1 0 0,0-1-1 0 0,0 0 1 0 0,0-1-1 0 0,0 0 1 0 0,0 0-1 0 0,10-3 1 0 0,10-1 3 0 0,69-7 286 0 0,126 0 1 0 0,-166 12-3301 0 0,-39-1 1475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702 135 10591 0 0,'7'-13'667'0'0,"1"0"0"0"0,0 0 0 0 0,1 0 0 0 0,14-15 0 0 0,-17 22 11 0 0,0 0 0 0 0,0 0-1 0 0,1 1 1 0 0,-1-1-1 0 0,1 2 1 0 0,0-1-1 0 0,0 1 1 0 0,1 0-1 0 0,10-4 1 0 0,-16 8-154 0 0,-1 2-260 0 0,0 2-232 0 0,0-1-1 0 0,0 1 1 0 0,0 0 0 0 0,-1 0-1 0 0,1 0 1 0 0,-1 0 0 0 0,0 0 0 0 0,0 0-1 0 0,-1 0 1 0 0,0 4 0 0 0,-10 43 218 0 0,10-49-233 0 0,-15 50 368 0 0,-37 83 1 0 0,-37 45 136 0 0,81-162-474 0 0,-231 423 446 0 0,227-419-492 0 0,-55 97-2 0 0,-137 179 0 0 0,97-182-1958 0 0,81-90 1407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61 105 5983 0 0,'-3'0'92'0'0,"0"-1"-1"0"0,0 1 0 0 0,0 0 0 0 0,0 0 0 0 0,0 0 0 0 0,0 1 1 0 0,1-1-1 0 0,-1 1 0 0 0,0-1 0 0 0,0 1 0 0 0,0 0 1 0 0,1 0-1 0 0,-5 2 0 0 0,-10 8 12875 0 0,22-1-10865 0 0,-4-8-2027 0 0,1 0-1 0 0,-1 0 1 0 0,1-1-1 0 0,0 1 1 0 0,-1-1 0 0 0,1 1-1 0 0,0-1 1 0 0,0 0-1 0 0,0 1 1 0 0,0-1 0 0 0,0 0-1 0 0,1 0 1 0 0,-1-1-1 0 0,0 1 1 0 0,0 0 0 0 0,1-1-1 0 0,-1 1 1 0 0,3-1-1 0 0,6 1 142 0 0,-1-1-1 0 0,19-1 0 0 0,-25 1-159 0 0,77-10 646 0 0,0-2 0 0 0,124-37 0 0 0,-138 29-609 0 0,85-21 180 0 0,-116 33-223 0 0,0 2 1 0 0,46-2 0 0 0,-77 8-92 0 0,1 0 1 0 0,-1 0-1 0 0,0 1 1 0 0,1 0-1 0 0,-1 0 0 0 0,0 0 1 0 0,1 0-1 0 0,-1 1 1 0 0,8 4-1 0 0,-12-5 1 0 0,0-1 0 0 0,0 1-1 0 0,-1 0 1 0 0,1-1 0 0 0,-1 1-1 0 0,1 0 1 0 0,0 0 0 0 0,-1-1 0 0 0,1 1-1 0 0,-1 0 1 0 0,0 0 0 0 0,1 0 0 0 0,-1 0-1 0 0,0 0 1 0 0,1 0 0 0 0,-1 0 0 0 0,0 0-1 0 0,0 0 1 0 0,0 1 0 0 0,0 21-1013 0 0,0-19 598 0 0,0-2-584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199 382 2759 0 0,'0'0'21225'0'0,"0"2"-20502"0"0,0 3-625 0 0,-1 0 1 0 0,0 0-1 0 0,0 1 0 0 0,0-1 0 0 0,-1 0 1 0 0,1 0-1 0 0,-1 0 0 0 0,0-1 0 0 0,-1 1 0 0 0,1 0 1 0 0,-6 6-1 0 0,-6 8-100 0 0,-23 22-1 0 0,11-11 89 0 0,11-12-112 0 0,-64 82-676 0 0,76-88-2418 0 0</inkml:trace>
  <inkml:trace contextRef="#ctx0" brushRef="#br0" timeOffset="1">477 54 1375 0 0,'0'0'128'0'0,"4"-11"-128"0"0,3-1 0 0 0,2 1 0 0 0,0 4 3640 0 0,3 2 704 0 0,4 0 136 0 0,2 3 32 0 0,0 2-3608 0 0,3 3-720 0 0,0 3-184 0 0,0 1-7808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5983 0 0,'-2'2'12472'0'0,"-2"4"-11908"0"0,0 0 0 0 0,0 0 0 0 0,-1-1 0 0 0,0 1 0 0 0,-1-1-1 0 0,-9 7 1 0 0,-42 27 565 0 0,29-21-669 0 0,23-15-402 0 0,-183 137 1024 0 0,186-138-1080 0 0,-13 11 2 0 0,2 0 1 0 0,-19 22-1 0 0,29-32-4 0 0,0 1 0 0 0,1 0 0 0 0,-1 0-1 0 0,1 0 1 0 0,0 0 0 0 0,0 0 0 0 0,0 0 0 0 0,0 1 0 0 0,1-1-1 0 0,0 1 1 0 0,0-1 0 0 0,0 1 0 0 0,1-1 0 0 0,-1 1-1 0 0,1 0 1 0 0,0 4 0 0 0,1-6-4 0 0,0-1 1 0 0,-1 1-1 0 0,1-1 0 0 0,1 1 0 0 0,-1-1 1 0 0,0 0-1 0 0,0 1 0 0 0,1-1 0 0 0,0 0 0 0 0,-1 0 1 0 0,1 0-1 0 0,0 0 0 0 0,0 0 0 0 0,0 0 1 0 0,0-1-1 0 0,0 1 0 0 0,0 0 0 0 0,1-1 1 0 0,-1 0-1 0 0,0 0 0 0 0,1 0 0 0 0,4 2 0 0 0,3 0-16 0 0,1 0-1 0 0,-1 0 1 0 0,1-1-1 0 0,14 1 1 0 0,-10-2-278 0 0,1 0 0 0 0,-1-1 0 0 0,0-1 0 0 0,0 0 0 0 0,0-1 0 0 0,27-7 0 0 0,-26 3-1355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419 107 2303 0 0,'1'-1'102'0'0,"0"-2"-158"0"0,0 0 0 0 0,0 1 0 0 0,0-1 0 0 0,0 1 0 0 0,0-1 0 0 0,-1 0 1 0 0,1 0-1 0 0,-1 1 0 0 0,0-1 0 0 0,0-4 0 0 0,-1 4 1047 0 0,1 0 0 0 0,-1 0 0 0 0,0 0 0 0 0,0-1 0 0 0,0 1 0 0 0,0 0 0 0 0,0 0 0 0 0,-1 0-1 0 0,1 1 1 0 0,-1-1 0 0 0,0 0 0 0 0,0 0 0 0 0,0 1 0 0 0,0-1 0 0 0,0 1 0 0 0,-1 0 0 0 0,1 0 0 0 0,-1 0 0 0 0,1 0 0 0 0,-1 0 0 0 0,0 0 0 0 0,-6-2 0 0 0,3 2-952 0 0,0 0 0 0 0,0 0 0 0 0,0 1 0 0 0,0 0 0 0 0,0 0 0 0 0,-1 0 0 0 0,1 1 0 0 0,0 0 0 0 0,-1 0 0 0 0,1 1 0 0 0,0 0 0 0 0,-1 0 0 0 0,1 0 0 0 0,0 1 0 0 0,0 0 0 0 0,-11 5 0 0 0,-4 2-195 0 0,2 2 0 0 0,-1 1 0 0 0,-24 19-1 0 0,27-18 139 0 0,0 1 0 0 0,2 0-1 0 0,-1 1 1 0 0,2 1 0 0 0,0 0-1 0 0,1 1 1 0 0,0 1-1 0 0,-18 35 1 0 0,25-37 18 0 0,2-2 0 0 0,6-1 0 0 0,-1-12 6 0 0,0 1 1 0 0,0-1-1 0 0,0 1 1 0 0,0-1-1 0 0,0 0 0 0 0,0 1 1 0 0,1-1-1 0 0,-1 0 0 0 0,0 0 1 0 0,1 0-1 0 0,-1 0 0 0 0,1 0 1 0 0,-1 0-1 0 0,1 0 0 0 0,-1-1 1 0 0,1 1-1 0 0,0 0 0 0 0,-1-1 1 0 0,1 1-1 0 0,0-1 0 0 0,-1 0 1 0 0,1 1-1 0 0,0-1 0 0 0,0 0 1 0 0,-1 0-1 0 0,1 0 0 0 0,3-1 1 0 0,4 0 59 0 0,1-1 0 0 0,-1 0 0 0 0,17-7 0 0 0,-20 7-44 0 0,154-68 434 0 0,-125 53-260 0 0,55-39 0 0 0,-101 65-217 0 0,0 1 0 0 0,1-1 0 0 0,0 2-1 0 0,1-1 1 0 0,0 1 0 0 0,1 1 0 0 0,-10 17 0 0 0,17-28-59 0 0,7 10-199 0 0,-4-10 124 0 0,-1 0-1 0 0,0 0 1 0 0,1-1-1 0 0,-1 1 1 0 0,0 0 0 0 0,1 0-1 0 0,-1-1 1 0 0,1 1-1 0 0,0-1 1 0 0,-1 1 0 0 0,1-1-1 0 0,-1 1 1 0 0,1-1-1 0 0,0 0 1 0 0,2 0-1 0 0,14 2-1317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47 5063 0 0,'37'-46'16700'0'0,"-38"48"-15953"0"0,-17 44-73 0 0,-2-1 0 0 0,-39 62 0 0 0,12-22-399 0 0,-43 81 26 0 0,-82 166-149 0 0,153-292-237 0 0,-21 48 274 0 0,35-73-546 0 0,0 0-1 0 0,0 0 0 0 0,-4 31 1 0 0,9-31-1669 0 0,1-6-3109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303 357 9815 0 0,'0'0'1208'0'0,"3"0"-354"0"0,1 0-496 0 0,0-1 1 0 0,0 1-1 0 0,0 1 1 0 0,0-1-1 0 0,0 0 1 0 0,0 1-1 0 0,0 0 1 0 0,0 0 0 0 0,0 0-1 0 0,0 1 1 0 0,0-1-1 0 0,5 4 1 0 0,-2-1 180 0 0,0 1 0 0 0,-1 0 1 0 0,0 0-1 0 0,0 0 1 0 0,10 12-1 0 0,-12-12-271 0 0,1 0 0 0 0,-1 0 0 0 0,1-1 0 0 0,1 1 0 0 0,-1-1 0 0 0,6 3 0 0 0,-8-6-205 0 0,-1 1 0 0 0,1-1 1 0 0,0 0-1 0 0,-1 0 0 0 0,1 0 1 0 0,0 0-1 0 0,0-1 0 0 0,0 1 0 0 0,0-1 1 0 0,-1 0-1 0 0,1 0 0 0 0,0 0 1 0 0,0 0-1 0 0,0 0 0 0 0,0 0 1 0 0,4-2-1 0 0,7-3 44 0 0,0 0 0 0 0,-1-1 0 0 0,0-1 0 0 0,0 0 0 0 0,-1-1 0 0 0,0 0 0 0 0,0-1 0 0 0,-1 0 0 0 0,11-12-1 0 0,-2 0 135 0 0,-1-1 0 0 0,0 0 0 0 0,22-39 0 0 0,-36 54-367 0 0,-2 0 1 0 0,1 1-1 0 0,-1-1 0 0 0,0-1 1 0 0,0 1-1 0 0,-1 0 0 0 0,1-1 0 0 0,-2 1 1 0 0,1-1-1 0 0,-1 0 0 0 0,-1 1 1 0 0,1-1-1 0 0,-2-11 0 0 0,0 16-47 0 0,0-1-1 0 0,0 1 0 0 0,0 0 1 0 0,-1 0-1 0 0,1 1 1 0 0,-1-1-1 0 0,0 0 1 0 0,0 0-1 0 0,0 1 1 0 0,0-1-1 0 0,0 1 0 0 0,-4-3 1 0 0,-35-26-1499 0 0,30 23 1450 0 0,-4-3-94 0 0,6 4 83 0 0,0 1 1 0 0,-19-11-1 0 0,25 16 202 0 0,0 0 0 0 0,0 0 0 0 0,0 0 0 0 0,-1 0 0 0 0,1 0 0 0 0,0 1-1 0 0,0-1 1 0 0,-1 1 0 0 0,1 0 0 0 0,0 0 0 0 0,-1 0 0 0 0,1 0 0 0 0,0 1 0 0 0,-4 0 0 0 0,-24 8-29 0 0,2 2 1 0 0,-1 1-1 0 0,1 1 1 0 0,1 1 0 0 0,-29 20-1 0 0,15-6 112 0 0,1 3 0 0 0,-52 50 1 0 0,71-59 89 0 0,0 2 1 0 0,2 0 0 0 0,0 1 0 0 0,2 1 0 0 0,-18 34 0 0 0,27-42-40 0 0,0 0-1 0 0,1 1 1 0 0,1 1 0 0 0,0-1-1 0 0,2 1 1 0 0,0 0 0 0 0,1 0-1 0 0,2 0 1 0 0,-1 24 0 0 0,2-38-98 0 0,2 0 0 0 0,-1 0 0 0 0,1 1 0 0 0,0-1 0 0 0,1 0 0 0 0,-1 0 0 0 0,1 0 0 0 0,0 0 0 0 0,5 9 0 0 0,-5-12 31 0 0,0 0 1 0 0,0 1 0 0 0,0-1 0 0 0,1 0-1 0 0,0 0 1 0 0,-1 0 0 0 0,1-1 0 0 0,0 1-1 0 0,0-1 1 0 0,1 0 0 0 0,-1 1 0 0 0,0-1-1 0 0,1-1 1 0 0,-1 1 0 0 0,1 0-1 0 0,5 1 1 0 0,6 0 215 0 0,0 0 0 0 0,1-1-1 0 0,-1 0 1 0 0,0-1 0 0 0,20-1-1 0 0,1-3 324 0 0,40-7-1 0 0,-1-8 9 0 0,-42 9-245 0 0,63-8-1 0 0,-84 15-337 0 0,-9 2-58 0 0,1-4-626 0 0,4-1-832 0 0,1-4 465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73 105 17479 0 0,'0'0'1580'0'0,"-1"1"-1296"0"0,-6 8-53 0 0,1 1 0 0 0,0 0-1 0 0,0-1 1 0 0,1 2-1 0 0,0-1 1 0 0,1 1 0 0 0,-3 11-1 0 0,1-7 99 0 0,1 0-158 0 0,1-1 1 0 0,1 1-1 0 0,0 0 1 0 0,1 0 0 0 0,1 0-1 0 0,0 0 1 0 0,1 0-1 0 0,2 18 1 0 0,4 15 78 0 0,16 57 1 0 0,-14-67-169 0 0,-3-24-34 0 0,4 24 111 0 0,-8-36 258 0 0,-2-4-165 0 0,1-5-191 0 0,-1-1 0 0 0,1 1 0 0 0,0-1 0 0 0,1 0 0 0 0,0 1 0 0 0,0-1 0 0 0,0 1 0 0 0,1-1 0 0 0,1 1 0 0 0,-1 0 0 0 0,1-1 0 0 0,5-8 0 0 0,7-12 270 0 0,30-42 0 0 0,168-196-847 0 0,-190 239 488 0 0,-13 16-46 0 0,1-3-182 0 0,1 0 1 0 0,1 1-1 0 0,0 0 1 0 0,23-16-1 0 0,-31 26-403 0 0,0 1-1 0 0,-1 0 1 0 0,1 0 0 0 0,1 1 0 0 0,-1-1-1 0 0,0 1 1 0 0,9-1 0 0 0,0 1-6323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10 11519 0 0,'2'-1'887'0'0,"0"1"-728"0"0,12-7 327 0 0,-13 6-268 0 0,-1 1 0 0 0,1 0-1 0 0,-1 0 1 0 0,1 0-1 0 0,-1-1 1 0 0,1 1 0 0 0,0 0-1 0 0,-1 0 1 0 0,1 0 0 0 0,-1 0-1 0 0,1 0 1 0 0,-1 0-1 0 0,1 0 1 0 0,-1 0 0 0 0,1 0-1 0 0,-1 0 1 0 0,1 0 0 0 0,-1 1-1 0 0,1-1 1 0 0,-1 0 0 0 0,1 0-1 0 0,-1 0 1 0 0,1 1-1 0 0,-1-1 1 0 0,1 0 0 0 0,-1 1-1 0 0,1-1 1 0 0,-1 0 0 0 0,0 1-1 0 0,1-1 1 0 0,-1 1-1 0 0,1-1 1 0 0,-1 0 0 0 0,0 1-1 0 0,1 0 1 0 0,7 18 1727 0 0,-7-14-1805 0 0,0 1 1 0 0,-1 0-1 0 0,0-1 0 0 0,0 1 0 0 0,-1-1 1 0 0,1 1-1 0 0,-1-1 0 0 0,0 1 0 0 0,0-1 1 0 0,-1 1-1 0 0,-3 7 0 0 0,-4 7 100 0 0,-17 30-1 0 0,21-42-137 0 0,-93 145 286 0 0,-18 34-1208 0 0,112-178-161 0 0,-1 1 0 0 0,-3 15 1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0,'0'0'7656'0'0,"11"11"-7656"0"0,1-3-4856 0 0,3 3-984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3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119 149 7831 0 0,'0'0'10735'0'0,"1"1"-9946"0"0,6 3-482 0 0,-1-1-1 0 0,1 0 1 0 0,0 0 0 0 0,0-1-1 0 0,0 0 1 0 0,0 0-1 0 0,1-1 1 0 0,-1 1 0 0 0,0-2-1 0 0,1 1 1 0 0,-1-1 0 0 0,10-1-1 0 0,14-2 187 0 0,49-10 0 0 0,-53 8-330 0 0,10-3-105 0 0,1-1 1 0 0,-2-1-1 0 0,1-3 0 0 0,60-28 1 0 0,-95 40-88 0 0,0 0-1 0 0,1 0 1 0 0,-1-1 0 0 0,0 1 0 0 0,0 0 0 0 0,0-1 0 0 0,0 1-1 0 0,0-1 1 0 0,-1 0 0 0 0,1 0 0 0 0,0 1 0 0 0,-1-1 0 0 0,1 0-1 0 0,-1 0 1 0 0,2-3 0 0 0,-3 4-7 0 0,0 0 0 0 0,0 0-1 0 0,0 0 1 0 0,-1 0 0 0 0,1 0 0 0 0,0 1 0 0 0,0-1-1 0 0,-1 0 1 0 0,1 0 0 0 0,0 0 0 0 0,-1 0 0 0 0,1 0-1 0 0,-1 0 1 0 0,1 1 0 0 0,-1-1 0 0 0,1 0-1 0 0,-1 0 1 0 0,0 1 0 0 0,1-1 0 0 0,-1 0 0 0 0,0 1-1 0 0,1-1 1 0 0,-1 1 0 0 0,0-1 0 0 0,0 1-1 0 0,-1-1 1 0 0,-23-11-667 0 0,25 12 692 0 0,-9-2-93 0 0,0 0 1 0 0,1 0-1 0 0,-1 1 1 0 0,0 0-1 0 0,0 0 0 0 0,0 1 1 0 0,0 1-1 0 0,0-1 0 0 0,0 1 1 0 0,-9 3-1 0 0,-3 1 75 0 0,0 0 0 0 0,0 2 0 0 0,-20 9 0 0 0,-129 72-16 0 0,140-70 165 0 0,1 2-1 0 0,1 1 1 0 0,-37 36 0 0 0,58-50-61 0 0,1 0 1 0 0,-1 1-1 0 0,1 0 1 0 0,1 0-1 0 0,-1 1 1 0 0,1-1-1 0 0,1 1 1 0 0,0 0-1 0 0,-6 19 1 0 0,9-25-82 0 0,0 1 0 0 0,0 0 0 0 0,1 0 0 0 0,-1-1 0 0 0,1 1 1 0 0,0 0-1 0 0,0 0 0 0 0,0 0 0 0 0,1-1 0 0 0,-1 1 0 0 0,1 0 0 0 0,0 0 0 0 0,0-1 0 0 0,0 1 0 0 0,1-1 0 0 0,-1 1 0 0 0,1-1 1 0 0,0 1-1 0 0,0-1 0 0 0,0 0 0 0 0,0 0 0 0 0,1 0 0 0 0,-1 0 0 0 0,1 0 0 0 0,0-1 0 0 0,0 1 0 0 0,0-1 0 0 0,5 4 1 0 0,-2-2-636 0 0,1-1 0 0 0,0 1 0 0 0,8 2 0 0 0,10 1-4193 0 0,-1-1-1314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1236 12895 0 0,'0'2'998'0'0,"-3"13"-113"0"0,-1 0 0 0 0,-1-1 0 0 0,-8 21 0 0 0,12-33 133 0 0,-1-1-452 0 0,-4 5-204 0 0,5-4-39 0 0,-2-2 5 0 0,-3 1-161 0 0,-1 0-1 0 0,1-1 1 0 0,-1 0 0 0 0,0 0 0 0 0,1 0 0 0 0,-1-1-1 0 0,1 0 1 0 0,-1 0 0 0 0,1-1 0 0 0,0 0 0 0 0,0 0-1 0 0,0-1 1 0 0,0 1 0 0 0,0-1 0 0 0,0-1 0 0 0,-7-4-1 0 0,7 4-128 0 0,0-1-1 0 0,0 1 0 0 0,1-1 1 0 0,0 0-1 0 0,0 0 1 0 0,0-1-1 0 0,1 0 0 0 0,-1 1 1 0 0,1-1-1 0 0,1-1 0 0 0,-1 1 1 0 0,1-1-1 0 0,0 1 0 0 0,-4-14 1 0 0,6 8-25 0 0,-1 0-1 0 0,1 1 1 0 0,1-1 0 0 0,0 0 0 0 0,3-22 0 0 0,2 9-25 0 0,11-38 0 0 0,-11 47-36 0 0,2 0-1 0 0,0 0 1 0 0,1 0-1 0 0,0 1 1 0 0,1 0-1 0 0,18-21 1 0 0,-10 16-41 0 0,1 0 1 0 0,1 1-1 0 0,31-23 1 0 0,-21 19-155 0 0,2 3 0 0 0,0 0-1 0 0,61-27 1 0 0,-76 40 409 0 0,0 0 0 0 0,1 2 0 0 0,0 0-1 0 0,0 1 1 0 0,1 0 0 0 0,-1 2 0 0 0,1 0 0 0 0,-1 1-1 0 0,36 2 1 0 0,-48 0-84 0 0,1 0-1 0 0,-1 0 1 0 0,0 0-1 0 0,0 1 1 0 0,0 0-1 0 0,0 0 1 0 0,0 0-1 0 0,0 0 1 0 0,-1 1-1 0 0,1 0 1 0 0,-1 0-1 0 0,1 0 1 0 0,-1 0-1 0 0,0 1 1 0 0,0-1-1 0 0,-1 1 1 0 0,6 7-1 0 0,-5-5-32 0 0,-1 0 0 0 0,0 0 0 0 0,0 0 0 0 0,0 1 0 0 0,-1-1 0 0 0,0 1 0 0 0,0-1 0 0 0,-1 1-1 0 0,0 0 1 0 0,0 0 0 0 0,0-1 0 0 0,-1 1 0 0 0,0 9 0 0 0,-2 4-21 0 0,-1 0 1 0 0,-1 0-1 0 0,0 0 0 0 0,-2-1 1 0 0,0 0-1 0 0,-1 0 0 0 0,-1 0 1 0 0,-1-1-1 0 0,-12 19 0 0 0,9-17-15 0 0,-2-1 1 0 0,0-1-1 0 0,-1 0 0 0 0,0 0 1 0 0,-2-2-1 0 0,0 0 0 0 0,-32 23 0 0 0,27-25-10 0 0,0-1 0 0 0,-32 16 0 0 0,45-26-109 0 0,0 1 0 0 0,-1-1-1 0 0,1 0 1 0 0,0-1 0 0 0,-1 0-1 0 0,0-1 1 0 0,1 0-1 0 0,-1 0 1 0 0,-16-1 0 0 0,11-4-1032 0 0,3-2-315 0 0</inkml:trace>
  <inkml:trace contextRef="#ctx0" brushRef="#br0" timeOffset="1">1219 77 11519 0 0,'68'-76'8934'0'0,"-93"119"-8413"0"0,-1-2 0 0 0,-57 68 1 0 0,22-32-290 0 0,-130 188-124 0 0,131-174-556 0 0,-49 103 1 0 0,-7 70-1888 0 0,102-229 1880 0 0,-21 41 0 0 0,27-62-486 0 0,-1 1-1 0 0,0-1 1 0 0,-1-1 0 0 0,0 0-1 0 0,-17 15 1 0 0,13-16-3853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135 184 11519 0 0,'0'0'887'0'0,"-1"2"-583"0"0,-21 84 8917 0 0,22-84-8025 0 0,0-1-1151 0 0,0-1 1 0 0,0 1-1 0 0,1 0 0 0 0,-1-1 0 0 0,0 1 1 0 0,0-1-1 0 0,1 1 0 0 0,-1-1 0 0 0,1 1 1 0 0,-1-1-1 0 0,0 1 0 0 0,1-1 0 0 0,-1 1 0 0 0,1-1 1 0 0,-1 1-1 0 0,1-1 0 0 0,-1 1 0 0 0,1-1 1 0 0,-1 0-1 0 0,1 1 0 0 0,0-1 0 0 0,-1 0 1 0 0,1 0-1 0 0,0 1 0 0 0,-1-1 0 0 0,1 0 1 0 0,-1 0-1 0 0,1 0 0 0 0,1 0 0 0 0,20 2 590 0 0,-8-4-419 0 0,-1-1-1 0 0,0 0 0 0 0,0 0 1 0 0,-1-1-1 0 0,13-6 0 0 0,62-32 261 0 0,-66 31-460 0 0,-1-1 0 0 0,-1-1 0 0 0,0 0 0 0 0,0-1 0 0 0,-1-1 0 0 0,-1-1 0 0 0,-1 0 0 0 0,23-30 0 0 0,-36 41-77 0 0,1 0 0 0 0,-1-1 0 0 0,-1 1 0 0 0,1-1 0 0 0,-1 0 0 0 0,0 0 0 0 0,2-6 0 0 0,-4 11 49 0 0,0 1 0 0 0,0-1 0 0 0,0 1 0 0 0,0-1 0 0 0,0 1 0 0 0,-1 0 0 0 0,1-1 0 0 0,0 1 0 0 0,0-1 0 0 0,0 1 0 0 0,0-1 0 0 0,-1 1 0 0 0,1 0 0 0 0,0-1 0 0 0,0 1 0 0 0,-1 0 1 0 0,1-1-1 0 0,0 1 0 0 0,-1 0 0 0 0,1-1 0 0 0,0 1 0 0 0,-1 0 0 0 0,1 0 0 0 0,0-1 0 0 0,-1 1 0 0 0,1 0 0 0 0,-1 0 0 0 0,1 0 0 0 0,-1-1 0 0 0,-11-2-133 0 0,7 3 105 0 0,0 1 1 0 0,0-1-1 0 0,1 1 1 0 0,-1 0-1 0 0,0 0 0 0 0,1 0 1 0 0,-1 1-1 0 0,-5 2 0 0 0,-38 22-88 0 0,26-14 78 0 0,-16 9 1 0 0,1 2 0 0 0,-52 42 0 0 0,-56 67-53 0 0,129-117 118 0 0,-16 22 0 0 0,27-30-11 0 0,0 0-1 0 0,1-1 1 0 0,0 1-1 0 0,1 1 1 0 0,-1-1 0 0 0,-4 16-1 0 0,6-13-15 0 0,0 0 0 0 0,0 0 1 0 0,0 0-1 0 0,2 0 0 0 0,-1 18 0 0 0,2-23 6 0 0,-1 0-1 0 0,1 0 1 0 0,0-1-1 0 0,1 1 0 0 0,-1 0 1 0 0,1-1-1 0 0,-1 1 1 0 0,2-1-1 0 0,-1 1 1 0 0,0-1-1 0 0,1 0 1 0 0,0 0-1 0 0,0 0 1 0 0,5 5-1 0 0,-2-2-239 0 0,1-1-1 0 0,0-1 0 0 0,0 1 1 0 0,0-1-1 0 0,1-1 1 0 0,0 1-1 0 0,0-1 1 0 0,13 4-1 0 0,-13-5-424 0 0,0-1 0 0 0,-1 0 0 0 0,1-1 0 0 0,0 0 0 0 0,0 0 1 0 0,0-1-1 0 0,0 0 0 0 0,0 0 0 0 0,13-3 0 0 0,0-2-1441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0 411 5063 0 0,'2'-1'16271'0'0,"2"0"-15961"0"0,-1 0 1 0 0,1 0-1 0 0,-1 0 0 0 0,1-1 1 0 0,-1 1-1 0 0,1-1 0 0 0,-1 0 1 0 0,0 0-1 0 0,0 0 0 0 0,0 0 1 0 0,3-4-1 0 0,5-5-12 0 0,14-19-1 0 0,6-5 53 0 0,29-21-509 0 0,1 2 0 0 0,4 3 0 0 0,83-51 0 0 0,-139 97 113 0 0,47-25-81 0 0,-51 28 124 0 0,0 0-1 0 0,1 0 1 0 0,-1 0-1 0 0,1 1 0 0 0,-1 0 1 0 0,1 0-1 0 0,0 0 0 0 0,9 0 1 0 0,-14 2 7 0 0,0-1 1 0 0,1 0 0 0 0,-1 0 0 0 0,0 0-1 0 0,0 1 1 0 0,0-1 0 0 0,0 0-1 0 0,0 1 1 0 0,0-1 0 0 0,0 1-1 0 0,0-1 1 0 0,0 1 0 0 0,0 0-1 0 0,0 0 1 0 0,0-1 0 0 0,0 1-1 0 0,-1 0 1 0 0,1 0 0 0 0,0 0-1 0 0,0 0 1 0 0,0 1 0 0 0,0 0 14 0 0,0 0 0 0 0,0 1 0 0 0,0-1 0 0 0,0 1 0 0 0,0 0 0 0 0,-1-1 0 0 0,1 1 0 0 0,-1 4 0 0 0,0 3 52 0 0,0 0 1 0 0,-1 0-1 0 0,-4 18 1 0 0,-2-2 4 0 0,-2 0 1 0 0,-1 0-1 0 0,-21 38 1 0 0,-2 4 3 0 0,17-35-78 0 0,12-27-3 0 0,0 1 0 0 0,1 0 1 0 0,0 0-1 0 0,0 1 0 0 0,0-1 1 0 0,1 1-1 0 0,0-1 0 0 0,0 1 1 0 0,0 10-1 0 0,2-16-36 0 0,0 14-585 0 0,0-16 426 0 0,0 1 0 0 0,0 0 0 0 0,1-1 0 0 0,-1 1 0 0 0,0-1 0 0 0,0 1 0 0 0,0-1 0 0 0,1 1 0 0 0,-1-1 0 0 0,0 1 0 0 0,1-1 0 0 0,-1 1 0 0 0,0-1 1 0 0,1 1-1 0 0,-1-1 0 0 0,1 1 0 0 0,0 0 0 0 0,9 4-7826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51 14711 0 0,'46'-34'1698'0'0,"-23"21"-536"0"0,-21 12-470 0 0,-2 1-528 0 0,0-1 0 0 0,0 1 0 0 0,0 0 0 0 0,1 0 0 0 0,-1 0 0 0 0,0 0 0 0 0,0-1 0 0 0,1 1 0 0 0,-1 0 0 0 0,0 0 0 0 0,1 0 0 0 0,-1 0 0 0 0,0 0 0 0 0,0 0 0 0 0,1 0 0 0 0,-1 0 0 0 0,0 0 0 0 0,1 0 0 0 0,-1 0 0 0 0,0 0 0 0 0,1 0 0 0 0,-1 0 0 0 0,1 0 0 0 0,-2 3-58 0 0,1 0-1 0 0,-1-1 1 0 0,1 1-1 0 0,-1 0 0 0 0,0 0 1 0 0,0-1-1 0 0,-1 1 1 0 0,1 0-1 0 0,0-1 1 0 0,-1 1-1 0 0,-3 4 1 0 0,-26 27 144 0 0,17-20-110 0 0,-3 6-32 0 0,-110 132 650 0 0,112-131-660 0 0,1 1 0 0 0,0 0 0 0 0,2 1 0 0 0,1 0 0 0 0,-14 39-1 0 0,23-54-87 0 0,0 1 0 0 0,0-1 1 0 0,1 0-1 0 0,0 1 0 0 0,0-1 0 0 0,1 0 0 0 0,0 10 0 0 0,0-16-13 0 0,1 0 0 0 0,-1 0 1 0 0,0 0-1 0 0,1 0 1 0 0,-1 0-1 0 0,1 0 0 0 0,-1 0 1 0 0,1 0-1 0 0,0 0 1 0 0,0 0-1 0 0,0 0 0 0 0,0-1 1 0 0,0 1-1 0 0,0 0 1 0 0,1-1-1 0 0,-1 1 0 0 0,0-1 1 0 0,1 1-1 0 0,-1-1 1 0 0,1 0-1 0 0,0 0 1 0 0,-1 0-1 0 0,1 0 0 0 0,0 0 1 0 0,0 0-1 0 0,0 0 1 0 0,0 0-1 0 0,0-1 0 0 0,0 1 1 0 0,0-1-1 0 0,0 1 1 0 0,0-1-1 0 0,0 0 0 0 0,0 0 1 0 0,2 0-1 0 0,2 0-403 0 0,0-1 0 0 0,-1 1 0 0 0,12-4 0 0 0,4-3-1346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88 9671 0 0,'0'0'875'0'0,"-1"2"-719"0"0,-7 19-281 0 0,-13 30 10546 0 0,21-50-10295 0 0,0 0 1 0 0,0 0-1 0 0,0 0 1 0 0,-1 0-1 0 0,1 0 1 0 0,0 0-1 0 0,0 0 1 0 0,0 0-1 0 0,1 0 1 0 0,-1 0-1 0 0,0 0 1 0 0,0 0-1 0 0,0 0 1 0 0,1 0-1 0 0,-1 0 1 0 0,0 0-1 0 0,1 0 1 0 0,-1-1-1 0 0,1 1 1 0 0,-1 0-1 0 0,1 0 1 0 0,0 0-1 0 0,-1-1 1 0 0,1 1-1 0 0,0 0 1 0 0,-1-1-1 0 0,1 1 1 0 0,0 0-1 0 0,0-1 1 0 0,0 1-1 0 0,-1-1 1 0 0,1 0-1 0 0,2 2 1 0 0,1-1-28 0 0,0 1 1 0 0,1-1 0 0 0,-1 1 0 0 0,0-1 0 0 0,8 1 0 0 0,3-1 124 0 0,0-1 0 0 0,0 0 0 0 0,0-1 0 0 0,23-5 1 0 0,-9 0-89 0 0,38-13 0 0 0,-45 11-134 0 0,0-1 0 0 0,-1 0 0 0 0,1-2 0 0 0,-2 0 0 0 0,32-23 0 0 0,-46 29-70 0 0,-1 1 1 0 0,0-1-1 0 0,0 0 1 0 0,6-8-1 0 0,-10 11 48 0 0,0 1 0 0 0,0 0 0 0 0,-1-1 0 0 0,1 1 0 0 0,0-1 0 0 0,0 1 0 0 0,-1-1-1 0 0,1 1 1 0 0,-1-1 0 0 0,0 1 0 0 0,1-1 0 0 0,-1 0 0 0 0,0 1 0 0 0,0-1 0 0 0,0 1 0 0 0,0-1 0 0 0,0 0 0 0 0,0 1 0 0 0,0-1-1 0 0,-1 1 1 0 0,1-1 0 0 0,-1 0 0 0 0,1 1 0 0 0,-2-3 0 0 0,1 3-23 0 0,0 0 0 0 0,0 0 0 0 0,1 0 0 0 0,-1 0 0 0 0,-1 0 0 0 0,1 0 0 0 0,0 0 0 0 0,0 1 0 0 0,0-1-1 0 0,0 0 1 0 0,0 1 0 0 0,-1-1 0 0 0,1 1 0 0 0,0-1 0 0 0,-1 1 0 0 0,1-1 0 0 0,0 1 0 0 0,-1 0 0 0 0,1 0 0 0 0,0 0 0 0 0,-1 0 0 0 0,1 0 0 0 0,-3 0 0 0 0,-4 1-165 0 0,1 0 1 0 0,-15 4 0 0 0,21-4 174 0 0,-36 9-4 0 0,2 2-1 0 0,0 2 1 0 0,0 1-1 0 0,1 1 1 0 0,1 2 0 0 0,1 2-1 0 0,1 1 1 0 0,0 1-1 0 0,2 1 1 0 0,0 2-1 0 0,2 1 1 0 0,-40 49-1 0 0,60-66 81 0 0,1 0 0 0 0,0 1 0 0 0,0-1 0 0 0,1 2 0 0 0,1-1 0 0 0,-1 0 0 0 0,1 1 0 0 0,-3 15 0 0 0,6-22-32 0 0,1-1 0 0 0,-1 1 0 0 0,1 0 1 0 0,-1 0-1 0 0,1-1 0 0 0,0 1 0 0 0,0 0 0 0 0,1 0 0 0 0,-1-1 1 0 0,1 1-1 0 0,0 0 0 0 0,0-1 0 0 0,0 1 0 0 0,0-1 1 0 0,1 1-1 0 0,-1-1 0 0 0,1 0 0 0 0,0 1 0 0 0,0-1 0 0 0,0 0 1 0 0,1 0-1 0 0,-1 0 0 0 0,1-1 0 0 0,-1 1 0 0 0,1 0 1 0 0,0-1-1 0 0,0 0 0 0 0,5 3 0 0 0,1 0-73 0 0,0-1 0 0 0,1 0 1 0 0,-1 0-1 0 0,1-1 0 0 0,13 2 0 0 0,51 4-754 0 0,-16-2 134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366 292 5527 0 0,'-1'2'250'0'0,"-10"10"-626"0"0,4-4 832 0 0,0 0 0 0 0,0 1 0 0 0,1 0 0 0 0,-6 11 0 0 0,11-18-131 0 0,0 0 0 0 0,0 1 0 0 0,0-1 0 0 0,0 1 0 0 0,0 0 0 0 0,0-1 1 0 0,1 1-1 0 0,0 0 0 0 0,-1-1 0 0 0,1 1 0 0 0,0 0 0 0 0,0-1 0 0 0,0 1 0 0 0,1 0 0 0 0,-1-1 0 0 0,1 1 0 0 0,-1 0 0 0 0,1-1 0 0 0,0 1 0 0 0,0-1 1 0 0,3 5-1 0 0,-3-5-203 0 0,0-1 1 0 0,0 0 0 0 0,1 1 0 0 0,-1-1 0 0 0,0 0 0 0 0,1 0 0 0 0,-1 0 0 0 0,1 0 0 0 0,-1 0-1 0 0,1 0 1 0 0,0 0 0 0 0,-1-1 0 0 0,1 1 0 0 0,2 0 0 0 0,0 0 80 0 0,0 0 0 0 0,-1-1 1 0 0,1 1-1 0 0,0-1 0 0 0,4 0 0 0 0,-2-1 52 0 0,-1 0 0 0 0,0 0 0 0 0,0-1 0 0 0,0 0 0 0 0,0 0 0 0 0,-1-1 0 0 0,1 1 0 0 0,0-1-1 0 0,-1 0 1 0 0,0 0 0 0 0,1 0 0 0 0,-1-1 0 0 0,-1 1 0 0 0,1-1 0 0 0,6-8 0 0 0,-5 3-75 0 0,0 0 0 0 0,0-1 1 0 0,-1 1-1 0 0,-1-1 0 0 0,4-12 0 0 0,3-8 116 0 0,2-5-183 0 0,-2 0 0 0 0,-1-1 0 0 0,-2 0-1 0 0,4-67 1 0 0,-10 101-120 0 0,-1 0-1 0 0,0 0 0 0 0,0 0 1 0 0,0 0-1 0 0,0 0 0 0 0,-1 0 1 0 0,1 0-1 0 0,0 0 1 0 0,-1 0-1 0 0,1 0 0 0 0,-1 0 1 0 0,0 0-1 0 0,0 0 0 0 0,1 0 1 0 0,-1 0-1 0 0,-1 1 1 0 0,-1-4-1 0 0,2 4-3 0 0,-1 0 1 0 0,1 0-1 0 0,-1 0 1 0 0,0 0-1 0 0,1 1 0 0 0,-1-1 1 0 0,0 0-1 0 0,0 1 1 0 0,0-1-1 0 0,0 1 0 0 0,0-1 1 0 0,1 1-1 0 0,-1 0 0 0 0,0 0 1 0 0,0 0-1 0 0,0 0 1 0 0,0 0-1 0 0,0 1 0 0 0,-2 0 1 0 0,-8 1-28 0 0,0 1 0 0 0,1 0 0 0 0,-1 1 0 0 0,1 0 0 0 0,-11 6 0 0 0,-53 33-95 0 0,65-38 110 0 0,-24 18-9 0 0,0 1 0 0 0,1 2 0 0 0,2 1 1 0 0,0 1-1 0 0,2 2 0 0 0,-25 34 0 0 0,45-52 31 0 0,0 0 0 0 0,1 1 0 0 0,0 0 0 0 0,1 0 0 0 0,1 1 0 0 0,0 0 1 0 0,0 0-1 0 0,2 0 0 0 0,-4 18 0 0 0,7-25 6 0 0,0-1 1 0 0,0 1 0 0 0,1 0 0 0 0,0-1 0 0 0,0 1-1 0 0,1 0 1 0 0,0-1 0 0 0,0 1 0 0 0,0-1 0 0 0,1 1 0 0 0,0-1-1 0 0,0 1 1 0 0,1-1 0 0 0,-1 0 0 0 0,1 0 0 0 0,1-1-1 0 0,-1 1 1 0 0,1 0 0 0 0,0-1 0 0 0,0 0 0 0 0,1 0-1 0 0,5 5 1 0 0,-5-6 35 0 0,0-1-1 0 0,-1 1 0 0 0,1-1 1 0 0,0 0-1 0 0,1 0 1 0 0,-1-1-1 0 0,0 1 1 0 0,1-1-1 0 0,-1-1 1 0 0,1 1-1 0 0,0-1 0 0 0,-1 0 1 0 0,1 0-1 0 0,0 0 1 0 0,0-1-1 0 0,0 0 1 0 0,8-1-1 0 0,-13 1-33 0 0,1 0-1 0 0,0 0 1 0 0,-1 0-1 0 0,1 0 1 0 0,-1 0-1 0 0,1-1 1 0 0,-1 1-1 0 0,1-1 1 0 0,-1 1-1 0 0,1-1 1 0 0,-1 1 0 0 0,0-1-1 0 0,1 0 1 0 0,-1 0-1 0 0,0 1 1 0 0,1-1-1 0 0,-1 0 1 0 0,0 0-1 0 0,2-2 1 0 0,0-1 5 0 0,0 2 4 0 0,0-2 0 0 0,0 1 0 0 0,-1 0 0 0 0,1 0 1 0 0,-1-1-1 0 0,3-5 0 0 0,9-13 63 0 0,117-144-66 0 0,-124 158-11 0 0,0 0 0 0 0,1 0-1 0 0,-1 0 1 0 0,2 1 0 0 0,9-7 0 0 0,-16 12 55 0 0,-3 17 43 0 0,-1-1-74 0 0,0 1 0 0 0,-2-1-1 0 0,0-1 1 0 0,0 1 0 0 0,-1 0-1 0 0,-10 17 1 0 0,9-19-68 0 0,1 0 0 0 0,0 0 1 0 0,0 0-1 0 0,1 0 0 0 0,1 1 0 0 0,0 0 0 0 0,-2 21 0 0 0,5-33-1 0 0,0 0 0 0 0,0 0-1 0 0,1 0 1 0 0,-1 1-1 0 0,0-1 1 0 0,1 0 0 0 0,-1 0-1 0 0,0 0 1 0 0,1 0-1 0 0,-1 0 1 0 0,1-1 0 0 0,0 1-1 0 0,-1 0 1 0 0,1 0-1 0 0,0 0 1 0 0,-1 0 0 0 0,1-1-1 0 0,0 1 1 0 0,0 0-1 0 0,0-1 1 0 0,0 1 0 0 0,-1 0-1 0 0,1-1 1 0 0,0 1-1 0 0,0-1 1 0 0,0 0 0 0 0,0 1-1 0 0,0-1 1 0 0,0 0-1 0 0,3 1 1 0 0,-1 0-382 0 0,1-1 0 0 0,0 1 1 0 0,0-1-1 0 0,-1 0 0 0 0,1 0 0 0 0,0-1 0 0 0,5 0 1 0 0,15-5-6718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693 274 5063 0 0,'24'-17'275'0'0,"15"-11"1981"0"0,-19 6 4344 0 0,3-7-1053 0 0,-16 22-4956 0 0,-1 0-1 0 0,0-1 1 0 0,9-16-1 0 0,-11 16-478 0 0,-2 4-33 0 0,0 1 0 0 0,0-1 0 0 0,0 0-1 0 0,0 0 1 0 0,-1-1 0 0 0,1 1-1 0 0,-1 0 1 0 0,0 0 0 0 0,-1-1 0 0 0,1 1-1 0 0,-1-1 1 0 0,1 1 0 0 0,-1 0 0 0 0,-1-1-1 0 0,1 1 1 0 0,-1-1 0 0 0,0 1-1 0 0,-2-7 1 0 0,3 9-87 0 0,-1 0 0 0 0,0 0 1 0 0,1 0-1 0 0,-1 0 0 0 0,0 0 0 0 0,0 1 0 0 0,0-1 0 0 0,0 0 0 0 0,-1 1 1 0 0,1-1-1 0 0,0 1 0 0 0,-1 0 0 0 0,1-1 0 0 0,-1 1 0 0 0,1 0 0 0 0,-1 0 0 0 0,-3-2 1 0 0,2 2-26 0 0,-1-1 1 0 0,1 1 0 0 0,0 0 0 0 0,-1 1-1 0 0,1-1 1 0 0,-1 1 0 0 0,1-1 0 0 0,-1 1-1 0 0,-5 1 1 0 0,-2 0-83 0 0,-1 1 0 0 0,0 0 0 0 0,0 1-1 0 0,-20 9 1 0 0,8-3 78 0 0,-123 53-297 0 0,127-51 293 0 0,-1 0 0 0 0,2 2 0 0 0,0 0 0 0 0,-31 27 0 0 0,45-35 45 0 0,1-1 0 0 0,0 1-1 0 0,0-1 1 0 0,0 1-1 0 0,0 1 1 0 0,-4 7 0 0 0,8-11-2 0 0,-1-1-1 0 0,0 1 1 0 0,1 0 0 0 0,-1-1 0 0 0,1 1-1 0 0,-1 0 1 0 0,1 0 0 0 0,0 0 0 0 0,0-1-1 0 0,-1 1 1 0 0,1 0 0 0 0,1 0 0 0 0,-1 0 0 0 0,0 0-1 0 0,0-1 1 0 0,1 1 0 0 0,-1 0 0 0 0,1 0-1 0 0,0-1 1 0 0,-1 1 0 0 0,1 0 0 0 0,0-1-1 0 0,0 1 1 0 0,0-1 0 0 0,0 1 0 0 0,2 1-1 0 0,-1 0 3 0 0,1-1 0 0 0,0 0 0 0 0,-1 0 0 0 0,1 0 0 0 0,0 0 0 0 0,1 0 0 0 0,-1-1 0 0 0,0 1 0 0 0,0-1 0 0 0,1 0 0 0 0,-1 0 0 0 0,0 0 0 0 0,1-1 0 0 0,-1 1 0 0 0,1-1 0 0 0,-1 0 0 0 0,7 0 0 0 0,6-1 2 0 0,0 0 1 0 0,24-7-1 0 0,-35 7-10 0 0,15-2-111 0 0,-1-2 0 0 0,-1-1 0 0 0,1 0-1 0 0,-1-1 1 0 0,0-1 0 0 0,-1-1 0 0 0,0 0 0 0 0,0-1-1 0 0,28-23 1 0 0,-42 30 62 0 0,1-1 0 0 0,-1 0-1 0 0,1 0 1 0 0,-1 1 0 0 0,0-2-1 0 0,-1 1 1 0 0,4-5 0 0 0,-6 8 51 0 0,1 1 1 0 0,-1-1-1 0 0,0 1 1 0 0,1-1 0 0 0,-1 1-1 0 0,0-1 1 0 0,0 0-1 0 0,1 1 1 0 0,-1-1 0 0 0,0 1-1 0 0,0-1 1 0 0,0 0-1 0 0,0 1 1 0 0,0-1 0 0 0,0 1-1 0 0,0-1 1 0 0,0 0 0 0 0,0 1-1 0 0,0-1 1 0 0,0 0-1 0 0,0 1 1 0 0,0-1 0 0 0,0 1-1 0 0,-1-2 1 0 0,-3 1-18 0 0,2 1 16 0 0,0-1 0 0 0,0 1 1 0 0,0-1-1 0 0,0 1 0 0 0,1 0 0 0 0,-1 0 0 0 0,0 0 0 0 0,0 0 0 0 0,0 0 1 0 0,0 1-1 0 0,0-1 0 0 0,0 1 0 0 0,1-1 0 0 0,-1 1 0 0 0,0-1 0 0 0,0 1 1 0 0,1 0-1 0 0,-1 0 0 0 0,0 0 0 0 0,-1 1 0 0 0,-4 3-18 0 0,1 0 0 0 0,0 0 0 0 0,-8 7 0 0 0,-10 15 4 0 0,1 1 1 0 0,1 0-1 0 0,1 2 0 0 0,2 0 0 0 0,1 2 0 0 0,-27 62 0 0 0,19-24 6 0 0,2 1 0 0 0,-17 96-1 0 0,21-73 12 0 0,-37 166 0 0 0,34-161-11 0 0,-26 90-321 0 0,40-161 474 0 0,-2 0 1 0 0,0-1-1 0 0,-2 0 0 0 0,-25 37 0 0 0,-44 62 2111 0 0,81-125-2235 0 0,0 1-1 0 0,-1-1 0 0 0,1 1 1 0 0,-1-1-1 0 0,1 0 0 0 0,-1 0 1 0 0,0 1-1 0 0,1-1 0 0 0,-1 0 1 0 0,-2 0-1 0 0,2 0 4 0 0,1 0 102 0 0,-8-9 137 0 0,7 5-207 0 0,-1-1 0 0 0,1 0 0 0 0,0 1 0 0 0,1-1-1 0 0,-1 0 1 0 0,1 0 0 0 0,-1 0 0 0 0,1 0 0 0 0,0-1 0 0 0,0-3 0 0 0,-2-48 368 0 0,3 39-405 0 0,-26-296-1830 0 0,22 286 367 0 0,-11-31-1 0 0,8 31-566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5063 0 0,'-14'18'224'0'0,"7"-6"48"0"0,0 0-272 0 0,0 3 0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3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365 360 1839 0 0,'46'-15'-498'0'0,"21"-8"4073"0"0,-60 19-2060 0 0,1 0-1 0 0,-1 0 0 0 0,1 0 0 0 0,-1-1 0 0 0,-1 0 0 0 0,10-9 0 0 0,-10 7-750 0 0,-1 1-1 0 0,0-1 0 0 0,0 0 1 0 0,0-1-1 0 0,-1 1 0 0 0,5-13 1 0 0,-4 6-142 0 0,0 0 1 0 0,6-29 0 0 0,-9 32-464 0 0,-1 0-1 0 0,0 0 0 0 0,-1 0 1 0 0,0 0-1 0 0,-3-19 1 0 0,2 26-146 0 0,0 0 0 0 0,0 0 0 0 0,0-1 1 0 0,-1 1-1 0 0,1 0 0 0 0,-1 0 1 0 0,-4-6-1 0 0,5 8-15 0 0,-1 0-1 0 0,1 0 1 0 0,-1 1 0 0 0,0-1 0 0 0,1 0 0 0 0,-1 1 0 0 0,0-1-1 0 0,0 1 1 0 0,0 0 0 0 0,0-1 0 0 0,0 1 0 0 0,-1 0-1 0 0,1 0 1 0 0,-4-1 0 0 0,1 2-19 0 0,1-1 0 0 0,0 1 0 0 0,0 0 1 0 0,-1 0-1 0 0,1 0 0 0 0,0 1 0 0 0,0-1 0 0 0,0 1 0 0 0,0 0 0 0 0,-1 0 0 0 0,1 1 1 0 0,-5 2-1 0 0,-7 3-30 0 0,-23 15 1 0 0,32-17 54 0 0,-52 31-96 0 0,2 2-1 0 0,-68 60 1 0 0,103-78 78 0 0,1 1 0 0 0,0 1 0 0 0,2 1 0 0 0,0 1 1 0 0,2 0-1 0 0,1 1 0 0 0,-24 49 0 0 0,38-69 13 0 0,-1 1-1 0 0,1 0 1 0 0,1 1-1 0 0,-1-1 1 0 0,1 0-1 0 0,0 0 1 0 0,0 1-1 0 0,1-1 1 0 0,0 8-1 0 0,0-12 2 0 0,1 0 0 0 0,-1 0 0 0 0,0 1 1 0 0,1-1-1 0 0,-1 0 0 0 0,1 0 0 0 0,0 0 0 0 0,0 0 0 0 0,0 0 0 0 0,0 0 0 0 0,0 0 0 0 0,0 0 0 0 0,0 0 1 0 0,1 0-1 0 0,-1 0 0 0 0,1-1 0 0 0,-1 1 0 0 0,1-1 0 0 0,0 1 0 0 0,0-1 0 0 0,0 1 0 0 0,-1-1 1 0 0,1 0-1 0 0,0 0 0 0 0,1 0 0 0 0,-1 0 0 0 0,0-1 0 0 0,4 2 0 0 0,-1-1 0 0 0,1 0 0 0 0,0-1 0 0 0,0 1 0 0 0,-1-1 0 0 0,1 0 0 0 0,0-1 0 0 0,0 0 0 0 0,-1 0 0 0 0,8-2 0 0 0,7-3 0 0 0,24-11 0 0 0,-28 10 0 0 0,39-16-8 0 0,58-34 0 0 0,-88 42-3 0 0,0-1 0 0 0,-2-1 0 0 0,1-1-1 0 0,29-31 1 0 0,-49 45 11 0 0,0 0 0 0 0,0 0-1 0 0,-1-1 1 0 0,0 0 0 0 0,0 1 0 0 0,0-1-1 0 0,-1 0 1 0 0,1 0 0 0 0,-1-1-1 0 0,0 1 1 0 0,-1 0 0 0 0,1-1 0 0 0,-1 1-1 0 0,0-7 1 0 0,-1 12 6 0 0,0-1 0 0 0,0 1-1 0 0,0 0 1 0 0,0-1 0 0 0,-1 1-1 0 0,1-1 1 0 0,0 1 0 0 0,0-1-1 0 0,-1 1 1 0 0,1 0 0 0 0,0-1 0 0 0,0 1-1 0 0,-1 0 1 0 0,1-1 0 0 0,-1 1-1 0 0,1 0 1 0 0,0-1 0 0 0,-1 1-1 0 0,1 0 1 0 0,0 0 0 0 0,-1-1 0 0 0,1 1-1 0 0,-1 0 1 0 0,1 0 0 0 0,-1 0-1 0 0,-10-3 14 0 0,8 3-15 0 0,1 0 0 0 0,0 1 0 0 0,-1-1 0 0 0,1 1 0 0 0,0-1 0 0 0,-1 1 0 0 0,1 0 1 0 0,0 0-1 0 0,0 0 0 0 0,0 0 0 0 0,0 0 0 0 0,0 0 0 0 0,-2 2 0 0 0,-25 21 61 0 0,27-21-43 0 0,-10 8 20 0 0,0 1 0 0 0,1 1 0 0 0,1 0 0 0 0,0 0 1 0 0,0 1-1 0 0,2 0 0 0 0,-14 30 0 0 0,19-39-28 0 0,1 0 3 0 0,0 19 24 0 0,2-8 7 0 0,2-4-36 0 0,7 1-31 0 0,-7-12 12 0 0,-1 1-1 0 0,1-1 1 0 0,-1 0-1 0 0,1 0 1 0 0,0 0-1 0 0,-1 0 1 0 0,1 0-1 0 0,0-1 1 0 0,2 2-1 0 0,9 1-6584 0 0,0 0-714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4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 8751 0 0,'8'-4'-47'0'0,"0"-1"2251"0"0,5-2 8222 0 0,-13 7-10338 0 0,1 0 0 0 0,-1 0 0 0 0,1 0 0 0 0,-1 0 0 0 0,1 0 0 0 0,-1 0 0 0 0,1 0 0 0 0,-1 0-1 0 0,1 1 1 0 0,-1-1 0 0 0,0 0 0 0 0,1 0 0 0 0,-1 1 0 0 0,1-1 0 0 0,-1 0 0 0 0,1 0 0 0 0,-1 1 0 0 0,0-1 0 0 0,1 1 0 0 0,-1-1 0 0 0,0 0 0 0 0,1 1 0 0 0,-1-1 0 0 0,0 1 0 0 0,0-1 0 0 0,1 0 0 0 0,-1 1 0 0 0,0-1 0 0 0,0 1 0 0 0,0-1 0 0 0,1 2 0 0 0,4 15 729 0 0,-5 15-384 0 0,-1 1 0 0 0,-7 41 0 0 0,6-65-435 0 0,-2 15-655 0 0,-2 0-1 0 0,0-1 1 0 0,-19 42 0 0 0,24-63-586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3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111 406 10135 0 0,'0'0'919'0'0,"7"9"-91"0"0,-1-3 3663 0 0,-6-5-4181 0 0,1-1 0 0 0,-1 1 1 0 0,1-1-1 0 0,-1 1 0 0 0,1 0 1 0 0,-1-1-1 0 0,1 1 1 0 0,-1 0-1 0 0,0 0 0 0 0,0-1 1 0 0,1 1-1 0 0,-1 0 0 0 0,0 0 1 0 0,0-1-1 0 0,0 2 1 0 0,0-2-216 0 0,0 1 1 0 0,0-1-1 0 0,0 0 1 0 0,0 0-1 0 0,-1 0 1 0 0,1 1-1 0 0,0-1 1 0 0,0 0-1 0 0,0 0 1 0 0,-1 0 0 0 0,1 0-1 0 0,0 0 1 0 0,0 0-1 0 0,0 0 1 0 0,-1 1-1 0 0,1-1 1 0 0,0 0-1 0 0,0 0 1 0 0,-1 0-1 0 0,1 0 1 0 0,0 0 0 0 0,0 0-1 0 0,-1 0 1 0 0,1 0-1 0 0,0 0 1 0 0,0 0-1 0 0,-1 0 1 0 0,1 0-1 0 0,0 0 1 0 0,-1-1-1 0 0,-26-9 1076 0 0,20 6-1137 0 0,0 1 0 0 0,1-1 0 0 0,0-1 0 0 0,0 1 0 0 0,0-1 0 0 0,1 0 0 0 0,-1 0 0 0 0,1-1 0 0 0,0 0 0 0 0,1 1 0 0 0,-1-2 1 0 0,1 1-1 0 0,1 0 0 0 0,-6-13 0 0 0,7 13-33 0 0,0 0 0 0 0,0 0 1 0 0,1 0-1 0 0,-1 0 1 0 0,2 0-1 0 0,-1-1 1 0 0,1 1-1 0 0,0 0 0 0 0,0-1 1 0 0,0 1-1 0 0,1 0 1 0 0,0 0-1 0 0,0-1 0 0 0,1 1 1 0 0,0 0-1 0 0,0 0 1 0 0,6-10-1 0 0,-1 3-88 0 0,0 1 1 0 0,2 0-1 0 0,-1 0 0 0 0,2 1 1 0 0,-1 0-1 0 0,1 1 0 0 0,1 0 1 0 0,0 1-1 0 0,0 0 0 0 0,1 1 1 0 0,0 0-1 0 0,1 1 0 0 0,15-8 1 0 0,1 4-100 0 0,0 0 1 0 0,0 2-1 0 0,1 1 1 0 0,0 1-1 0 0,37-3 0 0 0,-60 9 176 0 0,31-4-65 0 0,61 1 1 0 0,-87 4 81 0 0,-1 1-1 0 0,0 0 1 0 0,0 1 0 0 0,1 0-1 0 0,-1 1 1 0 0,-1 0-1 0 0,1 0 1 0 0,0 2 0 0 0,-1-1-1 0 0,10 7 1 0 0,-16-9 25 0 0,-1 0 0 0 0,1 1 0 0 0,-1 0 0 0 0,0 0 0 0 0,0 0 0 0 0,0 0 0 0 0,-1 0 0 0 0,1 0 0 0 0,-1 1 0 0 0,1-1 0 0 0,-1 1 0 0 0,0 0 0 0 0,1 3 0 0 0,-1-1 17 0 0,0 0 0 0 0,-1 0 0 0 0,1 0 0 0 0,-1 0 0 0 0,-1 0 0 0 0,1 0 0 0 0,-1 0 1 0 0,-1 8-1 0 0,0-1 10 0 0,-2-1 0 0 0,1 1 0 0 0,-1-1 0 0 0,-1 0 0 0 0,0 0 0 0 0,-1 0 0 0 0,0-1 0 0 0,-8 12 0 0 0,2-5-29 0 0,-1-1-1 0 0,-1 0 1 0 0,-1-1 0 0 0,0 0-1 0 0,-1-2 1 0 0,0 1 0 0 0,-1-2-1 0 0,-32 21 1 0 0,31-24-71 0 0,1-1 0 0 0,-2-1 1 0 0,1 0-1 0 0,-1-1 0 0 0,0-1 0 0 0,0-1 0 0 0,-1 0 0 0 0,0-2 1 0 0,-35 3-1 0 0,49-6-15 0 0,-1 0 0 0 0,0 0-1 0 0,0 0 1 0 0,1-1 0 0 0,-1 0 0 0 0,0 0 0 0 0,1-1 0 0 0,-1 0 0 0 0,1 0-1 0 0,-1 0 1 0 0,1 0 0 0 0,-6-5 0 0 0,8 5-105 0 0,1 1 0 0 0,0-1-1 0 0,0 0 1 0 0,0 0 0 0 0,0 0 0 0 0,0 0 0 0 0,0-1-1 0 0,0 1 1 0 0,1 0 0 0 0,-1-1 0 0 0,1 1-1 0 0,0-1 1 0 0,0 0 0 0 0,0 1 0 0 0,0-1 0 0 0,0 0-1 0 0,1 0 1 0 0,-1 0 0 0 0,1 1 0 0 0,-1-1 0 0 0,1 0-1 0 0,0 0 1 0 0,0 0 0 0 0,1 0 0 0 0,-1 0-1 0 0,2-4 1 0 0,4-16-1703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4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6447 0 0,'0'0'576'0'0,"-2"10"-464"0"0,0 4-112 0 0,-1 4 0 0 0,-1 2 336 0 0,1 1 48 0 0,-1-2 0 0 0</inkml:trace>
  <inkml:trace contextRef="#ctx0" brushRef="#br0" timeOffset="1">0 851 11975 0 0,'0'-2'9536'0'0,"2"-2"-9292"0"0,-1 0 0 0 0,0 0 0 0 0,1 0 0 0 0,0 0 0 0 0,0 0 0 0 0,0 0 0 0 0,1 0-1 0 0,-1 1 1 0 0,1-1 0 0 0,0 1 0 0 0,5-5 0 0 0,7-6-54 0 0,19-13 0 0 0,-30 24-138 0 0,91-72-11 0 0,130-90-801 0 0,-195 149 688 0 0,-20 14 93 0 0,-8 2-9 0 0,-1 1 0 0 0,0-1-1 0 0,0 1 1 0 0,0-1 0 0 0,0 1-1 0 0,0 0 1 0 0,0-1 0 0 0,0 1-1 0 0,0 0 1 0 0,0 0 0 0 0,0 0-1 0 0,-1 0 1 0 0,1 0 0 0 0,0 0-1 0 0,-1 0 1 0 0,1 0 0 0 0,0 0-1 0 0,-1 0 1 0 0,1 0 0 0 0,-1 0-1 0 0,0 1 1 0 0,1-1-1 0 0,-1 0 1 0 0,0 0 0 0 0,0 2-1 0 0,3 34 144 0 0,-3-35-155 0 0,-1 49 114 0 0,0-12-55 0 0,2 0 1 0 0,7 49-1 0 0,-5-71-323 0 0,-2-3 461 0 0,2-1 0 0 0,4 14 0 0 0,-6-24-553 0 0,0 1 0 0 0,0-1 1 0 0,1 0-1 0 0,-1 0 0 0 0,1 0 1 0 0,0 0-1 0 0,0 0 0 0 0,0 0 0 0 0,0 0 1 0 0,1-1-1 0 0,-1 1 0 0 0,6 3 1 0 0,0 0-7215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4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11055 0 0,'0'0'852'0'0,"-1"2"-281"0"0,-3 4 380 0 0,0-1 0 0 0,0 1 0 0 0,-1-1 0 0 0,0 0 0 0 0,0 0 0 0 0,-1 0 0 0 0,1-1 0 0 0,-9 5 0 0 0,2 0-782 0 0,-27 18 605 0 0,-59 32 1 0 0,62-39-470 0 0,0 1 1 0 0,-51 41-1 0 0,76-51-218 0 0,6-1-83 0 0,5-9-13 0 0,0 0 0 0 0,0 0 0 0 0,0 0 1 0 0,1 0-1 0 0,-1 0 0 0 0,0 0 0 0 0,1 0 0 0 0,-1 0 0 0 0,1 0 1 0 0,-1 0-1 0 0,1 0 0 0 0,-1-1 0 0 0,1 1 0 0 0,-1 0 1 0 0,1 0-1 0 0,0-1 0 0 0,-1 1 0 0 0,1 0 0 0 0,0-1 0 0 0,0 1 1 0 0,0-1-1 0 0,0 1 0 0 0,-1-1 0 0 0,1 1 0 0 0,0-1 1 0 0,0 0-1 0 0,1 1 0 0 0,31 8-322 0 0,-28-8 247 0 0,9 2-65 0 0,0 0-1 0 0,-1 1 0 0 0,1 1 1 0 0,-1 0-1 0 0,20 11 0 0 0,-26-12 173 0 0,0 1 0 0 0,0 0 0 0 0,-1 0-1 0 0,0 1 1 0 0,0 0 0 0 0,0 0 0 0 0,0 0-1 0 0,-1 1 1 0 0,0 0 0 0 0,8 13-1 0 0,-12-16 64 0 0,1 0 0 0 0,-1 0 0 0 0,1 0 0 0 0,-1 0 0 0 0,0 0 0 0 0,0 0 0 0 0,-1 1 0 0 0,0-1 0 0 0,1 0 0 0 0,-1 0 0 0 0,0 0 0 0 0,-2 9 0 0 0,1-6 106 0 0,-1-1 1 0 0,0 1-1 0 0,0 0 1 0 0,-1 0 0 0 0,0-1-1 0 0,-6 12 1 0 0,4-10-151 0 0,1-1 1 0 0,-1 0-1 0 0,0 0 1 0 0,-1 0-1 0 0,0-1 1 0 0,0 0-1 0 0,0 0 0 0 0,-1 0 1 0 0,0-1-1 0 0,0 0 1 0 0,0 0-1 0 0,0 0 1 0 0,-1-1-1 0 0,0-1 1 0 0,0 1-1 0 0,0-1 1 0 0,0-1-1 0 0,-13 3 0 0 0,10-2-19 0 0,0-2-1 0 0,0 0 1 0 0,0 0-1 0 0,0-1 1 0 0,0 0-1 0 0,-17-3 1 0 0,24 2-82 0 0,0 0 1 0 0,0 0-1 0 0,0 0 0 0 0,0 0 1 0 0,0-1-1 0 0,1 1 1 0 0,-1-1-1 0 0,1 0 1 0 0,-1 0-1 0 0,1-1 1 0 0,0 1-1 0 0,-1-1 1 0 0,1 1-1 0 0,0-1 1 0 0,1 0-1 0 0,-1 0 0 0 0,1 0 1 0 0,-1 0-1 0 0,1-1 1 0 0,0 1-1 0 0,-2-5 1 0 0,3 5-307 0 0,-6-13-1592 0 0,4 5-4218 0 0,2 0-779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4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31 8287 0 0,'0'-5'128'0'0,"0"4"-65"0"0,0-1 1 0 0,0 1-1 0 0,0-1 1 0 0,0 1-1 0 0,0-1 1 0 0,0 1-1 0 0,-1-1 1 0 0,1 1-1 0 0,-1 0 1 0 0,1-1-1 0 0,-5-7 6190 0 0,4 9-6060 0 0,1 0 1 0 0,0 0-1 0 0,0 0 0 0 0,-1-1 1 0 0,1 1-1 0 0,0 0 1 0 0,0 0-1 0 0,0 0 0 0 0,-1 0 1 0 0,1 1-1 0 0,0-1 1 0 0,-1 0-1 0 0,-7 11 2722 0 0,-4 26-2786 0 0,11-34 302 0 0,-24 106 884 0 0,-2 4-486 0 0,20-88-720 0 0,-48 149 617 0 0,36-121-420 0 0,-34 63 0 0 0,19-56-204 0 0,-51 69-1 0 0,-51 48 42 0 0,124-162-137 0 0,-36 42 34 0 0,23-28-93 0 0,1 2 1 0 0,1 0 0 0 0,-25 44-1 0 0,47-73-64 0 0,6-2-280 0 0,0-1 234 0 0,0 1 0 0 0,0-1 0 0 0,0 0 1 0 0,-1-1-1 0 0,1 1 0 0 0,0-1 0 0 0,-1 0 1 0 0,1 0-1 0 0,-1 0 0 0 0,0-1 0 0 0,5-3 1 0 0,5-5-494 0 0,0 0 1 0 0,12-15-1 0 0,-10 10-255 0 0,9-8-593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6:4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164 103 9215 0 0,'-8'-3'308'0'0,"0"-1"0"0"0,0 2 0 0 0,-1-1-1 0 0,1 1 1 0 0,-14-2 0 0 0,-7 6 2873 0 0,20 0-2261 0 0,1 1 1 0 0,0-1-1 0 0,-1 1 0 0 0,1 1 0 0 0,1-1 0 0 0,-13 9 1 0 0,18-11-59 0 0,8 8-178 0 0,-4-7-617 0 0,0-1-1 0 0,1 1 1 0 0,-1-1-1 0 0,0 1 1 0 0,1-1 0 0 0,-1 0-1 0 0,1 0 1 0 0,-1 0-1 0 0,1 0 1 0 0,-1-1 0 0 0,6 2-1 0 0,32 1 450 0 0,-34-3-439 0 0,54-1 358 0 0,0-2 0 0 0,83-14 0 0 0,117-37 189 0 0,-34 5-402 0 0,-114 34-2342 0 0,-90 11-676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1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44 4607 0 0,'10'-14'218'0'0,"9"-16"13488"0"0,-23 43-13470 0 0,-8 43-59 0 0,9-39-164 0 0,-1 0 0 0 0,0-1 0 0 0,-9 23 1 0 0,-106 191 124 0 0,56-116-54 0 0,15-24-77 0 0,-72 138 93 0 0,18 9 13 0 0,24-19-71 0 0,75-207-260 0 0,3-10 204 0 0,0-1 1 0 0,0 0-1 0 0,0 0 1 0 0,0 0 0 0 0,0 0-1 0 0,0 0 1 0 0,0 0-1 0 0,0 0 1 0 0,0 0 0 0 0,0 0-1 0 0,0 0 1 0 0,0 0-1 0 0,0 0 1 0 0,0 1 0 0 0,0-1-1 0 0,1 0 1 0 0,-1 0-1 0 0,0 0 1 0 0,0 0-1 0 0,0 0 1 0 0,0 0 0 0 0,0 0-1 0 0,0 0 1 0 0,0 0-1 0 0,0 0 1 0 0,0 0 0 0 0,0 0-1 0 0,0 0 1 0 0,0 0-1 0 0,0 0 1 0 0,0 0 0 0 0,0 0-1 0 0,1 0 1 0 0,-1 0-1 0 0,0 0 1 0 0,0 0-1 0 0,0 0 1 0 0,0 0 0 0 0,0 0-1 0 0,0 0 1 0 0,0 0-1 0 0,0 0 1 0 0,0 0 0 0 0,0 0-1 0 0,0 0 1 0 0,0 0-1 0 0,0 0 1 0 0,1 0-1 0 0,-1 0 1 0 0,0 0 0 0 0,0 0-1 0 0,0 0 1 0 0,0 0-1 0 0,0 0 1 0 0,0 0 0 0 0,0 0-1 0 0,14-12-1467 0 0,-11 8 1435 0 0,9-8-686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1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6911 0 0,'0'0'8491'0'0,"2"-1"-7515"0"0,86-25 3034 0 0,-42 13-3220 0 0,-19 6-442 0 0,218-72 2580 0 0,-26 7-1964 0 0,-55 20-860 0 0,-140 42-989 0 0,24-12 0 0 0,-46 21 707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1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0 13327 0 0,'0'0'1210'0'0,"-2"1"-996"0"0,-7 8 111 0 0,-1 0-1 0 0,1 0 1 0 0,1 1 0 0 0,0 0-1 0 0,0 1 1 0 0,1 0 0 0 0,0 0-1 0 0,-7 18 1 0 0,-4 14-167 0 0,-12 47 0 0 0,21-63-44 0 0,-27 89-16 0 0,-81 228 13 0 0,91-281-111 0 0,-2-1 0 0 0,-3-1-1 0 0,-51 74 1 0 0,13-44 98 0 0,-113 118-1 0 0,130-152 112 0 0,-54 53 481 0 0,101-108-628 0 0,5-4-26 0 0,2-5 25 0 0,-2 7-54 0 0,8-19 62 0 0,0 1 0 0 0,2 0 0 0 0,0 1-1 0 0,1 0 1 0 0,24-27 0 0 0,74-69-444 0 0,-101 104 341 0 0,148-125-315 0 0,-148 128 423 0 0,0 0 0 0 0,0 1-1 0 0,1 0 1 0 0,10-5 0 0 0,-18 10-45 0 0,-1 0 1 0 0,1 0-1 0 0,0 0 0 0 0,0 0 0 0 0,-1 0 0 0 0,1 0 0 0 0,0 0 0 0 0,-1 0 1 0 0,1 0-1 0 0,0 0 0 0 0,0 0 0 0 0,-1 1 0 0 0,1-1 0 0 0,0 0 1 0 0,-1 1-1 0 0,1-1 0 0 0,0 0 0 0 0,-1 1 0 0 0,1-1 0 0 0,0 1 0 0 0,-1-1 1 0 0,1 1-1 0 0,0 0 0 0 0,10 13 298 0 0,-7-6-275 0 0,-1 1 0 0 0,1 0 0 0 0,-1 1 1 0 0,-1-1-1 0 0,0 0 0 0 0,0 1 0 0 0,1 13 0 0 0,-3 4 6 0 0,-3 37-1 0 0,2-62-52 0 0,0 19 7 0 0,-1 1-1 0 0,-2-1 1 0 0,0 0 0 0 0,-1 0-1 0 0,-1-1 1 0 0,-1 1 0 0 0,0-1-1 0 0,-2-1 1 0 0,0 1 0 0 0,-16 22-1 0 0,-49 73-1323 0 0,73-113 823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1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109 245 3679 0 0,'0'0'11026'0'0,"2"0"-10366"0"0,10 3-305 0 0,0 0 0 0 0,1-1 0 0 0,-1-1 0 0 0,1 0 0 0 0,-1-1 0 0 0,1 0 1 0 0,-1-1-1 0 0,0-1 0 0 0,1 0 0 0 0,19-5 0 0 0,-11 0-278 0 0,0-1 0 0 0,0 0 0 0 0,-1-2-1 0 0,35-21 1 0 0,-45 24-51 0 0,0-1 1 0 0,0 0-1 0 0,-1 0 0 0 0,0-1 0 0 0,11-12 0 0 0,-18 18-20 0 0,1-1 1 0 0,0 1-1 0 0,-1-1 0 0 0,0 1 1 0 0,0-1-1 0 0,0 0 0 0 0,0 0 0 0 0,-1 0 1 0 0,1 0-1 0 0,-1 0 0 0 0,0 0 1 0 0,0 0-1 0 0,0 0 0 0 0,-1 0 0 0 0,0-1 1 0 0,0 1-1 0 0,0 0 0 0 0,0 0 1 0 0,-1-6-1 0 0,0 8-26 0 0,1 1 0 0 0,-1-1 0 0 0,0 0 0 0 0,0 0 1 0 0,0 0-1 0 0,0 1 0 0 0,0-1 0 0 0,0 0 0 0 0,0 1 0 0 0,0-1 1 0 0,-1 1-1 0 0,1 0 0 0 0,0-1 0 0 0,-1 1 0 0 0,0 0 0 0 0,1 0 0 0 0,-1 0 1 0 0,0 0-1 0 0,1 0 0 0 0,-1 0 0 0 0,0 0 0 0 0,0 1 0 0 0,0-1 1 0 0,0 1-1 0 0,0-1 0 0 0,1 1 0 0 0,-1 0 0 0 0,0 0 0 0 0,-3 0 1 0 0,-5 0-48 0 0,0 1 0 0 0,0 0 0 0 0,0 0 1 0 0,-14 5-1 0 0,19-5 81 0 0,-28 8-115 0 0,0 0 1 0 0,1 2-1 0 0,0 2 0 0 0,-31 17 0 0 0,48-22 58 0 0,2 0-1 0 0,-1 1 0 0 0,1 0 1 0 0,1 1-1 0 0,0 1 0 0 0,0 0 1 0 0,1 0-1 0 0,0 1 0 0 0,1 1 1 0 0,-16 24-1 0 0,20-24 71 0 0,-1 1 0 0 0,2-1 0 0 0,0 1 0 0 0,0 0 0 0 0,-2 19 0 0 0,5-24-7 0 0,1-1-1 0 0,0 1 1 0 0,0 0-1 0 0,1-1 0 0 0,0 1 1 0 0,1 0-1 0 0,0-1 1 0 0,0 1-1 0 0,1 0 1 0 0,3 9-1 0 0,-3-14 18 0 0,-1-1 0 0 0,1 1-1 0 0,0-1 1 0 0,0 0 0 0 0,0 0 0 0 0,0 0-1 0 0,0 0 1 0 0,1 0 0 0 0,-1 0 0 0 0,1 0-1 0 0,0-1 1 0 0,0 0 0 0 0,0 1 0 0 0,4 1-1 0 0,-3-2 19 0 0,1 1-1 0 0,0-1 0 0 0,1-1 0 0 0,-1 1 1 0 0,0-1-1 0 0,0 0 0 0 0,1 0 0 0 0,9 0 1 0 0,1-1 11 0 0,0-1 1 0 0,-1-1-1 0 0,1 0 1 0 0,-1-1-1 0 0,26-9 1 0 0,20-11-1540 0 0,-30 11-5109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1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45 506 10135 0 0,'0'0'9770'0'0,"-1"-1"-9429"0"0,-4-3-238 0 0,1-1 0 0 0,0 0 0 0 0,0-1 0 0 0,0 1 0 0 0,1 0 0 0 0,0-1 0 0 0,0 0 0 0 0,1 0 1 0 0,-1 0-1 0 0,1 0 0 0 0,0 0 0 0 0,1 0 0 0 0,0-1 0 0 0,0 1 0 0 0,0 0 0 0 0,0-1 0 0 0,1 1 0 0 0,0-1 0 0 0,1 1 0 0 0,0 0 0 0 0,2-13 0 0 0,1 6 108 0 0,0 0-1 0 0,1 1 0 0 0,0-1 0 0 0,1 1 0 0 0,0 0 0 0 0,1 1 1 0 0,0 0-1 0 0,1 0 0 0 0,16-18 0 0 0,-9 12-195 0 0,1 1-1 0 0,0 0 0 0 0,2 1 1 0 0,23-16-1 0 0,-20 17-11 0 0,10-7 12 0 0,1 2 1 0 0,0 1-1 0 0,35-14 0 0 0,-49 25 27 0 0,0 2 1 0 0,29-6-1 0 0,-39 9-153 0 0,1 1 0 0 0,0 1 0 0 0,0-1 0 0 0,0 1 0 0 0,0 1 0 0 0,-1 0 0 0 0,15 3 0 0 0,-19-3-336 0 0,-1 1 0 0 0,1 0-1 0 0,0 0 1 0 0,-1 0 0 0 0,0 0 0 0 0,1 0 0 0 0,-1 1 0 0 0,0 0 0 0 0,4 4 0 0 0,-5-5 46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1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286 184 7831 0 0,'0'0'603'0'0,"-1"1"-396"0"0,-18 17 771 0 0,5-5 2782 0 0,4-3 2228 0 0,12-8-5840 0 0,-1-1 1 0 0,1 0-1 0 0,-1 0 0 0 0,1 1 1 0 0,-1-1-1 0 0,1-1 0 0 0,0 1 1 0 0,2 1-1 0 0,0-1-25 0 0,0 0 0 0 0,0-1 0 0 0,0 1 1 0 0,0-1-1 0 0,0 0 0 0 0,0 0 0 0 0,0 0 0 0 0,7-2 0 0 0,33-10 593 0 0,-27 7-554 0 0,1-2-107 0 0,-1 0-1 0 0,0-1 0 0 0,0-1 0 0 0,0 0 0 0 0,-1-1 0 0 0,0-1 1 0 0,19-18-1 0 0,-31 26-105 0 0,0-1 1 0 0,-1 1-1 0 0,0-1 1 0 0,0 0-1 0 0,0 0 1 0 0,0 0-1 0 0,0 0 1 0 0,-1 0-1 0 0,1-1 0 0 0,-1 1 1 0 0,2-7-1 0 0,-4 8 14 0 0,1 1 0 0 0,-1 0 0 0 0,0 0-1 0 0,0-1 1 0 0,0 1 0 0 0,0 0 0 0 0,0 0-1 0 0,0-1 1 0 0,0 1 0 0 0,-1 0 0 0 0,1 0-1 0 0,-1 0 1 0 0,0-1 0 0 0,0 1 0 0 0,0 0 0 0 0,0 0-1 0 0,0 0 1 0 0,0 0 0 0 0,0 0 0 0 0,0 1-1 0 0,-1-1 1 0 0,1 0 0 0 0,-1 0 0 0 0,0 1-1 0 0,1-1 1 0 0,-5-2 0 0 0,3 2-14 0 0,-1 0 0 0 0,0-1 0 0 0,1 1 0 0 0,-1 1 0 0 0,0-1 0 0 0,0 1 1 0 0,-1-1-1 0 0,1 1 0 0 0,0 0 0 0 0,-8 0 0 0 0,4 0-20 0 0,-1 1-1 0 0,1 1 1 0 0,0-1-1 0 0,0 1 1 0 0,-10 3 0 0 0,-4 2-50 0 0,0 2 0 0 0,0 0 1 0 0,-21 12-1 0 0,17-7 125 0 0,1 1-1 0 0,0 1 0 0 0,2 2 0 0 0,-1 0 1 0 0,2 2-1 0 0,-32 32 0 0 0,42-37 88 0 0,0 0-1 0 0,1 0 0 0 0,1 1 0 0 0,0 1 0 0 0,1 0 0 0 0,0 0 0 0 0,1 1 0 0 0,1 0 0 0 0,1 0 0 0 0,0 1 0 0 0,-4 26 0 0 0,9-37-82 0 0,1 0 0 0 0,-1 1-1 0 0,1-1 1 0 0,1 0 0 0 0,-1 0-1 0 0,1 1 1 0 0,0-1 0 0 0,1 0-1 0 0,0 0 1 0 0,0 0-1 0 0,4 9 1 0 0,-4-12-5 0 0,1 0 0 0 0,-1 0-1 0 0,1 0 1 0 0,-1 0 0 0 0,1 0 0 0 0,0 0-1 0 0,1-1 1 0 0,-1 1 0 0 0,1-1 0 0 0,-1 0-1 0 0,1 0 1 0 0,0 0 0 0 0,0-1-1 0 0,0 1 1 0 0,0-1 0 0 0,1 0 0 0 0,-1 0-1 0 0,5 1 1 0 0,5 0-177 0 0,-1-1-1 0 0,1 0 1 0 0,-1-1-1 0 0,1 0 1 0 0,0-1-1 0 0,-1-1 1 0 0,1 0-1 0 0,20-5 1 0 0,-3-1-1041 0 0,0-2 1 0 0,45-18 0 0 0,-42 13-4797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3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18 11975 0 0,'1'-2'923'0'0,"7"-14"4477"0"0,-19 27-4768 0 0,-17 19-62 0 0,-44 62 0 0 0,-15 41 745 0 0,63-96-989 0 0,-179 296 434 0 0,190-311-812 0 0,-46 77 152 0 0,50-81-329 0 0,1 0 0 0 0,0 0 0 0 0,-8 35 0 0 0,15-49-126 0 0,0-1 0 0 0,0 1 0 0 0,1-1 0 0 0,0 1-1 0 0,0-1 1 0 0,0 1 0 0 0,1 5 0 0 0,2 4-6512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1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13 12439 0 0,'0'0'566'0'0,"1"-2"-6"0"0,12-9 1937 0 0,-10 22-90 0 0,-3-7-2276 0 0,-1 1 0 0 0,1 0 0 0 0,-1-1 0 0 0,1 1 0 0 0,-1-1 0 0 0,-1 1 0 0 0,1-1 0 0 0,-1 1 0 0 0,0-1 1 0 0,1 0-1 0 0,-5 5 0 0 0,2 1 56 0 0,-43 79 1104 0 0,-9 21-200 0 0,37-68-904 0 0,-29 51-1 0 0,34-70-405 0 0,-2-1 1 0 0,0-1-1 0 0,-30 31 1 0 0,37-43-134 0 0,4-4-87 0 0,-1 0 0 0 0,1 0-1 0 0,1 1 1 0 0,-1 0-1 0 0,-4 7 1 0 0,22-16-1960 0 0,3-3 1059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1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 15407 0 0,'0'0'2611'0'0,"-8"-5"-1450"0"0,6 6-1219 0 0,0-1 0 0 0,0 1 0 0 0,0-1 0 0 0,0 1-1 0 0,0 0 1 0 0,1 0 0 0 0,-1 0 0 0 0,0 0 0 0 0,1 0 0 0 0,-1 0-1 0 0,0 0 1 0 0,1 1 0 0 0,-1-1 0 0 0,1 0 0 0 0,0 1 0 0 0,0-1-1 0 0,-1 1 1 0 0,1 0 0 0 0,0-1 0 0 0,0 1 0 0 0,1 0 0 0 0,-1 0-1 0 0,0 0 1 0 0,0-1 0 0 0,1 1 0 0 0,-1 0 0 0 0,1 0 0 0 0,0 0-1 0 0,0 0 1 0 0,-1 0 0 0 0,1 3 0 0 0,2 4-1757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1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25 919 0 0,'17'-20'21925'0'0,"-31"15"-21558"0"0,9 6-366 0 0,1-1-1 0 0,-1 1 1 0 0,1 0 0 0 0,0 0-1 0 0,-1 1 1 0 0,1-1-1 0 0,0 1 1 0 0,0 0-1 0 0,0 0 1 0 0,0 1 0 0 0,0-1-1 0 0,-4 5 1 0 0,-8 2-42 0 0,-91 59-403 0 0,85-52 292 0 0,0 0 1 0 0,-31 34-1 0 0,48-44 129 0 0,1-1-1 0 0,0 1 1 0 0,0 0-1 0 0,1 0 1 0 0,0 0-1 0 0,0 1 1 0 0,-3 10-1 0 0,3-4-34 0 0,3-11 35 0 0,0 0 0 0 0,1 0 1 0 0,-1 0-1 0 0,1-1 0 0 0,-1 1 1 0 0,1 0-1 0 0,0-1 0 0 0,0 1 1 0 0,-1 0-1 0 0,1-1 0 0 0,0 1 1 0 0,0-1-1 0 0,1 1 0 0 0,-1-1 1 0 0,0 0-1 0 0,0 1 0 0 0,1-1 1 0 0,-1 0-1 0 0,1 0 1 0 0,-1 0-1 0 0,1 0 0 0 0,-1 0 1 0 0,1 0-1 0 0,0 0 0 0 0,2 0 1 0 0,4 2-124 0 0,-1-1 1 0 0,0 0 0 0 0,1 0 0 0 0,13 1 0 0 0,5-2-300 0 0,31-2-1 0 0,-32-1 277 0 0,40 4-1 0 0,-57-1 171 0 0,0 0 0 0 0,-1 1-1 0 0,1-1 1 0 0,0 2 0 0 0,-1-1-1 0 0,1 1 1 0 0,-1 0 0 0 0,0 1 0 0 0,8 4-1 0 0,-12-6 7 0 0,0 0-1 0 0,0 1 0 0 0,0-1 1 0 0,-1 1-1 0 0,1-1 0 0 0,-1 1 1 0 0,1 0-1 0 0,-1 0 0 0 0,0 0 1 0 0,0 0-1 0 0,0 1 0 0 0,-1-1 1 0 0,1 0-1 0 0,-1 1 0 0 0,0-1 1 0 0,0 1-1 0 0,0-1 0 0 0,0 1 1 0 0,0 0-1 0 0,-1-1 0 0 0,0 1 1 0 0,0 0-1 0 0,0 0 0 0 0,0-1 1 0 0,-1 5-1 0 0,-1 0 143 0 0,1 0-1 0 0,-2-1 1 0 0,1 1 0 0 0,-1-1-1 0 0,0 1 1 0 0,-1-1 0 0 0,1 0-1 0 0,-1 0 1 0 0,-1-1 0 0 0,-8 12-1 0 0,3-8 1 0 0,0 0 0 0 0,-1-1 0 0 0,0 0 0 0 0,-1-1 0 0 0,1 0 0 0 0,-2-1 0 0 0,1 0-1 0 0,-1-1 1 0 0,0 0 0 0 0,0-1 0 0 0,0-1 0 0 0,-1 0 0 0 0,-20 4 0 0 0,-16-2-181 0 0,0-1 0 0 0,-72-2 1 0 0,99-4 25 0 0,-70 1-151 0 0,87 0 50 0 0,-1-1 0 0 0,1 0 1 0 0,-1 0-1 0 0,1-1 0 0 0,-1 0 1 0 0,-6-2-1 0 0,12 3-228 0 0,3-8-1308 0 0,2-3-455 0 0,6-2-4626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2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87 294 6447 0 0,'0'0'499'0'0,"-1"1"-127"0"0,-48 52 7325 0 0,44-46-7492 0 0,-1 0-1 0 0,1 0 1 0 0,1 1-1 0 0,-1-1 1 0 0,1 1 0 0 0,-3 9-1 0 0,7-15 284 0 0,7-17-285 0 0,-3 8-148 0 0,16-30 97 0 0,1 0 0 0 0,2 2 0 0 0,1 1 0 0 0,2 1 1 0 0,58-57-1 0 0,-67 75-172 0 0,2 0-1 0 0,0 2 1 0 0,0 0 0 0 0,1 2-1 0 0,1 0 1 0 0,0 1 0 0 0,30-10-1 0 0,-41 16 138 0 0,1 2 1 0 0,-1-1-1 0 0,0 1 0 0 0,19-1 0 0 0,-23 3-45 0 0,0 0 0 0 0,0 0 0 0 0,0 1-1 0 0,0-1 1 0 0,0 1 0 0 0,0 1 0 0 0,0-1 0 0 0,0 1-1 0 0,10 5 1 0 0,-14-7-28 0 0,-1 1-1 0 0,0 0 1 0 0,0 0 0 0 0,1 0-1 0 0,-1 0 1 0 0,0 1 0 0 0,0-1-1 0 0,0 0 1 0 0,0 0 0 0 0,0 1-1 0 0,0-1 1 0 0,0 1 0 0 0,-1-1-1 0 0,1 0 1 0 0,0 1 0 0 0,-1 0-1 0 0,1-1 1 0 0,-1 1-1 0 0,0-1 1 0 0,1 1 0 0 0,-1-1-1 0 0,0 1 1 0 0,0 0 0 0 0,0-1-1 0 0,0 1 1 0 0,0 0 0 0 0,0-1-1 0 0,-1 1 1 0 0,1-1 0 0 0,0 1-1 0 0,-2 2 1 0 0,-1 5 143 0 0,-1 1 0 0 0,0-1-1 0 0,-11 18 1 0 0,9-17-101 0 0,-20 41 62 0 0,10-20 15 0 0,-34 51 0 0 0,15-34-1084 0 0,-53 97 0 0 0,84-138-353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2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18 1839 0 0,'-4'-1'10387'0'0,"-12"-3"-6354"0"0,12 5-3867 0 0,0 0 0 0 0,-1 0 0 0 0,1 0 0 0 0,-1 0 0 0 0,1 1 0 0 0,0-1-1 0 0,0 1 1 0 0,0 0 0 0 0,0 1 0 0 0,0-1 0 0 0,0 1 0 0 0,0-1 0 0 0,1 1 0 0 0,0 0-1 0 0,-1 0 1 0 0,-3 5 0 0 0,-8 12-67 0 0,1 0 0 0 0,-17 34-1 0 0,1-1-53 0 0,-10 22 111 0 0,37-67-135 0 0,0 0 0 0 0,0 1 1 0 0,0 0-1 0 0,1-1 0 0 0,1 1 0 0 0,0 0 1 0 0,-1 12-1 0 0,2-18 18 0 0,0 0 0 0 0,0 0 0 0 0,1 0 1 0 0,-1 0-1 0 0,1 0 0 0 0,-1 0 0 0 0,1 0 0 0 0,0 0 0 0 0,0 0 1 0 0,0 0-1 0 0,1 0 0 0 0,-1 0 0 0 0,1-1 0 0 0,-1 1 0 0 0,1-1 1 0 0,0 1-1 0 0,0-1 0 0 0,0 0 0 0 0,0 1 0 0 0,1-1 0 0 0,-1 0 1 0 0,1-1-1 0 0,-1 1 0 0 0,1 0 0 0 0,-1-1 0 0 0,5 3 0 0 0,-2-3-1 0 0,0 1 0 0 0,0-1-1 0 0,0 0 1 0 0,-1 0 0 0 0,1-1-1 0 0,0 1 1 0 0,0-1 0 0 0,0 0-1 0 0,0 0 1 0 0,0-1 0 0 0,0 0-1 0 0,0 0 1 0 0,0 0 0 0 0,0 0-1 0 0,8-4 1 0 0,-2 0 15 0 0,-1 0 0 0 0,0 0 0 0 0,0-1 0 0 0,0 0 0 0 0,-1-1 1 0 0,0 0-1 0 0,0-1 0 0 0,-1 0 0 0 0,0 0 0 0 0,10-14 0 0 0,-14 16-28 0 0,0 0-1 0 0,0 0 1 0 0,-1-1-1 0 0,1 0 1 0 0,-2 1-1 0 0,1-1 1 0 0,-1 0-1 0 0,0-1 1 0 0,0 1-1 0 0,-1 0 1 0 0,0 0-1 0 0,0-1 1 0 0,-1 1-1 0 0,0-1 1 0 0,0 1-1 0 0,-1 0 1 0 0,-2-11-1 0 0,0 6-143 0 0,-1-1-1 0 0,-1 1 1 0 0,0 0 0 0 0,0 0 0 0 0,-2 1-1 0 0,1-1 1 0 0,-1 1 0 0 0,-1 1-1 0 0,0-1 1 0 0,0 1 0 0 0,-1 1-1 0 0,0 0 1 0 0,-1 0 0 0 0,0 0-1 0 0,-13-7 1 0 0,20 14-93 0 0,0 1 0 0 0,0 0 1 0 0,0-1-1 0 0,0 1 0 0 0,0 1 0 0 0,-1-1 1 0 0,1 0-1 0 0,0 1 0 0 0,-7-1 1 0 0,9 1-579 0 0,5-1-2434 0 0,18-3 2416 0 0,3-1 0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2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57 14279 0 0,'1'-2'655'0'0,"0"0"-530"0"0,0-1-1 0 0,0 0 1 0 0,-1 0-1 0 0,1 1 1 0 0,-1-1-1 0 0,1-3 1 0 0,-3-9-93 0 0,-1 11-1 0 0,1 3 13 0 0,1 0 25 0 0,0 0 0 0 0,0 0 0 0 0,0 0 0 0 0,-1 0 0 0 0,1 0 0 0 0,0 0 1 0 0,-1 0-1 0 0,1 1 0 0 0,-1-1 0 0 0,1 0 0 0 0,-1 1 0 0 0,1-1 0 0 0,-1 1 1 0 0,1 0-1 0 0,-1-1 0 0 0,0 1 0 0 0,1 0 0 0 0,-1 0 0 0 0,0 0 0 0 0,1 0 1 0 0,-1 0-1 0 0,1 0 0 0 0,-1 1 0 0 0,0-1 0 0 0,1 1 0 0 0,-1-1 0 0 0,1 1 1 0 0,-1-1-1 0 0,1 1 0 0 0,-2 1 0 0 0,-4 1 16 0 0,0 1 0 0 0,1 0 0 0 0,0 0 0 0 0,0 0 0 0 0,-7 7 0 0 0,-1 3 48 0 0,1 0 1 0 0,0 2-1 0 0,1-1 0 0 0,-19 33 0 0 0,-31 74 303 0 0,50-97-378 0 0,-96 264 320 0 0,74-188-309 0 0,0-6-45 0 0,-4-2 1 0 0,-88 156 0 0 0,108-219-65 0 0,-7 14-200 0 0,-39 49 0 0 0,63-91-116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2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6911 0 0,'0'0'11103'0'0,"2"-1"-10358"0"0,82-12 2425 0 0,78-14-940 0 0,246-36 81 0 0,-325 54-2077 0 0,80-11-280 0 0,-86 3-1419 0 0,-45 7-5255 0 0,-10 1-1226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3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146 185 2303 0 0,'0'0'314'0'0,"7"-8"2510"0"0,18-14-3348 0 0,-23 20-76 0 0,0 1 555 0 0,0-1 0 0 0,0 0 0 0 0,0 0 0 0 0,0 0 0 0 0,0 0 0 0 0,-1 0 0 0 0,1-1 0 0 0,0 1 0 0 0,1-5 0 0 0,1-1 1153 0 0,0 0 0 0 0,-1-1-1 0 0,0 0 1 0 0,2-10 0 0 0,-4 14 909 0 0,0 3-1787 0 0,0 1 0 0 0,-1-1 0 0 0,1 0-1 0 0,-1 0 1 0 0,0 0 0 0 0,1 0 0 0 0,-1 1 0 0 0,0-4-1 0 0,0-2 427 0 0,1 0 1 0 0,0 0-1 0 0,0 1 0 0 0,3-9 0 0 0,-2 7 4493 0 0,-3 9-4867 0 0,-11 8-56 0 0,2 2 0 0 0,-18 20 1 0 0,10-10-54 0 0,0 0-46 0 0,-15 25 0 0 0,10-12-93 0 0,5-8 14 0 0,2 2 0 0 0,-24 53 0 0 0,25-34-141 0 0,15-45 10 0 0,12-6-3307 0 0,-9 3 2564 0 0,15-10-6198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3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19607 0 0,'0'0'1496'0'0,"1"-3"-1024"0"0,1-6-411 0 0,1 1 0 0 0,0 0-1 0 0,8-15 1 0 0,-10 21 1391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3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79 14799 0 0,'0'-73'6006'0'0,"2"72"-5556"0"0,-1 1-415 0 0,1-1-1 0 0,0 0 1 0 0,-1 1 0 0 0,1-1-1 0 0,0 1 1 0 0,0-1 0 0 0,0 1-1 0 0,-1 0 1 0 0,1-1 0 0 0,0 1-1 0 0,0 0 1 0 0,0 0 0 0 0,-1 1-1 0 0,1-1 1 0 0,0 0 0 0 0,0 1-1 0 0,-1-1 1 0 0,1 1 0 0 0,0-1-1 0 0,0 1 1 0 0,-1 0 0 0 0,1-1-1 0 0,-1 1 1 0 0,1 0 0 0 0,-1 0-1 0 0,1 1 1 0 0,-1-1 0 0 0,1 0-1 0 0,-1 0 1 0 0,0 1 0 0 0,0-1-1 0 0,0 0 1 0 0,0 1 0 0 0,0-1-1 0 0,0 1 1 0 0,1 2 0 0 0,2 2-12 0 0,-1 1 0 0 0,0 0 0 0 0,-1 0 1 0 0,0 0-1 0 0,0 0 0 0 0,0 0 1 0 0,-1 0-1 0 0,1 10 0 0 0,-2 5-9 0 0,-1 0-1 0 0,0 0 1 0 0,-2 0 0 0 0,0 0-1 0 0,-2 0 1 0 0,-1-1 0 0 0,-14 38-1 0 0,2-16 25 0 0,-3-1 0 0 0,-43 67 0 0 0,-5-13 21 0 0,-113 120 0 0 0,59-74 17 0 0,69-80-45 0 0,-45 57 184 0 0,80-92-187 0 0,0 0 1 0 0,-24 49-1 0 0,36-61-68 0 0,6-12-171 0 0,11 4-1362 0 0,4-4-3739 0 0,3-4-1728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3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5 168 11743 0 0,'0'0'2651'0'0,"1"0"-1900"0"0,1-1-628 0 0,0 0 1 0 0,0 1 0 0 0,-1-1 0 0 0,1 1 0 0 0,0 0 0 0 0,0-1-1 0 0,0 1 1 0 0,0 0 0 0 0,0 0 0 0 0,-1 0 0 0 0,1 0 0 0 0,0 1-1 0 0,0-1 1 0 0,0 0 0 0 0,0 1 0 0 0,-1-1 0 0 0,1 1 0 0 0,0 0-1 0 0,0-1 1 0 0,-1 1 0 0 0,1 0 0 0 0,2 2 0 0 0,-2-1-42 0 0,0 0 0 0 0,0 1 1 0 0,0-1-1 0 0,-1 1 0 0 0,1-1 1 0 0,-1 1-1 0 0,1 0 0 0 0,-1-1 0 0 0,0 1 1 0 0,0 0-1 0 0,0 0 0 0 0,-1 0 1 0 0,1 0-1 0 0,0 4 0 0 0,0 13 110 0 0,-1 0 0 0 0,-1 1 0 0 0,-1-1-1 0 0,-1 0 1 0 0,-7 31 0 0 0,2-14 37 0 0,-10 45 143 0 0,8-42-213 0 0,-8 66 1 0 0,18-97-107 0 0,0-7 211 0 0,13-6-57 0 0,-5 0-151 0 0,1 0 0 0 0,-1-1 1 0 0,0 0-1 0 0,-1 0 0 0 0,12-11 1 0 0,34-36 55 0 0,-27 25-113 0 0,5-4 1 0 0,65-69 0 0 0,-56 48 3 0 0,-22 29-29 0 0,0 0 0 0 0,26-24 0 0 0,-36 40-32 0 0,-7 6-30 0 0,0 4 19 0 0,3 17 33 0 0,0-1 1 0 0,-2 1 0 0 0,0-1-1 0 0,-2 21 1 0 0,2 9 92 0 0,0-15 5 0 0,10 53 0 0 0,-10-76-32 0 0,1-1 1 0 0,0 1 0 0 0,0-1-1 0 0,2 1 1 0 0,-1-1 0 0 0,1 0-1 0 0,1-1 1 0 0,-1 1 0 0 0,8 8-1 0 0,-10-15 19 0 0,0-1 0 0 0,0 1 0 0 0,0-1 0 0 0,0 1 0 0 0,0-1 0 0 0,1 0 0 0 0,-1 0 0 0 0,1 0-1 0 0,-1 0 1 0 0,1-1 0 0 0,0 0 0 0 0,4 2 0 0 0,-7-3-35 0 0,1 0-1 0 0,-1 0 1 0 0,0 0-1 0 0,0 0 0 0 0,1-1 1 0 0,-1 1-1 0 0,0 0 1 0 0,0-1-1 0 0,0 1 1 0 0,1 0-1 0 0,-1-1 1 0 0,0 1-1 0 0,0-1 1 0 0,0 0-1 0 0,0 1 1 0 0,0-1-1 0 0,0 0 1 0 0,0 0-1 0 0,0 0 1 0 0,0 1-1 0 0,-1-1 0 0 0,1 0 1 0 0,0 0-1 0 0,0-2 1 0 0,2-1 24 0 0,-1 0 0 0 0,1 0 1 0 0,-1-1-1 0 0,2-6 0 0 0,30-108 243 0 0,19-48 518 0 0,-45 147-733 0 0,1 1 1 0 0,1 1-1 0 0,0-1 0 0 0,2 2 1 0 0,0-1-1 0 0,21-22 0 0 0,1 6-351 0 0,1 3 1 0 0,2 0-1 0 0,57-35 0 0 0,-90 62-5 0 0,1 1 0 0 0,0 0 0 0 0,1 1 0 0 0,-1-1 0 0 0,0 1 0 0 0,1 0-1 0 0,-1 1 1 0 0,1-1 0 0 0,0 1 0 0 0,-1 0 0 0 0,1 0 0 0 0,8 0 0 0 0,-4 3-1224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3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10 12551 0 0,'-12'1'235'0'0,"-1"0"-1"0"0,1 0 0 0 0,0 2 0 0 0,0-1 0 0 0,1 2 1 0 0,-1-1-1 0 0,-14 8 0 0 0,-75 43 2926 0 0,52-22-1639 0 0,44-29-1285 0 0,0 1 1 0 0,1 0-1 0 0,-1 1 1 0 0,1-1-1 0 0,0 1 1 0 0,0 0-1 0 0,-4 7 1 0 0,7-11-196 0 0,1 0 0 0 0,-1 0 0 0 0,0 0 0 0 0,1 0 0 0 0,-1 0 0 0 0,1 0 0 0 0,0 0-1 0 0,-1 0 1 0 0,1 0 0 0 0,0 0 0 0 0,0 1 0 0 0,0-1 0 0 0,0 0 0 0 0,0 0 0 0 0,0 0 0 0 0,0 0 0 0 0,0 0 0 0 0,0 1 0 0 0,0-1 0 0 0,1 0 0 0 0,-1 0 0 0 0,0 0 0 0 0,1 0 0 0 0,-1 0 0 0 0,1 0 0 0 0,-1 0 0 0 0,1 0 0 0 0,-1 0 0 0 0,1 0 0 0 0,0 0-1 0 0,0 0 1 0 0,-1-1 0 0 0,1 1 0 0 0,0 0 0 0 0,0 0 0 0 0,0-1 0 0 0,0 1 0 0 0,0 0 0 0 0,0-1 0 0 0,2 1 0 0 0,2 1 72 0 0,0 0-1 0 0,0 0 1 0 0,0-1-1 0 0,0 1 1 0 0,0-1 0 0 0,1-1-1 0 0,6 1 1 0 0,14-1 230 0 0,-1-1 0 0 0,0-1-1 0 0,35-8 1 0 0,75-25 326 0 0,-85 22-425 0 0,278-86 735 0 0,-172 51-1057 0 0,-152 46-50 0 0,-1 1-1 0 0,1 0 1 0 0,0 0-1 0 0,0 1 1 0 0,0-1-1 0 0,0 1 1 0 0,0 0 0 0 0,6 0-1 0 0,-9 0 0 0 0,-1 0 0 0 0,1 1 0 0 0,-1-1 0 0 0,1 0 0 0 0,-1 1 0 0 0,0-1 0 0 0,1 0 0 0 0,-1 1 0 0 0,1-1 0 0 0,-1 1 0 0 0,0-1 0 0 0,0 1 0 0 0,1-1 0 0 0,-1 1 0 0 0,0-1 0 0 0,0 1 0 0 0,1-1 0 0 0,-1 1 0 0 0,0-1 0 0 0,0 1 0 0 0,0-1 0 0 0,0 1 0 0 0,0 0 0 0 0,2 12-5348 0 0,-4 2-1870 0 0</inkml:trace>
  <inkml:trace contextRef="#ctx0" brushRef="#br0" timeOffset="1">971 575 10135 0 0,'0'0'778'0'0,"-2"1"-506"0"0,-13 8 2807 0 0,-43 28 5495 0 0,51-31-8221 0 0,0-1 0 0 0,1 1 0 0 0,0 0 0 0 0,0 1 1 0 0,0-1-1 0 0,-5 9 0 0 0,2-1-135 0 0,2-5-222 0 0,2 0 0 0 0,-1 0-1 0 0,-6 15 1 0 0,12-22-423 0 0,1 0-190 0 0,5 8-1531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1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28 3679 0 0,'6'-7'79'0'0,"-4"5"-33"0"0,0 0 0 0 0,1 0 0 0 0,-1 0-1 0 0,0 0 1 0 0,1 1 0 0 0,-1-1 0 0 0,1 1 0 0 0,-1-1-1 0 0,1 1 1 0 0,7-2 7444 0 0,-10 5-6814 0 0,0 3-408 0 0,0 0 0 0 0,0 0 0 0 0,-1 0 0 0 0,1 0-1 0 0,-1 0 1 0 0,-1 0 0 0 0,1-1 0 0 0,0 1 0 0 0,-5 8 0 0 0,-2 3 1082 0 0,-12 19 1 0 0,17-30-1194 0 0,1 0 0 0 0,0 1 1 0 0,0-1-1 0 0,0 0 0 0 0,1 1 1 0 0,-2 6-1 0 0,0 2-5 0 0,-18 55-16 0 0,-44 101 0 0 0,-45 58-180 0 0,85-178 64 0 0,-1 1-20 0 0,-25 52-13 0 0,9-25-144 0 0,-2 4-57 0 0,36-62 192 0 0,7-17 8 0 0,1 0-87 0 0,0-2 80 0 0,0 0-1 0 0,0 0 1 0 0,0 0 0 0 0,0 0 0 0 0,-1 0 0 0 0,1-1-1 0 0,0 1 1 0 0,0 0 0 0 0,-1 0 0 0 0,1 0-1 0 0,-1 1 1 0 0,0 0-144 0 0,-5 21-1871 0 0,5-21 1548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1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2 153 10735 0 0,'0'0'6200'0'0,"0"3"-5561"0"0,-1 0-534 0 0,1 1 1 0 0,-1-1 0 0 0,1 1-1 0 0,0-1 1 0 0,0 1-1 0 0,1-1 1 0 0,-1 1 0 0 0,1-1-1 0 0,-1 1 1 0 0,1-1-1 0 0,0 1 1 0 0,1-1 0 0 0,-1 0-1 0 0,0 0 1 0 0,1 0-1 0 0,0 1 1 0 0,0-1 0 0 0,0-1-1 0 0,0 1 1 0 0,0 0-1 0 0,0 0 1 0 0,1-1 0 0 0,-1 0-1 0 0,1 1 1 0 0,0-1-1 0 0,0 0 1 0 0,0 0 0 0 0,0 0-1 0 0,0-1 1 0 0,0 1-1 0 0,0-1 1 0 0,1 0 0 0 0,-1 0-1 0 0,6 1 1 0 0,1 0 8 0 0,1 0 1 0 0,-1-1-1 0 0,1-1 1 0 0,0 0 0 0 0,-1-1-1 0 0,19-2 1 0 0,63-21 348 0 0,-60 15-319 0 0,172-62 354 0 0,-104 33-465 0 0,-74 28-260 0 0,98-37-499 0 0,-46 9-3981 0 0,-54 23-1836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1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43 13015 0 0,'23'-14'828'0'0,"-16"9"-635"0"0,0 0 1 0 0,14-6-1 0 0,-1 4 68 0 0,-16 7-70 0 0,0 0 23 0 0,-2-1 523 0 0,7 10 763 0 0,-8-8-1452 0 0,0 0-1 0 0,-1 0 1 0 0,1-1-1 0 0,-1 1 1 0 0,1 0 0 0 0,-1 0-1 0 0,1 0 1 0 0,-1 0-1 0 0,0 0 1 0 0,1 0 0 0 0,-1 0-1 0 0,0 0 1 0 0,0 0 0 0 0,0 0-1 0 0,0 0 1 0 0,0 0-1 0 0,0 0 1 0 0,0 1 0 0 0,0 2 94 0 0,0 5 18 0 0,0 0 0 0 0,0 0 0 0 0,-1 0 0 0 0,-1 0 1 0 0,0 0-1 0 0,-4 15 0 0 0,-25 52 403 0 0,24-60-453 0 0,-91 192 478 0 0,15-34-536 0 0,-59 107-41 0 0,65-162 50 0 0,23-40-129 0 0,37-54 34 0 0,16-23-76 0 0,3-5-655 0 0,18-27 594 0 0,1 1 0 0 0,1 0 0 0 0,27-25 1 0 0,88-71-132 0 0,-127 117 278 0 0,-5 3 23 0 0,0 1 0 0 0,1 0 0 0 0,-1 1 0 0 0,1-1 0 0 0,0 1 0 0 0,10-4 0 0 0,-15 7 34 0 0,0-1 0 0 0,0 1 1 0 0,0 0-1 0 0,0 0 0 0 0,0-1 0 0 0,0 1 1 0 0,1 0-1 0 0,-1 0 0 0 0,0 0 1 0 0,0 0-1 0 0,0 0 0 0 0,0 0 0 0 0,0 1 1 0 0,0-1-1 0 0,0 0 0 0 0,0 0 0 0 0,0 1 1 0 0,0-1-1 0 0,0 1 0 0 0,0-1 0 0 0,0 1 1 0 0,0-1-1 0 0,-1 1 0 0 0,1-1 0 0 0,1 2 1 0 0,0-1-67 0 0,1 5 178 0 0,-1 9-96 0 0,-1 0 0 0 0,0 0 0 0 0,-1 1-1 0 0,0-1 1 0 0,-2 0 0 0 0,0 0 0 0 0,0 0 0 0 0,-1 0-1 0 0,-7 19 1 0 0,-2-2-6 0 0,5-14-39 0 0,0 1-1 0 0,2-1 1 0 0,-5 25 0 0 0,6-1-2163 0 0,4-39 95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1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157 107 1839 0 0,'1'3'566'0'0,"5"8"3518"0"0,1 0 0 0 0,9 10 0 0 0,-1-6-2579 0 0,-13-13-1362 0 0,0-1 1 0 0,0 0-1 0 0,0 0 0 0 0,0 0 1 0 0,0-1-1 0 0,0 1 0 0 0,0 0 1 0 0,1-1-1 0 0,-1 0 0 0 0,0 1 1 0 0,0-1-1 0 0,1 0 1 0 0,1 0-1 0 0,1 0 131 0 0,5 0 62 0 0,0 0 0 0 0,-1-1 0 0 0,1-1-1 0 0,0 1 1 0 0,-1-1 0 0 0,1-1 0 0 0,13-5 0 0 0,-3 0-42 0 0,-1-2 1 0 0,23-13 0 0 0,-40 22-293 0 0,0 0 0 0 0,0-1 0 0 0,0 1 1 0 0,0 0-1 0 0,0 0 0 0 0,0-1 0 0 0,0 1 0 0 0,-1-1 0 0 0,1 0 1 0 0,-1 1-1 0 0,1-1 0 0 0,-1 0 0 0 0,0 0 0 0 0,2-3 1 0 0,1-2-30 0 0,-1 1-92 0 0,0-1 0 0 0,0 1 0 0 0,4-11-1 0 0,-7 15 14 0 0,0-1-1 0 0,0 1 0 0 0,0 0 1 0 0,0 0-1 0 0,-1 0 0 0 0,1 0 1 0 0,-1 0-1 0 0,1 0 0 0 0,-1-1 1 0 0,0 1-1 0 0,0 0 0 0 0,0 1 1 0 0,0-1-1 0 0,0 0 0 0 0,0 0 1 0 0,-2-2-1 0 0,0 2-29 0 0,1 1 0 0 0,0-1 0 0 0,-1 1 0 0 0,1 0 1 0 0,-1 0-1 0 0,0 0 0 0 0,1 0 0 0 0,-1 0 0 0 0,0 1 0 0 0,1-1 0 0 0,-1 1 0 0 0,0 0 1 0 0,-4 0-1 0 0,3 0-42 0 0,0 1 0 0 0,0 0 0 0 0,1 0 0 0 0,-1 0-1 0 0,0 0 1 0 0,0 1 0 0 0,0 0 0 0 0,1-1 0 0 0,-5 4 0 0 0,-26 16-598 0 0,1 0-1 0 0,1 2 0 0 0,-52 50 1 0 0,59-46 783 0 0,-7 6-26 0 0,-29 40-1 0 0,52-62 45 0 0,2 1-1 0 0,-1 0 0 0 0,2 0 0 0 0,-1 1 1 0 0,2 0-1 0 0,0 0 0 0 0,-7 26 0 0 0,11-35 37 0 0,1-1-1 0 0,-1 1 0 0 0,1 0 0 0 0,0-1 1 0 0,0 1-1 0 0,0 0 0 0 0,0-1 1 0 0,1 1-1 0 0,-1 0 0 0 0,1-1 0 0 0,0 1 1 0 0,0 0-1 0 0,0-1 0 0 0,1 0 1 0 0,-1 1-1 0 0,1-1 0 0 0,0 0 0 0 0,0 0 1 0 0,0 0-1 0 0,4 5 0 0 0,-2-4 72 0 0,-1-1 0 0 0,1 0 0 0 0,0-1 0 0 0,0 1 0 0 0,0 0 0 0 0,1-1-1 0 0,-1 0 1 0 0,0 0 0 0 0,1-1 0 0 0,0 1 0 0 0,-1-1 0 0 0,1 0 0 0 0,0 0 0 0 0,-1 0-1 0 0,8 0 1 0 0,3-1 268 0 0,1 0 0 0 0,-1-1-1 0 0,0 0 1 0 0,29-8 0 0 0,-34 7-2103 0 0,0-2 0 0 0,13-5 0 0 0,-2-3-4035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3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212 284 1839 0 0,'0'0'9363'0'0,"0"2"-8688"0"0,0 7-258 0 0,-1-1 1 0 0,0 1 0 0 0,0-1 0 0 0,-1 0 0 0 0,0 0 0 0 0,-1 0-1 0 0,0 0 1 0 0,0 0 0 0 0,-8 12 0 0 0,-4 4 240 0 0,-27 35 0 0 0,22-34-312 0 0,14-17-213 0 0,-1-1-1 0 0,-13 11 1 0 0,-7 8 205 0 0,26-25-272 0 0,-19 3 126 0 0,16-4-128 0 0,-17-2-204 0 0,19 2 2 0 0,3-3-424 0 0,2-9 462 0 0,1 1-1 0 0,0 0 0 0 0,1 0 1 0 0,0 0-1 0 0,1 0 1 0 0,0 1-1 0 0,1-1 0 0 0,10-11 1 0 0,73-73 5 0 0,-42 46 63 0 0,16-16 97 0 0,113-90 0 0 0,-102 107 511 0 0,-43 29 257 0 0,-30 17-372 0 0,13-2 1642 0 0,-15 5-2089 0 0,-1-1 0 0 0,1 0 0 0 0,0 1 0 0 0,0-1 0 0 0,1 0 0 0 0,-1 0 0 0 0,0 1 0 0 0,0-1 0 0 0,0 0 0 0 0,0 0 0 0 0,0 1 0 0 0,0-1 0 0 0,0 0 1 0 0,0 0-1 0 0,0 1 0 0 0,1-1 0 0 0,-1 0 0 0 0,0 0 0 0 0,0 1 0 0 0,0-1 0 0 0,0 0 0 0 0,1 0 0 0 0,-1 0 0 0 0,0 0 0 0 0,0 1 0 0 0,1-1 0 0 0,-1 0 3 0 0,1 1 1 0 0,-1-1-1 0 0,1 0 1 0 0,-1 1-1 0 0,1-1 0 0 0,-1 1 1 0 0,0-1-1 0 0,1 1 0 0 0,-1-1 1 0 0,0 1-1 0 0,1-1 1 0 0,-1 1-1 0 0,0-1 0 0 0,0 1 1 0 0,1-1-1 0 0,-1 1 0 0 0,0 0 1 0 0,0-1-1 0 0,0 1 0 0 0,0 0 1 0 0,1 15 92 0 0,0 0-1 0 0,-1 0 1 0 0,-1 0 0 0 0,-1-1 0 0 0,-5 27-1 0 0,-3 26 106 0 0,7-33-251 0 0,-14 65 0 0 0,14-87 28 0 0,-1 0 0 0 0,-1-1 0 0 0,0 1 0 0 0,0-1 0 0 0,-1 0 0 0 0,-1-1 0 0 0,0 1 0 0 0,-10 12 0 0 0,11-18 7 0 0,-17 22-111 0 0,-19 31 0 0 0,41-57-176 0 0,0 0-928 0 0,0-1 732 0 0,-2 3 304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3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20 108 10911 0 0,'0'0'1251'0'0,"3"-1"-783"0"0,40-3 1849 0 0,-41 3-1393 0 0,0 2-517 0 0,-1 0-383 0 0,1-1 1 0 0,-1 1-1 0 0,0-1 1 0 0,0 1-1 0 0,0 0 0 0 0,0 0 1 0 0,0-1-1 0 0,0 1 1 0 0,-1 0-1 0 0,1 0 0 0 0,0 0 1 0 0,0 0-1 0 0,0 0 1 0 0,-1 0-1 0 0,1 0 0 0 0,-1 0 1 0 0,1 0-1 0 0,0 2 1 0 0,0 0-6 0 0,-1 0 1 0 0,0-1-1 0 0,1 1 1 0 0,-1 0 0 0 0,0-1-1 0 0,0 1 1 0 0,0 0 0 0 0,-1 3-1 0 0,-2 6 53 0 0,0-1-1 0 0,-1 0 0 0 0,-5 13 0 0 0,6-18 29 0 0,-9 22 152 0 0,2-4 120 0 0,1-1 0 0 0,-12 46 0 0 0,16-46-267 0 0,3-13-90 0 0,-1 0 0 0 0,2 0 0 0 0,-2 19 1 0 0,4-18-6 0 0,6 2-10 0 0,-4-11 34 0 0,0 1 1 0 0,1-1-1 0 0,-1 0 0 0 0,0 0 0 0 0,1 0 0 0 0,-1 0 1 0 0,1-1-1 0 0,0 1 0 0 0,-1-1 0 0 0,1 0 0 0 0,0 0 1 0 0,0 0-1 0 0,0-1 0 0 0,-1 0 0 0 0,1 1 0 0 0,0-1 1 0 0,0 0-1 0 0,6-1 0 0 0,0-1 113 0 0,-1 1 1 0 0,1-2-1 0 0,-1 1 0 0 0,1-1 1 0 0,-1-1-1 0 0,11-5 1 0 0,-11 4 8 0 0,1-1 1 0 0,-1 0 0 0 0,0-1 0 0 0,0 0 0 0 0,-1 0 0 0 0,0-1 0 0 0,11-14 0 0 0,42-66 463 0 0,-54 77-561 0 0,10-18 243 0 0,-1-1 0 0 0,18-49 0 0 0,13-66-776 0 0,-45 134 69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3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19 9215 0 0,'1'-2'707'0'0,"10"-9"-4"0"0,-3 6 5285 0 0,-7 6-5875 0 0,-1-1 1 0 0,1 1-1 0 0,0 0 1 0 0,-1-1 0 0 0,1 1-1 0 0,0 0 1 0 0,-1 0-1 0 0,1 0 1 0 0,-1 0 0 0 0,1 0-1 0 0,0 1 1 0 0,-1-1 36 0 0,2 3-32 0 0,-1 0 1 0 0,1 0-1 0 0,-1 1 1 0 0,0-1-1 0 0,0 1 0 0 0,0-1 1 0 0,-1 1-1 0 0,0 0 1 0 0,0-1-1 0 0,0 1 1 0 0,0-1-1 0 0,-1 1 0 0 0,-1 7 1 0 0,-3 7 139 0 0,-14 35 0 0 0,13-36-160 0 0,-39 88 39 0 0,-65 115-1 0 0,51-97-136 0 0,22-45-3097 0 0,33-71 2684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3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215 108 6447 0 0,'61'-74'1625'0'0,"-36"40"9290"0"0,-24 36-10854 0 0,0-1 0 0 0,-1 0-1 0 0,1 0 1 0 0,0 1 0 0 0,-1-1 0 0 0,1 0-1 0 0,-1 1 1 0 0,1-1 0 0 0,-1 0 0 0 0,0 1-1 0 0,1-1 1 0 0,-1 1 0 0 0,0-1 0 0 0,0 1-1 0 0,0-1 1 0 0,0 2 0 0 0,-4 23 166 0 0,-9 16 109 0 0,-2-1-1 0 0,-24 48 1 0 0,2-6-112 0 0,8-13-103 0 0,-6 13-64 0 0,-25 90 1 0 0,48-130-40 0 0,-38 151 81 0 0,37-152-5411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06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43 352 5527 0 0,'0'0'6160'0'0,"1"3"-5153"0"0,3 11-137 0 0,-1 0 0 0 0,0 0 0 0 0,-1 1-1 0 0,0 25 1 0 0,-2-9 669 0 0,0-29-1315 0 0,-1 1-7 0 0,1-2-168 0 0,-1 1-1 0 0,1-1 1 0 0,-1 0-1 0 0,0 1 1 0 0,1-1 0 0 0,-1 0-1 0 0,0 1 1 0 0,0-1-1 0 0,0 0 1 0 0,0 0-1 0 0,0 0 1 0 0,0 0-1 0 0,0 0 1 0 0,0 0-1 0 0,0 0 1 0 0,0 0 0 0 0,0 0-1 0 0,-1 0 1 0 0,1-1-1 0 0,0 1 1 0 0,-1-1-1 0 0,1 1 1 0 0,-1-1-1 0 0,1 1 1 0 0,-1-1 0 0 0,1 0-1 0 0,-1 1 1 0 0,-1-1-1 0 0,-1-1 124 0 0,2-1-157 0 0,1 1 1 0 0,-1-1-1 0 0,1 1 0 0 0,-1-1 0 0 0,1 0 0 0 0,-1 0 1 0 0,1 0-1 0 0,0 0 0 0 0,0 0 0 0 0,0 0 0 0 0,0 0 0 0 0,0 0 1 0 0,1 0-1 0 0,-1-1 0 0 0,0 1 0 0 0,1 0 0 0 0,0 0 1 0 0,-1-1-1 0 0,1 1 0 0 0,0 0 0 0 0,0-1 0 0 0,1 1 1 0 0,-1 0-1 0 0,0 0 0 0 0,1-1 0 0 0,-1 1 0 0 0,2-3 0 0 0,0-1 67 0 0,1-7-28 0 0,0 0 1 0 0,2 0-1 0 0,0 1 0 0 0,0-1 1 0 0,1 1-1 0 0,0 1 1 0 0,1-1-1 0 0,1 1 0 0 0,0 0 1 0 0,0 1-1 0 0,1 0 1 0 0,0 0-1 0 0,14-10 1 0 0,0 1 82 0 0,1 2 1 0 0,0 0-1 0 0,1 2 1 0 0,54-24-1 0 0,-30 18-137 0 0,147-70 0 0 0,-178 82-79 0 0,70-35-1138 0 0,-86 43 680 0 0,10 0-1499 0 0,5 4-8671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3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271 169 12263 0 0,'0'0'1112'0'0,"0"2"-789"0"0,0 0-55 0 0,0-1 0 0 0,0 1 1 0 0,0 0-1 0 0,0-1 0 0 0,0 1 0 0 0,1 0 0 0 0,-1-1 1 0 0,1 1-1 0 0,-1 0 0 0 0,1-1 0 0 0,0 1 1 0 0,-1-1-1 0 0,1 1 0 0 0,0-1 0 0 0,0 1 0 0 0,0-1 1 0 0,0 0-1 0 0,0 1 0 0 0,1-1 0 0 0,1 2 0 0 0,-1-2-85 0 0,1 0 0 0 0,-1 1-1 0 0,1-1 1 0 0,-1 0 0 0 0,1 0 0 0 0,-1 0-1 0 0,1-1 1 0 0,0 1 0 0 0,0-1-1 0 0,-1 1 1 0 0,6-1 0 0 0,2 0 2 0 0,-1-1 0 0 0,1 0 1 0 0,0-1-1 0 0,0 0 1 0 0,-1-1-1 0 0,13-4 0 0 0,-10 2-149 0 0,0 0 0 0 0,0-1 0 0 0,-1-1 0 0 0,13-9 0 0 0,-18 11-59 0 0,0 1 0 0 0,-1-2 1 0 0,1 1-1 0 0,-1-1 0 0 0,0 1 0 0 0,0-2 1 0 0,0 1-1 0 0,4-10 0 0 0,-7 14-38 0 0,-1-1 0 0 0,0 0 0 0 0,0 1 0 0 0,0-1 0 0 0,0 0 0 0 0,0 1 0 0 0,-1-1 0 0 0,1 0 0 0 0,-1 0 0 0 0,0 0 0 0 0,0 1 0 0 0,0-1 0 0 0,0 0 0 0 0,-1 0 0 0 0,1 0 0 0 0,0 1 0 0 0,-1-1 0 0 0,0 0 0 0 0,0 0 0 0 0,0 1 0 0 0,0-1 0 0 0,-2-2 0 0 0,1 2-57 0 0,0 0 0 0 0,0 1 0 0 0,0-1 1 0 0,-1 1-1 0 0,1 0 0 0 0,-1 0 0 0 0,0-1 0 0 0,1 2 0 0 0,-1-1 1 0 0,0 0-1 0 0,0 1 0 0 0,0-1 0 0 0,0 1 0 0 0,-1 0 1 0 0,1 0-1 0 0,0 0 0 0 0,-7-1 0 0 0,0 1-34 0 0,0 1 0 0 0,0 0 0 0 0,0 1 0 0 0,0 0 0 0 0,0 0-1 0 0,0 1 1 0 0,1 0 0 0 0,-1 1 0 0 0,-15 6 0 0 0,-4 4 213 0 0,-47 29-1 0 0,56-30 141 0 0,1 1-1 0 0,0 1 1 0 0,1 0 0 0 0,1 2-1 0 0,1 0 1 0 0,0 1-1 0 0,1 0 1 0 0,1 1-1 0 0,0 1 1 0 0,1 0-1 0 0,2 1 1 0 0,0 1 0 0 0,-15 37-1 0 0,23-50-112 0 0,-1 2 55 0 0,1 1 0 0 0,0-1 0 0 0,0 1 0 0 0,1 0 0 0 0,-1 12 0 0 0,3-20-112 0 0,0-1 0 0 0,0 1 0 0 0,0-1 0 0 0,1 1 1 0 0,-1-1-1 0 0,1 1 0 0 0,-1-1 0 0 0,1 1 0 0 0,0-1 0 0 0,0 1 0 0 0,0-1 0 0 0,0 0 0 0 0,1 0 0 0 0,-1 0 0 0 0,0 1 0 0 0,1-1 0 0 0,0 0 0 0 0,-1-1 1 0 0,1 1-1 0 0,0 0 0 0 0,0 0 0 0 0,0-1 0 0 0,0 1 0 0 0,0-1 0 0 0,0 0 0 0 0,1 0 0 0 0,3 2 0 0 0,2 0 44 0 0,1 0 0 0 0,0-1 0 0 0,-1 0 0 0 0,1-1 0 0 0,0 0 0 0 0,17 0 0 0 0,56-6 188 0 0,-49 1-208 0 0,40-1 10 0 0,68-7-1522 0 0,-137 11 1254 0 0,33-3-2248 0 0,-12-1-2774 0 0,-4 0-859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0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91 6911 0 0,'0'0'982'0'0,"-1"3"420"0"0,0 24 2393 0 0,1-25-2028 0 0,1 1-831 0 0,0-1-806 0 0,0 0 1 0 0,1 0-1 0 0,-1 0 1 0 0,1 0-1 0 0,0 0 1 0 0,-1 0-1 0 0,1 0 1 0 0,0 0 0 0 0,0-1-1 0 0,0 1 1 0 0,0-1-1 0 0,0 1 1 0 0,0-1-1 0 0,4 1 1 0 0,-1 0 40 0 0,-1 0 0 0 0,1-1 0 0 0,0 0 0 0 0,0 0 1 0 0,0 0-1 0 0,9 0 0 0 0,5-2 164 0 0,0 0-1 0 0,37-9 1 0 0,-47 8-274 0 0,16-3 67 0 0,-1-1 0 0 0,25-10 0 0 0,-38 11-104 0 0,-1 1-1 0 0,1-2 0 0 0,-1 1 1 0 0,0-2-1 0 0,0 1 0 0 0,13-12 1 0 0,-8 3-10 0 0,-13 11-43 0 0,-2 1 4 0 0,1 2 2 0 0,0 1 1 0 0,-1-1-1 0 0,1 0 1 0 0,-1 0-1 0 0,0 0 0 0 0,1 0 1 0 0,-1 0-1 0 0,0 0 1 0 0,1 0-1 0 0,-1 0 1 0 0,0 0-1 0 0,0 0 0 0 0,0 0 1 0 0,0 0-1 0 0,0 0 1 0 0,0 0-1 0 0,0 0 1 0 0,0 0-1 0 0,-1 0 0 0 0,1 0 1 0 0,0 0-1 0 0,0 0 1 0 0,-2-2-1 0 0,1 2-14 0 0,0-1 0 0 0,0 1 0 0 0,0 0 0 0 0,-1 0 0 0 0,1-1 0 0 0,0 1 0 0 0,-1 0 0 0 0,1 1-1 0 0,-1-1 1 0 0,1 0 0 0 0,-1 0 0 0 0,-3-1 0 0 0,-2 0-66 0 0,0 0 0 0 0,-1 1 0 0 0,1 0 0 0 0,-1 0-1 0 0,-8 0 1 0 0,-16 2-176 0 0,-1 2-1 0 0,-49 11 1 0 0,52-7 248 0 0,0 1 1 0 0,0 2-1 0 0,1 1 1 0 0,-52 27-1 0 0,64-29 100 0 0,1 2 0 0 0,-1 0 0 0 0,1 1 1 0 0,1 0-1 0 0,0 1 0 0 0,1 1 0 0 0,1 1 0 0 0,-21 27 0 0 0,29-35-39 0 0,1 1-1 0 0,0-1 1 0 0,0 1 0 0 0,1 0-1 0 0,0 0 1 0 0,-2 11 0 0 0,3-14-19 0 0,2 0 0 0 0,-1 1 0 0 0,0-1 0 0 0,1 0 0 0 0,0 0 1 0 0,0 1-1 0 0,1-1 0 0 0,-1 0 0 0 0,1 1 0 0 0,0-1 0 0 0,3 7 0 0 0,4 2 1 0 0,-5-11-23 0 0,0 0-1 0 0,0-1 1 0 0,1 1 0 0 0,-1 0-1 0 0,1-1 1 0 0,-1 0-1 0 0,1 0 1 0 0,0 0 0 0 0,0 0-1 0 0,0-1 1 0 0,0 0-1 0 0,0 0 1 0 0,1 0 0 0 0,-1 0-1 0 0,0 0 1 0 0,0-1-1 0 0,1 0 1 0 0,5 0 0 0 0,9-1-140 0 0,-1 0 0 0 0,34-8 0 0 0,-16 2-561 0 0,150-33-2967 0 0,-134 27 2861 0 0,0 2 8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0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7 13991 0 0,'0'0'639'0'0,"-2"-1"-10"0"0,-9-3-402 0 0,-2 3-202 0 0,9 2 187 0 0,-1 1-1 0 0,1-1 0 0 0,-1 1 0 0 0,-6 4 1 0 0,1-1 197 0 0,3-1-195 0 0,0 0 0 0 0,1 0 0 0 0,-1 1 0 0 0,1 0 0 0 0,0 0 0 0 0,0 1 0 0 0,1 0 0 0 0,-1 0 0 0 0,-6 10 0 0 0,-4 9 36 0 0,-16 32-1 0 0,21-37-191 0 0,-57 98 0 0 0,-40 80-63 0 0,7 56 5 0 0,88-220 0 0 0,2-2 24 0 0,-1 3 63 0 0,-1 0-1 0 0,-2-1 1 0 0,-28 48 0 0 0,32-66 195 0 0,6-7-154 0 0,0 0 1 0 0,-1 0-1 0 0,-1-1 1 0 0,0 0-1 0 0,0 0 1 0 0,-16 13-1 0 0,18-17-118 0 0,0 0 0 0 0,0 0-1 0 0,0-1 1 0 0,-1 0 0 0 0,0 0-1 0 0,0 0 1 0 0,1 0 0 0 0,-2-1 0 0 0,1 0-1 0 0,0-1 1 0 0,0 1 0 0 0,0-1-1 0 0,-13 0 1 0 0,1-2-9 0 0,13-3 7 0 0,3 2 5 0 0,-2-2 54 0 0,0 0 1 0 0,0 0 0 0 0,0 0 0 0 0,1 0 0 0 0,-1 0 0 0 0,1-1 0 0 0,0 1-1 0 0,0-1 1 0 0,1 0 0 0 0,0 0 0 0 0,-1 0 0 0 0,2 0 0 0 0,-1-1 0 0 0,1 1-1 0 0,-1 0 1 0 0,0-9 0 0 0,0-9 259 0 0,0-1-1 0 0,3-33 1 0 0,-1 53-330 0 0,1-17 41 0 0,1 1 0 0 0,1 0-1 0 0,1-1 1 0 0,1 1 0 0 0,1 1 0 0 0,15-37-1 0 0,-2 17-994 0 0,2 1 1 0 0,31-44-1 0 0,-31 50-1463 0 0,0 0-4466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07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14279 0 0,'2'-2'655'0'0,"12"-16"6886"0"0,-14 21-9183 0 0,-3 11 386 0 0,-1 1-58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0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184 102 4143 0 0,'3'-1'12091'0'0,"97"-16"-7921"0"0,55 2-2755 0 0,-136 14-1663 0 0,-1-1 0 0 0,0 0-1 0 0,0-2 1 0 0,31-9 0 0 0,-46 12-67 0 0,-1-5-522 0 0,-2 5 806 0 0,1 1 0 0 0,-1-1 0 0 0,1 0 0 0 0,-1 1 0 0 0,0-1 0 0 0,1 1 0 0 0,-1-1 0 0 0,0 0 0 0 0,0 1 0 0 0,0-1-1 0 0,1 0 1 0 0,-1 0 0 0 0,0 1 0 0 0,0-1 0 0 0,0 0 0 0 0,0 1 0 0 0,0-1 0 0 0,0 0 0 0 0,0 0 0 0 0,0 1 0 0 0,-1-1 0 0 0,1 0 0 0 0,0 1 0 0 0,0-1 0 0 0,-1 0 0 0 0,1 1 0 0 0,0-1 0 0 0,-1 0 0 0 0,-4-2-78 0 0,0 0 0 0 0,0 1 0 0 0,0 0 0 0 0,0 0 0 0 0,-1 0 0 0 0,1 1 0 0 0,-1-1 0 0 0,1 1-1 0 0,-1 1 1 0 0,1-1 0 0 0,-1 1 0 0 0,0 0 0 0 0,1 0 0 0 0,-1 1 0 0 0,1-1 0 0 0,-9 3 0 0 0,-6 2 48 0 0,1 1 0 0 0,-1 0-1 0 0,-25 13 1 0 0,17-5 202 0 0,1 1 0 0 0,0 1 0 0 0,1 1 0 0 0,1 1 0 0 0,-38 36 0 0 0,38-30-7 0 0,-55 55 373 0 0,72-69-471 0 0,-1 0-1 0 0,2 1 0 0 0,-1 0 1 0 0,2 0-1 0 0,-1 1 0 0 0,-5 16 1 0 0,10-24-32 0 0,1-1 1 0 0,0 1 0 0 0,0 0-1 0 0,0 0 1 0 0,0 0-1 0 0,1 0 1 0 0,-1 0-1 0 0,1 0 1 0 0,0 0-1 0 0,1 0 1 0 0,-1 0-1 0 0,0 0 1 0 0,1 0-1 0 0,0 0 1 0 0,0 0-1 0 0,3 7 1 0 0,-2-7-3 0 0,1-1 1 0 0,-1 0-1 0 0,0 1 0 0 0,1-1 1 0 0,0 0-1 0 0,0 0 1 0 0,0 0-1 0 0,0-1 0 0 0,0 1 1 0 0,1-1-1 0 0,-1 0 0 0 0,1 1 1 0 0,0-2-1 0 0,-1 1 0 0 0,1 0 1 0 0,5 1-1 0 0,7 1-173 0 0,0 0 0 0 0,0-1 0 0 0,0-1 0 0 0,0-1 0 0 0,1 0 0 0 0,-1-1 0 0 0,0 0 0 0 0,0-2 0 0 0,32-6 0 0 0,-17 0-831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0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5983 0 0,'0'0'13192'0'0,"-2"1"-12738"0"0,-32 31-102 0 0,-41 27 1 0 0,-17 15-423 0 0,78-61 73 0 0,1 1 0 0 0,0 0 0 0 0,1 1 0 0 0,-12 17 0 0 0,21-27-3 0 0,-1 0 0 0 0,2 0 0 0 0,-1 1 0 0 0,1-1 0 0 0,-1 1 0 0 0,2-1 0 0 0,-1 1 0 0 0,-2 11 0 0 0,5-3 0 0 0,1-11 7 0 0,-1 0 0 0 0,1 0 1 0 0,-1-1-1 0 0,1 1 0 0 0,0-1 0 0 0,0 1 0 0 0,0-1 0 0 0,0 0 0 0 0,0 0 1 0 0,1 0-1 0 0,-1 0 0 0 0,1 0 0 0 0,-1 0 0 0 0,1-1 0 0 0,0 1 0 0 0,-1-1 1 0 0,5 2-1 0 0,8 3 179 0 0,0-2 0 0 0,18 5 0 0 0,-23-7-33 0 0,30 5 18 0 0,0-1 0 0 0,1-3-1 0 0,-1-1 1 0 0,1-1 0 0 0,64-9-1 0 0,-43-2-724 0 0,-22 0-5405 0 0,-15 1-760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0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966 1 6911 0 0,'-2'2'5694'0'0,"-30"32"-277"0"0,-15 21-3506 0 0,-16 18-1586 0 0,-34 35 128 0 0,4 5 1 0 0,-122 195-1 0 0,199-282-441 0 0,-92 164 65 0 0,-14 53-17 0 0,95-197-151 0 0,-2-1-1 0 0,-53 63 1 0 0,51-75-829 0 0,29-31 401 0 0,6-5-1430 0 0,36-27-841 0 0,-15 9 1234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0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148 142 11519 0 0,'-10'-3'372'0'0,"0"1"0"0"0,0-1 0 0 0,0 2 0 0 0,0 0 0 0 0,0 0-1 0 0,0 0 1 0 0,0 1 0 0 0,0 1 0 0 0,-19 3 0 0 0,0 3 6124 0 0,32-6-5799 0 0,20 3-136 0 0,1 0-1 0 0,0-1 1 0 0,0-1 0 0 0,36-3-1 0 0,99-14 234 0 0,-118 10-536 0 0,109-16 324 0 0,68-7-75 0 0,41 0-125 0 0,-4-19-143 0 0,-219 37-273 0 0,-33 9-192 0 0,-7 3-744 0 0,-38 22-1725 0 0,12-9 1119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3:5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47 8087 0 0,'0'0'8418'0'0,"-1"3"-8249"0"0,-24 142 1205 0 0,-3 18-629 0 0,25-146-670 0 0,2-13-19 0 0,0 1 0 0 0,1 0 0 0 0,-1 0 0 0 0,1 8 1 0 0,3-13 28 0 0,2 1-47 0 0,-1-1 0 0 0,0 0 1 0 0,1 0-1 0 0,-1-1 0 0 0,0 1 0 0 0,0-1 1 0 0,0 0-1 0 0,1 0 0 0 0,-1 0 0 0 0,0 0 1 0 0,0-1-1 0 0,0 0 0 0 0,4-2 0 0 0,9-7 193 0 0,26-17-1 0 0,-32 19-175 0 0,119-95 399 0 0,-55 41-434 0 0,-63 54-6 0 0,-4 1 50 0 0,-7 7 2 0 0,0 1-56 0 0,0 1 0 0 0,0 0 0 0 0,0 0 1 0 0,0 0-1 0 0,0 0 0 0 0,0 0 0 0 0,-1 0 0 0 0,1 0 0 0 0,0 1 0 0 0,-1-1 0 0 0,1 0 0 0 0,-1 0 0 0 0,1 1 1 0 0,-1-1-1 0 0,1 0 0 0 0,-1 2 0 0 0,6 23 122 0 0,-5-16-101 0 0,1 7 120 0 0,1 0 0 0 0,1 0 0 0 0,0 0-1 0 0,1-1 1 0 0,1 1 0 0 0,14 27 0 0 0,-8-20 37 0 0,-9-18-149 0 0,0 0 0 0 0,0 0 1 0 0,0 0-1 0 0,0-1 0 0 0,1 1 1 0 0,0-1-1 0 0,0 0 0 0 0,1 0 1 0 0,7 7-1 0 0,-10-11-21 0 0,0 1-1 0 0,0-1 0 0 0,1 0 1 0 0,-1 1-1 0 0,0-1 1 0 0,1 0-1 0 0,3 1 0 0 0,7-3 41 0 0,-9-1-18 0 0,3 0 5 0 0,-1 0 0 0 0,1-1 0 0 0,-1 0 0 0 0,0 0 0 0 0,0-1 0 0 0,0 1 0 0 0,-1-1 0 0 0,1-1 0 0 0,-1 1 0 0 0,6-7 0 0 0,8-10 280 0 0,18-25 0 0 0,-33 41-272 0 0,73-105 550 0 0,-42 59-389 0 0,56-66-1 0 0,-71 98-187 0 0,-9 8-22 0 0,16-18 1 0 0,-26 27-208 0 0,4 5-3562 0 0,-4-2 3595 0 0,0 0 0 0 0,0 0-1 0 0,-1 0 1 0 0,1-1 0 0 0,0 1-1 0 0,0 2 1 0 0,1-1-192 0 0,19 22-2630 0 0,-10-15 1426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3:5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216 144 5063 0 0,'0'0'10288'0'0,"2"2"-9617"0"0,22 26 1866 0 0,-23-26-2082 0 0,1-1-7 0 0,2 1-318 0 0,-1-1 0 0 0,1 1 0 0 0,0-1-1 0 0,0 0 1 0 0,0 0 0 0 0,0-1 0 0 0,0 1 0 0 0,0-1 0 0 0,0 0 0 0 0,0 0 0 0 0,0 0 0 0 0,0 0 0 0 0,0-1 0 0 0,0 0-1 0 0,0 0 1 0 0,0 0 0 0 0,0 0 0 0 0,3-2 0 0 0,12-5 135 0 0,-2-1-1 0 0,26-15 1 0 0,-23 11-79 0 0,-11 8-175 0 0,0-1 0 0 0,0 0-1 0 0,-1 0 1 0 0,1-1 0 0 0,-2 0 0 0 0,11-12 0 0 0,-17 18-42 0 0,0 0 1 0 0,0 0-1 0 0,0 0 0 0 0,-1-1 1 0 0,1 1-1 0 0,-1 0 1 0 0,1 0-1 0 0,-1-1 0 0 0,1 1 1 0 0,-1 0-1 0 0,0-1 1 0 0,1 1-1 0 0,-1 0 0 0 0,0-1 1 0 0,0 1-1 0 0,0 0 1 0 0,0-1-1 0 0,0 1 0 0 0,-1-1 1 0 0,1 1-1 0 0,0 0 1 0 0,-1-1-1 0 0,1 1 0 0 0,0 0 1 0 0,-1 0-1 0 0,0-1 1 0 0,1 1-1 0 0,-1 0 1 0 0,0 0-1 0 0,1 0 0 0 0,-1 0 1 0 0,0 0-1 0 0,0 0 1 0 0,-1-1-1 0 0,-1-1-38 0 0,1 1 0 0 0,-1 0-1 0 0,0 0 1 0 0,0 0 0 0 0,0 0 0 0 0,0 0-1 0 0,0 1 1 0 0,0-1 0 0 0,0 1 0 0 0,0 0 0 0 0,-1 0-1 0 0,-4-1 1 0 0,-3 1-63 0 0,1 1 0 0 0,-1 0 0 0 0,1 1 1 0 0,0 0-1 0 0,-1 1 0 0 0,1 0 0 0 0,0 1 0 0 0,-14 5 0 0 0,6-2-37 0 0,1 2 0 0 0,0 0-1 0 0,-28 20 1 0 0,26-14 136 0 0,1 2 0 0 0,0-1-1 0 0,2 2 1 0 0,-1 0 0 0 0,-23 34-1 0 0,20-21 116 0 0,1 1 0 0 0,2 0-1 0 0,-15 37 1 0 0,27-56-31 0 0,1 0 1 0 0,0 0-1 0 0,1 1 1 0 0,-3 22 0 0 0,6-29-33 0 0,-1 0 1 0 0,1-1 0 0 0,0 1-1 0 0,0 0 1 0 0,1 0 0 0 0,0 0-1 0 0,0 0 1 0 0,0 0 0 0 0,1-1-1 0 0,0 1 1 0 0,0 0 0 0 0,4 7-1 0 0,-4-11-1 0 0,0 1 1 0 0,0-1-1 0 0,0 1 0 0 0,1-1 0 0 0,-1 0 0 0 0,1 0 1 0 0,-1 0-1 0 0,1 0 0 0 0,-1 0 0 0 0,1-1 0 0 0,0 1 1 0 0,0-1-1 0 0,0 0 0 0 0,0 0 0 0 0,0 0 0 0 0,0 0 1 0 0,0 0-1 0 0,0-1 0 0 0,6 1 0 0 0,2-1 69 0 0,-1 0 0 0 0,0 0 0 0 0,1-1 0 0 0,17-4 0 0 0,21-8 502 0 0,0-2 0 0 0,74-36 0 0 0,-84 34-219 0 0,-13 5 40 0 0,0-2 0 0 0,-1-1 0 0 0,33-26 0 0 0,-18 17 161 0 0,-39 23-658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0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646 854 5527 0 0,'0'0'423'0'0,"0"2"-278"0"0,-1 0-88 0 0,0-1 0 0 0,0 0 0 0 0,0 1-1 0 0,1-1 1 0 0,-1 1 0 0 0,1-1 0 0 0,-1 1-1 0 0,1-1 1 0 0,-1 1 0 0 0,1-1-1 0 0,0 1 1 0 0,0 7 5388 0 0,3-9-4964 0 0,2 0-359 0 0,0 0 1 0 0,-1 0 0 0 0,1-1-1 0 0,-1 1 1 0 0,1-1-1 0 0,-1 0 1 0 0,1-1-1 0 0,-1 1 1 0 0,1-1-1 0 0,-1 0 1 0 0,0 0-1 0 0,0 0 1 0 0,0 0-1 0 0,0-1 1 0 0,0 0-1 0 0,-1 0 1 0 0,1 0-1 0 0,3-4 1 0 0,7-9 310 0 0,0 0 1 0 0,20-31-1 0 0,-19 26-180 0 0,23-34 583 0 0,-2-1 0 0 0,37-81-1 0 0,-58 103-903 0 0,-1-1 1 0 0,-1 0-1 0 0,-3-1 0 0 0,0-1 0 0 0,7-62 0 0 0,-16 81-96 0 0,0-1-1 0 0,-2 1 0 0 0,0-1 1 0 0,0 1-1 0 0,-2-1 1 0 0,0 1-1 0 0,-2 0 0 0 0,-6-21 1 0 0,9 33 136 0 0,2 5 24 0 0,-1-1-1 0 0,1 1 0 0 0,-1-1 1 0 0,1 1-1 0 0,-1 0 1 0 0,0-1-1 0 0,0 1 0 0 0,1 0 1 0 0,-1-1-1 0 0,0 1 0 0 0,0 0 1 0 0,0 0-1 0 0,0 0 1 0 0,-1 0-1 0 0,1 0 0 0 0,0 0 1 0 0,0 0-1 0 0,-1 0 1 0 0,-1-1-1 0 0,-11-5-8 0 0,10 8 9 0 0,3 0-4 0 0,0-1 3 0 0,0 0 1 0 0,0 0 0 0 0,0 0-1 0 0,0 0 1 0 0,1 0 0 0 0,-1 1 0 0 0,0-1-1 0 0,0 0 1 0 0,1 1 0 0 0,-1-1 0 0 0,0 1-1 0 0,0-1 1 0 0,1 1 0 0 0,-1-1-1 0 0,1 1 1 0 0,-1-1 0 0 0,0 2 0 0 0,-2 0-10 0 0,-3 3-14 0 0,1 0 1 0 0,0 1-1 0 0,0-1 1 0 0,0 1 0 0 0,1 0-1 0 0,0 0 1 0 0,-7 12-1 0 0,-18 52-116 0 0,22-53 112 0 0,-66 216-99 0 0,21-60-427 0 0,17-83-867 0 0,-3-1 1 0 0,-96 159-1 0 0,38-77 1180 0 0,-43 68 266 0 0,115-202 11 0 0,-76 120 272 0 0,32-32-1504 0 0,-11 56 208 0 0,70-158 1131 0 0,4-12 66 0 0,1 1 0 0 0,0-1 1 0 0,-3 16-1 0 0,7-25 559 0 0,2-3-320 0 0,4 0-313 0 0,-1 0-1 0 0,0 0 0 0 0,0-1 1 0 0,0 0-1 0 0,0 0 0 0 0,0-1 1 0 0,5-2-1 0 0,33-26 250 0 0,-8 2-139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3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250 387 15031 0 0,'0'0'2363'0'0,"-1"1"-1547"0"0,-7 6-159 0 0,1 0 0 0 0,0 0-1 0 0,1 1 1 0 0,-11 14 0 0 0,-20 40 697 0 0,24-39-996 0 0,-28 51-58 0 0,3 2 0 0 0,-31 92 0 0 0,64-148-3224 0 0</inkml:trace>
  <inkml:trace contextRef="#ctx0" brushRef="#br0" timeOffset="1">406 43 3679 0 0,'11'-19'160'0'0,"-6"12"40"0"0,4-9 6744 0 0,-2 23-9544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0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27 148 4607 0 0,'-2'0'354'0'0,"-23"5"10806"0"0,28-3-10404 0 0,5 1-526 0 0,0 1 1 0 0,0-1 0 0 0,0 0 0 0 0,1-1 0 0 0,-1 0 0 0 0,1 0 0 0 0,0-1 0 0 0,-1 0 0 0 0,1-1 0 0 0,16-1 0 0 0,8-2 281 0 0,51-13 1 0 0,-69 13-385 0 0,559-125 1514 0 0,-559 124-1666 0 0,66-12 169 0 0,-68 14-333 0 0,0 1-1 0 0,-1 0 1 0 0,1 1 0 0 0,15 1-1 0 0,-26-1-351 0 0,-9 17-4224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0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517 176 2759 0 0,'0'0'2831'0'0,"3"0"-1412"0"0,24-1 749 0 0,-24 0-1526 0 0,-1 0-39 0 0,-1 1-571 0 0,2-1 173 0 0,0 0 1 0 0,0 0-1 0 0,-1-1 0 0 0,1 1 0 0 0,0-1 0 0 0,0 1 0 0 0,-1-1 0 0 0,1 0 0 0 0,-1 0 0 0 0,0 0 0 0 0,3-3 0 0 0,1-6 273 0 0,0 0 0 0 0,8-19-1 0 0,4-9 146 0 0,-15 33-499 0 0,-1 1-74 0 0,3-14 94 0 0,-5 18-142 0 0,0 0 1 0 0,0 0 0 0 0,0 1 0 0 0,0-1-1 0 0,0 0 1 0 0,0 1 0 0 0,0-1-1 0 0,0 0 1 0 0,0 0 0 0 0,0 1 0 0 0,0-1-1 0 0,-1 0 1 0 0,1 1 0 0 0,0-1 0 0 0,0 0-1 0 0,-1 1 1 0 0,1-1 0 0 0,-1 0-1 0 0,0 0 1 0 0,1 0-8 0 0,-1 0-3 0 0,1 0 0 0 0,0 1 0 0 0,-1-1 0 0 0,1 1 0 0 0,-1-1 0 0 0,1 1 0 0 0,-1-1 0 0 0,1 1 0 0 0,-1-1 0 0 0,1 1 0 0 0,-1 0 0 0 0,1-1 0 0 0,-1 1 0 0 0,0 0 0 0 0,1-1 0 0 0,-1 1 0 0 0,0 0 0 0 0,1 0 0 0 0,-1-1 0 0 0,0 1 0 0 0,1 0 0 0 0,-2 0 0 0 0,0 0-17 0 0,-4-2-43 0 0,0 1 1 0 0,0 0 0 0 0,0 1 0 0 0,0 0 0 0 0,-1 0-1 0 0,1 0 1 0 0,0 0 0 0 0,0 1 0 0 0,-7 2-1 0 0,-9 2-168 0 0,-24 10 0 0 0,35-10 207 0 0,-29 10-64 0 0,0 2 0 0 0,-62 38 0 0 0,-65 60 150 0 0,101-59-143 0 0,57-47 76 0 0,1-1-1 0 0,1 2 0 0 0,0-1 1 0 0,0 0-1 0 0,-7 15 0 0 0,8-8 22 0 0,6-15-7 0 0,0 0-1 0 0,0 0 1 0 0,0 0 0 0 0,0 0 0 0 0,0 0-1 0 0,0 0 1 0 0,0 0 0 0 0,0 0 0 0 0,0 0-1 0 0,0 0 1 0 0,0 0 0 0 0,1 0-1 0 0,-1-1 1 0 0,1 2 0 0 0,1 1 5 0 0,-1-1 1 0 0,1 1-1 0 0,0-1 1 0 0,1 0-1 0 0,-1 0 1 0 0,0 0-1 0 0,0 0 0 0 0,1-1 1 0 0,-1 1-1 0 0,1 0 1 0 0,0-1-1 0 0,0 0 0 0 0,-1 0 1 0 0,1 0-1 0 0,0 0 1 0 0,0 0-1 0 0,0 0 1 0 0,0-1-1 0 0,0 1 0 0 0,5-1 1 0 0,4 1 37 0 0,0-1 0 0 0,-1-1 0 0 0,1 0 0 0 0,13-3 0 0 0,-7 0 159 0 0,1-1 0 0 0,-2 0 0 0 0,27-13 0 0 0,48-29 528 0 0,-17 7-252 0 0,-62 34-432 0 0,-1-1-1 0 0,-1 0 1 0 0,1 0-1 0 0,-1-1 1 0 0,0-1-1 0 0,-1 1 1 0 0,13-15-1 0 0,-16 13 17 0 0,-2 3 12 0 0,-4 5 594 0 0,4 90-136 0 0,-5-82-507 0 0,0 19 42 0 0,-2 7-11 0 0,-1-3-2486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0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 7367 0 0,'0'0'667'0'0,"-2"0"-547"0"0,0-1-94 0 0,-3 0-68 0 0,-13 7 439 0 0,14-4 287 0 0,0 0 0 0 0,0 0 0 0 0,1 0 0 0 0,-1 0 0 0 0,0 1 0 0 0,1 0 0 0 0,0-1 1 0 0,-1 1-1 0 0,1 0 0 0 0,0 1 0 0 0,1-1 0 0 0,-1 1 0 0 0,0-1 0 0 0,-3 8 0 0 0,4-7-478 0 0,0 1 1 0 0,1-1-1 0 0,-1 0 1 0 0,1 1-1 0 0,0 0 1 0 0,0-1-1 0 0,1 1 1 0 0,0-1-1 0 0,-1 1 1 0 0,1 0 0 0 0,1 0-1 0 0,-1-1 1 0 0,2 9-1 0 0,-1-8-159 0 0,2 3-145 0 0,-1 0 0 0 0,-1 0-1 0 0,1 1 1 0 0,-2-1 0 0 0,1 1 0 0 0,-1 12 0 0 0,0-21 47 0 0,-1 1 0 0 0,1 0 0 0 0,0 0 0 0 0,-1-1 0 0 0,1 1-1 0 0,0 0 1 0 0,-1 0 0 0 0,1-1 0 0 0,-1 1 0 0 0,1 0 0 0 0,-1-1 0 0 0,1 1 0 0 0,-1-1 0 0 0,0 1-1 0 0,1-1 1 0 0,-1 1 0 0 0,1-1 0 0 0,-2 1 0 0 0,-1 1-175 0 0,-17 16-1047 0 0,9-8-1161 0 0,-1 2-5974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0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4143 0 0,'0'0'319'0'0,"-2"1"182"0"0,-2 0 603 0 0,0 0 0 0 0,0 1 0 0 0,1 0 0 0 0,-1 0-1 0 0,1 0 1 0 0,0 0 0 0 0,-1 0 0 0 0,-3 4 0 0 0,1 0-294 0 0,1-1 0 0 0,0 1 1 0 0,1-1-1 0 0,-5 8 1 0 0,-3 8-253 0 0,-17 42 1 0 0,20-41 376 0 0,-176 362 1118 0 0,65-128-1888 0 0,118-250-197 0 0,-1 0-11 0 0,0 0 0 0 0,0 1 0 0 0,1-1 0 0 0,0 0 0 0 0,1 1 0 0 0,-1-1 0 0 0,0 13 0 0 0,5-18-187 0 0,13 5-1142 0 0,-14-6 740 0 0,0 0-1 0 0,1 0 1 0 0,-1 0 0 0 0,0 0-1 0 0,0 0 1 0 0,1 0 0 0 0,2-1-1 0 0,21-9-6327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0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0 4143 0 0,'0'0'5259'0'0,"-2"4"-3654"0"0,-8 20-764 0 0,-1-1 0 0 0,-1-1 0 0 0,-1 0 0 0 0,-29 37-1 0 0,0 0 68 0 0,10-11-432 0 0,-151 239 1143 0 0,129-195-1086 0 0,-48 117-1 0 0,83-164-421 0 0,-2 0 0 0 0,-2-2-1 0 0,-49 71 1 0 0,-76 92-327 0 0,147-204-19 0 0,4-2-369 0 0,15-3-356 0 0,8-5-252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18 10591 0 0,'-13'0'506'0'0,"0"0"0"0"0,0 1 0 0 0,0 0-1 0 0,0 1 1 0 0,0 1 0 0 0,0 0 0 0 0,1 0-1 0 0,-16 8 3144 0 0,30-10-3224 0 0,5 1-246 0 0,0 1-1 0 0,0-1 0 0 0,0 0 1 0 0,0-1-1 0 0,0 1 1 0 0,0-1-1 0 0,12 0 1 0 0,57-4 365 0 0,-53 1-364 0 0,186-23 467 0 0,-141 14-584 0 0,1 2 0 0 0,105 2 0 0 0,-25 13-3307 0 0,-116-3 1524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0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40 6911 0 0,'0'0'315'0'0,"0"-2"-7"0"0,-1 1-23 0 0,1 0 1 0 0,0 0-1 0 0,-1 0 1 0 0,1-1-1 0 0,-1 1 0 0 0,0 0 1 0 0,1 0-1 0 0,-1 0 0 0 0,0 0 1 0 0,0 0-1 0 0,0 0 1 0 0,1 1-1 0 0,-1-1 0 0 0,0 0 1 0 0,0 0-1 0 0,0 0 0 0 0,0 1 1 0 0,-1-1-1 0 0,1 1 0 0 0,0-1 1 0 0,0 1-1 0 0,0-1 1 0 0,0 1-1 0 0,0 0 0 0 0,-1-1 1 0 0,1 1-1 0 0,0 0 0 0 0,0 0 1 0 0,-1 0-1 0 0,1 0 1 0 0,0 0-1 0 0,0 0 0 0 0,-1 0 1 0 0,1 1-1 0 0,0-1 0 0 0,-2 1 1 0 0,0-1-138 0 0,-1 1 33 0 0,0 0-1 0 0,0 0 1 0 0,0 0 0 0 0,0 1 0 0 0,0-1 0 0 0,0 1 0 0 0,1 0 0 0 0,-1 0 0 0 0,-4 3 0 0 0,-29 28-20 0 0,11-9-87 0 0,-144 134-65 0 0,152-140-8 0 0,14-15-1 0 0,0 1 0 0 0,1 1 0 0 0,-1-1 0 0 0,1 0 0 0 0,0 1 0 0 0,0 0 0 0 0,0 0 0 0 0,0 0 0 0 0,1 0 0 0 0,0 0 0 0 0,0 0 0 0 0,-2 8 0 0 0,4 2 0 0 0,0-14 0 0 0,0 0 0 0 0,0 1 0 0 0,1-1 0 0 0,-1 0 0 0 0,0 1 0 0 0,1-1 0 0 0,0 0 0 0 0,-1 1 0 0 0,2 1 0 0 0,0-1 14 0 0,0 0-1 0 0,1 0 0 0 0,-1 0 1 0 0,0 0-1 0 0,1 0 1 0 0,0 0-1 0 0,-1-1 1 0 0,1 1-1 0 0,0-1 0 0 0,0 0 1 0 0,0 0-1 0 0,-1 0 1 0 0,1 0-1 0 0,0 0 0 0 0,0 0 1 0 0,1-1-1 0 0,-1 0 1 0 0,0 0-1 0 0,0 0 1 0 0,0 0-1 0 0,3 0 0 0 0,7-2 128 0 0,-1 1-1 0 0,1-2 1 0 0,21-6 0 0 0,-7 0 101 0 0,0-1 1 0 0,-1-1-1 0 0,29-17 1 0 0,-42 21-195 0 0,-1-1 0 0 0,0-1 0 0 0,0 0 0 0 0,-1-1 0 0 0,0 0 0 0 0,0 0 0 0 0,17-24 0 0 0,-19 18-9 0 0,-8 10-24 0 0,-2 3-4 0 0,2-3-6 0 0,0-8 3 0 0,-2 10-10 0 0,-2-11-9 0 0,0 12-14 0 0,1 1 8 0 0,-7-7-202 0 0,-1-1 0 0 0,1 1 0 0 0,-17-11 0 0 0,20 16 156 0 0,-6-5-49 0 0,3 2 16 0 0,0 0 0 0 0,0-1 0 0 0,-10-11 0 0 0,-20-30-1196 0 0,38 48 718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3:5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410 182 2303 0 0,'57'-78'442'0'0,"-21"31"4607"0"0,-29 39-4249 0 0,1 0 0 0 0,0 1 1 0 0,0 0-1 0 0,0 0 0 0 0,15-8 0 0 0,-17 11 1866 0 0,-6 6-2400 0 0,-1 8-139 0 0,-1 0 1 0 0,0-1-1 0 0,-1 1 0 0 0,0-1 0 0 0,0 1 0 0 0,-1-1 0 0 0,-9 16 0 0 0,1 0 64 0 0,-139 356 372 0 0,61-173-528 0 0,-16-9-17 0 0,91-171-18 0 0,-6 8 0 0 0,2 2 0 0 0,-18 51 0 0 0,23-47-65 0 0,-60 162-990 0 0,73-202 613 0 0,18-20-4893 0 0,4-5 3776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3:5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8287 0 0,'0'0'3448'0'0,"3"1"-2030"0"0,5 1-923 0 0,1-1 0 0 0,0 1 0 0 0,0-2 0 0 0,0 1 1 0 0,0-1-1 0 0,14-3 0 0 0,59-12 1022 0 0,-31 4-734 0 0,220-51 908 0 0,-206 46-1559 0 0,-11 1-128 0 0,-32 8-505 0 0,0 1 0 0 0,1 0 0 0 0,0 2 0 0 0,31-1 0 0 0,-52 5-734 0 0,9 4-1590 0 0,-9-3 1203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3:5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464 100 6911 0 0,'29'-24'819'0'0,"28"-21"-1002"0"0,-50 40 1016 0 0,0 1 0 0 0,1-1 0 0 0,0 2 0 0 0,0-1 0 0 0,0 1 0 0 0,9-2 0 0 0,-17 4-675 0 0,1 1-1 0 0,0 0 1 0 0,-1 0 0 0 0,1 0 0 0 0,0 0-1 0 0,-1-1 1 0 0,1 1 0 0 0,0 0-1 0 0,0 0 1 0 0,-1 1 0 0 0,1-1 0 0 0,0 0-1 0 0,-1 0 1 0 0,1 0 0 0 0,1 1-1 0 0,0-1 123 0 0,2 3 274 0 0,-1 2-460 0 0,-1 0-1 0 0,1 0 1 0 0,-1 0-1 0 0,-1 0 1 0 0,1 1-1 0 0,-1-1 1 0 0,0 0-1 0 0,0 1 1 0 0,0-1-1 0 0,-1 1 1 0 0,1-1-1 0 0,-1 1 1 0 0,-1-1-1 0 0,0 8 1 0 0,-4 10-6 0 0,0 0 0 0 0,-9 24 0 0 0,11-37-47 0 0,-88 227 163 0 0,-21-9-78 0 0,75-165-142 0 0,-3-1 1 0 0,-59 70-1 0 0,35-48-72 0 0,20-28 17 0 0,-29 41 35 0 0,63-81 24 0 0,0 0 1 0 0,1 1 0 0 0,1-1-1 0 0,-8 26 1 0 0,10-20-53 0 0,7-18 27 0 0,0-2-1 0 0,-1 1-90 0 0,2-3-279 0 0,0-1 383 0 0,0 1-1 0 0,1-1 1 0 0,-1 1-1 0 0,0-1 1 0 0,0 0-1 0 0,0 0 1 0 0,0 0-1 0 0,0 0 1 0 0,0 0-1 0 0,0 0 1 0 0,0 0-1 0 0,0-1 1 0 0,2-2-1 0 0,23-26-133 0 0,-22 23 114 0 0,49-63-155 0 0,117-139 118 0 0,-156 193 24 0 0,0 1 0 0 0,1 0-1 0 0,1 1 1 0 0,0 1 0 0 0,0 1-1 0 0,2 0 1 0 0,34-16 0 0 0,-48 26 48 0 0,-1 1 1 0 0,1 0-1 0 0,-1 0 1 0 0,1 0-1 0 0,0 1 1 0 0,0-1 0 0 0,7 2-1 0 0,-7-1 45 0 0,-1 0 35 0 0,-1 1 1 0 0,1 0 0 0 0,-1 0-1 0 0,1 1 1 0 0,-1-1 0 0 0,0 1-1 0 0,0 0 1 0 0,0 0 0 0 0,1 0-1 0 0,-2 0 1 0 0,1 0 0 0 0,0 0-1 0 0,0 1 1 0 0,-1 0 0 0 0,5 5-1 0 0,-4-3 16 0 0,0 0-1 0 0,0 0 0 0 0,0 1 1 0 0,-1-1-1 0 0,1 1 0 0 0,-1 0 1 0 0,-1 0-1 0 0,1-1 0 0 0,-1 1 1 0 0,0 0-1 0 0,0 0 1 0 0,-1 0-1 0 0,0 0 0 0 0,0 1 1 0 0,-2 10-1 0 0,-2 7 77 0 0,-1-1-1 0 0,-14 39 1 0 0,12-39-89 0 0,-19 41 81 0 0,17-42-453 0 0,-8 23 0 0 0,17-43-73 0 0,0 10-1806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3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686 178 6447 0 0,'2'-1'298'0'0,"9"-6"107"0"0,0-1 1 0 0,0 0-1 0 0,-1 0 1 0 0,14-15-1 0 0,-20 18-58 0 0,1 0-1 0 0,-1 0 0 0 0,0 0 1 0 0,-1-1-1 0 0,1 1 0 0 0,-1-1 1 0 0,0 0-1 0 0,-1 0 1 0 0,1 0-1 0 0,-1 0 0 0 0,1-9 1 0 0,-2 14-276 0 0,-1-1 0 0 0,0 0 0 0 0,1 1 0 0 0,-1-1 0 0 0,0 1 0 0 0,0-1 0 0 0,0 1-1 0 0,0-1 1 0 0,-1 1 0 0 0,1-1 0 0 0,0 1 0 0 0,-1-1 0 0 0,1 1 0 0 0,-1-1 0 0 0,1 1 0 0 0,-1-1 0 0 0,0 1 0 0 0,1-1 0 0 0,-1 1 0 0 0,0 0 0 0 0,0 0 0 0 0,0-1 0 0 0,0 1 0 0 0,0 0 0 0 0,0 0 0 0 0,-1 0 0 0 0,1 0 0 0 0,0 0 0 0 0,-1 1 0 0 0,1-1 0 0 0,0 0 0 0 0,-1 0 0 0 0,1 1 0 0 0,-1-1 0 0 0,1 1 0 0 0,-1-1 0 0 0,1 1 0 0 0,-1 0 0 0 0,-1 0 0 0 0,-3-1 5 0 0,-1 1 0 0 0,1-1 1 0 0,-1 2-1 0 0,1-1 0 0 0,-1 1 0 0 0,1 0 0 0 0,-1 0 1 0 0,-6 3-1 0 0,-13 5 119 0 0,1 0-1 0 0,1 2 1 0 0,-1 1 0 0 0,2 1 0 0 0,0 1 0 0 0,0 1-1 0 0,1 1 1 0 0,1 1 0 0 0,1 1 0 0 0,1 0-1 0 0,-23 28 1 0 0,38-41-133 0 0,1 0 0 0 0,-1 1 0 0 0,1-1 0 0 0,0 1 0 0 0,1 0-1 0 0,-1 0 1 0 0,1 0 0 0 0,0 0 0 0 0,-1 9 0 0 0,2-11-29 0 0,1-1 1 0 0,0 1-1 0 0,-1 0 0 0 0,1 0 1 0 0,1-1-1 0 0,-1 1 0 0 0,0 0 1 0 0,1 0-1 0 0,0-1 0 0 0,0 1 1 0 0,0 0-1 0 0,0-1 0 0 0,1 1 1 0 0,-1-1-1 0 0,1 0 0 0 0,0 1 1 0 0,2 2-1 0 0,-2-3-26 0 0,1-1 1 0 0,-1 0 0 0 0,1 0-1 0 0,-1 0 1 0 0,1-1 0 0 0,0 1-1 0 0,-1 0 1 0 0,1-1-1 0 0,0 0 1 0 0,0 0 0 0 0,0 0-1 0 0,0 0 1 0 0,0 0-1 0 0,0 0 1 0 0,6 0 0 0 0,-1-1 2 0 0,0 1 0 0 0,1-1 1 0 0,-1-1-1 0 0,15-2 0 0 0,2-2-74 0 0,1-1 1 0 0,-2-1-1 0 0,1-1 0 0 0,42-22 0 0 0,-52 22-112 0 0,1-1-1 0 0,-1-1 1 0 0,-1 0-1 0 0,1-1 1 0 0,-2-1-1 0 0,0 0 1 0 0,21-25 0 0 0,-25 27-328 0 0,-11 16-343 0 0,-14 22-79 0 0,14-25 1076 0 0,-32 59-228 0 0,3 1-1 0 0,-34 98 1 0 0,-49 129 66 0 0,86-230 207 0 0,-3-1 0 0 0,-60 88 1 0 0,68-116 388 0 0,-1 0 1 0 0,-2-2 0 0 0,-1-1 0 0 0,0-1 0 0 0,-50 36 0 0 0,-73 54 2384 0 0,142-110-2815 0 0,4-4-141 0 0,0 0 0 0 0,1 1 0 0 0,0-1 0 0 0,-1 1 1 0 0,1 0-1 0 0,0 0 0 0 0,-4 7 0 0 0,7-9-205 0 0,1-4-857 0 0,0 0 977 0 0,0 0 0 0 0,-1 0 1 0 0,1 0-1 0 0,0 0 1 0 0,-1-1-1 0 0,1-3 0 0 0,28-190-3848 0 0,-20 152-2532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3:5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88 1375 0 0,'2'-1'538'0'0,"18"-12"10726"0"0,-8 4-9255 0 0,-7 4-1581 0 0,0 0 1 0 0,0 0-1 0 0,0-1 1 0 0,-1 1-1 0 0,5-8 1 0 0,-7 11-51 0 0,-3-2-155 0 0,0-7-110 0 0,1 11-107 0 0,-1-1 0 0 0,0 0-1 0 0,0 1 1 0 0,1-1 0 0 0,-1 0-1 0 0,0 1 1 0 0,0-1 0 0 0,0 1 0 0 0,0-1-1 0 0,0 1 1 0 0,0-1 0 0 0,0 1-1 0 0,0 0 1 0 0,0-1 0 0 0,0 1 0 0 0,0 0-1 0 0,0 0 1 0 0,-1 0 0 0 0,-2 0-6 0 0,1 0 0 0 0,0 0 0 0 0,0 1 0 0 0,0 0 0 0 0,0-1 0 0 0,-4 2 0 0 0,-5 4-52 0 0,-1-1-1 0 0,-13 9 1 0 0,18-9 15 0 0,-42 23-202 0 0,-63 47 0 0 0,95-62 217 0 0,1 2 0 0 0,0 0 0 0 0,1 1 0 0 0,1 1 0 0 0,0 0 0 0 0,-17 28 0 0 0,28-39 19 0 0,1 1 1 0 0,0-1-1 0 0,-4 11 0 0 0,6-4 3 0 0,1-12 0 0 0,1 1 0 0 0,0-1 0 0 0,0 0 0 0 0,-1 0 0 0 0,1 0 0 0 0,0 1 0 0 0,0-1 0 0 0,0 0 0 0 0,1 0 0 0 0,-1 0 0 0 0,0-1 0 0 0,0 1 0 0 0,0 0 0 0 0,1 0 0 0 0,-1-1 0 0 0,1 1 0 0 0,-1 0 0 0 0,0-1 0 0 0,1 1 0 0 0,-1-1 0 0 0,1 0 0 0 0,-1 0 0 0 0,1 1 0 0 0,-1-1 0 0 0,1 0 0 0 0,-1 0 0 0 0,3-1 0 0 0,3 1 0 0 0,0 0 0 0 0,0-1 0 0 0,0 0 0 0 0,11-4 0 0 0,0 0 15 0 0,-1-1 1 0 0,0-1-1 0 0,0-1 0 0 0,0 0 0 0 0,-1-1 0 0 0,-1-1 1 0 0,1 0-1 0 0,-2-2 0 0 0,25-22 0 0 0,-35 29-6 0 0,16-13 36 0 0,-20 18-45 0 0,0 0 0 0 0,0 0 0 0 0,0 0 0 0 0,0-1 0 0 0,0 1 0 0 0,0 0 1 0 0,0 0-1 0 0,0 0 0 0 0,0 0 0 0 0,0 0 0 0 0,0 0 0 0 0,0 0 1 0 0,0 0-1 0 0,0 0 0 0 0,0 0 0 0 0,0 0 0 0 0,0-1 0 0 0,0 1 0 0 0,0 0 1 0 0,0 0-1 0 0,0 0 0 0 0,1 0 0 0 0,-1 0 0 0 0,0 0 0 0 0,0 0 0 0 0,0 0 1 0 0,0 0-1 0 0,0 0 0 0 0,0 0 0 0 0,0 0 0 0 0,0 0 0 0 0,0 0 1 0 0,0 0-1 0 0,0 0 0 0 0,1 0 0 0 0,-1 0 0 0 0,0 0 0 0 0,0 0 0 0 0,0 0 1 0 0,0 0-1 0 0,0 0 0 0 0,0 0 0 0 0,0 0 0 0 0,0 0 0 0 0,0 0 0 0 0,0 0 1 0 0,1 0-1 0 0,-1 0 0 0 0,0 0 0 0 0,0 0 0 0 0,0 0 0 0 0,0 0 1 0 0,0 0-1 0 0,0 0 0 0 0,0 1 0 0 0,0-1 0 0 0,0 0 0 0 0,0 0 0 0 0,0 0 1 0 0,0 0-1 0 0,0 0 0 0 0,0 0 0 0 0,0 0 0 0 0,1 0 0 0 0,-4 9 2 0 0,-7 11-3 0 0,10-19 1 0 0,-16 29 0 0 0,1 1 0 0 0,-15 47 0 0 0,28-64 0 0 0,2-13 0 0 0,0 0 0 0 0,1-1 0 0 0,-1 1 0 0 0,0-1 0 0 0,0 1 0 0 0,1-1 0 0 0,-1 1 0 0 0,0-1 0 0 0,1 1 0 0 0,-1-1 0 0 0,0 1 0 0 0,1-1 0 0 0,-1 0 0 0 0,1 1 0 0 0,-1-1 0 0 0,1 1 0 0 0,-1-1 0 0 0,1 0 0 0 0,0 1 0 0 0,1-1-53 0 0,0 1-1 0 0,0-1 0 0 0,1 0 1 0 0,-1 1-1 0 0,0-1 0 0 0,0-1 0 0 0,0 1 1 0 0,0 0-1 0 0,0 0 0 0 0,0-1 1 0 0,0 1-1 0 0,0-1 0 0 0,0 1 1 0 0,0-1-1 0 0,0 0 0 0 0,3-2 1 0 0,30-19-2024 0 0,-12 4-1728 0 0,2-2-1025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3:5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487 165 3223 0 0,'40'-44'-156'0'0,"21"-22"2853"0"0,-50 55-34 0 0,1 1 1 0 0,0 1-1 0 0,25-16 2805 0 0,-36 39-4903 0 0,0-12-539 0 0,-1 0 1 0 0,1 0 0 0 0,-1 0 0 0 0,0 0 0 0 0,0 0 0 0 0,0-1 0 0 0,0 1-1 0 0,0 0 1 0 0,-1 4 0 0 0,-5 11 166 0 0,0-1 1 0 0,-1 1-1 0 0,-16 25 0 0 0,6-10-22 0 0,-137 260 348 0 0,-7 12-494 0 0,3-8-20 0 0,45-85-1330 0 0,98-184 633 0 0,14-25 271 0 0,4-20-6250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3:5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83 13991 0 0,'-5'0'302'0'0,"-7"2"493"0"0,10-1-742 0 0,-1 1 0 0 0,1-1 0 0 0,0 1-1 0 0,-1 0 1 0 0,1 0 0 0 0,0 0 0 0 0,-2 2 0 0 0,3-3 37 0 0,0 0 0 0 0,1 1 0 0 0,-1-1 1 0 0,0 0-1 0 0,1 0 0 0 0,-1 0 0 0 0,0 0 0 0 0,1 1 0 0 0,0-1 0 0 0,-1 0 0 0 0,1 0 0 0 0,0 1 0 0 0,-1-1 0 0 0,1 0 0 0 0,0 1 0 0 0,0-1 1 0 0,0 0-1 0 0,0 1 0 0 0,1-1 0 0 0,-1 0 0 0 0,0 1 0 0 0,0-1 0 0 0,1 0 0 0 0,-1 0 0 0 0,1 1 0 0 0,-1-1 0 0 0,1 0 0 0 0,0 0 0 0 0,-1 0 1 0 0,1 0-1 0 0,0 1 0 0 0,0-1 0 0 0,-1 0 0 0 0,3 1 0 0 0,0 1 293 0 0,1 1-1 0 0,-1-1 1 0 0,1 0 0 0 0,0 0 0 0 0,0 0-1 0 0,0-1 1 0 0,1 1 0 0 0,6 2 0 0 0,-3-3-160 0 0,1 1 1 0 0,0-1 0 0 0,0-1-1 0 0,0 0 1 0 0,0 0 0 0 0,0-1-1 0 0,0 0 1 0 0,15-2 0 0 0,8-3 192 0 0,32-9 0 0 0,-57 12-355 0 0,154-49 761 0 0,-56 15-464 0 0,100-30-186 0 0,-172 59-204 0 0,-30 6-135 0 0,9 1-298 0 0,-9 0 74 0 0,4 11-4522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3:4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282 165 2303 0 0,'-1'2'430'0'0,"-1"-1"-503"0"0,-9 16 5135 0 0,11-17-4867 0 0,-1 1 1 0 0,1 0-1 0 0,0-1 1 0 0,-1 1-1 0 0,1 0 1 0 0,0-1-1 0 0,0 1 0 0 0,-1 0 1 0 0,1 0-1 0 0,0-1 1 0 0,0 1-1 0 0,0 0 1 0 0,0 0-1 0 0,0 0 0 0 0,0-1 1 0 0,0 1-1 0 0,0 0 1 0 0,0 0-1 0 0,1-1 1 0 0,-1 1-1 0 0,0 0 1 0 0,0 0-1 0 0,1-1 0 0 0,-1 1 1 0 0,1 0-1 0 0,2 3 5 0 0,0-1-1 0 0,1 0 0 0 0,-1-1 0 0 0,1 1 0 0 0,0 0 1 0 0,0-1-1 0 0,0 0 0 0 0,0 0 0 0 0,0 0 0 0 0,0-1 1 0 0,1 1-1 0 0,-1-1 0 0 0,0 0 0 0 0,1 0 0 0 0,-1-1 1 0 0,7 1-1 0 0,8-1 320 0 0,1 0 1 0 0,29-5 0 0 0,-43 4-447 0 0,144-28 822 0 0,-138 25-885 0 0,-7 3-11 0 0,-4 1-6 0 0,0 0 0 0 0,0 0 0 0 0,0-1 1 0 0,0 1-1 0 0,0 0 0 0 0,0-1 0 0 0,0 1 0 0 0,0 0 1 0 0,0-1-1 0 0,0 1 0 0 0,0-1 0 0 0,0 0 0 0 0,0 1 1 0 0,-1-1-1 0 0,2 0 0 0 0,2-4-32 0 0,0 0-4 0 0,-1 0-1 0 0,1 0 1 0 0,-1 0-1 0 0,0 0 1 0 0,-1-1 0 0 0,1 1-1 0 0,-1-1 1 0 0,0 0-1 0 0,0 0 1 0 0,-1 1 0 0 0,0-1-1 0 0,0 0 1 0 0,0 0 0 0 0,-1-11-1 0 0,1 14 42 0 0,-1 0 0 0 0,0-1-1 0 0,0 1 1 0 0,0 0 0 0 0,0-1-1 0 0,0 1 1 0 0,-2-7 0 0 0,0 2 4 0 0,0-10-13 0 0,0 13-21 0 0,-1 1 15 0 0,-3-5-7 0 0,-4 2-36 0 0,7 6 50 0 0,-1 0 0 0 0,0 0 0 0 0,0 0 0 0 0,0 0 0 0 0,0 0 0 0 0,0 1-1 0 0,0 0 1 0 0,0 0 0 0 0,0 0 0 0 0,0 0 0 0 0,0 1 0 0 0,1-1 0 0 0,-9 3 0 0 0,-4 2-42 0 0,1 1 1 0 0,-17 8-1 0 0,13-5 36 0 0,-7 3 6 0 0,-188 87-310 0 0,196-89 309 0 0,2 1 0 0 0,-1 0 1 0 0,2 1-1 0 0,-28 27 0 0 0,20-16-7 0 0,2 2 1 0 0,-22 33-1 0 0,34-44 6 0 0,-16 30 0 0 0,23-38 34 0 0,-1 0 1 0 0,1 0 0 0 0,0 1-1 0 0,0-1 1 0 0,1 1 0 0 0,0-1 0 0 0,-1 12-1 0 0,2-16 10 0 0,1 0 0 0 0,-1 0 0 0 0,1 0 0 0 0,-1 1 0 0 0,1-1 0 0 0,0 0 0 0 0,-1 0 1 0 0,1 0-1 0 0,0 0 0 0 0,1 0 0 0 0,-1 0 0 0 0,0-1 0 0 0,0 1 0 0 0,1 0 0 0 0,-1-1 0 0 0,1 1 0 0 0,1 1 0 0 0,1 0 79 0 0,0 1 1 0 0,1-1-1 0 0,-1 0 1 0 0,1-1-1 0 0,7 4 1 0 0,6 1 370 0 0,1-1 1 0 0,0-1-1 0 0,0 0 1 0 0,1-2-1 0 0,37 3 1 0 0,101-9 845 0 0,-128 1-1189 0 0,-19 2-96 0 0,-6 0-42 0 0,-1 0 1 0 0,1-1-1 0 0,0 0 1 0 0,-1 0-1 0 0,1 0 1 0 0,-1 0-1 0 0,1-1 1 0 0,7-3-1 0 0,46-21-1451 0 0,-55 25 916 0 0,-1-1-118 0 0,19-12-3762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3:4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3223 0 0,'0'0'622'0'0,"2"2"1162"0"0,1 0-941 0 0,0 1 1 0 0,-1 0-1 0 0,1 0 1 0 0,-1 0 0 0 0,0 0-1 0 0,0 0 1 0 0,0 0-1 0 0,2 5 1 0 0,-2-3-239 0 0,0 0 1 0 0,-1 0-1 0 0,1 1 0 0 0,-1-1 1 0 0,0 7-1 0 0,0 6-135 0 0,-1-1 0 0 0,-5 33 0 0 0,0-2 666 0 0,1 43-293 0 0,-3 122-211 0 0,7-211-361 0 0,3-3-243 0 0,-1 0 1 0 0,1 0 0 0 0,-1-1-1 0 0,0 1 1 0 0,1-1 0 0 0,-1 1 0 0 0,0-1-1 0 0,0 0 1 0 0,0 0 0 0 0,0 0-1 0 0,0 0 1 0 0,1-3 0 0 0,15-18 402 0 0,24-45 0 0 0,-10 16-173 0 0,-11 19-164 0 0,2 2 1 0 0,1 1 0 0 0,1 0-1 0 0,40-35 1 0 0,-7 15-86 0 0,132-108 46 0 0,-154 132-180 0 0,-34 25-103 0 0,6 26-8245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3:4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37 177 3679 0 0,'2'2'6203'0'0,"1"1"-5583"0"0,-1 0 0 0 0,1 0-1 0 0,0-1 1 0 0,1 1 0 0 0,-1-1 0 0 0,0 0 0 0 0,5 3 0 0 0,-4-4-413 0 0,1 1 0 0 0,-1 0 0 0 0,0-1 0 0 0,1 0 1 0 0,-1 0-1 0 0,0 0 0 0 0,1-1 0 0 0,-1 1 1 0 0,1-1-1 0 0,-1 0 0 0 0,7-1 0 0 0,18-4 208 0 0,0-2 0 0 0,0 0 0 0 0,-1-2 0 0 0,-1-1 0 0 0,0-1 0 0 0,0-2 0 0 0,-1 0 0 0 0,47-34 0 0 0,-64 42-376 0 0,-6 3-30 0 0,0-1 0 0 0,0 1 0 0 0,0-1 0 0 0,-1 1 0 0 0,1-1 0 0 0,-1 0 0 0 0,1 0 0 0 0,-1 0 0 0 0,3-6 0 0 0,2-4-9 0 0,-7 12-9 0 0,1 0 0 0 0,-1 0 0 0 0,0 0 0 0 0,0 0 0 0 0,0-1 0 0 0,0 1 0 0 0,1 0 0 0 0,-1 0 0 0 0,-1 0 0 0 0,1 0 0 0 0,0-1 0 0 0,0 1 0 0 0,0 0 0 0 0,-1 0 0 0 0,1 0 0 0 0,0 0 0 0 0,-1 0 0 0 0,1 0 0 0 0,-1 0 0 0 0,0 0 0 0 0,1 0 0 0 0,-1 0 0 0 0,-1-1 0 0 0,1 0-29 0 0,-1 1 0 0 0,1 0 0 0 0,-1 0 0 0 0,0 0 0 0 0,0 0 1 0 0,0 1-1 0 0,1-1 0 0 0,-1 0 0 0 0,0 1 0 0 0,0-1 0 0 0,0 1 0 0 0,-3-1 0 0 0,-6 1-180 0 0,0 0 0 0 0,0 1 0 0 0,-20 3 0 0 0,30-4 214 0 0,-21 5-81 0 0,-1 0-1 0 0,1 1 1 0 0,1 2 0 0 0,-1 0 0 0 0,1 1-1 0 0,0 1 1 0 0,1 1 0 0 0,0 1 0 0 0,1 1-1 0 0,1 1 1 0 0,0 0 0 0 0,0 1 0 0 0,2 1-1 0 0,-19 22 1 0 0,28-28 85 0 0,0 0 0 0 0,0 0 0 0 0,1 0 0 0 0,1 1 0 0 0,-1-1 0 0 0,2 1 0 0 0,-6 20 0 0 0,8-16 0 0 0,4 0 0 0 0,3-2 0 0 0,-2-9-66 0 0,0 0-1 0 0,0-1 1 0 0,0 1-1 0 0,0-1 0 0 0,1 0 1 0 0,-1 0-1 0 0,1 0 1 0 0,0 0-1 0 0,0-1 1 0 0,0 1-1 0 0,0-1 0 0 0,1 0 1 0 0,4 1-1 0 0,-6-2-505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3:4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6 371 10591 0 0,'-1'-2'7343'0'0,"0"2"-7313"0"0,1-1 0 0 0,0 0-1 0 0,-1 1 1 0 0,1-1 0 0 0,-1 0 0 0 0,1 0 0 0 0,0 1 0 0 0,-1-1 0 0 0,1 0-1 0 0,0 0 1 0 0,0 1 0 0 0,0-1 0 0 0,0 0 0 0 0,0 0 0 0 0,-1 0-1 0 0,1 1 1 0 0,1-1 0 0 0,-1 0 0 0 0,0 0 0 0 0,0 0 0 0 0,0-1 0 0 0,1 1 60 0 0,0-1 0 0 0,0 0 1 0 0,0 0-1 0 0,0 1 0 0 0,0-1 1 0 0,0 0-1 0 0,0 1 1 0 0,3-3-1 0 0,4-3 337 0 0,0 0 1 0 0,17-10-1 0 0,-15 11-322 0 0,33-24-193 0 0,41-38-1 0 0,38-34-86 0 0,-101 86 227 0 0,1 2 0 0 0,0 0 0 0 0,1 2 0 0 0,1 1 0 0 0,33-12 0 0 0,-52 21 4 0 0,0 1 0 0 0,1 0 0 0 0,-1 0 0 0 0,0 0 0 0 0,8 1 0 0 0,-11 0 160 0 0,0 1-144 0 0,8 8-2 0 0,-9-6-58 0 0,0-1 0 0 0,0 1 1 0 0,0 0-1 0 0,0 0 1 0 0,0 0-1 0 0,0 0 1 0 0,-1 0-1 0 0,1 0 1 0 0,-1 0-1 0 0,0 0 1 0 0,0 0-1 0 0,0 0 1 0 0,0 0-1 0 0,-2 5 1 0 0,0 5 43 0 0,-9 24-1 0 0,-26 53-41 0 0,0-1 15 0 0,33-77-119 0 0,0 0 0 0 0,2 0 0 0 0,-1 0 1 0 0,1 1-1 0 0,0 18 0 0 0,2-29-166 0 0,1 5-416 0 0,0 1-2921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3:5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10591 0 0,'0'0'7735'0'0,"0"3"-7323"0"0,-4 12-165 0 0,0 0 0 0 0,-1 0 0 0 0,-1 0 0 0 0,0 0 0 0 0,-8 13 0 0 0,1 0-33 0 0,-46 85 288 0 0,12-24-288 0 0,-156 308 65 0 0,155-308-269 0 0,-11 24 39 0 0,50-94-46 0 0,2-1 0 0 0,0 1 0 0 0,2 1 0 0 0,-5 23 0 0 0,8-38-4 0 0,1 0 5 0 0,2 15-43 0 0,-1-19 18 0 0,1-1 0 0 0,-1 0-1 0 0,0 1 1 0 0,0-1 0 0 0,0 1 0 0 0,0-1-1 0 0,0 1 1 0 0,0-1 0 0 0,1 0 0 0 0,-1 1-1 0 0,0-1 1 0 0,0 0 0 0 0,1 1 0 0 0,-1-1-1 0 0,0 0 1 0 0,0 1 0 0 0,1-1 0 0 0,-1 0 0 0 0,0 1-1 0 0,1-1 1 0 0,-1 0 0 0 0,0 0 0 0 0,1 1-1 0 0,-1-1 1 0 0,1 0 0 0 0,-1 0 0 0 0,0 0-1 0 0,1 0 1 0 0,-1 0 0 0 0,1 1 0 0 0,0-1-1 0 0,0 0-59 0 0,1 0 0 0 0,0 0 0 0 0,-1-1 0 0 0,1 1 0 0 0,0 0 0 0 0,-1-1 0 0 0,1 1-1 0 0,2-2 1 0 0,30-16-1919 0 0,-13 4 606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3:50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93 267 4607 0 0,'-10'0'132'0'0,"-1"0"0"0"0,0 0 0 0 0,1 1 0 0 0,-1 0-1 0 0,1 1 1 0 0,-20 7 13683 0 0,33-9-13205 0 0,6 2-403 0 0,-1-1 0 0 0,0 0-1 0 0,1 0 1 0 0,-1-1 0 0 0,1 0 0 0 0,16-3-1 0 0,54-13 1049 0 0,-60 11-949 0 0,213-48 2253 0 0,111-27-227 0 0,-182 32-884 0 0,-85 13-2614 0 0,-59 26-1665 0 0,0-1 0 0 0,18-15 0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3:44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14 4143 0 0,'16'-14'15308'0'0,"-42"49"-15304"0"0,1 1 0 0 0,-32 63 0 0 0,5 30-580 0 0,49-119 252 0 0,1 1 0 0 0,-2 15-1 0 0,3-15-343 0 0,0-9 168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3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10591 0 0,'0'0'5528'0'0,"-1"2"-4844"0"0,-72 131 1532 0 0,19-33-1620 0 0,-37 76 351 0 0,-11 21-270 0 0,-33 48-380 0 0,-11 21-52 0 0,138-253 1 0 0,-1 1 1 0 0,0-1 0 0 0,-19 20 1127 0 0,25-44-878 0 0,3 7-465 0 0,0 1 0 0 0,1-1 0 0 0,-1 0 0 0 0,0 1 0 0 0,1-1 0 0 0,0 1 0 0 0,0-1 0 0 0,0 1 0 0 0,1-1 0 0 0,-1 1 0 0 0,1 0 0 0 0,-1-1 0 0 0,1 1 0 0 0,0 0 0 0 0,3-3 0 0 0,4-6-14 0 0,1 1-1 0 0,15-14 0 0 0,78-55-462 0 0,-49 40 3 0 0,-39 29 350 0 0,29-24-812 0 0,83-48 1 0 0,-120 79 918 0 0,0 0 0 0 0,1 1-1 0 0,-1 0 1 0 0,1 0 0 0 0,0 1 0 0 0,0 0 0 0 0,15-2 0 0 0,-21 4 14 0 0,-1 1 0 0 0,0 0 0 0 0,0 0 0 0 0,0 0 0 0 0,1-1 0 0 0,-1 1 0 0 0,0 0 0 0 0,0 0 0 0 0,0 0 0 0 0,-1 1 0 0 0,1-1 0 0 0,0 0 0 0 0,0 0 0 0 0,-1 0 0 0 0,1 1 0 0 0,0 0 0 0 0,0 0 4 0 0,2 6 30 0 0,0 0-1 0 0,-1 0 0 0 0,0 0 0 0 0,0 1 0 0 0,-1-1 1 0 0,0 1-1 0 0,0 16 0 0 0,0 1 36 0 0,1 9 71 0 0,-6 67 0 0 0,1-77-546 0 0,1-13-326 0 0,0 0 1 0 0,2 1 0 0 0,0 22-1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3:4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91 2303 0 0,'0'0'102'0'0,"-2"0"-1"0"0,-16-4 13743 0 0,21 5-13203 0 0,61 6 1131 0 0,117 12 11 0 0,-142-18-1536 0 0,-1-2 0 0 0,60-9 0 0 0,75-21 327 0 0,-85 11-453 0 0,81-15 269 0 0,-125 28-276 0 0,83-3-1 0 0,-121 9-109 0 0,20 4-30 0 0,-14 0-83 0 0,-10-2 1 0 0,4 7-2295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3:4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99 3679 0 0,'-2'2'167'0'0,"-9"4"130"0"0,-31 20-271 0 0,38-24 788 0 0,1 1-1 0 0,0 0 1 0 0,-1 0-1 0 0,1 0 1 0 0,0 0 0 0 0,0 1-1 0 0,1-1 1 0 0,-6 9 2401 0 0,8-10-3061 0 0,0-1 1 0 0,1 1 0 0 0,-1-1 0 0 0,0 0-1 0 0,0 1 1 0 0,1-1 0 0 0,-1 0 0 0 0,0 1-1 0 0,1-1 1 0 0,0 0 0 0 0,-1 0-1 0 0,1 1 1 0 0,0-1 0 0 0,-1 0 0 0 0,1 0-1 0 0,0 0 1 0 0,0 0 0 0 0,1 1 0 0 0,1 0-38 0 0,-1 0 0 0 0,0-1 0 0 0,0 0 1 0 0,1 1-1 0 0,-1-1 0 0 0,1 0 0 0 0,-1 0 0 0 0,1-1 1 0 0,2 2-1 0 0,6 0 80 0 0,0-1 1 0 0,1 0 0 0 0,17-2-1 0 0,-25 1-35 0 0,22-1 225 0 0,-1-2 0 0 0,49-11 0 0 0,49-22 358 0 0,-7 1-238 0 0,-20 12-134 0 0,0 4 0 0 0,129-9 1 0 0,-18 24-770 0 0,-172 4 13 0 0,8-2-902 0 0,0-2-1 0 0,0-2 0 0 0,-1-1 1 0 0,43-14-1 0 0,-84 20 1138 0 0,21-4-838 0 0,-12 5-2060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3:4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23 306 6911 0 0,'0'0'528'0'0,"0"2"-341"0"0,-23 91 11788 0 0,25-96-11657 0 0,57-75 883 0 0,11-14-762 0 0,-54 76-417 0 0,1 0 0 0 0,1 1 0 0 0,0 1 0 0 0,1 1 0 0 0,1 0 0 0 0,32-15 0 0 0,133-47-12 0 0,-135 58 45 0 0,-40 12 35 0 0,1 1-1 0 0,0 1 1 0 0,0 0 0 0 0,0 1 0 0 0,14-2-1 0 0,-23 4-1 0 0,0 2-21 0 0,-1-1-62 0 0,0 0 0 0 0,1 0 0 0 0,-1 0 0 0 0,0 0 0 0 0,0 0 0 0 0,-1 0 0 0 0,1 0 0 0 0,0 0 0 0 0,0 1 0 0 0,0-1 0 0 0,-1 0 0 0 0,1 1 0 0 0,-1-1 0 0 0,1 1 0 0 0,-1-1-1 0 0,1 0 1 0 0,-1 1 0 0 0,0-1 0 0 0,0 1 0 0 0,0-1 0 0 0,0 1 0 0 0,0-1 0 0 0,0 1 0 0 0,0-1 0 0 0,0 1 0 0 0,-1-1 0 0 0,1 1 0 0 0,-1-1 0 0 0,0 3 0 0 0,-3 6 4 0 0,0 1 0 0 0,0-1 0 0 0,-6 10 0 0 0,6-14 9 0 0,-49 107 94 0 0,21-43-54 0 0,28-62-118 0 0,0 1-1 0 0,1 0 0 0 0,0 0 0 0 0,1 0 0 0 0,-1 0 0 0 0,2 0 1 0 0,-1 13-1 0 0,2-21 28 0 0,0 1-1 0 0,0-1 1 0 0,0 0 0 0 0,1 1 0 0 0,-1-1 0 0 0,1 0 0 0 0,-1 0-1 0 0,1 1 1 0 0,-1-1 0 0 0,1 0 0 0 0,0 0 0 0 0,-1 0 0 0 0,1 0-1 0 0,0 0 1 0 0,0 0 0 0 0,0 0 0 0 0,0 0 0 0 0,1 1-1 0 0,18 11-364 0 0,-15-10 236 0 0,21 11-1923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3:46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521 100 3679 0 0,'37'-45'464'0'0,"-14"17"1716"0"0,3 2 7888 0 0,-25 28-9662 0 0,1 3-362 0 0,0-1-1 0 0,0 1 1 0 0,-1 0 0 0 0,0 0 0 0 0,0-1 0 0 0,0 1 0 0 0,-1 0 0 0 0,1 0 0 0 0,-1 0 0 0 0,-1 0 0 0 0,1 0 0 0 0,0 0 0 0 0,-1 0 0 0 0,-1 4 0 0 0,-4 10 17 0 0,0 0 0 0 0,-12 23 0 0 0,2-3-29 0 0,-190 407 40 0 0,115-283-56 0 0,-4 10 43 0 0,70-125-41 0 0,-39 87 17 0 0,59-122-196 0 0,-1-1 0 0 0,0 0 0 0 0,-1 0-1 0 0,0 0 1 0 0,-1-1 0 0 0,0 0 0 0 0,-1-1 0 0 0,-10 11 0 0 0,17-20-479 0 0,-9 5-2934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3:4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11255 0 0,'0'0'1306'0'0,"2"1"-762"0"0,4 1-238 0 0,1 0 1 0 0,-1-1 0 0 0,1 1 0 0 0,0-1 0 0 0,0 0-1 0 0,-1-1 1 0 0,12 0 0 0 0,52-7 852 0 0,-51 5-862 0 0,62-12 1201 0 0,111-35-1 0 0,-110 26-857 0 0,41-12 200 0 0,126-30 325 0 0,-223 59-1316 0 0,19-2 439 0 0,-14 6-5358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3:4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47 6911 0 0,'2'-1'315'0'0,"16"-19"102"0"0,-7 7 142 0 0,-6 8-119 0 0,2 2 3884 0 0,-6 2-4257 0 0,-1 1 1 0 0,1 0-1 0 0,-1-1 0 0 0,1 1 1 0 0,0 0-1 0 0,-1-1 1 0 0,1 1-1 0 0,-1 0 0 0 0,1 0 1 0 0,0-1-1 0 0,-1 1 0 0 0,1 0 1 0 0,-1 0-1 0 0,1 0 1 0 0,0 0-1 0 0,-1 0 0 0 0,1 0 1 0 0,0 0-1 0 0,-1 0 1 0 0,1 0-1 0 0,0 0 0 0 0,-1 0 1 0 0,1 0-1 0 0,0 1 0 0 0,-1-1 1 0 0,1 0-1 0 0,-1 0 1 0 0,1 1-1 0 0,0-1 0 0 0,-1 0 1 0 0,1 1-1 0 0,-1-1 0 0 0,1 1 1 0 0,-1-1-1 0 0,1 1 1 0 0,-1-1-1 0 0,0 1 0 0 0,1-1 1 0 0,-1 1-1 0 0,0-1 0 0 0,1 1 1 0 0,-1-1-1 0 0,0 1 1 0 0,1 0-1 0 0,1 6 35 0 0,1 1 0 0 0,-1-1 0 0 0,-1 0-1 0 0,1 1 1 0 0,-1 0 0 0 0,-1-1 0 0 0,1 1 0 0 0,-2 11 0 0 0,-9 66 209 0 0,9-79-298 0 0,-14 61 123 0 0,-46 131 0 0 0,40-146-123 0 0,-3-1 0 0 0,-34 54 0 0 0,32-61 12 0 0,-96 137 42 0 0,60-96-59 0 0,23-24 46 0 0,-8 11-55 0 0,22-32 12 0 0,62-76 16 0 0,-32 30-58 0 0,135-151-718 0 0,-105 121 646 0 0,28-27-174 0 0,-53 54 262 0 0,1 0 1 0 0,0 1-1 0 0,0 0 0 0 0,15-7 0 0 0,-24 14 773 0 0,1 4-440 0 0,-1 0-259 0 0,1 0 0 0 0,-1 0 0 0 0,0 1 0 0 0,0 0 0 0 0,0-1 0 0 0,0 1 0 0 0,0 0 0 0 0,-1 0 0 0 0,0 0 0 0 0,0 0 0 0 0,0 0 0 0 0,0 0 0 0 0,0 7 0 0 0,-1-2 7 0 0,-1 0 0 0 0,1 0 0 0 0,-1 0 0 0 0,-1 0 0 0 0,-4 15 0 0 0,-6 15 49 0 0,-18 39 0 0 0,27-71-96 0 0,1 1 0 0 0,0 0 0 0 0,-1 12 0 0 0,2-1-213 0 0,2-15 52 0 0,0-2 9 0 0,1 1-359 0 0,4 5-11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3:4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85 111 8607 0 0,'0'0'780'0'0,"3"1"-640"0"0,2 3 291 0 0,0-1-1 0 0,0 0 1 0 0,0 0 0 0 0,1 0-1 0 0,-1-1 1 0 0,1 0-1 0 0,0 0 1 0 0,6 1-1 0 0,-2-1 481 0 0,-5-1-568 0 0,1-1 0 0 0,-1 0 0 0 0,0 0 0 0 0,1 0 0 0 0,-1-1 1 0 0,1 1-1 0 0,-1-1 0 0 0,0-1 0 0 0,0 1 0 0 0,8-4 1 0 0,-3 2 167 0 0,14-4 161 0 0,1-1 0 0 0,-2-1-1 0 0,26-14 1 0 0,-37 16-639 0 0,6-5-218 0 0,-16 10 98 0 0,-1 0-218 0 0,0-10-1101 0 0,0 11 1336 0 0,-1 0 0 0 0,0 0 0 0 0,0-1 0 0 0,0 1 0 0 0,0 0 0 0 0,1 0 0 0 0,-2 0 1 0 0,1 0-1 0 0,0-1 0 0 0,0 1 0 0 0,0 0 0 0 0,0 0 0 0 0,-1 0 0 0 0,1 0 0 0 0,0 0 1 0 0,-1 0-1 0 0,1 0 0 0 0,-1 0 0 0 0,0 0 0 0 0,1 0 0 0 0,-1 0 0 0 0,0 0 0 0 0,1 0 1 0 0,-1 0-1 0 0,0 0 0 0 0,0 1 0 0 0,0-1 0 0 0,0 0 0 0 0,-1 0 0 0 0,-1-1-82 0 0,0 0-1 0 0,0 1 1 0 0,-1-1 0 0 0,1 1-1 0 0,0-1 1 0 0,-1 1-1 0 0,1 0 1 0 0,-1 1 0 0 0,1-1-1 0 0,-1 0 1 0 0,0 1-1 0 0,1 0 1 0 0,-1 0 0 0 0,1 0-1 0 0,-1 0 1 0 0,0 1-1 0 0,1 0 1 0 0,-1-1 0 0 0,1 1-1 0 0,-7 3 1 0 0,-5 2-280 0 0,0 1 0 0 0,0 1 0 0 0,-18 13 0 0 0,20-13 232 0 0,-77 55-874 0 0,74-51 986 0 0,1 1 0 0 0,0 1 0 0 0,-18 22 0 0 0,30-31 164 0 0,-1 0 1 0 0,0 0-1 0 0,1 0 1 0 0,0 1-1 0 0,0-1 1 0 0,1 1-1 0 0,-1 0 1 0 0,1 0-1 0 0,1-1 1 0 0,-1 2-1 0 0,1-1 1 0 0,-1 7-1 0 0,2-9 73 0 0,0 0 0 0 0,0 0-1 0 0,1 0 1 0 0,0 1-1 0 0,-1-1 1 0 0,1 0 0 0 0,1 0-1 0 0,-1 0 1 0 0,0 0 0 0 0,1 0-1 0 0,0-1 1 0 0,0 1 0 0 0,0 0-1 0 0,1-1 1 0 0,-1 0-1 0 0,1 1 1 0 0,0-1 0 0 0,4 4-1 0 0,0-1 103 0 0,-1-1-1 0 0,1 0 1 0 0,0 0-1 0 0,0-1 0 0 0,0 0 1 0 0,0 0-1 0 0,1-1 1 0 0,0 0-1 0 0,0 0 1 0 0,-1-1-1 0 0,16 3 1 0 0,-18-5-100 0 0,1 0 1 0 0,-1 0-1 0 0,0 0 1 0 0,1-1-1 0 0,7-2 1 0 0,9 0 36 0 0,-15 2-312 0 0,0 0 0 0 0,1-1 1 0 0,-1 0-1 0 0,14-5 0 0 0,-18 5-37 0 0,12-3-410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1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92 335 7631 0 0,'-52'72'824'0'0,"17"-28"991"0"0,34-43-1499 0 0,-1 3 44 0 0,2-4-343 0 0,0 0 0 0 0,0 0 0 0 0,0 0 1 0 0,0 0-1 0 0,0 0 0 0 0,0 0 0 0 0,-1 1 0 0 0,1-1 0 0 0,0 0 0 0 0,0 0 1 0 0,0 0-1 0 0,0 0 0 0 0,0 0 0 0 0,0 0 0 0 0,0 1 0 0 0,0-1 0 0 0,0 0 1 0 0,0 0-1 0 0,0 0 0 0 0,0 0 0 0 0,-1 0 0 0 0,1 1 0 0 0,0-1 1 0 0,0 0-1 0 0,0 0 0 0 0,0 0 0 0 0,0 0 0 0 0,0 0 0 0 0,0 1 0 0 0,1-1 1 0 0,-1 0-1 0 0,0 0 0 0 0,0 0 0 0 0,0 0 0 0 0,0 1 0 0 0,0-1 0 0 0,0 0 1 0 0,0 0-1 0 0,0 0 0 0 0,0 0 0 0 0,0 0 0 0 0,1 1 0 0 0,8-6 58 0 0,0 1-1 0 0,-1-1 1 0 0,1-1-1 0 0,-1 0 1 0 0,0 0-1 0 0,0 0 0 0 0,7-9 1 0 0,50-59 1123 0 0,-20 20-397 0 0,-13 21-492 0 0,1 1 0 0 0,1 1 0 0 0,2 2 0 0 0,1 2 0 0 0,1 1 0 0 0,79-39 0 0 0,-100 57 132 0 0,0 0 0 0 0,37-8 0 0 0,-47 14-223 0 0,0 1 0 0 0,-1 0 0 0 0,1 0 0 0 0,0 0 0 0 0,0 1 0 0 0,0 0 0 0 0,0 1 0 0 0,0-1 0 0 0,0 1 0 0 0,0 1 0 0 0,7 2 1 0 0,-10 0 101 0 0,-1 1-264 0 0,-1 0 1 0 0,0 0-1 0 0,0 0 1 0 0,0 0-1 0 0,-1 1 1 0 0,0-1-1 0 0,0 1 1 0 0,0-1 0 0 0,-1 1-1 0 0,0 8 1 0 0,0-5-40 0 0,-2 0-1 0 0,1 0 1 0 0,-1 0 0 0 0,0 0 0 0 0,-7 15-1 0 0,-3 1-30 0 0,0 0 0 0 0,-3 0 0 0 0,-20 27 0 0 0,-24 48 91 0 0,1-2-751 0 0,56-94 1139 0 0,1-3-728 0 0,0 0 0 0 0,0 0 0 0 0,0 1-1 0 0,1-1 1 0 0,-1 0 0 0 0,0 0 0 0 0,1 0-1 0 0,-1 1 1 0 0,0 2 0 0 0,5-1-1958 0 0,8-4 1121 0 0,11-6-256 0 0,4-6-11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1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84 11631 0 0,'0'0'1054'0'0,"-1"1"-770"0"0,-7 10 173 0 0,2 1 0 0 0,0-1 0 0 0,0 1 0 0 0,1 0 1 0 0,0 0-1 0 0,1 1 0 0 0,0-1 0 0 0,-3 24 0 0 0,6-17-211 0 0,0 0-1 0 0,0 0 1 0 0,4 21 0 0 0,-1-16-122 0 0,-2-13-88 0 0,7 37 113 0 0,-5-35-138 0 0,-2-10 170 0 0,0-3-167 0 0,0 0 1 0 0,1 0-1 0 0,-1 0 0 0 0,0 0 0 0 0,0 0 0 0 0,0 0 1 0 0,1 0-1 0 0,-1 0 0 0 0,0 0 0 0 0,0 0 1 0 0,1 0-1 0 0,-1 1 0 0 0,0-1 0 0 0,0 0 0 0 0,0 0 1 0 0,1 0-1 0 0,-1 0 0 0 0,0 0 0 0 0,0 0 0 0 0,0 1 1 0 0,1-1-1 0 0,-1 0 0 0 0,0 0 0 0 0,0 0 1 0 0,0 1-1 0 0,1-1 0 0 0,-1 0 17 0 0,0 1 1 0 0,0-1-1 0 0,0 0 0 0 0,1 1 1 0 0,-1-1-1 0 0,0 0 1 0 0,1 1-1 0 0,-1-1 0 0 0,0 0 1 0 0,0 0-1 0 0,1 0 0 0 0,-1 1 1 0 0,1-1-1 0 0,-1 0 0 0 0,0 0 1 0 0,1 0-1 0 0,-1 0 1 0 0,0 0-1 0 0,1 0 0 0 0,-1 0 1 0 0,1 0-1 0 0,-1 1 0 0 0,0-1 1 0 0,1-1-1 0 0,-1 1 1 0 0,1 0-1 0 0,8 1 117 0 0,-5 0-59 0 0,0-1 0 0 0,1 0 0 0 0,-1 0 0 0 0,0-1 0 0 0,1 1 0 0 0,-1-1 0 0 0,0 0 0 0 0,0 0 0 0 0,7-2 1 0 0,-6 1-59 0 0,0 0-1 0 0,0-1 1 0 0,0 1 0 0 0,-1-1 0 0 0,1 0 0 0 0,-1 0 0 0 0,0 0 0 0 0,0-1 0 0 0,6-6 0 0 0,4-6 43 0 0,13-22-1 0 0,4-2 97 0 0,60-75 272 0 0,-24 29-270 0 0,-57 73-175 0 0,1-1-11 0 0,0 2 1 0 0,0-1-1 0 0,23-17 0 0 0,-32 29-262 0 0,-15 19-4612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13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5527 0 0,'0'0'10220'0'0,"-2"1"-9106"0"0,-1 4-868 0 0,-1-1 1 0 0,1 1-1 0 0,0-1 1 0 0,0 1 0 0 0,1 0-1 0 0,-4 10 1 0 0,-11 37 539 0 0,15-44-678 0 0,-12 48 36 0 0,7-28-57 0 0,-18 48 0 0 0,3-26-79 0 0,-47 127 48 0 0,61-153-57 0 0,4-14-9 0 0,1 0 1 0 0,0 0-1 0 0,0 0 0 0 0,-1 14 1 0 0,4-22-240 0 0,13 0-7989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3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15 7367 0 0,'1'-1'334'0'0,"14"-12"5148"0"0,-13 34 844 0 0,0 6-5826 0 0,-8 9 30 0 0,-1 0 0 0 0,-2 0 0 0 0,-23 58 0 0 0,25-73-399 0 0,-53 132 380 0 0,-115 211 0 0 0,51-104-463 0 0,85-173-80 0 0,34-77-212 0 0,1 0 0 0 0,1 0 1 0 0,-5 20-1 0 0,8-28-350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13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10591 0 0,'0'0'5862'0'0,"-2"3"-5062"0"0,-6 7-373 0 0,1 2 0 0 0,0-1 0 0 0,1 1 1 0 0,1 0-1 0 0,-7 17 0 0 0,-15 71 659 0 0,11-39-854 0 0,-67 191-215 0 0,71-216-17 0 0,2-1 0 0 0,1 1 0 0 0,-8 69 0 0 0,15-78-17 0 0,2-25-64 0 0,0 10-911 0 0,0-9-35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1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0 3223 0 0,'0'0'6252'0'0,"0"3"-5809"0"0,0 6-226 0 0,0 0 0 0 0,0 0 0 0 0,-1 0 0 0 0,0 0 0 0 0,0 0 0 0 0,-5 13 0 0 0,-20 56 557 0 0,12-41-442 0 0,-117 282 704 0 0,-2-67-1024 0 0,95-180-82 0 0,20-36-34 0 0,-2 0-1 0 0,-1-1 1 0 0,-29 36-1 0 0,39-61 105 0 0,4-4 19 0 0,5-5 170 0 0,2-4-93 0 0,2-9-77 0 0,1 0-1 0 0,0 0 1 0 0,1 0 0 0 0,0 0-1 0 0,10-20 1 0 0,35-56 215 0 0,-13 31 115 0 0,3 1 1 0 0,2 2 0 0 0,65-67-1 0 0,-90 105-154 0 0,1 1 1 0 0,32-21-1 0 0,-41 30-57 0 0,0 1 0 0 0,0 1 1 0 0,1-1-1 0 0,0 2 0 0 0,0-1 1 0 0,0 1-1 0 0,0 0 1 0 0,16-2-1 0 0,-23 5-89 0 0,1 0-1 0 0,-1 1 1 0 0,0-1 0 0 0,1 0 0 0 0,-1 1-1 0 0,0-1 1 0 0,0 1 0 0 0,1 0 0 0 0,2 1-1 0 0,1 0 73 0 0,-3-1-83 0 0,-1 0 0 0 0,0 0-1 0 0,0 0 1 0 0,0 1 0 0 0,0-1 0 0 0,0 0 0 0 0,0 1 0 0 0,0-1 0 0 0,-1 1-1 0 0,3 2 1 0 0,0 0 53 0 0,-2-1-37 0 0,1 0 1 0 0,0 0 0 0 0,-1 0 0 0 0,0 1 0 0 0,0-1 0 0 0,0 1 0 0 0,0-1-1 0 0,0 1 1 0 0,-1 0 0 0 0,1 0 0 0 0,-1 0 0 0 0,0 0 0 0 0,-1 0 0 0 0,2 8 0 0 0,-2-2-14 0 0,1 0 0 0 0,-1 0 0 0 0,-1 0 0 0 0,-3 17 0 0 0,-4 5-5 0 0,-2 0 1 0 0,-1-1 0 0 0,-22 45-1 0 0,-1 0-36 0 0,20-37-44 0 0,13-35-230 0 0,-3 10 57 0 0,3-4-4173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1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0,'0'0'126'0'0,"0"3"-5"0"0,5 20 3623 0 0,2-1 0 0 0,0 0 0 0 0,18 37 0 0 0,1-5-2563 0 0,15 14-473 0 0,-39-63-672 0 0,14 16-286 0 0,-5-9-2326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1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19 1375 0 0,'16'-18'20115'0'0,"-17"21"-19864"0"0,0 2-3371 0 0,-4 11 3375 0 0,-1-1 1 0 0,0 0 0 0 0,-1 1-1 0 0,-15 24 1 0 0,5-11-133 0 0,-102 184 224 0 0,77-140-341 0 0,11-19-1 0 0,-40 75 31 0 0,61-109-32 0 0,1 1 1 0 0,1 1 0 0 0,1 0-1 0 0,-5 31 1 0 0,8-27-254 0 0,3-23 33 0 0,1 1 1 0 0,-1-1-1 0 0,1 0 0 0 0,-1 0 1 0 0,0 0-1 0 0,0 0 0 0 0,-3 5 1 0 0,-3 8-891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1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0 7367 0 0,'0'0'568'0'0,"-1"3"-373"0"0,-48 180 8037 0 0,35-125-6626 0 0,5-17-1009 0 0,-2 0-1 0 0,-27 67 1 0 0,-165 267 415 0 0,118-229-631 0 0,-32 69 459 0 0,-103 265 0 0 0,217-474-830 0 0,-8 21 80 0 0,-13 50 1 0 0,23-72-78 0 0,0-1 0 0 0,1 1 0 0 0,0-1 0 0 0,-1 1 0 0 0,1 0 0 0 0,1 5 0 0 0,-1-9-10 0 0,0 0-1 0 0,1 0 1 0 0,-1 0-1 0 0,0 0 1 0 0,0 0-1 0 0,0-1 1 0 0,1 1-1 0 0,-1 0 1 0 0,1 0-1 0 0,-1 0 1 0 0,0 0-1 0 0,1-1 1 0 0,0 1-1 0 0,-1 0 1 0 0,1 0-1 0 0,-1-1 1 0 0,1 1-1 0 0,0-1 1 0 0,-1 1-1 0 0,1 0 1 0 0,0-1-1 0 0,0 1 1 0 0,0-1-1 0 0,-1 0 1 0 0,1 1-1 0 0,0-1 1 0 0,0 0-1 0 0,0 1 1 0 0,0-1-1 0 0,0 0 0 0 0,0 0 1 0 0,0 0-1 0 0,-1 0 1 0 0,3 0-1 0 0,3-1-31 0 0,-1 0 0 0 0,0 0-1 0 0,0-1 1 0 0,1 0-1 0 0,-1 0 1 0 0,0-1-1 0 0,-1 1 1 0 0,1-1-1 0 0,0 0 1 0 0,5-6-1 0 0,34-24-183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16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2 590 1375 0 0,'-1'-2'492'0'0,"1"-2"718"0"0,-1-1 0 0 0,1 0 0 0 0,1 1 0 0 0,-1-1 0 0 0,0 0 0 0 0,1 1-1 0 0,0-1 1 0 0,2-4 0 0 0,0 0-231 0 0,1 0-1 0 0,-1 0 1 0 0,9-11 0 0 0,3-3-32 0 0,32-36 1 0 0,104-130 501 0 0,-127 162-1357 0 0,0 1-1 0 0,2 2 0 0 0,1 0 1 0 0,0 2-1 0 0,2 1 1 0 0,48-27-1 0 0,-67 43-57 0 0,-1 0-1 0 0,1 1 1 0 0,0 0-1 0 0,0 0 1 0 0,0 1 0 0 0,1 1-1 0 0,15-2 1 0 0,-23 3-20 0 0,1 1 0 0 0,-1 0 0 0 0,0 0 0 0 0,0 0 1 0 0,0 1-1 0 0,0-1 0 0 0,0 1 0 0 0,1-1 0 0 0,-1 1 1 0 0,0 0-1 0 0,0 0 0 0 0,0 1 0 0 0,-1-1 0 0 0,1 1 1 0 0,0-1-1 0 0,0 1 0 0 0,-1 0 0 0 0,1 0 0 0 0,-1 0 0 0 0,0 0 1 0 0,0 0-1 0 0,1 1 0 0 0,-1-1 0 0 0,-1 1 0 0 0,1-1 1 0 0,0 1-1 0 0,-1 0 0 0 0,3 5 0 0 0,-2-1 12 0 0,0-1 0 0 0,0 1-1 0 0,-1 0 1 0 0,0 0 0 0 0,0 0 0 0 0,0 0-1 0 0,-1 0 1 0 0,-1 12 0 0 0,-12 55 134 0 0,5-43-57 0 0,-3 0-1 0 0,0-1 1 0 0,-26 47-1 0 0,35-73-87 0 0,-13 22 84 0 0,-1 0-1 0 0,-2-2 0 0 0,-30 36 1 0 0,35-45-160 0 0,-1 0 0 0 0,-1-2 1 0 0,0 1-1 0 0,0-2 0 0 0,-1 0 0 0 0,-1-1 1 0 0,0-1-1 0 0,-30 14 0 0 0,17-12-1249 0 0,-1-1 1 0 0,-34 8-1 0 0,62-18-193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17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3223 0 0,'0'0'143'0'0,"-3"2"-3"0"0,-41 30 1952 0 0,42-31-1565 0 0,-5 6 4057 0 0,1 5-2058 0 0,1-3-891 0 0,-5 4-966 0 0,1 0-1 0 0,1 1 1 0 0,0 0 0 0 0,1 0 0 0 0,0 1-1 0 0,-5 19 1 0 0,12-34-665 0 0,-8 27 358 0 0,-7 42-1 0 0,14-60-336 0 0,0 1 0 0 0,0 0-1 0 0,2 0 1 0 0,-1-1 0 0 0,1 1-1 0 0,0 0 1 0 0,1-1 0 0 0,3 12 0 0 0,-4-19-5 0 0,0 1 0 0 0,0 0 0 0 0,0-1 0 0 0,0 1 0 0 0,1 0 0 0 0,-1-1 0 0 0,1 0 0 0 0,-1 1 0 0 0,1-1 0 0 0,0 0 0 0 0,0 0 0 0 0,0 0 0 0 0,0 0 0 0 0,4 3 0 0 0,-2-4 12 0 0,-1 1-1 0 0,0-1 1 0 0,0 1 0 0 0,1-1-1 0 0,-1 0 1 0 0,0-1-1 0 0,1 1 1 0 0,-1 0 0 0 0,1-1-1 0 0,0 0 1 0 0,5 0 0 0 0,15-2 135 0 0,0-1 0 0 0,0-1 0 0 0,36-10 0 0 0,66-33-185 0 0,-119 44-74 0 0,-1 0 1 0 0,1 0-1 0 0,-1-1 0 0 0,1 0 0 0 0,-1 0 1 0 0,9-9-1 0 0,-13 12 46 0 0,-1-1 0 0 0,1 1 0 0 0,-1-1 0 0 0,0 1-1 0 0,0-1 1 0 0,0 0 0 0 0,0 0 0 0 0,0 0 0 0 0,0 1 0 0 0,-1-1 0 0 0,1 0 0 0 0,0 0 0 0 0,-1 0 0 0 0,0 0 0 0 0,1 0 0 0 0,-1 0-1 0 0,0 0 1 0 0,0 0 0 0 0,0 0 0 0 0,0 0 0 0 0,-1 0 0 0 0,1 0 0 0 0,0 0 0 0 0,-1 0 0 0 0,0 0 0 0 0,1 0 0 0 0,-1 0 0 0 0,-2-3 0 0 0,-4-8-77 0 0,-1 1 0 0 0,-10-14 1 0 0,3 7 82 0 0,-3-5 21 0 0,-1 1 1 0 0,-1 1 0 0 0,-30-26-1 0 0,27 36 35 0 0,20 10-389 0 0,0 1 0 0 0,0 0 0 0 0,0-1 0 0 0,1 0 0 0 0,-1 0 1 0 0,-4-3-1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17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43 9991 0 0,'4'-7'316'0'0,"-3"5"-247"0"0,1-1 1 0 0,-1 1-1 0 0,1-1 1 0 0,0 1-1 0 0,0 0 1 0 0,0 0-1 0 0,1 0 1 0 0,-1 0-1 0 0,0 0 1 0 0,4-1-1 0 0,-6 2 106 0 0,13-6 3965 0 0,-13 7-4013 0 0,0 0 0 0 0,1 0 0 0 0,-1-1-1 0 0,0 1 1 0 0,0 0 0 0 0,1 0 0 0 0,-1 0 0 0 0,0-1-1 0 0,1 1 1 0 0,-1 0 0 0 0,0 0 0 0 0,1 0 0 0 0,-1 0-1 0 0,0 0 1 0 0,1 0 0 0 0,-1 0 0 0 0,0 0 0 0 0,1 0-1 0 0,-1 0 1 0 0,1 0 0 0 0,-1 0 0 0 0,0 0 0 0 0,1 0-1 0 0,-1 0 1 0 0,0 0 0 0 0,1 0 0 0 0,-1 0 0 0 0,-1 11 64 0 0,-1 1 0 0 0,-1-1 0 0 0,0-1 0 0 0,0 1 0 0 0,-1 0 0 0 0,-6 10 0 0 0,-37 65 475 0 0,20-41-351 0 0,-27 57-95 0 0,4 2-1 0 0,5 2 0 0 0,-37 129 1 0 0,57-129-575 0 0,8-35-824 0 0,14-60 761 0 0,3-9-45 0 0,-1 0-17 0 0,-4 5-7 0 0,4-5-149 0 0,-10 7-3744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1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54 7831 0 0,'-9'3'170'0'0,"1"0"0"0"0,-1 1-1 0 0,1 0 1 0 0,-11 7-1 0 0,10-3 65 0 0,8-7-25 0 0,1 0 1 0 0,0-1 0 0 0,-1 1 0 0 0,1 0-1 0 0,0 0 1 0 0,-1-1 0 0 0,1 1-1 0 0,0 0 1 0 0,0 0 0 0 0,0-1 0 0 0,-1 1-1 0 0,1 0 1 0 0,0 0 0 0 0,0-1-1 0 0,0 1 1 0 0,0 0 0 0 0,0 0 0 0 0,1-1-1 0 0,-1 1 1 0 0,0 0 0 0 0,0 0-1 0 0,0-1 1 0 0,1 1 0 0 0,0 1 0 0 0,0-1-45 0 0,0 1 0 0 0,0-1 1 0 0,0 0-1 0 0,0 1 1 0 0,1-1-1 0 0,-1 0 1 0 0,0 0-1 0 0,1 0 1 0 0,-1 0-1 0 0,3 1 1 0 0,2 1 24 0 0,1 0 0 0 0,-1 0 0 0 0,1-1 0 0 0,11 3 0 0 0,12-2 561 0 0,-1-1 0 0 0,1-1 0 0 0,50-5 0 0 0,-23 1 10 0 0,-45 2-615 0 0,59-1 995 0 0,93-16 0 0 0,-62 1-301 0 0,52-11-306 0 0,-118 20-1497 0 0,0-2 0 0 0,40-17 0 0 0,-50 15-656 0 0,-3-1-63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1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3223 0 0,'-2'1'7602'0'0,"-7"8"-6832"0"0,0 0 1 0 0,0 1 0 0 0,1 0-1 0 0,0 0 1 0 0,1 1-1 0 0,-9 16 1 0 0,-32 76 149 0 0,36-76-328 0 0,-47 133 280 0 0,36-93-666 0 0,-40 83 0 0 0,22-68-186 0 0,-72 131 24 0 0,44-112-490 0 0,68-99 268 0 0,2-4-602 0 0,64-98 542 0 0,-36 58 192 0 0,-2 2 139 0 0,2 0-1 0 0,62-64 1 0 0,-89 102-86 0 0,12-13 96 0 0,1 1 0 0 0,1 0 0 0 0,1 1 0 0 0,30-18 0 0 0,-46 31-74 0 0,1-1 0 0 0,-1 1 0 0 0,1-1-1 0 0,-1 1 1 0 0,1 0 0 0 0,0 0 0 0 0,-1 0 0 0 0,1-1 0 0 0,-1 2-1 0 0,1-1 1 0 0,-1 0 0 0 0,1 0 0 0 0,0 0 0 0 0,-1 1-1 0 0,1-1 1 0 0,-1 1 0 0 0,1-1 0 0 0,2 2 0 0 0,-1 0 56 0 0,-1-1 0 0 0,1 1 0 0 0,-1-1 0 0 0,1 1 0 0 0,-1 0 0 0 0,0 0 0 0 0,0 0 0 0 0,3 3 1 0 0,-1 2 52 0 0,0 0 1 0 0,-1 0-1 0 0,0 0 1 0 0,0 0-1 0 0,0 0 1 0 0,-1 1-1 0 0,0-1 1 0 0,0 1 0 0 0,-1-1-1 0 0,0 1 1 0 0,-1 8-1 0 0,1 3 62 0 0,-2 0-1 0 0,0-1 0 0 0,-6 29 1 0 0,1-28-155 0 0,0-1 1 0 0,-1 1 0 0 0,-1-1 0 0 0,-1-1 0 0 0,0 1 0 0 0,-14 17 0 0 0,6-7-119 0 0,-10 17-4366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57 267 15775 0 0,'-6'-7'428'0'0,"-1"0"0"0"0,1 0 0 0 0,-15-11 0 0 0,19 16-247 0 0,0 0-1 0 0,0 0 0 0 0,0 0 1 0 0,0 0-1 0 0,1-1 0 0 0,-1 1 1 0 0,-1-4-1 0 0,3 4-85 0 0,0 1 0 0 0,0 0 0 0 0,0-1 0 0 0,1 1 0 0 0,-1-1 0 0 0,0 1 0 0 0,1 0 0 0 0,-1 0 0 0 0,1-1 0 0 0,0 1 0 0 0,-1 0 0 0 0,1 0 0 0 0,0 0 0 0 0,0 0 0 0 0,0 0 0 0 0,0 0 0 0 0,1-1 0 0 0,-1 0 8 0 0,13-13-55 0 0,0 1 0 0 0,1 0 0 0 0,1 1 0 0 0,0 0 0 0 0,1 2 0 0 0,0 0 0 0 0,1 1 0 0 0,27-12 0 0 0,-12 9-71 0 0,67-18 0 0 0,-79 26 17 0 0,0 1 0 0 0,1 1 0 0 0,-1 1 0 0 0,33 2 0 0 0,-47 0 15 0 0,1 1 0 0 0,-1 0 1 0 0,1 0-1 0 0,-1 1 0 0 0,0 0 0 0 0,1 0 0 0 0,-1 1 0 0 0,0-1 1 0 0,-1 2-1 0 0,1-1 0 0 0,0 1 0 0 0,8 7 0 0 0,-10-7 25 0 0,-1 0 0 0 0,0 0-1 0 0,0 1 1 0 0,0 0 0 0 0,0-1 0 0 0,-1 1 0 0 0,0 1-1 0 0,0-1 1 0 0,0 0 0 0 0,-1 1 0 0 0,1 0 0 0 0,-1-1-1 0 0,-1 1 1 0 0,1 0 0 0 0,-1 0 0 0 0,0 6 0 0 0,0-4 17 0 0,0-1 0 0 0,-1 1 1 0 0,0 0-1 0 0,-1-1 1 0 0,0 1-1 0 0,0 0 1 0 0,-1-1-1 0 0,1 1 1 0 0,-2-1-1 0 0,1 0 1 0 0,-7 14-1 0 0,3-11 1 0 0,0-1 1 0 0,-1 1-1 0 0,0-1 0 0 0,0-1 0 0 0,-1 1 0 0 0,0-1 0 0 0,-11 9 0 0 0,-11 4-149 0 0,0-2 0 0 0,-1-1 0 0 0,-1-1 0 0 0,-35 13 0 0 0,-42 13-1364 0 0,90-37 281 0 0,0-1 1 0 0,-1 0 0 0 0,-37 3-1 0 0,42-8-312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3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66 130 15463 0 0,'-9'-3'335'0'0,"0"1"-1"0"0,0 0 0 0 0,0 1 1 0 0,-10-1-1 0 0,8 3 2658 0 0,23 6-1320 0 0,-5-4-1377 0 0,0-1 1 0 0,0 0-1 0 0,1 0 0 0 0,-1-1 1 0 0,0 1-1 0 0,1-2 0 0 0,9 1 1 0 0,57-5 510 0 0,-44 2-434 0 0,232-18 1065 0 0,-130 8-1111 0 0,315-43 204 0 0,-258 13-4897 0 0,-170 37 2180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1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5 4143 0 0,'2'2'4878'0'0,"2"5"-2600"0"0,-1-3-1018 0 0,0 1 1 0 0,0-1 0 0 0,0 0 0 0 0,0 0-1 0 0,8 7 1 0 0,-8-8-1065 0 0,1-1-1 0 0,0 0 0 0 0,0 0 1 0 0,0 0-1 0 0,0 0 1 0 0,0 0-1 0 0,0-1 0 0 0,1 0 1 0 0,6 1-1 0 0,0-1 171 0 0,0 0-1 0 0,0-1 1 0 0,12-1-1 0 0,-9-1-148 0 0,0 0 0 0 0,-1-1 0 0 0,1 0 0 0 0,-1-1 0 0 0,0-1-1 0 0,0 0 1 0 0,0-1 0 0 0,22-13 0 0 0,-32 16-164 0 0,5-3-57 0 0,-7 5-74 0 0,-3 0-688 0 0,-1 0 648 0 0,0 0 0 0 0,-1 0 0 0 0,1 0 0 0 0,-1 0 0 0 0,1 1-1 0 0,-1 0 1 0 0,1-1 0 0 0,-1 1 0 0 0,1 1 0 0 0,-1-1-1 0 0,1 0 1 0 0,-6 2 0 0 0,-4 2-356 0 0,-26 10-1 0 0,12-3 71 0 0,-2-1 257 0 0,1 2 0 0 0,0 0 0 0 0,-51 33 0 0 0,63-34 196 0 0,1 1 0 0 0,1 0 0 0 0,1 1-1 0 0,-18 20 1 0 0,26-27-24 0 0,0 1 0 0 0,0 0 0 0 0,0 0 0 0 0,1 0 0 0 0,0 0 0 0 0,0 1 0 0 0,1 0 0 0 0,0 0-1 0 0,1 0 1 0 0,-1 0 0 0 0,1 0 0 0 0,0 10 0 0 0,2-14 13 0 0,0 1-1 0 0,0-1 0 0 0,1 1 1 0 0,0-1-1 0 0,0 0 0 0 0,0 0 1 0 0,0 1-1 0 0,1-1 0 0 0,0 0 1 0 0,0 0-1 0 0,4 7 0 0 0,3 1 47 0 0,8 5 7 0 0,-13-15-102 0 0,1 0-30 0 0,1 3-270 0 0,5 3-573 0 0,-2-3-4998 0 0,3-2-164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1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10135 0 0,'0'0'778'0'0,"-2"0"-330"0"0,-4-1 46 0 0,1 1 1 0 0,0 0 0 0 0,-1 1 0 0 0,1 0 0 0 0,0-1 0 0 0,-1 2-1 0 0,1-1 1 0 0,0 0 0 0 0,0 1 0 0 0,-9 4 0 0 0,-6 5 634 0 0,-23 13 1 0 0,38-20-988 0 0,0-1 0 0 0,0 1 0 0 0,0 0 0 0 0,0 1 0 0 0,1-1 0 0 0,-1 1 0 0 0,1 0 0 0 0,0 0 0 0 0,-4 7 0 0 0,-2 7-20 0 0,1 0-1 0 0,-8 24 0 0 0,12-27-121 0 0,2 1 0 0 0,1-1 0 0 0,1 6 0 0 0,3-17 0 0 0,0-1 0 0 0,4 10 0 0 0,2-1-13 0 0,-4-7-4 0 0,1-1 1 0 0,0 0 0 0 0,1-1-1 0 0,-1 0 1 0 0,1 1 0 0 0,-1-2-1 0 0,1 1 1 0 0,1-1 0 0 0,6 3-1 0 0,9 3-43 0 0,31 7 1 0 0,4 2 89 0 0,-36-9 264 0 0,0 0 0 0 0,21 13 0 0 0,-39-21 106 0 0,-3 0-373 0 0,0-1-1 0 0,0 0 0 0 0,0 0 1 0 0,0 1-1 0 0,0-1 1 0 0,0 0-1 0 0,0 0 0 0 0,0 1 1 0 0,0-1-1 0 0,0 0 1 0 0,0 0-1 0 0,0 1 0 0 0,0-1 1 0 0,0 0-1 0 0,0 0 1 0 0,1 0-1 0 0,-1 1 0 0 0,0-1 1 0 0,0 0-1 0 0,0 0 1 0 0,0 0-1 0 0,1 0 0 0 0,-1 1 1 0 0,0-1-1 0 0,0 0 1 0 0,1 0-1 0 0,-1 0 0 0 0,0 1 1 0 0,1-1-1 0 0,-1 0 0 0 0,0 0 0 0 0,0 1 0 0 0,1-1 0 0 0,-1 0 1 0 0,0 0-1 0 0,0 1 0 0 0,1-1 0 0 0,-1 0 0 0 0,0 1 1 0 0,0-1-1 0 0,0 0 0 0 0,0 1 0 0 0,1-1 0 0 0,-1 1 0 0 0,0-1 1 0 0,0 0-1 0 0,0 1 0 0 0,0-1 0 0 0,0 0 0 0 0,0 1 1 0 0,0-1-1 0 0,0 1 0 0 0,0-1 0 0 0,-1 3 10 0 0,1 0-1 0 0,0-1 1 0 0,-1 1-1 0 0,0-1 1 0 0,1 0-1 0 0,-1 1 1 0 0,0-1-1 0 0,-1 1 1 0 0,1-1-1 0 0,0 0 1 0 0,-1 0-1 0 0,1 0 1 0 0,-1 0-1 0 0,1 0 1 0 0,-1 0-1 0 0,0 0 1 0 0,0 0-1 0 0,0-1 1 0 0,0 1-1 0 0,0-1 1 0 0,0 1-1 0 0,-1-1 1 0 0,1 0-1 0 0,0 0 1 0 0,-3 1-1 0 0,-9 3 0 0 0,1 0 0 0 0,-1-1 0 0 0,-17 3-1 0 0,30-7-31 0 0,-45 10-92 0 0,-1-2 0 0 0,0-3-1 0 0,-61 1 1 0 0,14-12-1093 0 0,85 4 833 0 0,0 1 0 0 0,0-1-1 0 0,1 0 1 0 0,-1-1 0 0 0,0 0 0 0 0,1 0-1 0 0,-16-10 1 0 0,24 13 165 0 0,-1-1 0 0 0,0 0 0 0 0,0 1 0 0 0,0-1 0 0 0,1 0 0 0 0,-1 0 0 0 0,1 1 0 0 0,-1-1 0 0 0,0 0 0 0 0,1 0 0 0 0,0 0 0 0 0,-1 0 0 0 0,1 0-1 0 0,-1 0 1 0 0,1 0 0 0 0,0 0 0 0 0,-1-2 0 0 0,3-6-5503 0 0,3 0 911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1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10591 0 0,'0'0'6443'0'0,"-1"3"-4703"0"0,-27 44 839 0 0,8-13-1189 0 0,-19 42-1 0 0,29-54-1583 0 0,0 0 0 0 0,-2-1 0 0 0,0 0 0 0 0,-27 33 0 0 0,38-52-686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2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10247 0 0,'0'0'1112'0'0,"-9"7"-1112"0"0,0 4 0 0 0,-4-2 0 0 0,4 3 72 0 0,2 2-72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2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14 3223 0 0,'0'0'9487'0'0,"1"-2"-8324"0"0,-1 2-1003 0 0,1 0 1 0 0,-1-1 0 0 0,0 1-1 0 0,0 0 1 0 0,0 0 0 0 0,1-1-1 0 0,-1 1 1 0 0,0 0 0 0 0,0 0-1 0 0,0-1 1 0 0,0 1 0 0 0,0 0-1 0 0,0 0 1 0 0,1-1-1 0 0,-1 1 1 0 0,0 0 0 0 0,0 0-1 0 0,0-1 1 0 0,0 1 0 0 0,0 0-1 0 0,0-1 1 0 0,0 1 0 0 0,0 0-1 0 0,0 0 1 0 0,0-1 0 0 0,-1 1-1 0 0,1 0 1 0 0,0-1 0 0 0,0 1-1 0 0,0 0 1 0 0,0 0 0 0 0,0-1-1 0 0,0 1 1 0 0,-1 0 0 0 0,1 0-1 0 0,0-1 1 0 0,0 1 0 0 0,0 0-1 0 0,-1 0 1 0 0,1 0 0 0 0,0-1-1 0 0,0 1 1 0 0,0 0 0 0 0,-1 0-1 0 0,-1 0-16 0 0,1 0 1 0 0,-1 0-1 0 0,1 0 0 0 0,-1 0 0 0 0,1 0 0 0 0,0 0 0 0 0,-1 1 0 0 0,1-1 1 0 0,-3 1-1 0 0,-6 3-272 0 0,0 0-1 0 0,-11 7 1 0 0,-11 10 128 0 0,0 2 0 0 0,-29 28 0 0 0,57-48 0 0 0,-8 8 0 0 0,3 0 0 0 0,4-1-20 0 0,6-6-74 0 0,3 0 32 0 0,-1-1 1 0 0,1 1 0 0 0,0-1 0 0 0,0 0 0 0 0,0 0 0 0 0,1-1 0 0 0,-1 1 0 0 0,1-1 0 0 0,7 3 0 0 0,8 1-515 0 0,23 4 1 0 0,10 3-701 0 0,65 33-1223 0 0,-5 9 3542 0 0,-105-50-811 0 0,0 0 0 0 0,0 1 0 0 0,-1 0-1 0 0,0 0 1 0 0,0 1 0 0 0,6 8 0 0 0,-11-13 93 0 0,-1 0-33 0 0,1 1-206 0 0,-1-1-1 0 0,0 0 1 0 0,0 1-1 0 0,0-1 1 0 0,-1 1-1 0 0,1 0 1 0 0,-1-1-1 0 0,1 1 1 0 0,-1-1-1 0 0,0 1 1 0 0,0 0-1 0 0,0-1 1 0 0,0 1-1 0 0,0 0 1 0 0,-1-1-1 0 0,-1 6 1 0 0,1-6-30 0 0,0 1 1 0 0,-1 0-1 0 0,1-1 1 0 0,-1 1-1 0 0,0-1 1 0 0,0 0-1 0 0,1 1 1 0 0,-2-1-1 0 0,1 0 1 0 0,0 0 0 0 0,0 0-1 0 0,-1-1 1 0 0,1 1-1 0 0,-1 0 1 0 0,1-1-1 0 0,-4 2 1 0 0,-27 10 146 0 0,-1-2 0 0 0,0-1 0 0 0,-53 9 0 0 0,61-14-174 0 0,-8 1 17 0 0,1-1 1 0 0,-47-1-1 0 0,79-4-108 0 0,0 0 0 0 0,1 0 0 0 0,-1 0 0 0 0,1 0 0 0 0,-1 0 0 0 0,1 0 0 0 0,-1 0 0 0 0,0 0 0 0 0,1 0 0 0 0,-1 0 0 0 0,1-1 0 0 0,-1 1 0 0 0,1 0 0 0 0,-1 0 0 0 0,1-1 0 0 0,-1 1 0 0 0,1 0 0 0 0,-1-1 0 0 0,1 1 0 0 0,0 0 0 0 0,-1-1 0 0 0,1 1 0 0 0,-1-1 0 0 0,1 1 0 0 0,0-1 0 0 0,-1 1 0 0 0,1-1 0 0 0,-3-11-949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2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3679 0 0,'0'0'11134'0'0,"3"1"-10584"0"0,9 4-289 0 0,0 1-1 0 0,0 0 1 0 0,-1 1-1 0 0,1 0 1 0 0,10 10-1 0 0,-9-7-177 0 0,1 0 0 0 0,0-1 0 0 0,16 7 0 0 0,91 32 34 0 0,-107-40-117 0 0,-5 1 24 0 0,-9-8-14 0 0,0 0 1 0 0,1 0-1 0 0,-1 0 0 0 0,0-1 0 0 0,0 1 1 0 0,0 0-1 0 0,0 0 0 0 0,1-1 0 0 0,-1 1 0 0 0,0 0 1 0 0,0 0-1 0 0,0 0 0 0 0,-1 0 0 0 0,1-1 0 0 0,0 1 1 0 0,0 0-1 0 0,0 0 0 0 0,-1-1 0 0 0,1 1 1 0 0,-1 1-1 0 0,0 0 22 0 0,0 2 3 0 0,-1 0 1 0 0,1 0-1 0 0,-1 0 1 0 0,0 0-1 0 0,-1 0 1 0 0,1 0-1 0 0,-1-1 0 0 0,0 0 1 0 0,1 1-1 0 0,-1-1 1 0 0,-1 0-1 0 0,1 0 1 0 0,-5 3-1 0 0,-6 3 177 0 0,-31 17 1 0 0,29-18-193 0 0,-27 17 21 0 0,-44 20-66 0 0,77-41-76 0 0,0 0 1 0 0,0-1-1 0 0,0 0 0 0 0,0-1 1 0 0,0 0-1 0 0,-1 0 1 0 0,-12-1-1 0 0,21-1-834 0 0,-1-1-286 0 0,-9-4-54 0 0,9 4-5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2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55 8551 0 0,'0'0'2388'0'0,"-1"2"-1582"0"0,-21 82 5814 0 0,-25 112-4042 0 0,44-182-2506 0 0,1 1 0 0 0,1-1 0 0 0,0 1 0 0 0,1 0 0 0 0,0-1 0 0 0,5 26 0 0 0,0-18-46 0 0,-2-17-10 0 0,0-2-4 0 0,-2-2-12 0 0,0 1 0 0 0,0-1 0 0 0,0 0 0 0 0,0 1 0 0 0,0-1 0 0 0,0 0 0 0 0,1 0 1 0 0,-1 0-1 0 0,0 0 0 0 0,1 0 0 0 0,-1 0 0 0 0,1 0 0 0 0,-1-1 0 0 0,1 1 1 0 0,-1-1-1 0 0,1 1 0 0 0,0-1 0 0 0,1 1 0 0 0,0-1 2 0 0,0 1 0 0 0,0-1 0 0 0,0-1 0 0 0,1 1 0 0 0,-1 0 0 0 0,0-1 0 0 0,0 1 0 0 0,0-1 0 0 0,3-1 0 0 0,6-3 13 0 0,-1 0 0 0 0,0-1 1 0 0,18-12-1 0 0,-27 16-13 0 0,23-15 26 0 0,0-2 0 0 0,-1-1 1 0 0,-1-1-1 0 0,0-1 0 0 0,22-29 0 0 0,-23 22-25 0 0,-2-1-1 0 0,-1-1 0 0 0,-1 0 1 0 0,23-59-1 0 0,-36 77-2 0 0,-2 4-14 0 0,-6 25-21 0 0,0 1 1 0 0,0 0 0 0 0,1 26 0 0 0,2-32 33 0 0,-1 4 46 0 0,2 0-1 0 0,0 0 1 0 0,1 0 0 0 0,1 0-1 0 0,0 0 1 0 0,1 0 0 0 0,0-1-1 0 0,1 1 1 0 0,1-1 0 0 0,0 0-1 0 0,10 14 1 0 0,-5-5 332 0 0,-10-21 54 0 0,1 0-219 0 0,5 5-16 0 0,-5-5 376 0 0,0-1-401 0 0,0-1-135 0 0,0 0 1 0 0,0 0-1 0 0,0 0 0 0 0,0 0 1 0 0,1 0-1 0 0,-1 0 1 0 0,0-1-1 0 0,0 1 0 0 0,0-1 1 0 0,0 0-1 0 0,0 1 0 0 0,0-1 1 0 0,0 0-1 0 0,-1 0 1 0 0,1 0-1 0 0,0 0 0 0 0,0 0 1 0 0,-1-1-1 0 0,1 1 1 0 0,-1-1-1 0 0,3-1 0 0 0,6-7 111 0 0,-1-1 0 0 0,9-13 0 0 0,-7 11-54 0 0,17-28 100 0 0,0-1-1 0 0,25-56 1 0 0,-25 45-160 0 0,-20 41-89 0 0,0 0 0 0 0,0 0-1 0 0,1 1 1 0 0,0 0 0 0 0,20-16 0 0 0,-26 24-386 0 0,1 0-1 0 0,-1 1 1 0 0,1 0 0 0 0,0 0 0 0 0,0 0-1 0 0,0 0 1 0 0,0 1 0 0 0,0-1 0 0 0,6 0-1 0 0,21-2-6997 0 0,-17 4 1448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2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89 116 8431 0 0,'0'0'766'0'0,"1"3"-628"0"0,3 20 303 0 0,-5-14 778 0 0,1 3 3911 0 0,0-9-4402 0 0,0-1-547 0 0,0 1 1 0 0,1-1 0 0 0,-1 1 0 0 0,1-1 0 0 0,0 0-1 0 0,-1 1 1 0 0,1-1 0 0 0,0 1 0 0 0,1-1-1 0 0,-1 0 1 0 0,0 0 0 0 0,1 0 0 0 0,-1 0 0 0 0,1 0-1 0 0,2 3 1 0 0,-1-2-53 0 0,1 0 1 0 0,0 1-1 0 0,0-1 0 0 0,0 0 0 0 0,0-1 1 0 0,1 1-1 0 0,6 2 0 0 0,0-2 38 0 0,-1 0 0 0 0,1-1 0 0 0,0 0 0 0 0,0-1-1 0 0,0 0 1 0 0,21-2 0 0 0,-16 1-5 0 0,-6 0-57 0 0,-6 1-67 0 0,0-1 1 0 0,1 0-1 0 0,-1 0 0 0 0,0-1 0 0 0,0 1 1 0 0,7-3-1 0 0,-8 2-27 0 0,0 0 0 0 0,0-1 1 0 0,-1 1-1 0 0,1-1 0 0 0,0 0 1 0 0,-1 0-1 0 0,1 0 0 0 0,-1 0 1 0 0,1-1-1 0 0,-1 1 0 0 0,0-1 0 0 0,0 1 1 0 0,0-1-1 0 0,0 0 0 0 0,-1 1 1 0 0,1-1-1 0 0,-1 0 0 0 0,1 0 1 0 0,-1 0-1 0 0,0-1 0 0 0,1-5 0 0 0,0 0 23 0 0,2-3-27 0 0,-1 0-1 0 0,0 0 1 0 0,-1 0-1 0 0,0-21 1 0 0,-2 28-198 0 0,0-1-1 0 0,0 0 1 0 0,-1 0 0 0 0,0 1 0 0 0,0-1 0 0 0,0 0 0 0 0,-1 1 0 0 0,0-1 0 0 0,0 1-1 0 0,0 0 1 0 0,-5-9 0 0 0,6 13 127 0 0,0-1 1 0 0,0 1-1 0 0,0 0 0 0 0,0 0 1 0 0,-1 0-1 0 0,1 0 0 0 0,0 0 0 0 0,0 0 1 0 0,-1 1-1 0 0,1-1 0 0 0,0 0 0 0 0,-1 1 1 0 0,1-1-1 0 0,-1 1 0 0 0,1-1 1 0 0,-1 1-1 0 0,1 0 0 0 0,-1-1 0 0 0,1 1 1 0 0,-1 0-1 0 0,1 0 0 0 0,-1 0 0 0 0,1 0 1 0 0,-1 0-1 0 0,1 1 0 0 0,-1-1 0 0 0,1 0 1 0 0,-3 2-1 0 0,-4 0 23 0 0,1 1 0 0 0,0 0-1 0 0,0 1 1 0 0,-8 4 0 0 0,13-7 7 0 0,-12 9 30 0 0,1 0-1 0 0,0 0 1 0 0,0 1-1 0 0,1 1 1 0 0,1 0-1 0 0,0 1 1 0 0,0 0-1 0 0,1 0 0 0 0,-13 24 1 0 0,-2 13 382 0 0,-30 79 1 0 0,46-106-235 0 0,-2 2 13 0 0,2 2 0 0 0,-11 47-1 0 0,19-67-136 0 0,0 0-1 0 0,0 0 1 0 0,0 1 0 0 0,1-1-1 0 0,0 1 1 0 0,0-1-1 0 0,1 1 1 0 0,0-1-1 0 0,1 0 1 0 0,-1 0-1 0 0,1 1 1 0 0,1-1-1 0 0,-1 0 1 0 0,1-1-1 0 0,6 11 1 0 0,-8-15-4 0 0,1 0 0 0 0,-1 0 0 0 0,1 0 0 0 0,0 0 0 0 0,0 0 0 0 0,0-1 0 0 0,0 1 0 0 0,0 0 0 0 0,0-1 0 0 0,0 0 0 0 0,1 1 1 0 0,-1-1-1 0 0,0 0 0 0 0,1 0 0 0 0,-1-1 0 0 0,1 1 0 0 0,-1 0 0 0 0,1-1 0 0 0,-1 1 0 0 0,1-1 0 0 0,0 0 0 0 0,-1 0 0 0 0,1 0 0 0 0,4-1 0 0 0,5-1 58 0 0,-1-1-1 0 0,0 0 0 0 0,1 0 0 0 0,13-8 0 0 0,-2 2 43 0 0,140-57 525 0 0,-115 46-565 0 0,-13 7-420 0 0,-6 2-3304 0 0,-15 6 2273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2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144 307 4607 0 0,'-63'85'3330'0'0,"22"-30"83"0"0,10-19-2317 0 0,30-34-1003 0 0,-1-1-17 0 0,-4 5-49 0 0,43-57 41 0 0,23-14 245 0 0,95-79-1 0 0,-143 134-96 0 0,0 0-1 0 0,1 0 0 0 0,1 2 1 0 0,-1-1-1 0 0,25-9 1 0 0,-32 15 19 0 0,1 1-1 0 0,-1 0 1 0 0,1 0 0 0 0,-1 1 0 0 0,1-1 0 0 0,0 2 0 0 0,0-1 0 0 0,0 1 0 0 0,-1 0 0 0 0,1 0-1 0 0,0 1 1 0 0,0 0 0 0 0,0 0 0 0 0,-1 0 0 0 0,8 4 0 0 0,-11-4-157 0 0,-1 1 0 0 0,0-1-1 0 0,1 1 1 0 0,-1 0 0 0 0,0 0 0 0 0,-1 0 0 0 0,1 0 0 0 0,0 0 0 0 0,0 0-1 0 0,-1 1 1 0 0,1-1 0 0 0,-1 0 0 0 0,0 1 0 0 0,0-1 0 0 0,0 1 0 0 0,0 0-1 0 0,1 5 1 0 0,-1-3-43 0 0,0 0 0 0 0,-1 1 0 0 0,0-1 0 0 0,0 0-1 0 0,0 1 1 0 0,-1-1 0 0 0,0 1 0 0 0,0-1 0 0 0,0 0 0 0 0,0 0 0 0 0,-5 9-1 0 0,0 1-20 0 0,-1-1 0 0 0,-16 23 0 0 0,20-33-14 0 0,1 0 0 0 0,-1 0 0 0 0,-1-1 0 0 0,1 1 0 0 0,-1-1 0 0 0,-6 5 0 0 0,-41 23 0 0 0,45-28 314 0 0,-16 7-1817 0 0,22-10 1480 0 0,0 0 0 0 0,-1 1 0 0 0,1-1 0 0 0,0 0 0 0 0,0 0 0 0 0,0 0-1 0 0,0 0 1 0 0,0 0 0 0 0,0 0 0 0 0,0 0 0 0 0,0 0 0 0 0,-1 0 0 0 0,1 0 0 0 0,0 0 0 0 0,0 0 0 0 0,0 0 0 0 0,0 0 0 0 0,0-1 0 0 0,0 1 0 0 0,0 0-1 0 0,0 0 1 0 0,-1 0 0 0 0,1 0 0 0 0,0 0 0 0 0,0 0 0 0 0,0 0 0 0 0,0 0 0 0 0,0 0 0 0 0,0 0 0 0 0,0 0 0 0 0,0 0 0 0 0,0 0 0 0 0,0 0 0 0 0,0-1-1 0 0,0 1 1 0 0,0 0 0 0 0,-1 0 0 0 0,1 0 0 0 0,0 0 0 0 0,0 0 0 0 0,0 0 0 0 0,0 0 0 0 0,0 0 0 0 0,0-1 0 0 0,0 1 0 0 0,0 0 0 0 0,0 0 0 0 0,5-11-305 0 0,1 3 315 0 0,1 0 0 0 0,-1 1 0 0 0,1 0 1 0 0,0 0-1 0 0,1 1 0 0 0,13-10 0 0 0,6-4 15 0 0,144-116 418 0 0,-116 97-191 0 0,73-39 0 0 0,-119 73-198 0 0,75-37 279 0 0,-71 36-181 0 0,1 1 0 0 0,-1 1 0 0 0,1 0 0 0 0,22-3 0 0 0,-34 6-99 0 0,0 1-1 0 0,1 0 0 0 0,-1 0 1 0 0,0 0-1 0 0,0 0 0 0 0,0 0 1 0 0,0 1-1 0 0,0-1 1 0 0,0 1-1 0 0,0-1 0 0 0,0 1 1 0 0,0 0-1 0 0,0 0 0 0 0,0 0 1 0 0,-1 0-1 0 0,1 0 1 0 0,2 2-1 0 0,-1-1 6 0 0,-1 0-1 0 0,0 0 1 0 0,-1 1 0 0 0,1-1 0 0 0,0 1-1 0 0,-1-1 1 0 0,1 1 0 0 0,-1-1 0 0 0,0 1-1 0 0,2 6 1 0 0,-1 0 22 0 0,0 0 0 0 0,-1 0 0 0 0,0 1 0 0 0,0-1 0 0 0,-1 1 0 0 0,-2 14 0 0 0,1-9 1 0 0,0-5-15 0 0,-4 12-3 0 0,5-17-27 0 0,-7 19 27 0 0,4-16-40 0 0,1 0 0 0 0,-2-1 0 0 0,-6 14 0 0 0,2-7 11 0 0,2-1 32 0 0,-28 38-33 0 0,26-37-10 0 0,2 2 0 0 0,2-4-14 0 0,3-10-72 0 0,8-3-592 0 0,0-1-2512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2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393 163 1375 0 0,'0'0'8199'0'0,"3"-1"-8080"0"0,10 1-225 0 0,0-1 10636 0 0,-10-14-9526 0 0,-13-36-392 0 0,0 19-545 0 0,1 9-70 0 0,7 16 16 0 0,2 5-71 0 0,-1 0-1 0 0,1 0 0 0 0,0 0 0 0 0,-1 0 0 0 0,1 0 1 0 0,-1 1-1 0 0,0-1 0 0 0,0 0 0 0 0,0 0 0 0 0,0 1 1 0 0,0-1-1 0 0,0 0 0 0 0,0 1 0 0 0,-2-3 1 0 0,-1 3 11 0 0,0 0 1 0 0,1 1-1 0 0,-1-1 1 0 0,0 1-1 0 0,0 0 1 0 0,1 0-1 0 0,-1 0 1 0 0,0 0 0 0 0,0 1-1 0 0,1 0 1 0 0,-1-1-1 0 0,0 1 1 0 0,1 1-1 0 0,-7 2 1 0 0,-6 3-194 0 0,-28 17-1 0 0,28-14 211 0 0,-30 17-269 0 0,-43 35 1 0 0,77-52 248 0 0,0 0 1 0 0,1 1-1 0 0,0 0 1 0 0,1 0 0 0 0,0 1-1 0 0,1 0 1 0 0,1 1 0 0 0,-10 18-1 0 0,12-14 50 0 0,6-1 0 0 0,3 1 0 0 0,5-1 0 0 0,-5-14 12 0 0,-1 1 0 0 0,1-1 0 0 0,0 0 1 0 0,-1 0-1 0 0,1 0 0 0 0,0 0 0 0 0,0-1 0 0 0,1 1 0 0 0,-1-1 0 0 0,0 0 0 0 0,0 0 0 0 0,1 0 0 0 0,-1 0 0 0 0,0-1 1 0 0,1 1-1 0 0,-1-1 0 0 0,1 0 0 0 0,-1 0 0 0 0,1 0 0 0 0,-1 0 0 0 0,6-2 0 0 0,5 0 66 0 0,0-1-1 0 0,-1-1 1 0 0,26-10-1 0 0,-9 1 23 0 0,0-2-1 0 0,-1-1 0 0 0,32-24 1 0 0,-43 26 867 0 0,-29 21-612 0 0,2 4-328 0 0,1 1 0 0 0,0 0 0 0 0,0 1 0 0 0,2-1 0 0 0,0 1 0 0 0,0 1 0 0 0,-6 22 0 0 0,9-23-27 0 0,2-1-14 0 0,1-10-185 0 0,3 0-541 0 0,-1-1 462 0 0,1 0 0 0 0,-1-1 1 0 0,1 1-1 0 0,-1 0 0 0 0,1-1 1 0 0,-1 1-1 0 0,1-1 0 0 0,0 0 1 0 0,-1 0-1 0 0,4 0 0 0 0,14-5-6066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3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9215 0 0,'0'0'1971'0'0,"-1"1"-864"0"0,-25 29 1401 0 0,-45 38 0 0 0,6-6-1930 0 0,-3 3 119 0 0,-11 11 169 0 0,66-61-641 0 0,0 0-1 0 0,1 1 1 0 0,-15 23 0 0 0,25-34-151 0 0,-1-1 0 0 0,1 1 0 0 0,0 0 1 0 0,0-1-1 0 0,0 1 0 0 0,-1 6 0 0 0,3-10-38 0 0,0 1-1 0 0,0-1 0 0 0,0 0 0 0 0,0 0 1 0 0,0 0-1 0 0,0 0 0 0 0,0 0 1 0 0,0 1-1 0 0,1-1 0 0 0,-1 0 0 0 0,0 0 1 0 0,1 0-1 0 0,-1 0 0 0 0,1 0 0 0 0,-1 0 1 0 0,1 0-1 0 0,-1 0 0 0 0,1 0 1 0 0,0 0-1 0 0,-1 0 0 0 0,1 0 0 0 0,0-1 1 0 0,0 1-1 0 0,0 0 0 0 0,0 0 1 0 0,0-1-1 0 0,0 1 0 0 0,0-1 0 0 0,0 1 1 0 0,0-1-1 0 0,0 1 0 0 0,2 0 1 0 0,7 2 148 0 0,0 0 0 0 0,1-1 0 0 0,-1 0 0 0 0,1-1 0 0 0,-1 0 0 0 0,1 0 0 0 0,18-3 0 0 0,74-13 81 0 0,-75 9-236 0 0,0-1 0 0 0,-1-1 1 0 0,52-22-1 0 0,-75 28-41 0 0,0 0 1 0 0,-1 0-1 0 0,1-1 0 0 0,-1 1 0 0 0,0-1 0 0 0,0 1 1 0 0,0-1-1 0 0,0 0 0 0 0,0 0 0 0 0,0-1 1 0 0,-1 1-1 0 0,0 0 0 0 0,1-1 0 0 0,-1 1 1 0 0,-1-1-1 0 0,1 0 0 0 0,0 0 0 0 0,1-7 0 0 0,-2 6-5 0 0,-1 0 0 0 0,1 1 0 0 0,-1-1 0 0 0,0 0 0 0 0,0 1 0 0 0,-1-1 0 0 0,1 0 0 0 0,-1 0 0 0 0,0 1 0 0 0,0-1 0 0 0,-1 1 0 0 0,0-1 0 0 0,1 1 0 0 0,-1 0 0 0 0,-1 0 0 0 0,-2-5 0 0 0,-29-37-328 0 0,24 34 161 0 0,1-1 1 0 0,0 0-1 0 0,0 0 0 0 0,-10-23 0 0 0,18 31 64 0 0,-1 1 0 0 0,1-1 1 0 0,0 0-1 0 0,0 0 0 0 0,-1-9 0 0 0,6-5-2050 0 0,-4 18 1675 0 0,1 0-1 0 0,-1 0 1 0 0,1 0-1 0 0,0 0 1 0 0,-1 0 0 0 0,1 0-1 0 0,0 0 1 0 0,0 0-1 0 0,0 0 1 0 0,0 0-1 0 0,0 0 1 0 0,2-1 0 0 0,7-3-5047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2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8287 0 0,'0'0'639'0'0,"-2"1"-116"0"0,0 2 65 0 0,-1-1 0 0 0,1 0 0 0 0,0 1 1 0 0,0-1-1 0 0,0 1 0 0 0,0-1 0 0 0,0 1 1 0 0,1 0-1 0 0,-1 0 0 0 0,1 0 1 0 0,-1 0-1 0 0,1 0 0 0 0,0 0 0 0 0,-1 6 1 0 0,2-3-233 0 0,-1-1 1 0 0,1 1 0 0 0,0-1-1 0 0,1 1 1 0 0,-1-1 0 0 0,1 1-1 0 0,0-1 1 0 0,2 6 0 0 0,4 8 6 0 0,0-1 0 0 0,2 0 0 0 0,19 32 0 0 0,14 12-246 0 0,-40-59-176 0 0,-1 0 0 0 0,2-1-1 0 0,-1 1 1 0 0,0-1-1 0 0,0 0 1 0 0,1 0 0 0 0,0 0-1 0 0,5 4 1 0 0,-7-6-142 0 0,1 1 0 0 0,0-1 0 0 0,0 0 1 0 0,0 1-1 0 0,0-1 0 0 0,-1 0 0 0 0,1 0 0 0 0,0 0 1 0 0,0 0-1 0 0,0 0 0 0 0,0-1 0 0 0,-1 1 0 0 0,1-1 1 0 0,0 1-1 0 0,0-1 0 0 0,3-1 0 0 0,-5 2 4 0 0,16-9-4607 0 0,-3-1-1292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2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2 5063 0 0,'-14'-2'18361'0'0,"10"7"-21015"0"0,-60 81 3515 0 0,49-66-728 0 0,-122 157 454 0 0,27-29-519 0 0,-72 109-24 0 0,151-206-44 0 0,-54 101 0 0 0,80-141-57 0 0,0 0 0 0 0,1 0 0 0 0,0 1 0 0 0,1-1 0 0 0,0 1 0 0 0,1 0 0 0 0,1 0 0 0 0,0 0 0 0 0,0 0 0 0 0,1 1 0 0 0,0-1 0 0 0,1 0 0 0 0,1 0 0 0 0,0 0 0 0 0,0 0 0 0 0,8 20 0 0 0,-3-12-874 0 0,-1-2-41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2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73 11519 0 0,'99'-63'2212'0'0,"-80"54"1170"0"0,-19 9-3259 0 0,0 1 0 0 0,0-1 1 0 0,0 1-1 0 0,0-1 1 0 0,-1 1-1 0 0,1-1 1 0 0,0 0-1 0 0,0 1 0 0 0,0-1 1 0 0,-1 1-1 0 0,1-1 1 0 0,0 1-1 0 0,0-1 1 0 0,-1 0-1 0 0,1 1 0 0 0,-1-1 1 0 0,1 1-1 0 0,0-1 1 0 0,-1 0-1 0 0,0 1 1 0 0,-33 30 881 0 0,-199 141-672 0 0,144-112-321 0 0,77-52-76 0 0,-1 0 0 0 0,0 0 0 0 0,0-1 0 0 0,-1-1 0 0 0,-18 6 0 0 0,30-11-41 0 0,5-1-1468 0 0,57-5 920 0 0,7-1 472 0 0,-41 8 357 0 0,1 1 0 0 0,-1 1 0 0 0,0 1 0 0 0,0 1 0 0 0,-1 1 0 0 0,1 2 0 0 0,46 22 0 0 0,-58-22 316 0 0,-11-8-265 0 0,-2 2-10 0 0,1-1-162 0 0,-1 0 0 0 0,0 0 0 0 0,0 0-1 0 0,1 0 1 0 0,-2 1 0 0 0,1-1 0 0 0,0 0 0 0 0,0 1 0 0 0,-1-1-1 0 0,1 0 1 0 0,-1 1 0 0 0,0-1 0 0 0,0 1 0 0 0,1-1-1 0 0,-2 0 1 0 0,1 1 0 0 0,-1 2 0 0 0,0 0-41 0 0,-1 0 1 0 0,1-1 0 0 0,-1 1-1 0 0,-1 0 1 0 0,1-1-1 0 0,-1 0 1 0 0,1 0 0 0 0,-1 0-1 0 0,0 0 1 0 0,-1 0-1 0 0,1 0 1 0 0,-1-1-1 0 0,0 1 1 0 0,-7 4 0 0 0,-6 3 59 0 0,-1-1 1 0 0,-26 12 0 0 0,21-12-57 0 0,-14 7 68 0 0,0-1 0 0 0,-1-3-1 0 0,-1-1 1 0 0,0-2 0 0 0,0-1-1 0 0,-79 6 1 0 0,105-14-34 0 0,-160 16 53 0 0,171-17-205 0 0,15-9-6802 0 0,1 2 1091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2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26 1375 0 0,'8'-4'22'0'0,"23"-8"80"0"0,-5 9 13546 0 0,-36 12-8261 0 0,4-5-6844 0 0,-79 56 1865 0 0,-34 28-83 0 0,112-80-297 0 0,-1 0 0 0 0,1 0 0 0 0,0 1 0 0 0,1 0 0 0 0,0 0 1 0 0,0 0-1 0 0,1 1 0 0 0,0 0 0 0 0,1 0 0 0 0,-4 12 0 0 0,5-9 52 0 0,3-12-69 0 0,0 0 1 0 0,0 0-1 0 0,0 0 0 0 0,0 0 1 0 0,0 1-1 0 0,0-1 0 0 0,0 0 1 0 0,0 0-1 0 0,1 0 0 0 0,-1 0 1 0 0,0 0-1 0 0,1 0 0 0 0,-1 0 0 0 0,1 1 1 0 0,-1-1-1 0 0,1 0 0 0 0,-1-1 1 0 0,1 1-1 0 0,1 2 0 0 0,16 12 99 0 0,-13-13-76 0 0,-1 0 1 0 0,0-1-1 0 0,1 1 0 0 0,0-1 0 0 0,-1 0 1 0 0,1 0-1 0 0,0 0 0 0 0,0 0 0 0 0,9-1 1 0 0,3-1 114 0 0,25-4 1 0 0,-15 1-49 0 0,-7 1-42 0 0,0 0 1 0 0,0-2-1 0 0,23-8 1 0 0,-32 9-34 0 0,0-1 1 0 0,0 0 0 0 0,-1 0 0 0 0,1-1 0 0 0,-1-1-1 0 0,18-15 1 0 0,-27 21-33 0 0,0-1-1 0 0,1 0 0 0 0,-1 1 0 0 0,0-1 1 0 0,0 0-1 0 0,0 0 0 0 0,0 0 1 0 0,0 0-1 0 0,0 0 0 0 0,-1 0 1 0 0,1 0-1 0 0,-1 0 0 0 0,1 0 1 0 0,-1 0-1 0 0,0 0 0 0 0,0 0 1 0 0,0 0-1 0 0,0 0 0 0 0,0-1 1 0 0,0 1-1 0 0,0 0 0 0 0,-1 0 1 0 0,1 0-1 0 0,-1 0 0 0 0,-1-3 0 0 0,-2-5-47 0 0,-1 0 0 0 0,1 0 0 0 0,-11-15 0 0 0,14 24 52 0 0,-25-42-79 0 0,10 15-655 0 0,-25-33 0 0 0,40 59 192 0 0,-1-3-202 0 0,0-1-163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2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156 229 1839 0 0,'-1'1'134'0'0,"-94"40"14480"0"0,72-30-13496 0 0,13-6-1969 0 0,-15 4 1811 0 0,23-8 64 0 0,8-13-863 0 0,2-2-129 0 0,0 1 0 0 0,1 0 0 0 0,0 0 0 0 0,1 1 0 0 0,1 0-1 0 0,0 1 1 0 0,16-13 0 0 0,-4 6 52 0 0,0 2 1 0 0,1 0-1 0 0,30-14 0 0 0,-38 22-53 0 0,1 1 0 0 0,0 0-1 0 0,20-4 1 0 0,-30 9 52 0 0,0 0-1 0 0,-1 1 1 0 0,1 0 0 0 0,0 1-1 0 0,0 0 1 0 0,0 0 0 0 0,0 0-1 0 0,0 0 1 0 0,0 1 0 0 0,-1 1-1 0 0,11 2 1 0 0,-15-3-38 0 0,1 0-1 0 0,0 1 1 0 0,-1 0 0 0 0,0-1-1 0 0,1 1 1 0 0,-1 0 0 0 0,0 0-1 0 0,0 0 1 0 0,0 0 0 0 0,0 0-1 0 0,0 1 1 0 0,0-1 0 0 0,-1 1-1 0 0,1-1 1 0 0,-1 1 0 0 0,1 0-1 0 0,-1-1 1 0 0,0 1 0 0 0,0 0-1 0 0,-1 0 1 0 0,1 0 0 0 0,-1 0-1 0 0,1-1 1 0 0,-1 5 0 0 0,1 4 1 0 0,-1 0-1 0 0,0 1 1 0 0,-1-1 0 0 0,0 0 0 0 0,-4 13 0 0 0,3-11-13 0 0,1-8-30 0 0,0 1 0 0 0,-1-1 0 0 0,1 1 0 0 0,-1-1-1 0 0,-1 1 1 0 0,-5 9 0 0 0,2-3-3 0 0,1-2-15 0 0,4-9-54 0 0,1-4-11 0 0,2-8-20 0 0,1-1 0 0 0,-1 1 0 0 0,2-1 0 0 0,-1 1 0 0 0,2 0 0 0 0,8-16 0 0 0,-1 6 21 0 0,1 0 0 0 0,20-25 0 0 0,-27 39 65 0 0,1 0 0 0 0,0 0 0 0 0,0 0 0 0 0,1 1 0 0 0,15-9 0 0 0,44-20-41 0 0,-63 32 55 0 0,0 1 0 0 0,0 1 1 0 0,0-1-1 0 0,1 1 0 0 0,-1-1 0 0 0,0 1 0 0 0,1 0 0 0 0,-1 1 1 0 0,6-1-1 0 0,-1 0 13 0 0,-2 1 84 0 0,0 0 0 0 0,-1 0 0 0 0,1 1 0 0 0,-1-1 0 0 0,1 2-1 0 0,-1-1 1 0 0,0 1 0 0 0,1-1 0 0 0,8 5 0 0 0,-13-5 18 0 0,1 1-23 0 0,-1-1-73 0 0,0 1 1 0 0,0 0 0 0 0,0 0-1 0 0,0 0 1 0 0,0 0 0 0 0,0 0-1 0 0,0 0 1 0 0,-1 0 0 0 0,1 0-1 0 0,-1 1 1 0 0,0-1 0 0 0,1 1-1 0 0,-1-1 1 0 0,0 1 0 0 0,-1-1-1 0 0,1 1 1 0 0,1 5 0 0 0,-2-1 16 0 0,1 0 1 0 0,-1 0-1 0 0,0 0 1 0 0,-1 0-1 0 0,1-1 1 0 0,-4 12-1 0 0,4-12-11 0 0,0-4-13 0 0,0 1 1 0 0,-1-1-1 0 0,1 0 0 0 0,-1 1 1 0 0,1-1-1 0 0,-1 0 0 0 0,0 1 1 0 0,0-1-1 0 0,-2 4 0 0 0,-14 33 127 0 0,9-23-145 0 0,0 1 1 0 0,1 1 0 0 0,-5 22-1 0 0,11-38-352 0 0,1 1-78 0 0,-2 4 187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2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93 100 14079 0 0,'0'0'1276'0'0,"0"3"-1049"0"0,0 2-118 0 0,-1 0-1 0 0,1 0 1 0 0,0-1 0 0 0,1 1 0 0 0,-1 0-1 0 0,1-1 1 0 0,0 1 0 0 0,3 6 0 0 0,-3-8 38 0 0,1 0 0 0 0,0 0 0 0 0,0-1 0 0 0,0 1 0 0 0,0 0 0 0 0,0-1 0 0 0,1 1 0 0 0,-1-1 0 0 0,1 0 0 0 0,0 0 0 0 0,-1 0 0 0 0,1 0 0 0 0,0-1 0 0 0,0 1 0 0 0,0-1 0 0 0,0 1 0 0 0,1-1 0 0 0,-1 0 0 0 0,4 0 0 0 0,-4 0-12 0 0,0-1 1 0 0,0 0 0 0 0,0 0 0 0 0,0 0 0 0 0,1 0-1 0 0,-1 0 1 0 0,0 0 0 0 0,4-2 0 0 0,4 0 164 0 0,-1 1-48 0 0,0-1-1 0 0,-1 0 1 0 0,1 0-1 0 0,18-7 1 0 0,-23 6-211 0 0,0 1 1 0 0,0-1-1 0 0,0 0 0 0 0,0 0 1 0 0,0 0-1 0 0,0-1 1 0 0,-1 1-1 0 0,1-1 1 0 0,5-7-1 0 0,-1 0-1 0 0,-7 9-32 0 0,1 0 1 0 0,-1-1 0 0 0,0 0-1 0 0,0 1 1 0 0,-1-1-1 0 0,1 0 1 0 0,0 0 0 0 0,-1 0-1 0 0,0 0 1 0 0,0 0-1 0 0,0 0 1 0 0,0 0 0 0 0,1-7-1 0 0,1-10-8 0 0,-5 15 0 0 0,1 0 0 0 0,-3-10 0 0 0,-1-3-26 0 0,1 16-50 0 0,2 1 6 0 0,1 0 32 0 0,-1 0 0 0 0,1 0 0 0 0,-1-1 0 0 0,0 1 0 0 0,1 1 0 0 0,-1-1 0 0 0,0 0 0 0 0,0 0 0 0 0,0 1 0 0 0,0-1 0 0 0,0 1 0 0 0,0-1 0 0 0,0 1 0 0 0,0 0 0 0 0,0 0 0 0 0,0 0 0 0 0,0 0 0 0 0,0 0 1 0 0,1 0-1 0 0,-1 0 0 0 0,0 1 0 0 0,0-1 0 0 0,-3 2 0 0 0,-4 1-166 0 0,0 1 0 0 0,0 0 0 0 0,-12 8 0 0 0,14-8 125 0 0,-16 9-120 0 0,-87 56-270 0 0,100-62 461 0 0,0 1 1 0 0,1 0 0 0 0,0 1 0 0 0,0 0-1 0 0,1 0 1 0 0,0 1 0 0 0,1 0-1 0 0,-8 13 1 0 0,12-18 8 0 0,1 0 0 0 0,0 0-1 0 0,0 1 1 0 0,1-1 0 0 0,0 0-1 0 0,-1 1 1 0 0,2-1 0 0 0,-1 1-1 0 0,1-1 1 0 0,0 1 0 0 0,0 0-1 0 0,0-1 1 0 0,1 1 0 0 0,0-1-1 0 0,0 1 1 0 0,0-1 0 0 0,3 8-1 0 0,-1-5 58 0 0,1 0 0 0 0,0 0 0 0 0,0-1 0 0 0,1 1 0 0 0,0-1-1 0 0,0 0 1 0 0,1 0 0 0 0,0-1 0 0 0,13 12 0 0 0,-11-11 82 0 0,-6-5-88 0 0,0 0 1 0 0,0 0-1 0 0,1 0 1 0 0,-1 0-1 0 0,1 0 0 0 0,-1-1 1 0 0,1 1-1 0 0,-1-1 0 0 0,1 0 1 0 0,0 1-1 0 0,0-1 0 0 0,0-1 1 0 0,4 2-1 0 0,9-2 17 0 0,0-1 0 0 0,0 0-1 0 0,0-1 1 0 0,0-1-1 0 0,0-1 1 0 0,23-8 0 0 0,43-8-2314 0 0,-65 17-2644 0 0,-3 0-1554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2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0 12007 0 0,'0'0'1310'0'0,"0"2"-1113"0"0,0 4-100 0 0,-1-1-1 0 0,0 1 1 0 0,0-1 0 0 0,-1 0 0 0 0,0 1 0 0 0,0-1-1 0 0,0 0 1 0 0,0 0 0 0 0,-6 8 0 0 0,-33 45 741 0 0,32-47-687 0 0,-42 58 909 0 0,-60 102-1 0 0,-63 184 238 0 0,77-126-906 0 0,76-167-131 0 0,-26 116 1 0 0,43-160-383 0 0,-12 34 0 0 0,16-50-254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29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13559 0 0,'0'0'1231'0'0,"3"1"-922"0"0,15 4 187 0 0,0-2 0 0 0,1 0 0 0 0,-1-1 0 0 0,0-1-1 0 0,22-1 1 0 0,3-2 641 0 0,48-9 1 0 0,50-14 813 0 0,88-13 180 0 0,239-58-179 0 0,-373 80-1879 0 0,-93 15-233 0 0,-1 4-1818 0 0,-1-1 1803 0 0,0-1 0 0 0,0 1 0 0 0,0 0 1 0 0,0 0-1 0 0,-1 0 0 0 0,1 0 0 0 0,0 0 1 0 0,-1 0-1 0 0,1-1 0 0 0,-1 1 0 0 0,0 0 0 0 0,1 0 1 0 0,-1-1-1 0 0,0 1 0 0 0,0 0 0 0 0,-2 2 0 0 0,-2 1-448 0 0,0 0 0 0 0,0 0 0 0 0,-8 6 0 0 0,-13 10-1024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2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8751 0 0,'0'0'674'0'0,"-2"0"-60"0"0,0 0-57 0 0,1 1 0 0 0,-1-1-1 0 0,1 1 1 0 0,0-1 0 0 0,-1 1-1 0 0,1-1 1 0 0,-1 1 0 0 0,1 0-1 0 0,0 0 1 0 0,0 0 0 0 0,0 0-1 0 0,-2 1 1 0 0,-13 19 2961 0 0,8-7-2585 0 0,-8 22 0 0 0,12-27-513 0 0,-138 279 690 0 0,136-274-1949 0 0,5-11 224 0 0,17-9-4266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3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96 228 7367 0 0,'0'3'568'0'0,"0"4"-270"0"0,-1 0-1 0 0,-1 0 0 0 0,1 0 1 0 0,-1 0-1 0 0,0 0 1 0 0,0 0-1 0 0,-6 10 0 0 0,3-7 911 0 0,0 0 0 0 0,-1-1 0 0 0,0 1 0 0 0,-11 11 0 0 0,-21 16 6213 0 0,41-40-7252 0 0,29-22 107 0 0,43-44-1 0 0,-15 13-208 0 0,-24 24-49 0 0,1 2-1 0 0,59-37 1 0 0,-75 54-54 0 0,-15 8 11 0 0,0 1 0 0 0,1 0-1 0 0,0 0 1 0 0,0 0-1 0 0,0 1 1 0 0,0 0 0 0 0,0 1-1 0 0,12-3 1 0 0,0 4 7 0 0,-15 3 17 0 0,-1 0-7 0 0,10 5-38 0 0,-10-4 39 0 0,8 7 7 0 0,-6-5 0 0 0,-1 1 0 0 0,0 0 0 0 0,-1 0 0 0 0,1 0 0 0 0,-1 1 0 0 0,0-1 0 0 0,-1 1 0 0 0,0-1 0 0 0,0 1 0 0 0,0 0 0 0 0,-1 0 0 0 0,0 0 0 0 0,0 0 0 0 0,-1 0 0 0 0,0 0 0 0 0,-1 10 0 0 0,1-13 8 0 0,-1 1 0 0 0,0-1 0 0 0,0 1 0 0 0,-1-1 0 0 0,1 0 0 0 0,-1 0 0 0 0,0 1 0 0 0,0-1-1 0 0,0 0 1 0 0,-4 4 0 0 0,-2 5 22 0 0,4-5-32 0 0,-1 0 15 0 0,0 0-1 0 0,0 0 1 0 0,-1 0-1 0 0,0 0 1 0 0,0-1-1 0 0,-10 9 1 0 0,13-14 29 0 0,-4 2-47 0 0,5-4-76 0 0,2-2-257 0 0,0-2 260 0 0,0 0 0 0 0,0 0 0 0 0,0 0 0 0 0,1 0-1 0 0,0 0 1 0 0,0 0 0 0 0,0 0 0 0 0,0 1 0 0 0,1-1-1 0 0,0 0 1 0 0,-1 0 0 0 0,1 1 0 0 0,3-5 0 0 0,7-9-223 0 0,17-20-1 0 0,-24 31 234 0 0,101-112-510 0 0,-90 103 498 0 0,0 1 1 0 0,1 0-1 0 0,0 1 1 0 0,1 1-1 0 0,27-13 0 0 0,0 7 78 0 0,-43 17 94 0 0,10 4 137 0 0,-10-2-8 0 0,0-1-168 0 0,0 1-1 0 0,-1-1 1 0 0,1 1-1 0 0,0 0 1 0 0,-1 0-1 0 0,1 0 1 0 0,0-1-1 0 0,-1 2 1 0 0,1-1-1 0 0,-1 0 1 0 0,0 0-1 0 0,1 0 1 0 0,-1 1-1 0 0,2 1 1 0 0,14 20 282 0 0,-14-17-279 0 0,0 1-1 0 0,0-1 1 0 0,-1 1 0 0 0,0 0-1 0 0,0-1 1 0 0,-1 1 0 0 0,1 0 0 0 0,-1 0-1 0 0,-1 0 1 0 0,0 0 0 0 0,0 0-1 0 0,0 0 1 0 0,-1 0 0 0 0,-2 12 0 0 0,-3 6 177 0 0,-2-1 0 0 0,-18 42 0 0 0,4-11-55 0 0,11-29-199 0 0,6-15-91 0 0,5-8-46 0 0,-1-1-344 0 0,-3 6-472 0 0,3-6-281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3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430 761 14335 0 0,'0'0'1306'0'0,"6"-4"-973"0"0,60-40 2204 0 0,-46 32-2262 0 0,0-1-1 0 0,-1-2 1 0 0,0 1 0 0 0,17-19 0 0 0,12-22-131 0 0,58-84 0 0 0,26-72-238 0 0,-113 180-481 0 0,-2-2 0 0 0,-1 0-1 0 0,19-59 1 0 0,-34 91 512 0 0,-1-1-1 0 0,1 1 1 0 0,-1 0 0 0 0,0-1-1 0 0,1 1 1 0 0,-1-1 0 0 0,0 1 0 0 0,0-1-1 0 0,0 1 1 0 0,0-1 0 0 0,0 1 0 0 0,-1 0-1 0 0,1-1 1 0 0,0 1 0 0 0,-1-3-1 0 0,0 3 17 0 0,0 0-1 0 0,0 1 1 0 0,1-1-1 0 0,-1 1 0 0 0,0-1 1 0 0,0 1-1 0 0,0-1 1 0 0,0 1-1 0 0,1-1 0 0 0,-1 1 1 0 0,0 0-1 0 0,0 0 1 0 0,0-1-1 0 0,0 1 0 0 0,0 0 1 0 0,0 0-1 0 0,0 0 1 0 0,0 0-1 0 0,0 0 0 0 0,0 0 1 0 0,0 0-1 0 0,0 0 0 0 0,0 1 1 0 0,-1-1-1 0 0,-1 1 12 0 0,-82 15-1152 0 0,78-14 1269 0 0,1 0 0 0 0,-1 1 0 0 0,1 0 0 0 0,0 0 0 0 0,0 1 0 0 0,0 0 0 0 0,1 0 0 0 0,-1 0-1 0 0,1 0 1 0 0,-5 6 0 0 0,-7 8 418 0 0,-20 29 0 0 0,-65 113 628 0 0,50-71-734 0 0,-115 177 434 0 0,132-207-716 0 0,2 1 0 0 0,-28 75 0 0 0,39-82-71 0 0,-1-1 0 0 0,-3-1 0 0 0,-3-1 0 0 0,-57 78 0 0 0,42-79 82 0 0,23-26 165 0 0,-20 29 0 0 0,30-32 135 0 0,11-19-332 0 0,13 13-1647 0 0,-12-13 642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3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52 12439 0 0,'0'0'10539'0'0,"3"1"-10199"0"0,-1 0-319 0 0,3 2 34 0 0,1-1 0 0 0,-1 0 0 0 0,0 0 0 0 0,0-1 0 0 0,1 1-1 0 0,-1-1 1 0 0,1 0 0 0 0,0 0 0 0 0,-1-1 0 0 0,1 0 0 0 0,-1 0 0 0 0,1 0 0 0 0,0-1 0 0 0,-1 0-1 0 0,1 0 1 0 0,-1 0 0 0 0,10-4 0 0 0,-1 0-55 0 0,-6 2-1 0 0,-8 3-1 0 0,1 0 0 0 0,0 0-1 0 0,0 0 1 0 0,0 0 0 0 0,0-1-1 0 0,-1 1 1 0 0,1 0-1 0 0,0-1 1 0 0,0 1 0 0 0,-1 0-1 0 0,1-1 1 0 0,0 1 0 0 0,0-1-1 0 0,-1 1 1 0 0,1-1 0 0 0,-1 0-1 0 0,1 1 1 0 0,0-1-1 0 0,0 0 1 0 0,1-4-35 0 0,7-11-322 0 0,-8 14 178 0 0,-2 0-19 0 0,1 1 150 0 0,-1 0 0 0 0,1 0 1 0 0,0 0-1 0 0,-1 0 0 0 0,1 0 0 0 0,-1 0 1 0 0,0 0-1 0 0,1 0 0 0 0,-1 1 0 0 0,0-1 1 0 0,1 0-1 0 0,-1 0 0 0 0,0 1 0 0 0,0-1 1 0 0,0 0-1 0 0,0 1 0 0 0,0-1 0 0 0,0 0 1 0 0,0 1-1 0 0,0 0 0 0 0,0-1 1 0 0,0 1-1 0 0,0 0 0 0 0,0-1 0 0 0,0 1 1 0 0,-1 0-1 0 0,-2 0-64 0 0,0 0 0 0 0,0 0 0 0 0,-1 0 0 0 0,2 1 0 0 0,-1 0 0 0 0,-7 2 0 0 0,-9 4-98 0 0,1 1 1 0 0,0 1 0 0 0,1 1 0 0 0,0 0 0 0 0,-29 23 0 0 0,-15 9 36 0 0,36-26 143 0 0,1 2 0 0 0,1 0 0 0 0,-33 31 0 0 0,54-45 43 0 0,-1 0 0 0 0,1 0 0 0 0,0 0 0 0 0,0 0-1 0 0,0 1 1 0 0,0-1 0 0 0,1 1 0 0 0,0 0 0 0 0,0 0 0 0 0,0 0 0 0 0,0 0-1 0 0,1 0 1 0 0,-1 7 0 0 0,1-9-5 0 0,1-1 0 0 0,0 1 0 0 0,0-1 0 0 0,1 1 0 0 0,-1-1-1 0 0,0 0 1 0 0,1 1 0 0 0,-1-1 0 0 0,1 1 0 0 0,0-1 0 0 0,0 0 0 0 0,0 1-1 0 0,0-1 1 0 0,0 0 0 0 0,1 0 0 0 0,-1 0 0 0 0,1 0 0 0 0,-1 0 0 0 0,1 0 0 0 0,0 0-1 0 0,-1 0 1 0 0,1-1 0 0 0,0 1 0 0 0,0-1 0 0 0,0 1 0 0 0,0-1 0 0 0,1 0-1 0 0,-1 0 1 0 0,4 1 0 0 0,7 3-78 0 0,0-1 0 0 0,0 0-1 0 0,0-2 1 0 0,0 1 0 0 0,1-2 0 0 0,-1 1-1 0 0,1-2 1 0 0,0 0 0 0 0,23-3 0 0 0,-15-2-942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3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9215 0 0,'0'0'707'0'0,"-2"0"-464"0"0,-6 1 185 0 0,0 0-1 0 0,0 1 1 0 0,0-1 0 0 0,0 1 0 0 0,0 1 0 0 0,0 0 0 0 0,0 0 0 0 0,-8 5 0 0 0,-59 37 2685 0 0,72-43-3100 0 0,-115 83 2089 0 0,103-73-2015 0 0,1 1-1 0 0,0 1 1 0 0,1 0-1 0 0,1 1 1 0 0,-17 26-1 0 0,22-27-38 0 0,2-2-25 0 0,5-12-22 0 0,0 0 0 0 0,0 0 0 0 0,0 0 0 0 0,0 0 0 0 0,0 0 0 0 0,0 0 0 0 0,0 1 0 0 0,0-1 0 0 0,-1 0 1 0 0,1 0-1 0 0,0 0 0 0 0,0 0 0 0 0,0 0 0 0 0,0 1 0 0 0,0-1 0 0 0,0 0 0 0 0,0 0 0 0 0,0 0 0 0 0,1 0 0 0 0,-1 0 0 0 0,0 0 0 0 0,0 1 0 0 0,0-1 0 0 0,0 0 1 0 0,0 0-1 0 0,0 0 0 0 0,0 0 0 0 0,0 0 0 0 0,0 0 0 0 0,0 0 0 0 0,0 0 0 0 0,0 1 0 0 0,0-1 0 0 0,1 0 0 0 0,-1 0 0 0 0,0 0 0 0 0,0 0 0 0 0,0 0 0 0 0,0 0 1 0 0,4 3-15 0 0,0 0 1 0 0,0 0 0 0 0,0-1-1 0 0,0 1 1 0 0,0-1 0 0 0,0 0-1 0 0,1 0 1 0 0,-1 0 0 0 0,1-1-1 0 0,0 0 1 0 0,-1 0 0 0 0,1 0-1 0 0,7 0 1 0 0,11 0-312 0 0,38-2 0 0 0,-19-1 83 0 0,-23 3 130 0 0,34 6 0 0 0,-23-3 273 0 0,-29-3-83 0 0,1 0-1 0 0,0-1 1 0 0,0 1-1 0 0,0 0 0 0 0,0 0 1 0 0,-1 0-1 0 0,1 0 1 0 0,0 0-1 0 0,-1 1 1 0 0,1-1-1 0 0,-1 0 1 0 0,1 1-1 0 0,-1-1 1 0 0,0 1-1 0 0,2 2 1 0 0,0 0 95 0 0,-1 0 0 0 0,1 0 1 0 0,-1 0-1 0 0,0 1 0 0 0,2 4 1 0 0,0 6 304 0 0,0 1 0 0 0,-1 0 0 0 0,-1-1 0 0 0,0 18 0 0 0,1-14-300 0 0,-2-14-141 0 0,1 0 0 0 0,-2 1 0 0 0,1-1 0 0 0,-1 1 0 0 0,0-1 0 0 0,-1 11-1 0 0,0 5 5 0 0,-1-16-28 0 0,0-2-2 0 0,-5 14 30 0 0,3-14-26 0 0,1-1-3 0 0,-1 1 6 0 0,1 0 0 0 0,-1 0-1 0 0,0 0 1 0 0,0-1 0 0 0,0 1 0 0 0,0-1-1 0 0,0 0 1 0 0,-1-1 0 0 0,-5 3-1 0 0,-6 0 51 0 0,-22 2 0 0 0,14-2-59 0 0,-170 23 88 0 0,165-24-146 0 0,6-1-273 0 0,1-1 0 0 0,0-1-1 0 0,-36-4 1 0 0,57 4 192 0 0,1 0-1 0 0,-1 0 1 0 0,0 0-1 0 0,0-1 1 0 0,1 1-1 0 0,-1 0 1 0 0,0 0-1 0 0,1-1 1 0 0,-1 1-1 0 0,0-1 1 0 0,1 1-1 0 0,-1 0 1 0 0,0-1-1 0 0,1 1 1 0 0,-1-1-1 0 0,0 0 1 0 0,-1-1-830 0 0,-6-6-6369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3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40 10159 0 0,'0'0'920'0'0,"0"-2"-754"0"0,6-14 16 0 0,-5 14 666 0 0,-1 0 283 0 0,0-14 3293 0 0,0 14-3505 0 0,-2 3-678 0 0,-13 2-196 0 0,0 0-1 0 0,0 1 1 0 0,0 1 0 0 0,-20 10 0 0 0,-58 34 144 0 0,52-26-161 0 0,32-19-28 0 0,-11 7 0 0 0,0 1 0 0 0,1 0 0 0 0,-28 24 0 0 0,39-28-26 0 0,7-7-113 0 0,12 9-240 0 0,-8-8 330 0 0,1 0 0 0 0,-1 0 1 0 0,1-1-1 0 0,-1 1 0 0 0,1-1 0 0 0,0 0 0 0 0,0 0 0 0 0,-1 0 0 0 0,1 0 0 0 0,4-1 0 0 0,42 0-330 0 0,-24-1 276 0 0,-4 2 74 0 0,1 0 0 0 0,-1 1-1 0 0,1 2 1 0 0,26 7 0 0 0,-35-8 83 0 0,-1 2 1 0 0,0 0 0 0 0,0 0 0 0 0,-1 2 0 0 0,1-1 0 0 0,-1 1-1 0 0,20 17 1 0 0,-27-19 63 0 0,-1-1 0 0 0,0 1-1 0 0,0 0 1 0 0,-1 0 0 0 0,1 0-1 0 0,4 10 1 0 0,-7-12 49 0 0,-1 0-7 0 0,0 0-141 0 0,0 1 0 0 0,-1 0 0 0 0,1 0 0 0 0,-1 0 0 0 0,0 0 0 0 0,0-1 0 0 0,-1 1 0 0 0,1-1 0 0 0,-1 1 1 0 0,1-1-1 0 0,-1 1 0 0 0,-3 3 0 0 0,0-1 55 0 0,0 0 0 0 0,0-1 0 0 0,0 1 0 0 0,-1-1 0 0 0,-11 8 0 0 0,-1-1 79 0 0,-2-1 0 0 0,1-1 1 0 0,-32 11-1 0 0,11-8-191 0 0,-2-1 0 0 0,0-2 0 0 0,-85 8 0 0 0,109-16 45 0 0,0-2-1 0 0,0 0 0 0 0,0-1 1 0 0,1-1-1 0 0,-1-1 1 0 0,1-1-1 0 0,-1 0 0 0 0,1-1 1 0 0,-18-8-1 0 0,31 12-3 0 0,3 1-5 0 0,0 0 1 0 0,0-1 0 0 0,0 1 0 0 0,0-1-1 0 0,0 1 1 0 0,0-1 0 0 0,0 0 0 0 0,1 1 0 0 0,-1-1-1 0 0,0 0 1 0 0,0 1 0 0 0,1-1 0 0 0,-1 0-1 0 0,-1-1 1 0 0,1 1-73 0 0,0-9-249 0 0,1 8 262 0 0,0 1 0 0 0,0-1 0 0 0,0 1 0 0 0,0-1 0 0 0,0 1 0 0 0,0-1 0 0 0,0 0 0 0 0,0 1 0 0 0,1 0 0 0 0,-1-1 0 0 0,0 1 0 0 0,1-1 0 0 0,0 1 0 0 0,-1-1 0 0 0,2-1 0 0 0,-1 1-266 0 0,1 0 1 0 0,0 0-1 0 0,0 0 0 0 0,-1 0 1 0 0,1 1-1 0 0,4-4 1 0 0,-4 4 123 0 0,8-7-1247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33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418 169 12031 0 0,'0'0'7911'0'0,"3"-1"-7702"0"0,2 0-178 0 0,0-1 0 0 0,-1 1 0 0 0,1-1 0 0 0,-1 0 0 0 0,1 0 0 0 0,-1-1 0 0 0,0 1 0 0 0,0-1 0 0 0,0 0 0 0 0,0 0 0 0 0,0 0 0 0 0,-1-1 0 0 0,0 1 0 0 0,1-1 0 0 0,-1 0 0 0 0,-1 0 0 0 0,1 0 0 0 0,0 0 0 0 0,-1 0 0 0 0,0-1 0 0 0,0 1-1 0 0,0-1 1 0 0,-1 1 0 0 0,1-1 0 0 0,-1 0 0 0 0,0 0 0 0 0,-1 0 0 0 0,1 1 0 0 0,-1-1 0 0 0,0-8 0 0 0,-2-5-28 0 0,-1 13-5 0 0,1 1-15 0 0,1 3-5 0 0,0-1 0 0 0,-1 1 0 0 0,1-1 1 0 0,0 1-1 0 0,0-1 0 0 0,-1 1 0 0 0,1 0 0 0 0,-1-1 0 0 0,1 1 0 0 0,-1 0 0 0 0,1 0 0 0 0,-1 0 0 0 0,0 0 0 0 0,1 0 0 0 0,-1 1 1 0 0,0-1-1 0 0,0 0 0 0 0,0 1 0 0 0,0 0 0 0 0,0-1 0 0 0,0 1 0 0 0,1 0 0 0 0,-1 0 0 0 0,-3 0 0 0 0,-6 0-147 0 0,1 1 0 0 0,0 0 0 0 0,-13 4 0 0 0,19-4 112 0 0,-29 7-141 0 0,0 0-1 0 0,0 3 1 0 0,1 0 0 0 0,1 3 0 0 0,-33 17-1 0 0,49-22 204 0 0,1 0 1 0 0,0 0-1 0 0,1 2 0 0 0,0-1 0 0 0,1 2 0 0 0,0 0 0 0 0,1 0 1 0 0,0 1-1 0 0,0 0 0 0 0,2 1 0 0 0,0 0 0 0 0,-10 21 0 0 0,17-31 6 0 0,1-1 0 0 0,-1 1 0 0 0,1 0 0 0 0,0-1 0 0 0,0 1 0 0 0,0 0 0 0 0,1 0 0 0 0,-1 0 0 0 0,1 0 0 0 0,0 0 0 0 0,0 5-1 0 0,1-7-3 0 0,-1 0 0 0 0,1 0 1 0 0,0 0-1 0 0,0 0 0 0 0,0 0 0 0 0,0 0 0 0 0,0 0 0 0 0,0 0 0 0 0,0 0 0 0 0,0 0 0 0 0,1 0 0 0 0,-1-1 0 0 0,1 1 0 0 0,0-1 0 0 0,-1 1 0 0 0,1-1 0 0 0,0 0 0 0 0,0 1 0 0 0,0-1 0 0 0,2 1 0 0 0,2 1-1 0 0,1-1 1 0 0,0 1-1 0 0,0-1 0 0 0,0-1 1 0 0,0 1-1 0 0,0-1 0 0 0,0 0 1 0 0,0-1-1 0 0,1 0 0 0 0,-1 0 1 0 0,8-1-1 0 0,4-2-3 0 0,0 0 0 0 0,35-12 0 0 0,-39 11-187 0 0,-1-2 0 0 0,1 0 0 0 0,-1-1 0 0 0,-1 0 0 0 0,1-1 0 0 0,20-16 0 0 0,-7-4-980 0 0,-27 28 1165 0 0,0 0 0 0 0,0 0 0 0 0,0 1 0 0 0,0-1 0 0 0,0 0 0 0 0,0 0 0 0 0,0 0 0 0 0,0 0 0 0 0,0 0 0 0 0,0 0 0 0 0,0 0 0 0 0,0 0-1 0 0,0 0 1 0 0,0 0 0 0 0,0 0 0 0 0,0 0 0 0 0,0 0 0 0 0,0 0 0 0 0,0 0 0 0 0,0 0 0 0 0,0 0 0 0 0,0 0 0 0 0,0 1 0 0 0,1-1 0 0 0,-1 0 0 0 0,0 0 0 0 0,0 0 0 0 0,0 0 0 0 0,0 0-1 0 0,0 0 1 0 0,0 0 0 0 0,0 0 0 0 0,0 0 0 0 0,0 0 0 0 0,0 0 0 0 0,0 0 0 0 0,0 0 0 0 0,0 0 0 0 0,0 0 0 0 0,0 0 0 0 0,0 0 0 0 0,0 0 0 0 0,0 0 0 0 0,1 0 0 0 0,-1 0 0 0 0,0 0-1 0 0,0 0 1 0 0,0 0 0 0 0,0 0 0 0 0,0 0 0 0 0,0 1 1 0 0,1 15 65 0 0,0 0 1 0 0,-3 30-1 0 0,2-23-4731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3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0,'0'0'707'0'0,"0"2"-240"0"0,1 5 57 0 0,-1-1 0 0 0,1 1 0 0 0,1-1 0 0 0,-1 1 0 0 0,1-1 0 0 0,0 1 0 0 0,1-1 0 0 0,-1 0 0 0 0,1 0 0 0 0,0 0 0 0 0,1-1 0 0 0,-1 1 0 0 0,1-1 0 0 0,0 0 0 0 0,1 0 0 0 0,9 9 0 0 0,-3-5-243 0 0,0 0 0 0 0,0 0 0 0 0,1-1 0 0 0,1-1-1 0 0,-1 0 1 0 0,27 10 0 0 0,-4-3-184 0 0,-12-5-1225 0 0,25 6-1 0 0,-46-14-536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3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28 3223 0 0,'1'-3'143'0'0,"11"-21"9588"0"0,-15 25-8498 0 0,-4 2-948 0 0,0 0 0 0 0,0 0 0 0 0,1 1 0 0 0,-1 0 0 0 0,1 1 0 0 0,0-1 0 0 0,0 1 0 0 0,1 0 1 0 0,-1 1-1 0 0,-8 11 0 0 0,-5 9 526 0 0,-21 38 1 0 0,17-25-376 0 0,-130 245 652 0 0,29-46-872 0 0,98-194-201 0 0,-161 299-160 0 0,176-319 140 0 0,-10 31 0 0 0,19-48 27 0 0,0 0-1 0 0,1 0 0 0 0,0 0 1 0 0,0 0-1 0 0,0 0 1 0 0,1 0-1 0 0,0 0 0 0 0,0 0 1 0 0,2 11-1 0 0,-2-16-97 0 0,1 0 1 0 0,0 0-1 0 0,0 0 0 0 0,-1 0 0 0 0,1 0 1 0 0,1 0-1 0 0,-1-1 0 0 0,0 1 0 0 0,0 0 0 0 0,3 2 1 0 0,-2-1-126 0 0,0-2-421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3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 12031 0 0,'0'0'1630'0'0,"-1"2"-1284"0"0,-1 11-35 0 0,0-1 0 0 0,-1 0 0 0 0,-1 0 0 0 0,-6 15 0 0 0,-26 50 832 0 0,23-52-843 0 0,-194 362 1634 0 0,194-362-1930 0 0,-63 108 100 0 0,-36 67-113 0 0,16 7 532 0 0,48-68 187 0 0,36-107-760 0 0,11-27-215 0 0,4-4-500 0 0,8-9-1126 0 0,-10 7 1830 0 0,18-16-6219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3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13 127 15631 0 0,'-2'0'719'0'0,"-9"0"2876"0"0,15 0-2718 0 0,254-28 2254 0 0,-14 2-2333 0 0,-59 8-527 0 0,-129 11-713 0 0,69-20 1 0 0,-78 12-1463 0 0,-45 14 694 0 0,10-3-2669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3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16 12351 0 0,'2'-1'564'0'0,"20"-10"187"0"0,-11 8-607 0 0,-10 2-30 0 0,0 1 0 0 0,0 0 0 0 0,0 0 1 0 0,0 0-1 0 0,0 0 0 0 0,0 0 0 0 0,0 1 0 0 0,1-1 0 0 0,-1 0 1 0 0,0 0-1 0 0,0 1 0 0 0,0-1 0 0 0,0 0 0 0 0,0 1 0 0 0,-1-1 1 0 0,1 1-1 0 0,0 0 0 0 0,0-1 0 0 0,0 1 0 0 0,0 0 0 0 0,0-1 1 0 0,0 2-1 0 0,1 0 49 0 0,-1 0 1 0 0,1 0 0 0 0,-1 0 0 0 0,1 0 0 0 0,-1 0-1 0 0,0 0 1 0 0,2 4 0 0 0,-2-1 0 0 0,0-1 0 0 0,0 0 0 0 0,-1 1 0 0 0,0-1 1 0 0,1 1-1 0 0,-2-1 0 0 0,1 0 0 0 0,0 1 0 0 0,-1-1 0 0 0,0 1 0 0 0,-2 6 0 0 0,-3 6 316 0 0,-12 25-1 0 0,13-31-347 0 0,-23 44 517 0 0,-42 60 0 0 0,-5 9-241 0 0,-134 229-302 0 0,175-298-58 0 0,-26 36-32 0 0,26-45 35 0 0,13-18-54 0 0,-1 0 0 0 0,-38 37 0 0 0,58-64-53 0 0,4-2-181 0 0,12-12-177 0 0,23-29 0 0 0,-5 6-14 0 0,54-47-143 0 0,-68 69 555 0 0,-1 1 1 0 0,2 0 0 0 0,27-14 0 0 0,-31 20 15 0 0,-1 4 0 0 0,-12 3 22 0 0,0-1 0 0 0,0 1 0 0 0,0 0 0 0 0,0 1 0 0 0,0-1 0 0 0,-1 0 0 0 0,1 0 0 0 0,0 1 0 0 0,0-1 0 0 0,0 1 1 0 0,0 0-1 0 0,-1-1 0 0 0,1 1 0 0 0,0 0 0 0 0,0 0 0 0 0,-1 0 0 0 0,1 0 0 0 0,-1 0 0 0 0,1 1 0 0 0,-1-1 0 0 0,0 0 0 0 0,1 1 0 0 0,-1-1 0 0 0,0 1 0 0 0,0-1 0 0 0,0 1 0 0 0,0 0 0 0 0,0 0 0 0 0,1 2 0 0 0,0 2 94 0 0,0-1 0 0 0,-1 1 0 0 0,1-1 0 0 0,-1 1 0 0 0,0 0-1 0 0,0 0 1 0 0,-1 0 0 0 0,0 8 0 0 0,-1-6 18 0 0,-13 140 852 0 0,14-146-1062 0 0,0 6-431 0 0,0-3-3264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3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78 9671 0 0,'0'0'1239'0'0,"3"1"5"0"0,17 2 1037 0 0,1-1 0 0 0,0-1 0 0 0,36-2-1 0 0,-5-1-1033 0 0,-2-2-958 0 0,-41 3-311 0 0,-5 0-22 0 0,-1 1 1 0 0,1 0-1 0 0,-1-1 0 0 0,1 0 1 0 0,-1 0-1 0 0,1 0 0 0 0,-1 0 0 0 0,0-1 1 0 0,1 1-1 0 0,-1-1 0 0 0,0 0 0 0 0,0 0 1 0 0,3-2-1 0 0,-2 1 0 0 0,-3 1-2 0 0,1 1 0 0 0,-1 0 0 0 0,1-1 0 0 0,-1 0 0 0 0,0 1 0 0 0,0-1 0 0 0,0 0 0 0 0,0 0-1 0 0,0 1 1 0 0,1-4 0 0 0,-1 3 27 0 0,-1 2-2 0 0,1-1 1 0 0,-1 0 0 0 0,0 1 0 0 0,0-1-1 0 0,1 0 1 0 0,-1 1 0 0 0,0-1 0 0 0,0 0-1 0 0,0 1 1 0 0,0-1 0 0 0,0 1 0 0 0,0-1 0 0 0,0 0-1 0 0,0 1 1 0 0,0-1 0 0 0,0 0 0 0 0,0 1-1 0 0,0-1 1 0 0,-1 0 0 0 0,1 1 0 0 0,0-1-1 0 0,0 0 1 0 0,-1 1 0 0 0,1-1 0 0 0,0 1 0 0 0,-1-1-1 0 0,1 1 1 0 0,-1-1 0 0 0,1 1 0 0 0,-1-1-1 0 0,1 1 1 0 0,-2-1 0 0 0,1-1-19 0 0,-1 1-1 0 0,0 0 1 0 0,0 0-1 0 0,0 0 1 0 0,0 0-1 0 0,0 0 1 0 0,0 0-1 0 0,-2 0 1 0 0,-2 0 0 0 0,1 1 0 0 0,-1-1 0 0 0,1 1 0 0 0,0 1 0 0 0,-1-1 0 0 0,1 1 0 0 0,-1 0 0 0 0,-8 2 0 0 0,-2 2-95 0 0,-23 11 0 0 0,15-4 166 0 0,0 1 0 0 0,1 1 0 0 0,-34 27 0 0 0,-55 62 154 0 0,101-91-124 0 0,0 0 1 0 0,1 0 0 0 0,1 1-1 0 0,0 1 1 0 0,0 0 0 0 0,2 0 0 0 0,-1 0-1 0 0,-8 27 1 0 0,15-35-10 0 0,-1 1 0 0 0,0 0 0 0 0,1 0 0 0 0,1 0 0 0 0,-1 0 0 0 0,1 0 0 0 0,0 1 0 0 0,1-1 0 0 0,1 11 0 0 0,0-12 16 0 0,0-1-1 0 0,0 0 1 0 0,0 1 0 0 0,0-1-1 0 0,1 0 1 0 0,0 0 0 0 0,0 0-1 0 0,0-1 1 0 0,0 1 0 0 0,1-1-1 0 0,0 1 1 0 0,0-1 0 0 0,6 4-1 0 0,-5-4 81 0 0,1 0 0 0 0,-1 0 0 0 0,1-1-1 0 0,-1 0 1 0 0,1 0 0 0 0,0-1-1 0 0,1 1 1 0 0,-1-1 0 0 0,0-1-1 0 0,0 1 1 0 0,1-1 0 0 0,-1 0-1 0 0,1-1 1 0 0,12 1 0 0 0,0-3 185 0 0,1-1 0 0 0,0 0 0 0 0,30-10 0 0 0,-38 9-270 0 0,38-6 32 0 0,-21 6-107 0 0,-27 4-47 0 0,3 4-730 0 0,-2-3-947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2:4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14511 0 0,'0'0'1314'0'0,"1"-1"-1078"0"0,375-101 6830 0 0,-319 93-6779 0 0,93-3 0 0 0,-100 10-1050 0 0,-4-2-416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4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3223 0 0,'0'3'487'0'0,"-9"35"4293"0"0,9-36-3168 0 0,-5 11 404 0 0,-4 8 589 0 0,1 6-2426 0 0,-18 35-1 0 0,10-24-168 0 0,-16 42 219 0 0,-37 84 331 0 0,13-45-195 0 0,-44 90-151 0 0,30-63-107 0 0,57-118-86 0 0,8-16 22 0 0,-2-1-33 0 0,-1-2-10 0 0,0 1-10 0 0,-1-2-77 0 0,-4 0-408 0 0,11-7 231 0 0,-2-1-273 0 0,3 0 532 0 0,1 0-1 0 0,0 0 0 0 0,0 0 0 0 0,-1 0 1 0 0,1 0-1 0 0,0 0 0 0 0,0 0 0 0 0,0 0 0 0 0,-1 0 1 0 0,1 0-1 0 0,0 0 0 0 0,0 0 0 0 0,-1 0 1 0 0,1 0-1 0 0,0 0 0 0 0,0 0 0 0 0,-1 0 1 0 0,1 0-1 0 0,0-1 0 0 0,0 1 0 0 0,-1 0 1 0 0,1 0-1 0 0,0 0 0 0 0,0 0 0 0 0,0 0 1 0 0,0 0-1 0 0,-1-1 0 0 0,1 1 0 0 0,0 0 1 0 0,0 0-1 0 0,0 0 0 0 0,0-1 0 0 0,-1 1 1 0 0,1 0-1 0 0,0 0 0 0 0,0 0 0 0 0,0-1 1 0 0,0 1-1 0 0,1-6-7 0 0,0 0 1 0 0,1 0-1 0 0,-1 0 0 0 0,1 1 1 0 0,1-1-1 0 0,-1 1 1 0 0,5-7-1 0 0,26-37-14 0 0,-15 23 15 0 0,11-12 133 0 0,2 1 1 0 0,2 2-1 0 0,56-48 0 0 0,-53 54-122 0 0,50-31 0 0 0,-23 18 17 0 0,-59 38 65 0 0,1 1 1 0 0,-1 0 0 0 0,0 1 0 0 0,1-1 0 0 0,0 1 0 0 0,-1 0 0 0 0,1 0-1 0 0,0 0 1 0 0,0 1 0 0 0,0 0 0 0 0,0 0 0 0 0,1 0 0 0 0,-1 0 0 0 0,0 1-1 0 0,0 0 1 0 0,0 0 0 0 0,10 2 0 0 0,-14-2-15 0 0,1 1 0 0 0,-1 0 0 0 0,0 0 0 0 0,1 1 1 0 0,-1-1-1 0 0,0 0 0 0 0,0 0 0 0 0,0 1 0 0 0,1-1 0 0 0,-1 1 0 0 0,-1-1 0 0 0,1 1 0 0 0,0-1 1 0 0,0 1-1 0 0,-1-1 0 0 0,1 1 0 0 0,0 1 0 0 0,0 0 46 0 0,0 2 7 0 0,1 0 0 0 0,-1 1 0 0 0,0-1 0 0 0,0 0 0 0 0,-1 1 0 0 0,1-1 0 0 0,-1 1 0 0 0,0-1-1 0 0,-2 10 1 0 0,-2 5 296 0 0,-7 25-1 0 0,7-30-249 0 0,-11 37 270 0 0,-18 84 264 0 0,31-122-620 0 0,0-3-38 0 0,2-9-112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4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1375 0 0,'0'0'479'0'0,"-1"2"1473"0"0,-1 11 224 0 0,0-1 0 0 0,0 1 0 0 0,2-1 0 0 0,0 25 0 0 0,2-24-1551 0 0,0 1 0 0 0,0-1 0 0 0,2 0 0 0 0,-1 0 0 0 0,2 0 0 0 0,0 0 0 0 0,11 21 0 0 0,-11-25-456 0 0,-2-3-28 0 0,0-1-1 0 0,0 1 0 0 0,0-1 1 0 0,1 0-1 0 0,0 0 0 0 0,8 8 1 0 0,-10-12-164 0 0,-1 0 1 0 0,0 0-1 0 0,1-1 0 0 0,-1 1 1 0 0,1 0-1 0 0,-1-1 0 0 0,0 1 1 0 0,1-1-1 0 0,0 1 0 0 0,-1-1 1 0 0,1 0-1 0 0,-1 1 0 0 0,1-1 1 0 0,-1 0-1 0 0,1 0 0 0 0,-1 0 1 0 0,1 0-1 0 0,3-1 0 0 0,-2 0-168 0 0,0 0 1 0 0,1 0-1 0 0,-1 0 0 0 0,0-1 0 0 0,0 1 0 0 0,0-1 0 0 0,4-2 1 0 0,20-18-988 0 0,-1-2-6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4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0 8751 0 0,'0'0'794'0'0,"-2"2"-652"0"0,-6 5 1666 0 0,0 0-1 0 0,0 1 0 0 0,1 0 0 0 0,-10 15 0 0 0,6-8-1165 0 0,-14 20 208 0 0,-31 60 0 0 0,36-58-693 0 0,-137 251 292 0 0,32-21-659 0 0,41-81-381 0 0,-28 34-1064 0 0,31-77-4903 0 0,71-126 1116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4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12439 0 0,'0'0'1504'0'0,"-1"3"-365"0"0,-27 74 3560 0 0,-22 40-2720 0 0,-8 20-1354 0 0,24-54-578 0 0,-49 86 0 0 0,40-97-43 0 0,-5 7-24 0 0,35-55-894 0 0,-26 35 0 0 0,28-45 38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4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80 386 6447 0 0,'-44'38'868'0'0,"9"-6"8831"0"0,35-35-8858 0 0,0-3-526 0 0,1 0 0 0 0,0 0 0 0 0,0 0-1 0 0,1 0 1 0 0,0 0 0 0 0,0 0 0 0 0,1 1-1 0 0,3-8 1 0 0,29-44 609 0 0,-34 55-923 0 0,13-20 192 0 0,2 1 1 0 0,1 1 0 0 0,0 0 0 0 0,2 1 0 0 0,0 1-1 0 0,1 0 1 0 0,28-18 0 0 0,-1 5-89 0 0,81-39 0 0 0,-102 58-106 0 0,0 1 0 0 0,1 2 0 0 0,0 1 0 0 0,1 0 0 0 0,30-3 0 0 0,-38 11 1 0 0,-19 1 5 0 0,1-1-1 0 0,-1 1 1 0 0,1-1 0 0 0,-1 1-1 0 0,1 0 1 0 0,-1 0-1 0 0,1 0 1 0 0,-1 0 0 0 0,0 0-1 0 0,1 0 1 0 0,-1 0 0 0 0,0 0-1 0 0,0 1 1 0 0,0-1-1 0 0,0 0 1 0 0,0 1 0 0 0,0-1-1 0 0,0 1 1 0 0,-1-1 0 0 0,1 1-1 0 0,0 0 1 0 0,-1-1-1 0 0,1 1 1 0 0,-1-1 0 0 0,1 3-1 0 0,-1 1 31 0 0,1 0 0 0 0,-1 1 0 0 0,1-1 0 0 0,-1 0 0 0 0,-1 0 0 0 0,1 0 0 0 0,-2 6 0 0 0,-4 9 59 0 0,0 1 1 0 0,-1-1-1 0 0,-2 0 0 0 0,0-1 0 0 0,-1 0 0 0 0,-1-1 0 0 0,0 0 1 0 0,-17 19-1 0 0,-120 125 117 0 0,135-149-206 0 0,-17 14-277 0 0,-1-1 0 0 0,-1-2 0 0 0,-67 37 0 0 0,63-37-932 0 0,34-23 695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4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67 11431 0 0,'0'0'1832'0'0,"-2"0"-1172"0"0,-2 0-474 0 0,0 1 0 0 0,-1 0 0 0 0,1 0-1 0 0,0 0 1 0 0,0 0 0 0 0,0 1 0 0 0,0-1-1 0 0,0 1 1 0 0,0 0 0 0 0,-7 5 0 0 0,-6 5 27 0 0,-15 15 1 0 0,7-6-75 0 0,9-7-75 0 0,1 0 0 0 0,0 1 0 0 0,1 0 1 0 0,1 2-1 0 0,0-1 0 0 0,1 2 1 0 0,1 0-1 0 0,-10 20 0 0 0,17-31-12 0 0,1 1 0 0 0,0 0-1 0 0,1 0 1 0 0,-1-1-1 0 0,1 2 1 0 0,1-1 0 0 0,0 0-1 0 0,0 0 1 0 0,0 0 0 0 0,2 9-1 0 0,-1-15-19 0 0,0-1-1 0 0,1 1 1 0 0,-1-1-1 0 0,1 1 1 0 0,0-1-1 0 0,-1 1 1 0 0,1-1-1 0 0,0 0 1 0 0,0 1 0 0 0,0-1-1 0 0,0 0 1 0 0,0 0-1 0 0,0 0 1 0 0,0 0-1 0 0,2 2 1 0 0,19 10 282 0 0,-22-12-306 0 0,8 2 115 0 0,-1 0-1 0 0,1 0 1 0 0,0-1-1 0 0,0 1 1 0 0,0-2 0 0 0,0 1-1 0 0,0-1 1 0 0,0 0 0 0 0,0-1-1 0 0,1 0 1 0 0,15-2 0 0 0,0-2 230 0 0,0-1 0 0 0,40-14 1 0 0,-57 17-323 0 0,-1-1 1 0 0,1 0 0 0 0,-1 0-1 0 0,0-1 1 0 0,0 1 0 0 0,0-1-1 0 0,0-1 1 0 0,0 1-1 0 0,-1-1 1 0 0,0 0 0 0 0,7-8-1 0 0,-6 5 19 0 0,-1 0 0 0 0,0-1 0 0 0,0 1 0 0 0,-1-1 0 0 0,0 0 0 0 0,0-1 0 0 0,3-12 0 0 0,-2-6 46 0 0,0 0 0 0 0,-2 0 1 0 0,-2 0-1 0 0,-2-51 0 0 0,1 72-341 0 0,-1 0-1 0 0,1 0 1 0 0,-1 0 0 0 0,-1 0-1 0 0,1 1 1 0 0,-1-1 0 0 0,-1 0-1 0 0,-4-10 1 0 0,6 15-69 0 0,-1 0 0 0 0,1-1 0 0 0,-1 1-1 0 0,0 0 1 0 0,0 0 0 0 0,0 0 0 0 0,0 0 0 0 0,0 0 0 0 0,0 1-1 0 0,-1-1 1 0 0,1 1 0 0 0,-1-1 0 0 0,1 1 0 0 0,-1 0 0 0 0,1 0-1 0 0,-1 0 1 0 0,0 0 0 0 0,1 0 0 0 0,-1 1 0 0 0,0-1-1 0 0,0 1 1 0 0,1-1 0 0 0,-6 1 0 0 0,-15 4-1717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4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0 15487 0 0,'0'0'1408'0'0,"0"3"-1162"0"0,-2 8 48 0 0,-1 0 0 0 0,0-1 1 0 0,0 1-1 0 0,-1-1 1 0 0,-7 14-1 0 0,-31 51 977 0 0,34-62-1131 0 0,-109 204 1251 0 0,66-118-1175 0 0,-43 107-139 0 0,53-111-69 0 0,-45 86 45 0 0,34-79-51 0 0,-33 58-77 0 0,84-158-37 0 0,26-39-2485 0 0,-9 11 1371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4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90 13359 0 0,'0'0'2640'0'0,"0"3"-1289"0"0,-1 7 60 0 0,0-7-103 0 0,4-1-482 0 0,5 1-627 0 0,-1 1 0 0 0,0-1-1 0 0,1-1 1 0 0,0 0 0 0 0,0 0-1 0 0,0 0 1 0 0,0-1 0 0 0,0 0-1 0 0,0 0 1 0 0,0-1 0 0 0,0 0-1 0 0,10-2 1 0 0,16-3 388 0 0,53-14 0 0 0,-76 17-495 0 0,29-8 99 0 0,197-43 233 0 0,-19 28-1795 0 0,-205 24 63 0 0,0-1 0 0 0,13-3-1 0 0,-5 0-6131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4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0 14479 0 0,'0'0'3682'0'0,"1"3"-2954"0"0,1 4-492 0 0,0 0 1 0 0,-1 1 0 0 0,0-1 0 0 0,-1 1 0 0 0,1-1 0 0 0,-1 1 0 0 0,-1-1 0 0 0,0 1-1 0 0,0-1 1 0 0,0 0 0 0 0,-1 1 0 0 0,-3 10 0 0 0,-6 11 216 0 0,-27 50-1 0 0,13-29-190 0 0,-100 212 136 0 0,-21-11-356 0 0,107-192-42 0 0,-191 273 0 0 0,215-316 2 0 0,10-11-10 0 0,0 0 0 0 0,1 0 0 0 0,-1 0 1 0 0,-3 8-1 0 0,6-11-184 0 0,8-16-596 0 0,3-3 393 0 0,1-1 1 0 0,1 1-1 0 0,0 1 1 0 0,25-27-1 0 0,-22 26 348 0 0,10-11 54 0 0,0 1 1 0 0,1 1 0 0 0,2 2-1 0 0,1 0 1 0 0,0 2 0 0 0,48-28-1 0 0,-56 41 296 0 0,0 1 0 0 0,0 1 0 0 0,37-9 0 0 0,-52 15-227 0 0,-3 1-3 0 0,0 0 0 0 0,0-1 0 0 0,0 1 0 0 0,0 0 0 0 0,0 1 0 0 0,0-1 0 0 0,0 0 0 0 0,0 0 0 0 0,0 1 0 0 0,0 0 0 0 0,0-1 0 0 0,0 1 0 0 0,0 0 0 0 0,0 0 0 0 0,0 0 0 0 0,0 0 0 0 0,0 0 0 0 0,-1 0 0 0 0,1 0 0 0 0,-1 1 0 0 0,1-1 0 0 0,-1 1 0 0 0,2 1 0 0 0,-1 1-20 0 0,0 0 0 0 0,-1-1 0 0 0,0 1 0 0 0,0 0 0 0 0,0 0 0 0 0,0 0 0 0 0,0 0 0 0 0,-1 0 0 0 0,0 0 0 0 0,0 0 0 0 0,0 6 0 0 0,-2 3 41 0 0,-1 0 1 0 0,-6 18-1 0 0,-9 40 76 0 0,14-43-428 0 0,4-26-394 0 0,0 0-196 0 0,1 0 413 0 0,-1 2-166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4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77 14711 0 0,'0'0'672'0'0,"-2"2"-9"0"0,-2 1-508 0 0,1 0 0 0 0,0 1 0 0 0,0-1 1 0 0,0 1-1 0 0,1 0 0 0 0,-1 0 0 0 0,1 0 0 0 0,0 0 0 0 0,0 0 1 0 0,0 1-1 0 0,0-1 0 0 0,1 1 0 0 0,0-1 0 0 0,0 1 0 0 0,-1 6 1 0 0,2-9 1202 0 0,5 10-302 0 0,-5-11-1014 0 0,1 0-1 0 0,-1-1 1 0 0,0 1-1 0 0,1 0 1 0 0,-1-1-1 0 0,1 1 1 0 0,-1-1-1 0 0,1 1 1 0 0,0-1-1 0 0,-1 1 1 0 0,1-1-1 0 0,-1 1 1 0 0,1-1-1 0 0,0 1 0 0 0,-1-1 1 0 0,1 0-1 0 0,0 0 1 0 0,0 1-1 0 0,0-1 1 0 0,2 1 92 0 0,2 1 12 0 0,0 0-1 0 0,-1 0 0 0 0,1 0 1 0 0,0-1-1 0 0,0 0 1 0 0,0 0-1 0 0,0 0 1 0 0,0-1-1 0 0,8 0 0 0 0,5-1 326 0 0,24-4 0 0 0,-5 0-152 0 0,66 1 47 0 0,-89 4-355 0 0,1-2-11 0 0,5-1 0 0 0,-16 0 0 0 0,0 0 0 0 0,-2 2 0 0 0,0 1 0 0 0,0-1 0 0 0,0 0 0 0 0,-1-1 0 0 0,1 1 0 0 0,0 0 0 0 0,0 0 0 0 0,-1-1 0 0 0,1 1 0 0 0,-1-1 0 0 0,1 1 0 0 0,-1-1 0 0 0,1 0 0 0 0,-1 0 0 0 0,1-2 0 0 0,1-2 0 0 0,0 2-18 0 0,-1 0 0 0 0,0 0 1 0 0,0-1-1 0 0,-1 1 0 0 0,1-1 0 0 0,-1 1 0 0 0,0-1 1 0 0,0 1-1 0 0,-1-1 0 0 0,1-8 0 0 0,-1 6-25 0 0,0 0-1 0 0,-1-1 1 0 0,1 1 0 0 0,-2-1-1 0 0,-2-11 1 0 0,3 17-122 0 0,-1 1 71 0 0,1 1-1 0 0,-1 0 1 0 0,0-1 0 0 0,1 0 0 0 0,-1 1 0 0 0,1-1-1 0 0,-1 0 1 0 0,-2-2 0 0 0,3 3 52 0 0,0-1 1 0 0,0 0-1 0 0,0 0 1 0 0,-1 0-1 0 0,1 1 1 0 0,0-1-1 0 0,-1 1 1 0 0,1-1-1 0 0,0 1 1 0 0,-1 0-1 0 0,1-1 1 0 0,-1 1-1 0 0,1 0 1 0 0,-1 0-1 0 0,-1 0 1 0 0,-6 1-197 0 0,0 1 1 0 0,1 0 0 0 0,-1 1-1 0 0,1 0 1 0 0,0 0-1 0 0,-16 9 1 0 0,-45 33-478 0 0,65-42 700 0 0,-24 18-41 0 0,1 1 1 0 0,0 1-1 0 0,2 1 1 0 0,-29 36 0 0 0,41-44 211 0 0,1 1 1 0 0,0 1 0 0 0,1 0 0 0 0,1 1-1 0 0,1 0 1 0 0,1 0 0 0 0,0 1-1 0 0,-7 30 1 0 0,13-21 1231 0 0,5-27-1128 0 0,3 1-175 0 0,0-1 0 0 0,0 0-1 0 0,0 0 1 0 0,0 0 0 0 0,0-1 0 0 0,1 0-1 0 0,-1 0 1 0 0,1 0 0 0 0,-1-1 0 0 0,12-1-1 0 0,9-1 37 0 0,34-9 0 0 0,-30 5-59 0 0,100-22-1033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2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3 3679 0 0,'10'-2'10036'0'0,"-8"5"-9737"0"0,-1 0-1 0 0,1 0 0 0 0,-1 0 1 0 0,0 0-1 0 0,0 1 0 0 0,0-1 1 0 0,0 1-1 0 0,-1-1 0 0 0,1 1 1 0 0,-1-1-1 0 0,0 7 0 0 0,-1-3-106 0 0,0-1-1 0 0,0 0 0 0 0,0 1 0 0 0,-1-1 0 0 0,-5 12 1 0 0,-1-1-107 0 0,-2 1 0 0 0,0-1 0 0 0,-17 20 0 0 0,-3 2 79 0 0,-54 52 0 0 0,-43 26 116 0 0,67-66-268 0 0,-21 20 46 0 0,-88 95 0 0 0,165-161-58 0 0,-9 12-13 0 0,12-15-175 0 0,12-3-1463 0 0,3-2 670 0 0,3-4-10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4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6911 0 0,'0'0'6091'0'0,"-2"1"-5328"0"0,-33 14 138 0 0,-49 15 1 0 0,45-17-813 0 0,-40 18 0 0 0,-48 25-132 0 0,122-53-43 0 0,3-2 113 0 0,-15 12-409 0 0,-2 1-193 0 0,17-13 277 0 0,0 1-405 0 0,2-2 657 0 0,-1 0 0 0 0,1 1 1 0 0,0-1-1 0 0,-1 0 0 0 0,1 1 0 0 0,-1-1 1 0 0,1 0-1 0 0,0 1 0 0 0,-1-1 0 0 0,1 1 1 0 0,0-1-1 0 0,-1 1 0 0 0,1-1 0 0 0,0 0 1 0 0,0 1-1 0 0,-1-1 0 0 0,1 1 0 0 0,0 0 1 0 0,0-1-1 0 0,0 1 0 0 0,0-1 0 0 0,0 1 0 0 0,0-1 1 0 0,0 1-1 0 0,6 12 19 0 0,-4-10 23 0 0,1-1 0 0 0,-1 1-1 0 0,1 0 1 0 0,0-1-1 0 0,0 0 1 0 0,0 0 0 0 0,0 0-1 0 0,1 0 1 0 0,-1 0-1 0 0,0-1 1 0 0,1 1 0 0 0,-1-1-1 0 0,1 0 1 0 0,4 1-1 0 0,7 1 9 0 0,1-1 0 0 0,17 0 0 0 0,-13 0-10 0 0,17 0 585 0 0,0 3 0 0 0,0 1 0 0 0,0 2 0 0 0,-1 1 0 0 0,57 23 0 0 0,-87-29-343 0 0,0 0 1 0 0,-1 0 0 0 0,1 0-1 0 0,-1 1 1 0 0,0 0 0 0 0,0 0-1 0 0,7 7 1 0 0,-11-10-162 0 0,0 1 0 0 0,0-1 0 0 0,0 0 0 0 0,0 0 0 0 0,0 1 0 0 0,0-1 0 0 0,0 1 0 0 0,-1-1 0 0 0,1 1-1 0 0,0-1 1 0 0,-1 1 0 0 0,0-1 0 0 0,1 1 0 0 0,-1-1 0 0 0,0 1 0 0 0,1 0 0 0 0,-1-1 0 0 0,0 1 0 0 0,0 0 0 0 0,-1-1 0 0 0,1 1 0 0 0,0-1 0 0 0,0 1 0 0 0,-1 0-1 0 0,1-1 1 0 0,-1 1 0 0 0,1-1 0 0 0,-1 1 0 0 0,0-1 0 0 0,0 1 0 0 0,0-1 0 0 0,0 0 0 0 0,-1 2 0 0 0,0-1 16 0 0,0 0 1 0 0,0 0-1 0 0,0 0 1 0 0,0 0-1 0 0,-1 0 1 0 0,1-1-1 0 0,-1 1 1 0 0,0-1-1 0 0,1 0 1 0 0,-6 2-1 0 0,-31 6 380 0 0,24-6-304 0 0,-4 1-45 0 0,-278 65 97 0 0,294-68-224 0 0,-5 1 0 0 0,1 0 0 0 0,-1-1 1 0 0,-12 2-1 0 0,19-3 2 0 0,-1 0-1 0 0,1 1 0 0 0,0-1 1 0 0,-1 0-1 0 0,1 0 0 0 0,0 0 1 0 0,0 0-1 0 0,-1-1 1 0 0,1 1-1 0 0,0 0 0 0 0,0 0 1 0 0,-1-1-1 0 0,1 1 1 0 0,0-1-1 0 0,-2 0 0 0 0,0-1 2 0 0,0 1 2 0 0,0 0 0 0 0,0 0 0 0 0,0 0 0 0 0,0 0 0 0 0,0-1 0 0 0,0 1 0 0 0,1-1 0 0 0,-1 0 0 0 0,-2-2 0 0 0,0 0 0 0 0,1 1 1 0 0,1-1 0 0 0,0 0-1 0 0,0 0 1 0 0,1 0 0 0 0,-1 0 0 0 0,1 0-1 0 0,0 0 1 0 0,0-1 0 0 0,0 1 0 0 0,-2-9-1 0 0,3 11 3 0 0,1 0 32 0 0,0 0 0 0 0,-1 1 1 0 0,1-1-1 0 0,0 0 0 0 0,0 1 0 0 0,0-1 1 0 0,0 1-1 0 0,1-1 0 0 0,-1 0 0 0 0,0 1 1 0 0,1-1-1 0 0,-1 0 0 0 0,1 1 0 0 0,0-2 1 0 0,3-13-5894 0 0,0 18 4143 0 0,15 9-12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45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119 255 13215 0 0,'0'0'604'0'0,"2"-2"-13"0"0,5-7 4550 0 0,-9 11-4563 0 0,-10 11-169 0 0,0 1 1 0 0,1 0 0 0 0,1 1 0 0 0,-14 26 0 0 0,11-15-102 0 0,1 1 1 0 0,-10 33-1 0 0,21-56-292 0 0,-7 33 51 0 0,8-35-41 0 0</inkml:trace>
  <inkml:trace contextRef="#ctx0" brushRef="#br0" timeOffset="1">281 0 12895 0 0,'0'0'576'0'0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4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16095 0 0,'0'0'6367'0'0,"-1"3"-5823"0"0,-8 12-378 0 0,-1 0 1 0 0,0-1-1 0 0,-17 17 1 0 0,-9 13-8 0 0,17-20-512 0 0,-24 26 1 0 0,33-40 204 0 0,0-1-1 0 0,0 0 1 0 0,-1-1 0 0 0,0 0 0 0 0,-13 7-1 0 0,12-7-148 0 0,10-5-109 0 0,-1-1 0 0 0,0 0-1 0 0,0 0 1 0 0,0-1 0 0 0,0 1-1 0 0,-4 1 1 0 0,52 1-538 0 0,-22-2 879 0 0,0 1 0 0 0,0 1-1 0 0,0 1 1 0 0,-1 1 0 0 0,43 17-1 0 0,-48-14 114 0 0,0 1 0 0 0,-1 0 0 0 0,26 22 0 0 0,-34-24 211 0 0,-1 0-1 0 0,0 0 1 0 0,0 1-1 0 0,-1 0 1 0 0,0 0-1 0 0,-1 1 1 0 0,0 0-1 0 0,6 15 1 0 0,-11-23-181 0 0,1 0 1 0 0,-1-1-1 0 0,1 1 0 0 0,-1 0 1 0 0,0-1-1 0 0,0 1 1 0 0,0 0-1 0 0,0-1 0 0 0,0 1 1 0 0,0 0-1 0 0,-1-1 1 0 0,1 1-1 0 0,-1-1 0 0 0,1 1 1 0 0,-1 0-1 0 0,1-1 1 0 0,-1 1-1 0 0,0-1 0 0 0,0 1 1 0 0,1-1-1 0 0,-1 0 1 0 0,0 1-1 0 0,0-1 1 0 0,-1 0-1 0 0,1 0 0 0 0,0 1 1 0 0,0-1-1 0 0,-3 1 1 0 0,0 2 82 0 0,0-1 1 0 0,-1 0 0 0 0,1-1 0 0 0,-1 1 0 0 0,0-1 0 0 0,0 0 0 0 0,-8 3 0 0 0,-53 9 155 0 0,37-8-152 0 0,0 1 0 0 0,0 1-1 0 0,-41 17 1 0 0,63-21-165 0 0,0-1 0 0 0,-1 0 0 0 0,1-1 0 0 0,0 1 0 0 0,-1-1 0 0 0,0-1 0 0 0,1 0 0 0 0,-1 0 0 0 0,0 0 0 0 0,-11-1 0 0 0,16 0 0 0 0,-1-1-1 0 0,1 1 1 0 0,0-1-1 0 0,-1 1 1 0 0,1-1-1 0 0,0 0 1 0 0,0 0 0 0 0,0-1-1 0 0,0 1 1 0 0,0-1-1 0 0,0 1 1 0 0,0-1-1 0 0,0 0 1 0 0,-3-3-1 0 0,1 1-12 0 0,-53-50-422 0 0,2 3-330 0 0,50 46 447 0 0,3 2 30 0 0,0 0 0 0 0,-1 0 0 0 0,1 1 0 0 0,-1-1 1 0 0,0 1-1 0 0,1 0 0 0 0,-1 0 0 0 0,0 0 1 0 0,0 1-1 0 0,-6-2 0 0 0,1 1-1800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4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5 1839 0 0,'0'0'16967'0'0,"-7"-4"-15471"0"0,3 4 1526 0 0,0 2-2955 0 0,-1 1-1 0 0,2-1 1 0 0,-1 1-1 0 0,0 0 1 0 0,1 0-1 0 0,-1 0 1 0 0,1 0-1 0 0,0 1 1 0 0,0-1-1 0 0,-5 9 1 0 0,-4 7-74 0 0,-9 22-1 0 0,2-5 38 0 0,-2 1-63 0 0,-42 70-903 0 0,62-105 481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4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2 11975 0 0,'0'0'1495'0'0,"-2"-1"-162"0"0,-1 1-841 0 0,0-1 0 0 0,0 1 0 0 0,0 0 0 0 0,0 0 0 0 0,0 1 0 0 0,1-1 0 0 0,-1 0 0 0 0,0 1 0 0 0,-5 1 0 0 0,-24 14 866 0 0,21-9-1392 0 0,-35 17 452 0 0,-34 20-41 0 0,38-18-310 0 0,30-20-279 0 0,0 0 1 0 0,1 2-1 0 0,0-1 0 0 0,0 1 1 0 0,-18 19-1 0 0,28-25 68 0 0,-4 10-89 0 0,5-7 153 0 0,6 15 6 0 0,-1-15 76 0 0,-2-3-13 0 0,2 3 1 0 0,1 0-1 0 0,-1-1 0 0 0,1 0 1 0 0,-1 0-1 0 0,1-1 1 0 0,0 1-1 0 0,1-1 0 0 0,-1-1 1 0 0,11 4-1 0 0,8 1-32 0 0,32 5 1 0 0,-28-7 11 0 0,-9-1 20 0 0,119 27-98 0 0,-120-26 132 0 0,0 1 1 0 0,0 2-1 0 0,-1-1 0 0 0,35 22 1 0 0,-52-28 101 0 0,5 9 142 0 0,-5-8-238 0 0,-1-1 1 0 0,1 0-1 0 0,-1 1 1 0 0,0-1-1 0 0,1 0 1 0 0,-1 1-1 0 0,0-1 1 0 0,0 1-1 0 0,0-1 1 0 0,0 0-1 0 0,0 1 1 0 0,0-1-1 0 0,-1 1 1 0 0,1-1-1 0 0,0 0 1 0 0,-2 3-1 0 0,-8 17 259 0 0,5-12-239 0 0,-2 0 0 0 0,1-1 1 0 0,-1 0-1 0 0,0-1 0 0 0,-1 1 0 0 0,0-1 0 0 0,0-1 0 0 0,-1 0 0 0 0,1 0 0 0 0,-1 0 0 0 0,0-1 1 0 0,-1-1-1 0 0,-12 6 0 0 0,-10 1-36 0 0,0-1 1 0 0,-60 10-1 0 0,50-14 12 0 0,0-2 0 0 0,-43-2 0 0 0,69-2-16 0 0,0-1-1 0 0,0-1 1 0 0,-21-5 0 0 0,28 5-7 0 0,0-1 0 0 0,0 0 1 0 0,0 0-1 0 0,0-1 0 0 0,1 0 0 0 0,-1-1 1 0 0,-7-5-1 0 0,13 8-131 0 0,0-1 1 0 0,0 1-1 0 0,1-1 0 0 0,-1 0 0 0 0,1 0 0 0 0,0 0 1 0 0,-1 0-1 0 0,1 0 0 0 0,0 0 0 0 0,1-1 1 0 0,-1 1-1 0 0,1-1 0 0 0,-1 1 0 0 0,1-1 0 0 0,0 1 1 0 0,1-1-1 0 0,-1 0 0 0 0,0 0 0 0 0,1 1 0 0 0,0-1 1 0 0,0 0-1 0 0,0 0 0 0 0,1 0 0 0 0,-1 1 1 0 0,1-1-1 0 0,0 0 0 0 0,0 1 0 0 0,0-1 0 0 0,0 0 1 0 0,1 1-1 0 0,-1 0 0 0 0,1-1 0 0 0,0 1 0 0 0,0 0 1 0 0,0 0-1 0 0,0 0 0 0 0,1 0 0 0 0,4-4 1 0 0,0-1-1442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4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 3679 0 0,'-5'-1'17368'0'0,"12"25"-16768"0"0,16 38-1 0 0,-13-35-470 0 0,7 11-49 0 0,-7-18-81 0 0,-6-18-7 0 0,-2 0-7 0 0,1 0-42 0 0,-1 0 0 0 0,0-1 0 0 0,1 1 1 0 0,0 0-1 0 0,-1-1 0 0 0,1 0 0 0 0,0 1 0 0 0,-1-1 0 0 0,1 0 0 0 0,0-1 0 0 0,0 1 0 0 0,0 0 0 0 0,5 0 0 0 0,-2-1-530 0 0,1 0-1 0 0,-1 0 0 0 0,0 0 0 0 0,12-3 0 0 0,0-2-1905 0 0,-1-2-3614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4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2303 0 0,'0'0'102'0'0,"0"-2"-1"0"0,0-2 83 0 0,0 0-1 0 0,0 0 1 0 0,0 1-1 0 0,0-1 1 0 0,1 0-1 0 0,0 0 1 0 0,0 1-1 0 0,1-5 1 0 0,3-4 3257 0 0,0-9 1 0 0,-4 18-2757 0 0,0 2 6 0 0,14-17 7259 0 0,-13 20-7463 0 0,2 6-287 0 0,-1 0 0 0 0,0 1 1 0 0,0-1-1 0 0,-1 1 0 0 0,0 0 0 0 0,0-1 0 0 0,0 18 1 0 0,5 21 434 0 0,-6-45-536 0 0,0 1-10 0 0,0 4-46 0 0,0-4-38 0 0,-1 1 0 0 0,1-1 0 0 0,0 1 0 0 0,0-1 0 0 0,1 0 0 0 0,-1 0 0 0 0,1 0 0 0 0,3 6 0 0 0,1 0-121 0 0,-5-7-485 0 0,12-2-1577 0 0,-12-1 1432 0 0,12-2-6469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4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14367 0 0,'0'0'1306'0'0,"-3"1"-973"0"0,-3 3-33 0 0,0 1 0 0 0,1 0 0 0 0,-1 0 1 0 0,1 0-1 0 0,0 0 0 0 0,0 1 0 0 0,0 0 0 0 0,-5 10 0 0 0,-3 8-26 0 0,-11 27 0 0 0,4-8-104 0 0,-257 432 876 0 0,225-386-916 0 0,-15 23 42 0 0,80-134-628 0 0,13-30 1 0 0,-5 9-942 0 0,1 2-845 0 0,1-2-3814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49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112 555 3223 0 0,'1'-2'240'0'0,"19"-25"9871"0"0,-21 26-10041 0 0,0 0 0 0 0,0 0-1 0 0,0 0 1 0 0,0 0 0 0 0,-1 0 0 0 0,1 0 0 0 0,0 0 0 0 0,-1 1-1 0 0,1-1 1 0 0,-1 0 0 0 0,1 1 0 0 0,0-1 0 0 0,-1 1-1 0 0,0 0 1 0 0,1-1 0 0 0,-1 1 0 0 0,1 0 0 0 0,-3 0 0 0 0,-2 1 34 0 0,0 0 1 0 0,1 1 0 0 0,-1-1 0 0 0,0 1 0 0 0,1 0 0 0 0,0 1 0 0 0,-1-1-1 0 0,-7 6 1 0 0,3-2 204 0 0,-24 12 1017 0 0,32-18 300 0 0,2-2-1298 0 0,6-8-167 0 0,-1 0 0 0 0,1 0 0 0 0,1 0 0 0 0,0 1 0 0 0,13-14 0 0 0,46-41-81 0 0,-54 53-40 0 0,96-93-44 0 0,55-48 150 0 0,-135 130-113 0 0,0 2-1 0 0,1 0 0 0 0,1 2 1 0 0,45-21-1 0 0,-59 32 4 0 0,-1 1 1 0 0,1 1-1 0 0,1 0 0 0 0,-1 1 1 0 0,33-4-1 0 0,-43 8-13 0 0,0 0 1 0 0,0 0-1 0 0,-1 1 1 0 0,1-1-1 0 0,0 1 1 0 0,0 1-1 0 0,-1-1 1 0 0,1 1-1 0 0,5 2 1 0 0,-7-2-19 0 0,0 0 0 0 0,-1 1-1 0 0,1-1 1 0 0,-1 1 0 0 0,1-1 0 0 0,-1 1 0 0 0,0 0-1 0 0,0 0 1 0 0,0 1 0 0 0,-1-1 0 0 0,1 1 0 0 0,-1-1-1 0 0,4 7 1 0 0,1 6-5 0 0,-4 1 0 0 0,-3-9 0 0 0,0 1 0 0 0,0-1 0 0 0,-1 0 0 0 0,0-1-1 0 0,0 1 1 0 0,-1 0 0 0 0,0 0 0 0 0,-1 0 0 0 0,-4 9 0 0 0,-4 6 44 0 0,-23 35 1 0 0,22-42 73 0 0,0 1 0 0 0,-1-2 0 0 0,0 0-1 0 0,-2 0 1 0 0,-29 23 0 0 0,-89 50 68 0 0,88-61-183 0 0,17-10-2 0 0,-1-2 0 0 0,0-1 1 0 0,-1-2-1 0 0,-1-1 0 0 0,0-1 0 0 0,-44 8 0 0 0,71-17-180 0 0,0-1-1 0 0,0 0 1 0 0,0 0 0 0 0,0 0 0 0 0,0-1-1 0 0,0 1 1 0 0,-6-2 0 0 0,8 1-323 0 0,1-1-91 0 0,0 0 96 0 0,0 0 0 0 0,0 0 0 0 0,0 0 0 0 0,0 0 0 0 0,0 0 0 0 0,1 0 0 0 0,-1 0 0 0 0,1 0 0 0 0,-1 0 0 0 0,1 0 0 0 0,0 0 0 0 0,0 0 0 0 0,0-1 0 0 0,0 1 0 0 0,1-3 0 0 0,3-9-4638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5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10135 0 0,'0'0'919'0'0,"2"0"-596"0"0,-1 0-174 0 0,1 0 0 0 0,-1 0 0 0 0,0 1 0 0 0,0-1 0 0 0,0 0 0 0 0,0 0 0 0 0,0 1 0 0 0,1-1 0 0 0,-1 1 0 0 0,0-1 0 0 0,0 1 0 0 0,0-1 0 0 0,0 1 0 0 0,0 0 0 0 0,0 0 0 0 0,-1-1 0 0 0,1 1 0 0 0,0 0 0 0 0,0 0 0 0 0,0 0 0 0 0,-1 0 0 0 0,1 0 0 0 0,0 0 0 0 0,-1 0 0 0 0,1 0 0 0 0,-1 0 0 0 0,0 0 0 0 0,1 0 0 0 0,-1 0 0 0 0,0 0 0 0 0,1 1 0 0 0,-1-1 0 0 0,0 0 0 0 0,0 0 0 0 0,0 2 0 0 0,0 2 60 0 0,0 1 0 0 0,0 0-1 0 0,-1-1 1 0 0,1 1 0 0 0,-1 0-1 0 0,-3 9 1 0 0,-15 37 907 0 0,-29 59-1 0 0,-34 47-504 0 0,68-131-560 0 0,-31 57-49 0 0,3-3 29 0 0,-86 127 0 0 0,-34 26 97 0 0,156-222-192 0 0,5-10-257 0 0,4-3-1306 0 0,14-6-3121 0 0,6-5-1508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23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0 11111 0 0,'0'0'1008'0'0,"-2"1"-828"0"0,-15 6 463 0 0,0 2-1 0 0,1 0 0 0 0,-31 22 0 0 0,-40 43 1897 0 0,63-55-2539 0 0,-1-1 0 0 0,-49 28 0 0 0,-1 1 0 0 0,-27 17 51 0 0,-39 29 104 0 0,121-78-135 0 0,2 1 1 0 0,-1 1 0 0 0,2 0 0 0 0,-28 35 0 0 0,42-47-20 0 0,0 0 1 0 0,0 0-1 0 0,0 0 1 0 0,0 0-1 0 0,1 0 1 0 0,-2 6-1 0 0,3-8 6 0 0,0 0-1 0 0,1 1 1 0 0,-1-1-1 0 0,1 0 1 0 0,0 1-1 0 0,0-1 1 0 0,0 0-1 0 0,0 1 1 0 0,0-1-1 0 0,1 0 1 0 0,0 0-1 0 0,-1 1 1 0 0,1-1-1 0 0,1 0 0 0 0,-1 0 1 0 0,2 4-1 0 0,0-1 10 0 0,0 0 11 0 0,0 0 0 0 0,0-1 0 0 0,0 1 1 0 0,1-1-1 0 0,0 0 0 0 0,0 0 1 0 0,0-1-1 0 0,0 1 0 0 0,1-1 0 0 0,8 6 1 0 0,-5-4 27 0 0,0-2 1 0 0,0 1-1 0 0,1-1 0 0 0,-1 0 1 0 0,1-1-1 0 0,13 3 0 0 0,1-1 74 0 0,0-2 0 0 0,0 0-1 0 0,1-2 1 0 0,45-3-1 0 0,23-7-12 0 0,96-21 0 0 0,-148 19-116 0 0,-1-1 0 0 0,57-26 0 0 0,-50 19 0 0 0,-1-1-382 0 0,-1-1 0 0 0,-1-3 0 0 0,70-51 0 0 0,-105 69 245 0 0,0-1 0 0 0,0 0 0 0 0,-1 0 0 0 0,0-1 0 0 0,0 0-1 0 0,5-8 1 0 0,-5 2 4 0 0,-8 11 141 0 0,1 2-21 0 0,-1-1 7 0 0,1 1 1 0 0,-1-1 0 0 0,0 1-1 0 0,0 0 1 0 0,1-1 0 0 0,-1 1 0 0 0,0 0-1 0 0,0 0 1 0 0,0-1 0 0 0,-1 1 0 0 0,1 0-1 0 0,0 0 1 0 0,0 0 0 0 0,-1 0-1 0 0,1 1 1 0 0,-2-2 0 0 0,2 1-12 0 0,-5-2 8 0 0,-1-1 0 0 0,0 1 0 0 0,1 0 0 0 0,-1 0 1 0 0,0 1-1 0 0,-1 0 0 0 0,1 0 0 0 0,-12 0 0 0 0,-2 0 18 0 0,-38 2-1 0 0,42 2 64 0 0,-1 0 0 0 0,1 1 0 0 0,0 1-1 0 0,0 1 1 0 0,0 0 0 0 0,1 1 0 0 0,0 1 0 0 0,0 0-1 0 0,0 1 1 0 0,1 1 0 0 0,1 1 0 0 0,-25 19 0 0 0,35-26-19 0 0,1 0 1 0 0,-1 1 0 0 0,1-1 0 0 0,0 1-1 0 0,0 0 1 0 0,0 0 0 0 0,1 0 0 0 0,-1 0-1 0 0,1 0 1 0 0,0 1 0 0 0,0-1 0 0 0,-2 8-1 0 0,3-6 37 0 0,0 0 0 0 0,0 0 0 0 0,1 0 0 0 0,0 0 0 0 0,0-1-1 0 0,1 1 1 0 0,0 0 0 0 0,0 0 0 0 0,3 11 0 0 0,21 68 375 0 0,-21-75-465 0 0,3-1-100 0 0,-5-7-82 0 0,1 0 0 0 0,-1-1 0 0 0,0 1 1 0 0,1-1-1 0 0,0 1 0 0 0,2 0 0 0 0,4 0-613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5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618 165 11055 0 0,'0'0'6231'0'0,"-1"-2"-5967"0"0,-11-24 615 0 0,6 13-862 0 0,1 0 1 0 0,0-1 0 0 0,-4-17 0 0 0,-2-12 49 0 0,6 32-67 0 0,3 10 0 0 0,1-1 0 0 0,-1 1 0 0 0,1 0 0 0 0,-1 0 0 0 0,1 0 0 0 0,-1 0 0 0 0,0 1 0 0 0,1-1-1 0 0,-1 0 1 0 0,0 1 0 0 0,0-1 0 0 0,1 1 0 0 0,-1 0 0 0 0,0-1 0 0 0,0 1 0 0 0,0 0 0 0 0,0 0 0 0 0,-2 1 0 0 0,-5 0-27 0 0,0 0 1 0 0,-14 5 0 0 0,20-6 12 0 0,-26 9-75 0 0,0 1 0 0 0,0 1 0 0 0,1 1 0 0 0,1 2 0 0 0,0 1 0 0 0,-35 25 0 0 0,30-16 74 0 0,2 1 0 0 0,1 2 0 0 0,2 0 0 0 0,-40 51 0 0 0,52-58 15 0 0,-12 22-1 0 0,23-35 3 0 0,0 1 0 0 0,0 0 0 0 0,1 0 0 0 0,-1 0-1 0 0,2 0 1 0 0,-3 13 0 0 0,5-18 9 0 0,-1 0 0 0 0,1 0 0 0 0,0 1 0 0 0,1-1 0 0 0,-1 0-1 0 0,2 6 1 0 0,-2-8-6 0 0,1 0-1 0 0,-1-1 0 0 0,1 1 0 0 0,-1-1 1 0 0,1 1-1 0 0,-1-1 0 0 0,1 1 1 0 0,-1-1-1 0 0,1 1 0 0 0,0-1 1 0 0,-1 0-1 0 0,1 1 0 0 0,-1-1 1 0 0,1 0-1 0 0,0 1 0 0 0,-1-1 1 0 0,1 0-1 0 0,0 0 0 0 0,0 0 0 0 0,1 0 1 0 0,-1 1 11 0 0,3-1 12 0 0,-1 1 1 0 0,1-1-1 0 0,-1 1 0 0 0,1-1 1 0 0,-1 0-1 0 0,1 0 0 0 0,-1-1 1 0 0,0 1-1 0 0,1-1 1 0 0,-1 0-1 0 0,7-2 0 0 0,4-2 91 0 0,19-11 0 0 0,-13 6-12 0 0,23-11 255 0 0,0-2 1 0 0,50-35-1 0 0,-79 49-296 0 0,-8 6-48 0 0,-1-1 0 0 0,0 1-1 0 0,0-1 1 0 0,0 0 0 0 0,6-8 0 0 0,-6 6-513 0 0,-5 4-839 0 0,-9 9 559 0 0,-25 34 550 0 0,21-26 366 0 0,0 0 0 0 0,2 1 1 0 0,-16 26-1 0 0,26-39-98 0 0,0 0-1 0 0,0 1 0 0 0,0-1 1 0 0,0 1-1 0 0,1-1 0 0 0,-1 1 1 0 0,1 0-1 0 0,0-1 0 0 0,0 1 1 0 0,0 0-1 0 0,1 3 0 0 0,0-6-51 0 0,-1 0 0 0 0,0-1 0 0 0,1 1 0 0 0,-1-1 0 0 0,0 1 0 0 0,1 0 1 0 0,-1-1-1 0 0,1 1 0 0 0,-1-1 0 0 0,1 1 0 0 0,-1-1 0 0 0,1 1 0 0 0,-1-1 0 0 0,1 0 0 0 0,-1 1 0 0 0,1-1 0 0 0,0 0 0 0 0,-1 1 0 0 0,1-1 0 0 0,1 0 0 0 0,0 1-27 0 0,12 7-124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5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125 106 10135 0 0,'0'0'778'0'0,"1"-2"-506"0"0,12-16 10318 0 0,-10 26-10171 0 0,-3-1-396 0 0,0 0-1 0 0,0 0 1 0 0,-1 0 0 0 0,0 0 0 0 0,0 0 0 0 0,-1-1-1 0 0,0 1 1 0 0,0 0 0 0 0,0-1 0 0 0,-4 8 0 0 0,0 1 34 0 0,-8 19 7 0 0,-36 61 1 0 0,40-77-65 0 0,2 0 0 0 0,0 0 0 0 0,0 1 0 0 0,2 0 0 0 0,-7 34 0 0 0,12-39 0 0 0,1-13 3 0 0,0-1 0 0 0,1 1-1 0 0,-1 0 1 0 0,0 0 0 0 0,1 0 0 0 0,-1-1-1 0 0,1 1 1 0 0,-1 0 0 0 0,1 0-1 0 0,-1-1 1 0 0,1 1 0 0 0,-1 0 0 0 0,1-1-1 0 0,0 1 1 0 0,-1-1 0 0 0,1 1 0 0 0,0-1-1 0 0,-1 1 1 0 0,1-1 0 0 0,0 1-1 0 0,0-1 1 0 0,0 0 0 0 0,-1 1 0 0 0,1-1-1 0 0,0 0 1 0 0,0 0 0 0 0,0 0-1 0 0,1 0 1 0 0,27-1 137 0 0,-18 0-96 0 0,2 0-11 0 0,0 0 0 0 0,-1-1 0 0 0,1-1-1 0 0,0 0 1 0 0,-1-1 0 0 0,0 0 0 0 0,0-1 0 0 0,0 0 0 0 0,-1-1 0 0 0,1 0 0 0 0,-1-1 0 0 0,-1-1 0 0 0,1 1 0 0 0,-1-1 0 0 0,-1-1-1 0 0,0 0 1 0 0,0 0 0 0 0,12-17 0 0 0,62-94 72 0 0,4-5-21 0 0,-65 98-87 0 0,-1 0-86 0 0,26-41 0 0 0,-46 66-103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5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46 4143 0 0,'0'0'319'0'0,"0"-2"-210"0"0,0-9 2845 0 0,3-5 9398 0 0,5 0-8278 0 0,-23 22-3938 0 0,0 2-146 0 0,0 0-1 0 0,0 2 1 0 0,1 0-1 0 0,0 0 1 0 0,0 2-1 0 0,-11 12 1 0 0,12-12-62 0 0,1 0 0 0 0,0 1 1 0 0,1 0-1 0 0,-18 28 0 0 0,20-25-15 0 0,4-5 6 0 0,4-9 2 0 0,1 1-66 0 0,0-3 134 0 0,0 1-1 0 0,0 0 1 0 0,0 0-1 0 0,0 0 0 0 0,0 0 0 0 0,0 0 1 0 0,0 0-1 0 0,0 0 0 0 0,0 0 0 0 0,1 0 1 0 0,-1 0-1 0 0,1 1 0 0 0,9 4-184 0 0,-6-4 152 0 0,5 1-95 0 0,-1 0 1 0 0,1-1-1 0 0,-1 0 0 0 0,18 1 0 0 0,-19-2 34 0 0,0 0 0 0 0,0 0 0 0 0,-1 0-1 0 0,1 1 1 0 0,0 0 0 0 0,0 0-1 0 0,7 4 1 0 0,-11-3 25 0 0,0 1 150 0 0,0 0-1 0 0,0 1 1 0 0,-1-1-1 0 0,0 1 1 0 0,0-1-1 0 0,0 1 0 0 0,0 0 1 0 0,-1-1-1 0 0,0 1 1 0 0,0 0-1 0 0,0 0 1 0 0,0 0-1 0 0,-1 0 1 0 0,0 0-1 0 0,0 0 1 0 0,0 0-1 0 0,-1 0 1 0 0,0 0-1 0 0,-2 9 1 0 0,-1 7 233 0 0,3-15-262 0 0,0 0 0 0 0,0 0 0 0 0,0 0-1 0 0,-1-1 1 0 0,0 1 0 0 0,0-1 0 0 0,-1 1-1 0 0,1-1 1 0 0,-1 0 0 0 0,-1 0-1 0 0,-4 7 1 0 0,5-9 3 0 0,-1 0 0 0 0,1 1 1 0 0,-1-2-1 0 0,1 1 0 0 0,-1 0 0 0 0,0-1 0 0 0,0 0 0 0 0,0 1 0 0 0,0-2 0 0 0,-1 1 1 0 0,1 0-1 0 0,0-1 0 0 0,-1 0 0 0 0,1 0 0 0 0,-8 1 0 0 0,-13-1 110 0 0,-1-1-1 0 0,-41-5 0 0 0,19 0-69 0 0,-89-11-292 0 0,135 16 3 0 0,6-1-2563 0 0,-3 1 2615 0 0,0 0-1 0 0,0 0 1 0 0,0 0-1 0 0,1 0 1 0 0,-1 0-1 0 0,0 0 0 0 0,2 1 1 0 0,0-1-192 0 0,16-1-871 0 0,0-5-22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5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8751 0 0,'0'0'11542'0'0,"2"3"-11008"0"0,-1 1-389 0 0,1 1 0 0 0,-1-1 1 0 0,0 1-1 0 0,0-1 0 0 0,0 1 0 0 0,0-1 0 0 0,-1 1 0 0 0,0-1 1 0 0,0 1-1 0 0,0 0 0 0 0,-1-1 0 0 0,1 1 0 0 0,-1-1 0 0 0,0 1 0 0 0,0-1 1 0 0,-1 1-1 0 0,-3 7 0 0 0,-5 8 160 0 0,0 0 1 0 0,-21 28-1 0 0,13-22-206 0 0,-4 5-60 0 0,15-23-33 0 0,1 1 0 0 0,-1 0 1 0 0,-8 19-1 0 0,13-25 14 0 0,-1 15-163 0 0,2-17-22 0 0,1 1-1 0 0,-1-1 0 0 0,0 0 0 0 0,0 0 0 0 0,1 1 0 0 0,-1-1 0 0 0,0 0 1 0 0,0 0-1 0 0,0 0 0 0 0,0 0 0 0 0,0 0 0 0 0,0 0 0 0 0,0 0 0 0 0,-2 1 1 0 0,1-1-1029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5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5527 0 0,'0'0'7360'0'0,"-11"7"-6936"0"0,0 0-272 0 0,-1 0-56 0 0,1 2-16 0 0,0-2-200 0 0,0 0-40 0 0,-1-1 0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5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2759 0 0,'0'0'19413'0'0,"0"3"-19067"0"0,-1 7-226 0 0,0 0 0 0 0,0 0 0 0 0,-1-1 0 0 0,0 1 0 0 0,0-1 0 0 0,-1 1 0 0 0,-6 11 0 0 0,-35 63 231 0 0,-1 0-109 0 0,31-50-189 0 0,2 1 1 0 0,-16 66-1 0 0,24-84-42 0 0,2-5 7 0 0,0-1 0 0 0,-1 24-1 0 0,2-19-17 0 0,1-1 0 0 0,0-9 9 0 0,0-1 0 0 0,0 1 0 0 0,-1-1 0 0 0,1 1 0 0 0,-1-1 0 0 0,0 1 0 0 0,-1-1 0 0 0,1 0 0 0 0,-1 0 0 0 0,0 1 0 0 0,-1-1 0 0 0,-4 8 0 0 0,0 0 2 0 0,-17 28-42 0 0,-15 27-18 0 0,34-59 81 0 0,3-5 138 0 0,0 2-172 0 0,3-7-480 0 0,3-3 19 0 0,-2 3-540 0 0,7-7-4858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5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65 1839 0 0,'2'-1'2999'0'0,"5"-7"1276"0"0,6-4 1 0 0,16-13 0 0 0,1 7-2266 0 0,-28 17-382 0 0,-4 4-1402 0 0,-91 119 838 0 0,75-96-926 0 0,9-12-104 0 0,0 0 1 0 0,1 0-1 0 0,-12 31 1 0 0,-8 47-12 0 0,19-61-28 0 0,3-10-10 0 0,-2 0 0 0 0,0 0 0 0 0,-1-1 0 0 0,-1-1 0 0 0,-1 1 0 0 0,-23 30 0 0 0,16-24-335 0 0,16-24 52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5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170 136 8751 0 0,'0'0'674'0'0,"-3"1"-265"0"0,-3 2 4690 0 0,9-5-3015 0 0,35-16-2400 0 0,14-17 436 0 0,-28 18 40 0 0,0 0-1 0 0,30-13 0 0 0,-46 27-45 0 0,-1-1 0 0 0,1 1 0 0 0,0 1 0 0 0,0-1 0 0 0,0 1 0 0 0,0 1 0 0 0,0 0 0 0 0,1 0 0 0 0,-1 0 0 0 0,0 1 0 0 0,1 0 0 0 0,7 2 0 0 0,-11-1-19 0 0,1 1 1 0 0,-1 0 0 0 0,0 0 0 0 0,-1 0 0 0 0,1 0-1 0 0,0 1 1 0 0,-1 0 0 0 0,1 0 0 0 0,-1 0 0 0 0,0 0-1 0 0,0 1 1 0 0,0 0 0 0 0,-1 0 0 0 0,1 0 0 0 0,-1 0-1 0 0,0 0 1 0 0,0 1 0 0 0,0-1 0 0 0,3 10-1 0 0,0-1-65 0 0,-1-1-1 0 0,-1 1 0 0 0,0 0 0 0 0,0 0 0 0 0,-2 0 0 0 0,3 25 1 0 0,-5-17-19 0 0,-1-16-12 0 0,-1-1 1 0 0,0 1 14 0 0,1 0 0 0 0,0-1-1 0 0,-1 1 1 0 0,0-1 0 0 0,0 1-1 0 0,-1-1 1 0 0,1 0 0 0 0,-1 0 0 0 0,0 0-1 0 0,-5 5 1 0 0,-1 0 230 0 0,0-1 0 0 0,-19 12 0 0 0,2-1 177 0 0,-114 97-201 0 0,123-102-264 0 0,0 0 0 0 0,-1 0 0 0 0,0-2 0 0 0,-1 0 0 0 0,0-1 0 0 0,-23 9 0 0 0,29-17 44 0 0,0-4 0 0 0,11 0 19 0 0,-1 0 0 0 0,0 0 0 0 0,0 0 0 0 0,1-1 0 0 0,-1 0-1 0 0,1 1 1 0 0,-1-1 0 0 0,1 0 0 0 0,0 0 0 0 0,0 0 0 0 0,0-1 0 0 0,-2-2 0 0 0,-3-5 149 0 0,-10-20 0 0 0,-3-4-30 0 0,13 27-467 0 0,1 0-1 0 0,-1 0 1 0 0,-1 0 0 0 0,0 1 0 0 0,-14-9-1 0 0,22 15 250 0 0,0-1 1 0 0,-1 1-1 0 0,1 0 0 0 0,0 0 0 0 0,-1-1 0 0 0,1 1 1 0 0,-1 0-1 0 0,1 0 0 0 0,-1 0 0 0 0,1-1 1 0 0,-1 1-1 0 0,1 0 0 0 0,-1 0 0 0 0,1 0 0 0 0,-1 0 1 0 0,1 0-1 0 0,-1 0 0 0 0,0 0 0 0 0,-6 0-2161 0 0,-5-2 614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5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13 14599 0 0,'2'-2'664'0'0,"9"-4"-8"0"0,-10 6-636 0 0,0-1 0 0 0,-1 1 0 0 0,1-1-1 0 0,0 1 1 0 0,0-1 0 0 0,0 1 0 0 0,0 0-1 0 0,0-1 1 0 0,0 1 0 0 0,0 0 0 0 0,2 0 0 0 0,-2 0-5 0 0,0 0 0 0 0,1 1 0 0 0,-1-1 0 0 0,1 1 1 0 0,-1-1-1 0 0,0 1 0 0 0,1-1 0 0 0,-1 1 0 0 0,0 0 0 0 0,0 0 1 0 0,0-1-1 0 0,1 1 0 0 0,-1 0 0 0 0,0 0 0 0 0,0 0 1 0 0,0 0-1 0 0,-1 1 0 0 0,1-1 0 0 0,0 0 0 0 0,0 0 1 0 0,-1 0-1 0 0,1 1 0 0 0,0-1 0 0 0,-1 0 0 0 0,1 1 1 0 0,-1-1-1 0 0,0 1 0 0 0,1 1 0 0 0,0 4 115 0 0,0 0 0 0 0,0 1 0 0 0,0-1 0 0 0,-2 10 0 0 0,0 0 127 0 0,-2 1-1 0 0,0-1 1 0 0,0 0-1 0 0,-2 0 1 0 0,-11 27-1 0 0,-42 80 914 0 0,52-113-1081 0 0,-73 115 878 0 0,54-88-644 0 0,-137 200 928 0 0,150-220-1252 0 0,0 1 0 0 0,2 0-1 0 0,0 1 1 0 0,2 0 0 0 0,0 0 0 0 0,-6 25 0 0 0,13-42-644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4:5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243 136 3223 0 0,'1'3'11391'0'0,"2"0"-11019"0"0,1 1 1 0 0,-1 0-1 0 0,0-1 1 0 0,1 1-1 0 0,0-1 1 0 0,0 0 0 0 0,0 0-1 0 0,0-1 1 0 0,0 1-1 0 0,1-1 1 0 0,-1 0-1 0 0,1 0 1 0 0,-1-1-1 0 0,8 3 1 0 0,0-2-154 0 0,0 0 0 0 0,0-1 0 0 0,1 0 1 0 0,-1-1-1 0 0,0 0 0 0 0,15-3 1 0 0,-18 2-192 0 0,-5 1-17 0 0,1-1 0 0 0,-1 0 0 0 0,1 0 0 0 0,-1 0 0 0 0,7-3 0 0 0,-1 0-180 0 0,-1 1 0 0 0,0-1-1 0 0,0-1 1 0 0,0 1 0 0 0,-1-2 0 0 0,1 1-1 0 0,12-12 1 0 0,-16 12 53 0 0,0 0 0 0 0,0-1 0 0 0,0 1 0 0 0,-1-1-1 0 0,0 0 1 0 0,-1 0 0 0 0,1 0 0 0 0,-1-1 0 0 0,0 1 0 0 0,-1-1 0 0 0,1 0-1 0 0,0-7 1 0 0,-1-5-517 0 0,-1 18 613 0 0,-1 0 0 0 0,0 1 0 0 0,0-1-1 0 0,0 0 1 0 0,0 0 0 0 0,0 0 0 0 0,-1 1 0 0 0,1-1 0 0 0,0 0 0 0 0,0 0 0 0 0,0 0 0 0 0,-1 1 0 0 0,1-1 0 0 0,0 0-1 0 0,-1 1 1 0 0,1-1 0 0 0,-1 0 0 0 0,1 1 0 0 0,-1-1 0 0 0,1 0 0 0 0,-1 1 0 0 0,1-1 0 0 0,-1 1 0 0 0,0-1-1 0 0,1 1 1 0 0,-1-1 0 0 0,-1 0 0 0 0,-4 0 13 0 0,0 0-1 0 0,0 1 1 0 0,0-1-1 0 0,0 1 0 0 0,0 1 1 0 0,0-1-1 0 0,0 1 1 0 0,0 0-1 0 0,0 0 1 0 0,-5 3-1 0 0,-13 3 15 0 0,-25 14-1 0 0,16-6-12 0 0,-31 12 22 0 0,1 4 0 0 0,2 2 0 0 0,-70 49 0 0 0,122-75-18 0 0,0 0 0 0 0,0 1 0 0 0,1 0 1 0 0,-15 17-1 0 0,21-21 9 0 0,-1-1 1 0 0,0 1-1 0 0,1 0 0 0 0,0-1 1 0 0,0 1-1 0 0,0 0 1 0 0,1 0-1 0 0,-1 0 1 0 0,1 1-1 0 0,0-1 0 0 0,0 0 1 0 0,0 1-1 0 0,1-1 1 0 0,-1 0-1 0 0,1 7 1 0 0,1-8 38 0 0,0 0 0 0 0,-1 0 1 0 0,1-1-1 0 0,1 1 1 0 0,-1 0-1 0 0,0 0 0 0 0,1 0 1 0 0,-1-1-1 0 0,1 1 0 0 0,0-1 1 0 0,0 1-1 0 0,0-1 1 0 0,2 3-1 0 0,0-2 73 0 0,0 1 0 0 0,0-1 0 0 0,0 0-1 0 0,0 0 1 0 0,1-1 0 0 0,6 4 0 0 0,17 5 748 0 0,0-2 1 0 0,1-1-1 0 0,0-1 1 0 0,44 5-1 0 0,11-9 505 0 0,2 0-941 0 0,-70-2-418 0 0,60 5-2173 0 0,-64-2 1081 0 0,-10-3 617 0 0,-16-1-10269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2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61 2759 0 0,'2'-7'248'0'0,"0"0"1598"0"0,-2 7-1609 0 0,0-1 0 0 0,0 1 0 0 0,-1-1 1 0 0,1 1-1 0 0,0 0 0 0 0,0-1 0 0 0,0 1 0 0 0,-1-1 0 0 0,1 1 1 0 0,0 0-1 0 0,0-1 0 0 0,-1 1 0 0 0,1 0 0 0 0,0 0 1 0 0,-1-1-1 0 0,1 1 0 0 0,0 0 0 0 0,-1-1 0 0 0,1 1 1 0 0,-1 0-1 0 0,1 0 0 0 0,0 0 0 0 0,-1 0 0 0 0,1-1 1 0 0,-1 1-1 0 0,1 0 0 0 0,-1 0 0 0 0,0 0 0 0 0,-12 0 1567 0 0,-11 6-1057 0 0,1 1-1 0 0,0 1 0 0 0,-39 21 1 0 0,-59 46 114 0 0,89-51-571 0 0,0 0 0 0 0,2 3 0 0 0,-32 34 0 0 0,58-56-248 0 0,0-1 1 0 0,1 1-1 0 0,-1 0 0 0 0,1 0 1 0 0,0 0-1 0 0,0 1 0 0 0,0-1 1 0 0,1 1-1 0 0,0-1 0 0 0,0 1 1 0 0,1 0-1 0 0,-2 6 0 0 0,3-8-29 0 0,0-1 0 0 0,0 0-1 0 0,0 1 1 0 0,0-1 0 0 0,1 0-1 0 0,-1 1 1 0 0,1-1 0 0 0,0 0-1 0 0,0 0 1 0 0,0 0 0 0 0,0 1-1 0 0,1-1 1 0 0,-1 0-1 0 0,1-1 1 0 0,0 1 0 0 0,0 0-1 0 0,0 0 1 0 0,0-1 0 0 0,0 1-1 0 0,0-1 1 0 0,1 0 0 0 0,5 4-1 0 0,2 1 25 0 0,0-2 0 0 0,0 1 0 0 0,1-1 0 0 0,0-1 0 0 0,0 0 0 0 0,0-1 0 0 0,0 0 0 0 0,1 0 0 0 0,-1-1-1 0 0,1-1 1 0 0,-1 0 0 0 0,13-1 0 0 0,-6 0-6 0 0,0-2 0 0 0,-1 0-1 0 0,1 0 1 0 0,0-2 0 0 0,-1 0 0 0 0,0-2-1 0 0,0 1 1 0 0,0-2 0 0 0,-1 0-1 0 0,0-1 1 0 0,0-1 0 0 0,-1 0 0 0 0,0-1-1 0 0,-1-1 1 0 0,0 0 0 0 0,0-1 0 0 0,-2-1-1 0 0,1 0 1 0 0,-2 0 0 0 0,12-17 0 0 0,-16 18-47 0 0,0 0 0 0 0,-1 0 0 0 0,0 0 1 0 0,-1-1-1 0 0,0 0 0 0 0,-1 0 1 0 0,-1 0-1 0 0,2-14 0 0 0,-3 18-25 0 0,-1 0 1 0 0,-1 0-1 0 0,0 1 0 0 0,0-1 0 0 0,0 0 0 0 0,-1 0 0 0 0,-1 0 0 0 0,0 0 0 0 0,0 1 0 0 0,0-1 0 0 0,-1 1 0 0 0,0 0 0 0 0,-6-11 0 0 0,6 15 30 0 0,1 0 1 0 0,-1 0 0 0 0,0 0-1 0 0,-1 1 1 0 0,1-1-1 0 0,0 1 1 0 0,-1 0 0 0 0,0 0-1 0 0,0 0 1 0 0,0 0-1 0 0,0 1 1 0 0,0-1 0 0 0,-1 1-1 0 0,-5-2 1 0 0,7 3 0 0 0,0 0 1 0 0,0 0-1 0 0,-1 1 1 0 0,1-1-1 0 0,0 1 1 0 0,-1 0-1 0 0,1 0 1 0 0,-1 0-1 0 0,1 0 1 0 0,0 0-1 0 0,-1 1 1 0 0,1-1-1 0 0,0 1 1 0 0,-1 0-1 0 0,1 0 1 0 0,0 1-1 0 0,0-1 1 0 0,0 0-1 0 0,0 1 1 0 0,0 0-1 0 0,-3 2 1 0 0,5-3-2 0 0,0 0 1 0 0,0 0 0 0 0,0-1 0 0 0,1 1 0 0 0,-1 0 0 0 0,0 0 0 0 0,0 0-1 0 0,1 0 1 0 0,-1 0 0 0 0,1 0 0 0 0,-1 1 0 0 0,1-1 0 0 0,-1 0 0 0 0,1 0-1 0 0,0 0 1 0 0,0 0 0 0 0,-1 0 0 0 0,1 1 0 0 0,0-1 0 0 0,0 1 0 0 0,5 25-1355 0 0,-1-15 561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5:0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2303 0 0,'0'0'17367'0'0,"1"-1"-17299"0"0,7-6-55 0 0,3 3 2 0 0,-8 4 54 0 0,-1 1-11 0 0,10 3 2196 0 0,-2-16-1690 0 0,-5 6-408 0 0,4-7 71 0 0,-7 12-146 0 0,-6 6-49 0 0,1 0-32 0 0,-11 13 0 0 0,8-13 0 0 0,4-5 0 0 0,9-19 0 0 0,0 10 0 0 0,-1 2-11 0 0,-5 5-49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5:1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12 7799 0 0,'0'0'3158'0'0,"2"-1"-1881"0"0,1-1-1621 0 0,13-6 7205 0 0,-15 8-6731 0 0,-1 0 0 0 0,0 0 0 0 0,0 0 0 0 0,1 0 0 0 0,-1 0 1 0 0,0 0-1 0 0,0 0 0 0 0,1 0 0 0 0,-1 0 0 0 0,0 0 1 0 0,0 0-1 0 0,1 0 0 0 0,-1 0 0 0 0,0 1 0 0 0,0-1 0 0 0,0 0 1 0 0,1 0-1 0 0,-1 0 0 0 0,0 0 0 0 0,0 0 0 0 0,0 1 1 0 0,1-1-1 0 0,-1 0 0 0 0,0 0 0 0 0,0 0 0 0 0,0 1 0 0 0,2 11 51 0 0,-4-1-144 0 0,0 0 1 0 0,-1-1 0 0 0,0 1-1 0 0,-1-1 1 0 0,-8 19 0 0 0,-34 50 266 0 0,3-5-161 0 0,22-30-248 0 0,20-42-6 0 0,4-1-564 0 0,0 0 562 0 0,0-1 0 0 0,0 1 0 0 0,0-1 0 0 0,0 0-1 0 0,0 0 1 0 0,-1 0 0 0 0,1-1 0 0 0,0 1 0 0 0,0-1-1 0 0,0 1 1 0 0,0-1 0 0 0,0 0 0 0 0,-1 0 0 0 0,6-3-1 0 0,6-3-1223 0 0,22-15 1 0 0,-12 7-996 0 0,2-1-3514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5:1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95 5063 0 0,'0'0'232'0'0,"0"-3"-13"0"0,5-6 1376 0 0,-1-1-1 0 0,1 1 1 0 0,1 0 0 0 0,7-9-1 0 0,7-14 3358 0 0,-19 31-4796 0 0,-1 1-1 0 0,1 0 1 0 0,-1-1-1 0 0,1 1 0 0 0,-1 0 1 0 0,1-1-1 0 0,-1 1 1 0 0,1 0-1 0 0,-1-1 1 0 0,1 1-1 0 0,-1 0 0 0 0,1 0 1 0 0,-1 0-1 0 0,1 0 1 0 0,-1-1-1 0 0,1 1 1 0 0,0 0-1 0 0,0 0 1 0 0,-1 7-16 0 0,-1 0 1 0 0,0-1-1 0 0,0 1 1 0 0,-1-1 0 0 0,0 1-1 0 0,0-1 1 0 0,0 0-1 0 0,-5 9 1 0 0,-32 50 543 0 0,3-7-259 0 0,30-45-306 0 0,0 1 0 0 0,1 0 0 0 0,-5 21 0 0 0,8-29-87 0 0,1-1-1 0 0,0 1 1 0 0,0 0-1 0 0,1 0 1 0 0,0 0-1 0 0,0 0 1 0 0,0 0-1 0 0,1 0 1 0 0,0 0-1 0 0,3 11 1 0 0,11 42 94 0 0,-12-49-196 0 0,-2-9-80 0 0,1 0-1163 0 0,32-1-517 0 0,-15-4 140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1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1135 27 3679 0 0,'12'-6'513'0'0,"27"-10"-706"0"0,-12 11 8656 0 0,-28 8-8409 0 0,0 0 0 0 0,1-1 1 0 0,-1 0-1 0 0,0 1 0 0 0,-1-1 0 0 0,1 1 1 0 0,0-1-1 0 0,-1 0 0 0 0,1 0 0 0 0,-1 0 0 0 0,0 0 1 0 0,-2 3-1 0 0,-1 0 92 0 0,-5 5 73 0 0,-1 0 1 0 0,0-1 0 0 0,0-1-1 0 0,-1 0 1 0 0,0 0 0 0 0,-14 6 0 0 0,-5 4 216 0 0,-40 24 301 0 0,-84 54 92 0 0,101-57-819 0 0,-128 96 62 0 0,79-56-30 0 0,-119 97 59 0 0,175-134 156 0 0,2 2 0 0 0,-59 73 0 0 0,92-102-138 0 0,1 1 1 0 0,0-1 0 0 0,1 2 0 0 0,1-1 0 0 0,-13 36-1 0 0,20-46-87 0 0,1-1-1 0 0,-1 1 1 0 0,1-1-1 0 0,1 1 1 0 0,-1-1-1 0 0,1 1 1 0 0,0-1-1 0 0,0 1 1 0 0,1 0-1 0 0,1 9 1 0 0,0-11-3 0 0,-1 0 1 0 0,1 0 0 0 0,0 0 0 0 0,0 0 0 0 0,0-1 0 0 0,0 1 0 0 0,1 0-1 0 0,-1-1 1 0 0,1 1 0 0 0,0-1 0 0 0,0 0 0 0 0,1 0 0 0 0,-1 0-1 0 0,0-1 1 0 0,6 4 0 0 0,3 1 63 0 0,1-1 0 0 0,-1-1 0 0 0,1 0 1 0 0,0 0-1 0 0,0-1 0 0 0,0-1 0 0 0,0 0 0 0 0,28 1 0 0 0,6-2 126 0 0,57-5-1 0 0,-96 3-201 0 0,164-20-1160 0 0,-141 16-412 0 0,-7 0-2959 0 0,0-3-1294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1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36 10799 0 0,'37'-35'4990'0'0,"-48"42"-4280"0"0,-47 31-281 0 0,1 3 0 0 0,2 2 0 0 0,-61 62 0 0 0,100-88-251 0 0,1 0 0 0 0,0 1 1 0 0,2 1-1 0 0,0 0 0 0 0,1 1 0 0 0,-19 41 0 0 0,30-57-127 0 0,-1 1-1 0 0,1-1 1 0 0,0 1 0 0 0,0-1 0 0 0,1 1-1 0 0,0-1 1 0 0,-1 1 0 0 0,2 5-1 0 0,-1-8-28 0 0,0-1-1 0 0,0 0 1 0 0,0 0-1 0 0,0 1 1 0 0,1-1-1 0 0,-1 0 1 0 0,0 0-1 0 0,1 0 1 0 0,-1 0-1 0 0,1 0 1 0 0,0 0-1 0 0,-1 1 0 0 0,1-1 1 0 0,0 0-1 0 0,-1-1 1 0 0,1 1-1 0 0,0 0 1 0 0,0 0-1 0 0,0 0 1 0 0,0 0-1 0 0,0-1 1 0 0,0 1-1 0 0,0 0 1 0 0,0-1-1 0 0,0 1 1 0 0,0-1-1 0 0,0 1 0 0 0,0-1 1 0 0,1 0-1 0 0,-1 1 1 0 0,0-1-1 0 0,0 0 1 0 0,1 0-1 0 0,-1 0 1 0 0,1 0-1 0 0,17-1 260 0 0,-1-2 0 0 0,1 0-1 0 0,-1-2 1 0 0,0 1-1 0 0,31-15 1 0 0,-27 11-211 0 0,-2-2 0 0 0,1 0-1 0 0,-1-1 1 0 0,-1-1 0 0 0,0-1-1 0 0,26-24 1 0 0,-37 29-148 0 0,-1 0 0 0 0,0 0-1 0 0,-1 0 1 0 0,0-1 0 0 0,0 0 0 0 0,-1 0-1 0 0,0-1 1 0 0,-1 1 0 0 0,0-1 0 0 0,0 0-1 0 0,-1 0 1 0 0,3-17 0 0 0,-4 19-161 0 0,-1 1 1 0 0,0-1-1 0 0,-1 1 0 0 0,0-1 1 0 0,0 1-1 0 0,-1-1 0 0 0,1 1 1 0 0,-2-1-1 0 0,1 1 0 0 0,-1 0 1 0 0,0 0-1 0 0,0-1 0 0 0,-1 1 1 0 0,0 1-1 0 0,-1-1 0 0 0,1 0 1 0 0,-1 1-1 0 0,-8-10 0 0 0,12 15 165 0 0,-1 0 0 0 0,0 0-1 0 0,0 0 1 0 0,-1 1 0 0 0,1-1 0 0 0,0 0-1 0 0,0 0 1 0 0,0 1 0 0 0,0-1 0 0 0,-1 1-1 0 0,0-1 1 0 0,-7-3-2091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1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104 379 9671 0 0,'0'0'748'0'0,"-1"0"-284"0"0,-7 1 707 0 0,1 0 0 0 0,-1 0-1 0 0,0-1 1 0 0,-9-1 0 0 0,13 1-986 0 0,1 0 0 0 0,0 0 0 0 0,0-1 0 0 0,0 0 0 0 0,-1 0 0 0 0,1 0 0 0 0,0 0 0 0 0,0 0 0 0 0,0 0 0 0 0,0-1 0 0 0,1 0 0 0 0,-1 1 0 0 0,-3-4 0 0 0,5 4-129 0 0,0 0 0 0 0,0-1 1 0 0,0 1-1 0 0,0-1 0 0 0,1 0 0 0 0,-1 1 0 0 0,0-1 0 0 0,1 0 0 0 0,-1 1 0 0 0,1-1 0 0 0,0 0 0 0 0,0 1 1 0 0,-1-1-1 0 0,1 0 0 0 0,0 0 0 0 0,0 1 0 0 0,1-1 0 0 0,-1 0 0 0 0,0 1 0 0 0,1-1 0 0 0,-1 0 0 0 0,1 0 1 0 0,1-2-1 0 0,1-5 94 0 0,1 0 0 0 0,10-16 1 0 0,-13 24-147 0 0,17-26-25 0 0,1 1 0 0 0,2 1 1 0 0,0 1-1 0 0,1 0 1 0 0,2 2-1 0 0,0 1 0 0 0,1 1 1 0 0,56-34-1 0 0,-72 49 22 0 0,0 0 0 0 0,1 1 0 0 0,-1 0 0 0 0,1 0 0 0 0,0 1 0 0 0,0 1 0 0 0,1-1 0 0 0,-1 2 0 0 0,0-1 0 0 0,1 1 0 0 0,-1 1 0 0 0,21 1 1 0 0,-28 0 17 0 0,0-1 0 0 0,-1 1 0 0 0,1 0 0 0 0,0-1 0 0 0,-1 1 0 0 0,1 1 0 0 0,0-1 0 0 0,-1 0 0 0 0,0 1 0 0 0,1-1 0 0 0,-1 1 1 0 0,0-1-1 0 0,1 1 0 0 0,-1 0 0 0 0,0 0 0 0 0,2 3 0 0 0,-2-2-1 0 0,0 1-1 0 0,0 0 1 0 0,0 0-1 0 0,0-1 1 0 0,0 1 0 0 0,-1 0-1 0 0,0 0 1 0 0,0 0-1 0 0,0 1 1 0 0,1 3 0 0 0,-2 0 0 0 0,1 0 1 0 0,-1 1 0 0 0,-1-1 0 0 0,1 0 0 0 0,-1 0 0 0 0,-1 0-1 0 0,1 0 1 0 0,-1 0 0 0 0,-1-1 0 0 0,-6 16 0 0 0,-74 119-1514 0 0,66-116-1365 0 0,9-15 1388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1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31 534 7367 0 0,'0'0'7154'0'0,"-11"0"-4325"0"0,10-2-2722 0 0,-1 0-1 0 0,0 1 1 0 0,1-1-1 0 0,-1 0 1 0 0,1 0 0 0 0,-1 1-1 0 0,1-1 1 0 0,0 0 0 0 0,0-1-1 0 0,0 1 1 0 0,0 0 0 0 0,0 0-1 0 0,1 0 1 0 0,-1 0 0 0 0,0-1-1 0 0,1 1 1 0 0,0 0 0 0 0,0-1-1 0 0,-1 1 1 0 0,1 0-1 0 0,1-1 1 0 0,-1 1 0 0 0,0 0-1 0 0,0-1 1 0 0,1 1 0 0 0,1-4-1 0 0,2-6 51 0 0,0 0-1 0 0,1 0 0 0 0,12-20 1 0 0,-10 18-26 0 0,13-21-162 0 0,0 1 0 0 0,2 1 0 0 0,2 1 1 0 0,0 1-1 0 0,3 1 0 0 0,0 1 0 0 0,2 2 1 0 0,1 0-1 0 0,1 2 0 0 0,34-21 0 0 0,-54 40 13 0 0,-1 0 0 0 0,1 1-1 0 0,0 0 1 0 0,0 1 0 0 0,0 0-1 0 0,1 1 1 0 0,0 0 0 0 0,21-2-1 0 0,-29 5 32 0 0,-1-1-1 0 0,1 1 0 0 0,-1 0 0 0 0,1 1 0 0 0,-1-1 0 0 0,1 1 0 0 0,-1-1 0 0 0,1 1 0 0 0,-1 0 0 0 0,1 0 0 0 0,-1 0 0 0 0,0 1 0 0 0,1-1 0 0 0,-1 1 0 0 0,0 0 0 0 0,0 0 0 0 0,0 0 1 0 0,-1 0-1 0 0,1 0 0 0 0,0 1 0 0 0,-1-1 0 0 0,1 1 0 0 0,-1 0 0 0 0,0 0 0 0 0,0 0 0 0 0,0 0 0 0 0,0 0 0 0 0,-1 0 0 0 0,1 0 0 0 0,-1 1 0 0 0,0-1 0 0 0,0 0 0 0 0,1 6 1 0 0,0 1 8 0 0,-1 0 0 0 0,0 1 0 0 0,-1-1 0 0 0,0 0 0 0 0,-1 0 0 0 0,0 1 0 0 0,0-1 1 0 0,-1 0-1 0 0,0 0 0 0 0,-1 0 0 0 0,0-1 0 0 0,-1 1 0 0 0,-9 17 0 0 0,-4 3 23 0 0,-1-1 0 0 0,-39 48-1 0 0,39-54-121 0 0,-27 30-1778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1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88 173 8751 0 0,'2'1'4586'0'0,"10"7"-1646"0"0,-9-6-2620 0 0,1 1 1 0 0,-1-1-1 0 0,1 0 0 0 0,-1 0 0 0 0,1 0 0 0 0,0-1 0 0 0,0 1 0 0 0,0-1 1 0 0,0 0-1 0 0,0 0 0 0 0,0 0 0 0 0,0-1 0 0 0,8 1 0 0 0,2-3 76 0 0,0-1 1 0 0,0 0-1 0 0,0-1 0 0 0,24-10 0 0 0,4-1 8 0 0,16-5-535 0 0,55-29 0 0 0,-103 45-220 0 0,-1-1-1 0 0,0 0 1 0 0,13-9 0 0 0,-21 12 220 0 0,1 1 0 0 0,0 0 1 0 0,0-1-1 0 0,-1 1 0 0 0,1-1 1 0 0,-1 0-1 0 0,1 1 0 0 0,-1-1 1 0 0,0 0-1 0 0,0 0 0 0 0,0 0 1 0 0,0 0-1 0 0,0 0 0 0 0,0 0 1 0 0,0 0-1 0 0,-1 0 0 0 0,1 0 1 0 0,-1 0-1 0 0,1-1 0 0 0,-1 1 1 0 0,0 0-1 0 0,0-5 0 0 0,0 6 62 0 0,-1 0-1 0 0,1 1 0 0 0,-1-1 1 0 0,1 0-1 0 0,-1 0 0 0 0,1 0 1 0 0,-1 0-1 0 0,1 0 0 0 0,-1 0 1 0 0,0 1-1 0 0,1-1 0 0 0,-1 0 1 0 0,0 0-1 0 0,0 1 0 0 0,0-1 1 0 0,0 1-1 0 0,1-1 0 0 0,-1 1 1 0 0,0-1-1 0 0,0 1 0 0 0,0 0 1 0 0,0-1-1 0 0,0 1 0 0 0,0 0 1 0 0,0 0-1 0 0,0-1 0 0 0,0 1 1 0 0,0 0-1 0 0,-1 0 0 0 0,1 0 1 0 0,0 0-1 0 0,0 1 0 0 0,0-1 1 0 0,-1 0-1 0 0,-5 1-231 0 0,0 1 1 0 0,0-1 0 0 0,-11 5-1 0 0,-19 8 344 0 0,1 1 0 0 0,1 2 0 0 0,0 2 0 0 0,-53 38-1 0 0,43-23 879 0 0,2 2 0 0 0,-64 68-1 0 0,100-95-664 0 0,0 0-1 0 0,-10 15 0 0 0,14-20-165 0 0,1 0-1 0 0,0 0 1 0 0,0 0 0 0 0,1 0 0 0 0,-1 0-1 0 0,1 0 1 0 0,0 0 0 0 0,0 0-1 0 0,-1 9 1 0 0,2-12-68 0 0,0 0 1 0 0,0 1-1 0 0,0-1 0 0 0,1 1 1 0 0,-1-1-1 0 0,0 0 1 0 0,1 1-1 0 0,-1-1 0 0 0,0 0 1 0 0,1 0-1 0 0,-1 1 1 0 0,1-1-1 0 0,0 0 0 0 0,0 0 1 0 0,-1 0-1 0 0,1 0 1 0 0,0 0-1 0 0,0 0 0 0 0,0 0 1 0 0,0 0-1 0 0,0 0 1 0 0,0 0-1 0 0,0 0 0 0 0,0 0 1 0 0,1-1-1 0 0,-1 1 1 0 0,0-1-1 0 0,0 1 0 0 0,1-1 1 0 0,-1 1-1 0 0,0-1 1 0 0,0 0-1 0 0,3 1 0 0 0,4 0 35 0 0,0-1-1 0 0,0 0 1 0 0,-1 0-1 0 0,15-3 1 0 0,-13 2-18 0 0,83-12-592 0 0,-31 1-4902 0 0,-18 0-803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1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5 11975 0 0,'0'0'923'0'0,"-7"-3"-330"0"0,4 2-222 0 0,1 1 1 0 0,0 0-1 0 0,0 0 0 0 0,-1-1 0 0 0,1 2 0 0 0,0-1 0 0 0,-1 0 1 0 0,1 0-1 0 0,0 1 0 0 0,0-1 0 0 0,0 1 0 0 0,-1 0 0 0 0,1 0 1 0 0,-4 2-1 0 0,-31 19 1591 0 0,24-13-1880 0 0,4-3-38 0 0,1 0 0 0 0,0 1 0 0 0,0 0 0 0 0,1 1 0 0 0,-1 0 0 0 0,2 0 0 0 0,-1 1 0 0 0,1-1 0 0 0,1 1 0 0 0,-1 1 0 0 0,-5 13 0 0 0,6-10 3 0 0,0 0 0 0 0,1 0 1 0 0,0 0-1 0 0,1 1 0 0 0,0-1 0 0 0,1 1 0 0 0,1 0 0 0 0,0 17 0 0 0,1-25-93 0 0,1 1 1 0 0,0-1-1 0 0,0 0 0 0 0,0 1 0 0 0,1-1 0 0 0,0 0 1 0 0,0 0-1 0 0,0 0 0 0 0,1 0 0 0 0,0 0 0 0 0,0-1 0 0 0,1 1 1 0 0,5 6-1 0 0,-6-8 6 0 0,1-1 1 0 0,-1 0-1 0 0,1 0 0 0 0,-1 0 1 0 0,1 0-1 0 0,0-1 0 0 0,0 1 1 0 0,0-1-1 0 0,0 0 0 0 0,1 0 1 0 0,-1-1-1 0 0,1 1 0 0 0,-1-1 1 0 0,1 0-1 0 0,-1 0 0 0 0,1-1 1 0 0,-1 1-1 0 0,1-1 0 0 0,5 0 1 0 0,26-4-1166 0 0,-12 0-3756 0 0,-1 0-1255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19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1202 17 11975 0 0,'0'-9'1244'0'0,"-2"2"1711"0"0,-9 11 94 0 0,-1 5-2794 0 0,0 1 0 0 0,1-1 0 0 0,0 2 0 0 0,1-1 0 0 0,0 1 0 0 0,-15 22 0 0 0,10-13-74 0 0,-41 59 434 0 0,-73 137 1 0 0,127-213-605 0 0,-26 54 86 0 0,2 2 0 0 0,-18 64-1 0 0,21-56-55 0 0,-33 92 4 0 0,-111 292 80 0 0,154-420-289 0 0,-2 0-1 0 0,-1-1 0 0 0,-2-1 0 0 0,-31 42 0 0 0,47-69-247 0 0,-1 2 425 0 0</inkml:trace>
  <inkml:trace contextRef="#ctx0" brushRef="#br0" timeOffset="1">93 1053 15119 0 0,'-1'0'45'0'0,"-10"0"458"0"0,0 1 0 0 0,0 0 0 0 0,0 1 0 0 0,0 0 0 0 0,1 1 0 0 0,-16 6 3005 0 0,27-8-3151 0 0,5 3-253 0 0,-1-1 1 0 0,0 0-1 0 0,1 0 0 0 0,-1 0 0 0 0,1-1 0 0 0,0 0 0 0 0,0 0 1 0 0,0 0-1 0 0,0-1 0 0 0,0 0 0 0 0,0 0 0 0 0,8 0 1 0 0,13 0 115 0 0,40-5 0 0 0,-46 2-151 0 0,186-28 138 0 0,-2-15 104 0 0,85-16-3097 0 0,-252 56 534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2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195 172 6447 0 0,'-9'0'670'0'0,"-19"-2"5746"0"0,43-5-5287 0 0,26-7-277 0 0,67-14 0 0 0,-36 12-564 0 0,309-71 867 0 0,-338 80-748 0 0,74-3 0 0 0,-117 10-403 0 0,1-1-1 0 0,-1 1 0 0 0,1 0 1 0 0,-1 0-1 0 0,1 0 0 0 0,-1 0 1 0 0,1 1-1 0 0,-1-1 0 0 0,1 0 1 0 0,-1 0-1 0 0,1 0 0 0 0,-1 0 1 0 0,1 0-1 0 0,-1 1 0 0 0,1-1 1 0 0,-1 0-1 0 0,0 0 0 0 0,1 1 1 0 0,0 0-1 0 0,-1 0-5 0 0,0 0-1 0 0,0 0 1 0 0,0 0 0 0 0,0 0-1 0 0,-1-1 1 0 0,1 1 0 0 0,0 0-1 0 0,0 0 1 0 0,-1 0 0 0 0,1 0 0 0 0,-1 0-1 0 0,1 0 1 0 0,-1 0 0 0 0,1 0-1 0 0,-1-1 1 0 0,1 1 0 0 0,-1 0 0 0 0,0 0-1 0 0,1-1 1 0 0,-2 2 0 0 0,-17 16-13 0 0,-5-1 0 0 0,0 0-1 0 0,-1-2 1 0 0,-39 18 0 0 0,-25 14 16 0 0,-12 13-1 0 0,-60 39 0 0 0,-12 10-21 0 0,31-21-94 0 0,120-73 118 0 0,1 1 0 0 0,0 1 0 0 0,-27 29 0 0 0,46-44 483 0 0,15-2-264 0 0,221-37 259 0 0,-135 19-82 0 0,80-23 500 0 0,6-1-115 0 0,-183 42-756 0 0,-6 10-1644 0 0,-6 8-829 0 0,5-11 1035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2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178 316 5063 0 0,'-1'1'390'0'0,"-4"6"904"0"0,1-1 1 0 0,0 1 0 0 0,1 0-1 0 0,-5 9 1 0 0,6-10 64 0 0,-1-1-1 0 0,1 1 1 0 0,-7 8 0 0 0,-2 1-7 0 0,5-9-734 0 0,1 1-1 0 0,0 0 1 0 0,1 1-1 0 0,-8 14 0 0 0,-20 50 749 0 0,18-43-1523 0 0,-15 45 0 0 0,20-42-1290 0 0,3-11-4443 0 0,3-8-794 0 0</inkml:trace>
  <inkml:trace contextRef="#ctx0" brushRef="#br0" timeOffset="1">507 1 10591 0 0,'0'0'6760'0'0,"-3"12"-6440"0"0,1 1-240 0 0,0-1-80 0 0,1 2-4712 0 0,1 4-984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2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6 11055 0 0,'0'0'506'0'0,"-14"4"188"0"0,7-1-79 0 0,0 1-1 0 0,0 0 1 0 0,1 0-1 0 0,0 0 0 0 0,-1 1 1 0 0,2 0-1 0 0,-1 0 1 0 0,0 0-1 0 0,1 1 0 0 0,0 0 1 0 0,-8 12-1 0 0,0 4-455 0 0,1 0-1 0 0,-13 30 0 0 0,19-38-147 0 0,1 1 0 0 0,-7 28-1 0 0,10-35 40 0 0,1 0 0 0 0,0 0 0 0 0,1-1 0 0 0,-1 1 0 0 0,2 0 0 0 0,-1 0 0 0 0,3 12 0 0 0,-3-18-20 0 0,0-1 0 0 0,1 0-1 0 0,-1 1 1 0 0,0-1-1 0 0,1 0 1 0 0,-1 1 0 0 0,1-1-1 0 0,0 0 1 0 0,-1 0 0 0 0,1 1-1 0 0,0-1 1 0 0,0 0 0 0 0,0 0-1 0 0,-1 0 1 0 0,1 0 0 0 0,1 0-1 0 0,-1 0 1 0 0,0 0 0 0 0,0-1-1 0 0,0 1 1 0 0,0 0 0 0 0,0-1-1 0 0,1 1 1 0 0,-1-1 0 0 0,0 1-1 0 0,1-1 1 0 0,-1 1 0 0 0,2-1-1 0 0,0 0 56 0 0,1 0 0 0 0,-1 0 1 0 0,0 0-1 0 0,0-1 0 0 0,0 1 0 0 0,0-1 0 0 0,0 0 0 0 0,0 0 0 0 0,0 0 0 0 0,0 0 0 0 0,3-2 1 0 0,107-68 2001 0 0,-92 57-1860 0 0,-19 13-220 0 0,2-1 25 0 0,1-1 0 0 0,-1 0 0 0 0,0 0 0 0 0,0 0-1 0 0,0-1 1 0 0,0 1 0 0 0,-1-1 0 0 0,1 0 0 0 0,-1 0 0 0 0,0 0 0 0 0,0 0 0 0 0,3-7-1 0 0,-4 8-53 0 0,0 0 0 0 0,1 0-1 0 0,-1 0 1 0 0,1 0 0 0 0,-1 1 0 0 0,1-1-1 0 0,0 1 1 0 0,0-1 0 0 0,0 1-1 0 0,1 0 1 0 0,-1 1 0 0 0,5-3-1 0 0,17-12-252 0 0,-21 13 156 0 0,0-1-1 0 0,0 0 0 0 0,0 0 1 0 0,0-1-1 0 0,-1 1 1 0 0,1-1-1 0 0,3-7 0 0 0,-6 11 70 0 0,-1-1 0 0 0,1 1 0 0 0,0 0 0 0 0,-1-1 0 0 0,0 1-1 0 0,1 0 1 0 0,-1-1 0 0 0,0 1 0 0 0,1-1 0 0 0,-1 1-1 0 0,0 0 1 0 0,0-1 0 0 0,0 1 0 0 0,0-1 0 0 0,-1 1-1 0 0,1-1 1 0 0,0 1 0 0 0,0 0 0 0 0,-1-1 0 0 0,1 1-1 0 0,-1 0 1 0 0,1-1 0 0 0,-1 1 0 0 0,0 0 0 0 0,0 0 0 0 0,1-1-1 0 0,-1 1 1 0 0,0 0 0 0 0,0 0 0 0 0,0 0 0 0 0,0 0-1 0 0,0 0 1 0 0,0 0 0 0 0,-2-1 0 0 0,-18-9-211 0 0,0 0 1 0 0,-1 2 0 0 0,0 0-1 0 0,-43-10 1 0 0,59 17 255 0 0,3 0-448 0 0,2 2 290 0 0,0-1 1 0 0,0 1-1 0 0,0 0 1 0 0,0-1 0 0 0,0 1-1 0 0,0 0 1 0 0,0 0 0 0 0,0-1-1 0 0,0 1 1 0 0,0 0-1 0 0,0 0 1 0 0,0 0 0 0 0,0 0-1 0 0,-2 1 1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2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44 403 17967 0 0,'0'0'1387'0'0,"-13"-12"266"0"0,4 4 309 0 0,7 6-1709 0 0,0 1 0 0 0,0-1 0 0 0,0 0-1 0 0,0 0 1 0 0,1 0 0 0 0,-1 0 0 0 0,1 0 0 0 0,-1-1 0 0 0,-1-2 0 0 0,3 3-197 0 0,-1-1 1 0 0,0 1 0 0 0,1-1-1 0 0,0 1 1 0 0,-1-1 0 0 0,1 1-1 0 0,0-1 1 0 0,0 1 0 0 0,1-1-1 0 0,-1 1 1 0 0,0-1-1 0 0,1 1 1 0 0,-1-1 0 0 0,1 1-1 0 0,0-1 1 0 0,0 1 0 0 0,0 0-1 0 0,0-1 1 0 0,3-3 0 0 0,3-4 0 0 0,0 0 1 0 0,14-15 0 0 0,-21 25-58 0 0,29-28-146 0 0,0 1-1 0 0,2 1 1 0 0,1 1-1 0 0,0 2 1 0 0,2 2-1 0 0,1 1 1 0 0,67-29-1 0 0,-99 48 125 0 0,15-7-215 0 0,1 0-1 0 0,1 2 0 0 0,-1 0 1 0 0,1 1-1 0 0,26-3 0 0 0,-44 7 230 0 0,0 1 0 0 0,0 0 0 0 0,0 0 0 0 0,0 0 0 0 0,0 1 0 0 0,0-1 0 0 0,1 0 0 0 0,-1 1-1 0 0,0-1 1 0 0,0 1 0 0 0,2 1 0 0 0,4 5 3 0 0,-7-5 18 0 0,0 0 1 0 0,0 1-1 0 0,0-1 1 0 0,0 0 0 0 0,0 1-1 0 0,-1-1 1 0 0,1 1-1 0 0,-1-1 1 0 0,0 1-1 0 0,0-1 1 0 0,0 1 0 0 0,0-1-1 0 0,0 1 1 0 0,-1 2-1 0 0,-8 37 273 0 0,9-41-274 0 0,-12 36 316 0 0,-27 57 1 0 0,-7 18 134 0 0,44-107-491 0 0,1 1 1 0 0,-1 0-1 0 0,1-1 0 0 0,0 1 1 0 0,0 0-1 0 0,1 0 0 0 0,0 0 0 0 0,0 8 1 0 0,1-13 6 0 0,-1 0 1 0 0,1-1 0 0 0,-1 1-1 0 0,0 0 1 0 0,1-1 0 0 0,-1 1-1 0 0,1-1 1 0 0,0 1 0 0 0,-1-1-1 0 0,1 1 1 0 0,-1-1 0 0 0,1 0-1 0 0,0 1 1 0 0,-1-1 0 0 0,1 0-1 0 0,0 1 1 0 0,-1-1 0 0 0,2 1-1 0 0,0-1-95 0 0,3 2-299 0 0,0-1-1 0 0,-1 1 0 0 0,1-1 1 0 0,0-1-1 0 0,9 2 1 0 0,2-2-1052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2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13 16127 0 0,'0'0'1242'0'0,"-2"-2"-812"0"0,1 1-315 0 0,-1 0-1 0 0,1 0 1 0 0,-1 0-1 0 0,0 0 1 0 0,0 0-1 0 0,1 0 0 0 0,-1 1 1 0 0,0-1-1 0 0,0 0 1 0 0,0 1-1 0 0,1 0 1 0 0,-1-1-1 0 0,0 1 1 0 0,0 0-1 0 0,0 0 1 0 0,0 0-1 0 0,0 0 0 0 0,0 0 1 0 0,0 0-1 0 0,0 1 1 0 0,1-1-1 0 0,-1 1 1 0 0,0-1-1 0 0,0 1 1 0 0,0 0-1 0 0,1 0 1 0 0,-1-1-1 0 0,0 1 1 0 0,1 1-1 0 0,-1-1 0 0 0,0 0 1 0 0,1 0-1 0 0,0 0 1 0 0,-1 1-1 0 0,1-1 1 0 0,0 1-1 0 0,0-1 1 0 0,0 1-1 0 0,0-1 1 0 0,0 1-1 0 0,0 0 1 0 0,0 0-1 0 0,0-1 0 0 0,1 1 1 0 0,-1 0-1 0 0,1 0 1 0 0,-1 0-1 0 0,1 0 1 0 0,0 0-1 0 0,-1-1 1 0 0,1 5-1 0 0,1-4-210 0 0,0 1 0 0 0,-1-1 0 0 0,1 0 0 0 0,0 1 0 0 0,0-1 0 0 0,0 0 0 0 0,0 0 0 0 0,0 0 0 0 0,1 0 0 0 0,-1 0 0 0 0,0 0 0 0 0,1 0 0 0 0,0 0 0 0 0,-1-1 0 0 0,1 1 0 0 0,3 1 0 0 0,3 3-1600 0 0,1 0 1 0 0,12 6 0 0 0,-3-3-5627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2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5983 0 0,'2'0'18443'0'0,"15"-6"-17631"0"0,0 1 1 0 0,36-4 0 0 0,-31 5-1821 0 0,29-8 0 0 0,-34 6-89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2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1365 2303 0 0,'-7'0'14074'0'0,"15"-11"-11388"0"0,6-2-1686 0 0,1 0 1 0 0,22-16-1 0 0,14-11-185 0 0,98-95-476 0 0,97-91 178 0 0,19-54-645 0 0,-17-16 0 0 0,26-1 560 0 0,-246 273-368 0 0,-25 23-64 0 0,-4 6 0 0 0,-8 11 0 0 0,6-11 0 0 0,-12 28-7 0 0,1 0-1 0 0,2 0 0 0 0,1 1 1 0 0,-11 58-1 0 0,-9 146-45 0 0,23-159 48 0 0,-13 98 5 0 0,-9 90 0 0 0,29-260 0 0 0,-3 29-31 0 0,2-1 1 0 0,3 71-1 0 0,0-102-92 0 0,0 1 1 0 0,0-1-1 0 0,1 0 0 0 0,-1 0 1 0 0,1 0-1 0 0,0 0 0 0 0,3 7 1 0 0,-4-11 70 0 0,-1 0 1 0 0,0 0 0 0 0,1 1-1 0 0,-1-1 1 0 0,0 0 0 0 0,1 0-1 0 0,-1 0 1 0 0,0 0 0 0 0,1 1-1 0 0,-1-1 1 0 0,0 0 0 0 0,1 0-1 0 0,-1 0 1 0 0,0 0-1 0 0,1 0 1 0 0,-1 0 0 0 0,1 0-1 0 0,-1 0 1 0 0,0 0 0 0 0,1 0-1 0 0,-1 0 1 0 0,0 0 0 0 0,1 0-1 0 0,-1 0 1 0 0,0-1 0 0 0,1 1-1 0 0,-1 0 1 0 0,0 0-1 0 0,1-1 1 0 0,9-4-947 0 0,-1-3-1290 0 0,1-3-4372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2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83 195 9671 0 0,'-36'-13'520'0'0,"8"3"919"0"0,9 4 6274 0 0,20 6-7585 0 0,0 0-1 0 0,0 0 1 0 0,0-1-1 0 0,0 1 1 0 0,0-1 0 0 0,0 1-1 0 0,0-1 1 0 0,0 1-1 0 0,0-1 1 0 0,2-1-1 0 0,1-1 53 0 0,40-16 420 0 0,46-14 0 0 0,-33 13-383 0 0,3-1-40 0 0,-1 3 1 0 0,2 2-1 0 0,98-12 0 0 0,-153 27-499 0 0,0 1-1 0 0,0 0 0 0 0,0 0 0 0 0,0 0 0 0 0,0 1 0 0 0,10 2 1 0 0,-14-3-960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2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2 14711 0 0,'0'0'1335'0'0,"-2"0"-1096"0"0,1-1-207 0 0,-1 1-1 0 0,1 0 1 0 0,-1 0 0 0 0,1 0 0 0 0,-1 0 0 0 0,1 0 0 0 0,-1 0 0 0 0,0 0 0 0 0,1 0 0 0 0,-1 1 0 0 0,1-1 0 0 0,0 1 0 0 0,-1-1 0 0 0,1 1 0 0 0,-1-1 0 0 0,1 1-1 0 0,0 0 1 0 0,-1 0 0 0 0,-1 1 0 0 0,0 1 115 0 0,0 0 0 0 0,1 0 0 0 0,-1 0 0 0 0,1 0 0 0 0,-3 6-1 0 0,1-2 27 0 0,-37 53 653 0 0,4 2 1 0 0,-38 82 0 0 0,-123 335 681 0 0,157-375-1498 0 0,20-47-15 0 0,-3-1-1 0 0,-35 61 1 0 0,49-100-164 0 0,-5 8-895 0 0,0-1 0 0 0,-30 34 0 0 0,41-54 629 0 0,3-2-2 0 0,-1 0-1 0 0,0 0 1 0 0,1 0 0 0 0,-1 0-1 0 0,0 0 1 0 0,0 0 0 0 0,-1-1 0 0 0,1 1-1 0 0,0-1 1 0 0,0 0 0 0 0,-1 0-1 0 0,-3 2 1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2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119 264 13903 0 0,'-20'0'782'0'0,"0"0"-1"0"0,0 1 0 0 0,-38 7 2130 0 0,97-3-2134 0 0,-9-7-257 0 0,0-2-1 0 0,39-9 1 0 0,58-21 423 0 0,-53 13-541 0 0,294-94 1018 0 0,-162 41-1016 0 0,-175 61-692 0 0,-29 11-20 0 0,-2 7-2791 0 0,1-3 2211 0 0,-1 0 0 0 0,0 0-1 0 0,0 1 1 0 0,-1-1 0 0 0,1 0-1 0 0,-1 3 1 0 0,-4 8-5495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2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79 484 7831 0 0,'0'0'603'0'0,"-14"-5"1217"0"0,11 3-1060 0 0,0 0 0 0 0,0 1 0 0 0,0-1 1 0 0,1-1-1 0 0,-1 1 0 0 0,1 0 0 0 0,0 0 0 0 0,-4-5 0 0 0,3 2-154 0 0,-1-1 0 0 0,1 1 0 0 0,0-1 0 0 0,-2-6-1 0 0,1 0-15 0 0,0-1 0 0 0,1 0 0 0 0,-3-22 0 0 0,4 20-125 0 0,1 0 0 0 0,1 0-1 0 0,1 0 1 0 0,3-30-1 0 0,-2 37-382 0 0,0 0 0 0 0,0 1-1 0 0,1-1 1 0 0,-1 1-1 0 0,2-1 1 0 0,-1 1-1 0 0,1 0 1 0 0,0 0-1 0 0,0 0 1 0 0,1 1-1 0 0,6-7 1 0 0,4-2-128 0 0,1 0-1 0 0,0 2 1 0 0,1 0 0 0 0,0 1 0 0 0,1 0 0 0 0,1 1 0 0 0,0 1 0 0 0,0 1-1 0 0,1 1 1 0 0,0 1 0 0 0,0 1 0 0 0,1 0 0 0 0,-1 1 0 0 0,1 2 0 0 0,1 0-1 0 0,-1 1 1 0 0,24 1 0 0 0,40 1-4828 0 0,-56 0-2568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2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11743 0 0,'0'0'1068'0'0,"2"0"-765"0"0,207-61 6742 0 0,-77 18-5901 0 0,-128 41-1144 0 0,14 0 0 0 0,-15 2 0 0 0,14 1-20 0 0,40 13-652 0 0,-36-8-699 0 0,30 5 0 0 0,-30-9-19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2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126 472 12439 0 0,'0'0'8388'0'0,"-1"2"-7709"0"0,-14 51-110 0 0,-3-2 0 0 0,-2 0 1 0 0,-51 94-1 0 0</inkml:trace>
  <inkml:trace contextRef="#ctx0" brushRef="#br0" timeOffset="1">344 17 10591 0 0,'0'0'1136'0'0,"0"-11"3904"0"0,12 8-3224 0 0,0 1-2448 0 0,3 2-488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2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301 141 9815 0 0,'0'0'2732'0'0,"2"0"-1814"0"0,8-1-374 0 0,1-1 0 0 0,-1 0 0 0 0,1 0 1 0 0,13-6-1 0 0,21-4 269 0 0,-36 10 678 0 0,-12-2 1138 0 0,-3-2-2895 0 0,5 4 277 0 0,-1 0 1 0 0,1 0 0 0 0,0 0-1 0 0,0 0 1 0 0,0 0 0 0 0,1 0-1 0 0,-1 0 1 0 0,0 0 0 0 0,1 0-1 0 0,-1 0 1 0 0,1-4 0 0 0,2-30 24 0 0,0 11-42 0 0,-2 25 5 0 0,1-1 0 0 0,-1 1 0 0 0,0-1 0 0 0,0 1 0 0 0,0 0 0 0 0,0-1 0 0 0,0 1 0 0 0,0-1 0 0 0,0 1 0 0 0,0-1 0 0 0,0 1 0 0 0,0 0 0 0 0,0-1 0 0 0,0 1 0 0 0,-1-1 0 0 0,1 1 0 0 0,0-1 0 0 0,0 1 0 0 0,0 0 0 0 0,-1-1 0 0 0,1 1 0 0 0,0 0 0 0 0,0-1-1 0 0,-1 1 1 0 0,1 0 0 0 0,0-1 0 0 0,0 1 0 0 0,-1 0 0 0 0,1 0 0 0 0,0-1 0 0 0,-2 1 0 0 0,-3 0-19 0 0,-2 1 8 0 0,0 1 0 0 0,0-1 1 0 0,0 1-1 0 0,0 1 0 0 0,1-1 0 0 0,-1 1 1 0 0,1 0-1 0 0,0 1 0 0 0,-7 4 0 0 0,-5 2-14 0 0,-42 22-26 0 0,1 3 1 0 0,-77 60-1 0 0,134-93 52 0 0,-30 27-33 0 0,30-27 31 0 0,0 0 0 0 0,1-1 0 0 0,-1 1 0 0 0,1 0 0 0 0,0 0 0 0 0,-1 0 0 0 0,1 0 0 0 0,0 0 1 0 0,0 0-1 0 0,0 1 0 0 0,1-1 0 0 0,-1 0 0 0 0,0 0 0 0 0,1 1 0 0 0,-1 3 0 0 0,2-5 2 0 0,-1 0 0 0 0,0 0 0 0 0,1 0 0 0 0,-1 0 0 0 0,1 0 0 0 0,0 0-1 0 0,-1 0 1 0 0,1 0 0 0 0,0 0 0 0 0,-1 0 0 0 0,1 0 0 0 0,0 0 0 0 0,0 0 0 0 0,0-1 0 0 0,0 1-1 0 0,0 0 1 0 0,0-1 0 0 0,0 1 0 0 0,0 0 0 0 0,0-1 0 0 0,0 0 0 0 0,0 1 0 0 0,3 0 0 0 0,30 6 7 0 0,-28-6-1 0 0,10 1 46 0 0,0-1 1 0 0,0 0-1 0 0,0-1 1 0 0,0-1-1 0 0,0-1 0 0 0,27-6 1 0 0,-16 1 124 0 0,0-1-1 0 0,52-23 1 0 0,-76 30-170 0 0,0-1-1 0 0,1 1 1 0 0,-1-1-1 0 0,0 0 1 0 0,0 0-1 0 0,0 0 1 0 0,-1 0-1 0 0,1-1 1 0 0,0 1-1 0 0,-1-1 1 0 0,0 1-1 0 0,1-1 1 0 0,-1 0 0 0 0,0 0-1 0 0,0 0 1 0 0,-1 0-1 0 0,1 0 1 0 0,1-7-1 0 0,-1 6 92 0 0,-1 0 1 0 0,0-1-1 0 0,0 0 0 0 0,0 1 1 0 0,-1-1-1 0 0,0-6 0 0 0,-8 28 31 0 0,2-6-82 0 0,3-2-47 0 0,0 1 0 0 0,1-1 0 0 0,0 1 0 0 0,0 0 0 0 0,1 0 0 0 0,0 0 0 0 0,1-1 0 0 0,2 20 0 0 0,0-20-20 0 0,-1-7-81 0 0,8-3-1126 0 0,0-2-3921 0 0,0-2-1732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2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78 9215 0 0,'2'-5'140'0'0,"17"-40"2722"0"0,-1 18 5238 0 0,-17 46-7820 0 0,0-14-267 0 0,-1 1 1 0 0,0-1 0 0 0,0 0 0 0 0,-1 10 0 0 0,-68 230 728 0 0,41-158-567 0 0,-32 133 52 0 0,55-199-213 0 0,-18 97 89 0 0,24-96-465 0 0,-1-20-12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3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264 323 1375 0 0,'7'11'2455'0'0,"7"5"2682"0"0,-14-15-4319 0 0,0 1-464 0 0,-1 0 1 0 0,1 0 0 0 0,-1 0 0 0 0,0 0-1 0 0,0 0 1 0 0,1 0 0 0 0,-1 0 0 0 0,0 0-1 0 0,-1-1 1 0 0,1 1 0 0 0,0 0 0 0 0,0-1-1 0 0,-1 1 1 0 0,1-1 0 0 0,-1 0-1 0 0,1 1 1 0 0,-1-1 0 0 0,0 0 0 0 0,0 0-1 0 0,-1 1 1 0 0,-5 1-185 0 0,1 0 0 0 0,-1 0 0 0 0,1-1 0 0 0,-10 2 1 0 0,-22 3-106 0 0,-72 5 0 0 0,109-11-59 0 0,0-1-1 0 0,0 0 0 0 0,-1 0 1 0 0,1 0-1 0 0,0 0 1 0 0,-1 0-1 0 0,1-1 0 0 0,0 1 1 0 0,0-1-1 0 0,-1 1 1 0 0,1-1-1 0 0,0 0 0 0 0,0 0 1 0 0,0 0-1 0 0,0 0 1 0 0,0 0-1 0 0,0 0 0 0 0,0-1 1 0 0,0 1-1 0 0,1-1 1 0 0,-1 1-1 0 0,0-1 0 0 0,1 0 1 0 0,-1 0-1 0 0,1 1 1 0 0,0-1-1 0 0,0 0 0 0 0,0 0 1 0 0,0 0-1 0 0,0 0 1 0 0,0-1-1 0 0,0 1 0 0 0,0 0 1 0 0,1 0-1 0 0,-1 0 1 0 0,1-1-1 0 0,0 1 0 0 0,0 0 1 0 0,0-4-1 0 0,0-6 51 0 0,2 0-1 0 0,0 0 0 0 0,0 0 1 0 0,1 1-1 0 0,0-1 1 0 0,1 0-1 0 0,0 1 0 0 0,1 0 1 0 0,1 0-1 0 0,-1 1 0 0 0,9-12 1 0 0,1 1 8 0 0,1 0 0 0 0,1 1-1 0 0,1 1 1 0 0,21-19 0 0 0,-24 26-65 0 0,0 0-1 0 0,0 0 1 0 0,1 2-1 0 0,25-13 1 0 0,-30 18-13 0 0,1 0 0 0 0,-1 1 0 0 0,1 1 0 0 0,-1-1 1 0 0,1 2-1 0 0,0 0 0 0 0,0 0 0 0 0,15 1 0 0 0,180 15 2 0 0,-195-13 52 0 0,0 0 0 0 0,-1 1 0 0 0,1 1 0 0 0,0 0 0 0 0,-1 0 0 0 0,1 1 0 0 0,17 9 0 0 0,-28-12-29 0 0,0 0 0 0 0,0-1 0 0 0,0 1 0 0 0,0 0-1 0 0,0 0 1 0 0,0 0 0 0 0,0 0 0 0 0,0 0 0 0 0,0 0-1 0 0,-1 0 1 0 0,1 0 0 0 0,0 0 0 0 0,-1 0 0 0 0,1 0 0 0 0,-1 0-1 0 0,1 0 1 0 0,-1 1 0 0 0,1-1 0 0 0,-1 0 0 0 0,0 0 0 0 0,0 1-1 0 0,1 0 1 0 0,-2 1 2 0 0,1 0-1 0 0,0 0 1 0 0,-1 0 0 0 0,1-1-1 0 0,-1 1 1 0 0,0 0 0 0 0,0 0-1 0 0,0-1 1 0 0,-2 5-1 0 0,-3 2 20 0 0,0 0 0 0 0,0 0-1 0 0,-1 0 1 0 0,-11 10 0 0 0,-38 33-29 0 0,-2-2 0 0 0,-93 60 0 0 0,126-94-247 0 0,-1 0-1 0 0,0-2 1 0 0,-1-1 0 0 0,-31 11 0 0 0,57-24 201 0 0,1 0 0 0 0,-1 0 0 0 0,1 0 0 0 0,-1 1 0 0 0,0-1 0 0 0,1 0 0 0 0,-1 0 0 0 0,1 0 0 0 0,-1 0 0 0 0,0 0 0 0 0,1 0 0 0 0,-1 0 1 0 0,0 0-1 0 0,1 0 0 0 0,-1 0 0 0 0,1 0 0 0 0,-2-1 0 0 0,2 1 15 0 0,-1 0 0 0 0,1-1 0 0 0,0 1 0 0 0,0 0 0 0 0,0 0 0 0 0,-1-1 0 0 0,1 1 0 0 0,0 0 0 0 0,0-1 0 0 0,0 1 0 0 0,0 0 0 0 0,0 0 0 0 0,0-1 0 0 0,-1 1 0 0 0,1 0 0 0 0,0-1 0 0 0,0 1 0 0 0,0 0 0 0 0,0-1 0 0 0,0 1 0 0 0,0 0 0 0 0,0-1 0 0 0,1 0 0 0 0,-1-1-109 0 0,1 0 0 0 0,-1 0 0 0 0,1 0 1 0 0,0 0-1 0 0,0-1 0 0 0,0 1 0 0 0,0 0 0 0 0,2-1 1 0 0,31-36-1638 0 0,-13 17 702 0 0,4-5-256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3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48 6447 0 0,'25'-48'7550'0'0,"-26"50"-6808"0"0,-33 39 92 0 0,-61 82-340 0 0,-75 89 64 0 0,-15-11-614 0 0,-96 116-658 0 0,273-307 745 0 0,0 0-1 0 0,1 1 1 0 0,0 0 0 0 0,1 0-1 0 0,0 1 1 0 0,-5 15-1 0 0,9-22-10 0 0,1 1 0 0 0,-1 0 0 0 0,1 0 0 0 0,1 0-1 0 0,-1 0 1 0 0,1 0 0 0 0,0 0 0 0 0,0 0-1 0 0,1 0 1 0 0,0 0 0 0 0,0 0 0 0 0,0 0 0 0 0,0 0-1 0 0,1-1 1 0 0,4 8 0 0 0,-3-5-603 0 0,-3-6-37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3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50 5527 0 0,'0'-2'4492'0'0,"-9"15"1475"0"0,-23 24-5249 0 0,-3 4-763 0 0,-113 148 2103 0 0,145-185-1917 0 0,0 1 0 0 0,0-1 0 0 0,0 1 0 0 0,1 0 1 0 0,0 0-1 0 0,0 0 0 0 0,0 0 0 0 0,-1 10 0 0 0,2-13-100 0 0,1 0-1 0 0,0 0 1 0 0,0-1-1 0 0,0 1 0 0 0,0 0 1 0 0,0 0-1 0 0,0-1 0 0 0,0 1 1 0 0,1 0-1 0 0,-1-1 1 0 0,1 1-1 0 0,-1 0 0 0 0,1-1 1 0 0,0 1-1 0 0,-1-1 0 0 0,1 1 1 0 0,0-1-1 0 0,0 1 1 0 0,0-1-1 0 0,0 1 0 0 0,0-1 1 0 0,1 0-1 0 0,-1 0 1 0 0,0 0-1 0 0,0 1 0 0 0,1-1 1 0 0,-1 0-1 0 0,1-1 0 0 0,-1 1 1 0 0,4 1-1 0 0,2 0 43 0 0,0 0 0 0 0,0 0 0 0 0,0-1-1 0 0,0 0 1 0 0,1 0 0 0 0,-1-1 0 0 0,0 0 0 0 0,0 0-1 0 0,1-1 1 0 0,-1 0 0 0 0,0 0 0 0 0,10-3-1 0 0,9-4 168 0 0,48-21 0 0 0,-57 22-246 0 0,-1-1-1 0 0,1-1 0 0 0,-2 0 1 0 0,1-2-1 0 0,-1 1 0 0 0,-1-2 1 0 0,19-18-1 0 0,-28 25-75 0 0,0-1 1 0 0,-1 1-1 0 0,1-1 1 0 0,-1 0-1 0 0,0-1 1 0 0,-1 1-1 0 0,0-1 0 0 0,0 1 1 0 0,0-1-1 0 0,-1 0 1 0 0,0 0-1 0 0,0-1 0 0 0,-1 1 1 0 0,0 0-1 0 0,0 0 1 0 0,0-1-1 0 0,-1 1 1 0 0,0 0-1 0 0,-1-1 0 0 0,0 1 1 0 0,-2-11-1 0 0,1 11-143 0 0,0 0 0 0 0,-1-1 1 0 0,1 1-1 0 0,-2 0 0 0 0,1 0 0 0 0,-1 1 0 0 0,0-1 0 0 0,0 1 1 0 0,0 0-1 0 0,-1 0 0 0 0,0 0 0 0 0,-1 1 0 0 0,1-1 0 0 0,-1 1 0 0 0,0 1 1 0 0,0-1-1 0 0,0 1 0 0 0,-1 0 0 0 0,1 0 0 0 0,-1 1 0 0 0,0 0 1 0 0,0 0-1 0 0,-1 1 0 0 0,1 0 0 0 0,0 0 0 0 0,-1 0 0 0 0,1 1 0 0 0,-11 0 1 0 0,2 1-696 0 0,0 0 1 0 0,-25 5 0 0 0,39-5 311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3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293 196 7831 0 0,'-1'0'356'0'0,"-6"0"-2738"0"0,-16-3 16226 0 0,32 0-11235 0 0,34-9-2058 0 0,0-1 1 0 0,74-35-1 0 0,-75 29-401 0 0,-7 5-161 0 0,-9 4-60 0 0,-1-1-1 0 0,0-1 1 0 0,0-2 0 0 0,29-21 0 0 0,-52 34-248 0 0,-16 1-109 0 0,0 2-1 0 0,1-1 0 0 0,-1 2 0 0 0,1 0 0 0 0,-22 7 0 0 0,-62 31-465 0 0,43-16 682 0 0,-68 23-26 0 0,-47 22 238 0 0,147-60 126 0 0,0 2 0 0 0,1 0 1 0 0,0 2-1 0 0,-36 31 0 0 0,55-44-89 0 0,0 1-1 0 0,1-1 1 0 0,-1 1 0 0 0,1 0-1 0 0,-1 0 1 0 0,1 0 0 0 0,0 0-1 0 0,0 0 1 0 0,-1 0 0 0 0,1 0-1 0 0,1 0 1 0 0,-1 1 0 0 0,0-1 0 0 0,0 0-1 0 0,1 0 1 0 0,0 1 0 0 0,-1-1-1 0 0,1 0 1 0 0,0 1 0 0 0,0-1-1 0 0,0 1 1 0 0,1 2 0 0 0,0-3-4 0 0,-1 1 1 0 0,1-1-1 0 0,0 0 1 0 0,1 0-1 0 0,-1 1 1 0 0,0-1-1 0 0,1 0 1 0 0,-1 0-1 0 0,1 0 1 0 0,-1 0-1 0 0,1-1 1 0 0,0 1-1 0 0,0 0 1 0 0,0-1 0 0 0,0 1-1 0 0,0-1 1 0 0,0 0-1 0 0,0 0 1 0 0,1 0-1 0 0,-1 0 1 0 0,3 1-1 0 0,22 6-204 0 0,0-1-1 0 0,0-1 1 0 0,1-2-1 0 0,-1 0 0 0 0,32-1 1 0 0,-25-3-536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3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87 16007 0 0,'16'-19'957'0'0,"33"-32"0"0"0,-33 35-1025 0 0,-35 27 4234 0 0,-17 15-4194 0 0,29-20 41 0 0,-143 105 86 0 0,4-6-185 0 0,114-81-88 0 0,29-22 131 0 0,1 0-1 0 0,-1 0 1 0 0,1 0 0 0 0,0 0-1 0 0,0 0 1 0 0,0 1-1 0 0,0-1 1 0 0,0 1 0 0 0,1-1-1 0 0,-3 5 1 0 0,3-6-158 0 0,3 1-245 0 0,14 11 349 0 0,-1-1 0 0 0,2 0 0 0 0,0-1 0 0 0,24 11 0 0 0,23 16 30 0 0,-43-25 67 0 0,-7-4 0 0 0,19 16 0 0 0,-28-22 0 0 0,-2 1 0 0 0,1 0 0 0 0,0 0 0 0 0,-1 1 0 0 0,0-1 0 0 0,0 1 0 0 0,0-1 0 0 0,4 10 0 0 0,-5-9 85 0 0,1 2-1 0 0,-1-1 1 0 0,0 0-1 0 0,-1 0 1 0 0,0 1-1 0 0,0-1 1 0 0,0 1-1 0 0,-1-1 1 0 0,0 12 0 0 0,-1-15-32 0 0,1 0 0 0 0,-1 0 0 0 0,0 0 0 0 0,0 0 1 0 0,0 0-1 0 0,0 0 0 0 0,-1 0 0 0 0,1 0 0 0 0,-1 0 1 0 0,0 0-1 0 0,0-1 0 0 0,0 1 0 0 0,0-1 0 0 0,0 0 1 0 0,0 1-1 0 0,-1-1 0 0 0,1 0 0 0 0,-1 0 1 0 0,1 0-1 0 0,-1-1 0 0 0,-5 3 0 0 0,0 0 24 0 0,-1-1 0 0 0,0 0 0 0 0,0-1 0 0 0,0 1 0 0 0,0-2-1 0 0,-15 2 1 0 0,-56-2 257 0 0,25-2-925 0 0,-107-18 0 0 0,133 13-179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3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93 373 4607 0 0,'0'0'208'0'0,"0"9"32"0"0,0-6 411 0 0,-1 1 0 0 0,0-1 0 0 0,0 0 0 0 0,0 0 0 0 0,0 0 0 0 0,-1 1 0 0 0,1-1 0 0 0,-1-1 0 0 0,-3 6 0 0 0,-23 25 4696 0 0,11-15-4405 0 0,-8 9 522 0 0,24-26-1079 0 0,1-1-304 0 0,-1 1-1 0 0,1-1 0 0 0,0 0 0 0 0,0 0 1 0 0,0 1-1 0 0,-1-1 0 0 0,1 0 1 0 0,0 0-1 0 0,0 0 0 0 0,0 0 1 0 0,-1 1-1 0 0,1-1 0 0 0,0 0 1 0 0,0 0-1 0 0,-1 0 0 0 0,1 0 1 0 0,0 0-1 0 0,0 0 0 0 0,-1 0 1 0 0,1 0-1 0 0,0 0 0 0 0,-1 1 1 0 0,1-1-1 0 0,-1-1 0 0 0,11-17 409 0 0,1-1-1 0 0,23-31 1 0 0,-2 4-276 0 0,-14 18-180 0 0,1 1 0 0 0,2 0 0 0 0,1 2 0 0 0,0 0-1 0 0,2 1 1 0 0,1 2 0 0 0,1 0 0 0 0,1 2 0 0 0,48-28 0 0 0,-46 32-88 0 0,69-35-380 0 0,-84 45 369 0 0,1 0-1 0 0,0 1 0 0 0,0 0 0 0 0,29-4 0 0 0,-41 9 60 0 0,1 0-1 0 0,-1-1 0 0 0,1 1 1 0 0,0 0-1 0 0,-1 1 1 0 0,1-1-1 0 0,-1 1 1 0 0,1 0-1 0 0,-1-1 0 0 0,1 1 1 0 0,-1 1-1 0 0,0-1 1 0 0,1 0-1 0 0,-1 1 1 0 0,0 0-1 0 0,0 0 0 0 0,0 0 1 0 0,0 0-1 0 0,-1 0 1 0 0,1 0-1 0 0,0 1 1 0 0,-1 0-1 0 0,0-1 0 0 0,1 1 1 0 0,-1 0-1 0 0,2 3 1 0 0,-1 0 15 0 0,-1-1 1 0 0,0 1-1 0 0,0 0 1 0 0,0-1 0 0 0,0 1-1 0 0,-1 0 1 0 0,0 0-1 0 0,0 0 1 0 0,-1 0-1 0 0,1 0 1 0 0,-1 0-1 0 0,-1 1 1 0 0,1-1 0 0 0,-3 10-1 0 0,-3 4 80 0 0,-1 0 0 0 0,-16 34-1 0 0,0-3 51 0 0,13-25-110 0 0,-24 67-526 0 0,32-85-100 0 0,-1 4-6179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3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19 5527 0 0,'0'0'13'0'0,"0"1"0"0"0,1-1-1 0 0,-1 0 1 0 0,0 0-1 0 0,0 0 1 0 0,1-1-1 0 0,-1 1 1 0 0,0 0-1 0 0,1 0 1 0 0,-1 0-1 0 0,0 0 1 0 0,1 0 0 0 0,-1 0-1 0 0,0 0 1 0 0,1-1-1 0 0,-1 1 1 0 0,0 0-1 0 0,0 0 1 0 0,1 0-1 0 0,-1 0 1 0 0,0-1 0 0 0,0 1-1 0 0,0 0 1 0 0,1 0-1 0 0,-1-1 1 0 0,0 1-1 0 0,0 0 1 0 0,1-1-1 0 0,-7-5 1474 0 0,3 4-559 0 0,0 1 0 0 0,1 0 1 0 0,-1 0-1 0 0,0 0 0 0 0,0 0 0 0 0,-4-1 0 0 0,1 2-487 0 0,0 0 0 0 0,1 1 1 0 0,-1 0-1 0 0,1 0 0 0 0,-1 0 0 0 0,1 0 0 0 0,-1 1 0 0 0,1 0 0 0 0,-8 4 0 0 0,-3 2-224 0 0,-25 17 1 0 0,20-10 142 0 0,0 1 0 0 0,2 0 1 0 0,-34 37-1 0 0,44-43-233 0 0,0 1 0 0 0,1 0 0 0 0,1 1 0 0 0,-1-1 0 0 0,2 1 0 0 0,0 0 0 0 0,0 1 0 0 0,2 0 0 0 0,-5 14 0 0 0,8-22-96 0 0,0 0-1 0 0,1 0 1 0 0,-1 0 0 0 0,1 1-1 0 0,0-1 1 0 0,0 0 0 0 0,1 0 0 0 0,-1 0-1 0 0,1 1 1 0 0,0-1 0 0 0,1 0-1 0 0,-1 0 1 0 0,1-1 0 0 0,0 1-1 0 0,1 0 1 0 0,-1 0 0 0 0,5 6 0 0 0,-5-8 8 0 0,1 0 0 0 0,0 1 0 0 0,0-1 0 0 0,0 0 0 0 0,1 0 0 0 0,-1-1 0 0 0,1 1 1 0 0,-1-1-1 0 0,1 0 0 0 0,0 0 0 0 0,0 0 0 0 0,0 0 0 0 0,0-1 0 0 0,0 1 0 0 0,0-1 0 0 0,1 0 1 0 0,-1 0-1 0 0,0-1 0 0 0,1 1 0 0 0,-1-1 0 0 0,5 0 0 0 0,-2-1-7 0 0,-1 1 0 0 0,1-1 0 0 0,-1-1-1 0 0,0 1 1 0 0,0-1 0 0 0,0 0 0 0 0,0 0-1 0 0,0-1 1 0 0,0 0 0 0 0,0 0 0 0 0,-1 0 0 0 0,0-1-1 0 0,1 0 1 0 0,-1 0 0 0 0,-1 0 0 0 0,7-6 0 0 0,-5 2-8 0 0,0 0 1 0 0,0 0-1 0 0,-1 0 1 0 0,0-1-1 0 0,0 1 1 0 0,-1-1 0 0 0,0 0-1 0 0,-1-1 1 0 0,0 1-1 0 0,2-10 1 0 0,-1 0-86 0 0,-1 0 1 0 0,-1-1-1 0 0,0 1 0 0 0,-1 0 1 0 0,-2 0-1 0 0,1-1 0 0 0,-2 1 1 0 0,-5-21-1 0 0,7 37 1 0 0,-1 1 0 0 0,1-1-1 0 0,-1 1 1 0 0,0 0 0 0 0,1 0 0 0 0,-1-1 0 0 0,0 1-1 0 0,-2-3 1 0 0,1 4 24 0 0,1-1-1 0 0,-1 1 1 0 0,1 0-1 0 0,-1 0 1 0 0,1 0 0 0 0,-1 1-1 0 0,1-1 1 0 0,-1 0-1 0 0,0 1 1 0 0,1-1 0 0 0,-3 0-1 0 0,3 1-35 0 0,0 0-1 0 0,0-1 1 0 0,0 1 0 0 0,0 0-1 0 0,0-1 1 0 0,1 1 0 0 0,-1-1 0 0 0,0 1-1 0 0,0-1 1 0 0,1 1 0 0 0,-1-1-1 0 0,0 0 1 0 0,0 1 0 0 0,1-1-1 0 0,-1 0 1 0 0,1 1 0 0 0,-1-1-1 0 0,1 0 1 0 0,-1 0 0 0 0,1 0-1 0 0,-1 0 1 0 0,1 1 0 0 0,0-1-1 0 0,-1-1 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2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18775 0 0,'0'0'2656'0'0,"0"11"-2000"0"0,-2 0-352 0 0,2-2-176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3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472 152 12895 0 0,'17'-25'1081'0'0,"2"1"-1"0"0,1 1 0 0 0,42-37 1 0 0,-39 42 517 0 0,-21 17-662 0 0,-2 4-875 0 0,-1-1-1 0 0,1 1 1 0 0,-1 0-1 0 0,0-1 1 0 0,0 1-1 0 0,0-1 1 0 0,0 1-1 0 0,-2 2 1 0 0,-1 4-26 0 0,-57 115 354 0 0,-5 12 276 0 0,-56 166-251 0 0,56-144-448 0 0,-26 58-89 0 0,65-159 50 0 0,-61 91-1 0 0,21-56-2948 0 0,54-76 1556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3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41 235 19439 0 0,'-7'-8'306'0'0,"3"3"12"0"0,0 0-1 0 0,0 1 1 0 0,0 0-1 0 0,-1 0 0 0 0,-8-5 1271 0 0,28 6-148 0 0,304-65 695 0 0,-143 27-1840 0 0,82-6-8 0 0,-101 20-1882 0 0,-111 18-24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3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7367 0 0,'-1'1'8396'0'0,"-43"75"-3083"0"0,-12 47-4918 0 0,38-81-48 0 0,-10 27-279 0 0,-40 78-6 0 0,23-71-468 0 0,-4-2 0 0 0,-2-2 0 0 0,-83 89-1 0 0,124-151 105 0 0,-43 44-1450 0 0,16-23-2276 0 0,27-25-1334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3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20 494 8751 0 0,'-2'1'674'0'0,"1"0"-553"0"0,-16 6 8710 0 0,18-9-8299 0 0,5-12-284 0 0,0 1 1 0 0,1 0 0 0 0,1 0 0 0 0,0 1 0 0 0,15-18 0 0 0,16-23-101 0 0,-22 25-100 0 0,19-30-86 0 0,44-55 0 0 0,-67 97 5 0 0,1 0-1 0 0,1 1 1 0 0,0 1 0 0 0,1 0-1 0 0,0 1 1 0 0,1 0 0 0 0,33-17-1 0 0,-44 26 40 0 0,1 1 0 0 0,0 0 0 0 0,0 0 0 0 0,1 1 0 0 0,-1 0 0 0 0,1 0 0 0 0,-1 1 0 0 0,1-1 0 0 0,-1 2 0 0 0,1-1 0 0 0,0 1 0 0 0,0 0 0 0 0,-1 1 0 0 0,1 0 0 0 0,-1 0 0 0 0,1 0 0 0 0,-1 1 0 0 0,1 1 0 0 0,-1-1 0 0 0,0 1 0 0 0,0 0 0 0 0,13 8 0 0 0,-6-2 54 0 0,-1 1 1 0 0,0 0 0 0 0,0 1 0 0 0,15 18 0 0 0,40 54 83 0 0,-35-41-34 0 0,-20-25-48 0 0,14 27 0 0 0,-26-43-55 0 0,-1 0 0 0 0,1 0 1 0 0,-1 0-1 0 0,0 0 0 0 0,1 0 0 0 0,-1 0 0 0 0,0 1 0 0 0,0-1 0 0 0,1 0 0 0 0,-1 0 1 0 0,0 0-1 0 0,0 1 0 0 0,0-1 0 0 0,-1 0 0 0 0,1 0 0 0 0,0 0 0 0 0,0 0 0 0 0,-1 1 0 0 0,1-1 1 0 0,0 0-1 0 0,-1 0 0 0 0,1 0 0 0 0,-1 0 0 0 0,0 0 0 0 0,1 0 0 0 0,-1 0 0 0 0,0 0 1 0 0,-1 1-1 0 0,0 1 11 0 0,-1 0 0 0 0,0-1 1 0 0,0 1-1 0 0,-1-1 0 0 0,1 1 1 0 0,-6 1-1 0 0,-82 37 201 0 0,-4 1-198 0 0,-93 66 26 0 0,116-65-41 0 0,72-43-7 0 0,0-1 0 0 0,0 1 0 0 0,0 0-1 0 0,0 0 1 0 0,0 0 0 0 0,0 0 0 0 0,0 0 0 0 0,0 0-1 0 0,0 0 1 0 0,0 0 0 0 0,0 0 0 0 0,0 0 0 0 0,0 0 0 0 0,-1 0-1 0 0,1 0 1 0 0,0 0 0 0 0,0 0 0 0 0,0 0 0 0 0,0 0-1 0 0,0 0 1 0 0,0 0 0 0 0,0 0 0 0 0,0 0 0 0 0,0 0-1 0 0,0 0 1 0 0,0 0 0 0 0,0 0 0 0 0,0 0 0 0 0,0 0 0 0 0,0 0-1 0 0,0 0 1 0 0,0 0 0 0 0,0 0 0 0 0,0 0 0 0 0,0 0-1 0 0,0 0 1 0 0,0 0 0 0 0,-1 0 0 0 0,1 0 0 0 0,0 0-1 0 0,0 0 1 0 0,0 0 0 0 0,0 0 0 0 0,0 0 0 0 0,0 0 0 0 0,5-7-132 0 0,9-9-185 0 0,0 1-824 0 0,2-3-3780 0 0,2 0-1589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3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135 547 9215 0 0,'0'0'707'0'0,"-8"2"-167"0"0,3-1 725 0 0,-1 0 1 0 0,0 0-1 0 0,0-1 0 0 0,0 1 1 0 0,-9-2-1 0 0,11 0-831 0 0,-1 0 1 0 0,0 0-1 0 0,0 0 0 0 0,1 0 0 0 0,-1-1 1 0 0,-7-3-1 0 0,9 3-382 0 0,0 0 0 0 0,0 1 1 0 0,0-1-1 0 0,1 0 0 0 0,-1-1 0 0 0,1 1 0 0 0,-1 0 1 0 0,1-1-1 0 0,0 1 0 0 0,0-1 0 0 0,0 0 1 0 0,0 0-1 0 0,1 0 0 0 0,-1 1 0 0 0,1-2 0 0 0,0 1 1 0 0,0 0-1 0 0,0 0 0 0 0,0 0 0 0 0,0 0 0 0 0,1-1 1 0 0,-1 1-1 0 0,1 0 0 0 0,0-4 0 0 0,1-6-23 0 0,0 0-1 0 0,1 0 0 0 0,1 0 1 0 0,0 1-1 0 0,0-1 1 0 0,2 1-1 0 0,-1 0 0 0 0,2 0 1 0 0,-1 0-1 0 0,11-14 1 0 0,10-14 90 0 0,45-50 1 0 0,-67 85-120 0 0,11-13-93 0 0,0 2 0 0 0,2 0 0 0 0,0 0 0 0 0,0 2 1 0 0,1 0-1 0 0,1 1 0 0 0,25-13 0 0 0,-27 18-73 0 0,1 0 0 0 0,-1 1 0 0 0,2 1 0 0 0,-1 1 0 0 0,0 0 0 0 0,1 1 0 0 0,0 1 0 0 0,0 1 0 0 0,20 1 1 0 0,-7 2-1769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35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377 123 9215 0 0,'0'0'707'0'0,"-1"0"-464"0"0,-31-3 1841 0 0,24 2-419 0 0,0 0 1 0 0,0 0 0 0 0,-17 2-1 0 0,12 0-1432 0 0,-1 2-1 0 0,1-1 0 0 0,0 2 1 0 0,0 0-1 0 0,0 0 0 0 0,0 1 1 0 0,1 1-1 0 0,0 0 0 0 0,0 1 1 0 0,1 0-1 0 0,-1 1 0 0 0,1 0 1 0 0,1 0-1 0 0,-12 13 0 0 0,17-16-229 0 0,-14 15 1 0 0,-23 31 1 0 0,37-45-5 0 0,1 0 0 0 0,1 0 0 0 0,-1 0 0 0 0,1 1 0 0 0,0 0 0 0 0,0-1-1 0 0,1 1 1 0 0,0 0 0 0 0,0 0 0 0 0,-1 13 0 0 0,3-18 2 0 0,-1 1-1 0 0,1 0 0 0 0,1 0 1 0 0,-1 0-1 0 0,0-1 0 0 0,1 1 1 0 0,-1 0-1 0 0,1-1 0 0 0,0 1 1 0 0,0 0-1 0 0,0-1 1 0 0,0 1-1 0 0,1-1 0 0 0,-1 1 1 0 0,1-1-1 0 0,-1 0 0 0 0,4 4 1 0 0,-1-3 12 0 0,-1 0 0 0 0,0-1 1 0 0,1 1-1 0 0,0-1 0 0 0,-1 0 1 0 0,1 0-1 0 0,0 0 0 0 0,0-1 1 0 0,0 1-1 0 0,7 1 0 0 0,0-1 22 0 0,0-1-1 0 0,0 1 0 0 0,1-2 0 0 0,-1 0 0 0 0,0 0 1 0 0,1-1-1 0 0,20-4 0 0 0,-21 3-10 0 0,-1-1 0 0 0,1-1 0 0 0,-1 0 0 0 0,0 0 0 0 0,0-1 0 0 0,-1 0 0 0 0,1-1 0 0 0,-1 0 0 0 0,0 0 0 0 0,14-14 0 0 0,-18 14-12 0 0,0 1 0 0 0,-1-1 0 0 0,1 0 0 0 0,-1 0 0 0 0,0 0 0 0 0,-1 0 0 0 0,0-1 0 0 0,0 0 0 0 0,0 1 0 0 0,0-1 0 0 0,-1 0 0 0 0,-1-1 0 0 0,1 1 0 0 0,-1 0 0 0 0,0 0 0 0 0,-1-1 0 0 0,1-6 0 0 0,-4-17 30 0 0,-2-1 0 0 0,0 2 0 0 0,-14-41 0 0 0,-2-15-2277 0 0,21 84 1522 0 0,9-1-3871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3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92 6911 0 0,'0'0'315'0'0,"-14"-9"9053"0"0,7 15-5115 0 0,-2 9-3926 0 0,9-14-108 0 0,-7 14 110 0 0,1 0 0 0 0,0 1 0 0 0,1 0 0 0 0,-2 19 1 0 0,-7 66 110 0 0,13-92-422 0 0,1 1 1 0 0,0-1-1 0 0,1 0 0 0 0,0 1 1 0 0,4 12-1 0 0,14 44 40 0 0,-19-66-58 0 0,1 5-1 0 0,0-4 1 0 0,-1 1 1 0 0,0-1 0 0 0,1 0 0 0 0,-1 0 0 0 0,1 1 0 0 0,-1-1 0 0 0,1 0 0 0 0,0 0-1 0 0,-1 0 1 0 0,1 0 0 0 0,0 0 0 0 0,0 0 0 0 0,2 2 0 0 0,0-1 41 0 0,-3-2-35 0 0,1 1 0 0 0,0-1 0 0 0,0 1-1 0 0,-1-1 1 0 0,1 0 0 0 0,0 1 0 0 0,0-1-1 0 0,0 0 1 0 0,0 0 0 0 0,0 1 0 0 0,0-1-1 0 0,-1 0 1 0 0,1 0 0 0 0,0 0 0 0 0,0 0-1 0 0,0 0 1 0 0,0 0 0 0 0,0-1 0 0 0,0 1-1 0 0,-1 0 1 0 0,1 0 0 0 0,0-1-1 0 0,0 1 1 0 0,0 0 0 0 0,0-1 0 0 0,-1 1-1 0 0,1-1 1 0 0,0 1 0 0 0,0-1 0 0 0,0 0-1 0 0,0-1 23 0 0,1 1-1 0 0,-1-1 0 0 0,0 0 0 0 0,0 0 0 0 0,0 0 0 0 0,0 0 1 0 0,-1 0-1 0 0,2-2 0 0 0,-2 1 8 0 0,13-44 245 0 0,-12 39-221 0 0,0 0 1 0 0,1 1-1 0 0,0-1 0 0 0,1 0 1 0 0,0 1-1 0 0,0-1 0 0 0,1 1 1 0 0,7-12-1 0 0,66-72-56 0 0,-63 78-8 0 0,0 0 0 0 0,1 1 0 0 0,0 1 0 0 0,21-13 0 0 0,-10 10-67 0 0,102-56-670 0 0,-102 58 124 0 0,1 1 0 0 0,0 1 0 0 0,31-7 0 0 0,-46 14 304 0 0,-2 0-305 0 0,-1 1 0 0 0,1 0 1 0 0,0 0-1 0 0,0 1 0 0 0,0 1 1 0 0,18 0-1 0 0,-26 0-119 0 0,-6 24-1517 0 0,3-22 2210 0 0,0 1 1 0 0,0-1-1 0 0,1 1 1 0 0,0-1-1 0 0,-1 0 1 0 0,1 1-1 0 0,0-1 1 0 0,0 1-1 0 0,0-1 1 0 0,0 1-1 0 0,1-1 1 0 0,-1 1-1 0 0,1 2 1 0 0,2 1-11 0 0,-2-5 47 0 0,-1 0-1 0 0,1 0 1 0 0,-1 0 0 0 0,1 0 0 0 0,-1 0-1 0 0,1 0 1 0 0,-1 0 0 0 0,1 0-1 0 0,-1 0 1 0 0,0 0 0 0 0,0 0-1 0 0,0 0 1 0 0,0 0 0 0 0,0 0 0 0 0,0 0-1 0 0,0 1 1 0 0,0-1 0 0 0,0 0-1 0 0,0 0 1 0 0,0 0 0 0 0,-1 0-1 0 0,1 0 1 0 0,0 0 0 0 0,-1 0 0 0 0,1 0-1 0 0,-1 0 1 0 0,1 0 0 0 0,-1 0-1 0 0,1 0 1 0 0,-1 0 0 0 0,0 0-1 0 0,0-1 1 0 0,1 1 0 0 0,-1 0 0 0 0,0 0-1 0 0,0-1 1 0 0,0 1 0 0 0,-1 0-1 0 0,-22 23-303 0 0,22-22 77 0 0,1 0 0 0 0,-1 0 0 0 0,1 0 0 0 0,0 0 1 0 0,0 0-1 0 0,0 0 0 0 0,0 1 0 0 0,0-1 0 0 0,1 0 0 0 0,-1 0 1 0 0,1 1-1 0 0,-1-1 0 0 0,1 3 0 0 0,0-5 108 0 0,0 1 0 0 0,1 0 0 0 0,-1-1 0 0 0,1 1-1 0 0,-1 0 1 0 0,1-1 0 0 0,-1 1 0 0 0,1-1 0 0 0,-1 1 0 0 0,1-1 0 0 0,-1 1 0 0 0,1-1 0 0 0,0 1-1 0 0,-1-1 1 0 0,1 0 0 0 0,0 1 0 0 0,-1-1 0 0 0,2 1 0 0 0,14 4-907 0 0,-2-3 747 0 0,0 0 0 0 0,0-2 0 0 0,1 0 0 0 0,21-2 1 0 0,-15 0 763 0 0,35-5 2912 0 0,-21 1 3399 0 0,-31 5-6330 0 0,-1 1 0 0 0,1 0 1 0 0,0 0-1 0 0,-1 0 1 0 0,1 1-1 0 0,0-1 1 0 0,-1 1-1 0 0,5 1 0 0 0,17 2 529 0 0,-5-5-613 0 0,0-2-1 0 0,0 0 1 0 0,-1-1-1 0 0,1-1 1 0 0,23-10 0 0 0,40-9-50 0 0,-70 21-311 0 0,1-1-1 0 0,-1 0 0 0 0,0 0 1 0 0,0-1-1 0 0,-1-1 0 0 0,24-14 1 0 0,-36 20-28 0 0,0 0-1 0 0,1-1 1 0 0,-1 1 0 0 0,0 0 0 0 0,1-1 0 0 0,-1 1-1 0 0,0 0 1 0 0,0-1 0 0 0,1 1 0 0 0,-1-1 0 0 0,0 1-1 0 0,0-1 1 0 0,0 1 0 0 0,0 0 0 0 0,0-1-1 0 0,1 1 1 0 0,-1-1 0 0 0,0 1 0 0 0,0-1 0 0 0,0 1-1 0 0,0-1 1 0 0,0 1 0 0 0,0-1 0 0 0,-1 1 0 0 0,1-1-1 0 0,0 1 1 0 0,0 0 0 0 0,0-1 0 0 0,0 1 0 0 0,0-1-1 0 0,-1 1 1 0 0,1-1 0 0 0,-9-12-352 0 0,6 11 254 0 0,-1-1-1 0 0,1 1 0 0 0,-1 0 1 0 0,0 0-1 0 0,0 1 0 0 0,1-1 1 0 0,-1 1-1 0 0,-1 0 0 0 0,1 0 1 0 0,0 0-1 0 0,0 0 0 0 0,-6 0 1 0 0,-8 1-347 0 0,-26 1 1 0 0,42-1 449 0 0,-15 2-41 0 0,-1 1 1 0 0,1 0 0 0 0,0 2-1 0 0,0 0 1 0 0,1 0 0 0 0,-1 2-1 0 0,1 0 1 0 0,-23 14 0 0 0,-2 5 226 0 0,-69 58 0 0 0,96-73-122 0 0,-48 45 449 0 0,56-50-395 0 0,1 0 0 0 0,-1 1 0 0 0,2 0 0 0 0,-1 0 0 0 0,1 0 0 0 0,0 0 0 0 0,-6 15 0 0 0,9-20-76 0 0,1 0 0 0 0,-1 0 0 0 0,1 0 0 0 0,-1 0 0 0 0,1 0 0 0 0,0 0 1 0 0,0 0-1 0 0,0 0 0 0 0,0 0 0 0 0,0 0 0 0 0,1 0 0 0 0,-1 0 0 0 0,0-1 0 0 0,1 1 0 0 0,0 0 0 0 0,-1 0 0 0 0,3 3 1 0 0,-2-2-7 0 0,1 0 1 0 0,0-1-1 0 0,0 1 1 0 0,1-1 0 0 0,-1 0-1 0 0,0 1 1 0 0,1-1 0 0 0,0 0-1 0 0,-1-1 1 0 0,4 3-1 0 0,3 0 9 0 0,0 0-1 0 0,0 0 0 0 0,0-1 0 0 0,1 0 0 0 0,-1 0 0 0 0,15 1 0 0 0,6-2-227 0 0,1-1-1 0 0,-1-1 1 0 0,0-2-1 0 0,55-9 1 0 0,-42 2-894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37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444 285 7855 0 0,'2'-1'363'0'0,"6"-3"16"0"0,0 0 1 0 0,-1 0-1 0 0,1 0 0 0 0,-1-1 1 0 0,0-1-1 0 0,0 1 0 0 0,11-12 1 0 0,-17 14 4 0 0,0 0 1 0 0,0 0 0 0 0,1 0 0 0 0,-2 0-1 0 0,1-1 1 0 0,0 1 0 0 0,-1 0-1 0 0,1 0 1 0 0,-1 0 0 0 0,0-5 0 0 0,0 7 368 0 0,-2-12 703 0 0,0 4-1135 0 0,0 0 0 0 0,0 1 0 0 0,-1-1-1 0 0,0 1 1 0 0,0 0 0 0 0,-1 0 0 0 0,0 0 0 0 0,-10-14 0 0 0,7 12-302 0 0,0 0 1 0 0,-1 0-1 0 0,-1 0 0 0 0,-9-8 1 0 0,14 14-73 0 0,0 1 1 0 0,-1-1-1 0 0,1 1 0 0 0,-1 0 1 0 0,0 0-1 0 0,0 0 0 0 0,0 1 1 0 0,0-1-1 0 0,0 1 0 0 0,-1 1 1 0 0,-8-3-1 0 0,11 4 22 0 0,-1 0 0 0 0,1 0-1 0 0,-1 1 1 0 0,1-1 0 0 0,-1 1-1 0 0,1 0 1 0 0,-1 0-1 0 0,1 0 1 0 0,0 0 0 0 0,-1 0-1 0 0,1 1 1 0 0,0 0 0 0 0,0-1-1 0 0,0 1 1 0 0,-4 4 0 0 0,-6 5-21 0 0,0 0 0 0 0,-11 14 0 0 0,1-1 4 0 0,21-22 48 0 0,-13 11-14 0 0,1 1-1 0 0,1 0 0 0 0,0 1 0 0 0,-10 17 1 0 0,-17 28 189 0 0,-24 41 173 0 0,54-83-283 0 0,0 1 0 0 0,2 0 0 0 0,-11 34 1 0 0,17-45-41 0 0,0 0 0 0 0,1 0 1 0 0,-1 16-1 0 0,2-24-22 0 0,0 1 1 0 0,0 0 0 0 0,0-1-1 0 0,0 1 1 0 0,1-1-1 0 0,-1 1 1 0 0,0-1 0 0 0,0 1-1 0 0,0-1 1 0 0,1 0-1 0 0,-1 1 1 0 0,0-1 0 0 0,1 1-1 0 0,-1-1 1 0 0,0 1-1 0 0,1-1 1 0 0,-1 0 0 0 0,0 1-1 0 0,1-1 1 0 0,-1 0-1 0 0,1 1 1 0 0,-1-1 0 0 0,1 0-1 0 0,-1 0 1 0 0,1 0-1 0 0,0 1 1 0 0,12 2 76 0 0,-6-4-16 0 0,1 0 0 0 0,-1 0-1 0 0,1 0 1 0 0,-1-1 0 0 0,0 0 0 0 0,0-1-1 0 0,0 1 1 0 0,11-7 0 0 0,6-1 56 0 0,58-28 43 0 0,82-49 0 0 0,-154 81-160 0 0,15-8-151 0 0,-1-1 1 0 0,29-23-1 0 0,-49 36 82 0 0,3 1-12 0 0,-5 1 1 0 0,-2 0 73 0 0,0 1 0 0 0,0 0-1 0 0,0 0 1 0 0,0-1 0 0 0,0 1 0 0 0,0 0 0 0 0,0 0 0 0 0,1-1 0 0 0,-1 1-1 0 0,0 0 1 0 0,1-1 0 0 0,-1 1 0 0 0,1 0 0 0 0,-1-1 0 0 0,0 1-1 0 0,1-1 1 0 0,-1 1 0 0 0,1-1 0 0 0,0 2 0 0 0,2 0-3 0 0,-1 0 0 0 0,0 1 0 0 0,0-1 1 0 0,-1 1-1 0 0,1 0 0 0 0,2 5 0 0 0,-2-2-178 0 0,0 0 1 0 0,0 0-1 0 0,0 1 0 0 0,0 8 1 0 0,-1-8-171 0 0,0-1 1 0 0,0 1-1 0 0,5 10 1 0 0,-1-7-825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3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7831 0 0,'0'0'6771'0'0,"5"-9"-1063"0"0,-1-29-2870 0 0,-4 33-2749 0 0,0-1-1 0 0,0 1 1 0 0,0-1-1 0 0,1 1 1 0 0,0-1-1 0 0,0 1 1 0 0,1 0-1 0 0,-1 0 1 0 0,1-1 0 0 0,0 1-1 0 0,1 0 1 0 0,4-7-1 0 0,13-13-90 0 0,1 1 0 0 0,1 1 0 0 0,2 0 1 0 0,0 2-1 0 0,1 1 0 0 0,54-33 0 0 0,-69 47-32 0 0,0 1 1 0 0,1-1-1 0 0,-1 2 1 0 0,1 0-1 0 0,0 0 1 0 0,15-3-1 0 0,-23 6 28 0 0,0 1-1 0 0,0-1 0 0 0,1 1 1 0 0,-1 0-1 0 0,0 0 0 0 0,1 0 1 0 0,-1 0-1 0 0,0 1 0 0 0,0-1 1 0 0,0 1-1 0 0,1 0 0 0 0,-1 0 1 0 0,0 0-1 0 0,0 0 0 0 0,0 1 1 0 0,0-1-1 0 0,0 1 0 0 0,-1 0 1 0 0,1-1-1 0 0,0 1 0 0 0,-1 1 1 0 0,1-1-1 0 0,-1 0 0 0 0,0 1 0 0 0,0-1 1 0 0,3 5-1 0 0,1 4 51 0 0,-1 0 1 0 0,0 1-1 0 0,-1-1 0 0 0,0 1 0 0 0,-1 0 0 0 0,-1 0 0 0 0,3 22 1 0 0,-2-14-218 0 0,9 32 1 0 0,-10-46 1 0 0,0 0 0 0 0,0 0-1 0 0,1-1 1 0 0,0 1 0 0 0,0 0 0 0 0,0-1 0 0 0,1 0 0 0 0,0 0 0 0 0,5 6 0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3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448 375 1839 0 0,'2'-1'134'0'0,"4"0"1041"0"0,-1-1 0 0 0,0 0 1 0 0,1 0-1 0 0,-1 0 1 0 0,7-5-1 0 0,10-4 1161 0 0,-17 8-1975 0 0,-1 0 0 0 0,0 1 0 0 0,1-2 0 0 0,-1 1 0 0 0,-1 0 0 0 0,1-1 0 0 0,0 0 0 0 0,-1 1 0 0 0,0-2 0 0 0,0 1 0 0 0,0 0 0 0 0,0 0 0 0 0,-1-1 0 0 0,1 0 0 0 0,-1 1 0 0 0,0-1 0 0 0,-1 0 0 0 0,1 0 0 0 0,-1 0 0 0 0,1-8 0 0 0,-3 4-158 0 0,1-1 0 0 0,-2 0 0 0 0,1 1 0 0 0,-1-1 0 0 0,-6-14 0 0 0,-21-46 236 0 0,16 42-357 0 0,10 22-61 0 0,1-1 1 0 0,1 0 0 0 0,-3-9 0 0 0,3 9-32 0 0,0 1 0 0 0,0 0-1 0 0,-1 0 1 0 0,-4-9 0 0 0,6 14-4 0 0,-1 1 1 0 0,1-1 0 0 0,-1 1 0 0 0,1-1 0 0 0,-1 1 0 0 0,1-1 0 0 0,-1 1 0 0 0,1-1 0 0 0,-1 1 0 0 0,0 0 0 0 0,1-1 0 0 0,-1 1 0 0 0,0 0 0 0 0,1 0 0 0 0,-1-1 0 0 0,0 1 0 0 0,0 0 0 0 0,1 0 0 0 0,-1 0 0 0 0,0 0 0 0 0,0 0 0 0 0,1 0 0 0 0,-1 0 0 0 0,0 0 0 0 0,1 0 0 0 0,-1 0 0 0 0,0 1 0 0 0,0-1 0 0 0,1 0 0 0 0,-1 0 0 0 0,0 1 0 0 0,1-1 0 0 0,-1 0 0 0 0,0 1 0 0 0,1-1 0 0 0,-2 1 0 0 0,-25 18-319 0 0,26-18 316 0 0,-48 43-183 0 0,-70 78 0 0 0,42-38 208 0 0,16-27 52 0 0,37-36 41 0 0,2 0-1 0 0,1 2 1 0 0,-32 41 0 0 0,51-60-80 0 0,-1 0 0 0 0,1 0 0 0 0,0 0-1 0 0,0 0 1 0 0,0 1 0 0 0,1-1 0 0 0,-2 7 0 0 0,3-10-14 0 0,0 0-1 0 0,-1 0 1 0 0,1 0 0 0 0,0 0-1 0 0,0 0 1 0 0,0 0 0 0 0,1 1-1 0 0,-1-1 1 0 0,0 0 0 0 0,0 0-1 0 0,1 0 1 0 0,-1 0-1 0 0,0 0 1 0 0,1 0 0 0 0,-1 0-1 0 0,1 0 1 0 0,0 0 0 0 0,-1 0-1 0 0,1 0 1 0 0,0 0 0 0 0,-1 0-1 0 0,1 0 1 0 0,0-1 0 0 0,0 1-1 0 0,0 0 1 0 0,0-1 0 0 0,0 1-1 0 0,0 0 1 0 0,0-1 0 0 0,0 1-1 0 0,0-1 1 0 0,0 1 0 0 0,0-1-1 0 0,0 0 1 0 0,2 1 0 0 0,4 0 33 0 0,1 0 1 0 0,0 0 0 0 0,0 0-1 0 0,0-1 1 0 0,0 0 0 0 0,0-1-1 0 0,-1 1 1 0 0,14-4 0 0 0,61-20 221 0 0,-7-1-643 0 0,131-65 0 0 0,-171 67-71 0 0,-22 13 314 0 0,-11 9 52 0 0,-2 2-26 0 0,-60 70 710 0 0,52-59-416 0 0,0 0 1 0 0,1 0-1 0 0,0 1 0 0 0,-8 19 0 0 0,12-23-162 0 0,1 0-195 0 0,2-7-744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0 7831 0 0,'0'0'706'0'0,"-1"1"-578"0"0,-14 2 1136 0 0,0 2 0 0 0,1 0 1 0 0,0 1-1 0 0,0 0 1 0 0,0 1-1 0 0,1 0 0 0 0,-23 18 1 0 0,5-1-344 0 0,-52 54 1 0 0,52-44-442 0 0,-33 44 0 0 0,50-59-408 0 0,2 0 1 0 0,0 1-1 0 0,1 0 0 0 0,-11 30 0 0 0,21-46-77 0 0,0-1-1 0 0,0 1 0 0 0,0-1 1 0 0,0 1-1 0 0,1 0 0 0 0,-1 0 1 0 0,1-1-1 0 0,0 1 0 0 0,0 0 1 0 0,0-1-1 0 0,1 1 0 0 0,1 7 0 0 0,-2-9 3 0 0,1-1 0 0 0,0 1-1 0 0,0-1 1 0 0,-1 0-1 0 0,1 1 1 0 0,0-1-1 0 0,0 0 1 0 0,0 1-1 0 0,1-1 1 0 0,-1 0-1 0 0,0 0 1 0 0,0 0-1 0 0,1 0 1 0 0,-1 0-1 0 0,0 0 1 0 0,1-1-1 0 0,-1 1 1 0 0,1 0-1 0 0,-1-1 1 0 0,1 1-1 0 0,-1-1 1 0 0,1 1-1 0 0,-1-1 1 0 0,1 0 0 0 0,0 0-1 0 0,-1 0 1 0 0,1 0-1 0 0,0 0 1 0 0,-1 0-1 0 0,1 0 1 0 0,2-1-1 0 0,5 0 3 0 0,-1-1 0 0 0,1 0-1 0 0,-1-1 1 0 0,0 0 0 0 0,0 0-1 0 0,0-1 1 0 0,0 0 0 0 0,-1 0-1 0 0,11-8 1 0 0,6-7 124 0 0,29-28-1 0 0,-48 42-60 0 0,0 0 0 0 0,0-1-1 0 0,-1 1 1 0 0,0-1 0 0 0,0 0-1 0 0,0-1 1 0 0,-1 1 0 0 0,1-1 0 0 0,-1 1-1 0 0,-1-1 1 0 0,0 0 0 0 0,0 0-1 0 0,1-8 1 0 0,-1 4 42 0 0,-1-1 0 0 0,-1 0 0 0 0,0 0 0 0 0,-1 0 0 0 0,0 0 0 0 0,0 1 0 0 0,-5-15 0 0 0,-7-15-910 0 0,9 32 85 0 0,1-1 0 0 0,0 0 0 0 0,1 0 0 0 0,-3-19 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3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1101 23 5983 0 0,'13'-3'718'0'0,"23"-8"0"0"0,-22 6 3073 0 0,-12 4-2316 0 0,5-2 3581 0 0,-13 4-4022 0 0,-35 9-535 0 0,-1 1 0 0 0,-58 24-1 0 0,31-1-174 0 0,-93 61 1 0 0,88-49-244 0 0,-81 33-8 0 0,38-23-4 0 0,100-47-86 0 0,15-8-63 0 0,12 7-381 0 0,-4-4 446 0 0,0 0 0 0 0,0-1 0 0 0,0 0 1 0 0,1-1-1 0 0,0 1 0 0 0,-1-1 0 0 0,1 0 1 0 0,0-1-1 0 0,10 2 0 0 0,15 3 9 0 0,40 10-27 0 0,91 8 0 0 0,-127-19 35 0 0,-11-3 2 0 0,-3 1 15 0 0,41 8 1 0 0,-57-9-18 0 0,0 0 1 0 0,-1 0-1 0 0,1 0 0 0 0,-1 0 0 0 0,0 1 1 0 0,0 0-1 0 0,0 0 0 0 0,0 0 0 0 0,0 1 0 0 0,-1 0 1 0 0,1 0-1 0 0,4 5 0 0 0,-7-6 0 0 0,0-1 1 0 0,-1 1-1 0 0,1 0 0 0 0,-1 0 0 0 0,1 0 1 0 0,-1 0-1 0 0,0 0 0 0 0,0 0 1 0 0,-1 0-1 0 0,1 0 0 0 0,-1 0 0 0 0,1 0 1 0 0,-1 1-1 0 0,0-1 0 0 0,0 0 0 0 0,0 0 1 0 0,-1 5-1 0 0,-1-1 7 0 0,0 0-1 0 0,0 0 1 0 0,0 0 0 0 0,-1 0-1 0 0,0-1 1 0 0,-6 11 0 0 0,-9 9 109 0 0,-2 0 1 0 0,-1-2-1 0 0,-44 42 1 0 0,56-58-119 0 0,-23 22 71 0 0,-1-2-1 0 0,-1-2 1 0 0,-1-1-1 0 0,-2-2 1 0 0,0-1-1 0 0,-1-2 1 0 0,-1-1-1 0 0,-47 14 1 0 0,65-26 67 0 0,0-2 1 0 0,0 0-1 0 0,-1-1 0 0 0,0-2 1 0 0,0 0-1 0 0,-41-2 1 0 0,45-2-3 0 0,0 0 1 0 0,0-1-1 0 0,0-1 1 0 0,1-1-1 0 0,-1-1 1 0 0,1 0-1 0 0,0-1 1 0 0,-25-15-1 0 0,38 20-121 0 0,0-1 0 0 0,0 0 0 0 0,0 0 0 0 0,0-1-1 0 0,1 1 1 0 0,0-1 0 0 0,-1 0 0 0 0,1 0 0 0 0,-3-6 0 0 0,-3-5 17 0 0,-11-30 0 0 0,20 43-101 0 0,3 23-3554 0 0,3-8-1854 0 0,1-2-951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3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32 12895 0 0,'1'-2'998'0'0,"4"-16"-696"0"0,-4 10 4040 0 0,-2 7-4174 0 0,0 1 0 0 0,0-1 0 0 0,0 1 0 0 0,0-1 0 0 0,0 1 0 0 0,0 0 0 0 0,0 0 0 0 0,0-1 0 0 0,0 1 0 0 0,0 0 0 0 0,0 0 0 0 0,0 0 1 0 0,0 0-1 0 0,0 0 0 0 0,0 0 0 0 0,-1 1 0 0 0,-3 0 0 0 0,0 1-1 0 0,1 0 1 0 0,-1 0 0 0 0,1 0 0 0 0,-1 0-1 0 0,-7 7 1 0 0,-26 22-82 0 0,19-16-26 0 0,-47 42 10 0 0,-101 111 1 0 0,163-164-71 0 0,-3 4 0 0 0,1-1 0 0 0,0 1 0 0 0,-10 16 0 0 0,15-23 0 0 0,0 0 0 0 0,1 1 0 0 0,-1-1 0 0 0,0 1 0 0 0,1-1 0 0 0,-1 1 0 0 0,1 0 0 0 0,-1-1 0 0 0,1 1 0 0 0,0-1 0 0 0,-1 1 0 0 0,1 0 0 0 0,0-1 0 0 0,0 1 0 0 0,0 0 0 0 0,1-1 0 0 0,-1 1 0 0 0,0-1 0 0 0,1 1 0 0 0,-1 0 0 0 0,1-1 0 0 0,-1 1 0 0 0,1-1 0 0 0,0 1 0 0 0,-1-1 0 0 0,1 1 0 0 0,0-1 0 0 0,0 0 0 0 0,0 1 0 0 0,2 1 0 0 0,4 2-179 0 0,0 1 1 0 0,0-1-1 0 0,1 0 0 0 0,0-1 1 0 0,-1 0-1 0 0,2 0 1 0 0,-1 0-1 0 0,0-1 0 0 0,1-1 1 0 0,0 1-1 0 0,-1-1 0 0 0,1-1 1 0 0,16 2-1 0 0,-4-3-1112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3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20 11519 0 0,'34'-20'9095'0'0,"-38"21"-8990"0"0,0 0 0 0 0,0 0 0 0 0,0 0 0 0 0,1 1 1 0 0,-1-1-1 0 0,0 1 0 0 0,1 0 0 0 0,-1 0 0 0 0,-3 3 0 0 0,-2 1 17 0 0,-23 13-49 0 0,1 2 0 0 0,1 1 0 0 0,1 1-1 0 0,-26 28 1 0 0,-3 0-74 0 0,41-37 15 0 0,1 0-1 0 0,0 2 1 0 0,-23 27-1 0 0,27-27-21 0 0,-34 49 136 0 0,40-55-50 0 0,-1 2 1 0 0,2-1-1 0 0,0 0 1 0 0,-5 14-1 0 0,10-23-62 0 0,-1 0 0 0 0,0 1-1 0 0,1-1 1 0 0,-1 0 0 0 0,1 0-1 0 0,0 1 1 0 0,0-1-1 0 0,0 0 1 0 0,0 1 0 0 0,0-1-1 0 0,0 0 1 0 0,1 0 0 0 0,-1 1-1 0 0,1-1 1 0 0,0 0-1 0 0,-1 0 1 0 0,1 0 0 0 0,0 0-1 0 0,0 1 1 0 0,0-2 0 0 0,1 1-1 0 0,0 2 1 0 0,1-1 3 0 0,0 0 0 0 0,0-1 0 0 0,1 1 0 0 0,-1-1-1 0 0,0 0 1 0 0,1 0 0 0 0,-1 0 0 0 0,1 0 0 0 0,0-1 0 0 0,-1 1 0 0 0,9 1 0 0 0,1 0-260 0 0,1-1-1 0 0,0 0 1 0 0,-1 0-1 0 0,1-2 1 0 0,0 1-1 0 0,0-2 1 0 0,26-3-1 0 0,-17-1-1682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3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84 6447 0 0,'0'0'499'0'0,"-1"0"-328"0"0,-18 3 2771 0 0,8-1-468 0 0,0 0 1 0 0,-15 6 0 0 0,21-6-2185 0 0,0 0 0 0 0,1 0 0 0 0,-1 1 0 0 0,-7 5 0 0 0,-2 2 261 0 0,9-7-467 0 0,1 0 1 0 0,0 1 0 0 0,0-1 0 0 0,0 1 0 0 0,0 0 0 0 0,0 0 0 0 0,1 0-1 0 0,-4 5 1 0 0,-13 18 211 0 0,14-19-205 0 0,0 1-1 0 0,-10 16 1 0 0,11-14-56 0 0,1 0 0 0 0,0 0 0 0 0,0 0-1 0 0,1 1 1 0 0,0-1 0 0 0,1 1 0 0 0,0 13-1 0 0,1-21-12 0 0,2 0-1 0 0,-1 0 0 0 0,0 0 1 0 0,1 0-1 0 0,-1 0 0 0 0,1 0 1 0 0,0 0-1 0 0,1-1 0 0 0,-1 1 1 0 0,4 6-1 0 0,-3-7 5 0 0,-1-1 0 0 0,1 0-1 0 0,0 1 1 0 0,0-1 0 0 0,0 0 0 0 0,0 0 0 0 0,1 0 0 0 0,-1-1-1 0 0,0 1 1 0 0,1 0 0 0 0,-1-1 0 0 0,1 0 0 0 0,0 0 0 0 0,-1 1-1 0 0,1-1 1 0 0,4 0 0 0 0,11 2 219 0 0,-1-1 0 0 0,1-1 0 0 0,0 0-1 0 0,-1-1 1 0 0,1-1 0 0 0,-1-1 0 0 0,23-5 0 0 0,-29 5-188 0 0,0-1 1 0 0,0 0-1 0 0,-1-1 1 0 0,1 0 0 0 0,0 0-1 0 0,-1-1 1 0 0,0-1-1 0 0,0 1 1 0 0,-1-2-1 0 0,0 1 1 0 0,0-1-1 0 0,0-1 1 0 0,-1 0 0 0 0,0 0-1 0 0,0 0 1 0 0,-1-1-1 0 0,10-16 1 0 0,48-86 82 0 0,34-50-2007 0 0,-84 142-1367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3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80 10591 0 0,'13'-14'864'0'0,"13"-14"-177"0"0,-25 26-139 0 0,1 0-1 0 0,-1 0 1 0 0,0 0 0 0 0,1 0 0 0 0,-1 0 0 0 0,1-6 1429 0 0,-11-5 696 0 0,8 12-2610 0 0,0 0 1 0 0,0 1-1 0 0,0 0 0 0 0,0-1 0 0 0,0 1 1 0 0,-1 0-1 0 0,1-1 0 0 0,0 1 0 0 0,0 0 1 0 0,0 0-1 0 0,0 0 0 0 0,-1 0 0 0 0,1 0 0 0 0,0 0 1 0 0,0 0-1 0 0,0 0 0 0 0,-1 1 0 0 0,0-1 1 0 0,-23 11 72 0 0,16-7-38 0 0,-20 8-95 0 0,1 2 0 0 0,0 1 0 0 0,1 1 0 0 0,1 2-1 0 0,1 0 1 0 0,-41 38 0 0 0,60-49-3 0 0,-1 0 0 0 0,1 0 0 0 0,-10 16 0 0 0,15-21 0 0 0,0 0 0 0 0,0 0 0 0 0,0 0 0 0 0,0 0 0 0 0,0 0 0 0 0,0 0 0 0 0,0 1 0 0 0,1-1 0 0 0,-1 0 0 0 0,1 0 0 0 0,0 1 0 0 0,0-1 0 0 0,0 0 0 0 0,0 1 0 0 0,0-1 0 0 0,0 0 0 0 0,0 1 0 0 0,1-1 0 0 0,-1 0 0 0 0,2 5 0 0 0,1-2-4 0 0,0 0-1 0 0,0 0 1 0 0,1-1 0 0 0,0 1-1 0 0,-1-1 1 0 0,1 1-1 0 0,1-1 1 0 0,-1 0-1 0 0,9 5 1 0 0,2 1-24 0 0,30 13 1 0 0,-35-19 70 0 0,0 0 0 0 0,-1 1 0 0 0,1 0 0 0 0,-1 1 0 0 0,0 0 0 0 0,-1 0 0 0 0,0 1 0 0 0,12 12 0 0 0,-18-16-25 0 0,1-1 0 0 0,-2 1 0 0 0,1 0 0 0 0,0-1 0 0 0,-1 1 0 0 0,1 0 0 0 0,-1 0 0 0 0,0 0 0 0 0,0 1 0 0 0,0-1-1 0 0,0 0 1 0 0,-1 0 0 0 0,1 0 0 0 0,-1 1 0 0 0,0-1 0 0 0,0 0 0 0 0,0 0 0 0 0,0 1 0 0 0,0-1 0 0 0,-1 0 0 0 0,0 0 0 0 0,0 1 0 0 0,1-1 0 0 0,-2 0 0 0 0,1 0 0 0 0,-2 3-1 0 0,0-1-6 0 0,0 0 0 0 0,-1 0-1 0 0,0 0 1 0 0,0 0-1 0 0,0-1 1 0 0,0 0-1 0 0,-1 1 1 0 0,0-2-1 0 0,0 1 1 0 0,0 0 0 0 0,0-1-1 0 0,0 0 1 0 0,-8 3-1 0 0,-7 1 24 0 0,-1 0-1 0 0,0 0 1 0 0,0-2 0 0 0,-1-1-1 0 0,0-1 1 0 0,1 0-1 0 0,-1-2 1 0 0,0-1 0 0 0,-25-2-1 0 0,42 2-28 0 0,0-1 0 0 0,-1 0 0 0 0,1 0-1 0 0,0-1 1 0 0,0 1 0 0 0,0-1 0 0 0,0 0-1 0 0,1-1 1 0 0,-1 1 0 0 0,0-1 0 0 0,1 0 0 0 0,-6-4-1 0 0,9 5-141 0 0,-1 1-1 0 0,0-1 0 0 0,1 0 1 0 0,-1 0-1 0 0,1 0 0 0 0,0 0 0 0 0,0 0 1 0 0,0 0-1 0 0,0 0 0 0 0,0 0 0 0 0,0 0 1 0 0,0-4-1 0 0,0 3-344 0 0,1 1-1 0 0,0-1 1 0 0,0 0 0 0 0,0 1-1 0 0,0-1 1 0 0,0 0 0 0 0,1 1-1 0 0,-1-1 1 0 0,1 0 0 0 0,0 1-1 0 0,0-1 1 0 0,2-4 0 0 0,10-15-5904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4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265 107 7831 0 0,'0'0'706'0'0,"2"1"-578"0"0,3 3 1243 0 0,0 0 0 0 0,0-1 0 0 0,0 1 0 0 0,1-1 1 0 0,-1-1-1 0 0,1 1 0 0 0,0-1 0 0 0,8 2 0 0 0,16 1-122 0 0,-6-4-1090 0 0,0-1 1 0 0,0-1-1 0 0,-1-2 1 0 0,1 0-1 0 0,-1-1 0 0 0,0-2 1 0 0,0 0-1 0 0,0-1 1 0 0,-1-2-1 0 0,0 0 1 0 0,36-22-1 0 0,-54 29-254 0 0,1-1-1 0 0,-1 0 0 0 0,1 0 1 0 0,-1-1-1 0 0,0 0 1 0 0,-1 1-1 0 0,1-1 1 0 0,0 0-1 0 0,-1-1 1 0 0,0 1-1 0 0,3-7 0 0 0,-5 10-272 0 0,-21-10-841 0 0,14 11 1090 0 0,1-1 1 0 0,0 0-1 0 0,-1 1 0 0 0,1 0 1 0 0,-1 0-1 0 0,1 1 0 0 0,-1-1 1 0 0,-7 3-1 0 0,-46 16-354 0 0,40-12 445 0 0,-57 21 187 0 0,1 4 0 0 0,-84 49 0 0 0,117-56-49 0 0,2 1-1 0 0,-49 41 0 0 0,77-55-84 0 0,1 0 0 0 0,0 0-1 0 0,1 1 1 0 0,0 0 0 0 0,-11 23-1 0 0,20-35-24 0 0,0 0 0 0 0,1 0 1 0 0,-1 0-1 0 0,1 0 0 0 0,-1 0 0 0 0,1 1 0 0 0,-1-1 0 0 0,1 0 0 0 0,0 0 1 0 0,0 1-1 0 0,0-1 0 0 0,-1 0 0 0 0,1 1 0 0 0,0-1 0 0 0,1 0 0 0 0,-1 0 1 0 0,0 1-1 0 0,0-1 0 0 0,1 0 0 0 0,-1 0 0 0 0,0 1 0 0 0,1-1 1 0 0,-1 0-1 0 0,1 0 0 0 0,0 0 0 0 0,-1 0 0 0 0,1 0 0 0 0,0 0 0 0 0,0 0 1 0 0,-1 0-1 0 0,3 2 0 0 0,0-1-78 0 0,0 0 0 0 0,0 0 1 0 0,0 0-1 0 0,1 0 0 0 0,-1-1 1 0 0,0 1-1 0 0,1-1 1 0 0,0 0-1 0 0,5 1 0 0 0,22 4-834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40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132 342 7367 0 0,'0'2'10724'0'0,"0"18"-8578"0"0,0-19-780 0 0,0 1-1015 0 0,-1-1-283 0 0,1 0 0 0 0,-1 1 0 0 0,1-1 0 0 0,-1 0 0 0 0,0 1 0 0 0,1-1 0 0 0,-1 0 1 0 0,0 0-1 0 0,0 0 0 0 0,0 0 0 0 0,0 0 0 0 0,0 0 0 0 0,-1 1 0 0 0,1-1-41 0 0,0-1 1 0 0,-1 0-1 0 0,1 1 1 0 0,0-1-1 0 0,0 0 1 0 0,0 0-1 0 0,0 0 1 0 0,-1 0-1 0 0,1 0 0 0 0,0 0 1 0 0,0 0-1 0 0,0 0 1 0 0,0-1-1 0 0,-1 1 1 0 0,1 0-1 0 0,0-1 1 0 0,0 1-1 0 0,-1-1 0 0 0,-5-2-43 0 0,1-1 0 0 0,0 1 0 0 0,0-1-1 0 0,0 0 1 0 0,0-1 0 0 0,1 1 0 0 0,0-1 0 0 0,0 0-1 0 0,0-1 1 0 0,1 1 0 0 0,-1-1 0 0 0,1 0-1 0 0,1 0 1 0 0,-1 0 0 0 0,1 0 0 0 0,0-1-1 0 0,0 1 1 0 0,1-1 0 0 0,0 0 0 0 0,0 0-1 0 0,1 0 1 0 0,-1 0 0 0 0,2 0 0 0 0,-1 0-1 0 0,1 0 1 0 0,1-13 0 0 0,1 10-156 0 0,1-1-1 0 0,0 1 1 0 0,0 0 0 0 0,1 0 0 0 0,0 0-1 0 0,1 0 1 0 0,1 1 0 0 0,-1 0 0 0 0,1 0-1 0 0,1 0 1 0 0,-1 1 0 0 0,2 0 0 0 0,-1 0-1 0 0,1 0 1 0 0,0 1 0 0 0,9-6 0 0 0,-7 6 60 0 0,1 0 0 0 0,0 1 0 0 0,0 0 0 0 0,0 1 0 0 0,1 0 0 0 0,-1 1 0 0 0,1 0 1 0 0,0 0-1 0 0,0 2 0 0 0,1-1 0 0 0,-1 2 0 0 0,1-1 0 0 0,19 2 0 0 0,-13 2 189 0 0,-1 0 0 0 0,1 2-1 0 0,-1 0 1 0 0,1 1 0 0 0,-2 1-1 0 0,1 1 1 0 0,17 9 0 0 0,-14-6 372 0 0,-1 2 0 0 0,-1 0 0 0 0,0 2 0 0 0,-1 0 0 0 0,24 23 0 0 0,-39-34-338 0 0,1 1 0 0 0,-1-1 0 0 0,0 1 0 0 0,0 0 0 0 0,-1 0 0 0 0,1 0 0 0 0,-1 1 1 0 0,0-1-1 0 0,3 9 0 0 0,-4-11-87 0 0,-1 0 1 0 0,1 1-1 0 0,-1-1 0 0 0,0 0 1 0 0,0 0-1 0 0,0 1 1 0 0,0-1-1 0 0,0 0 1 0 0,-1 0-1 0 0,1 1 1 0 0,0-1-1 0 0,-1 0 0 0 0,0 0 1 0 0,0 0-1 0 0,1 0 1 0 0,-1 1-1 0 0,-1-1 1 0 0,1 0-1 0 0,0-1 1 0 0,0 1-1 0 0,-1 0 1 0 0,1 0-1 0 0,-3 2 0 0 0,-3 2-9 0 0,0 0-1 0 0,0-1 0 0 0,-1 1 0 0 0,0-1 0 0 0,0-1 0 0 0,-10 5 0 0 0,-55 18 87 0 0,35-14-82 0 0,-27 14-298 0 0,34-14-64 0 0,0-1 0 0 0,-36 8 0 0 0,35-12-227 0 0,-34 7-558 0 0,58-14 619 0 0,0 0 0 0 0,0 0 0 0 0,0-1 0 0 0,0 0 0 0 0,-16-3 0 0 0,8-2-1699 0 0,4-3-3572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4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0 13359 0 0,'-13'3'381'0'0,"0"1"0"0"0,0 0 1 0 0,1 1-1 0 0,-1 1 0 0 0,1-1 0 0 0,-20 14 0 0 0,-61 54 1655 0 0,75-58-1718 0 0,-12 12 323 0 0,1 1 0 0 0,1 2 0 0 0,-37 51 0 0 0,-56 110 564 0 0,70-98-1098 0 0,-56 140 0 0 0,53-97 32 0 0,29-81-56 0 0,25-51-41 0 0,0-4-56 0 0,0 1-1 0 0,0-1 0 0 0,0 1 1 0 0,0-1-1 0 0,0 1 0 0 0,0-1 0 0 0,0 1 1 0 0,0-1-1 0 0,0 1 0 0 0,0 0 1 0 0,0-1-1 0 0,1 1 0 0 0,-1-1 0 0 0,0 1 1 0 0,0-1-1 0 0,1 0 0 0 0,-1 1 1 0 0,0-1-1 0 0,1 1 0 0 0,-1-1 0 0 0,1 1 1 0 0,-1-1-1 0 0,0 0 0 0 0,1 1 1 0 0,-1-1-1 0 0,1 0 0 0 0,0 1 0 0 0,0-1-106 0 0,8 5-519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4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2759 0 0,'-3'1'207'0'0,"-5"1"800"0"0,0 1-1 0 0,0 1 0 0 0,1-1 1 0 0,-1 1-1 0 0,1 1 1 0 0,0-1-1 0 0,0 1 1 0 0,-11 10-1 0 0,-23 27 4538 0 0,18-14-5627 0 0,15-19 299 0 0,-32 41 629 0 0,35-43-741 0 0,1 1 0 0 0,-1-1 1 0 0,1 0-1 0 0,1 1 0 0 0,-4 10 0 0 0,4-3-38 0 0,1 1-1 0 0,0 0 0 0 0,1 0 1 0 0,1 0-1 0 0,2 18 0 0 0,-1 2 17 0 0,-2-30-139 0 0,1 0 0 0 0,-1 0 0 0 0,-1 0 1 0 0,1 0-1 0 0,-1-1 0 0 0,0 1 0 0 0,0-1 1 0 0,-1 1-1 0 0,0-1 0 0 0,0 0 0 0 0,0 0 1 0 0,0 0-1 0 0,-1 0 0 0 0,0-1 0 0 0,-8 9 1 0 0,-3 0-1082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4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14 15263 0 0,'0'0'336'0'0,"-10"-7"72"0"0,-3 2 8 0 0,-3 3 8 0 0,-3 6-336 0 0,-1 4-88 0 0,1 3 0 0 0,1 5 0 0 0,2 2 0 0 0,2-1-88 0 0,0 1 24 0 0,3 0-4424 0 0,4 0-888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4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47 9671 0 0,'4'-13'764'0'0,"0"-9"814"0"0,-4 22-1313 0 0,0-1 0 0 0,0 0 0 0 0,0 1-1 0 0,0-1 1 0 0,0 0 0 0 0,0 1 0 0 0,0-1-1 0 0,0 1 1 0 0,-1-1 0 0 0,1 0-1 0 0,0 1 1 0 0,0-1 0 0 0,-1 1 0 0 0,1-1-1 0 0,0 0 1 0 0,-1 0 0 0 0,-1 1-79 0 0,1 0 1 0 0,0-1-1 0 0,0 1 0 0 0,0 0 1 0 0,0 0-1 0 0,0 0 0 0 0,-1 0 0 0 0,1 0 1 0 0,0 1-1 0 0,0-1 0 0 0,0 0 1 0 0,0 0-1 0 0,0 1 0 0 0,0-1 1 0 0,-2 1-1 0 0,0 0 110 0 0,-14 6-61 0 0,1 0-1 0 0,0 1 1 0 0,0 1 0 0 0,1 1-1 0 0,-15 11 1 0 0,0-1-27 0 0,-125 95 328 0 0,93-67-515 0 0,-36 32 22 0 0,85-67-43 0 0,6-4-17 0 0,6-7-70 0 0,4 0-121 0 0,16 8 50 0 0,2-1 1 0 0,0 0-1 0 0,38 10 0 0 0,-20-7 53 0 0,6 2-1 0 0,250 85 36 0 0,-286-96 72 0 0,0 1 0 0 0,-1 0 0 0 0,1 0-1 0 0,-1 0 1 0 0,0 1 0 0 0,0 1 0 0 0,-1-1-1 0 0,11 11 1 0 0,-17-15 6 0 0,0 0-1 0 0,-1-1 0 0 0,1 1 1 0 0,0 0-1 0 0,-1 0 1 0 0,1 0-1 0 0,-1 0 1 0 0,1 0-1 0 0,-1 0 1 0 0,0 0-1 0 0,1 0 0 0 0,-1 0 1 0 0,0 0-1 0 0,1 0 1 0 0,-1 0-1 0 0,0 0 1 0 0,0 0-1 0 0,0 0 0 0 0,0 0 1 0 0,0 0-1 0 0,0 0 1 0 0,-1 1-1 0 0,1 0 9 0 0,-1 0 0 0 0,0-1 1 0 0,0 1-1 0 0,0 0 0 0 0,0-1 0 0 0,0 1 0 0 0,0-1 0 0 0,0 1 0 0 0,-1-1 0 0 0,1 0 0 0 0,-3 2 0 0 0,-2 2 54 0 0,-1-1 0 0 0,0 0-1 0 0,0 0 1 0 0,-13 5-1 0 0,-6 0 123 0 0,1-2 0 0 0,-42 7 0 0 0,-56 1 231 0 0,42-6-254 0 0,-169 26-1 0 0,245-35-207 0 0,-6 2-86 0 0,0 0 1 0 0,-1-1-1 0 0,1-1 0 0 0,0 0 0 0 0,-1 0 0 0 0,1-1 1 0 0,-16-3-1 0 0,15-2-906 0 0,4-2-37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3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334 158 2303 0 0,'0'0'12719'0'0,"0"2"-12336"0"0,2 2-157 0 0,0 0 0 0 0,0 0 0 0 0,0 0 0 0 0,1 0 0 0 0,0 0 0 0 0,-1-1 0 0 0,1 1 0 0 0,0-1 0 0 0,1 1 0 0 0,-1-1 0 0 0,1 0 0 0 0,-1 0 0 0 0,1-1 0 0 0,0 1 1 0 0,0-1-1 0 0,0 0 0 0 0,0 0 0 0 0,0 0 0 0 0,1-1 0 0 0,-1 1 0 0 0,8 1 0 0 0,5 0-46 0 0,-1-1 0 0 0,1 0 1 0 0,-1-1-1 0 0,31-2 0 0 0,-34 0-163 0 0,0-1 0 0 0,0-1 0 0 0,0 0 0 0 0,-1-1 0 0 0,1 0 0 0 0,22-12 0 0 0,-4 0-21 0 0,39-28 0 0 0,-67 41-12 0 0,13-7-174 0 0,16-16 0 0 0,-28 23 71 0 0,-1 0-1 0 0,0 0 1 0 0,1-1-1 0 0,-2 0 1 0 0,1 1-1 0 0,0-1 0 0 0,-1 0 1 0 0,1 0-1 0 0,-1 0 1 0 0,2-8-1 0 0,-3 11 73 0 0,-1-1 0 0 0,0 1 0 0 0,0-1 1 0 0,1 1-1 0 0,-1-1 0 0 0,-1 1 0 0 0,1-1 0 0 0,0 0 0 0 0,0 1 0 0 0,0-1 0 0 0,-1 1 0 0 0,1-1 0 0 0,-1 1 1 0 0,1-1-1 0 0,-1 1 0 0 0,0 0 0 0 0,0-1 0 0 0,1 1 0 0 0,-1 0 0 0 0,0-1 0 0 0,0 1 0 0 0,0 0 0 0 0,0 0 0 0 0,-1 0 1 0 0,1 0-1 0 0,0 0 0 0 0,0 0 0 0 0,-1 0 0 0 0,1 0 0 0 0,0 0 0 0 0,-1 1 0 0 0,1-1 0 0 0,-1 1 0 0 0,-2-2 1 0 0,-2 0-21 0 0,0 0 0 0 0,-1 1 0 0 0,1-1 0 0 0,-1 1 1 0 0,1 1-1 0 0,-1-1 0 0 0,-6 1 0 0 0,-13 2 55 0 0,0 2-1 0 0,0 0 1 0 0,-29 10-1 0 0,-73 30 103 0 0,-75 42-26 0 0,173-74 150 0 0,1 1 0 0 0,0 1 0 0 0,1 1-1 0 0,1 1 1 0 0,-50 40 0 0 0,71-51-79 0 0,1 0 1 0 0,0 1-1 0 0,0 0 0 0 0,0 0 1 0 0,0 0-1 0 0,1 0 0 0 0,0 1 1 0 0,1 0-1 0 0,-5 11 0 0 0,7-15-81 0 0,0 1-1 0 0,0-1 1 0 0,0 1-1 0 0,1-1 1 0 0,-1 1-1 0 0,1-1 1 0 0,0 1-1 0 0,0-1 1 0 0,0 1-1 0 0,1-1 1 0 0,-1 0-1 0 0,1 1 1 0 0,0-1-1 0 0,0 1 1 0 0,0-1-1 0 0,0 0 1 0 0,0 0-1 0 0,1 1 1 0 0,0-1-1 0 0,-1 0 1 0 0,1 0-1 0 0,0-1 1 0 0,3 4-1 0 0,0-1 6 0 0,1 0 0 0 0,0 0 1 0 0,-1-1-1 0 0,1 0 0 0 0,0 0 0 0 0,1-1 0 0 0,-1 1 0 0 0,1-1 0 0 0,0-1 1 0 0,0 1-1 0 0,-1-1 0 0 0,1 0 0 0 0,10 1 0 0 0,2-1 68 0 0,0 0-1 0 0,0-1 1 0 0,36-3 0 0 0,132-28 367 0 0,-93 12-660 0 0,-92 18 55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5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27 9671 0 0,'4'-4'472'0'0,"0"0"0"0"0,0 1 0 0 0,1 0 0 0 0,0 0-1 0 0,0 0 1 0 0,10-4 5713 0 0,-17 9-5833 0 0,-212 180 1224 0 0,145-113-1592 0 0,-68 88 0 0 0,105-115 8 0 0,2 1 0 0 0,2 2 0 0 0,-40 84 0 0 0,63-117 41 0 0,0 0 0 0 0,1 1 1 0 0,1-1-1 0 0,0 0 0 0 0,0 1 0 0 0,2 0 0 0 0,-1 0 0 0 0,2 18 0 0 0,0-26-17 0 0,0 0-1 0 0,1 0 1 0 0,-1 0 0 0 0,1 0-1 0 0,1 0 1 0 0,-1-1-1 0 0,1 1 1 0 0,0 0 0 0 0,0 0-1 0 0,0-1 1 0 0,0 0-1 0 0,1 1 1 0 0,0-1 0 0 0,0 0-1 0 0,0 0 1 0 0,0 0-1 0 0,1-1 1 0 0,-1 1 0 0 0,1-1-1 0 0,0 0 1 0 0,0 0-1 0 0,0 0 1 0 0,1 0 0 0 0,4 2-1 0 0,1-2 42 0 0,1 1-1 0 0,-1-2 0 0 0,1 1 1 0 0,-1-1-1 0 0,1-1 0 0 0,0 0 1 0 0,19 0-1 0 0,77-11 144 0 0,11-7-1972 0 0,-43 3-3927 0 0,-27 3-521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5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16439 0 0,'0'0'754'0'0,"-2"0"-17"0"0,-3 3-662 0 0,0 0-1 0 0,0-1 1 0 0,0 2 0 0 0,1-1 0 0 0,-1 0 0 0 0,1 1-1 0 0,0 0 1 0 0,0 0 0 0 0,0 0 0 0 0,-4 7 0 0 0,-5 7 683 0 0,-13 27 0 0 0,11-18-284 0 0,-41 65 437 0 0,-70 128-22 0 0,-9 62-713 0 0,130-270-176 0 0,-163 327-105 0 0,145-303-1281 0 0,-29 37 0 0 0,51-72 431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5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21 491 14999 0 0,'-4'-8'218'0'0,"1"-1"-1"0"0,0 1 1 0 0,0-1 0 0 0,1 0-1 0 0,0 0 1 0 0,1 0 0 0 0,-1-11-1 0 0,2 13-105 0 0,0 1-1 0 0,1-1 1 0 0,0 1-1 0 0,0-1 1 0 0,1 1-1 0 0,0-1 1 0 0,0 1 0 0 0,0 0-1 0 0,1 0 1 0 0,5-10-1 0 0,6-6 195 0 0,1 1 0 0 0,0 0 1 0 0,2 2-1 0 0,0-1 0 0 0,1 2 0 0 0,28-21 0 0 0,-14 14-106 0 0,0 3 0 0 0,2 0 0 0 0,50-23 0 0 0,-61 35-109 0 0,0 0 1 0 0,1 2 0 0 0,0 1-1 0 0,0 1 1 0 0,40-6-1 0 0,-50 11-8 0 0,-1 0 0 0 0,1 1 0 0 0,-1 0-1 0 0,1 1 1 0 0,-1 0 0 0 0,1 1 0 0 0,-1 1-1 0 0,0 0 1 0 0,0 0 0 0 0,0 2 0 0 0,24 11-1 0 0,-32-13-57 0 0,0 0 1 0 0,0 0-1 0 0,0 1 0 0 0,0 0 0 0 0,0 0 0 0 0,-1 0 0 0 0,1 1 0 0 0,-1 0 0 0 0,-1 0 0 0 0,1 0 0 0 0,-1 0 0 0 0,1 0 0 0 0,-1 0 0 0 0,2 8 0 0 0,-2-6-19 0 0,-1 1 0 0 0,0 0 1 0 0,0 0-1 0 0,-1 1 1 0 0,0-1-1 0 0,-1 0 0 0 0,1 0 1 0 0,-2 1-1 0 0,-1 13 1 0 0,-1-7-3 0 0,0 0 0 0 0,-1 0 0 0 0,-1 0 0 0 0,0-1 1 0 0,-1 1-1 0 0,-1-1 0 0 0,0-1 0 0 0,-1 1 0 0 0,0-1 1 0 0,-20 23-1 0 0,11-19-5 0 0,0-1-1 0 0,-1-1 1 0 0,0 0 0 0 0,-25 14 0 0 0,-87 43-1163 0 0,68-40 226 0 0,-70 39-650 0 0,75-41-4076 0 0,39-21-179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5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78 10135 0 0,'-2'0'464'0'0,"-11"0"6"0"0,-5-1 65 0 0,-1 2 0 0 0,1 0 1 0 0,-26 5-1 0 0,-20 14 5264 0 0,44-12-4680 0 0,-24 13 0 0 0,32-15-1056 0 0,0 1 0 0 0,1 1 0 0 0,-1 0 0 0 0,2 1 1 0 0,-1 0-1 0 0,1 0 0 0 0,1 1 0 0 0,-9 11 0 0 0,14-15-63 0 0,1 0 1 0 0,0 0-1 0 0,1 0 0 0 0,-1 0 1 0 0,1 1-1 0 0,0-1 0 0 0,1 1 1 0 0,-1-1-1 0 0,1 1 0 0 0,1 0 1 0 0,-1-1-1 0 0,1 1 0 0 0,0 0 1 0 0,1 0-1 0 0,0-1 0 0 0,0 1 1 0 0,0-1-1 0 0,1 1 0 0 0,3 9 0 0 0,-1-5-6 0 0,0-1-1 0 0,0 0 1 0 0,1 0-1 0 0,0-1 1 0 0,1 1-1 0 0,0-1 1 0 0,1 0-1 0 0,-1-1 1 0 0,2 0-1 0 0,-1 0 1 0 0,13 10-1 0 0,-19-17 17 0 0,1 0-1 0 0,0 0 1 0 0,0 0 0 0 0,0 1-1 0 0,0-2 1 0 0,0 1-1 0 0,0 0 1 0 0,0 0 0 0 0,0-1-1 0 0,0 1 1 0 0,0-1-1 0 0,0 1 1 0 0,0-1 0 0 0,1 0-1 0 0,-1 0 1 0 0,0 0-1 0 0,0 0 1 0 0,3-1 0 0 0,-1 0 21 0 0,-1 0 1 0 0,0 0 0 0 0,1-1-1 0 0,-1 1 1 0 0,0-1 0 0 0,0 0-1 0 0,0 0 1 0 0,0 0 0 0 0,0 0-1 0 0,3-3 1 0 0,4-6 86 0 0,-1 1 0 0 0,0-2-1 0 0,-1 1 1 0 0,11-19 0 0 0,-5 4 7 0 0,-1 1 0 0 0,-1-1 1 0 0,-1-1-1 0 0,10-36 0 0 0,-17 44-263 0 0,0 0 1 0 0,-1 0 0 0 0,-1 0-1 0 0,0 0 1 0 0,-2 0 0 0 0,0-1-1 0 0,-4-26 1 0 0,3 42-71 0 0,0-1 0 0 0,0 1 0 0 0,-1 0 0 0 0,1 0 0 0 0,-1 0 0 0 0,0 0 0 0 0,0 0 0 0 0,-5-6 0 0 0,7 9 146 0 0,-1 1-1 0 0,0-1 1 0 0,1 1 0 0 0,-1-1-1 0 0,0 1 1 0 0,1 0 0 0 0,-1 0-1 0 0,0-1 1 0 0,1 1 0 0 0,-1 0-1 0 0,0 0 1 0 0,0 0 0 0 0,1 0 0 0 0,-1 0-1 0 0,0 0 1 0 0,0 0 0 0 0,1 0-1 0 0,-2 0 1 0 0,-13 3 197 0 0,15-3-137 0 0,-2 0-96 0 0,0 1 0 0 0,0-1 0 0 0,0 1 0 0 0,0 0 0 0 0,1-1 0 0 0,-1 1 0 0 0,0 0-1 0 0,0 0 1 0 0,1 1 0 0 0,-1-1 0 0 0,1 0 0 0 0,-1 0 0 0 0,1 1 0 0 0,-1-1 0 0 0,1 1 0 0 0,0 0 0 0 0,0-1 0 0 0,0 1-1 0 0,0 0 1 0 0,-1 1 0 0 0,-2 9-1206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5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34 19207 0 0,'27'-33'4160'0'0,"-32"33"-4058"0"0,-1 0 1 0 0,1 1-1 0 0,0 0 0 0 0,0 0 0 0 0,0 1 1 0 0,0 0-1 0 0,0-1 0 0 0,1 2 0 0 0,-1-1 1 0 0,1 0-1 0 0,-1 1 0 0 0,1 0 0 0 0,0 0 1 0 0,0 0-1 0 0,0 1 0 0 0,-6 6 0 0 0,0 0-331 0 0,1 2 0 0 0,1-1 0 0 0,0 1-1 0 0,-12 24 1 0 0,18-32 113 0 0,1 0-1 0 0,-1 0 1 0 0,1 0 0 0 0,0 1-1 0 0,0-1 1 0 0,0 1-1 0 0,1-1 1 0 0,-1 0 0 0 0,1 1-1 0 0,0-1 1 0 0,1 1 0 0 0,-1-1-1 0 0,1 1 1 0 0,0-1-1 0 0,0 0 1 0 0,0 1 0 0 0,0-1-1 0 0,1 0 1 0 0,2 4-1 0 0,4 8-157 0 0,1 0-1 0 0,1-1 0 0 0,16 21 0 0 0,-5-9 500 0 0,-18-23-101 0 0,1 1 0 0 0,-2-1 0 0 0,1 1 0 0 0,0 0 0 0 0,-1 0 0 0 0,3 8 0 0 0,-4-10-45 0 0,-1 0 0 0 0,0 0 0 0 0,1 0-1 0 0,-1 0 1 0 0,0 0 0 0 0,-1 0 0 0 0,1 0 0 0 0,0-1-1 0 0,-1 1 1 0 0,0 0 0 0 0,0 0 0 0 0,1 0 0 0 0,-2-1-1 0 0,0 4 1 0 0,-2 0-8 0 0,1-1 0 0 0,-1 1 0 0 0,0-1 1 0 0,0 0-1 0 0,-1 0 0 0 0,1-1 0 0 0,-1 1 0 0 0,0-1 0 0 0,0 0 0 0 0,-1 0 0 0 0,1-1 0 0 0,-1 1 0 0 0,-7 2 0 0 0,-2 1-165 0 0,0-1 0 0 0,-1-1 0 0 0,0 0 0 0 0,-18 3 0 0 0,-11-2-778 0 0,0-1-1 0 0,0-3 0 0 0,-1-2 0 0 0,-82-10 1 0 0,107 7-3812 0 0,3-2-1466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5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73 11975 0 0,'-3'-6'293'0'0,"-1"-1"-1"0"0,0 0 0 0 0,-1 1 1 0 0,0 0-1 0 0,0 0 1 0 0,-8-8-1 0 0,10 12 162 0 0,0 0 0 0 0,0 0 0 0 0,-1 0 0 0 0,1 0 0 0 0,0 0 0 0 0,-1 0 0 0 0,0 1 0 0 0,1 0 0 0 0,-1 0-1 0 0,0 0 1 0 0,0 0 0 0 0,0 1 0 0 0,0-1 0 0 0,-6 1 0 0 0,-5 1-139 0 0,1 0-1 0 0,0 1 1 0 0,-1 0 0 0 0,-21 8-1 0 0,9-1-312 0 0,-36 18-1 0 0,43-18 5 0 0,-39 26-1 0 0,54-31-20 0 0,-1 0-1 0 0,1 0 1 0 0,0 0 0 0 0,1 1-1 0 0,-1 0 1 0 0,1 0 0 0 0,0 0-1 0 0,0 0 1 0 0,0 1 0 0 0,1-1-1 0 0,-5 12 1 0 0,7-14-18 0 0,0 1 1 0 0,0 0-1 0 0,0-1 1 0 0,1 1-1 0 0,0 0 1 0 0,0 0-1 0 0,0-1 1 0 0,0 1-1 0 0,0 0 1 0 0,1 0-1 0 0,-1-1 1 0 0,1 1-1 0 0,0 0 1 0 0,0-1-1 0 0,1 1 1 0 0,-1-1-1 0 0,1 1 1 0 0,0-1-1 0 0,-1 0 1 0 0,2 0-1 0 0,-1 1 1 0 0,0-2-1 0 0,5 6 1 0 0,6 5-48 0 0,-1-2 0 0 0,2 0 0 0 0,27 18 0 0 0,-27-20 129 0 0,7 5 73 0 0,-2 1 0 0 0,1 1 0 0 0,-2 0 0 0 0,0 1 0 0 0,27 36 0 0 0,-40-47-60 0 0,-1 1 1 0 0,-1-1-1 0 0,1 1 0 0 0,3 12 0 0 0,-6-16-17 0 0,0 0-1 0 0,0 0 0 0 0,0 0 1 0 0,0 0-1 0 0,-1 0 0 0 0,0 0 1 0 0,0 0-1 0 0,1 0 0 0 0,-2 0 1 0 0,1 0-1 0 0,0 1 0 0 0,-1-1 1 0 0,-1 4-1 0 0,1-5 0 0 0,0 0 0 0 0,0 0 0 0 0,-1 0 0 0 0,1 0 0 0 0,-1 0 0 0 0,0-1 0 0 0,1 1 0 0 0,-1 0 0 0 0,0-1 0 0 0,0 0 0 0 0,0 1 0 0 0,0-1 0 0 0,0 0 0 0 0,0 0 0 0 0,0 0 0 0 0,-1 0-1 0 0,-3 1 1 0 0,-6 1 112 0 0,1-1-1 0 0,-15 2 0 0 0,20-3-119 0 0,-26 1-56 0 0,0-1-1 0 0,0-2 0 0 0,-61-8 0 0 0,19 0-1488 0 0,43 7 96 0 0,2-1-67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5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2 15663 0 0,'0'0'1418'0'0,"-8"-2"-1140"0"0,4 2-88 0 0,1 1 0 0 0,-1-1 1 0 0,1 0-1 0 0,-1 1 0 0 0,0 0 0 0 0,1-1 0 0 0,0 2 0 0 0,-6 1 0 0 0,-29 15 2813 0 0,27-11-2210 0 0,-20 11 272 0 0,1 1-1 0 0,-39 34 1 0 0,68-52-1041 0 0,-10 8-14 0 0,1 1 0 0 0,0 0-1 0 0,0 0 1 0 0,-9 14-1 0 0,15-20-19 0 0,1 2-1 0 0,-1-1 0 0 0,1 0 0 0 0,1 1 0 0 0,-1-1 0 0 0,1 1 0 0 0,0 0 0 0 0,0-1 0 0 0,0 1 1 0 0,1 0-1 0 0,-1 13 0 0 0,2-18-98 0 0,0 1 1 0 0,0-1-1 0 0,0 1 1 0 0,1-1-1 0 0,-1 1 1 0 0,0-1-1 0 0,1 1 1 0 0,-1-1 0 0 0,1 1-1 0 0,0-1 1 0 0,-1 1-1 0 0,1-1 1 0 0,0 0-1 0 0,0 1 1 0 0,0-1-1 0 0,0 0 1 0 0,1 2-1 0 0,15 7-6839 0 0,-3-5-426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5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31 12439 0 0,'6'-31'2966'0'0,"-18"40"775"0"0,-4 6-3191 0 0,-1 2 0 0 0,2 0 0 0 0,-15 21 0 0 0,-36 60 687 0 0,-167 318-1173 0 0,121-225-1076 0 0,12-23-8 0 0,92-152 115 0 0,-1-1 1 0 0,0 0-1 0 0,-1 0 0 0 0,-15 15 0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5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117 175 8031 0 0,'41'-44'779'0'0,"-26"30"-179"0"0,-2-1 1 0 0,0-1 0 0 0,15-21 0 0 0,-26 34-351 0 0,0 0 0 0 0,1 0 0 0 0,-1 0 0 0 0,1 0 0 0 0,-1 1 0 0 0,1 0 0 0 0,0-1 0 0 0,0 1 0 0 0,0 0 0 0 0,1 0 0 0 0,-1 1-1 0 0,0-1 1 0 0,5-1 0 0 0,3 0 443 0 0,0-1 0 0 0,20-2 0 0 0,-24 5-448 0 0,-1 1 0 0 0,1 0 0 0 0,-1 0-1 0 0,1 0 1 0 0,-1 0 0 0 0,1 1 0 0 0,-1 1-1 0 0,0-1 1 0 0,1 1 0 0 0,7 3 0 0 0,1 1 326 0 0,0 2 1 0 0,25 16 0 0 0,-35-20-434 0 0,1 0-1 0 0,-1 1 0 0 0,0 0 1 0 0,-1 0-1 0 0,1 0 0 0 0,-1 0 1 0 0,0 1-1 0 0,0-1 1 0 0,-1 1-1 0 0,0 0 0 0 0,0 1 1 0 0,0-1-1 0 0,2 8 1 0 0,-2-5-1 0 0,-1 0 0 0 0,0 0 1 0 0,0 1-1 0 0,-1-1 1 0 0,0 1-1 0 0,-1-1 0 0 0,0 0 1 0 0,-2 19-1 0 0,-1 8 164 0 0,3-28-253 0 0,-1 1-1 0 0,0-1 0 0 0,0 0 0 0 0,-3 10 0 0 0,3-15-43 0 0,0 0 0 0 0,0-1 0 0 0,0 0 0 0 0,0 1 0 0 0,-1-1 0 0 0,1 0 0 0 0,-1 1 0 0 0,1-1 0 0 0,-1 0-1 0 0,0 0 1 0 0,0-1 0 0 0,0 1 0 0 0,0 0 0 0 0,0 0 0 0 0,0-1 0 0 0,-1 0 0 0 0,-3 3 0 0 0,-8 1 7 0 0,-1 0-1 0 0,0 0 1 0 0,-1-1 0 0 0,1-1-1 0 0,-26 1 1 0 0,2-1-163 0 0,-1-2 0 0 0,0-2-1 0 0,1-2 1 0 0,-1-2 0 0 0,-46-11 0 0 0,70 13-432 0 0,1-2 1 0 0,0 0 0 0 0,-17-8 0 0 0,13 2-1315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5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26 17503 0 0,'-1'-25'1974'0'0,"-10"30"-730"0"0,1 3-983 0 0,1 1 0 0 0,1 0 0 0 0,0 0 0 0 0,0 1 0 0 0,1 0 0 0 0,-7 12 0 0 0,12-19-246 0 0,-33 56 439 0 0,-39 84-1 0 0,-15 70 503 0 0,10-24-247 0 0,-14-6-293 0 0,53-120-392 0 0,-4-2-1 0 0,-1-2 1 0 0,-3-2-1 0 0,-81 75 0 0 0,119-124-198 0 0,8-6-66 0 0,-1 0-1 0 0,0 1 1 0 0,0-1 0 0 0,1 1 0 0 0,-1 0 0 0 0,1 0-1 0 0,-2 3 1 0 0,6-7-1194 0 0,10-2-62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3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4143 0 0,'0'0'14527'0'0,"-1"1"-14038"0"0,-16 12 282 0 0,-49 40 125 0 0,-49 69-883 0 0,49-49 75 0 0,18-19-70 0 0,-6 8 132 0 0,43-48-131 0 0,-12 17-28 0 0,22-30 13 0 0,0 1 1 0 0,0-1-1 0 0,0 1 1 0 0,1-1-1 0 0,-1 1 1 0 0,0-1-1 0 0,1 1 0 0 0,-1 0 1 0 0,1-1-1 0 0,0 1 1 0 0,-1 0-1 0 0,1 0 0 0 0,0-1 1 0 0,0 1-1 0 0,0 0 1 0 0,0 0-1 0 0,1 1 1 0 0,0-2-2 0 0,-1 0 1 0 0,1 0 0 0 0,-1 0 0 0 0,1-1 0 0 0,0 1 0 0 0,0 0 0 0 0,-1-1 0 0 0,1 1 0 0 0,0 0 0 0 0,0-1 0 0 0,0 1 0 0 0,0-1 0 0 0,0 1-1 0 0,0-1 1 0 0,0 1 0 0 0,0-1 0 0 0,0 0 0 0 0,0 1 0 0 0,0-1 0 0 0,0 0 0 0 0,0 0 0 0 0,0 0 0 0 0,0 0 0 0 0,1 0 0 0 0,30-1 171 0 0,-30 0-139 0 0,33-4 292 0 0,-1-3 1 0 0,49-16-1 0 0,19-4 199 0 0,-75 22-408 0 0,5-2 130 0 0,65-5 0 0 0,-82 12-226 0 0,25-5 1 0 0,-39 6-118 0 0,5 0-34 0 0,-1 0-3385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5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105 129 10135 0 0,'0'0'778'0'0,"-2"0"-506"0"0,0 1 11 0 0,0 1 0 0 0,0-1 0 0 0,-1 1-1 0 0,1-1 1 0 0,0 1 0 0 0,0 0 0 0 0,0 0 0 0 0,1 0 0 0 0,-1 0 0 0 0,0 0 0 0 0,1 0 0 0 0,-1 1 0 0 0,1-1 0 0 0,0 1 0 0 0,0-1 0 0 0,0 0 0 0 0,0 1 0 0 0,0 0 0 0 0,0 2 0 0 0,0-1 62 0 0,0 0 0 0 0,0 0 1 0 0,1 1-1 0 0,-1-1 0 0 0,1 0 0 0 0,0 0 1 0 0,1 0-1 0 0,-1 0 0 0 0,1 0 1 0 0,-1 0-1 0 0,1 0 0 0 0,2 5 1 0 0,1 0-133 0 0,1 0 1 0 0,0-1 0 0 0,0 0-1 0 0,0 0 1 0 0,1 0 0 0 0,0 0 0 0 0,1-1-1 0 0,0 0 1 0 0,0-1 0 0 0,0 1 0 0 0,1-1-1 0 0,10 6 1 0 0,-3-2-98 0 0,0-1-1 0 0,1-1 1 0 0,22 9-1 0 0,-27-13-1161 0 0,-1-1 0 0 0,1 0 0 0 0,18 2 0 0 0,-12-4-6448 0 0</inkml:trace>
  <inkml:trace contextRef="#ctx0" brushRef="#br0" timeOffset="1">558 26 11519 0 0,'2'-8'1191'0'0,"2"-9"6470"0"0,-4 19-6914 0 0,1 7-570 0 0,-1 0 1 0 0,0 0-1 0 0,-1-1 0 0 0,1 1 1 0 0,-2 0-1 0 0,1 0 0 0 0,-1-1 1 0 0,-1 1-1 0 0,-4 12 1 0 0,-5 5 235 0 0,-24 42 1 0 0,-26 26 339 0 0,-102 122-1 0 0,87-120-637 0 0,-67 106-36 0 0,135-187-43 0 0,0 1 0 0 0,-9 24 0 0 0,14-31-79 0 0,1 0 0 0 0,1 0 0 0 0,-1 1 0 0 0,1-1 0 0 0,1 0 0 0 0,-1 13-1 0 0,2-21-59 0 0,0 1-1 0 0,0-1 0 0 0,0 0 1 0 0,0 0-1 0 0,1 1 0 0 0,-1-1 1 0 0,0 0-1 0 0,1 0 1 0 0,-1 0-1 0 0,1 0 0 0 0,-1 1 1 0 0,1-1-1 0 0,-1 0 0 0 0,1 0 1 0 0,0 0-1 0 0,0 0 0 0 0,-1 0 1 0 0,1 0-1 0 0,0-1 0 0 0,0 1 1 0 0,0 0-1 0 0,0 0 0 0 0,0 0 1 0 0,0-1-1 0 0,0 1 0 0 0,0-1 1 0 0,0 1-1 0 0,1-1 0 0 0,-1 1 1 0 0,0-1-1 0 0,0 0 0 0 0,0 1 1 0 0,1-1-1 0 0,-1 0 0 0 0,0 0 1 0 0,0 0-1 0 0,1 0 0 0 0,-1 0 1 0 0,0 0-1 0 0,0 0 1 0 0,1-1-1 0 0,1 1 0 0 0,17-5-7528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5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 9215 0 0,'-11'-1'307'0'0,"9"1"-248"0"0,0 0-1 0 0,0 0 0 0 0,0 0 1 0 0,0-1-1 0 0,0 1 1 0 0,0 0-1 0 0,-1-1 0 0 0,1 0 1 0 0,0 0-1 0 0,-10-6 7799 0 0,16 16-4706 0 0,-2-5-2939 0 0,11 16-36 0 0,1-1-1 0 0,1 0 1 0 0,35 34 0 0 0,-20-23-30 0 0,25 29 484 0 0,74 99 0 0 0,-115-137-451 0 0,0 1 0 0 0,-1 0 0 0 0,-2 0 0 0 0,0 1 0 0 0,-1 1 0 0 0,-1 0 0 0 0,-2 0 0 0 0,0 1 0 0 0,3 29-1 0 0,-8-36-13 0 0,-2 0 0 0 0,0 1 0 0 0,-2-1 0 0 0,0 0 0 0 0,0 0 0 0 0,-2 0 0 0 0,0 0 0 0 0,-1-1-1 0 0,-14 33 1 0 0,-6 1 190 0 0,-56 88 0 0 0,-94 107-1075 0 0,174-245 585 0 0,0 0-1 0 0,0 1 1 0 0,0-1 0 0 0,0 0-1 0 0,0 0 1 0 0,0-1 0 0 0,0 1-1 0 0,0 0 1 0 0,0 0-1 0 0,0 0 1 0 0,-1-1 0 0 0,1 1-1 0 0,0-1 1 0 0,-1 1 0 0 0,1-1-1 0 0,0 1 1 0 0,-1-1 0 0 0,1 0-1 0 0,-1 0 1 0 0,-1 1-1 0 0,-2-7-2357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3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10 7831 0 0,'0'0'356'0'0,"-14"-8"136"0"0,12 7-349 0 0,0 1-1 0 0,0 0 0 0 0,0-1 0 0 0,0 1 1 0 0,1 0-1 0 0,-1 0 0 0 0,0 0 0 0 0,0 1 1 0 0,0-1-1 0 0,0 0 0 0 0,1 1 0 0 0,-1-1 1 0 0,0 1-1 0 0,0-1 0 0 0,1 1 0 0 0,-1 0 1 0 0,1 0-1 0 0,-1 0 0 0 0,0 0 1 0 0,1 0-1 0 0,0 0 0 0 0,-1 0 0 0 0,1 1 1 0 0,0-1-1 0 0,-3 3 0 0 0,-3 4 663 0 0,1 1 0 0 0,-1 0 0 0 0,-5 11 0 0 0,8-13-776 0 0,-13 22 1046 0 0,2 1 0 0 0,-20 55 0 0 0,-11 67 78 0 0,21-62-1092 0 0,-3-8-27 0 0,-3-1 1 0 0,-45 83-1 0 0,-101 142 44 0 0,151-266-74 0 0,-41 48-1 0 0,51-69-158 0 0,-1-1 0 0 0,-1 0-1 0 0,-1-2 1 0 0,-27 19 0 0 0,36-28-100 0 0,8-6-127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3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5983 0 0,'1'1'2771'0'0,"12"3"-683"0"0,-1-1 1 0 0,1-1-1 0 0,15 2 1 0 0,-8-3-737 0 0,28-1 1 0 0,90-17 304 0 0,-137 17-1580 0 0,155-33 921 0 0,-29 4-472 0 0,63-11-3240 0 0,-170 36 732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39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0 16095 0 0,'0'0'738'0'0,"-1"1"-16"0"0,-8 3-593 0 0,1 0 0 0 0,1 0 0 0 0,-1 1-1 0 0,1 1 1 0 0,0-1 0 0 0,-8 8 0 0 0,-39 44 1097 0 0,42-44-1155 0 0,-24 30 169 0 0,2 2-1 0 0,2 0 1 0 0,2 3 0 0 0,-34 70 0 0 0,-73 213 34 0 0,121-290-292 0 0,-97 213-77 0 0,85-201 59 0 0,-3-3 1 0 0,-62 80-1 0 0,46-80 47 0 0,54-77 106 0 0,0 9-239 0 0,2 1 0 0 0,0 1-1 0 0,1-1 1 0 0,0 2 0 0 0,2-1 0 0 0,23-24 0 0 0,88-73-904 0 0,-98 92 782 0 0,0 2 0 0 0,1 0 1 0 0,1 2-1 0 0,1 1 0 0 0,30-12 0 0 0,-54 26 275 0 0,-1 0-1 0 0,1 1 0 0 0,0-1 1 0 0,0 1-1 0 0,-1 0 1 0 0,1 0-1 0 0,0 1 0 0 0,0-1 1 0 0,0 1-1 0 0,0 0 1 0 0,0 0-1 0 0,0 0 0 0 0,0 1 1 0 0,5 0-1 0 0,-8 0-2 0 0,0 0 0 0 0,0 0 0 0 0,0 0-1 0 0,0 1 1 0 0,0-1 0 0 0,0 0 0 0 0,0 1 0 0 0,0-1-1 0 0,0 1 1 0 0,-1-1 0 0 0,1 0 0 0 0,-1 1-1 0 0,1 0 1 0 0,-1-1 0 0 0,1 1 0 0 0,-1-1 0 0 0,0 1-1 0 0,0 3 1 0 0,1 3 37 0 0,-1 0-1 0 0,-1 1 0 0 0,1-1 1 0 0,-1 1-1 0 0,-1-1 0 0 0,0 0 1 0 0,-5 16-1 0 0,-28 55 282 0 0,12-30-159 0 0,15-29-84 0 0,0 0 0 0 0,1 1-1 0 0,1 0 1 0 0,1 0 0 0 0,-3 34-1 0 0,7-51-325 0 0,1 0-1 0 0,1 1 0 0 0,-1-1 1 0 0,0 0-1 0 0,1 0 0 0 0,0 1 1 0 0,2 5-1 0 0,0-1-779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69 10591 0 0,'-5'-5'368'0'0,"0"-1"0"0"0,0 1 0 0 0,0-1-1 0 0,0 2 1 0 0,-1-1 0 0 0,0 0 0 0 0,0 1 0 0 0,0 0-1 0 0,-1 1 1 0 0,1-1 0 0 0,-1 1 0 0 0,0 1 0 0 0,0-1-1 0 0,0 1 1 0 0,0 0 0 0 0,-9-1 0 0 0,6 2 92 0 0,1 0 1 0 0,-1 1 0 0 0,0 0 0 0 0,1 0 0 0 0,-1 1-1 0 0,-14 3 1 0 0,16-2-723 0 0,-1 0-1 0 0,0 1 1 0 0,-15 8-1 0 0,4 1 312 0 0,0 1 0 0 0,1 1-1 0 0,0 0 1 0 0,2 1 0 0 0,-1 1-1 0 0,2 1 1 0 0,0 1 0 0 0,1 0-1 0 0,1 1 1 0 0,1 0 0 0 0,-13 26-1 0 0,24-40-34 0 0,-6 9 23 0 0,-9 26 1 0 0,16-37-26 0 0,0 0 0 0 0,0 1 0 0 0,0-1 0 0 0,0 0 0 0 0,1 1 1 0 0,-1-1-1 0 0,1 0 0 0 0,0 1 0 0 0,0-1 0 0 0,0 0 0 0 0,0 1 0 0 0,1-1 1 0 0,-1 1-1 0 0,3 4 0 0 0,-3-7 19 0 0,1 1 1 0 0,0-1-1 0 0,0 0 1 0 0,-1 0-1 0 0,1 1 0 0 0,0-1 1 0 0,0 0-1 0 0,0 0 1 0 0,0 0-1 0 0,1 0 1 0 0,-1 0-1 0 0,0 0 1 0 0,0 0-1 0 0,0-1 0 0 0,1 1 1 0 0,-1 0-1 0 0,0-1 1 0 0,1 1-1 0 0,-1-1 1 0 0,1 1-1 0 0,-1-1 1 0 0,1 0-1 0 0,-1 0 0 0 0,1 1 1 0 0,-1-1-1 0 0,1 0 1 0 0,-1 0-1 0 0,1 0 1 0 0,-1-1-1 0 0,1 1 0 0 0,-1 0 1 0 0,1-1-1 0 0,1 0 1 0 0,6-2 122 0 0,-1 0 1 0 0,0 0-1 0 0,0-1 1 0 0,10-7-1 0 0,-16 10-118 0 0,34-22 147 0 0,-1-2 0 0 0,-2-1-1 0 0,58-58 1 0 0,-89 83-253 0 0,-3 2 50 0 0,1 1 0 0 0,-1-1-1 0 0,1 1 1 0 0,-1 0-1 0 0,0-1 1 0 0,0 0-1 0 0,1 1 1 0 0,-1-1-1 0 0,-1 2 1 0 0,-3 4-29 0 0,-2 8-97 0 0,1-1 0 0 0,0 1 1 0 0,1 1-1 0 0,-4 19 0 0 0,7-20-877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10 13359 0 0,'0'0'612'0'0,"-1"-1"-14"0"0,0 0-558 0 0,0 0 0 0 0,0 0 0 0 0,0 1 0 0 0,0-1 0 0 0,0 0 0 0 0,-1 1 0 0 0,1-1-1 0 0,0 1 1 0 0,0-1 0 0 0,-1 1 0 0 0,1 0 0 0 0,0-1 0 0 0,-1 1 0 0 0,1 0 0 0 0,0 0 0 0 0,0 0 0 0 0,-1 0 0 0 0,1 0 0 0 0,0 0 0 0 0,-1 0 0 0 0,1 1 0 0 0,0-1 0 0 0,-1 0 0 0 0,1 1 0 0 0,0-1 0 0 0,0 1 0 0 0,0-1 0 0 0,-1 1 0 0 0,1 0 0 0 0,0-1 0 0 0,-1 2 0 0 0,0-1 205 0 0,-10 8 543 0 0,0 0 0 0 0,0 1 1 0 0,1 0-1 0 0,1 1 0 0 0,-18 22 1 0 0,10-12-534 0 0,-58 70 220 0 0,-96 148-1 0 0,125-160-230 0 0,3 1 0 0 0,-52 131 0 0 0,19 10-172 0 0,67-191-649 0 0,-1-1 0 0 0,-2 0 1 0 0,-1 0-1 0 0,-1-2 0 0 0,-22 31 0 0 0,19-40-5744 0 0,9-11 671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0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10135 0 0,'0'0'919'0'0,"1"2"-487"0"0,0 0-93 0 0,1 0-1 0 0,-1 0 1 0 0,1 0-1 0 0,-1 0 1 0 0,1 0-1 0 0,0 0 1 0 0,0-1-1 0 0,0 1 1 0 0,0-1-1 0 0,0 1 1 0 0,0-1-1 0 0,1 0 1 0 0,2 2-1 0 0,1-2 121 0 0,-1 1 0 0 0,0-1 0 0 0,1 1 0 0 0,-1-1 0 0 0,11 0 0 0 0,2-1 197 0 0,0-1 1 0 0,33-7 0 0 0,191-51 1427 0 0,-132 30-1595 0 0,145-45 239 0 0,-178 51-826 0 0,-32 10-872 0 0,1-1-4798 0 0,-10 3-1711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1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1083 31 15663 0 0,'0'-2'1207'0'0,"-5"-18"-793"0"0,2 11 2451 0 0,-4 17-1911 0 0,3-1-877 0 0,1 0 1 0 0,-1 0-1 0 0,2 0 0 0 0,-1 1 1 0 0,1-1-1 0 0,-2 9 0 0 0,0 0-50 0 0,-77 247 941 0 0,58-205-819 0 0,-2-1 0 0 0,-48 78 0 0 0,23-53-71 0 0,-92 142 72 0 0,-60 45-272 0 0,189-255-363 0 0,-23 21 0 0 0,0-8-7036 0 0,25-19 1179 0 0</inkml:trace>
  <inkml:trace contextRef="#ctx0" brushRef="#br0" timeOffset="1">1 822 19439 0 0,'0'0'1759'0'0,"3"0"-1448"0"0,239-68 1406 0 0,-119 35-1153 0 0,132-29 250 0 0,-17 4-260 0 0,-5-16-1109 0 0,-161 45-1273 0 0,-25 8-4361 0 0,-13 3-966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0 13903 0 0,'0'0'1262'0'0,"-1"2"-1037"0"0,-92 202 4928 0 0,31-61-3572 0 0,-2 4-857 0 0,14-52-445 0 0,-63 89-1 0 0,-74 78 100 0 0,48-82-242 0 0,109-144-83 0 0,19-21-37 0 0,-36 49 120 0 0,34-49 41 0 0,11-14 81 0 0,9-10-131 0 0,18-20-98 0 0,50-43 1 0 0,36-18-464 0 0,-75 62 241 0 0,-13 10-16 0 0,0 1 1 0 0,2 1 0 0 0,0 1-1 0 0,0 1 1 0 0,1 2 0 0 0,52-18-1 0 0,-51 21 87 0 0,-20 6 62 0 0,1 0 0 0 0,0 1 1 0 0,0 0-1 0 0,0 0 0 0 0,0 1 1 0 0,14-1-1 0 0,-21 2 60 0 0,0 0 0 0 0,-1 0 0 0 0,1 0 0 0 0,-1 0 0 0 0,1 0 0 0 0,0 0 0 0 0,-1 0 0 0 0,1 1 0 0 0,-1-1 0 0 0,1 0 0 0 0,0 0 0 0 0,-1 1 0 0 0,1-1 0 0 0,-1 0 0 0 0,1 1 0 0 0,0 0 9 0 0,-1 0-1 0 0,1 0 0 0 0,-1 0 1 0 0,0 0-1 0 0,1 0 0 0 0,-1-1 1 0 0,0 1-1 0 0,0 0 0 0 0,1 0 1 0 0,-1 0-1 0 0,0 0 0 0 0,0 0 1 0 0,0 0-1 0 0,0 0 1 0 0,-1 0-1 0 0,1 0 0 0 0,0 0 1 0 0,0 0-1 0 0,0 0 0 0 0,-1 1 1 0 0,-9 20 320 0 0,9-19-279 0 0,-16 26 374 0 0,-1-1 1 0 0,-2 0-1 0 0,-39 43 1 0 0,34-43-291 0 0,1 2 1 0 0,-32 51-1 0 0,53-75-336 0 0,0 0 0 0 0,0 0 1 0 0,1 0-1 0 0,-3 9 0 0 0,3 2-7043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3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13 1839 0 0,'13'-12'6854'0'0,"-29"29"-3817"0"0,1 0 0 0 0,-14 21 0 0 0,-21 43-527 0 0,-30 93-3165 0 0,69-148 1283 0 0,-62 148-453 0 0,-125 270 0 0 0,175-399-157 0 0,-2-1 1 0 0,-2-2 0 0 0,-38 46-1 0 0,62-84-49 0 0,0 0 0 0 0,0 0 0 0 0,0 1-1 0 0,-3 5 1 0 0,6-8-271 0 0,1-3-942 0 0,20-12-970 0 0,-7 0 954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67 7831 0 0,'1'1'10320'0'0,"2"2"-10043"0"0,1-1 1 0 0,-1 1-1 0 0,1-1 0 0 0,0 0 0 0 0,-1-1 0 0 0,1 1 1 0 0,0 0-1 0 0,0-1 0 0 0,0 0 0 0 0,0 0 0 0 0,1 0 1 0 0,-1-1-1 0 0,0 1 0 0 0,0-1 0 0 0,0 0 0 0 0,1 0 0 0 0,-1-1 1 0 0,0 1-1 0 0,5-2 0 0 0,4-1-165 0 0,1 0 0 0 0,-2 0 0 0 0,1-1 0 0 0,23-12 0 0 0,-20 8-241 0 0,26-18 1 0 0,-41 25-15 0 0,-1 1 130 0 0,0-1 0 0 0,0 1 0 0 0,0 0 1 0 0,1 0-1 0 0,-1 0 0 0 0,0 0 0 0 0,0 0 0 0 0,0-1 0 0 0,0 1 0 0 0,0 0 0 0 0,0 0 0 0 0,1 0 1 0 0,-1-1-1 0 0,0 1 0 0 0,0 0 0 0 0,0 0 0 0 0,0 0 0 0 0,0-1 0 0 0,0 1 0 0 0,0 0 1 0 0,0 0-1 0 0,0-1 0 0 0,0 1 0 0 0,0 0 0 0 0,0 0 0 0 0,0 0 0 0 0,0-1 0 0 0,0 1 0 0 0,0 0 1 0 0,0 0-1 0 0,-1 0 0 0 0,1-1 0 0 0,0 1 0 0 0,0 0 0 0 0,0 0 0 0 0,0-1 0 0 0,-5-7-438 0 0,3 7 400 0 0,0 0 1 0 0,0 0-1 0 0,0 1 0 0 0,0-1 1 0 0,-1 0-1 0 0,1 1 0 0 0,0-1 1 0 0,0 1-1 0 0,0 0 0 0 0,-1 0 1 0 0,1 0-1 0 0,0 0 0 0 0,0 0 1 0 0,-4 1-1 0 0,-34 8-318 0 0,32-7 298 0 0,-14 5 61 0 0,-1 1 0 0 0,1 0 0 0 0,0 2 0 0 0,-38 24 0 0 0,30-14 97 0 0,2 1 1 0 0,-43 40-1 0 0,59-48 66 0 0,0 1-1 0 0,-15 22 1 0 0,-6 9 80 0 0,31-43-220 0 0,-1 1 1 0 0,1-1 0 0 0,0 0-1 0 0,1 1 1 0 0,-1 0 0 0 0,0-1-1 0 0,1 1 1 0 0,-2 4 0 0 0,3-5-10 0 0,0-1 0 0 0,0 0 0 0 0,0 1 0 0 0,0-1 0 0 0,0 0 0 0 0,0 1 0 0 0,1-1 0 0 0,-1 0 0 0 0,0 0 0 0 0,1 1 0 0 0,-1-1 0 0 0,1 0 0 0 0,0 0 0 0 0,-1 0 0 0 0,1 0 0 0 0,0 1 0 0 0,0-1 0 0 0,-1 0 0 0 0,1 0 0 0 0,0 0 0 0 0,0-1 0 0 0,1 2-1 0 0,1 1 4 0 0,0-1 0 0 0,0 0 0 0 0,0 1 0 0 0,0-1 0 0 0,1 0 0 0 0,-1-1 0 0 0,0 1 0 0 0,1-1 0 0 0,-1 1 0 0 0,1-1 0 0 0,4 1 0 0 0,0-1-484 0 0,1 1-1 0 0,-1-2 1 0 0,16 0 0 0 0,6-1-7063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1 412 16183 0 0,'0'0'3374'0'0,"7"-14"-873"0"0,8-8-1763 0 0,0 0-1 0 0,2 1 1 0 0,0 0 0 0 0,21-17 0 0 0,-19 18-593 0 0,21-20-205 0 0,68-53 0 0 0,-81 73-470 0 0,1 1-1 0 0,1 1 1 0 0,59-26 0 0 0,-77 39 106 0 0,0 1 1 0 0,21-4-1 0 0,-27 7-126 0 0,-1 0 1 0 0,1 1 0 0 0,-1-1 0 0 0,1 1-1 0 0,-1 0 1 0 0,1 1 0 0 0,-1-1 0 0 0,1 1-1 0 0,-1 0 1 0 0,6 1 0 0 0,1 3-5614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92 13503 0 0,'0'0'620'0'0,"0"2"-16"0"0,0-1-638 0 0,0 5 215 0 0,0 1 0 0 0,1 0 0 0 0,0-1 0 0 0,1 9 0 0 0,-1-13 59 0 0,-1 0 0 0 0,1 0-1 0 0,0 0 1 0 0,0-1-1 0 0,0 1 1 0 0,0 0 0 0 0,0 0-1 0 0,0 0 1 0 0,0-1 0 0 0,1 1-1 0 0,-1-1 1 0 0,0 1-1 0 0,1-1 1 0 0,0 1 0 0 0,-1-1-1 0 0,1 0 1 0 0,0 0 0 0 0,3 2-1 0 0,0-1-32 0 0,0-1 0 0 0,0 1 0 0 0,0-1-1 0 0,0 0 1 0 0,0-1 0 0 0,1 1 0 0 0,-1-1 0 0 0,0 0-1 0 0,0 0 1 0 0,1-1 0 0 0,-1 0 0 0 0,0 0 0 0 0,0 0-1 0 0,0 0 1 0 0,9-5 0 0 0,8-2-2 0 0,-2-2 1 0 0,26-16-1 0 0,-36 20-210 0 0,0 0 1 0 0,-1-1 0 0 0,0 1 0 0 0,0-2 0 0 0,-1 1-1 0 0,0-1 1 0 0,0 0 0 0 0,-1-1 0 0 0,0 0 0 0 0,10-15 0 0 0,-10 4-435 0 0,-7 19 207 0 0,-12 0-954 0 0,10 0 1123 0 0,0 1 1 0 0,-1 0 0 0 0,1 0-1 0 0,0 0 1 0 0,0 0-1 0 0,0 1 1 0 0,-1-1 0 0 0,-1 1-1 0 0,-24 8-49 0 0,1 1 0 0 0,-48 26 0 0 0,-46 40 522 0 0,114-71-375 0 0,-9 5 37 0 0,1 1 1 0 0,1 1 0 0 0,0 0-1 0 0,-13 15 1 0 0,25-24-47 0 0,-1 0-1 0 0,0 0 1 0 0,1 1 0 0 0,-1 0 0 0 0,1-1-1 0 0,0 1 1 0 0,0 0 0 0 0,1 0 0 0 0,-1 0-1 0 0,1 0 1 0 0,0 0 0 0 0,0 0-1 0 0,0 0 1 0 0,1 1 0 0 0,-1-1 0 0 0,1 0-1 0 0,0 0 1 0 0,0 1 0 0 0,1-1 0 0 0,-1 0-1 0 0,1 0 1 0 0,0 0 0 0 0,1 6-1 0 0,2-1 76 0 0,1 0 0 0 0,-1 0-1 0 0,1-1 1 0 0,1 1-1 0 0,0-1 1 0 0,0 0-1 0 0,0-1 1 0 0,1 1-1 0 0,0-1 1 0 0,0-1-1 0 0,1 1 1 0 0,14 8-1 0 0,-8-6-13 0 0,1-1 0 0 0,0-1-1 0 0,0 0 1 0 0,0-1-1 0 0,1-1 1 0 0,31 7 0 0 0,-31-9-61 0 0,0-2 0 0 0,-1 0 0 0 0,1-1 0 0 0,0 0 0 0 0,29-5 0 0 0,7-8-7029 0 0,-26 4-637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2759 0 0,'0'0'11691'0'0,"-2"1"-10230"0"0,-3 3-1148 0 0,0 0 0 0 0,1-1 0 0 0,-1 2 0 0 0,1-1 0 0 0,0 0 0 0 0,-7 10 0 0 0,-19 36 399 0 0,12-19-472 0 0,-8 10 64 0 0,1 1 1 0 0,3 1-1 0 0,-26 66 0 0 0,39-80-224 0 0,4-10-91 0 0,3-16-66 0 0,0-2-83 0 0,2 0 29 0 0,-1-1 0 0 0,1 1 0 0 0,-1-1-1 0 0,1 1 1 0 0,-1-1 0 0 0,1 1 0 0 0,-1-1 0 0 0,1 0-1 0 0,-1 1 1 0 0,0-1 0 0 0,1 0 0 0 0,-1 1 0 0 0,1-1-1 0 0,-1 0 1 0 0,0 0 0 0 0,1 0 0 0 0,-1 1 0 0 0,-1-1 0 0 0,-1 0-385 0 0,-17 5-1286 0 0,1-4-20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80 12895 0 0,'0'-21'576'0'0,"0"7"112"0"0,-2-2-552 0 0,-2 3-136 0 0,-3 3 0 0 0,-2 4 832 0 0,-5 6 144 0 0,2 6 24 0 0,-1 4 8 0 0,3-1-1264 0 0,1 7-248 0 0,0 5-48 0 0,0 6-6232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14 10591 0 0,'-2'-13'4030'0'0,"2"13"-3916"0"0,0-1 0 0 0,0 1 0 0 0,0 0 0 0 0,0 0 0 0 0,0 0 0 0 0,-1 0 0 0 0,1 0 0 0 0,0 0 0 0 0,0 0 1 0 0,0 0-1 0 0,-1 0 0 0 0,-8 5 3775 0 0,0 0-4629 0 0,9-4 599 0 0,-183 139 1652 0 0,-14 11-1225 0 0,180-139-263 0 0,41-18 30 0 0,3-2-191 0 0,1 1 1 0 0,0 1-1 0 0,51-4 0 0 0,-66 10 106 0 0,1 0 0 0 0,0 1 0 0 0,0 0 0 0 0,-1 1 0 0 0,1 0 0 0 0,0 2 0 0 0,-1-1-1 0 0,0 1 1 0 0,25 12 0 0 0,-21-6-12 0 0,0 0 0 0 0,-1 1 0 0 0,0 1 0 0 0,-1 0 0 0 0,0 1 0 0 0,-1 1 0 0 0,0 0 0 0 0,-1 1 0 0 0,-1 1 0 0 0,0 0 0 0 0,16 30 0 0 0,-27-44 44 0 0,1 1-1 0 0,-1 0 1 0 0,0 0-1 0 0,0-1 1 0 0,0 1-1 0 0,0 0 1 0 0,-1 0-1 0 0,1 0 1 0 0,-1 0-1 0 0,1 0 1 0 0,-1 0-1 0 0,0 1 1 0 0,-1 4 0 0 0,0-6 43 0 0,0 1 1 0 0,0-1-1 0 0,0 0 1 0 0,0 1 0 0 0,0-1-1 0 0,-1 0 1 0 0,1 0-1 0 0,-1 0 1 0 0,1 0 0 0 0,-1 0-1 0 0,0 0 1 0 0,0 0-1 0 0,0 0 1 0 0,0-1 0 0 0,0 1-1 0 0,-2 1 1 0 0,-5 2 143 0 0,1-1 0 0 0,-1 0 0 0 0,0 0 0 0 0,0-1 0 0 0,0 0 0 0 0,-16 3 0 0 0,-60 5 194 0 0,67-9-295 0 0,-42 1-58 0 0,-86-6-1 0 0,4 0-377 0 0,131 3 164 0 0,0 1 0 0 0,0 0 0 0 0,0 1-1 0 0,0 0 1 0 0,-13 5 0 0 0,17-4-471 0 0,0 0 1 0 0,0 0-1 0 0,1 1 0 0 0,-1-1 1 0 0,-6 6-1 0 0,0 2-5542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43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15 12815 0 0,'0'0'1158'0'0,"-2"-2"-954"0"0,-4-8-48 0 0,5 8 532 0 0,-2 2-230 0 0,1 0 1 0 0,-1 0 0 0 0,1 0-1 0 0,-1 0 1 0 0,1 1-1 0 0,-4 0 1 0 0,4 0-355 0 0,0 0-14 0 0,0 0-1 0 0,0 0 0 0 0,1 0 1 0 0,-1 0-1 0 0,0 0 1 0 0,1 0-1 0 0,-1 1 0 0 0,0-1 1 0 0,1 1-1 0 0,0-1 1 0 0,-1 1-1 0 0,1 0 1 0 0,0 0-1 0 0,0-1 0 0 0,0 1 1 0 0,0 0-1 0 0,0 0 1 0 0,0 0-1 0 0,1 0 0 0 0,-1 3 1 0 0,-6 10 464 0 0,-4 8-99 0 0,-14 40 0 0 0,18-41-397 0 0,-2 3-40 0 0,-1-1-1 0 0,-1 0 1 0 0,-1-1-1 0 0,0 0 1 0 0,-28 35 0 0 0,14-25-1489 0 0,18-20 572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44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16639 0 0,'-8'32'736'0'0,"7"-16"160"0"0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4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142 485 5983 0 0,'-55'34'685'0'0,"-9"7"4518"0"0,41-24-1324 0 0,24-20-3356 0 0,9-11-284 0 0,0-1 1 0 0,0 1-1 0 0,1 1 0 0 0,1 0 1 0 0,14-13-1 0 0,-4 5-46 0 0,51-48 403 0 0,91-65 0 0 0,-62 54-233 0 0,-84 65-289 0 0,96-73 266 0 0,-96 76-194 0 0,1 0 0 0 0,0 2 0 0 0,0 0 0 0 0,32-11 0 0 0,-45 20-82 0 0,-1-1 0 0 0,0 1 0 0 0,0 0 0 0 0,1 1 0 0 0,-1-1 0 0 0,1 1 0 0 0,-1 0 0 0 0,7 1 1 0 0,-10-1-37 0 0,0 0 1 0 0,0 1 0 0 0,0-1 0 0 0,0 1 0 0 0,0-1-1 0 0,0 1 1 0 0,0 0 0 0 0,0 0 0 0 0,-1 0 0 0 0,1 0-1 0 0,0 0 1 0 0,0 0 0 0 0,-1 1 0 0 0,1-1 0 0 0,-1 0 0 0 0,1 1-1 0 0,-1-1 1 0 0,0 1 0 0 0,1 0 0 0 0,-1-1 0 0 0,0 1-1 0 0,0 0 1 0 0,0 0 0 0 0,1 3 0 0 0,0 2 22 0 0,-1 1 0 0 0,0-1 0 0 0,0 0 1 0 0,-1 0-1 0 0,1 0 0 0 0,-2 1 0 0 0,1-1 0 0 0,-1 0 1 0 0,-2 9-1 0 0,-4 12 60 0 0,-10 26 1 0 0,12-39-106 0 0,-22 57 93 0 0,-7 23 18 0 0,25-58-276 0 0,10-20-332 0 0,1-10 186 0 0,-2-5-1238 0 0,9 16-4719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4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66 536 5983 0 0,'0'0'464'0'0,"-9"2"71"0"0,4-2 1677 0 0,-1 0 0 0 0,1 1 0 0 0,-1-2 0 0 0,-10-1 0 0 0,2-2-1721 0 0,14 3-433 0 0,-1 0 1 0 0,1 0-1 0 0,-1 0 1 0 0,0 0-1 0 0,1 0 1 0 0,0 0-1 0 0,-1 0 1 0 0,1 0 0 0 0,0 0-1 0 0,0 0 1 0 0,-1 0-1 0 0,1 0 1 0 0,0 0-1 0 0,0 0 1 0 0,0 0-1 0 0,0-1 1 0 0,0 1 0 0 0,0 0-1 0 0,1-2 1 0 0,-1 3-21 0 0,1-7 63 0 0,1 1 1 0 0,0 0 0 0 0,0 0-1 0 0,0 0 1 0 0,1 0-1 0 0,-1 0 1 0 0,1 1-1 0 0,1-1 1 0 0,5-6-1 0 0,4-6 112 0 0,22-20 0 0 0,139-132 204 0 0,-123 125-475 0 0,88-59 1 0 0,-69 63-164 0 0,-60 36 177 0 0,0 1 1 0 0,0 0-1 0 0,1 0 1 0 0,-1 1 0 0 0,14-2-1 0 0,-22 5 53 0 0,1-1 1 0 0,-1 1-1 0 0,1 0 0 0 0,-1 0 0 0 0,1 0 0 0 0,-1 0 1 0 0,1 0-1 0 0,-1 0 0 0 0,1 0 0 0 0,-1 1 1 0 0,1 0-1 0 0,-1-1 0 0 0,0 1 0 0 0,1 0 0 0 0,-1 0 1 0 0,0 0-1 0 0,1 0 0 0 0,-1 1 0 0 0,0-1 1 0 0,0 1-1 0 0,0-1 0 0 0,0 1 0 0 0,-1 0 0 0 0,1-1 1 0 0,0 1-1 0 0,-1 0 0 0 0,1 0 0 0 0,-1 0 0 0 0,0 1 1 0 0,1-1-1 0 0,-1 0 0 0 0,0 0 0 0 0,1 5 1 0 0,0 1 60 0 0,-1 0 1 0 0,1 0 0 0 0,-2 0 0 0 0,1 0 0 0 0,-1 0-1 0 0,0 0 1 0 0,-1 0 0 0 0,1 0 0 0 0,-4 10 0 0 0,-3 11 242 0 0,-1 0 1 0 0,-19 44-1 0 0,-32 53 111 0 0,23-53-387 0 0,32-64-403 0 0,0 0 1 0 0,1-1 0 0 0,-2 11 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3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65 119 7831 0 0,'0'0'356'0'0,"-1"0"-6"0"0,-7 0-190 0 0,1 1 1 0 0,-1 0-1 0 0,-9 2 1 0 0,-1 3 6885 0 0,18-6-6845 0 0,-1 0 0 0 0,1 0-1 0 0,0 0 1 0 0,0 0 0 0 0,-1 1 0 0 0,1-1 0 0 0,0 0 0 0 0,-1 0 0 0 0,1 0 0 0 0,0 1 0 0 0,0-1 0 0 0,-1 0 0 0 0,1 0 0 0 0,0 1 0 0 0,0-1 0 0 0,0 0 0 0 0,0 1 0 0 0,-1-1 0 0 0,1 0 0 0 0,0 1 0 0 0,0-1 0 0 0,20 2 252 0 0,0 0 0 0 0,0-2-1 0 0,1-1 1 0 0,21-3 0 0 0,84-19 51 0 0,-57 9-231 0 0,98-20 48 0 0,30-5-164 0 0,2 15-194 0 0,-102 25-1291 0 0,-33 8-3275 0 0,-51-6 2629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4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52 9215 0 0,'11'-15'344'0'0,"-5"7"565"0"0,1-1 0 0 0,11-11 4797 0 0,-21 27-2726 0 0,-9 3-2949 0 0,9-7 221 0 0,-1 1-248 0 0,-172 170 398 0 0,152-147-340 0 0,0 2 1 0 0,2 0-1 0 0,2 2 0 0 0,-29 56 0 0 0,44-77-56 0 0,0 2-1 0 0,2-1 0 0 0,-1 0 1 0 0,1 1-1 0 0,1-1 0 0 0,0 1 1 0 0,1 0-1 0 0,0 12 0 0 0,1-20-1 0 0,0 1 0 0 0,1-1 0 0 0,-1 1-1 0 0,1 0 1 0 0,0-1 0 0 0,1 0 0 0 0,-1 1 0 0 0,1-1 0 0 0,0 0-1 0 0,3 6 1 0 0,-3-7-2 0 0,-1-1 1 0 0,2 1-1 0 0,-1-1 0 0 0,0 0 0 0 0,0 1 1 0 0,1-1-1 0 0,0 0 0 0 0,-1 0 0 0 0,1-1 1 0 0,0 1-1 0 0,0 0 0 0 0,0-1 0 0 0,0 0 0 0 0,0 0 1 0 0,0 0-1 0 0,4 1 0 0 0,-2-1 39 0 0,1 0 0 0 0,0-1-1 0 0,0 0 1 0 0,0 0 0 0 0,0 0 0 0 0,0-1-1 0 0,0 0 1 0 0,0 0 0 0 0,0-1-1 0 0,0 1 1 0 0,-1-1 0 0 0,7-3 0 0 0,3-2 177 0 0,0-1 0 0 0,28-19 0 0 0,-22 12-33 0 0,-1-1 0 0 0,-1-1 0 0 0,0-1 0 0 0,-2 0 0 0 0,0-1 0 0 0,-1-1 0 0 0,15-24 0 0 0,-22 31-161 0 0,-1-1 0 0 0,-1-1 0 0 0,0 1 0 0 0,-1-1 0 0 0,-1-1 0 0 0,0 1 0 0 0,-1-1 0 0 0,0 1 0 0 0,-2-1 0 0 0,0 0 0 0 0,0-1 0 0 0,-2-22 0 0 0,-1 32-59 0 0,0-1 0 0 0,0 1 0 0 0,-1-1 1 0 0,0 1-1 0 0,0 0 0 0 0,-1 0 0 0 0,0 0 0 0 0,0 0 0 0 0,-1 0 0 0 0,-8-12 0 0 0,10 17-47 0 0,0-1 0 0 0,0 1 0 0 0,0-1 0 0 0,-1 1 0 0 0,1 0 0 0 0,0 0 0 0 0,-1 0 0 0 0,0 0 0 0 0,1 0 0 0 0,-1 1 0 0 0,0-1 0 0 0,0 1 0 0 0,0-1 0 0 0,0 1 0 0 0,0 0 0 0 0,0 1 0 0 0,0-1 0 0 0,-1 0 0 0 0,1 1 0 0 0,0 0 0 0 0,0 0 0 0 0,0 0 0 0 0,-1 0 0 0 0,1 0 0 0 0,0 0 0 0 0,0 1 0 0 0,0 0 0 0 0,-4 1 0 0 0,-2 1-376 0 0,1 0 1 0 0,-1 1 0 0 0,1 0 0 0 0,0 0 0 0 0,0 1 0 0 0,-10 7-1 0 0,14-8-954 0 0,0 0 0 0 0,0 0 1 0 0,-6 8-1 0 0,1 1-4010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4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333 111 5983 0 0,'131'-64'647'0'0,"-87"44"2583"0"0,0 0 5091 0 0,-30 14-6328 0 0,-14 6-1967 0 0,0 0 1 0 0,0 0 0 0 0,0 0-1 0 0,0 0 1 0 0,0 0 0 0 0,0 0-1 0 0,0 0 1 0 0,0 0 0 0 0,0 0-1 0 0,0 0 1 0 0,-1 0 0 0 0,1 0-1 0 0,0 0 1 0 0,0 0 0 0 0,0 0-1 0 0,0 0 1 0 0,0 0 0 0 0,0 1-1 0 0,0-1 1 0 0,0 0 0 0 0,0 0-1 0 0,0 0 1 0 0,0 0 0 0 0,0 0-1 0 0,0 0 1 0 0,0 0 0 0 0,0 0-1 0 0,0 0 1 0 0,0 0 0 0 0,0 0-1 0 0,0 0 1 0 0,0 0 0 0 0,0 1-1 0 0,0-1 1 0 0,0 0 0 0 0,0 0-1 0 0,0 0 1 0 0,0 0 0 0 0,0 0-1 0 0,0 0 1 0 0,0 0 0 0 0,0 0-1 0 0,0 0 1 0 0,0 0 0 0 0,0 0-1 0 0,0 0 1 0 0,0 0 0 0 0,0 0-1 0 0,0 1 1 0 0,0-1 0 0 0,1 0-1 0 0,-1 0 1 0 0,0 0 0 0 0,0 0-1 0 0,0 0 1 0 0,0 0 0 0 0,0 0-1 0 0,0 0 1 0 0,0 0 0 0 0,0 0-1 0 0,0 0 1 0 0,0 0 0 0 0,0 0-1 0 0,0 0 1 0 0,0 0 0 0 0,1 0-1 0 0,-1 0 1 0 0,-20 19 1539 0 0,14-14-1973 0 0,-93 85 453 0 0,-68 62 25 0 0,165-151-71 0 0,-134 135 121 0 0,108-106-65 0 0,2 2-1 0 0,-37 57 1 0 0,60-84 6 0 0,0-1-1 0 0,1 1 1 0 0,0 0-1 0 0,-1-1 1 0 0,2 1-1 0 0,-1 0 1 0 0,-1 7-1 0 0,3-10-43 0 0,0 0 0 0 0,0 0 0 0 0,0 0 0 0 0,0 0 0 0 0,0 0 0 0 0,1 0 0 0 0,-1-1 0 0 0,1 1-1 0 0,-1 0 1 0 0,1 0 0 0 0,0 0 0 0 0,-1-1 0 0 0,1 1 0 0 0,0 0 0 0 0,0 0 0 0 0,1-1 0 0 0,-1 1 0 0 0,0-1 0 0 0,0 1-1 0 0,1-1 1 0 0,-1 0 0 0 0,2 2 0 0 0,6 3-23 0 0,0-1 1 0 0,1 0-1 0 0,-1-1 0 0 0,1 0 1 0 0,-1 0-1 0 0,1-1 0 0 0,20 4 1 0 0,-23-6-322 0 0,-1 0 1 0 0,1 0-1 0 0,0-1 1 0 0,0 0-1 0 0,8 0 1 0 0,17-6-6231 0 0,-10-1-314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4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87 12895 0 0,'-1'1'595'0'0,"-5"11"-311"0"0,1 0 1 0 0,0 0-1 0 0,-3 14 1 0 0,4 1 3376 0 0,4-25-2916 0 0,24 8 1075 0 0,-17-10-1658 0 0,-1 1-1 0 0,1-2 1 0 0,0 1 0 0 0,0-1 0 0 0,0 0 0 0 0,0 0-1 0 0,0-1 1 0 0,-1 0 0 0 0,1 0 0 0 0,-1-1-1 0 0,7-3 1 0 0,13-4 115 0 0,83-33 452 0 0,-15 6-491 0 0,55-28-174 0 0,-141 60-85 0 0,-7 4-87 0 0,-17-7-339 0 0,7 7 289 0 0,0 1 1 0 0,0 0-1 0 0,0 0 0 0 0,0 1 1 0 0,0 0-1 0 0,-9 3 0 0 0,-54 16-261 0 0,53-13 366 0 0,-12 3 97 0 0,1 2 0 0 0,0 1 0 0 0,-50 30 0 0 0,59-29 138 0 0,0 1 1 0 0,1 0 0 0 0,1 2 0 0 0,1 0-1 0 0,-25 29 1 0 0,40-42-156 0 0,-1 0-1 0 0,1 1 0 0 0,1-1 1 0 0,-1 1-1 0 0,1 0 0 0 0,-1 0 1 0 0,1 0-1 0 0,1 0 1 0 0,-1 0-1 0 0,1 0 0 0 0,0 0 1 0 0,0 1-1 0 0,0-1 1 0 0,1 1-1 0 0,0-1 0 0 0,0 0 1 0 0,0 1-1 0 0,1-1 0 0 0,0 0 1 0 0,2 9-1 0 0,-2-10-279 0 0,1 1 1 0 0,0-1-1 0 0,0 0 0 0 0,1 1 1 0 0,-1-1-1 0 0,1 0 0 0 0,0-1 0 0 0,0 1 1 0 0,3 4-1 0 0,8 4-7422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4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1 486 14743 0 0,'0'0'1136'0'0,"1"-1"-746"0"0,12-5 508 0 0,-1-1 0 0 0,0 0-1 0 0,0-1 1 0 0,-1-1 0 0 0,11-9 0 0 0,31-22-376 0 0,16-4-78 0 0,142-98 501 0 0,-167 106-860 0 0,87-63 28 0 0,-114 88-121 0 0,-1 1 0 0 0,2 1-1 0 0,0 1 1 0 0,0 0 0 0 0,0 2-1 0 0,25-7 1 0 0,-38 12 0 0 0,-1 0-1 0 0,1 0 0 0 0,-1 1 1 0 0,1 0-1 0 0,0 0 1 0 0,-1 0-1 0 0,1 0 1 0 0,8 2-1 0 0,-11-2 5 0 0,-1 1-1 0 0,1 0 1 0 0,0-1-1 0 0,-1 1 1 0 0,1 0-1 0 0,-1 0 1 0 0,1 0-1 0 0,-1 0 1 0 0,0 0-1 0 0,1 0 1 0 0,-1 0-1 0 0,0 1 1 0 0,0-1-1 0 0,0 0 1 0 0,0 1-1 0 0,0-1 1 0 0,0 1 0 0 0,0-1-1 0 0,0 1 1 0 0,-1-1-1 0 0,1 1 1 0 0,-1 0-1 0 0,1-1 1 0 0,-1 1-1 0 0,1 3 1 0 0,0 2-5 0 0,-1 1 0 0 0,1-1 0 0 0,-1 1 0 0 0,-1 0-1 0 0,0-1 1 0 0,0 1 0 0 0,-3 11 0 0 0,-21 54 173 0 0,15-44 14 0 0,-13 27 116 0 0,11-28-59 0 0,-13 51-1 0 0,23-74-202 0 0,1-3-30 0 0,1 0 0 0 0,0-1 1 0 0,-1 1-1 0 0,1-1 0 0 0,0 1 1 0 0,0-1-1 0 0,0 1 0 0 0,0 0 1 0 0,0-1-1 0 0,1 1 0 0 0,-1-1 1 0 0,0 1-1 0 0,1 0 0 0 0,-1-1 1 0 0,2 3-1 0 0,5 14-1593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4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0 6911 0 0,'-1'2'528'0'0,"-23"26"-17"0"0,9-12 1857 0 0,-13 21 0 0 0,17-21-1079 0 0,-67 102 4530 0 0,-91 171-3342 0 0,-72 152-1357 0 0,59-113-1056 0 0,166-299-642 0 0,-39 72 1561 0 0,22-53-2668 0 0,-3-6-4345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4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56 315 5983 0 0,'-9'-3'358'0'0,"-14"-4"-407"0"0,0-6 8350 0 0,27 10-6155 0 0,1-2-498 0 0,5-1 95 0 0,1 0 0 0 0,19-8 0 0 0,27-5-152 0 0,63-5-1316 0 0,-109 23 14 0 0,203-31 510 0 0,70-11-338 0 0,120-36 242 0 0,-231 44-4755 0 0,-98 20-264 0 0,-34 6-4003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4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4607 0 0,'0'0'16260'0'0,"3"1"-15637"0"0,13 7-302 0 0,0 1 1 0 0,-1 0 0 0 0,1 1-1 0 0,-2 1 1 0 0,1 1 0 0 0,22 22-1 0 0,-13-7 232 0 0,-1 0-1 0 0,30 47 1 0 0,-49-68-470 0 0,0 1-1 0 0,0 0 1 0 0,-1 0-1 0 0,0 0 1 0 0,0 0 0 0 0,-1 1-1 0 0,0-1 1 0 0,0 1-1 0 0,-1 0 1 0 0,0-1-1 0 0,0 1 1 0 0,-1 0 0 0 0,0 12-1 0 0,-2-7 7 0 0,0 0-1 0 0,-1-1 1 0 0,-1 1-1 0 0,0-1 1 0 0,0 0-1 0 0,-1 0 1 0 0,-9 16-1 0 0,4-11-162 0 0,-1-1 0 0 0,0 0 0 0 0,-1 0 0 0 0,-1-2 0 0 0,0 1 0 0 0,-1-1 0 0 0,0-1 0 0 0,-1-1 0 0 0,-1 0 0 0 0,0-1 0 0 0,-1 0 0 0 0,0-2 0 0 0,-33 15 0 0 0,40-21-1291 0 0,0 1 0 0 0,-14 1 0 0 0,4-2-6816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4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58 10567 0 0,'0'0'482'0'0,"1"-2"-8"0"0,0 0-466 0 0,0 0 0 0 0,1 0 0 0 0,-1 0 0 0 0,1 0 0 0 0,0 0-1 0 0,-1 0 1 0 0,1 1 0 0 0,0-1 0 0 0,3-2 0 0 0,7 1 6269 0 0,-26-9-4822 0 0,12 11-1380 0 0,-1 0 0 0 0,1 0 0 0 0,0 0 0 0 0,0 1 0 0 0,-1-1 0 0 0,1 1 1 0 0,0-1-1 0 0,-1 1 0 0 0,1 0 0 0 0,0 0 0 0 0,-1 0 0 0 0,1 0 0 0 0,-5 1 0 0 0,-31 10 221 0 0,31-9-211 0 0,-15 7-80 0 0,-1 0 0 0 0,2 2 1 0 0,0 0-1 0 0,0 1 0 0 0,-24 19 1 0 0,15-6-9 0 0,0 0 1 0 0,-38 44 0 0 0,58-57 75 0 0,0 0 0 0 0,1 1 0 0 0,0 0-1 0 0,-12 25 1 0 0,18-32-48 0 0,0-1 1 0 0,1 1-1 0 0,0 0 0 0 0,0 0 0 0 0,1-1 1 0 0,0 1-1 0 0,0 0 0 0 0,0 0 0 0 0,1 0 1 0 0,-1 1-1 0 0,2-1 0 0 0,-1 0 0 0 0,1 0 1 0 0,-1 0-1 0 0,4 8 0 0 0,-4-12-13 0 0,2 1 0 0 0,-1-1 0 0 0,0 1 0 0 0,0-1-1 0 0,1 0 1 0 0,-1 0 0 0 0,1 0 0 0 0,-1 0 0 0 0,1 0 0 0 0,0 0-1 0 0,0 0 1 0 0,0 0 0 0 0,0 0 0 0 0,1-1 0 0 0,1 2 0 0 0,1-1 6 0 0,-1 0 1 0 0,0 0 0 0 0,1-1-1 0 0,-1 0 1 0 0,1 1 0 0 0,0-2-1 0 0,-1 1 1 0 0,6 0 0 0 0,4-1 86 0 0,1 0-1 0 0,0-2 1 0 0,-1 1 0 0 0,23-7 0 0 0,6-4 60 0 0,-1-1 0 0 0,-1-2 0 0 0,0-3 0 0 0,-1 0 0 0 0,-1-3 0 0 0,63-44 0 0 0,-95 60-170 0 0,1-1-1 0 0,-1 0 0 0 0,-1-1 0 0 0,1 1 0 0 0,-1-1 0 0 0,0-1 0 0 0,-1 1 0 0 0,0-1 0 0 0,0 0 0 0 0,7-16 0 0 0,-10 20-27 0 0,0-1 1 0 0,-1 1-1 0 0,0-1 1 0 0,0 1-1 0 0,0-1 1 0 0,0 0-1 0 0,-1 1 1 0 0,0-1-1 0 0,0 0 1 0 0,0 1-1 0 0,0-1 1 0 0,-1 0-1 0 0,0 1 1 0 0,0-1 0 0 0,0 0-1 0 0,-1 1 1 0 0,1 0-1 0 0,-1-1 1 0 0,0 1-1 0 0,0 0 1 0 0,-1 0-1 0 0,1 0 1 0 0,-5-5-1 0 0,0 2-156 0 0,-1-1-1 0 0,1 1 1 0 0,-2 0 0 0 0,1 1-1 0 0,-1 0 1 0 0,0 0 0 0 0,0 1-1 0 0,-1 0 1 0 0,0 0 0 0 0,1 1-1 0 0,-2 1 1 0 0,-12-4-1 0 0,3 3-294 0 0,0 0 1 0 0,0 1-1 0 0,0 1 0 0 0,0 1 0 0 0,-33 2 0 0 0,48 0 327 0 0,0-1 0 0 0,0 1 0 0 0,0 0 0 0 0,0 1 0 0 0,0-1 0 0 0,-10 5 0 0 0,14-5-396 0 0,9 6-4252 0 0,5 0 91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4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127 398 5063 0 0,'0'0'232'0'0,"-1"0"442"0"0,-30 1 8484 0 0,-2 0-4827 0 0,22-1-3773 0 0,1-1 1 0 0,-16-2 0 0 0,26 3-531 0 0,-1 0 0 0 0,0-1 0 0 0,0 1 0 0 0,1 0 0 0 0,-1-1 1 0 0,0 1-1 0 0,0-1 0 0 0,1 1 0 0 0,-1-1 0 0 0,1 1 0 0 0,-1-1 0 0 0,0 0 0 0 0,1 1 0 0 0,-1-1 1 0 0,1 0-1 0 0,-1 1 0 0 0,1-1 0 0 0,0 0 0 0 0,-1 1 0 0 0,1-1 0 0 0,0 0 0 0 0,-1 0 0 0 0,1 0 1 0 0,0 1-1 0 0,0-1 0 0 0,0-1 0 0 0,-1-1 33 0 0,1 1 0 0 0,0-1 0 0 0,0 1-1 0 0,0-1 1 0 0,0 1 0 0 0,1-6 0 0 0,5-9 40 0 0,0-1-1 0 0,1 1 1 0 0,0 0 0 0 0,2 0-1 0 0,0 1 1 0 0,1 0 0 0 0,0 1-1 0 0,1 0 1 0 0,23-23 0 0 0,-16 19-79 0 0,2 2 1 0 0,0 0 0 0 0,1 0-1 0 0,0 2 1 0 0,2 1 0 0 0,30-15-1 0 0,-37 21-20 0 0,1 1 0 0 0,1 1 0 0 0,-1 0 0 0 0,1 2 0 0 0,36-6 0 0 0,-46 9-2 0 0,0 1 0 0 0,0 0-1 0 0,0 1 1 0 0,0-1 0 0 0,0 1 0 0 0,-1 1 0 0 0,10 2 0 0 0,-12-2 0 0 0,0 0 0 0 0,0 0 0 0 0,-1 0 0 0 0,1 1 0 0 0,-1 0 0 0 0,1 0 0 0 0,-1 0 0 0 0,0 0 0 0 0,0 1 0 0 0,0-1 0 0 0,5 8 0 0 0,-6-6 3 0 0,0 0 0 0 0,0 0 0 0 0,0 0 0 0 0,-1 1-1 0 0,0-1 1 0 0,0 1 0 0 0,-1-1 0 0 0,0 1 0 0 0,1 0 0 0 0,-2-1-1 0 0,1 1 1 0 0,-1 0 0 0 0,0-1 0 0 0,0 1 0 0 0,0 0 0 0 0,-1 0-1 0 0,-2 10 1 0 0,-3 5-5 0 0,0 0 1 0 0,-1-1-1 0 0,-13 27 0 0 0,15-38-219 0 0,2-1 1 0 0,-1 1-1 0 0,1 0 0 0 0,1 0 1 0 0,-3 13-1 0 0,5-15-934 0 0,0 1-1 0 0,0-1 1 0 0,0 0-1 0 0,1 0 1 0 0,1 9-1 0 0,-1-15 699 0 0,-1 0 273 0 0,0 0-1 0 0,1-1 1 0 0,-1 1 0 0 0,1 0 0 0 0,-1-1 0 0 0,1 1 0 0 0,-1 0 0 0 0,1-1 0 0 0,-1 1 0 0 0,1-1 0 0 0,0 1 0 0 0,-1-1 0 0 0,1 1 0 0 0,0-1 0 0 0,0 1-1 0 0,-1-1 1 0 0,3 1 0 0 0,-1 1-1480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4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32 2303 0 0,'11'-14'-757'0'0,"-9"12"1468"0"0,-1 0-1 0 0,1 0 1 0 0,0 1 0 0 0,0-1-1 0 0,0 1 1 0 0,0-1-1 0 0,0 1 1 0 0,4-1 0 0 0,-6 1-362 0 0,1 1 1 0 0,0 0-1 0 0,0 0 1 0 0,-1-1 0 0 0,1 1-1 0 0,0 0 1 0 0,0 0-1 0 0,0 0 1 0 0,0 0-1 0 0,-1 0 1 0 0,1 0 0 0 0,0 0-1 0 0,0 0 1 0 0,0 1-1 0 0,-1-1 1 0 0,1 0 0 0 0,0 0-1 0 0,0 1 1 0 0,1 0-1 0 0,-1-1-121 0 0,0 1 0 0 0,0 1 0 0 0,0-1 0 0 0,0 0 1 0 0,0 0-1 0 0,0 0 0 0 0,0 0 0 0 0,0 1 0 0 0,-1-1 0 0 0,1 0 0 0 0,0 1 0 0 0,-1-1 0 0 0,1 1 0 0 0,0 1 0 0 0,0 5-137 0 0,1-1 0 0 0,-1 1 1 0 0,-1-1-1 0 0,1 1 0 0 0,-1 0 0 0 0,-1-1 0 0 0,1 1 1 0 0,-3 11-1 0 0,-18 60 384 0 0,19-75-438 0 0,-184 524 1635 0 0,33-108-1488 0 0,140-383-220 0 0,-23 47-1 0 0,33-78 17 0 0,1 0 0 0 0,0 1-1 0 0,0 0 1 0 0,-1 6 0 0 0,-3 10-1215 0 0,6-21-2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3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8751 0 0,'-2'1'2947'0'0,"-33"28"3546"0"0,2 7-3633 0 0,21-21-2666 0 0,1 1 0 0 0,1-1 0 0 0,1 2 0 0 0,0-1 0 0 0,-12 33 0 0 0,17-34-235 0 0,1-1 0 0 0,-3 26 1 0 0,1-7-2066 0 0,3-24 576 0 0,-1 0-64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4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0,'0'0'852'0'0,"0"2"-348"0"0,0 9 868 0 0,1 1 1 0 0,0-1-1 0 0,1 1 0 0 0,6 20 0 0 0,-3-17-743 0 0,1-1 0 0 0,0 1 1 0 0,10 15-1 0 0,-4-11-529 0 0,0-1 0 0 0,2 0 0 0 0,0-1 0 0 0,0-1 0 0 0,25 21-1 0 0,-30-30-411 0 0,0 0-1 0 0,0-1 0 0 0,0 0 0 0 0,0 0 0 0 0,1-1 1 0 0,0 0-1 0 0,16 5 0 0 0,-10-7-1614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7:4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0 8287 0 0,'-2'1'8908'0'0,"-10"11"-8035"0"0,0 1 0 0 0,1 0 0 0 0,1 0 1 0 0,-16 26-1 0 0,10-14-525 0 0,-54 75 548 0 0,-120 189 65 0 0,-63 214-569 0 0,168-323-599 0 0,61-131 67 0 0,-48 105-664 0 0,60-120-540 0 0,8-22 56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11687 0 0,'0'0'8591'0'0,"-8"4"-7819"0"0,0 3-567 0 0,0 1 1 0 0,1 1-1 0 0,1-1 0 0 0,-10 15 1 0 0,12-17-172 0 0,-12 22 64 0 0,1-1-1 0 0,-18 50 0 0 0,0 0 3 0 0,5-24-154 0 0,13-24-72 0 0,1 0-1 0 0,1 1 1 0 0,-12 39-1 0 0,24-66-291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5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9215 0 0,'-5'9'816'0'0,"-4"2"-656"0"0,0 3-160 0 0,2 4 0 0 0,2 1 704 0 0,5 2 96 0 0,4 2 32 0 0,3-1 0 0 0,2-3-832 0 0,3 1-144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166 491 7831 0 0,'-41'12'628'0'0,"-16"5"1147"0"0,21-9 3033 0 0,34-8-4526 0 0,0 1 1 0 0,0-1-1 0 0,0 0 1 0 0,0 0-1 0 0,0 0 1 0 0,0 0-1 0 0,0 0 1 0 0,0 0-1 0 0,0 0 1 0 0,0-1-1 0 0,0 1 1 0 0,1-1-1 0 0,-4-1 1 0 0,5 2-221 0 0,-1-1 0 0 0,1 0 0 0 0,0 0 0 0 0,0 1 0 0 0,0-1 0 0 0,-1 0 1 0 0,1 0-1 0 0,0 1 0 0 0,0-1 0 0 0,0 0 0 0 0,0 0 0 0 0,0 1 0 0 0,0-1 1 0 0,1 0-1 0 0,-1 0 0 0 0,0 0 0 0 0,1 0 0 0 0,-1 0 62 0 0,2-8 16 0 0,0 0 0 0 0,1 0 0 0 0,0 0 0 0 0,1 1 0 0 0,-1-1 0 0 0,7-8 0 0 0,32-46 243 0 0,-39 58-369 0 0,44-59 63 0 0,66-71-1 0 0,-90 110-139 0 0,2 1-1 0 0,2 1 0 0 0,-1 1 1 0 0,2 2-1 0 0,42-24 0 0 0,-66 42 59 0 0,0 0-1 0 0,0 0 1 0 0,0 1 0 0 0,1-1-1 0 0,-1 1 1 0 0,1 0 0 0 0,-1 0-1 0 0,1 0 1 0 0,-1 0-1 0 0,1 1 1 0 0,6 0 0 0 0,-8 0 22 0 0,-1 1 1 0 0,0-1 0 0 0,0 1 0 0 0,1 0-1 0 0,-1-1 1 0 0,0 1 0 0 0,0 0 0 0 0,0 0-1 0 0,0 0 1 0 0,0 1 0 0 0,0-1-1 0 0,0 0 1 0 0,0 1 0 0 0,-1 0 0 0 0,1-1-1 0 0,0 1 1 0 0,-1 0 0 0 0,0 0-1 0 0,1-1 1 0 0,-1 1 0 0 0,0 0 0 0 0,0 0-1 0 0,0 1 1 0 0,1 2 0 0 0,2 6 113 0 0,-1 0 0 0 0,0 0 1 0 0,-1 0-1 0 0,0 0 0 0 0,-1 1 1 0 0,0-1-1 0 0,-1 0 0 0 0,0 1 1 0 0,-1-1-1 0 0,0 0 0 0 0,-6 21 1 0 0,-4 6 94 0 0,-1 0 0 0 0,-19 39 0 0 0,-12 34-162 0 0,41-103-197 0 0,-10 40 192 0 0,11-44-276 0 0,1-1 0 0 0,0 1 1 0 0,-1 0-1 0 0,1-1 0 0 0,1 1 0 0 0,-1 0 1 0 0,0-1-1 0 0,1 1 0 0 0,0 0 1 0 0,2 6-1 0 0,3-2-2123 0 0,2-2-4779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0 16095 0 0,'0'0'1460'0'0,"-2"1"-1204"0"0,-17 20-234 0 0,6-8 145 0 0,1 0 1 0 0,-1-1 0 0 0,-16 10-1 0 0,-183 112 566 0 0,55-37-570 0 0,27-23-1603 0 0,128-73 1208 0 0,15 3-568 0 0,21 4 635 0 0,0 2 0 0 0,58 26 0 0 0,-80-30 317 0 0,-1 0 0 0 0,0 0 0 0 0,0 1 1 0 0,0 1-1 0 0,-1 0 0 0 0,0 1 0 0 0,-1-1 0 0 0,0 2 1 0 0,0-1-1 0 0,14 22 0 0 0,-22-29-92 0 0,0-1 1 0 0,0 0-1 0 0,0 0 1 0 0,-1 1-1 0 0,1-1 1 0 0,0 0-1 0 0,-1 1 1 0 0,1-1-1 0 0,-1 1 0 0 0,0-1 1 0 0,1 1-1 0 0,-1-1 1 0 0,0 1-1 0 0,0-1 1 0 0,0 1-1 0 0,0-1 1 0 0,0 1-1 0 0,0-1 1 0 0,-1 1-1 0 0,1-1 0 0 0,0 1 1 0 0,-1-1-1 0 0,1 0 1 0 0,-1 1-1 0 0,1-1 1 0 0,-1 1-1 0 0,0-1 1 0 0,0 0-1 0 0,1 0 1 0 0,-1 1-1 0 0,0-1 0 0 0,0 0 1 0 0,0 0-1 0 0,0 0 1 0 0,-1 0-1 0 0,1 0 1 0 0,0 0-1 0 0,0 0 1 0 0,0-1-1 0 0,-1 1 1 0 0,1 0-1 0 0,-2 0 0 0 0,-5 3 155 0 0,-1-1-1 0 0,0 0 0 0 0,0-1 1 0 0,0 1-1 0 0,-13 0 0 0 0,-80 11 589 0 0,-105 17-630 0 0,181-27-381 0 0,1 2-356 0 0,0-2 1 0 0,-1-1 0 0 0,-42 1 0 0 0,56-6-1526 0 0,4-1-4673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143 171 8287 0 0,'0'0'382'0'0,"-9"2"126"0"0,7-1-476 0 0,-1 1 1 0 0,1-1 0 0 0,0 0-1 0 0,-1 1 1 0 0,1 0 0 0 0,0-1-1 0 0,0 1 1 0 0,0 0 0 0 0,0 0-1 0 0,1 0 1 0 0,-3 4 0 0 0,-14 27 2110 0 0,12-19-1157 0 0,-28 62 3689 0 0,23-49-4290 0 0,2 2 0 0 0,1-1 1 0 0,1 1-1 0 0,-5 47 0 0 0,11-70-340 0 0,1 0-1 0 0,0 1 1 0 0,0-1 0 0 0,1 1-1 0 0,0-1 1 0 0,0 0 0 0 0,3 9-1 0 0,-4-13-3 0 0,1-1-1 0 0,-1 1 1 0 0,1-1 0 0 0,0 1-1 0 0,0-1 1 0 0,-1 1-1 0 0,1-1 1 0 0,0 1 0 0 0,0-1-1 0 0,0 0 1 0 0,1 1-1 0 0,-1-1 1 0 0,0 0 0 0 0,0 0-1 0 0,1 0 1 0 0,-1 0-1 0 0,0 0 1 0 0,1 0 0 0 0,-1 0-1 0 0,1-1 1 0 0,0 1-1 0 0,-1 0 1 0 0,1-1-1 0 0,-1 1 1 0 0,1-1 0 0 0,0 0-1 0 0,-1 0 1 0 0,1 1-1 0 0,0-1 1 0 0,-1 0 0 0 0,4-1-1 0 0,3 0 122 0 0,-1-1 0 0 0,0 0 0 0 0,0 0 0 0 0,-1-1 1 0 0,1 0-1 0 0,0 0 0 0 0,-1-1 0 0 0,0 0 0 0 0,7-5 0 0 0,51-45 600 0 0,-57 47-694 0 0,244-244 1106 0 0,-218 214-1425 0 0,54-80-1 0 0,-44 45-7190 0 0,-30 47 270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513 928 5063 0 0,'0'0'232'0'0,"-2"2"-13"0"0,-18 14 16462 0 0,32-28-18092 0 0,-3 5 2349 0 0,115-132 604 0 0,128-187 0 0 0,-241 310-1521 0 0,96-145-105 0 0,-95 139-152 0 0,0 0 1 0 0,-2-1-1 0 0,-1 0 0 0 0,0 0 0 0 0,8-42 0 0 0,-15 58 115 0 0,-1-1 0 0 0,-1 1-1 0 0,1-1 1 0 0,-1 0-1 0 0,-1 1 1 0 0,1-1-1 0 0,-1 1 1 0 0,-2-9-1 0 0,2 14 74 0 0,1 0 0 0 0,-1 0-1 0 0,0 1 1 0 0,0-1 0 0 0,1 0-1 0 0,-1 1 1 0 0,0-1 0 0 0,-1 0 0 0 0,1 1-1 0 0,0-1 1 0 0,0 1 0 0 0,-1 0-1 0 0,1 0 1 0 0,0-1 0 0 0,-3 0-1 0 0,2 1 2 0 0,0 0 0 0 0,0 0 0 0 0,0 1 0 0 0,0-1 0 0 0,0 1 0 0 0,0 0 0 0 0,0 0 0 0 0,0-1 0 0 0,0 1 0 0 0,-1 0 0 0 0,1 1 0 0 0,0-1-1 0 0,0 0 1 0 0,0 1 0 0 0,0-1 0 0 0,0 1 0 0 0,-2 1 0 0 0,-7 2-55 0 0,1 1 0 0 0,-1 0 0 0 0,1 1 0 0 0,1 0 1 0 0,-1 1-1 0 0,1 0 0 0 0,-15 15 0 0 0,2 0 19 0 0,-30 42 0 0 0,22-21 44 0 0,-37 69 0 0 0,-14 53-61 0 0,34-66 75 0 0,-169 358 409 0 0,85-210 1102 0 0,74-140-844 0 0,25-52-389 0 0,-1-2 0 0 0,-44 53 0 0 0,7-23-3008 0 0,63-76-2222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15199 0 0,'0'-8'1579'0'0,"0"1"-1352"0"0,1 6 78 0 0,0 0 0 0 0,1-1 1 0 0,-1 1-1 0 0,0 0 1 0 0,1 0-1 0 0,-1 0 1 0 0,1 0-1 0 0,-1 0 0 0 0,4-1 1 0 0,-4 1 74 0 0,11-4 197 0 0,-1 0-1 0 0,1 1 1 0 0,0 1-1 0 0,0 0 1 0 0,0 0-1 0 0,19-1 1 0 0,-5 0-117 0 0,184-26 985 0 0,-62-2-1236 0 0,-88 17-2277 0 0,1 2-4394 0 0,-16 6-1310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1160 16183 0 0,'0'0'3624'0'0,"2"0"-2985"0"0,1 0-518 0 0,0-1 1 0 0,0 1-1 0 0,0-1 1 0 0,0 0-1 0 0,0 0 0 0 0,0 0 1 0 0,-1 0-1 0 0,1 0 1 0 0,0-1-1 0 0,-1 1 1 0 0,5-4-1 0 0,29-25 521 0 0,-21 16-400 0 0,194-178 1064 0 0,-168 148-1288 0 0,-1-2 0 0 0,56-85 0 0 0,-33 22 29 0 0,72-167-1 0 0,-105 207-1094 0 0,39-130-1 0 0,-69 196 958 0 0,1 1-1 0 0,-1 0 1 0 0,1-1 0 0 0,-1 1-1 0 0,0 0 1 0 0,0-1 0 0 0,0 1-1 0 0,0 0 1 0 0,0-1 0 0 0,-1-2-1 0 0,1 5 73 0 0,0-1-1 0 0,-1 1 0 0 0,1 0 1 0 0,0-1-1 0 0,0 1 0 0 0,0 0 1 0 0,0-1-1 0 0,-1 1 0 0 0,1 0 1 0 0,0 0-1 0 0,0-1 1 0 0,-1 1-1 0 0,1 0 0 0 0,0 0 1 0 0,0 0-1 0 0,-1-1 0 0 0,1 1 1 0 0,0 0-1 0 0,-1 0 0 0 0,1 0 1 0 0,0 0-1 0 0,-1 0 0 0 0,1 0 1 0 0,0-1-1 0 0,-1 1 1 0 0,0 0-1 0 0,0 0 2 0 0,0 1 0 0 0,0-1 0 0 0,0 0 0 0 0,-1 1 0 0 0,1-1 0 0 0,0 0 0 0 0,0 1 0 0 0,0 0 0 0 0,0-1 0 0 0,0 1 0 0 0,-2 1 1 0 0,-14 12-89 0 0,1 0 0 0 0,0 1 0 0 0,-18 23 0 0 0,-5 5 198 0 0,-47 48 338 0 0,4 3 0 0 0,4 4 0 0 0,4 3 0 0 0,5 3 1 0 0,-63 130-1 0 0,-38 163-146 0 0,106-237-280 0 0,4-25 219 0 0,-88 144 0 0 0,41-106 384 0 0,82-138-519 0 0,-1-2 1 0 0,-53 54-1 0 0,76-84-407 0 0,-25 20 41 0 0,12-15-1992 0 0,15-7 1788 0 0,0-1 0 0 0,0 0 0 0 0,0 0 1 0 0,0 1-1 0 0,0-1 0 0 0,0 0 0 0 0,0 0 0 0 0,0 0 0 0 0,0 0 0 0 0,0 0 0 0 0,0-1 1 0 0,-2 1-1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3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0,'0'0'3104'0'0,"0"12"-1520"0"0,0 3-4408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93 18975 0 0,'-11'-2'2023'0'0,"4"2"-22"0"0,18 0-940 0 0,3-1-771 0 0,-1 0 0 0 0,21-5 0 0 0,5-2-56 0 0,137-13 343 0 0,96-14-2302 0 0,-233 28-133 0 0,-2 1-3718 0 0,-3 1-1583 0 0</inkml:trace>
  <inkml:trace contextRef="#ctx0" brushRef="#br0" timeOffset="1">885 118 12439 0 0,'0'0'958'0'0,"-2"1"-625"0"0,-10 13 1711 0 0,0 0 1 0 0,1 1-1 0 0,0 0 0 0 0,-13 25 0 0 0,-27 72 716 0 0,44-96-3557 0 0,-2 0-1 0 0,-17 25 0 0 0,22-35-324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8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11055 0 0,'0'0'984'0'0,"8"-5"-792"0"0,0-2 1144 0 0,-7-2 3440 0 0,5 2-3320 0 0,3 1-840 0 0,-1 5 88 0 0,3 4-704 0 0,-2 2 0 0 0,0 4-5664 0 0,0 0-1088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17047 0 0,'0'0'3718'0'0,"-1"2"-3194"0"0,-39 40 947 0 0,19-19-1190 0 0,-31 27 1 0 0,-11 0-175 0 0,-54 48 493 0 0,106-88-484 0 0,0 2 0 0 0,1-1 0 0 0,1 1 0 0 0,0 1 1 0 0,0 0-1 0 0,1 0 0 0 0,-10 24 0 0 0,17-35-97 0 0,0 0 0 0 0,1 1 0 0 0,-1-1 0 0 0,0 0 0 0 0,1 1 0 0 0,-1-1 0 0 0,1 0 0 0 0,0 1 0 0 0,0-1 1 0 0,0 0-1 0 0,0 1 0 0 0,0-1 0 0 0,1 1 0 0 0,-1-1 0 0 0,2 3 0 0 0,-1-3-5 0 0,-1-1 1 0 0,1 1 0 0 0,0-1-1 0 0,0 1 1 0 0,0-1-1 0 0,1 0 1 0 0,-1 0-1 0 0,0 1 1 0 0,0-1 0 0 0,1 0-1 0 0,-1 0 1 0 0,1 0-1 0 0,-1 0 1 0 0,1-1-1 0 0,-1 1 1 0 0,1 0 0 0 0,-1-1-1 0 0,1 1 1 0 0,0-1-1 0 0,-1 1 1 0 0,1-1 0 0 0,2 0-1 0 0,11 2 75 0 0,0-1 0 0 0,0 0 0 0 0,28-3 0 0 0,47-11 23 0 0,-76 11-107 0 0,93-23-657 0 0,-37 3-3465 0 0,-45 14-3723 0 0</inkml:trace>
  <inkml:trace contextRef="#ctx0" brushRef="#br0" timeOffset="1">872 140 12895 0 0,'0'0'998'0'0,"-2"2"-352"0"0,-10 11 1799 0 0,-23 22 3930 0 0,14-10-5026 0 0,-2 5-699 0 0,1 1 0 0 0,-25 50 0 0 0,45-78-691 0 0,1 1 0 0 0,0 0 0 0 0,0 0 1 0 0,-2 8-1 0 0,3-9-51 0 0,0 0-1 0 0,-1 0 1 0 0,0 0 0 0 0,0 0 0 0 0,0 0 0 0 0,0-1 0 0 0,0 1 0 0 0,0 0 0 0 0,-1 0 0 0 0,-1 2-1 0 0,-17 24-2296 0 0,14-16-1281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4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49 14599 0 0,'-1'-27'1320'0'0,"1"26"-1306"0"0,0 0-1 0 0,0 0 1 0 0,0 0-1 0 0,0 0 1 0 0,0 1 0 0 0,-1-1-1 0 0,1 0 1 0 0,0 0-1 0 0,0 0 1 0 0,0 0-1 0 0,-1 0 1 0 0,1 0-1 0 0,-1 1 1 0 0,1-1-1 0 0,0 0 1 0 0,-1 0 0 0 0,1 1-1 0 0,-5-6 4813 0 0,6 8-4916 0 0,19 44-1514 0 0,-13-27 76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5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80 15199 0 0,'0'0'4084'0'0,"1"2"-3782"0"0,6 6-9 0 0,1 0 0 0 0,-1 0 0 0 0,1-1 0 0 0,1 0 0 0 0,17 11 0 0 0,-21-15-148 0 0,1 0 0 0 0,-1-1 0 0 0,1 1 0 0 0,0-1 0 0 0,0 0 0 0 0,0-1 0 0 0,-1 1 0 0 0,2-1 0 0 0,-1 0 0 0 0,0-1 0 0 0,0 1 0 0 0,8-2 0 0 0,6-1 77 0 0,0-1-1 0 0,-1-1 0 0 0,0-1 0 0 0,0 0 0 0 0,0-2 0 0 0,-1 0 1 0 0,34-18-1 0 0,-34 14-34 0 0,26-18-1 0 0,-39 24-153 0 0,1 1-1 0 0,-1-1 1 0 0,0 0-1 0 0,0-1 0 0 0,-1 1 1 0 0,0-1-1 0 0,0 0 1 0 0,3-6-1 0 0,-6 10-104 0 0,-8-1-216 0 0,5 3 231 0 0,-1 0 0 0 0,1 0 0 0 0,-1 0 0 0 0,1 0 0 0 0,0 1 0 0 0,-1-1 0 0 0,1 1 0 0 0,0-1 0 0 0,-1 1 0 0 0,-3 2 0 0 0,-7 1-125 0 0,-50 15-369 0 0,-119 51 0 0 0,155-57 554 0 0,2 1 1 0 0,0 1-1 0 0,0 1 1 0 0,2 1 0 0 0,0 1-1 0 0,1 1 1 0 0,-20 22-1 0 0,38-37 30 0 0,0 1-1 0 0,0-1 1 0 0,1 1-1 0 0,0 0 1 0 0,0 0-1 0 0,0 0 0 0 0,1 1 1 0 0,-1-1-1 0 0,1 0 1 0 0,1 1-1 0 0,-3 9 1 0 0,4-12-50 0 0,0 0 0 0 0,0 1-1 0 0,0-1 1 0 0,0 0 0 0 0,1 1 0 0 0,-1-1 0 0 0,1 0 0 0 0,0 0 0 0 0,0 1 0 0 0,0-1 0 0 0,0 0 0 0 0,0 0 0 0 0,1 0 0 0 0,-1 0 0 0 0,1 0 0 0 0,0-1 0 0 0,0 1 0 0 0,0 0 0 0 0,1-1 0 0 0,-1 1 0 0 0,4 2 0 0 0,-1-1-343 0 0,0 0-1 0 0,1-1 1 0 0,-1 1-1 0 0,7 2 1 0 0,13 5-5300 0 0,-3-4-1226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5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1324 19295 0 0,'5'-7'715'0'0,"5"-7"701"0"0,0 0-1 0 0,11-25 1822 0 0,-14 31-2983 0 0,5 0-253 0 0,120-65-82 0 0,-38 24-91 0 0,45-20-165 0 0,-121 62 293 0 0,0 0-1 0 0,1 2 1 0 0,0 0-1 0 0,-1 0 1 0 0,37-2-1 0 0,-51 7 36 0 0,-1 0 0 0 0,0 0 0 0 0,1 0 0 0 0,-1 0 0 0 0,1 1 0 0 0,4 0-1 0 0,0 5-32 0 0,-8-4 40 0 0,1 0 0 0 0,-1 0 0 0 0,0 0 0 0 0,0 0 0 0 0,1-1 0 0 0,-1 1 0 0 0,0 0 0 0 0,-1 0 0 0 0,1 0 0 0 0,0 0 0 0 0,0 0 0 0 0,-1 0 0 0 0,1-1-1 0 0,-1 1 1 0 0,0 0 0 0 0,-1 2 0 0 0,-16 30 23 0 0,16-30 3 0 0,-58 88 344 0 0,34-55-137 0 0,2 1-1 0 0,-21 46 0 0 0,43-79-200 0 0,0 0 0 0 0,0 0-1 0 0,1 0 1 0 0,-2 10 0 0 0,0-3-10 0 0,3-11-104 0 0,16 13-605 0 0,-14-14 437 0 0,0 1-1 0 0,0-1 1 0 0,0 0 0 0 0,0 0-1 0 0,0 1 1 0 0,0-1 0 0 0,0 0-1 0 0,0-1 1 0 0,0 1 0 0 0,-1 0-1 0 0,5-2 1 0 0,11-4-1540 0 0</inkml:trace>
  <inkml:trace contextRef="#ctx0" brushRef="#br0" timeOffset="1">1683 77 17047 0 0,'6'-22'559'0'0,"-3"12"-184"0"0,-1 1-1 0 0,1 0 0 0 0,8-17 2504 0 0,-10 28-1382 0 0,-1 7-1157 0 0,0 0-1 0 0,0 0 1 0 0,0-1-1 0 0,-1 1 1 0 0,-3 9 0 0 0,-12 48-537 0 0,6-29 408 0 0,-21 76 1 0 0,-5-2 0 0 0,-5-2 0 0 0,-92 176 0 0 0,7-77-54 0 0,20-36-90 0 0,77-121-67 0 0,-4 5 0 0 0,3 1 0 0 0,-26 68 0 0 0,52-114-16 0 0,4-9-59 0 0,2-3-699 0 0,1 1 522 0 0,0-1 0 0 0,0 0-1 0 0,0-1 1 0 0,0 1 0 0 0,-1 0 0 0 0,1-1 0 0 0,0 0 0 0 0,-1 0 0 0 0,1 1 0 0 0,4-6-1 0 0,7-8-2020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5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32 183 16583 0 0,'-31'-25'4840'0'0,"49"14"-688"0"0,16 0-3695 0 0,-25 9-27 0 0,36-8 118 0 0,1 2 0 0 0,49-2 0 0 0,-32 4-226 0 0,46-6 125 0 0,220-27-568 0 0,-112 1-3265 0 0,-167 27 1489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5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197 340 11719 0 0,'0'0'6342'0'0,"2"2"-5796"0"0,5 2-397 0 0,-1 1 0 0 0,1-1 0 0 0,1 0-1 0 0,-1-1 1 0 0,0 0 0 0 0,1 0 0 0 0,-1-1-1 0 0,1 0 1 0 0,0 0 0 0 0,0 0 0 0 0,0-1-1 0 0,0-1 1 0 0,9 1 0 0 0,9-2 119 0 0,-1 0 1 0 0,49-10-1 0 0,-43 5-118 0 0,0-1-1 0 0,-1-2 1 0 0,53-23 0 0 0,-72 27-144 0 0,0-1 0 0 0,0 0 0 0 0,-1 0 0 0 0,0-1 0 0 0,0 0 0 0 0,0-1 0 0 0,-1 0 0 0 0,-1-1 0 0 0,1 0 0 0 0,-1 0 0 0 0,-1-1 0 0 0,12-19 1 0 0,-11 14-11 0 0,-1-1 1 0 0,9-27 0 0 0,-14 36-47 0 0,0 0 1 0 0,-1 0-1 0 0,0-1 0 0 0,0 1 1 0 0,-1 0-1 0 0,0-1 1 0 0,0 1-1 0 0,-2-14 1 0 0,1 20-6 0 0,1-1 0 0 0,-1 0 1 0 0,1 0-1 0 0,-1 0 1 0 0,1 0-1 0 0,-1 1 1 0 0,0-1-1 0 0,0 0 1 0 0,0 1-1 0 0,0-1 1 0 0,0 0-1 0 0,-1 1 1 0 0,1 0-1 0 0,0-1 1 0 0,-1 1-1 0 0,1 0 1 0 0,-1-1-1 0 0,1 1 0 0 0,-3-1 1 0 0,1 1-26 0 0,0 0 0 0 0,0 0 0 0 0,0 0 0 0 0,0 0 0 0 0,0 0 1 0 0,0 1-1 0 0,0 0 0 0 0,0-1 0 0 0,0 1 0 0 0,-6 1 0 0 0,-3 1-100 0 0,0 0 0 0 0,0 1-1 0 0,0 0 1 0 0,-22 10 0 0 0,-6 5 5 0 0,-70 45 0 0 0,-31 35 361 0 0,135-94-167 0 0,-160 123 685 0 0,138-103-487 0 0,2 0 0 0 0,1 2 0 0 0,-39 51 0 0 0,60-71-133 0 0,0 0 0 0 0,0-1 1 0 0,1 1-1 0 0,0 1 1 0 0,0-1-1 0 0,1 0 1 0 0,0 1-1 0 0,0-1 1 0 0,-2 14-1 0 0,4-17-38 0 0,0 0 0 0 0,0 0 1 0 0,0 0-1 0 0,0 0 0 0 0,1 0 0 0 0,-1 0 1 0 0,1 0-1 0 0,0 0 0 0 0,0-1 0 0 0,0 1 1 0 0,0 0-1 0 0,0 0 0 0 0,1-1 0 0 0,-1 1 1 0 0,1-1-1 0 0,0 1 0 0 0,-1-1 0 0 0,1 0 0 0 0,0 1 1 0 0,1-1-1 0 0,-1 0 0 0 0,0-1 0 0 0,1 1 1 0 0,-1 0-1 0 0,5 2 0 0 0,5 2 75 0 0,0-1 0 0 0,0 0 0 0 0,1-1 0 0 0,-1-1 1 0 0,1 0-1 0 0,0 0 0 0 0,0-1 0 0 0,17 0 0 0 0,111-5 660 0 0,-120 2-685 0 0,154-11-139 0 0,-100 5-8034 0 0,-58 5 1102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5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82 104 9671 0 0,'-1'1'6691'0'0,"-5"6"-6051"0"0,0 0 0 0 0,1 1 0 0 0,0 0 0 0 0,0 0 0 0 0,1 0 0 0 0,0 0 1 0 0,0 1-1 0 0,-3 13 0 0 0,-17 76 588 0 0,19-62-1027 0 0,2 0 1 0 0,1 0-1 0 0,1 0 0 0 0,2 0 1 0 0,11 65-1 0 0,-12-99 735 0 0,7-19-482 0 0,-3 11-340 0 0,20-39 218 0 0,53-76 0 0 0,-48 84-394 0 0,1 2 0 0 0,47-42-1 0 0,-66 67 55 0 0,114-100-389 0 0,-97 89 77 0 0,0 1-1 0 0,56-28 1 0 0,-74 44-311 0 0,-1 0 1 0 0,1 1-1 0 0,-1 0 1 0 0,1 0 0 0 0,17-1-1 0 0,-11 2-1121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5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7831 0 0,'-1'1'7332'0'0,"-18"19"-2643"0"0,-17 23 0 0 0,-37 62-3170 0 0,9-11-1383 0 0,8-13-11 0 0,48-67-494 0 0,0-1 0 0 0,1 1 0 0 0,1 0-1 0 0,-6 19 1 0 0,11-31-492 0 0,17-4-4034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3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47 5983 0 0,'0'0'4355'0'0,"-5"-8"1762"0"0,3 7-5944 0 0,0 1 1 0 0,0-1-1 0 0,0 1 0 0 0,0-1 0 0 0,0 1 1 0 0,0-1-1 0 0,0 1 0 0 0,0 0 0 0 0,0 0 1 0 0,0 0-1 0 0,-1 0 0 0 0,1 0 0 0 0,0 1 0 0 0,0-1 1 0 0,0 1-1 0 0,0-1 0 0 0,-2 2 0 0 0,-4 0-57 0 0,1 1 0 0 0,0 0 0 0 0,-12 7 0 0 0,-14 13 177 0 0,-55 51 0 0 0,64-53-181 0 0,15-12-44 0 0,0-1 0 0 0,0 1 0 0 0,1 1 0 0 0,0 0 0 0 0,-7 13 0 0 0,11-17-7 0 0,1 0 0 0 0,0 1 0 0 0,0 0 0 0 0,0 0 0 0 0,1 0 0 0 0,0 0 1 0 0,1 0-1 0 0,-1 0 0 0 0,1 0 0 0 0,0 10 0 0 0,1-15-19 0 0,0-1 0 0 0,0 0-1 0 0,1 0 1 0 0,-1 1 0 0 0,0-1-1 0 0,0 0 1 0 0,1 1 0 0 0,-1-1 0 0 0,1 0-1 0 0,-1 0 1 0 0,1 0 0 0 0,-1 0-1 0 0,1 1 1 0 0,0-1 0 0 0,0 0 0 0 0,-1 0-1 0 0,1 0 1 0 0,2 1 0 0 0,-1 0 20 0 0,0-1 1 0 0,0 0 0 0 0,1 1-1 0 0,-1-1 1 0 0,0 0-1 0 0,1 0 1 0 0,-1-1 0 0 0,0 1-1 0 0,4 0 1 0 0,4 1 88 0 0,0-2 0 0 0,-1 1 0 0 0,1-1 0 0 0,12-2-1 0 0,-8 1-103 0 0,0-1 0 0 0,0-1 0 0 0,0 0 0 0 0,0-1 0 0 0,-1-1 0 0 0,1 0 0 0 0,-1 0 0 0 0,-1-1 0 0 0,15-10 0 0 0,-20 12-46 0 0,-2 0 0 0 0,1 0-1 0 0,0-1 1 0 0,-1 0 0 0 0,0 0 0 0 0,0-1 0 0 0,-1 1 0 0 0,1-1 0 0 0,-1 0-1 0 0,-1 0 1 0 0,1-1 0 0 0,-1 1 0 0 0,0-1 0 0 0,0 1 0 0 0,-1-1 0 0 0,0 0 0 0 0,0 0-1 0 0,-1 0 1 0 0,2-14 0 0 0,-2 13-124 0 0,-1-1-1 0 0,0 1 0 0 0,-1 0 1 0 0,1 0-1 0 0,-2-1 0 0 0,1 1 1 0 0,-1 0-1 0 0,0 0 0 0 0,-1 0 1 0 0,-6-14-1 0 0,-8-23-1630 0 0,7 18-2073 0 0,4 20-948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5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59 3223 0 0,'0'-22'136'0'0,"0"14"40"0"0,-6-21 18208 0 0,15 36-18096 0 0,0 4-32 0 0,0 3-864 0 0,1 4-176 0 0,1 1-32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5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311 458 5983 0 0,'0'0'542'0'0,"-1"2"-446"0"0,-9 12 1640 0 0,0-12 5410 0 0,2-3-6496 0 0,1 0-1 0 0,0-1 0 0 0,-1 1 1 0 0,1-2-1 0 0,0 1 1 0 0,-11-6-1 0 0,-16-4 480 0 0,-4 2-245 0 0,15 5-339 0 0,-30-12 1 0 0,47 14-454 0 0,0 1 0 0 0,0-1 1 0 0,0 0-1 0 0,0-1 1 0 0,1 1-1 0 0,-1-1 0 0 0,1 0 1 0 0,0-1-1 0 0,-7-7 0 0 0,10 9-53 0 0,0 1-1 0 0,0-1 0 0 0,1 0 1 0 0,-1 1-1 0 0,1-1 0 0 0,0 0 1 0 0,0 0-1 0 0,0 0 0 0 0,0 0 1 0 0,0 0-1 0 0,0 0 0 0 0,1 0 1 0 0,-1-6-1 0 0,2 3 3 0 0,-1 1 0 0 0,1 0 0 0 0,0 0 0 0 0,0-1 0 0 0,0 1 0 0 0,1 0 0 0 0,3-8 0 0 0,0 2-4 0 0,1 0 0 0 0,1 0-1 0 0,0 0 1 0 0,0 1-1 0 0,1 0 1 0 0,11-10 0 0 0,7-4-52 0 0,1 1 0 0 0,0 1 0 0 0,2 2 0 0 0,1 1 1 0 0,0 1-1 0 0,44-19 0 0 0,-60 32-39 0 0,0 0 0 0 0,-1 1 0 0 0,1 0 1 0 0,1 1-1 0 0,-1 0 0 0 0,0 1 0 0 0,1 1 1 0 0,-1 0-1 0 0,16 2 0 0 0,-23 0 42 0 0,1-1 0 0 0,-1 2 0 0 0,0-1 1 0 0,0 1-1 0 0,-1 0 0 0 0,1 0 0 0 0,0 1 0 0 0,-1 0 0 0 0,1 0 0 0 0,-1 0 1 0 0,0 1-1 0 0,0 0 0 0 0,0 0 0 0 0,-1 1 0 0 0,1 0 0 0 0,-1 0 1 0 0,0 0-1 0 0,-1 0 0 0 0,1 1 0 0 0,4 7 0 0 0,-7-8 14 0 0,1-1-1 0 0,-1 1 1 0 0,0 0-1 0 0,0 0 1 0 0,-1 0-1 0 0,1 0 1 0 0,-1 1 0 0 0,0-1-1 0 0,0 0 1 0 0,-1 1-1 0 0,0-1 1 0 0,0 0-1 0 0,0 1 1 0 0,0-1-1 0 0,-3 8 1 0 0,1-5 35 0 0,0-1-1 0 0,0 0 1 0 0,-1 1 0 0 0,0-2-1 0 0,-1 1 1 0 0,0 0 0 0 0,0-1-1 0 0,0 1 1 0 0,0-1-1 0 0,-8 7 1 0 0,-11 9-119 0 0,0 0 1 0 0,-2-2-1 0 0,0-1 0 0 0,-2-1 1 0 0,0-1-1 0 0,-1-1 0 0 0,-37 15 1 0 0,47-24-349 0 0,0 0 0 0 0,-23 5 1 0 0,35-11 156 0 0,-1 1 0 0 0,1-1 0 0 0,-1-1 0 0 0,0 1 0 0 0,1-1 0 0 0,-1 0 1 0 0,1-1-1 0 0,-1 1 0 0 0,0-1 0 0 0,-7-2 0 0 0,0-5-1419 0 0,5-2-320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5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8 12895 0 0,'0'0'998'0'0,"1"-1"-657"0"0,3-5 2311 0 0,-12 16 87 0 0,-195 241 115 0 0,-1-6-2206 0 0,169-201-561 0 0,-45 72-1 0 0,-18 54-70 0 0,55-94-33 0 0,-83 169-1987 0 0,121-234 1200 0 0,1 1-1 0 0,0 0 0 0 0,-4 23 1 0 0,6-18-5794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5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80 10135 0 0,'0'0'464'0'0,"-2"1"-9"0"0,-2 4-334 0 0,0-1 0 0 0,0 1-1 0 0,1 1 1 0 0,-1-1 0 0 0,-2 7 0 0 0,-4 16 4686 0 0,10-27-4649 0 0,-1 0-1 0 0,1-1 1 0 0,0 1 0 0 0,0 0-1 0 0,1 0 1 0 0,-1 0 0 0 0,0 0-1 0 0,0 0 1 0 0,0-1 0 0 0,0 1-1 0 0,1 0 1 0 0,-1 0 0 0 0,0 0-1 0 0,1 0 1 0 0,-1-1-1 0 0,1 1 1 0 0,-1 0 0 0 0,1-1-1 0 0,-1 1 1 0 0,1 0 0 0 0,-1-1-1 0 0,1 1 1 0 0,0 0 0 0 0,-1-1-1 0 0,1 1 1 0 0,0-1 0 0 0,0 1-1 0 0,1-1 1 0 0,0 2-42 0 0,1-1 0 0 0,0 0 0 0 0,0 0 0 0 0,0 0 0 0 0,6 1 0 0 0,11 0 137 0 0,0-1 0 0 0,-1 0-1 0 0,1-2 1 0 0,0-1 0 0 0,0 0 0 0 0,-1-1 0 0 0,1-1 0 0 0,-1-1 0 0 0,0-1 0 0 0,-1-1 0 0 0,32-15-1 0 0,-44 19-228 0 0,0-1-1 0 0,0 0 0 0 0,0-1 0 0 0,0 0 1 0 0,-1 0-1 0 0,0 0 0 0 0,7-9 0 0 0,-10 12-21 0 0,0-1-1 0 0,0 0 1 0 0,-1 1 0 0 0,1-1-1 0 0,-1 0 1 0 0,0 0-1 0 0,1 0 1 0 0,0-6-1 0 0,-2 8-13 0 0,0-1-1 0 0,0 0 0 0 0,0 0 1 0 0,0 1-1 0 0,0-1 0 0 0,0 0 0 0 0,0 0 1 0 0,0 1-1 0 0,-1-1 0 0 0,1 0 1 0 0,-1 1-1 0 0,1-1 0 0 0,-1 0 1 0 0,0 1-1 0 0,0-1 0 0 0,-2-2 0 0 0,2 2-24 0 0,0 1-1 0 0,0 0 0 0 0,-1-1 1 0 0,1 1-1 0 0,-1 0 0 0 0,1-1 1 0 0,-1 1-1 0 0,0 0 0 0 0,1 0 1 0 0,-1 0-1 0 0,0 1 0 0 0,0-1 1 0 0,0 0-1 0 0,-3 0 0 0 0,1 0-25 0 0,-1 0-1 0 0,1 1 0 0 0,0 0 1 0 0,-1 0-1 0 0,1 0 0 0 0,-7 1 0 0 0,-3 3-147 0 0,-1-1 0 0 0,-25 12-1 0 0,39-15 204 0 0,-38 15-77 0 0,1 3 0 0 0,0 0-1 0 0,-51 36 1 0 0,71-41 59 0 0,0 1-1 0 0,0 1 0 0 0,1 1 1 0 0,1 0-1 0 0,1 1 1 0 0,0 1-1 0 0,1 0 1 0 0,-11 21-1 0 0,20-32 32 0 0,1 1 0 0 0,1 0-1 0 0,-1 0 1 0 0,1 0 0 0 0,1 0 0 0 0,-1 0-1 0 0,2 1 1 0 0,-2 12 0 0 0,2-17-14 0 0,1-1 0 0 0,0 1 0 0 0,0-1 0 0 0,1 1 0 0 0,-1-1 0 0 0,1 1 1 0 0,0-1-1 0 0,-1 1 0 0 0,2-1 0 0 0,-1 0 0 0 0,0 1 0 0 0,1-1 0 0 0,-1 0 0 0 0,1 0 0 0 0,0 0 1 0 0,0 0-1 0 0,0 0 0 0 0,1-1 0 0 0,-1 1 0 0 0,0 0 0 0 0,1-1 0 0 0,0 0 0 0 0,3 3 0 0 0,14 5-885 0 0,2-2-337 0 0</inkml:trace>
  <inkml:trace contextRef="#ctx0" brushRef="#br0" timeOffset="1">531 448 7831 0 0,'-10'-3'11298'0'0,"10"3"-11150"0"0,0-1 1 0 0,-1 0-1 0 0,1 0 1 0 0,0 0-1 0 0,-1 0 1 0 0,1 0-1 0 0,0 0 1 0 0,0 0-1 0 0,0 0 1 0 0,0 0-1 0 0,0 0 1 0 0,0 0-1 0 0,0 0 1 0 0,0 0-1 0 0,1 0 1 0 0,-1 0-1 0 0,0 0 1 0 0,1 0-1 0 0,-1 0 1 0 0,0 0-1 0 0,1 0 1 0 0,-1 1-1 0 0,1-1 1 0 0,-1 0-1 0 0,1 0 1 0 0,0 0-1 0 0,-1 1 1 0 0,1-1-1 0 0,0 0 1 0 0,0 1-1 0 0,1-2 1 0 0,5-4-8 0 0,0 0 0 0 0,12-8 0 0 0,-13 10 169 0 0,88-64 25 0 0,87-60 692 0 0,9 17-436 0 0,-165 99-671 0 0,34-11 0 0 0,-49 20 48 0 0,-1 0 0 0 0,1 1 0 0 0,0 0 1 0 0,0 0-1 0 0,1 1 0 0 0,18 1 0 0 0,-28 0 24 0 0,0 0 0 0 0,0 0 0 0 0,0 0 0 0 0,1 0 0 0 0,-1 0 0 0 0,0 0 0 0 0,0 1 0 0 0,0-1 0 0 0,0 0 0 0 0,0 1 0 0 0,0-1 0 0 0,0 1 0 0 0,0-1 0 0 0,0 1-1 0 0,0 0 1 0 0,0-1 0 0 0,0 1 0 0 0,0 0 0 0 0,0 0 0 0 0,0 0 0 0 0,-1-1 0 0 0,1 1 0 0 0,0 0 0 0 0,-1 0 0 0 0,1 0 0 0 0,0 0 0 0 0,-1 0 0 0 0,1 0 0 0 0,-1 0 0 0 0,0 1-1 0 0,1-1 1 0 0,-1 0 0 0 0,0 0 0 0 0,0 0 0 0 0,1 0 0 0 0,-1 0 0 0 0,0 1 0 0 0,0-1 0 0 0,0 0 0 0 0,-1 0 0 0 0,1 0 0 0 0,0 0 0 0 0,0 0 0 0 0,-1 2 0 0 0,-1 4-14 0 0,-1 0 0 0 0,1 0 0 0 0,-1 0 0 0 0,-1-1 0 0 0,-5 11 0 0 0,-110 140 77 0 0,10-16 7 0 0,106-137-87 0 0,0 1-1 0 0,0 0 1 0 0,0-1-1 0 0,0 1 1 0 0,1 0-1 0 0,0 1 1 0 0,0-1-1 0 0,0 0 1 0 0,1 0 0 0 0,-2 7-1 0 0,4-11-68 0 0,-1 0 0 0 0,1-1 0 0 0,-1 1-1 0 0,1 0 1 0 0,0 0 0 0 0,-1 0 0 0 0,1-1 0 0 0,0 1-1 0 0,-1 0 1 0 0,1-1 0 0 0,0 1 0 0 0,0 0 0 0 0,0-1 0 0 0,0 1-1 0 0,-1-1 1 0 0,1 0 0 0 0,0 1 0 0 0,0-1 0 0 0,0 0 0 0 0,0 1-1 0 0,2-1 1 0 0,10 1-1778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5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5983 0 0,'-1'2'13367'0'0,"-2"7"-12861"0"0,-1-1 0 0 0,0 1 0 0 0,0-1 1 0 0,-1 0-1 0 0,-8 9 0 0 0,-33 38 329 0 0,5-8-266 0 0,-63 73-254 0 0,63-72-266 0 0,-17 20 42 0 0,53-60-50 0 0,0-1 0 0 0,1 1-1 0 0,-1 0 1 0 0,2 0 0 0 0,-1 0 0 0 0,1 1 0 0 0,-3 13-1 0 0,4-10-11 0 0,1-10-4 0 0,1 1 0 0 0,0-1-1 0 0,-1 1 1 0 0,1-1-1 0 0,-1 1 1 0 0,0-1-1 0 0,0 0 1 0 0,0 1-1 0 0,0-1 1 0 0,-2 3-1 0 0,3-5-22 0 0,0 0 0 0 0,0 0 0 0 0,0 0 0 0 0,0 0 0 0 0,0 0 0 0 0,0 0 0 0 0,0 0 0 0 0,0 0 0 0 0,0 0 0 0 0,0 0 0 0 0,0 0 0 0 0,0 0 0 0 0,0 0 0 0 0,0 1-1 0 0,-1-1 1 0 0,1 0 0 0 0,0 0 0 0 0,0 0 0 0 0,0 0 0 0 0,0 0 0 0 0,0 0 0 0 0,0 0 0 0 0,0 0 0 0 0,0 0 0 0 0,0 0 0 0 0,0 0 0 0 0,0 0 0 0 0,0 0 0 0 0,0 0 0 0 0,0 1 0 0 0,0-1 0 0 0,1 0 0 0 0,-1 0 0 0 0,0 0 0 0 0,0 0 0 0 0,0 0 0 0 0,0 0 0 0 0,0 0 0 0 0,0 0-1 0 0,0 0 1 0 0,0 0 0 0 0,0 0 0 0 0,0 0 0 0 0,0 0 0 0 0,0 0 0 0 0,0 0 0 0 0,0 0 0 0 0,0 0 0 0 0,0 0 0 0 0,0 0 0 0 0,0 0 0 0 0,0 1 0 0 0,0-1 0 0 0,1 0 0 0 0,-1 0 0 0 0,0 0 0 0 0,0 0 0 0 0,0 0 0 0 0,0 0 0 0 0,0 0 0 0 0,0 0 0 0 0,0 0 0 0 0,0 0-1 0 0,0 0 1 0 0,0 0 0 0 0,11 5 129 0 0,0-1 0 0 0,1 0-1 0 0,-1 0 1 0 0,21 3-1 0 0,-24-6-532 0 0,0 0 0 0 0,0 0 0 0 0,0-1 0 0 0,0 0 0 0 0,0 0 0 0 0,0-1 0 0 0,0 0 0 0 0,10-3 0 0 0,3-3-7626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5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93 6911 0 0,'0'0'16447'0'0,"2"2"-15961"0"0,1 0-404 0 0,-1 0-1 0 0,1 0 0 0 0,0 0 0 0 0,0 0 0 0 0,0 0 0 0 0,1-1 0 0 0,-1 1 0 0 0,0-1 0 0 0,1 0 0 0 0,-1 0 0 0 0,1 0 0 0 0,-1 0 0 0 0,1-1 0 0 0,-1 1 1 0 0,1-1-1 0 0,-1 0 0 0 0,1 0 0 0 0,-1 0 0 0 0,4-1 0 0 0,13-2 13 0 0,-1 0-1 0 0,22-6 1 0 0,-39 9-85 0 0,22-7-78 0 0,0 0-1 0 0,0-2 0 0 0,-1 0 1 0 0,0-1-1 0 0,-1-2 0 0 0,39-25 0 0 0,-60 36-103 0 0,-9-3-675 0 0,4 3 776 0 0,-1 0-1 0 0,1 0 0 0 0,-1 1 1 0 0,1-1-1 0 0,0 1 0 0 0,-1 0 1 0 0,1 0-1 0 0,-1 1 1 0 0,1-1-1 0 0,-1 1 0 0 0,1 0 1 0 0,-1 0-1 0 0,-7 4 0 0 0,-6 2-112 0 0,-30 17 0 0 0,-27 17 324 0 0,3 4 0 0 0,1 2-1 0 0,-126 113 1 0 0,189-152-36 0 0,1-1 1 0 0,0 1-1 0 0,1 0 0 0 0,-1 1 1 0 0,2-1-1 0 0,-1 1 0 0 0,-6 15 1 0 0,11-21-83 0 0,0 0 1 0 0,0-1 0 0 0,0 1-1 0 0,0 0 1 0 0,0 1-1 0 0,1-1 1 0 0,-1 0 0 0 0,1 0-1 0 0,0 0 1 0 0,0 0-1 0 0,0 0 1 0 0,0 0 0 0 0,1 0-1 0 0,-1 0 1 0 0,1 0-1 0 0,0 0 1 0 0,0 0 0 0 0,0 0-1 0 0,0 0 1 0 0,0 0-1 0 0,1 0 1 0 0,-1 0 0 0 0,1-1-1 0 0,0 1 1 0 0,0-1-1 0 0,0 1 1 0 0,0-1 0 0 0,0 0-1 0 0,3 3 1 0 0,3 0 45 0 0,0 1 1 0 0,1-1-1 0 0,-1-1 1 0 0,1 1 0 0 0,0-2-1 0 0,0 1 1 0 0,19 4-1 0 0,21 0-1410 0 0,-2-5-5302 0 0,-22-4-862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5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30 2759 0 0,'-7'-25'15836'0'0,"-5"20"-14937"0"0,8 6-881 0 0,0-1-1 0 0,-1 1 1 0 0,1 0 0 0 0,0 0-1 0 0,0 0 1 0 0,-1 1 0 0 0,-6 3-1 0 0,-30 18 6 0 0,19-10-26 0 0,-16 7 10 0 0,2 2 0 0 0,0 2 1 0 0,1 1-1 0 0,1 2 0 0 0,-41 42 0 0 0,69-62 124 0 0,0 0 1 0 0,0 0 0 0 0,0 1-1 0 0,1-1 1 0 0,1 1-1 0 0,-8 16 1 0 0,11-22-89 0 0,0 0 1 0 0,1 0 0 0 0,-1 1-1 0 0,0-1 1 0 0,1 1-1 0 0,0-1 1 0 0,0 0-1 0 0,0 1 1 0 0,0-1-1 0 0,0 1 1 0 0,0-1-1 0 0,0 0 1 0 0,1 1-1 0 0,-1-1 1 0 0,1 1 0 0 0,0-1-1 0 0,0 0 1 0 0,0 0-1 0 0,0 1 1 0 0,0-1-1 0 0,0 0 1 0 0,0 0-1 0 0,1 0 1 0 0,-1 0-1 0 0,1 0 1 0 0,-1-1-1 0 0,1 1 1 0 0,0 0-1 0 0,0-1 1 0 0,3 3-1 0 0,1-1 48 0 0,0 0 0 0 0,0 0-1 0 0,0 0 1 0 0,0 0-1 0 0,1-1 1 0 0,-1 0-1 0 0,1-1 1 0 0,-1 1 0 0 0,1-1-1 0 0,0-1 1 0 0,11 1-1 0 0,-2-1 72 0 0,1-1 0 0 0,0-1 0 0 0,25-6 0 0 0,-8 0 14 0 0,-2-2 1 0 0,1-2-1 0 0,-1-1 0 0 0,50-28 0 0 0,-76 38-217 0 0,-1 0 0 0 0,0-1 0 0 0,-1 1 0 0 0,1-1 0 0 0,-1 0 0 0 0,1 0 0 0 0,-1-1 0 0 0,-1 1 0 0 0,1-1 0 0 0,-1 0 0 0 0,6-9 0 0 0,-8 11-3 0 0,0 0 0 0 0,0 0 0 0 0,0 0-1 0 0,0 0 1 0 0,-1-1 0 0 0,1 1-1 0 0,-1 0 1 0 0,0 0 0 0 0,0-1 0 0 0,0 1-1 0 0,0 0 1 0 0,0 0 0 0 0,-1-1-1 0 0,1 1 1 0 0,-1 0 0 0 0,0 0 0 0 0,0 0-1 0 0,0 0 1 0 0,-1 0 0 0 0,1 0-1 0 0,-1 0 1 0 0,-3-4 0 0 0,-2-3-241 0 0,0 1 1 0 0,0 0-1 0 0,-1 1 1 0 0,-1 0-1 0 0,0 0 1 0 0,0 1-1 0 0,0 0 1 0 0,-19-10-1 0 0,14 9-485 0 0,-1 2 0 0 0,0 0-1 0 0,0 0 1 0 0,0 2 0 0 0,-28-6-1 0 0,42 10-197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5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724 694 11055 0 0,'0'-1'852'0'0,"2"0"-674"0"0,0-1-189 0 0,3-13 1270 0 0,28-81 5474 0 0,27-47-3954 0 0,-12 32-1680 0 0,-29 67-903 0 0,31-83 147 0 0,-39 95-411 0 0,-1 0-1 0 0,4-34 1 0 0,-13 43-210 0 0,-1 23 255 0 0,-1 0-1 0 0,1 0 0 0 0,-1 0 0 0 0,1 0 0 0 0,-1 0 0 0 0,1 0 1 0 0,0 0-1 0 0,-1 0 0 0 0,1 0 0 0 0,-1 0 0 0 0,1 0 0 0 0,-1 0 1 0 0,1 0-1 0 0,-1 0 0 0 0,1 0 0 0 0,0 0 0 0 0,-1 0 0 0 0,1 1 1 0 0,-1-1-1 0 0,0 0 0 0 0,1 1-14 0 0,-9 3-77 0 0,0 0 0 0 0,1 1 0 0 0,0 0 1 0 0,-1 1-1 0 0,2-1 0 0 0,-1 2 0 0 0,-9 9 0 0 0,-44 55-132 0 0,50-58 184 0 0,-46 62 40 0 0,-66 115 1 0 0,-27 95-23 0 0,119-217 141 0 0,4 2-1 0 0,3 1 1 0 0,-27 135 0 0 0,47-191-60 0 0,-21 90 159 0 0,20-88-186 0 0,-1-1 0 0 0,0-1 0 0 0,-1 1 0 0 0,-13 19 0 0 0,7-15-19 0 0,-1-1 1 0 0,0-1 0 0 0,-2 0-1 0 0,-32 28 1 0 0,36-36-49 0 0,0-1-1 0 0,-2 0 1 0 0,1-1 0 0 0,-1 0 0 0 0,0-1 0 0 0,0 0 0 0 0,-1-1-1 0 0,-16 4 1 0 0,27-9-267 0 0,0 0 0 0 0,0 0-1 0 0,0-1 1 0 0,0 0 0 0 0,-6 0-1 0 0,-1-1-1722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5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9 174 20879 0 0,'-1'0'217'0'0,"1"0"0"0"0,-1-1 0 0 0,0 1 0 0 0,1-1 0 0 0,-1 0 0 0 0,1 1 0 0 0,-1-1 0 0 0,1 1 0 0 0,-1-1 0 0 0,1 0-1 0 0,-1 1 1 0 0,1-1 0 0 0,0 0 0 0 0,-1 0 0 0 0,1 0 0 0 0,11-1 2579 0 0,-6 2-3540 0 0,66-5 1268 0 0,82-17 1 0 0,67-25-389 0 0,-124 25-116 0 0,-46 11-30 0 0,133-31-2208 0 0,-142 30 1054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5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1156 231 6447 0 0,'0'0'5576'0'0,"8"-7"-1576"0"0,-5-5-3122 0 0,0 1-1 0 0,-1-1 0 0 0,0 1 1 0 0,0-17-1 0 0,-1 15-644 0 0,-2-1 0 0 0,1 1-1 0 0,-2 0 1 0 0,0 0 0 0 0,0 0-1 0 0,-8-24 1 0 0,9 35-248 0 0,0 0-1 0 0,-1 0 1 0 0,1 0-1 0 0,0 0 1 0 0,0 0-1 0 0,-1 0 1 0 0,0 0-1 0 0,1 1 1 0 0,-1-1-1 0 0,0 0 1 0 0,1 1 0 0 0,-1 0-1 0 0,0-1 1 0 0,0 1-1 0 0,0 0 1 0 0,-1 0-1 0 0,1 0 1 0 0,0 0-1 0 0,0 0 1 0 0,0 0-1 0 0,-1 1 1 0 0,1-1-1 0 0,0 1 1 0 0,-5 0-1 0 0,-4-1-158 0 0,0 1-1 0 0,0 1 0 0 0,-22 3 1 0 0,28-3 167 0 0,-24 5-37 0 0,1 0 0 0 0,0 2 1 0 0,-41 18-1 0 0,-77 44-115 0 0,102-48 145 0 0,-32 19 142 0 0,68-35-103 0 0,0-1 0 0 0,0 2 1 0 0,0-1-1 0 0,1 1 0 0 0,0 0 0 0 0,-9 11 0 0 0,14-16-14 0 0,0 0 0 0 0,1 0 0 0 0,0 1 0 0 0,-1-1 0 0 0,1 0 0 0 0,0 0 0 0 0,0 1 0 0 0,0-1 0 0 0,1 1 0 0 0,-1-1 0 0 0,1 1-1 0 0,-1-1 1 0 0,1 1 0 0 0,0-1 0 0 0,0 1 0 0 0,0-1 0 0 0,0 1 0 0 0,0-1 0 0 0,0 1 0 0 0,1-1 0 0 0,-1 1 0 0 0,1-1 0 0 0,0 1 0 0 0,0-1 0 0 0,0 1 0 0 0,0-1 0 0 0,0 0 0 0 0,0 0 0 0 0,3 3-1 0 0,0 0-3 0 0,-1-1 0 0 0,1-1 0 0 0,0 1-1 0 0,1 0 1 0 0,-1-1 0 0 0,1 0 0 0 0,-1 0-1 0 0,1 0 1 0 0,0-1 0 0 0,0 1 0 0 0,0-1-1 0 0,9 2 1 0 0,8 1-42 0 0,1-1-1 0 0,-1-1 0 0 0,1-1 1 0 0,0-1-1 0 0,0-1 1 0 0,33-4-1 0 0,5-5-600 0 0,69-19 0 0 0,-102 21 171 0 0,35-15 1 0 0,-54 18 383 0 0,1 0 1 0 0,-1-1-1 0 0,0 0 1 0 0,0-1 0 0 0,0 0-1 0 0,15-13 1 0 0,-23 18 94 0 0,0-1 0 0 0,1 1 0 0 0,-1 0 0 0 0,0-1 0 0 0,0 1 0 0 0,0-1 0 0 0,0 1 0 0 0,0-1 0 0 0,-1 1 0 0 0,1-1 0 0 0,0 0 0 0 0,-1 1 0 0 0,1-1 0 0 0,-1 0 0 0 0,1 0 0 0 0,-1 1 0 0 0,0-5 0 0 0,0 5-1 0 0,0 0-1 0 0,-1 0 1 0 0,1 0 0 0 0,0 0 0 0 0,-1 0 0 0 0,1 0 0 0 0,-1 0 0 0 0,0 1-1 0 0,1-1 1 0 0,-1 0 0 0 0,0 0 0 0 0,1 0 0 0 0,-1 0 0 0 0,0 1 0 0 0,0-1-1 0 0,0 0 1 0 0,0 1 0 0 0,0-1 0 0 0,1 1 0 0 0,-1-1 0 0 0,0 1-1 0 0,0-1 1 0 0,0 1 0 0 0,-1 0 0 0 0,1-1 0 0 0,0 1 0 0 0,0 0 0 0 0,0 0-1 0 0,-1 0 1 0 0,-6-1-2 0 0,-1 0 1 0 0,1 0-1 0 0,0 1 0 0 0,0 1 0 0 0,0-1 1 0 0,0 1-1 0 0,0 1 0 0 0,0-1 0 0 0,0 1 1 0 0,1 1-1 0 0,-1-1 0 0 0,0 1 0 0 0,1 1 1 0 0,0 0-1 0 0,0 0 0 0 0,0 0 0 0 0,0 0 0 0 0,1 1 1 0 0,0 0-1 0 0,-10 11 0 0 0,4-3 8 0 0,2 0 0 0 0,-1 0 1 0 0,2 1-1 0 0,0 1 0 0 0,0 0 0 0 0,1 0 0 0 0,1 1 0 0 0,-9 30 0 0 0,-24 144-19 0 0,30-131 0 0 0,-26 92 0 0 0,8-76-13 0 0,-57 110 1 0 0,-55 63-36 0 0,87-160 274 0 0,-5-2-1 0 0,-70 82 1 0 0,41-74 659 0 0,66-75-540 0 0,-1 0 0 0 0,-34 24 0 0 0,50-39-182 0 0,0-1 0 0 0,0 1-1 0 0,-1-1 1 0 0,1 0 0 0 0,-1 0 0 0 0,0-1-1 0 0,-9 3 1 0 0,14-5-114 0 0,0 0 0 0 0,-1 1 0 0 0,1-1 0 0 0,0 0 0 0 0,0 0 0 0 0,0-1 0 0 0,0 1 0 0 0,0 0 0 0 0,0-1 0 0 0,0 1 0 0 0,-1-1 0 0 0,1 0 0 0 0,1 1 1 0 0,-1-1-1 0 0,0 0 0 0 0,0 0 0 0 0,0 0 0 0 0,0-1 0 0 0,1 1 0 0 0,-1 0 0 0 0,0-1 0 0 0,1 1 0 0 0,-1-1 0 0 0,1 1 0 0 0,0-1 0 0 0,-1 0 0 0 0,1 0 0 0 0,-1-2 0 0 0,-3-7 9 0 0,0 1-1 0 0,1-1 1 0 0,1 0 0 0 0,0 0-1 0 0,0 0 1 0 0,1-1 0 0 0,1 1-1 0 0,-1-1 1 0 0,2-17 0 0 0,2-6-57 0 0,10-63 1 0 0,-5 62-875 0 0,2 0-1 0 0,2 1 1 0 0,1 0-1 0 0,1 1 1 0 0,2 0-1 0 0,22-36 1 0 0,-10 24-953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3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90 400 1375 0 0,'-2'1'2870'0'0,"-7"4"883"0"0,-14 9 2352 0 0,-3-2-4885 0 0,17-6-999 0 0,7-5 70 0 0,1 0 0 0 0,-1 0-1 0 0,0 0 1 0 0,1 0 0 0 0,-1 0-1 0 0,0-1 1 0 0,0 1 0 0 0,0 0 0 0 0,-1 0-1 0 0,2-3-190 0 0,1 1-1 0 0,0-1 1 0 0,0 1-1 0 0,0 0 1 0 0,0-1 0 0 0,0 1-1 0 0,0-1 1 0 0,1 1-1 0 0,-1 0 1 0 0,0-1-1 0 0,2-2 1 0 0,3-8 43 0 0,0-1-1 0 0,1 1 1 0 0,0 0 0 0 0,1 1 0 0 0,0 0-1 0 0,16-18 1 0 0,60-58-66 0 0,-48 56-64 0 0,2 1 1 0 0,2 2-1 0 0,61-35 0 0 0,-71 48-23 0 0,0 1-1 0 0,1 1 0 0 0,1 2 1 0 0,0 0-1 0 0,59-10 0 0 0,-84 20 11 0 0,-3 1 0 0 0,-1-1 0 0 0,0 1 0 0 0,0 0 0 0 0,0 0 0 0 0,0 0 0 0 0,0 0 0 0 0,1 0 0 0 0,-1 0 0 0 0,0 1 0 0 0,0-1 0 0 0,0 1 0 0 0,0 0 0 0 0,2 0 0 0 0,-1 0 0 0 0,12 5 0 0 0,-12-5-21 0 0,0 0-22 0 0,9 10 19 0 0,-5-2 24 0 0,-6-7-1 0 0,0 1 0 0 0,-1-1 0 0 0,1 0 0 0 0,0 0-1 0 0,-1 0 1 0 0,0 1 0 0 0,1-1 0 0 0,-1 0 0 0 0,0 1 0 0 0,0-1-1 0 0,0 0 1 0 0,-1 1 0 0 0,1-1 0 0 0,0 0 0 0 0,-1 1 0 0 0,0-1-1 0 0,1 0 1 0 0,-1 0 0 0 0,-2 4 0 0 0,-2 3-8 0 0,0-1 0 0 0,-1 1 1 0 0,-9 9-1 0 0,1 0 3 0 0,11-14 8 0 0,-9 13 153 0 0,0 0-1 0 0,1 1 1 0 0,1 0-1 0 0,-12 27 0 0 0,20-41-122 0 0,1 1-1 0 0,-1-1 1 0 0,1 1-1 0 0,0 0 1 0 0,0-1-1 0 0,0 1 0 0 0,1 0 1 0 0,0-1-1 0 0,0 1 1 0 0,0 0-1 0 0,0 0 1 0 0,1-1-1 0 0,0 1 1 0 0,0 0-1 0 0,0-1 1 0 0,0 1-1 0 0,1-1 0 0 0,0 0 1 0 0,0 1-1 0 0,0-1 1 0 0,0 0-1 0 0,1 0 1 0 0,-1 0-1 0 0,1 0 1 0 0,6 5-1 0 0,-7-6 13 0 0,1-1 0 0 0,0 0 0 0 0,1 0 0 0 0,-1 0 0 0 0,0 0 0 0 0,1 0 0 0 0,-1-1 0 0 0,0 1 0 0 0,1-1 0 0 0,0 0 0 0 0,-1 0 0 0 0,1 0 0 0 0,6 0-1 0 0,5 0-2 0 0,1-1 0 0 0,16-2 0 0 0,2 0-43 0 0,-20 2-246 0 0,13 0 301 0 0,-12 3-3904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13 13935 0 0,'0'0'1262'0'0,"-1"-1"-1037"0"0,0 0-184 0 0,0 0 1 0 0,0 0 0 0 0,0 0-1 0 0,0 0 1 0 0,0 0-1 0 0,0 0 1 0 0,-1 1-1 0 0,1-1 1 0 0,0 0 0 0 0,-1 1-1 0 0,1-1 1 0 0,0 1-1 0 0,-1-1 1 0 0,1 1-1 0 0,-1 0 1 0 0,1 0 0 0 0,-1 0-1 0 0,1-1 1 0 0,0 1-1 0 0,-1 1 1 0 0,1-1-1 0 0,-1 0 1 0 0,1 0-1 0 0,-1 0 1 0 0,1 1 0 0 0,0-1-1 0 0,-1 1 1 0 0,1-1-1 0 0,0 1 1 0 0,-1 0-1 0 0,1-1 1 0 0,0 1 0 0 0,0 0-1 0 0,-3 2 1 0 0,-2 2 430 0 0,0 1 1 0 0,0 1 0 0 0,0-1-1 0 0,-8 13 1 0 0,9-13-579 0 0,-22 31 653 0 0,-71 105 633 0 0,88-125-1078 0 0,0 1 1 0 0,2 1 0 0 0,-8 21-1 0 0,14-33-86 0 0,0 0 1 0 0,0 0-1 0 0,1 0 0 0 0,0 0 0 0 0,0 0 0 0 0,0 0 1 0 0,1 1-1 0 0,0-1 0 0 0,1 0 0 0 0,0 0 0 0 0,0 1 1 0 0,2 7-1 0 0,-2-13-2 0 0,0 1 1 0 0,0-1-1 0 0,0 1 0 0 0,1-1 1 0 0,-1 1-1 0 0,1-1 0 0 0,0 0 1 0 0,-1 0-1 0 0,1 0 1 0 0,0 0-1 0 0,0 0 0 0 0,0 0 1 0 0,0 0-1 0 0,4 1 0 0 0,-2 0 18 0 0,1-1 0 0 0,-1 0-1 0 0,1 0 1 0 0,0 0-1 0 0,0-1 1 0 0,-1 0-1 0 0,8 1 1 0 0,1-1 58 0 0,0 0-1 0 0,0-1 1 0 0,0 0-1 0 0,0-1 1 0 0,16-4-1 0 0,-15 3-21 0 0,0-2-1 0 0,0 0 1 0 0,0-1-1 0 0,0 0 0 0 0,-1-1 1 0 0,16-9-1 0 0,-21 10-32 0 0,-1 0-1 0 0,1-1 1 0 0,-1 0-1 0 0,0 0 1 0 0,0 0 0 0 0,-1-1-1 0 0,0 0 1 0 0,0 0-1 0 0,-1-1 1 0 0,9-15-1 0 0,30-52 313 0 0,-4 7-205 0 0,-34 55-176 0 0,45-77 124 0 0,-44 80-221 0 0,-1 1 0 0 0,2 0 0 0 0,-1 1 0 0 0,1-1 0 0 0,0 1 0 0 0,18-13 0 0 0,-17 17-363 0 0,2-1-3149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5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10 16615 0 0,'0'0'762'0'0,"0"-2"-18"0"0,0-5 3073 0 0,-1 9-3453 0 0,-21 51 379 0 0,5-11-656 0 0,-30 56-1 0 0,-63 64 67 0 0,39-61-93 0 0,65-93-71 0 0,5-7-47 0 0,2-1-52 0 0,0 0 91 0 0,0 0 1 0 0,1-1 0 0 0,-1 1-1 0 0,0-1 1 0 0,0 1 0 0 0,0-1-1 0 0,0 1 1 0 0,0-1 0 0 0,0 1-1 0 0,-1-1 1 0 0,2-1 0 0 0,2-1-110 0 0,45-30-2015 0 0,-18 13 869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5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0 335 11055 0 0,'0'0'2112'0'0</inkml:trace>
  <inkml:trace contextRef="#ctx0" brushRef="#br0" timeOffset="1">909 18 17967 0 0,'0'-15'827'0'0,"0"12"-22"0"0,-2 5-517 0 0,-11 6 36 0 0,1 0 0 0 0,0 1 0 0 0,1 1 0 0 0,-19 20-1 0 0,-37 51 664 0 0,67-80-985 0 0,-242 342 1097 0 0,176-244-1027 0 0,-63 99-10 0 0,-15 23-7 0 0,108-169-53 0 0,-1-1-10 0 0,3 2 1 0 0,-34 69-1 0 0,63-105-2488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5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1117 0 9215 0 0,'0'0'831'0'0,"-2"1"-686"0"0,-10 6 528 0 0,0-1 0 0 0,0 2 0 0 0,0 0 0 0 0,1 0 0 0 0,0 1 0 0 0,1 0 0 0 0,0 1-1 0 0,0 0 1 0 0,-8 12 0 0 0,-12 19 893 0 0,-28 50-1 0 0,54-84-1579 0 0,-133 234 1592 0 0,-6 11-802 0 0,90-170-615 0 0,-4-3-1 0 0,-88 95 0 0 0,-150 125-232 0 0,278-283-161 0 0,-2 2-823 0 0,-19 23 0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59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80 135 17535 0 0,'-3'-2'95'0'0,"0"0"-1"0"0,0 1 0 0 0,-1-1 0 0 0,1 1 1 0 0,0-1-1 0 0,-1 1 0 0 0,1 0 1 0 0,-1 1-1 0 0,1-1 0 0 0,-1 0 0 0 0,1 1 1 0 0,-1 0-1 0 0,0 0 0 0 0,1 0 0 0 0,-1 0 1 0 0,1 1-1 0 0,-1-1 0 0 0,1 1 1 0 0,-1 0-1 0 0,-7 3 1420 0 0,13-3-966 0 0,3 2-314 0 0,1-1 0 0 0,-1 0 0 0 0,0-1 0 0 0,1 1 0 0 0,-1-1 0 0 0,1 0 0 0 0,0 0 0 0 0,-1 0 0 0 0,12-1 0 0 0,7-1 385 0 0,24-5 0 0 0,-29 3-361 0 0,236-36 1770 0 0,10-1-1200 0 0,64 10-928 0 0,-90 11-4149 0 0,-208 16 2489 0 0,-3 1-51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8:5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 25687 0 0,'0'0'2576'0'0,"-1"-1"-2360"0"0,-1-4-133 0 0,1 4 215 0 0,-5-1-530 0 0,13 11-1837 0 0,1 2-4333 0 0,3-2-2276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 12463 0 0,'0'0'1134'0'0,"1"-1"-937"0"0,5 0 4766 0 0,-6 3-4594 0 0,-5 25-16 0 0,-2 0-1 0 0,-1-1 1 0 0,-11 27 0 0 0,2-5 29 0 0,-64 144 566 0 0,2-8-690 0 0,71-157-548 0 0,7-25-318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3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15 207 4143 0 0,'0'0'191'0'0,"-1"-1"-11"0"0,-12-4 10277 0 0,18 3-9845 0 0,0 0-1 0 0,0 1 1 0 0,0-1-1 0 0,0 1 1 0 0,6-1-1 0 0,8 0-12 0 0,23 1 1 0 0,-14 0 24 0 0,282-31 2696 0 0,-3-23-2105 0 0,-141 19-946 0 0,144-23-1021 0 0,-307 59 622 0 0,9-2-766 0 0,-1 1 0 0 0,0 0 0 0 0,1 1 0 0 0,-1 0 1 0 0,13 2-1 0 0,-12 1-851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9671 0 0,'1'-5'287'0'0,"7"-12"7116"0"0,-4 25-6755 0 0,0 0 0 0 0,-1 0 0 0 0,-1 0 0 0 0,4 15 0 0 0,5 15 357 0 0,-1-12-296 0 0,16 31 0 0 0,-20-47-1088 0 0,0 0 0 0 0,8 9 0 0 0,-10-14-939 0 0,0-1 1 0 0,1 1-1 0 0,-1-1 1 0 0,11 8-1 0 0,-5-7-5270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73 11743 0 0,'20'-15'640'0'0,"31"-28"0"0"0,-48 40-313 0 0,7-6-627 0 0,-3 6 4857 0 0,-3 16-3774 0 0,-2-6-621 0 0,-1 0 0 0 0,0 1 0 0 0,-1-1 0 0 0,0 1 0 0 0,0-1 0 0 0,0 0 0 0 0,-3 11 0 0 0,-1 3 291 0 0,-8 26-1 0 0,-13 25 18 0 0,-3-1 0 0 0,-3-2 0 0 0,-66 108 0 0 0,-214 283 266 0 0,304-451-732 0 0,-37 53 70 0 0,39-54-105 0 0,-1 1 0 0 0,2 0 1 0 0,-1 0-1 0 0,2 1 0 0 0,-4 10 0 0 0,7-19-38 0 0,0-1-1 0 0,0 1 0 0 0,0-1 0 0 0,0 1 0 0 0,0-1 0 0 0,0 0 0 0 0,1 1 0 0 0,-1-1 0 0 0,0 1 0 0 0,0-1 0 0 0,1 1 0 0 0,-1-1 0 0 0,0 0 0 0 0,0 1 0 0 0,1-1 0 0 0,-1 0 0 0 0,1 1 1 0 0,-1-1-1 0 0,0 0 0 0 0,1 1 0 0 0,-1-1 0 0 0,1 0 0 0 0,-1 0 0 0 0,0 1 0 0 0,1-1 0 0 0,0 0 0 0 0,0 0-125 0 0,12 5-1063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3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 3679 0 0,'-1'0'4180'0'0,"-11"10"-1921"0"0,-46 32 3245 0 0,39-29-4989 0 0,-1-1 0 0 0,-35 17 0 0 0,17-11-167 0 0,-57 39-1 0 0,68-41-250 0 0,-222 147 315 0 0,98-59-336 0 0,145-100-30 0 0,0 0 0 0 0,1 0-1 0 0,-1 0 1 0 0,1 1 0 0 0,0-1-1 0 0,0 1 1 0 0,0 1 0 0 0,1-1-1 0 0,0 1 1 0 0,0-1 0 0 0,-5 10-1 0 0,8-13 8 0 0,1-1-1 0 0,0 1 1 0 0,-1 0-1 0 0,1-1 1 0 0,0 1 0 0 0,0-1-1 0 0,0 1 1 0 0,0 0-1 0 0,0-1 1 0 0,0 1-1 0 0,0-1 1 0 0,1 1-1 0 0,-1 0 1 0 0,1-1 0 0 0,-1 1-1 0 0,1-1 1 0 0,0 1-1 0 0,-1-1 1 0 0,1 1-1 0 0,0-1 1 0 0,0 0 0 0 0,0 1-1 0 0,2 1 1 0 0,1 1 38 0 0,0 0-1 0 0,0-1 1 0 0,0 1 0 0 0,0-1 0 0 0,8 5 0 0 0,12 4 114 0 0,0 0 0 0 0,0-1-1 0 0,2-2 1 0 0,-1-1 0 0 0,1 0 0 0 0,0-2 0 0 0,51 5 0 0 0,-32-8 52 0 0,-1-2 1 0 0,1-2 0 0 0,87-13-1 0 0,-4-13-121 0 0,-1 0-24 0 0,-100 21-143 0 0,0-1 0 0 0,-1-1 1 0 0,0-2-1 0 0,0 0 0 0 0,-1-2 0 0 0,28-18 0 0 0,-49 28-27 0 0,0 0-1 0 0,-1 0 1 0 0,1-1 0 0 0,-1 1-1 0 0,0-1 1 0 0,1 0 0 0 0,-1 0-1 0 0,-1 0 1 0 0,1-1-1 0 0,0 1 1 0 0,-1-1 0 0 0,0 1-1 0 0,0-1 1 0 0,0 0-1 0 0,0 0 1 0 0,0 0 0 0 0,-1 0-1 0 0,0 0 1 0 0,1 0 0 0 0,-2 0-1 0 0,1 0 1 0 0,0-1-1 0 0,-1 1 1 0 0,0 0 0 0 0,0-1-1 0 0,0 1 1 0 0,-1 0 0 0 0,1 0-1 0 0,-1-1 1 0 0,0 1-1 0 0,0 0 1 0 0,0 0 0 0 0,-1 0-1 0 0,0 0 1 0 0,1 0 0 0 0,-5-5-1 0 0,3 4 7 0 0,0 0-1 0 0,-1 0 1 0 0,1 0-1 0 0,-1 0 1 0 0,0 1-1 0 0,-1 0 1 0 0,1 0-1 0 0,-1 0 1 0 0,0 0-1 0 0,0 1 1 0 0,0 0-1 0 0,0 0 1 0 0,0 0-1 0 0,-1 0 1 0 0,1 1 0 0 0,-1 0-1 0 0,0 0 1 0 0,0 1-1 0 0,1-1 1 0 0,-1 1-1 0 0,0 1 1 0 0,0-1-1 0 0,0 1 1 0 0,-11 1-1 0 0,-21 5 16 0 0,1 3 0 0 0,-65 22-1 0 0,81-24 49 0 0,9-4 16 0 0,1 1 0 0 0,-1 0 0 0 0,1 1 0 0 0,0 1 0 0 0,-13 7 0 0 0,22-12-22 0 0,0 1 1 0 0,0-1 0 0 0,1 1-1 0 0,-1 0 1 0 0,0 0 0 0 0,0-1-1 0 0,1 1 1 0 0,-1 0 0 0 0,1 0-1 0 0,0 0 1 0 0,0 1 0 0 0,0-1-1 0 0,0 0 1 0 0,0 0-1 0 0,0 1 1 0 0,0-1 0 0 0,1 0-1 0 0,-1 1 1 0 0,1-1 0 0 0,-1 1-1 0 0,1-1 1 0 0,0 1 0 0 0,0-1-1 0 0,0 1 1 0 0,1-1 0 0 0,-1 0-1 0 0,1 1 1 0 0,-1-1 0 0 0,1 1-1 0 0,0-1 1 0 0,1 4 0 0 0,2 1 91 0 0,-1 0 0 0 0,1-1 1 0 0,1 1-1 0 0,-1-1 0 0 0,1 0 1 0 0,0 0-1 0 0,0-1 0 0 0,1 1 1 0 0,7 5-1 0 0,1-1 6 0 0,1 0 0 0 0,29 16 0 0 0,-37-22-490 0 0,32 13 985 0 0,-13-11-6959 0 0,-12-6-269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 17447 0 0,'0'0'1580'0'0,"-2"1"-1296"0"0,-5 4-131 0 0,0 1-1 0 0,1 0 1 0 0,-1 0-1 0 0,1 0 0 0 0,-8 13 1 0 0,-25 40 1306 0 0,29-42-1234 0 0,-123 191 1886 0 0,-56 90-1293 0 0,-43 84-803 0 0,206-339-1927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1 306 6911 0 0,'12'-17'528'0'0,"-12"16"-514"0"0,1 0 0 0 0,-1-1-1 0 0,1 1 1 0 0,-1 0-1 0 0,0 0 1 0 0,1 0 0 0 0,-1-1-1 0 0,0 1 1 0 0,0 0 0 0 0,1 0-1 0 0,-1 0 1 0 0,0-1-1 0 0,0 1 1 0 0,-1 0 0 0 0,1 0-1 0 0,0-2 1 0 0,-1-4 300 0 0,2-6 2646 0 0,1-1 0 0 0,6-22 0 0 0,-5 25-1888 0 0,1 1 0 0 0,0 0 0 0 0,8-16-1 0 0,-7 17-878 0 0,0 2 0 0 0,1-1 0 0 0,0 1 0 0 0,0-1 0 0 0,0 2 0 0 0,1-1 0 0 0,0 1 0 0 0,0 0 0 0 0,1 0 0 0 0,0 1 0 0 0,11-6 0 0 0,1 1-198 0 0,1 2-1 0 0,0 0 1 0 0,0 1-1 0 0,0 2 0 0 0,1 0 1 0 0,0 1-1 0 0,0 1 0 0 0,25 0 1 0 0,-22 3-10 0 0,0 1-1 0 0,0 0 1 0 0,-1 2 0 0 0,1 1 0 0 0,-1 2-1 0 0,48 15 1 0 0,-62-16 64 0 0,1 0 1 0 0,-1 0-1 0 0,0 1 0 0 0,0 0 1 0 0,11 9-1 0 0,-17-12-25 0 0,-1 1 0 0 0,1-1 0 0 0,-1 0 0 0 0,1 1 0 0 0,-1 0 0 0 0,0 0 0 0 0,0 0 0 0 0,-1 0 0 0 0,1 0 0 0 0,-1 1 0 0 0,0-1 0 0 0,0 1 0 0 0,0-1 0 0 0,1 9 0 0 0,-3-11 0 0 0,0 1-1 0 0,0-1 1 0 0,-1 1-1 0 0,1-1 1 0 0,0 0-1 0 0,-1 1 1 0 0,0-1-1 0 0,0 0 0 0 0,0 1 1 0 0,0-1-1 0 0,0 0 1 0 0,0 0-1 0 0,0 0 1 0 0,-1 1-1 0 0,1-2 1 0 0,-1 1-1 0 0,1 0 1 0 0,-4 2-1 0 0,-2 3 56 0 0,0-1 1 0 0,-1 0-1 0 0,-10 7 0 0 0,-19 7 2 0 0,0-2 1 0 0,-1-1-1 0 0,-48 14 0 0 0,10-4-345 0 0,-24 5-344 0 0,32-18-3125 0 0,52-13-3750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196 143 14279 0 0,'0'0'1646'0'0,"1"0"-778"0"0,47 7 5388 0 0,-29-5-5902 0 0,0 0 0 0 0,-1-2 0 0 0,1 0 0 0 0,21-4 0 0 0,-21 1-334 0 0,-1 0-1 0 0,0-1 1 0 0,0-1 0 0 0,-1-1-1 0 0,0 0 1 0 0,0-2-1 0 0,0 0 1 0 0,-1 0 0 0 0,18-14-1 0 0,-30 19-40 0 0,0 0 0 0 0,0-1 0 0 0,-1 0 0 0 0,1 0 0 0 0,-1 0 0 0 0,0 0 0 0 0,3-7 0 0 0,-5 9 11 0 0,0 1 1 0 0,-1 0-1 0 0,1 0 0 0 0,-1-1 1 0 0,1 1-1 0 0,-1 0 0 0 0,0-1 1 0 0,0 1-1 0 0,1-1 0 0 0,-1 1 0 0 0,0 0 1 0 0,0-1-1 0 0,-1-2 0 0 0,1 3 6 0 0,-1 0 0 0 0,1 0-1 0 0,0 1 1 0 0,-1-1 0 0 0,1 0-1 0 0,-1 0 1 0 0,0 0 0 0 0,1 1-1 0 0,-1-1 1 0 0,0 0 0 0 0,1 1-1 0 0,-1-1 1 0 0,0 1 0 0 0,0-1-1 0 0,1 1 1 0 0,-1-1 0 0 0,0 1-1 0 0,0-1 1 0 0,0 1-1 0 0,0 0 1 0 0,0-1 0 0 0,0 1-1 0 0,0 0 1 0 0,-6-2-55 0 0,1 1 0 0 0,-1 1 0 0 0,0-1 0 0 0,1 1 0 0 0,-1 0 0 0 0,1 1 0 0 0,-12 2 0 0 0,-45 12-250 0 0,63-14 306 0 0,-26 8-61 0 0,0 1 0 0 0,1 1 0 0 0,0 1 0 0 0,0 1 0 0 0,-26 20 0 0 0,17-8 53 0 0,1 2 1 0 0,-50 51-1 0 0,65-58 61 0 0,1 0-1 0 0,-21 31 0 0 0,32-42-28 0 0,1 0 1 0 0,0 0-1 0 0,1 1 0 0 0,0-1 0 0 0,0 1 0 0 0,1 0 1 0 0,0 0-1 0 0,1 1 0 0 0,-2 10 0 0 0,4-18-8 0 0,0-1 1 0 0,0 1-1 0 0,0 0 0 0 0,0 0 0 0 0,0-1 1 0 0,0 1-1 0 0,1 0 0 0 0,-1-1 0 0 0,1 1 1 0 0,0 0-1 0 0,0-1 0 0 0,0 1 1 0 0,0-1-1 0 0,0 1 0 0 0,1-1 0 0 0,-1 0 1 0 0,1 1-1 0 0,2 2 0 0 0,-1-3 3 0 0,-1 0 0 0 0,1 0-1 0 0,0 0 1 0 0,0 0 0 0 0,0 0-1 0 0,0-1 1 0 0,0 0 0 0 0,0 1 0 0 0,1-1-1 0 0,-1 0 1 0 0,0-1 0 0 0,1 1 0 0 0,-1 0-1 0 0,6-1 1 0 0,7 1 25 0 0,-1-2 0 0 0,1 0 0 0 0,-1 0 0 0 0,24-6 0 0 0,61-22-221 0 0,-43 11-5 0 0,158-42-4893 0 0,-173 47-1980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13 12407 0 0,'0'0'1427'0'0,"5"-8"-163"0"0,-5 8-1143 0 0,0 0 1 0 0,1-1-1 0 0,-1 1 1 0 0,0 0-1 0 0,0 0 1 0 0,0 0-1 0 0,0-1 1 0 0,0 1-1 0 0,0 0 1 0 0,1 0-1 0 0,-1 0 1 0 0,0 0-1 0 0,0-1 0 0 0,0 1 1 0 0,0 0-1 0 0,1 0 1 0 0,-1 0-1 0 0,0 0 1 0 0,0 0-1 0 0,0-1 1 0 0,1 1-1 0 0,-1 0 1 0 0,0 0-1 0 0,0 0 1 0 0,1 0-1 0 0,-1 0 1 0 0,0 0-1 0 0,0 0 0 0 0,0 0 1 0 0,1 0-1 0 0,-1 0 1 0 0,0 0-1 0 0,0 0 1 0 0,1 0-1 0 0,-1 0 1 0 0,0 0-1 0 0,5 9 1060 0 0,-4-5-1084 0 0,-1 0 1 0 0,1 0-1 0 0,-1-1 0 0 0,0 1 0 0 0,0 5 0 0 0,-6 16 223 0 0,-1 0 0 0 0,-1-1 0 0 0,0 0 0 0 0,-16 28 0 0 0,-9 28 88 0 0,19-42-490 0 0,-40 130-1537 0 0,51-153 587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11 15863 0 0,'21'-10'6996'0'0,"-21"23"-6785"0"0,0 1 1 0 0,-1-1-1 0 0,0 1 0 0 0,-1-1 1 0 0,-6 21-1 0 0,-27 67-44 0 0,-4-2 0 0 0,-52 93 0 0 0,79-169 210 0 0,-28 37-1 0 0,14-27-2510 0 0,4-3-4510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98 5527 0 0,'-3'0'1089'0'0,"-2"-1"-3136"0"0,-1 1 4775 0 0,-7-1 8362 0 0,50-7-8052 0 0,289 0-148 0 0,-92 8-1790 0 0,561-76 1028 0 0,-775 74-2979 0 0,33 0 0 0 0,-49 2 700 0 0,-11 6-2860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7831 0 0,'1'-2'8911'0'0,"2"-2"-8628"0"0,-1 1 0 0 0,1 0 1 0 0,0-1-1 0 0,0 1 0 0 0,0 0 0 0 0,0 0 0 0 0,1 1 0 0 0,-1-1 1 0 0,1 0-1 0 0,-1 1 0 0 0,1 0 0 0 0,0 0 0 0 0,6-2 1 0 0,8-3 325 0 0,31-7-1 0 0,41-5 1044 0 0,165-15 0 0 0,95 19 112 0 0,-293 14-1568 0 0,88-3-36 0 0,425-22 459 0 0,-185-38-971 0 0,-156 20-64 0 0,-124 32-3019 0 0,-102 11 1841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195 244 7367 0 0,'0'0'9022'0'0,"1"2"-8664"0"0,2 0-206 0 0,0 0-1 0 0,-1 1 1 0 0,1-1-1 0 0,0 0 1 0 0,0 0 0 0 0,0-1-1 0 0,0 1 1 0 0,0-1-1 0 0,1 1 1 0 0,-1-1-1 0 0,5 1 1 0 0,-2-1-30 0 0,0 0 0 0 0,1-1 1 0 0,-1 1-1 0 0,0-1 0 0 0,0-1 1 0 0,8 0-1 0 0,28-6 37 0 0,0-2-1 0 0,80-27 1 0 0,-106 30-151 0 0,1-2-1 0 0,-2 1 1 0 0,1-2 0 0 0,20-15-1 0 0,-27 17-135 0 0,0 0 0 0 0,-1-1-1 0 0,1 0 1 0 0,-2 0 0 0 0,1-1-1 0 0,-1 0 1 0 0,11-18 0 0 0,-16 24 33 0 0,-1 0 0 0 0,1 0 0 0 0,-1 0 0 0 0,0 0 0 0 0,0 0 0 0 0,0 0 0 0 0,-1 0 0 0 0,1-1 1 0 0,-1 1-1 0 0,0 0 0 0 0,1 0 0 0 0,-1 0 0 0 0,-1-6 0 0 0,0 8 56 0 0,1-1-1 0 0,-1 1 1 0 0,1-1 0 0 0,-1 0-1 0 0,0 1 1 0 0,1 0 0 0 0,-1-1-1 0 0,0 1 1 0 0,0-1-1 0 0,0 1 1 0 0,-1 0 0 0 0,1 0-1 0 0,0-1 1 0 0,0 1 0 0 0,-1 0-1 0 0,1 0 1 0 0,0 0 0 0 0,-1 1-1 0 0,1-1 1 0 0,-1 0 0 0 0,1 0-1 0 0,-1 1 1 0 0,1-1 0 0 0,-1 1-1 0 0,0-1 1 0 0,1 1 0 0 0,-3 0-1 0 0,-9-1-72 0 0,1 1 0 0 0,-1 0 0 0 0,1 1 0 0 0,-1 0 0 0 0,1 1 0 0 0,0 1 0 0 0,-14 4 0 0 0,-20 3-21 0 0,-140 31 147 0 0,151-33 105 0 0,18-3 32 0 0,0 0 0 0 0,1 0 0 0 0,-1 2 0 0 0,1 0 0 0 0,0 1 1 0 0,1 0-1 0 0,-22 17 0 0 0,28-18 10 0 0,0 1 0 0 0,0 0 0 0 0,1 0 0 0 0,0 1 1 0 0,1 0-1 0 0,0 0 0 0 0,0 1 0 0 0,1 0 0 0 0,0 0 1 0 0,1 0-1 0 0,0 1 0 0 0,-4 14 0 0 0,4-9 43 0 0,1-1 0 0 0,1 1 0 0 0,0 0-1 0 0,1 0 1 0 0,1 0 0 0 0,1 32 0 0 0,1-42-148 0 0,0 1 0 0 0,0-1 0 0 0,1 0 0 0 0,0 0-1 0 0,0 1 1 0 0,0-1 0 0 0,1-1 0 0 0,5 11 0 0 0,-5-12-23 0 0,0 0-1 0 0,0-1 1 0 0,0 1-1 0 0,0-1 0 0 0,0 0 1 0 0,1 0-1 0 0,-1 0 1 0 0,1 0-1 0 0,0-1 0 0 0,0 0 1 0 0,0 1-1 0 0,0-2 1 0 0,8 4-1 0 0,-1-2 32 0 0,1 0 0 0 0,0-1 0 0 0,0-1 0 0 0,0 1 0 0 0,0-2 0 0 0,0 0 0 0 0,22-2 0 0 0,85-22 94 0 0,-76 15-137 0 0,-18 3-253 0 0,77-17 64 0 0,-35 4-3099 0 0,-45 12 1547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71 551 12439 0 0,'0'0'958'0'0,"-2"2"-625"0"0,0-1-587 0 0,-1 2 1154 0 0,-1 0-1 0 0,1-1 1 0 0,-1 1-1 0 0,-7 3 0 0 0,10-6-772 0 0,0 0-1 0 0,0 1 0 0 0,1-1 0 0 0,-1 0 1 0 0,0 1-1 0 0,0-1 0 0 0,0 0 1 0 0,0 0-1 0 0,0 0 0 0 0,0 0 0 0 0,0 0 1 0 0,0 0-1 0 0,0 0 0 0 0,0 0 0 0 0,0-1 1 0 0,0 1-1 0 0,0 0 0 0 0,0 0 1 0 0,0-1-1 0 0,0 1 0 0 0,0-1 0 0 0,0 1 1 0 0,0-1-1 0 0,1 1 0 0 0,-1-1 0 0 0,0 1 1 0 0,0-1-1 0 0,0-1 0 0 0,-1 0-39 0 0,0-1 0 0 0,1 1-1 0 0,-1-1 1 0 0,1 0 0 0 0,0 0-1 0 0,-1 1 1 0 0,2-1 0 0 0,-1 0-1 0 0,0 0 1 0 0,0 0 0 0 0,1 0-1 0 0,0 0 1 0 0,-1 0 0 0 0,1 0-1 0 0,1-5 1 0 0,0-6 209 0 0,1 1 1 0 0,5-17-1 0 0,-2 8 45 0 0,1-7-208 0 0,2 1 0 0 0,1 0 0 0 0,1 0-1 0 0,1 1 1 0 0,1 1 0 0 0,2 0 0 0 0,0 0-1 0 0,19-23 1 0 0,-23 37-137 0 0,0 1 1 0 0,1 0-1 0 0,0 0 0 0 0,1 1 0 0 0,0 1 1 0 0,1 0-1 0 0,0 0 0 0 0,0 2 0 0 0,1-1 1 0 0,0 2-1 0 0,24-9 0 0 0,1 3-100 0 0,1 1 0 0 0,0 2 0 0 0,47-4 0 0 0,-65 10-782 0 0,0 1 1 0 0,0 2-1 0 0,0 0 1 0 0,0 1-1 0 0,38 7 1 0 0,-33-2-1141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13 539 14335 0 0,'-12'12'8021'0'0,"13"-14"-7674"0"0,11-9-178 0 0,-1-1-1 0 0,0 0 0 0 0,-1-1 1 0 0,-1 0-1 0 0,10-18 1 0 0,20-47-80 0 0,31-56 237 0 0,-52 105-260 0 0,1-1 0 0 0,29-33 0 0 0,-32 46-77 0 0,1 1 0 0 0,0 1 0 0 0,1 1 0 0 0,0 0 0 0 0,23-12-1 0 0,-35 23-29 0 0,0 0 0 0 0,1 1 0 0 0,-1-1 1 0 0,0 1-1 0 0,1 1 0 0 0,0-1 0 0 0,-1 1 0 0 0,8-1 0 0 0,59 0-616 0 0,-56 2 432 0 0,-2 0-326 0 0,65 2-3869 0 0,-49 2-2308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8:3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24 7367 0 0,'0'0'656'0'0,"-2"-9"-528"0"0,0 2-128 0 0,-8 2 0 0 0,-13 3 1376 0 0,12 2 3848 0 0,18 11-5312 0 0,-1-1-5792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89 6911 0 0,'11'-15'619'0'0,"15"-31"0"0"0,-12 19 11022 0 0,-19 42-10229 0 0,-47 93-517 0 0,10-19-729 0 0,-156 304 73 0 0,110-225-184 0 0,-26 44-43 0 0,54-101-14 0 0,27-56-1104 0 0,-43 55-1 0 0,13-22-293 0 0,54-73 149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40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9439 0 0,'0'0'9343'0'0,"-2"1"-9102"0"0,-4 9 4 0 0,3-6-19 0 0,-1 0 0 0 0,1 1 0 0 0,-1-1 0 0 0,0 0 0 0 0,0-1 0 0 0,-7 6 0 0 0,10-8-173 0 0,3-1 1 0 0,0 1-46 0 0,1 0-10 0 0,20-5 70 0 0,-15 4-68 0 0,-10 7 0 0 0,-24 26 11 0 0,25-32 685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353 103 13447 0 0,'0'0'614'0'0,"6"-7"204"0"0,2-5 1393 0 0,13-25 0 0 0,-20 36-2073 0 0,-1-1 1 0 0,1 1 0 0 0,-1-1 0 0 0,0 0 0 0 0,1 1 0 0 0,-1-1-1 0 0,0 1 1 0 0,0-1 0 0 0,0 0 0 0 0,0 1 0 0 0,-1-1 0 0 0,1 0 0 0 0,0 1-1 0 0,-1-1 1 0 0,1 1 0 0 0,-1-1 0 0 0,1 0 0 0 0,-1 1 0 0 0,0 0 0 0 0,0-1-1 0 0,0 1 1 0 0,0-1 0 0 0,0 1 0 0 0,0 0 0 0 0,0 0 0 0 0,0-1-1 0 0,0 1 1 0 0,-3-1 0 0 0,2 1-125 0 0,1 1 1 0 0,-1-1-1 0 0,0 1 0 0 0,0 0 0 0 0,0 0 1 0 0,0 0-1 0 0,0 0 0 0 0,-1 0 0 0 0,1 0 1 0 0,1 0-1 0 0,-1 1 0 0 0,0-1 0 0 0,0 1 1 0 0,-3 1-1 0 0,-26 12 5 0 0,29-13-20 0 0,-116 74-87 0 0,99-61 82 0 0,1 0 1 0 0,1 2-1 0 0,1 0 0 0 0,0 0 0 0 0,1 2 0 0 0,0 0 0 0 0,2 1 1 0 0,0 0-1 0 0,1 1 0 0 0,-16 39 0 0 0,26-54 9 0 0,0-1 0 0 0,1 1 0 0 0,0-1 0 0 0,0 1 0 0 0,0 0 0 0 0,0 0 0 0 0,1-1 0 0 0,0 1 0 0 0,0 0 0 0 0,0 0 0 0 0,1 0 0 0 0,0-1 0 0 0,2 9 0 0 0,-2-10 0 0 0,0 0 1 0 0,0-1-1 0 0,0 1 1 0 0,1-1 0 0 0,0 1-1 0 0,-1-1 1 0 0,1 0-1 0 0,0 1 1 0 0,0-1 0 0 0,0 0-1 0 0,0 0 1 0 0,0 0 0 0 0,1-1-1 0 0,-1 1 1 0 0,1 0-1 0 0,-1-1 1 0 0,1 0 0 0 0,0 1-1 0 0,-1-1 1 0 0,1 0-1 0 0,0-1 1 0 0,0 1 0 0 0,4 1-1 0 0,6-1 27 0 0,0 0 0 0 0,0 0 0 0 0,0-1 0 0 0,0-1 0 0 0,0 0 0 0 0,0-1 0 0 0,22-6 0 0 0,-26 6-12 0 0,1-1 0 0 0,-1 0 0 0 0,0-1 0 0 0,0 0 0 0 0,0-1 0 0 0,-1 0 0 0 0,1 0 0 0 0,-1-1 0 0 0,-1 0 0 0 0,15-13-1 0 0,-18 13 1 0 0,1 0-1 0 0,-1-1 0 0 0,0 1 0 0 0,-1-1 0 0 0,0 0 0 0 0,0 0 0 0 0,0 0 0 0 0,-1 0 0 0 0,0-1 1 0 0,0 1-1 0 0,-1-1 0 0 0,0 1 0 0 0,0-1 0 0 0,-1 1 0 0 0,0-1 0 0 0,0 0 0 0 0,-3-11 0 0 0,2 9-47 0 0,-1-1 0 0 0,-1 0 0 0 0,0 1 0 0 0,0-1 0 0 0,-1 1 0 0 0,0 0 0 0 0,-1 0 0 0 0,0 0-1 0 0,-1 1 1 0 0,0 0 0 0 0,-12-14 0 0 0,16 21-44 0 0,-1-1-1 0 0,1 1 0 0 0,-1 0 1 0 0,0 0-1 0 0,0 0 1 0 0,0 1-1 0 0,0-1 1 0 0,0 1-1 0 0,0-1 0 0 0,0 1 1 0 0,0 0-1 0 0,-1 0 1 0 0,1 0-1 0 0,0 1 1 0 0,-5-1-1 0 0,2 1-150 0 0,0 0 0 0 0,1 0 1 0 0,-1 1-1 0 0,1-1 0 0 0,-1 1 0 0 0,1 0 1 0 0,0 1-1 0 0,-7 2 0 0 0,11-4 119 0 0,1 1 0 0 0,-1 0 0 0 0,1-1 0 0 0,0 1 0 0 0,-1 0 0 0 0,1-1 0 0 0,0 1 0 0 0,-1 0 0 0 0,1 0 0 0 0,0-1 0 0 0,0 1 0 0 0,-1 0 0 0 0,1 0 0 0 0,0-1 0 0 0,0 1 0 0 0,0 0 0 0 0,0 0 0 0 0,0 0 0 0 0,0-1 0 0 0,0 1 0 0 0,1 0 0 0 0,-1 0 0 0 0,0-1 0 0 0,0 1 0 0 0,1 1 0 0 0,4 9-1154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97 660 11055 0 0,'-1'1'506'0'0,"-2"1"-426"0"0,-1 0-1 0 0,1 0 1 0 0,-1-1 0 0 0,1 1 0 0 0,-1-1 0 0 0,1 0 0 0 0,-1 0-1 0 0,0 0 1 0 0,0-1 0 0 0,0 1 0 0 0,-5-1 0 0 0,-6 2 3062 0 0,1 0 3935 0 0,13-2-7006 0 0,1 0 0 0 0,-1 0 0 0 0,1 0 0 0 0,-1-1 0 0 0,1 1 0 0 0,-1 0 0 0 0,1-1-1 0 0,-1 1 1 0 0,1 0 0 0 0,-1-1 0 0 0,1 1 0 0 0,-1 0 0 0 0,1-1 0 0 0,-1 1 0 0 0,1-1 0 0 0,0 1 0 0 0,-1-1 0 0 0,1 1 0 0 0,0 0 0 0 0,0-1 0 0 0,-1 0 0 0 0,-5-12 422 0 0,5 9-415 0 0,1 1-1 0 0,0-1 0 0 0,-1 0 0 0 0,1 1 0 0 0,1-1 0 0 0,-1 1 0 0 0,0-1 0 0 0,1 1 0 0 0,1-5 0 0 0,11-31 357 0 0,-12 34-360 0 0,18-37 354 0 0,42-73 0 0 0,-51 97-385 0 0,14-19-85 0 0,2 2 1 0 0,44-49-1 0 0,-53 65-108 0 0,8-9-211 0 0,1 1 1 0 0,1 2-1 0 0,43-32 0 0 0,-53 45 163 0 0,0 1 1 0 0,1 1-1 0 0,0 0 1 0 0,0 1-1 0 0,1 2 0 0 0,0-1 1 0 0,37-7-1 0 0,-51 14-48 0 0,-1 0 0 0 0,1 0 0 0 0,0 0 0 0 0,-1 1 0 0 0,1-1 0 0 0,0 1 0 0 0,-1 1 0 0 0,1-1 0 0 0,0 1 0 0 0,-1-1 0 0 0,1 1 0 0 0,-1 1 0 0 0,1-1 0 0 0,-1 1 0 0 0,1-1 0 0 0,7 5 0 0 0,2 6-6908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16 4607 0 0,'0'0'354'0'0,"1"-1"-233"0"0,11-14 12616 0 0,-20 17-12389 0 0,-1-1-1 0 0,1 1 1 0 0,0 1-1 0 0,0-1 1 0 0,-12 7-1 0 0,-39 22 440 0 0,49-26-655 0 0,-24 16 48 0 0,1 1 0 0 0,0 1 0 0 0,2 2 0 0 0,1 1 0 0 0,-52 58 0 0 0,70-71-180 0 0,4-2 11 0 0,6-2 14 0 0,2-7-40 0 0,0-1-1 0 0,0 1 0 0 0,0-1 1 0 0,1 1-1 0 0,-1-1 1 0 0,0 1-1 0 0,1-1 1 0 0,0 1-1 0 0,-1-1 1 0 0,1 1-1 0 0,0-1 0 0 0,0 0 1 0 0,-1 0-1 0 0,1 1 1 0 0,0-1-1 0 0,0 0 1 0 0,1 0-1 0 0,-1 0 1 0 0,0 0-1 0 0,0 0 0 0 0,0 0 1 0 0,1 0-1 0 0,-1 0 1 0 0,0-1-1 0 0,1 1 1 0 0,-1 0-1 0 0,1-1 1 0 0,1 1-1 0 0,6 2-41 0 0,0-1 1 0 0,0 0-1 0 0,17 1 1 0 0,-3 0-39 0 0,-11-1 58 0 0,0 1 0 0 0,-1 0 0 0 0,1 1 0 0 0,-1 0 1 0 0,0 1-1 0 0,0 0 0 0 0,-1 1 0 0 0,1 0 0 0 0,-1 1 0 0 0,-1 0 0 0 0,1 0 0 0 0,11 13 0 0 0,1 3 310 0 0,-2 2 0 0 0,0 0 0 0 0,26 47 0 0 0,-44-69-242 0 0,-1 0 35 0 0,1-1 0 0 0,0 1 0 0 0,-1 0 0 0 0,0 0 0 0 0,1 0 0 0 0,-1 0 0 0 0,0 0 0 0 0,0 5 1 0 0,-1-7-60 0 0,0 1 0 0 0,-1-1 1 0 0,1 1-1 0 0,-1-1 0 0 0,0 1 1 0 0,1-1-1 0 0,-1 1 1 0 0,0-1-1 0 0,0 0 0 0 0,0 0 1 0 0,0 1-1 0 0,0-1 1 0 0,0 0-1 0 0,0 0 0 0 0,-1 0 1 0 0,1 0-1 0 0,0 0 1 0 0,-1 0-1 0 0,1 0 0 0 0,0-1 1 0 0,-1 1-1 0 0,1 0 0 0 0,-2 0 1 0 0,-6 2 15 0 0,0 1 1 0 0,-16 3-1 0 0,7-4 2 0 0,0-1 0 0 0,0 0 0 0 0,0-1 0 0 0,0-1 0 0 0,-21-2 0 0 0,-1-3 79 0 0,-48-12 0 0 0,79 15-50 0 0,1-1-1 0 0,-1 1 1 0 0,1-2 0 0 0,0 1 0 0 0,0-1 0 0 0,0 0 0 0 0,0-1-1 0 0,1 0 1 0 0,0 0 0 0 0,-9-8 0 0 0,13 10-143 0 0,-1-1 0 0 0,1 0-1 0 0,0 0 1 0 0,0 0 0 0 0,0-1 0 0 0,1 1-1 0 0,-1-1 1 0 0,-1-4 0 0 0,3 5-316 0 0,-1-1-1 0 0,1 1 1 0 0,1 0 0 0 0,-1-1 0 0 0,0 1 0 0 0,1 0 0 0 0,0-1-1 0 0,0 1 1 0 0,0-1 0 0 0,1-4 0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1839 0 0,'1'-1'83'0'0,"9"-20"240"0"0,5-8-141 0 0,-5 18 4409 0 0,4 5 5717 0 0,-14 5-10022 0 0,1 1 0 0 0,-1 0 0 0 0,1 0 0 0 0,-1 0 0 0 0,1 0 0 0 0,-1 0 0 0 0,0 0 0 0 0,1 0 1 0 0,-1 0-1 0 0,1 1 0 0 0,-1-1 0 0 0,0 0 0 0 0,1 0 0 0 0,-1 0 0 0 0,1 0 0 0 0,-1 0 0 0 0,0 1 0 0 0,1-1 0 0 0,-1 0 0 0 0,0 0 0 0 0,1 1 0 0 0,-1-1 0 0 0,6 10 1288 0 0,-4 14-3054 0 0,-2-20 2024 0 0,1 39-4293 0 0,2-31-3854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20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86 15663 0 0,'0'-2'5240'0'0,"-1"0"-4998"0"0,0 0 1 0 0,1 0-1 0 0,-1 0 0 0 0,1 0 0 0 0,0 0 0 0 0,0 0 0 0 0,-1 0 1 0 0,1 0-1 0 0,1 0 0 0 0,-1 0 0 0 0,0 0 0 0 0,0 0 0 0 0,1 0 1 0 0,-1 0-1 0 0,1 0 0 0 0,0 0 0 0 0,0 0 0 0 0,-1 0 0 0 0,1 0 1 0 0,0 0-1 0 0,0 1 0 0 0,1-1 0 0 0,-1 0 0 0 0,0 1 0 0 0,1-1 1 0 0,-1 1-1 0 0,3-3 0 0 0,0 1-395 0 0,-1 0-1 0 0,1 1 1 0 0,0-1 0 0 0,0 1 0 0 0,5-2 0 0 0,-4 2-914 0 0,0 0 1 0 0,0 0-1 0 0,10-2 1 0 0,-4 2-7194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0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3679 0 0,'0'0'9306'0'0,"0"3"-8524"0"0,1 19 620 0 0,-1-1 0 0 0,-6 37 0 0 0,0 23 1518 0 0,6-68-2692 0 0,-2 1 0 0 0,1 0 0 0 0,-2-1 0 0 0,-6 24 0 0 0,-25 52-52 0 0,14-37-106 0 0,-118 263-756 0 0,106-246-2874 0 0,28-62 1582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22 160 12895 0 0,'-20'-5'3878'0'0,"20"4"-3790"0"0,0 1 0 0 0,0 0 1 0 0,0 0-1 0 0,-1 0 1 0 0,1-1-1 0 0,0 1 0 0 0,0 0 1 0 0,0 0-1 0 0,0 0 0 0 0,0-1 1 0 0,-1 1-1 0 0,1 0 1 0 0,0 0-1 0 0,0-1 0 0 0,0 1 1 0 0,0 0-1 0 0,0 0 1 0 0,0-1-1 0 0,0 1 0 0 0,0 0 1 0 0,0 0-1 0 0,0-1 0 0 0,0 1 1 0 0,0 0-1 0 0,0 0 1 0 0,0-1-1 0 0,0 1 0 0 0,1 0 1 0 0,-1 0-1 0 0,0-1 1 0 0,0 1-1 0 0,0 0 0 0 0,0 0 1 0 0,0 0-1 0 0,0-1 0 0 0,1 1 1 0 0,-1 0-1 0 0,4-9 616 0 0,0 5-531 0 0,0 0 1 0 0,0 1-1 0 0,0-1 0 0 0,0 1 0 0 0,0 0 0 0 0,1 0 0 0 0,0 1 1 0 0,7-4-1 0 0,43-14 400 0 0,-45 17-445 0 0,43-12 593 0 0,85-13-1 0 0,59 4 169 0 0,-191 24-876 0 0,86-10 149 0 0,178 6 0 0 0,-204 11-254 0 0,-58-5-65 0 0,0 0 0 0 0,0 0 0 0 0,0 1-1 0 0,-1-1 1 0 0,15 9 0 0 0,-21-10-159 0 0,-1 0 99 0 0,0 1-1 0 0,0-1 1 0 0,0 1 0 0 0,0-1-1 0 0,-1 1 1 0 0,1-1 0 0 0,-1 0-1 0 0,1 1 1 0 0,-1-1 0 0 0,0 1 0 0 0,1-1-1 0 0,-2 2 1 0 0,-15 8-3692 0 0,9-9-2697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90 316 11519 0 0,'-17'-9'819'0'0,"5"3"-180"0"0,0-1 0 0 0,0 0-1 0 0,-15-12 1 0 0,24 16-578 0 0,-3-4 3849 0 0,7 7-3784 0 0,-1 0-1 0 0,1-1 1 0 0,-1 1-1 0 0,1 0 1 0 0,0-1 0 0 0,-1 1-1 0 0,1 0 1 0 0,0 0-1 0 0,-1 0 1 0 0,1 0 0 0 0,0-1-1 0 0,-1 1 1 0 0,1 0-1 0 0,0 0 1 0 0,-1 0 0 0 0,2 1-1 0 0,56-3 744 0 0,44-3-74 0 0,38-5 5 0 0,50-4 165 0 0,396-52 362 0 0,-507 54-1465 0 0,0-3 1 0 0,129-43-1 0 0,-57 2-3149 0 0,-106 38 1695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512 335 2303 0 0,'1'0'167'0'0,"2"0"218"0"0,0 0-1 0 0,0 0 1 0 0,0-1-1 0 0,0 1 1 0 0,-1-1 0 0 0,1 1-1 0 0,0-1 1 0 0,0 0-1 0 0,-1-1 1 0 0,1 1 0 0 0,-1 0-1 0 0,1-1 1 0 0,-1 1-1 0 0,0-1 1 0 0,1 0-1 0 0,-1 1 1 0 0,0-1 0 0 0,0 0-1 0 0,0-1 1 0 0,3-3-1 0 0,-2 2 250 0 0,0-1 0 0 0,-1 0-1 0 0,1-1 1 0 0,-1 1-1 0 0,0 0 1 0 0,0-1 0 0 0,2-11-1 0 0,-2 1 434 0 0,-1 0-1 0 0,-1-1 0 0 0,-1-23 0 0 0,-1-5-408 0 0,1 26-610 0 0,0 0 0 0 0,-2 1 0 0 0,-5-23 0 0 0,8 40-62 0 0,0 0-1 0 0,-1 0 1 0 0,1 0 0 0 0,0 0-1 0 0,-1 0 1 0 0,1 0 0 0 0,-1 0 0 0 0,0 0-1 0 0,1 0 1 0 0,-1 0 0 0 0,1 0-1 0 0,-1 0 1 0 0,0 1 0 0 0,0-1-1 0 0,0 0 1 0 0,1 0 0 0 0,-1 1 0 0 0,0-1-1 0 0,0 1 1 0 0,0-1 0 0 0,0 1-1 0 0,-2-2 1 0 0,1 2-12 0 0,-1 0 0 0 0,1-1 0 0 0,0 1-1 0 0,-1 0 1 0 0,1 0 0 0 0,-1 0 0 0 0,1 0 0 0 0,0 1 0 0 0,-1-1-1 0 0,-2 1 1 0 0,-4 2-24 0 0,1 0 0 0 0,-1 1 0 0 0,0-1 0 0 0,-11 9 0 0 0,-10 9 32 0 0,0 1-1 0 0,-35 34 1 0 0,11-8 1 0 0,3-5 125 0 0,2 2 0 0 0,2 2 0 0 0,-62 79 0 0 0,106-122-92 0 0,-21 32 39 0 0,22-33-55 0 0,0 1 0 0 0,1 0 0 0 0,-1-1 1 0 0,0 1-1 0 0,1 0 0 0 0,0 0 0 0 0,-1 8 0 0 0,2-12 1 0 0,0 1 1 0 0,0-1-1 0 0,-1 1 0 0 0,2-1 0 0 0,-1 1 0 0 0,0-1 1 0 0,0 1-1 0 0,0-1 0 0 0,0 1 0 0 0,0-1 0 0 0,0 1 1 0 0,0-1-1 0 0,1 1 0 0 0,-1-1 0 0 0,0 0 0 0 0,0 1 1 0 0,1-1-1 0 0,-1 1 0 0 0,1 0 0 0 0,0-1 13 0 0,1 1 0 0 0,0 0 0 0 0,-1-1-1 0 0,1 1 1 0 0,0-1 0 0 0,0 0 0 0 0,0 0-1 0 0,-1 0 1 0 0,1 0 0 0 0,0 0 0 0 0,0 0 0 0 0,0 0-1 0 0,-1 0 1 0 0,1-1 0 0 0,0 1 0 0 0,0-1-1 0 0,2 0 1 0 0,45-15 75 0 0,84-38 0 0 0,-89 34-151 0 0,7-4-408 0 0,-1-2 0 0 0,52-37 0 0 0,-77 47 172 0 0,-23 14 289 0 0,-3 5 108 0 0,-4 19 47 0 0,-2 0 1 0 0,-10 23 0 0 0,-5 12 121 0 0,22-56-291 0 0,-1 0 0 0 0,1 1 1 0 0,-1-1-1 0 0,1 0 0 0 0,0 0 1 0 0,0 0-1 0 0,0 0 0 0 0,-1 1 0 0 0,1-1 1 0 0,0 0-1 0 0,0 0 0 0 0,1 0 1 0 0,-1 1-1 0 0,0-1 0 0 0,0 0 1 0 0,1 0-1 0 0,-1 0 0 0 0,0 0 1 0 0,1 1-1 0 0,-1-1 0 0 0,2 2 1 0 0,0-1-434 0 0,-2 0-728 0 0,4-1-61 0 0,17 5-17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1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148 284 8751 0 0,'-2'1'674'0'0,"-32"17"-19"0"0,22-11 1140 0 0,0-1-1 0 0,-1-1 0 0 0,1 0 0 0 0,-1-1 1 0 0,-15 3-1 0 0,27-7-1734 0 0,1 0-1 0 0,-1 1 1 0 0,0-1 0 0 0,0 0-1 0 0,0 0 1 0 0,0 0 0 0 0,0 0 0 0 0,0 0-1 0 0,1 0 1 0 0,-1 0 0 0 0,0 0 0 0 0,0 0-1 0 0,0-1 1 0 0,0 1 0 0 0,1 0-1 0 0,-1 0 1 0 0,0-1 0 0 0,0 1 0 0 0,0-1-1 0 0,1 1 1 0 0,-1-1 0 0 0,-1 0 0 0 0,2 0-21 0 0,0 1 0 0 0,-1-1 0 0 0,1 0 1 0 0,0 0-1 0 0,0 1 0 0 0,0-1 0 0 0,-1 0 0 0 0,1 0 1 0 0,0 1-1 0 0,0-1 0 0 0,0 0 0 0 0,0 0 1 0 0,1 0-1 0 0,-1 1 0 0 0,0-1 0 0 0,0 0 1 0 0,0 0-1 0 0,1 1 0 0 0,-1-2 0 0 0,4-5 95 0 0,-1 0 0 0 0,1 1 0 0 0,8-12 0 0 0,-11 17-122 0 0,17-22-36 0 0,0 2-1 0 0,2 0 0 0 0,0 1 0 0 0,2 1 1 0 0,0 1-1 0 0,47-30 0 0 0,-34 28-364 0 0,0 2-1 0 0,1 1 1 0 0,1 2 0 0 0,55-15 0 0 0,-86 28 318 0 0,1 0 0 0 0,0 1 1 0 0,0 0-1 0 0,0 0 1 0 0,0 0-1 0 0,0 1 1 0 0,7 1-1 0 0,-12-1 89 0 0,0 0 0 0 0,0 1 0 0 0,-1-1 0 0 0,1 1 0 0 0,0-1 0 0 0,0 1 0 0 0,-1-1 0 0 0,1 1 1 0 0,0 0-1 0 0,-1 0 0 0 0,1 0 0 0 0,-1 0 0 0 0,1 0 0 0 0,-1 1 0 0 0,0-1 0 0 0,1 0 0 0 0,-1 1 0 0 0,0-1 0 0 0,0 0 0 0 0,0 1 0 0 0,0 0 0 0 0,0-1 0 0 0,0 1 0 0 0,0 0 0 0 0,-1-1 1 0 0,1 1-1 0 0,0 0 0 0 0,-1 0 0 0 0,0-1 0 0 0,1 1 0 0 0,-1 3 0 0 0,0 2 124 0 0,0 0 0 0 0,0 0 0 0 0,-1 1-1 0 0,0-1 1 0 0,0 0 0 0 0,-4 13 0 0 0,-1-3 86 0 0,-12 26 0 0 0,7-23-92 0 0,-20 28 0 0 0,18-29-357 0 0,12-17-154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4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4607 0 0,'0'0'10328'0'0,"6"11"-9128"0"0,-4-3-1018 0 0,-1 1-1 0 0,0-1 1 0 0,0 0-1 0 0,-1 1 1 0 0,0-1-1 0 0,0 0 1 0 0,-1 1-1 0 0,0-1 1 0 0,-1 0-1 0 0,-3 12 1 0 0,-5 11 360 0 0,-19 41 0 0 0,9-23-129 0 0,-37 130 789 0 0,19-50-242 0 0,24-87-297 0 0,-26 53 1 0 0,37-87-592 0 0,2-8-75 0 0,1 0 1 0 0,0 1 0 0 0,0-1-1 0 0,0 0 1 0 0,0 0 0 0 0,-1 1-1 0 0,1-1 1 0 0,0 0-1 0 0,0 1 1 0 0,0-1 0 0 0,0 0-1 0 0,0 1 1 0 0,0-1-1 0 0,0 0 1 0 0,0 1 0 0 0,0-1-1 0 0,0 0 1 0 0,0 1 0 0 0,0-1-1 0 0,0 0 1 0 0,0 1-1 0 0,0-1 1 0 0,0 0 0 0 0,1 1-1 0 0,-1-1 1 0 0,0 0 0 0 0,0 1-1 0 0,0-1 1 0 0,0 0-1 0 0,1 0 1 0 0,-1 1 0 0 0,0-1-1 0 0,1 0 1 0 0,10 2-3955 0 0,-10-2 3339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134 371 13359 0 0,'0'0'7422'0'0,"-6"7"-6067"0"0,4-6-1291 0 0,0 0-1 0 0,0 0 0 0 0,0 0 0 0 0,0-1 1 0 0,0 1-1 0 0,0 0 0 0 0,-1-1 0 0 0,1 1 0 0 0,0-1 1 0 0,0 0-1 0 0,-1 0 0 0 0,1 0 0 0 0,0 0 0 0 0,-1 0 1 0 0,1 0-1 0 0,0-1 0 0 0,0 1 0 0 0,-1-1 0 0 0,1 0 1 0 0,0 1-1 0 0,0-1 0 0 0,-4-2 0 0 0,0 0-34 0 0,1 0 0 0 0,-1-1 0 0 0,0 1 1 0 0,1-1-1 0 0,0 0 0 0 0,-8-8 0 0 0,10 8-53 0 0,0 0 0 0 0,0 0 0 0 0,1 0 0 0 0,-1 0 1 0 0,1-1-1 0 0,0 1 0 0 0,0-1 0 0 0,0 1 0 0 0,1-1 0 0 0,-1 0 1 0 0,1 1-1 0 0,1-1 0 0 0,-1 0 0 0 0,0 0 0 0 0,1 0 0 0 0,0 0 1 0 0,0 1-1 0 0,1-1 0 0 0,-1 0 0 0 0,1 0 0 0 0,0 0 0 0 0,1 1 1 0 0,-1-1-1 0 0,3-4 0 0 0,1-5-318 0 0,2 0 1 0 0,0 1-1 0 0,0 0 1 0 0,1 0-1 0 0,1 1 1 0 0,16-19-1 0 0,-14 20 197 0 0,0 0 0 0 0,1 1 0 0 0,0 0 1 0 0,1 1-1 0 0,0 0 0 0 0,0 1 0 0 0,1 1 0 0 0,0 0 0 0 0,0 0 0 0 0,1 2 0 0 0,0 0 0 0 0,26-6 0 0 0,-30 9 297 0 0,0 0 0 0 0,1 1-1 0 0,-1 0 1 0 0,1 1 0 0 0,-1 0 0 0 0,1 1-1 0 0,-1 0 1 0 0,0 1 0 0 0,0 0-1 0 0,1 1 1 0 0,-1 0 0 0 0,-1 1 0 0 0,1 0-1 0 0,0 0 1 0 0,-1 1 0 0 0,0 1-1 0 0,0 0 1 0 0,9 7 0 0 0,-14-9-78 0 0,-1 0 0 0 0,0 0 0 0 0,0 0 0 0 0,0 1 0 0 0,0-1 1 0 0,-1 1-1 0 0,1 0 0 0 0,-1 0 0 0 0,0 1 0 0 0,-1-1 0 0 0,1 0 0 0 0,-1 1 0 0 0,0-1 0 0 0,2 11 1 0 0,-4-11-27 0 0,1 1 1 0 0,-1-1-1 0 0,0 0 1 0 0,0 0-1 0 0,-1 1 1 0 0,1-1-1 0 0,-1 0 1 0 0,0 0 0 0 0,-1 0-1 0 0,1 0 1 0 0,-1 0-1 0 0,0 0 1 0 0,0 0-1 0 0,-1 0 1 0 0,1-1 0 0 0,-6 8-1 0 0,0-4-65 0 0,1 1 0 0 0,-2-1 0 0 0,1 0-1 0 0,-1-1 1 0 0,0 0 0 0 0,0-1 0 0 0,-1 0-1 0 0,0 0 1 0 0,0-1 0 0 0,-22 8 0 0 0,1-2-863 0 0,0-2 1 0 0,-53 8-1 0 0,64-14-1337 0 0,-32 0 0 0 0,34-4-3913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1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35 2303 0 0,'2'-1'102'0'0,"1"0"-91"0"0,0-1 0 0 0,0 0 1 0 0,0 0-1 0 0,-1 0 1 0 0,1 0-1 0 0,3-3 0 0 0,-6 5-7 0 0,1-1-1 0 0,-1 1 1 0 0,0 0-1 0 0,1-1 1 0 0,-1 1-1 0 0,0-1 0 0 0,0 1 1 0 0,1-1-1 0 0,-1 1 1 0 0,0 0-1 0 0,0-1 1 0 0,0 1-1 0 0,1-1 1 0 0,-1 1-1 0 0,0-1 1 0 0,0 1-1 0 0,0-1 0 0 0,0 1 1 0 0,0-1-1 0 0,0 0 1 0 0,-1 0 20 0 0,1 1-1 0 0,0-1 1 0 0,-1 1 0 0 0,1-1 0 0 0,-1 1 0 0 0,1-1 0 0 0,-1 1-1 0 0,1-1 1 0 0,-1 1 0 0 0,1 0 0 0 0,-1-1 0 0 0,1 1-1 0 0,-1 0 1 0 0,0-1 0 0 0,1 1 0 0 0,-1 0 0 0 0,1 0 0 0 0,-1 0-1 0 0,0-1 1 0 0,1 1 0 0 0,-2 0 0 0 0,0 0 466 0 0,1 0 0 0 0,-1 0 1 0 0,1 0-1 0 0,-1 0 1 0 0,1 0-1 0 0,-1 1 0 0 0,1-1 1 0 0,-1 0-1 0 0,1 1 0 0 0,-1-1 1 0 0,1 1-1 0 0,0-1 0 0 0,-1 1 1 0 0,1 0-1 0 0,0 0 0 0 0,-3 1 1 0 0,-19 20 4844 0 0,19-18-4618 0 0,-38 45-205 0 0,2 1 1 0 0,3 2 0 0 0,-41 73-1 0 0,48-71-391 0 0,-27 66 0 0 0,44-88-116 0 0,2 0 0 0 0,1 1 0 0 0,-9 56 0 0 0,18-74-457 0 0,0 0 0 0 0,2 24 0 0 0,-1-35 256 0 0,0 14-634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0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9415 0 0,'0'0'4343'0'0,"0"3"-4050"0"0,1 4-97 0 0,0 0-1 0 0,0 0 1 0 0,-1 0-1 0 0,0 1 1 0 0,-1-1 0 0 0,1 0-1 0 0,-2 0 1 0 0,-2 13-1 0 0,-25 61 886 0 0,15-46-747 0 0,-88 222 509 0 0,87-220-784 0 0,-3 6-116 0 0,-30 51 0 0 0,26-57-1387 0 0,20-35 49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07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122 360 7367 0 0,'-97'-21'1046'0'0,"95"21"228"0"0,-10-1 3014 0 0,2 1 1123 0 0,10 2-3882 0 0,7 2-1645 0 0,0 0 246 0 0,-1-1 0 0 0,1 0-1 0 0,0-1 1 0 0,0 0 0 0 0,0 0-1 0 0,0 0 1 0 0,0-1 0 0 0,1 0-1 0 0,11 0 1 0 0,9-2 226 0 0,33-4 1 0 0,-51 4-280 0 0,31-5 370 0 0,74-21 0 0 0,40-23 324 0 0,-34 9-332 0 0,356-75 135 0 0,-87 34-1091 0 0,-201 52-2783 0 0,-179 28 2169 0 0,1 1-1 0 0,-1 0 1 0 0,1 0-1 0 0,20 2 1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0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10135 0 0,'0'0'778'0'0,"-5"7"-476"0"0,2-5 49 0 0,1 1 1 0 0,0 0-1 0 0,-1-1 0 0 0,1 1 0 0 0,0 0 0 0 0,1 0 0 0 0,-1 0 1 0 0,0 0-1 0 0,1 1 0 0 0,0-1 0 0 0,0 0 0 0 0,0 1 0 0 0,0-1 1 0 0,0 0-1 0 0,1 1 0 0 0,-1-1 0 0 0,1 1 0 0 0,0-1 0 0 0,0 1 0 0 0,1-1 1 0 0,-1 1-1 0 0,1-1 0 0 0,-1 1 0 0 0,1-1 0 0 0,0 0 0 0 0,2 5 1 0 0,2 2-120 0 0,0 1 1 0 0,1-1 0 0 0,0 0 0 0 0,1-1 0 0 0,9 11 0 0 0,44 42 353 0 0,-38-40-470 0 0,88 96-1579 0 0,-108-116 163 0 0,10-2-7670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0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 6447 0 0,'0'0'11415'0'0,"-1"2"-11040"0"0,-6 33 75 0 0,-2 0 0 0 0,-1 0 1 0 0,-2-1-1 0 0,-25 50 1 0 0,-81 126-639 0 0,58-108 364 0 0,-24 42-150 0 0,-167 324 710 0 0,247-459-684 0 0,-6 11 64 0 0,2 0 0 0 0,-11 39 0 0 0,18-42-282 0 0,1-17 131 0 0,0 1 0 0 0,0-1 1 0 0,0 1-1 0 0,0-1 0 0 0,1 1 0 0 0,-1-1 0 0 0,0 1 1 0 0,0-1-1 0 0,1 0 0 0 0,-1 1 0 0 0,0-1 1 0 0,1 1-1 0 0,-1-1 0 0 0,0 0 0 0 0,1 1 1 0 0,-1-1-1 0 0,1 0 0 0 0,-1 1 0 0 0,1-1 1 0 0,-1 0-1 0 0,0 0 0 0 0,1 0 0 0 0,-1 1 1 0 0,1-1-1 0 0,-1 0 0 0 0,1 0 0 0 0,-1 0 0 0 0,1 0 1 0 0,-1 0-1 0 0,2 0 0 0 0,11-1-705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0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0 14279 0 0,'0'0'1103'0'0,"-2"2"-528"0"0,-53 85 3880 0 0,-150 261-2044 0 0,52-20-1910 0 0,118-248-463 0 0,-5-2-1 0 0,-62 93 0 0 0,75-129-1085 0 0,26-41 79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0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38 368 3223 0 0,'-5'-6'288'0'0,"-10"-13"871"0"0,12 16 163 0 0,1-1 1 0 0,0 1-1 0 0,0-1 0 0 0,0 1 1 0 0,-2-8-1 0 0,4 9-596 0 0,-1-1-1 0 0,1 0 1 0 0,-1 0-1 0 0,1 1 1 0 0,0-1 0 0 0,0 0-1 0 0,0 0 1 0 0,0 1 0 0 0,1-4-1 0 0,7-18-771 0 0,-2 13 279 0 0,1 1 0 0 0,-1 0 0 0 0,1 0 0 0 0,1 0 0 0 0,14-13 0 0 0,-5 7-129 0 0,1 1 1 0 0,19-14 0 0 0,-9 11-9 0 0,1 1 0 0 0,1 1 0 0 0,0 2 0 0 0,1 1 0 0 0,0 1 0 0 0,1 2 0 0 0,50-10 0 0 0,-68 17-64 0 0,0 2 0 0 0,0-1 0 0 0,0 2 1 0 0,0 0-1 0 0,0 0 0 0 0,-1 1 0 0 0,28 6 0 0 0,-35-5-22 0 0,-1-1-1 0 0,1 1 0 0 0,-1 0 0 0 0,0 1 0 0 0,0-1 0 0 0,0 1 0 0 0,0 0 0 0 0,0 0 0 0 0,-1 0 0 0 0,1 1 0 0 0,-1 0 0 0 0,0 0 0 0 0,0 0 0 0 0,0 0 0 0 0,-1 1 0 0 0,0-1 0 0 0,1 1 0 0 0,-2 0 0 0 0,1 0 0 0 0,0 0 0 0 0,-1 0 0 0 0,2 6 0 0 0,-2-4 0 0 0,-1-1 0 0 0,0 0 0 0 0,0 1 0 0 0,0-1 0 0 0,-1 0 0 0 0,0 1 0 0 0,0-1 0 0 0,0 1 0 0 0,-1-1 0 0 0,-3 13 0 0 0,1-10 23 0 0,0 0-1 0 0,-1 0 0 0 0,0 0 1 0 0,-1 0-1 0 0,0 0 0 0 0,-9 11 1 0 0,2-4 16 0 0,-1-1-1 0 0,-1 0 1 0 0,-1-2 0 0 0,0 1 0 0 0,-1-2 0 0 0,-21 14-1 0 0,9-11-60 0 0,0-1-1 0 0,-1-2 0 0 0,0-1 0 0 0,-42 11 0 0 0,40-13-121 0 0,6-1-49 0 0,-7 2-780 0 0,-1-1-1 0 0,-56 8 1 0 0,72-17-437 0 0,2-3-50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0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286 135 11519 0 0,'0'0'887'0'0,"1"2"-363"0"0,0 2 248 0 0,1 1-1 0 0,-1 0 1 0 0,1 0 0 0 0,0-1 0 0 0,1 1-1 0 0,-1-1 1 0 0,1 0 0 0 0,3 4-1 0 0,-4-6-623 0 0,0 0-1 0 0,0 0 0 0 0,0 0 1 0 0,0 0-1 0 0,1-1 0 0 0,-1 1 1 0 0,0-1-1 0 0,1 1 0 0 0,-1-1 1 0 0,1 0-1 0 0,-1 0 0 0 0,1 0 1 0 0,0-1-1 0 0,-1 1 0 0 0,1 0 1 0 0,0-1-1 0 0,3 0 0 0 0,8 0 61 0 0,1 0 0 0 0,-1-2 0 0 0,1 1 0 0 0,-1-2-1 0 0,0 0 1 0 0,0-1 0 0 0,17-6 0 0 0,9-7 20 0 0,42-24 1 0 0,-60 28-238 0 0,0-1 1 0 0,-1 0-1 0 0,34-31 0 0 0,-54 44-4 0 0,0 0-1 0 0,-1 0 0 0 0,1 0 0 0 0,0 0 0 0 0,0 1 0 0 0,0-1 1 0 0,0 0-1 0 0,-1-1 0 0 0,1 1 0 0 0,0 0 0 0 0,-1 0 0 0 0,1 0 0 0 0,-1 0 1 0 0,1 0-1 0 0,-1-1 0 0 0,1-1 0 0 0,-1 2-7 0 0,-1 1 1 0 0,1-1-1 0 0,0 0 0 0 0,0 1 1 0 0,0-1-1 0 0,-1 1 0 0 0,1-1 0 0 0,0 1 1 0 0,0-1-1 0 0,-1 1 0 0 0,1-1 1 0 0,0 1-1 0 0,-1-1 0 0 0,1 1 1 0 0,-1-1-1 0 0,1 1 0 0 0,-1 0 1 0 0,1-1-1 0 0,-1 1 0 0 0,1 0 0 0 0,-1-1 1 0 0,1 1-1 0 0,-1 0 0 0 0,0-1 1 0 0,-2 0-53 0 0,0 0 0 0 0,0 1 0 0 0,-1-1 0 0 0,1 1 0 0 0,0-1 0 0 0,0 1 0 0 0,0 0 0 0 0,-1 0 0 0 0,1 1 0 0 0,0-1 0 0 0,-6 2 0 0 0,-49 18-741 0 0,-81 40-1 0 0,130-56 802 0 0,-54 26-72 0 0,2 2 0 0 0,-58 42 0 0 0,94-57 105 0 0,1 2 0 0 0,1 1 0 0 0,0 1-1 0 0,2 0 1 0 0,0 2 0 0 0,2 0 0 0 0,-19 29 0 0 0,32-41 58 0 0,0 0-1 0 0,0 0 1 0 0,1 0 0 0 0,0 1 0 0 0,1 0-1 0 0,1-1 1 0 0,-3 16 0 0 0,5-22-41 0 0,0-1 0 0 0,1 0 0 0 0,-1 0 0 0 0,1 0 0 0 0,0 1 0 0 0,1-1-1 0 0,-1 0 1 0 0,1 0 0 0 0,-1 1 0 0 0,1-1 0 0 0,1 0 0 0 0,-1 0 0 0 0,1 0 0 0 0,-1 0 0 0 0,1 0 0 0 0,0-1 0 0 0,0 1 0 0 0,1 0 0 0 0,-1-1 0 0 0,1 1-1 0 0,0-1 1 0 0,0 0 0 0 0,0 0 0 0 0,4 3 0 0 0,1-1 19 0 0,0-1 0 0 0,0 0 0 0 0,1 0 0 0 0,-1 0 0 0 0,1-1 0 0 0,0-1 0 0 0,0 0 0 0 0,0 0-1 0 0,0 0 1 0 0,0-1 0 0 0,0-1 0 0 0,1 1 0 0 0,16-3 0 0 0,9-2 6 0 0,-2-2-1 0 0,46-13 1 0 0,20-9-817 0 0,-35 5-5154 0 0,-17 4-1435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3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10367 0 0,'0'0'935'0'0,"0"2"-768"0"0,-22 74 1678 0 0,7-30-442 0 0,-17 74 607 0 0,25-87-1959 0 0,-1-1 0 0 0,-2 0 0 0 0,-1 0 0 0 0,-2-1 0 0 0,-1-1 0 0 0,-1 0 0 0 0,-1-1 0 0 0,-2-1-1 0 0,-1-1 1 0 0,-29 32 0 0 0,31-39-81 0 0,-1-1-1 0 0,-1 0 0 0 0,-34 24 1 0 0,47-38-74 0 0,4-4-139 0 0,0 1 1 0 0,1-1 0 0 0,-1 1-1 0 0,0-1 1 0 0,0 0 0 0 0,0 0-1 0 0,-3 1 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4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 10367 0 0,'-2'-7'7856'0'0,"2"7"-7815"0"0,0-1 0 0 0,0 1 0 0 0,0 0 0 0 0,0-1 0 0 0,1 1 0 0 0,-1 0 0 0 0,0 0 0 0 0,0-1 0 0 0,0 1 0 0 0,0 0 0 0 0,0 0 0 0 0,0 0 0 0 0,0-1 0 0 0,0 1 0 0 0,1 0 1 0 0,-1 0-1 0 0,0 0 0 0 0,0-1 0 0 0,0 1 0 0 0,0 0 0 0 0,1 0 0 0 0,-1 0 0 0 0,0 0 0 0 0,0-1 0 0 0,1 1 0 0 0,-1 0 0 0 0,16-8 341 0 0,-14 7-916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34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100 368 6447 0 0,'0'0'298'0'0,"-2"1"-10"0"0,-1 1-238 0 0,-1 0-18 0 0,-8 15-4 0 0,9-14 217 0 0,0 2 0 0 0,1-1 0 0 0,0 0-1 0 0,0 0 1 0 0,0 1 0 0 0,-2 7 0 0 0,4-9 671 0 0,0-1-660 0 0,-2 9-22 0 0,2-8 49 0 0,1-1 212 0 0,1 6-25 0 0,0-4-115 0 0,-1 1 1 0 0,0-1-1 0 0,0 0 1 0 0,0 1-1 0 0,0-1 1 0 0,-1 8-1 0 0,0-9-269 0 0,0 0-1 0 0,-1 0 0 0 0,1-1 0 0 0,-1 1 1 0 0,0 0-1 0 0,1-1 0 0 0,-2 1 1 0 0,1-1-1 0 0,0 1 0 0 0,0-1 0 0 0,-1 1 1 0 0,1-1-1 0 0,-1 0 0 0 0,0 0 0 0 0,1 0 1 0 0,-1 0-1 0 0,0 0 0 0 0,-1 0 1 0 0,1 0-1 0 0,0-1 0 0 0,0 1 0 0 0,-1-1 1 0 0,-3 3-1 0 0,5-4-64 0 0,0 0 0 0 0,1 0 0 0 0,-1 0 0 0 0,0 0 0 0 0,0 0 1 0 0,1 0-1 0 0,-1 0 0 0 0,0 0 0 0 0,0 0 0 0 0,1 0 0 0 0,-1-1 0 0 0,0 1 0 0 0,0 0 0 0 0,1 0 1 0 0,-1-1-1 0 0,0 1 0 0 0,1 0 0 0 0,-1-1 0 0 0,0 1 0 0 0,1-1 0 0 0,-1 1 0 0 0,1-1 0 0 0,-1 1 1 0 0,1-1-1 0 0,-1 1 0 0 0,0-2 0 0 0,-8-15 273 0 0,8 11-207 0 0,0-1 1 0 0,0 1-1 0 0,1-1 1 0 0,0 1-1 0 0,0 0 1 0 0,1-1-1 0 0,0 1 1 0 0,0-1-1 0 0,0 1 1 0 0,1 0-1 0 0,3-7 1 0 0,2-6 64 0 0,1 0-1 0 0,13-21 1 0 0,-3 10-109 0 0,1 1 0 0 0,1 0-1 0 0,1 2 1 0 0,2 1 0 0 0,1 0-1 0 0,49-40 1 0 0,-50 48-8 0 0,1 0 0 0 0,1 3 0 0 0,0 0 0 0 0,1 1 0 0 0,0 1 0 0 0,52-16 0 0 0,-71 27-27 0 0,1 0 0 0 0,-1 0 0 0 0,1 1 0 0 0,0 0 0 0 0,-1 1 0 0 0,1 0 0 0 0,0 0 0 0 0,0 1 0 0 0,-1-1 0 0 0,1 2 0 0 0,0-1 0 0 0,-1 1 0 0 0,0 0 0 0 0,1 1 0 0 0,-1-1 0 0 0,0 2 0 0 0,0-1 0 0 0,0 1 0 0 0,0 0 0 0 0,-1 0 0 0 0,0 1 0 0 0,0 0 0 0 0,0 0 0 0 0,0 0 0 0 0,-1 1 0 0 0,0 0 0 0 0,0 0 0 0 0,0 0 0 0 0,-1 0 0 0 0,0 1 0 0 0,3 7 0 0 0,0 1-29 0 0,-2 0 0 0 0,0 0 0 0 0,0 1-1 0 0,-2-1 1 0 0,0 1 0 0 0,0 0 0 0 0,-2-1-1 0 0,0 1 1 0 0,-1 0 0 0 0,0 0 0 0 0,-4 23 0 0 0,0-13-24 0 0,-1-1 1 0 0,-2 1-1 0 0,0-1 1 0 0,-1-1 0 0 0,-2 1-1 0 0,-16 29 1 0 0,12-29 93 0 0,-2-1-1 0 0,-29 36 1 0 0,-46 39 181 0 0,22-24-73 0 0,-124 127 153 0 0,186-195-291 0 0,0-1 1 0 0,-13 8 0 0 0,17-12-14 0 0,0-1 0 0 0,0 1 0 0 0,0-1 0 0 0,0 1 0 0 0,-1-1 0 0 0,1 0 1 0 0,0 0-1 0 0,0-1 0 0 0,-1 1 0 0 0,-4 0 0 0 0,-5-4 6 0 0,11 2-9 0 0,0-1-1 0 0,-1 0 1 0 0,1 0 0 0 0,0 0-1 0 0,0 0 1 0 0,0-1-1 0 0,0 1 1 0 0,0 0 0 0 0,1-1-1 0 0,-1 1 1 0 0,1-1-1 0 0,-1 0 1 0 0,1 1 0 0 0,0-1-1 0 0,0 0 1 0 0,0 0-1 0 0,0 0 1 0 0,0-6 0 0 0,0-1-1 0 0,0 0 1 0 0,0-1 0 0 0,1 1 0 0 0,1-12 0 0 0,15-127-545 0 0,-2 51-4762 0 0,-11 77 30 0 0</inkml:trace>
  <inkml:trace contextRef="#ctx0" brushRef="#br0" timeOffset="1">904 594 5527 0 0,'0'0'895'0'0,"2"1"702"0"0,5 0-904 0 0,-1 0-1 0 0,1 0 0 0 0,-1-1 1 0 0,1 0-1 0 0,-1 0 0 0 0,1 0 1 0 0,-1-1-1 0 0,1 0 0 0 0,-1-1 1 0 0,0 1-1 0 0,9-4 1 0 0,8-4-222 0 0,37-22 1 0 0,-30 15 235 0 0,51-28 52 0 0,85-62-1 0 0,-159 101-810 0 0,0-1 0 0 0,-1 1 0 0 0,1-1 0 0 0,-1 0-1 0 0,-1-1 1 0 0,1 1 0 0 0,6-12 0 0 0,-11 17-179 0 0,-2-1-35 0 0,1 1 200 0 0,-1 0 0 0 0,1 0 1 0 0,-1 0-1 0 0,0 0 0 0 0,1 0 1 0 0,-1 0-1 0 0,0 0 0 0 0,0 0 1 0 0,0 0-1 0 0,0 0 0 0 0,0 0 1 0 0,0 0-1 0 0,0 1 0 0 0,0-1 1 0 0,0 1-1 0 0,0-1 1 0 0,-2 0-1 0 0,0 0-51 0 0,-1 0 0 0 0,1 0 0 0 0,-1 0 0 0 0,1 1 0 0 0,-1 0 0 0 0,-4-1 0 0 0,-6 2-223 0 0,0 0 0 0 0,-18 5 0 0 0,26-5 219 0 0,-15 4 44 0 0,0 1 1 0 0,1 0-1 0 0,0 2 0 0 0,0 1 0 0 0,0 0 0 0 0,2 1 0 0 0,-24 16 1 0 0,3 3 204 0 0,1 1 1 0 0,-37 38 0 0 0,60-53 25 0 0,1 0 0 0 0,0 1 1 0 0,1 1-1 0 0,1 0 0 0 0,0 1 0 0 0,2 0 0 0 0,0 0 0 0 0,-8 22 0 0 0,14-28 5 0 0,0-1 0 0 0,1 1-1 0 0,0 0 1 0 0,1 1 0 0 0,0-1 0 0 0,1 0-1 0 0,1 0 1 0 0,0 1 0 0 0,0-1 0 0 0,1 0-1 0 0,1 1 1 0 0,0-1 0 0 0,1 0-1 0 0,0 0 1 0 0,5 12 0 0 0,-5-16-105 0 0,0-1 1 0 0,1 1-1 0 0,0-1 1 0 0,0 1-1 0 0,1-1 1 0 0,-1-1-1 0 0,10 11 0 0 0,-11-15-49 0 0,0 1 0 0 0,0-1 0 0 0,0 1 0 0 0,0-1 0 0 0,1 0 0 0 0,-1 0 0 0 0,0-1 0 0 0,1 1 0 0 0,0-1 0 0 0,-1 1 0 0 0,1-1 0 0 0,0 0 0 0 0,0-1 1 0 0,0 1-1 0 0,0-1 0 0 0,-1 1 0 0 0,1-1 0 0 0,6-1 0 0 0,4-1-167 0 0,1 0 0 0 0,-1-1 0 0 0,18-5 1 0 0,17-11-4868 0 0,-9 1-981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3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648 749 7831 0 0,'-1'2'603'0'0,"-9"141"4057"0"0,12-124-2339 0 0,0-19-1802 0 0,2-1-330 0 0,1 0-1 0 0,-1-1 1 0 0,1 0 0 0 0,-1 1 0 0 0,0-2-1 0 0,0 1 1 0 0,0 0 0 0 0,0-1-1 0 0,0 0 1 0 0,-1 0 0 0 0,1 0 0 0 0,-1 0-1 0 0,0 0 1 0 0,5-7 0 0 0,5-7 168 0 0,20-36 0 0 0,-27 43-270 0 0,6-12 60 0 0,77-139 378 0 0,-73 128-506 0 0,84-184-121 0 0,-83 173-52 0 0,-2 0 0 0 0,-1 0 0 0 0,7-53 0 0 0,-19 86 72 0 0,-1-2-1 0 0,0 1 0 0 0,-1-16 1 0 0,0 25 49 0 0,0-1 1 0 0,0 1-1 0 0,-1 0 1 0 0,0 0-1 0 0,1 0 1 0 0,-1-1-1 0 0,0 1 0 0 0,0 0 1 0 0,-1 0-1 0 0,1 0 1 0 0,-1 1-1 0 0,1-1 1 0 0,-1 0-1 0 0,0 0 1 0 0,0 1-1 0 0,0-1 1 0 0,-4-2-1 0 0,4 3 8 0 0,-1 1 1 0 0,1 0-1 0 0,-1 0 0 0 0,0 0 0 0 0,1 0 0 0 0,-1 1 0 0 0,0-1 1 0 0,0 1-1 0 0,0-1 0 0 0,1 1 0 0 0,-1 0 0 0 0,0 0 1 0 0,0 0-1 0 0,0 1 0 0 0,1-1 0 0 0,-1 1 0 0 0,-4 1 0 0 0,0-1 2 0 0,1 2-1 0 0,0-1 1 0 0,-1 1-1 0 0,1 0 0 0 0,0 0 1 0 0,-7 5-1 0 0,1 2 2 0 0,0 1 1 0 0,0 0-1 0 0,1 0 0 0 0,0 2 0 0 0,2-1 0 0 0,-14 22 1 0 0,-43 88-49 0 0,64-118 67 0 0,-50 116-2 0 0,-38 133 0 0 0,64-176 4 0 0,-3 12 32 0 0,-30 83 385 0 0,-15 84 560 0 0,21-64-503 0 0,44-162-368 0 0,-3 0 0 0 0,0-1 1 0 0,-2 0-1 0 0,-29 44 0 0 0,34-59-159 0 0,-2 0 1 0 0,1-1-1 0 0,-2-1 0 0 0,0 1 1 0 0,0-2-1 0 0,-1 0 1 0 0,-1 0-1 0 0,1-1 0 0 0,-2-1 1 0 0,-19 10-1 0 0,13-8-2740 0 0,13-9-3388 0 0</inkml:trace>
  <inkml:trace contextRef="#ctx0" brushRef="#br0" timeOffset="1">72 1301 6447 0 0,'-10'3'319'0'0,"0"0"0"0"0,0 1 0 0 0,-11 5 0 0 0,1 4 10335 0 0,20-11-10116 0 0,1-1-476 0 0,0 1 0 0 0,0-1 0 0 0,-1 0 0 0 0,1 1 0 0 0,0-1 0 0 0,0 0 0 0 0,0 0 0 0 0,0 0 0 0 0,0 0 0 0 0,1 0 0 0 0,-1 0 0 0 0,0 0 0 0 0,0 0 0 0 0,1 0 0 0 0,-1 0 0 0 0,0-1 0 0 0,1 1 0 0 0,-1-1 0 0 0,1 1 0 0 0,-1-1 0 0 0,1 1 0 0 0,-1-1 0 0 0,1 0 0 0 0,-1 0 0 0 0,1 0 0 0 0,-1 0 0 0 0,4 0 0 0 0,4 0 164 0 0,1-1 0 0 0,-1 0 0 0 0,13-4 0 0 0,-21 5-208 0 0,55-16 444 0 0,62-26 1 0 0,-61 20-333 0 0,59-24 112 0 0,35-14-3561 0 0,-122 51-3817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3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89 257 8783 0 0,'0'0'794'0'0,"0"2"-652"0"0,-1 5 209 0 0,0 1 0 0 0,0-1 0 0 0,-1 1 0 0 0,0-1 0 0 0,0 1 0 0 0,-1-1-1 0 0,-4 10 1 0 0,-4 3 426 0 0,-16 25-1 0 0,21-35-644 0 0,-2-1 0 0 0,-8 10 0 0 0,15-18 224 0 0,7-10-155 0 0,-2 4-155 0 0,30-45 352 0 0,63-88 40 0 0,-74 110-417 0 0,0 1 1 0 0,46-41-1 0 0,-53 54 18 0 0,48-38 37 0 0,-55 46 143 0 0,0 0-1 0 0,1 0 1 0 0,0 1-1 0 0,0 0 1 0 0,13-4 0 0 0,-19 8-67 0 0,-1 0 0 0 0,1 1 0 0 0,0-1 0 0 0,0 1 0 0 0,0 0 0 0 0,-1 0 0 0 0,1 0 1 0 0,0 1-1 0 0,0-1 0 0 0,0 1 0 0 0,-1 0 0 0 0,1 0 0 0 0,0 1 0 0 0,-1-1 1 0 0,1 1-1 0 0,-1-1 0 0 0,0 1 0 0 0,1 0 0 0 0,2 3 0 0 0,-4-3-43 0 0,0 0-1 0 0,0 0 1 0 0,-1 1-1 0 0,1-1 1 0 0,-1 1-1 0 0,0-1 1 0 0,1 1-1 0 0,-1-1 1 0 0,-1 1-1 0 0,1-1 1 0 0,0 1-1 0 0,0 5 1 0 0,0-2-59 0 0,-1 1 0 0 0,1-1 0 0 0,-1 1 0 0 0,-1-1 0 0 0,0 0 0 0 0,0 1 0 0 0,0-1 0 0 0,0 0 0 0 0,-1 1 0 0 0,0-1 0 0 0,-5 10 0 0 0,-2 1 49 0 0,-2 0-1 0 0,-17 24 1 0 0,-12 17-188 0 0,37-51 24 0 0,-1 0 0 0 0,1 0-1 0 0,0 0 1 0 0,0 1-1 0 0,1 0 1 0 0,-3 12-1 0 0,2 0-1658 0 0,1 24 0 0 0,2-42 955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3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18575 0 0,'0'0'1991'0'0,"1"1"-1890"0"0,3 6-27 0 0,-3-5-65 0 0,0-1 0 0 0,0 0 0 0 0,0 1 1 0 0,0-1-1 0 0,0 0 0 0 0,0 0 1 0 0,1 0-1 0 0,-1 0 0 0 0,0 0 0 0 0,1 0 1 0 0,-1 0-1 0 0,0 0 0 0 0,1 0 1 0 0,-1-1-1 0 0,4 2 0 0 0,0 0-3 0 0,0 0 41 0 0,0 0 1 0 0,0-1-1 0 0,0 1 0 0 0,0-1 0 0 0,5 0 0 0 0,16 5-1136 0 0,-25-5-169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3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11975 0 0,'0'-1'6980'0'0,"2"-8"-895"0"0,7 4-8317 0 0,-2 2 903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3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1279 8287 0 0,'0'0'6286'0'0,"2"0"-5821"0"0,8-7-31 0 0,0-1-1 0 0,0 0 1 0 0,0 0-1 0 0,-1-1 1 0 0,0 0 0 0 0,12-17-1 0 0,6-5-12 0 0,167-167 1335 0 0,83-91-289 0 0,-135 120-1125 0 0,103-113-226 0 0,-218 254-144 0 0,84-84 78 0 0,-87 90-233 0 0,2 1 0 0 0,46-30-1 0 0,-71 50 32 0 0,-3 13-160 0 0,-10 27 252 0 0,-28 59-1 0 0,-1 1 113 0 0,-27 148-6 0 0,19 4 141 0 0,38-189-20 0 0,11-61-166 0 0,-22 158 375 0 0,20-141-339 0 0,2 0-1 0 0,0 1 1 0 0,1-1-1 0 0,1 0 1 0 0,1 0 0 0 0,8 32-1 0 0,-9-46-33 0 0,-1 0 0 0 0,1 0 0 0 0,0 0 0 0 0,0 0 0 0 0,0 0 0 0 0,0-1 0 0 0,1 1 0 0 0,0-1 0 0 0,-1 0 0 0 0,1 1 0 0 0,0-1 0 0 0,5 3 0 0 0,-6-4-10 0 0,0-1 1 0 0,1 0-1 0 0,-1 1 0 0 0,1-1 0 0 0,-1 0 0 0 0,1 0 0 0 0,-1-1 0 0 0,1 1 0 0 0,0 0 0 0 0,-1-1 0 0 0,1 0 0 0 0,0 1 0 0 0,0-1 0 0 0,-1 0 0 0 0,1 0 0 0 0,0-1 0 0 0,0 1 0 0 0,-1-1 0 0 0,1 1 0 0 0,3-2 1 0 0,-2 0-184 0 0,0 0 0 0 0,0 0 1 0 0,0 0-1 0 0,0 0 0 0 0,0-1 1 0 0,-1 1-1 0 0,1-1 1 0 0,-1 0-1 0 0,1 0 0 0 0,3-5 1 0 0,2-4-942 0 0,13-20 0 0 0,-20 30 1091 0 0,18-33-1518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3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11519 0 0,'0'0'1040'0'0,"2"-2"-597"0"0,2-1 273 0 0,0-1 0 0 0,0 1-1 0 0,1 0 1 0 0,-1 0 0 0 0,1 1 0 0 0,0-1-1 0 0,0 1 1 0 0,7-2 0 0 0,46-11 1097 0 0,-9 4-1156 0 0,133-41 761 0 0,-138 43-2247 0 0,0 1 1 0 0,55-2-1 0 0,-81 9-82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48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52 4143 0 0,'0'0'191'0'0,"-7"-4"26"0"0,-4 2-46 0 0,-1-1 0 0 0,1 2 0 0 0,-13-2 0 0 0,-13 1 13577 0 0,34 7-9974 0 0,-1 12-4083 0 0,0 5 172 0 0,1-14 137 0 0,-2 2 0 0 0,1 0 0 0 0,1 0 0 0 0,0 0 0 0 0,-3 14 0 0 0,-1 19 12 0 0,-5 49-32 0 0,12-82 47 0 0,0-1 0 0 0,0 1 0 0 0,1-1 0 0 0,0 1 0 0 0,1-1 0 0 0,0 0 0 0 0,4 14 0 0 0,-5-21-3 0 0,0 1 0 0 0,0-1 0 0 0,0 0 0 0 0,1 0 0 0 0,-1 0 0 0 0,0 0 0 0 0,1 0-1 0 0,-1-1 1 0 0,1 1 0 0 0,-1 0 0 0 0,1-1 0 0 0,0 1 0 0 0,0-1 0 0 0,0 1 0 0 0,0-1 0 0 0,0 0 0 0 0,3 2-1 0 0,-1-2 25 0 0,0 0 0 0 0,0 0-1 0 0,0 0 1 0 0,0-1-1 0 0,0 1 1 0 0,0-1-1 0 0,0 0 1 0 0,0 0 0 0 0,6-1-1 0 0,3-2 63 0 0,0 0 1 0 0,0-1-1 0 0,0 0 0 0 0,-1-1 1 0 0,15-7-1 0 0,0-2-41 0 0,-1-1-1 0 0,46-35 1 0 0,-57 38-50 0 0,-1-1 0 0 0,0 0 0 0 0,-1-1 0 0 0,-1-1 0 0 0,18-26 0 0 0,-17 16-19 0 0,-16 33-6 0 0,1-1 1 0 0,0 1-1 0 0,0-1 0 0 0,1 1 1 0 0,0 0-1 0 0,0 0 0 0 0,1 0 1 0 0,0-1-1 0 0,1 1 0 0 0,-1 0 1 0 0,4 12-1 0 0,-3-14 2 0 0,1 0 0 0 0,0 0-1 0 0,0 1 1 0 0,0-1 0 0 0,1-1 0 0 0,0 1-1 0 0,0 0 1 0 0,1-1 0 0 0,-1 1 0 0 0,1-1-1 0 0,1 0 1 0 0,-1 0 0 0 0,0-1 0 0 0,1 1-1 0 0,10 6 1 0 0,7 2 94 0 0,0-1-1 0 0,1-1 1 0 0,1-1 0 0 0,35 10-1 0 0,-50-17-46 0 0,-1-1 0 0 0,1 0 0 0 0,0-1 0 0 0,0 0 0 0 0,0-1-1 0 0,16 0 1 0 0,-21 0-15 0 0,-1-1 0 0 0,1 0 0 0 0,-1 1 0 0 0,1-1 0 0 0,-1 0-1 0 0,1-1 1 0 0,-1 1 0 0 0,0-1 0 0 0,0 1 0 0 0,0-1 0 0 0,0 0 0 0 0,0 0-1 0 0,0 0 1 0 0,0-1 0 0 0,-1 1 0 0 0,1-1 0 0 0,-1 1 0 0 0,0-1 0 0 0,4-5-1 0 0,0-4 79 0 0,0 0-1 0 0,-1-1 1 0 0,4-13-1 0 0,4-12 40 0 0,13-35-17 0 0,-18 46-163 0 0,20-45 1 0 0,11 4-1111 0 0,-9 25-2601 0 0,-14 22-4110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4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0 15263 0 0,'-4'2'144'0'0,"-1"-1"-1"0"0,0 1 1 0 0,0 0-1 0 0,1 0 1 0 0,0 1 0 0 0,-1-1-1 0 0,1 1 1 0 0,0 0-1 0 0,0 0 1 0 0,0 0-1 0 0,-5 6 1 0 0,-4 6 23 0 0,-17 25 0 0 0,28-37-44 0 0,-16 23 335 0 0,2 1 0 0 0,1 1-1 0 0,2 0 1 0 0,0 1-1 0 0,-8 31 1 0 0,1 10-216 0 0,-11 76 1 0 0,17-59-189 0 0,-17 75-61 0 0,26-140 32 0 0,-2-1 0 0 0,-1 0 0 0 0,-1 0 0 0 0,0-1 0 0 0,-19 28 0 0 0,14-27 110 0 0,-2 0 0 0 0,0-1 0 0 0,-35 32-1 0 0,37-40 69 0 0,0 0 0 0 0,-1-1 0 0 0,-1-1-1 0 0,0 0 1 0 0,0-1 0 0 0,-18 7 0 0 0,28-13-57 0 0,0-1 0 0 0,-1 0 0 0 0,1 0 1 0 0,-1 0-1 0 0,-10 0 0 0 0,17-2-135 0 0,0 0 1 0 0,-1 0-1 0 0,1 0 0 0 0,-1-1 0 0 0,1 1 0 0 0,0 0 0 0 0,-1 0 1 0 0,1-1-1 0 0,0 1 0 0 0,-1 0 0 0 0,1 0 0 0 0,0-1 1 0 0,0 1-1 0 0,-1 0 0 0 0,1-1 0 0 0,0 1 0 0 0,0-1 1 0 0,0 1-1 0 0,0 0 0 0 0,-1-1 0 0 0,1 1 0 0 0,0 0 0 0 0,0-1 1 0 0,0 1-1 0 0,0-1 0 0 0,-2-11 103 0 0,3 9-96 0 0,-1-1-1 0 0,1 1 1 0 0,0 0-1 0 0,0-1 1 0 0,0 1-1 0 0,0 0 1 0 0,0 0-1 0 0,1 0 1 0 0,-1 0-1 0 0,1 0 1 0 0,0 0-1 0 0,0 0 1 0 0,0 0-1 0 0,3-2 0 0 0,5-6-24 0 0,23-18-1 0 0,-24 21-55 0 0,42-36-684 0 0,3 3-1 0 0,76-46 1 0 0,-109 76 331 0 0,43-18 0 0 0,-60 28 487 0 0,1-1 1 0 0,0 1-1 0 0,0 0 1 0 0,1 0-1 0 0,-1 1 1 0 0,0-1-1 0 0,0 1 1 0 0,8 1-1 0 0,-11-1-23 0 0,0 0 0 0 0,0 1 0 0 0,0-1 0 0 0,-1 1 0 0 0,1-1 0 0 0,0 1 0 0 0,0-1 0 0 0,-1 1 0 0 0,1 0 0 0 0,-1 0-1 0 0,1 0 1 0 0,0 0 0 0 0,-1 0 0 0 0,0 0 0 0 0,1 1 0 0 0,-1-1 0 0 0,0 0 0 0 0,1 1 0 0 0,-1-1 0 0 0,0 1 0 0 0,0-1 0 0 0,0 1-1 0 0,-1-1 1 0 0,1 1 0 0 0,0 0 0 0 0,0 2 0 0 0,1 6 86 0 0,-1 0 0 0 0,0 1 0 0 0,-1-1 0 0 0,0 0 0 0 0,0 1 0 0 0,-1-1 0 0 0,-1 0-1 0 0,-4 16 1 0 0,-2 23 114 0 0,4-16-196 0 0,-3 48-810 0 0,7-80-81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4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157 169 15487 0 0,'0'0'1408'0'0,"1"0"-1162"0"0,12-1 561 0 0,0 0 1 0 0,0-1 0 0 0,-1 0-1 0 0,1-1 1 0 0,-1 0 0 0 0,0-1 0 0 0,18-9-1 0 0,-5 1-316 0 0,-1-1-1 0 0,34-25 1 0 0,-51 33-525 0 0,-1 0 0 0 0,0 0 0 0 0,0-1 0 0 0,-1 1 0 0 0,1-1 1 0 0,-1 0-1 0 0,-1-1 0 0 0,1 1 0 0 0,3-9 0 0 0,-7 14-153 0 0,-7-4-458 0 0,2 4 562 0 0,1 0 0 0 0,0 0 0 0 0,0 1 0 0 0,-1-1 0 0 0,1 1-1 0 0,0 0 1 0 0,-1 0 0 0 0,1 0 0 0 0,0 0 0 0 0,-1 1 0 0 0,1-1 0 0 0,-7 3 0 0 0,-2 1-209 0 0,-23 10 0 0 0,-117 70 24 0 0,110-58 389 0 0,22-15 51 0 0,2 2-1 0 0,-21 17 1 0 0,30-22-87 0 0,1-1 1 0 0,1 1 0 0 0,0 1 0 0 0,0-1 0 0 0,0 1-1 0 0,-7 14 1 0 0,13-20-75 0 0,-1-1 0 0 0,1 0 1 0 0,0 1-1 0 0,0-1 0 0 0,1 0 0 0 0,-1 1 0 0 0,0-1 0 0 0,1 1 1 0 0,0 0-1 0 0,-1-1 0 0 0,1 1 0 0 0,0-1 0 0 0,0 1 0 0 0,0 0 1 0 0,1-1-1 0 0,-1 1 0 0 0,1-1 0 0 0,-1 1 0 0 0,1-1 0 0 0,0 1 1 0 0,0-1-1 0 0,0 0 0 0 0,0 1 0 0 0,2 2 0 0 0,0-2-104 0 0,0 1-1 0 0,0-1 1 0 0,0 0-1 0 0,0-1 1 0 0,1 1 0 0 0,-1 0-1 0 0,1-1 1 0 0,0 0-1 0 0,-1 0 1 0 0,1 0-1 0 0,0 0 1 0 0,0 0-1 0 0,8 1 1 0 0,16 3-686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4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0,'0'0'12295'0'0,"2"0"-11458"0"0,16 5 4245 0 0,-7-5-6576 0 0,-2-2-522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4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0 324 12439 0 0,'2'-2'8203'0'0,"150"-135"-3387"0"0,-127 117-4890 0 0,1 2-1 0 0,1 1 1 0 0,1 1-1 0 0,44-19 1 0 0,-36 21 40 0 0,37-21 0 0 0,-64 30 24 0 0,1 0 1 0 0,0 0 0 0 0,-1 1 0 0 0,1 1-1 0 0,12-3 1 0 0,-20 5 7 0 0,1 1 0 0 0,0-1 1 0 0,0 1-1 0 0,0 0 0 0 0,-1 0 0 0 0,1 0 0 0 0,0 0 0 0 0,0 1 1 0 0,-1-1-1 0 0,6 3 0 0 0,-6-3 5 0 0,-1 1 0 0 0,1 0 0 0 0,-1 0 0 0 0,0 0 0 0 0,1 0 0 0 0,-1 0 0 0 0,0 0 0 0 0,1 0 1 0 0,-1 0-1 0 0,0 1 0 0 0,0-1 0 0 0,0 0 0 0 0,0 1 0 0 0,0-1 0 0 0,0 1 0 0 0,-1-1 0 0 0,1 1 0 0 0,0 0 0 0 0,0 1 0 0 0,0 4 24 0 0,1-1 1 0 0,-1 1-1 0 0,0 0 0 0 0,-1 0 1 0 0,0-1-1 0 0,0 1 0 0 0,0 0 0 0 0,-1 0 1 0 0,-2 10-1 0 0,-3 7 179 0 0,-12 31-1 0 0,11-34 53 0 0,-9 34 0 0 0,14-42-231 0 0,-1 0 0 0 0,2 0 0 0 0,0 0 0 0 0,1 18 0 0 0,0-27-20 0 0,1 0 0 0 0,-1 0-1 0 0,1 0 1 0 0,0 0 0 0 0,1 0 0 0 0,-1-1 0 0 0,1 1 0 0 0,-1 0 0 0 0,1-1 0 0 0,0 1-1 0 0,0-1 1 0 0,1 1 0 0 0,-1-1 0 0 0,1 0 0 0 0,-1 0 0 0 0,1 0 0 0 0,0-1 0 0 0,5 5-1 0 0,3-1 16 0 0,-1 0-1 0 0,1 0 0 0 0,1-1 1 0 0,-1 0-1 0 0,0-1 0 0 0,1 0 0 0 0,0-1 1 0 0,0-1-1 0 0,0 0 0 0 0,0 0 0 0 0,19-1 1 0 0,6-1-1346 0 0,1-2 0 0 0,54-11 0 0 0,-65 8-373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53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55 1839 0 0,'0'0'408'0'0,"1"-2"1042"0"0,4-15 5348 0 0,-2 10-3863 0 0,-2 5-2254 0 0,-1 2-637 0 0,0 0 1 0 0,0 0-1 0 0,0 0 0 0 0,0 0 0 0 0,0 1 0 0 0,0-1 0 0 0,0 0 0 0 0,0 0 0 0 0,0 0 0 0 0,0 0 0 0 0,1 0 1 0 0,-1 0-1 0 0,0 0 0 0 0,0 1 0 0 0,0-1 0 0 0,0 0 0 0 0,0 0 0 0 0,0 0 0 0 0,0 0 0 0 0,0 0 1 0 0,0 0-1 0 0,1 0 0 0 0,-1 0 0 0 0,0 0 0 0 0,0 0 0 0 0,0 0 0 0 0,0 0 0 0 0,0 0 0 0 0,0 0 1 0 0,0 1-1 0 0,1-1 0 0 0,-1 0 0 0 0,0 0 0 0 0,0 0 0 0 0,0 0 0 0 0,0 0 0 0 0,0 0 0 0 0,1 0 1 0 0,-1-1-1 0 0,0 1 0 0 0,0 0 0 0 0,0 0 0 0 0,0 0 0 0 0,0 0 0 0 0,0 0 0 0 0,0 0 0 0 0,1 0 1 0 0,-1 0-1 0 0,0 0 0 0 0,0 0 0 0 0,0 0 0 0 0,0 0 0 0 0,0 0 0 0 0,0-1 0 0 0,0 1 0 0 0,0 0 1 0 0,1 0-1 0 0,0 23 640 0 0,-4 29-423 0 0,-22 106 809 0 0,13-97-915 0 0,-4 68-1 0 0,16-116-101 0 0,0-11 13 0 0,3-2 8 0 0,2 0-50 0 0,-1 0 0 0 0,1-1 0 0 0,-1 0-1 0 0,1 0 1 0 0,-1 0 0 0 0,1 0 0 0 0,-1-1 0 0 0,0 1-1 0 0,0-1 1 0 0,6-3 0 0 0,-2-1-12 0 0,-1 1-1 0 0,1-1 1 0 0,-1 0-1 0 0,10-11 1 0 0,1-5-191 0 0,0 0 1 0 0,19-35-1 0 0,-16 19-194 0 0,27-70 0 0 0,-39 87 387 0 0,-4 6-14 0 0,0 5 22 0 0,-4 8 526 0 0,0 3-505 0 0,0 0 1 0 0,1 1 0 0 0,-1-1 0 0 0,0 0 0 0 0,0 1 0 0 0,0 0-1 0 0,0-1 1 0 0,0 1 0 0 0,0 0 0 0 0,1 2 0 0 0,-1-1 15 0 0,11 24 344 0 0,15 55 1 0 0,-15-43-211 0 0,-1-1-125 0 0,-2 0 0 0 0,4 41 0 0 0,-2-11 89 0 0,-10-66-93 0 0,8-10 162 0 0,1-3-17 0 0,1-1 0 0 0,-2 0 1 0 0,17-26-1 0 0,-14 19 7 0 0,15-18 0 0 0,69-68 69 0 0,-38 44-288 0 0,-45 45-177 0 0,-1-1-1 0 0,-1 0 0 0 0,17-34 0 0 0,-18 31-225 0 0,1 1 0 0 0,25-34 0 0 0,-20 39-230 0 0,-15 14 183 0 0,9 7-3992 0 0,-2 1-1201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5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151 278 8287 0 0,'0'0'2734'0'0,"8"-5"1511"0"0,65-37 697 0 0,4 5-3529 0 0,-37 19-1729 0 0,-1-1 0 0 0,41-28 0 0 0,-70 40 160 0 0,1 0-134 0 0,-1 0-1 0 0,13-13 1 0 0,-21 19 245 0 0,0-1 0 0 0,-1 0 1 0 0,1 0-1 0 0,0 0 0 0 0,-1 0 0 0 0,0 0 0 0 0,1 0 1 0 0,-1 0-1 0 0,0 0 0 0 0,0 0 0 0 0,0-1 1 0 0,0 1-1 0 0,0-1 0 0 0,-1 1 0 0 0,1 0 1 0 0,-1-1-1 0 0,0 1 0 0 0,1-4 0 0 0,-2 5 39 0 0,1 0 0 0 0,0 0-1 0 0,0 0 1 0 0,0 0 0 0 0,-1 0-1 0 0,1 0 1 0 0,0 0 0 0 0,-1 0-1 0 0,1 1 1 0 0,-1-1 0 0 0,1 0-1 0 0,-1 0 1 0 0,0 0 0 0 0,1 1-1 0 0,-1-1 1 0 0,0 0 0 0 0,1 1-1 0 0,-1-1 1 0 0,0 0 0 0 0,-1 0-1 0 0,0 0-2 0 0,0 0 0 0 0,0 0-1 0 0,0 0 1 0 0,0 1 0 0 0,-1-1-1 0 0,1 1 1 0 0,0-1 0 0 0,-3 1-1 0 0,-3-1-16 0 0,1 1-1 0 0,-1 1 1 0 0,1-1-1 0 0,-11 3 1 0 0,-6 3 40 0 0,0 1 1 0 0,1 2-1 0 0,0 0 0 0 0,-39 23 1 0 0,-77 59 98 0 0,124-80-4 0 0,1 0 1 0 0,0 1-1 0 0,1 1 0 0 0,0 1 0 0 0,1-1 1 0 0,0 2-1 0 0,1 0 0 0 0,1 0 0 0 0,0 1 1 0 0,2 0-1 0 0,-1 0 0 0 0,-10 32 0 0 0,18-43-62 0 0,0 0-1 0 0,0 0 1 0 0,0 0-1 0 0,0 0 1 0 0,1 1-1 0 0,-1-1 1 0 0,2 0-1 0 0,-1 0 1 0 0,0 0-1 0 0,1 0 1 0 0,0 0-1 0 0,0 0 1 0 0,4 9-1 0 0,-3-10-13 0 0,0 1 0 0 0,1-1 0 0 0,-1 0 0 0 0,1 0 0 0 0,0-1 1 0 0,0 1-1 0 0,1-1 0 0 0,-1 1 0 0 0,1-1 0 0 0,0 0 0 0 0,0 0 0 0 0,0-1 0 0 0,0 1 0 0 0,0-1 0 0 0,5 2 0 0 0,2 1 72 0 0,1-1 1 0 0,0-1-1 0 0,0 1 0 0 0,0-2 1 0 0,0 0-1 0 0,0 0 0 0 0,16-1 1 0 0,89-8 682 0 0,-76 4-532 0 0,144-22 400 0 0,-63 1-3484 0 0,-107 21 1521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3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58 1375 0 0,'12'-10'63'0'0,"1"0"0"0"0,0 1-1 0 0,0 1 1 0 0,1 0 0 0 0,23-5 11753 0 0,-49 24-12148 0 0,3 0 851 0 0,-1 0 0 0 0,1 1 0 0 0,1 0 1 0 0,0 1-1 0 0,-12 25 0 0 0,-24 75 1060 0 0,29-70-1311 0 0,-62 185 1187 0 0,1-3-44 0 0,76-223-1403 0 0,-102 288 780 0 0,101-288-794 0 0,-15 44 76 0 0,14-41-185 0 0,0 0 0 0 0,-1-1 0 0 0,1 1 0 0 0,-1 0-1 0 0,0-1 1 0 0,-5 6 0 0 0,7-9-374 0 0,-8-3-3926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3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38 7367 0 0,'-27'-1'-66'0'0,"10"0"2637"0"0,6 1 5788 0 0,19 10-7261 0 0,-5-8-1014 0 0,-1 0 0 0 0,1 0 0 0 0,0 0 0 0 0,-1 0 0 0 0,1-1 0 0 0,0 1 0 0 0,0-1 0 0 0,0 0 0 0 0,0 0 1 0 0,0 0-1 0 0,4 0 0 0 0,39 4 501 0 0,-32-5-411 0 0,31 2 118 0 0,1-2 0 0 0,50-7 0 0 0,91-21 829 0 0,-83 11-872 0 0,-40 8-596 0 0,1 3-1 0 0,83 2 0 0 0,-93 6-4493 0 0,-44 0-1675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39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0,'0'0'748'0'0,"1"2"-248"0"0,5 15 2840 0 0,13 26-1 0 0,-12-30-2547 0 0,0-1 1 0 0,15 18-1 0 0,-17-22-793 0 0,2-1 0 0 0,-1 0 0 0 0,1 0 0 0 0,0-1 0 0 0,1 0 0 0 0,-1 0 0 0 0,1-1 0 0 0,0 0 0 0 0,1 0 0 0 0,-1-1 0 0 0,17 6 0 0 0,-17-8-907 0 0,-1 0 0 0 0,1 0 0 0 0,12 1 0 0 0,-6-3-5120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3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57 2759 0 0,'1'-2'126'0'0,"40"-53"3023"0"0,-40 55-2683 0 0,0 0 1 0 0,0 0-1 0 0,-1 0 0 0 0,1 1 0 0 0,0-1 1 0 0,0 0-1 0 0,0 0 0 0 0,-1 0 0 0 0,1 1 1 0 0,0-1-1 0 0,0 0 0 0 0,-1 1 1 0 0,1-1-1 0 0,0 1 0 0 0,-1-1 0 0 0,1 1 1 0 0,0-1-1 0 0,-1 1 0 0 0,1-1 0 0 0,-1 1 1 0 0,1 0-1 0 0,-1-1 0 0 0,2 2 0 0 0,-2 0-200 0 0,1 1-1 0 0,0-1 0 0 0,0 0 0 0 0,-1 0 0 0 0,1 1 0 0 0,-1-1 0 0 0,1 0 0 0 0,-1 4 1 0 0,0 4-273 0 0,-1 0 1 0 0,0 0 0 0 0,-3 10 0 0 0,-3 8 230 0 0,-1-1-1 0 0,-1 0 1 0 0,-1-1-1 0 0,-15 27 1 0 0,-63 99 108 0 0,65-116-250 0 0,-38 64 4 0 0,-76 93 0 0 0,104-151-54 0 0,-28 31-21 0 0,-92 148-1 0 0,139-190-444 0 0,13-29-78 0 0,13 0-5566 0 0,3-6-98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3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480 376 14743 0 0,'0'0'672'0'0,"-5"7"230"0"0,1 0-685 0 0,0 0 0 0 0,0 1 0 0 0,1-1 1 0 0,0 1-1 0 0,0 0 0 0 0,-2 10 0 0 0,-5 53 2281 0 0,-2 3-1400 0 0,-1-26-863 0 0,-3 0 0 0 0,-1-1 0 0 0,-3-1 0 0 0,-1-1 0 0 0,-36 55 0 0 0,11-26-190 0 0,-4-3 1 0 0,-61 68-1 0 0,37-56 15 0 0,72-82-135 0 0,3-4-383 0 0,-1 1 0 0 0,1-1 0 0 0,0 0 0 0 0,0 0 0 0 0,0 1 0 0 0,0-1 0 0 0,1 0 0 0 0,1-2 0 0 0,2-5-883 0 0,4-9-609 0 0</inkml:trace>
  <inkml:trace contextRef="#ctx0" brushRef="#br0" timeOffset="1">431 319 8287 0 0,'3'-12'589'0'0,"0"0"0"0"0,2 0-1 0 0,-1 0 1 0 0,1 0-1 0 0,1 1 1 0 0,0 0 0 0 0,1 0-1 0 0,0 1 1 0 0,0 0-1 0 0,1 0 1 0 0,1 0 0 0 0,17-14-1 0 0,-1 4-83 0 0,0 2-1 0 0,2 1 0 0 0,37-19 1 0 0,-36 23-431 0 0,1 2 0 0 0,-1 0 0 0 0,2 2 0 0 0,-1 1 0 0 0,1 1 0 0 0,39-3 0 0 0,-53 9 82 0 0,1 1-1 0 0,-1 0 0 0 0,1 1 0 0 0,-1 1 1 0 0,0 1-1 0 0,24 6 0 0 0,-32-7-55 0 0,-1 0-1 0 0,0 1 1 0 0,0 0 0 0 0,0 0-1 0 0,0 0 1 0 0,-1 1-1 0 0,1 0 1 0 0,-1 1 0 0 0,0-1-1 0 0,0 1 1 0 0,0 0-1 0 0,-1 1 1 0 0,0-1-1 0 0,0 1 1 0 0,0 0 0 0 0,4 8-1 0 0,-7-10-44 0 0,0 0 0 0 0,-1-1 0 0 0,1 1 1 0 0,-1 0-1 0 0,0 1 0 0 0,0-1 0 0 0,0 0 0 0 0,-1 0 0 0 0,0 0 0 0 0,1 0 0 0 0,-1 1 0 0 0,-1-1 0 0 0,0 5 1 0 0,0-3-1 0 0,-1 0 0 0 0,0 0 0 0 0,0 0 0 0 0,0 0 0 0 0,-1-1 0 0 0,0 1 0 0 0,0-1 0 0 0,-4 6 0 0 0,-6 6 42 0 0,-1-2 0 0 0,0 0 1 0 0,-2 0-1 0 0,-19 15 0 0 0,-48 36 74 0 0,-153 94 0 0 0,179-130-596 0 0,50-27 93 0 0,-1 0-1 0 0,1 0 1 0 0,-1-1 0 0 0,1 0 0 0 0,-1 0-1 0 0,-8 0 1 0 0,15-2 227 0 0,0 1-1 0 0,1-1 0 0 0,-1 0 1 0 0,0 0-1 0 0,0 0 0 0 0,0 0 1 0 0,0-1-1 0 0,0 1 0 0 0,1 0 1 0 0,-1 0-1 0 0,0 0 0 0 0,0-1 1 0 0,0 1-1 0 0,1 0 0 0 0,-1-1 1 0 0,0 1-1 0 0,0-1 0 0 0,1 1 1 0 0,-1-1-1 0 0,0 1 0 0 0,1-1 1 0 0,-1 1-1 0 0,0-2 0 0 0,0-6-1630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4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212 205 11519 0 0,'2'0'6803'0'0,"152"-66"90"0"0,-102 46-7840 0 0,-1-2 0 0 0,87-52 0 0 0,-138 74 882 0 0,0 0 0 0 0,1 0 0 0 0,-1-1 0 0 0,0 1 0 0 0,1 0 0 0 0,-1 0 0 0 0,0 0 0 0 0,0-1 0 0 0,1 1 0 0 0,-1 0 0 0 0,0 0 0 0 0,0-1 1 0 0,1 1-1 0 0,-1 0 0 0 0,0-1 0 0 0,0 1 0 0 0,0 0 0 0 0,0 0 0 0 0,1-1 0 0 0,-1 1 0 0 0,0 0 0 0 0,0-1 0 0 0,0 1 0 0 0,0-1 0 0 0,0 1 0 0 0,0 0 0 0 0,0-1 0 0 0,0 1 0 0 0,0 0 0 0 0,0-1 0 0 0,0 1 1 0 0,0 0-1 0 0,0-1 0 0 0,0 1 0 0 0,0 0 0 0 0,0-1 0 0 0,-1 1 0 0 0,1 0 0 0 0,0-1 0 0 0,0 1 0 0 0,0 0 0 0 0,0-1 0 0 0,-1 1 0 0 0,1 0 0 0 0,0 0 0 0 0,0-1 0 0 0,-1 1 0 0 0,1 0 0 0 0,0 0 0 0 0,-1-1 1 0 0,1 1-1 0 0,0 0 0 0 0,0 0 0 0 0,-1 0 0 0 0,1 0 0 0 0,0 0 0 0 0,-1-1 0 0 0,0 1 0 0 0,-1-1-57 0 0,0 0 0 0 0,-1 0 0 0 0,1 0 1 0 0,0 1-1 0 0,-1-1 0 0 0,1 0 0 0 0,-5 1 0 0 0,-5 1-93 0 0,1 0-1 0 0,0 1 0 0 0,0 1 1 0 0,0 0-1 0 0,0 0 0 0 0,-11 7 1 0 0,-1-2 239 0 0,-47 21 639 0 0,-98 56 0 0 0,150-75-533 0 0,-83 51 624 0 0,84-49-403 0 0,1 0 0 0 0,0 2 0 0 0,-23 25 1 0 0,36-37-283 0 0,1 1 0 0 0,-1 0 1 0 0,1 0-1 0 0,0 0 0 0 0,0 0 1 0 0,0 1-1 0 0,0-1 0 0 0,1 0 1 0 0,-1 1-1 0 0,1-1 0 0 0,0 1 1 0 0,0-1-1 0 0,0 1 0 0 0,1 0 1 0 0,-1-1-1 0 0,1 1 0 0 0,0 0 1 0 0,0 0-1 0 0,0-1 0 0 0,0 1 1 0 0,1 0-1 0 0,0-1 0 0 0,0 1 0 0 0,-1 0 1 0 0,2-1-1 0 0,-1 1 0 0 0,0-1 1 0 0,1 0-1 0 0,0 1 0 0 0,0-1 1 0 0,0 0-1 0 0,0 0 0 0 0,0 0 1 0 0,1 0-1 0 0,-1 0 0 0 0,1-1 1 0 0,0 1-1 0 0,3 2 0 0 0,7 4-24 0 0,1 0 0 0 0,0-1-1 0 0,0 0 1 0 0,0-1-1 0 0,1-1 1 0 0,0-1-1 0 0,1 0 1 0 0,16 4 0 0 0,-11-5-392 0 0,-1-1-1 0 0,1-1 1 0 0,0-1 0 0 0,-1-1 0 0 0,40-4 0 0 0,-34-1-754 0 0,1-3-46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4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1375 0 0,'-17'5'6243'0'0,"15"-3"-5377"0"0,0 0 0 0 0,0 0 0 0 0,0 0-1 0 0,1 1 1 0 0,-1-1 0 0 0,1 1 0 0 0,-1-1 0 0 0,0 4-1 0 0,1-3-485 0 0,0-1-1 0 0,1 1 1 0 0,-1 0-1 0 0,1 0 1 0 0,-1-1-1 0 0,1 1 1 0 0,0 4-1 0 0,2 1-247 0 0,-1 1 0 0 0,1-1-1 0 0,0 1 1 0 0,6 11 0 0 0,-2-3 774 0 0,-5-10-862 0 0,0 1 1 0 0,0-1-1 0 0,0 0 0 0 0,-1 1 0 0 0,0-1 0 0 0,0 1 0 0 0,-1-1 0 0 0,0 0 1 0 0,-1 1-1 0 0,-2 7 0 0 0,4-14-43 0 0,-1 3 13 0 0,-1 1 1 0 0,1-1-1 0 0,-1 0 0 0 0,0 0 1 0 0,0 0-1 0 0,-1 0 0 0 0,1 0 1 0 0,-5 4-1 0 0,-26 28-856 0 0,26-29 258 0 0,-7 6-834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0 9671 0 0,'0'0'2316'0'0,"-2"1"-1616"0"0,-3 1-561 0 0,0 0-1 0 0,0 0 1 0 0,1 1-1 0 0,-1 0 1 0 0,0 0 0 0 0,1 0-1 0 0,0 1 1 0 0,0 0-1 0 0,0-1 1 0 0,0 1-1 0 0,1 0 1 0 0,-1 1-1 0 0,1-1 1 0 0,-3 6 0 0 0,-5 9 39 0 0,2 1 0 0 0,-10 26 1 0 0,3-6 39 0 0,-20 45-40 0 0,16-34-103 0 0,-48 86 0 0 0,-24-1-43 0 0,70-107-21 0 0,-1-2 0 0 0,-43 39-1 0 0,-54 50-40 0 0,11-9-20 0 0,51-52 1617 0 0,59-55-1494 0 0,5-3-2 0 0,-2 3-16 0 0,3 0-57 0 0,14 8-122 0 0,-15-8 128 0 0,1-1 0 0 0,-1 0 0 0 0,0 0 0 0 0,0-1 0 0 0,0 0 1 0 0,-1 0-1 0 0,1 0 0 0 0,9-5 0 0 0,3-1 13 0 0,4 1 31 0 0,0 0 0 0 0,0 2 0 0 0,39-4 1 0 0,14-3 144 0 0,6-4 25 0 0,38-8 139 0 0,-91 17-240 0 0,40-5-1 0 0,-56 11-87 0 0,0 0-1 0 0,-1 1 1 0 0,1 1 0 0 0,0-1-1 0 0,0 2 1 0 0,13 2-1 0 0,-8 2-28 0 0,-14-4 0 0 0,-1 1 0 0 0,5 4 0 0 0,-1 1 0 0 0,0-1 11 0 0,-6-7-14 0 0,0 0 0 0 0,1 0 0 0 0,-1 0 0 0 0,0 0 0 0 0,1 0-1 0 0,-1 0 1 0 0,0 0 0 0 0,1 0 0 0 0,-1 0 0 0 0,0 0 0 0 0,1 0 0 0 0,-1 0 0 0 0,0 0 0 0 0,1 0 0 0 0,-1 0 0 0 0,0-1 0 0 0,1 1 0 0 0,-1 0 0 0 0,0 0-1 0 0,0 0 1 0 0,1 0 0 0 0,-1-1 0 0 0,0 1 0 0 0,1 0 0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4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32 1375 0 0,'-43'6'-591'0'0,"22"-5"2886"0"0,7 0 3567 0 0,1-2 5160 0 0,44 8-9797 0 0,-9-1-1014 0 0,15-1 265 0 0,72 2 0 0 0,39-11-6 0 0,-147 4-468 0 0,317-32 987 0 0,-76 4 165 0 0,-190 29-905 0 0,-28 0-7297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41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47 220 17135 0 0,'-12'-8'785'0'0,"7"5"-545"0"0,1-1 1 0 0,-1 2-1 0 0,0-1 0 0 0,-10-4 3811 0 0,17 8-3739 0 0,41 6 82 0 0,0-2-1 0 0,0-2 1 0 0,52-2-1 0 0,132-19 298 0 0,-149 10-401 0 0,822-123 990 0 0,-800 109-1253 0 0,55-9-359 0 0,-153 31-872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4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232 213 13103 0 0,'0'0'4774'0'0,"2"1"-4516"0"0,10 2-14 0 0,0-1 0 0 0,0 0 0 0 0,0 0-1 0 0,0-1 1 0 0,0 0 0 0 0,19-3 0 0 0,75-11 688 0 0,-104 12-917 0 0,18-2 111 0 0,97-19 603 0 0,-96 17-613 0 0,1-2-1 0 0,-1 0 0 0 0,25-12 1 0 0,-41 16-106 0 0,0-1 0 0 0,0 1 1 0 0,0-1-1 0 0,0 0 0 0 0,-1 0 1 0 0,1 0-1 0 0,-1-1 0 0 0,0 1 1 0 0,4-8-1 0 0,-6 10-25 0 0,-1 0 1 0 0,1-1-1 0 0,-1 1 1 0 0,1-1-1 0 0,-1 0 1 0 0,0 1-1 0 0,0-1 1 0 0,0 0-1 0 0,0 0 1 0 0,-1 0-1 0 0,1 0 1 0 0,-1 0 0 0 0,0 0-1 0 0,0 1 1 0 0,0-1-1 0 0,0 0 1 0 0,0 0-1 0 0,0 0 1 0 0,-1 0-1 0 0,-1-6 1 0 0,1 8-71 0 0,-1-1 0 0 0,1 0 0 0 0,0 0 0 0 0,0 1 0 0 0,-1-1 0 0 0,1 1 0 0 0,-1-1 0 0 0,0 1 0 0 0,1 0 0 0 0,-1-1 0 0 0,0 1 0 0 0,0 0 0 0 0,0 0 1 0 0,0 0-1 0 0,0 1 0 0 0,0-1 0 0 0,-2 0 0 0 0,-6-2-353 0 0,-1 1 0 0 0,-12-1 1 0 0,11 1 141 0 0,0 1 27 0 0,-1 0-1 0 0,0 1 1 0 0,1 0 0 0 0,-18 4-1 0 0,-51 12-141 0 0,41-7 237 0 0,5 0 341 0 0,1 1 0 0 0,0 1 0 0 0,1 2 0 0 0,0 2 0 0 0,1 1 0 0 0,1 1 0 0 0,1 2 0 0 0,0 1 0 0 0,-42 37 0 0 0,58-44 85 0 0,1-1 0 0 0,1 1 1 0 0,0 1-1 0 0,-13 19 1 0 0,22-29-175 0 0,0 1 0 0 0,1 0 1 0 0,-1 0-1 0 0,1 0 0 0 0,0 0 1 0 0,0 0-1 0 0,0 1 0 0 0,1-1 1 0 0,-1 0-1 0 0,2 1 0 0 0,-1-1 1 0 0,0 1-1 0 0,1-1 0 0 0,0 1 1 0 0,0-1-1 0 0,1 1 1 0 0,0-1-1 0 0,1 8 0 0 0,-1-10-34 0 0,1 0-1 0 0,-1-1 1 0 0,0 1-1 0 0,1 0 1 0 0,0 0-1 0 0,0 0 1 0 0,0-1-1 0 0,0 1 1 0 0,0-1-1 0 0,0 0 1 0 0,1 0-1 0 0,-1 1 1 0 0,1-2-1 0 0,-1 1 0 0 0,1 0 1 0 0,0 0-1 0 0,5 1 1 0 0,4 2 71 0 0,-1-1 0 0 0,1-1 1 0 0,16 3-1 0 0,-14-3-60 0 0,24 3-396 0 0,0-1 1 0 0,58-2-1 0 0,-57-2-1562 0 0,-4 0-5255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4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10 676 7367 0 0,'0'0'15103'0'0,"-1"-2"-14782"0"0,-1-4-232 0 0,0-1-1 0 0,1 0 1 0 0,0 0 0 0 0,0 0-1 0 0,0 1 1 0 0,1-1 0 0 0,0 0-1 0 0,0 0 1 0 0,1 0 0 0 0,1-8-1 0 0,2-4 9 0 0,1 0-1 0 0,10-27 0 0 0,-3 19 27 0 0,1 0-1 0 0,1 0 0 0 0,1 1 1 0 0,1 1-1 0 0,37-44 1 0 0,-23 37-161 0 0,0 1 0 0 0,2 2 0 0 0,52-39 0 0 0,-54 48-24 0 0,1 0 1 0 0,0 2 0 0 0,1 1-1 0 0,1 2 1 0 0,0 1 0 0 0,1 2-1 0 0,53-13 1 0 0,-78 23-26 0 0,1 1 1 0 0,-1 0-1 0 0,0 0 0 0 0,1 1 0 0 0,13 1 0 0 0,-21 0-31 0 0,1-1 0 0 0,0 1 0 0 0,-1-1 0 0 0,1 1 0 0 0,0 0 0 0 0,-1 0 0 0 0,1 0 0 0 0,-1 0 0 0 0,0 0 0 0 0,1 0 0 0 0,-1 1 0 0 0,0-1 0 0 0,0 1 0 0 0,0 0 0 0 0,0 0 0 0 0,0-1 0 0 0,0 1 0 0 0,0 1 0 0 0,-1-1 0 0 0,1 0 0 0 0,-1 0 0 0 0,1 0 0 0 0,0 4 0 0 0,4 13-1157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4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110 533 14887 0 0,'-1'1'680'0'0,"-3"1"-292"0"0,0 0-269 0 0,0 0 0 0 0,1 0 0 0 0,-1 0 0 0 0,0-1 0 0 0,-7 2 0 0 0,4-1 1023 0 0,1 0 0 0 0,-1-1 1 0 0,0 0-1 0 0,-9 1 0 0 0,15-2-1058 0 0,0 0-1 0 0,0-1 0 0 0,0 1 0 0 0,1 0 0 0 0,-1-1 0 0 0,0 1 0 0 0,0-1 0 0 0,1 1 0 0 0,-1-1 0 0 0,0 1 0 0 0,1-1 0 0 0,-1 1 0 0 0,0-1 0 0 0,1 1 0 0 0,-1-1 0 0 0,1 0 0 0 0,-1 0 0 0 0,1 1 0 0 0,-1-2 0 0 0,-9-16 399 0 0,9 15-302 0 0,0-2-140 0 0,-1 0 0 0 0,1 0-1 0 0,0 0 1 0 0,0 0 0 0 0,1 0 0 0 0,-1 0 0 0 0,1 0-1 0 0,0 0 1 0 0,1-1 0 0 0,-1 1 0 0 0,1 0-1 0 0,0 0 1 0 0,0 0 0 0 0,0 0 0 0 0,1 0 0 0 0,0 1-1 0 0,4-8 1 0 0,3-7 140 0 0,2-1 0 0 0,22-28 0 0 0,-3 9-160 0 0,2 2 0 0 0,1 1-1 0 0,2 1 1 0 0,1 2 0 0 0,49-33 0 0 0,-58 48-50 0 0,0 2 1 0 0,50-22 0 0 0,-63 33-505 0 0,1 1 0 0 0,0 0 0 0 0,0 1-1 0 0,0 0 1 0 0,0 2 0 0 0,29-1 0 0 0,-23 4-5055 0 0,-3 3-1602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4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253 135 1375 0 0,'2'-8'128'0'0,"-2"8"-158"0"0,3-13 2283 0 0,4-15 11825 0 0,-1 11-10515 0 0,-8 18-3456 0 0,-5 1-104 0 0,0 2 1 0 0,0-1-1 0 0,0 1 0 0 0,0 0 1 0 0,1 1-1 0 0,-7 4 0 0 0,-36 36-7 0 0,35-31 6 0 0,-4 3 26 0 0,0 2 0 0 0,1 0 0 0 0,1 1 0 0 0,1 1 0 0 0,1 0 0 0 0,1 1 0 0 0,-19 42 0 0 0,30-59 17 0 0,1 0-1 0 0,-1 0 0 0 0,1 0 1 0 0,0 0-1 0 0,1 0 0 0 0,-1 0 1 0 0,1 0-1 0 0,0 0 0 0 0,1 9 1 0 0,-1-12-24 0 0,0 0 1 0 0,1 0-1 0 0,-1 0 1 0 0,1 0 0 0 0,-1 0-1 0 0,1 0 1 0 0,0-1-1 0 0,0 1 1 0 0,0 0 0 0 0,0 0-1 0 0,0-1 1 0 0,0 1-1 0 0,1-1 1 0 0,-1 1-1 0 0,0-1 1 0 0,1 0 0 0 0,-1 1-1 0 0,1-1 1 0 0,-1 0-1 0 0,1 0 1 0 0,0 0 0 0 0,0 0-1 0 0,-1 0 1 0 0,1 0-1 0 0,0-1 1 0 0,0 1 0 0 0,3 0-1 0 0,8 1 94 0 0,-1-1-1 0 0,1 0 1 0 0,-1-1-1 0 0,1 0 1 0 0,-1-1 0 0 0,1-1-1 0 0,-1 0 1 0 0,1 0-1 0 0,-1-1 1 0 0,15-6 0 0 0,-13 3-111 0 0,0 1 1 0 0,-1-2 0 0 0,0 0 0 0 0,0-1 0 0 0,0 0 0 0 0,-1 0-1 0 0,-1-2 1 0 0,15-13 0 0 0,-18 14 11 0 0,0-1-1 0 0,-1 0 0 0 0,-1 0 1 0 0,0-1-1 0 0,0 1 1 0 0,-1-1-1 0 0,0 0 0 0 0,-1-1 1 0 0,0 1-1 0 0,-1-1 1 0 0,0 0-1 0 0,2-18 0 0 0,-4 21-76 0 0,-1 0-1 0 0,1 0 0 0 0,-1 0 0 0 0,-1 0 0 0 0,1 0 1 0 0,-2 0-1 0 0,1 0 0 0 0,-1 0 0 0 0,-1 0 0 0 0,1 0 1 0 0,-1 1-1 0 0,-1 0 0 0 0,0-1 0 0 0,0 1 1 0 0,-1 1-1 0 0,1-1 0 0 0,-10-10 0 0 0,10 14-124 0 0,-1 0 0 0 0,0 0-1 0 0,0 0 1 0 0,0 1 0 0 0,-1 0-1 0 0,1 0 1 0 0,-1 0 0 0 0,0 1 0 0 0,0-1-1 0 0,1 2 1 0 0,-2-1 0 0 0,1 0-1 0 0,0 1 1 0 0,0 0 0 0 0,0 1 0 0 0,0-1-1 0 0,-1 1 1 0 0,1 1 0 0 0,0-1-1 0 0,-11 3 1 0 0,-2 5-1830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4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13 573 2303 0 0,'-1'1'167'0'0,"-5"21"2997"0"0,0 3 11157 0 0,13-33-12811 0 0,7-12-525 0 0,-2 0 1 0 0,0-1-1 0 0,16-44 1 0 0,-17 41-522 0 0,10-24 306 0 0,3 1 0 0 0,50-75 0 0 0,-60 102-772 0 0,2 0 0 0 0,0 1-1 0 0,1 0 1 0 0,1 1 0 0 0,1 1 0 0 0,1 1-1 0 0,37-24 1 0 0,-35 28-64 0 0,1 2 0 0 0,0 0 1 0 0,1 1-1 0 0,0 1 0 0 0,0 1 0 0 0,37-5 0 0 0,-24 8-353 0 0,0 1-1 0 0,1 1 0 0 0,63 6 0 0 0,-75 0-601 0 0,-4 1-46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4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49 12871 0 0,'0'0'7263'0'0,"-1"1"-7198"0"0,-92 63 5 0 0,26-19 71 0 0,52-34 24 0 0,1 1 0 0 0,0 0 1 0 0,1 1-1 0 0,0 1 0 0 0,-20 28 1 0 0,26-33-82 0 0,1 1 1 0 0,0 0 0 0 0,1 0 0 0 0,0 1-1 0 0,1 0 1 0 0,0 0 0 0 0,0 0 0 0 0,2 0-1 0 0,-1 0 1 0 0,-1 18 0 0 0,4-25-81 0 0,0-1 0 0 0,0 1 1 0 0,0-1-1 0 0,0 0 0 0 0,1 1 1 0 0,0-1-1 0 0,-1 1 0 0 0,1-1 1 0 0,0 0-1 0 0,1 0 0 0 0,-1 0 1 0 0,1 0-1 0 0,-1 0 0 0 0,1 0 1 0 0,0 0-1 0 0,0 0 0 0 0,0 0 1 0 0,0-1-1 0 0,1 1 0 0 0,-1-1 1 0 0,1 0-1 0 0,-1 1 0 0 0,1-1 1 0 0,0-1-1 0 0,0 1 0 0 0,0 0 1 0 0,0-1-1 0 0,0 1 0 0 0,0-1 1 0 0,4 1-1 0 0,3 1 35 0 0,1 0-1 0 0,0-1 1 0 0,-1-1-1 0 0,1 0 1 0 0,0 0-1 0 0,0-1 1 0 0,-1-1 0 0 0,16-1-1 0 0,14-5 35 0 0,0-1 0 0 0,-1-2 1 0 0,0-2-1 0 0,-1-2 0 0 0,0-1 0 0 0,66-38 0 0 0,-93 47-56 0 0,-1-1 0 0 0,0 0 0 0 0,-1 0 0 0 0,1-1 0 0 0,-1 0 0 0 0,-1-1 0 0 0,14-18 0 0 0,-19 23-13 0 0,-1 1 0 0 0,0-1 0 0 0,0 1 1 0 0,0-1-1 0 0,0 0 0 0 0,-1 0 0 0 0,1 0 0 0 0,-1 0 1 0 0,0 0-1 0 0,0 0 0 0 0,-1 0 0 0 0,1 0 1 0 0,-1 0-1 0 0,0 0 0 0 0,0 0 0 0 0,0 0 0 0 0,-1 0 1 0 0,0 0-1 0 0,1 0 0 0 0,-1 0 0 0 0,0 0 0 0 0,-1 0 1 0 0,1 0-1 0 0,-1 0 0 0 0,0 1 0 0 0,-3-6 0 0 0,-4-5-123 0 0,-1 1-1 0 0,-1 1 1 0 0,0 0-1 0 0,-23-20 1 0 0,-56-34-1406 0 0,87 64 1462 0 0,-3-2-136 0 0,0 0-1 0 0,-1 0 1 0 0,1 1-1 0 0,-1 0 1 0 0,0 0-1 0 0,-9-3 1 0 0,13 6 145 0 0,1-1 1 0 0,-1 1-1 0 0,0-1 1 0 0,1 1 0 0 0,-1 0-1 0 0,1 0 1 0 0,-1 0-1 0 0,1 0 1 0 0,-1 1-1 0 0,0-1 1 0 0,1 1 0 0 0,-1-1-1 0 0,1 1 1 0 0,-1 0-1 0 0,1 0 1 0 0,0 0-1 0 0,-1 0 1 0 0,1 1 0 0 0,0-1-1 0 0,0 1 1 0 0,-3 1-1 0 0,1 1-154 0 0,1 0 1 0 0,-1 0-1 0 0,1 1 0 0 0,-6 7 0 0 0,-3 10-4650 0 0,5-6-705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4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62 6447 0 0,'1'-1'499'0'0,"6"-8"-425"0"0,9-9 1054 0 0,-1 7 2474 0 0,5 2 824 0 0,-15 6-3962 0 0,0 1 1 0 0,1 0 0 0 0,-1 1 0 0 0,0-1 0 0 0,1 1-1 0 0,-1 0 1 0 0,9-1 0 0 0,-18 12-62 0 0,-2-3-289 0 0,1-1 0 0 0,-1 1 1 0 0,0-1-1 0 0,0-1 0 0 0,-1 1 1 0 0,-13 9-1 0 0,-7 5 44 0 0,5-2-27 0 0,-2-1 0 0 0,-44 24 1 0 0,-56 20 5 0 0,72-38-125 0 0,-84 52 0 0 0,122-65 9 0 0,-48 35 29 0 0,57-41-36 0 0,0 0-1 0 0,0 1 0 0 0,1 0 1 0 0,-1 0-1 0 0,1 0 1 0 0,0 1-1 0 0,1 0 0 0 0,-6 11 1 0 0,8-15-7 0 0,0 0 0 0 0,0 0 1 0 0,1 0-1 0 0,-1 0 0 0 0,1 0 0 0 0,0 0 0 0 0,-1 0 1 0 0,1 0-1 0 0,0 0 0 0 0,0 0 0 0 0,0 0 1 0 0,1 0-1 0 0,-1 0 0 0 0,0 0 0 0 0,1 0 1 0 0,-1 0-1 0 0,1 0 0 0 0,0 0 0 0 0,1 2 0 0 0,-1-1 16 0 0,1-1-1 0 0,0 0 1 0 0,0 0-1 0 0,0 0 1 0 0,0 0-1 0 0,0 0 1 0 0,1 0-1 0 0,-1 0 1 0 0,1-1-1 0 0,-1 1 1 0 0,1-1-1 0 0,2 2 0 0 0,6 0 38 0 0,-1 1 0 0 0,1-1-1 0 0,-1-1 1 0 0,1 0-1 0 0,0-1 1 0 0,13 1-1 0 0,19-3-396 0 0,-1-1 0 0 0,1-2 0 0 0,-1-2 0 0 0,0-2 0 0 0,0-1 0 0 0,50-20 1 0 0,-60 17-890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4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75 9215 0 0,'12'-52'2262'0'0,"-10"29"8417"0"0,-4 23-10617 0 0,-1 1-1 0 0,1-1 1 0 0,0 1-1 0 0,0-1 0 0 0,0 1 1 0 0,-1 0-1 0 0,1-1 1 0 0,0 1-1 0 0,0 0 0 0 0,0 1 1 0 0,0-1-1 0 0,-2 2 1 0 0,-22 21-94 0 0,11-10 113 0 0,-39 33-42 0 0,-18 16-3 0 0,-88 46-36 0 0,96-68 0 0 0,52-34 38 0 0,1 1-1 0 0,0 0 1 0 0,1 1 0 0 0,-13 13-1 0 0,21-20-28 0 0,0 0 0 0 0,0 1 0 0 0,0 0-1 0 0,0-1 1 0 0,0 1 0 0 0,1 0 0 0 0,-1 0 0 0 0,1 0 0 0 0,0 0-1 0 0,-1 0 1 0 0,2 0 0 0 0,-1 0 0 0 0,0 1 0 0 0,1-1 0 0 0,-1 0-1 0 0,1 0 1 0 0,0 1 0 0 0,0-1 0 0 0,0 0 0 0 0,0 0 0 0 0,1 1-1 0 0,-1-1 1 0 0,3 5 0 0 0,-1-3 28 0 0,0-1 0 0 0,1 1 0 0 0,-1-1 0 0 0,1 0 0 0 0,0 0 0 0 0,1 0 0 0 0,-1 0 0 0 0,1-1 0 0 0,-1 1 0 0 0,1-1 0 0 0,0 0 0 0 0,6 3 0 0 0,2 2 61 0 0,0-2 0 0 0,1 0-1 0 0,16 6 1 0 0,-8-5-42 0 0,0 0 0 0 0,42 5 0 0 0,-51-10-563 0 0,0-1-1 0 0,0-1 1 0 0,0 0 0 0 0,0 0-1 0 0,0-1 1 0 0,0-1 0 0 0,13-3 0 0 0,-15 1-649 0 0,0 0 1 0 0,0-1 0 0 0,0 0-1 0 0,15-10 1 0 0,-20 12 877 0 0,24-17-1881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4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478 208 4607 0 0,'0'0'1751'0'0,"11"5"2545"0"0,-6-5-4093 0 0,1 0-1 0 0,-1 0 1 0 0,0-1-1 0 0,0 1 1 0 0,1-1 0 0 0,-1-1-1 0 0,0 1 1 0 0,0-1-1 0 0,0 0 1 0 0,0 0 0 0 0,0 0-1 0 0,-1-1 1 0 0,1 1 0 0 0,-1-1-1 0 0,1 0 1 0 0,-1-1-1 0 0,0 1 1 0 0,0-1 0 0 0,0 0-1 0 0,-1 1 1 0 0,0-2-1 0 0,1 1 1 0 0,-1 0 0 0 0,3-7-1 0 0,-2 2-164 0 0,1-1-1 0 0,-2 1 1 0 0,1-1 0 0 0,-2 0-1 0 0,1 0 1 0 0,-1 0-1 0 0,0 0 1 0 0,-1 0 0 0 0,0-15-1 0 0,-1 22-29 0 0,-1-5 31 0 0,-11-4-14 0 0,10 10-31 0 0,1 1 0 0 0,-1 0-1 0 0,0 0 1 0 0,0 0 0 0 0,0 0 0 0 0,0 0-1 0 0,0 1 1 0 0,0-1 0 0 0,-1 1-1 0 0,1-1 1 0 0,0 1 0 0 0,0 0 0 0 0,0 0-1 0 0,-1 0 1 0 0,1 0 0 0 0,0 0-1 0 0,0 0 1 0 0,0 0 0 0 0,-4 2 0 0 0,-5 1-29 0 0,1 0 1 0 0,-17 9 0 0 0,18-8 25 0 0,-50 25-13 0 0,3 3 0 0 0,-63 47 0 0 0,93-61 11 0 0,15-11-1 0 0,-112 82-35 0 0,106-75 51 0 0,0 1-1 0 0,1 1 1 0 0,1 0 0 0 0,-23 32 0 0 0,36-44 12 0 0,-1-1 0 0 0,1 1 1 0 0,0 0-1 0 0,0 0 0 0 0,1 0 1 0 0,-1 0-1 0 0,1 0 1 0 0,0 1-1 0 0,0-1 0 0 0,0 0 1 0 0,0 9-1 0 0,1-11 1 0 0,1-1 1 0 0,-1 1-1 0 0,0 0 0 0 0,1 0 1 0 0,-1 0-1 0 0,1 0 1 0 0,-1-1-1 0 0,1 1 0 0 0,0 0 1 0 0,0-1-1 0 0,0 1 0 0 0,0 0 1 0 0,0-1-1 0 0,0 1 0 0 0,0-1 1 0 0,0 0-1 0 0,1 1 1 0 0,-1-1-1 0 0,0 0 0 0 0,1 0 1 0 0,0 0-1 0 0,-1 0 0 0 0,1 0 1 0 0,-1 0-1 0 0,1 0 0 0 0,0 0 1 0 0,0-1-1 0 0,3 2 1 0 0,2-1 36 0 0,0 0 1 0 0,0 0 0 0 0,0-1-1 0 0,0 1 1 0 0,0-1 0 0 0,0-1-1 0 0,-1 0 1 0 0,1 0 0 0 0,0 0-1 0 0,0-1 1 0 0,0 1 0 0 0,-1-2-1 0 0,7-2 1 0 0,10-5 55 0 0,0-2-1 0 0,24-16 1 0 0,-42 26-97 0 0,8-6 0 0 0,-1 0-1 0 0,1 0 1 0 0,-1-2 0 0 0,-1 1 0 0 0,0-1 0 0 0,0-1 0 0 0,-1 0-1 0 0,9-13 1 0 0,-14 17-13 0 0,-1 1-14 0 0,-4 6 4 0 0,0 0 0 0 0,0 0 1 0 0,0 0-1 0 0,0 0 0 0 0,0-1 1 0 0,0 1-1 0 0,0 0 1 0 0,0 0-1 0 0,0 0 0 0 0,0 0 1 0 0,0 0-1 0 0,0 0 1 0 0,0-1-1 0 0,0 1 0 0 0,0 0 1 0 0,0 0-1 0 0,1 0 0 0 0,-1 0 1 0 0,0 0-1 0 0,0 0 1 0 0,0 0-1 0 0,0 0 0 0 0,0-1 1 0 0,0 1-1 0 0,0 0 0 0 0,1 0 1 0 0,-1 0-1 0 0,0 0 1 0 0,0 0-1 0 0,0 0 0 0 0,0 0 1 0 0,0 0-1 0 0,1 0 1 0 0,-1 0-1 0 0,0 0 0 0 0,0 0 1 0 0,0 0-1 0 0,0 0 0 0 0,0 0 1 0 0,1 0-1 0 0,-1 0 1 0 0,0 0-1 0 0,0 0 0 0 0,0 0 1 0 0,0 0-1 0 0,0 1 0 0 0,0-1 1 0 0,1 0-1 0 0,-1 0 1 0 0,0 0-1 0 0,0 0 0 0 0,0 0 1 0 0,0 0-1 0 0,0 0 1 0 0,0 0-1 0 0,0 0 0 0 0,0 1 1 0 0,1-1-1 0 0,4 13 6 0 0,2 21 384 0 0,-7-16-365 0 0,-1-11-3 0 0,1 1 1 0 0,1-1 0 0 0,-1 0 0 0 0,2 9-1 0 0,1-7-62 0 0,-3-8-208 0 0,12 2-1092 0 0,0-2-2578 0 0,0-3-1246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46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84 3679 0 0,'2'0'12991'0'0,"-2"0"-12862"0"0,1 0 1 0 0,0 0-1 0 0,0 1 1 0 0,0-1-1 0 0,-1 0 0 0 0,1 0 1 0 0,0 1-1 0 0,0-1 1 0 0,-1 0-1 0 0,1 1 0 0 0,0-1 1 0 0,0 1-1 0 0,-1-1 1 0 0,1 1-1 0 0,-1-1 0 0 0,1 1 1 0 0,0-1-1 0 0,-1 1 1 0 0,1 0-1 0 0,-1-1 0 0 0,1 1 1 0 0,-1 0-1 0 0,0-1 1 0 0,1 1-1 0 0,0 1 1 0 0,-1 0-74 0 0,0 0 0 0 0,0 0 0 0 0,0 0 0 0 0,0 0 0 0 0,0-1 0 0 0,0 1 0 0 0,0 0 1 0 0,-1 0-1 0 0,1 0 0 0 0,0 0 0 0 0,-2 1 0 0 0,-1 5-51 0 0,0 0 1 0 0,-1-1-1 0 0,0 0 1 0 0,-7 9-1 0 0,-29 34 318 0 0,-18 26-42 0 0,52-68-236 0 0,1 1 0 0 0,0 0-1 0 0,1 0 1 0 0,0 0 0 0 0,0 0-1 0 0,1 1 1 0 0,-2 12 0 0 0,4-18 11 0 0,0-1 0 0 0,1 1 1 0 0,-1 0-1 0 0,1 0 1 0 0,0 0-1 0 0,1 0 0 0 0,-1 0 1 0 0,1 0-1 0 0,-1 0 1 0 0,1 0-1 0 0,2 6 0 0 0,-1-8 4 0 0,-1 0 0 0 0,0 0 0 0 0,1 0 0 0 0,-1 1 0 0 0,1-1 0 0 0,0-1 0 0 0,-1 1-1 0 0,1 0 1 0 0,0 0 0 0 0,0-1 0 0 0,0 1 0 0 0,1-1 0 0 0,-1 0 0 0 0,0 1 0 0 0,0-1-1 0 0,1 0 1 0 0,-1 0 0 0 0,5 1 0 0 0,7 1 56 0 0,0-1-1 0 0,0 0 1 0 0,0-1 0 0 0,1 0-1 0 0,-1-1 1 0 0,0-1 0 0 0,0 0-1 0 0,0-1 1 0 0,0 0 0 0 0,0-1-1 0 0,0-1 1 0 0,0 0 0 0 0,-1-1-1 0 0,18-9 1 0 0,-17 7-48 0 0,-1 0 1 0 0,0-1-1 0 0,-1 0 0 0 0,0-1 1 0 0,0 0-1 0 0,-1-1 1 0 0,0-1-1 0 0,-1 1 0 0 0,0-2 1 0 0,-1 1-1 0 0,0-2 0 0 0,0 1 1 0 0,10-22-1 0 0,-15 24-58 0 0,-1 0 1 0 0,1-1-1 0 0,-2 1 1 0 0,1-1-1 0 0,0-11 0 0 0,1-55 99 0 0,-4 57-233 0 0,1 0 1 0 0,1 0-1 0 0,7-36 0 0 0,-9 56-22 0 0,0-1-1 0 0,0 1 1 0 0,0 0-1 0 0,0-1 1 0 0,0 1 0 0 0,0 0-1 0 0,0-1 1 0 0,1 1-1 0 0,-1 0 1 0 0,0-1 0 0 0,0 1-1 0 0,0 0 1 0 0,0 0-1 0 0,0-1 1 0 0,1 1-1 0 0,-1 0 1 0 0,0 0 0 0 0,0-1-1 0 0,1 1 1 0 0,-1 0-1 0 0,0 0 1 0 0,0 0 0 0 0,1-1-1 0 0,-1 1 1 0 0,0 0-1 0 0,1 0 1 0 0,-1 0-1 0 0,0 0 1 0 0,0 0 0 0 0,1-1-1 0 0,-1 1 1 0 0,0 0-1 0 0,1 0 1 0 0,-1 0-1 0 0,0 0 1 0 0,1 0 0 0 0,-1 0-1 0 0,0 0 1 0 0,1 0-1 0 0,-1 0 1 0 0,0 0 0 0 0,1 1-1 0 0,-1-1 1 0 0,0 0-1 0 0,1 0 1 0 0,-1 0-1 0 0,0 0 1 0 0,0 0 0 0 0,1 0-1 0 0,-1 1 1 0 0,0-1-1 0 0,1 0 1 0 0,-1 0 0 0 0,0 1-1 0 0,0-1 1 0 0,0 0-1 0 0,1 0 1 0 0,-1 1-1 0 0,0-1 1 0 0,1 1-171 0 0,8 7-6917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4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0 491 18023 0 0,'0'0'1632'0'0,"2"0"-1344"0"0,5 0-150 0 0,1-1-1 0 0,-1 1 1 0 0,0-2-1 0 0,0 1 1 0 0,0-1-1 0 0,0 0 1 0 0,0-1-1 0 0,0 1 1 0 0,-1-1-1 0 0,1-1 1 0 0,-1 1-1 0 0,0-1 0 0 0,0 0 1 0 0,0-1-1 0 0,0 1 1 0 0,-1-1-1 0 0,8-9 1 0 0,5-7 751 0 0,-2-2 0 0 0,0 0 1 0 0,16-33-1 0 0,-3 6-409 0 0,-11 20-555 0 0,2 0 0 0 0,1 1 0 0 0,2 0 0 0 0,26-25 0 0 0,-39 45 49 0 0,-1 1 0 0 0,1 0 0 0 0,1 0 0 0 0,-1 1 0 0 0,1 0 0 0 0,0 1 0 0 0,1 0 0 0 0,0 1 0 0 0,0 0 0 0 0,0 1 0 0 0,0 1 0 0 0,0 0 0 0 0,1 0 0 0 0,23-1 0 0 0,-19 4-35 0 0,0 0 1 0 0,29 5 0 0 0,-39-4-215 0 0,1 0 1 0 0,-1 1-1 0 0,0 1 0 0 0,1-1 0 0 0,-1 1 1 0 0,-1 0-1 0 0,1 0 0 0 0,10 8 0 0 0,-8-3-1262 0 0,0 1-323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4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84 1839 0 0,'28'-21'100'0'0,"-23"16"685"0"0,0 1-1 0 0,1 0 1 0 0,9-6 0 0 0,-2 3 3959 0 0,25-6 0 0 0,12-6 3504 0 0,-51 21-8214 0 0,1-1 1 0 0,-1 1 0 0 0,1 0-1 0 0,-1 0 1 0 0,0-1 0 0 0,1 1-1 0 0,-1 0 1 0 0,-2 2 0 0 0,-1 2-3 0 0,-1 0 1 0 0,0 0-1 0 0,-1 0 0 0 0,1 0 1 0 0,-1-1-1 0 0,0 0 1 0 0,-10 6-1 0 0,-51 27-67 0 0,35-21 52 0 0,-20 8-17 0 0,36-18 0 0 0,1 0 0 0 0,0 1 0 0 0,0 1 0 0 0,1 0 0 0 0,-23 20 0 0 0,35-28 0 0 0,1 1 0 0 0,-1 0 0 0 0,1 0 0 0 0,-1 0 0 0 0,1 0 0 0 0,0 0 0 0 0,0 0 0 0 0,0 0 0 0 0,0 0 0 0 0,0 1 0 0 0,0-1 0 0 0,0 0 0 0 0,0 4 0 0 0,2 5 0 0 0,1-8 0 0 0,0-1 0 0 0,0 1 1 0 0,0-1-1 0 0,0 0 0 0 0,1 0 0 0 0,-1 1 0 0 0,1-1 0 0 0,-1-1 0 0 0,1 1 0 0 0,5 3 0 0 0,33 13-13 0 0,-37-16 8 0 0,136 46-266 0 0,-116-38 218 0 0,74 33-61 0 0,-85-36 103 0 0,0 1-1 0 0,0 0 1 0 0,-1 0 0 0 0,0 1 0 0 0,11 11-1 0 0,-22-19 47 0 0,0 0 0 0 0,1 0-1 0 0,-1 0 1 0 0,0 1 0 0 0,0-1-1 0 0,0 0 1 0 0,0 0 0 0 0,0 1-1 0 0,0-1 1 0 0,-1 1-1 0 0,1-1 1 0 0,0 0 0 0 0,-1 1-1 0 0,1-1 1 0 0,-1 1 0 0 0,0 0-1 0 0,1-1 1 0 0,-1 1-1 0 0,0-1 1 0 0,0 1 0 0 0,0-1-1 0 0,0 1 1 0 0,0 0 0 0 0,0-1-1 0 0,0 1 1 0 0,-1-1-1 0 0,1 1 1 0 0,-1-1 0 0 0,1 1-1 0 0,-1-1 1 0 0,-1 3 0 0 0,0-1 62 0 0,0 0 0 0 0,-1-1 0 0 0,1 1 0 0 0,-1-1 0 0 0,1 1 0 0 0,-1-1 0 0 0,0 0 0 0 0,0 0 0 0 0,0-1 0 0 0,-1 1 0 0 0,1-1 0 0 0,0 1 0 0 0,-5 0 0 0 0,-15 5 293 0 0,-1-2 0 0 0,1 0 1 0 0,-47 2-1 0 0,-74-8-40 0 0,61 0-605 0 0,78 1 156 0 0,-21 0-849 0 0,0-1-1 0 0,-26-4 1 0 0,35 0-1100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5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109 262 1375 0 0,'0'0'11774'0'0,"-2"1"-11292"0"0,-3 3-305 0 0,0 0-1 0 0,1-1 0 0 0,-1 1 1 0 0,1 1-1 0 0,0-1 0 0 0,0 1 1 0 0,0 0-1 0 0,1 0 0 0 0,-1 0 0 0 0,1 0 1 0 0,0 0-1 0 0,1 1 0 0 0,0 0 1 0 0,-1-1-1 0 0,2 1 0 0 0,-2 7 1 0 0,-2 11 323 0 0,1 0 1 0 0,-1 42-1 0 0,4-45-71 0 0,0-4-85 0 0,1-8-195 0 0,-1 1-1 0 0,0-1 0 0 0,0 0 1 0 0,-1 0-1 0 0,0 0 0 0 0,0 0 1 0 0,-6 11-1 0 0,7-18-89 0 0,-3 3-31 0 0,4-4 210 0 0,-1-1-229 0 0,1 0-1 0 0,-1 0 0 0 0,1-1 0 0 0,-1 1 1 0 0,1 0-1 0 0,-1 0 0 0 0,1-1 1 0 0,0 1-1 0 0,-1 0 0 0 0,1-1 1 0 0,0 1-1 0 0,-1 0 0 0 0,1-1 1 0 0,0 1-1 0 0,-1-1 0 0 0,1 1 1 0 0,0-1-1 0 0,0 1 0 0 0,0 0 1 0 0,-1-1-1 0 0,1 1 0 0 0,0-1 1 0 0,0 1-1 0 0,0-1 0 0 0,0 1 0 0 0,0-1 1 0 0,0 0-1 0 0,-1-15 95 0 0,2 3-71 0 0,1 0 1 0 0,1 0-1 0 0,0 1 0 0 0,0-1 1 0 0,2 1-1 0 0,6-14 0 0 0,40-70 37 0 0,-36 69-44 0 0,20-34-51 0 0,57-77-1 0 0,-86 130 33 0 0,1 1 0 0 0,0 0 0 0 0,0 0 0 0 0,0 0 0 0 0,1 1 0 0 0,0 0-1 0 0,0 1 1 0 0,12-6 0 0 0,-3 4 98 0 0,-1 0 0 0 0,2 1 0 0 0,27-6 0 0 0,3 1 60 0 0,-3-1-2 0 0,0 3 1 0 0,0 1-1 0 0,84-2 0 0 0,-128 10-379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5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220 147 2759 0 0,'1'2'2564'0'0,"30"29"7373"0"0,-19-20-8526 0 0,1-1 1 0 0,17 11-1 0 0,-27-19-1374 0 0,0 0 0 0 0,0-1 1 0 0,0 0-1 0 0,0 0 0 0 0,1 0 0 0 0,-1 0 1 0 0,0 0-1 0 0,1-1 0 0 0,-1 0 1 0 0,1 1-1 0 0,-1-1 0 0 0,0 0 0 0 0,1-1 1 0 0,-1 1-1 0 0,1-1 0 0 0,4-1 0 0 0,3-1 113 0 0,0-1 1 0 0,0 0-1 0 0,13-8 0 0 0,-17 8-135 0 0,-1 1-50 0 0,0-1 0 0 0,-1 0 1 0 0,1 0-1 0 0,-1-1 0 0 0,0 1 0 0 0,0-1 0 0 0,-1 0 0 0 0,0 0 0 0 0,0-1 1 0 0,0 1-1 0 0,0-1 0 0 0,-1 0 0 0 0,3-6 0 0 0,-2 4-20 0 0,-1 0 0 0 0,0-1 0 0 0,0 1-1 0 0,-1-1 1 0 0,0 1 0 0 0,-1-1 0 0 0,0 0 0 0 0,0 0-1 0 0,-1-14 1 0 0,0 22 33 0 0,0 0-1 0 0,0-1 1 0 0,-1 1 0 0 0,1 0-1 0 0,0 0 1 0 0,0 0-1 0 0,-1 0 1 0 0,1 0-1 0 0,0 0 1 0 0,-1 0 0 0 0,0 0-1 0 0,1 0 1 0 0,-1 0-1 0 0,1 0 1 0 0,-1 0 0 0 0,0 0-1 0 0,0 0 1 0 0,1 1-1 0 0,-1-1 1 0 0,0 0-1 0 0,0 0 1 0 0,0 1 0 0 0,0-1-1 0 0,0 1 1 0 0,0-1-1 0 0,0 1 1 0 0,-2-1 0 0 0,0 0-40 0 0,-1 0 0 0 0,0 1 1 0 0,0-1-1 0 0,0 1 1 0 0,1 0-1 0 0,-1 1 1 0 0,-6 0-1 0 0,-7 3-21 0 0,0 0 0 0 0,1 1 0 0 0,-1 1 0 0 0,1 1 0 0 0,1 0-1 0 0,-16 10 1 0 0,-26 12 71 0 0,20-13 8 0 0,-60 37 0 0 0,86-46 72 0 0,1 0-1 0 0,0 1 1 0 0,0 0 0 0 0,1 1-1 0 0,0 0 1 0 0,1 0 0 0 0,0 0 0 0 0,0 1-1 0 0,1 1 1 0 0,-7 13 0 0 0,6-10-10 0 0,2 1 1 0 0,0 0 0 0 0,1 0-1 0 0,1 0 1 0 0,0 1-1 0 0,-2 17 1 0 0,5-28-56 0 0,1 0 1 0 0,0-1-1 0 0,0 1 0 0 0,1 0 0 0 0,-1-1 1 0 0,1 1-1 0 0,0 0 0 0 0,1-1 1 0 0,-1 1-1 0 0,4 7 0 0 0,-3-8 15 0 0,0-1-1 0 0,0 0 1 0 0,0-1-1 0 0,1 1 1 0 0,-1 0-1 0 0,1-1 1 0 0,-1 1-1 0 0,1-1 1 0 0,0 0-1 0 0,0 0 1 0 0,0 0-1 0 0,0 0 1 0 0,1 0-1 0 0,-1-1 1 0 0,7 3 0 0 0,3-1 19 0 0,-1 0 1 0 0,1-1 0 0 0,0 0-1 0 0,0-1 1 0 0,0 0 0 0 0,0-1 0 0 0,18-2-1 0 0,-7-1 10 0 0,1-1 0 0 0,45-15 0 0 0,67-36-1585 0 0,-104 40-2738 0 0,-4 3-1774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5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5 11519 0 0,'0'0'887'0'0,"-6"-4"-550"0"0,5 3-265 0 0,0 1 0 0 0,0 0-1 0 0,0 0 1 0 0,-1 0 0 0 0,1 0-1 0 0,0 0 1 0 0,0 0-1 0 0,0 0 1 0 0,0 1 0 0 0,0-1-1 0 0,-1 0 1 0 0,1 1 0 0 0,0-1-1 0 0,0 1 1 0 0,0-1 0 0 0,-1 2-1 0 0,-20 12 2241 0 0,11-6-1231 0 0,-15 8-472 0 0,0 2 1 0 0,1 1-1 0 0,-25 25 0 0 0,36-30-607 0 0,1 1 0 0 0,0 0 0 0 0,2 0 0 0 0,0 1 0 0 0,0 1 0 0 0,-10 23 0 0 0,-54 163 62 0 0,37-92-8 0 0,-32 72-67 0 0,-76 232 1640 0 0,130-345-1089 0 0,-4 15-218 0 0,16-76-256 0 0,0-3 14 0 0,4-6-64 0 0,0 0 0 0 0,0 1 0 0 0,-1-1 0 0 0,1 0 0 0 0,0 0 0 0 0,0 1 0 0 0,-1-1-1 0 0,1 0 1 0 0,0 0 0 0 0,0 0 0 0 0,-1 1 0 0 0,1-1 0 0 0,0 0 0 0 0,-1 0 0 0 0,1 0 0 0 0,0 0 0 0 0,0 0 0 0 0,-1 0 0 0 0,1 1-1 0 0,0-1 1 0 0,-1 0 0 0 0,1 0 0 0 0,0 0 0 0 0,-1 0 0 0 0,1 0 0 0 0,0 0 0 0 0,-1 0 0 0 0,1-1 0 0 0,-1 1 0 0 0,-8-7 219 0 0,-4-14 27 0 0,10 11-199 0 0,0 0 1 0 0,0-1-1 0 0,1 1 0 0 0,0-1 1 0 0,1 0-1 0 0,0 0 0 0 0,2-15 1 0 0,10-76-53 0 0,3 29-1760 0 0,25-71-1 0 0,-17 66-756 0 0,6-24 466 0 0,-2 11-8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59:59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84 6911 0 0,'-21'-7'304'0'0,"14"3"64"0"0,0 1-296 0 0,0-2 6112 0 0,14-8-2704 0 0,5 6 16 0 0,8-2-2448 0 0,6 4-496 0 0,8-2-96 0 0,3 0-16 0 0,-1 0-920 0 0,-1 1-192 0 0,-1 4-32 0 0,-3 1-7952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0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254 100 11055 0 0,'0'0'7095'0'0,"0"1"-6796"0"0,1 5-206 0 0,0 0 0 0 0,0 0 1 0 0,1-1-1 0 0,0 1 1 0 0,0-1-1 0 0,0 0 0 0 0,5 9 1 0 0,-6-12-69 0 0,1 0 1 0 0,-1 0-1 0 0,1-1 1 0 0,0 1-1 0 0,0 0 1 0 0,-1-1-1 0 0,1 1 1 0 0,0-1-1 0 0,0 1 1 0 0,1-1-1 0 0,-1 0 1 0 0,0 0-1 0 0,0 0 1 0 0,1 0-1 0 0,-1 0 1 0 0,0-1-1 0 0,1 1 1 0 0,-1-1-1 0 0,0 1 1 0 0,1-1-1 0 0,4 0 1 0 0,4-2 1 0 0,1 0 0 0 0,-1 0 0 0 0,1-1 0 0 0,-1-1 0 0 0,0 0 0 0 0,-1 0 0 0 0,13-7 0 0 0,-17 8-25 0 0,13-6-58 0 0,31-20 0 0 0,-43 24 22 0 0,1-1 0 0 0,-1 1 0 0 0,-1-1 0 0 0,1-1 0 0 0,-1 1 1 0 0,9-13-1 0 0,-14 18 6 0 0,0 0-1 0 0,0 0 1 0 0,-1 1 0 0 0,1-1-1 0 0,-1 0 1 0 0,1 0 0 0 0,0 0-1 0 0,-1 0 1 0 0,0 0 0 0 0,1 0-1 0 0,-1-1 1 0 0,0 1 0 0 0,1 0-1 0 0,-1 0 1 0 0,0 0 0 0 0,0 0-1 0 0,0 0 1 0 0,0 0 0 0 0,0 0-1 0 0,0 0 1 0 0,0-1 0 0 0,0 1-1 0 0,-1 0 1 0 0,1 0 0 0 0,0 0-1 0 0,-1 0 1 0 0,1 0 0 0 0,-1 0-1 0 0,1 0 1 0 0,-1 0 0 0 0,1 0-1 0 0,-1 0 1 0 0,0 0 0 0 0,1 0-1 0 0,-1 1 1 0 0,0-1 0 0 0,0 0-1 0 0,0 0 1 0 0,0 1 0 0 0,-1-2-1 0 0,-1 1-24 0 0,0-1 0 0 0,-1 1 0 0 0,1-1 0 0 0,-1 1-1 0 0,0 0 1 0 0,1 0 0 0 0,-1 1 0 0 0,0-1 0 0 0,1 1-1 0 0,-8 0 1 0 0,-7 1 81 0 0,1 2 1 0 0,-1 0-1 0 0,1 1 0 0 0,0 0 0 0 0,0 2 0 0 0,0 0 1 0 0,1 0-1 0 0,0 2 0 0 0,0 0 0 0 0,-19 14 0 0 0,-6 7 194 0 0,2 2 0 0 0,-50 50 0 0 0,17-3-50 0 0,63-68-137 0 0,1 0 0 0 0,1 1 0 0 0,0 0-1 0 0,1 1 1 0 0,0-1 0 0 0,-4 14 0 0 0,9-22-15 0 0,0 0 0 0 0,0 0 0 0 0,1 1 0 0 0,-1-1 0 0 0,1 0-1 0 0,0 0 1 0 0,0 1 0 0 0,0-1 0 0 0,1 4 0 0 0,0-6-3 0 0,0 0 1 0 0,0 0-1 0 0,0 0 0 0 0,0 0 1 0 0,0 0-1 0 0,1 0 1 0 0,-1 0-1 0 0,0 0 1 0 0,0 0-1 0 0,1-1 0 0 0,-1 1 1 0 0,1-1-1 0 0,-1 1 1 0 0,1-1-1 0 0,-1 1 0 0 0,3-1 1 0 0,-2 1 7 0 0,6 0-5 0 0,0 1-1 0 0,1-1 0 0 0,-1 0 1 0 0,1-1-1 0 0,-1 0 1 0 0,1-1-1 0 0,9-1 0 0 0,58-14-1746 0 0,-44 7 35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00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64 15263 0 0,'69'-63'6235'0'0,"-70"64"-6144"0"0,0 1-1 0 0,-1 0 1 0 0,1-1 0 0 0,-1 1 0 0 0,1-1 0 0 0,-1 0-1 0 0,1 1 1 0 0,-4 1 0 0 0,1 0 16 0 0,-74 62 205 0 0,-114 123 1 0 0,159-153-306 0 0,-33 40 28 0 0,56-62-31 0 0,1-1 1 0 0,0 2-1 0 0,1-1 1 0 0,-8 19-1 0 0,16-30-3 0 0,-1-1-1 0 0,0 0 1 0 0,1 1 0 0 0,-1-1-1 0 0,1 1 1 0 0,-1-1 0 0 0,1 1-1 0 0,0-1 1 0 0,0 1 0 0 0,0-1-1 0 0,-1 1 1 0 0,2-1 0 0 0,-1 1-1 0 0,0-1 1 0 0,0 1 0 0 0,0-1-1 0 0,1 1 1 0 0,-1-1 0 0 0,0 0-1 0 0,1 1 1 0 0,0-1 0 0 0,-1 1-1 0 0,2 1 1 0 0,0-1 3 0 0,0-1-1 0 0,0 1 0 0 0,0 0 1 0 0,0-1-1 0 0,0 0 1 0 0,1 1-1 0 0,-1-1 1 0 0,0 0-1 0 0,1 0 0 0 0,-1-1 1 0 0,0 1-1 0 0,1 0 1 0 0,3 0-1 0 0,9 1 84 0 0,0 0-1 0 0,0-1 1 0 0,0-1-1 0 0,0 0 0 0 0,0-1 1 0 0,0-1-1 0 0,27-6 1 0 0,31-13-1614 0 0,-5-4-5211 0 0,-38 13 15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00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973 13 5527 0 0,'0'0'498'0'0,"-13"-10"-396"0"0,12 10 332 0 0,-1-1 0 0 0,1 1 0 0 0,-1-1-1 0 0,1 1 1 0 0,-1 0 0 0 0,0 0 0 0 0,1 0-1 0 0,-1 0 1 0 0,0 0 0 0 0,1 0-1 0 0,-1 0 1 0 0,1 1 0 0 0,-1-1 0 0 0,0 1-1 0 0,1-1 1 0 0,-1 1 0 0 0,1-1 0 0 0,-1 1-1 0 0,1 0 1 0 0,-2 1 0 0 0,-5 3 1622 0 0,0 0 0 0 0,-9 10-1 0 0,10-9-2089 0 0,-17 16 643 0 0,-42 49 0 0 0,54-54-545 0 0,1-1-1 0 0,0 1 1 0 0,2 1-1 0 0,-10 22 0 0 0,-1 2 15 0 0,-110 245 137 0 0,55-112-161 0 0,-7 25 55 0 0,-13 27-103 0 0,69-180-2261 0 0,25-45 1338 0 0</inkml:trace>
  <inkml:trace contextRef="#ctx0" brushRef="#br0" timeOffset="1">71 743 10591 0 0,'-71'12'11632'0'0,"73"-10"-11460"0"0,0-1-1 0 0,-1 0 1 0 0,1-1-1 0 0,0 1 1 0 0,0 0-1 0 0,-1 0 1 0 0,1-1-1 0 0,0 1 1 0 0,0-1-1 0 0,2 1 1 0 0,5 0-1 0 0,0 0 1 0 0,0-1 0 0 0,-1 0-1 0 0,1-1 1 0 0,10-1 0 0 0,46-11 341 0 0,-51 9-415 0 0,114-26 407 0 0,415-81-715 0 0,-532 109-379 0 0,1 1 0 0 0,-1 0 0 0 0,0 1 0 0 0,0 0 0 0 0,21 3 0 0 0,-30-2-964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4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36 461 2303 0 0,'-5'-7'2524'0'0,"-9"-16"5624"0"0,2 1-6193 0 0,11 21-1546 0 0,-1-22 1411 0 0,1 20-1669 0 0,1 0-1 0 0,0-1 0 0 0,-1 1 1 0 0,1 0-1 0 0,0 0 0 0 0,0-1 1 0 0,1 1-1 0 0,-1 0 0 0 0,1 0 1 0 0,0-1-1 0 0,0 1 1 0 0,1-4-1 0 0,5-7 2 0 0,1 1 0 0 0,0 0 0 0 0,0 1 0 0 0,2 0 0 0 0,-1 0 0 0 0,13-11 0 0 0,72-60-112 0 0,-54 50 13 0 0,-2 3-463 0 0,63-37 0 0 0,-95 63 269 0 0,20-12-2288 0 0,-14 9 1003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44 7831 0 0,'37'-43'1162'0'0,"-37"43"-1011"0"0,1-1 0 0 0,-1 1 0 0 0,0 0 0 0 0,1 0 0 0 0,-1 0 1 0 0,0 0-1 0 0,1 1 0 0 0,-1-1 0 0 0,0 0 0 0 0,1 0 0 0 0,-1 0 1 0 0,1 0-1 0 0,-1 0 0 0 0,0 0 0 0 0,1 1 0 0 0,-1-1 0 0 0,0 0 1 0 0,0 0-1 0 0,1 0 0 0 0,-1 1 0 0 0,0-1 0 0 0,1 0 0 0 0,-1 0 1 0 0,0 1-1 0 0,1 0 0 0 0,6 6 2033 0 0,-5-3-1850 0 0,0-1 1 0 0,0 1-1 0 0,-1-1 0 0 0,1 1 0 0 0,-1 0 1 0 0,0 0-1 0 0,-1-1 0 0 0,1 1 0 0 0,0 0 0 0 0,-1 0 1 0 0,0 0-1 0 0,0 6 0 0 0,-2 8 102 0 0,-5 26 0 0 0,3-24 199 0 0,-4 26 147 0 0,-24 71 0 0 0,-90 216-540 0 0,96-274-326 0 0,-2-2 1 0 0,-2-1 0 0 0,-60 81-1 0 0,-26 8-56 0 0,31-36-40 0 0,84-108 12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32 277 10135 0 0,'-3'2'778'0'0,"-8"5"-506"0"0,-1 3-7 0 0,12-10-117 0 0,-1 1-1 0 0,1-1 1 0 0,-1 1 0 0 0,1 0 0 0 0,-1-1-1 0 0,1 1 1 0 0,0 0 0 0 0,-1-1-1 0 0,1 1 1 0 0,0 0 0 0 0,0 0 0 0 0,-1-1-1 0 0,1 1 1 0 0,0 0 0 0 0,0 0-1 0 0,0-1 1 0 0,0 1 0 0 0,0 0-1 0 0,0 0 1 0 0,0 0 0 0 0,0-1 0 0 0,0 1-1 0 0,0 0 1 0 0,0 0 0 0 0,1 1-1 0 0,0-1 15 0 0,0 0 0 0 0,0 0-1 0 0,0 0 1 0 0,-1 0 0 0 0,1 0-1 0 0,0-1 1 0 0,1 1 0 0 0,-1 0-1 0 0,0 0 1 0 0,0-1 0 0 0,0 1-1 0 0,0-1 1 0 0,3 2 0 0 0,2 0 105 0 0,0-1 1 0 0,1 0 0 0 0,-1 1 0 0 0,0-2 0 0 0,8 1 0 0 0,5-2 106 0 0,0 0 1 0 0,0-1-1 0 0,24-7 1 0 0,56-20 359 0 0,-47 13-392 0 0,415-141 2057 0 0,-386 126-1956 0 0,0 4 0 0 0,162-32 0 0 0,-232 58-490 0 0,0 0 0 0 0,16 1-1 0 0,-11 0-245 0 0,-18 12-571 0 0,0-6 515 0 0,-1 0 0 0 0,0-1 0 0 0,0 1-1 0 0,0-1 1 0 0,0 0 0 0 0,-1 0-1 0 0,0-1 1 0 0,0 1 0 0 0,-9 7-1 0 0,6-5-328 0 0,-11 10-1036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548 208 10103 0 0,'24'-35'598'0'0,"1"2"0"0"0,2 1-1 0 0,1 1 1 0 0,37-31-1 0 0,-62 60-255 0 0,-1 0 0 0 0,1 0 0 0 0,0 0 0 0 0,0 0 0 0 0,5-2 0 0 0,-6 3 464 0 0,-1 3-672 0 0,-1 0 0 0 0,1-1-1 0 0,-1 1 1 0 0,1 0 0 0 0,-1-1 0 0 0,0 1 0 0 0,0 0 0 0 0,0 0 0 0 0,0-1 0 0 0,0 1 0 0 0,0 0 0 0 0,0 0 0 0 0,0-1 0 0 0,-2 4 0 0 0,2-4-90 0 0,-6 28 316 0 0,-2 0 1 0 0,-13 34-1 0 0,-29 54 68 0 0,31-75-284 0 0,-46 109 180 0 0,-117 256-34 0 0,-32-19-146 0 0,197-363-141 0 0,-38 45 0 0 0,45-60 6 0 0,0 0 0 0 0,-1 0 0 0 0,0-1 1 0 0,0-1-1 0 0,-1 0 0 0 0,-15 8 0 0 0,17-11 15 0 0,10-5-23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0,0-1 0 0 0,0 1 0 0 0,0 0 0 0 0,0 0 0 0 0,-1 0 0 0 0,1 0 0 0 0,0 0 0 0 0,0 0 0 0 0,0 0 0 0 0,0 0 0 0 0,0 0 0 0 0,0 0 0 0 0,0 0 0 0 0,0 0 0 0 0,0 0 0 0 0,0 0-1 0 0,0 0 1 0 0,0 0 0 0 0,0 0 0 0 0,0 0 0 0 0,0 0 0 0 0,0 0 0 0 0,-1 0 0 0 0,1 0 0 0 0,0 0 0 0 0,0 0 0 0 0,0 0 0 0 0,0 0 0 0 0,0 0 0 0 0,0 0 0 0 0,0 0 0 0 0,0 0 0 0 0,1-6 8 0 0,0 1 0 0 0,0-1 0 0 0,1 1-1 0 0,0 0 1 0 0,0 0 0 0 0,0 0 0 0 0,1 0 0 0 0,-1 0-1 0 0,5-5 1 0 0,35-44 31 0 0,-18 26-36 0 0,125-146-168 0 0,-132 158 163 0 0,79-74-48 0 0,-79 76 47 0 0,1 1 1 0 0,1 1 0 0 0,35-18-1 0 0,-48 27 48 0 0,0 1-1 0 0,0-1 0 0 0,0 1 1 0 0,0 1-1 0 0,0-1 0 0 0,0 1 1 0 0,0 1-1 0 0,0-1 0 0 0,1 1 1 0 0,-1 0-1 0 0,0 0 0 0 0,9 2 1 0 0,-12-2-14 0 0,0 1 0 0 0,1 0 0 0 0,-1 0 0 0 0,0 0 0 0 0,0 1 1 0 0,0-1-1 0 0,-1 1 0 0 0,1 0 0 0 0,0-1 0 0 0,-1 1 0 0 0,1 0 0 0 0,-1 1 1 0 0,1-1-1 0 0,-1 0 0 0 0,0 1 0 0 0,0-1 0 0 0,0 1 0 0 0,0 0 0 0 0,-1 0 1 0 0,1-1-1 0 0,-1 1 0 0 0,1 0 0 0 0,-1 0 0 0 0,0 1 0 0 0,1 2 1 0 0,0 6 44 0 0,-1 0 0 0 0,1 0 0 0 0,-2 0 1 0 0,0 0-1 0 0,0-1 0 0 0,-1 1 1 0 0,-4 20-1 0 0,-26 81 447 0 0,18-76-729 0 0,7-23-829 0 0,1 0 0 0 0,-6 26 1 0 0,9-22-6165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8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47 17879 0 0,'0'0'1624'0'0,"-2"-2"-1336"0"0,-3-3-152 0 0,-1 1-1 0 0,0-1 0 0 0,0 1 1 0 0,-1 0-1 0 0,1 1 0 0 0,-1-1 1 0 0,0 1-1 0 0,0 1 0 0 0,0-1 1 0 0,0 1-1 0 0,-1 0 0 0 0,1 1 1 0 0,0 0-1 0 0,-1 0 0 0 0,1 0 1 0 0,-1 1-1 0 0,1 0 0 0 0,-1 1 1 0 0,1 0-1 0 0,-1 0 0 0 0,1 0 1 0 0,0 1-1 0 0,-1 0 0 0 0,1 0 0 0 0,-8 5 1 0 0,-1 2-189 0 0,0 2 0 0 0,1 0 0 0 0,0 0 0 0 0,1 2 0 0 0,0 0 0 0 0,-13 15 0 0 0,-64 93-295 0 0,79-105 359 0 0,1 1 0 0 0,1 0 0 0 0,1 0 0 0 0,1 1-1 0 0,0 0 1 0 0,-7 26 0 0 0,14-40 11 0 0,1 1-1 0 0,-1-1 0 0 0,1 0 1 0 0,0 0-1 0 0,0 1 0 0 0,0-1 1 0 0,0 0-1 0 0,1 1 1 0 0,0-1-1 0 0,0 0 0 0 0,0 0 1 0 0,3 8-1 0 0,-3-10-9 0 0,0 0 1 0 0,0 0-1 0 0,1 1 1 0 0,-1-1-1 0 0,0-1 1 0 0,1 1-1 0 0,-1 0 0 0 0,1 0 1 0 0,0 0-1 0 0,0-1 1 0 0,-1 1-1 0 0,1-1 0 0 0,0 0 1 0 0,0 1-1 0 0,1-1 1 0 0,-1 0-1 0 0,0 0 0 0 0,0 0 1 0 0,0-1-1 0 0,1 1 1 0 0,-1 0-1 0 0,0-1 0 0 0,1 1 1 0 0,2-1-1 0 0,3 0 44 0 0,0-1 0 0 0,0 1 1 0 0,0-1-1 0 0,-1-1 0 0 0,1 0 0 0 0,0 0 0 0 0,-1 0 0 0 0,1-1 1 0 0,-1 0-1 0 0,9-5 0 0 0,8-7 223 0 0,36-27 1 0 0,-14 9 22 0 0,12-13-251 0 0,-20 16-637 0 0,-37 30 353 0 0,-2 2-774 0 0,-9 15 540 0 0,-21 28-1 0 0,-7 12 174 0 0,34-51 96 0 0,1 0 0 0 0,0 1 0 0 0,0-1-1 0 0,1 1 1 0 0,-1 0 0 0 0,2 0 0 0 0,-2 7 0 0 0,2-11-1277 0 0,5-2-77 0 0,14 7-15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25 9671 0 0,'17'-24'10839'0'0,"-21"41"-10148"0"0,-2 1 1 0 0,0-1-1 0 0,-10 19 0 0 0,-30 51 8 0 0,13-27-258 0 0,-12 26-9 0 0,-232 492 187 0 0,211-406-819 0 0,-14 36-748 0 0,77-201 816 0 0,-29 60-920 0 0,28-60-79 0 0,0 0 0 0 0,-1-1 1 0 0,-10 12-1 0 0,6-10-5793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32 208 13823 0 0,'-1'1'1062'0'0,"-26"14"959"0"0,26-15-1881 0 0,1 0 0 0 0,0 0 0 0 0,0 1 0 0 0,0-1 0 0 0,-1 0 0 0 0,1 0 1 0 0,0 1-1 0 0,0-1 0 0 0,0 0 0 0 0,-1 0 0 0 0,1 1 0 0 0,0-1 0 0 0,0 0 0 0 0,0 0 0 0 0,0 1 0 0 0,0-1 0 0 0,0 0 0 0 0,0 0 1 0 0,0 1-1 0 0,-1-1 0 0 0,1 0 0 0 0,0 1 0 0 0,0-1 0 0 0,0 0 0 0 0,0 1 0 0 0,1-1 0 0 0,-1 0 0 0 0,0 0 0 0 0,0 1 1 0 0,0-1-1 0 0,0 0 0 0 0,0 1 0 0 0,0-1 0 0 0,0 0 0 0 0,0 0 0 0 0,1 1 0 0 0,5 8 1022 0 0,-3-7-1059 0 0,0 0 0 0 0,-1 0 0 0 0,1-1 0 0 0,0 1-1 0 0,0-1 1 0 0,0 0 0 0 0,-1 0 0 0 0,1 0 0 0 0,1 0 0 0 0,-1 0 0 0 0,0-1-1 0 0,0 1 1 0 0,4-1 0 0 0,6 0 239 0 0,25-2 1 0 0,-38 2-333 0 0,42-5 482 0 0,62-16 0 0 0,40-21-53 0 0,-70 20-289 0 0,120-37 54 0 0,138-37-536 0 0,-319 93-422 0 0,0 0 0 0 0,0 1 0 0 0,18-1 0 0 0,-28 3-838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81 13303 0 0,'1'-2'606'0'0,"9"-7"23"0"0,1 0 1 0 0,0 1 0 0 0,0 0 0 0 0,1 0 0 0 0,0 1 0 0 0,0 1-1 0 0,17-7 1 0 0,-7 3 884 0 0,-20 10-840 0 0,-2 0-587 0 0,1 0-1 0 0,0 0 0 0 0,-1 0 1 0 0,1 0-1 0 0,-1 0 1 0 0,1 0-1 0 0,-1 0 1 0 0,1 1-1 0 0,-1-1 0 0 0,1 0 1 0 0,-1 0-1 0 0,1 0 1 0 0,-1 1-1 0 0,1-1 1 0 0,-1 0-1 0 0,2 1 0 0 0,-1 3-19 0 0,0-1 0 0 0,-1 1 0 0 0,1-1 0 0 0,0 0-1 0 0,-1 1 1 0 0,0 0 0 0 0,0-1 0 0 0,0 1-1 0 0,0-1 1 0 0,0 1 0 0 0,-1-1 0 0 0,0 1-1 0 0,1-1 1 0 0,-4 6 0 0 0,-2 9 48 0 0,-13 24 1 0 0,16-35-54 0 0,-91 160 551 0 0,51-92-733 0 0,37-66-95 0 0,0 2 0 0 0,1-1 0 0 0,1 1 0 0 0,-1 0 0 0 0,-3 19 0 0 0,7-29-748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9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15551 0 0,'0'0'1680'0'0,"7"14"-1680"0"0,2 1 80 0 0,1 1-16 0 0,3-1-64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9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9 11055 0 0,'-15'-3'1041'0'0,"-1"1"0"0"0,0 0 1 0 0,0 1-1 0 0,0 1 0 0 0,0 0 0 0 0,1 1 0 0 0,-31 6 0 0 0,15 0 1471 0 0,-31 11 1 0 0,4 3-2652 0 0,47-16 139 0 0,1-1 1 0 0,-1 2 0 0 0,1-1-1 0 0,1 2 1 0 0,-1-1 0 0 0,1 1-1 0 0,0 0 1 0 0,1 1 0 0 0,-11 12-1 0 0,18-19-210 0 0,-2 19-600 0 0,2-8 421 0 0,0 1-1 0 0,1-1 0 0 0,0 1 0 0 0,4 18 0 0 0,-3-22 242 0 0,0 0 154 0 0,0-1 0 0 0,1 1-1 0 0,0-1 1 0 0,0 0 0 0 0,1 1-1 0 0,0-1 1 0 0,1-1 0 0 0,0 1-1 0 0,0 0 1 0 0,0-1 0 0 0,1 0-1 0 0,0 0 1 0 0,0 0 0 0 0,1-1-1 0 0,0 0 1 0 0,0 0 0 0 0,1 0-1 0 0,-1-1 1 0 0,1 0 0 0 0,1 0-1 0 0,-1-1 1 0 0,15 8 0 0 0,2-3 136 0 0,-1-1 0 0 0,42 8 1 0 0,8 3 322 0 0,-72-18-153 0 0,-3 12 85 0 0,2-11-367 0 0,0 0 0 0 0,-1 0 0 0 0,1 0 0 0 0,-1 0 0 0 0,1 0 1 0 0,-1 0-1 0 0,0 0 0 0 0,0 0 0 0 0,0 0 0 0 0,0 0 0 0 0,0 0 0 0 0,-2 2 0 0 0,-8 8 3 0 0,-1 0 0 0 0,0-1 1 0 0,-1-1-1 0 0,0 0 0 0 0,0 0 0 0 0,-20 10 1 0 0,-93 38-6 0 0,90-44-28 0 0,-1-1 0 0 0,-57 12 0 0 0,78-22 0 0 0,0-1 0 0 0,0 0 0 0 0,-1-1 0 0 0,1 0 0 0 0,0-2 0 0 0,-1 0 0 0 0,1-1 0 0 0,-26-6 0 0 0,40 8-46 0 0,1 0 1 0 0,-1-1-1 0 0,0 1 0 0 0,1-1 1 0 0,-1 1-1 0 0,1-1 0 0 0,-1 0 1 0 0,1 1-1 0 0,-1-1 0 0 0,1 0 0 0 0,-1 0 1 0 0,1 0-1 0 0,0 0 0 0 0,0-1 1 0 0,-1 1-1 0 0,1 0 0 0 0,0 0 1 0 0,0-1-1 0 0,0 1 0 0 0,0 0 1 0 0,1-1-1 0 0,-1 1 0 0 0,0-1 0 0 0,1 0 1 0 0,-1 1-1 0 0,1-1 0 0 0,-1 1 1 0 0,1-1-1 0 0,0 0 0 0 0,-1 1 1 0 0,1-1-1 0 0,0-3 0 0 0,5-12-798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0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638 235 6015 0 0,'-4'8'11863'0'0,"11"-11"-11674"0"0,0-1 1 0 0,-1 0-1 0 0,1 0 0 0 0,-1 0 0 0 0,0-1 1 0 0,-1 0-1 0 0,1 0 0 0 0,-1-1 1 0 0,0 1-1 0 0,0-1 0 0 0,0 0 1 0 0,-1 0-1 0 0,0-1 0 0 0,0 1 1 0 0,4-13-1 0 0,-5 12-138 0 0,0-1 0 0 0,0 0 0 0 0,-1 0 0 0 0,0 0 0 0 0,-1 0 0 0 0,1 0 0 0 0,-2 0 0 0 0,1 0-1 0 0,-1-1 1 0 0,0 1 0 0 0,-1 0 0 0 0,0 0 0 0 0,0-1 0 0 0,-3-9 0 0 0,4 17-51 0 0,0 1 0 0 0,-1-1 0 0 0,1 1 0 0 0,0-1 0 0 0,0 1 0 0 0,0-1 0 0 0,0 1 0 0 0,0-1 0 0 0,-1 1 0 0 0,1-1 0 0 0,0 1 0 0 0,0-1 0 0 0,-1 1 0 0 0,1-1 0 0 0,0 1 0 0 0,-1 0 0 0 0,1-1 0 0 0,-1 1 0 0 0,1 0 0 0 0,0-1 0 0 0,-1 1 0 0 0,1 0 0 0 0,-1-1 0 0 0,1 1 0 0 0,-1 0 0 0 0,1 0 0 0 0,-1-1 0 0 0,1 1 0 0 0,-1 0 0 0 0,0 0 0 0 0,-1 0 0 0 0,1-1-11 0 0,-1 0 1 0 0,-1 0-1 0 0,1 1 0 0 0,0-1 0 0 0,0 1 0 0 0,0 0 0 0 0,0-1 1 0 0,0 1-1 0 0,0 0 0 0 0,0 0 0 0 0,0 1 0 0 0,-1-1 0 0 0,1 0 0 0 0,0 1 1 0 0,-2 0-1 0 0,-32 14-500 0 0,13-4 249 0 0,-49 19-378 0 0,-130 77 1 0 0,137-68 359 0 0,2 3 1 0 0,-96 83-1 0 0,152-119 273 0 0,-4 5-36 0 0,-17 17 0 0 0,26-25 61 0 0,0-1 0 0 0,0 1 0 0 0,0 0 0 0 0,0 0 0 0 0,1 0 0 0 0,-1 0 0 0 0,1 0 1 0 0,0 0-1 0 0,0 0 0 0 0,0 0 0 0 0,0 0 0 0 0,0 0 0 0 0,0 5 0 0 0,4-4 98 0 0,1-2-76 0 0,0 1-1 0 0,0-1 1 0 0,1 0-1 0 0,-1 0 1 0 0,1-1-1 0 0,-1 1 1 0 0,1-1-1 0 0,0 0 1 0 0,-1 0-1 0 0,1-1 0 0 0,0 1 1 0 0,7-1-1 0 0,9-1 149 0 0,32-6-1 0 0,-39 5-111 0 0,37-6 74 0 0,0-3 0 0 0,-1-1 0 0 0,0-3 0 0 0,-1-3 0 0 0,-1-1 0 0 0,0-2 0 0 0,53-34 0 0 0,-100 55-150 0 0,58-40 0 0 0,-53 35 0 0 0,1 0 0 0 0,-1-1 0 0 0,0 0 0 0 0,-1 0 0 0 0,1 0 0 0 0,5-10 0 0 0,-11 15-3 0 0,1 1 1 0 0,0-1-1 0 0,-1 0 0 0 0,1 0 0 0 0,-1 0 0 0 0,1 0 1 0 0,-1 1-1 0 0,0-1 0 0 0,1 0 0 0 0,-1 0 1 0 0,0 0-1 0 0,1 0 0 0 0,-1 0 0 0 0,0 0 0 0 0,0 0 1 0 0,0 0-1 0 0,0 0 0 0 0,0 0 0 0 0,0 0 0 0 0,0 0 1 0 0,0 0-1 0 0,-1 0 0 0 0,1 0 0 0 0,0 0 0 0 0,-1 0 1 0 0,1 0-1 0 0,0 0 0 0 0,-1 0 0 0 0,1 1 1 0 0,-1-1-1 0 0,1 0 0 0 0,-1 0 0 0 0,-1-1 0 0 0,1 1 9 0 0,-1 0 0 0 0,0 0 0 0 0,1 1 0 0 0,-1-1-1 0 0,0 0 1 0 0,0 1 0 0 0,0 0 0 0 0,1-1-1 0 0,-1 1 1 0 0,0 0 0 0 0,0 0 0 0 0,0 0 0 0 0,0 0-1 0 0,0 0 1 0 0,1 0 0 0 0,-1 0 0 0 0,-2 1 0 0 0,-8 2 69 0 0,1 1 0 0 0,0 0 0 0 0,0 0 1 0 0,0 1-1 0 0,0 1 0 0 0,1 0 1 0 0,-1 0-1 0 0,2 1 0 0 0,-15 12 0 0 0,13-8 24 0 0,0-1 0 0 0,1 1 0 0 0,0 1-1 0 0,0 0 1 0 0,2 1 0 0 0,-1-1-1 0 0,-6 16 1 0 0,13-24-81 0 0,1 0 1 0 0,-1 0-1 0 0,1 0 0 0 0,0 0 0 0 0,0 0 1 0 0,0 0-1 0 0,0 0 0 0 0,1 0 1 0 0,-1 1-1 0 0,1-1 0 0 0,0 0 0 0 0,1 0 1 0 0,-1 0-1 0 0,2 7 0 0 0,-1-7-7 0 0,1-1-1 0 0,-1 0 0 0 0,0 0 1 0 0,1 0-1 0 0,0 0 1 0 0,0 0-1 0 0,0 0 1 0 0,0-1-1 0 0,0 1 0 0 0,0 0 1 0 0,1-1-1 0 0,-1 0 1 0 0,1 1-1 0 0,0-1 0 0 0,-1 0 1 0 0,1-1-1 0 0,0 1 1 0 0,4 2-1 0 0,2 0-118 0 0,1-1 0 0 0,-1 0 0 0 0,0 0 0 0 0,1-1 0 0 0,-1 0 0 0 0,1 0 0 0 0,0-1 0 0 0,0 0 0 0 0,-1-1 0 0 0,1 0 0 0 0,0-1 0 0 0,0 0 0 0 0,-1 0 0 0 0,1-1 0 0 0,0-1 0 0 0,-1 1 0 0 0,0-1 0 0 0,1-1 0 0 0,10-5 0 0 0,35-21-1117 0 0,-2-1-14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4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869 105 2759 0 0,'8'-15'272'0'0,"-4"6"3"0"0,0 0 2090 0 0,1-1 0 0 0,0 1 0 0 0,10-12 0 0 0,-7-2 19 0 0,-8 23-2367 0 0,0 0-1 0 0,0 0 1 0 0,1 0 0 0 0,-1-1-1 0 0,0 1 1 0 0,0 0 0 0 0,0 0-1 0 0,0 0 1 0 0,0-1 0 0 0,0 1-1 0 0,0 0 1 0 0,0 0 0 0 0,0-1-1 0 0,1 1 1 0 0,-1 0 0 0 0,0 0-1 0 0,0-1 1 0 0,0 1 0 0 0,0 0-1 0 0,0 0 1 0 0,0-1 0 0 0,-1 1-1 0 0,1 0 1 0 0,0 0 0 0 0,0 0-1 0 0,0-1 1 0 0,0 1 0 0 0,0 0-1 0 0,0 0 1 0 0,0-1 0 0 0,0 1-1 0 0,-1 0 1 0 0,1 0 0 0 0,0 0-1 0 0,0-1 1 0 0,0 1 0 0 0,0 0-1 0 0,-1 0 1 0 0,1 0 0 0 0,0 0-1 0 0,0 0 1 0 0,-1-1 0 0 0,-13 1 93 0 0,-17 10-162 0 0,4 3 281 0 0,0 1 0 0 0,1 1 0 0 0,1 2 0 0 0,1 0 0 0 0,0 2 0 0 0,1 0 0 0 0,1 2 0 0 0,-34 41 0 0 0,53-59-216 0 0,0 1 0 0 0,1-1 0 0 0,0 1 1 0 0,-1 0-1 0 0,1 0 0 0 0,1 0 0 0 0,-3 6 0 0 0,4-9-7 0 0,1-1 0 0 0,-1 0-1 0 0,1 1 1 0 0,-1-1 0 0 0,1 0-1 0 0,-1 1 1 0 0,1-1 0 0 0,-1 0-1 0 0,1 0 1 0 0,-1 1 0 0 0,1-1 0 0 0,-1 0-1 0 0,1 0 1 0 0,-1 0 0 0 0,1 0-1 0 0,0 0 1 0 0,-1 1 0 0 0,1-1-1 0 0,0 0 1 0 0,3 0 6 0 0,0 0 0 0 0,0 0 1 0 0,0-1-1 0 0,1 1 1 0 0,-1-1-1 0 0,0 0 0 0 0,0 0 1 0 0,0 0-1 0 0,0 0 1 0 0,0-1-1 0 0,6-3 0 0 0,5-4 7 0 0,20-14 0 0 0,-15 7-8 0 0,-18 13-5 0 0,-7 4-18 0 0,-6 5-17 0 0,-6 8 0 0 0,1 1 0 0 0,1 1-1 0 0,1 0 1 0 0,0 1 0 0 0,-22 35-1 0 0,-81 123 29 0 0,-108 169 66 0 0,60-57-1 0 0,153-265-48 0 0,-20 27 0 0 0,15-24-72 0 0,-22 41 0 0 0,41-68-168 0 0,0 0-1 0 0,-1-1 0 0 0,1 1 1 0 0,0 0-1 0 0,0 0 0 0 0,3-3 1 0 0,4-3-353 0 0,10-12-538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0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213 281 11399 0 0,'0'0'1032'0'0,"-5"8"-824"0"0,-29 46 2524 0 0,17-26-1624 0 0,-1-1-1 0 0,-22 26 1 0 0,11-19-758 0 0,-39 43 304 0 0,67-76-406 0 0,1-3-107 0 0,2-6-68 0 0,0 1 0 0 0,1-1 0 0 0,0 0 1 0 0,1 1-1 0 0,-1-1 0 0 0,6-6 0 0 0,31-43 122 0 0,-19 29-158 0 0,10-13-82 0 0,45-45-1 0 0,42-30-363 0 0,-111 110 383 0 0,15-15-49 0 0,1 1 1 0 0,1 1 0 0 0,1 1 0 0 0,1 1 0 0 0,0 1 0 0 0,1 1-1 0 0,42-15 1 0 0,-63 27 157 0 0,1 1 1 0 0,-1 1-1 0 0,1-1 0 0 0,-1 1 1 0 0,1 0-1 0 0,-1 1 0 0 0,1-1 0 0 0,10 2 1 0 0,-15-1-49 0 0,1 1 1 0 0,-1-1 0 0 0,0 1-1 0 0,1-1 1 0 0,-1 1-1 0 0,0 0 1 0 0,0 0-1 0 0,0 0 1 0 0,1 1 0 0 0,-1-1-1 0 0,0 0 1 0 0,-1 1-1 0 0,1-1 1 0 0,0 1 0 0 0,0 0-1 0 0,-1 0 1 0 0,1-1-1 0 0,-1 1 1 0 0,1 0 0 0 0,-1 0-1 0 0,0 0 1 0 0,0 1-1 0 0,0-1 1 0 0,0 0 0 0 0,0 0-1 0 0,1 4 1 0 0,0 5 78 0 0,0 0 1 0 0,-1 0-1 0 0,0 0 0 0 0,0 1 1 0 0,-1-1-1 0 0,-1 0 1 0 0,0 0-1 0 0,-3 15 1 0 0,-2 1 75 0 0,-1 0 1 0 0,-13 31-1 0 0,1-15-298 0 0,-2-2 1 0 0,-27 42-1 0 0,34-59-328 0 0,-14 17-1410 0 0,27-40 1275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7 16095 0 0,'0'0'1460'0'0,"-2"0"-1204"0"0,-5-1 2463 0 0,0 20-2218 0 0,-67 176-18 0 0,63-168-458 0 0,-10 43 0 0 0,18-58 26 0 0,1-1 1 0 0,1 1 0 0 0,0 0 0 0 0,0 0 0 0 0,1 0 0 0 0,2 16 0 0 0,-2-27-33 0 0,0 0 0 0 0,1-1 0 0 0,-1 1-1 0 0,0-1 1 0 0,1 1 0 0 0,-1 0 0 0 0,0-1 0 0 0,1 1-1 0 0,-1-1 1 0 0,1 1 0 0 0,-1-1 0 0 0,1 1 0 0 0,-1-1 0 0 0,1 1-1 0 0,-1-1 1 0 0,1 0 0 0 0,0 1 0 0 0,-1-1 0 0 0,1 0-1 0 0,-1 1 1 0 0,1-1 0 0 0,0 0 0 0 0,1 1 0 0 0,14 1 442 0 0,-12-2-379 0 0,0-1-1 0 0,0 0 0 0 0,0 1 0 0 0,-1-2 1 0 0,1 1-1 0 0,0 0 0 0 0,0-1 0 0 0,-1 1 0 0 0,1-1 1 0 0,4-3-1 0 0,32-26 287 0 0,-38 29-335 0 0,29-27 67 0 0,-2-1 0 0 0,-1-1 0 0 0,26-37 0 0 0,13-17 4 0 0,-2 1-1585 0 0,-38 47 858 0 0,-27 36-87 0 0,5-12-4990 0 0,-4 10 3598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35 2303 0 0,'3'-6'207'0'0,"0"0"-1"0"0,11-16 16479 0 0,-15 25-14959 0 0,-1 14-1263 0 0,-1 0 0 0 0,-1 0 0 0 0,-8 22 0 0 0,-24 50-187 0 0,24-62-140 0 0,-34 75-75 0 0,-17 42-129 0 0,-6 59-1409 0 0,67-196 1170 0 0,0-4 54 0 0,1 0 0 0 0,0 1 0 0 0,0-1 0 0 0,0 0 0 0 0,1 0 1 0 0,-1 1-1 0 0,1-1 0 0 0,0 0 0 0 0,0 4 0 0 0,13-7-1704 0 0,4-3 426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38 15231 0 0,'5'-6'234'0'0,"-4"5"-107"0"0,0-1 0 0 0,0 1-1 0 0,0-1 1 0 0,0 0 0 0 0,0 1 0 0 0,0-1-1 0 0,0 0 1 0 0,-1 0 0 0 0,1 0-1 0 0,-1 1 1 0 0,1-4 0 0 0,4-4 3880 0 0,-9 32-2678 0 0,-9 23-843 0 0,-37 81 0 0 0,28-76-316 0 0,-139 328 170 0 0,87-195-265 0 0,67-170-679 0 0,6-11-163 0 0,-1 0 0 0 0,0 1-1 0 0,1-1 1 0 0,0 1 0 0 0,0 0-1 0 0,0-1 1 0 0,-1 7 0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 9671 0 0,'0'0'748'0'0,"-2"0"-492"0"0,2 0-256 0 0,-23 11 232 0 0,22-11-174 0 0,0 1 1 0 0,0-1-1 0 0,0 1 0 0 0,0 0 0 0 0,0 0 0 0 0,0-1 0 0 0,0 1 0 0 0,1 0 0 0 0,-1 0 1 0 0,0 0-1 0 0,1 0 0 0 0,-1 0 0 0 0,1 0 0 0 0,-1 0 0 0 0,1 0 0 0 0,-1 0 0 0 0,1 0 1 0 0,0 0-1 0 0,-1 0 0 0 0,1 1 0 0 0,0 1 0 0 0,0 3 217 0 0,0-5-205 0 0,0 1 0 0 0,0 0 0 0 0,0 0 0 0 0,0-1 0 0 0,0 1 0 0 0,0 0 0 0 0,-1 0 0 0 0,1-1 0 0 0,0 1 0 0 0,-1 0 0 0 0,0-1 1 0 0,1 1-1 0 0,-1-1 0 0 0,0 1 0 0 0,0-1 0 0 0,0 1 0 0 0,-1 1 0 0 0,-19 20 318 0 0,13-15-292 0 0,1 0 0 0 0,0 1 0 0 0,-10 15 0 0 0,0 11 102 0 0,1 1 1 0 0,2 0-1 0 0,-16 69 1 0 0,-7 17 536 0 0,23-82-556 0 0,-72 187 416 0 0,60-168-354 0 0,-59 98 0 0 0,59-115 109 0 0,-61 73 0 0 0,40-60 78 0 0,46-53-234 0 0,3-5-136 0 0,58-98-315 0 0,-23 36 655 0 0,74-96 0 0 0,-9 46 63 0 0,-89 102-293 0 0,1 1-1 0 0,0 0 0 0 0,1 1 0 0 0,0 1 0 0 0,1 0 1 0 0,22-10-1 0 0,-34 19-73 0 0,0-1 1 0 0,1 0 0 0 0,-1 1-1 0 0,0 0 1 0 0,0 0-1 0 0,1 0 1 0 0,-1 1-1 0 0,0-1 1 0 0,1 1 0 0 0,-1 0-1 0 0,1 0 1 0 0,5 2-1 0 0,-7-2-66 0 0,-1 1 0 0 0,0 0-1 0 0,0 0 1 0 0,0 0 0 0 0,0 0-1 0 0,-1 0 1 0 0,1 0 0 0 0,0 0 0 0 0,0 1-1 0 0,-1-1 1 0 0,1 1 0 0 0,-1-1-1 0 0,1 1 1 0 0,-1 0 0 0 0,1 0-1 0 0,-1-1 1 0 0,0 1 0 0 0,0 0 0 0 0,0 0-1 0 0,0 0 1 0 0,0 0 0 0 0,-1 0-1 0 0,1 0 1 0 0,-1 0 0 0 0,1 1-1 0 0,-1 2 1 0 0,2 8 15 0 0,-1 0-1 0 0,-1 1 1 0 0,0-1-1 0 0,-1 0 1 0 0,-1 0-1 0 0,1 0 1 0 0,-5 13 0 0 0,-32 90 372 0 0,24-78-371 0 0,-13 44-171 0 0,-15 39-154 0 0,42-120 92 0 0,-1 4-349 0 0,0 0-1321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6911 0 0,'-1'2'528'0'0,"-2"2"-388"0"0,1-1 93 0 0,-1 0 0 0 0,1 1 0 0 0,0-1 0 0 0,0 1 0 0 0,1 0 0 0 0,-1-1 0 0 0,1 1 0 0 0,-1 0 0 0 0,0 8 0 0 0,1-2 1375 0 0,0 1 0 0 0,1-1 1 0 0,1 0-1 0 0,1 12 1 0 0,-1-14-1329 0 0,1 0 0 0 0,0-1 1 0 0,1 1-1 0 0,-1-1 0 0 0,1 0 0 0 0,1 0 1 0 0,-1 0-1 0 0,1 0 0 0 0,1-1 1 0 0,4 7-1 0 0,6 3-70 0 0,-1-1 0 0 0,2-1 0 0 0,32 24 1 0 0,6 3-296 0 0,-41-30-1117 0 0,0-2-3733 0 0,0-2-1791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0 6447 0 0,'0'0'586'0'0,"-2"0"-486"0"0,-3 1 472 0 0,0-1 1 0 0,0 1-1 0 0,1 0 1 0 0,-1 1 0 0 0,0-1-1 0 0,0 1 1 0 0,0 0-1 0 0,1 0 1 0 0,-1 0-1 0 0,1 1 1 0 0,0-1-1 0 0,0 1 1 0 0,0 0-1 0 0,0 0 1 0 0,-4 5 0 0 0,-7 7 1019 0 0,0 2 0 0 0,-14 21 1 0 0,18-24-1895 0 0,-48 69 900 0 0,4 2 0 0 0,-52 107 0 0 0,-66 196-785 0 0,111-224-529 0 0,-71 153-2809 0 0,124-300 2501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588 325 18655 0 0,'-1'1'859'0'0,"-6"0"-733"0"0,1 1 0 0 0,0 0 0 0 0,-1 1 0 0 0,1-1 0 0 0,0 1 0 0 0,1 1 0 0 0,-1-1 0 0 0,1 1 0 0 0,-1 0 0 0 0,1 0 1 0 0,0 0-1 0 0,0 1 0 0 0,-7 9 0 0 0,-5 8 288 0 0,2 0 0 0 0,-14 25 0 0 0,26-43-332 0 0,-42 81 213 0 0,-55 150-1 0 0,36-79-167 0 0,20-50-196 0 0,-21 47-171 0 0,43-108 135 0 0,-35 54-1 0 0,50-87-288 0 0,-1-1-1 0 0,-15 16 0 0 0,22-26-85 0 0</inkml:trace>
  <inkml:trace contextRef="#ctx0" brushRef="#br0" timeOffset="1">457 396 6911 0 0,'2'-7'230'0'0,"0"0"-1"0"0,0 1 0 0 0,1-1 0 0 0,0 1 0 0 0,0-1 0 0 0,0 1 0 0 0,1 0 0 0 0,0 0 1 0 0,0 0-1 0 0,6-6 0 0 0,7-6 1675 0 0,30-25 1 0 0,-6 10-1640 0 0,3 1 0 0 0,0 2 1 0 0,2 2-1 0 0,1 2 0 0 0,1 2 1 0 0,1 3-1 0 0,84-26 0 0 0,-115 42 130 0 0,0 1 0 0 0,0 1-1 0 0,1 0 1 0 0,35 1 0 0 0,-48 2-241 0 0,0 0 0 0 0,1 0 0 0 0,-1 1 0 0 0,0 0 0 0 0,0 0-1 0 0,0 1 1 0 0,0 0 0 0 0,0 0 0 0 0,0 0 0 0 0,-1 1 0 0 0,1 0 0 0 0,-1 0 0 0 0,1 0 0 0 0,-1 0 0 0 0,0 1 0 0 0,0 0 0 0 0,-1 0 0 0 0,6 6 0 0 0,-7-5-64 0 0,0 0-1 0 0,0 1 1 0 0,-1-1 0 0 0,1 0-1 0 0,-1 1 1 0 0,0 0-1 0 0,-1-1 1 0 0,1 1 0 0 0,-1 0-1 0 0,0 0 1 0 0,-1 0 0 0 0,0 0-1 0 0,1-1 1 0 0,-2 1 0 0 0,1 0-1 0 0,-1 0 1 0 0,0 0 0 0 0,0 0-1 0 0,-3 8 1 0 0,0-1 50 0 0,-1 0 0 0 0,0 0 1 0 0,-1 0-1 0 0,-1-1 0 0 0,0 0 0 0 0,0-1 0 0 0,-12 15 0 0 0,-11 7 64 0 0,0-2 0 0 0,-2-2-1 0 0,-1-1 1 0 0,-2-1 0 0 0,0-2-1 0 0,-65 34 1 0 0,68-43-174 0 0,-42 15 1 0 0,58-25-551 0 0,-1-1 1 0 0,1-1-1 0 0,-1-1 0 0 0,-29 3 0 0 0,28-6-705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13 14279 0 0,'14'-12'10164'0'0,"-20"18"-10143"0"0,1 0-1 0 0,0 1 1 0 0,0 0 0 0 0,1 0-1 0 0,-7 14 1 0 0,-13 41 51 0 0,24-61-72 0 0,-62 207-620 0 0,60-203 592 0 0,1 1 0 0 0,0-1 0 0 0,0 0-1 0 0,0 1 1 0 0,0 7 0 0 0,1-3-23 0 0,0-8 47 0 0,-1 0-1 0 0,0-1 1 0 0,1 1-1 0 0,-1 0 1 0 0,0 0-1 0 0,0-1 1 0 0,0 1-1 0 0,0-1 1 0 0,0 1-1 0 0,0-1 1 0 0,0 1-1 0 0,0-1 1 0 0,-1 0-1 0 0,1 1 1 0 0,-3 1-1 0 0,-5 6-7 0 0,8-6-36 0 0,2-2 51 0 0,0 0 0 0 0,-1 0-1 0 0,1-1 1 0 0,0 1 0 0 0,-1 0-1 0 0,1 0 1 0 0,0 0 0 0 0,0-1 0 0 0,0 1-1 0 0,0-1 1 0 0,0 1 0 0 0,0 0-1 0 0,0-1 1 0 0,0 1 0 0 0,0-1-1 0 0,0 0 1 0 0,0 1 0 0 0,0-1 0 0 0,0 0-1 0 0,0 0 1 0 0,0 0 0 0 0,0 1-1 0 0,0-1 1 0 0,0 0 0 0 0,2-1 0 0 0,1 1 41 0 0,6 0 12 0 0,0 0 0 0 0,0-1 0 0 0,1 0 0 0 0,-1 0 0 0 0,14-5-1 0 0,49-18 219 0 0,-51 16-340 0 0,-1-1-1 0 0,0-1 1 0 0,-1-1-1 0 0,0 0 1 0 0,-1-2-1 0 0,0 0 1 0 0,21-20-1 0 0,-37 30 68 0 0,0 0 0 0 0,0 0 1 0 0,-1 0-1 0 0,0 0 0 0 0,1-1 0 0 0,-1 1 0 0 0,0-1 1 0 0,0 1-1 0 0,-1-1 0 0 0,1 0 0 0 0,-1 1 0 0 0,0-1 0 0 0,0 0 1 0 0,0 0-1 0 0,0 0 0 0 0,-1 0 0 0 0,0 0 0 0 0,0 0 1 0 0,0-7-1 0 0,-1 5 23 0 0,-1 0 1 0 0,1 0 0 0 0,-1 0-1 0 0,-1 1 1 0 0,1-1-1 0 0,-1 0 1 0 0,0 1-1 0 0,0-1 1 0 0,0 1 0 0 0,-1 0-1 0 0,-7-8 1 0 0,-50-49 561 0 0,54 56-540 0 0,1 0 0 0 0,-1 1 0 0 0,-1 0 0 0 0,1 0 0 0 0,-1 1-1 0 0,0 0 1 0 0,-15-5 0 0 0,18 8-104 0 0,-1 0 1 0 0,1 0-1 0 0,-1 1 0 0 0,1 0 0 0 0,-1 0 0 0 0,0 0 1 0 0,1 1-1 0 0,-1 0 0 0 0,1 0 0 0 0,-1 0 1 0 0,1 1-1 0 0,0-1 0 0 0,-6 4 0 0 0,-1 0-614 0 0,1 1 0 0 0,-1 1-1 0 0,1-1 1 0 0,-13 12 0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46 11055 0 0,'11'-25'1336'0'0,"-9"20"-1490"0"0,5-10 5416 0 0,-3 14-2688 0 0,-1 10-2684 0 0,-2-1 208 0 0,-1 0 0 0 0,0 0 0 0 0,0 0-1 0 0,0-1 1 0 0,-1 1 0 0 0,0 0 0 0 0,-1 0-1 0 0,-3 10 1 0 0,-25 62 831 0 0,21-58-714 0 0,-95 196 1262 0 0,-17-7-656 0 0,16-28-290 0 0,70-117-368 0 0,13-23-43 0 0,-2-1-1 0 0,-51 69 1 0 0,66-100-188 0 0,-38 43-980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4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272 137 5063 0 0,'0'0'11602'0'0,"0"2"-11204"0"0,0 1-229 0 0,0 0-1 0 0,0-1 1 0 0,1 1-1 0 0,-1 0 1 0 0,1 0-1 0 0,0 0 1 0 0,0 0-1 0 0,0-1 1 0 0,0 1-1 0 0,3 4 1 0 0,-3-5-94 0 0,0-1 0 0 0,1 1 0 0 0,-1-1 0 0 0,0 0 0 0 0,1 1 0 0 0,-1-1 0 0 0,1 0 1 0 0,0 0-1 0 0,-1 0 0 0 0,1 0 0 0 0,0 0 0 0 0,-1-1 0 0 0,1 1 0 0 0,0 0 0 0 0,0-1 1 0 0,0 0-1 0 0,0 1 0 0 0,0-1 0 0 0,0 0 0 0 0,0 0 0 0 0,-1 0 0 0 0,1 0 0 0 0,0 0 1 0 0,0 0-1 0 0,0-1 0 0 0,0 1 0 0 0,0-1 0 0 0,3 0 0 0 0,7-4-64 0 0,1 0 0 0 0,-1 0 1 0 0,0-1-1 0 0,0 0 0 0 0,-1-1 0 0 0,0-1 0 0 0,0 0 0 0 0,0 0 0 0 0,-1-1 0 0 0,-1 0 0 0 0,0-1 1 0 0,0 0-1 0 0,0 0 0 0 0,10-19 0 0 0,-18 27-153 0 0,0 0-1 0 0,0-1 1 0 0,0 1 0 0 0,0-1-1 0 0,0 1 1 0 0,0-1 0 0 0,-1 0-1 0 0,1 1 1 0 0,-1-1 0 0 0,1 0-1 0 0,-1 1 1 0 0,0-1 0 0 0,0 0 0 0 0,-1-4-1 0 0,0 5-415 0 0,-17-6-1100 0 0,11 8 1537 0 0,-1-1-1 0 0,1 1 0 0 0,-1 1 0 0 0,1 0 1 0 0,-1 0-1 0 0,1 0 0 0 0,0 1 0 0 0,-1 0 1 0 0,-12 6-1 0 0,-4 2 155 0 0,-32 21-1 0 0,13-3 115 0 0,1 2 0 0 0,1 1-1 0 0,2 3 1 0 0,1 1 0 0 0,-45 55-1 0 0,78-84-59 0 0,0 0-1 0 0,0 0 0 0 0,1 0 1 0 0,0 1-1 0 0,0 0 1 0 0,1-1-1 0 0,-5 13 1 0 0,8-17-61 0 0,-1 0 0 0 0,1 0 0 0 0,-1 0 1 0 0,1 0-1 0 0,0 0 0 0 0,0-1 0 0 0,0 1 1 0 0,0 0-1 0 0,0 0 0 0 0,0 0 1 0 0,0 0-1 0 0,1 0 0 0 0,-1 0 0 0 0,1 0 1 0 0,-1 0-1 0 0,1-1 0 0 0,0 1 0 0 0,0 0 1 0 0,0 0-1 0 0,0-1 0 0 0,0 1 0 0 0,0-1 1 0 0,0 1-1 0 0,0-1 0 0 0,1 1 1 0 0,-1-1-1 0 0,0 0 0 0 0,1 1 0 0 0,0-1 1 0 0,-1 0-1 0 0,1 0 0 0 0,0 0 0 0 0,-1 0 1 0 0,5 1-1 0 0,3 1 215 0 0,1 0 0 0 0,-1 0 0 0 0,1-1 0 0 0,0 0 0 0 0,16 1 0 0 0,54-2 329 0 0,-45-2-477 0 0,-10 2-71 0 0,38 7 0 0 0,-41-5-216 0 0,-20-2-702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86 109 11055 0 0,'-6'1'336'0'0,"-1"0"1"0"0,1 1-1 0 0,0 0 0 0 0,-1 0 0 0 0,1 1 0 0 0,0 0 0 0 0,-7 4 1 0 0,-15 4 7356 0 0,30-10-6999 0 0,5 2-451 0 0,1 0 0 0 0,0 0-1 0 0,0-1 1 0 0,0 0 0 0 0,0-1-1 0 0,0 1 1 0 0,12-1-1 0 0,62-3 556 0 0,-47 0-474 0 0,316-21 360 0 0,-200 11-810 0 0,-120 8-8 0 0,1-2-1 0 0,52-17 1 0 0,-62 14-1815 0 0,0-1 0 0 0,40-26 0 0 0,-44 24-1637 0 0,14-7-3292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9 16415 0 0,'0'0'752'0'0,"2"0"-20"0"0,6-1-469 0 0,-5-7 3699 0 0,-3 11-3680 0 0,2 8-201 0 0,0 1-1 0 0,-2-1 1 0 0,1 0 0 0 0,-2 1 0 0 0,-1 18 0 0 0,-17 59 170 0 0,0-27-43 0 0,-2 0 0 0 0,-3-2 0 0 0,-3-1 0 0 0,-2-1 0 0 0,-3-1 0 0 0,-46 60 0 0 0,-11 0-32 0 0,-168 171 1 0 0,87-123 319 0 0,145-137-515 0 0,25-27-81 0 0,2-3-205 0 0,159-134-1316 0 0,-52 39 903 0 0,-103 92 702 0 0,127-97-272 0 0,-114 89 378 0 0,1 1 0 0 0,0 1 1 0 0,1 1-1 0 0,0 1 0 0 0,26-8 1 0 0,-42 15 6 0 0,0 1 1 0 0,1 0-1 0 0,-1 0 1 0 0,0 0-1 0 0,1 1 1 0 0,-1 0-1 0 0,11 1 1 0 0,-15-1-66 0 0,1 0 1 0 0,-1 1 0 0 0,1-1 0 0 0,-1 0-1 0 0,1 1 1 0 0,-1 0 0 0 0,0-1 0 0 0,1 1-1 0 0,-1 0 1 0 0,0-1 0 0 0,0 1 0 0 0,0 0-1 0 0,1 0 1 0 0,-1 0 0 0 0,0 0 0 0 0,0 0-1 0 0,0 0 1 0 0,0 0 0 0 0,-1 1 0 0 0,1-1-1 0 0,0 0 1 0 0,0 0 0 0 0,-1 1 0 0 0,1-1-1 0 0,-1 1 1 0 0,1-1 0 0 0,-1 0 0 0 0,1 1-1 0 0,-1-1 1 0 0,0 1 0 0 0,0-1 0 0 0,0 1-1 0 0,0 2 1 0 0,0 3 68 0 0,-1 0 0 0 0,0 0 0 0 0,0 1-1 0 0,-1-1 1 0 0,0 0 0 0 0,-5 11 0 0 0,-22 41 334 0 0,16-33-256 0 0,-3 4-2 0 0,-17 37-32 0 0,30-60-191 0 0,1 1 0 0 0,-1-1 0 0 0,1 1 1 0 0,0 0-1 0 0,1 0 0 0 0,-1 14 0 0 0,2-21-93 0 0,0 1 0 0 0,1 0 0 0 0,-1-1 0 0 0,0 1 0 0 0,1 0 0 0 0,-1-1 0 0 0,1 1 0 0 0,0-1 0 0 0,-1 1 0 0 0,2 1 0 0 0,3 10-2757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69 9215 0 0,'0'0'2268'0'0,"2"1"-824"0"0,24 7-542 0 0,0-1-1 0 0,0-2 0 0 0,1 0 1 0 0,-1-2-1 0 0,1-1 0 0 0,0-1 1 0 0,0-1-1 0 0,0-1 0 0 0,0-2 1 0 0,0 0-1 0 0,-1-2 0 0 0,0-1 0 0 0,0-1 1 0 0,40-17-1 0 0,-61 22-905 0 0,0-1 0 0 0,0 0 0 0 0,-1 0 0 0 0,1 0 0 0 0,-1 0 0 0 0,6-6 0 0 0,-9 9-13 0 0,-1 0 0 0 0,0-1 0 0 0,0 1 0 0 0,1-1 0 0 0,-1 1 0 0 0,0 0 0 0 0,0-1-1 0 0,1 1 1 0 0,-1-1 0 0 0,0 1 0 0 0,0-1 0 0 0,0 1 0 0 0,0 0 0 0 0,0-1 0 0 0,1 1 0 0 0,-1-1 0 0 0,0 1 0 0 0,0-1 0 0 0,0 1 0 0 0,0-1-1 0 0,0 1 1 0 0,-1-1 0 0 0,1 1 0 0 0,0-1 0 0 0,0 1 0 0 0,0 0 0 0 0,0-1 0 0 0,0 1 0 0 0,-1-1 0 0 0,1 1 0 0 0,0-1 0 0 0,0 1-1 0 0,-1 0 1 0 0,1-1 0 0 0,0 1 0 0 0,-1 0 0 0 0,1-1 0 0 0,-1 1 0 0 0,0-1-45 0 0,0 0 0 0 0,0 0 0 0 0,0 0 0 0 0,-1 0 0 0 0,1 0 0 0 0,0 1 0 0 0,0-1 0 0 0,-1 0 0 0 0,1 1 0 0 0,-3-1 0 0 0,-4 1-37 0 0,0 0 0 0 0,0 1 0 0 0,0 0 0 0 0,0 0 0 0 0,0 1 0 0 0,1 0 0 0 0,-10 3 0 0 0,6-1 19 0 0,-120 46-281 0 0,124-47 346 0 0,-24 13 31 0 0,0 1 1 0 0,1 2-1 0 0,1 1 0 0 0,1 1 0 0 0,-38 38 0 0 0,55-50 49 0 0,1 2-1 0 0,0-1 0 0 0,1 1 0 0 0,-8 13 0 0 0,14-18-40 0 0,-1 0 1 0 0,1 0 0 0 0,1 0-1 0 0,-1 0 1 0 0,1 0-1 0 0,0 0 1 0 0,0 1-1 0 0,1-1 1 0 0,0 1 0 0 0,-1 12-1 0 0,2-16-116 0 0,1 0-1 0 0,-1 0 1 0 0,1 0-1 0 0,0 0 1 0 0,0 0-1 0 0,0-1 1 0 0,0 1-1 0 0,0 0 1 0 0,0-1-1 0 0,1 1 1 0 0,-1-1-1 0 0,1 1 1 0 0,0-1-1 0 0,0 0 1 0 0,0 0-1 0 0,0 0 1 0 0,0 0-1 0 0,4 3 0 0 0,-2-2-388 0 0,0 0-1 0 0,0 0 0 0 0,0-1 0 0 0,1 0 1 0 0,-1 0-1 0 0,1 0 0 0 0,-1 0 0 0 0,1-1 0 0 0,0 0 1 0 0,7 1-1 0 0,12-1-7021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4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10 2759 0 0,'-2'-1'786'0'0,"-3"-1"1386"0"0,-1 1 0 0 0,1-1 1 0 0,-1 1-1 0 0,-7-1 0 0 0,7 1-536 0 0,0 1 0 0 0,0 0 0 0 0,-11 2 0 0 0,9-1-1133 0 0,0 1-1 0 0,1 0 1 0 0,-1 1-1 0 0,1-1 0 0 0,0 1 1 0 0,0 1-1 0 0,-8 4 0 0 0,6-2-584 0 0,1 0 0 0 0,0 0 0 0 0,0 1 0 0 0,1 0 0 0 0,-1 1 0 0 0,2-1 0 0 0,-1 1-1 0 0,1 0 1 0 0,0 1 0 0 0,1 0 0 0 0,0 0 0 0 0,-5 12 0 0 0,4-7-87 0 0,1-1-37 0 0,0 0 0 0 0,0 0 0 0 0,-4 26 0 0 0,9-36 190 0 0,-1 1 0 0 0,1-1-1 0 0,0 1 1 0 0,0 0-1 0 0,0-1 1 0 0,1 1-1 0 0,-1-1 1 0 0,1 1-1 0 0,0-1 1 0 0,0 1 0 0 0,0-1-1 0 0,0 1 1 0 0,1-1-1 0 0,-1 0 1 0 0,1 0-1 0 0,0 0 1 0 0,0 0-1 0 0,0 0 1 0 0,5 5-1 0 0,8 6 47 0 0,31 21-1 0 0,6 5 708 0 0,-50-38-639 0 0,1 1 0 0 0,0 0-1 0 0,-1 0 1 0 0,1-1-1 0 0,-1 2 1 0 0,0-1-1 0 0,0 0 1 0 0,0 0 0 0 0,-1 0-1 0 0,1 1 1 0 0,-1-1-1 0 0,0 1 1 0 0,0 0-1 0 0,0-1 1 0 0,0 1 0 0 0,0 5-1 0 0,-1-6-60 0 0,0 1 1 0 0,0-1-1 0 0,-1 0 0 0 0,0 0 0 0 0,1 1 0 0 0,-1-1 0 0 0,0 0 1 0 0,0 0-1 0 0,-1 0 0 0 0,1 0 0 0 0,-1 0 0 0 0,1 0 1 0 0,-1 0-1 0 0,0-1 0 0 0,0 1 0 0 0,0-1 0 0 0,-1 1 1 0 0,-4 3-1 0 0,-3 2-14 0 0,0-1 0 0 0,0 0 0 0 0,-1-1 0 0 0,0 0 0 0 0,-1 0 0 0 0,0-1 0 0 0,1-1 0 0 0,-1 0 0 0 0,-24 4 0 0 0,23-6-74 0 0,-1 0-1 0 0,0-1 1 0 0,1 0 0 0 0,-1-1-1 0 0,0-1 1 0 0,0 0 0 0 0,1-1-1 0 0,-25-6 1 0 0,29 5-1107 0 0,2-1-4908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20 18255 0 0,'6'-8'1944'0'0,"7"-3"2152"0"0,-14 13-3911 0 0,-100 180 1806 0 0,99-178-1936 0 0,0-1-1 0 0,0 1 1 0 0,1 0-1 0 0,-1 0 1 0 0,1 0-1 0 0,0 0 1 0 0,0 0-1 0 0,1 0 1 0 0,-1 0 0 0 0,1 6-1 0 0,2 15-740 0 0,3 0-3450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1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4 11519 0 0,'7'-4'12749'0'0,"-32"22"-12432"0"0,-1-2 0 0 0,0-1 0 0 0,-31 13 0 0 0,16-9-158 0 0,-21 11-141 0 0,-54 29 28 0 0,92-41-46 0 0,1-1 0 0 0,23-17-9 0 0,-1 1-1 0 0,0-1 0 0 0,1 0 1 0 0,-1 0-1 0 0,1 1 1 0 0,-1-1-1 0 0,1 0 0 0 0,-1 1 1 0 0,0-1-1 0 0,1 1 1 0 0,0-1-1 0 0,-1 1 0 0 0,1-1 1 0 0,-1 0-1 0 0,1 1 1 0 0,-1 0-1 0 0,1-1 0 0 0,0 1 1 0 0,0-1-1 0 0,-1 1 1 0 0,1-1-1 0 0,0 1 0 0 0,0 0 1 0 0,-1-1-1 0 0,1 1 1 0 0,0 0-1 0 0,0-1 0 0 0,0 1 1 0 0,0 0-1 0 0,0-1 1 0 0,0 1-1 0 0,0 0 0 0 0,0-1 1 0 0,0 1-1 0 0,1-1 1 0 0,-1 1-1 0 0,0 0 0 0 0,0-1 1 0 0,0 1-1 0 0,1 0 1 0 0,-1-1-1 0 0,0 1 0 0 0,1-1 1 0 0,-1 1-1 0 0,1-1 1 0 0,-1 1-1 0 0,0-1 0 0 0,1 1 1 0 0,0 0-1 0 0,3 2-89 0 0,1 0-1 0 0,-1-1 0 0 0,1 1 1 0 0,0-1-1 0 0,0 0 1 0 0,0 0-1 0 0,0 0 1 0 0,0-1-1 0 0,9 2 1 0 0,10 3-251 0 0,-10-2 205 0 0,0 2 0 0 0,0 0 0 0 0,0 1 0 0 0,-1 0 1 0 0,0 1-1 0 0,-1 0 0 0 0,18 14 0 0 0,3 20 141 0 0,-29-39 58 0 0,-1 2 0 0 0,0-1 0 0 0,-1 0 0 0 0,1 1-1 0 0,-1-1 1 0 0,0 1 0 0 0,0 0 0 0 0,2 6 0 0 0,-1-1 164 0 0,0 0 0 0 0,-1 1 0 0 0,1 11 0 0 0,-3-20-171 0 0,0 0-1 0 0,0 0 1 0 0,0 0-1 0 0,0 0 1 0 0,0 0-1 0 0,0 0 1 0 0,-1 0-1 0 0,1 0 1 0 0,-1 0-1 0 0,1 0 1 0 0,-1 0-1 0 0,0 0 1 0 0,0 0-1 0 0,0 0 1 0 0,0 0-1 0 0,0 0 1 0 0,0-1-1 0 0,-1 1 1 0 0,1-1-1 0 0,0 1 1 0 0,-1-1-1 0 0,1 1 1 0 0,-1-1-1 0 0,0 0 1 0 0,1 1-1 0 0,-1-1 1 0 0,0 0-1 0 0,0 0 1 0 0,0 0-1 0 0,-3 1 1 0 0,-32 10 512 0 0,0-1 0 0 0,-54 8 0 0 0,51-12-567 0 0,28-4-501 0 0,0-1-1 0 0,0-1 1 0 0,0 0 0 0 0,0-1-1 0 0,-13-2 1 0 0,7 1-611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2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528 270 12031 0 0,'0'0'4808'0'0,"2"0"-4284"0"0,3 0-422 0 0,-1 0 0 0 0,0 0 0 0 0,0-1 1 0 0,1 1-1 0 0,-1-1 0 0 0,0 0 0 0 0,0 0 0 0 0,0 0 0 0 0,0-1 0 0 0,0 1 0 0 0,0-1 0 0 0,0 0 0 0 0,0 0 0 0 0,-1 0 1 0 0,1-1-1 0 0,-1 0 0 0 0,1 1 0 0 0,-1-1 0 0 0,0 0 0 0 0,0 0 0 0 0,0-1 0 0 0,4-6 0 0 0,1-1 37 0 0,-1-1 1 0 0,0 0-1 0 0,-1-1 0 0 0,0 0 0 0 0,7-21 0 0 0,-12 28-124 0 0,1 0-1 0 0,-1 0 0 0 0,0 0 1 0 0,0-1-1 0 0,-1 1 1 0 0,0 0-1 0 0,0 0 0 0 0,0-1 1 0 0,-1 1-1 0 0,0 0 1 0 0,0 0-1 0 0,-1 0 0 0 0,1 0 1 0 0,-1 0-1 0 0,-3-6 1 0 0,4 10-12 0 0,-1 1 1 0 0,1-1-1 0 0,0 0 1 0 0,-1 1-1 0 0,1-1 1 0 0,-1 1 0 0 0,1-1-1 0 0,-1 1 1 0 0,0 0-1 0 0,0 0 1 0 0,0 0 0 0 0,1 0-1 0 0,-1 0 1 0 0,0 0-1 0 0,0 0 1 0 0,0 0 0 0 0,-1 1-1 0 0,1-1 1 0 0,0 1-1 0 0,0 0 1 0 0,0 0 0 0 0,0-1-1 0 0,0 1 1 0 0,0 1-1 0 0,-1-1 1 0 0,-1 0-1 0 0,-7 2-43 0 0,1-1-1 0 0,-1 2 1 0 0,-17 5-1 0 0,-3 4-56 0 0,1 1 0 0 0,1 1-1 0 0,-43 27 1 0 0,-75 65-46 0 0,31-8 129 0 0,95-78 18 0 0,2 0-1 0 0,1 2 1 0 0,-22 31-1 0 0,36-47 9 0 0,1-1 0 0 0,-1 1 1 0 0,1 0-1 0 0,1 0 0 0 0,-1 0 0 0 0,1 0 0 0 0,-2 10 0 0 0,4-15-7 0 0,0 1-1 0 0,0 0 0 0 0,-1 0 1 0 0,1 0-1 0 0,1 0 1 0 0,-1 0-1 0 0,0 0 0 0 0,0 0 1 0 0,1-1-1 0 0,-1 1 1 0 0,1 0-1 0 0,-1 0 1 0 0,1-1-1 0 0,0 1 0 0 0,0 0 1 0 0,0-1-1 0 0,0 1 1 0 0,0 0-1 0 0,0-1 0 0 0,0 1 1 0 0,1-1-1 0 0,-1 0 1 0 0,0 1-1 0 0,1-1 0 0 0,-1 0 1 0 0,1 0-1 0 0,-1 0 1 0 0,1 0-1 0 0,2 1 1 0 0,3 0 30 0 0,-1 1 1 0 0,0-1-1 0 0,1-1 1 0 0,-1 1-1 0 0,1-1 1 0 0,-1 0-1 0 0,1-1 1 0 0,0 0-1 0 0,-1 0 1 0 0,1 0-1 0 0,10-2 1 0 0,9-3 62 0 0,39-13 1 0 0,-54 15-86 0 0,27-10-327 0 0,0-2 0 0 0,-2-2 0 0 0,0-1 0 0 0,-1-1 0 0 0,-1-2 0 0 0,43-35 0 0 0,-71 52 189 0 0,-1-1 0 0 0,1 0-1 0 0,-1 0 1 0 0,0-1 0 0 0,6-8-1 0 0,-10 12 702 0 0,-2 4-518 0 0,-1-1-1 0 0,0 0 1 0 0,1 1-1 0 0,0-1 1 0 0,-1 1-1 0 0,1-1 1 0 0,0 1-1 0 0,-2 3 1 0 0,1-3 0 0 0,-6 10-39 0 0,0 0 0 0 0,1 0 0 0 0,0 1 0 0 0,0 0 0 0 0,2 1 0 0 0,0-1 0 0 0,0 1 0 0 0,1 0 0 0 0,-3 26 0 0 0,8-17-1630 0 0,-1-21 632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2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6 6911 0 0,'0'0'528'0'0,"-4"-4"-211"0"0,1 3 2373 0 0,-27 5 5360 0 0,1 6-4536 0 0,-30 21-3454 0 0,16-7 524 0 0,12-7-559 0 0,0 0 0 0 0,1 2 0 0 0,0 2 0 0 0,2 1 0 0 0,-38 37 0 0 0,37-29-157 0 0,1 2 0 0 0,1 1 0 0 0,1 1-1 0 0,-25 46 1 0 0,47-73 125 0 0,1 0 0 0 0,0 0 1 0 0,0 0-1 0 0,1 0 0 0 0,-1 0 0 0 0,2 0 0 0 0,-1 1 0 0 0,1-1 0 0 0,-1 11 0 0 0,2-15 10 0 0,0-1 0 0 0,0 1 0 0 0,0-1 0 0 0,1 1-1 0 0,-1-1 1 0 0,1 1 0 0 0,-1-1 0 0 0,1 0 0 0 0,0 1 0 0 0,0-1-1 0 0,0 0 1 0 0,0 0 0 0 0,0 1 0 0 0,0-1 0 0 0,1 0-1 0 0,-1 0 1 0 0,1 0 0 0 0,-1-1 0 0 0,1 1 0 0 0,0 0 0 0 0,0-1-1 0 0,0 1 1 0 0,0-1 0 0 0,0 1 0 0 0,0-1 0 0 0,0 0-1 0 0,0 0 1 0 0,1 0 0 0 0,-1 0 0 0 0,0 0 0 0 0,5 0-1 0 0,9 2 37 0 0,0-1-1 0 0,0 0 0 0 0,0-2 0 0 0,0 0 0 0 0,0 0 0 0 0,0-2 0 0 0,16-3 0 0 0,6-3-1237 0 0,63-22 0 0 0,-62 17 271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2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59 1375 0 0,'2'-2'13'0'0,"6"-5"43"0"0,0 0 1 0 0,0 0-1 0 0,0 0 1 0 0,1 1-1 0 0,0 1 1 0 0,1-1-1 0 0,20-5 4729 0 0,-32 20-3104 0 0,-3 2-779 0 0,1-1 1 0 0,-2-1-1 0 0,1 1 1 0 0,-2-1 0 0 0,-12 16-1 0 0,1-2 88 0 0,-166 255 5071 0 0,127-185-5031 0 0,-64 113 456 0 0,-180 355-803 0 0,230-442-1707 0 0,35-73-5921 0 0,24-33 87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2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68 265 10135 0 0,'-67'-2'5516'0'0,"73"1"-1546"0"0,-2 0-3273 0 0,292-74 2477 0 0,2 0-3179 0 0,-216 51-1 0 0,93-26 19 0 0,-120 38-56 0 0,67-8 0 0 0,-109 19-241 0 0,2-1 218 0 0,29 0 0 0 0,-38 3-969 0 0,-1-1 0 0 0,0 1-1 0 0,0 0 1 0 0,0 1 0 0 0,7 1 0 0 0,7 7-6179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5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1061 9 7367 0 0,'0'0'10694'0'0,"-9"-6"-9653"0"0,6 5-1010 0 0,-1 1-1 0 0,0-1 1 0 0,0 1 0 0 0,0-1-1 0 0,0 1 1 0 0,0 0 0 0 0,0 0-1 0 0,1 1 1 0 0,-1 0 0 0 0,0-1-1 0 0,0 1 1 0 0,-7 3 0 0 0,-4 1-38 0 0,-26 14 0 0 0,-13 12 59 0 0,-51 39-1 0 0,57-37-26 0 0,-107 81 57 0 0,-42 27-28 0 0,182-131-57 0 0,-4 1-4 0 0,0 2 0 0 0,1 0 0 0 0,-29 29-1 0 0,45-41-146 0 0,17 3-172 0 0,-2-2 266 0 0,-1 0 0 0 0,0-1 1 0 0,1 0-1 0 0,23-3 0 0 0,50-11 4 0 0,3 0 101 0 0,-77 13-46 0 0,1-1 0 0 0,-1 1 0 0 0,0 1 0 0 0,1 0 0 0 0,14 4 0 0 0,-21-3 11 0 0,0 0 1 0 0,1 1-1 0 0,-1 0 0 0 0,0 0 0 0 0,0 0 0 0 0,0 1 0 0 0,-1 0 0 0 0,1 0 1 0 0,-1 0-1 0 0,0 1 0 0 0,0-1 0 0 0,-1 1 0 0 0,1 0 0 0 0,-1 1 1 0 0,0-1-1 0 0,0 1 0 0 0,-1 0 0 0 0,0 0 0 0 0,0 0 0 0 0,0 0 1 0 0,-1 1-1 0 0,0-1 0 0 0,0 0 0 0 0,0 1 0 0 0,-1 0 0 0 0,0-1 1 0 0,-1 1-1 0 0,1 13 0 0 0,-2-17 1 0 0,0 0 0 0 0,1 1 0 0 0,-1-1 0 0 0,-1 0 0 0 0,1 1 0 0 0,0-1 0 0 0,-1 0 0 0 0,0 0 0 0 0,1 0 0 0 0,-1 0 0 0 0,0 0 0 0 0,-1-1 0 0 0,1 1 0 0 0,0 0 0 0 0,-1-1 0 0 0,0 0 0 0 0,-2 3 0 0 0,-7 3 29 0 0,0-1 0 0 0,-25 12 0 0 0,22-11-17 0 0,-22 8-20 0 0,0-1-1 0 0,-1-1 1 0 0,-58 12-1 0 0,-121 10 127 0 0,217-36-129 0 0,-20 2 34 0 0,1 0-1 0 0,0-1 1 0 0,-36-2 0 0 0,49 0-24 0 0,1 0 0 0 0,-1 0 0 0 0,1-1 1 0 0,-1 0-1 0 0,1 0 0 0 0,0 0 0 0 0,-10-5 1 0 0,13 5-9 0 0,-1 0 1 0 0,0 0-1 0 0,0-1 1 0 0,1 1 0 0 0,0 0-1 0 0,-1-1 1 0 0,1 0 0 0 0,0 0-1 0 0,0 1 1 0 0,0-1-1 0 0,1 0 1 0 0,-1-1 0 0 0,-2-5-1 0 0,3 3-339 0 0,0 1 0 0 0,0-1 0 0 0,1 0 0 0 0,-1 1 0 0 0,1-1 0 0 0,1 0 0 0 0,-1 0 0 0 0,1 1-1 0 0,0-1 1 0 0,2-6 0 0 0,0-5-1185 0 0,-1 8-3968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2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233 164 11055 0 0,'0'0'1002'0'0,"-2"1"-824"0"0,-70 91 8650 0 0,8 8-6415 0 0,43-66-2160 0 0,3-3-76 0 0,-15 34 0 0 0,28-55-150 0 0,2-1 1 0 0,0 1-1 0 0,0-1 1 0 0,0 1-1 0 0,1 0 0 0 0,1 0 1 0 0,0 0-1 0 0,0 15 1 0 0,1-24-16 0 0,0 1 1 0 0,0-1 0 0 0,0 1-1 0 0,0-1 1 0 0,0 0-1 0 0,0 1 1 0 0,0-1-1 0 0,1 0 1 0 0,-1 1 0 0 0,1-1-1 0 0,-1 0 1 0 0,1 0-1 0 0,-1 1 1 0 0,1-1 0 0 0,0 0-1 0 0,0 0 1 0 0,-1 0-1 0 0,1 0 1 0 0,0 0-1 0 0,0 0 1 0 0,0 0 0 0 0,0 0-1 0 0,0 0 1 0 0,0 0-1 0 0,1-1 1 0 0,-1 1 0 0 0,0 0-1 0 0,0-1 1 0 0,0 1-1 0 0,1-1 1 0 0,-1 1-1 0 0,0-1 1 0 0,1 0 0 0 0,-1 1-1 0 0,0-1 1 0 0,1 0-1 0 0,-1 0 1 0 0,0 0-1 0 0,1 0 1 0 0,-1 0 0 0 0,3-1-1 0 0,5-1 109 0 0,0 0 0 0 0,0 0 0 0 0,-1-1 0 0 0,1-1 0 0 0,8-3 0 0 0,-15 5-90 0 0,42-19 239 0 0,-2-3 1 0 0,0-1-1 0 0,-2-2 1 0 0,-1-2-1 0 0,-1-2 0 0 0,-2-1 1 0 0,-1-1-1 0 0,31-39 0 0 0,10-23 301 0 0,17-19-722 0 0,-24 45-3037 0 0,-50 53-3095 0 0,-1 3-1899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2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55 5527 0 0,'0'0'498'0'0,"-2"-8"-396"0"0,1 4 179 0 0,0 1 0 0 0,0 0-1 0 0,0 0 1 0 0,-1 0-1 0 0,1 0 1 0 0,-4-4 0 0 0,3 5 253 0 0,1 1 0 0 0,-1-1 0 0 0,1 1 1 0 0,-1-1-1 0 0,0 1 0 0 0,1 0 1 0 0,-1-1-1 0 0,0 1 0 0 0,0 0 0 0 0,0 0 1 0 0,0 0-1 0 0,0 1 0 0 0,-4-2 0 0 0,2 1 401 0 0,0 1 0 0 0,1-1 0 0 0,-1 1 0 0 0,0 0 0 0 0,0 0 0 0 0,0 0 0 0 0,-6 2 0 0 0,-17 5 1029 0 0,10 0-1968 0 0,-1 1-1 0 0,1 0 1 0 0,0 1-1 0 0,1 1 1 0 0,0 1-1 0 0,0 1 1 0 0,1 0 0 0 0,-17 18-1 0 0,3 0-8 0 0,1 2-1 0 0,-40 60 1 0 0,63-84 13 0 0,0 0 0 0 0,0 0 0 0 0,1 0 0 0 0,0 1 0 0 0,0 0 0 0 0,1 0 0 0 0,0 0 0 0 0,-3 17 0 0 0,6-25 0 0 0,0-1 0 0 0,0 1 0 0 0,-1 0 0 0 0,1-1 0 0 0,0 1 0 0 0,1 0 0 0 0,-1-1 0 0 0,0 1 0 0 0,0 0 0 0 0,0 0 0 0 0,0-1 0 0 0,0 1 0 0 0,1 0 0 0 0,-1-1 0 0 0,0 1 0 0 0,1 0 0 0 0,4 1 0 0 0,-4-2 0 0 0,1 1 2 0 0,0-1-1 0 0,1 1 0 0 0,-1-1 1 0 0,0 0-1 0 0,1 0 1 0 0,-1 0-1 0 0,1 0 1 0 0,-1 0-1 0 0,0-1 1 0 0,1 1-1 0 0,2-1 0 0 0,28-10 34 0 0,-27 8-27 0 0,156-64 100 0 0,-124 48-244 0 0,0-1 0 0 0,38-27 0 0 0,-55 30-56 0 0,-20 16 96 0 0,-3 2-156 0 0,-30 23 188 0 0,-2 0-28 0 0,1 2-1 0 0,-59 60 1 0 0,89-83 49 0 0,2-2 16 0 0,-1 0 0 0 0,1 1 0 0 0,0-1 0 0 0,0 0 0 0 0,0 1 0 0 0,0-1 0 0 0,0 1 0 0 0,0-1 0 0 0,0 1 0 0 0,1-1 0 0 0,-2 4 0 0 0,17-2-1437 0 0,4-5-38 0 0,4-3-68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2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36 18399 0 0,'2'-8'334'0'0,"-2"6"-222"0"0,1 0 1 0 0,-1 0 0 0 0,1 1 0 0 0,0-1-1 0 0,-1 0 1 0 0,1 1 0 0 0,0-1 0 0 0,0 1-1 0 0,0-1 1 0 0,0 1 0 0 0,0-1 0 0 0,0 1-1 0 0,0 0 1 0 0,1-1 0 0 0,3-2 3710 0 0,-5 9-3630 0 0,-1 0 0 0 0,0 0 0 0 0,0 0-1 0 0,0 0 1 0 0,0-1 0 0 0,-1 1 0 0 0,-3 8 0 0 0,-21 32 70 0 0,12-21-54 0 0,-112 183 294 0 0,-11 22-45 0 0,34-22-2434 0 0,102-203 1671 0 0,0-2 21 0 0,0-1 0 0 0,0 1 1 0 0,0 0-1 0 0,1 0 0 0 0,-1 0 0 0 0,1-1 0 0 0,-1 1 0 0 0,1 0 0 0 0,0 0 0 0 0,0 4 0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2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416 181 1375 0 0,'12'-19'253'0'0,"-1"-1"-1"0"0,12-28 1 0 0,-22 47-137 0 0,11-28 9388 0 0,17-30 1 0 0,-29 59-9467 0 0,0 0-1 0 0,0-1 1 0 0,0 1 0 0 0,0 0-1 0 0,0 0 1 0 0,1-1 0 0 0,-1 1-1 0 0,0 0 1 0 0,0 0 0 0 0,0-1-1 0 0,0 1 1 0 0,1 0 0 0 0,-1 0-1 0 0,0 0 1 0 0,0-1 0 0 0,0 1 0 0 0,1 0-1 0 0,-1 0 1 0 0,0 0 0 0 0,1 0-1 0 0,-1 0 1 0 0,0 0 0 0 0,0-1-1 0 0,1 1 1 0 0,-1 0 0 0 0,0 0-1 0 0,0 0 1 0 0,1 0 0 0 0,-1 0-1 0 0,0 0 1 0 0,1 0 0 0 0,-1 0-1 0 0,0 0 1 0 0,0 0 0 0 0,1 0 0 0 0,-1 0-1 0 0,0 1 1 0 0,1-1 0 0 0,-1 0-1 0 0,0 0 1 0 0,0 0 0 0 0,1 0-1 0 0,-1 0 1 0 0,0 0 0 0 0,0 1-1 0 0,1-1 1 0 0,-1 0 0 0 0,0 0-1 0 0,0 0 1 0 0,0 1 0 0 0,1-1 0 0 0,-1 0-1 0 0,0 0 1 0 0,0 1 0 0 0,0-1-1 0 0,0 0 1 0 0,8 17-128 0 0,-7-10 130 0 0,-1 0 0 0 0,1 0 0 0 0,-1 0 0 0 0,0 0 0 0 0,-1 0-1 0 0,0 0 1 0 0,0 0 0 0 0,-3 11 0 0 0,-3 7 246 0 0,-12 22 0 0 0,-8 14 388 0 0,-64 104-1 0 0,-53 48 270 0 0,99-148-721 0 0,10-15-144 0 0,-44 66 215 0 0,65-92-235 0 0,0 1-1 0 0,-19 51 1 0 0,31-69-454 0 0,-1 0 0 0 0,2 0 1 0 0,-1 0-1 0 0,-1 14 0 0 0,3-20 292 0 0,0 1 0 0 0,0 0 0 0 0,0-1 0 0 0,0 1 0 0 0,0 0 0 0 0,1 0 0 0 0,-1-1 0 0 0,0 1 0 0 0,1 0 0 0 0,0-1 0 0 0,-1 1 0 0 0,1 0 0 0 0,0-1 0 0 0,0 1 0 0 0,-1-1 0 0 0,1 1 0 0 0,1-1-1 0 0,-1 0 1 0 0,0 1 0 0 0,0-1 0 0 0,0 0 0 0 0,1 0 0 0 0,-1 0 0 0 0,0 0 0 0 0,3 2 0 0 0,5 0-1356 0 0</inkml:trace>
  <inkml:trace contextRef="#ctx0" brushRef="#br0" timeOffset="1">542 709 9671 0 0,'-2'1'440'0'0,"-32"26"-980"0"0,24-17 2004 0 0,1-1-1 0 0,1 1 0 0 0,-12 17 1 0 0,16-21-823 0 0,0 0 0 0 0,0 0 0 0 0,1 1 1 0 0,0-1-1 0 0,0 1 0 0 0,1 0 0 0 0,0 0 0 0 0,0 0 1 0 0,0 0-1 0 0,1 0 0 0 0,0 1 0 0 0,0-1 1 0 0,1 0-1 0 0,1 9 0 0 0,-1-12-600 0 0,1 1-1 0 0,0-1 1 0 0,1 0-1 0 0,-1 0 1 0 0,1 1-1 0 0,0-1 1 0 0,0 0-1 0 0,0 0 1 0 0,0-1 0 0 0,1 1-1 0 0,4 5 1 0 0,-2-3 51 0 0,1-1 0 0 0,0 0 1 0 0,0 0-1 0 0,0-1 0 0 0,0 1 1 0 0,10 3-1 0 0,-2-1 43 0 0,1 0-1 0 0,1-2 1 0 0,-1 0-1 0 0,1-1 1 0 0,29 5-1 0 0,25-5-2133 0 0,-50-4 106 0 0,1-2 0 0 0,-1 0 1 0 0,22-5-1 0 0,-24 2-5617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2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39 9671 0 0,'1'-1'201'0'0,"30"-37"12739"0"0,-35 64-11641 0 0,-4-3-702 0 0,-1-1 1 0 0,-22 42-1 0 0,3-7-106 0 0,-28 67 45 0 0,-94 199-278 0 0,91-215-254 0 0,-4-3 0 0 0,-144 181-1 0 0,181-255-96 0 0,1 2 0 0 0,2 1 0 0 0,-19 38 0 0 0,39-67-153 0 0,-11 26 41 0 0,10-9-3212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24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66 10135 0 0,'4'-9'345'0'0,"1"1"0"0"0,-1-1 0 0 0,1 1-1 0 0,1 1 1 0 0,-1-1 0 0 0,11-9 6689 0 0,-22 27-6809 0 0,-22 73 87 0 0,-40 83 69 0 0,-8-4-1 0 0,-164 263 1 0 0,190-350-376 0 0,-138 217 64 0 0,159-242-90 0 0,-26 40-2447 0 0,49-80 1967 0 0,-14 17-3065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25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16 162 17911 0 0,'-15'-20'1363'0'0,"14"19"-930"0"0,14-1 126 0 0,87 3 1538 0 0,-40 0-1221 0 0,13-1-152 0 0,180-2 695 0 0,1-21-957 0 0,-145 8-379 0 0,173-35-1012 0 0,-268 46 508 0 0,0 1 1 0 0,0-2-1 0 0,-1 0 1 0 0,0-1-1 0 0,0 0 0 0 0,22-14 1 0 0,-34 19-776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2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76 697 7367 0 0,'0'0'334'0'0,"-2"0"-1"0"0,-23-13-354 0 0,21 10 1116 0 0,0 0 1 0 0,0 0-1 0 0,0 0 1 0 0,1 0-1 0 0,-1-1 1 0 0,-3-4-1 0 0,5 5-248 0 0,0 0-1 0 0,0 0 0 0 0,0-1 0 0 0,0 1 0 0 0,1-1 0 0 0,-1 1 0 0 0,1-1 0 0 0,-2-6 1 0 0,3 6-867 0 0,-1 0 1 0 0,1 0 0 0 0,0 0-1 0 0,0 0 1 0 0,1-5-1 0 0,1-5 96 0 0,2 1-1 0 0,-1 0 0 0 0,2 1 0 0 0,0-1 0 0 0,0 1 0 0 0,1 0 0 0 0,1 0 0 0 0,0 1 0 0 0,0-1 1 0 0,1 2-1 0 0,12-13 0 0 0,8-8 145 0 0,2 2 1 0 0,44-32-1 0 0,84-55-158 0 0,7-7 4 0 0,-146 109 1 0 0,29-19-1 0 0,-41 29-224 0 0,1 0 0 0 0,0 0 0 0 0,0 1 0 0 0,0 0 0 0 0,0 0-1 0 0,0 1 1 0 0,12-2 0 0 0,-6 4-1402 0 0,-1 3-3996 0 0,-2 1-1604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2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78 10135 0 0,'0'0'464'0'0,"1"-1"-9"0"0,10-14 6214 0 0,-12 30-5519 0 0,-2-1-924 0 0,0 0 1 0 0,-1-1-1 0 0,-1 1 1 0 0,0-1-1 0 0,-1 0 1 0 0,-8 13 0 0 0,4-6 243 0 0,-11 30 0 0 0,15-33-126 0 0,-5 31-1 0 0,10-42-276 0 0,0 0 1 0 0,0 0-1 0 0,1 0 0 0 0,0 0 1 0 0,0 0-1 0 0,1 0 0 0 0,-1 0 0 0 0,1 0 1 0 0,2 7-1 0 0,-2-11-35 0 0,0-1-1 0 0,0 1 1 0 0,-1 0-1 0 0,1-1 1 0 0,0 1 0 0 0,0-1-1 0 0,0 1 1 0 0,0-1-1 0 0,1 0 1 0 0,-1 1 0 0 0,0-1-1 0 0,1 0 1 0 0,-1 0-1 0 0,1 0 1 0 0,-1 0-1 0 0,3 2 1 0 0,-1-2 17 0 0,0 0 1 0 0,0 0-1 0 0,0 0 0 0 0,1-1 1 0 0,-1 1-1 0 0,0-1 0 0 0,0 1 0 0 0,6-2 1 0 0,4 0 104 0 0,0-1 1 0 0,-1 0-1 0 0,23-8 1 0 0,-29 8-106 0 0,17-6 7 0 0,0-1-1 0 0,0 0 1 0 0,23-15-1 0 0,-35 18-39 0 0,0-1 1 0 0,0-1-1 0 0,-1 0 0 0 0,0 0 0 0 0,0-1 1 0 0,-1 0-1 0 0,13-17 0 0 0,-8 6-19 0 0,-1-2 0 0 0,-1 1 0 0 0,16-40 0 0 0,-20 41-709 0 0,2 1-1 0 0,-1 0 1 0 0,2 0-1 0 0,24-30 1 0 0,-21 31-706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2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176 204 14799 0 0,'0'0'1343'0'0,"1"3"-1104"0"0,1 1-35 0 0,1 0 0 0 0,-1 0 0 0 0,1 0 0 0 0,0 0 0 0 0,1-1 0 0 0,-1 1 0 0 0,0-1 0 0 0,1 1 0 0 0,0-1 0 0 0,0 0 0 0 0,0-1 0 0 0,0 1 0 0 0,0-1 1 0 0,1 0-1 0 0,-1 0 0 0 0,8 3 0 0 0,2-1 301 0 0,0 0 0 0 0,1-1 0 0 0,-1 0 0 0 0,24 0 0 0 0,-25-2-466 0 0,1 0-1 0 0,0-2 1 0 0,0 1-1 0 0,0-2 1 0 0,0 0-1 0 0,0-1 1 0 0,-1 0-1 0 0,1-1 1 0 0,-1 0-1 0 0,0-1 1 0 0,0-1-1 0 0,-1 0 1 0 0,0 0-1 0 0,0-1 1 0 0,18-15-1 0 0,-29 21-38 0 0,27-22-33 0 0,31-33 0 0 0,-52 49 18 0 0,-1-1 0 0 0,0 0 0 0 0,0 0 0 0 0,0-1 0 0 0,-1 1 0 0 0,0-1 0 0 0,-1 0 0 0 0,0-1 0 0 0,4-14 0 0 0,-7 23-9 0 0,-1 0 0 0 0,0 1 0 0 0,1-1 0 0 0,-1 0 0 0 0,0 0 0 0 0,0 0 0 0 0,0 0 0 0 0,0 0 0 0 0,1 0 0 0 0,-1 0 1 0 0,0 1-1 0 0,-1-1 0 0 0,1 0 0 0 0,0 0 0 0 0,0 0 0 0 0,0 0 0 0 0,0 0 0 0 0,-1 0 0 0 0,1 0 0 0 0,-1 1 0 0 0,1-1 0 0 0,0 0 0 0 0,-1 0 0 0 0,1 1 0 0 0,-1-1 0 0 0,1 0 0 0 0,-1 0 0 0 0,0 1 0 0 0,1-1 0 0 0,-1 1 0 0 0,0-1 0 0 0,0 0 0 0 0,1 1 0 0 0,-1-1 0 0 0,0 1 0 0 0,0 0 0 0 0,0-1 0 0 0,1 1 0 0 0,-1 0 0 0 0,0-1 0 0 0,0 1 1 0 0,0 0-1 0 0,0 0 0 0 0,0 0 0 0 0,0 0 0 0 0,-1 0 0 0 0,-4 0-53 0 0,1 0 0 0 0,0 1 0 0 0,-1 0 1 0 0,1 0-1 0 0,0 0 0 0 0,-9 4 0 0 0,-25 13-17 0 0,0 2 0 0 0,-49 32 0 0 0,3-1 96 0 0,29-20-4 0 0,-101 60 177 0 0,130-74-138 0 0,2 2 0 0 0,0 0-1 0 0,-38 40 1 0 0,58-54-29 0 0,0 1 0 0 0,1 0-1 0 0,-1 0 1 0 0,1 1 0 0 0,0-1 0 0 0,1 1-1 0 0,0-1 1 0 0,-5 14 0 0 0,8-17 17 0 0,-1 0-1 0 0,0 0 1 0 0,1 0 0 0 0,-1 0 0 0 0,1 0 0 0 0,0 1-1 0 0,0-1 1 0 0,0 0 0 0 0,1 0 0 0 0,-1 0 0 0 0,1 0-1 0 0,0 0 1 0 0,-1 1 0 0 0,1-1 0 0 0,1 0 0 0 0,-1-1-1 0 0,0 1 1 0 0,1 0 0 0 0,0 0 0 0 0,-1-1 0 0 0,1 1-1 0 0,4 3 1 0 0,0 0 73 0 0,0 0-1 0 0,1-1 1 0 0,0 0-1 0 0,0-1 1 0 0,1 0-1 0 0,-1 0 1 0 0,1 0 0 0 0,0-1-1 0 0,0 0 1 0 0,0 0-1 0 0,16 2 1 0 0,8 0 333 0 0,56 2 0 0 0,-76-7-344 0 0,42 1 352 0 0,0-3-1 0 0,72-11 1 0 0,-115 12-598 0 0,1-2-1 0 0,-1 1 1 0 0,0-1-1 0 0,0-1 1 0 0,0 0 0 0 0,11-6-1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12895 0 0,'0'0'3412'0'0,"2"1"-2302"0"0,2 1-891 0 0,0-1 1 0 0,0 0 0 0 0,0 0 0 0 0,0-1 0 0 0,0 1 0 0 0,0-1 0 0 0,1 0 0 0 0,-1 0 0 0 0,5-1 0 0 0,42-8 434 0 0,-20 3-223 0 0,289-56 1075 0 0,-182 33-1154 0 0,-90 19-507 0 0,111-24 710 0 0,-116 22-2856 0 0,68-27 1 0 0,-81 25-4491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5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416 121 5983 0 0,'-1'1'464'0'0,"-25"15"1001"0"0,12-7 8212 0 0,15-9-9658 0 0,8-5 66 0 0,1 0 0 0 0,15-11 0 0 0,-22 12-113 0 0,1 0-1 0 0,-1-1 0 0 0,0 0 1 0 0,0 0-1 0 0,-1 0 0 0 0,1 0 1 0 0,-1 0-1 0 0,0 0 1 0 0,0-1-1 0 0,-1 1 0 0 0,0-1 1 0 0,0 1-1 0 0,0-1 0 0 0,0 1 1 0 0,-1-1-1 0 0,0 0 0 0 0,0 1 1 0 0,-2-7-1 0 0,2 11-6 0 0,0 0 1 0 0,-1 0-1 0 0,1 0 0 0 0,-1 0 0 0 0,1 0 0 0 0,-1 1 1 0 0,1-1-1 0 0,-1 0 0 0 0,1 0 0 0 0,-1 1 0 0 0,0-1 1 0 0,0 0-1 0 0,1 1 0 0 0,-1-1 0 0 0,0 1 1 0 0,0-1-1 0 0,0 1 0 0 0,1-1 0 0 0,-1 1 0 0 0,0-1 1 0 0,0 1-1 0 0,0 0 0 0 0,0 0 0 0 0,0-1 0 0 0,0 1 1 0 0,0 0-1 0 0,0 0 0 0 0,0 0 0 0 0,0 0 0 0 0,-1 0 1 0 0,-29 3-547 0 0,30-3 552 0 0,-14 4-85 0 0,1-1-1 0 0,-1 2 0 0 0,1 0 1 0 0,0 1-1 0 0,0 0 1 0 0,-12 9-1 0 0,-76 54 585 0 0,80-52-327 0 0,0-1 79 0 0,1 1 0 0 0,0 1 1 0 0,2 2-1 0 0,0 0 0 0 0,-32 44 0 0 0,51-63-207 0 0,-1-1 0 0 0,1 1 0 0 0,-1 0-1 0 0,1 0 1 0 0,-1 0 0 0 0,1 0 0 0 0,-1 0 0 0 0,1 0-1 0 0,0-1 1 0 0,0 1 0 0 0,-1 0 0 0 0,1 0 0 0 0,0 0-1 0 0,0 1 1 0 0,0-1 7 0 0,0-1 0 0 0,0 0 0 0 0,1 1 0 0 0,-1-1 0 0 0,0 0 0 0 0,0 1 0 0 0,0-1 0 0 0,0 0 0 0 0,1 1 0 0 0,-1-1 0 0 0,0 0 0 0 0,0 0 0 0 0,1 1 0 0 0,-1-1 0 0 0,0 0 0 0 0,0 0 0 0 0,1 1 0 0 0,-1-1 0 0 0,0 0 0 0 0,1 0 0 0 0,-1 0 0 0 0,0 0 0 0 0,1 1 0 0 0,-1-1 0 0 0,1 0 0 0 0,2 0 68 0 0,1 1 0 0 0,-1-1 0 0 0,1 0 0 0 0,-1 0 0 0 0,1 0 0 0 0,6-2 0 0 0,19-5 22 0 0,0-1 0 0 0,50-21-1 0 0,-74 27-110 0 0,53-32-105 0 0,-45 23-299 0 0,-5 4 56 0 0,-7 8-187 0 0,-2 5-420 0 0,-8 16 1222 0 0,8-20-250 0 0,-1 0 0 0 0,1 1 0 0 0,0-1 0 0 0,0 0 0 0 0,0 0 0 0 0,0 1 0 0 0,1-1 0 0 0,-1 1 0 0 0,1-1 0 0 0,-1 0 0 0 0,1 1 0 0 0,0-1 0 0 0,0 1 0 0 0,0 2 0 0 0,0-2-225 0 0,1 1 92 0 0,7 8-9431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2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16095 0 0,'0'0'7111'0'0,"2"1"-6543"0"0,14 6 68 0 0,-9-4-646 0 0,0 0 0 0 0,0 1 0 0 0,0 0 0 0 0,0 0 0 0 0,-1 0 0 0 0,0 1 0 0 0,11 10 0 0 0,-16-14-1225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3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3679 0 0,'0'0'8160'0'0,"1"-1"-8013"0"0,97-23 1400 0 0,-64 14-470 0 0,44-7 0 0 0,201-29 1225 0 0,-66 23-2148 0 0,-147 22-13 0 0,0 3-1 0 0,68 11 0 0 0,-106-9-129 0 0,-2-1-9 0 0,149 12 67 0 0,-134-13-50 0 0,0-2 0 0 0,52-8 0 0 0,37-15 182 0 0,-76 11 43 0 0,103-7-1 0 0,-118 17-93 0 0,0 3-1 0 0,75 10 0 0 0,-79-3-149 0 0,-20-4 0 0 0,26 3 0 0 0,7-5 12 0 0,0-2-1 0 0,0-3 1 0 0,51-8-1 0 0,-15 1 7 0 0,-11 7-18 0 0,-28 2 0 0 0,-19 1 0 0 0,27 4 0 0 0,-33-2 0 0 0,0-1 0 0 0,39-3 0 0 0,322-24 435 0 0,-319 26-408 0 0,101 12-1 0 0,-146-11-26 0 0,29-1 0 0 0,1 0 0 0 0,-23 1 1 0 0,49-7 0 0 0,-7 0 61 0 0,59-8-62 0 0,-85 8 0 0 0,1 2 0 0 0,43 1 0 0 0,24 1 0 0 0,7 0 0 0 0,16 2 0 0 0,-14-1 0 0 0,48-4 0 0 0,-33 1 0 0 0,0-2 0 0 0,-1 1 0 0 0,64 10 0 0 0,-174-5 2 0 0,51 1 123 0 0,122-16-1 0 0,253-38 585 0 0,-393 50-717 0 0,-9-1 50 0 0,1 3 0 0 0,87 8-1 0 0,74 12 33 0 0,-113-12-73 0 0,91 1-1 0 0,-103-6 0 0 0,26-1 19 0 0,-51-2 213 0 0,78 9 0 0 0,189 9-1 0 0,-183-15-222 0 0,-22 5 119 0 0,-71-7-109 0 0,206 4 143 0 0,-192 1-162 0 0,70 14 0 0 0,-119-17 27 0 0,0-1 0 0 0,0-1-1 0 0,0 0 1 0 0,20-3 0 0 0,15 0 31 0 0,-39 3-47 0 0,0-1 0 0 0,0 0 0 0 0,13-3 0 0 0,18-4 9 0 0,-30 6-20 0 0,-1 0 0 0 0,-7 3-36 0 0,-8 1-167 0 0,-8 4-550 0 0,-7-2-367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3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1295 8751 0 0,'107'-142'5707'0'0,"-60"85"-3362"0"0,129-148 957 0 0,-134 161-2885 0 0,204-223 1460 0 0,94-119-1117 0 0,-310 351-760 0 0,-4 3 0 0 0,1 2 0 0 0,1 0 0 0 0,39-29 0 0 0,-59 53-12 0 0,-6 4-47 0 0,0 4-18 0 0,-1 0 67 0 0,0 0 0 0 0,0 0 0 0 0,0 0 0 0 0,0 0 0 0 0,0 0 0 0 0,0 0 0 0 0,0 0 0 0 0,-1 0 0 0 0,1 0 0 0 0,-1 1 0 0 0,0-1 0 0 0,1 0 0 0 0,-1 0 0 0 0,0 0 0 0 0,0 1 0 0 0,-1-1 0 0 0,1 3 0 0 0,-2 5-42 0 0,0 0 0 0 0,-5 15 0 0 0,-79 190-517 0 0,0-2 637 0 0,70-159-21 0 0,1 0 0 0 0,4 1 1 0 0,1 1-1 0 0,3-1 0 0 0,2 1 0 0 0,3 1 1 0 0,3-1-1 0 0,11 92 0 0 0,-1-64-63 0 0,-11-75 609 0 0,0-7-2150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3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3679 0 0,'13'-13'115'0'0,"1"1"-1"0"0,0 0 1 0 0,17-11-1 0 0,5 3 2955 0 0,49-18 7297 0 0,5 5-6024 0 0,-72 28-4089 0 0,0 0 0 0 0,1 1 1 0 0,-1 1-1 0 0,1 1 0 0 0,-1 1 1 0 0,1 0-1 0 0,0 2 0 0 0,20 2 1 0 0,-7 2-1834 0 0,49 0 1 0 0,-62-5-6065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3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6 11519 0 0,'-1'0'887'0'0,"-2"-1"-786"0"0,0 0-1 0 0,0 0 1 0 0,0 0-1 0 0,0 1 1 0 0,0-1 0 0 0,-1 1-1 0 0,1 0 1 0 0,0 0 0 0 0,0 0-1 0 0,0 0 1 0 0,0 1-1 0 0,0-1 1 0 0,-4 2 0 0 0,1 0 255 0 0,0 0-1 0 0,0 1 1 0 0,1 0 0 0 0,-1-1 0 0 0,1 2 0 0 0,-6 4-1 0 0,-5 5 610 0 0,0 1 0 0 0,-25 32-1 0 0,16-16-512 0 0,3 1-1 0 0,0 1 0 0 0,-25 53 1 0 0,-39 110-22 0 0,39-83-330 0 0,6-19-114 0 0,-74 164-33 0 0,-17-9-1249 0 0,115-222 625 0 0,-2 1 1 0 0,-30 33-1 0 0,37-48 141 0 0,0 0 0 0 0,-1 0 0 0 0,0-1 0 0 0,-1-1 0 0 0,0 0-1 0 0,-18 9 1 0 0,7-9-772 0 0,23-9 668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3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11055 0 0,'0'0'5920'0'0,"3"1"-4376"0"0,7 1-1249 0 0,0 0 0 0 0,0-1 0 0 0,0 0 0 0 0,0 0 0 0 0,0-1 0 0 0,0-1 0 0 0,0 0-1 0 0,16-3 1 0 0,83-25 770 0 0,-93 24-856 0 0,380-104 1330 0 0,-349 96-1536 0 0,35-8-146 0 0,-71 19-185 0 0,1 0 0 0 0,-1 1 0 0 0,1 0 0 0 0,-1 1 0 0 0,13 1 0 0 0,-3 6-2002 0 0,-10 0-3292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3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0,'0'2'2975'0'0,"0"6"-1195"0"0,0 0 0 0 0,1 0 0 0 0,1-1 0 0 0,2 12-1 0 0,1-6-832 0 0,-1 0 0 0 0,8 12-1 0 0,-3-7-468 0 0,1-2-1 0 0,1 1 1 0 0,20 23-1 0 0,-2-11 572 0 0,62 50-1 0 0,-77-68-934 0 0,1-1-1 0 0,19 11 1 0 0,-6-7-6666 0 0,-17-10-606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36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3 12439 0 0,'-1'-1'958'0'0,"-31"-1"146"0"0,17 3 2397 0 0,14 0-3287 0 0,-1 0-1 0 0,1 0 1 0 0,-1 0 0 0 0,1 1-1 0 0,0-1 1 0 0,0 0 0 0 0,-1 1 0 0 0,1-1-1 0 0,0 1 1 0 0,0-1 0 0 0,0 1-1 0 0,0 0 1 0 0,0 2 0 0 0,-1-1 118 0 0,-69 142 817 0 0,23-42-1129 0 0,-120 176-27 0 0,47-87 86 0 0,-46 116 209 0 0,141-246-1828 0 0,23-52 565 0 0,0 1 0 0 0,0 0 0 0 0,1-1 0 0 0,-1 13 1 0 0,3-8-6092 0 0</inkml:trace>
  <inkml:trace contextRef="#ctx0" brushRef="#br0" timeOffset="1">983 277 20015 0 0,'0'0'918'0'0,"-8"3"296"0"0,5-2-1201 0 0,0 1 0 0 0,0-1-1 0 0,1 1 1 0 0,-1 0 0 0 0,1 0 0 0 0,-1 0-1 0 0,1 0 1 0 0,0 1 0 0 0,0-1 0 0 0,-3 5-1 0 0,-16 29 558 0 0,18-31-459 0 0,-124 243 1372 0 0,-121 210-1602 0 0,245-454 113 0 0,-24 41-250 0 0,-2-3 0 0 0,-1 0 1 0 0,-38 38-1 0 0,65-76 228 0 0,-1-1 1 0 0,1 0-1 0 0,-1 0 0 0 0,0 0 1 0 0,0-1-1 0 0,0 1 0 0 0,-5 2 1 0 0,9-6-52 0 0,-1 1 1 0 0,1 0-1 0 0,0 0 1 0 0,0-1-1 0 0,-1 1 1 0 0,1 0-1 0 0,0-1 0 0 0,0 1 1 0 0,-1 0-1 0 0,1-1 1 0 0,0 1-1 0 0,0-1 1 0 0,0 1-1 0 0,-1 0 1 0 0,1-1-1 0 0,0 1 0 0 0,0-1 1 0 0,0 1-1 0 0,0-1 1 0 0,0 1-1 0 0,0 0 1 0 0,0-1-1 0 0,2-14-2182 0 0,4-5-4746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3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75 353 8751 0 0,'0'-2'399'0'0,"-1"-4"-163"0"0,1 1 0 0 0,-1-1 1 0 0,2 1-1 0 0,-1-1 0 0 0,0 1 0 0 0,1-1 1 0 0,0 1-1 0 0,0 0 0 0 0,1-1 0 0 0,-1 1 0 0 0,1 0 1 0 0,1 0-1 0 0,-1 0 0 0 0,1 0 0 0 0,-1 0 1 0 0,8-8-1 0 0,4-4 1426 0 0,1 1-1 0 0,0 0 1 0 0,20-14 0 0 0,-23 19-1684 0 0,10-8 142 0 0,-1 2 0 0 0,2 0 0 0 0,0 2-1 0 0,1 0 1 0 0,48-20 0 0 0,-39 23-8 0 0,46-10 0 0 0,-61 18-36 0 0,-1 1-1 0 0,1 1 0 0 0,-1 1 1 0 0,28 1-1 0 0,-39 0-42 0 0,-1 1 0 0 0,0 0 0 0 0,0 0 1 0 0,1 0-1 0 0,-1 0 0 0 0,0 1 0 0 0,0 0 0 0 0,0 0 0 0 0,-1 0 0 0 0,1 1 0 0 0,0 0 0 0 0,-1-1 0 0 0,7 7 0 0 0,-8-6-1 0 0,0 1-1 0 0,0-1 0 0 0,0 1 1 0 0,0 0-1 0 0,-1 0 1 0 0,1 0-1 0 0,-1 0 0 0 0,0 1 1 0 0,0-1-1 0 0,-1 0 1 0 0,1 1-1 0 0,-1 0 0 0 0,0-1 1 0 0,0 1-1 0 0,0 5 0 0 0,-1 3 56 0 0,0 0-1 0 0,-1-1 1 0 0,0 1-1 0 0,-1-1 0 0 0,0 1 1 0 0,-1-1-1 0 0,-1 0 0 0 0,0 0 1 0 0,-11 23-1 0 0,2-10 49 0 0,0-1 0 0 0,-2-1-1 0 0,-27 34 1 0 0,19-31-36 0 0,0-2 0 0 0,-2 0-1 0 0,-1-1 1 0 0,-1-2 0 0 0,0-1 0 0 0,-34 18 0 0 0,20-15-78 0 0,0-2 0 0 0,-2-3 0 0 0,-87 27 0 0 0,114-41-144 0 0,-30 5 0 0 0,43-9-2 0 0,-1 1-1 0 0,0-1 0 0 0,1 0 0 0 0,-1 0 0 0 0,0 0 0 0 0,1-1 1 0 0,-1 1-1 0 0,0-1 0 0 0,1 0 0 0 0,-1 0 0 0 0,1 0 0 0 0,-1 0 1 0 0,1 0-1 0 0,-6-4 0 0 0,-1-7-1405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3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95 238 13359 0 0,'0'0'1027'0'0,"2"1"-670"0"0,3 3 142 0 0,0 0 0 0 0,0 0 0 0 0,0 0 0 0 0,1 0 0 0 0,-1-1 0 0 0,1 0 0 0 0,0 0 0 0 0,0-1-1 0 0,0 0 1 0 0,0 0 0 0 0,0 0 0 0 0,1-1 0 0 0,-1 0 0 0 0,0 0 0 0 0,8 0 0 0 0,6-2-299 0 0,1 0 0 0 0,-1-2 0 0 0,0-1 0 0 0,29-8-1 0 0,76-32 587 0 0,-31 2-903 0 0,-81 35 90 0 0,0-1 0 0 0,0 0 1 0 0,-1-1-1 0 0,21-18 0 0 0,-31 24 16 0 0,1 0 0 0 0,-1 0 0 0 0,0 0 0 0 0,0 0-1 0 0,0 0 1 0 0,0 0 0 0 0,0 0 0 0 0,-1-1 0 0 0,1 1-1 0 0,-1-1 1 0 0,0 1 0 0 0,0-1 0 0 0,-1 1 0 0 0,1-1-1 0 0,-1 0 1 0 0,1 1 0 0 0,-2-6 0 0 0,1 7 0 0 0,0 0-1 0 0,0 0 1 0 0,-1-1 0 0 0,1 1 0 0 0,-1 0 0 0 0,0 0-1 0 0,0 0 1 0 0,1 0 0 0 0,-1 0 0 0 0,-1 0-1 0 0,1 1 1 0 0,0-1 0 0 0,0 0 0 0 0,-1 0 0 0 0,1 1-1 0 0,-1-1 1 0 0,1 1 0 0 0,-1-1 0 0 0,0 1 0 0 0,1 0-1 0 0,-1 0 1 0 0,0 0 0 0 0,0 0 0 0 0,0 0-1 0 0,0 0 1 0 0,0 0 0 0 0,0 0 0 0 0,0 1 0 0 0,0-1-1 0 0,-3 1 1 0 0,-3-1-15 0 0,-1 0 0 0 0,1 1 0 0 0,-1 0 0 0 0,1 1 0 0 0,-1 0-1 0 0,1 0 1 0 0,-17 5 0 0 0,0 2-36 0 0,-30 14 0 0 0,18-5 45 0 0,0 2 0 0 0,2 2 0 0 0,0 1 0 0 0,2 2 1 0 0,0 1-1 0 0,2 1 0 0 0,-33 36 0 0 0,41-36 1 0 0,1 0 1 0 0,-21 35-1 0 0,35-48 13 0 0,1-1-1 0 0,0 1 0 0 0,1 1 1 0 0,1-1-1 0 0,0 1 0 0 0,1 0 1 0 0,-5 26-1 0 0,9-36 4 0 0,-1 1 0 0 0,1-1 0 0 0,0 1 0 0 0,0-1 0 0 0,0 1 0 0 0,1 0 0 0 0,0-1 0 0 0,0 1 0 0 0,0-1 0 0 0,3 6 0 0 0,-3-7 0 0 0,0 0 0 0 0,1-1 0 0 0,-1 1 0 0 0,1-1 0 0 0,0 1 0 0 0,0-1 0 0 0,0 0 0 0 0,0 0 0 0 0,1 0 0 0 0,-1 0 0 0 0,0 0 0 0 0,1 0 0 0 0,-1 0 0 0 0,1-1 0 0 0,0 0 0 0 0,-1 1 0 0 0,5 0 0 0 0,6 2-32 0 0,0-1-1 0 0,1 0 0 0 0,-1-1 1 0 0,1 0-1 0 0,-1-1 1 0 0,1-1-1 0 0,22-2 0 0 0,97-20-557 0 0,-116 19 501 0 0,77-20-2705 0 0,-50 11-4304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5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7367 0 0,'0'0'9423'0'0,"1"-2"-9022"0"0,12-15-320 0 0,1 1-1 0 0,0 0 1 0 0,2 0 0 0 0,-1 2-1 0 0,2 0 1 0 0,0 1-1 0 0,0 0 1 0 0,33-16 0 0 0,-31 20-60 0 0,-18 8 667 0 0,0 3-473 0 0,1 4-81 0 0,-1 0 0 0 0,1 0 1 0 0,-1 0-1 0 0,0 0 0 0 0,-1 0 1 0 0,0 0-1 0 0,0 0 0 0 0,-1 13 0 0 0,-1 19 334 0 0,3-35-394 0 0,0-2-72 0 0,-1 0 0 0 0,1 0 0 0 0,-1 0 0 0 0,1 0 0 0 0,0-1 0 0 0,0 1 0 0 0,-1 0 0 0 0,1 0 0 0 0,0 0 0 0 0,0 0 0 0 0,0-1 0 0 0,0 1 0 0 0,0 0 0 0 0,0-1 0 0 0,0 1 0 0 0,0-1 0 0 0,0 1 0 0 0,0-1 0 0 0,0 0 0 0 0,0 1 0 0 0,0-1 0 0 0,1 0 0 0 0,-1 0 0 0 0,0 0 0 0 0,0 0 0 0 0,0 0 0 0 0,0 0 0 0 0,1 0 0 0 0,-1 0 0 0 0,0 0 0 0 0,0 0 0 0 0,0-1 0 0 0,0 1 0 0 0,0 0 0 0 0,1-1 0 0 0,-1 1 0 0 0,0-1 0 0 0,0 0 0 0 0,1 0 0 0 0,4-3-28 0 0,1 0 0 0 0,-1 0 0 0 0,0 0 0 0 0,-1-1 0 0 0,1 0 0 0 0,-1 0-1 0 0,0 0 1 0 0,8-12 0 0 0,1-3-131 0 0,14-29-1 0 0,-20 34 136 0 0,3-2-50 0 0,-6 9 24 0 0,4 6 36 0 0,-5 1 35 0 0,-1 1-1 0 0,1 0 1 0 0,-1 0 0 0 0,1 0-1 0 0,-1 0 1 0 0,1 0 0 0 0,-1 1-1 0 0,1 0 1 0 0,3 1 0 0 0,8 2 84 0 0,-11-4-7 0 0,-1 1 1 0 0,1 0 0 0 0,-1 0 0 0 0,0 0 0 0 0,0 0 0 0 0,6 3 0 0 0,-7-3-14 0 0,1 13 74 0 0,0-3-118 0 0,-2-1 0 0 0,1 0-1 0 0,-1 1 1 0 0,-1-1 0 0 0,0 1-1 0 0,-1-1 1 0 0,0 1 0 0 0,-4 19-1 0 0,-10 8-1492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3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15863 0 0,'0'0'4056'0'0,"1"3"-3264"0"0,2 7-480 0 0,0 0 0 0 0,-1 1 0 0 0,-1-1-1 0 0,1 1 1 0 0,-2-1 0 0 0,1 1 0 0 0,-1-1 0 0 0,-4 21 0 0 0,-21 88 744 0 0,18-92-888 0 0,-12 37 43 0 0,-43 100 0 0 0,54-147-562 0 0,1 1 0 0 0,1 0 0 0 0,0 0 0 0 0,-4 30-1 0 0,9-39-3195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3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18111 0 0,'0'0'3404'0'0,"-1"1"-2616"0"0,-3 4-565 0 0,0 0-1 0 0,0 0 1 0 0,0 1-1 0 0,1-1 1 0 0,0 1-1 0 0,0 0 1 0 0,-3 10-1 0 0,-12 48 92 0 0,13-46-176 0 0,-30 152 243 0 0,6-26-138 0 0,-34 79-939 0 0,62-219 664 0 0,-1 2-309 0 0,0 1 1 0 0,-1-1-1 0 0,0 1 0 0 0,0-1 1 0 0,0 0-1 0 0,0 0 0 0 0,-6 7 1 0 0,-1-3-839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3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12895 0 0,'0'0'7935'0'0,"8"-5"-6357"0"0,-1 1-1353 0 0,0 1-1 0 0,1 0 0 0 0,-1 1 0 0 0,1 0 0 0 0,0 0 0 0 0,0 1 0 0 0,0 0 0 0 0,0 0 0 0 0,10 0 0 0 0,5 0 2 0 0,326-18 852 0 0,-23 2-712 0 0,-302 14-323 0 0,41-3 87 0 0,1 2 0 0 0,97 6-1 0 0,-58 10-1457 0 0,-104-11 724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3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44 243 8751 0 0,'-5'-3'89'0'0,"-33"-18"9765"0"0,52 26-7542 0 0,0-1-1827 0 0,1-1 0 0 0,-1 0 0 0 0,1-1-1 0 0,0-1 1 0 0,30 0 0 0 0,76-13 665 0 0,-105 10-965 0 0,711-100 2358 0 0,-685 96-2453 0 0,292-33 226 0 0,-139 17-220 0 0,167-28-7689 0 0,-342 46-78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3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356 214 5063 0 0,'0'0'390'0'0,"2"1"-252"0"0,27 9 5678 0 0,35 10 1649 0 0,-56-18-6980 0 0,0 0-1 0 0,0-1 0 0 0,1 0 1 0 0,-1-1-1 0 0,0 0 1 0 0,11-1-1 0 0,-9-1-268 0 0,12 0 152 0 0,1-2 0 0 0,-1 0 0 0 0,23-9 0 0 0,-40 11-399 0 0,1 0 0 0 0,0 0 0 0 0,-1-1 0 0 0,0 0 0 0 0,1 0 0 0 0,-1 0 0 0 0,0-1 0 0 0,-1 0 0 0 0,1 0 0 0 0,-1 0-1 0 0,1 0 1 0 0,-1-1 0 0 0,-1 1 0 0 0,1-1 0 0 0,-1 0 0 0 0,5-9 0 0 0,-6 10-118 0 0,-1 0-1 0 0,0 0 0 0 0,0 0 1 0 0,0 0-1 0 0,0 0 0 0 0,-1-1 1 0 0,0 1-1 0 0,1 0 1 0 0,-2 0-1 0 0,1 0 0 0 0,0 0 1 0 0,-1 0-1 0 0,0-1 0 0 0,0 1 1 0 0,0 0-1 0 0,0 1 1 0 0,-1-1-1 0 0,0 0 0 0 0,1 0 1 0 0,-4-4-1 0 0,2 3-55 0 0,0 0-1 0 0,-1 1 1 0 0,1-1-1 0 0,-1 1 1 0 0,0 0-1 0 0,0 0 1 0 0,0 1-1 0 0,-1-1 1 0 0,1 1 0 0 0,-1 0-1 0 0,1 0 1 0 0,-1 0-1 0 0,0 1 1 0 0,-9-3-1 0 0,4 2 91 0 0,0 2-1 0 0,0-1 0 0 0,0 1 0 0 0,0 1 1 0 0,0 0-1 0 0,0 0 0 0 0,0 1 0 0 0,0 1 1 0 0,-13 2-1 0 0,-8 5 239 0 0,-47 18-1 0 0,31-6 141 0 0,0 1 0 0 0,1 3 0 0 0,-83 60 0 0 0,113-72-68 0 0,0 0 1 0 0,0 1-1 0 0,2 1 0 0 0,-15 19 0 0 0,20-23-15 0 0,1 1 0 0 0,1 0 0 0 0,0 0-1 0 0,0 0 1 0 0,1 1 0 0 0,-7 23 0 0 0,12-30-114 0 0,-1-1 0 0 0,1 0 1 0 0,0 1-1 0 0,1-1 0 0 0,0 1 1 0 0,-1-1-1 0 0,2 1 0 0 0,-1-1 1 0 0,1 1-1 0 0,-1-1 0 0 0,2 1 0 0 0,-1-1 1 0 0,0 0-1 0 0,1 1 0 0 0,0-1 1 0 0,0 0-1 0 0,1 0 0 0 0,0-1 0 0 0,-1 1 1 0 0,1 0-1 0 0,1-1 0 0 0,-1 0 1 0 0,1 1-1 0 0,0-1 0 0 0,0-1 1 0 0,0 1-1 0 0,8 5 0 0 0,1-1 116 0 0,0 0 0 0 0,0-1 1 0 0,1 0-1 0 0,0-1 0 0 0,0-1 0 0 0,0 0 0 0 0,1-1 1 0 0,28 4-1 0 0,-8-3-261 0 0,1-3 0 0 0,-1 0 0 0 0,0-3 0 0 0,1-1 1 0 0,-1-1-1 0 0,57-14 0 0 0,-60 9-1328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39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117 719 18199 0 0,'0'0'1827'0'0,"-1"0"-1678"0"0,-4-1-13 0 0,0 0-1 0 0,0 0 1 0 0,1-1-1 0 0,-1 0 1 0 0,0 0-1 0 0,1 0 1 0 0,-1 0-1 0 0,1-1 1 0 0,0 0 0 0 0,0 0-1 0 0,0 0 1 0 0,0 0-1 0 0,1 0 1 0 0,-1-1-1 0 0,1 0 1 0 0,0 0-1 0 0,0 0 1 0 0,0 0-1 0 0,-4-7 1 0 0,2 1 11 0 0,0 0-1 0 0,1-1 1 0 0,0 1 0 0 0,1-1-1 0 0,0 0 1 0 0,0 0 0 0 0,1 0-1 0 0,1 0 1 0 0,-1-19 0 0 0,3 14-48 0 0,0 1 0 0 0,1 0 1 0 0,0 0-1 0 0,1 0 0 0 0,1 0 0 0 0,9-22 0 0 0,-4 14-101 0 0,2 2-1 0 0,0 0 1 0 0,2 0-1 0 0,0 1 1 0 0,1 0-1 0 0,1 1 0 0 0,1 1 1 0 0,0 1-1 0 0,20-16 1 0 0,-6 8-63 0 0,1 2 0 0 0,1 1 0 0 0,1 1 0 0 0,1 2 1 0 0,1 1-1 0 0,0 2 0 0 0,73-22 0 0 0,-98 35-98 0 0,0 2 0 0 0,0-1 0 0 0,0 1 1 0 0,0 0-1 0 0,1 1 0 0 0,-1 0 0 0 0,0 1 0 0 0,11 2 0 0 0,-13-1-1026 0 0,0 0 0 0 0,-1 0 0 0 0,1 1-1 0 0,-1 0 1 0 0,1 0 0 0 0,10 7 0 0 0,4 5-5181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4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151 472 5527 0 0,'-28'36'1362'0'0,"17"-25"1730"0"0,-1-1 0 0 0,-17 13 1 0 0,15-12-861 0 0,9-7-1231 0 0,1 0 0 0 0,-1-1 1 0 0,-1 1-1 0 0,-6 3 0 0 0,10-7-695 0 0,1 0-261 0 0,1 0 0 0 0,-1 0 0 0 0,0 0-1 0 0,0 0 1 0 0,0 0 0 0 0,0 0 0 0 0,1 0 0 0 0,-1-1 0 0 0,0 1 0 0 0,0 0 0 0 0,0-1 0 0 0,1 1 0 0 0,-1 0-1 0 0,0-1 1 0 0,1 1 0 0 0,-1-1 0 0 0,0 1 0 0 0,1-1 0 0 0,-1 0 0 0 0,1 1 0 0 0,-1-1 0 0 0,0 0 0 0 0,0 0 0 0 0,1-1 7 0 0,-1 0 0 0 0,0 1 0 0 0,0-1 0 0 0,1 0 1 0 0,-1 0-1 0 0,1 0 0 0 0,0 0 0 0 0,0 0 0 0 0,-1-3 1 0 0,2-3 68 0 0,-1 1 1 0 0,1 0 0 0 0,0 0 0 0 0,4-11 0 0 0,6-13 57 0 0,1 1 0 0 0,1 1 0 0 0,1 0 0 0 0,2 1-1 0 0,1 0 1 0 0,1 1 0 0 0,40-43 0 0 0,-32 41-277 0 0,2 2 0 0 0,0 2 0 0 0,2 0 0 0 0,1 2-1 0 0,1 1 1 0 0,42-22 0 0 0,-70 43 38 0 0,11-7-28 0 0,1 0 1 0 0,27-9-1 0 0,-38 16-138 0 0,-1 0 0 0 0,1 0 0 0 0,0 0 0 0 0,0 0 0 0 0,-1 1 0 0 0,1 0 0 0 0,0 0 0 0 0,0 0 0 0 0,0 1 0 0 0,-1-1 0 0 0,1 1 0 0 0,0 0 0 0 0,-1 1 0 0 0,8 2 0 0 0,-3 1-1077 0 0,1 0 1 0 0,-2 0 0 0 0,1 1-1 0 0,13 12 1 0 0,-3-1-561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4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98 7831 0 0,'0'0'356'0'0,"1"-1"-6"0"0,10-20-830 0 0,13-6 4958 0 0,24-11 4053 0 0,-35 28-7466 0 0,-21 10-1011 0 0,1 1-1 0 0,-1 0 0 0 0,0 1 1 0 0,0-1-1 0 0,1 2 1 0 0,-1-1-1 0 0,1 1 0 0 0,-8 4 1 0 0,-55 33 358 0 0,62-34-405 0 0,-20 11 16 0 0,0 2 0 0 0,1 2 0 0 0,2 0 0 0 0,0 2-1 0 0,1 0 1 0 0,-40 52 0 0 0,60-69 10 0 0,0 1-1 0 0,0 0 1 0 0,1-1 0 0 0,-1 1-1 0 0,1 0 1 0 0,1 1-1 0 0,0-1 1 0 0,-3 11-1 0 0,5-15-14 0 0,-1-1-1 0 0,1 0 1 0 0,0 1-1 0 0,0-1 0 0 0,0 0 1 0 0,0 0-1 0 0,1 1 0 0 0,-1-1 1 0 0,1 0-1 0 0,-1 1 1 0 0,1-1-1 0 0,0 0 0 0 0,0 0 1 0 0,0 0-1 0 0,0 0 0 0 0,0 0 1 0 0,0 0-1 0 0,0 0 1 0 0,1 0-1 0 0,-1 0 0 0 0,1-1 1 0 0,-1 1-1 0 0,1-1 0 0 0,0 1 1 0 0,0-1-1 0 0,-1 1 1 0 0,1-1-1 0 0,0 0 0 0 0,0 0 1 0 0,0 0-1 0 0,5 1 0 0 0,0 1 50 0 0,0-1 0 0 0,1-1 0 0 0,-1 1-1 0 0,1-2 1 0 0,0 1 0 0 0,-1-1-1 0 0,13 0 1 0 0,54-11 64 0 0,-72 10-125 0 0,21-3-35 0 0,0-2 0 0 0,0-1 1 0 0,-1-1-1 0 0,0 0 0 0 0,0-2 0 0 0,-1 0 0 0 0,-1-2 0 0 0,22-15 1 0 0,-33 20 14 0 0,1-1 1 0 0,-2 0 0 0 0,1 0-1 0 0,-1-1 1 0 0,0 0 0 0 0,-1-1-1 0 0,11-17 1 0 0,-14 19 11 0 0,0 0 0 0 0,-1 0 0 0 0,0 0-1 0 0,0 0 1 0 0,-1-1 0 0 0,0 1 0 0 0,-1 0 0 0 0,0-1 0 0 0,0 0-1 0 0,-1 1 1 0 0,-1-16 0 0 0,1 20-52 0 0,-1-1 0 0 0,1 1 0 0 0,-1 0-1 0 0,0 0 1 0 0,0 0 0 0 0,-1 0 0 0 0,1 0 0 0 0,-1 1-1 0 0,0-1 1 0 0,0 0 0 0 0,0 1 0 0 0,0-1 0 0 0,-1 1-1 0 0,1 0 1 0 0,-1 0 0 0 0,0 0 0 0 0,-5-4 0 0 0,2 3-34 0 0,1 0 1 0 0,-1 1-1 0 0,-1 0 1 0 0,1 0-1 0 0,0 1 1 0 0,-1 0-1 0 0,1 0 1 0 0,-1 0-1 0 0,-12-1 0 0 0,-1 2-89 0 0,0 0 0 0 0,-1 1-1 0 0,1 2 1 0 0,0 0-1 0 0,0 1 1 0 0,0 0-1 0 0,1 2 1 0 0,-29 10-1 0 0,39-11-166 0 0,0 0 0 0 0,-11 7 0 0 0,18-10-132 0 0,4 2-1551 0 0,-1-2 1495 0 0,0 0-1 0 0,0 0 0 0 0,0 1 1 0 0,0-1-1 0 0,1 0 0 0 0,-1 0 0 0 0,0 0 1 0 0,1 0-1 0 0,-1 0 0 0 0,3 1 1 0 0,8 3-4442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4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8 532 2759 0 0,'-8'35'257'0'0,"8"-25"421"0"0,1-2 867 0 0,0-6-948 0 0,-1-1 0 0 0,0 1 0 0 0,0-1-1 0 0,0 1 1 0 0,1 0 0 0 0,-1-1 0 0 0,1 1-1 0 0,-1-1 1 0 0,1 1 0 0 0,0-1 0 0 0,0 1-1 0 0,-1-1 1 0 0,1 0 0 0 0,0 1 0 0 0,0-1-1 0 0,0 0 1 0 0,1 0 0 0 0,-1 0 0 0 0,1 1-1 0 0,0-1-268 0 0,-1 0 0 0 0,1 0 0 0 0,0-1-1 0 0,-1 1 1 0 0,1-1 0 0 0,0 1 0 0 0,-1-1-1 0 0,1 1 1 0 0,0-1 0 0 0,-1 0 0 0 0,1 0-1 0 0,0 0 1 0 0,-1 0 0 0 0,1 0 0 0 0,2-1-1 0 0,-1 0-123 0 0,1 0 0 0 0,-1 0 0 0 0,0 0-1 0 0,-1 0 1 0 0,1 0 0 0 0,0-1 0 0 0,0 1-1 0 0,0-1 1 0 0,-1 0 0 0 0,1 0 0 0 0,-1 0 0 0 0,0 0-1 0 0,1 0 1 0 0,-1 0 0 0 0,0-1 0 0 0,0 1-1 0 0,0-1 1 0 0,-1 1 0 0 0,3-5 0 0 0,-1-1 47 0 0,-1-1-1 0 0,0 1 1 0 0,-1-1 0 0 0,0 0 0 0 0,1-11 0 0 0,1-16 210 0 0,-2 33-424 0 0,1-19 104 0 0,2-1 0 0 0,1 1 0 0 0,1 0 0 0 0,1 1 0 0 0,11-26 0 0 0,-6 25-190 0 0,0 2 1 0 0,1 0-1 0 0,2 1 1 0 0,0 0-1 0 0,0 1 0 0 0,2 0 1 0 0,0 2-1 0 0,1 0 1 0 0,27-18-1 0 0,-20 17-16 0 0,0 2 0 0 0,2 1-1 0 0,0 0 1 0 0,0 2 0 0 0,1 2 0 0 0,0 0-1 0 0,34-6 1 0 0,-42 12-119 0 0,0 1 0 0 0,0 2 0 0 0,1 0 0 0 0,-1 1-1 0 0,0 0 1 0 0,0 2 0 0 0,0 1 0 0 0,0 0 0 0 0,20 7 0 0 0,-17-2-1866 0 0,-13-4 509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4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87 174 4607 0 0,'0'0'354'0'0,"-2"0"-233"0"0,-83 32 12716 0 0,88-32-12329 0 0,29-2-199 0 0,56-10 0 0 0,-55 6-92 0 0,61-3 0 0 0,-39 10-203 0 0,135-7 130 0 0,85-36 417 0 0,-228 34-450 0 0,9 0 194 0 0,113 0 0 0 0,-29 2-305 0 0,30 0 0 0 0,154-6 0 0 0,-199 4 0 0 0,-116 8 0 0 0,178-6 0 0 0,-144 6 0 0 0,0 3 0 0 0,57 11 0 0 0,-72-10 63 0 0,0-2 1 0 0,0 0-1 0 0,0-2 0 0 0,43-4 0 0 0,132-25 813 0 0,27-2-724 0 0,-192 31-181 0 0,0 2 1 0 0,71 13-1 0 0,37 2 35 0 0,-82-18 112 0 0,0-3 1 0 0,93-19-1 0 0,42-3 498 0 0,66 22-477 0 0,-25 1-25 0 0,-54 1-103 0 0,-102 10 21 0 0,11 0-11 0 0,53-5 167 0 0,27 1 99 0 0,112 0 374 0 0,-193-1-560 0 0,125-2 280 0 0,75 3-87 0 0,-21 26-294 0 0,-188-18 0 0 0,-1-5 0 0 0,1-3 0 0 0,85-7 0 0 0,-79-1 0 0 0,198-6 0 0 0,-151 13 73 0 0,66-1-18 0 0,-165-6-55 0 0,0-1 0 0 0,59-16 0 0 0,-83 19 0 0 0,-1-1 0 0 0,1 2 0 0 0,0 0 0 0 0,0 1 0 0 0,-1 0 0 0 0,1 1 0 0 0,0 1 0 0 0,0 0 0 0 0,-1 1 0 0 0,0 1 0 0 0,1 0 0 0 0,-1 1 0 0 0,26 13 0 0 0,19 15 0 0 0,-35-18 0 0 0,-19-13-1 0 0,0 0-1 0 0,-1 0 1 0 0,1-1 0 0 0,0 1-1 0 0,0-1 1 0 0,0 0 0 0 0,0 0-1 0 0,0-1 1 0 0,1 1 0 0 0,5-2-1 0 0,-8 1-76 0 0,1-2-1 0 0,-1 1 1 0 0,1 0-1 0 0,-1-1 1 0 0,0 0-1 0 0,0 1 1 0 0,1-1-1 0 0,-1-1 1 0 0,-1 1-1 0 0,1 0 1 0 0,0-1-1 0 0,-1 1 0 0 0,1-1 1 0 0,-1 0-1 0 0,3-4 1 0 0,-3 4-1120 0 0,0 0 0 0 0,0 0 0 0 0,-1 0 0 0 0,1 0 0 0 0,0-5 1 0 0,0-4-6137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5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2759 0 0,'0'0'554'0'0,"0"3"1280"0"0,1 10-45 0 0,0 0 0 0 0,-1 0 0 0 0,0 0 0 0 0,-3 16 0 0 0,-1-9-605 0 0,-1 0-1 0 0,-7 21 1 0 0,-55 114 79 0 0,59-139-915 0 0,-17 28-184 0 0,-2-1 0 0 0,-1-1 0 0 0,-37 40 0 0 0,30-38-117 0 0,18-23-412 0 0,-1-1 1 0 0,0 0-1 0 0,-2-1 1 0 0,-1-1-1 0 0,0-1 1 0 0,-1-1-1 0 0,-36 20 1 0 0,44-29-385 0 0,8-3 77 0 0,-1 0 0 0 0,0-1-1 0 0,0 0 1 0 0,-14 4 0 0 0,21-7 587 0 0,0 0-1 0 0,-1 1 0 0 0,1-1 0 0 0,0 0 0 0 0,-1 0 1 0 0,1-1-1 0 0,0 1 0 0 0,-1 0 0 0 0,1 0 1 0 0,0 0-1 0 0,-1 0 0 0 0,1 0 0 0 0,0 0 0 0 0,0 0 1 0 0,-1 0-1 0 0,1-1 0 0 0,0 1 0 0 0,-1 0 1 0 0,1 0-1 0 0,0 0 0 0 0,0 0 0 0 0,-1-1 0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4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8751 0 0,'0'0'399'0'0,"-1"0"-4"0"0,-20 6 337 0 0,1 1 0 0 0,-1 1 0 0 0,-36 21 0 0 0,28-12 97 0 0,1 1 0 0 0,-29 24 0 0 0,-49 48 26 0 0,82-68-775 0 0,-14 10 11 0 0,3 2 0 0 0,-44 52-1 0 0,75-81-76 0 0,1 0-1 0 0,0 0 1 0 0,0 0-1 0 0,0 0 1 0 0,0 1-1 0 0,1-1 1 0 0,0 1-1 0 0,0-1 0 0 0,0 1 1 0 0,1 0-1 0 0,0 0 1 0 0,-1 10-1 0 0,2-13 36 0 0,0 0-1 0 0,1 1 1 0 0,-1-1-1 0 0,1 1 0 0 0,0-1 1 0 0,0 0-1 0 0,0 0 1 0 0,0 1-1 0 0,0-1 1 0 0,1 0-1 0 0,0 0 0 0 0,-1 0 1 0 0,1-1-1 0 0,0 1 1 0 0,0 0-1 0 0,1-1 1 0 0,-1 1-1 0 0,0-1 0 0 0,1 1 1 0 0,0-1-1 0 0,-1 0 1 0 0,1 0-1 0 0,4 1 1 0 0,2 2 146 0 0,1 0 1 0 0,0-1 0 0 0,0 0 0 0 0,0-1 0 0 0,16 3 0 0 0,53 4 725 0 0,-58-8-693 0 0,-9-1-165 0 0,0-1 1 0 0,-1 0 0 0 0,1-1 0 0 0,0 0 0 0 0,0-1 0 0 0,-1 0-1 0 0,1-1 1 0 0,-1 0 0 0 0,0-1 0 0 0,0 0 0 0 0,0-1 0 0 0,0 0-1 0 0,-1-1 1 0 0,0 0 0 0 0,0-1 0 0 0,15-13 0 0 0,-16 13-53 0 0,-2-1 1 0 0,1 0-1 0 0,-1 0 1 0 0,0-1-1 0 0,-1 0 0 0 0,0 0 1 0 0,0 0-1 0 0,-1-1 1 0 0,0 0-1 0 0,-1 0 1 0 0,0 0-1 0 0,-1 0 1 0 0,0-1-1 0 0,0 1 0 0 0,-1-1 1 0 0,-1 0-1 0 0,0 0 1 0 0,0-14-1 0 0,-2 13-120 0 0,0-1 0 0 0,-1 1 0 0 0,0-1 0 0 0,-1 1 0 0 0,-1 0 0 0 0,0 0-1 0 0,0 0 1 0 0,-1 0 0 0 0,-12-19 0 0 0,5 13-509 0 0,-1 0 0 0 0,0 1 0 0 0,-2 1 0 0 0,-30-28 0 0 0,43 43 202 0 0,-2-3 296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4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39 9671 0 0,'0'-2'748'0'0,"1"1"-693"0"0,0 1-1 0 0,-1-1 1 0 0,1 0-1 0 0,0 0 1 0 0,-1-1-1 0 0,0 1 0 0 0,1 0 1 0 0,-1 0-1 0 0,0 0 1 0 0,1 0-1 0 0,-1 0 1 0 0,0 0-1 0 0,0 0 0 0 0,0-1 1 0 0,0 1-1 0 0,0 0 1 0 0,0 0-1 0 0,0 0 1 0 0,-1-2-1 0 0,1 2 200 0 0,-1 0-1 0 0,1 0 1 0 0,-1 1-1 0 0,1-1 1 0 0,-1 0-1 0 0,0 0 1 0 0,1 1 0 0 0,-1-1-1 0 0,0 1 1 0 0,0-1-1 0 0,0 1 1 0 0,1-1-1 0 0,-1 1 1 0 0,0-1-1 0 0,0 1 1 0 0,0 0 0 0 0,0-1-1 0 0,-1 1 1 0 0,-2-1 463 0 0,0 0 0 0 0,0 1 1 0 0,1 0-1 0 0,-1 0 0 0 0,0 0 0 0 0,-4 1 1 0 0,-12 3-1060 0 0,1 4 508 0 0,1 0 0 0 0,-1 2 0 0 0,1 0 0 0 0,1 1 0 0 0,0 1 0 0 0,-27 24 0 0 0,-128 125-334 0 0,128-118-32 0 0,15-15 162 0 0,-44 58 0 0 0,70-82 64 0 0,1-1 1 0 0,-1 1-1 0 0,1 0 0 0 0,0-1 1 0 0,0 1-1 0 0,0 0 0 0 0,1 0 1 0 0,0 0-1 0 0,-1 0 0 0 0,2 0 0 0 0,-1 1 1 0 0,0-1-1 0 0,1 0 0 0 0,-1 7 1 0 0,2-7 5 0 0,0-1 1 0 0,-1 0 0 0 0,1 0 0 0 0,0 0 0 0 0,0 0 0 0 0,1 0 0 0 0,-1 0 0 0 0,1 0-1 0 0,-1 0 1 0 0,1 0 0 0 0,0-1 0 0 0,0 1 0 0 0,0-1 0 0 0,0 1 0 0 0,1-1 0 0 0,-1 0 0 0 0,1 0-1 0 0,-1 0 1 0 0,5 3 0 0 0,3 0 40 0 0,-1 0-1 0 0,1 0 1 0 0,0-1-1 0 0,0 0 1 0 0,0-1-1 0 0,1 0 1 0 0,11 1-1 0 0,76 6 108 0 0,-75-9-196 0 0,66 0-1330 0 0,-51-4-5037 0 0,-17 0-424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4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4 15199 0 0,'0'0'3734'0'0,"-8"-3"-1552"0"0,6 3-2106 0 0,1-1 0 0 0,-1 1 0 0 0,0 1 0 0 0,0-1 0 0 0,0 0 0 0 0,0 0 0 0 0,0 1 0 0 0,0-1 0 0 0,0 1 0 0 0,1-1 0 0 0,-1 1 0 0 0,0 0 0 0 0,-2 2 0 0 0,-24 15 127 0 0,24-15-186 0 0,-59 48-226 0 0,-66 70 0 0 0,54-49-485 0 0,65-62 780 0 0,0 1 0 0 0,1 0 0 0 0,0 1-1 0 0,0 0 1 0 0,2 0 0 0 0,-1 0 0 0 0,2 1-1 0 0,0 0 1 0 0,0 1 0 0 0,1-1 0 0 0,1 1-1 0 0,0 0 1 0 0,1 0 0 0 0,0 1 0 0 0,1-1 0 0 0,1 0-1 0 0,0 18 1 0 0,2-28-74 0 0,-1 0 0 0 0,0-1 1 0 0,1 1-1 0 0,0 0 0 0 0,0 0 0 0 0,0 0 0 0 0,0-1 0 0 0,1 1 0 0 0,-1 0 1 0 0,1-1-1 0 0,0 1 0 0 0,0-1 0 0 0,0 0 0 0 0,1 0 0 0 0,-1 0 0 0 0,1 0 1 0 0,-1 0-1 0 0,1 0 0 0 0,0-1 0 0 0,0 1 0 0 0,0-1 0 0 0,1 0 1 0 0,-1 0-1 0 0,0 0 0 0 0,1 0 0 0 0,0-1 0 0 0,-1 1 0 0 0,1-1 0 0 0,7 1 1 0 0,1 1-278 0 0,1-2 1 0 0,0 1 0 0 0,0-2 0 0 0,0 1 0 0 0,0-2 0 0 0,0 0 0 0 0,23-5 0 0 0,-5-1-1452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4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23 6447 0 0,'0'0'12634'0'0,"-9"2"-11341"0"0,7 0-1186 0 0,-1-1 0 0 0,0 0 0 0 0,1 1 0 0 0,-1-1 0 0 0,1 1-1 0 0,0 0 1 0 0,-1 0 0 0 0,1 0 0 0 0,0 0 0 0 0,0 0 0 0 0,0 0 0 0 0,1 0 0 0 0,-1 1 0 0 0,-2 3 0 0 0,-3 7-23 0 0,-8 22 0 0 0,8-19-95 0 0,-16 36 11 0 0,-31 75 0 0 0,48-113-4 0 0,1 1 0 0 0,1 0 0 0 0,0 0 0 0 0,1 0 0 0 0,-1 18 1 0 0,3-29 14 0 0,1 0 1 0 0,1 0 0 0 0,-1 0 0 0 0,1 0 0 0 0,-1 0 0 0 0,1-1 0 0 0,0 1-1 0 0,0 0 1 0 0,1 0 0 0 0,-1-1 0 0 0,3 5 0 0 0,-2-6 23 0 0,0 1 0 0 0,0-1 0 0 0,0 0 1 0 0,0 1-1 0 0,0-1 0 0 0,1 0 0 0 0,-1 0 0 0 0,1-1 0 0 0,-1 1 1 0 0,1 0-1 0 0,0-1 0 0 0,-1 1 0 0 0,1-1 0 0 0,0 0 0 0 0,6 1 0 0 0,3 1 86 0 0,0 0-1 0 0,0-2 0 0 0,0 1 0 0 0,1-2 1 0 0,-1 1-1 0 0,0-2 0 0 0,1 1 0 0 0,-1-2 1 0 0,21-4-1 0 0,-25 4-86 0 0,0-1 0 0 0,0 0 1 0 0,0 0-1 0 0,0-1 0 0 0,-1 0 0 0 0,1 0 1 0 0,-1 0-1 0 0,0-1 0 0 0,-1 0 0 0 0,1-1 0 0 0,-1 0 1 0 0,0 0-1 0 0,0 0 0 0 0,9-13 0 0 0,1-10 147 0 0,-1 0 0 0 0,-2-1 0 0 0,0-1 0 0 0,9-39-1 0 0,13-31-312 0 0,-29 85-521 0 0,17-29 0 0 0,-19 39 27 0 0,0 0-1 0 0,0 0 1 0 0,1 0 0 0 0,0 1 0 0 0,0-1 0 0 0,11-8 0 0 0,-3 6-1470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4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20 496 13647 0 0,'0'0'628'0'0,"0"2"-17"0"0,-1 40-243 0 0,1-40 1149 0 0,-3 3-73 0 0,1-1 2420 0 0,-3-8-2004 0 0,3 2-1784 0 0,1-1 1 0 0,0 1-1 0 0,0-1 1 0 0,0 1-1 0 0,0-1 0 0 0,1 0 1 0 0,-1 1-1 0 0,1-1 0 0 0,0 0 1 0 0,0 1-1 0 0,0-1 0 0 0,0 0 1 0 0,0 1-1 0 0,1-5 0 0 0,1-4 93 0 0,0 0 0 0 0,4-11 0 0 0,3-3 3 0 0,1 0-1 0 0,1 0 0 0 0,1 1 1 0 0,1 1-1 0 0,1 0 1 0 0,21-26-1 0 0,-10 19-200 0 0,2 0 1 0 0,1 2-1 0 0,50-40 0 0 0,-58 53-185 0 0,0 1 0 0 0,1 0-1 0 0,1 2 1 0 0,29-13 0 0 0,-2 8-2894 0 0,3 6-4108 0 0,-36 9 606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4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66 16759 0 0,'57'-43'1722'0'0,"-25"20"3803"0"0,-40 34-5252 0 0,-17 18-357 0 0,-52 46 0 0 0,71-70 71 0 0,-48 41-708 0 0,-75 48 0 0 0,117-86 649 0 0,6-4 27 0 0,-1 0 1 0 0,1 1 0 0 0,0 0-1 0 0,-10 10 1 0 0,15-14 43 0 0,1-1 1 0 0,0 0-1 0 0,-1 1 0 0 0,1-1 1 0 0,0 1-1 0 0,-1-1 1 0 0,1 1-1 0 0,0-1 0 0 0,0 1 1 0 0,0-1-1 0 0,-1 1 1 0 0,1-1-1 0 0,0 1 1 0 0,0-1-1 0 0,0 1 0 0 0,0-1 1 0 0,0 1-1 0 0,1 1-2 0 0,-1-1 0 0 0,1 0-1 0 0,0 0 1 0 0,-1 1 0 0 0,1-1-1 0 0,0 0 1 0 0,0 0 0 0 0,0 0 0 0 0,0 0-1 0 0,0 0 1 0 0,0 0 0 0 0,0 0 0 0 0,0-1-1 0 0,0 1 1 0 0,1 0 0 0 0,-1-1-1 0 0,3 2 1 0 0,26 9-80 0 0,-25-9 65 0 0,10 3 15 0 0,16 5-173 0 0,-1 1 1 0 0,46 24-1 0 0,-67-30 211 0 0,-1 0-1 0 0,1 0 1 0 0,-1 1 0 0 0,-1 0-1 0 0,1 1 1 0 0,-1 0 0 0 0,-1 0-1 0 0,1 1 1 0 0,-1-1-1 0 0,0 1 1 0 0,-1 1 0 0 0,9 17-1 0 0,-12-22 21 0 0,2 4 284 0 0,0 1 1 0 0,-1 0-1 0 0,4 16 1 0 0,-7-22-277 0 0,1 0 1 0 0,-1-1 0 0 0,0 1 0 0 0,0 0 0 0 0,0-1 0 0 0,0 1-1 0 0,0 0 1 0 0,-1-1 0 0 0,1 1 0 0 0,-1-1 0 0 0,0 1 0 0 0,0 0-1 0 0,0-1 1 0 0,0 0 0 0 0,0 1 0 0 0,-1-1 0 0 0,1 0 0 0 0,-3 3-1 0 0,-3 4-27 0 0,-1-1-1 0 0,-1 0 1 0 0,0-1-1 0 0,0 0 0 0 0,0 0 1 0 0,-1-1-1 0 0,0 0 0 0 0,-1 0 1 0 0,1-1-1 0 0,-1-1 1 0 0,0 0-1 0 0,0 0 0 0 0,-21 3 1 0 0,17-4-77 0 0,0-2 0 0 0,-1 1 0 0 0,1-2 1 0 0,-1 0-1 0 0,0 0 0 0 0,1-2 1 0 0,-1 0-1 0 0,1-1 0 0 0,-28-8 0 0 0,38 9-197 0 0,0 0-1 0 0,-1 0 0 0 0,1-1 0 0 0,0 1 0 0 0,0-1 0 0 0,1-1 0 0 0,-1 1 0 0 0,1 0 0 0 0,-5-5 0 0 0,0-4-869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4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63 3223 0 0,'-7'9'7866'0'0,"2"14"-6106"0"0,0 0 1 0 0,-1-1-1 0 0,-14 36 1 0 0,9-30-1070 0 0,-11 48 1 0 0,16-45-498 0 0,1 0 1 0 0,-1 39-1 0 0,5-60-177 0 0,2 1 0 0 0,-1 0 0 0 0,1 0 0 0 0,1-1-1 0 0,0 1 1 0 0,0 0 0 0 0,1-1 0 0 0,0 0-1 0 0,1 0 1 0 0,7 13 0 0 0,-10-20-8 0 0,1 0 1 0 0,0-1-1 0 0,-1 1 1 0 0,1-1-1 0 0,1 1 0 0 0,-1-1 1 0 0,0 1-1 0 0,1-1 1 0 0,-1 0-1 0 0,1 0 1 0 0,-1 0-1 0 0,1-1 0 0 0,0 1 1 0 0,0 0-1 0 0,0-1 1 0 0,0 0-1 0 0,0 0 1 0 0,0 0-1 0 0,0 0 1 0 0,0 0-1 0 0,1-1 0 0 0,-1 1 1 0 0,0-1-1 0 0,0 0 1 0 0,1 0-1 0 0,2-1 1 0 0,3 0 20 0 0,-1-1 0 0 0,1 0 0 0 0,-1-1 0 0 0,0 1 0 0 0,0-2 0 0 0,0 1 0 0 0,0-1 0 0 0,12-8 0 0 0,2-4-76 0 0,-1-1-1 0 0,0 0 1 0 0,-1-2-1 0 0,-1 0 1 0 0,-1-1 0 0 0,0-1-1 0 0,-2 0 1 0 0,0-2-1 0 0,-2 0 1 0 0,0 0-1 0 0,18-46 1 0 0,-31 67-81 0 0,-5 9 129 0 0,-5 16 80 0 0,6-7 53 0 0,1-1 0 0 0,1 0 0 0 0,0 1 0 0 0,1-1 0 0 0,0 0 0 0 0,2 1 0 0 0,0-1 0 0 0,0 0 0 0 0,1 0 0 0 0,10 27 0 0 0,-10-34-58 0 0,1 0 0 0 0,0 0-1 0 0,0 0 1 0 0,1 0-1 0 0,0 0 1 0 0,0-1-1 0 0,1 0 1 0 0,11 11-1 0 0,-12-14-10 0 0,0 0 0 0 0,0 0 0 0 0,1-1 0 0 0,-1 1 0 0 0,1-1-1 0 0,0 0 1 0 0,0-1 0 0 0,0 1 0 0 0,0-1 0 0 0,0-1 0 0 0,1 1-1 0 0,-1-1 1 0 0,7 1 0 0 0,-7-2-25 0 0,0 0 0 0 0,0 0 0 0 0,0 0 0 0 0,0 0 0 0 0,0-1 0 0 0,0 0 0 0 0,0-1 0 0 0,0 1 0 0 0,0-1 0 0 0,-1 0 0 0 0,1 0 0 0 0,-1-1 0 0 0,1 0 0 0 0,-1 0 0 0 0,0 0 0 0 0,0-1 0 0 0,0 1 0 0 0,-1-1 0 0 0,8-8 0 0 0,-6 4-7 0 0,1 0 0 0 0,-1 0-1 0 0,-1-1 1 0 0,0 0 0 0 0,0 0 0 0 0,-1 0 0 0 0,0 0 0 0 0,0-1-1 0 0,-1 0 1 0 0,3-18 0 0 0,9-79-147 0 0,-8 53 802 0 0,17-70 0 0 0,-19 105-1525 0 0,2 1 1 0 0,12-27-1 0 0,-13 32-587 0 0,1 1 1 0 0,1 0-1 0 0,0 1 1 0 0,13-14 0 0 0,-4 7-5544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4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0 10135 0 0,'-2'1'778'0'0,"-1"1"-713"0"0,0-1 0 0 0,0 1-1 0 0,1 0 1 0 0,-1 0 0 0 0,0 1 0 0 0,1-1 0 0 0,0 0 0 0 0,-1 1 0 0 0,1 0 0 0 0,-2 3 0 0 0,-19 32 2047 0 0,21-35-1853 0 0,-12 24 1209 0 0,2 1 1 0 0,-15 46-1 0 0,-9 62-147 0 0,33-125-1210 0 0,-15 66 85 0 0,-21 78-14 0 0,-53 107-259 0 0,73-220 219 0 0,-1 0 0 0 0,-3-1 0 0 0,-53 73 1 0 0,52-84 131 0 0,-21 28 1044 0 0,-57 55 0 0 0,101-112-1253 0 0,17-31-134 0 0,1 0 0 0 0,32-41-1 0 0,41-37-281 0 0,-74 91 244 0 0,0 2-1 0 0,1 0 0 0 0,1 0 1 0 0,22-13-1 0 0,-11 14-68 0 0,-28 13 175 0 0,0 1-1 0 0,0 0 1 0 0,0-1-1 0 0,0 1 1 0 0,0 0-1 0 0,0-1 1 0 0,1 1-1 0 0,-1 0 1 0 0,0 0 0 0 0,0 0-1 0 0,2 0 1 0 0,1 4 4 0 0,-4-3-5 0 0,2 1 8 0 0,0 0 0 0 0,0 0 0 0 0,-1 0 0 0 0,1 0 0 0 0,-1 1 0 0 0,0-1-1 0 0,0 0 1 0 0,0 1 0 0 0,0-1 0 0 0,0 1 0 0 0,0-1 0 0 0,-1 1 0 0 0,1 0 0 0 0,-1-1 0 0 0,1 1-1 0 0,-1 0 1 0 0,0 3 0 0 0,-1 6 72 0 0,0 1 0 0 0,-4 17 1 0 0,2-12 20 0 0,-7 33 111 0 0,5-27-29 0 0,-4 44 1 0 0,8-61-256 0 0,1-1 0 0 0,0 1 0 0 0,1-1 1 0 0,-1 1-1 0 0,1-1 0 0 0,1 1 0 0 0,-1-1 0 0 0,1 0 0 0 0,0 1 1 0 0,0-1-1 0 0,6 9 0 0 0,-6-13-1515 0 0,4 4-493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4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39 11519 0 0,'0'0'887'0'0,"-7"6"-550"0"0,6-5-156 0 0,0 0-1 0 0,0 0 1 0 0,0 1-1 0 0,0-1 1 0 0,0 0-1 0 0,0 0 1 0 0,1 0-1 0 0,-1 1 1 0 0,0-1-1 0 0,1 0 1 0 0,-1 1-1 0 0,1-1 1 0 0,-1 1-1 0 0,1-1 1 0 0,0 1-1 0 0,0-1 1 0 0,-1 0-1 0 0,1 1 1 0 0,0-1-1 0 0,0 1 1 0 0,1-1-1 0 0,-1 1 1 0 0,0-1-1 0 0,0 1 1 0 0,1-1-1 0 0,-1 1 1 0 0,1-1-1 0 0,0 3 1 0 0,1-2 178 0 0,0 0 0 0 0,0 0 0 0 0,-1 0 0 0 0,2 0 1 0 0,-1 0-1 0 0,0 0 0 0 0,0-1 0 0 0,0 1 1 0 0,1-1-1 0 0,-1 1 0 0 0,1-1 0 0 0,-1 0 0 0 0,1 0 1 0 0,5 1-1 0 0,0 0-252 0 0,1-1 1 0 0,0 1-1 0 0,0-2 1 0 0,0 1-1 0 0,-1-1 1 0 0,11-2-1 0 0,54-10 261 0 0,-41 6-211 0 0,41-16 0 0 0,-64 19-206 0 0,-1 0 0 0 0,0-1 0 0 0,0 0 1 0 0,0 0-1 0 0,-1 0 0 0 0,1-1 0 0 0,-1-1 0 0 0,0 1 0 0 0,12-13 0 0 0,-19 17 35 0 0,0 1 0 0 0,1 0 0 0 0,-1 0-1 0 0,0-1 1 0 0,0 1 0 0 0,0 0 0 0 0,0-1-1 0 0,1 1 1 0 0,-1 0 0 0 0,0-1 0 0 0,0 1 0 0 0,0 0-1 0 0,0-1 1 0 0,0 1 0 0 0,0-1 0 0 0,0 1 0 0 0,0 0-1 0 0,0-1 1 0 0,0 1 0 0 0,0 0 0 0 0,0-1 0 0 0,0 1-1 0 0,0 0 1 0 0,0-1 0 0 0,-1 1 0 0 0,1 0 0 0 0,0-1-1 0 0,0 1 1 0 0,0 0 0 0 0,0-1 0 0 0,-1 1 0 0 0,1 0-1 0 0,0 0 1 0 0,0-1 0 0 0,-1 1 0 0 0,1 0 0 0 0,0 0-1 0 0,0-1 1 0 0,-1 1 0 0 0,1 0 0 0 0,0 0 0 0 0,-1 0-1 0 0,1-1 1 0 0,-15-4-265 0 0,4 4 96 0 0,0 1 0 0 0,0 1 0 0 0,0 0 0 0 0,0 0-1 0 0,1 1 1 0 0,-22 6 0 0 0,-61 28-455 0 0,60-21 741 0 0,1 2 0 0 0,0 2 0 0 0,2 0 0 0 0,0 2 0 0 0,2 1 0 0 0,0 2 0 0 0,1 0 0 0 0,-39 48 0 0 0,61-66-56 0 0,1 1 0 0 0,-1 0 1 0 0,1 0-1 0 0,0 0 0 0 0,1 0 0 0 0,-5 13 1 0 0,8-19-59 0 0,-1 1 0 0 0,1-1 0 0 0,-1 1-1 0 0,1-1 1 0 0,0 1 0 0 0,0-1 0 0 0,-1 1 0 0 0,1 0 0 0 0,0-1 0 0 0,0 1 0 0 0,1-1 0 0 0,-1 1 0 0 0,0 0 0 0 0,1-1 0 0 0,-1 1 0 0 0,0-1 0 0 0,1 1 0 0 0,0-1 0 0 0,-1 1 0 0 0,1-1 0 0 0,0 0 0 0 0,0 1 0 0 0,0-1 0 0 0,0 0 0 0 0,0 1 0 0 0,0-1 0 0 0,0 0 0 0 0,0 0 0 0 0,1 0 0 0 0,-1 0-1 0 0,0 0 1 0 0,0 0 0 0 0,1-1 0 0 0,-1 1 0 0 0,1 0 0 0 0,-1-1 0 0 0,1 1 0 0 0,-1-1 0 0 0,3 1 0 0 0,5 1-629 0 0,0 0 0 0 0,0-1-1 0 0,17 0 1 0 0,7-3-6543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4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67 306 3679 0 0,'-7'10'692'0'0,"-1"0"0"0"0,-1 0 0 0 0,-14 12 0 0 0,4-5 15280 0 0,128-109-12934 0 0,-50 40-2852 0 0,72-52-180 0 0,-104 85-145 0 0,2 1-1 0 0,59-27 0 0 0,-72 38 75 0 0,50-19-310 0 0,-57 23 283 0 0,-1 1 0 0 0,0 0 0 0 0,0 0 0 0 0,1 1 0 0 0,-1 0 0 0 0,10 1 0 0 0,-17 0 84 0 0,1 0 0 0 0,-1 0 0 0 0,0 0 0 0 0,0 0 0 0 0,0 0-1 0 0,0 0 1 0 0,0 1 0 0 0,0-1 0 0 0,0 1 0 0 0,0-1 0 0 0,0 0 0 0 0,0 1 0 0 0,0 0 0 0 0,0-1 0 0 0,0 1 0 0 0,0 0 0 0 0,0-1 0 0 0,-1 1 0 0 0,1 0 0 0 0,0 0 0 0 0,1 1 0 0 0,-2 0 7 0 0,1-1 1 0 0,0 1 0 0 0,-1 0-1 0 0,1-1 1 0 0,-1 1 0 0 0,1 0-1 0 0,-1 0 1 0 0,0-1 0 0 0,0 1-1 0 0,0 0 1 0 0,0 0 0 0 0,0 2-1 0 0,-2 5 49 0 0,0 0 0 0 0,0 0-1 0 0,-1 1 1 0 0,-4 8-1 0 0,6-14-19 0 0,-53 146 640 0 0,52-145-649 0 0,0 1 1 0 0,1-1-1 0 0,0 1 1 0 0,0 0-1 0 0,1-1 1 0 0,-1 1-1 0 0,1 0 1 0 0,0-1-1 0 0,1 8 1 0 0,0-10-96 0 0,-1-1 0 0 0,1 0 0 0 0,0 1 0 0 0,0-1 0 0 0,0 1 0 0 0,0-1 1 0 0,0 0-1 0 0,0 0 0 0 0,0 1 0 0 0,1-1 0 0 0,-1 0 0 0 0,1 0 0 0 0,0-1 0 0 0,0 1 0 0 0,-1 0 0 0 0,1 0 1 0 0,0-1-1 0 0,0 1 0 0 0,1-1 0 0 0,-1 0 0 0 0,0 1 0 0 0,5 0 0 0 0,12 4-1608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5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3223 0 0,'3'-11'1310'0'0,"0"1"0"0"0,1-1-1 0 0,0 1 1 0 0,0 0-1 0 0,1 0 1 0 0,1 1-1 0 0,-1-1 1 0 0,2 1-1 0 0,11-14 1 0 0,-9 14-793 0 0,0 0 1 0 0,16-11-1 0 0,-2 5-158 0 0,2 1 1 0 0,0 1-1 0 0,0 1 0 0 0,37-13 0 0 0,-47 21-224 0 0,0 0-1 0 0,0 0 0 0 0,0 2 1 0 0,0-1-1 0 0,0 2 1 0 0,26 0-1 0 0,-29 2-42 0 0,0 0-1 0 0,-1 0 1 0 0,1 2-1 0 0,0-1 0 0 0,0 1 1 0 0,-1 1-1 0 0,0 0 1 0 0,22 11-1 0 0,-24-8-77 0 0,-8-5 0 0 0,0 0 1 0 0,0-1 0 0 0,0 1-1 0 0,0 0 1 0 0,0 0 0 0 0,0-1 0 0 0,-1 1-1 0 0,1 0 1 0 0,-1 0 0 0 0,1 0 0 0 0,-1 0-1 0 0,0 0 1 0 0,1 0 0 0 0,-1 0 0 0 0,0 0-1 0 0,0 0 1 0 0,-1 0 0 0 0,1 0-1 0 0,0 0 1 0 0,-2 4 0 0 0,0 1 100 0 0,-1 1 0 0 0,-1 0-1 0 0,-8 12 1 0 0,3-3-57 0 0,2-4-27 0 0,-1-1 1 0 0,0-1-1 0 0,-1 1 1 0 0,0-1-1 0 0,-1-1 0 0 0,0 1 1 0 0,0-2-1 0 0,-1 0 0 0 0,-1 0 1 0 0,-19 12-1 0 0,0-4-97 0 0,-1-2-1 0 0,0-1 1 0 0,-39 11 0 0 0,61-20-121 0 0,8-4-38 0 0,0 0 0 0 0,0-1-1 0 0,0 1 1 0 0,0 0 0 0 0,0 0 0 0 0,-1-1 0 0 0,1 0-1 0 0,0 1 1 0 0,0-1 0 0 0,0 0 0 0 0,-1 0 0 0 0,1 0-1 0 0,-3 0 1 0 0,-2-2-1707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4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0,'0'0'488'0'0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4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27 8751 0 0,'0'0'399'0'0,"-7"-4"138"0"0,6 3-517 0 0,-1 1 1 0 0,1 0-1 0 0,0 0 0 0 0,-1 0 0 0 0,1-1 0 0 0,-1 1 0 0 0,1 0 0 0 0,0 1 0 0 0,-1-1 1 0 0,1 0-1 0 0,0 0 0 0 0,-1 1 0 0 0,1-1 0 0 0,0 0 0 0 0,-1 1 0 0 0,1 0 0 0 0,0-1 0 0 0,0 1 1 0 0,-2 1-1 0 0,-23 18 3630 0 0,21-16-2271 0 0,-5 6-178 0 0,0 0-1 0 0,0 1 1 0 0,1 0 0 0 0,0 0-1 0 0,-12 22 1 0 0,13-19-1118 0 0,1 0 1 0 0,1 0-1 0 0,0 1 0 0 0,1 0 1 0 0,0 0-1 0 0,1 1 1 0 0,1-1-1 0 0,0 1 0 0 0,2 0 1 0 0,-1 0-1 0 0,2-1 1 0 0,0 1-1 0 0,1 0 0 0 0,5 25 1 0 0,-5-34-53 0 0,1-1 1 0 0,0 0-1 0 0,0 0 0 0 0,1 0 1 0 0,0 0-1 0 0,0 0 0 0 0,0 0 1 0 0,1-1-1 0 0,-1 0 0 0 0,1 1 1 0 0,1-1-1 0 0,4 4 1 0 0,-6-7 11 0 0,0 1 0 0 0,0-1 1 0 0,0 0-1 0 0,0 0 1 0 0,1 0-1 0 0,-1 0 0 0 0,1-1 1 0 0,-1 0-1 0 0,1 1 1 0 0,0-1-1 0 0,-1 0 0 0 0,1-1 1 0 0,0 1-1 0 0,0-1 1 0 0,-1 0-1 0 0,1 1 0 0 0,0-2 1 0 0,0 1-1 0 0,0 0 1 0 0,0-1-1 0 0,6-1 0 0 0,-3-1 37 0 0,0 0-1 0 0,0 0 0 0 0,-1 0 1 0 0,1-1-1 0 0,-1 0 0 0 0,1 0 1 0 0,-1-1-1 0 0,0 1 0 0 0,-1-1 0 0 0,1-1 1 0 0,7-9-1 0 0,3-6 58 0 0,26-44-1 0 0,-42 64-135 0 0,39-77 90 0 0,-22 38-65 0 0,1-1-190 0 0,-17 39 17 0 0,-12 24-530 0 0,10-14 677 0 0,0 0-1 0 0,0 0 0 0 0,1 0 1 0 0,0 1-1 0 0,0-1 1 0 0,1 0-1 0 0,0 0 1 0 0,1 0-1 0 0,0 0 0 0 0,0 0 1 0 0,0-1-1 0 0,1 1 1 0 0,0 0-1 0 0,1-1 1 0 0,-1 0-1 0 0,10 13 0 0 0,1-1 55 0 0,1-1-1 0 0,0 0 1 0 0,1-1-1 0 0,31 25 0 0 0,-38-35 51 0 0,-1-1-1 0 0,1 0 1 0 0,0 0-1 0 0,1 0 1 0 0,0-1-1 0 0,13 5 0 0 0,-21-10-64 0 0,-1 0-1 0 0,1 0 0 0 0,-1 0 1 0 0,1 0-1 0 0,-1 0 0 0 0,1 0 1 0 0,-1 0-1 0 0,1-1 0 0 0,-1 1 1 0 0,1-1-1 0 0,-1 1 0 0 0,0-1 0 0 0,1 1 1 0 0,-1-1-1 0 0,1 0 0 0 0,-1 1 1 0 0,0-1-1 0 0,0 0 0 0 0,0 0 1 0 0,2-1-1 0 0,1-1 67 0 0,-1-1 1 0 0,1 1-1 0 0,-1-1 1 0 0,5-6-1 0 0,45-88 653 0 0,-15 25-569 0 0,-12 31-297 0 0,50-62-1 0 0,40-30-4246 0 0,-92 109 2559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4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381 147 17303 0 0,'0'0'1572'0'0,"0"2"-1294"0"0,3 28-158 0 0,-3-29 338 0 0,3 12 1373 0 0,-2-12-1681 0 0,0 0 0 0 0,0 0 0 0 0,0 0 0 0 0,0 0 0 0 0,0 0 0 0 0,0 0 0 0 0,0 0 0 0 0,0 0 0 0 0,0 0 0 0 0,1 0 0 0 0,-1 0 0 0 0,0-1 0 0 0,1 1 0 0 0,-1-1 0 0 0,0 1 1 0 0,3 0-1 0 0,0 0-14 0 0,0-1 0 0 0,-1 0 1 0 0,1 1-1 0 0,0-1 0 0 0,0-1 1 0 0,5 0-1 0 0,1 0-28 0 0,0-2 0 0 0,-1 0 0 0 0,1 0 0 0 0,12-6 0 0 0,-12 4-117 0 0,-1 0 0 0 0,1-1-1 0 0,-1 0 1 0 0,0-1 0 0 0,0 0 0 0 0,-1-1-1 0 0,0 0 1 0 0,0 0 0 0 0,-1 0 0 0 0,0-1-1 0 0,0 0 1 0 0,-1-1 0 0 0,0 1 0 0 0,-1-1-1 0 0,0 0 1 0 0,4-13 0 0 0,-9 22-12 0 0,1 0 0 0 0,-1 0 1 0 0,0 0-1 0 0,0 0 0 0 0,0 0 0 0 0,0 0 1 0 0,0 0-1 0 0,0-1 0 0 0,0 1 0 0 0,0 0 0 0 0,0 0 1 0 0,0 0-1 0 0,0 0 0 0 0,-1 0 0 0 0,1 0 1 0 0,-1 0-1 0 0,1 0 0 0 0,0 0 0 0 0,-1 0 1 0 0,1 0-1 0 0,-1 1 0 0 0,-1-2 0 0 0,1 0-15 0 0,-1 1-1 0 0,1 0 1 0 0,-1 0-1 0 0,0 0 1 0 0,1-1-1 0 0,-1 2 1 0 0,0-1-1 0 0,0 0 0 0 0,0 0 1 0 0,0 1-1 0 0,-2-1 1 0 0,-3-1-57 0 0,-1 1 0 0 0,0 0 0 0 0,0 1 0 0 0,1 0 0 0 0,-10 1 0 0 0,3 0 24 0 0,0 2-1 0 0,0 0 0 0 0,0 1 0 0 0,0 0 0 0 0,1 1 0 0 0,-25 13 0 0 0,7 0 73 0 0,-45 34-1 0 0,43-25 141 0 0,1 1-1 0 0,2 2 0 0 0,1 0 1 0 0,2 2-1 0 0,0 2 0 0 0,3 0 1 0 0,-24 43-1 0 0,32-49 53 0 0,-21 51 0 0 0,33-68-166 0 0,1 0 0 0 0,-1 0 1 0 0,2 0-1 0 0,-1 1 0 0 0,2-1 1 0 0,-1 1-1 0 0,2-1 0 0 0,0 15 0 0 0,0-24-23 0 0,0 1 0 0 0,1-1 0 0 0,-1 1 0 0 0,1-1 0 0 0,0 1 0 0 0,0-1 0 0 0,0 1 0 0 0,0-1 0 0 0,0 0-1 0 0,0 1 1 0 0,1-1 0 0 0,-1 0 0 0 0,1 0 0 0 0,0 0 0 0 0,-1 0 0 0 0,1 0 0 0 0,0-1 0 0 0,0 1-1 0 0,0 0 1 0 0,1-1 0 0 0,-1 0 0 0 0,0 1 0 0 0,0-1 0 0 0,1 0 0 0 0,-1 0 0 0 0,1 0 0 0 0,-1 0 0 0 0,6 0-1 0 0,3 1 26 0 0,0-1 0 0 0,0 0-1 0 0,0 0 1 0 0,0-1-1 0 0,18-3 1 0 0,30-6 33 0 0,0-2 0 0 0,0-3 0 0 0,79-31 0 0 0,-113 36-1046 0 0,42-23 0 0 0,-41 16-78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51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1047 12607 0 0,'0'3'579'0'0,"-3"3"-397"0"0,1 1 0 0 0,-1-1-1 0 0,-6 11 1 0 0,-4 10 3924 0 0,17-28-3950 0 0,0 1-1 0 0,0-1 1 0 0,0 0 0 0 0,0 0-1 0 0,-1 0 1 0 0,1 0 0 0 0,0-1-1 0 0,-1 1 1 0 0,1-1 0 0 0,-1 0-1 0 0,1 0 1 0 0,2-3-1 0 0,7-5 218 0 0,18-18-1 0 0,-23 19-136 0 0,28-27 275 0 0,55-74 1 0 0,18-51-75 0 0,-76 111-129 0 0,-2 2-93 0 0,-3-1 0 0 0,-2-1 0 0 0,23-64 0 0 0,-35 78-369 0 0,-3-1 0 0 0,-1-1 0 0 0,-2 1 0 0 0,-1-2 0 0 0,2-60 0 0 0,-9 82-101 0 0,0-1-1 0 0,-3-19 0 0 0,2 33 192 0 0,1 0-1 0 0,-1 0 0 0 0,0 0 1 0 0,0 0-1 0 0,0 0 0 0 0,-1 0 1 0 0,0 0-1 0 0,1 0 0 0 0,-1 1 1 0 0,0-1-1 0 0,-1 1 0 0 0,1-1 1 0 0,-1 1-1 0 0,0 0 1 0 0,-3-3-1 0 0,5 5 51 0 0,0 0-1 0 0,-1 0 1 0 0,1 0 0 0 0,-1 1 0 0 0,1-1-1 0 0,-1 0 1 0 0,1 1 0 0 0,-1-1 0 0 0,1 1 0 0 0,-1 0-1 0 0,1-1 1 0 0,-1 1 0 0 0,0 0 0 0 0,1 0-1 0 0,-1 0 1 0 0,0 0 0 0 0,-1 1 0 0 0,-1 0-2 0 0,0 0 0 0 0,1 0 0 0 0,-1 0 0 0 0,1 1 0 0 0,-1-1 0 0 0,1 1 1 0 0,-4 2-1 0 0,-2 2-17 0 0,1 1 0 0 0,0 0 0 0 0,0 0 0 0 0,-11 13 0 0 0,-1 7 12 0 0,1 1 1 0 0,1 1-1 0 0,1 1 0 0 0,2 0 0 0 0,1 1 1 0 0,-16 51-1 0 0,-40 203-41 0 0,68-274 50 0 0,-24 100 12 0 0,-51 142 0 0 0,27-121 0 0 0,-73 141 0 0 0,-58 47 655 0 0,48-132-855 0 0,116-164-292 0 0,16-22 111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5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17 176 14223 0 0,'0'0'654'0'0,"-2"0"-17"0"0,-5 4-409 0 0,0 1 1047 0 0,19-6 58 0 0,132-30 814 0 0,-66 11-1501 0 0,132-29 705 0 0,69-16 153 0 0,-243 58-1424 0 0,71-4 0 0 0,-84 10-1345 0 0,0 2 0 0 0,23 3 0 0 0,-44-3-163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5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614 223 9671 0 0,'0'0'748'0'0,"-2"-2"-492"0"0,-1 0 106 0 0,1 0-1 0 0,-1-1 0 0 0,1 1 1 0 0,0-1-1 0 0,0 0 0 0 0,-1 0 1 0 0,2 1-1 0 0,-1-2 1 0 0,0 1-1 0 0,1 0 0 0 0,-1 0 1 0 0,1 0-1 0 0,0-1 0 0 0,0 1 1 0 0,0 0-1 0 0,1-1 0 0 0,-1 1 1 0 0,1-1-1 0 0,0 1 0 0 0,0-1 1 0 0,0-5-1 0 0,3-5 368 0 0,-1 0 0 0 0,2 0 0 0 0,0 1 0 0 0,6-16 0 0 0,-2 5-836 0 0,-3 0 367 0 0,-7 15-153 0 0,0 8-107 0 0,1 0 1 0 0,-1 1-1 0 0,0-1 0 0 0,0 0 1 0 0,0 1-1 0 0,0-1 1 0 0,1 1-1 0 0,-1-1 0 0 0,0 1 1 0 0,0 0-1 0 0,0 0 1 0 0,0 0-1 0 0,0 0 0 0 0,0 0 1 0 0,0 0-1 0 0,0 1 1 0 0,-3 0-1 0 0,1-1-11 0 0,-24 5-113 0 0,1 1 1 0 0,0 0-1 0 0,0 3 0 0 0,1 0 1 0 0,-47 23-1 0 0,-112 77-45 0 0,162-95 168 0 0,2 1-1 0 0,-1 1 1 0 0,2 1-1 0 0,0 0 1 0 0,1 2-1 0 0,-17 22 1 0 0,33-38 8 0 0,1 0 0 0 0,0 1 1 0 0,0-1-1 0 0,0 1 0 0 0,0-1 1 0 0,1 1-1 0 0,0-1 0 0 0,-1 1 1 0 0,1 0-1 0 0,1 0 1 0 0,-1 0-1 0 0,0 6 0 0 0,1-9-3 0 0,0 0-1 0 0,0 1 0 0 0,0-1 0 0 0,1 0 0 0 0,-1 0 1 0 0,0 1-1 0 0,1-1 0 0 0,-1 0 0 0 0,1 0 0 0 0,-1 1 1 0 0,1-1-1 0 0,-1 0 0 0 0,1 0 0 0 0,0 0 0 0 0,0 0 1 0 0,1 1-1 0 0,-1 0-3 0 0,1-1 0 0 0,-1 0 1 0 0,1 0-1 0 0,0 0 0 0 0,-1-1 1 0 0,1 1-1 0 0,0 0 0 0 0,0-1 0 0 0,0 1 1 0 0,-1-1-1 0 0,1 1 0 0 0,0-1 1 0 0,0 0-1 0 0,3 0 0 0 0,13 0 0 0 0,1-1-1 0 0,-1 0 1 0 0,1-2-1 0 0,29-7 1 0 0,71-28 31 0 0,-95 29-6 0 0,31-12 15 0 0,62-34 1 0 0,-102 48-40 0 0,41-19 74 0 0,-55 25 379 0 0,-8 12-26 0 0,-5 4-78 0 0,-15 16 0 0 0,19-23-296 0 0,1-1 0 0 0,0 1 0 0 0,0 1 0 0 0,1 0 0 0 0,0-1 1 0 0,1 2-1 0 0,0-1 0 0 0,-6 15 0 0 0,11-23-95 0 0,0 0 0 0 0,-1 0 0 0 0,1 0 0 0 0,0 0 1 0 0,0 0-1 0 0,0 0 0 0 0,0 0 0 0 0,0 0 0 0 0,0 1 0 0 0,0-1 0 0 0,1 0 0 0 0,-1 0 0 0 0,0 0 0 0 0,1 0 0 0 0,-1 0 1 0 0,0 0-1 0 0,1 0 0 0 0,-1 0 0 0 0,1 0 0 0 0,0 0 0 0 0,-1 0 0 0 0,1 0 0 0 0,0 0 0 0 0,-1-1 0 0 0,1 1 0 0 0,0 0 1 0 0,0 0-1 0 0,0-1 0 0 0,0 1 0 0 0,0-1 0 0 0,0 1 0 0 0,0 0 0 0 0,0-1 0 0 0,0 0 0 0 0,0 1 0 0 0,0-1 0 0 0,0 0 1 0 0,0 1-1 0 0,0-1 0 0 0,0 0 0 0 0,0 0 0 0 0,1 0 0 0 0,0 0 0 0 0,13 0-1671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5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13823 0 0,'-1'1'8448'0'0,"-6"19"-7273"0"0,2 1-1 0 0,-6 34 1 0 0,7-35-1048 0 0,0 1 0 0 0,-1-1 0 0 0,-10 24 0 0 0,-8 7-606 0 0,12-31-3380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5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29 5527 0 0,'20'-29'15459'0'0,"-25"42"-12704"0"0,-11 20-3446 0 0,-65 109 1612 0 0,-32 58-221 0 0,-62 173-222 0 0,125-247-665 0 0,-35 136 0 0 0,83-254 16 0 0,-6 27-133 0 0,8-33 54 0 0,-1 0-1 0 0,1 0 1 0 0,0 0 0 0 0,0 0-1 0 0,0 0 1 0 0,0 0 0 0 0,1-1 0 0 0,-1 1-1 0 0,0 0 1 0 0,1 0 0 0 0,-1 0-1 0 0,1-1 1 0 0,0 1 0 0 0,-1 0-1 0 0,2 1 1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5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31 11055 0 0,'2'-3'436'0'0,"-1"1"-276"0"0,0 1 0 0 0,-1-1 1 0 0,1 0-1 0 0,0 1 0 0 0,-1-1 0 0 0,0 0 1 0 0,1 1-1 0 0,-1-1 0 0 0,0 0 0 0 0,0 0 1 0 0,4-7 6580 0 0,-9 15-6607 0 0,0 0 0 0 0,0 0 0 0 0,0 0 0 0 0,1 1 0 0 0,0-1 0 0 0,0 1 0 0 0,0 0 0 0 0,-3 12 0 0 0,-3 3-12 0 0,-97 233 535 0 0,38-83-391 0 0,68-170-265 0 0,-48 114 95 0 0,-78 132 0 0 0,-30-7-27 0 0,-61 108 65 0 0,201-315-92 0 0,11-20-106 0 0,-1 0 1 0 0,-1-1-1 0 0,0 1 1 0 0,-1-2 0 0 0,-12 15-1 0 0,20-26-43 0 0,0 0-35 0 0,1 0 1 0 0,-1 0 0 0 0,0-1-1 0 0,1 1 1 0 0,-1 0 0 0 0,0-1-1 0 0,0 1 1 0 0,0 0-1 0 0,0-1 1 0 0,0 1 0 0 0,0-1-1 0 0,0 1 1 0 0,1-1 0 0 0,-1 0-1 0 0,-1 1 1 0 0,-1-1 0 0 0,-3-3-1157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5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84 15919 0 0,'-4'1'168'0'0,"1"1"-1"0"0,-1 0 0 0 0,1 0 1 0 0,0 1-1 0 0,0-1 1 0 0,0 1-1 0 0,0-1 0 0 0,0 1 1 0 0,0 0-1 0 0,1 0 0 0 0,-5 7 1 0 0,7-9-133 0 0,-1 0 0 0 0,0 0 1 0 0,1 0-1 0 0,-1 0 0 0 0,1 1 1 0 0,0-1-1 0 0,0 0 0 0 0,-1 0 0 0 0,1 1 1 0 0,0-1-1 0 0,0 0 0 0 0,0 0 0 0 0,0 1 1 0 0,0-1-1 0 0,0 0 0 0 0,1 3 1 0 0,0-3 66 0 0,0 1 1 0 0,-1-1 0 0 0,1 1-1 0 0,0-1 1 0 0,0 0-1 0 0,0 0 1 0 0,0 1 0 0 0,0-1-1 0 0,1 0 1 0 0,-1 0 0 0 0,0 0-1 0 0,0 0 1 0 0,1 0 0 0 0,-1 0-1 0 0,1-1 1 0 0,2 2 0 0 0,3 1 25 0 0,1 0 1 0 0,0-1 0 0 0,0 0-1 0 0,1 0 1 0 0,-1 0 0 0 0,0-1 0 0 0,14-1-1 0 0,61-5 474 0 0,-51 2-306 0 0,211-33 864 0 0,-2-19 104 0 0,100-20-5834 0 0,-315 71-2821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5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38 7367 0 0,'8'-9'365'0'0,"0"1"-1"0"0,9-8 1 0 0,-17 15-21 0 0,1 1 0 0 0,-1-1 0 0 0,1 1 0 0 0,-1 0 1 0 0,1-1-1 0 0,0 1 0 0 0,-1 0 0 0 0,1-1 0 0 0,-1 1 1 0 0,1 0-1 0 0,0 0 0 0 0,-1-1 0 0 0,1 1 0 0 0,-1 0 1 0 0,1 0-1 0 0,0 0 0 0 0,-1 0 0 0 0,1 0 0 0 0,0 0 1 0 0,-1 0-1 0 0,1 0 0 0 0,0 0 0 0 0,1 1 0 0 0,-2-1-236 0 0,1 1-1 0 0,-1-1 0 0 0,1 1 0 0 0,0-1 1 0 0,-1 1-1 0 0,1 0 0 0 0,-1-1 0 0 0,1 1 1 0 0,-1-1-1 0 0,1 1 0 0 0,-1 0 0 0 0,0 0 0 0 0,1-1 1 0 0,-1 1-1 0 0,0 0 0 0 0,1 1 0 0 0,-1 1-130 0 0,1 1 0 0 0,0 0 0 0 0,-1 0 0 0 0,0 0-1 0 0,0 0 1 0 0,0 4 0 0 0,-4 14 198 0 0,-1 0 0 0 0,0 0 0 0 0,-2-1 0 0 0,-15 34 0 0 0,-47 77 173 0 0,62-119-324 0 0,-53 88 101 0 0,-100 129 0 0 0,131-188-100 0 0,-44 86-1 0 0,61-105-62 0 0,9-19-102 0 0,1 1 0 0 0,0 0 0 0 0,1 0 0 0 0,-2 7 0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5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6 12439 0 0,'0'0'958'0'0,"12"-5"5118"0"0,-14 9-3656 0 0,-9 11-1185 0 0,-17 16-1387 0 0,-31 29 881 0 0,-34 38-366 0 0,74-77-324 0 0,1 2 1 0 0,-24 40 0 0 0,39-59-20 0 0,1 0 1 0 0,0 1-1 0 0,0-1 0 0 0,1 1 0 0 0,-1-1 0 0 0,1 1 1 0 0,0 0-1 0 0,0-1 0 0 0,0 7 0 0 0,1-9-1 0 0,0 0-1 0 0,0 1 0 0 0,0-1 0 0 0,1 0 1 0 0,-1 0-1 0 0,0 0 0 0 0,1 0 0 0 0,0 1 1 0 0,0-1-1 0 0,0 0 0 0 0,0 0 1 0 0,0 0-1 0 0,0-1 0 0 0,0 1 0 0 0,0 0 1 0 0,1 0-1 0 0,-1-1 0 0 0,1 1 0 0 0,-1 0 1 0 0,1-1-1 0 0,3 3 0 0 0,4 1 3 0 0,0 0 1 0 0,1 0-1 0 0,-1-1 0 0 0,1 0 0 0 0,0-1 1 0 0,0 0-1 0 0,16 2 0 0 0,-6-2 21 0 0,1-1 0 0 0,37-1 0 0 0,-49-1-65 0 0,-1 0-1 0 0,1-1 1 0 0,-1-1-1 0 0,1 0 0 0 0,-1 0 1 0 0,0 0-1 0 0,0-1 1 0 0,0 0-1 0 0,10-6 1 0 0,-12 5 7 0 0,-1 1 1 0 0,0-1 0 0 0,0 0-1 0 0,-1 0 1 0 0,1-1 0 0 0,-1 1-1 0 0,0-1 1 0 0,0 0-1 0 0,0 0 1 0 0,-1 0 0 0 0,0-1-1 0 0,0 1 1 0 0,3-9-1 0 0,-1-1 62 0 0,0 0 0 0 0,-2 0 0 0 0,1 0 0 0 0,-2-1 0 0 0,0 1 0 0 0,-1-17 0 0 0,-6-96 145 0 0,3 100-194 0 0,1 17-135 0 0,1 5 96 0 0,0 0 0 0 0,-1 0 0 0 0,0 0 0 0 0,0 0 0 0 0,-2-7 0 0 0,2 11-37 0 0,1 1-1 0 0,0 0 0 0 0,-1 0 1 0 0,0 0-1 0 0,1 0 1 0 0,-1 0-1 0 0,1 0 0 0 0,-1 0 1 0 0,0 1-1 0 0,0-1 1 0 0,0 0-1 0 0,1 0 0 0 0,-1 0 1 0 0,0 1-1 0 0,0-1 1 0 0,0 0-1 0 0,0 1 0 0 0,0-1 1 0 0,0 1-1 0 0,0-1 1 0 0,-1 1-1 0 0,1 0 0 0 0,0-1 1 0 0,0 1-1 0 0,0 0 1 0 0,0 0-1 0 0,0 0 0 0 0,-1 0 1 0 0,1 0-1 0 0,0 0 1 0 0,0 0-1 0 0,0 0 0 0 0,-2 1 1 0 0,-14 4-1228 0 0,-2 3-5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5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73 182 13471 0 0,'0'0'1224'0'0,"0"2"-1008"0"0,-12 25 565 0 0,1-1 0 0 0,1 2-1 0 0,2-1 1 0 0,1 1 0 0 0,-5 40 0 0 0,5-2-236 0 0,2 82 1 0 0,8-106-447 0 0,-3-39 312 0 0,1-5-193 0 0,11-95 1078 0 0,7-38-488 0 0,-13 113-764 0 0,0 0 0 0 0,1 0 0 0 0,0 1 0 0 0,2 0-1 0 0,1 0 1 0 0,1 1 0 0 0,22-32 0 0 0,-22 37-41 0 0,1 1 0 0 0,0 1 0 0 0,1 0 0 0 0,0 1 0 0 0,1 0 0 0 0,1 1 0 0 0,0 0 0 0 0,0 1 0 0 0,1 1 0 0 0,20-8 0 0 0,6 1 143 0 0,2 1-1 0 0,-1 3 1 0 0,2 2 0 0 0,74-8-1 0 0,-91 15-1204 0 0,1 2 1 0 0,42 4-1 0 0,-51-1-157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5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301 155 11951 0 0,'-4'8'1083'0'0,"-8"6"-874"0"0,10-12-89 0 0,0 0 0 0 0,0 1 0 0 0,0-1 0 0 0,0 1 0 0 0,0-1 0 0 0,0 1 0 0 0,-1 4 4755 0 0,5-7-4211 0 0,8 1-357 0 0,0-2-1 0 0,0 1 1 0 0,0-1-1 0 0,1-1 1 0 0,-1 0 0 0 0,0 0-1 0 0,12-5 1 0 0,5-1-202 0 0,3 1-62 0 0,-1-1-1 0 0,0-1 1 0 0,0-2-1 0 0,-1-1 1 0 0,34-20-1 0 0,-61 31-38 0 0,1 0 0 0 0,0 0 0 0 0,-1 0 0 0 0,1-1 1 0 0,-1 1-1 0 0,1 0 0 0 0,-1-1 0 0 0,0 1 0 0 0,0-1 0 0 0,1 1 0 0 0,-1-1 0 0 0,0 0 0 0 0,0 1 0 0 0,-1-1 0 0 0,1 0 0 0 0,0 0 1 0 0,0 0-1 0 0,-1 0 0 0 0,1 0 0 0 0,-1 1 0 0 0,0-1 0 0 0,0 0 0 0 0,0 0 0 0 0,0 0 0 0 0,0 0 0 0 0,0 0 0 0 0,0 0 0 0 0,0 0 0 0 0,-1 0 1 0 0,1 0-1 0 0,-1 0 0 0 0,1 0 0 0 0,-1 1 0 0 0,0-1 0 0 0,0 0 0 0 0,0 0 0 0 0,0 1 0 0 0,0-1 0 0 0,0 0 0 0 0,0 1 0 0 0,-1-1 1 0 0,1 1-1 0 0,-1 0 0 0 0,1-1 0 0 0,-1 1 0 0 0,1 0 0 0 0,-1 0 0 0 0,1 0 0 0 0,-4-1 0 0 0,-3-2-10 0 0,0 1-1 0 0,0 1 0 0 0,0-1 1 0 0,0 1-1 0 0,0 1 0 0 0,-1-1 1 0 0,1 1-1 0 0,0 1 0 0 0,-1 0 1 0 0,-10 1-1 0 0,-2 1-16 0 0,1 0 1 0 0,0 2-1 0 0,-23 7 0 0 0,23-4 10 0 0,0 1 0 0 0,1 0 0 0 0,-1 2 0 0 0,-30 21 0 0 0,-65 59 18 0 0,108-84-4 0 0,-64 60 33 0 0,62-57-30 0 0,0 1 1 0 0,2 0 0 0 0,-1 0 0 0 0,1 1 0 0 0,-9 17 0 0 0,15-25-14 0 0,-1 1-1 0 0,0 0 1 0 0,1 0-1 0 0,0 0 1 0 0,0 0-1 0 0,0 0 0 0 0,1 0 1 0 0,-1 0-1 0 0,1 0 1 0 0,0 0-1 0 0,0 0 1 0 0,1 0-1 0 0,-1 0 1 0 0,1 0-1 0 0,-1 0 1 0 0,1 0-1 0 0,1 0 1 0 0,-1 0-1 0 0,1 0 1 0 0,3 6-1 0 0,-2-5-12 0 0,1 0 0 0 0,-1-1-1 0 0,1 1 1 0 0,0-1 0 0 0,1 0-1 0 0,-1 0 1 0 0,1 0 0 0 0,0-1 0 0 0,0 0-1 0 0,0 0 1 0 0,0 0 0 0 0,0 0-1 0 0,11 3 1 0 0,-2-2-207 0 0,1-1 1 0 0,-1 0-1 0 0,1 0 0 0 0,0-2 0 0 0,0 1 1 0 0,0-2-1 0 0,24-2 0 0 0,104-22-3191 0 0,-138 23 3276 0 0,91-21-2622 0 0,-49 9 1366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5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41 18167 0 0,'6'-15'830'0'0,"-4"12"-14"0"0,12-9-494 0 0,-10 10-65 0 0,0 1 0 0 0,0-1-1 0 0,0 1 1 0 0,0-1 0 0 0,1 1 0 0 0,-1 1-1 0 0,0-1 1 0 0,1 0 0 0 0,-1 1-1 0 0,7 0 1 0 0,-10 0-246 0 0,0 1-1 0 0,0-1 1 0 0,0 0 0 0 0,1 0-1 0 0,-1 1 1 0 0,0-1 0 0 0,0 1-1 0 0,0-1 1 0 0,0 1 0 0 0,0-1-1 0 0,-1 1 1 0 0,1-1-1 0 0,0 1 1 0 0,0 0 0 0 0,0 0-1 0 0,0-1 1 0 0,-1 1 0 0 0,1 0-1 0 0,0 0 1 0 0,-1 0 0 0 0,1 0-1 0 0,-1 0 1 0 0,1 0-1 0 0,-1 0 1 0 0,1 0 0 0 0,-1 0-1 0 0,0 0 1 0 0,1 0 0 0 0,-1 1-1 0 0,1 3-9 0 0,0-1-1 0 0,-1 0 1 0 0,1 0 0 0 0,-1 0-1 0 0,0 9 1 0 0,-2-1 3 0 0,0 0 0 0 0,-1 0 0 0 0,0 0 1 0 0,-1 0-1 0 0,-1-1 0 0 0,-6 14 0 0 0,-41 64 18 0 0,31-56-20 0 0,-32 58-134 0 0,5 2-1 0 0,3 2 0 0 0,5 2 1 0 0,4 2-1 0 0,4 1 1 0 0,-20 110-1 0 0,45-173 137 0 0,-2-1-1 0 0,-19 51 1 0 0,23-74 47 0 0,-2 0 1 0 0,1 0-1 0 0,-2 0 0 0 0,0-1 1 0 0,0 1-1 0 0,-1-2 0 0 0,0 0 1 0 0,-1 0-1 0 0,-14 12 0 0 0,-58 42 1392 0 0,81-64-1511 0 0,-8-13-350 0 0,8 8 350 0 0,-1 0 0 0 0,1 0 0 0 0,-1 0 0 0 0,1-1-1 0 0,1 1 1 0 0,-1 0 0 0 0,0-1 0 0 0,1-7-1 0 0,4-38-297 0 0,-2 31 257 0 0,36-209-1477 0 0,-25 169-314 0 0,-3 5-5126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5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15663 0 0,'0'0'696'0'0,"7"-7"136"0"0,0 0-664 0 0,2-1-168 0 0,3 5 0 0 0,-1-1 0 0 0,-3-1 1264 0 0,3 2 216 0 0,-2 1 48 0 0,2 0 8 0 0,-1 2-1416 0 0,1 0-728 0 0,-1 2-504 0 0,1 0-168 0 0,0 1-40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5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315 142 1839 0 0,'0'0'83'0'0,"2"-1"-6"0"0,14-5-61 0 0,-11 4 1651 0 0,1 1 0 0 0,-1 0 0 0 0,1 0 0 0 0,-1 0 0 0 0,1 1 0 0 0,0 0 0 0 0,-1 0 0 0 0,1 0 0 0 0,6 2 0 0 0,-10-2-1206 0 0,5 0-133 0 0,1 1 1 0 0,-1-2-1 0 0,1 1 1 0 0,-1-1-1 0 0,1 0 1 0 0,-1-1-1 0 0,1 0 1 0 0,-1 0-1 0 0,0 0 1 0 0,0-1-1 0 0,10-5 1 0 0,0-2-268 0 0,0 0 0 0 0,-1-1 0 0 0,20-17 0 0 0,-11 1-555 0 0,-25 27 468 0 0,1 0 0 0 0,-1-1 1 0 0,0 1-1 0 0,0-1 0 0 0,0 1 0 0 0,0-1 1 0 0,1 1-1 0 0,-1 0 0 0 0,0-1 0 0 0,0 1 0 0 0,0-1 1 0 0,0 1-1 0 0,0-1 0 0 0,0 1 0 0 0,0-1 1 0 0,0 1-1 0 0,0 0 0 0 0,-1-1 0 0 0,1 1 1 0 0,0-1-1 0 0,0 1 0 0 0,0-1 0 0 0,0 1 1 0 0,-1 0-1 0 0,1-1 0 0 0,0 1 0 0 0,0-1 1 0 0,-1 1-1 0 0,1 0 0 0 0,0-1 0 0 0,-1 1 1 0 0,1 0-1 0 0,0 0 0 0 0,-1-1 0 0 0,1 1 0 0 0,-1 0 1 0 0,1 0-1 0 0,0-1 0 0 0,-1 1 0 0 0,1 0 1 0 0,-1 0-1 0 0,1 0 0 0 0,0 0 0 0 0,-2-1 1 0 0,-18-5-557 0 0,10 5 397 0 0,0 0 0 0 0,-1 1 1 0 0,1 1-1 0 0,0-1 0 0 0,-1 2 1 0 0,-19 4-1 0 0,-59 23-186 0 0,60-18 458 0 0,1 2 0 0 0,1 1 0 0 0,0 1 0 0 0,-31 24 0 0 0,22-11 444 0 0,1 1 0 0 0,-38 43 0 0 0,57-56-210 0 0,-24 34 1 0 0,37-45-281 0 0,-1 0-1 0 0,1 0 0 0 0,1 1 1 0 0,-1-1-1 0 0,1 1 1 0 0,-1-1-1 0 0,2 1 1 0 0,-1 0-1 0 0,1 0 1 0 0,-1-1-1 0 0,2 1 0 0 0,-1 8 1 0 0,1-12-36 0 0,0 0-1 0 0,0 0 1 0 0,1 0 0 0 0,-1 0 0 0 0,1 0-1 0 0,-1 1 1 0 0,1-2 0 0 0,0 1 0 0 0,0 0-1 0 0,0 0 1 0 0,0 0 0 0 0,0 0 0 0 0,0 0-1 0 0,1-1 1 0 0,-1 1 0 0 0,0-1 0 0 0,3 3-1 0 0,-1-2 8 0 0,1 1 0 0 0,-1-1 0 0 0,1 0-1 0 0,0 0 1 0 0,-1-1 0 0 0,1 1 0 0 0,0-1-1 0 0,6 2 1 0 0,3 0-255 0 0,1-1 1 0 0,-1-1-1 0 0,1 0 0 0 0,19-2 0 0 0,5-2-955 0 0,3-2-60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5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50 6447 0 0,'26'-16'532'0'0,"9"-6"2318"0"0,-11 10 9967 0 0,-51 31-11473 0 0,10-5-1119 0 0,-48 33 95 0 0,-103 97 1 0 0,140-118-285 0 0,-3 4-32 0 0,1 2 0 0 0,-26 37-1 0 0,53-66-3 0 0,0 1 0 0 0,1 0 0 0 0,0-1 0 0 0,0 1 0 0 0,0 0 0 0 0,0 0 0 0 0,1 0 0 0 0,-1 0 0 0 0,1 1 0 0 0,-1 7 0 0 0,2-10 0 0 0,0 0 0 0 0,0 0 0 0 0,0 0 0 0 0,0 1 0 0 0,0-1 0 0 0,1 0 0 0 0,-1 0 0 0 0,1 0 0 0 0,0 0 0 0 0,-1 0 0 0 0,1-1 0 0 0,0 1 0 0 0,0 0 0 0 0,0 0 0 0 0,0 0 0 0 0,1-1 0 0 0,-1 1 0 0 0,0-1 0 0 0,1 1 0 0 0,-1-1 0 0 0,1 1 0 0 0,0-1 0 0 0,-1 0 0 0 0,4 2 0 0 0,1 0 2 0 0,0 0 0 0 0,0-1-1 0 0,0 0 1 0 0,0 0 0 0 0,0 0 0 0 0,1-1 0 0 0,-1 0-1 0 0,13 1 1 0 0,5-2 14 0 0,25-2 0 0 0,-37 1-11 0 0,25-3-192 0 0,0-1 0 0 0,-1-2-1 0 0,61-19 1 0 0,-59 13-1511 0 0,54-28 0 0 0,-53 20-186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5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1061 8 12895 0 0,'0'0'595'0'0,"1"-2"-18"0"0,4-3-110 0 0,-5 4-357 0 0,1 1-1 0 0,-1 0 1 0 0,0 0 0 0 0,1 0 0 0 0,-1 0-1 0 0,0 0 1 0 0,1 0 0 0 0,-1 0 0 0 0,0 0-1 0 0,1 0 1 0 0,-1 0 0 0 0,0 0 0 0 0,1 0-1 0 0,-1 1 1 0 0,0-1 0 0 0,1 0 0 0 0,-1 0-1 0 0,0 0 1 0 0,1 0 0 0 0,-1 0 0 0 0,0 1-1 0 0,0-1 1 0 0,1 0 0 0 0,-1 0 0 0 0,0 1-1 0 0,0-1 1 0 0,1 0 0 0 0,-1 0 0 0 0,0 1-1 0 0,8 7 1704 0 0,-7-5-1604 0 0,-1-1 0 0 0,1 0-1 0 0,0 1 1 0 0,-1-1 0 0 0,1 1-1 0 0,-1-1 1 0 0,0 1 0 0 0,1-1 0 0 0,-1 1-1 0 0,-1 0 1 0 0,1-1 0 0 0,-1 4-1 0 0,-8 32 43 0 0,7-34-135 0 0,-12 38-7 0 0,-2 0 0 0 0,-2-1 0 0 0,-41 66 0 0 0,-86 106 458 0 0,39-62-386 0 0,-231 382-42 0 0,308-479-436 0 0,-32 79 1 0 0,52-114-314 0 0,9-17-604 0 0</inkml:trace>
  <inkml:trace contextRef="#ctx0" brushRef="#br0" timeOffset="1">110 708 18255 0 0,'-11'0'109'0'0,"3"1"120"0"0,1-1 1 0 0,-1 1-1 0 0,0 0 0 0 0,1 0 1 0 0,-1 1-1 0 0,1 0 1 0 0,-8 4-1 0 0,13-5-215 0 0,-1 0-3 0 0,0 1 0 0 0,0-1 0 0 0,0 1-1 0 0,0 0 1 0 0,0-1 0 0 0,1 1 0 0 0,-1 1 0 0 0,-2 2 0 0 0,5-5 47 0 0,1 1-1 0 0,-1 0 0 0 0,0-1 1 0 0,1 0-1 0 0,-1 1 1 0 0,1-1-1 0 0,-1 1 1 0 0,1-1-1 0 0,-1 0 0 0 0,1 1 1 0 0,0-1-1 0 0,-1 0 1 0 0,1 1-1 0 0,-1-1 0 0 0,2 0 1 0 0,-2 0-46 0 0,8 3 205 0 0,-1-1 1 0 0,1 0-1 0 0,0 0 0 0 0,-1-1 1 0 0,15 0-1 0 0,41-2 557 0 0,-52 0-623 0 0,360-38 2840 0 0,-2-25-1527 0 0,-46-10-1039 0 0,-113 10-4061 0 0,-150 43-5344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5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443 286 13039 0 0,'-3'2'8022'0'0,"32"-35"-7025"0"0,-19 23-878 0 0,0 0 0 0 0,-1-1 0 0 0,-1 0 0 0 0,0-1 0 0 0,0 0 0 0 0,11-23 0 0 0,-16 25-96 0 0,1 0-1 0 0,-1-1 1 0 0,-1 0-1 0 0,2-11 1 0 0,-4 17-25 0 0,1 1 1 0 0,-1-1-1 0 0,0 0 0 0 0,0 0 1 0 0,-1 0-1 0 0,1 0 1 0 0,-1 0-1 0 0,0 0 0 0 0,-1 1 1 0 0,1-1-1 0 0,-4-6 0 0 0,4 9-26 0 0,0 0 0 0 0,-1 0 0 0 0,1 1-1 0 0,-1-1 1 0 0,1 0 0 0 0,-1 1-1 0 0,0-1 1 0 0,0 1 0 0 0,0-1-1 0 0,0 1 1 0 0,0 0 0 0 0,0 0 0 0 0,0 0-1 0 0,0 0 1 0 0,-1 0 0 0 0,1 0-1 0 0,0 1 1 0 0,0-1 0 0 0,-1 1-1 0 0,1-1 1 0 0,-1 1 0 0 0,-1 0-1 0 0,-4 0-97 0 0,1 0-1 0 0,0 1 1 0 0,0 0-1 0 0,0 0 0 0 0,-14 4 1 0 0,-4 4-49 0 0,-1 1-1 0 0,2 1 1 0 0,-1 2 0 0 0,2 0 0 0 0,0 2-1 0 0,-42 33 1 0 0,19-7 276 0 0,-79 91 0 0 0,118-124-62 0 0,0 1 0 0 0,0 0 1 0 0,1 0-1 0 0,0 1 1 0 0,0 0-1 0 0,1 0 0 0 0,1 0 1 0 0,-7 19-1 0 0,11-27-18 0 0,-1-1-1 0 0,1 1 1 0 0,0 0-1 0 0,0 0 1 0 0,0-1-1 0 0,0 1 1 0 0,0 0-1 0 0,0-1 1 0 0,0 1-1 0 0,1 0 1 0 0,-1 0-1 0 0,1-1 1 0 0,-1 1-1 0 0,1-1 1 0 0,0 1-1 0 0,-1 0 1 0 0,1-1-1 0 0,0 1 1 0 0,0-1-1 0 0,0 0 1 0 0,0 1-1 0 0,1-1 1 0 0,-1 0-1 0 0,0 0 1 0 0,0 1-1 0 0,1-1 1 0 0,-1 0-1 0 0,1 0 0 0 0,-1 0 1 0 0,1-1-1 0 0,-1 1 1 0 0,1 0-1 0 0,-1-1 1 0 0,4 2-1 0 0,5 0 83 0 0,-1 1 0 0 0,1-1 0 0 0,0-1-1 0 0,16 1 1 0 0,-21-2-70 0 0,40 0 259 0 0,-1-2 1 0 0,0-2-1 0 0,0-2 0 0 0,77-21 0 0 0,-23-4-21 0 0,-36 11-171 0 0,-60 19-81 0 0,-5 2 31 0 0,-40 17 209 0 0,28-8-259 0 0,-19 15 0 0 0,30-22 0 0 0,0 1 0 0 0,0 0 0 0 0,0 0 0 0 0,0 0 0 0 0,1 1 0 0 0,0 0 0 0 0,-1-1 0 0 0,-3 9 0 0 0,7-11-3 0 0,-1-1 0 0 0,1 0 0 0 0,-1 1-1 0 0,1-1 1 0 0,0 1 0 0 0,0-1 0 0 0,0 1 0 0 0,-1-1-1 0 0,1 1 1 0 0,0-1 0 0 0,1 1 0 0 0,-1-1 0 0 0,0 1-1 0 0,0-1 1 0 0,1 1 0 0 0,-1-1 0 0 0,1 1 0 0 0,-1-1-1 0 0,1 2 1 0 0,1-1-14 0 0,-1 0 0 0 0,1 0 0 0 0,0 0 0 0 0,0 0 0 0 0,0 0 0 0 0,0 0 0 0 0,0 0 0 0 0,0-1 0 0 0,4 4 0 0 0,3-1-88 0 0,0 0 0 0 0,0 0 0 0 0,0 0-1 0 0,18 3 1 0 0,29 3-2515 0 0,-26-9-4984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5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102 371 7831 0 0,'-16'12'-153'0'0,"-27"22"4773"0"0,40-31-4184 0 0,-1 0 1 0 0,1 1 0 0 0,0-1-1 0 0,0 1 1 0 0,0 0-1 0 0,1 0 1 0 0,0 0-1 0 0,-1 0 1 0 0,-1 6-1 0 0,3-6-243 0 0,-7 16 1029 0 0,8-20-1215 0 0,0 0-1 0 0,0 0 1 0 0,0 0-1 0 0,0 0 1 0 0,0 0-1 0 0,0 0 1 0 0,0 0 0 0 0,0 0-1 0 0,0 0 1 0 0,0 0-1 0 0,0 0 1 0 0,0 0-1 0 0,-1 1 1 0 0,1-1-1 0 0,0 0 1 0 0,0 0-1 0 0,0 0 1 0 0,0 0-1 0 0,0 0 1 0 0,0 0-1 0 0,0 0 1 0 0,0 0-1 0 0,0 0 1 0 0,0 0-1 0 0,0 0 1 0 0,0 0-1 0 0,0 0 1 0 0,0 0-1 0 0,0-1 1 0 0,-1 1-1 0 0,1 0 1 0 0,0 0-1 0 0,0 0 1 0 0,0 0-1 0 0,0 0 1 0 0,0 0-1 0 0,0 0 1 0 0,0 0-1 0 0,0 0 1 0 0,0 0 0 0 0,0 0-1 0 0,0 0 1 0 0,0 0-1 0 0,0 0 1 0 0,0 0-1 0 0,0 0 1 0 0,0 0-1 0 0,0 0 1 0 0,0 0-1 0 0,0 0 1 0 0,0-1-1 0 0,0 1 1 0 0,0 0-1 0 0,0 0 1 0 0,0 0-1 0 0,0 0 1 0 0,0 0-1 0 0,0 0 1 0 0,0 0-1 0 0,0 0 1 0 0,0 0-1 0 0,0 0 1 0 0,0 0-1 0 0,0 0 1 0 0,0 0-1 0 0,0 0 1 0 0,0 0-1 0 0,0-1 1 0 0,-1-13 290 0 0,2 6-216 0 0,0 0 0 0 0,0-1 0 0 0,1 1 0 0 0,0 0 0 0 0,0 0 0 0 0,1 1 0 0 0,0-1 0 0 0,0 0 1 0 0,1 1-1 0 0,0 0 0 0 0,6-8 0 0 0,8-10 40 0 0,33-36-1 0 0,-25 35-114 0 0,0 1-1 0 0,1 1 0 0 0,2 1 1 0 0,35-22-1 0 0,-14 15 255 0 0,99-42 0 0 0,-133 64 5 0 0,1 2 0 0 0,0 1 0 0 0,1 0 0 0 0,-1 1 0 0 0,22-2 0 0 0,-37 5-224 0 0,0 1-1 0 0,0 0 0 0 0,-1 0 1 0 0,1-1-1 0 0,0 2 0 0 0,0-1 1 0 0,0 0-1 0 0,0 0 0 0 0,0 1 0 0 0,0-1 1 0 0,0 1-1 0 0,0-1 0 0 0,0 1 1 0 0,0 0-1 0 0,-1 0 0 0 0,1-1 1 0 0,0 1-1 0 0,-1 1 0 0 0,1-1 0 0 0,0 0 1 0 0,-1 0-1 0 0,0 1 0 0 0,1-1 1 0 0,-1 1-1 0 0,0-1 0 0 0,1 1 1 0 0,-1-1-1 0 0,0 1 0 0 0,0 0 0 0 0,0-1 1 0 0,-1 1-1 0 0,1 0 0 0 0,0 0 1 0 0,-1 0-1 0 0,1 0 0 0 0,-1 0 1 0 0,0 0-1 0 0,1 0 0 0 0,-1 2 0 0 0,0 4-12 0 0,0 0 0 0 0,-1 0-1 0 0,1 0 1 0 0,-1 1-1 0 0,-1-1 1 0 0,0 0-1 0 0,0 0 1 0 0,-4 8-1 0 0,-20 43 87 0 0,-48 78-1 0 0,71-133-113 0 0,-22 35-293 0 0,-1-1-1 0 0,-60 65 1 0 0,83-99-36 0 0,1-3 43 0 0,1 0 0 0 0,0 0 0 0 0,-1 1 0 0 0,1-1 0 0 0,0 1 0 0 0,0-1 1 0 0,0 1-1 0 0,-1 1 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5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117 149 9215 0 0,'0'0'707'0'0,"1"0"-172"0"0,44 11 8127 0 0,-25-9-7738 0 0,0 0-1 0 0,1-2 1 0 0,28-3 0 0 0,-23 1-906 0 0,1-1-1 0 0,-1-1 1 0 0,-1-2 0 0 0,1-1 0 0 0,-1-1 0 0 0,0 0 0 0 0,26-15-1 0 0,-48 21-166 0 0,0 0 0 0 0,0 0 0 0 0,0-1-1 0 0,0 1 1 0 0,0-1 0 0 0,-1 0 0 0 0,1 0-1 0 0,-1 0 1 0 0,0 0 0 0 0,0 0-1 0 0,0 0 1 0 0,-1 0 0 0 0,3-5 0 0 0,-4 7 65 0 0,1-1 1 0 0,0 0-1 0 0,-1 0 0 0 0,1 0 1 0 0,-1 1-1 0 0,1-1 1 0 0,-1 0-1 0 0,0 0 1 0 0,0 0-1 0 0,0 0 1 0 0,0 0-1 0 0,0 0 0 0 0,0 0 1 0 0,0 0-1 0 0,-1 1 1 0 0,1-1-1 0 0,-1 0 1 0 0,1 0-1 0 0,-1 0 1 0 0,0 0-1 0 0,0 1 1 0 0,0-1-1 0 0,0 0 0 0 0,0 1 1 0 0,0-1-1 0 0,0 1 1 0 0,-2-2-1 0 0,2 2 12 0 0,0 0 0 0 0,0 1 0 0 0,-1-1 0 0 0,1 1 0 0 0,0-1-1 0 0,-1 1 1 0 0,1-1 0 0 0,0 1 0 0 0,-1 0 0 0 0,1 0 0 0 0,0-1 0 0 0,-1 1-1 0 0,1 0 1 0 0,-3 1 0 0 0,-21 2-690 0 0,18-2 542 0 0,-23 6 14 0 0,-1 2 0 0 0,2 1 0 0 0,0 0 0 0 0,-51 28 0 0 0,41-15 576 0 0,0 1 0 0 0,-62 53 0 0 0,84-63-180 0 0,-23 25-1 0 0,35-33-116 0 0,0-1-1 0 0,1 1 1 0 0,-1 0-1 0 0,1 0 1 0 0,1 1 0 0 0,-1-1-1 0 0,1 1 1 0 0,-3 11-1 0 0,5-16-14 0 0,0 1-1 0 0,1 0 1 0 0,-1 0-1 0 0,1 0 1 0 0,0 0-1 0 0,0 0 1 0 0,0 0-1 0 0,1 0 1 0 0,-1 0-1 0 0,0 0 1 0 0,1 0-1 0 0,0-1 1 0 0,0 1-1 0 0,0 0 1 0 0,0 0-1 0 0,2 2 1 0 0,-1-1 87 0 0,1 0 1 0 0,0 0-1 0 0,0 0 1 0 0,0-1-1 0 0,1 1 1 0 0,-1-1 0 0 0,1 0-1 0 0,0 0 1 0 0,4 3-1 0 0,2 0 187 0 0,1-1-1 0 0,0 0 1 0 0,-1 0-1 0 0,1-1 1 0 0,1-1-1 0 0,-1 0 1 0 0,16 2-1 0 0,7 0 510 0 0,62 1 0 0 0,-84-7-875 0 0,0 0 0 0 0,-1 0 1 0 0,1-1-1 0 0,0 0 1 0 0,-1-1-1 0 0,1-1 0 0 0,-1 0 1 0 0,21-10-1 0 0,-11 4-3566 0 0,-10 6 1736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5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162 132 9215 0 0,'0'0'422'0'0,"-2"1"-13"0"0,-4 0-137 0 0,-1 0 0 0 0,1 1 0 0 0,0 0 0 0 0,-8 3-1 0 0,8-2 715 0 0,0 1 0 0 0,1-1-1 0 0,-1 1 1 0 0,1 0 0 0 0,0 0-1 0 0,-8 8 1 0 0,6-5 131 0 0,2 1-1 0 0,-1-1 1 0 0,1 1 0 0 0,-6 11-1 0 0,-6 19-2097 0 0,11-23 1002 0 0,2 1 0 0 0,0-1 0 0 0,1 1-1 0 0,0 0 1 0 0,0 22 0 0 0,2-30-15 0 0,2 1 0 0 0,-1-1 0 0 0,1 1 0 0 0,0-1 0 0 0,1 1 0 0 0,0-1 0 0 0,0 0-1 0 0,1 0 1 0 0,0 0 0 0 0,0 0 0 0 0,8 12 0 0 0,-9-16 7 0 0,1-1-1 0 0,0 0 1 0 0,0 0 0 0 0,0 0-1 0 0,0 0 1 0 0,0 0-1 0 0,0-1 1 0 0,1 0 0 0 0,0 1-1 0 0,-1-1 1 0 0,1 0 0 0 0,0-1-1 0 0,0 1 1 0 0,0-1-1 0 0,0 0 1 0 0,0 1 0 0 0,0-2-1 0 0,5 2 1 0 0,2-1 43 0 0,-1-1 0 0 0,1 0 1 0 0,0 0-1 0 0,0-1 0 0 0,19-4 0 0 0,-13 1 33 0 0,0-1-1 0 0,0-1 0 0 0,-1 0 0 0 0,0-1 0 0 0,0-1 0 0 0,0-1 0 0 0,-1 0 0 0 0,0-1 0 0 0,-1 0 0 0 0,0-1 0 0 0,-1-1 0 0 0,0 0 0 0 0,18-23 0 0 0,-10 7-73 0 0,0-2 0 0 0,-2 0 1 0 0,-2-2-1 0 0,0 0 0 0 0,20-58 0 0 0,6-31-2229 0 0,-33 100-1333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0:5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14567 0 0,'0'0'1320'0'0,"-1"2"-1082"0"0,-170 316 5655 0 0,77-149-5653 0 0,15-11-172 0 0,66-126-206 0 0,1 0 0 0 0,1 1 0 0 0,-6 38 0 0 0,16-70 52 0 0,-4 44-1257 0 0,5-42 427 0 0,0 1 0 0 0,0-1 0 0 0,0 1 0 0 0,1-1 0 0 0,0 1 0 0 0,1 3 0 0 0,3 4-5106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0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41 12263 0 0,'15'-8'625'0'0,"30"-13"-244"0"0,-40 18 38 0 0,0 1-1 0 0,1 1 1 0 0,-1-1 0 0 0,1 1 0 0 0,-1 0 0 0 0,9 0 0 0 0,-12 14 1113 0 0,-2-4-1268 0 0,-1 0 0 0 0,1 0 0 0 0,-2 0 0 0 0,1 0 0 0 0,-1 0 0 0 0,0 0 0 0 0,-7 15 0 0 0,-31 59 690 0 0,24-54-671 0 0,-28 61 40 0 0,4 2 1 0 0,4 1-1 0 0,4 1 1 0 0,-28 142-1 0 0,53-205-322 0 0,2 0-1 0 0,2 1 1 0 0,0-1 0 0 0,2 1-1 0 0,4 33 1 0 0,-3-65-135 0 0,2 15-406 0 0,1-8-2687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0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0 13559 0 0,'-9'3'167'0'0,"0"0"-1"0"0,0 1 1 0 0,0 0 0 0 0,1 0-1 0 0,-1 0 1 0 0,1 1-1 0 0,0 1 1 0 0,0-1-1 0 0,-9 10 1 0 0,8-5 76 0 0,0 0 0 0 0,0 0 0 0 0,1 1 0 0 0,0 0 0 0 0,-11 23 0 0 0,2 5 135 0 0,2 0 1 0 0,2 0 0 0 0,-10 54 0 0 0,19-75-374 0 0,-55 237 518 0 0,-17 67-55 0 0,18-122-419 0 0,46-169-44 0 0,-1 0 1 0 0,-2-1 0 0 0,0-1-1 0 0,-24 33 1 0 0,31-52 27 0 0,0 0-1 0 0,-1-1 1 0 0,-15 15-1 0 0,19-20-12 0 0,-1 0-1 0 0,1 0 0 0 0,-1 0 1 0 0,0 0-1 0 0,0-1 0 0 0,0 0 1 0 0,-1-1-1 0 0,-9 4 0 0 0,16-6-14 0 0,-1 0 0 0 0,0 1 0 0 0,0-1 0 0 0,0 0 0 0 0,0 0 0 0 0,0 0 1 0 0,0 0-1 0 0,0 0 0 0 0,0 0 0 0 0,0 0 0 0 0,0 0 0 0 0,0 0 0 0 0,0 0 0 0 0,0-1 0 0 0,0 1 0 0 0,1 0 0 0 0,-1-1 0 0 0,0 1 0 0 0,0-1 0 0 0,0 1 0 0 0,0-1 0 0 0,1 1 0 0 0,-1-1 0 0 0,0 1 0 0 0,0-1 0 0 0,1 0 0 0 0,-1 1 0 0 0,0-1 0 0 0,1 0 1 0 0,-1 0-1 0 0,1 1 0 0 0,-1-1 0 0 0,1 0 0 0 0,0 0 0 0 0,-1 0 0 0 0,1 0 0 0 0,0 0 0 0 0,-1 0 0 0 0,1 0 0 0 0,0 0 0 0 0,0 0 0 0 0,0 1 0 0 0,0-3 0 0 0,0-3 21 0 0,0 1-1 0 0,0-1 0 0 0,0 1 1 0 0,1-1-1 0 0,0 1 1 0 0,2-8-1 0 0,5-12-30 0 0,2 0 0 0 0,0 0-1 0 0,2 1 1 0 0,0 1 0 0 0,20-28-1 0 0,87-101-26 0 0,-91 120 12 0 0,35-32-1 0 0,-47 51 19 0 0,0 0 0 0 0,0 1 0 0 0,1 1 0 0 0,27-14 1 0 0,-35 21 99 0 0,1-1 0 0 0,-1 2 0 0 0,1-1 0 0 0,0 1 0 0 0,0 1 0 0 0,0 0 1 0 0,20-2-1 0 0,-25 4-11 0 0,0 0 1 0 0,0 1 0 0 0,0-1-1 0 0,-1 1 1 0 0,1 0 0 0 0,0 0-1 0 0,0 1 1 0 0,-1 0 0 0 0,1-1-1 0 0,-1 1 1 0 0,0 1 0 0 0,1-1-1 0 0,-1 1 1 0 0,0-1 0 0 0,0 1-1 0 0,-1 0 1 0 0,1 1 0 0 0,-1-1-1 0 0,4 5 1 0 0,0 0 27 0 0,-1 2-1 0 0,0-1 1 0 0,-1 1-1 0 0,0 0 1 0 0,0 0-1 0 0,-1 1 1 0 0,0-1-1 0 0,-1 1 1 0 0,0 0-1 0 0,-1 0 1 0 0,0 0-1 0 0,-1 0 1 0 0,1 18-1 0 0,-3-5-51 0 0,0-1 0 0 0,-1 1 0 0 0,-2 0 0 0 0,0-1 0 0 0,-11 33 0 0 0,9-37-47 0 0,-2-1 0 0 0,0 0 0 0 0,-1 0 0 0 0,-16 24 0 0 0,4-12-35 0 0,-39 42 0 0 0,56-68-143 0 0,-7 8-2383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01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8751 0 0,'0'0'674'0'0,"-1"1"-438"0"0,-2 3 156 0 0,0 0 1 0 0,0 0 0 0 0,0 0-1 0 0,1 0 1 0 0,0 1-1 0 0,0-1 1 0 0,0 1 0 0 0,1-1-1 0 0,-1 1 1 0 0,1-1 0 0 0,0 1-1 0 0,0 0 1 0 0,0 6 0 0 0,1 1 543 0 0,-1-1 0 0 0,2 0 0 0 0,-1 1 0 0 0,5 19 0 0 0,-2-21-625 0 0,0 0 0 0 0,0 0 0 0 0,1-1 1 0 0,1 1-1 0 0,-1-1 0 0 0,2 0 0 0 0,-1 0 0 0 0,9 9 1 0 0,8 9 117 0 0,30 26 1 0 0,9 12-2742 0 0,-53-56 613 0 0,-1 0-3421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0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0 1375 0 0,'0'0'14516'0'0,"-2"3"-12806"0"0,-27 32 477 0 0,17-21-1349 0 0,-18 26-1 0 0,-57 134 1305 0 0,66-129-1901 0 0,-108 253 294 0 0,-55 113-1120 0 0,13-94-2721 0 0,156-291 2143 0 0</inkml:trace>
  <inkml:trace contextRef="#ctx0" brushRef="#br0" timeOffset="1">1094 325 20095 0 0,'-3'0'116'0'0,"0"-1"1"0"0,0 2-1 0 0,0-1 0 0 0,0 0 1 0 0,0 1-1 0 0,1-1 0 0 0,-1 1 0 0 0,0 0 1 0 0,0 0-1 0 0,1 0 0 0 0,-1 0 1 0 0,0 0-1 0 0,1 1 0 0 0,-1-1 0 0 0,1 1 1 0 0,-3 2-1 0 0,-4 4-39 0 0,0-1 0 0 0,-13 16 0 0 0,3 0 52 0 0,0 2 0 0 0,2 0-1 0 0,-21 41 1 0 0,-31 86 605 0 0,48-95-620 0 0,-17 71 0 0 0,-3 62-177 0 0,11-48-655 0 0,-8-13-369 0 0,30-107 552 0 0,-1-1 0 0 0,-1 0 0 0 0,-22 34-1 0 0,23-43-918 0 0,0-2-384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0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6911 0 0,'1'-5'233'0'0,"0"0"0"0"0,0 0 0 0 0,1 1 0 0 0,-1-1 0 0 0,1 0 0 0 0,0 1 0 0 0,1-1 0 0 0,-1 1 0 0 0,1 0 0 0 0,4-7 0 0 0,-1 6 922 0 0,0-1 0 0 0,0 1 0 0 0,0 0 0 0 0,1 0 1 0 0,13-6-1 0 0,7-4-861 0 0,1 2 0 0 0,1 1 0 0 0,0 2 0 0 0,1 0 0 0 0,31-5 0 0 0,-10 6 27 0 0,1 2 0 0 0,62-1 1 0 0,-109 8-229 0 0,20-1 594 0 0,-1 2 1 0 0,30 3-1 0 0,-49-3-519 0 0,1 0 0 0 0,0 0 1 0 0,-1 0-1 0 0,1 1 0 0 0,-1 0 0 0 0,1 0 0 0 0,-1 1 1 0 0,0-1-1 0 0,0 1 0 0 0,0 0 0 0 0,0 0 0 0 0,-1 1 1 0 0,1-1-1 0 0,-1 1 0 0 0,4 5 0 0 0,-6-6-111 0 0,0-1-1 0 0,-1 1 1 0 0,0 0-1 0 0,0 0 1 0 0,1 0 0 0 0,-2 1-1 0 0,1-1 1 0 0,0 0-1 0 0,-1 0 1 0 0,1 0-1 0 0,-1 1 1 0 0,0-1 0 0 0,0 0-1 0 0,0 0 1 0 0,-1 1-1 0 0,1-1 1 0 0,-1 0-1 0 0,0 0 1 0 0,0 0-1 0 0,0 0 1 0 0,-2 4 0 0 0,-2 7 12 0 0,-2-1 1 0 0,0 1 0 0 0,-9 13 0 0 0,-4 1 50 0 0,-1-1 0 0 0,-1-1 0 0 0,-2-1 0 0 0,-1-1 0 0 0,-31 25 0 0 0,10-15-246 0 0,-1-2-1 0 0,-1-2 1 0 0,-71 33 0 0 0,47-31-976 0 0,60-27 505 0 0,-1-1-1 0 0,1-1 1 0 0,-1 0 0 0 0,-13 2 0 0 0,10-7-868 0 0,4-5-165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0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12895 0 0,'-2'0'5556'0'0,"-2"1"-4988"0"0,0-1 1 0 0,-1 1-1 0 0,1 0 0 0 0,0 0 0 0 0,0 0 1 0 0,0 1-1 0 0,0 0 0 0 0,0 0 1 0 0,-7 4-1 0 0,-34 26-745 0 0,39-27 440 0 0,-14 11-253 0 0,1 1-1 0 0,0 1 0 0 0,1 1 0 0 0,1 0 0 0 0,1 2 0 0 0,1 0 0 0 0,1 0 0 0 0,0 1 0 0 0,-18 44 0 0 0,16-29-9 0 0,-18 48 0 0 0,30-75 0 0 0,2 0 0 0 0,-1 0 0 0 0,1 0 0 0 0,1 0 0 0 0,0 1 0 0 0,0 15 0 0 0,2-24 6 0 0,-1 0 0 0 0,1 1 0 0 0,-1-1 0 0 0,1 0 0 0 0,0 0 1 0 0,-1 0-1 0 0,1 0 0 0 0,0 0 0 0 0,1 0 0 0 0,-1 0 0 0 0,0 0 0 0 0,0 0 0 0 0,1 0 0 0 0,-1 0 0 0 0,1-1 0 0 0,0 1 0 0 0,-1-1 0 0 0,1 1 0 0 0,0-1 1 0 0,0 0-1 0 0,0 0 0 0 0,0 0 0 0 0,0 0 0 0 0,0 0 0 0 0,0 0 0 0 0,4 1 0 0 0,5 1 53 0 0,1-1 0 0 0,-1 0-1 0 0,23 1 1 0 0,-34-3-58 0 0,18 1 18 0 0,-1-1 1 0 0,1-1-1 0 0,0-1 0 0 0,-1-1 0 0 0,1 0 0 0 0,-1-1 1 0 0,0-1-1 0 0,0-1 0 0 0,-1 0 0 0 0,0-1 0 0 0,0-1 1 0 0,0-1-1 0 0,-1 0 0 0 0,24-19 0 0 0,-32 22-61 0 0,-1-1 0 0 0,1 0 0 0 0,-2 0 0 0 0,1-1 0 0 0,-1 0 0 0 0,0 0 0 0 0,0 0 1 0 0,-1 0-1 0 0,0-1 0 0 0,-1 0 0 0 0,0 0 0 0 0,0 0 0 0 0,-1 0 0 0 0,0 0 0 0 0,-1 0 0 0 0,0-1 0 0 0,0 1 0 0 0,-1-13 0 0 0,0 15 5 0 0,-1 1 0 0 0,0-1 0 0 0,0 0-1 0 0,0 0 1 0 0,-1 1 0 0 0,0-1 0 0 0,0 1 0 0 0,-1-1-1 0 0,0 1 1 0 0,0 0 0 0 0,0 0 0 0 0,-1 0 0 0 0,0 1-1 0 0,0-1 1 0 0,0 1 0 0 0,-1 0 0 0 0,0 0 0 0 0,0 0 0 0 0,0 1-1 0 0,0 0 1 0 0,-1 0 0 0 0,0 0 0 0 0,0 1 0 0 0,0-1-1 0 0,-11-3 1 0 0,5 3-133 0 0,0 1-1 0 0,0 1 0 0 0,0-1 1 0 0,0 2-1 0 0,-21-1 1 0 0,-63 7-2766 0 0,67-2 1073 0 0,-4 0-4623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0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0 12895 0 0,'0'0'998'0'0,"-2"1"-514"0"0,-4 6 9 0 0,0-1 1 0 0,1 1 0 0 0,-1 0 0 0 0,1 1 0 0 0,1-1-1 0 0,-1 1 1 0 0,-4 13 0 0 0,0-3-172 0 0,-29 60 1041 0 0,-38 119 0 0 0,-10 91 355 0 0,20-67-1131 0 0,56-189-615 0 0,-100 273-817 0 0,106-297-182 0 0,0 0-1 0 0,-7 12 1 0 0,2-9-6203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0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80 197 11975 0 0,'-6'-2'138'0'0,"1"0"0"0"0,-1 0 0 0 0,1 0 0 0 0,-1 1 0 0 0,0 0 0 0 0,0 0 0 0 0,1 1 0 0 0,-1-1 0 0 0,0 1 0 0 0,-17 5 6012 0 0,35 2-4591 0 0,22 4-1081 0 0,-12-7-126 0 0,1-1 0 0 0,0-1 0 0 0,27-1 0 0 0,70-8 254 0 0,-105 5-510 0 0,312-44 1418 0 0,-4-26-724 0 0,-226 44-848 0 0,-84 24-824 0 0,0-2 1 0 0,-1 1-1 0 0,0-2 1 0 0,0 0-1 0 0,16-11 1 0 0,-11 3-6761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5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27 2759 0 0,'1'-1'480'0'0,"4"-4"901"0"0,-3 3 76 0 0,0-1-1 0 0,0 1 1 0 0,0 0 0 0 0,1 0 0 0 0,-1 1-1 0 0,0-1 1 0 0,1 0 0 0 0,3-1 0 0 0,7 1-2706 0 0,-12 2 1252 0 0,0 0 1 0 0,-1 0-1 0 0,1 1 0 0 0,0-1 1 0 0,-1 0-1 0 0,1 0 1 0 0,0 1-1 0 0,-1-1 0 0 0,1 0 1 0 0,-1 1-1 0 0,1-1 1 0 0,0 1-1 0 0,-1-1 0 0 0,1 1 1 0 0,-1-1-1 0 0,0 1 1 0 0,1-1-1 0 0,-1 1 0 0 0,1-1 1 0 0,-1 1-1 0 0,0 0 1 0 0,1-1-1 0 0,-1 1 0 0 0,0-1 1 0 0,1 2-1 0 0,2 15 137 0 0,-3-11-107 0 0,-1 0 1 0 0,1-1-1 0 0,-1 1 1 0 0,-1 0 0 0 0,1-1-1 0 0,-1 1 1 0 0,-3 6-1 0 0,-22 39 296 0 0,14-29-214 0 0,-112 222 409 0 0,65-120-366 0 0,46-99-153 0 0,-2 0 0 0 0,-30 38 0 0 0,42-58-6 0 0,-13 20-16 0 0,16-24-70 0 0,14-9-302 0 0,1-2-625 0 0,1-2-326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0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 11055 0 0,'0'0'11237'0'0,"0"3"-10914"0"0,-12 52-225 0 0,-2-1 1 0 0,-35 88-1 0 0,13-64 325 0 0,-59 95 1 0 0,-60 64 532 0 0,83-130-619 0 0,1-3-147 0 0,-92 154 41 0 0,151-236-134 0 0,11-20 622 0 0,3-3-676 0 0,0 0 0 0 0,0 0 0 0 0,0 0 0 0 0,-1-1 0 0 0,1 1 0 0 0,0 0 0 0 0,-1-1 0 0 0,1 1 0 0 0,-1-1 0 0 0,0 1 0 0 0,1-1 0 0 0,1-3 0 0 0,-1 2 22 0 0,45-56 151 0 0,106-123-363 0 0,-122 149-153 0 0,2 2 1 0 0,1 0 0 0 0,47-31 0 0 0,-54 44-68 0 0,1 0 0 0 0,1 2 1 0 0,0 1-1 0 0,1 2 0 0 0,1 1 0 0 0,0 1 0 0 0,37-8 0 0 0,-65 18 400 0 0,1 0 0 0 0,0 1 0 0 0,0-1 0 0 0,-1 1 0 0 0,1 0 0 0 0,0 0 0 0 0,0 0 0 0 0,4 2 0 0 0,-7-2 17 0 0,1 1 0 0 0,-1-1 0 0 0,0 1 0 0 0,0-1 0 0 0,0 1 0 0 0,1 0 0 0 0,-1 0 0 0 0,0-1 0 0 0,0 1 0 0 0,0 0 0 0 0,0 0 0 0 0,0 0 0 0 0,-1 0 0 0 0,1 0 0 0 0,0 1 0 0 0,0-1 0 0 0,-1 0 0 0 0,1 0 0 0 0,-1 0 0 0 0,1 1 0 0 0,-1-1 0 0 0,1 0 0 0 0,-1 1 0 0 0,0-1 0 0 0,1 0 0 0 0,-1 2 0 0 0,1 8 110 0 0,-1-1 0 0 0,1 0-1 0 0,-2 1 1 0 0,0-1 0 0 0,0 0-1 0 0,0 0 1 0 0,-5 12 0 0 0,-25 72 390 0 0,21-66-395 0 0,-8 20-48 0 0,-50 154 419 0 0,52-156-2547 0 0,12-36 727 0 0,0-1 1 0 0,1 1-1 0 0,0 0 0 0 0,0 0 0 0 0,-1 13 0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0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82 13823 0 0,'0'0'1247'0'0,"-2"1"-1023"0"0,-17 16 235 0 0,3 6 5109 0 0,16-22-4761 0 0,0 1-736 0 0,1-1 0 0 0,-1 0 0 0 0,0 1-1 0 0,1-1 1 0 0,-1 0 0 0 0,1 0-1 0 0,-1 1 1 0 0,1-1 0 0 0,0 0 0 0 0,-1 0-1 0 0,1 0 1 0 0,0 0 0 0 0,0 0 0 0 0,0 0-1 0 0,0 0 1 0 0,0 0 0 0 0,0 0-1 0 0,1 0 1 0 0,1 1 26 0 0,-1-1-1 0 0,1 0 1 0 0,-1 0-1 0 0,1 0 1 0 0,-1 0-1 0 0,1-1 1 0 0,0 1 0 0 0,4-1-1 0 0,6 1 116 0 0,0-2-1 0 0,0 0 1 0 0,15-3 0 0 0,-12 2-72 0 0,158-26 428 0 0,-130 18-729 0 0,82-30 0 0 0,-113 35-39 0 0,22-13 1 0 0,-31 15 109 0 0,0 1 0 0 0,0-1 0 0 0,0 0 0 0 0,0 0 0 0 0,0-1 0 0 0,-1 1 0 0 0,0-1-1 0 0,5-6 1 0 0,-7 8-140 0 0,-15-4-249 0 0,9 5 415 0 0,0 0 0 0 0,-1 1 0 0 0,1-1-1 0 0,-1 1 1 0 0,1 0 0 0 0,-1 1 0 0 0,-10 1-1 0 0,-41 13-213 0 0,41-10 198 0 0,-38 11 92 0 0,1 3-1 0 0,1 2 1 0 0,0 3 0 0 0,2 2-1 0 0,1 1 1 0 0,-69 53-1 0 0,91-59 145 0 0,1 1 0 0 0,-31 34 0 0 0,49-47-90 0 0,0 1 0 0 0,0 0-1 0 0,1 1 1 0 0,0-1-1 0 0,1 1 1 0 0,0 1 0 0 0,1-1-1 0 0,0 1 1 0 0,-4 17-1 0 0,8-24-44 0 0,0 0 0 0 0,0-1 0 0 0,0 1 0 0 0,1 0-1 0 0,0 0 1 0 0,0 0 0 0 0,0 0 0 0 0,0 0-1 0 0,1 0 1 0 0,0-1 0 0 0,0 1 0 0 0,3 8-1 0 0,-2-9 1 0 0,0-1 0 0 0,0 1 0 0 0,0-1 0 0 0,1 0 0 0 0,-1 0 0 0 0,1 0 0 0 0,0 0 0 0 0,-1-1 0 0 0,1 1 0 0 0,1-1 0 0 0,-1 1 0 0 0,0-1 0 0 0,0 0 0 0 0,1 0 0 0 0,-1-1 0 0 0,6 3 0 0 0,7 1-240 0 0,1-1-1 0 0,0 0 1 0 0,0-1-1 0 0,0-1 1 0 0,0 0-1 0 0,0-1 1 0 0,0-1-1 0 0,0-1 1 0 0,1-1-1 0 0,31-6 0 0 0,-14 0-1189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0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52 16039 0 0,'60'-51'5170'0'0,"-65"62"-3493"0"0,0-3-1559 0 0,-1 1 0 0 0,-1-1 0 0 0,1-1 0 0 0,-1 1 0 0 0,0-1 0 0 0,-1-1 0 0 0,-9 8 0 0 0,-63 38-10 0 0,64-43-71 0 0,-34 21-5 0 0,-297 193 80 0 0,342-219-112 0 0,-12 11-15 0 0,15-13-65 0 0,8-1 24 0 0,0 1-1 0 0,1-1 0 0 0,-1 0 1 0 0,0 0-1 0 0,0-1 0 0 0,1 1 1 0 0,-1-1-1 0 0,0-1 0 0 0,9-1 1 0 0,0 1-19 0 0,14-1-31 0 0,96-2-153 0 0,-112 5 238 0 0,-1 0 1 0 0,1 1-1 0 0,0 0 0 0 0,0 1 1 0 0,-1 0-1 0 0,0 1 0 0 0,18 8 0 0 0,-27-11 19 0 0,0 1 0 0 0,0 0 0 0 0,0 0 0 0 0,-1 0 0 0 0,1 0 0 0 0,0 0 0 0 0,-1 0 0 0 0,1 1-1 0 0,-1-1 1 0 0,0 1 0 0 0,0 0 0 0 0,3 5 0 0 0,-4-6 19 0 0,0 0-1 0 0,0 1 1 0 0,0-1-1 0 0,-1 0 1 0 0,1 0-1 0 0,-1 1 1 0 0,0-1-1 0 0,1 0 1 0 0,-1 1-1 0 0,0-1 1 0 0,0 0-1 0 0,-1 1 1 0 0,1-1-1 0 0,0 0 1 0 0,-1 0-1 0 0,0 1 1 0 0,1-1-1 0 0,-1 0 1 0 0,-2 4-1 0 0,-2 3 71 0 0,-1 0-1 0 0,1-1 0 0 0,-2 0 1 0 0,1 0-1 0 0,-1-1 1 0 0,0 0-1 0 0,-1 0 1 0 0,1 0-1 0 0,-1-1 0 0 0,-1 0 1 0 0,1-1-1 0 0,-1 0 1 0 0,-11 5-1 0 0,-15 5 162 0 0,0-2-1 0 0,-45 10 0 0 0,59-17-131 0 0,-112 25 428 0 0,107-27-1121 0 0,0-1 0 0 0,0-1-1 0 0,-31-1 1 0 0,44-4-1854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0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11055 0 0,'-1'3'8780'0'0,"-42"76"-3845"0"0,28-53-4480 0 0,1 1 0 0 0,-14 36 0 0 0,14-17-302 0 0,-9 58-1 0 0,10-41-322 0 0,12-59-48 0 0,-5 19 128 0 0,-2-10-2760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0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13 11055 0 0,'0'0'852'0'0,"-2"-1"-304"0"0,0 0-200 0 0,0-1-1 0 0,0 1 0 0 0,0 0 1 0 0,0 0-1 0 0,0 0 0 0 0,-1 0 1 0 0,1 0-1 0 0,-1 0 0 0 0,1 1 1 0 0,0-1-1 0 0,-1 1 0 0 0,1 0 1 0 0,-1-1-1 0 0,1 1 0 0 0,-1 0 1 0 0,1 1-1 0 0,-1-1 1 0 0,1 0-1 0 0,-4 2 0 0 0,-8 1 194 0 0,-1 0-1 0 0,-14 7 1 0 0,18-6-303 0 0,-49 18 260 0 0,2 3 0 0 0,1 2 1 0 0,-73 47-1 0 0,115-65-459 0 0,-24 21-1 0 0,34-26-31 0 0,1 0-1 0 0,0 1 0 0 0,0-1 0 0 0,0 1 1 0 0,0 0-1 0 0,1 0 0 0 0,0 0 0 0 0,-5 11 0 0 0,8-15-10 0 0,-1 0 0 0 0,1 1 0 0 0,0-1-1 0 0,0 1 1 0 0,-1-1 0 0 0,1 1-1 0 0,0-1 1 0 0,0 0 0 0 0,1 1-1 0 0,-1-1 1 0 0,0 1 0 0 0,0-1-1 0 0,1 0 1 0 0,-1 1 0 0 0,1-1-1 0 0,-1 1 1 0 0,1-1 0 0 0,-1 0-1 0 0,1 0 1 0 0,0 1 0 0 0,0-1-1 0 0,-1 0 1 0 0,1 0 0 0 0,0 0 0 0 0,0 0-1 0 0,0 0 1 0 0,1 0 0 0 0,-1 0-1 0 0,0 0 1 0 0,0-1 0 0 0,0 1-1 0 0,1 0 1 0 0,0 0 0 0 0,7 3-89 0 0,-1 0 0 0 0,1 0 1 0 0,17 4-1 0 0,-21-7 37 0 0,37 10-218 0 0,73 24-369 0 0,-102-30 607 0 0,0 1 0 0 0,0 0-1 0 0,-1 1 1 0 0,1 0-1 0 0,-2 1 1 0 0,15 12-1 0 0,-21-15 111 0 0,0 0 0 0 0,0 0 0 0 0,-1 0-1 0 0,0 1 1 0 0,0 0 0 0 0,-1 0 0 0 0,1 0 0 0 0,-1 0 0 0 0,4 11-1 0 0,-6-14 17 0 0,0-1 1 0 0,-1 1-1 0 0,1 0 0 0 0,0-1 0 0 0,-1 1 0 0 0,0 0 0 0 0,0 0 0 0 0,0 0 0 0 0,0-1 0 0 0,0 1 0 0 0,0 0 0 0 0,-1 0 1 0 0,1-1-1 0 0,-1 1 0 0 0,0 0 0 0 0,1-1 0 0 0,-1 1 0 0 0,-1 0 0 0 0,1-1 0 0 0,0 1 0 0 0,-1-1 0 0 0,1 0 0 0 0,-1 1 1 0 0,0-1-1 0 0,0 0 0 0 0,-3 3 0 0 0,-4 2 170 0 0,-1 0 1 0 0,-1-1 0 0 0,1 0-1 0 0,-1 0 1 0 0,0-1 0 0 0,-17 5-1 0 0,-2-2-61 0 0,-40 8 0 0 0,52-13-250 0 0,-16 3-1120 0 0,-1-1 1 0 0,-57 2 0 0 0,56-9-7361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0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16 5983 0 0,'1'-1'274'0'0,"8"-14"4173"0"0,-9 19-1905 0 0,-10 30 4089 0 0,6-23-8271 0 0,-137 430 5062 0 0,115-359-3266 0 0,-101 286 199 0 0,100-312-327 0 0,-2-1 1 0 0,-60 84-1 0 0,59-98-34 0 0,-2-2 0 0 0,-2-1 0 0 0,-75 64 0 0 0,102-97-1623 0 0,14-13 969 0 0,17-16-567 0 0,2 1-230 0 0,5-3-50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0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1 299 13039 0 0,'0'0'1515'0'0,"1"2"-867"0"0,0 0-506 0 0,-1 0 1 0 0,1 0-1 0 0,0 0 1 0 0,0 0-1 0 0,0 0 1 0 0,0 0-1 0 0,0 0 0 0 0,1 0 1 0 0,-1-1-1 0 0,1 1 1 0 0,-1-1-1 0 0,1 1 1 0 0,-1-1-1 0 0,1 1 0 0 0,4 1 1 0 0,-2-1 41 0 0,0 0 1 0 0,0-1-1 0 0,0 0 1 0 0,1 0-1 0 0,-1 0 1 0 0,0 0-1 0 0,9 0 1 0 0,14 0 313 0 0,0-2 0 0 0,0 0 0 0 0,0-2 1 0 0,0-1-1 0 0,0-2 0 0 0,33-10 0 0 0,153-67 1644 0 0,-93 34-1314 0 0,380-128 270 0 0,-497 176-1179 0 0,-12 12-1859 0 0,-2-1 205 0 0,-4-1-454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0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0 6447 0 0,'0'0'499'0'0,"-2"2"-328"0"0,-6 5 645 0 0,1 0 0 0 0,0 1-1 0 0,1 0 1 0 0,-1 0 0 0 0,2 1 0 0 0,-9 15 0 0 0,-23 61 2105 0 0,25-55-2885 0 0,-218 516 2648 0 0,-13-19-2554 0 0,221-486-130 0 0,-3-1 0 0 0,0-1 0 0 0,-3-1 0 0 0,-1-1 0 0 0,-2-1 0 0 0,-37 33 0 0 0,43-50 30 0 0,24-18-27 0 0,-1 0 0 0 0,1 0 0 0 0,-1 0 0 0 0,1 0 0 0 0,-1-1 0 0 0,1 1 0 0 0,-1-1 0 0 0,0 1 0 0 0,1-1 0 0 0,-1 0 0 0 0,0 1 0 0 0,0-1 0 0 0,1 0 0 0 0,-4 0 0 0 0,4-1 52 0 0,0-1 15 0 0,1-5-50 0 0,0-1 0 0 0,1 1-1 0 0,0 0 1 0 0,0 0 0 0 0,0 0-1 0 0,1 0 1 0 0,0 0 0 0 0,1 0-1 0 0,-1 0 1 0 0,6-9 0 0 0,5-9 9 0 0,24-31 1 0 0,112-138-20 0 0,-109 150 5 0 0,2 1 0 0 0,51-40 0 0 0,-82 74 131 0 0,0 1 1 0 0,1 0-1 0 0,0 1 0 0 0,0 0 1 0 0,1 1-1 0 0,-1 0 0 0 0,1 1 1 0 0,1 1-1 0 0,-1 0 0 0 0,1 1 1 0 0,-1 0-1 0 0,1 1 0 0 0,0 0 1 0 0,0 1-1 0 0,26 2 0 0 0,-34 0-65 0 0,0 0 0 0 0,0 0 0 0 0,-1 1 0 0 0,1-1-1 0 0,0 1 1 0 0,-1 1 0 0 0,1-1 0 0 0,-1 1 0 0 0,0 0 0 0 0,0 0 0 0 0,0 0-1 0 0,0 1 1 0 0,-1-1 0 0 0,7 7 0 0 0,-9-6-41 0 0,1-1 0 0 0,0 0 0 0 0,-1 1 1 0 0,0-1-1 0 0,0 1 0 0 0,0 0 0 0 0,0-1 0 0 0,-1 1 0 0 0,1 0 0 0 0,-1 0 1 0 0,0 0-1 0 0,0 0 0 0 0,-1 1 0 0 0,1-1 0 0 0,-1 0 0 0 0,0 0 0 0 0,0 0 1 0 0,0 1-1 0 0,-1-1 0 0 0,1 0 0 0 0,-2 4 0 0 0,-1 2-11 0 0,0-1 1 0 0,-1 0-1 0 0,1-1 0 0 0,-2 1 0 0 0,-10 15 1 0 0,-33 39 149 0 0,16-25-134 0 0,-59 68-160 0 0,36-43-17 0 0,54-62 59 0 0,-4 5-91 0 0,-1 1 1 0 0,-7 12-1 0 0,7-3-4283 0 0,9-16 2409 0 0,12-2-10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0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549 140 11055 0 0,'2'-2'506'0'0,"7"-5"-10"0"0,-1-3-318 0 0,-7 8 143 0 0,0 0-1 0 0,0 0 1 0 0,0 0-1 0 0,-1 0 0 0 0,1 0 1 0 0,0 0-1 0 0,-1-1 0 0 0,0 1 1 0 0,1 0-1 0 0,-1 0 1 0 0,0 0-1 0 0,0-1 0 0 0,0 1 1 0 0,0 0-1 0 0,-1 0 1 0 0,1 0-1 0 0,-1-1 0 0 0,1 1 1 0 0,-2-3-1 0 0,0 2-57 0 0,0-1 1 0 0,0 1-1 0 0,0 0 0 0 0,0 0 0 0 0,-1 0 1 0 0,0 0-1 0 0,1 0 0 0 0,-1 0 0 0 0,0 0 1 0 0,-5-2-1 0 0,0 0-106 0 0,-1-1 0 0 0,1 2 0 0 0,-1-1 0 0 0,-1 1 0 0 0,1 1 0 0 0,0 0 0 0 0,-1 0 0 0 0,-11-1 0 0 0,11 3-167 0 0,-1 0-1 0 0,1 2 1 0 0,0-1-1 0 0,-1 1 1 0 0,1 1-1 0 0,0 0 1 0 0,0 0-1 0 0,0 1 1 0 0,0 0-1 0 0,1 0 1 0 0,-1 2-1 0 0,1-1 1 0 0,0 1-1 0 0,0 0 1 0 0,-10 8-1 0 0,-9 9-87 0 0,1 0 0 0 0,2 2-1 0 0,-27 31 1 0 0,32-33 80 0 0,2 0 0 0 0,1 2 0 0 0,0 0 0 0 0,2 0 0 0 0,1 2 0 0 0,1 0 0 0 0,-13 37 0 0 0,25-59 18 0 0,-1 1 0 0 0,1 0 0 0 0,0 0 0 0 0,0 0 0 0 0,1 0 0 0 0,-1 0 0 0 0,1 0 0 0 0,0 0 0 0 0,1 0 0 0 0,1 10 0 0 0,-1-13 0 0 0,-1 1 0 0 0,1-1 0 0 0,0 1 0 0 0,1-1 0 0 0,-1 0 0 0 0,0 1 0 0 0,1-1 0 0 0,-1 0 0 0 0,1 0 0 0 0,-1 0 0 0 0,1 0 0 0 0,0 0 0 0 0,0-1 0 0 0,0 1 0 0 0,0 0 0 0 0,0-1 0 0 0,1 1 0 0 0,-1-1 0 0 0,0 0 0 0 0,1 0 0 0 0,-1 0 0 0 0,4 1 0 0 0,2 0 17 0 0,0-1-1 0 0,0 1 1 0 0,0-1-1 0 0,0-1 1 0 0,0 0-1 0 0,0 0 1 0 0,0 0-1 0 0,1-1 1 0 0,-1 0-1 0 0,0-1 1 0 0,0 0-1 0 0,-1 0 1 0 0,1 0-1 0 0,0-1 1 0 0,-1-1-1 0 0,14-7 1 0 0,-4 1 25 0 0,-1-1 0 0 0,0-1 0 0 0,-1 0 0 0 0,0-1 0 0 0,24-28 0 0 0,-27 28-29 0 0,-1-1-1 0 0,-1 0 1 0 0,-1 0-1 0 0,0-1 1 0 0,11-26-1 0 0,-17 29-12 0 0,-6 4-23 0 0,2 8 12 0 0,1 0-1 0 0,-1-1 0 0 0,0 1 1 0 0,0 0-1 0 0,0 0 0 0 0,1 0 1 0 0,-1 0-1 0 0,0 1 0 0 0,0-1 1 0 0,1 0-1 0 0,-1 0 0 0 0,0 0 0 0 0,1 0 1 0 0,-1 1-1 0 0,0-1 0 0 0,0 0 1 0 0,1 1-1 0 0,-2 0 0 0 0,2-1-7 0 0,-6 3-25 0 0,1 0 0 0 0,-1 1-1 0 0,1-1 1 0 0,0 1 0 0 0,0 0 0 0 0,0 1-1 0 0,1-1 1 0 0,-5 6 0 0 0,0 2-58 0 0,0-1-1 0 0,-10 21 1 0 0,14-23-3 0 0,0 1 0 0 0,1 0 0 0 0,0 0-1 0 0,0 1 1 0 0,-4 20 0 0 0,8-29-289 0 0,2 0-868 0 0,3 6-3564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0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1 12895 0 0,'0'0'6228'0'0,"-2"1"-5601"0"0,-3 4-458 0 0,0 0 0 0 0,0 1 0 0 0,0-1 0 0 0,1 1 0 0 0,0 0 0 0 0,-6 12 0 0 0,-18 45 434 0 0,16-31-324 0 0,-71 211 987 0 0,45-122-961 0 0,37-118-304 0 0,-107 308 159 0 0,72-223-102 0 0,-68 123 0 0 0,-178 232-2242 0 0,273-432 1090 0 0,-1 0 0 0 0,-1-1 0 0 0,-12 10 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5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1 322 6447 0 0,'1'-2'5427'0'0,"4"-1"-5016"0"0,-1 0 0 0 0,1 1-1 0 0,0-1 1 0 0,0 1 0 0 0,0 0 0 0 0,0 0 0 0 0,1 1-1 0 0,7-2 1 0 0,49-5 226 0 0,-45 7-374 0 0,292-23 2598 0 0,136-14-1314 0 0,-357 24-1493 0 0,133-40-1 0 0,79-48-16 0 0,-146 45-1429 0 0,-182 64-2078 0 0,7 0 1852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0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1 385 13359 0 0,'0'0'3710'0'0,"2"2"-2458"0"0,0 0-1096 0 0,0 0 1 0 0,1-1 0 0 0,-1 1 0 0 0,1-1 0 0 0,0 1 0 0 0,-1-1 0 0 0,1 0 0 0 0,0 0 0 0 0,0 0 0 0 0,0 0-1 0 0,0 0 1 0 0,0-1 0 0 0,0 1 0 0 0,0-1 0 0 0,0 0 0 0 0,5 0 0 0 0,7-2 122 0 0,-1 1 0 0 0,19-6-1 0 0,-21 4-44 0 0,166-39 926 0 0,-2-9 0 0 0,183-77 0 0 0,-124 44-1113 0 0,-37 15-1786 0 0,-175 60 136 0 0,-8 1-401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0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29 4607 0 0,'0'0'354'0'0,"1"-2"-233"0"0,14-25 17949 0 0,-18 40-17146 0 0,1-9-781 0 0,-18 58 164 0 0,-35 76-1 0 0,37-100-204 0 0,-2 0 0 0 0,-2-2-1 0 0,-27 36 1 0 0,27-43-558 0 0,10-13-589 0 0,0 0 0 0 0,-1 0 0 0 0,0-1 0 0 0,-2-1 0 0 0,-17 15 0 0 0,16-28-9733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0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6911 0 0,'0'0'1648'0'0,"-13"9"-576"0"0,1 0 32 0 0,3 3 8 0 0,0 0-1712 0 0,2 1-336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0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31 11519 0 0,'1'-1'887'0'0,"21"-28"8793"0"0,-36 30-8955 0 0,9-2-634 0 0,-12 4 39 0 0,0-1 1 0 0,1 2-1 0 0,-1 0 1 0 0,-28 12 0 0 0,-60 34-190 0 0,45-20 101 0 0,-65 34 16 0 0,105-51-59 0 0,0 0-1 0 0,1 0 1 0 0,-32 31 0 0 0,50-43-3 0 0,0 0 0 0 0,0 0 0 0 0,0 0 1 0 0,0 0-1 0 0,0 0 0 0 0,0 0 0 0 0,0 0 0 0 0,0 0 0 0 0,1 0 0 0 0,-1 1 0 0 0,1-1 0 0 0,-1 0 0 0 0,0 1 1 0 0,1-1-1 0 0,0 0 0 0 0,-1 1 0 0 0,1-1 0 0 0,0 1 0 0 0,0-1 0 0 0,0 0 0 0 0,0 1 0 0 0,0-1 0 0 0,0 1 1 0 0,0-1-1 0 0,0 0 0 0 0,1 1 0 0 0,-1-1 0 0 0,0 1 0 0 0,1-1 0 0 0,-1 0 0 0 0,1 0 0 0 0,0 1 0 0 0,-1-1 1 0 0,1 0-1 0 0,0 0 0 0 0,0 0 0 0 0,0 1 0 0 0,0-1 0 0 0,2 1 0 0 0,2 3-40 0 0,0-1 0 0 0,0 0 0 0 0,1-1-1 0 0,0 1 1 0 0,0-1 0 0 0,0 0 0 0 0,7 2 0 0 0,63 19-538 0 0,-53-18 463 0 0,0 1 0 0 0,0 2-1 0 0,33 16 1 0 0,-45-18 102 0 0,0 0 0 0 0,-1 1 0 0 0,0 0 0 0 0,-1 1 0 0 0,1 0 0 0 0,-2 0 1 0 0,1 1-1 0 0,12 20 0 0 0,-15-21 26 0 0,-1 0 1 0 0,0 0 0 0 0,0 1 0 0 0,-1 0 0 0 0,-1 0 0 0 0,1 0 0 0 0,-2 0 0 0 0,1 0-1 0 0,-1 1 1 0 0,0 19 0 0 0,-2-28 182 0 0,-6 12 276 0 0,3-7-314 0 0,0 0 0 0 0,0 0 0 0 0,-1 0 0 0 0,0-1 0 0 0,0 0 0 0 0,0 1 0 0 0,-1-2 0 0 0,0 1 0 0 0,0 0 0 0 0,-1-1 0 0 0,1 0 0 0 0,-1 0 0 0 0,0-1 0 0 0,-8 5-1 0 0,1-1-156 0 0,0-2-1 0 0,0 1 1 0 0,0-2-1 0 0,-1 1 0 0 0,0-2 1 0 0,0 0-1 0 0,0-1 0 0 0,-21 3 1 0 0,26-6-29 0 0,0 0 0 0 0,0 0 0 0 0,0 0 1 0 0,0-1-1 0 0,1-1 0 0 0,-1 0 0 0 0,0 0 1 0 0,0 0-1 0 0,1-1 0 0 0,0 0 0 0 0,-1-1 0 0 0,1 0 1 0 0,0 0-1 0 0,-13-11 0 0 0,4 4-221 0 0,11 7-330 0 0,0 0 0 0 0,1-1 0 0 0,-1 1 0 0 0,-8-11 0 0 0,4 2-7137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1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501 424 11487 0 0,'0'0'2619'0'0,"2"-1"-1868"0"0,1 0-633 0 0,-2 0 1 0 0,1 0 0 0 0,0-1 0 0 0,0 1-1 0 0,0 0 1 0 0,0-1 0 0 0,-1 1 0 0 0,1-1-1 0 0,-1 0 1 0 0,1 1 0 0 0,-1-1 0 0 0,0 0-1 0 0,1 0 1 0 0,0-2 0 0 0,-2 3-95 0 0,0 1 1 0 0,1-1 0 0 0,-1 0-1 0 0,0 1 1 0 0,1-1-1 0 0,-1 1 1 0 0,1-1-1 0 0,-1 1 1 0 0,1 0-1 0 0,-1-1 1 0 0,1 1 0 0 0,-1-1-1 0 0,1 1 1 0 0,-1 0-1 0 0,1-1 1 0 0,-1 1-1 0 0,1 0 1 0 0,1-1-1 0 0,0 0 53 0 0,1-1-16 0 0,-1 0-1 0 0,0-1 1 0 0,0 1 0 0 0,0-1 0 0 0,0 1 0 0 0,0-1 0 0 0,-1 0 0 0 0,1 1 0 0 0,1-5 0 0 0,9-30 362 0 0,-9 27-349 0 0,3-9 61 0 0,0-1 0 0 0,-2 1-1 0 0,0-1 1 0 0,-2 0 0 0 0,1-25-1 0 0,-3 32-71 0 0,0 0 1 0 0,-1 0-1 0 0,0 0 0 0 0,-1 0 0 0 0,-7-22 0 0 0,8 31-82 0 0,-1 0-1 0 0,0 0 1 0 0,0 0-1 0 0,0 0 1 0 0,0 1-1 0 0,0-1 1 0 0,-1 1-1 0 0,0-1 1 0 0,1 1-1 0 0,-1 0 0 0 0,-1 0 1 0 0,1 0-1 0 0,0 0 1 0 0,-1 1-1 0 0,1-1 1 0 0,-1 1-1 0 0,0 0 1 0 0,0 0-1 0 0,0 0 1 0 0,0 1-1 0 0,-5-2 1 0 0,3 2-47 0 0,1 0 1 0 0,0 1-1 0 0,0-1 1 0 0,0 1-1 0 0,-1 1 1 0 0,1-1 0 0 0,0 1-1 0 0,0 0 1 0 0,0 0-1 0 0,-9 3 1 0 0,-4 3-140 0 0,-26 13 0 0 0,16-5 134 0 0,1 2 0 0 0,1 0-1 0 0,1 2 1 0 0,-46 42 0 0 0,32-20 52 0 0,-65 86 1 0 0,92-111 57 0 0,1 1 0 0 0,1 0 1 0 0,-16 34-1 0 0,23-44-11 0 0,1-1 0 0 0,0 1 0 0 0,1 0 0 0 0,-1 0 0 0 0,1-1 0 0 0,0 11 0 0 0,1-13-8 0 0,1 1 1 0 0,-1-1-1 0 0,1 0 1 0 0,-1 0-1 0 0,1 0 1 0 0,0-1-1 0 0,1 1 1 0 0,-1 0 0 0 0,1 0-1 0 0,0 0 1 0 0,-1-1-1 0 0,4 4 1 0 0,-2-4-4 0 0,-1 1-1 0 0,1-1 1 0 0,0 0 0 0 0,1 0 0 0 0,-1-1-1 0 0,0 1 1 0 0,1-1 0 0 0,-1 1 0 0 0,1-1-1 0 0,0 0 1 0 0,0 0 0 0 0,0-1 0 0 0,0 1-1 0 0,0-1 1 0 0,0 0 0 0 0,0 0 0 0 0,1-1-1 0 0,-1 1 1 0 0,8-1 0 0 0,6 0 83 0 0,0-1 0 0 0,-1-1 1 0 0,26-5-1 0 0,-41 6-91 0 0,49-11 173 0 0,0-3 0 0 0,0-2 0 0 0,-2-2 0 0 0,62-33 0 0 0,-91 41-161 0 0,-1-1 0 0 0,0 0 1 0 0,-1-2-1 0 0,18-16 0 0 0,-28 21-6 0 0,-8 9-12 0 0,1-1 0 0 0,-1 1 0 0 0,0 0 0 0 0,0 0 0 0 0,0-1 0 0 0,0 1 0 0 0,1 0 0 0 0,-1-1 0 0 0,0 1 0 0 0,0 0 0 0 0,0-1 0 0 0,0 1 0 0 0,0 0 0 0 0,0-1 0 0 0,0 1 0 0 0,0 0 0 0 0,0-1 0 0 0,0 1 0 0 0,0 0 0 0 0,0-1 0 0 0,0 1 0 0 0,-1 0 0 0 0,1-1 0 0 0,-1 0 12 0 0,0 0 1 0 0,0 0 0 0 0,0 0-1 0 0,0 1 1 0 0,0-1-1 0 0,0 0 1 0 0,0 1 0 0 0,0-1-1 0 0,0 1 1 0 0,-1-1-1 0 0,1 1 1 0 0,0-1-1 0 0,0 1 1 0 0,-1 0 0 0 0,1 0-1 0 0,0-1 1 0 0,0 1-1 0 0,-1 0 1 0 0,1 0-1 0 0,0 1 1 0 0,-1-1 0 0 0,1 0-1 0 0,0 0 1 0 0,-3 1-1 0 0,-3 1 125 0 0,0 0 0 0 0,-14 6 0 0 0,2 0-27 0 0,1 2 0 0 0,0 0 0 0 0,1 1 0 0 0,0 0 0 0 0,1 2 0 0 0,0 0-1 0 0,1 1 1 0 0,-23 27 0 0 0,23-16 55 0 0,15-25-166 0 0,0 0 0 0 0,0 0-1 0 0,0 0 1 0 0,0 1 0 0 0,0-1-1 0 0,0 0 1 0 0,0 0 0 0 0,0 0-1 0 0,0 0 1 0 0,0 0 0 0 0,0 0-1 0 0,0 0 1 0 0,0 1 0 0 0,0-1 0 0 0,0 0-1 0 0,0 0 1 0 0,0 0 0 0 0,0 0-1 0 0,0 0 1 0 0,0 0 0 0 0,0 1-1 0 0,0-1 1 0 0,0 0 0 0 0,0 0-1 0 0,0 0 1 0 0,0 0 0 0 0,0 0 0 0 0,0 0-1 0 0,0 0 1 0 0,1 0 0 0 0,-1 1-1 0 0,0-1 1 0 0,0 0 0 0 0,0 0-1 0 0,0 0 1 0 0,0 0 0 0 0,0 0-1 0 0,0 0 1 0 0,0 0 0 0 0,1 0-1 0 0,1 2 2 0 0,0 0-1 0 0,0 0 1 0 0,1 0-1 0 0,-1 0 1 0 0,1-1-1 0 0,0 1 0 0 0,-1-1 1 0 0,1 0-1 0 0,0 0 1 0 0,0 0-1 0 0,0 0 0 0 0,0 0 1 0 0,4 0-1 0 0,3 0-1695 0 0,1-1 0 0 0,17-1 0 0 0,-23 0 361 0 0,23 0-5408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1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41 4143 0 0,'57'-18'239'0'0,"3"0"1271"0"0,-39 15 3032 0 0,0 2 3387 0 0,-22 3-7361 0 0,-4 4-372 0 0,0-1 0 0 0,0 0 1 0 0,-1 0-1 0 0,1-1 0 0 0,-1 1 0 0 0,-12 6 0 0 0,-46 21 604 0 0,25-13-409 0 0,-230 133 962 0 0,254-143-1344 0 0,-21 12-5 0 0,1 2-1 0 0,1 1 1 0 0,-40 39-1 0 0,56-46-5 0 0,2 1 0 0 0,1 0-1 0 0,0 1 1 0 0,-20 35 0 0 0,30-45 5 0 0,1 0 1 0 0,0 0-1 0 0,1 0 1 0 0,0 0 0 0 0,1 1-1 0 0,-3 11 1 0 0,5-15 9 0 0,-1 0-1 0 0,1 1 1 0 0,0-1 0 0 0,1 0 0 0 0,-1 1 0 0 0,1-1 0 0 0,0 0-1 0 0,1 1 1 0 0,0-1 0 0 0,3 8 0 0 0,-3-9-10 0 0,1 0 0 0 0,-1-1 1 0 0,1 1-1 0 0,0-1 0 0 0,1 0 1 0 0,-1 0-1 0 0,0 0 0 0 0,1 0 0 0 0,0 0 1 0 0,0-1-1 0 0,0 0 0 0 0,1 0 1 0 0,-1 0-1 0 0,1 0 0 0 0,-1-1 0 0 0,1 0 1 0 0,0 0-1 0 0,0 0 0 0 0,0 0 1 0 0,0-1-1 0 0,0 0 0 0 0,7 1 0 0 0,9 0 10 0 0,1-1 0 0 0,-1-1 0 0 0,0-1 0 0 0,25-4 0 0 0,-33 4-12 0 0,44-7-625 0 0,56-16 0 0 0,-69 14-752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1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51 3223 0 0,'33'-50'14180'0'0,"-42"70"-13745"0"0,-1-1-1 0 0,-19 29 0 0 0,6-11-142 0 0,-123 230 1791 0 0,-22 35-1205 0 0,-68 64-723 0 0,115-209-95 0 0,-82 117-224 0 0,191-256-99 0 0,-5 7-25 0 0,7-7-4305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1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66 234 16439 0 0,'-3'0'76'0'0,"0"0"-1"0"0,0 1 1 0 0,0-1 0 0 0,0 1-1 0 0,1 0 1 0 0,-1-1-1 0 0,0 1 1 0 0,0 1 0 0 0,0-1-1 0 0,1 0 1 0 0,-1 1-1 0 0,1-1 1 0 0,-1 1-1 0 0,1 0 1 0 0,0 0 0 0 0,-1 0-1 0 0,1 0 1 0 0,0 0-1 0 0,0 0 1 0 0,1 1 0 0 0,-1-1-1 0 0,0 1 1 0 0,1-1-1 0 0,-1 1 1 0 0,1 0-1 0 0,0-1 1 0 0,0 1 0 0 0,-1 3-1 0 0,2-4-15 0 0,0-1-1 0 0,0 1 0 0 0,0-1 1 0 0,0 1-1 0 0,0-1 0 0 0,0 0 1 0 0,0 1-1 0 0,1-1 0 0 0,-1 1 1 0 0,0-1-1 0 0,1 0 0 0 0,-1 1 1 0 0,1-1-1 0 0,0 0 0 0 0,-1 1 1 0 0,1-1-1 0 0,0 0 0 0 0,0 0 1 0 0,0 0-1 0 0,0 0 0 0 0,0 0 1 0 0,0 0-1 0 0,1 2 0 0 0,1-1 21 0 0,0 0 0 0 0,0 1 0 0 0,1-1 0 0 0,-1 0-1 0 0,0-1 1 0 0,1 1 0 0 0,3 1 0 0 0,2-1 61 0 0,0 0 1 0 0,1 0 0 0 0,-1-1-1 0 0,0-1 1 0 0,1 1 0 0 0,-1-1-1 0 0,0-1 1 0 0,12-2 0 0 0,75-19 1049 0 0,86-25 158 0 0,126-38-59 0 0,-108 23-870 0 0,152-51-2525 0 0,-330 106-86 0 0,-10 4-3231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1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63 10135 0 0,'2'-1'778'0'0,"7"-1"-268"0"0,-7 1 756 0 0,-2 4 380 0 0,0 1-1319 0 0,0 0 0 0 0,0 1 0 0 0,0-1-1 0 0,-1 0 1 0 0,0 0 0 0 0,0 0 0 0 0,0 0 0 0 0,0 0 0 0 0,-1 0-1 0 0,1 0 1 0 0,-1 0 0 0 0,-3 5 0 0 0,-5 6-71 0 0,-19 24-1 0 0,12-19 184 0 0,-2 5-102 0 0,-67 91 1524 0 0,69-90-1204 0 0,2 0-1 0 0,-21 48 1 0 0,34-70-596 0 0,0-1 0 0 0,1 1 0 0 0,0 0 0 0 0,0 0 1 0 0,0 0-1 0 0,0 1 0 0 0,1-1 0 0 0,0 0 0 0 0,0 0 1 0 0,0 0-1 0 0,0 5 0 0 0,1-7-38 0 0,-1 0 0 0 0,1-1 0 0 0,0 1 0 0 0,0 0 0 0 0,-1 0 0 0 0,1-1 0 0 0,0 1 0 0 0,0 0 0 0 0,1-1 0 0 0,-1 1 0 0 0,0-1 0 0 0,0 0 0 0 0,1 1 0 0 0,-1-1 0 0 0,1 0 0 0 0,-1 0 0 0 0,1 0 0 0 0,-1 0 0 0 0,1 0 0 0 0,0 0 0 0 0,0 0 0 0 0,-1 0 0 0 0,1-1 0 0 0,0 1 0 0 0,4 0 0 0 0,3 1 71 0 0,0-1 1 0 0,1 0 0 0 0,-1-1 0 0 0,1 0-1 0 0,-1 0 1 0 0,1-1 0 0 0,16-4-1 0 0,65-21 302 0 0,-79 22-344 0 0,13-4 0 0 0,-1-2 1 0 0,0 0-1 0 0,0-2 0 0 0,-1-1 0 0 0,-1 0 0 0 0,0-2 1 0 0,22-19-1 0 0,-29 20-35 0 0,1-1 1 0 0,-2 0 0 0 0,0-1 0 0 0,-1-1-1 0 0,-1 0 1 0 0,0-1 0 0 0,-1 0-1 0 0,-1-1 1 0 0,9-25 0 0 0,36-94-1493 0 0,-52 133 1029 0 0,0-1 0 0 0,0 1 0 0 0,0 0 0 0 0,0 0 0 0 0,1 1 1 0 0,0-1-1 0 0,0 1 0 0 0,0-1 0 0 0,1 1 0 0 0,9-6 0 0 0,1-1-1505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1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364 165 12895 0 0,'2'-2'595'0'0,"3"-4"-427"0"0,3-4 44 0 0,0 1 1 0 0,15-13-1 0 0,-15 15 702 0 0,-1 0-1 0 0,1 0 0 0 0,8-14 0 0 0,-9 12 195 0 0,0 0-1 0 0,14-12 0 0 0,-2 3-727 0 0,-19 18-371 0 0,0 0 0 0 0,0 0 0 0 0,1 0 0 0 0,-1-1 0 0 0,0 1 0 0 0,0 0 0 0 0,1 0 0 0 0,-1 0 0 0 0,0-1 1 0 0,0 1-1 0 0,0 0 0 0 0,1 0 0 0 0,-1-1 0 0 0,0 1 0 0 0,0 0 0 0 0,0 0 0 0 0,0-1 0 0 0,0 1 0 0 0,1 0 0 0 0,-1-1 0 0 0,0 1 0 0 0,0 0 0 0 0,0 0 1 0 0,0-1-1 0 0,0 1 0 0 0,0 0 0 0 0,0-1 0 0 0,0 1 0 0 0,0 0 0 0 0,0-1 0 0 0,0 1 0 0 0,0 0 0 0 0,-1-1 0 0 0,1 1 0 0 0,0 0 0 0 0,0 0 1 0 0,0-1-1 0 0,0 1 0 0 0,0 0 0 0 0,-1 0 0 0 0,1-1 0 0 0,0 1 0 0 0,0 0 0 0 0,0 0 0 0 0,-1-1 0 0 0,1 1 0 0 0,0 0 0 0 0,0 0 0 0 0,-1 0 0 0 0,1 0 1 0 0,0-1-1 0 0,0 1 0 0 0,-1 0 0 0 0,1 0 0 0 0,-1 0 0 0 0,-14-3 188 0 0,4 3-132 0 0,0 0 0 0 0,0 2 0 0 0,0-1 0 0 0,0 1 0 0 0,-18 6 0 0 0,-50 23 61 0 0,41-13-115 0 0,0 2 0 0 0,0 2 0 0 0,2 1 0 0 0,1 2-1 0 0,1 1 1 0 0,-45 46 0 0 0,79-72-10 0 0,-3 2 18 0 0,1 0-1 0 0,0 0 0 0 0,0 0 1 0 0,0 0-1 0 0,0 1 1 0 0,1-1-1 0 0,-1 1 0 0 0,1-1 1 0 0,-1 1-1 0 0,1-1 1 0 0,0 1-1 0 0,0 0 0 0 0,-1 4 1 0 0,3-6-4 0 0,0 1 1 0 0,0 0 0 0 0,0-1-1 0 0,0 1 1 0 0,1 0-1 0 0,-1-1 1 0 0,1 0-1 0 0,-1 1 1 0 0,1-1 0 0 0,-1 0-1 0 0,1 0 1 0 0,0 0-1 0 0,0 0 1 0 0,-1 0 0 0 0,4 1-1 0 0,2 1 7 0 0,1-1 0 0 0,0 0 0 0 0,0-1 0 0 0,0 0 0 0 0,0 0 0 0 0,0 0 0 0 0,0-1 0 0 0,0 0 0 0 0,15-3 0 0 0,8-2 79 0 0,34-11 0 0 0,-57 14-99 0 0,56-19-2 0 0,-56 19 0 0 0,-7 7 0 0 0,-6 5 0 0 0,4-9 0 0 0,-11 18 16 0 0,-26 31 0 0 0,24-33 0 0 0,-23 36 0 0 0,37-53-17 0 0,0 1 1 0 0,-1-1-1 0 0,1 1 0 0 0,0 0 0 0 0,-1-1 1 0 0,1 1-1 0 0,0-1 0 0 0,0 1 0 0 0,0-1 0 0 0,-1 1 1 0 0,1 0-1 0 0,0-1 0 0 0,0 1 0 0 0,0-1 1 0 0,0 1-1 0 0,0 0 0 0 0,0-1 0 0 0,0 2 0 0 0,1-1-4 0 0,0-1 0 0 0,0 1 1 0 0,0 0-1 0 0,0-1 0 0 0,0 1 0 0 0,-1-1 0 0 0,1 1 0 0 0,0-1 0 0 0,0 1 0 0 0,1-1 0 0 0,-1 1 0 0 0,0-1 0 0 0,0 0 0 0 0,0 0 0 0 0,0 0 0 0 0,0 1 0 0 0,0-1 0 0 0,0 0 0 0 0,0 0 0 0 0,0-1 0 0 0,1 1 0 0 0,-1 0 0 0 0,0 0 0 0 0,1-1 0 0 0,31-6-317 0 0,-32 6 294 0 0,22-7-968 0 0,-1-1 1 0 0,0-1-1 0 0,0-2 1 0 0,31-20 0 0 0,5-7-891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5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35 101 4143 0 0,'0'0'7955'0'0,"1"1"-7255"0"0,1 2-515 0 0,-1 0 1 0 0,1-1-1 0 0,0 1 0 0 0,0-1 1 0 0,0 1-1 0 0,0-1 1 0 0,1 0-1 0 0,-1 0 0 0 0,0 0 1 0 0,1 0-1 0 0,0 0 0 0 0,-1-1 1 0 0,1 1-1 0 0,0-1 1 0 0,0 0-1 0 0,0 1 0 0 0,0-1 1 0 0,0-1-1 0 0,0 1 0 0 0,0 0 1 0 0,0-1-1 0 0,0 1 1 0 0,0-1-1 0 0,1 0 0 0 0,-1 0 1 0 0,0-1-1 0 0,0 1 0 0 0,0 0 1 0 0,4-2-1 0 0,197-37 1703 0 0,-95 13-1744 0 0,-99 24-400 0 0,-1 0 0 0 0,16-7 0 0 0,-24 8-18 0 0,9-6-1364 0 0,-9 5 1474 0 0,0 0-1 0 0,0-1 0 0 0,0 1 1 0 0,0-1-1 0 0,0 1 0 0 0,-1-1 1 0 0,1 1-1 0 0,-1-1 0 0 0,0 1 1 0 0,0-1-1 0 0,0-4 0 0 0,-1 5-225 0 0,-6-4-908 0 0,4 4 1228 0 0,0 1-1 0 0,0 0 0 0 0,0 0 0 0 0,0 0 0 0 0,0 0 1 0 0,0 0-1 0 0,0 1 0 0 0,0-1 0 0 0,0 1 1 0 0,0 0-1 0 0,-5 0 0 0 0,-35 5-26 0 0,41-5 91 0 0,-43 9 229 0 0,1 3-1 0 0,-63 24 0 0 0,78-25 16 0 0,0 1 0 0 0,1 2 0 0 0,0 0-1 0 0,-26 20 1 0 0,51-32-178 0 0,0 0-1 0 0,0 1 0 0 0,1-1 0 0 0,-1 1 1 0 0,0 0-1 0 0,1 0 0 0 0,0 0 0 0 0,0 0 1 0 0,0 1-1 0 0,0-1 0 0 0,0 0 1 0 0,1 1-1 0 0,-1-1 0 0 0,1 1 0 0 0,-1 5 1 0 0,1-7-16 0 0,1 1 1 0 0,0 0 0 0 0,0-1-1 0 0,0 1 1 0 0,0-1 0 0 0,0 1-1 0 0,0-1 1 0 0,1 1-1 0 0,0-1 1 0 0,-1 1 0 0 0,1-1-1 0 0,0 1 1 0 0,0-1 0 0 0,0 0-1 0 0,0 1 1 0 0,1-1 0 0 0,-1 0-1 0 0,0 0 1 0 0,1 0 0 0 0,0 0-1 0 0,-1 0 1 0 0,1 0 0 0 0,4 2-1 0 0,4 4 139 0 0,1-1 1 0 0,0-1-1 0 0,1 0 0 0 0,-1 0 0 0 0,1-1 0 0 0,20 5 1 0 0,-11-4-362 0 0,0-2 1 0 0,-1 0 0 0 0,28 1 0 0 0,-30-6-4082 0 0,0-4-1452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1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28 13823 0 0,'1'-3'1062'0'0,"7"-21"8299"0"0,-52 100-8344 0 0,16-29-889 0 0,-164 240 372 0 0,120-188-527 0 0,-61 112-1 0 0,128-203-1 0 0,-11 20-251 0 0,2 2 0 0 0,-22 58 0 0 0,35-85 206 0 0,0 0 0 0 0,1 0 0 0 0,-1 0-1 0 0,1 0 1 0 0,0 0 0 0 0,0 0 0 0 0,0 3 0 0 0,1-5 5 0 0,-1-1 1 0 0,1 1-1 0 0,-1-1 0 0 0,1 1 1 0 0,-1-1-1 0 0,1 1 1 0 0,-1-1-1 0 0,1 1 0 0 0,-1-1 1 0 0,1 0-1 0 0,0 1 1 0 0,-1-1-1 0 0,1 0 1 0 0,0 0-1 0 0,-1 0 0 0 0,1 1 1 0 0,0-1-1 0 0,-1 0 1 0 0,1 0-1 0 0,0 0 0 0 0,0 0 1 0 0,0 0-106 0 0,17 0-2094 0 0,3-6-5220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1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452 151 10135 0 0,'65'-128'1484'0'0,"-51"105"11163"0"0,-14 26-12466 0 0,-4 21-36 0 0,0 0 0 0 0,-2-1 0 0 0,-11 30 0 0 0,-34 69 275 0 0,-156 257 287 0 0,135-256-598 0 0,24-45-65 0 0,-18 33 43 0 0,54-90-76 0 0,2 1 0 0 0,1 0 1 0 0,-9 30-1 0 0,16-44-217 0 0,1 0 1 0 0,-1 0-1 0 0,1 0 0 0 0,0 11 1 0 0,1-17 104 0 0,0 1-1 0 0,0 0 1 0 0,1 0 0 0 0,-1-1 0 0 0,1 1 0 0 0,-1 0 0 0 0,1-1 0 0 0,0 1-1 0 0,0-1 1 0 0,0 1 0 0 0,0-1 0 0 0,1 1 0 0 0,-1-1 0 0 0,0 0 0 0 0,4 4-1 0 0,-1-4-1463 0 0,9-1-319 0 0</inkml:trace>
  <inkml:trace contextRef="#ctx0" brushRef="#br0" timeOffset="1">512 668 6911 0 0,'0'0'528'0'0,"1"2"64"0"0,5 7 2673 0 0,0 1-1 0 0,9 19 1 0 0,11 50 1852 0 0,-20-57-4587 0 0,1-1 0 0 0,1 1 0 0 0,13 23 0 0 0,-15-34-507 0 0,1 0 0 0 0,0-1 0 0 0,1 0 0 0 0,0-1 1 0 0,1 0-1 0 0,0 0 0 0 0,20 15 0 0 0,-27-23-507 0 0,1 1 0 0 0,-1-1 0 0 0,1 1 0 0 0,-1-1 0 0 0,1 0 0 0 0,0 0 0 0 0,0 0 0 0 0,4 0 0 0 0,7 1-7200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1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1000 9 16039 0 0,'-2'-1'731'0'0,"-4"0"-675"0"0,0-1 1 0 0,1 1 0 0 0,-1 0-1 0 0,0 0 1 0 0,0 0-1 0 0,0 1 1 0 0,0 0-1 0 0,0 0 1 0 0,0 1-1 0 0,0-1 1 0 0,0 1-1 0 0,0 1 1 0 0,1-1-1 0 0,-1 1 1 0 0,0 0-1 0 0,1 0 1 0 0,-1 1 0 0 0,1-1-1 0 0,-7 6 1 0 0,-5 4 75 0 0,-1 1 1 0 0,2 1 0 0 0,0 0 0 0 0,1 1-1 0 0,0 1 1 0 0,1 1 0 0 0,1 0-1 0 0,-13 22 1 0 0,-11 25 585 0 0,-30 70-1 0 0,52-102-657 0 0,-34 74 263 0 0,-72 140 58 0 0,26-94-201 0 0,-13 22-141 0 0,16 8 383 0 0,88-172-385 0 0,-125 316 806 0 0,120-294-1051 0 0,10-32 53 0 0,0 1-1 0 0,0-1 1 0 0,0 0 0 0 0,0 0 0 0 0,-1-1-1 0 0,1 1 1 0 0,0 0 0 0 0,0 0-1 0 0,0 0 1 0 0,0-1 0 0 0,0 1-1 0 0,-1 0 1 0 0,1-1 0 0 0,0 1-1 0 0,1-1 1 0 0,16-13-1314 0 0,0-2-17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1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771 937 13103 0 0,'0'0'6172'0'0,"2"-2"-5549"0"0,11-10 23 0 0,0 0-1 0 0,-1-1 1 0 0,-1-1 0 0 0,19-28-1 0 0,-14 19-252 0 0,167-226 1359 0 0,-126 161-3044 0 0,58-121 1 0 0,-114 208 1287 0 0,17-35-1621 0 0,14-39 0 0 0,-26 56 1196 0 0,0 0 0 0 0,-1 0 0 0 0,-1 0 0 0 0,2-23 0 0 0,-6 41 406 0 0,1-1 1 0 0,-1 1 0 0 0,0-1 0 0 0,0 1 0 0 0,0-1 0 0 0,0 1-1 0 0,0-1 1 0 0,0 1 0 0 0,-1-1 0 0 0,1 1 0 0 0,0-1 0 0 0,-1 1 0 0 0,1 0-1 0 0,-1-1 1 0 0,0 1 0 0 0,1 0 0 0 0,-1-1 0 0 0,0 1 0 0 0,0 0-1 0 0,0 0 1 0 0,0-1 0 0 0,0 1 0 0 0,0 0 0 0 0,0 0 0 0 0,0 0-1 0 0,0 0 1 0 0,0 1 0 0 0,-1-1 0 0 0,1 0 0 0 0,0 0 0 0 0,-1 1 0 0 0,1-1-1 0 0,0 1 1 0 0,-1-1 0 0 0,1 1 0 0 0,-1-1 0 0 0,1 1 0 0 0,-1 0-1 0 0,1 0 1 0 0,-3 0 0 0 0,-3 0-4 0 0,0 1-1 0 0,0-1 0 0 0,0 1 1 0 0,0 1-1 0 0,1 0 0 0 0,-1 0 1 0 0,-10 4-1 0 0,2 1 28 0 0,1 1-1 0 0,0 0 0 0 0,1 1 1 0 0,-18 14-1 0 0,-44 47 156 0 0,43-36 16 0 0,2 2 0 0 0,1 0 0 0 0,-45 78 1 0 0,-47 133 360 0 0,103-204-499 0 0,2 1-1 0 0,1 1 0 0 0,3 0 1 0 0,1 1-1 0 0,-4 52 0 0 0,-12 96 490 0 0,22-173-428 0 0,-1 1 1 0 0,-1-1 0 0 0,-1 1-1 0 0,0-2 1 0 0,-2 0 0 0 0,-21 34-1 0 0,-5-6 90 0 0,-2-1-1 0 0,-2-1 1 0 0,-2-3-1 0 0,-93 74 1 0 0,87-79 551 0 0,-65 66 0 0 0,21-6-440 0 0,74-79-984 0 0,16-18 7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1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25 227 6911 0 0,'-2'0'528'0'0,"-4"0"-560"0"0,0 0 3698 0 0,-5 0 3952 0 0,51 8-5522 0 0,-21-9-1689 0 0,0-2 0 0 0,0 0 0 0 0,35-11 0 0 0,-26 7-79 0 0,106-31 924 0 0,41-10-44 0 0,150-47-732 0 0,-260 70-2287 0 0,-62 24 149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1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63 11975 0 0,'19'-9'893'0'0,"-5"2"-116"0"0,26-9 5127 0 0,-52 8-5244 0 0,5 4-532 0 0,0 1 0 0 0,1 0 0 0 0,-1 0 1 0 0,0 1-1 0 0,-1 0 0 0 0,1 0 0 0 0,0 1 1 0 0,0 0-1 0 0,-1 0 0 0 0,1 1 0 0 0,-1-1 1 0 0,1 2-1 0 0,-1-1 0 0 0,1 1 0 0 0,0 0 1 0 0,-9 3-1 0 0,-2 1 6 0 0,0 0-1 0 0,0 2 1 0 0,1 0 0 0 0,-1 1-1 0 0,-17 11 1 0 0,15-7-3 0 0,2 1 0 0 0,0 0 0 0 0,1 1 0 0 0,-23 25 1 0 0,29-28-49 0 0,2 1 0 0 0,-1 0 1 0 0,1 1-1 0 0,1 0 1 0 0,0 0-1 0 0,1 0 0 0 0,-7 21 1 0 0,11-27-30 0 0,1-1 1 0 0,1 0-1 0 0,-1 1 1 0 0,1 0-1 0 0,0-1 1 0 0,0 12-1 0 0,5-2 53 0 0,-2-13-98 0 0,0 1 0 0 0,0-1 1 0 0,0 0-1 0 0,0 0 0 0 0,0-1 1 0 0,1 1-1 0 0,2 2 0 0 0,6 4 13 0 0,3-4 20 0 0,-10-5-53 0 0,-1 1-1 0 0,1-1 0 0 0,-1 0 0 0 0,1-1 0 0 0,-1 1 0 0 0,1 0 0 0 0,-1-1 0 0 0,1 0 1 0 0,-1 0-1 0 0,0 0 0 0 0,1 0 0 0 0,-1-1 0 0 0,0 1 0 0 0,0-1 0 0 0,0 0 0 0 0,5-3 0 0 0,4-5-102 0 0,-1 0 0 0 0,18-20 0 0 0,-3 2-43 0 0,34-25-118 0 0,-58 51 291 0 0,-3 5 71 0 0,-4 7-50 0 0,-1 1 1 0 0,-1-1-1 0 0,1 0 0 0 0,-1-1 0 0 0,-14 14 1 0 0,-8 13-54 0 0,28-34-49 0 0,16 5-2970 0 0,-13-7 2832 0 0,0 1 0 0 0,0-1-1 0 0,0 0 1 0 0,0 0 0 0 0,0 0-1 0 0,0 0 1 0 0,3-1 0 0 0,19-5-1443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1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11519 0 0,'0'0'1040'0'0,"-1"1"-520"0"0,-8 2 1227 0 0,0 1 1 0 0,0 0-1 0 0,1 0 0 0 0,-9 7 0 0 0,6-3-1023 0 0,0 0-1 0 0,-15 16 1 0 0,16-14-651 0 0,1 1 0 0 0,0 0 0 0 0,0 1 0 0 0,1 0 0 0 0,1 0 0 0 0,-9 21-1 0 0,-49 154 798 0 0,22-52-810 0 0,1-20-148 0 0,-5-2 1 0 0,-70 124-1 0 0,104-216-524 0 0,-44 82 1101 0 0,47-82-4278 0 0,-9 26 0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1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60 4607 0 0,'1'-7'55'0'0,"1"0"-1"0"0,-1-1 0 0 0,0-28 16241 0 0,-17 35-15445 0 0,12 1-815 0 0,0 0-1 0 0,0 1 0 0 0,0 0 1 0 0,0 0-1 0 0,0 0 1 0 0,0 1-1 0 0,1-1 0 0 0,-1 1 1 0 0,1 0-1 0 0,-5 2 1 0 0,-33 27 335 0 0,37-28-306 0 0,-127 110 468 0 0,115-101-521 0 0,-2 2 5 0 0,0 1 0 0 0,1 0 0 0 0,-28 32 0 0 0,40-40-19 0 0,1 0 0 0 0,0 1 0 0 0,-6 12 0 0 0,11-19-5 0 0,-1 1 0 0 0,1-1 1 0 0,0 0-1 0 0,-1 0 0 0 0,1 1 0 0 0,0-1 0 0 0,0 0 1 0 0,0 0-1 0 0,0 0 0 0 0,0 0 0 0 0,0 0 0 0 0,0 0 0 0 0,0 0 1 0 0,2 0-1 0 0,-2 0-2 0 0,6 4-10 0 0,1-1 0 0 0,0 0-1 0 0,0 0 1 0 0,15 5-1 0 0,-10-4-6 0 0,21 10-1 0 0,-11-2 64 0 0,38 29 0 0 0,-52-35-19 0 0,0 1 0 0 0,0 0 1 0 0,-1 1-1 0 0,0-1 0 0 0,-1 1 0 0 0,12 18 0 0 0,-18-24 26 0 0,1-1-1 0 0,-1 1 0 0 0,0 0 1 0 0,0 0-1 0 0,0 0 0 0 0,0 0 1 0 0,0 0-1 0 0,0 0 0 0 0,-1 0 1 0 0,0 0-1 0 0,1 0 1 0 0,-1 0-1 0 0,0 0 0 0 0,-1 0 1 0 0,1 0-1 0 0,0 0 0 0 0,-1 0 1 0 0,0 0-1 0 0,0 0 0 0 0,0 0 1 0 0,0 0-1 0 0,0 0 1 0 0,-1 0-1 0 0,1-1 0 0 0,-1 1 1 0 0,1 0-1 0 0,-1-1 0 0 0,0 0 1 0 0,0 1-1 0 0,0-1 0 0 0,-1 0 1 0 0,-4 4-1 0 0,-2 1 123 0 0,0-1-1 0 0,-1 0 1 0 0,0 0-1 0 0,0-1 1 0 0,-1-1 0 0 0,0 1-1 0 0,-18 4 1 0 0,3-3-350 0 0,-1-2 0 0 0,0 0 0 0 0,0-2 1 0 0,0 0-1 0 0,0-2 0 0 0,0-2 0 0 0,0 0 0 0 0,0-1 1 0 0,-37-10-1 0 0,42 5-2068 0 0,2 0-5713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1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405 190 10135 0 0,'0'0'778'0'0,"-1"2"-506"0"0,-9 27 215 0 0,7-22 248 0 0,0-1-1 0 0,-1 0 1 0 0,1 0-1 0 0,-1 0 0 0 0,0-1 1 0 0,-1 0-1 0 0,1 1 1 0 0,-1-1-1 0 0,-8 6 4099 0 0,16-10-4457 0 0,2 1-277 0 0,0 1 0 0 0,0-1-1 0 0,1-1 1 0 0,-1 1 0 0 0,0-1-1 0 0,1 0 1 0 0,-1 0 0 0 0,1-1-1 0 0,-1 0 1 0 0,10 0 0 0 0,7-2 114 0 0,30-7 0 0 0,-23 4-62 0 0,-18 3-121 0 0,47-7 70 0 0,87-26 0 0 0,-140 33-127 0 0,-1 1-1 0 0,1-1 0 0 0,-1 0 1 0 0,1 0-1 0 0,-1-1 1 0 0,0 1-1 0 0,0-1 0 0 0,0 0 1 0 0,0 0-1 0 0,0 0 0 0 0,-1 0 1 0 0,1-1-1 0 0,-1 0 0 0 0,0 1 1 0 0,0-1-1 0 0,-1 0 0 0 0,1 0 1 0 0,-1-1-1 0 0,0 1 0 0 0,0-1 1 0 0,0 1-1 0 0,0-1 0 0 0,-1 1 1 0 0,0-1-1 0 0,0 0 0 0 0,0 0 1 0 0,-1 0-1 0 0,1 1 0 0 0,-1-1 1 0 0,-1-8-1 0 0,1 8-28 0 0,-1 0 0 0 0,0 0-1 0 0,0 0 1 0 0,0 0 0 0 0,-1 0 0 0 0,0 0-1 0 0,0 0 1 0 0,0 1 0 0 0,0-1-1 0 0,-1 1 1 0 0,0 0 0 0 0,1-1 0 0 0,-2 1-1 0 0,1 0 1 0 0,0 1 0 0 0,-1-1 0 0 0,0 1-1 0 0,0-1 1 0 0,0 1 0 0 0,0 0 0 0 0,0 1-1 0 0,-1-1 1 0 0,-7-2 0 0 0,5 2-39 0 0,0 0 1 0 0,-1 1 0 0 0,0 0-1 0 0,0 0 1 0 0,0 1-1 0 0,1 0 1 0 0,-1 0-1 0 0,0 1 1 0 0,0 0 0 0 0,0 1-1 0 0,0 0 1 0 0,0 0-1 0 0,0 0 1 0 0,-11 5 0 0 0,-11 6 102 0 0,0 2 0 0 0,-49 30 0 0 0,36-19 158 0 0,-19 12 16 0 0,-84 65 0 0 0,107-71-90 0 0,1 3 0 0 0,-63 72 0 0 0,94-98-92 0 0,1 1 0 0 0,-1 0 0 0 0,2 0 0 0 0,-10 18 0 0 0,14-25 0 0 0,0 0 0 0 0,0 0 0 0 0,1 0 0 0 0,-1 1 0 0 0,0-1 0 0 0,1 0 0 0 0,-1 1 0 0 0,1-1 0 0 0,0 0 0 0 0,0 1 0 0 0,0-1 0 0 0,0 0 0 0 0,0 1 0 0 0,1-1 0 0 0,-1 0 0 0 0,1 1 0 0 0,-1-1 0 0 0,1 0 0 0 0,0 0 0 0 0,0 1 0 0 0,0-1 0 0 0,0 0 0 0 0,0 0 0 0 0,0 0 0 0 0,1 0 0 0 0,-1 0 0 0 0,1-1 0 0 0,1 3 0 0 0,3 1-5 0 0,0-1 0 0 0,1 0-1 0 0,-1 0 1 0 0,1-1 0 0 0,0 0-1 0 0,0 0 1 0 0,0 0 0 0 0,11 2 0 0 0,62 9-70 0 0,-61-11 64 0 0,47 5-25 0 0,73 0 0 0 0,66-12 265 0 0,-3 0-1367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1:1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 16583 0 0,'0'0'10753'0'0,"0"-2"-10682"0"0,-4-16-1080 0 0,3 17-382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5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0 3679 0 0,'-2'1'167'0'0,"-33"6"28"0"0,24-6-84 0 0,1 1 1 0 0,-20 6-1 0 0,-3 6 4350 0 0,-51 29-1 0 0,-26 27-1822 0 0,96-61-2475 0 0,-18 16 0 0 0,29-23-151 0 0,0 1-1 0 0,0 0 0 0 0,1 0 1 0 0,-1 0-1 0 0,1 0 0 0 0,-1 0 1 0 0,1 1-1 0 0,0-1 1 0 0,0 1-1 0 0,1-1 0 0 0,-3 7 1 0 0,3-8-11 0 0,1-1 0 0 0,0 0 0 0 0,0 1-1 0 0,-1-1 1 0 0,1 1 0 0 0,0-1 0 0 0,0 1 0 0 0,1-1 0 0 0,-1 0 0 0 0,0 1 0 0 0,1 2 0 0 0,5 2-3 0 0,-3-4 3 0 0,2 1-10 0 0,-1 0-1 0 0,1 0 1 0 0,1-1 0 0 0,-1 1-1 0 0,0-1 1 0 0,1 0 0 0 0,-1-1-1 0 0,1 1 1 0 0,-1-1 0 0 0,1 0-1 0 0,8 0 1 0 0,-4 0-1 0 0,-1 1 0 0 0,1 0 0 0 0,9 3 0 0 0,-5 0 106 0 0,0 1 0 0 0,-1 0 0 0 0,18 12-1 0 0,-28-16-3 0 0,1 0-1 0 0,-1 1 0 0 0,1 0 0 0 0,-1-1 0 0 0,0 1 1 0 0,0 1-1 0 0,0-1 0 0 0,0 0 0 0 0,-1 1 0 0 0,0-1 0 0 0,1 1 1 0 0,-1 0-1 0 0,0 0 0 0 0,-1 0 0 0 0,1 0 0 0 0,1 6 1 0 0,-3-8-41 0 0,0 1 1 0 0,0-1 0 0 0,0 1 0 0 0,0-1 0 0 0,-1 0 0 0 0,1 1-1 0 0,-1-1 1 0 0,0 1 0 0 0,1-1 0 0 0,-1 0 0 0 0,0 1 0 0 0,0-1-1 0 0,0 0 1 0 0,-1 0 0 0 0,1 0 0 0 0,-1 0 0 0 0,1 0 0 0 0,-1 0 0 0 0,1 0-1 0 0,-1 0 1 0 0,0-1 0 0 0,-3 3 0 0 0,0 0 9 0 0,0 0-1 0 0,-1-1 1 0 0,1 0 0 0 0,0 0-1 0 0,-1 0 1 0 0,0-1 0 0 0,0 0-1 0 0,-6 2 1 0 0,-5-1-21 0 0,1-1 0 0 0,-1 0 0 0 0,-26-1 0 0 0,-52-8-87 0 0,34 1-115 0 0,-57 1-789 0 0,109 3 727 0 0,7 2-138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1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1083 455 0 0,'0'0'9362'0'0,"3"0"-8176"0"0,1 1-832 0 0,0-1 0 0 0,1 1 0 0 0,-1-2 0 0 0,1 1 0 0 0,-1 0 0 0 0,0-1 0 0 0,1 0 0 0 0,-1 0 0 0 0,5-1 0 0 0,39-16 1124 0 0,-40 13-1306 0 0,0 1 1 0 0,-1-1 0 0 0,1-1 0 0 0,-1 1 0 0 0,-1-1 0 0 0,1 0 0 0 0,8-11 0 0 0,-9 11-74 0 0,50-65 411 0 0,-25 30-328 0 0,10-17 32 0 0,67-125 0 0 0,-10 14-128 0 0,83-84-337 0 0,-173 243 269 0 0,-3 3 0 0 0,0 0 1 0 0,1 1-1 0 0,1-1 1 0 0,-1 1 0 0 0,9-6-1 0 0,-14 11-82 0 0,2 16-46 0 0,-2-3 69 0 0,-1 0 1 0 0,0 0 0 0 0,-1 1 0 0 0,-1-1 0 0 0,0-1 0 0 0,-1 1 0 0 0,-5 17 0 0 0,-1 5 43 0 0,-10 47-22 0 0,-11 119-1 0 0,27-168 89 0 0,2 0 1 0 0,1 0-1 0 0,2 0 0 0 0,1 0 0 0 0,1 0 0 0 0,17 58 1 0 0,-17-79 51 0 0,2 1 1 0 0,-1-1 0 0 0,1 0 0 0 0,1-1-1 0 0,0 0 1 0 0,0 0 0 0 0,16 16 0 0 0,5 8 114 0 0,-27-34-228 0 0,-1 1 0 0 0,0-1 0 0 0,0 0 0 0 0,1 1 0 0 0,-1-1 0 0 0,0 0 0 0 0,1 1 0 0 0,-1-1 0 0 0,1 0 0 0 0,-1 0 0 0 0,0 1-1 0 0,1-1 1 0 0,-1 0 0 0 0,1 0 0 0 0,-1 0 0 0 0,0 0 0 0 0,1 0 0 0 0,-1 0 0 0 0,1 1 0 0 0,-1-1 0 0 0,1 0 0 0 0,-1 0 0 0 0,0 0 0 0 0,1 0 0 0 0,-1 0 0 0 0,1-1 0 0 0,-1 1 0 0 0,1 0-1 0 0,-1 0 1 0 0,0 0 0 0 0,1 0 0 0 0,1-1 18 0 0,0 0 0 0 0,-1 0 0 0 0,1-1 0 0 0,-1 1 0 0 0,1 0 0 0 0,-1 0 0 0 0,1-1 0 0 0,0-1 0 0 0,5-7 144 0 0,11-19 0 0 0,-15 25-136 0 0,241-402 448 0 0,-22 67-226 0 0,-196 303-315 0 0,1 1 0 0 0,2 1 0 0 0,62-55 0 0 0,-74 76-56 0 0,21-12 0 0 0,-36 24-121 0 0,-4 16-2866 0 0,-3 1 1906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1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267 137 1839 0 0,'0'0'1872'0'0,"-8"-1"2051"0"0,-13-2-692 0 0,17 2-2944 0 0,0 0 1 0 0,0 0 0 0 0,0 1-1 0 0,0 0 1 0 0,0-1 0 0 0,0 1-1 0 0,-1 1 1 0 0,1-1-1 0 0,0 1 1 0 0,-6 1 0 0 0,1 1-28 0 0,1 1 1 0 0,0-1 0 0 0,-1 2 0 0 0,2-1-1 0 0,-1 1 1 0 0,-10 9 0 0 0,2-1 291 0 0,-25 28 1 0 0,32-30-311 0 0,1 0 0 0 0,-1 0 0 0 0,2 1 0 0 0,-11 20-1 0 0,16-27-159 0 0,0 0-1 0 0,0 0 0 0 0,1 0 1 0 0,-1 0-1 0 0,1 0 0 0 0,-1 10 1 0 0,2-13-48 0 0,0 1 0 0 0,0 0 0 0 0,1 0 0 0 0,-1 0 0 0 0,1-1 0 0 0,-1 1 0 0 0,1 0 1 0 0,0-1-1 0 0,0 1 0 0 0,0 0 0 0 0,0-1 0 0 0,0 1 0 0 0,3 3 0 0 0,-2-4 5 0 0,0 0-1 0 0,1 0 0 0 0,-1 0 1 0 0,0 0-1 0 0,1 0 0 0 0,-1-1 1 0 0,1 1-1 0 0,-1-1 0 0 0,1 1 1 0 0,0-1-1 0 0,0 0 0 0 0,-1 0 1 0 0,1-1-1 0 0,0 1 0 0 0,0 0 1 0 0,0-1-1 0 0,0 0 0 0 0,0 0 1 0 0,0 0-1 0 0,0 0 0 0 0,0 0 1 0 0,0 0-1 0 0,5-2 1 0 0,7-1 95 0 0,0-1 1 0 0,-1 0-1 0 0,18-8 1 0 0,-29 11-124 0 0,11-5-4 0 0,-1 0 1 0 0,1 0-1 0 0,-1-1 1 0 0,13-10-1 0 0,-21 14-32 0 0,-1 0 0 0 0,0-1 1 0 0,0 0-1 0 0,-1 0 0 0 0,1 0 0 0 0,-1-1 0 0 0,1 1 1 0 0,-2-1-1 0 0,1 1 0 0 0,0-1 0 0 0,-1 0 0 0 0,0 0 0 0 0,0 0 1 0 0,2-9-1 0 0,0-11-131 0 0,0-1 0 0 0,0-30 1 0 0,-3 31-329 0 0,1 0 0 0 0,8-37 0 0 0,3 14-604 0 0,-12 46 832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12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2 14335 0 0,'0'0'662'0'0,"-9"-1"211"0"0,6 1-849 0 0,1 0 1 0 0,-1 0-1 0 0,0 0 1 0 0,0 1-1 0 0,0 0 1 0 0,0-1-1 0 0,1 1 1 0 0,-1 0-1 0 0,0 0 1 0 0,0 0-1 0 0,1 1 1 0 0,-1-1-1 0 0,1 1 1 0 0,0-1-1 0 0,-1 1 0 0 0,1 0 1 0 0,0 0-1 0 0,0 0 1 0 0,0 0-1 0 0,0 0 1 0 0,-2 4-1 0 0,-3 4 108 0 0,-1 1 0 0 0,1 1 1 0 0,-6 14-1 0 0,-34 78 544 0 0,-63 204 0 0 0,17-44-162 0 0,74-214-430 0 0,0-2-33 0 0,-1-2 1 0 0,-3 0-1 0 0,-2-2 0 0 0,-49 67 0 0 0,52-85-716 0 0,21-25 314 0 0,11-23-5937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1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9671 0 0,'0'0'5256'0'0,"2"1"-4694"0"0,0 0-485 0 0,1 1 1 0 0,-1-1 0 0 0,1 1-1 0 0,0-1 1 0 0,0 0 0 0 0,0 0-1 0 0,-1 0 1 0 0,1-1-1 0 0,0 1 1 0 0,0-1 0 0 0,0 1-1 0 0,0-1 1 0 0,0 0 0 0 0,0 0-1 0 0,0-1 1 0 0,0 1 0 0 0,3-1-1 0 0,9-2 237 0 0,0-1 0 0 0,17-7 1 0 0,-9 3-2 0 0,-11 5-216 0 0,194-56 1285 0 0,-155 47-1211 0 0,1 2 1 0 0,56-3-1 0 0,-102 12-289 0 0,1 1-1 0 0,0 0 0 0 0,-1 1 0 0 0,1-1 1 0 0,0 1-1 0 0,-1 0 0 0 0,13 5 1 0 0,-17-6-57 0 0,1 1 1 0 0,-1 1 0 0 0,0-1 0 0 0,0 0 0 0 0,1 1 0 0 0,-1-1 0 0 0,0 1 0 0 0,0-1 0 0 0,-1 1 0 0 0,1 0 0 0 0,0 0-1 0 0,0 0 1 0 0,-1 0 0 0 0,1 0 0 0 0,-1 0 0 0 0,0 0 0 0 0,0 1 0 0 0,0-1 0 0 0,0 0 0 0 0,0 1 0 0 0,0-1-1 0 0,-1 1 1 0 0,1 2 0 0 0,0 1-362 0 0,-1 0-1 0 0,0 0 1 0 0,0 0-1 0 0,-1 0 1 0 0,0 0-1 0 0,0 0 1 0 0,0 0-1 0 0,-1 0 1 0 0,0 0-1 0 0,-5 10 1 0 0,-6 24-157 0 0,12-37 1226 0 0,1-1 0 0 0,0 0 0 0 0,-1 1 0 0 0,1-1 0 0 0,0 0 0 0 0,0 1 0 0 0,1-1 0 0 0,-1 0 0 0 0,0 1 0 0 0,1-1 0 0 0,0 0 0 0 0,-1 0 0 0 0,1 0 0 0 0,0 1 0 0 0,0-1 0 0 0,2 2 0 0 0,-1-1-200 0 0,0 0-1 0 0,0-1 1 0 0,0 1-1 0 0,1-1 1 0 0,0 1 0 0 0,-1-1-1 0 0,1 0 1 0 0,0 0-1 0 0,6 3 1 0 0,-1-2-179 0 0,-1 1 0 0 0,1-2 1 0 0,1 1-1 0 0,-1-1 1 0 0,0 0-1 0 0,0-1 1 0 0,1 0-1 0 0,10 0 1 0 0,-3-2-79 0 0,0-1 1 0 0,0-1 0 0 0,0 0-1 0 0,0-1 1 0 0,-1-1-1 0 0,0 0 1 0 0,0-1 0 0 0,26-14-1 0 0,-27 11-179 0 0,1-1 0 0 0,-2 0 0 0 0,15-13 0 0 0,-20 17 40 0 0,-2-1-1 0 0,1 0 1 0 0,-1 0-1 0 0,0-1 1 0 0,-1 0-1 0 0,1 0 1 0 0,3-9-1 0 0,-7 13 4 0 0,-1 0 0 0 0,1 1 0 0 0,-1-1 0 0 0,0 0 0 0 0,-1 0 0 0 0,1 0 0 0 0,-1 0 0 0 0,1 0 0 0 0,-1 0 0 0 0,0 0 0 0 0,-1 0 0 0 0,0-6 0 0 0,0 8 15 0 0,1 1 0 0 0,-1-1 0 0 0,1 1 0 0 0,-1 0-1 0 0,1-1 1 0 0,-1 1 0 0 0,0 0 0 0 0,0 0 0 0 0,0-1 0 0 0,0 1 0 0 0,0 0-1 0 0,0 0 1 0 0,0 0 0 0 0,0 0 0 0 0,0 0 0 0 0,0 0 0 0 0,-1 1 0 0 0,1-1-1 0 0,0 0 1 0 0,-1 1 0 0 0,1-1 0 0 0,0 0 0 0 0,-1 1 0 0 0,1 0 0 0 0,-1-1-1 0 0,1 1 1 0 0,-1 0 0 0 0,1 0 0 0 0,0 0 0 0 0,-1 0 0 0 0,1 0-1 0 0,-1 0 1 0 0,1 0 0 0 0,-1 0 0 0 0,-2 1 0 0 0,-9 2-23 0 0,0 1 0 0 0,0 0 1 0 0,0 1-1 0 0,0 0 0 0 0,1 0 0 0 0,0 2 1 0 0,-18 11-1 0 0,-2 6 227 0 0,-38 35 0 0 0,25-18 6 0 0,1 1 0 0 0,3 3 0 0 0,1 2 0 0 0,-39 60 0 0 0,73-97-149 0 0,0 0 0 0 0,1 0 1 0 0,0 0-1 0 0,0 1 0 0 0,1-1 0 0 0,-3 18 0 0 0,6-26-13 0 0,1 1 0 0 0,-1-1 0 0 0,1 1 1 0 0,0-1-1 0 0,0 1 0 0 0,0-1 0 0 0,0 1 0 0 0,0-1 0 0 0,0 1 0 0 0,1-1 0 0 0,-1 0 1 0 0,1 1-1 0 0,0-1 0 0 0,-1 1 0 0 0,1-1 0 0 0,0 0 0 0 0,1 0 0 0 0,-1 0 0 0 0,0 1 1 0 0,1-1-1 0 0,-1 0 0 0 0,1 0 0 0 0,0-1 0 0 0,-1 1 0 0 0,1 0 0 0 0,0-1 0 0 0,0 1 1 0 0,0-1-1 0 0,0 1 0 0 0,0-1 0 0 0,1 0 0 0 0,-1 0 0 0 0,0 0 0 0 0,0 0 0 0 0,5 1 1 0 0,3 0-3 0 0,1 0 1 0 0,-1-1 0 0 0,0 0 0 0 0,1 0 0 0 0,-1-1 0 0 0,0-1 0 0 0,1 0 0 0 0,-1 0 0 0 0,15-4 0 0 0,10-5 26 0 0,44-17-1 0 0,221-83-3387 0 0,-262 96 1912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1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11975 0 0,'1'-1'8176'0'0,"0"0"-8055"0"0,1-1-1 0 0,-1 1 1 0 0,1 0 0 0 0,0 0-1 0 0,-1 0 1 0 0,1 0-1 0 0,0 0 1 0 0,0 0-1 0 0,0 0 1 0 0,0 1 0 0 0,0-1-1 0 0,-1 1 1 0 0,1-1-1 0 0,4 1 1 0 0,1 0-239 0 0,0 0 1 0 0,0 0 0 0 0,8 2-1 0 0,6 1-3145 0 0,-10-3-3429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1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 13823 0 0,'-7'-5'9216'0'0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3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362 238 3223 0 0,'0'0'14731'0'0,"2"1"-14406"0"0,1 2-195 0 0,0-1 0 0 0,0 1 0 0 0,0-1 0 0 0,1 0 0 0 0,-1 0 0 0 0,1 0 0 0 0,0-1 0 0 0,-1 1 0 0 0,1-1 0 0 0,0 0 0 0 0,0 0 0 0 0,0 0 0 0 0,0 0 0 0 0,0-1 0 0 0,0 0 0 0 0,0 1 0 0 0,0-1 0 0 0,0-1 0 0 0,0 1 0 0 0,-1-1 0 0 0,9-1 0 0 0,6-3 166 0 0,0-1 0 0 0,-1-1 0 0 0,26-13 1 0 0,-21 9-178 0 0,-3 2-151 0 0,-1 0 1 0 0,-1-1-1 0 0,1-1 0 0 0,-2-1 0 0 0,0 0 0 0 0,29-29 0 0 0,-44 39-22 0 0,1 1 0 0 0,-1-1 0 0 0,1 0 0 0 0,-1 0 0 0 0,0 0 0 0 0,1 0 0 0 0,-1 0 0 0 0,0 0 0 0 0,-1 0 0 0 0,1 0 0 0 0,0 0 0 0 0,0-1 0 0 0,-1 1 0 0 0,0 0 0 0 0,1 0 0 0 0,-1-1 0 0 0,0 1 0 0 0,0 0 0 0 0,0-1 0 0 0,0 1 0 0 0,0 0 0 0 0,-1 0-1 0 0,1-1 1 0 0,-1 1 0 0 0,-1-4 0 0 0,1 4-48 0 0,-1-1 0 0 0,0 0-1 0 0,1 1 1 0 0,-1-1 0 0 0,0 1-1 0 0,0-1 1 0 0,0 1 0 0 0,-1 0-1 0 0,1 0 1 0 0,-1 0 0 0 0,1 0-1 0 0,-1 0 1 0 0,0 1 0 0 0,1-1 0 0 0,-1 1-1 0 0,0 0 1 0 0,0-1 0 0 0,-4 0-1 0 0,-3 0-41 0 0,-1 0 0 0 0,0 0 0 0 0,0 1 0 0 0,1 0 0 0 0,-1 0 1 0 0,0 2-1 0 0,0-1 0 0 0,0 1 0 0 0,-11 3 0 0 0,5 0 27 0 0,1 1 1 0 0,1 0 0 0 0,-1 2-1 0 0,1-1 1 0 0,-18 12 0 0 0,-8 9 105 0 0,1 2 0 0 0,-70 66 0 0 0,68-56 364 0 0,1 2 0 0 0,3 1 0 0 0,-64 91 0 0 0,96-124-182 0 0,1 0 1 0 0,0 0-1 0 0,0 1 1 0 0,1 0 0 0 0,0 0-1 0 0,-4 15 1 0 0,8-21-117 0 0,-1-1 0 0 0,1 0 1 0 0,-1 0-1 0 0,1 0 1 0 0,0 1-1 0 0,0-1 0 0 0,1 0 1 0 0,-1 0-1 0 0,1 0 1 0 0,-1 1-1 0 0,1-1 0 0 0,0 0 1 0 0,0 0-1 0 0,1 0 1 0 0,-1 0-1 0 0,0 0 0 0 0,1-1 1 0 0,0 1-1 0 0,0 0 1 0 0,0-1-1 0 0,0 1 0 0 0,0-1 1 0 0,0 0-1 0 0,0 1 0 0 0,5 2 1 0 0,0-1 16 0 0,-1 0 0 0 0,1-1 0 0 0,0 0 0 0 0,0 0-1 0 0,0 0 1 0 0,0-1 0 0 0,0 0 0 0 0,0-1 0 0 0,1 1 0 0 0,-1-1 0 0 0,14 0 0 0 0,7-2 271 0 0,49-7 0 0 0,-64 7-255 0 0,184-32 314 0 0,-68 0-5125 0 0,-101 24 2964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3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106 592 5527 0 0,'-6'-6'6136'0'0,"-13"-16"345"0"0,9 12-5813 0 0,1 0 0 0 0,0-1 0 0 0,1-1-1 0 0,0 0 1 0 0,-10-19 0 0 0,14 23-577 0 0,1-1 0 0 0,0 0 0 0 0,1 0 0 0 0,0-1 0 0 0,0 1 0 0 0,1 0 0 0 0,0-1 0 0 0,0 1 0 0 0,1 0 0 0 0,1-1 0 0 0,-1 1 0 0 0,2-1 0 0 0,3-14 0 0 0,0 8 55 0 0,0 0 0 0 0,2 0 0 0 0,0 1 0 0 0,0 0 0 0 0,2 1 0 0 0,17-25 0 0 0,-10 19-179 0 0,0 0 0 0 0,2 1 0 0 0,0 1 0 0 0,37-28 0 0 0,-40 35 10 0 0,0 1 0 0 0,1 0 1 0 0,0 2-1 0 0,0 0 0 0 0,1 0 0 0 0,0 2 0 0 0,27-7 0 0 0,-32 11-25 0 0,1 0 0 0 0,-1 1 0 0 0,1 0 0 0 0,-1 2 0 0 0,1-1 0 0 0,-1 1 0 0 0,1 1 0 0 0,14 3 0 0 0,-7 1-1187 0 0,1 1 0 0 0,-1 0-1 0 0,37 19 1 0 0,-32-12-5692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3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74 616 6911 0 0,'-34'42'373'0'0,"10"-13"668"0"0,10-8 10607 0 0,13-22-10750 0 0,1-6-503 0 0,0 1 0 0 0,0 0 0 0 0,1 0 0 0 0,-1 0-1 0 0,2 0 1 0 0,-1-1 0 0 0,4-8 0 0 0,1-8 82 0 0,8-35 116 0 0,2 1 0 0 0,3 1 0 0 0,49-99 0 0 0,-53 124-595 0 0,3 2 1 0 0,0 0-1 0 0,33-40 0 0 0,-37 54-65 0 0,0 0 0 0 0,0 0 0 0 0,2 1 0 0 0,0 1 0 0 0,0 1-1 0 0,1 1 1 0 0,22-12 0 0 0,-32 19 27 0 0,1 1 1 0 0,0 0-1 0 0,0 0 1 0 0,0 0-1 0 0,1 1 0 0 0,-1 0 1 0 0,0 1-1 0 0,14-1 1 0 0,-17 2-210 0 0,1 0 1 0 0,-1 1 0 0 0,1 0 0 0 0,-1 0 0 0 0,0 0 0 0 0,0 1 0 0 0,1-1 0 0 0,-1 1 0 0 0,0 0 0 0 0,0 1 0 0 0,0-1 0 0 0,-1 1 0 0 0,1 0 0 0 0,5 5 0 0 0,4 4-2460 0 0,0 2-4587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3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268 211 6447 0 0,'31'-51'1220'0'0,"50"-60"10441"0"0,-63 89-10680 0 0,-11 13-635 0 0,4-4 291 0 0,-11 11-430 0 0,-8 6-171 0 0,-176 130-34 0 0,152-108 53 0 0,2 0 1 0 0,1 2 0 0 0,-38 48-1 0 0,56-62-56 0 0,1 1 0 0 0,1 1-1 0 0,-10 18 1 0 0,16-27 7 0 0,1-1 0 0 0,-1 1 0 0 0,1 0 0 0 0,0-1 0 0 0,1 1-1 0 0,0 0 1 0 0,0 0 0 0 0,0 0 0 0 0,1 0 0 0 0,0 11 0 0 0,1-16 1 0 0,-1 0 0 0 0,1 0 0 0 0,0 1 0 0 0,-1-1 0 0 0,1 0 0 0 0,0 0 0 0 0,1 0 0 0 0,-1 0 0 0 0,0 0 0 0 0,0 0 0 0 0,1-1 0 0 0,-1 1 0 0 0,1 0 0 0 0,-1-1 0 0 0,1 1 0 0 0,0-1 0 0 0,0 1 0 0 0,0-1 0 0 0,0 0 0 0 0,0 0 0 0 0,0 0 0 0 0,0 0 0 0 0,0 0 0 0 0,0 0 0 0 0,0-1 0 0 0,5 2 0 0 0,3 0 28 0 0,1-1 0 0 0,-1 0 0 0 0,1 0 0 0 0,14-1 0 0 0,-9-1 0 0 0,1-1 0 0 0,-1 0 0 0 0,0-2 0 0 0,0 1 0 0 0,0-2 0 0 0,27-11-1 0 0,-31 11 3 0 0,-1-1-1 0 0,-1 0 1 0 0,1-1-1 0 0,-1 0 1 0 0,0 0-1 0 0,0-1 1 0 0,-1 0-1 0 0,0-1 1 0 0,12-15-1 0 0,-17 18 29 0 0,0-1-1 0 0,0 0 0 0 0,-1 0 0 0 0,0 0 1 0 0,0 0-1 0 0,-1 0 0 0 0,0-1 0 0 0,0 1 1 0 0,-1-1-1 0 0,0 0 0 0 0,0-12 0 0 0,-1 0 14 0 0,-1 0 0 0 0,0 0-1 0 0,-6-23 1 0 0,3 26-312 0 0,-1 1 0 0 0,0 1 0 0 0,-1-1 0 0 0,-1 1 0 0 0,0 0 1 0 0,-1 0-1 0 0,-1 1 0 0 0,0 0 0 0 0,-13-14 0 0 0,21 26 7 0 0,-1 0-1 0 0,1 0 1 0 0,-1 1-1 0 0,0-1 0 0 0,0 0 1 0 0,0 1-1 0 0,0 0 1 0 0,0-1-1 0 0,0 1 1 0 0,0 0-1 0 0,0 0 1 0 0,-1 0-1 0 0,1 0 0 0 0,0 0 1 0 0,-1 1-1 0 0,1-1 1 0 0,0 1-1 0 0,-1 0 1 0 0,1-1-1 0 0,-1 1 1 0 0,1 0-1 0 0,-1 0 0 0 0,1 1 1 0 0,0-1-1 0 0,-1 0 1 0 0,-3 2-1 0 0,4 0-684 0 0,-3 5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1 8751 0 0,'0'0'794'0'0,"0"2"-652"0"0,-7 23 3311 0 0,-16 37 1 0 0,-5 18-906 0 0,4 4-2044 0 0,-4 0 1 0 0,-60 126-1 0 0,-105 127 103 0 0,144-267-450 0 0,-3-1 1 0 0,-91 92 0 0 0,71-88 161 0 0,128-142-1608 0 0,-40 50 1014 0 0,112-116-799 0 0,-108 117 1000 0 0,0 1 1 0 0,1 0-1 0 0,0 2 0 0 0,48-25 0 0 0,-64 38 84 0 0,1 0 0 0 0,-1 0-1 0 0,1 0 1 0 0,0 1 0 0 0,-1 0-1 0 0,1 0 1 0 0,0 1 0 0 0,0 0-1 0 0,0 0 1 0 0,11 1 0 0 0,-16 0 6 0 0,-1-1-1 0 0,1 1 1 0 0,0-1 0 0 0,0 1-1 0 0,-1 0 1 0 0,1-1 0 0 0,0 1-1 0 0,-1 0 1 0 0,1 0 0 0 0,-1-1-1 0 0,1 1 1 0 0,-1 0 0 0 0,1 0-1 0 0,-1 0 1 0 0,0 0 0 0 0,1 0-1 0 0,-1-1 1 0 0,0 1 0 0 0,0 0-1 0 0,1 0 1 0 0,-1 1 0 0 0,0 0 28 0 0,1 4 66 0 0,0 0-1 0 0,0 0 1 0 0,0 1-1 0 0,-1-1 0 0 0,0 0 1 0 0,-1 0-1 0 0,1 0 1 0 0,-1 0-1 0 0,0 0 1 0 0,-4 11-1 0 0,-3 6 252 0 0,-16 31 1 0 0,16-36-283 0 0,-7 12 42 0 0,10-20-91 0 0,-1 1-1 0 0,1 0 1 0 0,1 0-1 0 0,0 0 0 0 0,0 0 1 0 0,2 1-1 0 0,-3 12 1 0 0,4-20-77 0 0,1-1 1 0 0,-1 0 0 0 0,0 1-1 0 0,0-1 1 0 0,0 0-1 0 0,-1 0 1 0 0,-2 5-1 0 0,-2 4-433 0 0,6-10-53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5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28 6911 0 0,'0'0'315'0'0,"0"-2"-7"0"0,5-23 9201 0 0,-4 27-9245 0 0,1 6-216 0 0,-1 0-1 0 0,0 0 1 0 0,0 0-1 0 0,0 0 1 0 0,-1 0-1 0 0,-1 11 1 0 0,-7 51 53 0 0,-1-27 45 0 0,-2-1 1 0 0,-1 0 0 0 0,-22 48 0 0 0,-63 117 497 0 0,66-146-522 0 0,-90 164 139 0 0,97-187-196 0 0,-1-2 0 0 0,-2 0 0 0 0,-54 53 0 0 0,-29 12-1 0 0,81-72-180 0 0,28-27-152 0 0,5-3-394 0 0,0 1 337 0 0,0-1 0 0 0,0 1 0 0 0,0-1 0 0 0,0 0 0 0 0,0 0-1 0 0,0-1 1 0 0,-1 1 0 0 0,8-5 0 0 0,-11 6 324 0 0,24-12-1386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3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1 607 5063 0 0,'0'0'16424'0'0,"0"-2"-15864"0"0,0-12-98 0 0,1 1 1 0 0,1-1-1 0 0,1 0 0 0 0,6-23 1 0 0,0 11 14 0 0,18-37-1 0 0,-15 41-407 0 0,1 0 0 0 0,0 1 0 0 0,2 1 0 0 0,1 0-1 0 0,0 1 1 0 0,1 1 0 0 0,24-20 0 0 0,6-1 139 0 0,94-56 0 0 0,-107 74-277 0 0,65-27 0 0 0,-77 39 30 0 0,1 1-1 0 0,0 1 1 0 0,0 1 0 0 0,29-4-1 0 0,-42 9-147 0 0,-1 1-1 0 0,0 0 1 0 0,11 2-1 0 0,11 2-4084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1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8319 0 0,'0'0'6863'0'0,"-1"2"-6596"0"0,-72 145 907 0 0,18-42-550 0 0,36-57-638 0 0,14-33 1 0 0,-1 0 0 0 0,-11 21 0 0 0,-5 12-2010 0 0,14-39 931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1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116 147 919 0 0,'-18'5'-61'0'0,"-41"13"2117"0"0,21-2 9196 0 0,64-14-9504 0 0,-19-1-1557 0 0,0 0 0 0 0,0-1 1 0 0,9 0-1 0 0,265-50 3591 0 0,-155 24-2692 0 0,43-9 15 0 0,204-33 71 0 0,-358 66-1184 0 0,70-6-57 0 0,-70 7-188 0 0,0 1 0 0 0,0 1-1 0 0,22 3 1 0 0,-35-3-129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1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10135 0 0,'0'0'919'0'0,"2"-8"-742"0"0,-2 6-50 0 0,1 0-1 0 0,0 1 0 0 0,0-1 0 0 0,0 0 1 0 0,1 0-1 0 0,-1 1 0 0 0,0-1 1 0 0,1 0-1 0 0,-1 1 0 0 0,1 0 0 0 0,-1-1 1 0 0,1 1-1 0 0,-1 0 0 0 0,1 0 1 0 0,0 0-1 0 0,3-2 0 0 0,3 0 1029 0 0,1 0 0 0 0,13-4 0 0 0,-2 1-312 0 0,28-8 226 0 0,92-15 0 0 0,54 6-379 0 0,-22 3-559 0 0,199-39-568 0 0,-247 37-2135 0 0,-2 0-3342 0 0,-85 15 847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1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160 264 10479 0 0,'-2'0'480'0'0,"-8"3"-65"0"0,0 1 0 0 0,0-1 0 0 0,0 2 0 0 0,1-1 0 0 0,-1 1 0 0 0,1 1-1 0 0,0-1 1 0 0,-15 15 0 0 0,-16 9 1042 0 0,37-28-1401 0 0,-9 12 137 0 0,10-12 263 0 0,3-2-411 0 0,0-1-1 0 0,0 1 1 0 0,-1 0 0 0 0,1 0-1 0 0,0-1 1 0 0,0 1-1 0 0,0 0 1 0 0,0 0-1 0 0,1 0 1 0 0,1-2 0 0 0,1 0 50 0 0,161-159 567 0 0,-130 129-662 0 0,3 1 0 0 0,77-49 0 0 0,-111 78 0 0 0,2-1 1 0 0,1-1 1 0 0,0 1-1 0 0,-1 0 0 0 0,2 1 0 0 0,-1 0 0 0 0,0 0 1 0 0,1 0-1 0 0,10-2 0 0 0,-9 5 58 0 0,-8 1-54 0 0,-1-1 0 0 0,1 0-1 0 0,-1 1 1 0 0,1-1 0 0 0,-1 1 0 0 0,0 0 0 0 0,1-1 0 0 0,-1 1 0 0 0,0-1 0 0 0,0 1 0 0 0,0-1 0 0 0,1 1 0 0 0,-1 0 0 0 0,0-1 0 0 0,0 1 0 0 0,0-1 0 0 0,0 1 0 0 0,0 0 0 0 0,0 1 0 0 0,0-2 6 0 0,0 6 22 0 0,1 1-1 0 0,-2-1 1 0 0,1 0-1 0 0,-1 0 1 0 0,0 1-1 0 0,0-1 1 0 0,-1 0-1 0 0,-3 8 0 0 0,-22 47 273 0 0,22-50-210 0 0,-21 41 140 0 0,7-15 108 0 0,-22 60-1 0 0,40-96-395 0 0,1 0 0 0 0,-1 0-1 0 0,1 0 1 0 0,-1 0 0 0 0,1 0 0 0 0,0 1 0 0 0,0-1-1 0 0,0 0 1 0 0,0 0 0 0 0,-1 1 0 0 0,2-1-1 0 0,-1 0 1 0 0,0 0 0 0 0,0 0 0 0 0,0 1-1 0 0,0-1 1 0 0,1 0 0 0 0,-1 0 0 0 0,1 0-1 0 0,-1 0 1 0 0,1 0 0 0 0,-1 1 0 0 0,1-1-1 0 0,0 1 1 0 0,0-2-131 0 0,1 1-1 0 0,-1 0 1 0 0,0-1 0 0 0,0 1-1 0 0,0-1 1 0 0,1 1-1 0 0,-1-1 1 0 0,0 0 0 0 0,1 0-1 0 0,-1 1 1 0 0,0-1 0 0 0,1 0-1 0 0,-1 0 1 0 0,0 0-1 0 0,1 0 1 0 0,-1-1 0 0 0,0 1-1 0 0,0 0 1 0 0,1 0-1 0 0,-1-1 1 0 0,0 1 0 0 0,2-2-1 0 0,13-4-5979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19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 6911 0 0,'0'0'12146'0'0,"-7"5"-11836"0"0,-25 10-38 0 0,1 1 0 0 0,1 2 0 0 0,-44 34 0 0 0,46-30-190 0 0,-13 8 292 0 0,-41 40-1 0 0,71-58-225 0 0,0-1 0 0 0,1 1 0 0 0,1 1 0 0 0,-1 0 0 0 0,2 0 0 0 0,0 1 0 0 0,-12 28 0 0 0,18-39-124 0 0,1 1-1 0 0,0-1 0 0 0,0 0 0 0 0,1 1 0 0 0,-1 0 0 0 0,1-1 0 0 0,0 1 0 0 0,-1-1 0 0 0,1 1 0 0 0,1-1 0 0 0,-1 1 0 0 0,1-1 0 0 0,-1 1 0 0 0,2 3 0 0 0,-1-5-19 0 0,0 0 0 0 0,0 0 0 0 0,0 0 1 0 0,0 0-1 0 0,1 0 0 0 0,-1 0 0 0 0,1 0 1 0 0,-1 0-1 0 0,1-1 0 0 0,0 1 0 0 0,-1 0 1 0 0,1-1-1 0 0,0 0 0 0 0,0 1 0 0 0,0-1 1 0 0,0 0-1 0 0,0 0 0 0 0,0 0 0 0 0,1 0 0 0 0,-1 0 1 0 0,0-1-1 0 0,3 1 0 0 0,10 1 14 0 0,0 0-1 0 0,0-2 1 0 0,0 0 0 0 0,0 0-1 0 0,28-5 1 0 0,17-1-365 0 0,-38 4-344 0 0,24-4 0 0 0,-1-3-3156 0 0,-25 5-2643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2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11 441 5983 0 0,'0'0'464'0'0,"0"2"-305"0"0,4 7-66 0 0,4 8 8750 0 0,-6-10-7094 0 0,-5-9 459 0 0,-7-12-964 0 0,8 8-1114 0 0,0-1 0 0 0,0 0 1 0 0,0 0-1 0 0,1 0 0 0 0,0 0 0 0 0,0 0 0 0 0,0 0 0 0 0,1 0 0 0 0,0 0 0 0 0,3-13 1 0 0,-1 6-24 0 0,1 1 0 0 0,0-1 1 0 0,2 1-1 0 0,8-21 0 0 0,-6 21-91 0 0,0 1-1 0 0,1 0 1 0 0,1 0-1 0 0,-1 1 1 0 0,2 0-1 0 0,0 0 1 0 0,0 1-1 0 0,15-11 0 0 0,14-9-138 0 0,46-25 0 0 0,-82 53 111 0 0,16-10-474 0 0,2 1-1 0 0,-1 1 1 0 0,1 1-1 0 0,1 0 0 0 0,0 2 1 0 0,0 0-1 0 0,0 2 0 0 0,1 0 1 0 0,0 2-1 0 0,28-2 0 0 0,-46 5 139 0 0,-1 0-1 0 0,1 1 0 0 0,-1-1 0 0 0,1 1 1 0 0,-1 0-1 0 0,0 0 0 0 0,0 0 1 0 0,1 0-1 0 0,-1 1 0 0 0,0 0 1 0 0,0 0-1 0 0,0 0 0 0 0,-1 0 0 0 0,1 1 1 0 0,0-1-1 0 0,-1 1 0 0 0,1 0 1 0 0,-1 0-1 0 0,0 0 0 0 0,0 1 0 0 0,0-1 1 0 0,-1 1-1 0 0,1 0 0 0 0,-1-1 1 0 0,0 1-1 0 0,0 0 0 0 0,0 0 1 0 0,-1 0-1 0 0,1 1 0 0 0,-1-1 0 0 0,1 6 1 0 0,-1-7 320 0 0,0 1 0 0 0,-1-1 1 0 0,0 0-1 0 0,0 0 1 0 0,1 1-1 0 0,-2-1 0 0 0,1 4 1 0 0,-1 3 4425 0 0,1 11 687 0 0,1-19-4907 0 0,-1 0-1 0 0,1 0 1 0 0,0 1-1 0 0,0-1 1 0 0,0 0-1 0 0,0 0 1 0 0,0 0-1 0 0,0 0 1 0 0,1 0-1 0 0,-1 0 1 0 0,1 0-1 0 0,0 0 1 0 0,-1-1-1 0 0,1 1 1 0 0,0-1-1 0 0,0 1 1 0 0,0-1-1 0 0,0 0 1 0 0,0 1-1 0 0,0-1 1 0 0,0 0-1 0 0,0 0 1 0 0,1-1-1 0 0,-1 1 1 0 0,0 0-1 0 0,1-1 1 0 0,-1 0-1 0 0,0 1 0 0 0,5-1 1 0 0,6 0 34 0 0,1 0-1 0 0,-1-1 1 0 0,0 0 0 0 0,15-4 0 0 0,-20 4 23 0 0,129-29 679 0 0,-128 28-942 0 0,-1-1-1 0 0,1 0 0 0 0,0 0 0 0 0,-1 0 0 0 0,0-1 0 0 0,1-1 0 0 0,-1 1 0 0 0,-1-1 0 0 0,1-1 0 0 0,-1 1 0 0 0,0-1 0 0 0,0 0 0 0 0,7-10 0 0 0,-13 15-203 0 0,-5-1 138 0 0,1 0 0 0 0,-1 1 0 0 0,0 0 0 0 0,0 0-1 0 0,0 0 1 0 0,0 1 0 0 0,0 0 0 0 0,0-1 0 0 0,0 1 0 0 0,0 0 0 0 0,-5 1-1 0 0,-6 2-26 0 0,-25 7-1 0 0,24-6 33 0 0,-38 13 8 0 0,1 3 1 0 0,1 1 0 0 0,-51 31-1 0 0,68-34 109 0 0,-40 30 0 0 0,61-38 28 0 0,1 1 0 0 0,-1 0-1 0 0,2 1 1 0 0,0 1 0 0 0,-13 17 0 0 0,23-29-50 0 0,1 1 0 0 0,0-1 1 0 0,0 1-1 0 0,0 0 0 0 0,0-1 1 0 0,1 1-1 0 0,-1 0 0 0 0,0 0 1 0 0,1 0-1 0 0,-1-1 0 0 0,1 1 1 0 0,0 0-1 0 0,-1 0 0 0 0,1 0 1 0 0,0 0-1 0 0,0 0 0 0 0,0 0 1 0 0,1 0-1 0 0,-1 0 0 0 0,0 0 0 0 0,2 3 1 0 0,-1-3-7 0 0,0 1 0 0 0,1-1 0 0 0,-1 0 0 0 0,1 0 0 0 0,-1 1 0 0 0,1-1 0 0 0,0 0 0 0 0,0-1 0 0 0,0 1 0 0 0,0 0 0 0 0,0 0 0 0 0,1-1 0 0 0,-1 0 0 0 0,0 1 0 0 0,3 0 0 0 0,8 2-100 0 0,-1 0 0 0 0,0-1 0 0 0,1-1 0 0 0,0 0 0 0 0,-1 0 1 0 0,23-1-1 0 0,-12-1-164 0 0,44 2-2284 0 0,-34-4 1049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2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50 8287 0 0,'5'-5'343'0'0,"1"0"-1"0"0,0 0 0 0 0,1 1 1 0 0,-1 0-1 0 0,13-6 0 0 0,17-5 6079 0 0,-31 13-3800 0 0,-26 6-2077 0 0,0 2-506 0 0,1 0 0 0 0,0 1 0 0 0,1 1 0 0 0,0 1-1 0 0,0 1 1 0 0,1 0 0 0 0,-18 14 0 0 0,16-8 190 0 0,1 1 1 0 0,1 1 0 0 0,0 0-1 0 0,1 1 1 0 0,2 1-1 0 0,-27 42 1 0 0,22-23 66 0 0,19-37-282 0 0,0 1 1 0 0,-1 0-1 0 0,2 0 0 0 0,-1 0 0 0 0,0 0 1 0 0,0 0-1 0 0,1 0 0 0 0,0 0 1 0 0,0 1-1 0 0,0-1 0 0 0,0 5 0 0 0,1-8-5 0 0,-1 1-1 0 0,1-1 0 0 0,0 0 0 0 0,-1 0 1 0 0,1 1-1 0 0,0-1 0 0 0,-1 0 0 0 0,1 0 0 0 0,0 0 1 0 0,-1 1-1 0 0,1-1 0 0 0,0 0 0 0 0,-1 0 0 0 0,1 0 1 0 0,0 0-1 0 0,1-1 0 0 0,-2 1 4 0 0,10-1 31 0 0,0-1-1 0 0,0 0 1 0 0,0-1 0 0 0,-1 0 0 0 0,1-1-1 0 0,-1 1 1 0 0,0-2 0 0 0,9-5 0 0 0,-3 3-5 0 0,21-14-24 0 0,0-2 0 0 0,-1-1-1 0 0,36-34 1 0 0,-29 24-128 0 0,-41 33 42 0 0,-2 3-509 0 0,-13 16 511 0 0,-22 24 0 0 0,19-23 22 0 0,-17 24-1 0 0,21-25 64 0 0,-15 24 36 0 0,26-39-60 0 0,0 1-1 0 0,1 0 1 0 0,-1 0-1 0 0,1 0 1 0 0,0 0-1 0 0,0 0 0 0 0,0 0 1 0 0,0 0-1 0 0,0 5 1 0 0,1-7-539 0 0,3-1-201 0 0,0 0-152 0 0,0 1 0 0 0,1-1-1 0 0,-1-1 1 0 0,1 1 0 0 0,0 0 0 0 0,5 0-1 0 0,11-5-5233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20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9671 0 0,'0'0'748'0'0,"-2"0"-254"0"0,-6 4 818 0 0,0 1 1 0 0,0 0 0 0 0,0 0-1 0 0,-12 11 1 0 0,10-8-891 0 0,0 0 0 0 0,-12 6 0 0 0,-11 6 145 0 0,-53 43 0 0 0,37-26-208 0 0,46-35-354 0 0,1 0 0 0 0,-1 0 1 0 0,1 1-1 0 0,-1-1 0 0 0,-3 5 0 0 0,5-6-4 0 0,1-1 1 0 0,0 0-1 0 0,0 1 0 0 0,-1-1 1 0 0,1 0-1 0 0,0 1 0 0 0,0-1 1 0 0,0 1-1 0 0,-1-1 0 0 0,1 1 1 0 0,0-1-1 0 0,0 0 0 0 0,0 1 1 0 0,0-1-1 0 0,0 1 0 0 0,0-1 1 0 0,0 1-1 0 0,0 0 0 0 0,0 0-9 0 0,1 0-1 0 0,0-1 1 0 0,0 1-1 0 0,-1 0 1 0 0,1 0 0 0 0,0 0-1 0 0,0-1 1 0 0,0 1-1 0 0,0-1 1 0 0,0 1-1 0 0,0 0 1 0 0,0-1-1 0 0,0 0 1 0 0,0 1 0 0 0,0-1-1 0 0,0 0 1 0 0,2 1-1 0 0,25 4-91 0 0,-20-3 91 0 0,8 1-17 0 0,-1 0 1 0 0,0 1-1 0 0,0 1 1 0 0,23 10-1 0 0,-34-13 84 0 0,0 0 0 0 0,-1 0 0 0 0,1 0 0 0 0,-1 1 1 0 0,1-1-1 0 0,-1 1 0 0 0,0 0 0 0 0,0 0 0 0 0,0 0 0 0 0,0 0 0 0 0,-1 1 1 0 0,1-1-1 0 0,-1 1 0 0 0,0-1 0 0 0,0 1 0 0 0,0 0 0 0 0,0 0 0 0 0,-1 0 1 0 0,1 0-1 0 0,-1 0 0 0 0,0 0 0 0 0,0 6 0 0 0,0-5-25 0 0,-1-1 0 0 0,-1 1-1 0 0,1 0 1 0 0,0 0 0 0 0,-1 0 0 0 0,0-1-1 0 0,0 1 1 0 0,-1 0 0 0 0,1-1-1 0 0,-1 1 1 0 0,-5 8 0 0 0,3-7 53 0 0,0 0 0 0 0,0 0 0 0 0,-1-1 0 0 0,0 0-1 0 0,0 0 1 0 0,0 0 0 0 0,-8 6 0 0 0,-5 0 103 0 0,1-1 0 0 0,-2 0 0 0 0,1-1-1 0 0,-34 10 1 0 0,39-14-306 0 0,-1 0 1 0 0,0-1-1 0 0,0-1 0 0 0,-28 3 0 0 0,39-6-8 0 0,0-1 0 0 0,0 1 0 0 0,0 0 0 0 0,0-1-1 0 0,0 0 1 0 0,-2 0 0 0 0,4-1-1389 0 0,4-4-416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2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5527 0 0,'1'2'9596'0'0,"0"0"-9238"0"0,0 1-1 0 0,0 0 0 0 0,0 0 0 0 0,-1 0 0 0 0,1 0 1 0 0,-1 0-1 0 0,0-1 0 0 0,0 1 0 0 0,0 0 1 0 0,0 0-1 0 0,0 0 0 0 0,0 0 0 0 0,-1 0 1 0 0,0 0-1 0 0,1 0 0 0 0,-3 4 0 0 0,-3 6-102 0 0,0 0-1 0 0,-11 17 0 0 0,-3 6 557 0 0,6-3-369 0 0,-14 52 1 0 0,25-72-502 0 0,0 0-1 0 0,1-1 1 0 0,1 1 0 0 0,0 0-1 0 0,0 14 1 0 0,4-12-2231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5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4143 0 0,'2'-1'3188'0'0,"51"-21"7138"0"0,34-4-8599 0 0,-53 16-805 0 0,17-3-467 0 0,0 1 1 0 0,1 3-1 0 0,0 2 0 0 0,1 3 0 0 0,86 2 1 0 0,-110 5-969 0 0,1 1 1 0 0,-1 2-1 0 0,31 9 0 0 0,1 8-3476 0 0,-42-16 2062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2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67 203 5527 0 0,'0'2'423'0'0,"-16"26"-190"0"0,-11 16 6149 0 0,3-6 2142 0 0,31-48-7305 0 0,-5 7-984 0 0,27-36 225 0 0,1 2-1 0 0,2 1 0 0 0,38-32 1 0 0,-52 52-484 0 0,1 1 0 0 0,1 1 0 0 0,0 0 0 0 0,1 2 0 0 0,0 0 0 0 0,1 2-1 0 0,44-16 1 0 0,-65 26 18 0 0,1-1-1 0 0,-1 1 0 0 0,0 0 0 0 0,1-1 0 0 0,-1 1 0 0 0,0 0 0 0 0,1 0 0 0 0,-1 0 0 0 0,0 0 0 0 0,1 0 0 0 0,-1 0 0 0 0,0 0 0 0 0,1 1 0 0 0,-1-1 0 0 0,0 0 0 0 0,1 1 0 0 0,-1-1 0 0 0,0 1 0 0 0,3 1 1 0 0,-3-1 2 0 0,0 0 0 0 0,0 0 0 0 0,-1 0 0 0 0,1 0 0 0 0,0 1 0 0 0,0-1 0 0 0,0 0 0 0 0,-1 0 0 0 0,1 1 0 0 0,-1-1 0 0 0,1 1 0 0 0,-1-1 0 0 0,0 0 0 0 0,1 1 0 0 0,-1-1 0 0 0,0 1 0 0 0,0-1 0 0 0,0 1 0 0 0,0 1 0 0 0,-1 5-7 0 0,1 1 0 0 0,-2-1 0 0 0,1 0 1 0 0,-1 1-1 0 0,-4 9 0 0 0,-18 41-60 0 0,14-34 60 0 0,1-5-137 0 0,4-10-98 0 0,1-1 0 0 0,-4 13 0 0 0,7-19 199 0 0,0-1 0 0 0,1 0 0 0 0,-1 1 0 0 0,1-1 0 0 0,0 1 0 0 0,0-1 0 0 0,0 0-1 0 0,0 1 1 0 0,0-1 0 0 0,0 1 0 0 0,1-1 0 0 0,-1 0 0 0 0,1 1 0 0 0,2 3 0 0 0,6 16-2131 0 0,-4-12 420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2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158 113 15087 0 0,'34'-29'2389'0'0,"49"-54"0"0"0,-83 82-2120 0 0,-4 3 149 0 0,-12 6 641 0 0,-19 15 337 0 0,25-16-1520 0 0,1 0-1 0 0,0 0 0 0 0,0 1 1 0 0,1 1-1 0 0,0-1 1 0 0,1 1-1 0 0,0 0 1 0 0,0 1-1 0 0,1 0 1 0 0,0 0-1 0 0,-5 12 1 0 0,11-21-4 0 0,5-1-6 0 0,0-1 121 0 0,0 0 1 0 0,1 0-1 0 0,-1 0 1 0 0,0-1-1 0 0,0 0 1 0 0,0 0-1 0 0,0 0 1 0 0,0 0-1 0 0,-1-1 1 0 0,1 0-1 0 0,-1 0 1 0 0,0 0-1 0 0,1 0 1 0 0,5-7-1 0 0,-11 10 13 0 0,1 0-1 0 0,0 1 0 0 0,0-1 1 0 0,0 0-1 0 0,0 0 1 0 0,0 0-1 0 0,0 1 0 0 0,0-1 1 0 0,0 0-1 0 0,0 0 1 0 0,0 0-1 0 0,0 1 0 0 0,0-1 1 0 0,0 0-1 0 0,0 0 1 0 0,0 0-1 0 0,0 1 0 0 0,0-1 1 0 0,1 0-1 0 0,-1 0 1 0 0,0 0-1 0 0,0 1 0 0 0,0-1 1 0 0,0 0-1 0 0,0 0 1 0 0,0 0-1 0 0,0 0 0 0 0,1 0 1 0 0,-1 1-1 0 0,0-1 1 0 0,0 0-1 0 0,0 0 0 0 0,0 0 1 0 0,1 0-1 0 0,-1 0 1 0 0,0 0-1 0 0,0 0 0 0 0,0 1 1 0 0,1-1-1 0 0,-1 0 1 0 0,0 0-1 0 0,0 0 0 0 0,0 0 1 0 0,1 0-1 0 0,-1 0 1 0 0,0 0-1 0 0,0 0 0 0 0,0 0 1 0 0,1 0-1 0 0,-1 0 1 0 0,0 0-1 0 0,0 0 0 0 0,0-1 1 0 0,1 1-1 0 0,-1 0 1 0 0,0 0-1 0 0,0 0 0 0 0,0 0 1 0 0,0 0-1 0 0,1 0 1 0 0,-1 0-1 0 0,0-1 0 0 0,0 1 1 0 0,0 0-1 0 0,0 0 1 0 0,0 0-1 0 0,1 0 0 0 0,-1-1 1 0 0,-2 16-57 0 0,-5 9 33 0 0,-1 1 1 0 0,-1-1-1 0 0,-14 27 1 0 0,5-13-1 0 0,-14 33-22 0 0,-54 138 77 0 0,79-187 96 0 0,1 1-1 0 0,1 0 0 0 0,1 0 1 0 0,1 0-1 0 0,1 0 0 0 0,0 1 1 0 0,4 34-1 0 0,3-26 134 0 0,1 0 1 0 0,2-1-1 0 0,0 0 0 0 0,2-1 1 0 0,2 0-1 0 0,26 49 0 0 0,112 157 652 0 0,-94-154-791 0 0,-40-59-99 0 0,-1 1-1 0 0,18 41 1 0 0,-29-57-31 0 0,-1 0 0 0 0,0 1-1 0 0,-1-1 1 0 0,0 1 0 0 0,0 0-1 0 0,0 0 1 0 0,-2 0 0 0 0,1 0-1 0 0,-1 0 1 0 0,0 0-1 0 0,-3 18 1 0 0,2-24-10 0 0,0 1 0 0 0,0-1 1 0 0,0 1-1 0 0,0-1 0 0 0,-1 0 0 0 0,1 1 0 0 0,-1-1 0 0 0,0 0 0 0 0,0 0 0 0 0,0 0 1 0 0,0 0-1 0 0,-1 0 0 0 0,1-1 0 0 0,-1 1 0 0 0,1-1 0 0 0,-1 0 0 0 0,0 1 1 0 0,0-1-1 0 0,-6 2 0 0 0,4-2 3 0 0,0 0 1 0 0,-1 0-1 0 0,1-1 0 0 0,0 0 1 0 0,-1 0-1 0 0,1 0 1 0 0,-1-1-1 0 0,1 0 1 0 0,-1 0-1 0 0,1 0 0 0 0,-1 0 1 0 0,-7-3-1 0 0,-10-2 1 0 0,0 0 0 0 0,1-2-1 0 0,-1-1 1 0 0,-37-19 0 0 0,44 18-3255 0 0,-27-20 0 0 0,11 1-4226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2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45 10135 0 0,'0'0'778'0'0,"-1"-2"-416"0"0,-4-9 313 0 0,3 7-201 0 0,0 1-1 0 0,0-1 1 0 0,-1 1-1 0 0,1-1 1 0 0,-5-4-1 0 0,6 7-374 0 0,1 1-1 0 0,-1 0 1 0 0,1-1-1 0 0,-1 1 1 0 0,1-1-1 0 0,-1 1 1 0 0,1 0-1 0 0,-1-1 1 0 0,1 1-1 0 0,-1 0 1 0 0,0 0-1 0 0,1-1 1 0 0,-1 1-1 0 0,0 0 1 0 0,1 0-1 0 0,-1 0 1 0 0,0 0-1 0 0,1 0 1 0 0,-1 0-1 0 0,0 0 1 0 0,1 0-1 0 0,-1 0 1 0 0,0 0-1 0 0,-1 1-7 0 0,1-1 0 0 0,-1 1 0 0 0,1 0-1 0 0,-1 0 1 0 0,1-1 0 0 0,0 1 0 0 0,-1 0-1 0 0,1 0 1 0 0,-2 2 0 0 0,-2 3 1 0 0,0 1 0 0 0,0-1 0 0 0,-4 8 1 0 0,7-11 26 0 0,-10 20-106 0 0,1 0 0 0 0,-15 48 0 0 0,11-28 3 0 0,-22 48 56 0 0,-4-1 1 0 0,-76 123-1 0 0,102-190-92 0 0,-134 213 78 0 0,-18-12-496 0 0,132-189-297 0 0,14-15 97 0 0,2-6-341 0 0,18-13 454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2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3 219 2303 0 0,'-3'-6'15479'0'0,"64"6"-13983"0"0,-1-3 0 0 0,65-12 0 0 0,120-36-567 0 0,-170 31-1217 0 0,89-38-1 0 0,-140 48-41 0 0,70-31-4681 0 0,-67 27-1447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2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 8287 0 0,'0'0'3847'0'0,"-1"2"-2211"0"0,-18 59 676 0 0,-52 114 0 0 0,25-69-1815 0 0,-71 168-79 0 0,46-113-346 0 0,53-121-66 0 0,-28 49 1 0 0,36-73-8 0 0,-1 0 1 0 0,-1 0 0 0 0,0-1-1 0 0,-1-1 1 0 0,-21 19-1 0 0,15-19 1 0 0,10-10 0 0 0,9-4 0 0 0,-1 0 0 0 0,1 0-1 0 0,-1 0 1 0 0,1 0 0 0 0,0 0-1 0 0,-1 0 1 0 0,1 0 0 0 0,-1 0 0 0 0,1 0-1 0 0,-1 0 1 0 0,1 0 0 0 0,-1 0-1 0 0,1 0 1 0 0,-1-1 0 0 0,1 1-1 0 0,-1 0 1 0 0,1 0 0 0 0,-1 0 0 0 0,1-1-1 0 0,0 1 1 0 0,-1 0 0 0 0,1 0-1 0 0,-1-1 1 0 0,1 1 0 0 0,0 0-1 0 0,-1-1 1 0 0,1 1 0 0 0,0-1 0 0 0,0 1-1 0 0,-1 0 1 0 0,1-1 0 0 0,0 1-1 0 0,0-1 1 0 0,0 1 0 0 0,-1-1 0 0 0,1 1-1 0 0,0-1 1 0 0,0 1 0 0 0,0-1-1 0 0,0 1 1 0 0,0-1 0 0 0,0 1-1 0 0,0 0 1 0 0,0-1 0 0 0,0 1 0 0 0,0-2-1 0 0,0 2-9 0 0,0-4-22 0 0,0 1 1 0 0,1-1-1 0 0,-1 1 0 0 0,1-1 0 0 0,-1 1 0 0 0,1-1 1 0 0,0 1-1 0 0,0 0 0 0 0,1 0 0 0 0,-1-1 0 0 0,1 1 1 0 0,0 0-1 0 0,2-4 0 0 0,5-4-158 0 0,18-21-1 0 0,-20 25 121 0 0,7-7-60 0 0,0 0 1 0 0,1 1-1 0 0,1 1 0 0 0,0 1 0 0 0,0 0 0 0 0,1 1 0 0 0,1 0 0 0 0,-1 2 1 0 0,2 0-1 0 0,-1 1 0 0 0,1 1 0 0 0,27-6 0 0 0,-43 12 179 0 0,-1 0-1 0 0,0-1 1 0 0,0 1 0 0 0,1 0-1 0 0,-1 0 1 0 0,0 0-1 0 0,1 0 1 0 0,-1 1-1 0 0,0-1 1 0 0,0 0 0 0 0,1 1-1 0 0,-1 0 1 0 0,0-1-1 0 0,0 1 1 0 0,0 0-1 0 0,0 0 1 0 0,0 0 0 0 0,0 1-1 0 0,0-1 1 0 0,0 0-1 0 0,0 1 1 0 0,-1-1-1 0 0,1 1 1 0 0,-1 0 0 0 0,1-1-1 0 0,2 5 1 0 0,-2-1 89 0 0,0 0 0 0 0,1 0 0 0 0,-2 0 1 0 0,1 0-1 0 0,-1 0 0 0 0,0 0 0 0 0,0 1 1 0 0,0-1-1 0 0,0 0 0 0 0,-1 8 0 0 0,-1 3 71 0 0,-1-1 0 0 0,-6 28 0 0 0,5-28-895 0 0,0-1 0 0 0,-1 27-1 0 0,4-40-449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2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201 154 10591 0 0,'0'0'6658'0'0,"2"0"-6201"0"0,4 0-268 0 0,0 0 1 0 0,0-1-1 0 0,1 1 1 0 0,-1-1-1 0 0,0-1 1 0 0,0 1 0 0 0,0-1-1 0 0,0 0 1 0 0,0 0-1 0 0,10-6 1 0 0,12-4 170 0 0,35-10 164 0 0,-3 2-663 0 0,59-30 1 0 0,-114 48 60 0 0,-3 1 20 0 0,-1 0 0 0 0,1 1-1 0 0,0-1 1 0 0,-1 0-1 0 0,1 0 1 0 0,-1 0-1 0 0,1 0 1 0 0,-1 0 0 0 0,1 0-1 0 0,-1-1 1 0 0,0 1-1 0 0,0 0 1 0 0,1-1-1 0 0,-1 1 1 0 0,0-1 0 0 0,1-1-1 0 0,-3 2 13 0 0,0 0 0 0 0,-1 1 0 0 0,1-1 0 0 0,0 0 0 0 0,0 1 0 0 0,0-1 0 0 0,0 1 0 0 0,-1-1 0 0 0,1 1 0 0 0,0 0 0 0 0,0 0 0 0 0,-3-1 0 0 0,-5 1 17 0 0,-1 0 0 0 0,0 0 0 0 0,1 1 0 0 0,-1 0 0 0 0,1 1 0 0 0,-1 0 0 0 0,-14 5 0 0 0,12-3 19 0 0,-17 5 6 0 0,1 1 0 0 0,0 2 0 0 0,-35 19 0 0 0,-73 55 212 0 0,42-14 344 0 0,83-63-447 0 0,1 1 0 0 0,1 0 0 0 0,0 0-1 0 0,0 1 1 0 0,1 0 0 0 0,-10 18 0 0 0,17-27-99 0 0,0 0 1 0 0,0-1-1 0 0,0 1 1 0 0,1 0-1 0 0,-1 0 1 0 0,1 0 0 0 0,-1 0-1 0 0,1-1 1 0 0,-1 1-1 0 0,1 0 1 0 0,0 0-1 0 0,0 0 1 0 0,0 0 0 0 0,0 0-1 0 0,1 0 1 0 0,-1 0-1 0 0,0 0 1 0 0,1-1-1 0 0,-1 1 1 0 0,1 0 0 0 0,0 2-1 0 0,1-3-5 0 0,-1 1 0 0 0,0-1 0 0 0,1 1 0 0 0,-1-1-1 0 0,0 1 1 0 0,1-1 0 0 0,0 0 0 0 0,-1 0 0 0 0,1 0 0 0 0,0 0 0 0 0,0 0-1 0 0,-1 0 1 0 0,1 0 0 0 0,0-1 0 0 0,0 1 0 0 0,0-1 0 0 0,0 1 0 0 0,0-1-1 0 0,0 0 1 0 0,3 0 0 0 0,11 1 32 0 0,0-1 0 0 0,0-1-1 0 0,28-5 1 0 0,47-15-1271 0 0,-39 8-3255 0 0,2 1-1747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2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 5983 0 0,'0'0'8523'0'0,"0"2"-7488"0"0,2 8-642 0 0,-1 1 0 0 0,0-1 0 0 0,0 1 0 0 0,-1 0 0 0 0,-3 20 1 0 0,-13 56 418 0 0,16-87-802 0 0,-12 51 559 0 0,-33 83 1 0 0,-34 42-144 0 0,49-120-369 0 0,-72 102-1 0 0,-55 37-171 0 0,47-80-89 0 0,36-39-2743 0 0,63-65-1349 0 0,1-3-1239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2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38 537 1375 0 0,'-1'1'107'0'0,"1"-1"9"0"0,-1 1 1 0 0,0-1-1 0 0,1 0 0 0 0,-1 1 0 0 0,0-1 1 0 0,0 0-1 0 0,1 0 0 0 0,-1 0 1 0 0,0 1-1 0 0,1-1 0 0 0,-1 0 0 0 0,0 0 1 0 0,0 0-1 0 0,1 0 0 0 0,-1 0 0 0 0,0-1 1 0 0,0 1-1 0 0,1 0 0 0 0,-1 0 1 0 0,0 0-1 0 0,1-1 0 0 0,-1 1 0 0 0,0 0 1 0 0,1-1-1 0 0,-1 1 0 0 0,0 0 0 0 0,1-1 1 0 0,-1 1-1 0 0,1-1 0 0 0,-1 1 1 0 0,1-1-1 0 0,-1 1 0 0 0,0-2 144 0 0,0 1 113 0 0,-1-1 0 0 0,1 1 0 0 0,0-1 0 0 0,0 0-1 0 0,0 1 1 0 0,0-1 0 0 0,0 0 0 0 0,0 0-1 0 0,0 0 1 0 0,1 0 0 0 0,-1 0 0 0 0,1 0-1 0 0,-1-2 1 0 0,1 0-58 0 0,0 0 1 0 0,0 0-1 0 0,0 0 0 0 0,0-1 0 0 0,2-7 0 0 0,2-2 3 0 0,1 1 1 0 0,10-23-1 0 0,-12 29 69 0 0,9-18-133 0 0,1 0-1 0 0,2 1 0 0 0,0 0 1 0 0,2 1-1 0 0,0 1 0 0 0,2 1 1 0 0,0 0-1 0 0,1 1 0 0 0,1 1 1 0 0,1 2-1 0 0,45-29 0 0 0,-24 19-195 0 0,55-24-1 0 0,-83 44-48 0 0,1 1 0 0 0,0 0-1 0 0,0 2 1 0 0,1 0 0 0 0,-1 0 0 0 0,1 1 0 0 0,25 0 0 0 0,-36 3 20 0 0,0 0 0 0 0,0 1 0 0 0,-1-1 0 0 0,1 1 0 0 0,0 1 0 0 0,0-1 0 0 0,-1 1 0 0 0,1 0 0 0 0,-1 0 0 0 0,1 1 0 0 0,-1-1 0 0 0,0 1 0 0 0,0 1 0 0 0,0-1 0 0 0,0 1 0 0 0,-1-1 0 0 0,7 7 1 0 0,-7-5 14 0 0,0 1 1 0 0,0-1 0 0 0,-1 1 0 0 0,1 0 0 0 0,-1 0 0 0 0,0 0 0 0 0,-1 0-1 0 0,1 0 1 0 0,-1 1 0 0 0,-1-1 0 0 0,1 1 0 0 0,-1 0 0 0 0,0-1 0 0 0,0 14 0 0 0,-1-13-32 0 0,-1 0 0 0 0,1 0 1 0 0,-1 0-1 0 0,0 0 1 0 0,-1-1-1 0 0,0 1 1 0 0,0 0-1 0 0,0-1 0 0 0,-7 12 1 0 0,5-10 43 0 0,-1-1 1 0 0,0 0 0 0 0,-1 0-1 0 0,0-1 1 0 0,0 1-1 0 0,0-2 1 0 0,-11 9-1 0 0,-18 11 119 0 0,-1-2 0 0 0,-1-2 0 0 0,-78 32 0 0 0,101-46-169 0 0,-5 1 15 0 0,0-1 1 0 0,-28 7 0 0 0,-84 7-226 0 0,131-21 146 0 0,-1 0-1 0 0,0 0 0 0 0,0 0 1 0 0,0 1-1 0 0,0-1 0 0 0,1 0 1 0 0,-1 0-1 0 0,0 0 0 0 0,0 0 1 0 0,0 0-1 0 0,0 0 0 0 0,1-1 1 0 0,-1 1-1 0 0,0 0 0 0 0,0 0 1 0 0,0-1-1 0 0,1 1 0 0 0,-1 0 1 0 0,0-1-1 0 0,0 1 0 0 0,1-1 1 0 0,-1 1-1 0 0,0-1 0 0 0,1 1 1 0 0,-1-1-1 0 0,0 1 0 0 0,1-1 1 0 0,-1 0-1 0 0,1 1 1 0 0,-1-1-1 0 0,1 0 0 0 0,-1-1 1 0 0,2-6-1217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2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21 596 9671 0 0,'0'0'1264'0'0,"-2"-9"1584"0"0,-10-58 2791 0 0,6 1-3751 0 0,6 47-1738 0 0,0 1-1 0 0,1 0 1 0 0,1 0-1 0 0,1-1 1 0 0,6-22-1 0 0,-2 18-64 0 0,0 0 0 0 0,2 1 0 0 0,0 0 0 0 0,2 1 0 0 0,24-37 0 0 0,-25 45-106 0 0,0 0-1 0 0,1 0 0 0 0,0 2 0 0 0,1-1 0 0 0,0 1 0 0 0,1 1 1 0 0,0 0-1 0 0,1 1 0 0 0,19-10 0 0 0,-22 14-38 0 0,0 0-1 0 0,1 0 1 0 0,-1 1-1 0 0,1 1 0 0 0,16-4 1 0 0,-20 6-380 0 0,0 1 1 0 0,0-1-1 0 0,12 2 0 0 0,-12 0-1042 0 0,0 1 0 0 0,0-1 0 0 0,13 6 0 0 0,4 3-4752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2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68 6447 0 0,'0'0'499'0'0,"0"-15"1192"0"0,0 14-1404 0 0,0 0 1 0 0,0-1-1 0 0,0 1 1 0 0,-1 0-1 0 0,1-1 1 0 0,0 1-1 0 0,-1 0 1 0 0,1 0-1 0 0,-1-1 1 0 0,1 1-1 0 0,-1 0 1 0 0,0 0-1 0 0,0 0 1 0 0,1-1-1 0 0,-1 1 1 0 0,0 0 0 0 0,0 0-1 0 0,0 0 1 0 0,0 1-1 0 0,0-1 1 0 0,0 0-1 0 0,0 0 1 0 0,0 0-1 0 0,-1 1 1 0 0,1-1-1 0 0,-2 0 1 0 0,1 1-200 0 0,0-1 1 0 0,0 1-1 0 0,0 0 0 0 0,0 0 1 0 0,0 0-1 0 0,0 0 1 0 0,-1 1-1 0 0,1-1 1 0 0,0 1-1 0 0,0-1 1 0 0,0 1-1 0 0,1 0 0 0 0,-1-1 1 0 0,0 1-1 0 0,0 0 1 0 0,-3 3-1 0 0,-18 13 152 0 0,1 1-1 0 0,0 1 0 0 0,2 1 1 0 0,-24 29-1 0 0,23-26-196 0 0,2 0 42 0 0,-19 31 0 0 0,1-2 72 0 0,30-43-81 0 0,1 0 0 0 0,-7 12-1 0 0,12-19-46 0 0,0 0 0 0 0,0 0-1 0 0,0 0 1 0 0,0 0-1 0 0,0 0 1 0 0,1 1-1 0 0,-1-1 1 0 0,0 0 0 0 0,1 0-1 0 0,0 1 1 0 0,0-1-1 0 0,0 0 1 0 0,0 1-1 0 0,0-1 1 0 0,0 0 0 0 0,1 5-1 0 0,0-7-15 0 0,-1 1 0 0 0,1-1 0 0 0,-1 1 0 0 0,1-1 0 0 0,-1 1 0 0 0,1-1 0 0 0,-1 1 0 0 0,1-1 0 0 0,0 1 0 0 0,-1-1 0 0 0,1 0 1 0 0,0 1-1 0 0,-1-1 0 0 0,1 0 0 0 0,0 0 0 0 0,0 1 0 0 0,-1-1 0 0 0,2 0 0 0 0,0 0 21 0 0,3 1-7 0 0,0 0 0 0 0,0 0 0 0 0,0-1 0 0 0,-1 0 0 0 0,1 0 0 0 0,0 0 0 0 0,0-1 0 0 0,0 0 0 0 0,0 0 0 0 0,6-2 0 0 0,7-2 71 0 0,21-11 0 0 0,-14 4-57 0 0,0 0 0 0 0,-1-2 0 0 0,-1-1 1 0 0,0-1-1 0 0,-1-1 0 0 0,0 0 0 0 0,23-26 0 0 0,-38 34-86 0 0,0 0-1 0 0,0-1 0 0 0,-1 1 1 0 0,0-1-1 0 0,4-12 1 0 0,-7 15-1 0 0,0 1 1 0 0,0-1 0 0 0,-1-1-1 0 0,0 1 1 0 0,-1 0 0 0 0,0 0-1 0 0,0-1 1 0 0,0-13 0 0 0,-2 15-318 0 0,0 1-1 0 0,-1-1 1 0 0,0 1 0 0 0,0 0-1 0 0,0 0 1 0 0,0 0 0 0 0,-1 0-1 0 0,0 0 1 0 0,0 0 0 0 0,0 1-1 0 0,0-1 1 0 0,-1 1 0 0 0,-4-4-1 0 0,1 2-628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7:59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0 6447 0 0,'0'0'298'0'0,"-2"0"-10"0"0,-37 2-367 0 0,-21 3 6626 0 0,-15 1-1305 0 0,55-5-4623 0 0,0 2-1 0 0,-37 8 0 0 0,45-8-575 0 0,1 1 0 0 0,-1 0 0 0 0,0 1 0 0 0,1 0-1 0 0,-19 13 1 0 0,7 3 11 0 0,22-20-54 0 0,0 0 1 0 0,0 0-1 0 0,0 0 1 0 0,0-1-1 0 0,0 1 1 0 0,1 0-1 0 0,-1 1 1 0 0,0-1-1 0 0,1 0 1 0 0,-1 0-1 0 0,1 0 1 0 0,-1 0-1 0 0,1 0 1 0 0,0 1-1 0 0,-1-1 1 0 0,1 0-1 0 0,0 0 1 0 0,0 2 0 0 0,0 2-1 0 0,-2 5 0 0 0,4 2 0 0 0,13 23-14 0 0,-10-27-25 0 0,-5-7 33 0 0,1 0 1 0 0,-1 1-1 0 0,1-1 1 0 0,0 0-1 0 0,-1 1 1 0 0,1-1-1 0 0,0 0 1 0 0,0 0-1 0 0,0 0 1 0 0,0 0-1 0 0,0 0 1 0 0,0 0-1 0 0,0 0 1 0 0,0 0-1 0 0,0 0 1 0 0,1 0-1 0 0,1 0 1 0 0,2 2-8 0 0,6 4-69 0 0,1-1 1 0 0,1 0-1 0 0,-1-1 0 0 0,1 0 1 0 0,15 3-1 0 0,-13-3-22 0 0,0 0 0 0 0,-1 0 0 0 0,16 9 0 0 0,-25-11 101 0 0,0 0 1 0 0,-1 0-1 0 0,0 0 1 0 0,0 1-1 0 0,0-1 1 0 0,0 1-1 0 0,-1 0 1 0 0,1 0-1 0 0,-1 0 1 0 0,0 1-1 0 0,0-1 1 0 0,0 1-1 0 0,2 6 1 0 0,-2-5 0 0 0,-1 0 1 0 0,1 1 0 0 0,-1-1 0 0 0,-1 1-1 0 0,1 0 1 0 0,-1-1 0 0 0,0 1 0 0 0,-1 0-1 0 0,0 14 1 0 0,-1-18 33 0 0,1 0 1 0 0,-1 0-1 0 0,0 1 0 0 0,0-1 1 0 0,0 0-1 0 0,-1 0 0 0 0,1 0 1 0 0,-1 0-1 0 0,1 0 0 0 0,-1 0 1 0 0,0-1-1 0 0,0 1 0 0 0,0-1 0 0 0,-1 1 1 0 0,1-1-1 0 0,-1 0 0 0 0,1 1 1 0 0,-1-1-1 0 0,0-1 0 0 0,0 1 1 0 0,1 0-1 0 0,-6 1 0 0 0,-2 1 98 0 0,0-1 1 0 0,0-1-1 0 0,-1 0 0 0 0,1 0 0 0 0,-1-1 0 0 0,-13 0 0 0 0,8 0 31 0 0,-74 1 275 0 0,-113-12-1 0 0,197 10-434 0 0,-2-1-5 0 0,-8 0-87 0 0,-21-4-1 0 0,33 4 54 0 0,1 0 1 0 0,-1 1-1 0 0,1-1 1 0 0,0-1-1 0 0,-1 1 1 0 0,1 0-1 0 0,0-1 1 0 0,0 0-1 0 0,0 0 1 0 0,0 0-1 0 0,0 0 1 0 0,-3-3 0 0 0,2-3-1105 0 0,4 0-354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2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83 5527 0 0,'30'-44'300'0'0,"-25"39"156"0"0,-1-1 0 0 0,1 1 0 0 0,0 0 0 0 0,0 0 0 0 0,12-7 3225 0 0,-17 11-3359 0 0,1 1 1 0 0,-1 0-1 0 0,0 0 0 0 0,1 0 1 0 0,-1 0-1 0 0,4 1 2903 0 0,-3 0-2903 0 0,4 8 1172 0 0,-3 16-2118 0 0,-3-9 640 0 0,-1 0-1 0 0,-1 0 1 0 0,-1 0 0 0 0,0 0-1 0 0,-8 19 1 0 0,2-6-10 0 0,-176 451 44 0 0,119-317-53 0 0,46-109-84 0 0,-57 124-666 0 0,0-58-40 0 0,69-107 794 0 0,2-2-2 0 0,-1-1 0 0 0,-1 0 0 0 0,0 0 1 0 0,0-1-1 0 0,-1-1 0 0 0,0 1 0 0 0,-20 12 0 0 0,29-20 1 0 0,-1 0 0 0 0,1-1 0 0 0,0 1 0 0 0,-1-1 0 0 0,1 1 0 0 0,-1-1 0 0 0,1 1 0 0 0,-1-1 0 0 0,1 0 0 0 0,-1 0 0 0 0,-1 0 0 0 0,-6-3 0 0 0,8 2 1 0 0,0 0 0 0 0,0 0 0 0 0,0 0 0 0 0,0 0 1 0 0,0 0-1 0 0,0 0 0 0 0,0-1 0 0 0,1 1 0 0 0,-1 0 0 0 0,0 0 0 0 0,1-1 0 0 0,-1 1 0 0 0,1-1 0 0 0,0 1 0 0 0,-1 0 0 0 0,1-1 0 0 0,0 1 0 0 0,0-1 0 0 0,0 1 0 0 0,0-1 1 0 0,0 1-1 0 0,0-1 0 0 0,0 1 0 0 0,0 0 0 0 0,1-1 0 0 0,0-2 0 0 0,1-4 8 0 0,1 0-1 0 0,0-1 1 0 0,6-8-1 0 0,-7 12-7 0 0,15-30 84 0 0,1 0 0 0 0,2 1 0 0 0,2 1 0 0 0,1 1 0 0 0,1 1 0 0 0,2 1-1 0 0,1 1 1 0 0,36-30 0 0 0,-58 55-82 0 0,1 0 0 0 0,-1 0 0 0 0,0 1 0 0 0,1 0 0 0 0,0 0-1 0 0,-1 0 1 0 0,10-2 0 0 0,-11 4 12 0 0,0 0 1 0 0,-1 0-1 0 0,1 1 0 0 0,0 0 1 0 0,-1 0-1 0 0,1 0 0 0 0,0 0 0 0 0,0 0 1 0 0,-1 1-1 0 0,1-1 0 0 0,0 1 0 0 0,-1 0 1 0 0,1 0-1 0 0,3 2 0 0 0,0 0 56 0 0,0 1 0 0 0,-1-1 0 0 0,0 1 0 0 0,1 1 0 0 0,-1-1 0 0 0,-1 1 0 0 0,11 10 0 0 0,-6-3 172 0 0,-1 1-1 0 0,15 24 1 0 0,-21-30-113 0 0,1 1-1 0 0,-1-1 0 0 0,-1 1 1 0 0,0 0-1 0 0,0 0 1 0 0,0 0-1 0 0,-1 0 0 0 0,0 0 1 0 0,0 1-1 0 0,-1-1 1 0 0,0 0-1 0 0,-1 0 0 0 0,1 0 1 0 0,-2 1-1 0 0,1-1 1 0 0,-1 0-1 0 0,-1-1 0 0 0,1 1 1 0 0,-6 12-1 0 0,1-9-53 0 0,1 0-1 0 0,-1-1 1 0 0,-1 1-1 0 0,0-1 0 0 0,0-1 1 0 0,-1 1-1 0 0,-1-2 1 0 0,-14 12-1 0 0,6-7 66 0 0,-1 0 1 0 0,-1-2-1 0 0,-38 17 0 0 0,47-24-218 0 0,1 0 0 0 0,-1-1 0 0 0,0-1 0 0 0,0 0 0 0 0,0 0 0 0 0,-22 0 0 0 0,26-2-82 0 0,1 0 0 0 0,-1-1 1 0 0,0 0-1 0 0,1 0 0 0 0,-1 0 1 0 0,1-1-1 0 0,-1 0 0 0 0,1 0 0 0 0,0 0 1 0 0,-1-1-1 0 0,1 0 0 0 0,-9-7 1 0 0,6 1-4832 0 0,5-3-1586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2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64 6911 0 0,'0'0'528'0'0,"0"-2"-53"0"0,-3-6 634 0 0,2 4-103 0 0,0 0 0 0 0,0 0 0 0 0,-1 0 0 0 0,1 0 0 0 0,-1 1 0 0 0,0-1 0 0 0,0 0 0 0 0,-4-3 1320 0 0,6 7-2307 0 0,-1-1 1 0 0,1 1 0 0 0,0 0 0 0 0,0 0 0 0 0,-1 0 0 0 0,1 0-1 0 0,0-1 1 0 0,0 1 0 0 0,-1 0 0 0 0,1 0 0 0 0,0-1 0 0 0,0 1-1 0 0,0 0 1 0 0,0 0 0 0 0,-1-1 0 0 0,1 1 0 0 0,0 0 0 0 0,0-1-1 0 0,0 1 1 0 0,0 0 0 0 0,0 0 0 0 0,0-1 0 0 0,0 0 0 0 0,-1 1 24 0 0,1-1 1 0 0,0 1 0 0 0,0 0-1 0 0,0-1 1 0 0,0 1 0 0 0,0-1-1 0 0,-1 1 1 0 0,1-1 0 0 0,0 1 0 0 0,0 0-1 0 0,-1-1 1 0 0,1 1 0 0 0,0 0-1 0 0,0-1 1 0 0,-1 1 0 0 0,1 0-1 0 0,0-1 1 0 0,-1 1 0 0 0,1 0 0 0 0,-1-1-1 0 0,-4 1-20 0 0,-1-1-1 0 0,1 1 1 0 0,0 0-1 0 0,0 1 0 0 0,0-1 1 0 0,0 1-1 0 0,-1 0 1 0 0,1 0-1 0 0,0 1 1 0 0,1-1-1 0 0,-1 1 1 0 0,0 0-1 0 0,0 0 1 0 0,1 1-1 0 0,-6 3 0 0 0,-5 5-29 0 0,0 0-1 0 0,1 0 0 0 0,-13 16 0 0 0,1-2 92 0 0,1 2 0 0 0,1 0 0 0 0,2 2-1 0 0,-35 57 1 0 0,55-82-54 0 0,0 0 0 0 0,1 0-1 0 0,0 0 1 0 0,-1 0-1 0 0,1 0 1 0 0,1 1 0 0 0,-1-1-1 0 0,1 0 1 0 0,-1 1 0 0 0,1-1-1 0 0,0 0 1 0 0,1 1 0 0 0,-1-1-1 0 0,1 0 1 0 0,0 1 0 0 0,2 6-1 0 0,-2-11-6 0 0,0 1-1 0 0,0-1 1 0 0,0 0-1 0 0,1 1 0 0 0,-1-1 1 0 0,0 0-1 0 0,0 0 1 0 0,0 0-1 0 0,0 0 0 0 0,0 1 1 0 0,0-2-1 0 0,1 1 1 0 0,-1 0-1 0 0,0 0 0 0 0,0 0 1 0 0,0 0-1 0 0,0-1 1 0 0,0 1-1 0 0,2-1 0 0 0,0 0 44 0 0,13-3 25 0 0,-1 0-1 0 0,0-1 1 0 0,0 0-1 0 0,-1-2 1 0 0,0 0-1 0 0,0 0 1 0 0,0-1-1 0 0,17-14 1 0 0,-9 4-82 0 0,0 0-1 0 0,-2-2 1 0 0,33-40 0 0 0,-80 91-1879 0 0,-33 41 1371 0 0,54-65 357 0 0,1 1-1 0 0,1 0 0 0 0,-1 0 1 0 0,1 0-1 0 0,0 1 0 0 0,1-1 1 0 0,0 1-1 0 0,-2 10 1 0 0,5-17-353 0 0,7 2-1582 0 0,3-1 352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2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46 13359 0 0,'7'-10'383'0'0,"-5"7"-266"0"0,0 0 1 0 0,1-1-1 0 0,-1 1 1 0 0,1 0-1 0 0,0 0 1 0 0,0 0-1 0 0,0 1 1 0 0,0-1-1 0 0,7-3 1 0 0,-10 6-21 0 0,1-1 0 0 0,-1 1 0 0 0,0 0 1 0 0,1 0-1 0 0,-1-1 0 0 0,0 1 0 0 0,1 0 1 0 0,-1 0-1 0 0,0 0 0 0 0,1 0 0 0 0,-1 0 1 0 0,0 0-1 0 0,1-1 0 0 0,-1 1 0 0 0,1 0 1 0 0,-1 0-1 0 0,0 0 0 0 0,1 0 0 0 0,-1 0 1 0 0,1 0-1 0 0,-1 1 0 0 0,0-1 1 0 0,1 0-1 0 0,-1 0 0 0 0,0 0 0 0 0,1 0 1 0 0,-1 0-1 0 0,1 1 0 0 0,-1-1 0 0 0,1 0 1 0 0,-1 1-52 0 0,1 0 1 0 0,-1 0-1 0 0,1-1 1 0 0,-1 1-1 0 0,1 0 1 0 0,-1 0-1 0 0,0 0 1 0 0,0 0-1 0 0,1 0 1 0 0,-1 0-1 0 0,0-1 1 0 0,0 3-1 0 0,-1 27-99 0 0,-4-1 188 0 0,-2 0 0 0 0,-15 41 0 0 0,-29 56 206 0 0,29-74-187 0 0,-24 48-55 0 0,-3-1 0 0 0,-5-2-1 0 0,-113 150 1 0 0,155-230-68 0 0,-137 176 887 0 0,143-185-778 0 0,1-1 101 0 0,7-14-184 0 0,7-7-285 0 0,-1 0 0 0 0,2 0 0 0 0,0 0 1 0 0,23-23-1 0 0,-2 1-175 0 0,71-80-468 0 0,-83 97 879 0 0,0 1 1 0 0,1 1-1 0 0,42-27 1 0 0,-58 42 45 0 0,-1 0 0 0 0,1 0-1 0 0,0 0 1 0 0,1 0 0 0 0,-1 1 0 0 0,0 0 0 0 0,0 0-1 0 0,1 0 1 0 0,-1 0 0 0 0,1 0 0 0 0,-1 1 0 0 0,0 0-1 0 0,1 0 1 0 0,-1 0 0 0 0,1 1 0 0 0,5 0 0 0 0,-4 1-42 0 0,0 0-1 0 0,0 1 1 0 0,0 0 0 0 0,0-1 0 0 0,-1 2 0 0 0,1-1 0 0 0,-1 1 0 0 0,0 0-1 0 0,0 0 1 0 0,8 7 0 0 0,-1 2-9 0 0,0 0 0 0 0,0 1-1 0 0,-2 0 1 0 0,17 27 0 0 0,-23-34 115 0 0,-1 0 0 0 0,0 1 0 0 0,0 0 0 0 0,0 0 0 0 0,-1 0-1 0 0,0 0 1 0 0,0 0 0 0 0,-1 0 0 0 0,0 1 0 0 0,-1-1 0 0 0,1 0 0 0 0,-3 11 0 0 0,2-14-47 0 0,-1-1 0 0 0,-1 1 0 0 0,1-1 0 0 0,-1 0 0 0 0,0 1 0 0 0,0-1 0 0 0,0 0 0 0 0,0 0 0 0 0,-1-1 0 0 0,1 1 0 0 0,-1 0 0 0 0,0-1 0 0 0,0 1 0 0 0,0-1 1 0 0,-6 4-1 0 0,-6 4 195 0 0,0-1 1 0 0,-25 13-1 0 0,25-15-125 0 0,-19 9 59 0 0,0-1 0 0 0,-1-2 0 0 0,0-1 0 0 0,-62 13 0 0 0,81-23-233 0 0,0 0 1 0 0,1-2-1 0 0,-1 0 0 0 0,0 0 0 0 0,0-2 1 0 0,-19-2-1 0 0,33 2-274 0 0,2-9-532 0 0,0 9 801 0 0,0 0 1 0 0,-1 1-1 0 0,1-1 0 0 0,0 0 0 0 0,0 1 0 0 0,0-1 1 0 0,0 0-1 0 0,0 1 0 0 0,0-1 0 0 0,0 0 0 0 0,0 1 1 0 0,0-1-1 0 0,0 0 0 0 0,1 1 0 0 0,-1-1 0 0 0,0 0 1 0 0,0 1-1 0 0,1-1 0 0 0,-1 1 0 0 0,0-1 0 0 0,1 0 1 0 0,-1 1-1 0 0,0-1 0 0 0,1 1 0 0 0,-1-1 0 0 0,1 1 1 0 0,0-1-1 0 0,26-19-2711 0 0,-7 8-4285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2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15663 0 0,'0'0'1207'0'0,"-2"0"-788"0"0,-1 1-120 0 0,-1 0 1 0 0,0 1 0 0 0,0-1 0 0 0,0 1 0 0 0,1 0 0 0 0,-1 0 0 0 0,1 0-1 0 0,-1 0 1 0 0,1 1 0 0 0,0-1 0 0 0,0 1 0 0 0,0 0 0 0 0,0 0 0 0 0,1 0-1 0 0,-5 5 1 0 0,0 3 375 0 0,0 1-1 0 0,0 0 0 0 0,-7 18 0 0 0,8-17-596 0 0,5-12-70 0 0,0 1-1 0 0,0-1 0 0 0,0 1 0 0 0,0 0 1 0 0,0 0-1 0 0,0-1 0 0 0,1 1 0 0 0,-1 0 1 0 0,1 0-1 0 0,0 0 0 0 0,-1 0 0 0 0,1 0 1 0 0,0-1-1 0 0,0 1 0 0 0,0 0 0 0 0,0 0 1 0 0,0 0-1 0 0,1 4 0 0 0,5 11-14 0 0,-2-7-134 0 0,0 0-1 0 0,-1 1 1 0 0,0-1-1 0 0,-1 1 1 0 0,1 14-1 0 0,-5-15-3338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28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485 117 18599 0 0,'5'-10'281'0'0,"1"0"0"0"0,0 0-1 0 0,0 0 1 0 0,1 1 0 0 0,0 0 0 0 0,8-9-1 0 0,-10 14-198 0 0,-1 0 1 0 0,1 0-1 0 0,0 0 0 0 0,0 1 0 0 0,0 0 0 0 0,1 0 0 0 0,-1 0 0 0 0,1 0 0 0 0,-1 1 0 0 0,1 0 0 0 0,0 0 0 0 0,10-1 0 0 0,-14 2 57 0 0,-1 2-129 0 0,0 0 1 0 0,0-1-1 0 0,-1 1 1 0 0,1 0-1 0 0,0-1 1 0 0,0 1-1 0 0,-1 0 0 0 0,1 0 1 0 0,-1 0-1 0 0,1 0 1 0 0,-1 0-1 0 0,1 0 1 0 0,-1 0-1 0 0,0 0 1 0 0,1-1-1 0 0,-1 2 1 0 0,0-1-1 0 0,0 0 0 0 0,1 0 1 0 0,-1 0-1 0 0,0 2 1 0 0,-2 23 11 0 0,2-25-21 0 0,-3 14 2 0 0,-1 0 0 0 0,0 0-1 0 0,-10 23 1 0 0,-23 41 131 0 0,24-54-52 0 0,-24 45 355 0 0,-82 116 0 0 0,-64 51 493 0 0,110-146-561 0 0,51-63-262 0 0,1 1-1 0 0,2 0 1 0 0,0 2 0 0 0,2 0-1 0 0,-14 37 1 0 0,29-62-195 0 0,0 0-1 0 0,0 0 1 0 0,1 0-1 0 0,0 0 1 0 0,0 1-1 0 0,0 8 1 0 0,1-14 54 0 0,0 1-1 0 0,0-1 1 0 0,0 1 0 0 0,0-1 0 0 0,0 1-1 0 0,1-1 1 0 0,-1 1 0 0 0,1-1 0 0 0,-1 1 0 0 0,1-1-1 0 0,-1 0 1 0 0,1 1 0 0 0,0-1 0 0 0,-1 0-1 0 0,1 1 1 0 0,0-1 0 0 0,0 0 0 0 0,0 0-1 0 0,0 0 1 0 0,0 1 0 0 0,1-1 0 0 0,-1-1 0 0 0,0 1-1 0 0,0 0 1 0 0,1 0 0 0 0,-1 0 0 0 0,0-1-1 0 0,1 1 1 0 0,-1 0 0 0 0,1-1 0 0 0,1 1-1 0 0,11 1-2271 0 0,1-2-5401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2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59 902 8751 0 0,'0'2'9330'0'0,"-18"55"-4365"0"0,8-28-4447 0 0,1 0-1 0 0,2 1 1 0 0,-6 50-1 0 0,13-75-638 0 0,-1 4-307 0 0,1 0 0 0 0,-1 0 0 0 0,3 14 0 0 0,-2-22-529 0 0</inkml:trace>
  <inkml:trace contextRef="#ctx0" brushRef="#br0" timeOffset="1">1356 0 11055 0 0,'0'0'5346'0'0,"-1"3"-4040"0"0,-94 157-42 0 0,-14-6-348 0 0,13-17 340 0 0,-219 319 736 0 0,166-234-1792 0 0,140-211-244 0 0,1 1 1 0 0,1 1-1 0 0,-1 0 0 0 0,-9 26 0 0 0,14-19-2071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2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19 105 15663 0 0,'-8'-1'1626'0'0,"-2"0"1286"0"0,23 1-1228 0 0,14-1-536 0 0,51-10 1 0 0,-16 2-564 0 0,120-22 446 0 0,-29 4-761 0 0,-149 26-261 0 0,167-19-2156 0 0,-138 18 936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2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12 282 10135 0 0,'0'0'778'0'0,"0"2"-506"0"0,0 9 1195 0 0,1 0 1 0 0,-1 0 0 0 0,5 18 0 0 0,-5-25-1104 0 0,1-1-1 0 0,1 0 1 0 0,-1 1 0 0 0,0-1 0 0 0,1 0-1 0 0,-1 0 1 0 0,1 0 0 0 0,0 0-1 0 0,0 0 1 0 0,0 0 0 0 0,1-1 0 0 0,-1 1-1 0 0,0-1 1 0 0,1 1 0 0 0,0-1-1 0 0,3 2 1 0 0,8 4-97 0 0,0-1 0 0 0,0 0 0 0 0,1-1 1 0 0,0-1-1 0 0,0-1 0 0 0,15 4 0 0 0,12-2-2372 0 0,-1-4-3857 0 0,-19-3-1377 0 0</inkml:trace>
  <inkml:trace contextRef="#ctx0" brushRef="#br0" timeOffset="1">560 1 19663 0 0,'0'0'2963'0'0,"-1"1"-2526"0"0,-60 141 1147 0 0,-157 262 0 0 0,160-306-1446 0 0,4 3 0 0 0,4 2 0 0 0,-59 182 0 0 0,101-261-149 0 0,7-22-139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3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218 113 1839 0 0,'1'0'134'0'0,"32"-16"4468"0"0,55-34-1 0 0,-19 10-1762 0 0,-54 33-1452 0 0,-13 7 385 0 0,-9 5-1132 0 0,-7 3-405 0 0,0 0 0 0 0,-17 6 1 0 0,2-1-63 0 0,-92 33 66 0 0,88-35-120 0 0,1 1 1 0 0,0 1-1 0 0,-33 20 1 0 0,61-31-75 0 0,1 0 0 0 0,-1 1 0 0 0,1-1 0 0 0,0 1 0 0 0,0 0 0 0 0,0 0-1 0 0,0 0 1 0 0,0 0 0 0 0,1 1 0 0 0,-1-1 0 0 0,1 1 0 0 0,0-1 0 0 0,0 1 0 0 0,0 0 0 0 0,1 0 0 0 0,-2 5 0 0 0,2-6 2 0 0,1 1 0 0 0,-1-1 1 0 0,1 1-1 0 0,0-1 0 0 0,0 1 0 0 0,1 0 1 0 0,-1-1-1 0 0,1 0 0 0 0,-1 1 1 0 0,1-1-1 0 0,0 1 0 0 0,1-1 0 0 0,-1 0 1 0 0,0 0-1 0 0,1 1 0 0 0,0-1 0 0 0,0 0 1 0 0,0 0-1 0 0,4 4 0 0 0,-2-2 10 0 0,1-1 0 0 0,0 1 0 0 0,0-1 0 0 0,1 0 0 0 0,-1-1 0 0 0,1 1 0 0 0,0-1 1 0 0,0 0-1 0 0,0 0 0 0 0,0-1 0 0 0,0 0 0 0 0,1 0 0 0 0,-1-1 0 0 0,10 2 0 0 0,-3-1-1 0 0,1-1 0 0 0,0-1-1 0 0,-1 0 1 0 0,1-1 0 0 0,26-4 0 0 0,-9-2 48 0 0,0-1 1 0 0,52-21 0 0 0,-70 23-135 0 0,-1 0 1 0 0,1-1 0 0 0,-1 0 0 0 0,-1 0-1 0 0,1-1 1 0 0,-1-1 0 0 0,-1 0 0 0 0,18-19-1 0 0,-26 25-38 0 0,0 0-1 0 0,1 0 0 0 0,-1 0 0 0 0,0 0 0 0 0,0-1 1 0 0,-1 1-1 0 0,1-1 0 0 0,-1 0 0 0 0,0 1 0 0 0,0-1 1 0 0,0 0-1 0 0,0 0 0 0 0,-1 1 0 0 0,1-1 0 0 0,-1-5 1 0 0,0 6-8 0 0,-1 0 0 0 0,0 1 1 0 0,1-1-1 0 0,-1 0 0 0 0,0 0 1 0 0,0 1-1 0 0,0-1 0 0 0,-1 1 1 0 0,1-1-1 0 0,-1 1 0 0 0,1-1 1 0 0,-1 1-1 0 0,0 0 0 0 0,0 0 1 0 0,0 0-1 0 0,0 0 0 0 0,0 0 1 0 0,0 0-1 0 0,-1 1 0 0 0,1-1 1 0 0,-4-1-1 0 0,-7-4-259 0 0,0 1 1 0 0,-1 0-1 0 0,0 1 0 0 0,-23-5 0 0 0,-62-7-1157 0 0,34 7-4087 0 0,56 9 896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3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663 428 2759 0 0,'0'0'14688'0'0,"6"-6"-14624"0"0,5-5 24 0 0,-1-1 0 0 0,0-1 0 0 0,-1 1 0 0 0,0-1 0 0 0,-1-1 0 0 0,0 1 0 0 0,-1-2 0 0 0,5-16 0 0 0,-4 8-31 0 0,-1-1 1 0 0,-2-1 0 0 0,-1 1 0 0 0,3-36-1 0 0,-1 18-72 0 0,-4 36-54 0 0,-1-1 0 0 0,0 0 0 0 0,0 1 0 0 0,0-1 1 0 0,-1 0-1 0 0,0 0 0 0 0,0 0 0 0 0,-1 0 0 0 0,0 1 0 0 0,0-1 1 0 0,-2-7-1 0 0,2 14 60 0 0,1-1 0 0 0,-1 1 0 0 0,0 0 0 0 0,1 0 1 0 0,-1 0-1 0 0,1-1 0 0 0,-1 1 0 0 0,0 0 0 0 0,1 0 0 0 0,-1 0 1 0 0,1 0-1 0 0,-1 0 0 0 0,0 0 0 0 0,1 0 0 0 0,-1 0 0 0 0,1 0 0 0 0,-1 0 1 0 0,0 1-1 0 0,0-1 0 0 0,0 0-11 0 0,-5 1 0 0 0,0 1 1 0 0,0 0 0 0 0,1 0 0 0 0,-1 0 0 0 0,0 0 0 0 0,1 1 0 0 0,-1 0-1 0 0,1 0 1 0 0,0 1 0 0 0,0-1 0 0 0,1 1 0 0 0,-9 9 0 0 0,-4 4 14 0 0,-25 38 1 0 0,40-52 10 0 0,-37 55 235 0 0,3 1 0 0 0,-32 72 0 0 0,-42 134 494 0 0,42-42-519 0 0,29-87-112 0 0,33-120-111 0 0,0-1 0 0 0,-1-1-1 0 0,0 1 1 0 0,-1-1 0 0 0,-1-1-1 0 0,0 1 1 0 0,-1-2-1 0 0,-21 23 1 0 0,18-22-492 0 0,-2 0-1 0 0,1-1 1 0 0,-2-1 0 0 0,1 0-1 0 0,-1-1 1 0 0,-1-1-1 0 0,-20 9 1 0 0,16-11-1141 0 0,2-3-51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00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666 909 8607 0 0,'0'0'8136'0'0,"1"-1"-7269"0"0,26-28-494 0 0,-1-2 1 0 0,-1-1-1 0 0,-2-1 1 0 0,-1 0-1 0 0,25-54 1 0 0,67-193 1478 0 0,-97 232-2066 0 0,-2-1 1 0 0,11-66-1 0 0,-24 100 83 0 0,9-61-646 0 0,-10 65 546 0 0,0-1 1 0 0,-1 0-1 0 0,-1 1 0 0 0,-2-17 1 0 0,3 26 92 0 0,-1 2 109 0 0,0-1 0 0 0,0 1 1 0 0,0 0-1 0 0,0-1 0 0 0,0 1 0 0 0,0 0 0 0 0,0-1 0 0 0,0 1 0 0 0,0 0 0 0 0,0 0 0 0 0,0 0 1 0 0,0 0-1 0 0,0 0 0 0 0,-2 0 0 0 0,-2 1-34 0 0,-1 0 0 0 0,1 1 0 0 0,-1-1 0 0 0,1 1 0 0 0,-1 0 0 0 0,1 1-1 0 0,0-1 1 0 0,0 1 0 0 0,0 0 0 0 0,0 0 0 0 0,0 1 0 0 0,1-1 0 0 0,-5 5 0 0 0,-6 8 12 0 0,1 0 0 0 0,-15 21 1 0 0,12-15-4 0 0,-17 26 56 0 0,1 1 1 0 0,-27 57-1 0 0,-44 110 77 0 0,85-172-61 0 0,-10 26 2 0 0,-25 101 1 0 0,1-5 12 0 0,43-141-34 0 0,-1-1-1 0 0,-1 0 1 0 0,-20 28-1 0 0,-51 63 144 0 0,49-70 50 0 0,-14 17-22 0 0,-62 87-9 0 0,36-59-44 0 0,54-71-33 0 0,16-16-28 0 0,2 1-54 0 0,-2 3 11 0 0,2-5 30 0 0,-4 3-33 0 0,-1 0-10 0 0,1 0-184 0 0,5-5-212 0 0,2-1-168 0 0,7-7-740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3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36 142 12439 0 0,'-2'1'124'0'0,"0"-1"1"0"0,-1 1-1 0 0,1-1 0 0 0,0 1 0 0 0,-1 0 0 0 0,1 0 1 0 0,0 0-1 0 0,0 0 0 0 0,-3 1 0 0 0,5-1-56 0 0,-1-1 0 0 0,0 1 0 0 0,0 0 0 0 0,1-1 0 0 0,-1 1 0 0 0,0 0 0 0 0,1-1 0 0 0,-1 1-1 0 0,1 0 1 0 0,-1-1 0 0 0,1 1 0 0 0,-1 0 0 0 0,1 0 0 0 0,-1 0 0 0 0,1 0 0 0 0,0-1 0 0 0,0 1 0 0 0,-1 0 0 0 0,1 0 0 0 0,0 0 0 0 0,0 0 0 0 0,0 0 0 0 0,0 0 0 0 0,0 0 0 0 0,0 0-1 0 0,0 0 1 0 0,0 0 0 0 0,1 1 0 0 0,-1-1 66 0 0,1 1-1 0 0,0 0 0 0 0,0-1 1 0 0,0 0-1 0 0,0 1 0 0 0,0-1 1 0 0,0 1-1 0 0,1-1 0 0 0,-1 0 1 0 0,0 0-1 0 0,1 0 0 0 0,-1 0 1 0 0,1 0-1 0 0,-1 0 0 0 0,1 0 1 0 0,-1 0-1 0 0,1-1 0 0 0,2 2 1 0 0,3 0 167 0 0,0 0 0 0 0,0 0 1 0 0,8 0-1 0 0,9 1 162 0 0,0-2 1 0 0,0 0-1 0 0,-1-2 1 0 0,37-5-1 0 0,94-25 361 0 0,171-59-85 0 0,-156 42-1815 0 0,-107 30-4280 0 0,-2 0-1867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3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36 11231 0 0,'17'-11'514'0'0,"-14"9"-12"0"0,8-15-302 0 0,-11 17-188 0 0,0 0 0 0 0,0 0 0 0 0,0 0 0 0 0,0 0 0 0 0,0 0 0 0 0,0-1 0 0 0,0 1 0 0 0,0 0 0 0 0,0 0 0 0 0,1 0 0 0 0,-1 0 0 0 0,0 0 0 0 0,0 0 0 0 0,0 0 0 0 0,0-1-1 0 0,0 1 1 0 0,0 0 0 0 0,0 0 0 0 0,0 0 0 0 0,0 0 0 0 0,0 0 0 0 0,0 0 0 0 0,0 0 0 0 0,0-1 0 0 0,0 1 0 0 0,0 0 0 0 0,0 0 0 0 0,0 0 0 0 0,0 0 0 0 0,0 0 0 0 0,0 0 0 0 0,0-1 0 0 0,0 1 0 0 0,0 0-1 0 0,0 0 1 0 0,0 0 0 0 0,0 0 0 0 0,0 0 0 0 0,-1 0 0 0 0,1 0 0 0 0,0-1 0 0 0,0 1 0 0 0,0 0 0 0 0,0 0 0 0 0,0 0 0 0 0,0 0 0 0 0,0 0 0 0 0,0 0 0 0 0,-1 0 0 0 0,1 0 0 0 0,0 0 0 0 0,0 0 0 0 0,0 0-1 0 0,0 0 1 0 0,0 0 0 0 0,0 0 0 0 0,-1-1 0 0 0,-11 3 1549 0 0,-20 8 1058 0 0,30-9-2580 0 0,-23 9 199 0 0,0 2 0 0 0,-43 26 0 0 0,-42 38 113 0 0,44-28-136 0 0,14-12 240 0 0,-67 62 0 0 0,91-65 581 0 0,40-34-300 0 0,4-3-515 0 0,0 0 0 0 0,0-1 0 0 0,0-1 1 0 0,-1-1-1 0 0,21-11 0 0 0,10-4 29 0 0,-8 5-270 0 0,1 2 0 0 0,0 1 1 0 0,1 2-1 0 0,56-8 0 0 0,-94 19-60 0 0,1 6 0 0 0,-2-3 69 0 0,0-1 0 0 0,-1 1-1 0 0,1-1 1 0 0,0 1 0 0 0,-1 0-1 0 0,1-1 1 0 0,-1 1 0 0 0,1 0 0 0 0,-1-1-1 0 0,0 1 1 0 0,0 0 0 0 0,1 0-1 0 0,-1-1 1 0 0,0 1 0 0 0,-1 0-1 0 0,1 2 1 0 0,-4 16-47 0 0,1-6-4 0 0,-2 24 0 0 0,5-34-13 0 0,0 0-1 0 0,0 1 1 0 0,0-1-1 0 0,1 0 1 0 0,-1 1 0 0 0,1-1-1 0 0,0 0 1 0 0,1 0 0 0 0,2 7-1 0 0,-3-10-27 0 0,-1 0 1 0 0,1 0-1 0 0,0 0 0 0 0,-1 0 0 0 0,1 0 0 0 0,0 0 0 0 0,0 0 1 0 0,0 0-1 0 0,-1-1 0 0 0,1 1 0 0 0,0 0 0 0 0,0-1 1 0 0,0 1-1 0 0,0 0 0 0 0,0-1 0 0 0,1 1 0 0 0,1 0 1 0 0,10 1-1656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3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29 10135 0 0,'3'-17'366'0'0,"-1"5"5080"0"0,-16 71-4735 0 0,2-14-282 0 0,-3 20-39 0 0,-3-2-1 0 0,-3 1 1 0 0,-2-2-1 0 0,-3-1 1 0 0,-3-1-1 0 0,-69 106 1 0 0,-63 53-63 0 0,36-50 123 0 0,70-79-122 0 0,42-67-379 0 0,0 0-1 0 0,-1-1 0 0 0,-1-1 0 0 0,-22 24 1 0 0,36-44-203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33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33 206 6911 0 0,'-6'-5'623'0'0,"-20"-20"3993"0"0,31 17 807 0 0,-5 7-5358 0 0,0 1 1 0 0,0 0-1 0 0,0-1 0 0 0,1 1 1 0 0,-1-1-1 0 0,0 1 0 0 0,0-1 1 0 0,1 1-1 0 0,-1-1 0 0 0,0 1 1 0 0,1 0-1 0 0,-1-1 0 0 0,1 1 0 0 0,-1 0 1 0 0,0-1-1 0 0,1 1 0 0 0,-1 0 1 0 0,1 0-1 0 0,-1-1 0 0 0,1 1 1 0 0,-1 0-1 0 0,1 0 0 0 0,-1 0 1 0 0,1 0-1 0 0,-1 0 0 0 0,1 0 1 0 0,-1 0-1 0 0,1-1 0 0 0,0 2 1 0 0,262-43 2250 0 0,106-22-754 0 0,-153 19-937 0 0,-201 41-613 0 0,-12 3-36 0 0,0 0 0 0 0,-1 0-1 0 0,1 1 1 0 0,0-1 0 0 0,0 1 0 0 0,0-1 0 0 0,0 1 0 0 0,4 0 0 0 0,-6 1-78 0 0,0-1-1 0 0,0 0 0 0 0,-1 0 1 0 0,1 0-1 0 0,0 1 1 0 0,0-1-1 0 0,-1 0 0 0 0,1 1 1 0 0,-1-1-1 0 0,1 1 0 0 0,0-1 1 0 0,-1 1-1 0 0,1-1 1 0 0,-1 1-1 0 0,1-1 0 0 0,-1 1 1 0 0,1-1-1 0 0,0 2 1 0 0,8 11-3126 0 0,-1 3-341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3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2303 0 0,'1'-1'102'0'0,"16"-24"-49"0"0,-8 11 1583 0 0,0 5 2461 0 0,0 8 1521 0 0,0 5-3467 0 0,5 9-1322 0 0,-8-4-537 0 0,-1 1 1 0 0,1 0 0 0 0,-2 0 0 0 0,1 0 0 0 0,-1 1 0 0 0,-1-1-1 0 0,3 15 1 0 0,6 14 374 0 0,-9-30-468 0 0,3 10 50 0 0,1-2 0 0 0,11 22 1 0 0,-15-34-253 0 0,-1-1 1 0 0,1 0 0 0 0,0 1-1 0 0,0-1 1 0 0,1 0-1 0 0,-1-1 1 0 0,1 1 0 0 0,0 0-1 0 0,0-1 1 0 0,0 0-1 0 0,0 0 1 0 0,1 0 0 0 0,5 2-1 0 0,-8-4-145 0 0,-1-1 1 0 0,1 1-1 0 0,-1-1 0 0 0,1 1 0 0 0,-1-1 0 0 0,1 0 1 0 0,-1 0-1 0 0,1 0 0 0 0,-1 1 0 0 0,1-1 0 0 0,-1-1 0 0 0,1 1 1 0 0,0 0-1 0 0,-1 0 0 0 0,1-1 0 0 0,-1 1 0 0 0,1-1 1 0 0,-1 1-1 0 0,0-1 0 0 0,3-1 0 0 0,8-5-6292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3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0 9671 0 0,'0'0'9251'0'0,"0"2"-8202"0"0,-7 14-608 0 0,-1-1-1 0 0,0 1 1 0 0,-1-2 0 0 0,-18 24-1 0 0,6-9-223 0 0,-150 204 548 0 0,19-26-546 0 0,31-23-201 0 0,91-133-19 0 0,-39 93 0 0 0,67-139-42 0 0,0 0 0 0 0,1 0-1 0 0,-1 1 1 0 0,1-1 0 0 0,0 1 0 0 0,-1 8-1 0 0,3-13-15 0 0,-1-1-1 0 0,0 0 1 0 0,0 1-1 0 0,1-1 0 0 0,-1 0 1 0 0,0 1-1 0 0,1-1 1 0 0,-1 0-1 0 0,0 1 0 0 0,1-1 1 0 0,-1 0-1 0 0,1 0 1 0 0,-1 0-1 0 0,0 1 0 0 0,1-1 1 0 0,-1 0-1 0 0,1 0 0 0 0,-1 0 1 0 0,1 0-1 0 0,-1 0 1 0 0,1 0-1 0 0,-1 0 0 0 0,0 0 1 0 0,1 0-1 0 0,0 0 1 0 0,-1 0-78 0 0,15-2-2075 0 0,4-6-4843 0 0</inkml:trace>
  <inkml:trace contextRef="#ctx0" brushRef="#br0" timeOffset="1">1031 262 20159 0 0,'-1'1'926'0'0,"-18"12"-611"0"0,0 1 1 0 0,1 0 0 0 0,0 1 0 0 0,2 1 0 0 0,-30 36 0 0 0,13-9 85 0 0,-37 67 0 0 0,-30 89-60 0 0,30-52-13 0 0,49-109-250 0 0,-44 61 0 0 0,50-81-224 0 0,-2 0 0 0 0,0-1 0 0 0,-30 23 0 0 0,45-38 119 0 0,-8 7-798 0 0,8-4-2076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3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0 288 11055 0 0,'2'-6'194'0'0,"0"1"0"0"0,0-1 0 0 0,0 0 0 0 0,1 1 0 0 0,-1-1 0 0 0,2 1 0 0 0,-1 0 0 0 0,0 0 0 0 0,1 0 0 0 0,0 0 0 0 0,0 1 0 0 0,7-7 0 0 0,7-4 873 0 0,39-25 0 0 0,-23 18-531 0 0,-4 3-249 0 0,1 1-1 0 0,0 2 0 0 0,1 1 0 0 0,1 1 1 0 0,0 2-1 0 0,1 2 0 0 0,0 1 0 0 0,1 1 1 0 0,34-3-1 0 0,-33 8-79 0 0,0 2-1 0 0,1 1 1 0 0,56 8 0 0 0,-85-7-143 0 0,1 0 0 0 0,-1 1 0 0 0,0 0 0 0 0,0 1 0 0 0,0 0 0 0 0,0 0 0 0 0,-1 0 1 0 0,15 9-1 0 0,-20-10-27 0 0,1 0 0 0 0,-1 0 0 0 0,0 0 1 0 0,0 0-1 0 0,0 0 0 0 0,0 0 0 0 0,0 0 1 0 0,0 0-1 0 0,-1 1 0 0 0,1-1 0 0 0,-1 1 1 0 0,1 0-1 0 0,-1-1 0 0 0,0 1 0 0 0,0 0 1 0 0,0 0-1 0 0,-1-1 0 0 0,1 1 0 0 0,0 0 1 0 0,-1 0-1 0 0,0 0 0 0 0,0 0 0 0 0,0 0 1 0 0,0 0-1 0 0,0 0 0 0 0,-1 0 0 0 0,1-1 1 0 0,-3 6-1 0 0,1-1 73 0 0,-1-1 0 0 0,1 0 0 0 0,-2 0 0 0 0,1-1 0 0 0,-1 1 0 0 0,1 0 0 0 0,-2-1 1 0 0,1 0-1 0 0,-1 0 0 0 0,-5 5 0 0 0,-10 7 263 0 0,-29 18 0 0 0,18-14-109 0 0,1 1-457 0 0,-2-2-1 0 0,0-1 1 0 0,-2-1 0 0 0,0-2-1 0 0,-1-2 1 0 0,-71 20 0 0 0,57-26-2391 0 0,27-5-2737 0 0,5-1-973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35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6 9671 0 0,'0'0'748'0'0,"2"1"-492"0"0,14 17 3276 0 0,-13-15-3065 0 0,0 1-1 0 0,1-1 1 0 0,0 0-1 0 0,-1 0 1 0 0,1 0-1 0 0,0-1 1 0 0,0 1-1 0 0,1-1 1 0 0,-1 0-1 0 0,1 0 1 0 0,-1-1-1 0 0,1 1 1 0 0,-1-1-1 0 0,8 1 1 0 0,10 0 32 0 0,1 0 1 0 0,0-2 0 0 0,0-1-1 0 0,43-6 1 0 0,-60 6-530 0 0,1 0 0 0 0,-1 0 0 0 0,1-1 0 0 0,-1 0 0 0 0,0 0 0 0 0,0-1 0 0 0,7-3 0 0 0,-11 5-90 0 0,-2 1 99 0 0,0 0 0 0 0,1-1 1 0 0,-1 1-1 0 0,1 0 0 0 0,-1 0 0 0 0,0-1 0 0 0,1 1 0 0 0,-1 0 0 0 0,0 0 1 0 0,1-1-1 0 0,-1 1 0 0 0,0 0 0 0 0,0-1 0 0 0,1 1 0 0 0,-1-1 0 0 0,0 1 0 0 0,0 0 1 0 0,1-1-1 0 0,-1 1 0 0 0,0-1 0 0 0,0 1 0 0 0,0 0 0 0 0,0-1 0 0 0,0 1 1 0 0,0-1-1 0 0,0 1 0 0 0,0-1 0 0 0,0 1 0 0 0,0-1 0 0 0,0 1 0 0 0,0 0 0 0 0,0-1 1 0 0,0 1-1 0 0,0-1 0 0 0,0-1-29 0 0,-1 1 0 0 0,1-1 0 0 0,0 1 0 0 0,0 0 0 0 0,-1-1 0 0 0,1 1 0 0 0,-1 0 0 0 0,1-1 0 0 0,-1 1 0 0 0,0-2 0 0 0,-1 2 14 0 0,1 0-1 0 0,0 1 0 0 0,-1-1 1 0 0,1 0-1 0 0,-1 0 1 0 0,1 1-1 0 0,-1-1 0 0 0,1 1 1 0 0,-1-1-1 0 0,0 1 1 0 0,1 0-1 0 0,-1-1 0 0 0,0 1 1 0 0,1 0-1 0 0,-1 0 1 0 0,0 0-1 0 0,1 0 0 0 0,-1 1 1 0 0,-2-1-1 0 0,-35 11-204 0 0,27-6 174 0 0,-39 11-22 0 0,-81 36 0 0 0,104-38 64 0 0,0 1 0 0 0,1 2 0 0 0,0 1-1 0 0,-27 24 1 0 0,36-27 203 0 0,1 1-1 0 0,-30 36 1 0 0,43-46-137 0 0,0-1 1 0 0,0 1 0 0 0,0 1-1 0 0,1-1 1 0 0,-1 0 0 0 0,1 1-1 0 0,1 0 1 0 0,0-1 0 0 0,0 1-1 0 0,0 0 1 0 0,0 0 0 0 0,1 0-1 0 0,1 0 1 0 0,-1 9 0 0 0,1-12 14 0 0,1-1 0 0 0,0 0 0 0 0,0 0 0 0 0,0 0 0 0 0,0 0 0 0 0,1 0 0 0 0,-1 0 0 0 0,1 0 0 0 0,-1 0 0 0 0,1 0 0 0 0,0-1 0 0 0,0 1 0 0 0,0-1 0 0 0,1 1 0 0 0,-1-1 0 0 0,1 0 1 0 0,4 3-1 0 0,3 2 130 0 0,0 0 0 0 0,1-2 0 0 0,16 8 0 0 0,-9-6-90 0 0,-1-2 0 0 0,1 0 0 0 0,0-1 0 0 0,30 4 0 0 0,76-3-340 0 0,-65-9-1806 0 0,-19-2-4860 0 0,-19 2 467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3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0 7831 0 0,'0'0'603'0'0,"-2"2"-396"0"0,-9 8 700 0 0,1 1 0 0 0,1 0 0 0 0,-10 14 0 0 0,-5 6 2042 0 0,-1 4-1008 0 0,1 0 1 0 0,-37 76-1 0 0,-5 8-1068 0 0,24-40-609 0 0,-6 8-172 0 0,36-70-47 0 0,11-16-509 0 0,-2 3 1102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3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17391 0 0,'0'0'1574'0'0,"0"-16"-1122"0"0,1 13-276 0 0,-1 1 1 0 0,0 0 0 0 0,1 0-1 0 0,0 0 1 0 0,-1-1 0 0 0,1 1-1 0 0,0 0 1 0 0,0 0 0 0 0,0 0-1 0 0,0 0 1 0 0,0 0 0 0 0,1 1-1 0 0,-1-1 1 0 0,1 0 0 0 0,-1 0 0 0 0,1 1-1 0 0,-1-1 1 0 0,1 1 0 0 0,0 0-1 0 0,0-1 1 0 0,0 1 0 0 0,0 0-1 0 0,0 0 1 0 0,0 0 0 0 0,0 0-1 0 0,4 0 1 0 0,5-3 124 0 0,0 1-1 0 0,0 0 1 0 0,21-1 0 0 0,208-6 981 0 0,-60 5-1211 0 0,-171 5-105 0 0,408-37-1989 0 0,-414 37 1639 0 0,-3 0 233 0 0,1 0-1 0 0,-1 0 1 0 0,1 0 0 0 0,-1 0-1 0 0,1 0 1 0 0,0 0-1 0 0,-1 0 1 0 0,1 0-1 0 0,-1 0 1 0 0,1-1 0 0 0,-1 1-1 0 0,1 0 1 0 0,-1 0-1 0 0,1 0 1 0 0,-1-1-1 0 0,0 1 1 0 0,1-1 0 0 0,4-3-1635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0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14999 0 0,'0'0'1358'0'0,"2"0"-1118"0"0,107-30 3731 0 0,59-2-2115 0 0,-154 30-1657 0 0,-2 0-148 0 0,186-29-431 0 0,-186 30-333 0 0,27-4-1144 0 0,-13 4-4092 0 0,-11 1-3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3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162 155 9215 0 0,'-25'-1'1272'0'0,"0"2"-1"0"0,-32 4 0 0 0,3 0 4731 0 0,70-22-3924 0 0,-7 10-1726 0 0,1 2 0 0 0,-1-1 0 0 0,1 1 0 0 0,0 1 0 0 0,0 0 0 0 0,13-3 0 0 0,-4 1-21 0 0,1 2 1 0 0,30-3-1 0 0,-8 6 132 0 0,-1 1 0 0 0,56 9 0 0 0,28 0 43 0 0,19-12-42 0 0,225-35 1 0 0,-339 34-951 0 0,137-23 928 0 0,-113 14-3161 0 0,-1-3-3634 0 0,-29 8-1523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4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164 427 1839 0 0,'1'0'234'0'0,"15"0"6947"0"0,-1-3-3363 0 0,-3 0-3062 0 0,1-1 1 0 0,-1 0-1 0 0,20-11 1 0 0,-11 11 1256 0 0,-21 4-2000 0 0,1 0 0 0 0,-1 0 0 0 0,0 0 0 0 0,1 1 0 0 0,-1-1 0 0 0,0 0 1 0 0,0 0-1 0 0,1 0 0 0 0,-1 1 0 0 0,0-1 0 0 0,0 0 0 0 0,1 1 0 0 0,-1-1 0 0 0,0 0 0 0 0,0 0 0 0 0,0 1 0 0 0,1-1 0 0 0,-1 0 0 0 0,0 1 0 0 0,0-1 0 0 0,0 0 0 0 0,0 1 0 0 0,0-1 0 0 0,0 0 0 0 0,0 1 0 0 0,0-1 0 0 0,0 1 0 0 0,0-1 0 0 0,0 0 1 0 0,0 1-1 0 0,0-1 0 0 0,0 0 0 0 0,0 1 0 0 0,0-1 0 0 0,0 0 0 0 0,0 1 0 0 0,-1-1 0 0 0,1 0 0 0 0,0 1 0 0 0,0-1 0 0 0,0 0 0 0 0,-1 1 0 0 0,1-1 0 0 0,-7 15 308 0 0,5-12-293 0 0,0-1 1 0 0,0 1 0 0 0,-1-1-1 0 0,1 0 1 0 0,-1 0-1 0 0,0 0 1 0 0,1 0 0 0 0,-1 0-1 0 0,0 0 1 0 0,-4 1-1 0 0,-35 12 75 0 0,28-11-63 0 0,3 0-25 0 0,-1-1 0 0 0,1 0 0 0 0,0-1 0 0 0,-1 0 0 0 0,0-1 0 0 0,-12 0 0 0 0,19-1 29 0 0,0-1-1 0 0,0 1 1 0 0,0-1-1 0 0,0 0 1 0 0,1 0-1 0 0,-1 0 1 0 0,0-1-1 0 0,1 0 1 0 0,-1 0-1 0 0,1 0 1 0 0,-1 0-1 0 0,1-1 1 0 0,0 1-1 0 0,0-1 1 0 0,0 0-1 0 0,0-1 1 0 0,-3-3-1 0 0,5 5 8 0 0,0 0 0 0 0,1-1 0 0 0,-1 1 0 0 0,1 0 0 0 0,0-1 0 0 0,-1 1 0 0 0,1-1 0 0 0,0 0 0 0 0,0 1-1 0 0,1-1 1 0 0,-1 0 0 0 0,1 0 0 0 0,-1-4 0 0 0,1 2-15 0 0,0 0-1 0 0,0 0 1 0 0,1 0 0 0 0,0 0-1 0 0,0 0 1 0 0,3-10-1 0 0,3 1-21 0 0,-1-1-1 0 0,2 1 1 0 0,15-23-1 0 0,-1 6-209 0 0,2 0-1 0 0,0 2 1 0 0,2 0-1 0 0,1 2 1 0 0,33-25 0 0 0,-46 42 184 0 0,1 0 1 0 0,0 1-1 0 0,1 1 1 0 0,0 0 0 0 0,0 1-1 0 0,1 1 1 0 0,0 1-1 0 0,0 0 1 0 0,0 1 0 0 0,1 1-1 0 0,27-2 1 0 0,-13 4 3 0 0,1 1 1 0 0,-1 2 0 0 0,1 2-1 0 0,-1 0 1 0 0,45 13-1 0 0,-70-15 18 0 0,-5-2-6 0 0,0 0-1 0 0,0 1 1 0 0,0 0 0 0 0,0-1 0 0 0,0 1 0 0 0,0 0 0 0 0,0 0 0 0 0,0 0 0 0 0,0 0 0 0 0,0 1 0 0 0,0-1 0 0 0,-1 0-1 0 0,1 1 1 0 0,-1 0 0 0 0,2 1 0 0 0,-1-2-1 0 0,-1 0 0 0 0,0 0 0 0 0,0 0 0 0 0,0 1 0 0 0,0-1-1 0 0,0 0 1 0 0,-1 0 0 0 0,1 1 0 0 0,0-1 0 0 0,-1 1 0 0 0,1-1 0 0 0,0 1-1 0 0,-1-1 1 0 0,0 1 0 0 0,1-1 0 0 0,-1 1 0 0 0,0 2 0 0 0,0-1 9 0 0,0 0-1 0 0,-1-1 1 0 0,1 1 0 0 0,-1 0-1 0 0,0 0 1 0 0,1-1 0 0 0,-1 1 0 0 0,-1-1-1 0 0,-1 4 1 0 0,-3 4 39 0 0,0-1 1 0 0,-1 0-1 0 0,-14 15 1 0 0,20-24-51 0 0,-22 21 40 0 0,0-1 0 0 0,-1-2 0 0 0,-30 18-1 0 0,23-15-141 0 0,-28 14-169 0 0,-103 47-1 0 0,125-65 210 0 0,-91 36-920 0 0,126-53 633 0 0,9-9-7000 0 0,0 1 2501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44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500 208 9671 0 0,'11'-13'129'0'0,"4"-3"244"0"0,18-16 0 0 0,73-54 430 0 0,-29 37 4457 0 0,-54 38-4108 0 0,-21 11-484 0 0,-1 18-543 0 0,0-14-113 0 0,-1 0 1 0 0,0 0 0 0 0,0 0 0 0 0,0 0-1 0 0,0-1 1 0 0,-1 1 0 0 0,-1 5-1 0 0,-2 3-8 0 0,0 0 0 0 0,-1 0 0 0 0,0 0 0 0 0,-1 0 0 0 0,-9 11-1 0 0,-41 53 32 0 0,30-42-29 0 0,-130 153-6 0 0,13-15 0 0 0,20-33-79 0 0,15-17-43 0 0,86-95 101 0 0,2 2 0 0 0,-28 48 0 0 0,44-67-207 0 0,0-1-1 0 0,0 0 0 0 0,1 1 1 0 0,0 0-1 0 0,-2 11 0 0 0,3-4-591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4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54 215 7831 0 0,'2'1'7762'0'0,"6"3"-7073"0"0,1-1 1 0 0,0-1 0 0 0,0 1 0 0 0,0-1 0 0 0,0-1 0 0 0,0 1 0 0 0,15-1 0 0 0,68-5-617 0 0,-82 3 125 0 0,14 0-156 0 0,-4 0-31 0 0,35-7 0 0 0,-49 7-75 0 0,0-1 0 0 0,-1 1 0 0 0,1-2 0 0 0,0 1 0 0 0,0-1 0 0 0,-1 1 0 0 0,0-2 0 0 0,1 1 0 0 0,8-8 0 0 0,-10 7-16 0 0,1-1 1 0 0,-2 0-1 0 0,1 1 0 0 0,0-1 0 0 0,-1-1 1 0 0,0 1-1 0 0,0 0 0 0 0,-1-1 0 0 0,1 1 0 0 0,-1-1 1 0 0,2-7-1 0 0,-2 3 15 0 0,0-1 0 0 0,-1 1 0 0 0,0-1 0 0 0,0 0 0 0 0,-2-15 1 0 0,1 24 43 0 0,0 0 1 0 0,0 1 0 0 0,0-1 0 0 0,-1 0-1 0 0,1 0 1 0 0,0 1 0 0 0,-1-1 0 0 0,1 1-1 0 0,-1-1 1 0 0,0 0 0 0 0,0 1 0 0 0,1-1-1 0 0,-1 1 1 0 0,0 0 0 0 0,0-1 0 0 0,-1 1-1 0 0,1 0 1 0 0,0-1 0 0 0,-2 0 0 0 0,1 1-22 0 0,0 0-1 0 0,0 0 1 0 0,0 0 0 0 0,0 0 0 0 0,0 1 0 0 0,0-1 0 0 0,0 1 0 0 0,0-1 0 0 0,-1 1 0 0 0,1 0 0 0 0,0 0 0 0 0,0 0 0 0 0,-4 1 0 0 0,-5 1-127 0 0,0 0 1 0 0,-1 2-1 0 0,1-1 1 0 0,-17 9-1 0 0,23-10 162 0 0,-17 9 23 0 0,1 0 1 0 0,0 1-1 0 0,1 1 1 0 0,0 1 0 0 0,-21 20-1 0 0,13-8 383 0 0,1 1 0 0 0,-36 48 0 0 0,52-60-287 0 0,1 0 0 0 0,-10 19 1 0 0,16-26-61 0 0,0 0 0 0 0,1 1 0 0 0,0-1 1 0 0,0 1-1 0 0,1 0 0 0 0,-1 12 0 0 0,2-19-32 0 0,1 0-1 0 0,0 0 1 0 0,0 1-1 0 0,0-1 1 0 0,0 0-1 0 0,0 1 1 0 0,0-1-1 0 0,1 0 1 0 0,-1 0 0 0 0,1 0-1 0 0,0 1 1 0 0,0-1-1 0 0,0 0 1 0 0,0 0-1 0 0,0 0 1 0 0,0 0-1 0 0,0 0 1 0 0,2 2-1 0 0,-1-2 2 0 0,0-1 0 0 0,0 1-1 0 0,1 0 1 0 0,-1-1 0 0 0,0 0 0 0 0,1 1-1 0 0,-1-1 1 0 0,1 0 0 0 0,-1 0 0 0 0,1 0-1 0 0,0-1 1 0 0,5 2 0 0 0,4-1 6 0 0,1-1 1 0 0,0 0-1 0 0,-1 0 1 0 0,1-2-1 0 0,13-2 1 0 0,50-11-1120 0 0,-37 5-222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4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34 10135 0 0,'7'-34'7003'0'0,"-8"35"-6717"0"0,-1-1 0 0 0,0 1 0 0 0,0 0 0 0 0,0-1 0 0 0,1 1 0 0 0,-1 0 0 0 0,0 0 0 0 0,1 0 0 0 0,-3 3 0 0 0,-2 0-31 0 0,-47 26 57 0 0,-60 25 1 0 0,65-34-331 0 0,1 2 0 0 0,-50 35-1 0 0,86-51 19 0 0,-24 18 0 0 0,-47 41 0 0 0,73-58 0 0 0,0 1 0 0 0,1 1 0 0 0,0-1 0 0 0,1 1 0 0 0,-1 0 0 0 0,2 1 0 0 0,0 0 0 0 0,0 0 0 0 0,-7 20 0 0 0,12-27 28 0 0,0 0 1 0 0,0 0-1 0 0,0 0 0 0 0,0 0 0 0 0,1 0 0 0 0,0 0 1 0 0,0 0-1 0 0,0 0 0 0 0,0 1 0 0 0,1-1 0 0 0,0 0 1 0 0,-1 0-1 0 0,1 0 0 0 0,2 5 0 0 0,-1-7 12 0 0,-1 1 1 0 0,1 0-1 0 0,-1-1 0 0 0,1 1 0 0 0,0-1 0 0 0,0 1 0 0 0,0-1 1 0 0,0 0-1 0 0,1 0 0 0 0,-1 0 0 0 0,1 0 0 0 0,-1 0 1 0 0,1 0-1 0 0,-1-1 0 0 0,1 0 0 0 0,0 1 0 0 0,0-1 0 0 0,0 0 1 0 0,5 1-1 0 0,12 1-304 0 0,0 0-1 0 0,1-2 1 0 0,-1-1 0 0 0,1 0 0 0 0,-1-1 0 0 0,26-5 0 0 0,-8-1-946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4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56 497 9215 0 0,'-1'2'422'0'0,"-4"12"61"0"0,-1 0 1 0 0,-12 21-1 0 0,-8 13 11130 0 0,26-48-11531 0 0,2-15 729 0 0,4-22-542 0 0,6-11 279 0 0,35-90-1 0 0,-37 116-385 0 0,1-1 0 0 0,1 1-1 0 0,0 1 1 0 0,2 0-1 0 0,30-34 1 0 0,-32 42-179 0 0,1-1 0 0 0,0 2 0 0 0,1 0 1 0 0,0 0-1 0 0,23-13 0 0 0,-2 7-57 0 0,-13 6-38 0 0,33-22-1 0 0,-43 26 154 0 0,-1 0 1 0 0,1 1-1 0 0,1 0 0 0 0,-1 1 0 0 0,19-7 1 0 0,-25 12-280 0 0,0-1-1 0 0,0 1 1 0 0,0 0 0 0 0,0 0 0 0 0,1 1 0 0 0,7 0 0 0 0,-10 0-471 0 0,0 1 0 0 0,0 0 0 0 0,1 0 1 0 0,-1 0-1 0 0,0 0 0 0 0,0 0 0 0 0,0 1 1 0 0,0 0-1 0 0,-1 0 0 0 0,5 2 0 0 0,4 6-6331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4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244 181 16327 0 0,'0'0'2786'0'0,"2"0"-2242"0"0,6 2-185 0 0,0-1 1 0 0,0 0 0 0 0,0 0-1 0 0,1-1 1 0 0,-1 0 0 0 0,0 0-1 0 0,17-3 1 0 0,-2-2 97 0 0,35-12-1 0 0,-57 17-450 0 0,0 0 0 0 0,0 0 1 0 0,1-1-1 0 0,-1 1 0 0 0,0 0 0 0 0,0-1 0 0 0,0 1 0 0 0,1-1 0 0 0,-1 0 1 0 0,0 1-1 0 0,0-1 0 0 0,2-1 0 0 0,1-2-6 0 0,18-7 7 0 0,-4 2-49 0 0,-1 0-1 0 0,0-1 1 0 0,-1-1 0 0 0,0 0 0 0 0,17-16-1 0 0,-28 22-25 0 0,0 0-31 0 0,0 0 0 0 0,0-1 0 0 0,6-9 0 0 0,-10 15 85 0 0,-1-1-1 0 0,0 1 1 0 0,0-1-1 0 0,0 0 1 0 0,0 1 0 0 0,0-1-1 0 0,0 1 1 0 0,0-1-1 0 0,0 1 1 0 0,0-1-1 0 0,0 1 1 0 0,0-1-1 0 0,0 0 1 0 0,-1 1-1 0 0,1-1 1 0 0,0 1-1 0 0,0-1 1 0 0,0 1-1 0 0,-1-1 1 0 0,1 1-1 0 0,0-1 1 0 0,-1 1-1 0 0,1-1 1 0 0,-1 1-1 0 0,1 0 1 0 0,0-1-1 0 0,-1 1 1 0 0,0-1-1 0 0,-12-8-510 0 0,6 8 388 0 0,1 1 1 0 0,0-1-1 0 0,0 1 0 0 0,0 0 0 0 0,0 1 0 0 0,-8 1 0 0 0,-37 9-248 0 0,47-10 379 0 0,-42 13 2 0 0,1 2 1 0 0,-81 41-1 0 0,104-45 89 0 0,-1 0 0 0 0,2 2 0 0 0,0 1 1 0 0,0 1-1 0 0,2 1 0 0 0,0 0 0 0 0,1 1 0 0 0,0 1 0 0 0,2 1 0 0 0,-19 28 0 0 0,32-42-48 0 0,-1 0 0 0 0,1 0 0 0 0,0 1 0 0 0,1 0 0 0 0,-1-1 0 0 0,1 1 0 0 0,0 0 0 0 0,1 0 0 0 0,0 0 0 0 0,0 0 0 0 0,0 0 0 0 0,2 12 0 0 0,-1-15-28 0 0,0 0 0 0 0,1 0 0 0 0,0-1-1 0 0,0 1 1 0 0,0 0 0 0 0,0-1 0 0 0,1 1 0 0 0,0-1 0 0 0,-1 1 0 0 0,1-1 0 0 0,0 0 0 0 0,1 1 0 0 0,-1-1 0 0 0,1-1 0 0 0,-1 1 0 0 0,1 0 0 0 0,0 0 0 0 0,0-1 0 0 0,0 0-1 0 0,0 1 1 0 0,0-1 0 0 0,1 0 0 0 0,-1-1 0 0 0,7 4 0 0 0,-2-3-42 0 0,1 0-1 0 0,-1 0 0 0 0,0-1 1 0 0,1 0-1 0 0,-1 0 0 0 0,1-1 1 0 0,15-1-1 0 0,0-1-1564 0 0,35-9 0 0 0,-24 2-5241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4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351 146 11055 0 0,'4'-16'1128'0'0,"0"0"0"0"0,1 0-1 0 0,1 0 1 0 0,1 1 0 0 0,0 0-1 0 0,1 0 1 0 0,14-20 0 0 0,-21 34-924 0 0,-3 2-155 0 0,-8 3-73 0 0,-1 1 0 0 0,2 1 0 0 0,-1 0 0 0 0,-15 12 0 0 0,1-1 17 0 0,-232 174 319 0 0,246-183-118 0 0,1 1 0 0 0,0 0 0 0 0,-9 13-1 0 0,15-18-96 0 0,1 0-1 0 0,-1-1 1 0 0,1 1-1 0 0,0 0 1 0 0,0 0-1 0 0,1 0 1 0 0,-1 1-1 0 0,1-1 1 0 0,0 0-1 0 0,0 1 1 0 0,0-1-1 0 0,0 7 0 0 0,1-10-78 0 0,0 0 0 0 0,1 0-1 0 0,-1 0 1 0 0,0 0 0 0 0,0 0-1 0 0,1-1 1 0 0,-1 1-1 0 0,1 0 1 0 0,-1 0 0 0 0,0 0-1 0 0,1 0 1 0 0,-1-1-1 0 0,1 1 1 0 0,0 0 0 0 0,-1 0-1 0 0,1-1 1 0 0,0 1-1 0 0,-1-1 1 0 0,1 1 0 0 0,0 0-1 0 0,0-1 1 0 0,0 1 0 0 0,-1-1-1 0 0,1 0 1 0 0,0 1-1 0 0,0-1 1 0 0,0 0 0 0 0,2 1-1 0 0,0 0 3 0 0,1 0-1 0 0,0-1 0 0 0,0 1 0 0 0,-1-1 1 0 0,7 0-1 0 0,1-1-3 0 0,-1-1 0 0 0,1 0 0 0 0,0-1 0 0 0,-1 0 0 0 0,0-1 0 0 0,1 0 0 0 0,14-8 0 0 0,66-45-280 0 0,-52 30 41 0 0,55-41-384 0 0,-43 29 541 0 0,-65 58 6 0 0,-18 19 127 0 0,-75 90 354 0 0,100-120-395 0 0,5-6-36 0 0,0 0 1 0 0,0 1 0 0 0,0-1 0 0 0,1 1-1 0 0,-1-1 1 0 0,1 1 0 0 0,-1-1 0 0 0,1 1-1 0 0,0 0 1 0 0,0 0 0 0 0,0 0 0 0 0,1 0-1 0 0,-2 4 1 0 0,3-6-105 0 0,0 0 0 0 0,-1-1 0 0 0,1 0-1 0 0,0 1 1 0 0,0-1 0 0 0,-1 1 0 0 0,1-1-1 0 0,0 0 1 0 0,0 0 0 0 0,-1 1 0 0 0,1-1 0 0 0,0 0-1 0 0,0 0 1 0 0,0 0 0 0 0,0 0 0 0 0,1 0 0 0 0,-2 0 34 0 0,17-1-1123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4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9215 0 0,'0'0'707'0'0,"-10"3"2682"0"0,1 0-2231 0 0,1 1-1 0 0,0 0 1 0 0,0 0 0 0 0,1 1-1 0 0,-14 10 1 0 0,-34 35 118 0 0,43-38-1004 0 0,-31 28-179 0 0,-78 57 0 0 0,114-92-111 0 0,4-4 5 0 0,1 1-1 0 0,0-1 0 0 0,0 1 0 0 0,-1 0 0 0 0,1 0 0 0 0,0 0 0 0 0,1 0 1 0 0,-1 0-1 0 0,0 0 0 0 0,1 1 0 0 0,-3 4 0 0 0,4-7 7 0 0,0 1 0 0 0,0-1 0 0 0,0 1 0 0 0,0-1 0 0 0,0 1 0 0 0,0-1 0 0 0,1 1 0 0 0,-1-1 0 0 0,0 1 0 0 0,0-1 0 0 0,1 1 0 0 0,-1-1 1 0 0,0 1-1 0 0,1-1 0 0 0,-1 0 0 0 0,0 1 0 0 0,1-1 0 0 0,-1 0 0 0 0,0 1 0 0 0,2 0 0 0 0,-2-1-7 0 0,9 8-44 0 0,0-1 0 0 0,1 0 1 0 0,0-1-1 0 0,0 0 0 0 0,18 8 0 0 0,-15-8-25 0 0,-1 0 0 0 0,-1 0-1 0 0,22 17 1 0 0,-26-18 63 0 0,-1 1 0 0 0,0 0 0 0 0,0 1-1 0 0,9 11 1 0 0,-13-15 52 0 0,-1 0-1 0 0,1 0 1 0 0,-1 0-1 0 0,1 0 1 0 0,-1 0-1 0 0,0 0 1 0 0,0 0-1 0 0,-1 0 1 0 0,1 0-1 0 0,-1 1 1 0 0,1-1-1 0 0,-1 0 1 0 0,0 0-1 0 0,0 1 1 0 0,-1-1-1 0 0,0 4 1 0 0,0 0 52 0 0,-1-1 0 0 0,0 0 0 0 0,0 0 0 0 0,-1 0-1 0 0,0 0 1 0 0,0 0 0 0 0,0 0 0 0 0,-1-1 0 0 0,1 1 0 0 0,-1-1 0 0 0,-1 0 0 0 0,-4 5 0 0 0,-3 0 28 0 0,0 0 1 0 0,-1-1 0 0 0,-25 14-1 0 0,25-14-44 0 0,10-7-55 0 0,0-1 0 0 0,1 1 0 0 0,-1 0 1 0 0,0-1-1 0 0,0 1 0 0 0,0-1 1 0 0,0 0-1 0 0,0 0 0 0 0,0 0 0 0 0,0 0 1 0 0,-1-1-1 0 0,-2 1 0 0 0,-8-1 3 0 0,0-1 0 0 0,0-1 0 0 0,0 0 0 0 0,0-1 0 0 0,0 0 0 0 0,-14-6 0 0 0,21 6-166 0 0,-1 0 0 0 0,1 0 0 0 0,0-1-1 0 0,1 0 1 0 0,-1 0 0 0 0,1 0 0 0 0,0-1-1 0 0,0 0 1 0 0,0 0 0 0 0,0-1-1 0 0,1 1 1 0 0,-8-12 0 0 0,7 3-1183 0 0,4 0-61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4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155 182 9671 0 0,'0'0'2980'0'0,"2"1"-1910"0"0,3 3-793 0 0,0-1 0 0 0,0 0 1 0 0,0 0-1 0 0,1 0 0 0 0,-1-1 1 0 0,1 0-1 0 0,0 0 0 0 0,0 0 1 0 0,0-1-1 0 0,-1 0 0 0 0,1 0 1 0 0,11 0-1 0 0,5-1 229 0 0,1-1-1 0 0,24-4 1 0 0,-32 2-430 0 0,0 0-1 0 0,0 0 0 0 0,0-1 1 0 0,0-1-1 0 0,0-1 0 0 0,-1 0 1 0 0,18-11-1 0 0,-25 13-46 0 0,-1 0 1 0 0,1-1-1 0 0,-1 1 0 0 0,0-2 0 0 0,0 1 1 0 0,0-1-1 0 0,-1 0 0 0 0,0 0 0 0 0,0 0 1 0 0,0 0-1 0 0,-1-1 0 0 0,0 0 0 0 0,0 0 1 0 0,-1 0-1 0 0,0-1 0 0 0,2-7 0 0 0,-4 13-54 0 0,-1 0 0 0 0,1 1 1 0 0,-1-1-1 0 0,0 0 0 0 0,0 0 0 0 0,1 0 0 0 0,-1 0 0 0 0,0 0 0 0 0,-1 0 0 0 0,1 0 0 0 0,0 1 1 0 0,-1-1-1 0 0,1 0 0 0 0,-1 0 0 0 0,1 0 0 0 0,-1 0 0 0 0,-1-3 0 0 0,1 4 1 0 0,0 0-1 0 0,-1 0 0 0 0,1 0 0 0 0,0 0 1 0 0,0 1-1 0 0,-1-1 0 0 0,1 0 1 0 0,0 0-1 0 0,-1 1 0 0 0,1-1 1 0 0,0 1-1 0 0,-1-1 0 0 0,1 1 0 0 0,-1-1 1 0 0,1 1-1 0 0,-1 0 0 0 0,1 0 1 0 0,-1 0-1 0 0,1 0 0 0 0,-1 0 1 0 0,0 0-1 0 0,-1 1 0 0 0,-9 1-100 0 0,0 0-1 0 0,0 1 1 0 0,0 1 0 0 0,-21 9-1 0 0,-45 27 130 0 0,51-25 106 0 0,-5 3 180 0 0,0 2-1 0 0,2 1 1 0 0,1 1 0 0 0,-31 30-1 0 0,39-32 60 0 0,2 1-1 0 0,0 1 0 0 0,1 1 0 0 0,1 1 0 0 0,-24 46 0 0 0,39-66-305 0 0,0 0 0 0 0,0 0-1 0 0,0 0 1 0 0,1 0 0 0 0,0 0-1 0 0,0 1 1 0 0,0-1 0 0 0,0 1 0 0 0,1-1-1 0 0,-1 0 1 0 0,1 7 0 0 0,1-9-38 0 0,-1 0 1 0 0,1 0 0 0 0,0 0-1 0 0,-1 0 1 0 0,1 0 0 0 0,0 0-1 0 0,0-1 1 0 0,0 1 0 0 0,0 0-1 0 0,0 0 1 0 0,1-1 0 0 0,-1 1-1 0 0,1-1 1 0 0,-1 1 0 0 0,1-1-1 0 0,-1 1 1 0 0,1-1 0 0 0,0 0-1 0 0,-1 0 1 0 0,1 0 0 0 0,0 0-1 0 0,0 0 1 0 0,0 0 0 0 0,0-1-1 0 0,4 2 1 0 0,20 3-1437 0 0,1-4-3420 0 0,9-3-2167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0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25 7367 0 0,'0'0'6147'0'0,"-6"7"-4867"0"0,-66 54 935 0 0,47-42-1680 0 0,-27 29-1 0 0,45-41-390 0 0,0 1 0 0 0,0 1 1 0 0,1-1-1 0 0,0 1 0 0 0,1 0 0 0 0,0 0 0 0 0,-7 18 0 0 0,10-23-68 0 0,1-1 1 0 0,0 1-1 0 0,0 0 0 0 0,1 0 0 0 0,-1 1 1 0 0,1-1-1 0 0,0 0 0 0 0,0 0 0 0 0,0 0 1 0 0,2 7-1 0 0,-1-9 23 0 0,0-1 1 0 0,1 1-1 0 0,-1 0 1 0 0,1 0-1 0 0,-1 0 0 0 0,1-1 1 0 0,0 1-1 0 0,0-1 1 0 0,-1 1-1 0 0,1-1 0 0 0,4 2 1 0 0,-5-3-28 0 0,2 2 39 0 0,0-1-1 0 0,1 1 0 0 0,0-1 1 0 0,-1 0-1 0 0,1-1 0 0 0,-1 1 1 0 0,6 0-1 0 0,4 1 166 0 0,-11-1-188 0 0,16-1 49 0 0,-4-4-137 0 0,-11 1 0 0 0,-3 1 0 0 0,3-2-17 0 0,0 0 0 0 0,0 0 0 0 0,-1 0 0 0 0,0 0-1 0 0,0-1 1 0 0,0 1 0 0 0,3-9 0 0 0,5-37-207 0 0,-5 25 166 0 0,-3 15 25 0 0,8-40-1149 0 0,27-80-1 0 0,-32 117-435 0 0,-9 18-2247 0 0,0 7 2765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4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29 10591 0 0,'-2'-25'10034'0'0,"-1"24"-9905"0"0,0 0 0 0 0,0 0 0 0 0,0 1 0 0 0,-1 0 0 0 0,1 0 0 0 0,0-1 0 0 0,0 2 0 0 0,0-1 0 0 0,-1 0 0 0 0,1 1 0 0 0,0-1 0 0 0,0 1 0 0 0,-5 2 0 0 0,-7 3-45 0 0,-20 10 1 0 0,26-11-19 0 0,-25 14-49 0 0,1 2 0 0 0,-34 28 0 0 0,47-34-15 0 0,-1 1-1 0 0,2 1 0 0 0,-23 24 0 0 0,34-33-3 0 0,0 1 0 0 0,1 0 1 0 0,1 0-1 0 0,-1 1 0 0 0,2 0 1 0 0,-1 0-1 0 0,-5 16 0 0 0,12-23-40 0 0,-1-2 41 0 0,0 0 1 0 0,0 0-1 0 0,1 0 1 0 0,-1 0-1 0 0,1 0 0 0 0,-1 0 1 0 0,0-1-1 0 0,1 1 1 0 0,0 0-1 0 0,-1 0 1 0 0,1 0-1 0 0,-1-1 0 0 0,1 1 1 0 0,0 0-1 0 0,0-1 1 0 0,-1 1-1 0 0,1-1 0 0 0,0 1 1 0 0,0-1-1 0 0,1 1 1 0 0,1 1 1 0 0,6 2-1 0 0,-1 1 0 0 0,1-2 1 0 0,-1 1-1 0 0,1-1 0 0 0,0 0 0 0 0,1-1 0 0 0,9 1 0 0 0,17 6-13 0 0,-33-9 10 0 0,26 8-18 0 0,-1 0 0 0 0,0 2 1 0 0,-1 1-1 0 0,44 24 1 0 0,-68-32 66 0 0,1-1 0 0 0,-1 0 0 0 0,0 1 0 0 0,-1-1 0 0 0,1 1 0 0 0,0 0 0 0 0,-1 0 0 0 0,1 0 0 0 0,-1 0 0 0 0,0 0 0 0 0,3 6 0 0 0,-5-7-16 0 0,1 0 1 0 0,0 0 0 0 0,-1 0 0 0 0,1 0 0 0 0,-1 0 0 0 0,0 0 0 0 0,1 0 0 0 0,-1 0 0 0 0,0 1-1 0 0,-1-1 1 0 0,1 0 0 0 0,0 0 0 0 0,0 0 0 0 0,-1 0 0 0 0,1 0 0 0 0,-1 0 0 0 0,0 0 0 0 0,0 0 0 0 0,0 0-1 0 0,0 0 1 0 0,0-1 0 0 0,-1 3 0 0 0,-12 19 275 0 0,11-17-231 0 0,-1 0 0 0 0,1-1 0 0 0,-1 0 0 0 0,0 1 1 0 0,0-2-1 0 0,-5 6 0 0 0,-4 0 17 0 0,0 0 0 0 0,-1-2 0 0 0,0 1 0 0 0,0-2 0 0 0,0 0 0 0 0,-1-1 0 0 0,0 0 0 0 0,-1-1 0 0 0,1-1 0 0 0,-28 4 0 0 0,25-6-125 0 0,0 0 1 0 0,1-1 0 0 0,-1-1-1 0 0,0-1 1 0 0,0 0 0 0 0,1-2-1 0 0,-1 0 1 0 0,1-1-1 0 0,-27-9 1 0 0,17 1-1079 0 0,1-4-354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4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70 2303 0 0,'6'-8'228'0'0,"1"0"0"0"0,-1 0 0 0 0,1 1 0 0 0,13-11 0 0 0,2-2 12495 0 0,-38 32-11507 0 0,12-9-1072 0 0,-7 5 22 0 0,1 1 0 0 0,0 1 0 0 0,1 0 0 0 0,-13 16 1 0 0,-28 50 437 0 0,38-56-452 0 0,-26 44 239 0 0,-33 80 0 0 0,-20 74-172 0 0,2-3-110 0 0,40-112-50 0 0,-18 41-60 0 0,61-128-276 0 0,-1 0 0 0 0,-1 0 1 0 0,0-1-1 0 0,-1-1 0 0 0,-1 1 1 0 0,0-2-1 0 0,-18 20 0 0 0,16-24-1172 0 0,0-3-338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4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72 151 9215 0 0,'-2'0'707'0'0,"-3"0"-540"0"0,0 0 0 0 0,0 1 0 0 0,-1 0 1 0 0,1 0-1 0 0,-5 2 0 0 0,-13 7 3238 0 0,23-9-3316 0 0,-1-1-1 0 0,1 0 1 0 0,-1 0 0 0 0,1 0-1 0 0,-1 1 1 0 0,1-1 0 0 0,-1 0-1 0 0,1 1 1 0 0,-1-1-1 0 0,1 0 1 0 0,-1 1 0 0 0,1-1-1 0 0,-1 0 1 0 0,1 1 0 0 0,0-1-1 0 0,-1 1 1 0 0,1-1 0 0 0,0 1-1 0 0,-1-1 1 0 0,1 1 0 0 0,0-1-1 0 0,0 1 1 0 0,0 0 0 0 0,-1-1-1 0 0,1 1 1 0 0,0-1 0 0 0,0 1-1 0 0,0-1 1 0 0,0 1-1 0 0,0 0 1 0 0,0-1 0 0 0,0 1-1 0 0,0-1 1 0 0,0 1 0 0 0,0-1-1 0 0,0 1 1 0 0,0 0 0 0 0,1-1-1 0 0,-1 1 1 0 0,0-1 0 0 0,0 1-1 0 0,1-1 1 0 0,-1 1 0 0 0,0-1-1 0 0,1 1 1 0 0,-1-1 0 0 0,0 1-1 0 0,1-1 1 0 0,-1 1 0 0 0,1-1-1 0 0,-1 0 1 0 0,1 1-1 0 0,0-1 1 0 0,1 2-21 0 0,1 0 0 0 0,-1-1 0 0 0,1 1-1 0 0,-1-1 1 0 0,1 0 0 0 0,0 0 0 0 0,-1 0 0 0 0,1 0-1 0 0,3 0 1 0 0,21 0 385 0 0,-1 0 0 0 0,0-2-1 0 0,41-6 1 0 0,75-24 575 0 0,-8-5-256 0 0,200-47 2 0 0,-199 49-2225 0 0,-118 29 744 0 0,17-5-948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49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9 11975 0 0,'18'-8'6315'0'0,"-19"9"-5566"0"0,-4 22-105 0 0,-1 0 0 0 0,-13 27 0 0 0,5-10-424 0 0,-43 141 442 0 0,-23 64-335 0 0,58-186-318 0 0,4-6-8 0 0,-3-1-1 0 0,-54 99 1 0 0,61-128-4 0 0,-1-1 1 0 0,-1-1-1 0 0,0-1 0 0 0,-2 0 1 0 0,-1-1-1 0 0,0-1 1 0 0,-1-1-1 0 0,-1-1 0 0 0,-39 24 0 0 0,60-49-299 0 0,2 4 225 0 0,1 0 0 0 0,0 0 0 0 0,0 1 0 0 0,0-1 0 0 0,0 1 0 0 0,1-1 0 0 0,0 1 0 0 0,0 0 1 0 0,0 1-1 0 0,7-6 0 0 0,1-2-149 0 0,95-83-1300 0 0,-77 70 1103 0 0,56-34 0 0 0,-84 56 449 0 0,1 0 0 0 0,0 1 1 0 0,0-1-1 0 0,0 1 0 0 0,0 0 0 0 0,0 0 0 0 0,0 0 1 0 0,1 0-1 0 0,-1 1 0 0 0,0-1 0 0 0,0 1 1 0 0,1-1-1 0 0,-1 1 0 0 0,5 1 0 0 0,-7-1 11 0 0,0 1 0 0 0,0-1 0 0 0,0 0-1 0 0,-1 1 1 0 0,1-1 0 0 0,0 1 0 0 0,0-1-1 0 0,0 1 1 0 0,-1 0 0 0 0,1-1 0 0 0,0 1 0 0 0,-1 0-1 0 0,1 0 1 0 0,-1-1 0 0 0,1 1 0 0 0,-1 0-1 0 0,1 0 1 0 0,-1 0 0 0 0,0-1 0 0 0,1 3 0 0 0,4 16 389 0 0,-4 1-126 0 0,-2-1 0 0 0,0 0 1 0 0,-1 0-1 0 0,-8 33 0 0 0,2-15-69 0 0,-13 77 22 0 0,21-112-669 0 0,4 5-3092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5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176 116 9215 0 0,'0'0'707'0'0,"1"1"-464"0"0,5 5 22 0 0,-4-4 970 0 0,15 14 3742 0 0,-13-14-4681 0 0,0 1 0 0 0,0-1 0 0 0,0 0 0 0 0,0 0 0 0 0,1-1 0 0 0,-1 1 0 0 0,0-1 1 0 0,1 0-1 0 0,-1 0 0 0 0,1 0 0 0 0,-1-1 0 0 0,1 0 0 0 0,-1 0 0 0 0,1 0 0 0 0,-1 0 0 0 0,1 0 0 0 0,5-2 0 0 0,10-3 50 0 0,-1 0-1 0 0,31-12 0 0 0,-31 10 76 0 0,62-29-9 0 0,-58 25-373 0 0,-19 9-89 0 0,0 0 0 0 0,0-1 0 0 0,0 0 0 0 0,0 0 0 0 0,-1 0 0 0 0,1-1 0 0 0,-1 1 0 0 0,0-1 0 0 0,3-4 0 0 0,-5 7 38 0 0,0 1-1 0 0,-1-1 0 0 0,1 0 0 0 0,-1 0 0 0 0,1 0 0 0 0,-1 1 0 0 0,1-1 0 0 0,-1 0 0 0 0,0 0 0 0 0,1 0 0 0 0,-1 0 0 0 0,0 0 0 0 0,0 0 0 0 0,1 0 0 0 0,-1 0 0 0 0,0 0 0 0 0,0 0 0 0 0,0 0 0 0 0,0 0 0 0 0,0 0 0 0 0,-1 0 0 0 0,1 0 0 0 0,0 0 0 0 0,0 1 0 0 0,-1-1 0 0 0,1 0 0 0 0,0 0 0 0 0,-1 0 0 0 0,1 0 0 0 0,-1 0 0 0 0,1 0 0 0 0,-1 1 0 0 0,0-1 0 0 0,1 0 0 0 0,-1 0 0 0 0,0 1 0 0 0,1-1 0 0 0,-1 1 0 0 0,0-1 1 0 0,0 0-1 0 0,0 1 0 0 0,0 0 0 0 0,1-1 0 0 0,-1 1 0 0 0,0-1 0 0 0,0 1 0 0 0,0 0 0 0 0,0 0 0 0 0,0-1 0 0 0,-1 1 0 0 0,-3-1-94 0 0,0 0 0 0 0,0 1 0 0 0,0-1 0 0 0,0 1 0 0 0,0 0 0 0 0,0 0 0 0 0,-8 2 0 0 0,-36 10-341 0 0,36-9 329 0 0,-15 6 31 0 0,1 0 0 0 0,0 2-1 0 0,1 1 1 0 0,-29 18 0 0 0,-93 70 124 0 0,139-93 44 0 0,0 1 1 0 0,1 0 0 0 0,-1 0-1 0 0,2 1 1 0 0,-1 0 0 0 0,1 0-1 0 0,1 1 1 0 0,-1 0-1 0 0,2 0 1 0 0,-1 0 0 0 0,-4 16-1 0 0,7-19-16 0 0,1-1-1 0 0,1 0 0 0 0,-1 1 1 0 0,1 0-1 0 0,0-1 0 0 0,1 1 1 0 0,0 0-1 0 0,0-1 0 0 0,0 1 1 0 0,1 0-1 0 0,-1-1 1 0 0,2 1-1 0 0,-1 0 0 0 0,1-1 1 0 0,0 0-1 0 0,0 1 0 0 0,1-1 1 0 0,0 0-1 0 0,0 0 0 0 0,0 0 1 0 0,5 5-1 0 0,-3-5-44 0 0,0-1 0 0 0,1 0 0 0 0,-1 0 1 0 0,1 0-1 0 0,0-1 0 0 0,1 0 0 0 0,-1 0 0 0 0,1-1 0 0 0,-1 1 0 0 0,1-1 0 0 0,0-1 1 0 0,0 1-1 0 0,0-1 0 0 0,1-1 0 0 0,-1 1 0 0 0,9 0 0 0 0,0-1 20 0 0,-1 0 0 0 0,1-1-1 0 0,0-1 1 0 0,0 0 0 0 0,0-1-1 0 0,24-6 1 0 0,-23 3-735 0 0,26-10 0 0 0,-13 0-856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5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54 2303 0 0,'1'-2'102'0'0,"5"-4"-65"0"0,0 0 0 0 0,0 0 1 0 0,1 0-1 0 0,11-7 0 0 0,4-1 11998 0 0,-22 16-11142 0 0,2 3-601 0 0,0 1 0 0 0,-1-1-1 0 0,0 1 1 0 0,-1-1-1 0 0,1 1 1 0 0,-1 0 0 0 0,0-1-1 0 0,0 1 1 0 0,-1 0 0 0 0,-2 9-1 0 0,-1 6 483 0 0,-12 30 0 0 0,-11 20 1 0 0,-4-1 0 0 0,-42 71-1 0 0,-92 125-332 0 0,114-187-360 0 0,7-11-421 0 0,-78 92 1 0 0,100-129-1237 0 0,21-29 426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5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5 595 13647 0 0,'0'0'1239'0'0,"-1"-1"-1022"0"0,1 0-186 0 0,-1 1 0 0 0,1-1 0 0 0,0 1 0 0 0,-1-1 0 0 0,1 1 0 0 0,0-1 0 0 0,-1 1 0 0 0,1-1 0 0 0,0 0 0 0 0,0 1 0 0 0,0-1 0 0 0,0 1 0 0 0,-1-1 0 0 0,1 0 0 0 0,0 1 0 0 0,0-1 0 0 0,0 1 0 0 0,0-1 0 0 0,1 0 0 0 0,-1 1 0 0 0,0-1 0 0 0,0 0 0 0 0,0 1 0 0 0,0-1 0 0 0,1 1 0 0 0,-1-1 0 0 0,0 1 0 0 0,0-1 0 0 0,1 0 1 0 0,-1 1-1 0 0,0-1 0 0 0,1 1 0 0 0,-1-1 0 0 0,1 1 0 0 0,0-1 0 0 0,0-1 152 0 0,17-22 633 0 0,1 1-1 0 0,44-40 0 0 0,-6 5-489 0 0,30-44 8 0 0,11-12-192 0 0,-76 91-111 0 0,1 1-1 0 0,45-32 1 0 0,-50 40-31 0 0,2 1 0 0 0,0 2 0 0 0,0 0 0 0 0,1 1 0 0 0,24-9 0 0 0,-39 17 0 0 0,1 0 0 0 0,-1 1 0 0 0,1-1 0 0 0,-1 1 0 0 0,1 1 0 0 0,0-1 0 0 0,-1 1 0 0 0,1 0 0 0 0,0 1 0 0 0,-1-1 0 0 0,1 1 0 0 0,-1 1 0 0 0,1-1 0 0 0,-1 1 0 0 0,1 0 0 0 0,-1 1 0 0 0,0-1 0 0 0,0 1 0 0 0,0 0 0 0 0,0 1 0 0 0,-1 0 0 0 0,6 4 0 0 0,-4-2-1 0 0,-1-1 0 0 0,-1 1 0 0 0,1 1 1 0 0,-1-1-1 0 0,0 1 0 0 0,0 0 0 0 0,-1 0 0 0 0,0 0 0 0 0,0 1 0 0 0,3 9 0 0 0,-5-11 13 0 0,-1 0 0 0 0,1 0 0 0 0,-1 1 0 0 0,0-1 0 0 0,0 0 0 0 0,-1 0 1 0 0,0 1-1 0 0,0-1 0 0 0,-1 0 0 0 0,1 1 0 0 0,-1-1 0 0 0,-1 0 0 0 0,1 0 0 0 0,-3 7 0 0 0,-3 2 142 0 0,0 1 0 0 0,-1-1 1 0 0,-1 0-1 0 0,-11 14 0 0 0,-46 52 418 0 0,30-38-491 0 0,15-19-51 0 0,0-1 0 0 0,-2 0 0 0 0,0-2 0 0 0,-51 36 0 0 0,59-47-15 0 0,-1-1-1 0 0,1-1 0 0 0,-2 0 0 0 0,1-1 0 0 0,-1-1 1 0 0,0 0-1 0 0,0-1 0 0 0,0-1 0 0 0,-1-1 0 0 0,-22 2 1 0 0,33-5-10 0 0,1 0 1 0 0,-1 0-1 0 0,0-1 1 0 0,0 0-1 0 0,-10-3 1 0 0,15 4-9 0 0,1-1 1 0 0,-1 0-1 0 0,1 1 0 0 0,-1-1 0 0 0,1 0 1 0 0,0 1-1 0 0,-1-1 0 0 0,1 0 0 0 0,0 0 1 0 0,0 0-1 0 0,0 0 0 0 0,-1-1 0 0 0,0 0 1 0 0,2 1-9 0 0,-1 0 1 0 0,1 0 0 0 0,0 0 0 0 0,-1 0 0 0 0,1 0-1 0 0,0 0 1 0 0,0 0 0 0 0,0 0 0 0 0,-1 0-1 0 0,1 0 1 0 0,0 0 0 0 0,0 0 0 0 0,1 0-1 0 0,-1 0 1 0 0,0 0 0 0 0,0 0 0 0 0,0 0 0 0 0,1 0-1 0 0,-1 0 1 0 0,0 0 0 0 0,1 0 0 0 0,0-1 0 0 0,1-2-336 0 0,1 0 0 0 0,-1 0 0 0 0,1 0 0 0 0,0 0 0 0 0,7-6 0 0 0,8-7-888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5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123 491 13015 0 0,'0'0'1179'0'0,"-2"0"-972"0"0,-10-4 976 0 0,0-1 0 0 0,0 0 0 0 0,1 0 0 0 0,-18-11 0 0 0,26 13-1008 0 0,-1 1 0 0 0,1-1 0 0 0,0 0 0 0 0,0 0 0 0 0,0 0 0 0 0,0 0 1 0 0,0 0-1 0 0,1-1 0 0 0,-1 1 0 0 0,1-1 0 0 0,0 0 0 0 0,0 1 0 0 0,1-1 0 0 0,-1 0 1 0 0,1 0-1 0 0,-1 0 0 0 0,1 0 0 0 0,0-5 0 0 0,1 1-120 0 0,0 0 1 0 0,0 1-1 0 0,1-1 0 0 0,0 0 0 0 0,0 0 0 0 0,1 1 1 0 0,0-1-1 0 0,0 1 0 0 0,1-1 0 0 0,0 1 1 0 0,0 0-1 0 0,1 0 0 0 0,0 0 0 0 0,6-8 0 0 0,4-3-81 0 0,-1 1 0 0 0,2 1-1 0 0,32-28 1 0 0,-18 21-150 0 0,1 1 0 0 0,0 2 0 0 0,1 1 1 0 0,1 1-1 0 0,67-25 0 0 0,-81 37-838 0 0,0 1 1 0 0,1 0-1 0 0,26-2 1 0 0,-13 5-6077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51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38 12439 0 0,'3'-8'1291'0'0,"-1"0"-3"0"0,-2-1 2628 0 0,0 9-3875 0 0,0 0-1 0 0,0-1 1 0 0,0 1 0 0 0,0 0-1 0 0,0-1 1 0 0,0 1 0 0 0,1 0-1 0 0,-1 0 1 0 0,0-1 0 0 0,0 1 0 0 0,0 0-1 0 0,-1-1 1 0 0,1 1 0 0 0,0 0-1 0 0,0-1 1 0 0,0 1 0 0 0,0 0-1 0 0,0 0 1 0 0,0-1 0 0 0,0 1-1 0 0,0 0 1 0 0,-1-1 0 0 0,1 1 0 0 0,0 0-1 0 0,0 0 1 0 0,0-1 0 0 0,-1 1-1 0 0,1 0 1 0 0,0 0 0 0 0,0 0-1 0 0,-1-1 1 0 0,1 1 0 0 0,0 0 0 0 0,0 0-1 0 0,-1 0 1 0 0,1 0 0 0 0,0 0-1 0 0,0 0 1 0 0,-1-1 0 0 0,1 1-1 0 0,0 0 1 0 0,-1 0 0 0 0,1 0-1 0 0,0 0 1 0 0,-1 0 0 0 0,-5-1 2 0 0,1 0 1 0 0,-1 1-1 0 0,1 0 0 0 0,-1 0 1 0 0,0 0-1 0 0,1 1 1 0 0,-1-1-1 0 0,1 1 1 0 0,-1 0-1 0 0,1 1 0 0 0,-1 0 1 0 0,1 0-1 0 0,0 0 1 0 0,-7 4-1 0 0,-9 5-34 0 0,1 1-1 0 0,-19 15 1 0 0,36-24 9 0 0,-53 39-13 0 0,-56 57 0 0 0,97-86 1 0 0,7-6-9 0 0,1 0 0 0 0,-1 0 0 0 0,-9 13 0 0 0,16-18 7 0 0,-1 0-1 0 0,1 1 1 0 0,0-1-1 0 0,0 0 1 0 0,0 0-1 0 0,0 1 1 0 0,0-1-1 0 0,0 0 1 0 0,0 1-1 0 0,1-1 1 0 0,-1 1-1 0 0,1-1 1 0 0,0 1-1 0 0,0-1 1 0 0,0 1-1 0 0,0 0 1 0 0,0-1-1 0 0,1 1 1 0 0,0 3-1 0 0,0-3 24 0 0,1-1-1 0 0,-1 1 1 0 0,0 0 0 0 0,1-1-1 0 0,0 0 1 0 0,0 1-1 0 0,0-1 1 0 0,0 0 0 0 0,0 0-1 0 0,0 0 1 0 0,0 0-1 0 0,1 0 1 0 0,-1 0 0 0 0,1-1-1 0 0,-1 1 1 0 0,1-1-1 0 0,0 0 1 0 0,-1 0 0 0 0,1 0-1 0 0,0 0 1 0 0,0 0-1 0 0,0 0 1 0 0,3 0 0 0 0,5 0 46 0 0,-1 0 1 0 0,1 0-1 0 0,0-1 1 0 0,0 0 0 0 0,11-2-1 0 0,-3 0-2 0 0,-1-2-1 0 0,0 0 1 0 0,0-1 0 0 0,0-1-1 0 0,33-15 1 0 0,-42 16-50 0 0,0 0-1 0 0,-1 0 1 0 0,0 0-1 0 0,0-1 1 0 0,0 0-1 0 0,-1-1 1 0 0,1 0-1 0 0,-2 0 1 0 0,1 0-1 0 0,-1-1 1 0 0,0 0-1 0 0,9-17 1 0 0,-14 21-16 0 0,1 1 0 0 0,-1-2 0 0 0,0 1 0 0 0,0 0 0 0 0,0 0 0 0 0,0 0 0 0 0,-1 0 0 0 0,0 0 0 0 0,0-1-1 0 0,0 1 1 0 0,0 0 0 0 0,-1 0 0 0 0,1 0 0 0 0,-1 0 0 0 0,0-1 0 0 0,-1 1 0 0 0,-2-6 0 0 0,1 2-71 0 0,-1 1 1 0 0,0 0-1 0 0,-1 0 0 0 0,0 1 0 0 0,1-1 1 0 0,-2 1-1 0 0,1 0 0 0 0,-9-6 0 0 0,-26-16-960 0 0,22 16 30 0 0,-8-3-2187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5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2 1375 0 0,'-9'-1'3135'0'0,"7"1"-2488"0"0,0 0 0 0 0,0 0 0 0 0,0 1 0 0 0,1-1-1 0 0,-1 1 1 0 0,0 0 0 0 0,0-1 0 0 0,1 1 0 0 0,-1 0 0 0 0,0 0 0 0 0,-1 2-1 0 0,-19 15 2757 0 0,15-12-3044 0 0,-12 12-70 0 0,1 1 0 0 0,1 0 0 0 0,0 2-1 0 0,2 0 1 0 0,0 0 0 0 0,2 1 0 0 0,-12 25 0 0 0,-65 174 419 0 0,68-159-572 0 0,17-50-114 0 0,-105 257-7 0 0,93-236-153 0 0,0 0 1 0 0,-3-1-1 0 0,0-2 0 0 0,-2 0 0 0 0,-47 49 0 0 0,54-67 113 0 0,0 0 1 0 0,0-1-1 0 0,-1-1 0 0 0,-20 10 0 0 0,3-1 32 0 0,30-17 308 0 0,10-24-73 0 0,-1 8-209 0 0,0-1 0 0 0,1 1 0 0 0,1 0 0 0 0,11-17 0 0 0,43-50 192 0 0,-17 24-151 0 0,-29 35-33 0 0,2 0 0 0 0,0 2 0 0 0,1 0 0 0 0,1 1 0 0 0,36-26 0 0 0,-44 37-19 0 0,0 0 0 0 0,1 1-1 0 0,-1 0 1 0 0,1 2 0 0 0,0-1-1 0 0,1 1 1 0 0,0 1 0 0 0,-1 0-1 0 0,1 1 1 0 0,0 1 0 0 0,1 0 0 0 0,22 0-1 0 0,-20 3-3 0 0,-1 0 0 0 0,0 1 0 0 0,0 0 0 0 0,18 6 0 0 0,-28-6-14 0 0,1 0 1 0 0,-1 1-1 0 0,0 0 0 0 0,0 0 0 0 0,0 0 0 0 0,0 1 0 0 0,0-1 0 0 0,-1 1 1 0 0,1 1-1 0 0,-1-1 0 0 0,0 1 0 0 0,6 8 0 0 0,-8-9 31 0 0,-1 1 1 0 0,1-1-1 0 0,-1 1 0 0 0,0 0 1 0 0,0-1-1 0 0,-1 1 0 0 0,1 0 1 0 0,-1 0-1 0 0,0 0 0 0 0,-1 1 0 0 0,1-1 1 0 0,-1 0-1 0 0,0 0 0 0 0,0 0 1 0 0,-1 0-1 0 0,-1 9 0 0 0,-1-1 84 0 0,0-1 0 0 0,0 1-1 0 0,-2-1 1 0 0,1 0 0 0 0,-11 17-1 0 0,-5 6 539 0 0,-46 58-1 0 0,55-82-558 0 0,1 0-1 0 0,-2 0 0 0 0,0-1 0 0 0,0-1 0 0 0,0 0 0 0 0,-1 0 1 0 0,-1-1-1 0 0,-20 9 0 0 0,4-5 94 0 0,0-1 0 0 0,0-2 0 0 0,-35 7 0 0 0,42-11-231 0 0,-40 2 0 0 0,53-7 19 0 0,1 0 0 0 0,-1 0 0 0 0,1-1 0 0 0,-1 0-1 0 0,1-1 1 0 0,-1 0 0 0 0,-8-3 0 0 0,16 4-32 0 0,1 1 0 0 0,-1-1 0 0 0,1 0 0 0 0,-1 1 0 0 0,1-1 0 0 0,0 0 0 0 0,-1 0 0 0 0,1 0 0 0 0,0 0 0 0 0,0 0 0 0 0,-1 0 0 0 0,0-3 1 0 0,1 3-70 0 0,1 0 1 0 0,-1 0 0 0 0,1 0 0 0 0,0 0 0 0 0,-1 0 0 0 0,1 0 0 0 0,0 0 0 0 0,0 0 0 0 0,0 0 0 0 0,0 0 0 0 0,0 0 0 0 0,0 0 0 0 0,0 0 0 0 0,0 0 0 0 0,0 0 0 0 0,0 0-1 0 0,1 0 1 0 0,-1 0 0 0 0,0 0 0 0 0,1-2 0 0 0,7-13-1463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0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31 515 13015 0 0,'0'0'2255'0'0,"-2"-9"-332"0"0,-11-67 3051 0 0,5 22-3071 0 0,5 41-1685 0 0,1 1 0 0 0,0 0 0 0 0,1-1-1 0 0,1-24 1 0 0,2 27-156 0 0,0-1 0 0 0,1 1 0 0 0,0-1 0 0 0,1 1 1 0 0,0 0-1 0 0,1 0 0 0 0,0 1 0 0 0,0-1 0 0 0,1 1 0 0 0,0 0 0 0 0,1 1 0 0 0,0-1 0 0 0,8-7 0 0 0,4-2-47 0 0,1 0 0 0 0,1 2 0 0 0,0 0 0 0 0,30-16 0 0 0,-39 25-190 0 0,1 0 1 0 0,0 1-1 0 0,1 1 0 0 0,0 0 0 0 0,0 1 0 0 0,0 0 1 0 0,0 1-1 0 0,0 1 0 0 0,1 0 0 0 0,27 0 0 0 0,-24 5-2766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5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389 141 13215 0 0,'0'0'604'0'0,"5"-7"200"0"0,29-33 647 0 0,-25 31-775 0 0,-1-1 0 0 0,1 0 0 0 0,-2 0 1 0 0,0 0-1 0 0,0-1 0 0 0,6-13 0 0 0,-13 24-664 0 0,0 0-1 0 0,0-1 1 0 0,0 1 0 0 0,0 0-1 0 0,0 0 1 0 0,0-1 0 0 0,1 1-1 0 0,-1 0 1 0 0,0 0 0 0 0,0-1-1 0 0,0 1 1 0 0,0 0-1 0 0,0-1 1 0 0,0 1 0 0 0,0 0-1 0 0,0 0 1 0 0,0-1 0 0 0,0 1-1 0 0,0 0 1 0 0,0 0-1 0 0,0-1 1 0 0,-1 1 0 0 0,1 0-1 0 0,0-1 1 0 0,0 1 0 0 0,0 0-1 0 0,0 0 1 0 0,0 0 0 0 0,-1-1-1 0 0,1 1 1 0 0,0 0-1 0 0,0 0 1 0 0,0 0 0 0 0,0-1-1 0 0,-1 1 1 0 0,-11-1 571 0 0,-15 10 159 0 0,-4 5-784 0 0,0 1 0 0 0,1 2-1 0 0,-43 31 1 0 0,-75 73-191 0 0,102-82 211 0 0,29-25 23 0 0,-24 21-3 0 0,38-32 4 0 0,-1 1-1 0 0,1 0 1 0 0,-1 0-1 0 0,1 0 0 0 0,0 1 1 0 0,1-1-1 0 0,-4 8 1 0 0,5-2 66 0 0,2-9-55 0 0,-1 0 0 0 0,1 0 1 0 0,-1-1-1 0 0,1 1 0 0 0,0 0 0 0 0,0 0 1 0 0,0-1-1 0 0,-1 1 0 0 0,1 0 1 0 0,0-1-1 0 0,0 1 0 0 0,0-1 0 0 0,0 1 1 0 0,0-1-1 0 0,0 0 0 0 0,0 1 0 0 0,0-1 1 0 0,0 0-1 0 0,0 0 0 0 0,0 0 0 0 0,0 1 1 0 0,0-1-1 0 0,1 0 0 0 0,1-1 1 0 0,27-3 223 0 0,-5-3-90 0 0,-1-1 1 0 0,-1-1-1 0 0,32-17 0 0 0,64-44-463 0 0,-99 55 10 0 0,-19 14 131 0 0,6-2-318 0 0,-12 11 364 0 0,0 1 161 0 0,1 0-1 0 0,0 0 1 0 0,0 1 0 0 0,1-1 0 0 0,-3 13-1 0 0,6-20-84 0 0,-1 0 0 0 0,1 0 0 0 0,0 0 0 0 0,0 0 0 0 0,0 0-1 0 0,0-1 1 0 0,0 1 0 0 0,0 0 0 0 0,1 0 0 0 0,-1 0 0 0 0,1 0-1 0 0,-1 0 1 0 0,1-1 0 0 0,0 1 0 0 0,0 0 0 0 0,-1-1 0 0 0,1 1 0 0 0,0 0-1 0 0,1-1 1 0 0,-1 1 0 0 0,0-1 0 0 0,0 1 0 0 0,1-1 0 0 0,-1 0 0 0 0,0 0-1 0 0,1 0 1 0 0,0 1 0 0 0,-1-1 0 0 0,1-1 0 0 0,-1 1 0 0 0,1 0-1 0 0,0 0 1 0 0,0-1 0 0 0,0 1 0 0 0,2 0 0 0 0,8 3-1730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53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24 11055 0 0,'0'-1'852'0'0,"13"-21"159"0"0,-13 22-974 0 0,0 0 0 0 0,0 0 0 0 0,0 0 0 0 0,0 0-1 0 0,0 0 1 0 0,0 0 0 0 0,0 0 0 0 0,0 0 0 0 0,0 0 0 0 0,1 0 0 0 0,-1 1-1 0 0,0-1 1 0 0,0 0 0 0 0,0 0 0 0 0,0 0 0 0 0,0 0 0 0 0,0 0-1 0 0,0 0 1 0 0,0 0 0 0 0,0 0 0 0 0,0 0 0 0 0,0 0 0 0 0,0 0-1 0 0,0 0 1 0 0,1 0 0 0 0,-1 0 0 0 0,0 0 0 0 0,0 0 0 0 0,0 0-1 0 0,0 0 1 0 0,0 0 0 0 0,0 0 0 0 0,0 0 0 0 0,0 0 0 0 0,0 0 0 0 0,0 0-1 0 0,0 0 1 0 0,1 0 0 0 0,-1 0 0 0 0,0 0 0 0 0,0 0 0 0 0,0 0-1 0 0,0 0 1 0 0,0 0 0 0 0,0 0 0 0 0,0 0 0 0 0,0-1 0 0 0,0 1-1 0 0,0 0 1 0 0,-10 33 2522 0 0,-6 2-2493 0 0,-3-1 0 0 0,-27 40-1 0 0,-7 11 74 0 0,30-44-116 0 0,-181 330 186 0 0,124-226 544 0 0,56-106-311 0 0,-47 57-1 0 0,66-90-323 0 0,1-1 1 0 0,-1 1-1 0 0,-1-1 0 0 0,1 0 0 0 0,-1-1 0 0 0,0 1 0 0 0,-10 5 1 0 0,14-9 67 0 0,3-11 0 0 0,1 5-149 0 0,0 1 0 0 0,0-1 1 0 0,0 1-1 0 0,1 0 1 0 0,0-1-1 0 0,4-4 1 0 0,9-15-7 0 0,-1-2-332 0 0,1 0 0 0 0,1 0 0 0 0,1 2 1 0 0,1 0-1 0 0,2 2 0 0 0,0 0 0 0 0,25-20 0 0 0,-35 33-25 0 0,1 1 0 0 0,13-8 0 0 0,-22 14 318 0 0,0 0-1 0 0,1 0 0 0 0,-1 1 0 0 0,0-1 1 0 0,1 1-1 0 0,0 0 0 0 0,-1 0 1 0 0,1 0-1 0 0,-1 1 0 0 0,1 0 0 0 0,0-1 1 0 0,0 1-1 0 0,3 0 0 0 0,-5 1 90 0 0,0 0 0 0 0,0 0 0 0 0,0-1 0 0 0,0 1 0 0 0,0 0 0 0 0,0 0 0 0 0,0 1 0 0 0,0-1 0 0 0,-1 0 0 0 0,1 1 0 0 0,0-1 0 0 0,-1 1-1 0 0,3 2 1 0 0,14 22 750 0 0,35 87 328 0 0,-37-77-982 0 0,5 15 447 0 0,-21-49-420 0 0,0 0 52 0 0,0 4-154 0 0,0-1-1 0 0,-1 0 1 0 0,0 0 0 0 0,0 0-1 0 0,-1 0 1 0 0,1 0-1 0 0,-1 0 1 0 0,0 0 0 0 0,0-1-1 0 0,-1 1 1 0 0,1-1-1 0 0,-1 1 1 0 0,0-1 0 0 0,-4 4-1 0 0,-4 6-46 0 0,0-1 0 0 0,-1-1 1 0 0,-1 1-1 0 0,0-2 0 0 0,-1 0 0 0 0,-29 18 0 0 0,30-22-44 0 0,0 0-1 0 0,0-1 1 0 0,0 0-1 0 0,-1-1 0 0 0,0-1 1 0 0,0 0-1 0 0,0-1 1 0 0,-26 2-1 0 0,33-5-25 0 0,-1 0 0 0 0,1-1 0 0 0,0 0 0 0 0,0-1 0 0 0,-1 0 0 0 0,1 0 0 0 0,0 0 0 0 0,1-1 0 0 0,-1 0 0 0 0,0 0-1 0 0,1-1 1 0 0,0 0 0 0 0,-1 0 0 0 0,2 0 0 0 0,-1-1 0 0 0,-6-6 0 0 0,10 9-136 0 0,0 0 0 0 0,0-1-1 0 0,1 1 1 0 0,-1-1 0 0 0,1 1 0 0 0,0-1 0 0 0,-2-4-1 0 0,-1-12-5595 0 0,2 2-1480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5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12439 0 0,'0'0'7160'0'0,"0"2"-6258"0"0,0 14-437 0 0,-1 0 0 0 0,0 0 0 0 0,-1 0 0 0 0,0 0 0 0 0,-1 0 1 0 0,-1-1-1 0 0,-1 1 0 0 0,-11 25 0 0 0,-15 16-184 0 0,-14 31 22 0 0,44-85-312 0 0,0-1-1 0 0,0 1 1 0 0,0-1-1 0 0,1 1 1 0 0,-1-1-1 0 0,0 1 1 0 0,1-1 0 0 0,0 1-1 0 0,0-1 1 0 0,0 1-1 0 0,0 4 1 0 0,-2 2-376 0 0,-1-1-2773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5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4 16959 0 0,'-7'-4'1810'0'0,"-1"6"-1752"0"0,0 0 1 0 0,0 1 0 0 0,0 0 0 0 0,1 0 0 0 0,-1 0 0 0 0,1 1 0 0 0,0 1 0 0 0,0-1-1 0 0,1 1 1 0 0,-11 9 0 0 0,-4 5 501 0 0,-32 40 1 0 0,-7 20 528 0 0,-92 158 0 0 0,-25 102 729 0 0,168-322-1704 0 0,-48 112 359 0 0,49-107-481 0 0,2-1 0 0 0,0 2-1 0 0,1-1 1 0 0,-2 25 0 0 0,7-39-35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54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17535 0 0,'0'0'2002'0'0,"-1"1"-1304"0"0,-6 6-392 0 0,1 0 0 0 0,1 0-1 0 0,-1 1 1 0 0,1 0 0 0 0,1 0 0 0 0,0 0 0 0 0,-5 13-1 0 0,-17 66 3191 0 0,10-30-2498 0 0,-3 6-1447 0 0,19-62 218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54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 39 15663 0 0,'2'-39'3240'0'0,"-11"49"-2557"0"0,-8 16-655 0 0,1 0-1 0 0,2 0 1 0 0,0 2 0 0 0,-12 37 0 0 0,5-13-18 0 0,-20 40 86 0 0,-56 95-1 0 0,56-118 100 0 0,-5 10 404 0 0,-80 104 0 0 0,-120 109 593 0 0,156-191-2004 0 0,84-94-232 0 0</inkml:trace>
  <inkml:trace contextRef="#ctx0" brushRef="#br0" timeOffset="1">1 801 18367 0 0,'0'0'1668'0'0,"2"0"-1376"0"0,201-14 3470 0 0,-1-16-2925 0 0,-154 22-620 0 0,229-36-3586 0 0,-246 39 1226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5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14743 0 0,'2'11'1574'0'0,"11"31"1157"0"0,20 46 1 0 0,-7-22-1364 0 0,-22-56-1412 0 0,1-1-1 0 0,-1 0 0 0 0,1 1 0 0 0,1-2 0 0 0,10 14 0 0 0,-15-21-113 0 0,-1-1-1 0 0,1 1 1 0 0,0-1-1 0 0,1 1 1 0 0,-1-1-1 0 0,0 1 1 0 0,0-1 0 0 0,0 1-1 0 0,0-1 1 0 0,0 0-1 0 0,0 0 1 0 0,0 0-1 0 0,1 0 1 0 0,-1 0-1 0 0,0 0 1 0 0,0 0 0 0 0,0 0-1 0 0,2 0 1 0 0,-1 0-192 0 0,10-2-1402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5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5 16095 0 0,'0'0'738'0'0,"-2"0"-16"0"0,-23-3 65 0 0,24 2-707 0 0,-1 1 1 0 0,1 0-1 0 0,0 0 0 0 0,0 0 1 0 0,0-1-1 0 0,0 1 0 0 0,0 0 1 0 0,0 0-1 0 0,-1 1 0 0 0,1-1 1 0 0,-2 0-1 0 0,-4 2 170 0 0,0 1 0 0 0,0-1-1 0 0,0 1 1 0 0,0 0 0 0 0,1 1 0 0 0,-1 0 0 0 0,1 0 0 0 0,0 0-1 0 0,0 1 1 0 0,-10 9 0 0 0,-3 7 35 0 0,-26 33-1 0 0,40-47-188 0 0,-214 324 1960 0 0,134-178-1279 0 0,-71 111 102 0 0,22-72-423 0 0,124-178-603 0 0,1 0-1 0 0,0 0 1 0 0,0 1-1 0 0,-11 31 1 0 0,20-44-351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5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78 10799 0 0,'0'0'979'0'0,"1"-1"-808"0"0,0-2 267 0 0,0 0 0 0 0,0 0 1 0 0,0 0-1 0 0,0 0 0 0 0,-1 0 1 0 0,1-6-1 0 0,-1 8-336 0 0,0 0 0 0 0,0 0 0 0 0,0 0 0 0 0,0 0 0 0 0,0 1 0 0 0,0-1 0 0 0,-1 0 0 0 0,1 0 0 0 0,0 0-1 0 0,-1 0 1 0 0,1 1 0 0 0,-1-1 0 0 0,1 0 0 0 0,-1 0 0 0 0,1 1 0 0 0,-2-2 0 0 0,1 1 209 0 0,-15 3 50 0 0,7 1-303 0 0,0 0 1 0 0,0 1 0 0 0,0 0-1 0 0,0 0 1 0 0,1 1-1 0 0,0 0 1 0 0,-14 12 0 0 0,5-5-33 0 0,-110 92 145 0 0,115-93-150 0 0,0 0 17 0 0,0 1 1 0 0,-16 21-1 0 0,23-27-26 0 0,0 0 1 0 0,1 0-1 0 0,0 1 1 0 0,1 0-1 0 0,0 0 0 0 0,0 0 1 0 0,-4 15-1 0 0,6-19-3 0 0,1 0 1 0 0,-1 0-1 0 0,1 0 0 0 0,0 0 0 0 0,0 0 1 0 0,0 0-1 0 0,0 0 0 0 0,0 0 0 0 0,1-1 0 0 0,-1 1 1 0 0,1 0-1 0 0,0 0 0 0 0,0 0 0 0 0,2 4 1 0 0,-2-5-2 0 0,0 0 0 0 0,1-1 0 0 0,-1 1 0 0 0,1 0 1 0 0,0-1-1 0 0,-1 1 0 0 0,1-1 0 0 0,0 0 0 0 0,0 1 1 0 0,0-1-1 0 0,-1 0 0 0 0,1 0 0 0 0,1 0 0 0 0,-1 0 1 0 0,0-1-1 0 0,0 1 0 0 0,0-1 0 0 0,0 1 0 0 0,0-1 1 0 0,3 1-1 0 0,5-1 56 0 0,0 0 0 0 0,0 0 0 0 0,-1-1 0 0 0,1 0 0 0 0,0 0 0 0 0,0-1-1 0 0,14-5 1 0 0,65-29 327 0 0,-79 31-352 0 0,22-10 67 0 0,51-33 0 0 0,-67 38-78 0 0,-1-2 0 0 0,0 0 0 0 0,-1 0 0 0 0,23-28 0 0 0,-32 35-58 0 0,-1-1-1 0 0,0 0 1 0 0,-1 0 0 0 0,1-1-1 0 0,-1 1 1 0 0,-1-1 0 0 0,1 0-1 0 0,-1 0 1 0 0,0 0 0 0 0,0 0-1 0 0,-1 0 1 0 0,0 0 0 0 0,0-11-1 0 0,-1 14 9 0 0,0 0 0 0 0,-1 0-1 0 0,1 0 1 0 0,-1 0 0 0 0,0 1 0 0 0,0-1-1 0 0,0 0 1 0 0,0 0 0 0 0,-1 1 0 0 0,1-1-1 0 0,-1 1 1 0 0,0-1 0 0 0,0 1-1 0 0,-1 0 1 0 0,1-1 0 0 0,-1 1 0 0 0,1 0-1 0 0,-1 1 1 0 0,0-1 0 0 0,0 0 0 0 0,0 1-1 0 0,-1 0 1 0 0,1 0 0 0 0,0 0-1 0 0,-8-3 1 0 0,3 2-292 0 0,0 1-1 0 0,-1 0 0 0 0,0 0 1 0 0,1 1-1 0 0,-1 0 1 0 0,0 0-1 0 0,0 1 1 0 0,1 0-1 0 0,-1 1 0 0 0,0 0 1 0 0,0 0-1 0 0,1 1 1 0 0,-1 0-1 0 0,1 0 0 0 0,-1 1 1 0 0,-11 6-1 0 0,10-4-1061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5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631 892 14279 0 0,'0'-1'1103'0'0,"-3"-4"-951"0"0,1 0 0 0 0,0 0 1 0 0,0 0-1 0 0,0 0 0 0 0,1 0 1 0 0,0 0-1 0 0,0 0 0 0 0,0 0 0 0 0,1-1 1 0 0,-1 1-1 0 0,1 0 0 0 0,1 0 1 0 0,-1-1-1 0 0,2-6 0 0 0,1 2 435 0 0,1-1-1 0 0,0 1 1 0 0,0 0 0 0 0,12-18-1 0 0,2-5-122 0 0,9-22-768 0 0,-1-2 0 0 0,27-94 0 0 0,-24 38-680 0 0,18-142-1 0 0,-46 250 966 0 0,0 1-1 0 0,-1-1 1 0 0,0 0 0 0 0,0 0-1 0 0,0 1 1 0 0,0-1 0 0 0,-1 0-1 0 0,0 1 1 0 0,1-1 0 0 0,-2 0-1 0 0,1 1 1 0 0,-1-1 0 0 0,-3-6-1 0 0,5 10 118 0 0,-3 1-92 0 0,0 0 0 0 0,1 1 0 0 0,-1 0 0 0 0,1-1 1 0 0,0 1-1 0 0,-1 0 0 0 0,1 0 0 0 0,-1 1 0 0 0,1-1 0 0 0,0 0 1 0 0,0 1-1 0 0,0-1 0 0 0,0 1 0 0 0,0 0 0 0 0,0-1 1 0 0,0 1-1 0 0,-2 4 0 0 0,-4 4-8 0 0,1 1-1 0 0,-8 13 1 0 0,11-17 16 0 0,-19 39 180 0 0,1 0 0 0 0,-24 81 0 0 0,35-93-86 0 0,-120 425 473 0 0,109-371-534 0 0,0-8 17 0 0,-60 142 0 0 0,62-186-35 0 0,0 0 0 0 0,-2-2 0 0 0,-42 49 1 0 0,45-58-5 0 0,-7 5 49 0 0,-53 48 0 0 0,42-44 1 0 0,21-18-290 0 0,-1-1 1 0 0,0-1-1 0 0,-1 0 0 0 0,-28 15 1 0 0,45-28-1140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0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524 129 1839 0 0,'-6'7'12758'0'0,"5"-6"-12652"0"0,1-1 1 0 0,-1 0 0 0 0,1 0 0 0 0,-1 0 0 0 0,1 0 0 0 0,-1 0 0 0 0,1 0-1 0 0,-1 0 1 0 0,1 0 0 0 0,-1 0 0 0 0,1 0 0 0 0,-1 0 0 0 0,1 0-1 0 0,-1 0 1 0 0,1-1 0 0 0,0 1 0 0 0,-1 0 0 0 0,1 0 0 0 0,-1 0 0 0 0,1-1-1 0 0,-1 1 1 0 0,1 0 0 0 0,0 0 0 0 0,-1-1 0 0 0,0 0 0 0 0,1 0-33 0 0,-1 0 0 0 0,1 1 0 0 0,0-1 0 0 0,-1 0 1 0 0,1 0-1 0 0,0 0 0 0 0,0 0 0 0 0,0 0 1 0 0,0 0-1 0 0,0 0 0 0 0,0 0 0 0 0,0 0 0 0 0,0-1 1 0 0,1-6-146 0 0,1 0 0 0 0,5-14 1 0 0,-3 7 299 0 0,0-17-229 0 0,-4 31-1 0 0,0 0 1 0 0,0-1-1 0 0,0 1 0 0 0,0 0 0 0 0,-1-1 1 0 0,1 1-1 0 0,0 0 0 0 0,-1 0 0 0 0,1 0 1 0 0,-1-1-1 0 0,1 1 0 0 0,-1 0 0 0 0,1 0 1 0 0,-1 0-1 0 0,0 0 0 0 0,0 0 0 0 0,1 0 0 0 0,-1 0 1 0 0,0 0-1 0 0,0 0 0 0 0,0 0 0 0 0,0 0 1 0 0,0 1-1 0 0,0-1 0 0 0,-2 0 0 0 0,0 0-14 0 0,1 0-1 0 0,-1 0 1 0 0,1 0-1 0 0,-1 0 0 0 0,0 1 1 0 0,1 0-1 0 0,-1-1 1 0 0,-3 1-1 0 0,-12 2-24 0 0,-1 0 0 0 0,0 2 0 0 0,1 0 0 0 0,0 1 0 0 0,-27 11 0 0 0,-6 6 289 0 0,-74 43 0 0 0,106-53-93 0 0,0 1 0 0 0,1 1 1 0 0,0 0-1 0 0,1 2 1 0 0,-25 28-1 0 0,39-40-84 0 0,0 0 1 0 0,0 1-1 0 0,0-1 0 0 0,0 1 0 0 0,0 0 1 0 0,1-1-1 0 0,0 1 0 0 0,0 0 0 0 0,1 0 0 0 0,-1 1 1 0 0,1-1-1 0 0,0 0 0 0 0,0 0 0 0 0,1 1 1 0 0,0-1-1 0 0,0 0 0 0 0,1 9 0 0 0,-1-12 192 0 0,1-1-184 0 0,0 0-72 0 0,0 0-1 0 0,1 0 0 0 0,-1 0 1 0 0,0 0-1 0 0,1 0 1 0 0,-1 0-1 0 0,0 0 0 0 0,1 0 1 0 0,-1-1-1 0 0,1 1 0 0 0,-1 0 1 0 0,1-1-1 0 0,-1 0 1 0 0,1 1-1 0 0,0-1 0 0 0,-1 0 1 0 0,1 0-1 0 0,0 0 1 0 0,-1 0-1 0 0,1 0 0 0 0,-1 0 1 0 0,3 0-1 0 0,0-1 21 0 0,4 0-17 0 0,0 0 0 0 0,0-1 0 0 0,0 0 0 0 0,-1 0 0 0 0,1-1 1 0 0,-1 0-1 0 0,14-7 0 0 0,2-4-17 0 0,21-17 0 0 0,-33 23 11 0 0,10-9 6 0 0,27-29 1 0 0,-34 32-144 0 0,1-1 0 0 0,1 2 1 0 0,25-17-1 0 0,-40 29 4 0 0,-2 2-381 0 0,-5 10 497 0 0,1 14 13 0 0,3-15-1 0 0,2-6 5 0 0,0-1 0 0 0,-1 1 0 0 0,1 0 0 0 0,-1 0 0 0 0,0 0 0 0 0,-2 5 0 0 0,-5 18 88 0 0,6-23-92 0 0,1-2 0 0 0,1 0-1 0 0,0 0 1 0 0,-1-1 0 0 0,1 1-1 0 0,0 0 1 0 0,0 0 0 0 0,0 0 0 0 0,0 0-1 0 0,0-1 1 0 0,0 1 0 0 0,1 0-1 0 0,-1 0 1 0 0,1 2 0 0 0,4 26 260 0 0,-5-28-190 0 0,1 0-6 0 0,-1-2-63 0 0,0 1-1 0 0,0-1 0 0 0,0 1 1 0 0,0-1-1 0 0,0 1 0 0 0,1-1 0 0 0,-1 1 1 0 0,0-1-1 0 0,0 0 0 0 0,1 1 1 0 0,-1-1-1 0 0,0 1 0 0 0,1-1 1 0 0,-1 0-1 0 0,0 1 0 0 0,1-1 1 0 0,-1 0-1 0 0,1 1 0 0 0,-1-1 1 0 0,1 0-1 0 0,-1 0 0 0 0,0 0 1 0 0,1 1-1 0 0,-1-1 0 0 0,1 0 1 0 0,-1 0-1 0 0,1 0 0 0 0,-1 0 1 0 0,1 0-1 0 0,-1 0 0 0 0,1 0 1 0 0,-1 0-1 0 0,1 0 0 0 0,-1 0 1 0 0,1 0-1 0 0,0 0 0 0 0,0 0-2 0 0,12-1-1106 0 0,0-2-3592 0 0,1-2-1759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5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7 245 7367 0 0,'-6'3'10584'0'0,"16"-2"-10168"0"0,0-1 0 0 0,0 0 0 0 0,0 0-1 0 0,0-1 1 0 0,0-1 0 0 0,11-2 0 0 0,62-22 318 0 0,-25 7-269 0 0,442-145 682 0 0,-423 139-3338 0 0,-55 17 853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5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26 13791 0 0,'-10'-5'236'0'0,"-1"1"-1"0"0,0 0 1 0 0,0 1-1 0 0,0 0 1 0 0,0 1-1 0 0,0 0 1 0 0,-1 1-1 0 0,1 0 1 0 0,-1 1-1 0 0,-20 2 1 0 0,19-1-96 0 0,0 1 1 0 0,0 1 0 0 0,0 0-1 0 0,1 1 1 0 0,-1 0 0 0 0,1 1 0 0 0,0 0-1 0 0,0 1 1 0 0,-12 9 0 0 0,-2 5 107 0 0,1 1 1 0 0,0 1 0 0 0,2 1 0 0 0,-21 27 0 0 0,39-43-164 0 0,0 0 1 0 0,0 0 0 0 0,1 0 0 0 0,0 1 0 0 0,0-1 0 0 0,0 1 0 0 0,-3 13-1 0 0,6-18-62 0 0,1 0 0 0 0,-1 0 0 0 0,1 0 0 0 0,-1 0 0 0 0,1 0 0 0 0,0 0 0 0 0,0 0 0 0 0,1 0 0 0 0,-1 0 0 0 0,0 0 0 0 0,2 3 0 0 0,-1-5-12 0 0,-1 1 0 0 0,1 0 1 0 0,0 0-1 0 0,0-1 0 0 0,0 1 0 0 0,0 0 1 0 0,1-1-1 0 0,-1 1 0 0 0,0-1 0 0 0,1 0 1 0 0,-1 1-1 0 0,1-1 0 0 0,-1 0 0 0 0,1 0 1 0 0,0 0-1 0 0,-1 0 0 0 0,1 0 0 0 0,3 1 1 0 0,4 1 36 0 0,1-1 0 0 0,-1 0 0 0 0,1 0 0 0 0,-1-1 0 0 0,1 0 0 0 0,0-1 0 0 0,-1 0 1 0 0,1-1-1 0 0,0 0 0 0 0,13-3 0 0 0,11-3 27 0 0,49-20 1 0 0,-62 20-216 0 0,-1-1 1 0 0,32-19 0 0 0,-42 21 95 0 0,0-1 1 0 0,0 0 0 0 0,-1-1-1 0 0,1 0 1 0 0,-2 0 0 0 0,11-13 1431 0 0,-20 22-1345 0 0,-1 0 0 0 0,1 0 1 0 0,0 0-1 0 0,0 1 0 0 0,-1-1 0 0 0,1 0 0 0 0,0 1 0 0 0,0-1 1 0 0,0 1-1 0 0,0 2 0 0 0,0-3-38 0 0,-2 5-188 0 0,0 0-1 0 0,0 0 1 0 0,1 0 0 0 0,0 0-1 0 0,0 0 1 0 0,1 1-1 0 0,0-1 1 0 0,0 1 0 0 0,0-1-1 0 0,0 8 1 0 0,1-11-5 0 0,0 0 0 0 0,1-1 0 0 0,-1 1 0 0 0,0 0 0 0 0,1-1 0 0 0,0 1 1 0 0,-1 0-1 0 0,1-1 0 0 0,0 1 0 0 0,0-1 0 0 0,1 1 0 0 0,-1-1 0 0 0,0 0 0 0 0,1 0 0 0 0,-1 1 0 0 0,1-1 1 0 0,0 0-1 0 0,0 0 0 0 0,0 0 0 0 0,0-1 0 0 0,0 1 0 0 0,0 0 0 0 0,0-1 0 0 0,1 0 0 0 0,-1 1 1 0 0,5 1-1 0 0,9 1-6266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5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8 10591 0 0,'0'-1'819'0'0,"-3"-5"1488"0"0,-6 7-189 0 0,7-1-2003 0 0,0 1 0 0 0,0 0-1 0 0,1 0 1 0 0,-1 0 0 0 0,0 0-1 0 0,1 1 1 0 0,-1-1 0 0 0,1 0-1 0 0,-1 1 1 0 0,1-1 0 0 0,0 1-1 0 0,-2 1 1 0 0,-13 24 587 0 0,13-22-563 0 0,-64 137 1183 0 0,-1 3-348 0 0,-97 114 317 0 0,-19-13-433 0 0,50-69-479 0 0,101-131-363 0 0,3 2-1 0 0,1 1 1 0 0,-33 76 0 0 0,60-121-404 0 0,1-2-20 0 0,0 0 0 0 0,0 0 1 0 0,0 0-1 0 0,0 0 0 0 0,1 1 1 0 0,-1-1-1 0 0,1 0 0 0 0,-1 2 1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5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103 153 13823 0 0,'-4'-3'107'0'0,"-1"1"0"0"0,1 0 0 0 0,-1 0 0 0 0,1 1 0 0 0,-1-1-1 0 0,0 1 1 0 0,1 0 0 0 0,-1 0 0 0 0,0 1 0 0 0,0-1 0 0 0,0 1 0 0 0,1 0-1 0 0,-7 1 1 0 0,-21 1 6048 0 0,34-1-5711 0 0,11 2-199 0 0,0-1 1 0 0,0 0-1 0 0,0 0 0 0 0,22-2 1 0 0,56-7 197 0 0,-54 4-208 0 0,167-24 378 0 0,-81 10-554 0 0,363-59-106 0 0,-449 69-275 0 0,31-4-4313 0 0,-51 9-2593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5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7831 0 0,'0'0'706'0'0,"-1"2"-578"0"0,-3 42 3622 0 0,2 0 1 0 0,5 78 0 0 0,-2-110-3283 0 0,0-1 1 0 0,0 0 0 0 0,1 0-1 0 0,6 18 1 0 0,-7-26-391 0 0,1 0 1 0 0,-1 0-1 0 0,1 0 1 0 0,0 0-1 0 0,0 0 0 0 0,0 0 1 0 0,0 0-1 0 0,0-1 1 0 0,1 1-1 0 0,-1-1 1 0 0,1 0-1 0 0,-1 1 0 0 0,1-1 1 0 0,0-1-1 0 0,0 1 1 0 0,0 0-1 0 0,0 0 1 0 0,0-1-1 0 0,4 1 0 0 0,3 1 55 0 0,0 0 0 0 0,0-2-1 0 0,0 1 1 0 0,0-1-1 0 0,0-1 1 0 0,0 0-1 0 0,18-2 1 0 0,22-7-1533 0 0,-4-5-5267 0 0,-28 5-580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2:5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2 1375 0 0,'8'-1'17367'0'0,"-9"8"-16238"0"0,-1-1-773 0 0,-4 10 81 0 0,-1-1 0 0 0,-1 0-1 0 0,0 0 1 0 0,-21 25 0 0 0,19-25-278 0 0,-67 94 644 0 0,-39 55-137 0 0,-188 271-332 0 0,228-327-308 0 0,-53 53 38 0 0,114-143-317 0 0,1 0-1 0 0,0 2 0 0 0,1-1 1 0 0,1 2-1 0 0,-12 28 1 0 0</inkml:trace>
  <inkml:trace contextRef="#ctx0" brushRef="#br0" timeOffset="1">1192 312 16127 0 0,'0'0'738'0'0,"-2"1"-16"0"0,-2 2-668 0 0,0-1 0 0 0,0 1 0 0 0,0 0 0 0 0,0 0 0 0 0,0 0 0 0 0,0 1 0 0 0,1 0-1 0 0,0-1 1 0 0,0 1 0 0 0,0 0 0 0 0,-3 6 0 0 0,-6 10 1181 0 0,-10 25-1 0 0,16-31-432 0 0,-44 88 657 0 0,-84 132 0 0 0,87-169-1391 0 0,-2-2 0 0 0,-69 66 0 0 0,29-20-730 0 0,86-105 487 0 0,2-3-764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0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1 309 11055 0 0,'17'-24'954'0'0,"1"1"0"0"0,1 0-1 0 0,2 2 1 0 0,0 0-1 0 0,1 2 1 0 0,0 0 0 0 0,2 2-1 0 0,43-25 1 0 0,-27 21-27 0 0,71-24 0 0 0,-85 37-855 0 0,0 1 0 0 0,0 1 0 0 0,1 1 0 0 0,29-1 1 0 0,-50 5-52 0 0,0 1 1 0 0,0 0 0 0 0,0 0 0 0 0,0 1-1 0 0,0 0 1 0 0,0 0 0 0 0,0 0 0 0 0,-1 1-1 0 0,1 0 1 0 0,0 0 0 0 0,-1 0 0 0 0,1 1-1 0 0,-1-1 1 0 0,0 1 0 0 0,0 1 0 0 0,0-1-1 0 0,0 1 1 0 0,-1 0 0 0 0,1 0 0 0 0,-1 0 0 0 0,0 0-1 0 0,0 1 1 0 0,-1 0 0 0 0,1 0 0 0 0,-1 0-1 0 0,0 0 1 0 0,-1 0 0 0 0,1 1 0 0 0,-1-1-1 0 0,3 12 1 0 0,-3-5 48 0 0,0 0 0 0 0,-1 0 0 0 0,-1 0 0 0 0,0 0 0 0 0,-1 0 0 0 0,0 1 0 0 0,-1-1 0 0 0,0 0 0 0 0,-1-1 0 0 0,0 1 0 0 0,-1 0 0 0 0,0-1 0 0 0,-7 12 0 0 0,5-11 1 0 0,-1 1 0 0 0,0-1 0 0 0,-1 0 0 0 0,0-1 0 0 0,-1 0 0 0 0,0 0 0 0 0,-1-1 0 0 0,0 0 0 0 0,-1 0 0 0 0,0-2 0 0 0,-13 9 0 0 0,-17 7 113 0 0,-2-3 0 0 0,-47 17 0 0 0,-95 21 272 0 0,176-56-540 0 0,0 0 0 0 0,0-1 0 0 0,0 0 0 0 0,-1-1 0 0 0,1 0 0 0 0,0 0 0 0 0,-10-1 0 0 0,18 0 17 0 0,1 0 0 0 0,-1 0 1 0 0,1-1-1 0 0,-1 1 0 0 0,1 0 0 0 0,-1 0 0 0 0,1 0 1 0 0,-1 0-1 0 0,1 0 0 0 0,-1-1 0 0 0,1 1 0 0 0,-1 0 0 0 0,1 0 1 0 0,0-1-1 0 0,-1 1 0 0 0,1 0 0 0 0,-1-1 0 0 0,1 1 1 0 0,0 0-1 0 0,-1-1 0 0 0,1 1 0 0 0,0 0 0 0 0,-1-1 0 0 0,1 1 1 0 0,0-1-1 0 0,0 1 0 0 0,0-1 0 0 0,-1 1 0 0 0,1-1 0 0 0,0 1 1 0 0,0-1-1 0 0,0 1 0 0 0,0-1 0 0 0,2-11-2149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0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285 135 9215 0 0,'0'0'707'0'0,"1"3"-464"0"0,-1-1-67 0 0,1 0 0 0 0,-1 0 0 0 0,1 0 0 0 0,-1 1 1 0 0,0-1-1 0 0,0 0 0 0 0,0 0 0 0 0,0 1 0 0 0,0-1 1 0 0,-1 0-1 0 0,1 0 0 0 0,-1 0 0 0 0,1 1 0 0 0,-1-1 0 0 0,0 0 1 0 0,0 0-1 0 0,0 0 0 0 0,0 0 0 0 0,0 0 0 0 0,-3 3 2033 0 0,4-3-2048 0 0,0-1 1 0 0,0 0-1 0 0,0 0 1 0 0,0 0-1 0 0,0 1 1 0 0,0-1-1 0 0,0 0 1 0 0,1 0 0 0 0,-1 0-1 0 0,0 0 1 0 0,1 1-1 0 0,-1-1 1 0 0,1 0-1 0 0,-1 0 1 0 0,1 0-1 0 0,-1 0 1 0 0,1 0 0 0 0,0 0-1 0 0,0 0 1 0 0,-1 0-1 0 0,1-1 1 0 0,0 1-1 0 0,0 0 1 0 0,1 0-1 0 0,0 1-82 0 0,0 0-1 0 0,1-1 1 0 0,-1 1-1 0 0,0-1 0 0 0,1 0 1 0 0,-1 0-1 0 0,1 0 0 0 0,0 0 1 0 0,3 1-1 0 0,9 0 42 0 0,1-1 0 0 0,0 0 0 0 0,0-1-1 0 0,0 0 1 0 0,-1-2 0 0 0,1 0 0 0 0,0-1-1 0 0,-1 0 1 0 0,0-1 0 0 0,19-8 0 0 0,-4 0-125 0 0,-1-2 0 0 0,-1-2 0 0 0,0 0 0 0 0,25-21 0 0 0,-42 29-94 0 0,-1 0-1 0 0,18-19 0 0 0,-24 23 11 0 0,-1 0 0 0 0,1-1 0 0 0,-1 1 0 0 0,0-1 0 0 0,0 0 0 0 0,-1 1 0 0 0,1-1 0 0 0,-1-1 0 0 0,2-6 0 0 0,-4 11 71 0 0,0 1 0 0 0,0-1 0 0 0,0 1 0 0 0,-1 0 0 0 0,1-1 0 0 0,0 1-1 0 0,0 0 1 0 0,0-1 0 0 0,-1 1 0 0 0,1 0 0 0 0,0-1 0 0 0,0 1 0 0 0,-1 0 0 0 0,1 0 0 0 0,0-1-1 0 0,-1 1 1 0 0,1 0 0 0 0,0 0 0 0 0,-1 0 0 0 0,1-1 0 0 0,0 1 0 0 0,-1 0 0 0 0,1 0 0 0 0,0 0-1 0 0,-2 0 1 0 0,-8-3-148 0 0,5 2 116 0 0,-1 0 0 0 0,1 1 0 0 0,-1 0 0 0 0,1 0 0 0 0,-1 0 0 0 0,1 1 0 0 0,-8 1 0 0 0,-39 13-127 0 0,29-8 130 0 0,-60 19 313 0 0,1 4 0 0 0,1 4-1 0 0,2 3 1 0 0,-138 88 0 0 0,209-120-240 0 0,1 0 0 0 0,-1 1 1 0 0,1 0-1 0 0,0 1 0 0 0,-10 11 0 0 0,16-16-15 0 0,-1 0 0 0 0,1 0-1 0 0,0 0 1 0 0,0 0 0 0 0,0 0 0 0 0,0 0-1 0 0,0 0 1 0 0,0 1 0 0 0,0-1 0 0 0,0 0 0 0 0,1 1-1 0 0,0-1 1 0 0,-1 0 0 0 0,1 1 0 0 0,0-1 0 0 0,0 1-1 0 0,0-1 1 0 0,0 0 0 0 0,1 1 0 0 0,-1-1-1 0 0,1 1 1 0 0,-1-1 0 0 0,1 0 0 0 0,0 0 0 0 0,0 1-1 0 0,0-1 1 0 0,1 3 0 0 0,2-1 75 0 0,0 1 1 0 0,-1-1 0 0 0,1 0-1 0 0,1 0 1 0 0,-1 0-1 0 0,0 0 1 0 0,1-1-1 0 0,0 0 1 0 0,0 0 0 0 0,0 0-1 0 0,0 0 1 0 0,10 2-1 0 0,9 3 482 0 0,38 8 0 0 0,-52-14-419 0 0,24 4 95 0 0,1-2 0 0 0,0-1 0 0 0,59-4 0 0 0,-31 0-170 0 0,-56 1-493 0 0,1 0-1 0 0,0-1 1 0 0,-1 0 0 0 0,1 0 0 0 0,-1 0 0 0 0,0-1 0 0 0,13-5 0 0 0,-13 2-1143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0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5983 0 0,'0'0'464'0'0,"-1"1"-305"0"0,-12 18 1439 0 0,-4 17 5831 0 0,6-10-4869 0 0,-11 18-898 0 0,-7 15-378 0 0,-2 0 1 0 0,-43 58-1 0 0,-25 15-3040 0 0,92-123 723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0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12895 0 0,'0'0'998'0'0,"6"-17"895"0"0,0 7 272 0 0,0 0 0 0 0,1 0 0 0 0,9-9 0 0 0,-13 16-1949 0 0,0 0 0 0 0,0 0 0 0 0,0 1 0 0 0,0-1 0 0 0,0 1 0 0 0,1 0 0 0 0,-1 0 0 0 0,1 0 0 0 0,0 1 0 0 0,-1-1 0 0 0,1 1 0 0 0,0 0 0 0 0,5-1 0 0 0,21-1-68 0 0,0 2 1 0 0,0 1-1 0 0,0 1 1 0 0,32 6 0 0 0,20 0-102 0 0,58 1-341 0 0,212-16-1 0 0,-345 8 44 0 0,53-8 76 0 0,-53 7-573 0 0,0-1 0 0 0,0 0 1 0 0,0 0-1 0 0,-1-1 0 0 0,1 0 1 0 0,7-4-1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0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9271 0 0,'0'0'838'0'0,"1"1"-692"0"0,0-1-134 0 0,-1 0 0 0 0,0 0 0 0 0,0 0-1 0 0,0 0 1 0 0,0 0 0 0 0,1 0-1 0 0,-1 0 1 0 0,0 0 0 0 0,0 0 0 0 0,0 1-1 0 0,0-1 1 0 0,0 0 0 0 0,0 0-1 0 0,1 0 1 0 0,-1 0 0 0 0,0 0 0 0 0,0 1-1 0 0,0-1 1 0 0,0 0 0 0 0,0 0-1 0 0,0 0 1 0 0,0 0 0 0 0,0 1 0 0 0,0-1-1 0 0,0 0 1 0 0,0 0 0 0 0,0 0-1 0 0,0 0 1 0 0,0 1 0 0 0,0-1 0 0 0,0 0-1 0 0,0 0 1 0 0,0 0 0 0 0,0 0 0 0 0,0 1-1 0 0,0-1 1 0 0,0 0 0 0 0,0 0-1 0 0,0 0 1 0 0,0 0 0 0 0,0 1 0 0 0,0-1-1 0 0,-1 0 1 0 0,1 0 0 0 0,0 0-1 0 0,0 0 1 0 0,0 0 0 0 0,0 1 0 0 0,0-1-1 0 0,0 0 1 0 0,-1 0 0 0 0,1 0-1 0 0,0 0 1 0 0,0 0 0 0 0,0 0 0 0 0,0 0-1 0 0,-1 0 1 0 0,1 0 0 0 0,-12 9 591 0 0,10-8-388 0 0,-10 10 529 0 0,0 0-1 0 0,2 1 1 0 0,-1 0 0 0 0,1 0 0 0 0,-15 26 0 0 0,11-17-95 0 0,-29 46-47 0 0,2 2 0 0 0,3 1 0 0 0,3 2 0 0 0,-26 82 0 0 0,52-130-612 0 0,0-1-1 0 0,-17 28 0 0 0,19-39 6 0 0,-1 0 0 0 0,0 0-1 0 0,0-1 1 0 0,-1 0 0 0 0,-17 14-1 0 0,20-20-26 0 0,5-4-133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0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21 7831 0 0,'0'0'603'0'0,"0"-1"-396"0"0,5-18 13829 0 0,0 25-13186 0 0,-3 0-783 0 0,1 0 0 0 0,-1 0 0 0 0,0 0 0 0 0,0 1 1 0 0,-1-1-1 0 0,0 0 0 0 0,0 1 0 0 0,0-1 0 0 0,-1 1 0 0 0,0-1 0 0 0,0 1 0 0 0,-1-1 0 0 0,0 1 0 0 0,0-1 0 0 0,0 0 0 0 0,-4 11 1 0 0,-5 9-3 0 0,0 1 1 0 0,-22 36 0 0 0,23-46-12 0 0,-18 31 44 0 0,-44 57 0 0 0,51-77-86 0 0,4-1-12 0 0,14-17-97 0 0,2-8 41 0 0,0-1 0 0 0,0 0 0 0 0,1 0 1 0 0,-1 0-1 0 0,0 0 0 0 0,1 0 0 0 0,-1 0 0 0 0,1 0 0 0 0,0 0 1 0 0,-1 0-1 0 0,1 0 0 0 0,0 0 0 0 0,-1 0 0 0 0,1-1 1 0 0,0 1-1 0 0,0 0 0 0 0,0 0 0 0 0,0-1 0 0 0,0 1 0 0 0,1 0 1 0 0,1 1-963 0 0,-1-1 0 0 0,1 0 0 0 0,0 0 0 0 0,0 0 0 0 0,0 0 0 0 0,5 0 1 0 0,8 0-6189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0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66 162 1839 0 0,'-1'-1'134'0'0,"-15"-9"-843"0"0,2-1 3700 0 0,10 7-918 0 0,-1 0 0 0 0,1 0 0 0 0,0-1 0 0 0,1 1-1 0 0,-1-1 1 0 0,1 0 0 0 0,-4-8 2672 0 0,41 15-4060 0 0,0 1 1 0 0,42 11-1 0 0,-10-3-577 0 0,57 5 63 0 0,133 1 0 0 0,-168-18-374 0 0,0-3-1 0 0,117-21 1 0 0,-19-13-585 0 0,-134 24-411 0 0,76-32 0 0 0,-89 30-220 0 0,-6 1-55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0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38 919 0 0,'0'0'9086'0'0,"-13"16"-7626"0"0,13-16-1296 0 0,0 0-1 0 0,0 0 1 0 0,0 1 0 0 0,-1-1 0 0 0,1 0 0 0 0,0 1 0 0 0,0-1 0 0 0,0 0-1 0 0,0 1 1 0 0,0-1 0 0 0,1 0 0 0 0,-1 1 0 0 0,0-1 0 0 0,0 0 0 0 0,0 1-1 0 0,0-1 1 0 0,0 0 0 0 0,0 1 0 0 0,0-1 0 0 0,1 0 0 0 0,-1 0 0 0 0,0 1-1 0 0,0-1 1 0 0,0 0 0 0 0,1 0 0 0 0,-1 1 0 0 0,11 2 4912 0 0,-6-2-6210 0 0,20 4 2171 0 0,0-2-1 0 0,46 2 1 0 0,-55-6-951 0 0,-1 0-1 0 0,1 0 1 0 0,-1-2 0 0 0,0 0-1 0 0,28-10 1 0 0,114-34 627 0 0,-130 39-647 0 0,-20 7-48 0 0,-5 0-122 0 0,3 12-4325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0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401 300 1839 0 0,'-1'2'386'0'0,"-4"0"-724"0"0,-15 6 11099 0 0,11-5-3716 0 0,12 23-6187 0 0,-3-24-267 0 0,12 3-445 0 0,-8-2-119 0 0,-1-2-17 0 0,-1 0-1 0 0,0-1 0 0 0,0 1 1 0 0,1-1-1 0 0,-1 0 1 0 0,1 1-1 0 0,-1-1 1 0 0,0 0-1 0 0,1-1 0 0 0,-1 1 1 0 0,0 0-1 0 0,1 0 1 0 0,-1-1-1 0 0,0 0 1 0 0,0 1-1 0 0,1-1 0 0 0,-1 0 1 0 0,0 0-1 0 0,3-2 1 0 0,5-3 40 0 0,0-1 0 0 0,15-14-1 0 0,-9 8-4 0 0,4-2-20 0 0,55-46-33 0 0,-62 49-131 0 0,0-1 0 0 0,-1 0 0 0 0,14-20 0 0 0,-23 29 13 0 0,0 0 0 0 0,-1 0-1 0 0,0 0 1 0 0,0 0 0 0 0,0-1-1 0 0,0 1 1 0 0,-1-1 0 0 0,0 1-1 0 0,0-1 1 0 0,0 1 0 0 0,0-1 0 0 0,-1 1-1 0 0,0-8 1 0 0,0 9 26 0 0,-1 0 0 0 0,1 0 0 0 0,-1-1 1 0 0,0 1-1 0 0,0 0 0 0 0,0 0 0 0 0,-1 0 0 0 0,1 0 0 0 0,-1 0 0 0 0,1 0 1 0 0,-1 0-1 0 0,0 1 0 0 0,0-1 0 0 0,0 1 0 0 0,-1-1 0 0 0,1 1 0 0 0,-1 0 1 0 0,1 0-1 0 0,-5-3 0 0 0,2 1 108 0 0,-1 1-1 0 0,1 0 1 0 0,-1 0 0 0 0,0 1 0 0 0,1 0-1 0 0,-1 0 1 0 0,0 0 0 0 0,0 0-1 0 0,-1 1 1 0 0,1 0 0 0 0,0 1 0 0 0,0-1-1 0 0,0 1 1 0 0,-1 0 0 0 0,1 1-1 0 0,0-1 1 0 0,0 1 0 0 0,0 1 0 0 0,0-1-1 0 0,0 1 1 0 0,0 0 0 0 0,0 0 0 0 0,0 1-1 0 0,1-1 1 0 0,-1 1 0 0 0,1 1-1 0 0,0-1 1 0 0,-7 6 0 0 0,-88 88 83 0 0,-8 6-273 0 0,89-88 170 0 0,-94 82-88 0 0,96-81 168 0 0,1 1 0 0 0,1 1 0 0 0,1 0 0 0 0,-17 27 0 0 0,26-37 30 0 0,1 0-1 0 0,0 0 0 0 0,1 0 1 0 0,0 0-1 0 0,0 1 1 0 0,1-1-1 0 0,-3 16 0 0 0,5-21-55 0 0,-1 1 0 0 0,1-1 0 0 0,0 0-1 0 0,1 1 1 0 0,-1-1 0 0 0,0 0-1 0 0,1 1 1 0 0,0-1 0 0 0,0 0-1 0 0,0 0 1 0 0,0 1 0 0 0,0-1 0 0 0,1 0-1 0 0,0 0 1 0 0,-1-1 0 0 0,1 1-1 0 0,0 0 1 0 0,0 0 0 0 0,0-1-1 0 0,1 1 1 0 0,-1-1 0 0 0,1 0 0 0 0,2 2-1 0 0,3 1 42 0 0,-1 0-1 0 0,1-1 1 0 0,0 0 0 0 0,0-1-1 0 0,0 0 1 0 0,0 0-1 0 0,0 0 1 0 0,1-1-1 0 0,-1-1 1 0 0,1 1 0 0 0,0-2-1 0 0,-1 1 1 0 0,1-1-1 0 0,0 0 1 0 0,-1-1 0 0 0,15-2-1 0 0,8-4 169 0 0,0-1 1 0 0,-1-2-1 0 0,36-17 1 0 0,-19 9-79 0 0,-21 8-757 0 0,1 0 0 0 0,44-7 0 0 0,-64 17-1382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0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38 581 5063 0 0,'0'0'390'0'0,"-1"2"-252"0"0,-11 33 1329 0 0,7-23 2764 0 0,0 0 4813 0 0,-1-22-7526 0 0,5 8-1430 0 0,0 1 1 0 0,0-1-1 0 0,0 1 0 0 0,0-1 1 0 0,1 1-1 0 0,-1-1 0 0 0,0 0 1 0 0,1 1-1 0 0,0-1 0 0 0,-1 0 1 0 0,1-3-1 0 0,0-7 118 0 0,0-1 0 0 0,1 0 0 0 0,1 0 0 0 0,0 1-1 0 0,1-1 1 0 0,0 1 0 0 0,1-1 0 0 0,9-19 0 0 0,6-7-73 0 0,29-44 0 0 0,-41 70-111 0 0,29-42-16 0 0,56-69-1 0 0,-69 98-123 0 0,42-39 1 0 0,-55 56 68 0 0,1 0 0 0 0,0 0 0 0 0,1 2 0 0 0,0-1 0 0 0,0 2-1 0 0,26-11 1 0 0,-34 16-38 0 0,-1 0-1 0 0,0 0 0 0 0,0 0 0 0 0,1 0 0 0 0,-1 1 0 0 0,1 0 0 0 0,-1 0 0 0 0,0 0 0 0 0,1 0 1 0 0,-1 0-1 0 0,1 0 0 0 0,-1 1 0 0 0,0 0 0 0 0,5 1 0 0 0,-4 0-353 0 0,0 0-1 0 0,0 0 0 0 0,0 1 1 0 0,-1-1-1 0 0,1 1 1 0 0,-1 0-1 0 0,0 0 0 0 0,0 0 1 0 0,0 0-1 0 0,5 7 1 0 0,1 4-1309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05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59 606 9671 0 0,'0'0'748'0'0,"-2"0"-492"0"0,-1 0 161 0 0,0-1 0 0 0,1 1 0 0 0,-1-1 0 0 0,1 0 0 0 0,-1 0 0 0 0,1 0 0 0 0,-1 0-1 0 0,1 0 1 0 0,-1-1 0 0 0,1 1 0 0 0,0-1 0 0 0,0 1 0 0 0,0-1 0 0 0,0 0 0 0 0,0 0 0 0 0,0 0 0 0 0,-3-4-1 0 0,3 3-63 0 0,1 0-1 0 0,-1-1 1 0 0,1 1-1 0 0,0-1 0 0 0,-1 0 1 0 0,2 1-1 0 0,-1-1 0 0 0,0 0 1 0 0,1 0-1 0 0,0 1 0 0 0,0-6 1 0 0,1-5-31 0 0,0 1 1 0 0,2 0 0 0 0,-1 0-1 0 0,2 0 1 0 0,0 1-1 0 0,7-17 1 0 0,3-1-203 0 0,1 2 1 0 0,2-1-1 0 0,0 2 1 0 0,38-44-1 0 0,97-87-244 0 0,-142 148 98 0 0,1 1-1 0 0,-1 0 0 0 0,1 1 0 0 0,1 0 0 0 0,-1 1 0 0 0,1 0 0 0 0,18-7 0 0 0,-25 12-83 0 0,0 1-1 0 0,0-1 0 0 0,0 1 0 0 0,0 0 0 0 0,0 0 0 0 0,1 1 1 0 0,-1-1-1 0 0,0 1 0 0 0,0 0 0 0 0,1 1 0 0 0,-1-1 1 0 0,0 1-1 0 0,0 0 0 0 0,0 0 0 0 0,0 1 0 0 0,0-1 0 0 0,0 1 1 0 0,0 0-1 0 0,0 1 0 0 0,0-1 0 0 0,-1 1 0 0 0,5 4 0 0 0,6 5-1398 0 0,-1 0-67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0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89 16439 0 0,'5'-11'1251'0'0,"-1"6"-1066"0"0,-1 0 1 0 0,0-1-1 0 0,0 1 0 0 0,0-1 1 0 0,-1 0-1 0 0,0 1 0 0 0,0-1 1 0 0,0 0-1 0 0,1-12 0 0 0,-3 17 463 0 0,0 0-629 0 0,0 1 1 0 0,0 0-1 0 0,0-1 0 0 0,0 1 0 0 0,0-1 0 0 0,0 1 0 0 0,-1-1 1 0 0,1 1-1 0 0,0-1 0 0 0,0 1 0 0 0,-1 0 0 0 0,1-1 0 0 0,0 1 1 0 0,0-1-1 0 0,-1 1 0 0 0,1 0 0 0 0,0-1 0 0 0,-1 1 1 0 0,1 0-1 0 0,-1-1 0 0 0,-6 2 26 0 0,-1-1-1 0 0,1 2 1 0 0,0-1 0 0 0,0 1 0 0 0,1 0-1 0 0,-1 0 1 0 0,-9 5 0 0 0,-49 28 103 0 0,41-21-89 0 0,-24 16 161 0 0,1 3 0 0 0,2 2 0 0 0,-45 44 0 0 0,83-72-104 0 0,0-1 0 0 0,0 1 0 0 0,1 1-1 0 0,0-1 1 0 0,-6 12 0 0 0,11-18-93 0 0,0 1 1 0 0,0 0-1 0 0,0-1 0 0 0,0 1 0 0 0,0 0 1 0 0,1 0-1 0 0,-1 0 0 0 0,1 0 1 0 0,-1 0-1 0 0,1-1 0 0 0,0 1 0 0 0,-1 0 1 0 0,1 0-1 0 0,0 0 0 0 0,1 0 1 0 0,-1 0-1 0 0,0 0 0 0 0,0 0 0 0 0,1 0 1 0 0,-1 0-1 0 0,1 0 0 0 0,0 0 1 0 0,-1-1-1 0 0,1 1 0 0 0,0 0 0 0 0,0 0 1 0 0,0-1-1 0 0,1 1 0 0 0,-1-1 1 0 0,0 1-1 0 0,2 1 0 0 0,3 1 14 0 0,-1 0 0 0 0,1 0 0 0 0,0 0-1 0 0,0-1 1 0 0,1 0 0 0 0,-1 0 0 0 0,1-1 0 0 0,-1 0-1 0 0,1 0 1 0 0,0 0 0 0 0,0-1 0 0 0,0 0 0 0 0,11 0-1 0 0,3-1 21 0 0,1 0-1 0 0,0-2 1 0 0,22-4-1 0 0,-24 2-28 0 0,0 0-1 0 0,0-1 0 0 0,0-1 0 0 0,-1-1 1 0 0,0-1-1 0 0,-1 0 0 0 0,24-15 0 0 0,-34 17-18 0 0,-1 1-1 0 0,1-1 1 0 0,-1 0-1 0 0,-1-1 1 0 0,1 1-1 0 0,-1-1 0 0 0,10-16 1 0 0,-13 17-27 0 0,1 0 1 0 0,-1 0-1 0 0,-1-1 1 0 0,1 1-1 0 0,-1-1 0 0 0,0 0 1 0 0,-1 0-1 0 0,0 0 1 0 0,0 1-1 0 0,0-1 1 0 0,-1-12-1 0 0,-1 14-65 0 0,1 1 1 0 0,-1-1-1 0 0,0 1 0 0 0,0-1 0 0 0,0 1 1 0 0,-1-1-1 0 0,0 1 0 0 0,0 0 0 0 0,0 0 1 0 0,0 0-1 0 0,0 0 0 0 0,-1 0 1 0 0,0 1-1 0 0,0-1 0 0 0,0 1 0 0 0,0 0 1 0 0,0-1-1 0 0,-1 2 0 0 0,1-1 0 0 0,-1 0 1 0 0,-4-2-1 0 0,-3-1-299 0 0,1 1-1 0 0,-1 0 1 0 0,0 1 0 0 0,0 0 0 0 0,-1 1-1 0 0,-20-4 1 0 0,23 6 119 0 0,0 0 0 0 0,0 1 1 0 0,0 0-1 0 0,0 1 0 0 0,0 0 0 0 0,0 0 0 0 0,0 1 0 0 0,0 0 1 0 0,1 1-1 0 0,-1-1 0 0 0,1 2 0 0 0,-1-1 0 0 0,-8 6 0 0 0,16-8-369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0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0 571 12463 0 0,'0'0'572'0'0,"0"2"-10"0"0,1 6-365 0 0,-1-6 542 0 0,0-1-1 0 0,0 0 1 0 0,0 1 0 0 0,0-1 0 0 0,0 0-1 0 0,1 1 1 0 0,-1-1 0 0 0,0 0-1 0 0,1 1 1 0 0,1 1 0 0 0,-2-3-695 0 0,0 0-1 0 0,0 0 1 0 0,0 0 0 0 0,0 0 0 0 0,1 0 0 0 0,-1 0-1 0 0,0 0 1 0 0,0 0 0 0 0,0 0 0 0 0,1 0 0 0 0,-1 0-1 0 0,0 0 1 0 0,0 0 0 0 0,0-1 0 0 0,0 1 0 0 0,1 0 0 0 0,-1 0-1 0 0,0 0 1 0 0,0 0 0 0 0,0 0 0 0 0,0 0 0 0 0,0-1-1 0 0,1 1 1 0 0,-1 0 0 0 0,0 0 0 0 0,0 0 0 0 0,0 0-1 0 0,0-1 1 0 0,0 1 0 0 0,0 0 0 0 0,0 0 0 0 0,0 0-1 0 0,0 0 1 0 0,0-1 0 0 0,0 1 0 0 0,0 0 0 0 0,1-1 0 0 0,5-21-105 0 0,-10-28 1049 0 0,2 39-759 0 0,1-1-1 0 0,1 0 1 0 0,-1 0 0 0 0,4-21-1 0 0,-1 21-202 0 0,1 0-1 0 0,1-1 0 0 0,0 1 1 0 0,0 0-1 0 0,1 1 1 0 0,1-1-1 0 0,0 1 1 0 0,11-16-1 0 0,-6 14 34 0 0,0 0 1 0 0,0 0-1 0 0,1 1 0 0 0,1 1 1 0 0,23-16-1 0 0,-8 9 62 0 0,0 1 0 0 0,34-14 1 0 0,62-21 129 0 0,-55 24-203 0 0,-8 4-2005 0 0,113-30 1 0 0,-153 48 277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0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662 207 4607 0 0,'0'0'12022'0'0,"2"0"-11574"0"0,3-1-332 0 0,0-1 0 0 0,1 0 0 0 0,-1 0 0 0 0,0 0 0 0 0,0 0 1 0 0,0-1-1 0 0,-1 0 0 0 0,1 0 0 0 0,-1-1 0 0 0,0 1 0 0 0,1-1 1 0 0,-2 0-1 0 0,6-5 0 0 0,-4 2-96 0 0,1 1 1 0 0,-2-1-1 0 0,1 0 1 0 0,-1 0-1 0 0,0-1 1 0 0,0 1-1 0 0,-1-1 1 0 0,3-11-1 0 0,-5 14-20 0 0,0 0 0 0 0,0 0 0 0 0,-1 0 0 0 0,0 0 0 0 0,1 0 0 0 0,-2 0 0 0 0,1 0 0 0 0,-1 0 0 0 0,0 0 0 0 0,0 1 0 0 0,0-1 0 0 0,0 0 0 0 0,-3-5 0 0 0,3 9-6 0 0,1 0 1 0 0,0 1-1 0 0,-1-1 0 0 0,1 0 0 0 0,-1 0 0 0 0,1 1 1 0 0,-1-1-1 0 0,1 1 0 0 0,-1-1 0 0 0,1 0 1 0 0,-1 1-1 0 0,0-1 0 0 0,1 1 0 0 0,-1-1 0 0 0,0 1 1 0 0,1-1-1 0 0,-1 1 0 0 0,0 0 0 0 0,0-1 0 0 0,1 1 1 0 0,-1 0-1 0 0,0 0 0 0 0,0 0 0 0 0,0-1 0 0 0,1 1 1 0 0,-1 0-1 0 0,0 0 0 0 0,0 0 0 0 0,-1 0 0 0 0,-1 1-36 0 0,-1-1 7 0 0,0 0 1 0 0,0 0-1 0 0,0 1 0 0 0,0-1 0 0 0,0 1 0 0 0,0 0 0 0 0,1 0 1 0 0,-1 1-1 0 0,0-1 0 0 0,-6 5 0 0 0,-3 2-72 0 0,-18 14 0 0 0,20-14 48 0 0,-76 60-192 0 0,-15 11 246 0 0,42-38-1 0 0,-134 102 95 0 0,165-119-50 0 0,-53 47 5 0 0,68-57 18 0 0,0 0 1 0 0,1 1 0 0 0,-15 24-1 0 0,25-36-39 0 0,1 1 0 0 0,0 0 0 0 0,1-1 1 0 0,-1 1-1 0 0,0 0 0 0 0,1 0 0 0 0,0 0 0 0 0,0 0 0 0 0,0 0 0 0 0,0 8 0 0 0,1-10-14 0 0,0-1 1 0 0,0 1-1 0 0,0-1 0 0 0,1 1 1 0 0,-1-1-1 0 0,0 0 1 0 0,1 1-1 0 0,0-1 0 0 0,-1 1 1 0 0,1-1-1 0 0,0 0 0 0 0,-1 1 1 0 0,1-1-1 0 0,0 0 0 0 0,0 0 1 0 0,0 0-1 0 0,0 0 0 0 0,0 0 1 0 0,0 0-1 0 0,0 0 1 0 0,1 0-1 0 0,-1 0 0 0 0,0 0 1 0 0,0 0-1 0 0,1-1 0 0 0,-1 1 1 0 0,1-1-1 0 0,-1 1 0 0 0,0-1 1 0 0,1 1-1 0 0,-1-1 0 0 0,1 0 1 0 0,1 0-1 0 0,8 1 18 0 0,0-1 1 0 0,0 0-1 0 0,1-1 0 0 0,-1 0 1 0 0,0-1-1 0 0,-1-1 0 0 0,1 1 0 0 0,12-6 1 0 0,-6 3 8 0 0,33-10 136 0 0,-1-3 1 0 0,0-2 0 0 0,85-48-1 0 0,-123 61-153 0 0,85-54 92 0 0,-79 48-111 0 0,-1 0 1 0 0,-1-1-1 0 0,0-1 1 0 0,12-17-1 0 0,-38 33-76 0 0,4 2 70 0 0,-1 0 1 0 0,1 0-1 0 0,0 1 0 0 0,0 0 0 0 0,1 0 0 0 0,-1 1 0 0 0,1-1 0 0 0,0 2 1 0 0,-6 5-1 0 0,-1 3 126 0 0,1-1 0 0 0,-19 29 0 0 0,22-27-114 0 0,1-1 0 0 0,-9 22 0 0 0,11-12-5 0 0,8-16-10 0 0,0-5-15 0 0,-1-1-67 0 0,0 0-1 0 0,0-1 1 0 0,0 1 0 0 0,0 0-1 0 0,0 0 1 0 0,1 0 0 0 0,-1-1-1 0 0,1 1 1 0 0,-1-1 0 0 0,3 3-1 0 0,9 4-4916 0 0,-1-2-1035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0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13 427 15175 0 0,'0'0'1519'0'0,"-2"0"-1388"0"0,-6 0-29 0 0,6 0 958 0 0,2-2-424 0 0,2-6-446 0 0,1-1 0 0 0,0 1 1 0 0,0-1-1 0 0,1 1 0 0 0,0 0 0 0 0,0 0 0 0 0,1 0 0 0 0,0 1 0 0 0,7-9 1 0 0,7-6-254 0 0,2 0 1 0 0,0 1 0 0 0,1 1 0 0 0,2 1-1 0 0,50-31 1 0 0,7-5-36 0 0,95-55-20 0 0,-171 107 129 0 0,0 0 0 0 0,0 1 0 0 0,0 0 0 0 0,0 0 0 0 0,9-2 0 0 0,-13 4-7 0 0,0 0-1 0 0,1 0 0 0 0,-1 0 1 0 0,0 0-1 0 0,0 0 0 0 0,0 0 1 0 0,0 0-1 0 0,1 0 0 0 0,-1 0 1 0 0,0 0-1 0 0,0 1 0 0 0,0-1 1 0 0,0 1-1 0 0,0-1 0 0 0,0 1 1 0 0,0-1-1 0 0,0 1 0 0 0,0-1 1 0 0,0 1-1 0 0,0 0 0 0 0,0 0 1 0 0,0-1-1 0 0,0 1 0 0 0,0 0 1 0 0,-1 0-1 0 0,1 0 0 0 0,0 0 1 0 0,-1 0-1 0 0,1 0 0 0 0,-1 0 1 0 0,1 0-1 0 0,0 2 0 0 0,1 3 49 0 0,-1 1 0 0 0,0-1 1 0 0,0 0-1 0 0,0 1 0 0 0,-1-1 0 0 0,1 1 0 0 0,-2-1 0 0 0,1 0 1 0 0,-2 10-1 0 0,-16 57 523 0 0,16-67-512 0 0,-6 25 263 0 0,-2-1 0 0 0,-27 54-1 0 0,25-63-805 0 0,-17 22-1 0 0,28-41-32 0 0,-6 5-2915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0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61 498 3223 0 0,'-3'-15'1726'0'0,"1"10"-496"0"0,-1-1 0 0 0,1 1 0 0 0,-1 0 1 0 0,0-1-1 0 0,0 1 0 0 0,-5-6 0 0 0,-12-21 367 0 0,19 29-1488 0 0,0 1 0 0 0,0 0 0 0 0,0-1 0 0 0,1 1 0 0 0,-1 0 1 0 0,1-1-1 0 0,0 1 0 0 0,-1-1 0 0 0,1 1 0 0 0,0-1 0 0 0,0 1 0 0 0,1-5 0 0 0,2-1 59 0 0,-1 1 0 0 0,1-1 1 0 0,0 1-1 0 0,0 0 0 0 0,1 0 0 0 0,0 0 0 0 0,0 0 0 0 0,6-6 0 0 0,46-48 337 0 0,-36 40-527 0 0,-6 7 31 0 0,1 1 0 0 0,1 0 0 0 0,0 1 0 0 0,1 1 0 0 0,0 0 0 0 0,31-13-1 0 0,118-37-97 0 0,-110 43 52 0 0,-49 15 35 0 0,94-27-9 0 0,-89 27 11 0 0,0 1 1 0 0,0 0-1 0 0,0 1 0 0 0,1 1 0 0 0,-1 0 0 0 0,17 2 0 0 0,-26-2 9 0 0,1 1 1 0 0,-1-1-1 0 0,1 1 0 0 0,-1 0 0 0 0,0 1 1 0 0,1-1-1 0 0,-1 0 0 0 0,0 1 0 0 0,0 0 1 0 0,0 0-1 0 0,0 0 0 0 0,0 0 0 0 0,0 0 0 0 0,-1 0 1 0 0,1 1-1 0 0,2 2 0 0 0,-3-1 5 0 0,1 0-1 0 0,-1 0 0 0 0,0 0 1 0 0,0 0-1 0 0,0 0 1 0 0,-1 1-1 0 0,0-1 0 0 0,1 0 1 0 0,-2 1-1 0 0,1-1 1 0 0,0 6-1 0 0,-1 3 41 0 0,0-1 0 0 0,-1 1-1 0 0,0 0 1 0 0,-1-1 0 0 0,0 1-1 0 0,-1-1 1 0 0,-1 0 0 0 0,-5 12 0 0 0,-3 7 69 0 0,-2 0 1 0 0,-2-2 0 0 0,0 0 0 0 0,-2 0-1 0 0,-31 37 1 0 0,36-51-99 0 0,-1 0 1 0 0,0-1-1 0 0,-1-1 0 0 0,-1-1 0 0 0,0 0 0 0 0,0-1 1 0 0,-1 0-1 0 0,-1-2 0 0 0,1 0 0 0 0,-30 10 1 0 0,17-10-8 0 0,0-2 0 0 0,0 0 1 0 0,-1-3-1 0 0,0 0 0 0 0,0-2 1 0 0,0-1-1 0 0,-31-4 0 0 0,54 3-19 0 0,-59-6-99 0 0,58 4 77 0 0,0 1 0 0 0,0-2 0 0 0,1 1 0 0 0,-1-1 0 0 0,-9-4 1 0 0,18 7-94 0 0,0 0 1 0 0,-1 0 0 0 0,1-1 0 0 0,-1 1 0 0 0,1 0 0 0 0,0 0 0 0 0,-1 0 0 0 0,1-1 0 0 0,0 1 0 0 0,-1 0 0 0 0,1 0 0 0 0,0-1 0 0 0,-1 1-1 0 0,1 0 1 0 0,0 0 0 0 0,0-1 0 0 0,-1 1 0 0 0,1 0 0 0 0,0-1 0 0 0,0 1 0 0 0,0-1 0 0 0,-1 1 0 0 0,1 0 0 0 0,0-1 0 0 0,5-5-4435 0 0,-4 5 4226 0 0,9-6-5063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1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159 467 1839 0 0,'0'2'134'0'0,"1"0"551"0"0,-1-1 0 0 0,0 1 0 0 0,1 0 0 0 0,-1-1 0 0 0,0 1 0 0 0,0 0 0 0 0,0-1 0 0 0,-1 1 0 0 0,1 0 0 0 0,0-1 0 0 0,0 1 0 0 0,-1 0 0 0 0,1-1 0 0 0,-1 1 0 0 0,0-1 0 0 0,-1 3 0 0 0,1-3-462 0 0,1 0-1 0 0,-1 0 0 0 0,0-1 0 0 0,0 1 0 0 0,0 0 1 0 0,0-1-1 0 0,0 1 0 0 0,0 0 0 0 0,0-1 0 0 0,0 0 1 0 0,0 1-1 0 0,0-1 0 0 0,0 1 0 0 0,0-1 0 0 0,0 0 1 0 0,0 0-1 0 0,-1 0 0 0 0,0 0 0 0 0,-3 0-81 0 0,1 0 0 0 0,-1-1 0 0 0,0 0 1 0 0,1 0-1 0 0,-1 0 0 0 0,1-1 0 0 0,0 1 0 0 0,-8-5 0 0 0,6 3-12 0 0,1-1 0 0 0,-1 0 0 0 0,1 0 0 0 0,0-1 0 0 0,1 0 0 0 0,-1 1 0 0 0,1-1 0 0 0,0-1 0 0 0,-6-8 0 0 0,5 5 149 0 0,0-1 1 0 0,0 1-1 0 0,1-1 1 0 0,0 0 0 0 0,-3-14-1 0 0,6 18-223 0 0,1 0 0 0 0,-1 0-1 0 0,1 0 1 0 0,0 0 0 0 0,0 0 0 0 0,1 0-1 0 0,-1 0 1 0 0,1 0 0 0 0,1 0-1 0 0,-1 0 1 0 0,1 1 0 0 0,0-1 0 0 0,1 0-1 0 0,-1 1 1 0 0,1 0 0 0 0,0-1 0 0 0,0 1-1 0 0,1 0 1 0 0,-1 1 0 0 0,6-6-1 0 0,8-8-138 0 0,0 2 0 0 0,2 0 0 0 0,32-22 0 0 0,0 5-434 0 0,97-46-1 0 0,-130 70 444 0 0,1 1 1 0 0,-1 1-1 0 0,2 1 0 0 0,23-4 1 0 0,-33 8 71 0 0,1 0 0 0 0,0 1 0 0 0,0 1 0 0 0,0 0 0 0 0,0 0 0 0 0,0 1 0 0 0,0 0 0 0 0,0 1 0 0 0,14 4 1 0 0,-21-5 24 0 0,0 1 0 0 0,0 0 1 0 0,0-1-1 0 0,-1 1 1 0 0,1 1-1 0 0,0-1 1 0 0,-1 0-1 0 0,0 1 1 0 0,1 0-1 0 0,-1 0 1 0 0,0 0-1 0 0,0 0 0 0 0,-1 0 1 0 0,1 1-1 0 0,-1-1 1 0 0,1 1-1 0 0,-1 0 1 0 0,0 0-1 0 0,-1-1 1 0 0,1 1-1 0 0,-1 0 1 0 0,1 1-1 0 0,-1-1 0 0 0,-1 0 1 0 0,1 0-1 0 0,0 6 1 0 0,-1-2 10 0 0,0 0 1 0 0,0-1-1 0 0,-1 1 0 0 0,0-1 1 0 0,0 1-1 0 0,-1-1 0 0 0,0 1 1 0 0,0-1-1 0 0,0 0 0 0 0,-1 0 1 0 0,-1 0-1 0 0,1 0 0 0 0,-1-1 1 0 0,-5 8-1 0 0,-5 3-7 0 0,0-2-1 0 0,-1 1 1 0 0,-1-2-1 0 0,0 0 1 0 0,-20 12-1 0 0,-94 51-411 0 0,99-60-829 0 0,-2-2 1 0 0,-48 16 0 0 0,65-27 302 0 0,0 1 1 0 0,-1-2-1 0 0,1 0 1 0 0,-1-1 0 0 0,1-1-1 0 0,-1 0 1 0 0,-21-3-1 0 0,7-5-904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1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0 13935 0 0,'0'0'1262'0'0,"-1"2"-969"0"0,-103 126 2152 0 0,-178 242-805 0 0,48 20-1881 0 0,228-380-315 0 0,1 1 0 0 0,1 1 1 0 0,-1-1-1 0 0,-3 21 0 0 0,7-30-360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1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68 12871 0 0,'0'0'588'0'0,"-1"-2"-12"0"0,0-4-272 0 0,1 5 896 0 0,-4 16 144 0 0,-40 121 198 0 0,-51 242 280 0 0,93-363-1787 0 0,0 1 0 0 0,1 0-1 0 0,0 0 1 0 0,1-1 0 0 0,3 23-1 0 0,-2-37 1160 0 0,0-2-964 0 0,6-6-78 0 0,0-1 1 0 0,0 0-1 0 0,-1-1 0 0 0,0 1 0 0 0,0-1 0 0 0,-1 0 1 0 0,4-11-1 0 0,6-9 6 0 0,6-4-61 0 0,2 1 0 0 0,43-47-1 0 0,-24 30-66 0 0,4-2 9 0 0,2 2-1 0 0,3 2 1 0 0,1 2 0 0 0,2 3-1 0 0,117-69 1 0 0,-94 72-517 0 0,-37 20 1 0 0,-38 18-284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1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16039 0 0,'0'0'2442'0'0,"-1"2"-1665"0"0,-10 26 345 0 0,0-1 0 0 0,-23 38 0 0 0,-38 50-287 0 0,54-87-604 0 0,-153 242-34 0 0,170-268-296 0 0,12-5-1313 0 0,3-6-65 0 0,3-4-399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1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6911 0 0,'0'0'736'0'0,"7"12"256"0"0,2 0 168 0 0,0-1 40 0 0,1 0 8 0 0,1-3-760 0 0,0 3-144 0 0,1 1-32 0 0</inkml:trace>
  <inkml:trace contextRef="#ctx0" brushRef="#br0" timeOffset="1">491 146 4143 0 0,'0'-2'319'0'0,"4"-18"13888"0"0,-13 25-12059 0 0,-275 242-950 0 0,236-197-1194 0 0,-61 82 0 0 0,102-123-1 0 0,-19 28 84 0 0,24-34-57 0 0,1 0-1 0 0,-1 0 1 0 0,1 1 0 0 0,0-1-1 0 0,0 0 1 0 0,0 1 0 0 0,0-1-1 0 0,1 0 1 0 0,-1 1 0 0 0,1 6-1 0 0,0-8-4 0 0,1-1 0 0 0,-1 1 0 0 0,1-1 0 0 0,-1 1 1 0 0,1 0-1 0 0,0-1 0 0 0,0 1 0 0 0,0-1 0 0 0,0 0 0 0 0,0 1 0 0 0,0-1 0 0 0,0 0 0 0 0,0 1 0 0 0,1-1 0 0 0,-1 0 1 0 0,0 0-1 0 0,1 0 0 0 0,-1 0 0 0 0,1 0 0 0 0,-1-1 0 0 0,1 1 0 0 0,-1 0 0 0 0,4 0 0 0 0,3 2 72 0 0,0-1 0 0 0,0 0 0 0 0,13 2-1 0 0,2-4-619 0 0,0 0 0 0 0,0-1-1 0 0,0-1 1 0 0,37-8-1 0 0,-30 3-4668 0 0,2-1-1548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1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195 163 5983 0 0,'0'0'12310'0'0,"1"0"-10846"0"0,8 2-1032 0 0,0-1 0 0 0,0-1 0 0 0,0 0 0 0 0,1 0 0 0 0,-1-1 1 0 0,16-2-1 0 0,-3 0-103 0 0,-7 1-204 0 0,119-17 517 0 0,-116 16-721 0 0,0-2 1 0 0,-1 0-1 0 0,0-1 0 0 0,0 0 1 0 0,22-14-1 0 0,-35 18-40 0 0,0 0 1 0 0,-1-1 0 0 0,0 0-1 0 0,0 1 1 0 0,0-1 0 0 0,0-1-1 0 0,0 1 1 0 0,0 0 0 0 0,-1-1-1 0 0,1 1 1 0 0,-1-1-1 0 0,3-7 1 0 0,-5 9 56 0 0,1 1-1 0 0,-1 0 1 0 0,1 0 0 0 0,-1-1-1 0 0,0 1 1 0 0,0 0-1 0 0,0-1 1 0 0,0 1 0 0 0,0 0-1 0 0,0-1 1 0 0,0 1 0 0 0,0 0-1 0 0,-1-1 1 0 0,1 1-1 0 0,0 0 1 0 0,-1-1 0 0 0,0-1-1 0 0,0 1 18 0 0,0 1 0 0 0,-1 0 0 0 0,1 0 0 0 0,0-1 0 0 0,-1 1 1 0 0,1 0-1 0 0,0 0 0 0 0,-1 0 0 0 0,1 0 0 0 0,-1 0 0 0 0,1 1 0 0 0,-1-1 0 0 0,0 0 0 0 0,1 1 0 0 0,-1-1 0 0 0,0 1 0 0 0,-2-1 0 0 0,-5 0-65 0 0,0 0 0 0 0,0 1-1 0 0,-1 0 1 0 0,1 0 0 0 0,0 1-1 0 0,0 0 1 0 0,0 1 0 0 0,-15 3-1 0 0,0 3 29 0 0,-42 20 0 0 0,34-13 116 0 0,1 1-1 0 0,1 2 1 0 0,0 1 0 0 0,2 1-1 0 0,0 2 1 0 0,1 1 0 0 0,-40 44-1 0 0,46-43 291 0 0,1 2-1 0 0,-32 51 0 0 0,48-69-245 0 0,-1 0 0 0 0,1 1 0 0 0,1-1-1 0 0,0 1 1 0 0,0 0 0 0 0,0-1 0 0 0,1 1 0 0 0,1 1 0 0 0,-1-1-1 0 0,2 0 1 0 0,-1 0 0 0 0,1 0 0 0 0,0 1 0 0 0,4 17 0 0 0,-3-23-60 0 0,0 1 1 0 0,1 0 0 0 0,0-1 0 0 0,0 0 0 0 0,0 1 0 0 0,0-1 0 0 0,1 0 0 0 0,-1 0 0 0 0,1 0 0 0 0,0 0 0 0 0,1-1 0 0 0,-1 1 0 0 0,6 4 0 0 0,-3-4-8 0 0,0 0 1 0 0,1 0 0 0 0,-1 0-1 0 0,1-1 1 0 0,0 0-1 0 0,0-1 1 0 0,14 5 0 0 0,-1-4-7 0 0,0 0 0 0 0,0-2 1 0 0,0 0-1 0 0,1-1 1 0 0,30-4-1 0 0,-43 3-251 0 0,78-10 113 0 0,-30-2-6150 0 0,-31 5-135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1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25 102 11719 0 0,'0'0'3918'0'0,"0"1"-3720"0"0,-23 191 2030 0 0,22-87-582 0 0,18 163-1 0 0,-10-216-949 0 0,-7-50 172 0 0,0-4-647 0 0,5-24-127 0 0,1 0 0 0 0,2 1 0 0 0,0 0 0 0 0,1 0 0 0 0,2 0-1 0 0,0 2 1 0 0,28-43 0 0 0,-20 40-4 0 0,1 0 0 0 0,1 2 0 0 0,1 0 0 0 0,2 1-1 0 0,0 2 1 0 0,30-21 0 0 0,276-177-273 0 0,-322 214 161 0 0,11-7-92 0 0,0 1 0 0 0,1 0 0 0 0,0 2-1 0 0,43-14 1 0 0,-59 22-42 0 0,-1 0 0 0 0,1 1 0 0 0,0 0 0 0 0,0 0 0 0 0,0 0 0 0 0,0 0 0 0 0,4 1 0 0 0,-7 0 68 0 0,0-1-1 0 0,-1 0 0 0 0,1 1 1 0 0,-1-1-1 0 0,1 1 1 0 0,-1-1-1 0 0,1 1 1 0 0,-1-1-1 0 0,0 1 1 0 0,1-1-1 0 0,-1 1 0 0 0,1-1 1 0 0,-1 1-1 0 0,0-1 1 0 0,0 1-1 0 0,1 0 1 0 0,-1-1-1 0 0,0 1 0 0 0,0 1 1 0 0,1-1-226 0 0,3 11-1457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1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159 281 14567 0 0,'0'0'1320'0'0,"1"0"-1082"0"0,16 1 560 0 0,0-2 1 0 0,0 0 0 0 0,-1 0 0 0 0,1-2 0 0 0,-1 0 0 0 0,26-8 0 0 0,-24 4-475 0 0,11-3-4 0 0,-1-2 0 0 0,-1-1 1 0 0,34-20-1 0 0,-46 22-333 0 0,1 0 0 0 0,-1-1 0 0 0,19-21 0 0 0,-28 26-82 0 0,0 1 0 0 0,0-1-1 0 0,-1-1 1 0 0,0 1 0 0 0,-1-1 0 0 0,0 0 0 0 0,0 0-1 0 0,-1 0 1 0 0,5-15 0 0 0,-8 22 70 0 0,0 0 1 0 0,1 0-1 0 0,-1 0 0 0 0,0 0 1 0 0,0 0-1 0 0,0 0 1 0 0,0 1-1 0 0,0-1 0 0 0,0 0 1 0 0,0 0-1 0 0,0 0 0 0 0,0 0 1 0 0,0 0-1 0 0,-1 0 1 0 0,1 0-1 0 0,0 0 0 0 0,-1 1 1 0 0,1-1-1 0 0,0 0 1 0 0,-1 0-1 0 0,1 0 0 0 0,-1 1 1 0 0,1-1-1 0 0,-1 0 0 0 0,0 0 1 0 0,1 1-1 0 0,-1-1 1 0 0,0 1-1 0 0,1-1 0 0 0,-1 1 1 0 0,0-1-1 0 0,0 1 0 0 0,0-1 1 0 0,1 1-1 0 0,-1-1 1 0 0,0 1-1 0 0,0 0 0 0 0,0 0 1 0 0,0-1-1 0 0,0 1 1 0 0,0 0-1 0 0,1 0 0 0 0,-3 0 1 0 0,-4 0-82 0 0,-1 0 1 0 0,1 0 0 0 0,-1 0 0 0 0,-9 3 0 0 0,10-2 46 0 0,-16 4-74 0 0,0 0 0 0 0,0 2 0 0 0,-38 15 0 0 0,-62 39 117 0 0,115-57 23 0 0,-14 8 130 0 0,2 0 1 0 0,0 2 0 0 0,0 0 0 0 0,1 1 0 0 0,1 1 0 0 0,1 0 0 0 0,0 1 0 0 0,1 1 0 0 0,1 1 0 0 0,0 1 0 0 0,2-1 0 0 0,-18 35 0 0 0,29-48-116 0 0,-1-1-1 0 0,1 1 1 0 0,0-1 0 0 0,0 1 0 0 0,0 0 0 0 0,1 0-1 0 0,0 0 1 0 0,0 0 0 0 0,1 0 0 0 0,0 0 0 0 0,0 0-1 0 0,0 1 1 0 0,1-1 0 0 0,-1 0 0 0 0,1 0 0 0 0,1 0-1 0 0,-1-1 1 0 0,1 1 0 0 0,0 0 0 0 0,1 0 0 0 0,-1-1-1 0 0,1 0 1 0 0,0 1 0 0 0,1-1 0 0 0,-1 0 0 0 0,1 0-1 0 0,0-1 1 0 0,0 1 0 0 0,0-1 0 0 0,1 0 0 0 0,0 0 0 0 0,-1 0-1 0 0,1-1 1 0 0,1 0 0 0 0,-1 0 0 0 0,11 5-1 0 0,-4-3-744 0 0,1-1 0 0 0,13 3 0 0 0,2-2-6697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1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11 656 10135 0 0,'0'0'7668'0'0,"0"-2"-6920"0"0,-3-6-261 0 0,1 1 0 0 0,0-1 0 0 0,1-1 0 0 0,-1 1 0 0 0,2 0 0 0 0,-1-14 1 0 0,7-54 719 0 0,-4 57-981 0 0,0 0-143 0 0,1 0 0 0 0,0 1 0 0 0,2 0 0 0 0,0 0 0 0 0,1 0 0 0 0,1 0 0 0 0,0 1 0 0 0,2 0 0 0 0,-1 1 0 0 0,2-1 0 0 0,1 2 0 0 0,0 0 0 0 0,0 0 0 0 0,2 1 0 0 0,14-14 0 0 0,-3 7-270 0 0,1 2 0 0 0,0 0 0 0 0,1 1 0 0 0,2 2 0 0 0,-1 0 0 0 0,2 2 0 0 0,0 2 0 0 0,36-12 0 0 0,78-13-1484 0 0,-81 28-4540 0 0,-30 7-323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1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428 114 11951 0 0,'2'-1'547'0'0,"30"-23"202"0"0,-14 8-627 0 0,7-4 1215 0 0,-9 6 621 0 0,26-16 0 0 0,-41 30-1823 0 0,-1 0 1 0 0,1 0-1 0 0,-1-1 0 0 0,0 1 1 0 0,1 0-1 0 0,-1 0 0 0 0,0 0 1 0 0,1-1-1 0 0,-1 1 1 0 0,0 0-1 0 0,1 0 0 0 0,-1-1 1 0 0,0 1-1 0 0,0 0 0 0 0,1 0 1 0 0,-1-1-1 0 0,0 1 1 0 0,0-1-1 0 0,1 1 0 0 0,-1 0 1 0 0,0-1-1 0 0,0 1 0 0 0,0-1 1 0 0,-8 0 639 0 0,-15 5-717 0 0,4 4-24 0 0,0 0 0 0 0,0 2 0 0 0,1 0-1 0 0,-29 22 1 0 0,0-1-4 0 0,-131 70-30 0 0,165-94 11 0 0,0 2-1 0 0,0 0 1 0 0,1 0 0 0 0,0 1-1 0 0,-21 23 1 0 0,32-32-11 0 0,0-1 0 0 0,0 1 0 0 0,1 0 0 0 0,-1 0 0 0 0,1-1 0 0 0,-1 1 0 0 0,1 0 0 0 0,-1 0 0 0 0,1 0 0 0 0,-1 0 0 0 0,1-1 0 0 0,0 1 0 0 0,-1 0 0 0 0,1 0 0 0 0,0 0 0 0 0,0 0 0 0 0,-1 0 0 0 0,1 0 0 0 0,0 0 0 0 0,0 0 0 0 0,0 0 0 0 0,1 0 0 0 0,-1 0 0 0 0,0 1 0 0 0,1-1 0 0 0,-1 0 0 0 0,1 1 0 0 0,0-1 0 0 0,0 0 0 0 0,0 0 0 0 0,0 0 0 0 0,0 0 0 0 0,0 0 0 0 0,0 0 0 0 0,0 0 0 0 0,0-1 0 0 0,0 1 0 0 0,1 0 0 0 0,1 0 0 0 0,5 2 0 0 0,-1 0 0 0 0,1 0 0 0 0,0-1 0 0 0,12 1 0 0 0,23 3-39 0 0,145 29-346 0 0,-179-33 400 0 0,0 1-1 0 0,0 1 1 0 0,15 7 0 0 0,-23-10 3 0 0,0 0-1 0 0,0 0 1 0 0,0 0 0 0 0,0 0-1 0 0,0 0 1 0 0,0 1 0 0 0,0-1-1 0 0,-1 0 1 0 0,1 0 0 0 0,0 1-1 0 0,-1-1 1 0 0,1 1 0 0 0,-1-1-1 0 0,1 0 1 0 0,-1 1 0 0 0,0-1 0 0 0,1 1-1 0 0,-1-1 1 0 0,0 3 0 0 0,0-1 18 0 0,0 1 1 0 0,0-1 0 0 0,0 1-1 0 0,-1-1 1 0 0,1 0 0 0 0,-2 7-1 0 0,-1-4-26 0 0,0 0 0 0 0,-1 0 0 0 0,1-1 0 0 0,-1 1 0 0 0,0-1 0 0 0,0 0 0 0 0,-1 0 0 0 0,0 0 0 0 0,0 0 0 0 0,0-1 0 0 0,0 0 0 0 0,0 0 0 0 0,-1 0 0 0 0,-10 4 0 0 0,-8 4 15 0 0,-1-1-1 0 0,-32 8 0 0 0,22-10-63 0 0,0-1 0 0 0,-72 5 0 0 0,71-9-224 0 0,33-4-4 0 0,0 0-1 0 0,-1 0 1 0 0,1 0 0 0 0,0 0 0 0 0,0-1-1 0 0,0 1 1 0 0,0-1 0 0 0,0 0-1 0 0,0 0 1 0 0,0 0 0 0 0,0 0-1 0 0,0-1 1 0 0,0 1 0 0 0,0-1-1 0 0,-2-2 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166 105 10135 0 0,'0'0'1252'0'0,"0"12"2696"0"0,1-10-3764 0 0,0 0 0 0 0,0 0 0 0 0,0-1 0 0 0,0 1 0 0 0,0 0 1 0 0,0-1-1 0 0,0 1 0 0 0,0-1 0 0 0,1 1 0 0 0,-1-1 0 0 0,1 0 0 0 0,-1 0 0 0 0,1 1 0 0 0,-1-1 0 0 0,1 0 0 0 0,0 0 0 0 0,-1-1 0 0 0,1 1 0 0 0,0 0 0 0 0,0-1 0 0 0,0 1 0 0 0,0-1 0 0 0,0 1 0 0 0,-1-1 0 0 0,1 0 0 0 0,0 0 0 0 0,3 0 0 0 0,5 0 111 0 0,-1-1-1 0 0,1-1 1 0 0,-1 0-1 0 0,14-4 1 0 0,-5 1 38 0 0,0 0-305 0 0,0 0 0 0 0,0-1-1 0 0,0-1 1 0 0,0-1 0 0 0,-1-1 0 0 0,-1 0 0 0 0,0-1 0 0 0,0 0 0 0 0,20-18-1 0 0,-35 27-50 0 0,0 0 0 0 0,-1 0-1 0 0,1 1 1 0 0,0-1-1 0 0,0 0 1 0 0,0 0-1 0 0,-1 0 1 0 0,1 0 0 0 0,0 0-1 0 0,-1 0 1 0 0,1 0-1 0 0,-1 0 1 0 0,2-3-1 0 0,-3 3-42 0 0,1 0 0 0 0,0 0 0 0 0,0 0 0 0 0,0 0 0 0 0,-1 0-1 0 0,1 0 1 0 0,-1 0 0 0 0,1 0 0 0 0,-1-1 0 0 0,1 2-1 0 0,-1-1 1 0 0,1 0 0 0 0,-2-1 0 0 0,1 1-381 0 0,-4 1 242 0 0,0 0 0 0 0,0 0 0 0 0,0 0 0 0 0,0 1 0 0 0,0 0 0 0 0,-1 0 0 0 0,1 1 0 0 0,1-1 0 0 0,-10 5 0 0 0,5-3 11 0 0,-32 14 176 0 0,1 2 1 0 0,1 2-1 0 0,0 1 0 0 0,2 2 0 0 0,-38 32 1 0 0,69-52 45 0 0,-72 62 510 0 0,71-59-475 0 0,0 0-1 0 0,1 1 0 0 0,0 0 0 0 0,0 0 0 0 0,0 0 1 0 0,1 0-1 0 0,0 1 0 0 0,-3 10 0 0 0,7-18-49 0 0,1 0 0 0 0,-1 1 0 0 0,0-1-1 0 0,1 1 1 0 0,0-1 0 0 0,-1 1 0 0 0,1-1 0 0 0,0 1-1 0 0,0-1 1 0 0,0 1 0 0 0,0-1 0 0 0,0 1 0 0 0,0-1-1 0 0,0 1 1 0 0,0-1 0 0 0,0 1 0 0 0,1-1 0 0 0,-1 1-1 0 0,1-1 1 0 0,-1 1 0 0 0,1-1 0 0 0,0 1 0 0 0,0-1-1 0 0,-1 0 1 0 0,1 0 0 0 0,0 1 0 0 0,0-1 0 0 0,0 0-1 0 0,0 0 1 0 0,0 0 0 0 0,1 0 0 0 0,-1 0 0 0 0,0 0-1 0 0,0 0 1 0 0,1 0 0 0 0,-1-1 0 0 0,0 1 0 0 0,1 0-1 0 0,-1-1 1 0 0,3 1 0 0 0,1 1-170 0 0,1-1 1 0 0,0 0-1 0 0,-1 0 0 0 0,7 0 1 0 0,21 0-4317 0 0,-29-1 3519 0 0,18 0-5049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0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0 11231 0 0,'0'0'1016'0'0,"-9"1"-816"0"0,-6 1 325 0 0,0 2 1 0 0,1 0-1 0 0,-1 1 0 0 0,1 0 0 0 0,-24 12 0 0 0,23-9-360 0 0,0 1 0 0 0,1 0 0 0 0,1 1 0 0 0,-1 1 0 0 0,2 0 0 0 0,-1 1 0 0 0,1 0 1 0 0,1 0-1 0 0,0 1 0 0 0,1 1 0 0 0,1 0 0 0 0,0 0 0 0 0,1 1 0 0 0,0 0 0 0 0,-10 30 0 0 0,17-41-99 0 0,0 0 0 0 0,0 0 0 0 0,0 0 0 0 0,1 0-1 0 0,-1 0 1 0 0,1 0 0 0 0,0 0 0 0 0,0 0 0 0 0,0 0 0 0 0,1 0 0 0 0,0 0-1 0 0,1 6 1 0 0,-1-9-13 0 0,0 0 0 0 0,0 0 0 0 0,1 0 0 0 0,-1 0 0 0 0,0 0 0 0 0,0-1 0 0 0,0 1 0 0 0,1 0 0 0 0,-1-1 0 0 0,0 1-1 0 0,1-1 1 0 0,-1 0 0 0 0,1 1 0 0 0,-1-1 0 0 0,3 0 0 0 0,-2 0 38 0 0,6 1 52 0 0,0 0 1 0 0,0-1 0 0 0,0 0 0 0 0,0 0 0 0 0,-1-1 0 0 0,1 0 0 0 0,0-1 0 0 0,8-2 0 0 0,-4 1-60 0 0,-1-1-1 0 0,-1 0 1 0 0,1-1-1 0 0,19-12 1 0 0,-25 14-83 0 0,0-1 1 0 0,0 0 0 0 0,-1-1-1 0 0,0 1 1 0 0,1-1-1 0 0,-1 1 1 0 0,-1-1-1 0 0,1-1 1 0 0,-1 1 0 0 0,0 0-1 0 0,0-1 1 0 0,-1 0-1 0 0,1 1 1 0 0,-1-1 0 0 0,0 0-1 0 0,1-11 1 0 0,0-3-408 0 0,-1 0 1 0 0,-2 0 0 0 0,-2-37-1 0 0,-6 12-3044 0 0,7 36-2652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1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464 311 11055 0 0,'0'0'1351'0'0,"7"-6"744"0"0,33-15 1445 0 0,-30 16-3342 0 0,0-1 0 0 0,0 1 0 0 0,10-9 0 0 0,-13 8-241 0 0,-1 0 0 0 0,0 0 0 0 0,0-1 0 0 0,-1 0 1 0 0,1 0-1 0 0,-2 0 0 0 0,1-1 0 0 0,-1 1 1 0 0,0-1-1 0 0,3-10 0 0 0,-3 7 23 0 0,-1 0-1 0 0,0-1 1 0 0,-1 1 0 0 0,0-1-1 0 0,0 1 1 0 0,-2-1 0 0 0,0-14-1 0 0,0 23 30 0 0,0 1-1 0 0,0-1 1 0 0,0 1-1 0 0,-1-1 1 0 0,1 0-1 0 0,-1 1 1 0 0,0-1-1 0 0,0 1 1 0 0,0-1-1 0 0,0 1 1 0 0,0 0-1 0 0,0-1 1 0 0,-1 1-1 0 0,1 0 1 0 0,-1 0-1 0 0,0 0 0 0 0,1 0 1 0 0,-5-3-1 0 0,3 3-1 0 0,0 0 0 0 0,0 1 0 0 0,0-1 0 0 0,0 1-1 0 0,-1 0 1 0 0,1 0 0 0 0,0 0 0 0 0,-1 1-1 0 0,1-1 1 0 0,-1 1 0 0 0,1-1 0 0 0,-1 1-1 0 0,-5 1 1 0 0,-5 0 10 0 0,-1 1 0 0 0,1 1 0 0 0,0 0-1 0 0,0 1 1 0 0,0 0 0 0 0,-23 12 0 0 0,-77 47 322 0 0,100-54-269 0 0,-141 94 371 0 0,135-88-418 0 0,1 1 0 0 0,1 1-1 0 0,0 1 1 0 0,1 0 0 0 0,-20 29-1 0 0,33-41-7 0 0,1 0-1 0 0,-1 0 0 0 0,1 1 0 0 0,0-1 1 0 0,1 1-1 0 0,0-1 0 0 0,0 1 1 0 0,0 0-1 0 0,0 0 0 0 0,0 11 1 0 0,2-14 8 0 0,0-1 1 0 0,0 0 0 0 0,1 0 0 0 0,-1 1-1 0 0,1-1 1 0 0,0 0 0 0 0,-1 0 0 0 0,1 0 0 0 0,1 0-1 0 0,-1 0 1 0 0,0 0 0 0 0,1 0 0 0 0,0 0 0 0 0,-1 0-1 0 0,1-1 1 0 0,0 1 0 0 0,0 0 0 0 0,1-1-1 0 0,-1 0 1 0 0,0 0 0 0 0,1 0 0 0 0,0 0 0 0 0,-1 0-1 0 0,6 3 1 0 0,2 0 73 0 0,0-1 0 0 0,0 1 0 0 0,1-1 0 0 0,0-1 0 0 0,0 0-1 0 0,0-1 1 0 0,0 0 0 0 0,0 0 0 0 0,17-1 0 0 0,-11-1 14 0 0,-1-2-1 0 0,0 0 1 0 0,1 0 0 0 0,-1-2 0 0 0,30-10-1 0 0,-29 8-70 0 0,0-1-1 0 0,0 0 0 0 0,-1-2 0 0 0,0 0 0 0 0,-1 0 0 0 0,0-2 1 0 0,28-23-1 0 0,-17 6-128 0 0,43-55 0 0 0,-68 82-22 0 0,-12 12-483 0 0,5-3 594 0 0,0 1 0 0 0,0 0 0 0 0,0 0 0 0 0,1 0 0 0 0,1 1 0 0 0,0-1 0 0 0,0 1 0 0 0,1 0 0 0 0,0 0 0 0 0,0 1 0 0 0,1-1 0 0 0,1 0 0 0 0,0 1 0 0 0,0-1 0 0 0,1 1 0 0 0,0-1 0 0 0,1 1 0 0 0,2 10 0 0 0,-2-18 10 0 0,0 0 0 0 0,0 0 0 0 0,0 0 0 0 0,1 0-1 0 0,-1 0 1 0 0,1-1 0 0 0,-1 1 0 0 0,1-1 0 0 0,0 1 0 0 0,0-1-1 0 0,0 1 1 0 0,0-1 0 0 0,1 0 0 0 0,-1 0 0 0 0,1 0 0 0 0,-1-1 0 0 0,4 3-1 0 0,-2-2-189 0 0,1 0-1 0 0,0 0 0 0 0,0 0 1 0 0,0-1-1 0 0,0 1 0 0 0,0-1 1 0 0,0 0-1 0 0,0-1 1 0 0,9 1-1 0 0,5-2-1622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1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16127 0 0,'0'0'10696'0'0,"-6"5"-9809"0"0,4-3-775 0 0,2-2-100 0 0,-1 1 1 0 0,0-1 0 0 0,1 1-1 0 0,-1-1 1 0 0,1 1 0 0 0,-1-1-1 0 0,1 1 1 0 0,-1-1 0 0 0,1 1-1 0 0,0 0 1 0 0,-1-1 0 0 0,1 1-1 0 0,0 0 1 0 0,-1-1 0 0 0,1 1-1 0 0,0 0 1 0 0,0-1 0 0 0,0 1-1 0 0,-1 1 1 0 0,1 0-182 0 0,-1 0 0 0 0,1 0-1 0 0,-1 0 1 0 0,1 0 0 0 0,0 1 0 0 0,0-1-1 0 0,0 0 1 0 0,0 0 0 0 0,1 0 0 0 0,-1 0-1 0 0,0 0 1 0 0,1 0 0 0 0,1 4 0 0 0,3 5-1042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77 5527 0 0,'0'0'498'0'0,"1"-14"10995"0"0,-7 30-11378 0 0,2-6-87 0 0,-17 62 311 0 0,3 2 1 0 0,-12 116 0 0 0,21-86 201 0 0,7 136 0 0 0,2-222-520 0 0,0-7 78 0 0,1 0-1 0 0,1 12 1 0 0,-1-22 247 0 0,1-1-306 0 0,0 0 1 0 0,0-1 0 0 0,1 1 0 0 0,-1-1 0 0 0,0 0 0 0 0,0 0 0 0 0,0 0 0 0 0,0 0 0 0 0,0 0 0 0 0,0 0 0 0 0,0 0 0 0 0,0-1 0 0 0,0 1 0 0 0,0-1 0 0 0,2-2 0 0 0,21-28 325 0 0,-4-2-343 0 0,-1-1 0 0 0,18-46 1 0 0,-20 41-119 0 0,-1 2-107 0 0,-9 18 49 0 0,1 1 1 0 0,0 0-1 0 0,2 0 0 0 0,0 1 1 0 0,14-17-1 0 0,-20 30 76 0 0,-6 31 97 0 0,-8 33 343 0 0,5-31-282 0 0,0 0 1 0 0,0 47 0 0 0,4-68-77 0 0,0 0 1 0 0,1 0 0 0 0,0 1 0 0 0,1-1-1 0 0,-1 0 1 0 0,1 0 0 0 0,0-1 0 0 0,1 1 0 0 0,0 0-1 0 0,0-1 1 0 0,0 1 0 0 0,1-1 0 0 0,0 0-1 0 0,0 0 1 0 0,8 7 0 0 0,27 16 113 0 0,-39-28-109 0 0,1-1 0 0 0,0 0 0 0 0,0 1 0 0 0,0-1 0 0 0,-1 0 1 0 0,1 0-1 0 0,0 0 0 0 0,0 0 0 0 0,0 1 0 0 0,0-1 0 0 0,0 0 1 0 0,0 0-1 0 0,0-1 0 0 0,-1 1 0 0 0,1 0 0 0 0,0 0 1 0 0,0 0-1 0 0,0-1 0 0 0,0 1 0 0 0,1-1 0 0 0,16-8 62 0 0,-17 8-71 0 0,5-3 4 0 0,-1 0 0 0 0,0 0-1 0 0,0-1 1 0 0,0 0 0 0 0,0 0-1 0 0,-1 0 1 0 0,0 0 0 0 0,5-8 0 0 0,24-50 109 0 0,-32 61-112 0 0,57-121 210 0 0,110-216 169 0 0,-154 314-657 0 0,1 1-1 0 0,1 0 0 0 0,1 1 1 0 0,0 1-1 0 0,2 0 1 0 0,33-28-1 0 0,-51 49-244 0 0,1 4-2092 0 0,6 16 1106 0 0,-2 7-12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1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7 3679 0 0,'0'0'284'0'0,"1"-1"-186"0"0,4-4 246 0 0,-4 5 18 0 0,0 0 0 0 0,0-1 0 0 0,0 1 0 0 0,1 0 0 0 0,-1 0 0 0 0,0 1 0 0 0,0-1 0 0 0,0 0 0 0 0,0 0 0 0 0,1 0 0 0 0,-1 1 0 0 0,0-1 0 0 0,0 1 0 0 0,0-1 0 0 0,0 1 0 0 0,0-1 0 0 0,1 2 0 0 0,0-1-181 0 0,-1 0 1 0 0,0 1 0 0 0,1-1 0 0 0,-1 1-1 0 0,0-1 1 0 0,0 1 0 0 0,0-1 0 0 0,0 1 0 0 0,-1 0-1 0 0,1-1 1 0 0,0 1 0 0 0,-1 0 0 0 0,1 0-1 0 0,-1 0 1 0 0,1-1 0 0 0,-1 1 0 0 0,0 0-1 0 0,0 0 1 0 0,0 2 0 0 0,0 5-51 0 0,-1 0 1 0 0,-2 15-1 0 0,-2-3 56 0 0,-1 0 1 0 0,0 0-1 0 0,-14 30 1 0 0,-35 58 211 0 0,24-50-203 0 0,-254 452 456 0 0,226-410-401 0 0,-14 21 305 0 0,67-114-531 0 0,5-6 13 0 0,7-17-144 0 0,4-6-122 0 0,0 0 0 0 0,24-35 0 0 0,34-33-48 0 0,29-24 4 0 0,-79 94 261 0 0,1 1 0 0 0,1 1 0 0 0,36-23 0 0 0,-50 36 140 0 0,-1 1 0 0 0,1 0-1 0 0,0 0 1 0 0,0 1 0 0 0,0-1-1 0 0,0 1 1 0 0,0 1 0 0 0,8-2-1 0 0,-12 3-59 0 0,0 0-1 0 0,0 0 0 0 0,0 0 1 0 0,0 0-1 0 0,0 0 1 0 0,0 0-1 0 0,0 1 0 0 0,0-1 1 0 0,0 1-1 0 0,0-1 0 0 0,0 1 1 0 0,0 0-1 0 0,0 0 1 0 0,0 0-1 0 0,0 0 0 0 0,-1 0 1 0 0,1 0-1 0 0,0 0 0 0 0,-1 1 1 0 0,1-1-1 0 0,-1 1 1 0 0,0-1-1 0 0,1 1 0 0 0,-1-1 1 0 0,0 1-1 0 0,0 0 0 0 0,0 0 1 0 0,0-1-1 0 0,1 4 1 0 0,2 4 97 0 0,-1 1 1 0 0,0 0 0 0 0,-1-1 0 0 0,0 1 0 0 0,0 0-1 0 0,-1 0 1 0 0,-1 0 0 0 0,0 11 0 0 0,-2 10 68 0 0,-8 39 0 0 0,5-39-209 0 0,1-7-63 0 0,-1-1 0 0 0,-1 1 0 0 0,-1-1 0 0 0,-15 31 0 0 0,22-53-767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1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 11975 0 0,'-6'-4'1244'0'0,"6"4"-1139"0"0,-1-1 0 0 0,1 1-1 0 0,-1-1 1 0 0,0 1-1 0 0,1 0 1 0 0,-1-1 0 0 0,0 1-1 0 0,1 0 1 0 0,-1 0 0 0 0,0 0-1 0 0,0-1 1 0 0,1 1-1 0 0,-1 0 1 0 0,0 0 0 0 0,1 0-1 0 0,-1 0 1 0 0,0 0 0 0 0,0 0-1 0 0,1 1 1 0 0,-1-1-1 0 0,0 0 1 0 0,0 0 0 0 0,1 0-1 0 0,-1 1 1 0 0,0-1 0 0 0,1 0-1 0 0,-1 1 1 0 0,1-1 0 0 0,-1 0-1 0 0,0 1 1 0 0,0 0-1 0 0,-1 0 643 0 0,-1 2-564 0 0,-1-1 0 0 0,1 0 0 0 0,0 1 0 0 0,0-1 0 0 0,1 1 0 0 0,-1 0 1 0 0,0 0-1 0 0,1 0 0 0 0,0 0 0 0 0,0 0 0 0 0,0 1 0 0 0,0-1 0 0 0,0 0 0 0 0,1 1 0 0 0,-1 0 0 0 0,1-1 0 0 0,0 1 0 0 0,-1 8 1 0 0,0 0 289 0 0,0 1 0 0 0,2 0 1 0 0,-1 0-1 0 0,3 18 0 0 0,23 114-7438 0 0,-15-97 3804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1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0,'0'0'488'0'0,"9"3"-488"0"0,0 3 1152 0 0,3 4 208 0 0,1 4 48 0 0</inkml:trace>
  <inkml:trace contextRef="#ctx0" brushRef="#br0" timeOffset="1">371 224 14743 0 0,'0'0'3951'0'0,"-2"1"-3618"0"0,-33 25 42 0 0,-93 74-84 0 0,108-82-299 0 0,1 0 1 0 0,1 2-1 0 0,0 0 1 0 0,-15 23-1 0 0,29-36 13 0 0,0 0 0 0 0,0 0-1 0 0,1 0 1 0 0,-1 1 0 0 0,2-1-1 0 0,-1 1 1 0 0,1 0 0 0 0,0 0-1 0 0,-1 13 1 0 0,3-18 30 0 0,0 0-1 0 0,-1 0 1 0 0,2 0 0 0 0,-1 0-1 0 0,0-1 1 0 0,0 1 0 0 0,1 0 0 0 0,0 0-1 0 0,0 0 1 0 0,0 0 0 0 0,0 0-1 0 0,0-1 1 0 0,0 1 0 0 0,1 0 0 0 0,-1-1-1 0 0,1 1 1 0 0,0-1 0 0 0,-1 0-1 0 0,1 0 1 0 0,0 1 0 0 0,1-1-1 0 0,-1 0 1 0 0,0-1 0 0 0,1 1 0 0 0,-1 0-1 0 0,1-1 1 0 0,-1 1 0 0 0,1-1-1 0 0,3 2 1 0 0,3-1 61 0 0,-1 1 1 0 0,1-1-1 0 0,-1-1 0 0 0,1 0 1 0 0,11 0-1 0 0,45-2-176 0 0,-37-3-859 0 0,2-2-364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2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13359 0 0,'0'0'2754'0'0,"-1"2"-2042"0"0,-242 592 3717 0 0,124-335-3901 0 0,96-207-499 0 0,16-37 126 0 0,0 2-1 0 0,-7 29 1 0 0,13-44 449 0 0,5-3-570 0 0,-1 0 1 0 0,0 0-1 0 0,0-1 0 0 0,0 1 1 0 0,-1-1-1 0 0,1 1 0 0 0,0-1 1 0 0,0 0-1 0 0,-1 0 0 0 0,1 0 1 0 0,2-3-1 0 0,1 0 9 0 0,47-40 123 0 0,-27 22-252 0 0,35-24 0 0 0,-35 31-225 0 0,0 0-1 0 0,30-11 1 0 0,-44 21 155 0 0,0 2-1 0 0,1-1 1 0 0,0 2 0 0 0,0 0 0 0 0,0 0 0 0 0,0 1 0 0 0,16 0 0 0 0,-12 4 100 0 0,-13 1 44 0 0,-3-1 1 0 0,1 0 43 0 0,-1 1 0 0 0,1-1 1 0 0,0 0-1 0 0,-1 1 0 0 0,1-1 1 0 0,-1 1-1 0 0,0-1 0 0 0,0 1 1 0 0,0-1-1 0 0,0 1 0 0 0,0 0 0 0 0,0 0 1 0 0,-1-1-1 0 0,0 1 0 0 0,1 0 1 0 0,-1 0-1 0 0,0 0 0 0 0,0-1 1 0 0,-1 6-1 0 0,-1 3 182 0 0,-1 1 0 0 0,0-1 0 0 0,-7 17 0 0 0,2-9 8 0 0,4-8-206 0 0,1-1 0 0 0,0 1-1 0 0,0-1 1 0 0,1 1 0 0 0,1 0 0 0 0,0 0 0 0 0,0 0 0 0 0,1 0 0 0 0,0 0 0 0 0,1 0 0 0 0,2 14-1 0 0,2-14-1504 0 0,3-3-3604 0 0,2-2-1962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2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4 5527 0 0,'-2'-1'423'0'0,"-14"-2"0"0"0,14 3 931 0 0,0 1 464 0 0,-104 38 4040 0 0,54-16-4940 0 0,-51 29 0 0 0,87-42-785 0 0,0 0 1 0 0,1 1-1 0 0,0 0 0 0 0,1 1 0 0 0,1 1 1 0 0,0 0-1 0 0,0 1 0 0 0,1 0 0 0 0,1 1 0 0 0,-14 25 1 0 0,23-37-76 0 0,0 1 0 0 0,1 0 1 0 0,-1-1-1 0 0,1 1 0 0 0,0 0 1 0 0,0 0-1 0 0,1-1 1 0 0,-1 1-1 0 0,1 0 0 0 0,-1 0 1 0 0,1 0-1 0 0,1 0 1 0 0,-1 0-1 0 0,0 0 0 0 0,1 0 1 0 0,0 0-1 0 0,0 0 0 0 0,0-1 1 0 0,2 6-1 0 0,0-5-5 0 0,-1 1 1 0 0,1-1-1 0 0,0 1 0 0 0,0-1 0 0 0,0 0 0 0 0,1-1 0 0 0,-1 1 1 0 0,1 0-1 0 0,0-1 0 0 0,0 0 0 0 0,0 0 0 0 0,1 0 1 0 0,-1-1-1 0 0,8 4 0 0 0,0-1 30 0 0,0-1 1 0 0,1 0-1 0 0,0-1 0 0 0,0-1 1 0 0,-1 0-1 0 0,19 1 0 0 0,-5-3 50 0 0,0 0 0 0 0,33-6-1 0 0,-31 2-30 0 0,0-2 0 0 0,-1-1 0 0 0,38-15 0 0 0,-45 13-64 0 0,0 0 0 0 0,-1 0 0 0 0,-1-2 0 0 0,0 0 0 0 0,20-17 0 0 0,-31 22-33 0 0,-1 0 0 0 0,1-1-1 0 0,-1 1 1 0 0,0-1 0 0 0,-1-1-1 0 0,1 1 1 0 0,-2-1 0 0 0,1 0-1 0 0,-1 0 1 0 0,5-13 0 0 0,-8 18-41 0 0,0-1 0 0 0,0 1 1 0 0,0 0-1 0 0,-1-1 0 0 0,1 1 0 0 0,-1-1 1 0 0,0 1-1 0 0,0-1 0 0 0,0 1 1 0 0,-1-1-1 0 0,1 1 0 0 0,-1-1 1 0 0,0 1-1 0 0,0 0 0 0 0,0-1 1 0 0,0 1-1 0 0,0 0 0 0 0,-1 0 1 0 0,1 0-1 0 0,-1 0 0 0 0,0 0 1 0 0,0 0-1 0 0,0 0 0 0 0,-1 1 1 0 0,1-1-1 0 0,-1 1 0 0 0,1 0 1 0 0,-1-1-1 0 0,0 1 0 0 0,-3-2 1 0 0,-6-3-472 0 0,1 1 0 0 0,-1 1 0 0 0,0 0 0 0 0,0 1 0 0 0,0 0 1 0 0,-18-3-1 0 0,-79-9-2044 0 0,97 15 2386 0 0,-206-15-4803 0 0,196 11 3221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2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139 328 11167 0 0,'-34'18'2041'0'0,"-37"15"0"0"0,65-30-1169 0 0,-11 5 3197 0 0,16-9-3995 0 0,0 0 1 0 0,0 0-1 0 0,1 1 1 0 0,-1-1-1 0 0,0 0 0 0 0,0 0 1 0 0,1 0-1 0 0,-1 0 1 0 0,1 0-1 0 0,-1 0 0 0 0,1 0 1 0 0,-1 0-1 0 0,1 0 1 0 0,-1 0-1 0 0,1-1 0 0 0,0 1 1 0 0,0 0-1 0 0,0 0 1 0 0,0 0-1 0 0,0 0 0 0 0,0-1 1 0 0,0 1-1 0 0,0 0 1 0 0,0 0-1 0 0,0 0 1 0 0,1-2-1 0 0,0-3 21 0 0,1 0 0 0 0,-1-1 0 0 0,5-7 0 0 0,2-3-88 0 0,1-1 1 0 0,1 1-1 0 0,1 1 0 0 0,1 0 0 0 0,0 0 1 0 0,20-19-1 0 0,92-76 26 0 0,-124 110-33 0 0,6-3 0 0 0,55-43-38 0 0,-55 43 33 0 0,0 0 1 0 0,1 1 0 0 0,0-1 0 0 0,0 1 0 0 0,0 0 0 0 0,0 1-1 0 0,14-3 1 0 0,-19 4 18 0 0,0 1-1 0 0,-1 0 1 0 0,1 0 0 0 0,0 1-1 0 0,0-1 1 0 0,-1 0 0 0 0,1 0-1 0 0,0 1 1 0 0,0-1 0 0 0,-1 1-1 0 0,1 0 1 0 0,0-1 0 0 0,-1 1-1 0 0,1 0 1 0 0,-1 0 0 0 0,1 0-1 0 0,-1 0 1 0 0,0 0 0 0 0,1 0-1 0 0,-1 1 1 0 0,0-1 0 0 0,0 0-1 0 0,0 1 1 0 0,0-1 0 0 0,0 1-1 0 0,0-1 1 0 0,0 1 0 0 0,0-1-1 0 0,0 1 1 0 0,-1 0 0 0 0,1-1-1 0 0,0 4 1 0 0,2 6 95 0 0,-1-1 0 0 0,0 1 1 0 0,-1 0-1 0 0,1 11 0 0 0,-2-18-98 0 0,0 25 104 0 0,-1-1 0 0 0,-2 1 1 0 0,-11 54-1 0 0,6-41-72 0 0,5-30-422 0 0,2 1-1 0 0,-1 15 1 0 0,2-25 160 0 0,0 0-1 0 0,0 0 1 0 0,0 0 0 0 0,1 0-1 0 0,-1 0 1 0 0,1 0 0 0 0,-1 0 0 0 0,1 0-1 0 0,0 0 1 0 0,0 0 0 0 0,1 0 0 0 0,-1 0-1 0 0,1-1 1 0 0,-1 1 0 0 0,3 2 0 0 0,4 2-6951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2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97 14479 0 0,'0'0'2455'0'0,"1"2"-1480"0"0,2 0-696 0 0,-1 1 1 0 0,1 0 0 0 0,-1-1-1 0 0,1 0 1 0 0,0 1 0 0 0,0-1-1 0 0,0 0 1 0 0,0-1 0 0 0,0 1 0 0 0,1 0-1 0 0,-1-1 1 0 0,6 2 0 0 0,-2-2-72 0 0,0 1 1 0 0,-1-2-1 0 0,1 1 1 0 0,0-1-1 0 0,0 0 1 0 0,8-1-1 0 0,3-1-88 0 0,0-2 1 0 0,-1 0-1 0 0,1-1 0 0 0,21-10 1 0 0,15-5 7 0 0,-25 10-559 0 0,52-27-1 0 0,-79 37 322 0 0,0-1-1 0 0,-1-1 1 0 0,1 1 0 0 0,0 0-1 0 0,-1 0 1 0 0,1 0 0 0 0,-1-1-1 0 0,1 1 1 0 0,-1-1 0 0 0,0 0-1 0 0,1 1 1 0 0,0-3 0 0 0,-2 3 70 0 0,0 1 1 0 0,0 0-1 0 0,0-1 1 0 0,0 1 0 0 0,0 0-1 0 0,0-1 1 0 0,0 1 0 0 0,0 0-1 0 0,0 0 1 0 0,0-1-1 0 0,0 1 1 0 0,0 0 0 0 0,0-1-1 0 0,-1 1 1 0 0,1 0 0 0 0,0 0-1 0 0,0-1 1 0 0,0 1 0 0 0,0 0-1 0 0,-1 0 1 0 0,1-1-1 0 0,0 1 1 0 0,0 0 0 0 0,-1 0-1 0 0,1 0 1 0 0,0-1 0 0 0,0 1-1 0 0,-1 0 1 0 0,1 0 0 0 0,0 0-1 0 0,-1 0 1 0 0,-8-4-515 0 0,-2 3 289 0 0,0 1 1 0 0,1 0-1 0 0,-1 0 0 0 0,1 1 0 0 0,-1 1 1 0 0,0-1-1 0 0,-11 5 0 0 0,8-3 45 0 0,-44 9 539 0 0,2 3-1 0 0,0 2 1 0 0,0 2 0 0 0,-53 28 0 0 0,102-44-211 0 0,0 1-1 0 0,-1 1 0 0 0,1 0 0 0 0,0 0 1 0 0,1 0-1 0 0,0 1 0 0 0,-1-1 1 0 0,-8 13-1 0 0,12-13-40 0 0,0-1 1 0 0,1 0-1 0 0,0 1 1 0 0,0-1-1 0 0,0 1 0 0 0,0 0 1 0 0,1-1-1 0 0,-1 1 1 0 0,1 0-1 0 0,1 0 1 0 0,-1 0-1 0 0,1 0 0 0 0,0 0 1 0 0,0 0-1 0 0,0 0 1 0 0,1 6-1 0 0,2-1-7 0 0,-1-1 0 0 0,1 0 0 0 0,0 0 0 0 0,1 0 0 0 0,0 0 0 0 0,0-1 0 0 0,1 1 0 0 0,0-1 0 0 0,1 0 0 0 0,0-1-1 0 0,0 1 1 0 0,0-1 0 0 0,1 0 0 0 0,0-1 0 0 0,1 0 0 0 0,12 9 0 0 0,-6-6-24 0 0,-1-1 0 0 0,1-1-1 0 0,0 0 1 0 0,0-1 0 0 0,0-1-1 0 0,1 0 1 0 0,0-1 0 0 0,0 0-1 0 0,26 2 1 0 0,-9-4-500 0 0,1-2 0 0 0,0-1 0 0 0,-1-1 0 0 0,59-12 0 0 0,-47 3-832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0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9215 0 0,'0'0'707'0'0,"-1"1"-464"0"0,-64 70 5049 0 0,38-35-4337 0 0,-37 66 0 0 0,-11 46-806 0 0,72-142-124 0 0,-27 52 157 0 0,-3 0 0 0 0,-71 91 0 0 0,44-79 309 0 0,59-69-488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2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8 17391 0 0,'1'-7'2188'0'0,"-37"115"-56"0"0,32-97-1961 0 0,0 0-1 0 0,-1-1 0 0 0,0 1 1 0 0,-14 19-1 0 0,-1 3 106 0 0,-76 137 519 0 0,54-98-2862 0 0,36-62 891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2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11055 0 0,'0'0'1176'0'0,"-7"5"-776"0"0,0 2 40 0 0,0 4 8 0 0,2-1 0 0 0,3 1-304 0 0,2 3-56 0 0,0 2-16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2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8 13359 0 0,'2'-2'612'0'0,"-2"2"-561"0"0,0 0-1 0 0,0 0 0 0 0,0 0 0 0 0,0 0 1 0 0,0 0-1 0 0,0 0 0 0 0,0 0 0 0 0,1 0 1 0 0,-1 0-1 0 0,0-1 0 0 0,0 1 0 0 0,0 0 1 0 0,0 0-1 0 0,0 0 0 0 0,0 0 1 0 0,0 0-1 0 0,0 0 0 0 0,0-1 0 0 0,0 1 1 0 0,0 0-1 0 0,0 0 0 0 0,0 0 0 0 0,0 0 1 0 0,0 0-1 0 0,0-1 0 0 0,0 1 0 0 0,0 0 1 0 0,0 0-1 0 0,0 0 0 0 0,0 0 1 0 0,0 0-1 0 0,0 0 0 0 0,0-1 0 0 0,0 1 1 0 0,0 0-1 0 0,0 0 0 0 0,0 0 0 0 0,-1 0 1 0 0,1 0-1 0 0,0 0 0 0 0,0 0 1 0 0,0 0-1 0 0,0-1 0 0 0,0 1 0 0 0,0 0 1 0 0,0 0-1 0 0,-1 0 0 0 0,1 0 0 0 0,0 0 1 0 0,0 0-1 0 0,0 0 0 0 0,0 0 0 0 0,0 0 1 0 0,0 0-1 0 0,-1 0 0 0 0,1 0 1 0 0,0 0-1 0 0,0 0 0 0 0,0 0 0 0 0,0 0 1 0 0,0 0-1 0 0,0 0 0 0 0,-1 0 0 0 0,1 0 1 0 0,0 0-1 0 0,0 0 0 0 0,0 0 0 0 0,-19 3 2075 0 0,-23 9-437 0 0,11-2-1529 0 0,0 2 1 0 0,1 2-1 0 0,0 0 1 0 0,-28 20-1 0 0,-88 66-208 0 0,145-99-116 0 0,6 6-1165 0 0,3 1 876 0 0,18 15 0 0 0,-3-4 76 0 0,-13-10 221 0 0,-1 1 1 0 0,-1 0 0 0 0,0 1-1 0 0,0 0 1 0 0,6 12-1 0 0,28 63-120 0 0,-16-30 925 0 0,-17-39 441 0 0,-2 0 0 0 0,10 30 0 0 0,-15-41-923 0 0,-1 0 0 0 0,0 0 0 0 0,0 0-1 0 0,0 1 1 0 0,-1-1 0 0 0,0 0 0 0 0,0 0-1 0 0,0 0 1 0 0,-1 0 0 0 0,0 0 0 0 0,0 0-1 0 0,-3 8 1 0 0,3-11-159 0 0,-1 0-1 0 0,0 0 1 0 0,0 0 0 0 0,0 0-1 0 0,0-1 1 0 0,-1 1 0 0 0,1-1-1 0 0,-1 1 1 0 0,1-1-1 0 0,-1 0 1 0 0,0 0 0 0 0,0 0-1 0 0,0 0 1 0 0,0-1 0 0 0,0 1-1 0 0,0-1 1 0 0,-1 0-1 0 0,1 0 1 0 0,0 0 0 0 0,-1 0-1 0 0,-6 1 1 0 0,-3-1 37 0 0,-1 0 1 0 0,1 0-1 0 0,-1-1 1 0 0,-16-2-1 0 0,-58-11 65 0 0,77 10-348 0 0,1 0-1 0 0,0 0 0 0 0,0-1 0 0 0,0 0 0 0 0,0 0 1 0 0,-11-8-1 0 0,7 2-1103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2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91 100 1839 0 0,'0'0'384'0'0,"-2"-9"2667"0"0,-7-8 5912 0 0,9 17-8751 0 0,0 0 0 0 0,0 0 1 0 0,-1 0-1 0 0,1 0 1 0 0,0 0-1 0 0,0 0 0 0 0,-1 0 1 0 0,1 0-1 0 0,-10 8 4194 0 0,3 3-6058 0 0,-2 6 1787 0 0,1 0 1 0 0,0 1-1 0 0,1 0 1 0 0,1 0-1 0 0,1 1 0 0 0,-5 32 1 0 0,6-21-78 0 0,2 0 0 0 0,1 0 0 0 0,4 46 0 0 0,-3-70-41 0 0,1 1-1 0 0,0-1 1 0 0,0 0 0 0 0,1 1 0 0 0,0-1-1 0 0,4 9 1 0 0,-6-13-14 0 0,0-1 0 0 0,1 0-1 0 0,-1 0 1 0 0,1 0 0 0 0,-1 0-1 0 0,1 0 1 0 0,0 0 0 0 0,0 0-1 0 0,-1 0 1 0 0,1 0 0 0 0,0 0-1 0 0,0 0 1 0 0,0-1 0 0 0,0 1-1 0 0,0 0 1 0 0,0 0 0 0 0,0-1-1 0 0,0 1 1 0 0,0-1 0 0 0,0 1 0 0 0,0-1-1 0 0,0 1 1 0 0,2-1 0 0 0,0 1-4 0 0,3 0-46 0 0,-1 0 0 0 0,1-1 0 0 0,0 1 0 0 0,-1-1-1 0 0,1 0 1 0 0,-1-1 0 0 0,1 1 0 0 0,-1-1 0 0 0,1-1 0 0 0,-1 1 0 0 0,0-1-1 0 0,1 1 1 0 0,-1-1 0 0 0,0-1 0 0 0,0 1 0 0 0,0-1 0 0 0,-1 0 0 0 0,1 0-1 0 0,-1 0 1 0 0,1-1 0 0 0,-1 0 0 0 0,0 0 0 0 0,-1 0 0 0 0,5-5 0 0 0,2-10-15 0 0,-1 1 0 0 0,11-38 0 0 0,7-13 81 0 0,-23 60-33 0 0,0 1 0 0 0,1 0 0 0 0,0 0 0 0 0,0 1 0 0 0,13-14 0 0 0,-11 14-39 0 0,2 4 39 0 0,3 3 26 0 0,-10 0 0 0 0,0 1-1 0 0,0-1 1 0 0,-1 1 0 0 0,1-1-1 0 0,0 1 1 0 0,0 0-1 0 0,0 0 1 0 0,-1 0 0 0 0,1 0-1 0 0,0 0 1 0 0,-1 0-1 0 0,1 0 1 0 0,-1 1-1 0 0,0-1 1 0 0,1 0 0 0 0,-1 1-1 0 0,0-1 1 0 0,0 1-1 0 0,0 0 1 0 0,0-1 0 0 0,0 1-1 0 0,0 0 1 0 0,0 0-1 0 0,0-1 1 0 0,0 4 0 0 0,1 4 58 0 0,0 0 0 0 0,-1 0 1 0 0,0 1-1 0 0,-1 10 1 0 0,1 3 41 0 0,1-9-76 0 0,0 0 1 0 0,0-1 0 0 0,1 1 0 0 0,9 22 0 0 0,-10-30-28 0 0,0-1 1 0 0,1 0-1 0 0,0 0 1 0 0,-1-1-1 0 0,2 1 1 0 0,-1-1-1 0 0,0 1 1 0 0,1-1-1 0 0,0 0 1 0 0,0 0-1 0 0,0-1 1 0 0,1 1-1 0 0,-1-1 1 0 0,8 5-1 0 0,-6-5 45 0 0,0-1 0 0 0,0 1-1 0 0,1-1 1 0 0,-1 0 0 0 0,0 0 0 0 0,1-1-1 0 0,-1 1 1 0 0,1-1 0 0 0,0-1 0 0 0,-1 0-1 0 0,1 0 1 0 0,0 0 0 0 0,-1 0 0 0 0,1-1-1 0 0,0 0 1 0 0,-1-1 0 0 0,1 0 0 0 0,-1 0-1 0 0,0 0 1 0 0,0-1 0 0 0,0 1 0 0 0,0-1-1 0 0,0-1 1 0 0,0 1 0 0 0,-1-1 0 0 0,1 0-1 0 0,-1-1 1 0 0,0 1 0 0 0,-1-1 0 0 0,1 0-1 0 0,6-10 1 0 0,15-23 107 0 0,28-61 0 0 0,13-48 309 0 0,-28 59-350 0 0,-14 29-1048 0 0,-25 57 487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2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18 3679 0 0,'0'0'13168'0'0,"-2"1"-12898"0"0,-135 87 1502 0 0,103-63-1430 0 0,-59 55 0 0 0,89-76-296 0 0,-1 1 0 0 0,1 0 0 0 0,0 0 0 0 0,1 0 0 0 0,-1 1 0 0 0,1-1 0 0 0,0 1 1 0 0,0 0-1 0 0,-3 10 0 0 0,6-15-26 0 0,-1 1 1 0 0,1 0-1 0 0,0 0 0 0 0,-1 0 1 0 0,1 0-1 0 0,0 0 1 0 0,0 0-1 0 0,0 0 1 0 0,1 0-1 0 0,-1 0 0 0 0,0 0 1 0 0,1-1-1 0 0,-1 1 1 0 0,1 0-1 0 0,0 0 0 0 0,-1 0 1 0 0,1-1-1 0 0,0 1 1 0 0,0 0-1 0 0,0-1 0 0 0,0 1 1 0 0,0 0-1 0 0,1-1 1 0 0,-1 0-1 0 0,0 1 0 0 0,1-1 1 0 0,-1 0-1 0 0,1 0 1 0 0,0 0-1 0 0,-1 1 1 0 0,1-2-1 0 0,0 1 0 0 0,-1 0 1 0 0,1 0-1 0 0,4 0 1 0 0,5 3 64 0 0,0-1 0 0 0,0-1 0 0 0,1 0 0 0 0,-1 0 0 0 0,0-1 0 0 0,1-1 0 0 0,21-1 0 0 0,81-18 170 0 0,-113 18-253 0 0,11-1 5 0 0,-1-1-1 0 0,1-1 1 0 0,-1 0 0 0 0,0 0 0 0 0,0-1 0 0 0,0-1-1 0 0,-1 0 1 0 0,1 0 0 0 0,13-12 0 0 0,-20 15 2 0 0,-1-1 0 0 0,1 1 0 0 0,-1-1 0 0 0,1 0 0 0 0,-1 0 0 0 0,0 0 1 0 0,-1-1-1 0 0,1 1 0 0 0,-1-1 0 0 0,1 1 0 0 0,-2-1 0 0 0,1 0 0 0 0,0 0 0 0 0,-1 0 1 0 0,0 0-1 0 0,0 0 0 0 0,0 0 0 0 0,-1 0 0 0 0,0 0 0 0 0,0 0 0 0 0,0-1 0 0 0,-1 1 1 0 0,1 0-1 0 0,-3-7 0 0 0,1 5-28 0 0,0 0 0 0 0,-1-1 0 0 0,0 2 0 0 0,-1-1 0 0 0,1 0 0 0 0,-1 1 0 0 0,0-1 0 0 0,-1 1-1 0 0,1 0 1 0 0,-1 1 0 0 0,-1-1 0 0 0,1 1 0 0 0,-11-8 0 0 0,9 8-107 0 0,-1 0-1 0 0,-1 0 1 0 0,1 0 0 0 0,-1 1-1 0 0,1 0 1 0 0,-1 1-1 0 0,0 0 1 0 0,-1 0-1 0 0,1 1 1 0 0,-14-1 0 0 0,5 1-66 0 0,6 0 56 0 0,0 1 0 0 0,-1 0-1 0 0,1 1 1 0 0,0 0 0 0 0,-19 4-1 0 0,29-4 33 0 0,5 1 39 0 0,36 14-1048 0 0,-13-8-5317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2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80 596 16095 0 0,'0'0'2780'0'0,"-4"-7"-422"0"0,-22-27 299 0 0,18 24-2311 0 0,-12-19 0 0 0,16 24-301 0 0,2 0-1 0 0,-1-1 1 0 0,1 0 0 0 0,-1 1 0 0 0,2-1-1 0 0,-1 0 1 0 0,1 0 0 0 0,-1 0 0 0 0,2 0 0 0 0,-1 0-1 0 0,1-7 1 0 0,0 5-24 0 0,1-1 1 0 0,1 1-1 0 0,-1 0 0 0 0,1 0 1 0 0,1 0-1 0 0,0 0 0 0 0,6-13 1 0 0,0 4-19 0 0,1 0 1 0 0,1 1-1 0 0,1 0 0 0 0,0 1 1 0 0,1 0-1 0 0,0 1 0 0 0,20-16 1 0 0,11-6-154 0 0,60-36 1 0 0,-86 60 58 0 0,25-16-409 0 0,57-28-1 0 0,-93 53 437 0 0,1 0 0 0 0,-1 0 0 0 0,0 1 0 0 0,1 0 0 0 0,12-2 0 0 0,-17 4-163 0 0,-1 0-1 0 0,1 0 0 0 0,0 0 0 0 0,-1 0 0 0 0,1 0 1 0 0,0 1-1 0 0,-1-1 0 0 0,5 2 0 0 0,-6-1-236 0 0,1 0 0 0 0,-1-1 0 0 0,1 1 0 0 0,-1 0-1 0 0,1 0 1 0 0,-1 0 0 0 0,0 0 0 0 0,1 0 0 0 0,-1 1 0 0 0,0-1 0 0 0,0 0-1 0 0,0 1 1 0 0,0-1 0 0 0,1 3 0 0 0,4 8-5819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30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57 9215 0 0,'14'-8'703'0'0,"23"-15"-475"0"0,-16-2 11992 0 0,-28 29-12624 0 0,-21 8 239 0 0,20-10 132 0 0,1 1 0 0 0,0 1 0 0 0,0-1 0 0 0,0 1 0 0 0,-6 5 0 0 0,-7 6 56 0 0,3-1-120 0 0,-1-1 0 0 0,0 0 0 0 0,-1-2 0 0 0,-22 11 0 0 0,0-7-204 0 0,0-3 1 0 0,-65 13 0 0 0,41-11 231 0 0,62-14 69 0 0,2 0-1 0 0,0 0 0 0 0,0 0 0 0 0,0 0 0 0 0,0 1 0 0 0,1-1 0 0 0,-1 0 0 0 0,0 1 0 0 0,0-1 0 0 0,0 0 0 0 0,1 1 1 0 0,-1-1-1 0 0,0 1 0 0 0,0-1 0 0 0,1 1 0 0 0,-1-1 0 0 0,-1 2 0 0 0,-2 2-76 0 0,4-3 65 0 0,0 0 0 0 0,1 0 0 0 0,-1-1 1 0 0,1 1-1 0 0,-1 0 0 0 0,1 0 0 0 0,0-1 1 0 0,-1 1-1 0 0,1 0 0 0 0,0-1 0 0 0,1 2 0 0 0,-2-2 5 0 0,6 4-8 0 0,0 0 0 0 0,1 0 0 0 0,-1 0 0 0 0,1-1 1 0 0,-1 0-1 0 0,10 3 0 0 0,46 10-47 0 0,44 1 59 0 0,-29-5 90 0 0,-67-11-76 0 0,20 4 43 0 0,-1 1 0 0 0,0 1 0 0 0,-1 1 1 0 0,33 14-1 0 0,-59-21-40 0 0,0 0-1 0 0,0 0 1 0 0,0 0 0 0 0,0 0 0 0 0,0 0 0 0 0,0 1 0 0 0,0-1 0 0 0,-1 0 0 0 0,1 1 0 0 0,0 0 0 0 0,-1-1 0 0 0,1 1 0 0 0,-1 0 0 0 0,0 0 0 0 0,1 0 0 0 0,-1 0 0 0 0,0 0 0 0 0,0 0 0 0 0,0 2 0 0 0,0-1 14 0 0,-1-1 0 0 0,0 0-1 0 0,0 0 1 0 0,-1 1 0 0 0,1-1 0 0 0,0 0 0 0 0,-1 0 0 0 0,1 0-1 0 0,-1 0 1 0 0,0 1 0 0 0,0-1 0 0 0,0 0 0 0 0,0 0 0 0 0,0-1-1 0 0,0 1 1 0 0,0 0 0 0 0,-1 0 0 0 0,1 0 0 0 0,-3 1 0 0 0,-7 9 29 0 0,-1-1 1 0 0,-1 0-1 0 0,0-1 1 0 0,0 0 0 0 0,-1-1-1 0 0,0-1 1 0 0,0 0-1 0 0,-1-1 1 0 0,0 0-1 0 0,0-1 1 0 0,-1-1 0 0 0,-17 3-1 0 0,-8 0-238 0 0,-1-1-1 0 0,0-3 1 0 0,-63 0-1 0 0,83-2-1 0 0,16-2 131 0 0,0 1 0 0 0,0-1 0 0 0,-1 0-1 0 0,1 0 1 0 0,0 0 0 0 0,-8-3 0 0 0,12 3-16 0 0,3-2 21 0 0,-1 1-1 0 0,0-1 0 0 0,1 1 1 0 0,-1-1-1 0 0,1 1 0 0 0,-1-1 1 0 0,1 1-1 0 0,-1 0 0 0 0,1-1 1 0 0,0 1-1 0 0,0 0 0 0 0,0-1 1 0 0,0 1-1 0 0,1-1 0 0 0,18-17-1236 0 0,-15 16 482 0 0,6-6-973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3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298 205 11055 0 0,'0'0'5147'0'0,"-5"10"-2143"0"0,6-8-2962 0 0,-1-1 1 0 0,0 0-1 0 0,1 0 0 0 0,-1 0 1 0 0,1 1-1 0 0,0-1 0 0 0,-1 0 1 0 0,1 0-1 0 0,0 0 0 0 0,0 0 0 0 0,0 0 1 0 0,0-1-1 0 0,-1 1 0 0 0,1 0 1 0 0,0 0-1 0 0,1 0 0 0 0,-1-1 1 0 0,2 2-1 0 0,0-1 0 0 0,0 0 1 0 0,0 0-1 0 0,0 0 0 0 0,1 0 1 0 0,-1-1-1 0 0,0 1 0 0 0,4-1 1 0 0,4 0 8 0 0,0 0 0 0 0,0-1 1 0 0,16-4-1 0 0,-9 2-71 0 0,-1-1 1 0 0,0-1-1 0 0,-1-1 0 0 0,1 0 1 0 0,-1-1-1 0 0,0-1 0 0 0,17-11 1 0 0,-7-6-397 0 0,-14 13 292 0 0,-9 8 80 0 0,0 1 1 0 0,-1 0-1 0 0,1-1 1 0 0,-1 1-1 0 0,0-1 1 0 0,0 0-1 0 0,0 0 1 0 0,0 0-1 0 0,-1 0 1 0 0,1 0-1 0 0,-1 0 1 0 0,0 0 0 0 0,0-1-1 0 0,-1 1 1 0 0,1 0-1 0 0,-1-1 1 0 0,0-5-1 0 0,0 7 25 0 0,-1 0 0 0 0,1 1 0 0 0,-1-1 0 0 0,1 0 0 0 0,-1 0 0 0 0,0 1 0 0 0,0-1-1 0 0,0 1 1 0 0,-1-1 0 0 0,1 1 0 0 0,-1-1 0 0 0,1 1 0 0 0,-1 0 0 0 0,0 0 0 0 0,0 0 0 0 0,1 0-1 0 0,-2 0 1 0 0,1 0 0 0 0,0 0 0 0 0,0 1 0 0 0,0-1 0 0 0,-1 1 0 0 0,1-1 0 0 0,-1 1 0 0 0,1 0-1 0 0,-1 0 1 0 0,-5-1 0 0 0,-2 0-3 0 0,1 1 0 0 0,-1 0 0 0 0,-16 1 0 0 0,13 1-10 0 0,4 0 31 0 0,0 0-1 0 0,1 1 1 0 0,-1 0 0 0 0,1 0-1 0 0,-1 1 1 0 0,1 1 0 0 0,-15 7-1 0 0,4-2 1 0 0,-65 36 1 0 0,46-23 0 0 0,6-4 0 0 0,1 2 0 0 0,2 0 0 0 0,0 2 0 0 0,1 2 0 0 0,-28 29 0 0 0,48-44 11 0 0,0 0 0 0 0,1 1 1 0 0,0-1-1 0 0,0 1 0 0 0,1 1 0 0 0,1-1 0 0 0,-8 19 0 0 0,12-26 30 0 0,0 0 0 0 0,0 1 0 0 0,0-1 0 0 0,0 1 1 0 0,1-1-1 0 0,0 1 0 0 0,-1-1 0 0 0,1 1 0 0 0,0-1 0 0 0,1 1 0 0 0,-1-1 0 0 0,1 1 0 0 0,-1-1 0 0 0,1 0 0 0 0,0 1 0 0 0,0-1 0 0 0,0 0 1 0 0,1 1-1 0 0,-1-1 0 0 0,1 0 0 0 0,0 0 0 0 0,0 0 0 0 0,0 0 0 0 0,0-1 0 0 0,1 1 0 0 0,-1-1 0 0 0,1 1 0 0 0,-1-1 0 0 0,6 4 1 0 0,2 0 159 0 0,1 0 0 0 0,0 0 1 0 0,0-1-1 0 0,1 0 1 0 0,19 5-1 0 0,62 9 628 0 0,-39-13-217 0 0,0-2 1 0 0,1-2 0 0 0,66-7-1 0 0,-99 3-425 0 0,0 0 28 0 0,26 1-1 0 0,-46 1-323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4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0 4143 0 0,'0'0'319'0'0,"2"1"-210"0"0,3 0 68 0 0,17 6 769 0 0,-7 0 9009 0 0,-15-2-9573 0 0,0 0 0 0 0,-1 0 0 0 0,0 0 0 0 0,1-1 1 0 0,-2 1-1 0 0,1 0 0 0 0,-1-1 0 0 0,1 1 1 0 0,-1-1-1 0 0,0 1 0 0 0,-1-1 0 0 0,1 0 0 0 0,-1 0 1 0 0,-3 5-1 0 0,0-3-234 0 0,0 0 0 0 0,0-1 0 0 0,0 0 1 0 0,0 0-1 0 0,-1 0 0 0 0,1-1 0 0 0,-16 8 0 0 0,-7 0-28 0 0,-2-1 1 0 0,-47 10-1 0 0,41-11-125 0 0,-46 17 1 0 0,56-15-11 0 0,0 0-1 0 0,2 2 1 0 0,-49 34 0 0 0,61-38 30 0 0,0 1 0 0 0,1 1 0 0 0,0 0 0 0 0,1 0 0 0 0,0 1 0 0 0,1 0 1 0 0,0 1-1 0 0,-10 20 0 0 0,18-30-9 0 0,0 0 1 0 0,0 1 0 0 0,1-1-1 0 0,-1 0 1 0 0,1 1-1 0 0,0-1 1 0 0,0 0-1 0 0,1 1 1 0 0,-1 7 0 0 0,1-10 0 0 0,1 0 1 0 0,-1 0 0 0 0,0 1-1 0 0,1-1 1 0 0,0 0 0 0 0,-1 0-1 0 0,1 0 1 0 0,0 1 0 0 0,0-1-1 0 0,0 0 1 0 0,0 0 0 0 0,1-1-1 0 0,-1 1 1 0 0,0 0 0 0 0,1 0-1 0 0,-1-1 1 0 0,1 1-1 0 0,0 0 1 0 0,0-1 0 0 0,2 2-1 0 0,6 3 15 0 0,0-1 0 0 0,0 0-1 0 0,0 0 1 0 0,1-1 0 0 0,0 0-1 0 0,-1-1 1 0 0,1-1 0 0 0,12 2-1 0 0,14 0 45 0 0,40 0-1 0 0,-63-4-49 0 0,44-1-173 0 0,0-2-1 0 0,63-11 1 0 0,-21-5-3778 0 0,-76 13-941 0 0,-3-1-1292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4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14423 0 0,'0'0'4138'0'0,"1"2"-3256"0"0,0 5-556 0 0,0-1 0 0 0,0 0 0 0 0,-1 0 0 0 0,0 0 0 0 0,0 0 0 0 0,0 1 0 0 0,-1-1 0 0 0,-2 10 0 0 0,-16 52 1011 0 0,13-51-1071 0 0,-5 14 87 0 0,-2-1 0 0 0,-24 41-1 0 0,6-14-372 0 0,30-53-250 0 0,-5 8 239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05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10479 0 0,'0'0'950'0'0,"0"-2"-677"0"0,4-6 124 0 0,-1 0 0 0 0,2 0 0 0 0,-1 0-1 0 0,1 1 1 0 0,0 0 0 0 0,0 0 0 0 0,7-7 0 0 0,47-44-117 0 0,-55 55-246 0 0,21-20-34 0 0,43-37 0 0 0,-56 50 0 0 0,0 2 0 0 0,0 0 0 0 0,27-13 0 0 0,-29 17 2 0 0,-1 2 0 0 0,1-1-1 0 0,15-2 1 0 0,0 1 86 0 0,-11 1 87 0 0,0 2-1 0 0,0 0 1 0 0,0 0 0 0 0,0 1 0 0 0,0 1 0 0 0,-1 0-1 0 0,1 1 1 0 0,0 1 0 0 0,-1 0 0 0 0,1 1-1 0 0,14 6 1 0 0,-23-8-71 0 0,0 0-1 0 0,0 1 1 0 0,-1-1-1 0 0,1 1 1 0 0,0 1-1 0 0,-1-1 1 0 0,0 0-1 0 0,0 1 1 0 0,0 0-1 0 0,4 5 1 0 0,-7-7-76 0 0,0 0 0 0 0,0 0 1 0 0,-1 0-1 0 0,1 0 0 0 0,0 0 1 0 0,-1 0-1 0 0,1 0 0 0 0,-1 0 1 0 0,1 0-1 0 0,-1 0 0 0 0,0 0 1 0 0,0 1-1 0 0,0-1 0 0 0,0 0 0 0 0,-1 0 1 0 0,1 0-1 0 0,-1 0 0 0 0,1 0 1 0 0,-1 0-1 0 0,1 1 0 0 0,-1-1 1 0 0,0-1-1 0 0,0 1 0 0 0,0 0 1 0 0,0 0-1 0 0,-1 0 0 0 0,1 0 0 0 0,-2 1 1 0 0,-4 5 4 0 0,0 0 0 0 0,-1-1 0 0 0,1 0 0 0 0,-12 7 1 0 0,-38 24 109 0 0,-92 46 0 0 0,23-15-484 0 0,115-64-2142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4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12151 0 0,'0'0'1312'0'0,"-2"8"-1312"0"0,2 3 224 0 0,0 1 8 0 0,2 1 8 0 0,1 1-3984 0 0,1 2-800 0 0</inkml:trace>
  <inkml:trace contextRef="#ctx0" brushRef="#br0" timeOffset="1">137 736 12295 0 0,'0'0'1112'0'0,"-5"9"6574"0"0,3-11-7504 0 0,1 1 0 0 0,-1-1 1 0 0,0 0-1 0 0,1 1 1 0 0,0-1-1 0 0,-1 0 0 0 0,1 0 1 0 0,0 0-1 0 0,0 0 1 0 0,-1-2-1 0 0,-1-4-68 0 0,0 0 0 0 0,0 0 0 0 0,1 0 0 0 0,0 0 0 0 0,1 0 0 0 0,0-1-1 0 0,0 1 1 0 0,1 0 0 0 0,0-1 0 0 0,0 1 0 0 0,2-12 0 0 0,1 5-24 0 0,0 1 0 0 0,0-1 1 0 0,2 1-1 0 0,0 0 0 0 0,10-21 0 0 0,-2 11-95 0 0,1 0-1 0 0,1 2 1 0 0,1 0 0 0 0,1 0-1 0 0,0 2 1 0 0,2 0 0 0 0,1 1-1 0 0,0 1 1 0 0,1 0 0 0 0,1 2-1 0 0,34-19 1 0 0,-34 25-175 0 0,0 1 0 0 0,0 2-1 0 0,38-8 1 0 0,-54 13 41 0 0,7 0-449 0 0,1 0 0 0 0,16-1 1 0 0,8 3-5480 0 0,-9 1-947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4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60 13159 0 0,'9'-5'178'0'0,"1"-1"0"0"0,0 1 0 0 0,0 1 0 0 0,0 0 0 0 0,0 0 0 0 0,1 1 0 0 0,13-3 0 0 0,91-17 5502 0 0,-115 24-5604 0 0,-1 0-1 0 0,0 0 0 0 0,1 0 1 0 0,-1 0-1 0 0,0 0 0 0 0,0 0 1 0 0,0-1-1 0 0,0 1 0 0 0,1 0 1 0 0,-1 0-1 0 0,-2 0 0 0 0,1 1 71 0 0,-188 133 1559 0 0,12-10-1631 0 0,143-97-57 0 0,-69 59 1 0 0,81-67 97 0 0,1 2-1 0 0,-25 33 1 0 0,44-52-80 0 0,0 0 1 0 0,1 1-1 0 0,-1-1 0 0 0,1 1 1 0 0,0 0-1 0 0,0-1 0 0 0,0 1 1 0 0,1 0-1 0 0,-1 0 0 0 0,1 0 1 0 0,-2 8-1 0 0,4-11-27 0 0,-1-1-1 0 0,0 1 1 0 0,0 0-1 0 0,1-1 1 0 0,-1 1-1 0 0,0 0 1 0 0,1-1-1 0 0,-1 1 1 0 0,1-1-1 0 0,-1 1 1 0 0,1-1-1 0 0,-1 1 1 0 0,1-1-1 0 0,-1 1 1 0 0,1-1-1 0 0,-1 1 1 0 0,1-1-1 0 0,0 0 1 0 0,0 1-1 0 0,1 0 15 0 0,2 2-8 0 0,1 0 0 0 0,0 0 0 0 0,-1-1 0 0 0,1 0 0 0 0,1 0 1 0 0,-1 0-1 0 0,0 0 0 0 0,11 1 0 0 0,46 3 110 0 0,-45-5-115 0 0,66-1-2183 0 0,0-9-3385 0 0,-56 4-1588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4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188 109 4143 0 0,'0'0'191'0'0,"-2"1"-11"0"0,-7 2 1144 0 0,-1 1 0 0 0,1 1 0 0 0,0 0 0 0 0,0 0 0 0 0,0 1 0 0 0,1 0 0 0 0,0 0 0 0 0,-9 8-1 0 0,7-4 653 0 0,1 1-1 0 0,-13 17 1 0 0,-1 8-2623 0 0,17-22 796 0 0,0 1 0 0 0,1-1-1 0 0,1 1 1 0 0,0 0 0 0 0,1 0 0 0 0,1 1 0 0 0,-1 21 0 0 0,2-32-98 0 0,1 0 0 0 0,0 0-1 0 0,1-1 1 0 0,-1 1-1 0 0,1 0 1 0 0,0 0-1 0 0,0-1 1 0 0,0 1-1 0 0,1 0 1 0 0,0-1-1 0 0,0 0 1 0 0,0 1-1 0 0,0-1 1 0 0,5 6-1 0 0,-5-7 8 0 0,0-1-1 0 0,1 1 0 0 0,-1-1 1 0 0,1 0-1 0 0,0 0 0 0 0,-1 0 1 0 0,1 0-1 0 0,0-1 0 0 0,0 1 0 0 0,0-1 1 0 0,0 1-1 0 0,0-1 0 0 0,0 0 1 0 0,1 0-1 0 0,-1-1 0 0 0,0 1 1 0 0,1-1-1 0 0,-1 1 0 0 0,0-1 0 0 0,1 0 1 0 0,4-1-1 0 0,4-1 72 0 0,0 0 0 0 0,-1-1-1 0 0,1 0 1 0 0,-1-1 0 0 0,17-8 0 0 0,-1-2 116 0 0,25-17 0 0 0,-35 19-135 0 0,-1 0 1 0 0,0-1 0 0 0,18-20-1 0 0,37-49 194 0 0,-48 54-277 0 0,2 0-1 0 0,52-47 0 0 0,-67 68-253 0 0,0-1 1 0 0,-1 0-1 0 0,0 0 0 0 0,-1-1 1 0 0,1 0-1 0 0,-2-1 0 0 0,1 0 1 0 0,-2 0-1 0 0,1-1 0 0 0,-1 1 1 0 0,5-15-1 0 0,-7 11-1641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4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174 159 6911 0 0,'0'0'528'0'0,"-1"1"-341"0"0,-4 1 662 0 0,0 0 0 0 0,0 1 0 0 0,0 0-1 0 0,0 0 1 0 0,0 0 0 0 0,1 1 0 0 0,0 0 0 0 0,0-1 0 0 0,0 1 0 0 0,-6 8-1 0 0,5-5 304 0 0,0 0 0 0 0,1 0-1 0 0,-4 10 1 0 0,-3 11-880 0 0,-9 42 824 0 0,13-44-913 0 0,-1 0 0 0 0,0-1 0 0 0,-2 0 0 0 0,-14 25-1 0 0,22-48-115 0 0,-1 3 42 0 0,2-4 630 0 0,5-13-302 0 0,4-5-327 0 0,0 0-1 0 0,1 1 1 0 0,1 0-1 0 0,1 0 1 0 0,14-16-1 0 0,5-1-144 0 0,35-31 0 0 0,-33 35-183 0 0,1 2 1 0 0,2 2-1 0 0,47-28 0 0 0,-73 48 190 0 0,-6 3 20 0 0,1-1-1 0 0,0 2 1 0 0,0-1 0 0 0,-1 0-1 0 0,1 1 1 0 0,0-1-1 0 0,0 1 1 0 0,1 0 0 0 0,-1 1-1 0 0,0-1 1 0 0,0 1 0 0 0,8 0-1 0 0,-2 2 21 0 0,-8-1 9 0 0,-1 0-1 0 0,1 0 1 0 0,-1 1-1 0 0,1-1 1 0 0,-1 0-1 0 0,0 1 1 0 0,0-1-1 0 0,1 1 1 0 0,-1 0-1 0 0,0-1 1 0 0,0 1-1 0 0,-1 0 1 0 0,1 0-1 0 0,0 0 1 0 0,0-1-1 0 0,-1 1 1 0 0,1 0-1 0 0,-1 3 1 0 0,1 2 70 0 0,0 0 1 0 0,0 0 0 0 0,-1 14-1 0 0,-2-5-24 0 0,-1 0 0 0 0,0 0 1 0 0,-1-1-1 0 0,-7 18 0 0 0,-1 2-7 0 0,11-33-81 0 0,0-1-29 0 0,1 0-1 0 0,0 0 0 0 0,-1-1 1 0 0,1 1-1 0 0,0 0 1 0 0,-1 0-1 0 0,1-1 0 0 0,0 1 1 0 0,0 0-1 0 0,0 0 0 0 0,0 0 1 0 0,0-1-1 0 0,0 1 1 0 0,0 0-1 0 0,0 0 0 0 0,0 0 1 0 0,0 1-1 0 0,15-8-268 0 0,-3-2 280 0 0,0 0 0 0 0,-1-1-1 0 0,18-16 1 0 0,5-4 23 0 0,60-44-426 0 0,124-72 0 0 0,-202 137 369 0 0,-1 1-1 0 0,1 1 1 0 0,0 0 0 0 0,1 1-1 0 0,25-5 1 0 0,-40 9 87 0 0,1 1-1 0 0,-1 0 1 0 0,0-1-1 0 0,0 1 1 0 0,0 0-1 0 0,1 0 0 0 0,-1 0 1 0 0,0 0-1 0 0,0 1 1 0 0,1-1-1 0 0,-1 0 1 0 0,0 1-1 0 0,0 0 1 0 0,0 0-1 0 0,0-1 1 0 0,0 1-1 0 0,0 0 1 0 0,0 0-1 0 0,0 1 1 0 0,0-1-1 0 0,0 0 1 0 0,1 3-1 0 0,-1-2 10 0 0,0 0 1 0 0,-1 0-1 0 0,0 1 0 0 0,1-1 0 0 0,-1 0 1 0 0,0 1-1 0 0,0-1 0 0 0,-1 1 1 0 0,1-1-1 0 0,0 1 0 0 0,-1 0 0 0 0,1-1 1 0 0,-1 1-1 0 0,0 0 0 0 0,0-1 0 0 0,0 1 1 0 0,0 0-1 0 0,-1 3 0 0 0,-6 24 662 0 0,-15 48 1 0 0,15-56-471 0 0,1-1 0 0 0,0 1 0 0 0,2 0 0 0 0,0 0 0 0 0,0 24 0 0 0,3-39-202 0 0,0-4-3 0 0,1-1-1 0 0,0 0 1 0 0,0 1-1 0 0,0-1 1 0 0,0 0-1 0 0,1 1 1 0 0,-1-1-1 0 0,0 0 1 0 0,1 0-1 0 0,1 3 1 0 0,-2-2 0 0 0,0 2 6 0 0,9 7 11 0 0,2-1-34 0 0,-6-10-46 0 0,-2-1-27 0 0,-1 1-128 0 0,0-1 0 0 0,1 1 1 0 0,-1-1-1 0 0,0 0 0 0 0,1 0 0 0 0,-1 0 0 0 0,3 0 0 0 0,7-2-765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4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63 5527 0 0,'0'0'423'0'0,"1"-2"-278"0"0,12-14 557 0 0,11-15 9940 0 0,-14 18-4475 0 0,-31 22-5527 0 0,-40 25-454 0 0,-60 44 0 0 0,69-42-655 0 0,-101 51-1 0 0,130-75 315 0 0,15-7 37 0 0,0-1 0 0 0,0 0 1 0 0,0-1-1 0 0,-15 5 0 0 0,21-8-67 0 0,17 3-1576 0 0,83 12 1132 0 0,-26-5 604 0 0,17 4 25 0 0,-37-7 0 0 0,0 3 0 0 0,82 25 0 0 0,-127-32 72 0 0,1 0 0 0 0,-1 1 0 0 0,1 0 0 0 0,-1 1 0 0 0,8 6 0 0 0,-14-9-44 0 0,0-1 1 0 0,-1 0-1 0 0,1 1 0 0 0,-1-1 0 0 0,1 0 0 0 0,-1 1 1 0 0,1-1-1 0 0,-1 0 0 0 0,0 1 0 0 0,0-1 0 0 0,1 1 0 0 0,-1-1 1 0 0,0 1-1 0 0,0-1 0 0 0,-1 1 0 0 0,1-1 0 0 0,0 3 1 0 0,-1-4-9 0 0,0 5 16 0 0,0-1 1 0 0,0 0-1 0 0,-1 1 0 0 0,1-1 0 0 0,-1 0 1 0 0,0 0-1 0 0,-1 0 0 0 0,1 0 0 0 0,-1 0 1 0 0,0-1-1 0 0,0 1 0 0 0,0-1 0 0 0,0 0 1 0 0,0 1-1 0 0,-1-1 0 0 0,-5 3 0 0 0,-1 1-26 0 0,-1-1 0 0 0,1 0 0 0 0,-1 0-1 0 0,0-1 1 0 0,-13 3 0 0 0,-1-1 14 0 0,0-1 0 0 0,0-1 0 0 0,-38 2 0 0 0,-79-5 1 0 0,98-2-41 0 0,-179-7-301 0 0,222 7 304 0 0,0 0 0 0 0,1 0 1 0 0,-1 0-1 0 0,0 0 0 0 0,0-1 0 0 0,0 1 1 0 0,0 0-1 0 0,0 0 0 0 0,0 0 0 0 0,1-1 1 0 0,-1 1-1 0 0,0 0 0 0 0,0-1 0 0 0,0 1 1 0 0,1-1-1 0 0,-1 1 0 0 0,-1-2 0 0 0,2 2-6 0 0,0 0 0 0 0,0-1 0 0 0,0 1 0 0 0,0-1 0 0 0,0 1 0 0 0,0 0 0 0 0,0-1 0 0 0,0 1 0 0 0,0-1 0 0 0,0 1 0 0 0,0 0 0 0 0,0-1 0 0 0,0 1 0 0 0,0 0 0 0 0,0-1 0 0 0,0 1 0 0 0,0-1 0 0 0,1 1 0 0 0,-1 0 0 0 0,0-1 0 0 0,0 1 0 0 0,0 0 0 0 0,1-1 0 0 0,-1 1 0 0 0,0 0 0 0 0,1-1 0 0 0,2-2-116 0 0,1 0 0 0 0,-1 0 0 0 0,1 0 0 0 0,0 0 1 0 0,4-2-1 0 0,84-44-1806 0 0,-52 29-3059 0 0,-12 6-714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5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96 10591 0 0,'16'-22'379'0'0,"-4"3"125"0"0,31-35 6115 0 0,-43 56-5862 0 0,-3 15-441 0 0,-1-1 1 0 0,-1 0-1 0 0,0 0 1 0 0,-12 22-1 0 0,0 5 27 0 0,-73 240 899 0 0,5-14-1039 0 0,62-209-173 0 0,-2-2 1 0 0,-47 80-1 0 0,37-81 46 0 0,-83 99-1 0 0,87-121-271 0 0,-1-2 1 0 0,-2-1-1 0 0,-62 45 0 0 0,77-66-942 0 0,1-1-3985 0 0,1-4-1512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5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66 174 12895 0 0,'-14'-1'892'0'0,"0"1"-1"0"0,-24 1 5980 0 0,40 1-6582 0 0,0-1-217 0 0,1 1 0 0 0,-1-1 1 0 0,1 0-1 0 0,0 0 0 0 0,0 0 1 0 0,0 0-1 0 0,-1 0 0 0 0,1 0 1 0 0,0-1-1 0 0,0 1 0 0 0,0-1 1 0 0,5 0-1 0 0,42-4 521 0 0,-30 2-357 0 0,181-30 655 0 0,0-16-544 0 0,-71 15-201 0 0,-121 31-178 0 0,306-61-1859 0 0,-296 61 481 0 0,-1 2-57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5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818 71 3223 0 0,'-2'2'130'0'0,"-1"-1"-1"0"0,0 1 0 0 0,0 0 0 0 0,1-1 0 0 0,-1 0 0 0 0,0 0 0 0 0,0 0 0 0 0,-5 1 0 0 0,3-1 759 0 0,1-1 0 0 0,-1 1 0 0 0,0-1 0 0 0,1 0 0 0 0,-1-1 0 0 0,0 1 0 0 0,1-1 0 0 0,-9-2 0 0 0,5 0 605 0 0,0 0 0 0 0,1 0-1 0 0,-1-1 1 0 0,-9-5-1 0 0,-9-11-1271 0 0,22 16-90 0 0,0 0 0 0 0,0 1 0 0 0,-1 0 1 0 0,1-1-1 0 0,-1 1 0 0 0,0 1 0 0 0,0-1 1 0 0,0 1-1 0 0,0 0 0 0 0,0 0 1 0 0,0 0-1 0 0,-1 1 0 0 0,1 0 0 0 0,-1 0 1 0 0,1 0-1 0 0,-1 1 0 0 0,1 0 0 0 0,-1 0 1 0 0,1 0-1 0 0,-1 0 0 0 0,-7 3 0 0 0,-22 5-106 0 0,0 2 0 0 0,1 1 0 0 0,-47 22-1 0 0,-93 59 72 0 0,143-75 287 0 0,-42 34 0 0 0,65-45-288 0 0,0 1 1 0 0,0 0-1 0 0,1 0 1 0 0,0 1-1 0 0,0 0 0 0 0,1 0 1 0 0,0 1-1 0 0,0 0 1 0 0,-7 16-1 0 0,12-23-77 0 0,0 0 0 0 0,0 1 0 0 0,1-1 0 0 0,-1 0 0 0 0,0 0 0 0 0,1 1 1 0 0,0-1-1 0 0,-1 0 0 0 0,1 0 0 0 0,0 1 0 0 0,0-1 0 0 0,0 0 0 0 0,1 1 0 0 0,-1-1 0 0 0,0 0 0 0 0,1 0 0 0 0,0 1 0 0 0,-1-1 0 0 0,1 0 0 0 0,2 4 0 0 0,-1-4-10 0 0,0 1 0 0 0,0-1-1 0 0,1 0 1 0 0,-1 0-1 0 0,0 0 1 0 0,1-1 0 0 0,-1 1-1 0 0,1-1 1 0 0,0 1 0 0 0,-1-1-1 0 0,1 0 1 0 0,0 0 0 0 0,0 0-1 0 0,0 0 1 0 0,4 0-1 0 0,6 1 14 0 0,0-1-1 0 0,0 0 1 0 0,0-1-1 0 0,-1 0 1 0 0,1-1-1 0 0,26-5 1 0 0,75-25 92 0 0,-107 29-106 0 0,30-10-16 0 0,-9 4-147 0 0,-1-1 0 0 0,45-21 0 0 0,-44 8-117 0 0,-27 22 224 0 0,0-1 1 0 0,-1 1 0 0 0,1-1-1 0 0,0 1 1 0 0,0 0-1 0 0,-1-1 1 0 0,1 1 0 0 0,0 0-1 0 0,0 0 1 0 0,0 0-1 0 0,0 0 1 0 0,-1 0 0 0 0,1 0-1 0 0,0 0 1 0 0,0 0 0 0 0,1 0-1 0 0,0 0-39 0 0,-1 2 0 0 0,1-1 47 0 0,1 1 6 0 0,4 11 23 0 0,-5-7-82 0 0,0 0 1 0 0,-1-1-1 0 0,1 1 0 0 0,-1 0 0 0 0,-1 0 1 0 0,1 0-1 0 0,-1 0 0 0 0,-1 10 0 0 0,0-8-455 0 0,1 0 1 0 0,0 0-1 0 0,1 0 0 0 0,1 8 0 0 0,1-5-6831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5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37 410 12895 0 0,'0'0'998'0'0,"-14"-6"-316"0"0,12 5 87 0 0,1 1-1 0 0,-1-1 1 0 0,1 0-1 0 0,-1 1 0 0 0,1-1 1 0 0,-1 0-1 0 0,1 0 1 0 0,0 0-1 0 0,-1 0 0 0 0,1 0 1 0 0,-2-2-1 0 0,2 2-686 0 0,1 0 0 0 0,0 1 0 0 0,-1-1 0 0 0,1 0 0 0 0,0 0 0 0 0,-1 0 0 0 0,1 0 0 0 0,0 0 0 0 0,0 0 0 0 0,0 0 0 0 0,0 0-1 0 0,0 1 1 0 0,0-1 0 0 0,0 0 0 0 0,0 0 0 0 0,0 0 0 0 0,1 0 0 0 0,-1 0 0 0 0,0 0 0 0 0,0 0 0 0 0,1 1 0 0 0,-1-1 0 0 0,1 0 0 0 0,0-1-1 0 0,3-5-7 0 0,0 0 0 0 0,1 0 0 0 0,-1 1 0 0 0,2 0-1 0 0,-1 0 1 0 0,8-7 0 0 0,42-31 66 0 0,-23 20-71 0 0,13-13-292 0 0,1 3 0 0 0,1 2 1 0 0,75-38-1 0 0,-104 61 190 0 0,74-31-270 0 0,-76 34 253 0 0,1 0 0 0 0,0 2 0 0 0,28-5 0 0 0,-42 9 50 0 0,0-1-1 0 0,0 1 1 0 0,-1 0-1 0 0,1 0 1 0 0,0 0-1 0 0,0 0 1 0 0,0 1 0 0 0,4 1-1 0 0,-6-2 2 0 0,0 0 0 0 0,-1 1-1 0 0,1-1 1 0 0,0 1 0 0 0,0-1-1 0 0,0 1 1 0 0,-1 0 0 0 0,1-1 0 0 0,0 1-1 0 0,-1 0 1 0 0,1-1 0 0 0,-1 1-1 0 0,1 0 1 0 0,-1 0 0 0 0,1 0 0 0 0,-1 0-1 0 0,1-1 1 0 0,-1 1 0 0 0,0 0-1 0 0,0 0 1 0 0,1 0 0 0 0,-1 0 0 0 0,0 0-1 0 0,0 0 1 0 0,0 0 0 0 0,0 0-1 0 0,0 2 1 0 0,0 3 29 0 0,-1 1 0 0 0,0-1 0 0 0,0 0 0 0 0,-1 1 0 0 0,0-1 0 0 0,0 0 0 0 0,0 0 0 0 0,-4 7 0 0 0,-29 47 244 0 0,20-37-146 0 0,-115 188 352 0 0,126-205-714 0 0,1 1 0 0 0,-1 0 0 0 0,2 0 0 0 0,-1 0 0 0 0,1 1 0 0 0,-2 8-1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51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36 8287 0 0,'1'-1'639'0'0,"11"-14"1780"0"0,-1 3 4199 0 0,-10 11-6463 0 0,-1 1 0 0 0,0-1 0 0 0,1 1 0 0 0,-1-1 0 0 0,0 1-1 0 0,1 0 1 0 0,-1-1 0 0 0,1 1 0 0 0,-1-1 0 0 0,0 1 0 0 0,1 0 0 0 0,-1-1-1 0 0,1 1 1 0 0,-1 0 0 0 0,1 0 0 0 0,-1 0 0 0 0,1-1 0 0 0,-1 1 0 0 0,1 0-1 0 0,0 0 1 0 0,-1 0 0 0 0,1 0 0 0 0,-1 0 0 0 0,1 0 0 0 0,-1 0 0 0 0,1 0-1 0 0,-1 0 1 0 0,1 0 0 0 0,0 0 0 0 0,-1 0 0 0 0,1 0 0 0 0,-1 0 0 0 0,1 1-1 0 0,-1-1 1 0 0,1 0 0 0 0,0 1 0 0 0,-1 0-150 0 0,1-1-1 0 0,-1 1 1 0 0,1 0 0 0 0,-1 0-1 0 0,1 0 1 0 0,-1 0 0 0 0,0 0-1 0 0,1 0 1 0 0,-1 0 0 0 0,0 0-1 0 0,0 0 1 0 0,0 0 0 0 0,0 0-1 0 0,0 0 1 0 0,0 0 0 0 0,0 0-1 0 0,0 0 1 0 0,0 1 0 0 0,-2 6 19 0 0,0-1 1 0 0,0 0-1 0 0,-1 0 1 0 0,0 0 0 0 0,0 0-1 0 0,0 0 1 0 0,-1 0-1 0 0,-7 9 1 0 0,-6 6 71 0 0,-21 21 0 0 0,1-2 52 0 0,-2 6 193 0 0,3 2 1 0 0,-37 67-1 0 0,66-102-195 0 0,0 1 0 0 0,-4 20 0 0 0,5-19-16 0 0,6-15-118 0 0,0-1-1 0 0,0 1 1 0 0,0-1-1 0 0,0 1 1 0 0,0-1-1 0 0,0 1 1 0 0,0 0-1 0 0,0-1 1 0 0,0 1-1 0 0,1-1 1 0 0,-1 1-1 0 0,0-1 1 0 0,0 1-1 0 0,0-1 0 0 0,1 1 1 0 0,-1-1-1 0 0,0 1 1 0 0,1-1-1 0 0,-1 1 1 0 0,0-1-1 0 0,1 1 1 0 0,-1-1-1 0 0,0 0 1 0 0,1 1-1 0 0,-1-1 1 0 0,1 0-1 0 0,-1 1 1 0 0,1-1-1 0 0,-1 0 1 0 0,2 1-1 0 0,14 5 142 0 0,-8-5-168 0 0,-1-1-1 0 0,1 1 0 0 0,-1-2 0 0 0,1 1 0 0 0,-1-1 0 0 0,1 0 1 0 0,-1 0-1 0 0,11-4 0 0 0,2-2-1452 0 0,34-16 0 0 0,-26 9-4349 0 0,-1-2-1749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0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2759 0 0,'-1'1'5987'0'0,"-10"3"-5325"0"0,0 1-1 0 0,0 0 1 0 0,1 0 0 0 0,-1 1-1 0 0,2 1 1 0 0,-1 0-1 0 0,1 0 1 0 0,0 1 0 0 0,-16 17-1 0 0,14-12-314 0 0,1 0 0 0 0,0 1 0 0 0,1 0 0 0 0,1 1-1 0 0,0 0 1 0 0,-9 24 0 0 0,16-35-235 0 0,-1 1 0 0 0,1 0 0 0 0,0 0 0 0 0,0-1 0 0 0,0 1-1 0 0,1 0 1 0 0,-1 0 0 0 0,2 7 0 0 0,-1-10-71 0 0,0-1 0 0 0,0 0 0 0 0,1 1-1 0 0,-1-1 1 0 0,0 1 0 0 0,1-1 0 0 0,-1 0-1 0 0,1 0 1 0 0,0 1 0 0 0,-1-1 0 0 0,1 0-1 0 0,0 0 1 0 0,0 0 0 0 0,-1 0 0 0 0,1 1-1 0 0,0-1 1 0 0,0-1 0 0 0,1 1 0 0 0,-1 0 0 0 0,0 0-1 0 0,0 0 1 0 0,0 0 0 0 0,0-1 0 0 0,1 1-1 0 0,-1-1 1 0 0,0 1 0 0 0,1-1 0 0 0,-1 1-1 0 0,0-1 1 0 0,1 0 0 0 0,-1 0 0 0 0,1 1-1 0 0,1-1 1 0 0,6 0 128 0 0,0 0-1 0 0,0-1 1 0 0,1 0-1 0 0,-1-1 1 0 0,0 0-1 0 0,0 0 0 0 0,12-5 1 0 0,59-29 178 0 0,-73 33-341 0 0,3-2-1 0 0,-1 0 0 0 0,1-1 0 0 0,-1 0 0 0 0,0 0 0 0 0,0-1 0 0 0,0 0 0 0 0,-1 0 0 0 0,0-1 0 0 0,-1-1 0 0 0,0 1 0 0 0,0-1 0 0 0,-1 0 0 0 0,0 0 0 0 0,5-12 0 0 0,-8 16-111 0 0,0 0 0 0 0,1 0 0 0 0,-1 0 0 0 0,6-5 0 0 0,1-2-108 0 0,-9 11 53 0 0,0 2-864 0 0,-1 1 1024 0 0,1-1 0 0 0,0 0 1 0 0,-1 0-1 0 0,1 0 0 0 0,-1 0 1 0 0,1 1-1 0 0,-1-1 0 0 0,1 0 1 0 0,-1 1-1 0 0,0-1 0 0 0,0 0 1 0 0,0 1-1 0 0,1-1 0 0 0,-1 0 1 0 0,-1 1-1 0 0,1-1 0 0 0,0 0 1 0 0,0 1-1 0 0,0-1 0 0 0,-1 0 1 0 0,0 2-1 0 0,0 2 2 0 0,-2 7 38 0 0,-1 1 0 0 0,0-1-1 0 0,-1 0 1 0 0,-9 16 0 0 0,7-15 6 0 0,1-1 1 0 0,1 1 0 0 0,-8 24-1 0 0,11-24-45 0 0,2-13 0 0 0,0 1 0 0 0,0 0 0 0 0,0 0 0 0 0,0-1 0 0 0,0 1 0 0 0,0 0 0 0 0,0 0 0 0 0,0-1-1 0 0,0 1 1 0 0,0 0 0 0 0,0 0 0 0 0,0-1 0 0 0,0 1 0 0 0,1 0 0 0 0,-1 0 0 0 0,0-1 0 0 0,1 2 0 0 0,4 0-10 0 0,-4-2 4 0 0,3 0-81 0 0,-1 1 0 0 0,1 0-1 0 0,0-1 1 0 0,0 0 0 0 0,-1 0 0 0 0,1 0 0 0 0,0 0 0 0 0,0 0 0 0 0,5-2 0 0 0,20-6-4945 0 0,-29 8 4982 0 0,26-8-6148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5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156 147 16759 0 0,'-2'0'763'0'0,"-47"0"208"0"0,27 0 2814 0 0,28 9-2785 0 0,-4-7-949 0 0,0 0-1 0 0,0-1 1 0 0,0 1 0 0 0,0 0 0 0 0,0-1 0 0 0,1 0 0 0 0,-1 1-1 0 0,0-1 1 0 0,1 0 0 0 0,-1 0 0 0 0,1 0 0 0 0,-1-1 0 0 0,1 1-1 0 0,0-1 1 0 0,3 1 0 0 0,7 0 62 0 0,-1-1 0 0 0,13 0 0 0 0,-14-1-49 0 0,14-1-27 0 0,0-1-1 0 0,0-1 1 0 0,0-1 0 0 0,32-11-1 0 0,92-44 86 0 0,-144 57-122 0 0,13-4 0 0 0,-1-1 0 0 0,0-1 0 0 0,-1-1 0 0 0,28-20 0 0 0,-37 23 0 0 0,-7 6 0 0 0,0 1-1 0 0,0 0 1 0 0,1 0 0 0 0,-1-1-1 0 0,0 1 1 0 0,0 0 0 0 0,0 0-1 0 0,0-1 1 0 0,0 1-1 0 0,0 0 1 0 0,0 0 0 0 0,0-1-1 0 0,0 1 1 0 0,0 0 0 0 0,0-1-1 0 0,0 1 1 0 0,0 0 0 0 0,0 0-1 0 0,0-1 1 0 0,0 1-1 0 0,0 0 1 0 0,0 0 0 0 0,0-1-1 0 0,0 1 1 0 0,0 0 0 0 0,0 0-1 0 0,-1-1 1 0 0,1 1-1 0 0,0 0 1 0 0,0 0 0 0 0,0-1-1 0 0,0 1 1 0 0,-1 0 0 0 0,1 0-1 0 0,0 0 1 0 0,0-1 0 0 0,0 1-1 0 0,-1 0 1 0 0,1 0-1 0 0,0 0 1 0 0,0 0 0 0 0,-1 0-1 0 0,1 0 1 0 0,0-1 0 0 0,0 1-1 0 0,-1 0 1 0 0,1 0 0 0 0,0 0-1 0 0,-1 0 1 0 0,1 0-1 0 0,0 0 1 0 0,0 0 0 0 0,-1 0-1 0 0,1 0 1 0 0,0 0 0 0 0,0 0-1 0 0,-1 1 1 0 0,-4-2-20 0 0,0 1 1 0 0,0 0-1 0 0,0 0 1 0 0,0 1-1 0 0,0 0 0 0 0,0 0 1 0 0,-7 2-1 0 0,-35 14-183 0 0,24-8 160 0 0,-21 9 12 0 0,1 2-1 0 0,-64 39 0 0 0,-70 67-78 0 0,160-112 107 0 0,0 1 0 0 0,1 0 0 0 0,-17 22 0 0 0,28-31 3 0 0,1 0 0 0 0,0 1 0 0 0,0-1 0 0 0,0 1 1 0 0,0-1-1 0 0,1 1 0 0 0,0 0 0 0 0,1 1 0 0 0,0-1 0 0 0,0 0 0 0 0,0 1 0 0 0,1-1 0 0 0,-1 9 0 0 0,2-4 0 0 0,1 9 0 0 0,-1-20 0 0 0,1 0 0 0 0,-1 0 0 0 0,1 0 0 0 0,-1 0 0 0 0,1 0 0 0 0,0-1 0 0 0,-1 1 0 0 0,1 0 0 0 0,0 0 0 0 0,0 0 0 0 0,-1-1 0 0 0,1 1 0 0 0,0 0 0 0 0,0-1 0 0 0,0 1 0 0 0,0-1 0 0 0,0 1 0 0 0,1 0 0 0 0,4 1-85 0 0,-1-1-1 0 0,0 1 1 0 0,1-1 0 0 0,-1 0 0 0 0,1 0-1 0 0,-1-1 1 0 0,1 0 0 0 0,6 0-1 0 0,25-3-5653 0 0,-35 3 5349 0 0,29-5-7033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5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62 6911 0 0,'0'-2'528'0'0,"-3"-28"1121"0"0,3 28-667 0 0,-1 0-1 0 0,0 0 0 0 0,1-1 0 0 0,-1 1 0 0 0,0 0 1 0 0,0 0-1 0 0,-1 0 0 0 0,1 0 0 0 0,0 0 1 0 0,-4-3-1 0 0,5 5-830 0 0,-1-1-1 0 0,0 1 1 0 0,0-1 0 0 0,0 1 0 0 0,0-1-1 0 0,0 1 1 0 0,0 0 0 0 0,0 0-1 0 0,0-1 1 0 0,0 1 0 0 0,0 0 0 0 0,0 0-1 0 0,0 0 1 0 0,0 0 0 0 0,0 0 0 0 0,0 0-1 0 0,0 0 1 0 0,0 1 0 0 0,0-1 0 0 0,-1 1-1 0 0,-19 6 371 0 0,12-2-478 0 0,0 0-1 0 0,1 0 1 0 0,-1 1-1 0 0,1 1 0 0 0,0-1 1 0 0,0 1-1 0 0,1 1 0 0 0,0-1 1 0 0,-7 11-1 0 0,2-1-228 0 0,1 1 0 0 0,0 0-1 0 0,-12 31 1 0 0,22-45 27 0 0,-1 0-1 0 0,1 0 0 0 0,0-1 1 0 0,0 1-1 0 0,1 0 1 0 0,-1 0-1 0 0,1 0 0 0 0,0 0 1 0 0,0 0-1 0 0,0 0 1 0 0,1 0-1 0 0,-1 0 0 0 0,2 6 1 0 0,2 1-489 0 0,0 1 0 0 0,1-1 0 0 0,7 11 0 0 0,7 18-270 0 0,-11-19 1447 0 0,-1 1 0 0 0,-1 0 0 0 0,-1 0 0 0 0,0 1 0 0 0,-2-1 0 0 0,-1 1 0 0 0,-1 29 0 0 0,-1-43-332 0 0,-1 0 0 0 0,0 0 0 0 0,-1-1 1 0 0,-2 11-1 0 0,2-15-67 0 0,1 0 0 0 0,-1 0 0 0 0,0 0 0 0 0,0-1 0 0 0,0 1 0 0 0,0-1 0 0 0,-1 1 0 0 0,0-1 1 0 0,1 0-1 0 0,-1 0 0 0 0,-4 3 0 0 0,-5 3-1 0 0,1-1 0 0 0,-2-1 1 0 0,1 0-1 0 0,-1-1 0 0 0,0 0 1 0 0,0-1-1 0 0,-1 0 0 0 0,-15 3 1 0 0,0-2-186 0 0,-1-1 0 0 0,-55 3 0 0 0,66-8-364 0 0,0-1 0 0 0,0-1 1 0 0,1 0-1 0 0,-31-8 0 0 0,31 4-1008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5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472 135 5527 0 0,'0'0'423'0'0,"2"-2"-278"0"0,61-27 7878 0 0,-60 28-7768 0 0,-2 1 694 0 0,7-6 5785 0 0,-10 2-6645 0 0,0 0 0 0 0,0 0-1 0 0,-1-1 1 0 0,0 1-1 0 0,0 1 1 0 0,0-1-1 0 0,0 0 1 0 0,-4-3-1 0 0,-33-26-54 0 0,36 30-59 0 0,-1 0 1 0 0,0 0-1 0 0,0 0 0 0 0,0 1 0 0 0,0 0 0 0 0,0-1 0 0 0,-7 0 1 0 0,9 2-16 0 0,-1 1 0 0 0,1-1 0 0 0,0 1 0 0 0,0 0 0 0 0,-1 0 0 0 0,1 0 0 0 0,0 0 0 0 0,-1 1 0 0 0,1-1 0 0 0,0 1 0 0 0,0 0 0 0 0,-1 0 0 0 0,-4 3-1 0 0,-31 15-139 0 0,1 2 0 0 0,1 2 0 0 0,-40 32 0 0 0,51-33 191 0 0,1 0 0 0 0,1 2 0 0 0,1 0 0 0 0,-34 47 0 0 0,51-61 35 0 0,-1 1 0 0 0,-7 18 0 0 0,12-25-32 0 0,0 0 1 0 0,1 0 0 0 0,-1 0-1 0 0,1 0 1 0 0,1 0 0 0 0,-1 1-1 0 0,0-1 1 0 0,1 0 0 0 0,0 0-1 0 0,1 9 1 0 0,-1-11-2 0 0,0-1 0 0 0,1 1 0 0 0,-1-1 0 0 0,0 0 0 0 0,1 0 0 0 0,0 1 0 0 0,-1-1 0 0 0,1 0 0 0 0,0 0 0 0 0,0 0-1 0 0,-1 0 1 0 0,1 0 0 0 0,0 0 0 0 0,0 0 0 0 0,0 0 0 0 0,1 0 0 0 0,-1 0 0 0 0,0 0 0 0 0,0 0 0 0 0,0-1 0 0 0,0 1 0 0 0,1-1 0 0 0,-1 1 0 0 0,0-1 0 0 0,1 1 0 0 0,-1-1 0 0 0,0 0 0 0 0,1 1 0 0 0,1-1 0 0 0,4 0 51 0 0,1 0 1 0 0,-1 0-1 0 0,0-1 1 0 0,10-1-1 0 0,-15 1-57 0 0,47-8 127 0 0,0-3-1 0 0,0-2 0 0 0,-1-2 1 0 0,86-42-1 0 0,-120 51-314 0 0,0 0-1 0 0,0-1 1 0 0,-1-1-1 0 0,0 0 1 0 0,0-1-1 0 0,-1 0 1 0 0,12-13-1 0 0,-23 21 298 0 0,-17 16 311 0 0,12-9-401 0 0,1 0 1 0 0,-1 0-1 0 0,1 0 0 0 0,0 0 1 0 0,1 0-1 0 0,-1 0 0 0 0,1 1 1 0 0,-3 10-1 0 0,4-13-130 0 0,0 1-1 0 0,1-1 1 0 0,-1 0-1 0 0,1 0 1 0 0,0 0-1 0 0,0 1 1 0 0,0-1-1 0 0,0 0 0 0 0,0 0 1 0 0,1 1-1 0 0,0-1 1 0 0,-1 0-1 0 0,1 0 1 0 0,0 0-1 0 0,1 0 1 0 0,-1 0-1 0 0,3 5 1 0 0,5 0-2029 0 0,1-4-4657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5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27 292 7367 0 0,'-7'7'16053'0'0,"6"-7"-16002"0"0,0 0 0 0 0,1 0 0 0 0,-1 0 0 0 0,0 0-1 0 0,0 0 1 0 0,1 0 0 0 0,-1 0 0 0 0,0 0-1 0 0,0-1 1 0 0,1 1 0 0 0,-1 0 0 0 0,0 0 0 0 0,1-1-1 0 0,-1 1 1 0 0,0 0 0 0 0,1-1 0 0 0,-1 1-1 0 0,1-1 1 0 0,-1 1 0 0 0,1-1 0 0 0,-1 1-1 0 0,1-1 1 0 0,-1 0 0 0 0,1 1 0 0 0,-1-2 0 0 0,0 1-9 0 0,1 0 1 0 0,-1-1-1 0 0,1 1 1 0 0,0-1-1 0 0,0 1 1 0 0,0-1 0 0 0,-1 1-1 0 0,1 0 1 0 0,1-1-1 0 0,-1 1 1 0 0,0-1 0 0 0,1-1-1 0 0,0-3 17 0 0,1 0 1 0 0,0 0-1 0 0,0 0 0 0 0,1 0 0 0 0,4-7 1 0 0,3-1-97 0 0,0 0 0 0 0,1 0 0 0 0,1 1 0 0 0,0 0 1 0 0,1 1-1 0 0,1 1 0 0 0,0 0 0 0 0,0 1 0 0 0,30-16 0 0 0,-4 5-254 0 0,0 3 0 0 0,75-23-1 0 0,-110 39 285 0 0,1 0 0 0 0,0 1 0 0 0,0 0 1 0 0,0 0-1 0 0,0 0 0 0 0,0 0 0 0 0,0 1 0 0 0,9 1 0 0 0,-13-1 6 0 0,0 1 0 0 0,1 0 0 0 0,-1-1 0 0 0,0 1 0 0 0,0 0 0 0 0,0 0 0 0 0,1 0-1 0 0,-1 1 1 0 0,0-1 0 0 0,-1 0 0 0 0,1 1 0 0 0,0-1 0 0 0,0 1 0 0 0,-1 0 0 0 0,1 0 0 0 0,-1-1 0 0 0,1 1 0 0 0,-1 0 0 0 0,0 0-1 0 0,0 1 1 0 0,1-1 0 0 0,-2 0 0 0 0,3 5 0 0 0,0 5-24 0 0,0 1 1 0 0,-1 0-1 0 0,0 0 0 0 0,-1 0 1 0 0,-1 0-1 0 0,0 0 0 0 0,-2 17 1 0 0,1-11-150 0 0,0 0 1 0 0,3 26 0 0 0,2-33-805 0 0,1-1-55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5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120 477 16527 0 0,'0'0'4234'0'0,"-7"7"-2453"0"0,3-6-1729 0 0,1-1 0 0 0,0 0 1 0 0,-1 0-1 0 0,1 0 0 0 0,-1-1 0 0 0,1 1 0 0 0,0-1 1 0 0,-1 0-1 0 0,1 0 0 0 0,0 0 0 0 0,0 0 1 0 0,0 0-1 0 0,-1-1 0 0 0,1 1 0 0 0,1-1 0 0 0,-1 0 1 0 0,0 0-1 0 0,0 0 0 0 0,1 0 0 0 0,-1-1 1 0 0,1 1-1 0 0,0-1 0 0 0,-1 1 0 0 0,-2-7 0 0 0,0 3-53 0 0,1-1-1 0 0,0 0 1 0 0,0-1-1 0 0,1 1 1 0 0,0 0-1 0 0,1-1 1 0 0,-1 0-1 0 0,1 0 1 0 0,-1-14-1 0 0,2 10-49 0 0,1 1 0 0 0,0 0-1 0 0,1-1 1 0 0,1 1 0 0 0,0 0-1 0 0,0 0 1 0 0,1 0-1 0 0,0 0 1 0 0,1 0 0 0 0,1 1-1 0 0,9-19 1 0 0,-6 17-52 0 0,0 0 0 0 0,1 0-1 0 0,0 1 1 0 0,0 0 0 0 0,1 1 0 0 0,1 0 0 0 0,0 1 0 0 0,0 0 0 0 0,13-8-1 0 0,-2 3 5 0 0,1 1-1 0 0,0 1 1 0 0,0 1-1 0 0,2 1 0 0 0,-1 2 1 0 0,1 0-1 0 0,28-5 0 0 0,-43 11 227 0 0,1 1-1 0 0,0 0 1 0 0,0 0-1 0 0,0 1 1 0 0,0 1 0 0 0,0-1-1 0 0,0 2 1 0 0,0 0-1 0 0,0 0 1 0 0,-1 1-1 0 0,1 0 1 0 0,-1 1-1 0 0,1 0 1 0 0,-1 1-1 0 0,-1 0 1 0 0,1 0-1 0 0,-1 1 1 0 0,0 0-1 0 0,11 10 1 0 0,-9-5 20 0 0,0-1 1 0 0,-1 1-1 0 0,-1 0 1 0 0,10 15-1 0 0,-15-18-90 0 0,1 0-1 0 0,-1-1 1 0 0,-1 1 0 0 0,0 1 0 0 0,0-1 0 0 0,0 0-1 0 0,-1 1 1 0 0,2 11 0 0 0,-4-16-52 0 0,0-1 0 0 0,0 1 0 0 0,0-1 0 0 0,-1 1 0 0 0,1-1 0 0 0,-1 0 0 0 0,0 1 0 0 0,0-1 0 0 0,0 1 0 0 0,0-1 0 0 0,0 0 0 0 0,-1 0 0 0 0,0 0 0 0 0,1 0 0 0 0,-1 0 0 0 0,0 0 0 0 0,0 0 0 0 0,-1-1 0 0 0,1 1 0 0 0,-1-1 0 0 0,-5 5 0 0 0,-4 1-81 0 0,0 0 0 0 0,-1 0 0 0 0,-25 10 0 0 0,30-14-29 0 0,-16 6-655 0 0,0-1 0 0 0,-50 11 0 0 0,-52 0-3776 0 0,89-15 2844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5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2303 0 0,'-6'1'159'0'0,"0"0"-1"0"0,0 0 1 0 0,0 0-1 0 0,0 0 1 0 0,0 1-1 0 0,1 0 1 0 0,-1 1-1 0 0,0-1 1 0 0,1 1-1 0 0,0 0 1 0 0,0 0-1 0 0,-9 7 1 0 0,-4 6 4018 0 0,-31 32 0 0 0,46-45-3613 0 0,-28 32 1354 0 0,1 1 0 0 0,2 2 0 0 0,-36 63 0 0 0,42-60-1940 0 0,2 0 0 0 0,2 2 0 0 0,1 0 0 0 0,3 1 0 0 0,1 0-1 0 0,-10 70 1 0 0,22-101-116 0 0,0-1 0 0 0,1 1 1 0 0,0-1-1 0 0,1 1 0 0 0,2 12 0 0 0,6 11-5584 0 0,-2-18-409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5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165 159 10367 0 0,'0'3'472'0'0,"0"11"21"0"0,-2 0-1 0 0,1 1 1 0 0,-2-1 0 0 0,0 0-1 0 0,-6 17 1 0 0,0-8 997 0 0,0 0 0 0 0,-17 28 0 0 0,20-42-1207 0 0,0 0 0 0 0,-1 0 0 0 0,0-1 0 0 0,0-1 0 0 0,-9 8 1 0 0,1 0 199 0 0,14-14-344 0 0,-18 4 114 0 0,18-5-245 0 0,0 0 0 0 0,1 0 0 0 0,-1 0 0 0 0,0 0-1 0 0,1 0 1 0 0,-1 0 0 0 0,0-1 0 0 0,1 1 0 0 0,-1 0 0 0 0,0 0-1 0 0,1-1 1 0 0,-1 1 0 0 0,1 0 0 0 0,-1 0 0 0 0,0-1 0 0 0,1 1 0 0 0,-1-1-1 0 0,1 1 1 0 0,-1-1 0 0 0,1 1 0 0 0,-1-1 0 0 0,1 1 0 0 0,0-1-1 0 0,-1 0 1 0 0,0-1 1 0 0,1 1 0 0 0,-1 0 1 0 0,1-1-1 0 0,-1 1 0 0 0,1-1 0 0 0,0 1 0 0 0,0-1 0 0 0,0 1 0 0 0,0 0 0 0 0,0-4 0 0 0,1 0 12 0 0,0-1 0 0 0,1 1 0 0 0,-1 0-1 0 0,5-11 1 0 0,2 3 0 0 0,0-1 0 0 0,0 1 0 0 0,1 0 1 0 0,1 1-1 0 0,18-18 0 0 0,62-50-112 0 0,-82 73 74 0 0,125-89-482 0 0,-119 86 417 0 0,4-2-4 0 0,1 1 0 0 0,1 0 1 0 0,-1 2-1 0 0,1 0 0 0 0,1 1 1 0 0,0 1-1 0 0,34-7 0 0 0,-49 13 184 0 0,-1 0 0 0 0,0 1 0 0 0,1 0 1 0 0,-1 0-1 0 0,1 0 0 0 0,-1 0 0 0 0,1 1 0 0 0,-1 0 0 0 0,0 0 0 0 0,1 0 0 0 0,-1 1 0 0 0,0 0 0 0 0,0 0 0 0 0,0 0 0 0 0,6 4 1 0 0,-8-4-21 0 0,1 1 0 0 0,-1 0 0 0 0,0-1 0 0 0,0 1 0 0 0,0 1 0 0 0,-1-1 1 0 0,1 0-1 0 0,-1 1 0 0 0,0-1 0 0 0,1 1 0 0 0,-2 0 0 0 0,1-1 1 0 0,0 1-1 0 0,-1 0 0 0 0,0 0 0 0 0,0 0 0 0 0,0 1 0 0 0,0-1 1 0 0,0 0-1 0 0,-1 5 0 0 0,0 5-44 0 0,-1 0 0 0 0,0-1 1 0 0,-1 1-1 0 0,-1-1 0 0 0,0 1 1 0 0,-1-1-1 0 0,0 0 0 0 0,-1 0 1 0 0,0-1-1 0 0,-1 1 0 0 0,0-1 1 0 0,-1-1-1 0 0,-1 1 0 0 0,0-1 1 0 0,-15 16-1 0 0,21-23-58 0 0,0-2-33 0 0,-18 8-13 0 0,20-9 56 0 0,0-1 0 0 0,-1 0-1 0 0,1 1 1 0 0,0-1-1 0 0,-1 0 1 0 0,1 0-1 0 0,-1 0 1 0 0,1 1-1 0 0,0-1 1 0 0,-1 0-1 0 0,1 0 1 0 0,-1 0-1 0 0,1 0 1 0 0,-1 0 0 0 0,1 0-1 0 0,-1 0 1 0 0,1 0-1 0 0,-1 0 1 0 0,1 0-1 0 0,0 0 1 0 0,-1 0-1 0 0,1 0 1 0 0,-1 0-1 0 0,1 0 1 0 0,-1 0 0 0 0,1-1-1 0 0,-1 1 1 0 0,1 0-1 0 0,0 0 1 0 0,-1-1-1 0 0,0 1 1 0 0,1-1-2 0 0,0 0 0 0 0,-1 0 1 0 0,1 0-1 0 0,0 0 0 0 0,0 1 1 0 0,0-1-1 0 0,0 0 0 0 0,0 0 1 0 0,0 0-1 0 0,0 0 0 0 0,0 0 1 0 0,0 0-1 0 0,0 0 0 0 0,0-1 1 0 0,2-4-52 0 0,0-1 1 0 0,0 1 0 0 0,5-8 0 0 0,2-2 26 0 0,0 1-1 0 0,2 0 1 0 0,0 1 0 0 0,1 0 0 0 0,0 1-1 0 0,1 0 1 0 0,0 1 0 0 0,28-19-1 0 0,-2 6-56 0 0,2 1 0 0 0,50-21-1 0 0,-85 42 98 0 0,75-31-12 0 0,-72 30 15 0 0,1 2 0 0 0,-1-1 0 0 0,1 1-1 0 0,-1 1 1 0 0,1-1 0 0 0,17 1 0 0 0,-25 1 33 0 0,0 1 0 0 0,0-1 1 0 0,-1 0-1 0 0,1 1 0 0 0,0-1 0 0 0,0 1 0 0 0,-1-1 0 0 0,1 1 1 0 0,0 0-1 0 0,-1 0 0 0 0,1 0 0 0 0,0 0 0 0 0,-1 0 0 0 0,1 0 1 0 0,-1 0-1 0 0,0 1 0 0 0,2 0 0 0 0,-1 1 34 0 0,0 0 0 0 0,0 0-1 0 0,-1 0 1 0 0,1 0 0 0 0,-1 0 0 0 0,0 0-1 0 0,0 0 1 0 0,2 6 0 0 0,-1 1 43 0 0,-1 0 1 0 0,0 1-1 0 0,-1-1 1 0 0,0 0 0 0 0,-1 12-1 0 0,-4 9 57 0 0,-16 55 0 0 0,13-55-134 0 0,3-15-448 0 0,-1 0 1 0 0,-1-1-1 0 0,0 1 1 0 0,-11 15-1 0 0,-4 8-696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5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40 5983 0 0,'0'0'464'0'0,"2"-1"-305"0"0,4-3 246 0 0,-6 3 380 0 0,1 0-1 0 0,0-1 0 0 0,-1 1 0 0 0,1-1 0 0 0,0 1 0 0 0,-1-1 1 0 0,0 1-1 0 0,1-1 0 0 0,-1 1 0 0 0,0-1 0 0 0,0 1 1 0 0,0-1-1 0 0,0 1 0 0 0,0-3 0 0 0,0 2 127 0 0,0 1-849 0 0,0 1 1 0 0,0 0 0 0 0,0-1 0 0 0,0 1-1 0 0,0 0 1 0 0,0-1 0 0 0,0 1 0 0 0,0 0 0 0 0,0 0-1 0 0,-1-1 1 0 0,1 1 0 0 0,0 0 0 0 0,0-1 0 0 0,0 1-1 0 0,0 0 1 0 0,0 0 0 0 0,0-1 0 0 0,-1 1-1 0 0,1 0 1 0 0,0 0 0 0 0,0-1 0 0 0,0 1 0 0 0,-1 0-1 0 0,1 0 1 0 0,0 0 0 0 0,0 0 0 0 0,-1-1 0 0 0,1 1-1 0 0,0 0 1 0 0,0 0 0 0 0,-1 0 0 0 0,1 0 0 0 0,-1 0-1 0 0,-12 2 459 0 0,-14 14-835 0 0,24-14 455 0 0,-67 42-194 0 0,19-13-37 0 0,-50 40 1 0 0,-91 100 418 0 0,172-152-306 0 0,2-1 178 0 0,17-17-82 0 0,1 0-103 0 0,0-1-1 0 0,0 1 0 0 0,0-1 1 0 0,0 1-1 0 0,0-1 0 0 0,-1 0 1 0 0,1 1-1 0 0,0-1 1 0 0,0 1-1 0 0,0-1 0 0 0,1 1 1 0 0,-1-1-1 0 0,0 0 1 0 0,0 1-1 0 0,0-1 0 0 0,0 1 1 0 0,0-1-1 0 0,0 1 1 0 0,1-1-1 0 0,-1 0 0 0 0,0 1 1 0 0,0-1-1 0 0,0 0 1 0 0,1 1-1 0 0,-1-1 0 0 0,0 1 1 0 0,1-1-1 0 0,-1 0 0 0 0,0 0 1 0 0,1 1-1 0 0,-1-1 1 0 0,1 1-1 0 0,13 8 365 0 0,-8-7-335 0 0,0 0 0 0 0,0-1 0 0 0,0 0-1 0 0,1 0 1 0 0,-1 0 0 0 0,0-1 0 0 0,1 0 0 0 0,-1 0 0 0 0,0-1-1 0 0,13-2 1 0 0,5-3-151 0 0,33-11-1 0 0,-44 12 53 0 0,0-1 0 0 0,0 0 0 0 0,0-1 0 0 0,-1 0 0 0 0,0-1 0 0 0,15-13 0 0 0,56-62-540 0 0,-12 12 350 0 0,-64 65 255 0 0,-5 5 142 0 0,-2 2-127 0 0,1 1-1 0 0,-1-1 0 0 0,0 1 1 0 0,1 0-1 0 0,-1-1 0 0 0,0 1 1 0 0,0-1-1 0 0,0 1 1 0 0,0 0-1 0 0,0-1 0 0 0,0 1 1 0 0,-1 0-1 0 0,1-1 1 0 0,-1 3-1 0 0,-9 23 121 0 0,7-22-101 0 0,-12 28 121 0 0,8-20-125 0 0,1 0 0 0 0,1 1 0 0 0,0-1 0 0 0,-5 23 0 0 0,7-18-34 0 0,1-10-7 0 0,1 1 0 0 0,-1-1 0 0 0,2 1 1 0 0,-1 0-1 0 0,1 12 0 0 0,1-19-58 0 0,-1 0 1 0 0,1 0-1 0 0,-1 1 0 0 0,1-1 1 0 0,0 0-1 0 0,0 0 1 0 0,0 0-1 0 0,0 0 1 0 0,0 0-1 0 0,0 0 0 0 0,0-1 1 0 0,1 1-1 0 0,-1 0 1 0 0,1-1-1 0 0,-1 1 1 0 0,1 0-1 0 0,-1-1 0 0 0,1 0 1 0 0,0 1-1 0 0,0-1 1 0 0,0 0-1 0 0,0 0 1 0 0,0 0-1 0 0,0 0 0 0 0,0-1 1 0 0,3 2-1 0 0,9 1-1407 0 0,3-1-374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5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12439 0 0,'-1'1'958'0'0,"0"5"-495"0"0,-1-1 1 0 0,1 0 0 0 0,0 1 0 0 0,0-1 0 0 0,1 1 0 0 0,-1 0-1 0 0,1-1 1 0 0,0 1 0 0 0,1-1 0 0 0,0 1 0 0 0,-1-1-1 0 0,2 1 1 0 0,-1-1 0 0 0,3 8 0 0 0,0-5-112 0 0,0-1 1 0 0,0 0 0 0 0,0 0-1 0 0,1 0 1 0 0,0 0-1 0 0,0-1 1 0 0,0 0-1 0 0,1 0 1 0 0,8 6-1 0 0,-3-4-350 0 0,0 1 0 0 0,1-2 0 0 0,0 0 0 0 0,0 0 0 0 0,1-1 0 0 0,-1 0-1 0 0,1-1 1 0 0,1-1 0 0 0,-1 0 0 0 0,1-1 0 0 0,20 2 0 0 0,-8-4-992 0 0,0-2-59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5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11519 0 0,'0'0'887'0'0,"-2"0"-583"0"0,-1 2 115 0 0,-1 0 0 0 0,1 0-1 0 0,0 0 1 0 0,0 0 0 0 0,0 0 0 0 0,0 0-1 0 0,0 1 1 0 0,0 0 0 0 0,1-1 0 0 0,-1 1 0 0 0,1 0-1 0 0,-3 5 1 0 0,-2 4 1087 0 0,1 1 1 0 0,-6 14-1 0 0,2-4-1421 0 0,-19 51 1122 0 0,-8 18-621 0 0,-12 3-258 0 0,-102 147 0 0 0,145-234-328 0 0,-73 113 34 0 0,65-97-27 0 0,1 1 1 0 0,1 0 0 0 0,-9 29-1 0 0,15-37-46 0 0,2 0 0 0 0,0 0 0 0 0,2 0 1 0 0,-1 1-1 0 0,1 28 0 0 0,2-44-51 0 0,0 0 1 0 0,1 0-1 0 0,-1 0 1 0 0,0 0 0 0 0,1 0-1 0 0,-1 0 1 0 0,1 0-1 0 0,-1 0 1 0 0,1 0-1 0 0,0 0 1 0 0,0-1 0 0 0,0 1-1 0 0,0 0 1 0 0,0 0-1 0 0,0-1 1 0 0,0 1-1 0 0,0-1 1 0 0,1 1-1 0 0,-1-1 1 0 0,1 0 0 0 0,-1 1-1 0 0,1-1 1 0 0,0 0-1 0 0,2 1 1 0 0,9 2-994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06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0 12031 0 0,'0'0'274'0'0,"-1"2"39"0"0,-9 13-71 0 0,-1 0 0 0 0,-21 22 0 0 0,2-3 103 0 0,9-7 341 0 0,0 2 1 0 0,-28 56 0 0 0,-20 68 203 0 0,53-113-868 0 0,-1-1 0 0 0,-2 0 0 0 0,-44 64 0 0 0,-38 51 28 0 0,57-86-36 0 0,34-54-45 0 0,-1 0 1 0 0,0-1-1 0 0,-18 15 0 0 0,12-12-54 0 0,16-14-156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3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223 229 1839 0 0,'0'0'83'0'0,"0"2"217"0"0,-2 11 1335 0 0,-1-1-1 0 0,0 0 1 0 0,-1 0-1 0 0,-5 12 1 0 0,-26 50 804 0 0,26-56-1790 0 0,-1 1-481 0 0,0-1 0 0 0,-1 0 0 0 0,-1-1 0 0 0,-1 0 0 0 0,0-1-1 0 0,-1 0 1 0 0,-1-1 0 0 0,-25 20 0 0 0,22-20-103 0 0,16-14 234 0 0,2-11-2 0 0,1 7-284 0 0,0-1 1 0 0,-1 1-1 0 0,1 0 0 0 0,0 1 0 0 0,1-1 0 0 0,-1 0 0 0 0,0 0 0 0 0,1 0 1 0 0,-1 1-1 0 0,1-1 0 0 0,4-4 0 0 0,26-25-39 0 0,-19 21 38 0 0,20-23-23 0 0,36-50 1 0 0,22-21-51 0 0,-78 92 79 0 0,0 1 0 0 0,1 0 0 0 0,1 1 1 0 0,0 1-1 0 0,30-15 0 0 0,-40 22 36 0 0,1 0 47 0 0,0 0 0 0 0,0 0 0 0 0,0 1-1 0 0,0 0 1 0 0,1 0 0 0 0,-1 0-1 0 0,1 1 1 0 0,-1 0 0 0 0,8 0-1 0 0,-13 2-53 0 0,1 0-1 0 0,-1 1 1 0 0,1-1-1 0 0,-1 1 1 0 0,0-1 0 0 0,0 1-1 0 0,1 0 1 0 0,-1-1-1 0 0,0 1 1 0 0,0 0-1 0 0,0 2 1 0 0,1 1-15 0 0,0 0 1 0 0,-1 0 0 0 0,0 0-1 0 0,0 0 1 0 0,0 1-1 0 0,-1-1 1 0 0,0 0 0 0 0,0 0-1 0 0,0 0 1 0 0,0 1-1 0 0,-1-1 1 0 0,0 0 0 0 0,0 0-1 0 0,-2 7 1 0 0,-3 4 13 0 0,0-1 0 0 0,-1 1 0 0 0,-9 16 0 0 0,9-19-43 0 0,2-4 20 0 0,0 0 0 0 0,-1 1 0 0 0,0-2 0 0 0,-1 1-1 0 0,-13 13 1 0 0,25-49 27 0 0,-1 15-68 0 0,0 0 0 0 0,1 0 1 0 0,0 0-1 0 0,1 1 1 0 0,14-20-1 0 0,43-48-94 0 0,-52 65 108 0 0,12-11 4 0 0,2 1 0 0 0,0 1 0 0 0,1 2 0 0 0,1 0 0 0 0,51-29 0 0 0,-62 41 186 0 0,1 1 0 0 0,0 0 0 0 0,34-10 0 0 0,-43 16-112 0 0,0 0-1 0 0,1 0 1 0 0,-1 1-1 0 0,1 0 0 0 0,-1 0 1 0 0,1 1-1 0 0,0 0 1 0 0,-1 1-1 0 0,1 0 1 0 0,13 3-1 0 0,-18-3-51 0 0,-1 0-1 0 0,1 0 1 0 0,-1 1 0 0 0,0-1-1 0 0,0 1 1 0 0,0 0-1 0 0,0 0 1 0 0,0 0 0 0 0,0 0-1 0 0,0 1 1 0 0,-1-1-1 0 0,1 1 1 0 0,-1 0-1 0 0,0-1 1 0 0,3 5 0 0 0,-3-3-12 0 0,0 1 1 0 0,0-1 0 0 0,0 1 0 0 0,-1-1 0 0 0,0 1 0 0 0,0 0-1 0 0,0-1 1 0 0,0 1 0 0 0,-1 0 0 0 0,0 5 0 0 0,-1 9 0 0 0,-1-1 0 0 0,-1 0 0 0 0,-1 0 0 0 0,-10 30 0 0 0,-6 11 16 0 0,-37 78 0 0 0,50-124-26 0 0,-1-1 1 0 0,-1 1 0 0 0,0-1-1 0 0,-1-1 1 0 0,-17 18 0 0 0,-4 3-22 0 0,26-26-77 0 0,4-5-10 0 0,15-4-3941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4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58 7367 0 0,'0'0'6459'0'0,"-15"-11"-2119"0"0,13 10-4264 0 0,-8-11 420 0 0,-2-8-419 0 0,12 19-77 0 0,-1 0 0 0 0,1 0 0 0 0,-1 1 0 0 0,1-1 0 0 0,-1 0 0 0 0,1 1 0 0 0,-1-1 0 0 0,0 0 0 0 0,1 1 0 0 0,-1-1 0 0 0,0 0 0 0 0,1 1 0 0 0,-1-1 0 0 0,0 1 0 0 0,0 0 0 0 0,0-1 0 0 0,1 1 0 0 0,-1 0 0 0 0,0-1 0 0 0,0 1 0 0 0,0 0 0 0 0,0 0 0 0 0,0 0 0 0 0,0-1 0 0 0,0 1 0 0 0,1 0 0 0 0,-3 1 0 0 0,0-2 0 0 0,-4 1-3 0 0,-1 0 0 0 0,1 0-1 0 0,0 0 1 0 0,0 1-1 0 0,-1 0 1 0 0,1 0 0 0 0,0 1-1 0 0,-12 4 1 0 0,-55 27-31 0 0,69-30 34 0 0,-64 35 0 0 0,2 3 0 0 0,-71 58 0 0 0,111-80 27 0 0,-51 42 249 0 0,65-49-215 0 0,1 0-1 0 0,0 0 0 0 0,-17 25 0 0 0,28-37-52 0 0,1 1 1 0 0,-1-1-1 0 0,1 1 0 0 0,0-1 0 0 0,-1 1 0 0 0,1 0 1 0 0,-1-1-1 0 0,1 1 0 0 0,0 0 0 0 0,-1-1 0 0 0,1 1 1 0 0,0 0-1 0 0,0-1 0 0 0,0 1 0 0 0,0 0 0 0 0,-1 0 1 0 0,1-1-1 0 0,0 1 0 0 0,0 0 0 0 0,0 0 1 0 0,1-1-1 0 0,-1 2 0 0 0,0-1-2 0 0,1-1 0 0 0,-1 1 0 0 0,1-1 0 0 0,-1 0-1 0 0,1 1 1 0 0,-1-1 0 0 0,1 0 0 0 0,0 1 0 0 0,-1-1 0 0 0,1 0 0 0 0,-1 0 0 0 0,1 0 0 0 0,0 0-1 0 0,-1 1 1 0 0,1-1 0 0 0,0 0 0 0 0,-1 0 0 0 0,1 0 0 0 0,-1 0 0 0 0,2-1 0 0 0,7 0 30 0 0,-1 0-1 0 0,16-6 1 0 0,-20 6-30 0 0,66-22 135 0 0,107-51 0 0 0,58-50-121 0 0,-126 59-20 0 0,-109 65 0 0 0,0 0 0 0 0,0 0 0 0 0,0-1 0 0 0,0 1 0 0 0,0 0 0 0 0,0 0 0 0 0,0 0 0 0 0,0 0 0 0 0,0 0 0 0 0,0 0 0 0 0,0 0 0 0 0,0 0 0 0 0,0 0 0 0 0,0 0 0 0 0,0 0 0 0 0,0 0 0 0 0,0 0 0 0 0,1 0 0 0 0,-1 0 0 0 0,0-1 0 0 0,0 1 0 0 0,0 0 0 0 0,0 0 0 0 0,0 0 0 0 0,0 0 0 0 0,0 0 0 0 0,0 0 0 0 0,0 0 0 0 0,0 0 0 0 0,0 0 0 0 0,1 0 0 0 0,-1 0 0 0 0,0 0 0 0 0,0 0 0 0 0,0 0 0 0 0,0 0 0 0 0,0 0 0 0 0,0 0 0 0 0,0 0 0 0 0,0 1 0 0 0,0-1 0 0 0,0 0 0 0 0,0 0 0 0 0,1 0 0 0 0,-1 0 0 0 0,0 0 0 0 0,0 0 0 0 0,0 0 0 0 0,0 0 0 0 0,0 0 0 0 0,0 0 0 0 0,0 0 0 0 0,0 0 0 0 0,0 0 0 0 0,0 0 0 0 0,0 1 0 0 0,-2 5 0 0 0,-6 7 0 0 0,-110 155 912 0 0,112-160-885 0 0,1 0 0 0 0,-6 15-1 0 0,11-22-39 0 0,-1-1 0 0 0,1 1 0 0 0,0 0 0 0 0,-1 0 0 0 0,1-1 0 0 0,0 1 0 0 0,0 0 0 0 0,-1 0 1 0 0,1-1-1 0 0,0 1 0 0 0,0 0 0 0 0,0 0 0 0 0,0 0 0 0 0,0-1 0 0 0,0 1 0 0 0,0 0 0 0 0,0 0 0 0 0,0 0 0 0 0,1-1 0 0 0,-1 1 0 0 0,0 0 0 0 0,1 1 0 0 0,8 3-426 0 0,-6-4 354 0 0,9 6-1131 0 0,2-2-354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4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14279 0 0,'0'0'2522'0'0,"1"-1"-1424"0"0,2 1-940 0 0,-1 0 1 0 0,1 0-1 0 0,-1 0 0 0 0,0 1 0 0 0,1-1 0 0 0,-1 0 0 0 0,1 1 0 0 0,-1 0 1 0 0,0 0-1 0 0,1-1 0 0 0,-1 1 0 0 0,0 1 0 0 0,0-1 0 0 0,0 0 1 0 0,0 0-1 0 0,0 1 0 0 0,0-1 0 0 0,0 1 0 0 0,0 0 0 0 0,0-1 1 0 0,-1 1-1 0 0,1 0 0 0 0,1 4 0 0 0,6 6-2 0 0,-1 0-1 0 0,11 25 1 0 0,-12-24 97 0 0,18 38 46 0 0,-13-25-382 0 0,1-1-1 0 0,20 30 0 0 0,-20-41-86 0 0,-11-13-188 0 0,0 0-1 0 0,0 0 1 0 0,0 0-1 0 0,0 0 0 0 0,0 0 1 0 0,0 0-1 0 0,0 0 1 0 0,0 0-1 0 0,0-1 1 0 0,0 1-1 0 0,0-1 1 0 0,0 0-1 0 0,1 1 0 0 0,-1-1 1 0 0,0 0-1 0 0,0 0 1 0 0,3-1-1 0 0,13-3-1689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4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0 16207 0 0,'0'0'4680'0'0,"-1"2"-4330"0"0,-99 215 1050 0 0,77-167-1345 0 0,-271 490 20 0 0,160-328-120 0 0,58-94 26 0 0,50-78-58 0 0,2-4-430 0 0,2 1 0 0 0,-25 55 0 0 0,43-80-959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4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176 458 8263 0 0,'0'0'1464'0'0,"2"1"-828"0"0,17 17 686 0 0,-17-16-201 0 0,-1 0-584 0 0,1 1-331 0 0,-1 0-1 0 0,1-1 1 0 0,-1 1-1 0 0,0 0 0 0 0,0 0 1 0 0,0 0-1 0 0,-1 0 1 0 0,1-1-1 0 0,-1 1 0 0 0,1 0 1 0 0,-1 0-1 0 0,0 0 1 0 0,0 0-1 0 0,-1 5 1 0 0,0-6-60 0 0,0 0 1 0 0,0-1 0 0 0,-1 1 0 0 0,1-1-1 0 0,0 1 1 0 0,-1-1 0 0 0,0 1 0 0 0,1-1-1 0 0,-1 0 1 0 0,1 0 0 0 0,-1 0 0 0 0,0 0-1 0 0,0 0 1 0 0,0 0 0 0 0,0 0-1 0 0,-3 1 1 0 0,2-2-39 0 0,0 1 0 0 0,0-1-1 0 0,0 0 1 0 0,0 0 0 0 0,0 0-1 0 0,0 0 1 0 0,0-1 0 0 0,0 1 0 0 0,1-1-1 0 0,-1 1 1 0 0,0-1 0 0 0,0 0-1 0 0,0 0 1 0 0,1 0 0 0 0,-1-1 0 0 0,0 1-1 0 0,-2-3 1 0 0,-5-3 135 0 0,-1-1 0 0 0,-14-15 0 0 0,11 11-164 0 0,8 6-66 0 0,0 1 1 0 0,1-1-1 0 0,-1 0 0 0 0,1-1 1 0 0,1 1-1 0 0,-1-1 0 0 0,1 0 1 0 0,0 0-1 0 0,1 0 0 0 0,-5-13 1 0 0,5 11-29 0 0,1-1 0 0 0,0 0 0 0 0,1 0 0 0 0,0 0 1 0 0,1 0-1 0 0,-1-1 0 0 0,2 1 0 0 0,1-10 0 0 0,1 4-119 0 0,0 1 0 0 0,1 0-1 0 0,1 0 1 0 0,0 0 0 0 0,1 1-1 0 0,0-1 1 0 0,12-17 0 0 0,-7 14-214 0 0,1 1 1 0 0,1 0-1 0 0,0 1 1 0 0,30-27-1 0 0,-36 36 271 0 0,2 1-1 0 0,-1 1 1 0 0,0-1-1 0 0,1 1 1 0 0,0 1-1 0 0,0-1 0 0 0,1 1 1 0 0,-1 1-1 0 0,1 0 1 0 0,0 0-1 0 0,-1 1 1 0 0,19-1-1 0 0,-7 2 268 0 0,0 1 1 0 0,0 0-1 0 0,0 2 0 0 0,-1 1 0 0 0,22 5 1 0 0,-30-5 2 0 0,1 1 0 0 0,0 0 0 0 0,-1 1 1 0 0,1 0-1 0 0,-1 1 0 0 0,-1 0 0 0 0,1 1 1 0 0,19 16-1 0 0,-25-18-121 0 0,-1-1 0 0 0,0 2 0 0 0,1-1 0 0 0,-2 0 0 0 0,1 1 0 0 0,-1 0 0 0 0,0 0 0 0 0,0 1-1 0 0,0-1 1 0 0,-1 1 0 0 0,0 0 0 0 0,0-1 0 0 0,-1 1 0 0 0,0 1 0 0 0,0-1 0 0 0,-1 0 0 0 0,1 10 0 0 0,-1-8-50 0 0,-2 1-1 0 0,1-1 1 0 0,-1 0 0 0 0,-1 0-1 0 0,0 0 1 0 0,0 0-1 0 0,-1 0 1 0 0,0 0 0 0 0,0 0-1 0 0,-1-1 1 0 0,0 0-1 0 0,0 0 1 0 0,-1 0 0 0 0,-10 13-1 0 0,3-8-25 0 0,0-1 0 0 0,0 0 0 0 0,-1-1 0 0 0,-1 0-1 0 0,0-1 1 0 0,0-1 0 0 0,-17 9 0 0 0,-1-2-374 0 0,-1 0-1 0 0,-36 10 1 0 0,50-19-273 0 0,0-2-1 0 0,-1 0 1 0 0,0-2 0 0 0,0 0 0 0 0,-26 0-1 0 0,23-4-984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4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5983 0 0,'-1'2'6066'0'0,"-26"34"-4399"0"0,1 2-1 0 0,-23 46 1 0 0,-35 87-1136 0 0,-4 8-324 0 0,-42 41-141 0 0,80-139-56 0 0,-81 121-38 0 0,97-157-571 0 0,19-27-3827 0 0,14-17 4086 0 0,-8 10-5019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4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177 194 14279 0 0,'0'0'1103'0'0,"1"1"-720"0"0,23 14 369 0 0,-8-5 462 0 0,0 0 1 0 0,0-1-1 0 0,29 11 0 0 0,-35-18-1100 0 0,-1 0 1 0 0,1-1-1 0 0,-1 0 1 0 0,1 0-1 0 0,-1-1 0 0 0,1 0 1 0 0,0-1-1 0 0,-1 0 1 0 0,1-1-1 0 0,-1 1 0 0 0,1-2 1 0 0,-1 1-1 0 0,0-2 1 0 0,15-6-1 0 0,-3-1-58 0 0,-1 0 1 0 0,0-1-1 0 0,-1-1 0 0 0,35-31 0 0 0,-50 40-109 0 0,0-1-1 0 0,0 1 0 0 0,0-1 1 0 0,-1 0-1 0 0,1 0 1 0 0,-1-1-1 0 0,0 1 1 0 0,-1-1-1 0 0,1 1 1 0 0,2-12-1 0 0,-4 14-2 0 0,0 0 0 0 0,-1 1 0 0 0,1-1 0 0 0,-1 0 0 0 0,0 1 0 0 0,1-1 0 0 0,-1 0 0 0 0,-1 1 0 0 0,1-1 0 0 0,0 0 1 0 0,-1 1-1 0 0,1-1 0 0 0,-1 0 0 0 0,0 1 0 0 0,0-1 0 0 0,0 1 0 0 0,0-1 0 0 0,0 1 0 0 0,0 0 0 0 0,-1-1 0 0 0,1 1 0 0 0,-1 0 0 0 0,0 0 0 0 0,0 0 0 0 0,0 0 0 0 0,0 0 0 0 0,-2-1 0 0 0,0 1-22 0 0,1 0 0 0 0,-1 0 0 0 0,0 1-1 0 0,1-1 1 0 0,-1 1 0 0 0,0 0 0 0 0,0 0-1 0 0,0 1 1 0 0,0-1 0 0 0,0 1 0 0 0,0 0 0 0 0,0 0-1 0 0,0 0 1 0 0,0 1 0 0 0,0-1 0 0 0,0 1-1 0 0,-7 2 1 0 0,-7 3-155 0 0,0 0 0 0 0,-26 14 0 0 0,29-12 108 0 0,-47 23 175 0 0,2 2-1 0 0,-59 45 0 0 0,100-64 152 0 0,1 1 1 0 0,0 1-1 0 0,1 1 0 0 0,1 0 0 0 0,0 2 0 0 0,2-1 1 0 0,0 2-1 0 0,1 0 0 0 0,-15 32 0 0 0,25-46-143 0 0,0 1 0 0 0,1 0 1 0 0,0 0-1 0 0,0 0 0 0 0,0 0 0 0 0,1 0 0 0 0,1 0 0 0 0,-1 0 0 0 0,1 0 0 0 0,0 0 0 0 0,2 14 1 0 0,-1-17-45 0 0,0 1 1 0 0,0-1 0 0 0,1 0 0 0 0,-1 1 0 0 0,1-1 0 0 0,0 0 0 0 0,0 0-1 0 0,0 0 1 0 0,1 0 0 0 0,0-1 0 0 0,-1 1 0 0 0,1-1 0 0 0,1 1 0 0 0,-1-1 0 0 0,0 0-1 0 0,1 0 1 0 0,-1 0 0 0 0,1-1 0 0 0,6 4 0 0 0,-2-2-11 0 0,1-1 0 0 0,0 0 0 0 0,0 0 0 0 0,0-1 0 0 0,0 0 1 0 0,0-1-1 0 0,1 1 0 0 0,12-2 0 0 0,10 0-541 0 0,34-6 0 0 0,-55 5 202 0 0,38-5-4732 0 0,-1-6-1689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4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17247 0 0,'0'0'1736'0'0,"1"3"-1592"0"0,0 7 81 0 0,0-1 1 0 0,0 1-1 0 0,-1 0 0 0 0,0 0 0 0 0,-1 0 1 0 0,0 0-1 0 0,-1 0 0 0 0,-3 13 0 0 0,-30 81 1515 0 0,24-73-1418 0 0,-113 281 476 0 0,99-259-839 0 0,-2-2 0 0 0,-2-1 0 0 0,-63 82 0 0 0,72-107 85 0 0,-4 5-1612 0 0,-53 52 0 0 0,75-80 1253 0 0,1-1 0 0 0,-1 0 0 0 0,1 0-1 0 0,-1 1 1 0 0,0-1 0 0 0,0 0 0 0 0,0-1 0 0 0,1 1 0 0 0,-1 0 0 0 0,0 0 0 0 0,0-1 0 0 0,0 1-1 0 0,0-1 1 0 0,-4 1 0 0 0,-1-16-9013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4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1 384 5063 0 0,'21'-69'-8'0'0,"8"-21"5525"0"0,-23 75-3652 0 0,1 0 0 0 0,0 1-1 0 0,17-26 1 0 0,-16 31-1599 0 0,0 1-1 0 0,0-1 1 0 0,1 1-1 0 0,0 1 1 0 0,0 0-1 0 0,1 0 1 0 0,0 0-1 0 0,0 2 1 0 0,21-10-1 0 0,2 2-176 0 0,68-17-1 0 0,-81 25 90 0 0,1 1 1 0 0,-1 1-1 0 0,1 1 0 0 0,0 0 0 0 0,0 2 0 0 0,0 1 1 0 0,31 4-1 0 0,-42-3-37 0 0,0 0 1 0 0,0 0-1 0 0,-1 1 1 0 0,1 0-1 0 0,-1 1 1 0 0,0 0-1 0 0,0 1 1 0 0,0 0-1 0 0,0 0 0 0 0,-1 0 1 0 0,0 1-1 0 0,0 1 1 0 0,-1-1-1 0 0,0 1 1 0 0,0 1-1 0 0,0-1 1 0 0,9 15-1 0 0,-14-18-103 0 0,0-1 0 0 0,0 1 0 0 0,0-1 0 0 0,-1 1 0 0 0,0 0 0 0 0,1-1 0 0 0,-1 1 0 0 0,0 0 0 0 0,-1 0 0 0 0,1 0 0 0 0,-1 0 0 0 0,0 0 0 0 0,0 0 0 0 0,0 0 0 0 0,-1 7 0 0 0,-1-5-5 0 0,0 1 0 0 0,0-1 1 0 0,-1 0-1 0 0,0 0 0 0 0,0 0 0 0 0,0-1 0 0 0,-1 1 1 0 0,-7 8-1 0 0,-9 9-51 0 0,0-1 0 0 0,-1-2 0 0 0,-1 0 0 0 0,-1-1 0 0 0,-39 24 0 0 0,22-19-567 0 0,0-3 0 0 0,-82 32 0 0 0,92-42-778 0 0,-56 12 0 0 0,64-21-125 0 0,21-2 1342 0 0,0 0 1 0 0,0 0 0 0 0,1 0-1 0 0,-1 0 1 0 0,0 0 0 0 0,0-1 0 0 0,1 1-1 0 0,-1 0 1 0 0,0 0 0 0 0,0-1 0 0 0,1 1-1 0 0,-1 0 1 0 0,0-1 0 0 0,1 1-1 0 0,-1-1 1 0 0,0 1 0 0 0,1-1 0 0 0,-1 1-1 0 0,1-1 1 0 0,-1 1 0 0 0,1-1-1 0 0,-1 0 1 0 0,0 0 0 0 0,0-11-5922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4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225 202 11519 0 0,'0'1'887'0'0,"-8"26"-571"0"0,-1 11 3526 0 0,8-36-3515 0 0,1 1 0 0 0,0-1 0 0 0,0 1 0 0 0,0 0 0 0 0,0-1 0 0 0,0 1 0 0 0,1-1 0 0 0,-1 1 0 0 0,1-1 0 0 0,-1 1 0 0 0,3 4 1 0 0,-2-6-239 0 0,0 0 0 0 0,0 0 0 0 0,0 0 1 0 0,0-1-1 0 0,0 1 0 0 0,1 0 1 0 0,-1-1-1 0 0,0 1 0 0 0,0 0 1 0 0,1-1-1 0 0,-1 0 0 0 0,0 1 0 0 0,1-1 1 0 0,-1 0-1 0 0,0 1 0 0 0,3-1 1 0 0,-1 0 74 0 0,6 1 52 0 0,0 0 0 0 0,1-1 0 0 0,-1-1 0 0 0,0 1 0 0 0,0-1 0 0 0,0-1 0 0 0,14-3 0 0 0,61-25 416 0 0,-61 19-599 0 0,0 0 0 0 0,-2-2 0 0 0,1 0 0 0 0,-2-1 0 0 0,0-2-1 0 0,0 0 1 0 0,-2 0 0 0 0,22-26 0 0 0,-30 30-97 0 0,14-22 0 0 0,-21 28 6 0 0,0 1 1 0 0,0 0 0 0 0,-1-1-1 0 0,1 0 1 0 0,-1 1 0 0 0,-1-1 0 0 0,2-8-1 0 0,-2 13 35 0 0,-1 0-1 0 0,0 1 0 0 0,0-1 0 0 0,0 0 1 0 0,0 0-1 0 0,0 0 0 0 0,-1 0 0 0 0,1 0 1 0 0,0 0-1 0 0,0 0 0 0 0,0 1 0 0 0,-1-1 1 0 0,1 0-1 0 0,-1 0 0 0 0,1 0 0 0 0,0 0 1 0 0,-1 1-1 0 0,1-1 0 0 0,-1 0 0 0 0,0 1 1 0 0,1-1-1 0 0,-1 0 0 0 0,0 1 0 0 0,1-1 1 0 0,-1 0-1 0 0,0 1 0 0 0,1-1 0 0 0,-1 1 1 0 0,0 0-1 0 0,0-1 0 0 0,0 1 0 0 0,0 0 1 0 0,1-1-1 0 0,-1 1 0 0 0,0 0 0 0 0,0 0 1 0 0,0 0-1 0 0,0 0 0 0 0,0 0 0 0 0,0 0 1 0 0,-1 0-1 0 0,-4 0-51 0 0,1 0 0 0 0,0 1 0 0 0,0-1 1 0 0,0 1-1 0 0,0 1 0 0 0,-6 1 0 0 0,-18 9-22 0 0,0 0 0 0 0,1 3 1 0 0,-30 19-1 0 0,-76 60-219 0 0,112-78 307 0 0,-19 16 139 0 0,1 1-1 0 0,2 2 1 0 0,2 1 0 0 0,-47 60-1 0 0,71-81-45 0 0,1 1-1 0 0,-9 20 1 0 0,16-29-65 0 0,0 0-1 0 0,1 1 1 0 0,0 0 0 0 0,1 0-1 0 0,0 0 1 0 0,0 0-1 0 0,-1 12 1 0 0,3-17-30 0 0,0-1 0 0 0,0 0 0 0 0,0 0-1 0 0,0 0 1 0 0,0 0 0 0 0,1 1 0 0 0,-1-1 0 0 0,1 0-1 0 0,0 0 1 0 0,-1 0 0 0 0,1 0 0 0 0,0 0 0 0 0,0 0-1 0 0,0 0 1 0 0,1-1 0 0 0,-1 1 0 0 0,3 3 0 0 0,-2-3 18 0 0,1 0 0 0 0,-1 0 0 0 0,1 0 1 0 0,0-1-1 0 0,-1 1 0 0 0,1-1 0 0 0,0 0 1 0 0,0 1-1 0 0,0-1 0 0 0,6 1 1 0 0,-1-1-463 0 0,1 0 1 0 0,-1 0 0 0 0,13-1-1 0 0,21-4-5438 0 0,-11-2-675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0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80 9559 0 0,'0'0'860'0'0,"2"0"-593"0"0,5-3 306 0 0,11-2 1315 0 0,0-2-1 0 0,29-14 1 0 0,-46 20-1687 0 0,5-10 363 0 0,-6 10-554 0 0,1 0 0 0 0,-1 0 0 0 0,0 0 1 0 0,0 0-1 0 0,0 0 0 0 0,0 0 0 0 0,0 0 0 0 0,0 0 0 0 0,0 1 0 0 0,0-1 0 0 0,0 0 0 0 0,-1 0 0 0 0,1 0 0 0 0,0 0 0 0 0,0 0 0 0 0,-1 0 1 0 0,1 0-1 0 0,-1 0 0 0 0,1 0 0 0 0,-1 1 0 0 0,1-1 0 0 0,-1 0 0 0 0,0 0 0 0 0,0 0 0 0 0,-1 0-6 0 0,1 0 0 0 0,-1 0 1 0 0,0 0-1 0 0,0 0 0 0 0,1 1 0 0 0,-1-1 0 0 0,0 0 0 0 0,0 1 0 0 0,0 0 1 0 0,0-1-1 0 0,-3 1 0 0 0,-4 0-28 0 0,-1 0 0 0 0,1 1 0 0 0,-19 4 0 0 0,8-1 29 0 0,1 2 1 0 0,-1 0 0 0 0,1 2 0 0 0,0 0 0 0 0,1 1 0 0 0,0 1 0 0 0,0 0 0 0 0,-27 22 0 0 0,40-27 2 0 0,0 0 1 0 0,0 0-1 0 0,1 0 1 0 0,0 1 0 0 0,0-1-1 0 0,0 1 1 0 0,1 0-1 0 0,0 0 1 0 0,0 0-1 0 0,0 1 1 0 0,1-1-1 0 0,0 1 1 0 0,0-1-1 0 0,-2 14 1 0 0,4 2 97 0 0,4-11-47 0 0,-3-11-53 0 0,3 8 15 0 0,5 1 63 0 0,-3-9-73 0 0,-5 0 1 0 0,7 0-10 0 0,0-1-1 0 0,0 1 1 0 0,0-1 0 0 0,0 0 0 0 0,0-1 0 0 0,0 0 0 0 0,-1 0 0 0 0,1-1 0 0 0,-1 0 0 0 0,11-5 0 0 0,-4-1-1 0 0,1 1 1 0 0,-1-2-1 0 0,25-21 0 0 0,-34 27 1 0 0,-4 3-3 0 0,1-1-1 0 0,0 1 1 0 0,-1-1 0 0 0,1 1 0 0 0,-1-1-1 0 0,0 0 1 0 0,1 1 0 0 0,-1-1 0 0 0,2-4 0 0 0,-2 5-58 0 0,-1 7 8 0 0,-1 0 64 0 0,1 1-1 0 0,-1-1 1 0 0,0 0 0 0 0,0 0 0 0 0,0 0 0 0 0,-4 8 0 0 0,2-5 43 0 0,1-1 0 0 0,-3 17 1 0 0,4-19-33 0 0,1-4-22 0 0,-1 0-1 0 0,1 0 1 0 0,0 0 0 0 0,0 0-1 0 0,0 0 1 0 0,0 0 0 0 0,1 0 0 0 0,-1 0-1 0 0,1 4 1 0 0,2 2-114 0 0,-3-7-225 0 0,9 5-1588 0 0,0-1-3953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43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30 465 10135 0 0,'0'0'778'0'0,"-1"2"-506"0"0,-11 13 215 0 0,-5 8 12363 0 0,28-41-12353 0 0,0 1 0 0 0,1 1 0 0 0,1 0 0 0 0,20-20 0 0 0,-12 12-257 0 0,19-17-140 0 0,1 1 0 0 0,74-54 1 0 0,-45 45-349 0 0,80-42 0 0 0,-131 80 181 0 0,5-2-135 0 0,28-12-1 0 0,-46 22 168 0 0,0 1 0 0 0,1 0 0 0 0,0 0 0 0 0,-1 0 0 0 0,1 1 0 0 0,0 0 0 0 0,-1 1 0 0 0,1-1 0 0 0,12 2 0 0 0,-19-1 34 0 0,0 0-1 0 0,0 0 1 0 0,1 0 0 0 0,-1 0 0 0 0,0 0 0 0 0,0 0 0 0 0,0 0-1 0 0,0 0 1 0 0,0 0 0 0 0,0 0 0 0 0,0 0 0 0 0,0 0-1 0 0,0 0 1 0 0,1 0 0 0 0,-1 0 0 0 0,0 0 0 0 0,0 0 0 0 0,0 0-1 0 0,0 1 1 0 0,0-1 0 0 0,0 0 0 0 0,0 0 0 0 0,0 0 0 0 0,0 0-1 0 0,0 0 1 0 0,0 0 0 0 0,0 0 0 0 0,0 0 0 0 0,0 0-1 0 0,0 0 1 0 0,1 0 0 0 0,-1 1 0 0 0,0-1 0 0 0,0 0 0 0 0,0 0-1 0 0,0 0 1 0 0,0 0 0 0 0,0 0 0 0 0,0 0 0 0 0,0 0 0 0 0,0 0-1 0 0,0 0 1 0 0,0 1 0 0 0,0-1 0 0 0,0 0 0 0 0,-1 0 0 0 0,1 0-1 0 0,0 0 1 0 0,0 0 0 0 0,0 0 0 0 0,0 7 14 0 0,-1 1 0 0 0,0-1 0 0 0,0 0 0 0 0,-1 0 0 0 0,0 0 0 0 0,0 0 0 0 0,-1-1 1 0 0,0 1-1 0 0,-7 11 0 0 0,-5 7 48 0 0,-23 26 0 0 0,3-3 24 0 0,-1 3-47 0 0,-50 57-1 0 0,77-98-64 0 0,-26 31-389 0 0,32-37 345 0 0,0 1 0 0 0,0-1 0 0 0,1 1 0 0 0,0-1 0 0 0,-1 1-1 0 0,1 0 1 0 0,-2 8 0 0 0,5-12-256 0 0,-1-1 0 0 0,0 1 0 0 0,1-1 0 0 0,-1 1 0 0 0,1-1 0 0 0,-1 1-1 0 0,1-1 1 0 0,-1 1 0 0 0,1-1 0 0 0,-1 0 0 0 0,1 1 0 0 0,-1-1 0 0 0,1 0 0 0 0,-1 1 0 0 0,1-1 0 0 0,0 0-1 0 0,-1 0 1 0 0,1 1 0 0 0,0-1 0 0 0,16 6-8423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4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1183 14279 0 0,'0'0'1103'0'0,"-1"2"-720"0"0,-14 16 175 0 0,7-7 1735 0 0,0 0 0 0 0,-8 16 3733 0 0,15-47-5381 0 0,2 10-624 0 0,1 0 0 0 0,0 0 0 0 0,1-1 0 0 0,0 2-1 0 0,5-12 1 0 0,25-48 74 0 0,-23 50-88 0 0,13-24-251 0 0,1 2 1 0 0,2 0-1 0 0,42-48 0 0 0,-46 64 59 0 0,2 0 0 0 0,0 2 0 0 0,2 1 0 0 0,0 1 0 0 0,47-29 0 0 0,-58 41 105 0 0,1 2 1 0 0,0 0-1 0 0,0 0 1 0 0,18-4-1 0 0,-24 9 48 0 0,0-1-1 0 0,1 1 0 0 0,-1 1 1 0 0,1 0-1 0 0,0 0 0 0 0,-1 1 1 0 0,20 3-1 0 0,-27-3 66 0 0,1 1 0 0 0,-1 0 1 0 0,0 0-1 0 0,1 0 0 0 0,-1 0 0 0 0,0 0 0 0 0,0 1 0 0 0,0-1 1 0 0,0 1-1 0 0,0 0 0 0 0,0 0 0 0 0,-1 0 0 0 0,1 0 0 0 0,0 0 1 0 0,2 4-1 0 0,-3-3 11 0 0,0 0 1 0 0,0 0-1 0 0,-1 1 1 0 0,1-1-1 0 0,-1 1 0 0 0,0-1 1 0 0,0 1-1 0 0,0-1 1 0 0,0 1-1 0 0,-1 0 1 0 0,1-1-1 0 0,-1 1 1 0 0,0 0-1 0 0,0 4 0 0 0,-2 8 101 0 0,0 1-1 0 0,-1-1 1 0 0,-1 0-1 0 0,-1 0 1 0 0,0 0-1 0 0,0 0 0 0 0,-14 24 1 0 0,-66 99-53 0 0,80-131-89 0 0,-14 18-190 0 0,-1 0 0 0 0,-1-1 0 0 0,-1-1 1 0 0,-1-1-1 0 0,-35 27 0 0 0,57-49-39 0 0,0 0 0 0 0,0-1 0 0 0,0 1 0 0 0,0-1 1 0 0,0 0-1 0 0,0 1 0 0 0,0-1 0 0 0,0 0 0 0 0,0 1 0 0 0,0-1 1 0 0,0 0-1 0 0,0 0 0 0 0,-1 0 0 0 0,1 0 0 0 0,0 0 0 0 0,0 0 1 0 0,0 0-1 0 0,0-1 0 0 0,0 1 0 0 0,0 0 0 0 0,0-1 1 0 0,0 1-1 0 0,-1-1 0 0 0,-5-5-1481 0 0</inkml:trace>
  <inkml:trace contextRef="#ctx0" brushRef="#br0" timeOffset="1">1055 108 11055 0 0,'49'-65'984'0'0,"-16"25"3248"0"0,-29 38-1123 0 0,-5 12-2533 0 0,-7 17-693 0 0,-8 8 189 0 0,-1 0-1 0 0,-2-1 1 0 0,-33 47 0 0 0,41-65-49 0 0,-422 580 1089 0 0,384-532-790 0 0,26-35-181 0 0,-45 66 292 0 0,59-82-358 0 0,1 0-1 0 0,1 1 0 0 0,1 0 1 0 0,0 0-1 0 0,-6 20 0 0 0,12-31-61 0 0,-1 1 0 0 0,0-1 0 0 0,1 1 1 0 0,-1-1-1 0 0,1 0 0 0 0,0 1 0 0 0,0-1 0 0 0,1 1 0 0 0,-1-1 0 0 0,1 0 0 0 0,-1 1 0 0 0,1-1 0 0 0,0 0 0 0 0,2 5 1 0 0,-2-7-54 0 0,0 1 1 0 0,0-1 0 0 0,0 1 0 0 0,0-1 0 0 0,0 0 0 0 0,0 0 0 0 0,1 0 0 0 0,-1 0 0 0 0,0 0-1 0 0,1 0 1 0 0,-1 0 0 0 0,1 0 0 0 0,-1 0 0 0 0,1-1 0 0 0,-1 1 0 0 0,1-1 0 0 0,0 1 0 0 0,-1-1-1 0 0,1 1 1 0 0,-1-1 0 0 0,1 0 0 0 0,0 0 0 0 0,0 0 0 0 0,-1 0 0 0 0,1 0 0 0 0,0 0 0 0 0,-1 0-1 0 0,1-1 1 0 0,-1 1 0 0 0,3-1 0 0 0,12-4-1271 0 0,0-2-88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4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1 919 0 0,'-1'0'67'0'0,"-8"1"543"0"0,0 0 0 0 0,-15-1 0 0 0,-16 1 7755 0 0,13 3-6196 0 0,15-3-1525 0 0,-1 0-1 0 0,0 2 1 0 0,1 0 0 0 0,-16 5 0 0 0,-6 6-444 0 0,1 1 1 0 0,0 2-1 0 0,1 1 1 0 0,-32 24-1 0 0,43-27 18 0 0,1 2 0 0 0,1 0 1 0 0,0 1-1 0 0,-21 27 0 0 0,32-34 12 0 0,0 1 1 0 0,0 0-1 0 0,2 0 0 0 0,-1 0 1 0 0,1 1-1 0 0,1 0 1 0 0,0 0-1 0 0,1 0 0 0 0,-4 24 1 0 0,7-33-188 0 0,1-1 1 0 0,-1 1-1 0 0,1 0 1 0 0,0 0-1 0 0,0 0 1 0 0,0 0 0 0 0,1-1-1 0 0,-1 1 1 0 0,1 0-1 0 0,0 0 1 0 0,0-1-1 0 0,0 1 1 0 0,1 0-1 0 0,-1-1 1 0 0,5 7-1 0 0,-4-7-1 0 0,1 0 0 0 0,0 0 0 0 0,0-1 0 0 0,0 1 1 0 0,0-1-1 0 0,0 1 0 0 0,0-1 0 0 0,1 0 0 0 0,-1 0 0 0 0,1 0 0 0 0,0-1 0 0 0,-1 1 0 0 0,1-1 0 0 0,0 0 0 0 0,5 1 0 0 0,5 0 51 0 0,0 0-1 0 0,1-1 0 0 0,-1-1 1 0 0,1 0-1 0 0,-1-1 1 0 0,0 0-1 0 0,23-6 0 0 0,-8 0 11 0 0,-1-1 0 0 0,47-20 0 0 0,41-31 32 0 0,-99 49-125 0 0,0-1-1 0 0,-1-1 1 0 0,-1 0-1 0 0,22-22 1 0 0,-30 26-65 0 0,-1 0 0 0 0,1-1 0 0 0,-1 1 0 0 0,-1-1 0 0 0,1-1 0 0 0,-2 1 0 0 0,1-1 0 0 0,-1 0 0 0 0,3-14 1 0 0,-6 19-29 0 0,1 0 0 0 0,-1 0 0 0 0,-1 0 0 0 0,1 0 0 0 0,-1 0 0 0 0,0-1 0 0 0,0 1 0 0 0,-1 0 0 0 0,1 0 0 0 0,-1 0 0 0 0,0 0 0 0 0,-1 0 0 0 0,1 0 0 0 0,-1 0 0 0 0,0 0 0 0 0,0 1 0 0 0,0-1 0 0 0,-1 1 0 0 0,0-1 0 0 0,0 1 0 0 0,-4-5 0 0 0,4 6 17 0 0,-1 0-1 0 0,1 1 1 0 0,-1 0-1 0 0,1 0 1 0 0,-1 0-1 0 0,0 0 1 0 0,0 0-1 0 0,0 1 1 0 0,0-1-1 0 0,0 1 1 0 0,0 0-1 0 0,0 1 1 0 0,0-1-1 0 0,0 1 1 0 0,-1 0-1 0 0,1-1 1 0 0,0 2-1 0 0,0-1 1 0 0,-8 2-1 0 0,-4 1-218 0 0,-1 0-1 0 0,1 2 1 0 0,-25 10-1 0 0,34-13 245 0 0,1 1-1 0 0,0-1 0 0 0,1 2 1 0 0,-1-1-1 0 0,0 1 1 0 0,1-1-1 0 0,0 2 0 0 0,0-1 1 0 0,-8 8-1 0 0,13-11-148 0 0,2 1-264 0 0,2 0 282 0 0,1 0 1 0 0,0 0-1 0 0,1-1 0 0 0,-1 1 0 0 0,0-1 1 0 0,0 0-1 0 0,1 0 0 0 0,-1-1 0 0 0,0 1 1 0 0,1-1-1 0 0,-1-1 0 0 0,8 0 0 0 0,10-3-285 0 0,36-10 0 0 0,-19 3-660 0 0,0 3-175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4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202 282 6447 0 0,'-52'57'2362'0'0,"33"-35"1936"0"0,-37 34 0 0 0,22-23-3121 0 0,6-13-608 0 0,27-19-209 0 0,0-1-313 0 0,0-1 0 0 0,1 0 0 0 0,-1 1 0 0 0,0-1 0 0 0,0 0-1 0 0,0 0 1 0 0,1 1 0 0 0,-1-1 0 0 0,0 0 0 0 0,1 0 0 0 0,-1 0 0 0 0,0-1 0 0 0,0-2 12 0 0,1 1 0 0 0,0-1 0 0 0,0 0 0 0 0,0 1 0 0 0,0-1 1 0 0,1 1-1 0 0,-1-1 0 0 0,1 0 0 0 0,0 1 0 0 0,0 0 1 0 0,0-1-1 0 0,1 1 0 0 0,-1-1 0 0 0,1 1 0 0 0,0 0 1 0 0,3-5-1 0 0,2-2-15 0 0,1 0 0 0 0,-1 1 0 0 0,17-15 0 0 0,175-141-41 0 0,-145 126-21 0 0,110-61 0 0 0,-144 91 170 0 0,26-11 1 0 0,-40 18-67 0 0,1 0-1 0 0,-1 0 1 0 0,1 1 0 0 0,0 0-1 0 0,-1 0 1 0 0,1 0 0 0 0,0 1-1 0 0,11 1 1 0 0,-17-1-40 0 0,1 0 1 0 0,0 1-1 0 0,0-1 0 0 0,0 1 1 0 0,0 0-1 0 0,0-1 0 0 0,-1 1 1 0 0,1 0-1 0 0,0 0 1 0 0,-1 0-1 0 0,1 0 0 0 0,-1 0 1 0 0,1 1-1 0 0,-1-1 0 0 0,1 0 1 0 0,-1 1-1 0 0,0-1 1 0 0,2 4-1 0 0,-1-2-7 0 0,0 0 1 0 0,-1 1-1 0 0,0-1 0 0 0,0 0 1 0 0,0 1-1 0 0,0 0 0 0 0,0-1 1 0 0,-1 1-1 0 0,1 4 1 0 0,-1 6 27 0 0,-1-1 1 0 0,0 0 0 0 0,-1 0-1 0 0,-5 18 1 0 0,-17 49 171 0 0,12-43-75 0 0,-7 39 1 0 0,19-74-202 0 0,-1 0 0 0 0,1 1 1 0 0,0-1-1 0 0,0 0 0 0 0,0 0 0 0 0,0 1 0 0 0,1-1 0 0 0,-1 0 0 0 0,0 0 1 0 0,1 0-1 0 0,0 1 0 0 0,-1-1 0 0 0,1 0 0 0 0,0 0 0 0 0,0 0 1 0 0,2 2-1 0 0,0 0-170 0 0,0 0 1 0 0,1 0 0 0 0,-1-1-1 0 0,8 7 1 0 0,-4-5 8 0 0,13 13-1961 0 0,-8-8-3935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5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51 4607 0 0,'114'-51'12164'0'0,"-127"59"-7951"0"0,0-1-5600 0 0,-83 34 1998 0 0,51-23-603 0 0,-78 44-1 0 0,-60 57 4 0 0,68-43-148 0 0,76-45-34 0 0,32-25-24 0 0,-1 1-1 0 0,0-1 0 0 0,-16 10 0 0 0,34-21 130 0 0,11-6 31 0 0,1 1 1 0 0,0 0 0 0 0,40-10-1 0 0,-32 14 154 0 0,0 1-1 0 0,0 2 0 0 0,0 1 1 0 0,0 1-1 0 0,43 4 0 0 0,-48 0-9 0 0,0 1-1 0 0,-1 2 1 0 0,1 0-1 0 0,-1 1 1 0 0,-1 2-1 0 0,44 21 1 0 0,-58-26-101 0 0,0 1 0 0 0,-1 0 0 0 0,0 1 0 0 0,0 0 0 0 0,7 7 1 0 0,-13-11 9 0 0,0 0 0 0 0,-1-1 0 0 0,1 1 0 0 0,-1 0 0 0 0,1 0 0 0 0,-1 0 0 0 0,0 0 0 0 0,0 1 0 0 0,0-1 0 0 0,0 0 1 0 0,0 0-1 0 0,-1 1 0 0 0,1-1 0 0 0,-1 1 0 0 0,1-1 0 0 0,-1 0 0 0 0,0 1 0 0 0,0-1 0 0 0,0 1 0 0 0,0-1 0 0 0,0 0 0 0 0,-1 1 1 0 0,1-1-1 0 0,-1 1 0 0 0,1-1 0 0 0,-2 3 0 0 0,-2 3 23 0 0,0 1 0 0 0,0-1 1 0 0,-1 0-1 0 0,0 0 0 0 0,0-1 0 0 0,-1 1 1 0 0,0-1-1 0 0,-10 9 0 0 0,5-6-4 0 0,0-2 0 0 0,-1 1 0 0 0,0-1 0 0 0,-24 11 0 0 0,-1-4 12 0 0,-1-1 1 0 0,-76 16 0 0 0,34-10-21 0 0,12-3 18 0 0,-114 14 1 0 0,172-30-46 0 0,0 0 10 0 0,0 0 0 0 0,-16-1 0 0 0,23-1-11 0 0,1 1 0 0 0,0 0 1 0 0,0 0-1 0 0,0-1 1 0 0,0 1-1 0 0,0-1 0 0 0,0 0 1 0 0,0 0-1 0 0,0 1 1 0 0,0-1-1 0 0,0 0 0 0 0,1-1 1 0 0,-1 1-1 0 0,0 0 1 0 0,1 0-1 0 0,-1-1 0 0 0,1 1 1 0 0,-3-3-1 0 0,3 2-15 0 0,1 1-1 0 0,-1 0 1 0 0,1-1-1 0 0,-1 1 1 0 0,1 0-1 0 0,-1-1 1 0 0,1 1 0 0 0,0-1-1 0 0,0 1 1 0 0,0-1-1 0 0,0 1 1 0 0,0-1-1 0 0,0 1 1 0 0,0-1-1 0 0,0 1 1 0 0,0 0-1 0 0,1-1 1 0 0,-1 1-1 0 0,1-1 1 0 0,-1 1 0 0 0,1 0-1 0 0,0-1 1 0 0,0-1-1 0 0,3-3-134 0 0,1-1 0 0 0,-1 1 0 0 0,7-8 0 0 0,-4 7 23 0 0,-3 2-144 0 0,0 0 0 0 0,0 1 0 0 0,0 0 0 0 0,1 0 1 0 0,-1 0-1 0 0,1 0 0 0 0,0 1 0 0 0,1 0 0 0 0,6-3 0 0 0,2 0-1282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3:5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 14999 0 0,'-1'0'687'0'0,"-5"-1"-620"0"0,1 1 0 0 0,0-1 0 0 0,0 2 0 0 0,-1-1 1 0 0,1 0-1 0 0,0 1 0 0 0,0 0 0 0 0,0 0 0 0 0,-1 1 0 0 0,1 0 0 0 0,1-1 1 0 0,-1 2-1 0 0,0-1 0 0 0,0 0 0 0 0,1 1 0 0 0,-1 0 0 0 0,1 0 0 0 0,-4 4 1 0 0,1-2 14 0 0,1 1 1 0 0,0 0 0 0 0,1 0-1 0 0,-1 1 1 0 0,1 0 0 0 0,0-1-1 0 0,1 2 1 0 0,-1-1 0 0 0,1 0 0 0 0,-5 15-1 0 0,7-12-62 0 0,0-1 0 0 0,1 1 0 0 0,0 0 0 0 0,0 0 0 0 0,1-1 0 0 0,0 1 0 0 0,1 0 0 0 0,0 0 0 0 0,1-1 0 0 0,0 1 0 0 0,0-1 0 0 0,1 1 0 0 0,7 15 0 0 0,-7-19 7 0 0,0 0 1 0 0,0-1-1 0 0,1 1 0 0 0,-1-1 1 0 0,1 0-1 0 0,0 0 1 0 0,0 0-1 0 0,1-1 0 0 0,9 8 1 0 0,-10-9-10 0 0,0-1 1 0 0,0 0-1 0 0,0 0 1 0 0,0 0-1 0 0,0 0 1 0 0,0-1-1 0 0,0 0 1 0 0,0 0-1 0 0,1 0 1 0 0,-1 0-1 0 0,1-1 1 0 0,-1 1-1 0 0,0-1 1 0 0,1 0-1 0 0,6-1 1 0 0,-5-1 246 0 0,0 1 0 0 0,1-1 1 0 0,-1 0-1 0 0,0 0 1 0 0,-1-1-1 0 0,1 0 0 0 0,8-4 1 0 0,37-31 1105 0 0,-44 33-1236 0 0,125-114 1172 0 0,-107 96-1405 0 0,8-9-1033 0 0,57-53-4230 0 0,-70 67 3653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4:0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10591 0 0,'0'0'964'0'0,"1"0"-794"0"0,2 3 141 0 0,1-1 1 0 0,-1 1 0 0 0,-1 0 0 0 0,1-1 0 0 0,0 1-1 0 0,-1 0 1 0 0,1 1 0 0 0,-1-1 0 0 0,0 0-1 0 0,0 1 1 0 0,0-1 0 0 0,-1 1 0 0 0,1-1-1 0 0,-1 1 1 0 0,0 0 0 0 0,0 0 0 0 0,0 0 0 0 0,-1-1-1 0 0,1 1 1 0 0,-1 0 0 0 0,0 7 0 0 0,-1 8 366 0 0,0 1 0 0 0,-1-1 0 0 0,-6 22 1 0 0,6-33-763 0 0,-58 225 1059 0 0,-15-3-846 0 0,31-100-119 0 0,-33 73-10 0 0,58-161 0 0 0,-3-1 0 0 0,-44 65 0 0 0,65-104 0 0 0,-9 11 0 0 0,0 0 0 0 0,-20 19 0 0 0,27-28-13 0 0,2-3-94 0 0,2-5-333 0 0,0 0 281 0 0,0 0 1 0 0,0 0-1 0 0,0 0 0 0 0,0 0 1 0 0,4-7-1 0 0,1 0-97 0 0,4-16-253 0 0,52-120-680 0 0,-51 126 1183 0 0,0 0 0 0 0,1 2 0 0 0,1-1 0 0 0,28-31 0 0 0,-36 46 44 0 0,0 1-1 0 0,0-1 1 0 0,0 1-1 0 0,1 0 1 0 0,-1 0-1 0 0,1 1 1 0 0,0-1-1 0 0,0 1 1 0 0,0 1-1 0 0,0-1 1 0 0,1 1-1 0 0,-1 0 1 0 0,1 0-1 0 0,-1 1 1 0 0,13-1-1 0 0,-8 2 16 0 0,0 0-1 0 0,0 1 0 0 0,0 1 0 0 0,0 0 0 0 0,0 0 0 0 0,0 1 0 0 0,-1 0 0 0 0,19 9 1 0 0,-18-7 2 0 0,0 0 0 0 0,-1 1 1 0 0,1 0-1 0 0,-1 1 0 0 0,-1 0 1 0 0,1 0-1 0 0,8 10 0 0 0,-12-10 41 0 0,0 0-1 0 0,-1 0 0 0 0,1 1 0 0 0,-2-1 1 0 0,1 1-1 0 0,-1 0 0 0 0,0 1 0 0 0,-1-1 1 0 0,1 1-1 0 0,1 8 0 0 0,0 8 184 0 0,0 0-1 0 0,2 31 1 0 0,-6-45-196 0 0,-1 1 1 0 0,0-1-1 0 0,-1 1 1 0 0,0-1-1 0 0,-1 0 1 0 0,0 1 0 0 0,-5 13-1 0 0,5-20-44 0 0,-1-1-1 0 0,1 0 1 0 0,-1 1-1 0 0,0-1 0 0 0,1 0 1 0 0,-2 0-1 0 0,1-1 1 0 0,0 1-1 0 0,-1-1 1 0 0,0 1-1 0 0,0-1 1 0 0,0 0-1 0 0,0 0 1 0 0,0-1-1 0 0,-1 1 1 0 0,1-1-1 0 0,-9 3 0 0 0,-7 1 188 0 0,0 0-1 0 0,-40 6 0 0 0,30-7-89 0 0,-1 2-56 0 0,-1-2 0 0 0,0-2 0 0 0,0-1 0 0 0,-63-3 0 0 0,91 0-147 0 0,0 1 0 0 0,-1-1 0 0 0,1 0 0 0 0,0 0 1 0 0,-1-1-1 0 0,1 1 0 0 0,0-1 0 0 0,-8-4 0 0 0,11 5-46 0 0,0 0-1 0 0,0 0 1 0 0,0 0 0 0 0,0 0-1 0 0,0 0 1 0 0,0 0-1 0 0,0 0 1 0 0,0 0 0 0 0,0-1-1 0 0,1 1 1 0 0,-1 0 0 0 0,0-1-1 0 0,1 1 1 0 0,-1 0 0 0 0,1-1-1 0 0,-1 1 1 0 0,1-1 0 0 0,0 1-1 0 0,0-1 1 0 0,0 1 0 0 0,-1-1-1 0 0,2 1 1 0 0,-1-1 0 0 0,0 1-1 0 0,0 0 1 0 0,0-1 0 0 0,1 1-1 0 0,-1-1 1 0 0,1-1 0 0 0,5-10-1245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4:0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6911 0 0,'0'0'6304'0'0,"0"3"-5466"0"0,-8 34 961 0 0,-24 73 0 0 0,5-20-796 0 0,-3 33 12 0 0,5 1 0 0 0,-11 154 0 0 0,16-63-791 0 0,13-170-197 0 0,-2-1 0 0 0,-26 76 1 0 0,24-87 12 0 0,-3 0 1 0 0,0-1 0 0 0,-31 48-1 0 0,43-77 10 0 0,1-1 1 0 0,-1 0-1 0 0,0 1 0 0 0,0-1 0 0 0,0 0 0 0 0,0 0 0 0 0,-1 0 1 0 0,1 0-1 0 0,0 0 0 0 0,-1-1 0 0 0,1 1 0 0 0,-1-1 0 0 0,1 0 1 0 0,-1 0-1 0 0,0 1 0 0 0,0-2 0 0 0,-5 2 0 0 0,5-2 31 0 0,1 0-1 0 0,0 0 1 0 0,-1 0-1 0 0,1 0 1 0 0,0-1 0 0 0,-1 1-1 0 0,1-1 1 0 0,0 0-1 0 0,0 0 1 0 0,0 0-1 0 0,-1 0 1 0 0,1 0-1 0 0,0 0 1 0 0,0 0 0 0 0,0-1-1 0 0,1 1 1 0 0,-1-1-1 0 0,0 1 1 0 0,1-1-1 0 0,-1 0 1 0 0,0 0 0 0 0,-1-3-1 0 0,-1-2 27 0 0,0 0-1 0 0,0 0 1 0 0,1 0-1 0 0,0 0 1 0 0,1-1-1 0 0,-1 1 1 0 0,1-1 0 0 0,-1-10-1 0 0,0-4 137 0 0,1-38-1 0 0,3 22-96 0 0,2 1 0 0 0,10-54 1 0 0,28-73-1831 0 0,-25 105 705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4:0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31 14279 0 0,'-48'-12'1272'0'0,"29"8"-1016"0"0,-2-1-256 0 0,1 1 0 0 0,2 2 504 0 0,4-1 48 0 0,4 3 880 0 0,26 9-6304 0 0,7-2-984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4:0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353 154 3223 0 0,'1'-1'240'0'0,"4"-12"1840"0"0,-4 10-468 0 0,1 0 1 0 0,0 0-1 0 0,0 0 1 0 0,0 0-1 0 0,0 1 1 0 0,0-1-1 0 0,3-2 1 0 0,5-4-521 0 0,0 3-544 0 0,1 0-1 0 0,-1 0 1 0 0,1 1 0 0 0,0 0-1 0 0,0 1 1 0 0,20-5 0 0 0,-13 5-327 0 0,1 1 1 0 0,0 1 0 0 0,28-1-1 0 0,-26 6-221 0 0,-5-3-5 0 0,-14-1-7 0 0,0 1-70 0 0,3-7-220 0 0,-5 6 286 0 0,0 0 0 0 0,0 0 1 0 0,1 1-1 0 0,-1-1 0 0 0,0 0 1 0 0,0 0-1 0 0,0 0 0 0 0,0 0 0 0 0,0 1 1 0 0,0-1-1 0 0,0 0 0 0 0,0 0 1 0 0,0 0-1 0 0,0 1 0 0 0,0-1 1 0 0,0 0-1 0 0,-1 0 0 0 0,1 0 0 0 0,0 1 1 0 0,-1-1-1 0 0,0-1 0 0 0,0 0-26 0 0,0 1-1 0 0,0-1 0 0 0,-1 1 1 0 0,1-1-1 0 0,-1 1 0 0 0,1 0 1 0 0,-1 0-1 0 0,-3-2 0 0 0,1 0-39 0 0,0 1 0 0 0,-1 0 0 0 0,1 0 0 0 0,-1 1 0 0 0,0 0 0 0 0,1-1 0 0 0,-6 1 0 0 0,-6 0 9 0 0,1 2 0 0 0,-1-1 0 0 0,0 2-1 0 0,1 0 1 0 0,-1 1 0 0 0,1 1 0 0 0,0 0-1 0 0,0 1 1 0 0,-27 13 0 0 0,4 2-127 0 0,1 2-1 0 0,-48 35 1 0 0,49-29 200 0 0,-49 46 0 0 0,71-60 0 0 0,0 1 0 0 0,1 1 0 0 0,0 0 0 0 0,1 1 0 0 0,-15 30 0 0 0,24-41 0 0 0,0-1 0 0 0,1 1 0 0 0,0 0 0 0 0,0 1 0 0 0,1-1 0 0 0,-1 0 0 0 0,1 0 0 0 0,0 8 0 0 0,1-12 0 0 0,0 0 0 0 0,0 0 0 0 0,1 1 0 0 0,-1-1 0 0 0,0 0 0 0 0,1 0 0 0 0,0 0 0 0 0,-1 0 0 0 0,1 0 0 0 0,0 0 0 0 0,0 0 0 0 0,0 0 0 0 0,0 0 0 0 0,0 0 0 0 0,1 0 0 0 0,-1-1 0 0 0,1 1 0 0 0,-1 0 0 0 0,1-1 0 0 0,-1 1 0 0 0,1-1 0 0 0,0 0 0 0 0,0 0 0 0 0,0 1 0 0 0,0-1 0 0 0,3 1 0 0 0,8 2 17 0 0,0-1 0 0 0,0 0 0 0 0,0-1 0 0 0,0-1-1 0 0,1 0 1 0 0,25-2 0 0 0,-17 1 3 0 0,37-1-565 0 0,0-2 1 0 0,98-20-1 0 0,-103 11-951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0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8751 0 0,'0'0'794'0'0,"-2"0"-652"0"0,-4 4 304 0 0,0 0-1 0 0,1 0 1 0 0,-1 0 0 0 0,1 0-1 0 0,0 1 1 0 0,0 0-1 0 0,0 0 1 0 0,-6 9-1 0 0,-4 8 1155 0 0,-11 23 0 0 0,12-21-1619 0 0,-84 175 1907 0 0,32-61-1052 0 0,-89 141-164 0 0,53-130-583 0 0,71-108-250 0 0,-53 55 1 0 0,83-95-212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4:0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76 7367 0 0,'5'-12'270'0'0,"-3"7"464"0"0,0-1 1 0 0,0 1-1 0 0,2-10 0 0 0,-3 13 312 0 0,-1-1 0 0 0,0 1 0 0 0,0 0 0 0 0,0-1 0 0 0,0 1 0 0 0,-1 0 0 0 0,0-5 1315 0 0,-15-2-444 0 0,12 9-1837 0 0,1 0 0 0 0,-1-1 1 0 0,0 1-1 0 0,1 0 0 0 0,-1 1 0 0 0,0-1 1 0 0,1 1-1 0 0,-1-1 0 0 0,1 1 0 0 0,-1 0 1 0 0,1 0-1 0 0,0 1 0 0 0,-1-1 1 0 0,-4 4-1 0 0,-7 3 15 0 0,-23 19 0 0 0,33-24-93 0 0,-128 107 96 0 0,114-92-81 0 0,0 1 0 0 0,2 1-1 0 0,0 0 1 0 0,-21 35-1 0 0,33-45-16 0 0,-1 0 0 0 0,2 1 0 0 0,-7 18 0 0 0,10-24 0 0 0,-1 0 0 0 0,1 0 0 0 0,0 0 0 0 0,1-1 0 0 0,0 1 0 0 0,-1 0 0 0 0,1 0 0 0 0,1 0 0 0 0,-1 0 0 0 0,1 0 0 0 0,1 5 0 0 0,-1-7-6 0 0,0-1-1 0 0,1 1 1 0 0,-1 0 0 0 0,1-1 0 0 0,0 1-1 0 0,0-1 1 0 0,0 0 0 0 0,0 0-1 0 0,0 0 1 0 0,0 0 0 0 0,0 0-1 0 0,1 0 1 0 0,-1 0 0 0 0,1-1-1 0 0,-1 1 1 0 0,1-1 0 0 0,0 0-1 0 0,0 1 1 0 0,-1-1 0 0 0,7 1-1 0 0,5 1-33 0 0,-1 0-1 0 0,1-1 1 0 0,15 0-1 0 0,-27-2 39 0 0,27 1-161 0 0,0-1 1 0 0,0-1 0 0 0,45-8-1 0 0,-6-8-6895 0 0,-33 6 271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4:0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1033 5 7367 0 0,'-8'-4'787'0'0,"4"4"-420"0"0,1 0 1 0 0,0-1-1 0 0,-1 1 0 0 0,1 0 0 0 0,0 0 1 0 0,-1 1-1 0 0,1-1 0 0 0,-1 1 0 0 0,1 0 1 0 0,0 0-1 0 0,0 0 0 0 0,0 0 1 0 0,-1 0-1 0 0,1 1 0 0 0,0-1 0 0 0,0 1 1 0 0,1 0-1 0 0,-1 0 0 0 0,0 0 0 0 0,1 0 1 0 0,-1 1-1 0 0,1-1 0 0 0,0 1 1 0 0,-3 3-1 0 0,-5 8 757 0 0,1-1 0 0 0,1 2 0 0 0,-12 28 0 0 0,13-28-1639 0 0,-105 287 2111 0 0,24-54-1158 0 0,-70 71-253 0 0,-31-17-162 0 0,148-238 29 0 0,3-5-1663 0 0,11-20-4738 0 0,14-23-399 0 0</inkml:trace>
  <inkml:trace contextRef="#ctx0" brushRef="#br0" timeOffset="1">40 921 9671 0 0,'-16'-1'-1300'0'0,"-7"3"12731"0"0,43-1-8793 0 0,182-10-1220 0 0,452-67-640 0 0,-560 71-937 0 0,-53 5-4753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4:0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214 483 10591 0 0,'0'0'819'0'0,"-1"1"-534"0"0,-15 15 5208 0 0,-17 24 1 0 0,-8 22-1249 0 0,-27 71-4849 0 0,39-73 1039 0 0,14-36-1817 0 0,4-9-2856 0 0</inkml:trace>
  <inkml:trace contextRef="#ctx0" brushRef="#br0" timeOffset="1">579 1 12407 0 0,'0'0'1344'0'0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4:0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75 5063 0 0,'-11'15'-1271'0'0,"-17"21"2333"0"0,-10 21 6611 0 0,33-47-5605 0 0,-1 0-1 0 0,2 0 1 0 0,-7 22-1 0 0,9-25-1536 0 0,1 0 0 0 0,0 0 0 0 0,-1 15-1 0 0,2-17-382 0 0,0 0-1 0 0,0 0 1 0 0,1 0-1 0 0,0 0 1 0 0,0 0-1 0 0,0-1 0 0 0,0 1 1 0 0,1 0-1 0 0,0 0 1 0 0,0-1-1 0 0,0 1 0 0 0,0-1 1 0 0,1 0-1 0 0,0 1 1 0 0,4 4-1 0 0,-5-7 349 0 0,1 0-160 0 0,-3-2-309 0 0,0 0-1 0 0,0 0 1 0 0,0 1-1 0 0,0-1 1 0 0,0 0-1 0 0,0 0 1 0 0,0 0-1 0 0,1 0 1 0 0,-1 0-1 0 0,0 1 1 0 0,0-1-1 0 0,0 0 1 0 0,0 0-1 0 0,0 0 1 0 0,1 0-1 0 0,-1 0 1 0 0,0 0-1 0 0,0 0 1 0 0,0 0-1 0 0,0 1 1 0 0,1-1-1 0 0,-1 0 1 0 0,0 0-1 0 0,0 0 1 0 0,0 0-1 0 0,0 0 1 0 0,1 0-1 0 0,-1 0 1 0 0,0 0 0 0 0,0 0-1 0 0,0 0 1 0 0,1 0-1 0 0,-1 0 1 0 0,0 0-1 0 0,3-1 48 0 0,-1 0 1 0 0,0 0-1 0 0,1-1 1 0 0,-1 1-1 0 0,0 0 0 0 0,0-1 1 0 0,0 1-1 0 0,0-1 0 0 0,0 0 1 0 0,0 0-1 0 0,1-2 1 0 0,22-26 140 0 0,-20 23-195 0 0,112-131 60 0 0,-85 107-243 0 0,0 2 1 0 0,53-36-1 0 0,-71 54 129 0 0,1 1 0 0 0,21-10 1 0 0,-30 18-283 0 0,0-1 0 0 0,1 1 1 0 0,11-3-1 0 0,-15 5-145 0 0,0-1 0 0 0,0 1 0 0 0,0 0 0 0 0,0 0 0 0 0,0 0 0 0 0,0 0 1 0 0,0 1-1 0 0,0-1 0 0 0,4 2 0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4:0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193 204 4607 0 0,'0'2'5479'0'0,"1"1"-3894"0"0,0 2 185 0 0,-1 0 0 0 0,1 0 0 0 0,1-1 0 0 0,2 7 0 0 0,-4-9-1637 0 0,1-1 0 0 0,0 1 0 0 0,0 0 0 0 0,0-1 0 0 0,0 0 0 0 0,1 1 1 0 0,-1-1-1 0 0,0 0 0 0 0,0 0 0 0 0,1 1 0 0 0,-1-1 0 0 0,1 0 0 0 0,-1 0 0 0 0,1-1 0 0 0,-1 1 0 0 0,3 1 0 0 0,2 0 67 0 0,1-1 0 0 0,-1 1 0 0 0,1-1 0 0 0,-1-1-1 0 0,0 1 1 0 0,1-1 0 0 0,-1 0 0 0 0,1 0 0 0 0,-1-1 0 0 0,1 0-1 0 0,6-2 1 0 0,4-1-34 0 0,-1-1 0 0 0,32-14 0 0 0,-19 5-178 0 0,0-1 0 0 0,0-1 1 0 0,-2-1-1 0 0,0-2 0 0 0,-1-1 0 0 0,33-31 0 0 0,-55 47-62 0 0,-1 0 0 0 0,1 0 0 0 0,-1 0 0 0 0,0 0 0 0 0,0 0 0 0 0,0-1 0 0 0,-1 1 0 0 0,1-1 0 0 0,-1 0 0 0 0,0 0 0 0 0,-1 0 0 0 0,1 0 0 0 0,1-9 0 0 0,-23 6-935 0 0,16 7 909 0 0,0 1-1 0 0,0-1 1 0 0,0 1 0 0 0,1 0-1 0 0,-1 0 1 0 0,0 0-1 0 0,0 1 1 0 0,0-1 0 0 0,0 1-1 0 0,1 0 1 0 0,-5 1-1 0 0,-8 4-290 0 0,-18 10-1 0 0,15-8 228 0 0,-198 109-300 0 0,176-92 491 0 0,2 1 1 0 0,-37 33-1 0 0,59-45 25 0 0,2 1 1 0 0,0 0-1 0 0,0 2 0 0 0,1 0 1 0 0,1 0-1 0 0,-18 33 0 0 0,27-42 28 0 0,1-1 0 0 0,0 1 1 0 0,0 0-1 0 0,1 0 0 0 0,0 0 0 0 0,1 0 0 0 0,-1 0 0 0 0,1 0 0 0 0,1 1 1 0 0,0-1-1 0 0,0 0 0 0 0,0 0 0 0 0,1 1 0 0 0,0-1 0 0 0,1 0 0 0 0,0 0 1 0 0,0 0-1 0 0,1 0 0 0 0,0-1 0 0 0,0 1 0 0 0,1-1 0 0 0,0 1 0 0 0,0-1 1 0 0,1 0-1 0 0,0-1 0 0 0,0 1 0 0 0,8 6 0 0 0,-1-1-4 0 0,1-2 0 0 0,0 0 0 0 0,0 0 0 0 0,1-1 0 0 0,1-1 0 0 0,0 0 0 0 0,0-1 0 0 0,0-1 0 0 0,1 0 0 0 0,0-1 0 0 0,0-1 0 0 0,0 0 0 0 0,0-2 0 0 0,1 1 0 0 0,-1-2 0 0 0,1 0 0 0 0,0-1 0 0 0,-1-1 0 0 0,1-1 0 0 0,-1 0 0 0 0,1-1 0 0 0,-1 0 0 0 0,0-2 0 0 0,0 0 0 0 0,0-1 0 0 0,18-9 0 0 0,16-13-816 0 0,-27 14 264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4:0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15663 0 0,'0'0'1696'0'0,"3"-7"-1696"0"0,-3 0 0 0 0,0 1 4408 0 0,2-3-1944 0 0,0-1 8 0 0,0 3-680 0 0,-1 0-2776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4:0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 9671 0 0,'-2'-2'99'0'0,"0"1"0"0"0,0 0 0 0 0,0 0 0 0 0,0-1 0 0 0,0 1 0 0 0,0 1 0 0 0,-1-1 0 0 0,1 0 0 0 0,0 0 0 0 0,0 1 0 0 0,-1 0-1 0 0,1-1 1 0 0,0 1 0 0 0,-1 0 0 0 0,1 0 0 0 0,0 0 0 0 0,-1 0 0 0 0,1 1 0 0 0,0-1 0 0 0,0 0 0 0 0,-1 1 0 0 0,1 0 0 0 0,0 0 0 0 0,-4 1 0 0 0,2 0 143 0 0,1 0 1 0 0,0 0 0 0 0,0 0-1 0 0,-1 0 1 0 0,1 0 0 0 0,1 1-1 0 0,-1 0 1 0 0,0-1 0 0 0,0 1-1 0 0,1 0 1 0 0,0 0 0 0 0,0 0-1 0 0,0 1 1 0 0,-3 5 0 0 0,1 2-228 0 0,0 1 1 0 0,1 0-1 0 0,1 0 1 0 0,0 0-1 0 0,-1 18 1 0 0,4 64-158 0 0,1-60 125 0 0,-3 38 1 0 0,-3-43 95 0 0,-2 0 0 0 0,0-1 0 0 0,-2 0-1 0 0,-1 0 1 0 0,-1 0 0 0 0,-1-1 0 0 0,-2-1-1 0 0,0 0 1 0 0,-2-1 0 0 0,-1 0 0 0 0,-34 41 0 0 0,6-15 238 0 0,-3-2 0 0 0,-1-3 0 0 0,-2-1 0 0 0,-81 55 0 0 0,82-63-10 0 0,47-36-97 0 0,10-21 160 0 0,2 4-241 0 0,1 0 1 0 0,0 1 0 0 0,24-25 0 0 0,47-35-146 0 0,-28 27 31 0 0,-7 4-62 0 0,122-121-298 0 0,-163 159 368 0 0,0 0 0 0 0,0 1 0 0 0,14-9 0 0 0,-19 13 53 0 0,1 0-4 0 0,0 0-62 0 0,0 1 0 0 0,0-1 0 0 0,0 0 0 0 0,0 1-1 0 0,0 0 1 0 0,0-1 0 0 0,0 1 0 0 0,0 0 0 0 0,1 0 0 0 0,-1 0-1 0 0,0 0 1 0 0,0 1 0 0 0,0-1 0 0 0,0 1 0 0 0,0-1-1 0 0,0 1 1 0 0,0-1 0 0 0,3 3 0 0 0,0 0-8 0 0,0 0 1 0 0,0 1-1 0 0,0-1 1 0 0,7 9-1 0 0,1 1-1 0 0,8 3-46 0 0,-4-3 235 0 0,-1 1 0 0 0,23 23 0 0 0,-34-31-91 0 0,0 0-1 0 0,-1-1 0 0 0,0 1 0 0 0,-1 1 1 0 0,1-1-1 0 0,-1 1 0 0 0,0-1 0 0 0,-1 1 0 0 0,1 0 1 0 0,-1 0-1 0 0,1 11 0 0 0,-2-11-24 0 0,0 0 0 0 0,-1 0-1 0 0,0 0 1 0 0,-1 0 0 0 0,1 0-1 0 0,-1 0 1 0 0,-1 0 0 0 0,1 0 0 0 0,-1 0-1 0 0,-5 12 1 0 0,3-10 18 0 0,-1-1 1 0 0,0 1-1 0 0,-1-1 1 0 0,1 0-1 0 0,-1 0 0 0 0,-1-1 1 0 0,-8 8-1 0 0,-1-1 15 0 0,-1-1 0 0 0,-1 0 0 0 0,-1-1 0 0 0,1-2 0 0 0,-2 1 0 0 0,-29 10 0 0 0,26-13-129 0 0,-1 0 0 0 0,0-2 1 0 0,0 0-1 0 0,-1-2 0 0 0,0-1 1 0 0,0 0-1 0 0,-30-2 0 0 0,49-2-45 0 0,0 1-1 0 0,0-1 0 0 0,1 0 1 0 0,-1-1-1 0 0,0 1 0 0 0,1-1 0 0 0,-1 0 1 0 0,-5-3-1 0 0,10 4 31 0 0,-1 0-1 0 0,1 0 1 0 0,0 1 0 0 0,0-1-1 0 0,0 0 1 0 0,0 0 0 0 0,0 0-1 0 0,0 0 1 0 0,0 0-1 0 0,1 0 1 0 0,-1 0 0 0 0,0 0-1 0 0,1 0 1 0 0,-1 0 0 0 0,0-1-1 0 0,0-1 1 0 0,1 1-7 0 0,0 1-1 0 0,0-1 1 0 0,0 1-1 0 0,0 0 1 0 0,0-1-1 0 0,1 1 1 0 0,-1-1-1 0 0,0 1 1 0 0,1 0 0 0 0,-1-1-1 0 0,1 1 1 0 0,-1 0-1 0 0,1 0 1 0 0,0-1-1 0 0,0 1 1 0 0,-1 0 0 0 0,1 0-1 0 0,0 0 1 0 0,2-2-1 0 0,2-2-128 0 0,0 1-1 0 0,0 0 1 0 0,0 0-1 0 0,1 0 1 0 0,-1 0 0 0 0,12-4-1 0 0,39-14-1027 0 0,-31 13 446 0 0,3-1-75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4:0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271 260 6447 0 0,'0'0'499'0'0,"-9"0"-310"0"0,-7 2 778 0 0,2 2 3699 0 0,0 1 2596 0 0,19 5-6593 0 0,-2-7-589 0 0,0 0-1 0 0,-1 0 1 0 0,1 0-1 0 0,0 0 1 0 0,0-1 0 0 0,1 1-1 0 0,-1-1 1 0 0,1 0-1 0 0,-1 0 1 0 0,1 0-1 0 0,0 0 1 0 0,-1-1 0 0 0,1 1-1 0 0,0-1 1 0 0,0 0-1 0 0,0 0 1 0 0,5 0-1 0 0,0 0 92 0 0,1 0 0 0 0,0-1-1 0 0,-1 0 1 0 0,1 0 0 0 0,0-1-1 0 0,10-2 1 0 0,2-2 15 0 0,1-1 0 0 0,-1-1-1 0 0,-1-1 1 0 0,31-15 0 0 0,-39 15-189 0 0,0-1-1 0 0,-1 0 1 0 0,0-1-1 0 0,11-12 1 0 0,-18 16-101 0 0,0 0 0 0 0,0 0 0 0 0,-1 0 0 0 0,0-1 0 0 0,0 1 0 0 0,-1-1 0 0 0,1 0 0 0 0,-2 0 0 0 0,1 0 0 0 0,-1 0 0 0 0,0-1 0 0 0,2-10 0 0 0,-4 14 15 0 0,1 0 0 0 0,-1 0 0 0 0,0 1-1 0 0,0-1 1 0 0,0 0 0 0 0,0 0 0 0 0,-1 0 0 0 0,1 0 0 0 0,-1 0-1 0 0,0 1 1 0 0,0-1 0 0 0,-1 0 0 0 0,1 1 0 0 0,-1-1-1 0 0,0 1 1 0 0,0-1 0 0 0,0 1 0 0 0,0 0 0 0 0,0 0-1 0 0,-1 0 1 0 0,0 0 0 0 0,1 0 0 0 0,-1 1 0 0 0,0-1-1 0 0,-7-4 1 0 0,5 5 58 0 0,0-1 0 0 0,0 1 0 0 0,-1 0 0 0 0,1 0 0 0 0,-1 1 0 0 0,1 0-1 0 0,-1 0 1 0 0,0 0 0 0 0,1 0 0 0 0,-1 1 0 0 0,0 0 0 0 0,0 0 0 0 0,1 1 0 0 0,-1-1 0 0 0,0 1 0 0 0,1 1-1 0 0,-1-1 1 0 0,1 1 0 0 0,-1 0 0 0 0,1 0 0 0 0,-8 4 0 0 0,-2 2 23 0 0,1 1 0 0 0,0 1-1 0 0,0 0 1 0 0,0 1 0 0 0,-22 24 0 0 0,-42 52 130 0 0,-18 18-31 0 0,60-70-92 0 0,1-1-3 0 0,-44 55-1 0 0,75-85 7 0 0,1 1 1 0 0,0-1-1 0 0,1 1 1 0 0,-1-1-1 0 0,1 1 1 0 0,0 0 0 0 0,0 0-1 0 0,-2 8 1 0 0,4-11 25 0 0,-1 1-1 0 0,1-1 1 0 0,0 0 0 0 0,0 1 0 0 0,0-1 0 0 0,1 0 0 0 0,-1 1 0 0 0,1-1-1 0 0,-1 0 1 0 0,1 1 0 0 0,0-1 0 0 0,-1 0 0 0 0,1 0 0 0 0,0 0 0 0 0,1 0-1 0 0,-1 0 1 0 0,0 0 0 0 0,0 0 0 0 0,1 0 0 0 0,-1 0 0 0 0,3 1 0 0 0,4 4 117 0 0,0 0 0 0 0,1-1 0 0 0,-1-1 0 0 0,1 1 0 0 0,0-2 0 0 0,1 1 0 0 0,-1-1 1 0 0,1 0-1 0 0,0-1 0 0 0,-1 0 0 0 0,20 2 0 0 0,3 0 371 0 0,0-3-1 0 0,49-1 0 0 0,-33-4-23 0 0,0-3 0 0 0,-1-2-1 0 0,66-19 1 0 0,-92 21-329 0 0,38-18 0 0 0,-7 2 84 0 0,-51 21 68 0 0,-10 7-243 0 0,-1-2-77 0 0,-1 1-42 0 0,1 0 1 0 0,-1 1 0 0 0,1 0-1 0 0,0 1 1 0 0,0 0 0 0 0,1 0-1 0 0,-17 17 1 0 0,25-23-186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2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0 6935 0 0,'0'0'1328'0'0,"1"2"-685"0"0,-2 5-296 0 0,1-1 0 0 0,-1 1 0 0 0,0-1 0 0 0,0 0 0 0 0,-1 1 0 0 0,1-1 0 0 0,-2 0 0 0 0,-3 9 0 0 0,6-15-346 0 0,-2 4 222 0 0,0-1 0 0 0,0 1 0 0 0,0-1 0 0 0,-1 1 0 0 0,1-1 0 0 0,-1 0 0 0 0,-4 4 0 0 0,6-6 82 0 0,-31 27 487 0 0,-60 57-664 0 0,-30 28-128 0 0,74-65 0 0 0,-91 96 0 0 0,120-121 0 0 0,0 1 0 0 0,2 1 0 0 0,1 0 0 0 0,-21 44 0 0 0,33-61 42 0 0,1 0 0 0 0,0 0 0 0 0,0 1 0 0 0,1 0 1 0 0,0-1-1 0 0,0 14 0 0 0,1-18-14 0 0,1 0 0 0 0,1 0 0 0 0,-1 0 1 0 0,0 0-1 0 0,1 0 0 0 0,0 0 0 0 0,0 0 1 0 0,0 0-1 0 0,1 0 0 0 0,-1 0 0 0 0,1-1 1 0 0,0 1-1 0 0,0 0 0 0 0,0-1 0 0 0,0 1 1 0 0,4 3-1 0 0,12 10 527 0 0,1-1 0 0 0,0 0 1 0 0,35 20-1 0 0,-34-23-307 0 0,28 18 81 0 0,28 18-94 0 0,-72-46-235 0 0,14 17 0 0 0,-15-16 0 0 0,-1-1-436 0 0,1 1 0 0 0,-1 0-1 0 0,0 0 1 0 0,2 6 0 0 0,-3-9-767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2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1115 50 6911 0 0,'23'-11'1082'0'0,"36"-12"0"0"0,-47 19-213 0 0,0 1 1 0 0,0 0-1 0 0,0 1 1 0 0,25-2-1 0 0,-36 4-718 0 0,0 0 0 0 0,1 0-1 0 0,-1 0 1 0 0,0 0 0 0 0,1 0 0 0 0,-1 0 0 0 0,0 1-1 0 0,0-1 1 0 0,1 0 0 0 0,-1 1 0 0 0,0-1 0 0 0,2 2-1 0 0,-2-2-45 0 0,-1 1-1 0 0,1 0 1 0 0,-1-1-1 0 0,0 1 1 0 0,1 0 0 0 0,-1 0-1 0 0,0 0 1 0 0,1-1-1 0 0,-1 1 1 0 0,0 0-1 0 0,0 0 1 0 0,1 0-1 0 0,-1 0 1 0 0,0 0-1 0 0,0-1 1 0 0,0 1-1 0 0,0 0 1 0 0,-1 1 0 0 0,1-1-75 0 0,0 1 1 0 0,-1-1 0 0 0,0 0 0 0 0,1 0 0 0 0,-1 0 0 0 0,0 0 0 0 0,0 0 0 0 0,0 0 0 0 0,1 0 0 0 0,-1 0 0 0 0,0 0 0 0 0,0 0-1 0 0,0 0 1 0 0,-1 0 0 0 0,0 0 0 0 0,-2 2 49 0 0,-10 8 25 0 0,-1-1 0 0 0,0 0 0 0 0,-25 12 0 0 0,-54 19-64 0 0,82-37-38 0 0,-121 46-475 0 0,-266 59-1 0 0,346-98 182 0 0,-110 8-1 0 0,159-19 270 0 0,0 1-1 0 0,-1-1 1 0 0,1-1 0 0 0,0 1-1 0 0,-1-1 1 0 0,1 0-1 0 0,0 0 1 0 0,-1 0-1 0 0,1 0 1 0 0,0-1 0 0 0,0 1-1 0 0,0-1 1 0 0,0 0-1 0 0,1-1 1 0 0,-1 1-1 0 0,0-1 1 0 0,1 1 0 0 0,0-1-1 0 0,-1 0 1 0 0,1 0-1 0 0,-2-4 1 0 0,4 7 18 0 0,1-1-1 0 0,-1 0 1 0 0,1 1 0 0 0,0-1-1 0 0,-1 1 1 0 0,1-1 0 0 0,0 0 0 0 0,-1 1-1 0 0,1-1 1 0 0,0 0 0 0 0,0 1-1 0 0,0-1 1 0 0,0 0 0 0 0,0 1 0 0 0,0-1-1 0 0,0 0 1 0 0,0 1 0 0 0,0-1-1 0 0,0 0 1 0 0,0 1 0 0 0,0-1 0 0 0,0 0-1 0 0,0 1 1 0 0,1-1 0 0 0,-1 0-1 0 0,0 1 1 0 0,0-1 0 0 0,1 1 0 0 0,-1-1-1 0 0,1 0 1 0 0,-1 1 0 0 0,1-1-1 0 0,0-1 0 0 0,1 0 12 0 0,0 0-1 0 0,-1-1 1 0 0,1 1-1 0 0,0 0 0 0 0,0 0 1 0 0,0 1-1 0 0,1-1 1 0 0,-1 0-1 0 0,0 1 1 0 0,1-1-1 0 0,4-1 1 0 0,-6 2-2 0 0,-1 1-1 0 0,1 0 1 0 0,-1-1 0 0 0,1 1 0 0 0,0 0 0 0 0,-1-1 0 0 0,1 1 0 0 0,-1 0 0 0 0,1 0 0 0 0,0 0 0 0 0,-1-1 0 0 0,1 1 0 0 0,0 0 0 0 0,-1 0-1 0 0,1 0 1 0 0,0 0 0 0 0,0 0 0 0 0,-1 0 0 0 0,1 1 0 0 0,0-1 0 0 0,-1 0 0 0 0,1 0 0 0 0,0 0 0 0 0,-1 0 0 0 0,2 1 0 0 0,0 0 13 0 0,8 1-2 0 0,-9-2-16 0 0,-1 0 0 0 0,1 0 0 0 0,0 0 0 0 0,-1 0 0 0 0,1 1 0 0 0,0-1 0 0 0,-1 0 0 0 0,1 0 0 0 0,0 0 0 0 0,-1 1 0 0 0,1-1 0 0 0,-1 0 0 0 0,1 1 0 0 0,0-1 0 0 0,-1 0 0 0 0,1 1 0 0 0,-1-1 0 0 0,1 1 0 0 0,-1-1 0 0 0,1 1 0 0 0,-1-1 0 0 0,0 1 0 0 0,1-1 0 0 0,-1 1 0 0 0,0-1 0 0 0,1 1 0 0 0,-1 0 0 0 0,1 1 0 0 0,1 1 3 0 0,0 1-1 0 0,0-1 1 0 0,-1 0-1 0 0,1 0 1 0 0,-1 1-1 0 0,0-1 1 0 0,0 1-1 0 0,0-1 1 0 0,0 1-1 0 0,0-1 1 0 0,-1 1-1 0 0,0 0 1 0 0,0-1-1 0 0,0 6 1 0 0,-1 6 32 0 0,-1-1-1 0 0,-5 17 1 0 0,7-27-33 0 0,-13 42 147 0 0,-20 51 1 0 0,24-74-115 0 0,-17 38-30 0 0,-68 115 0 0 0,83-158-5 0 0,-86 133 54 0 0,89-138-62 0 0,-1 1 0 0 0,2 0 1 0 0,0 1-1 0 0,0-1 0 0 0,1 1 1 0 0,1 1-1 0 0,-4 21 0 0 0,9-35-161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0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36 110 5983 0 0,'-9'0'542'0'0,"-18"-4"14698"0"0,40 1-14337 0 0,22-5-215 0 0,37-3 0 0 0,13-3-224 0 0,23-13-315 0 0,16-4-174 0 0,-100 26-2 0 0,0 2 1 0 0,1 1-1 0 0,31 1 1 0 0,-33 2-1075 0 0,0 2 0 0 0,-1 1 0 0 0,1 1-1 0 0,-1 1 1 0 0,41 17 0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2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2303 0 0,'2'0'11576'0'0,"9"0"-10793"0"0,11 0-111 0 0,0-1 1 0 0,24-3-1 0 0,96-33 808 0 0,-10 3-1689 0 0,-102 30-269 0 0,-17 6-4093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2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5527 0 0,'0'0'1803'0'0,"0"2"-438"0"0,-2 2-1183 0 0,0 1 0 0 0,-1-1 0 0 0,1 1 0 0 0,-1-1 0 0 0,0 0 0 0 0,0 0 0 0 0,0 0 0 0 0,-1-1 0 0 0,-5 6 0 0 0,-39 28 1281 0 0,38-30-1402 0 0,-25 16 502 0 0,-41 19 0 0 0,45-26 11 0 0,1 1 0 0 0,-42 32 0 0 0,68-46-456 0 0,1 0 0 0 0,-1 1 0 0 0,1-1 0 0 0,0 1-1 0 0,0 0 1 0 0,1 0 0 0 0,-1 0 0 0 0,1 0 0 0 0,0 0 0 0 0,0 0 0 0 0,0 0-1 0 0,0 1 1 0 0,1-1 0 0 0,-2 10 0 0 0,3-12-68 0 0,0 0 0 0 0,-1 1 0 0 0,1-1 0 0 0,1 0 0 0 0,-1 1 0 0 0,0-1 0 0 0,1 0 0 0 0,-1 0-1 0 0,1 1 1 0 0,-1-1 0 0 0,1 0 0 0 0,0 0 0 0 0,0 0 0 0 0,0 0 0 0 0,0 0 0 0 0,1 0 0 0 0,-1 0 0 0 0,1 0 0 0 0,-1 0 0 0 0,1-1 0 0 0,-1 1 0 0 0,1 0 0 0 0,0-1 0 0 0,0 0 0 0 0,0 1 0 0 0,0-1 0 0 0,0 0-1 0 0,0 0 1 0 0,0 0 0 0 0,0 0 0 0 0,0 0 0 0 0,3 0 0 0 0,2 1 46 0 0,0-1 0 0 0,0 0 0 0 0,1 0-1 0 0,-1 0 1 0 0,0-1 0 0 0,1 0 0 0 0,-1-1 0 0 0,0 0 0 0 0,1 0-1 0 0,-1 0 1 0 0,0-1 0 0 0,10-4 0 0 0,-1 1-5 0 0,-1-2 1 0 0,0 0 0 0 0,-1 0 0 0 0,21-15-1 0 0,-29 17-110 0 0,-1 1-1 0 0,1-1 0 0 0,-1 0 1 0 0,0 0-1 0 0,-1 0 1 0 0,0-1-1 0 0,0 0 0 0 0,0 0 1 0 0,0 0-1 0 0,-1 0 0 0 0,4-11 1 0 0,-6 15-45 0 0,0 0-1 0 0,0 0 1 0 0,-1-1 0 0 0,1 1-1 0 0,-1 0 1 0 0,1 0 0 0 0,-1-1-1 0 0,0 1 1 0 0,0-1 0 0 0,0 1-1 0 0,-1 0 1 0 0,1-1 0 0 0,0 1-1 0 0,-1 0 1 0 0,1 0 0 0 0,-1-1-1 0 0,0 1 1 0 0,0 0 0 0 0,0 0-1 0 0,0 0 1 0 0,0 0 0 0 0,0 0-1 0 0,-1 0 1 0 0,1 0 0 0 0,-1 0-1 0 0,1 1 1 0 0,-1-1 0 0 0,0 0-1 0 0,0 1 1 0 0,0-1 0 0 0,1 1-1 0 0,-1 0 1 0 0,-1 0 0 0 0,1 0-1 0 0,0 0 1 0 0,0 0 0 0 0,-3-1-1 0 0,-4-1-212 0 0,1 1 1 0 0,-1 0-1 0 0,0 1 0 0 0,0 0 0 0 0,-13-1 0 0 0,-7 2-4997 0 0,27 0 4547 0 0,11-3-808 0 0,3-1 820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2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6 327 3223 0 0,'0'0'143'0'0,"0"2"-3"0"0,2 19-111 0 0,-3-6 1035 0 0,-5 9 10255 0 0,5-32-11056 0 0,1 0 0 0 0,1 0 0 0 0,-1 0 0 0 0,1 0 0 0 0,1 1 0 0 0,0-1 0 0 0,0 0 1 0 0,0 1-1 0 0,1-1 0 0 0,0 1 0 0 0,0 0 0 0 0,6-9 0 0 0,-1 5-189 0 0,0 0 0 0 0,1 1 1 0 0,0 0-1 0 0,1 0 0 0 0,0 1 0 0 0,1 1 0 0 0,-1 0 1 0 0,16-9-1 0 0,13-5-74 0 0,49-19 1 0 0,-22 12 15 0 0,-20 7-79 0 0,80-25 0 0 0,-47 27-2921 0 0,-58 15 1422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2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427 119 2759 0 0,'13'-4'-478'0'0,"23"-8"3034"0"0,-33 11-1676 0 0,1-1-1 0 0,-1 0 1 0 0,1 0-1 0 0,-1 0 0 0 0,0 0 1 0 0,0 0-1 0 0,3-3 1 0 0,-4 3-332 0 0,-1 0-270 0 0,1 0 1 0 0,0 0-1 0 0,-1 0 1 0 0,1 0-1 0 0,-1 0 0 0 0,0-1 1 0 0,0 1-1 0 0,0-1 1 0 0,0 1-1 0 0,1-5 1 0 0,0 1 35 0 0,-2 5-265 0 0,1 0 28 0 0,-1 0-1 0 0,1 0 1 0 0,-1-1 0 0 0,0 1-1 0 0,0-1 1 0 0,1 1-1 0 0,-1 0 1 0 0,0-1-1 0 0,0 1 1 0 0,0 0 0 0 0,0-1-1 0 0,-1 1 1 0 0,1 0-1 0 0,0-1 1 0 0,-1 1-1 0 0,1 0 1 0 0,0-1 0 0 0,-1 1-1 0 0,0 0 1 0 0,-1-3-1 0 0,2 3-72 0 0,-1 0 0 0 0,0 0 0 0 0,0 0 0 0 0,0 0 0 0 0,0 0-1 0 0,0 0 1 0 0,-1 0 0 0 0,1 0 0 0 0,0 0 0 0 0,0 0 0 0 0,0 1 0 0 0,-1-1 0 0 0,1 1-1 0 0,0-1 1 0 0,-1 1 0 0 0,1-1 0 0 0,-2 1 0 0 0,0-1-5 0 0,-1 0 0 0 0,1 1 0 0 0,0 0 0 0 0,-1-1 0 0 0,-5 2 0 0 0,-4 1-8 0 0,0 1 1 0 0,0 0-1 0 0,1 1 0 0 0,-1 1 0 0 0,-11 6 0 0 0,-58 34-108 0 0,69-37 106 0 0,-26 14 9 0 0,2 2 0 0 0,0 2 1 0 0,2 2-1 0 0,1 1 0 0 0,-36 39 0 0 0,64-60-11 0 0,-1 0 1 0 0,2 0-1 0 0,-1 0 0 0 0,-4 10 0 0 0,9-18 13 0 0,1 1 0 0 0,0-1 0 0 0,0 0 0 0 0,-1 1 0 0 0,1-1 0 0 0,0 1 0 0 0,0-1 0 0 0,-1 1 0 0 0,1-1 0 0 0,0 0 0 0 0,0 1 0 0 0,0-1 0 0 0,0 1 0 0 0,0-1 0 0 0,0 1 0 0 0,-1-1 0 0 0,1 1 0 0 0,0-1 0 0 0,1 1 0 0 0,-1-1 0 0 0,0 0 0 0 0,0 1 0 0 0,0-1 0 0 0,0 1 0 0 0,0-1 0 0 0,0 1 0 0 0,0-1 0 0 0,1 1 0 0 0,-1-1 0 0 0,0 0 0 0 0,0 1 0 0 0,1 0 0 0 0,5 0 0 0 0,-3-1-5 0 0,1 0-1 0 0,-1 0 0 0 0,1 0 1 0 0,-1 0-1 0 0,0 0 0 0 0,1-1 1 0 0,-1 1-1 0 0,0-1 1 0 0,6-2-1 0 0,30-13-48 0 0,-36 14 47 0 0,240-125 324 0 0,-234 123-306 0 0,-9 17 42 0 0,-9 22-50 0 0,7-28 6 0 0,1-1-1 0 0,-1 0 1 0 0,1 1 0 0 0,0-1 0 0 0,0 1-1 0 0,0 7 1 0 0,3-3-9 0 0,-2-10 3 0 0,0 1 0 0 0,1-1 0 0 0,-1 0 0 0 0,0 0 0 0 0,0 1 0 0 0,1-1 0 0 0,-1 0 0 0 0,1 0 0 0 0,-1 0 0 0 0,1 0 0 0 0,0 1 0 0 0,-1-1 0 0 0,1 0 0 0 0,0 0 0 0 0,0 0 0 0 0,-1 0 0 0 0,1-1 0 0 0,0 1 0 0 0,0 0 0 0 0,2 1 0 0 0,1 1-2 0 0,0-1 6 0 0,-1 0-1 0 0,1 0 0 0 0,-1-1 1 0 0,1 1-1 0 0,0-1 0 0 0,0 0 1 0 0,0 0-1 0 0,0 0 0 0 0,0 0 1 0 0,0-1-1 0 0,6 0 0 0 0,6 1-891 0 0,24-4 0 0 0,-23 1-4861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2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713 800 2759 0 0,'1'9'10723'0'0,"10"-27"-9942"0"0,0 1 0 0 0,1 0 0 0 0,23-25 1 0 0,-20 25-617 0 0,0-1 1 0 0,21-36-1 0 0,-8 5-653 0 0,-3-1 0 0 0,32-92 0 0 0,-39 75 272 0 0,-4-1 0 0 0,11-119 0 0 0,-18 124 848 0 0,-17 95-501 0 0,-1-2-1 0 0,-1 0 0 0 0,-30 52 1 0 0,30-59-77 0 0,-46 79-392 0 0,-3-3 0 0 0,-138 168 0 0 0,70-118-1782 0 0,-36 45 1370 0 0,132-149 1263 0 0,3 2 0 0 0,1 1 0 0 0,-37 89 0 0 0,27-52-377 0 0,-69 108 0 0 0,91-164-352 0 0,16-27 62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30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6 128 7367 0 0,'0'0'568'0'0,"-5"-7"3886"0"0,23 10 1799 0 0,69-5-5000 0 0,73-23 68 0 0,-107 15-1024 0 0,229-55-880 0 0,-219 49-1508 0 0,-39 10 707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30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10855 0 0,'0'0'2967'0'0,"0"2"-2544"0"0,0 3-259 0 0,0 0 0 0 0,-1 0 0 0 0,0 0 1 0 0,0 0-1 0 0,-1 0 0 0 0,1 0 0 0 0,-1-1 0 0 0,0 1 1 0 0,-5 8-1 0 0,-3 3 396 0 0,-17 20 1 0 0,9-12-176 0 0,-74 92 317 0 0,68-90-964 0 0,23-25-36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3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0,'0'0'392'0'0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3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 9271 0 0,'-5'-2'136'0'0,"4"2"-82"0"0,0 0 0 0 0,0-1 0 0 0,0 1 0 0 0,0 0 0 0 0,0 0 0 0 0,0-1 0 0 0,0 1 0 0 0,0 0 0 0 0,0 0 0 0 0,0 0 0 0 0,0 0 0 0 0,-2 1 0 0 0,1-1 57 0 0,-1 1 0 0 0,0 0 1 0 0,1-1-1 0 0,-1 1 0 0 0,0 0 1 0 0,1 1-1 0 0,-1-1 0 0 0,1 0 1 0 0,-1 1-1 0 0,1 0 0 0 0,0-1 1 0 0,0 1-1 0 0,0 0 0 0 0,0 0 1 0 0,0 0-1 0 0,0 0 0 0 0,0 0 1 0 0,1 1-1 0 0,-1-1 0 0 0,1 1 1 0 0,-1-1-1 0 0,1 1 0 0 0,0-1 1 0 0,0 1-1 0 0,0 0 0 0 0,0 4 1 0 0,-1 3 117 0 0,1 0 1 0 0,1 1-1 0 0,-1-1 1 0 0,2 0 0 0 0,1 14-1 0 0,-1-15-106 0 0,0 2 37 0 0,1-1-1 0 0,0 0 0 0 0,0 1 1 0 0,1-1-1 0 0,1 0 0 0 0,0-1 1 0 0,0 1-1 0 0,0-1 0 0 0,1 0 1 0 0,9 13-1 0 0,-4-10 26 0 0,1 0 0 0 0,0 0 0 0 0,0-1-1 0 0,1-1 1 0 0,0 0 0 0 0,16 10 0 0 0,-2-4 283 0 0,41 17-1 0 0,2 2-1163 0 0,-27-7-3223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3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6 5063 0 0,'-5'-5'10174'0'0,"0"13"-10004"0"0,3-4-163 0 0,0 0-1 0 0,0-1 1 0 0,0 1-1 0 0,0-1 1 0 0,-1 0-1 0 0,1 0 1 0 0,-1 0-1 0 0,0 0 1 0 0,-4 3-1 0 0,-3 3 47 0 0,-4 4 105 0 0,-18 12 0 0 0,3-3 76 0 0,-136 105 1168 0 0,-34 27-97 0 0,138-93-1213 0 0,29-27-3799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0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82 339 1375 0 0,'0'2'9803'0'0,"-1"9"-8534"0"0,1 1 1 0 0,-2-1-1 0 0,1 0 0 0 0,-2 0 1 0 0,1 0-1 0 0,-7 14 0 0 0,-34 66-293 0 0,24-53-610 0 0,18-36-680 0 0,17 1-1903 0 0,4-4-4626 0 0</inkml:trace>
  <inkml:trace contextRef="#ctx0" brushRef="#br0" timeOffset="1">376 0 12007 0 0,'-18'0'528'0'0,"11"4"112"0"0,-4 3-512 0 0,0 2-128 0 0,1 2 0 0 0,-1-1 0 0 0,2-1 320 0 0,0 2 32 0 0,2 2 0 0 0,3-1 8 0 0,2 1-440 0 0,2 1-88 0 0,4 4-24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3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196 112 7831 0 0,'0'0'2938'0'0,"1"1"-2244"0"0,2 2-609 0 0,-1-1-1 0 0,1 0 0 0 0,0 0 1 0 0,-1 0-1 0 0,1 0 0 0 0,0 0 1 0 0,0-1-1 0 0,0 1 0 0 0,0-1 0 0 0,0 0 1 0 0,0 0-1 0 0,1 0 0 0 0,-1 0 1 0 0,0 0-1 0 0,1-1 0 0 0,-1 1 1 0 0,0-1-1 0 0,1 0 0 0 0,4-1 1 0 0,8 0 121 0 0,1-1 1 0 0,26-7 0 0 0,-33 6-100 0 0,23-7 82 0 0,-1-1 0 0 0,0-2 1 0 0,-1-1-1 0 0,46-28 0 0 0,-32 11-413 0 0,-44 30-1 0 0,-8 2-510 0 0,0-1 492 0 0,0 1 0 0 0,0 1 0 0 0,0-1 0 0 0,1 1 1 0 0,-1 0-1 0 0,-7 4 0 0 0,-45 24-455 0 0,20-9 262 0 0,-241 112 766 0 0,261-124-64 0 0,1 1 1 0 0,0 0-1 0 0,1 2 0 0 0,0-1 0 0 0,1 2 0 0 0,-24 24 0 0 0,39-36-242 0 0,0 0 28 0 0,0 0 1 0 0,0 0 0 0 0,0 0 0 0 0,0 0 0 0 0,0 0 0 0 0,0 0 0 0 0,0 1 0 0 0,0-1 0 0 0,1 0 0 0 0,-1 1 0 0 0,0-1-1 0 0,1 0 1 0 0,-1 1 0 0 0,1-1 0 0 0,0 1 0 0 0,-1-1 0 0 0,1 1 0 0 0,0-1 0 0 0,0 1 0 0 0,0 2 0 0 0,1-3-27 0 0,0 0 1 0 0,-1 1-1 0 0,1-1 0 0 0,0 0 1 0 0,0 0-1 0 0,0 0 1 0 0,0 0-1 0 0,1 0 1 0 0,-1 0-1 0 0,0 0 1 0 0,0-1-1 0 0,0 1 0 0 0,1 0 1 0 0,-1-1-1 0 0,0 1 1 0 0,1-1-1 0 0,1 1 1 0 0,-1 0 6 0 0,3 1-138 0 0,1 0 0 0 0,0-1-1 0 0,0 1 1 0 0,0-1 0 0 0,0 0 0 0 0,0-1 0 0 0,0 0-1 0 0,11 0 1 0 0,16-3-4775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3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280 356 8287 0 0,'0'2'639'0'0,"-30"43"268"0"0,27-40-647 0 0,0-1 0 0 0,0 0 0 0 0,0 0 0 0 0,-1 0 0 0 0,1 0 0 0 0,-1-1 0 0 0,0 1 0 0 0,0-1 0 0 0,0 0 0 0 0,-1 0 0 0 0,1-1 0 0 0,-1 1 0 0 0,1-1 0 0 0,-1 0 0 0 0,-10 3 0 0 0,11-4-172 0 0,0 0-1 0 0,0-1 1 0 0,0 1-1 0 0,-1-1 0 0 0,1 0 1 0 0,0 0-1 0 0,0-1 1 0 0,-1 1-1 0 0,1-1 1 0 0,0 0-1 0 0,0 0 0 0 0,0 0 1 0 0,0 0-1 0 0,0-1 1 0 0,0 0-1 0 0,0 1 1 0 0,0-2-1 0 0,1 1 0 0 0,-6-4 1 0 0,1-1-25 0 0,0-1 1 0 0,0 1-1 0 0,0-1 0 0 0,2 0 1 0 0,-1-1-1 0 0,1 0 0 0 0,0 0 1 0 0,0 0-1 0 0,1-1 1 0 0,1 0-1 0 0,-6-14 0 0 0,8 16-48 0 0,0 1 0 0 0,1-1 0 0 0,-1 1 0 0 0,2-1 0 0 0,-1 1 0 0 0,1-1 0 0 0,0 0 0 0 0,0 1 0 0 0,1-1 0 0 0,0 1 0 0 0,1-1 0 0 0,0 1 0 0 0,0-1 0 0 0,0 1 1 0 0,1 0-1 0 0,0 0 0 0 0,4-7 0 0 0,2 1-61 0 0,0 0 1 0 0,1 0 0 0 0,0 1 0 0 0,1 0 0 0 0,0 1 0 0 0,1 0 0 0 0,0 0-1 0 0,1 2 1 0 0,0-1 0 0 0,1 2 0 0 0,0 0 0 0 0,0 0 0 0 0,0 2 0 0 0,1 0-1 0 0,0 0 1 0 0,1 1 0 0 0,23-4 0 0 0,-24 6 87 0 0,0 1 0 0 0,1 0 0 0 0,-1 1 0 0 0,1 1 0 0 0,-1 0 0 0 0,1 1 1 0 0,-1 1-1 0 0,0 1 0 0 0,1 0 0 0 0,-1 0 0 0 0,-1 2 0 0 0,1 0 0 0 0,-1 0 0 0 0,1 2 0 0 0,-2 0 0 0 0,1 0 0 0 0,-1 1 0 0 0,15 12 0 0 0,-25-17-7 0 0,0-1 0 0 0,0 1 0 0 0,0 0 1 0 0,-1 0-1 0 0,1 0 0 0 0,-1 0 0 0 0,0 0 0 0 0,0 1 0 0 0,0-1 0 0 0,0 1 0 0 0,0-1 0 0 0,-1 1 0 0 0,0 0 0 0 0,0-1 0 0 0,0 1 0 0 0,0 0 0 0 0,0 7 0 0 0,-1-6-12 0 0,0 0-1 0 0,-1 0 0 0 0,0-1 1 0 0,0 1-1 0 0,0 0 0 0 0,0 0 1 0 0,-1-1-1 0 0,1 1 1 0 0,-1-1-1 0 0,0 1 0 0 0,-1-1 1 0 0,1 0-1 0 0,-7 8 0 0 0,0-2-8 0 0,0-1 0 0 0,0 0-1 0 0,-1 0 1 0 0,-1-1 0 0 0,1 0-1 0 0,-1-1 1 0 0,-1 0 0 0 0,1-1 0 0 0,-18 8-1 0 0,-4-2-33 0 0,-1-1 0 0 0,-44 10 1 0 0,47-15-813 0 0,-1-1 0 0 0,1-1 0 0 0,-1-2 0 0 0,1-1 0 0 0,-37-4 0 0 0,44 0-246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3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57 4607 0 0,'13'-7'112'0'0,"-1"-1"0"0"0,0-1 0 0 0,26-23 8478 0 0,-40 33-8508 0 0,-50 47-131 0 0,-20 20 126 0 0,-125 176 1440 0 0,39-46-798 0 0,112-147-655 0 0,-87 73 0 0 0,122-114 1 0 0,1-2-241 0 0,1 0 0 0 0,0 1 0 0 0,-10 13 1 0 0,30-13-8531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3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24 1375 0 0,'9'-5'51'0'0,"-4"2"7"0"0,1 0-1 0 0,-1 0 1 0 0,1 1-1 0 0,0 0 1 0 0,0 0-1 0 0,14-2 11114 0 0,-32 8-8383 0 0,0-2-3319 0 0,-26 0 1620 0 0,20-2-699 0 0,0 1 1 0 0,1 1-1 0 0,-1 1 0 0 0,-27 7 0 0 0,-18 10-294 0 0,-114 56 0 0 0,167-71-96 0 0,1 1 0 0 0,0 0 0 0 0,0 0 0 0 0,1 1 0 0 0,0 0 0 0 0,0 1 0 0 0,-11 14 0 0 0,15-15-10 0 0,7 1-46 0 0,-1-6 40 0 0,0 0 0 0 0,0 0 0 0 0,0-1 0 0 0,0 1 0 0 0,1-1 1 0 0,-1 0-1 0 0,0 0 0 0 0,1 0 0 0 0,-1 0 0 0 0,1 0 1 0 0,5 1-1 0 0,32 3-101 0 0,-20-3 70 0 0,51 5-51 0 0,56 11 24 0 0,-118-16 71 0 0,0 0 1 0 0,1 2-1 0 0,-1-1 0 0 0,-1 1 1 0 0,1 0-1 0 0,0 1 0 0 0,-1 0 0 0 0,10 7 1 0 0,-16-10 3 0 0,0-1 0 0 0,0 1 0 0 0,0-1 0 0 0,-1 1 1 0 0,1 0-1 0 0,-1-1 0 0 0,1 1 0 0 0,-1 0 1 0 0,0 0-1 0 0,1 0 0 0 0,-1 0 0 0 0,0 0 0 0 0,0 1 1 0 0,-1-1-1 0 0,1 0 0 0 0,0 0 0 0 0,-1 1 0 0 0,1-1 1 0 0,-1 0-1 0 0,0 1 0 0 0,0-1 0 0 0,0 0 1 0 0,0 1-1 0 0,0-1 0 0 0,0 0 0 0 0,-1 1 0 0 0,1-1 1 0 0,-1 0-1 0 0,1 0 0 0 0,-1 1 0 0 0,0-1 0 0 0,0 0 1 0 0,0 0-1 0 0,0 0 0 0 0,-1 0 0 0 0,1 0 1 0 0,0 0-1 0 0,-1 0 0 0 0,-1 1 0 0 0,-3 3 38 0 0,1-1 0 0 0,-1 0 0 0 0,0 0 0 0 0,0-1 0 0 0,0 0 0 0 0,-1 0 0 0 0,0 0 0 0 0,-13 4 0 0 0,-60 18 112 0 0,78-26-146 0 0,-199 39 248 0 0,27-7-85 0 0,98-11-420 0 0,74-21-8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33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93 2303 0 0,'0'0'2919'0'0,"0"-9"-39"0"0,-2-12-233 0 0,2 14-2204 0 0,-1-1-1 0 0,1 1 1 0 0,-2 0-1 0 0,-3-14 1 0 0,5 20-413 0 0,-1 0 0 0 0,1 0 1 0 0,-1 1-1 0 0,1-1 0 0 0,-1 0 0 0 0,0 1 0 0 0,1-1 1 0 0,-1 1-1 0 0,0-1 0 0 0,0 0 0 0 0,1 1 1 0 0,-1 0-1 0 0,0-1 0 0 0,0 1 0 0 0,0-1 0 0 0,1 1 1 0 0,-1 0-1 0 0,0 0 0 0 0,0-1 0 0 0,-1 1 0 0 0,-18-1 49 0 0,18 1-72 0 0,-11 0-2 0 0,0 1 0 0 0,1 1 1 0 0,-1 0-1 0 0,-17 6 0 0 0,-50 20 17 0 0,27-9-17 0 0,40-14 70 0 0,0 0 0 0 0,0 0-1 0 0,1 1 1 0 0,0 1 0 0 0,0 0-1 0 0,0 1 1 0 0,1 0 0 0 0,-18 17-1 0 0,26-21-48 0 0,-1-1 0 0 0,1 1 0 0 0,0 0 0 0 0,0 0 0 0 0,0 0 0 0 0,1 0 0 0 0,-1 1 0 0 0,1-1 0 0 0,0 1 0 0 0,0-1 0 0 0,1 1 0 0 0,-1 0 0 0 0,1 0 0 0 0,0 0 0 0 0,0 0 0 0 0,1-1 0 0 0,-1 1 0 0 0,1 0 0 0 0,0 0 0 0 0,1 0 0 0 0,-1 0 0 0 0,1 0 0 0 0,0 0 0 0 0,0 0 0 0 0,1 0 0 0 0,-1-1 0 0 0,4 7 0 0 0,-3-7 20 0 0,0 0 0 0 0,0 0 1 0 0,0 0-1 0 0,1 0 0 0 0,0-1 0 0 0,-1 1 0 0 0,1-1 0 0 0,1 0 0 0 0,-1 1 0 0 0,0-2 0 0 0,1 1 0 0 0,-1 0 0 0 0,1-1 1 0 0,0 1-1 0 0,0-1 0 0 0,0 0 0 0 0,0-1 0 0 0,0 1 0 0 0,8 1 0 0 0,-6-2 17 0 0,1 0 1 0 0,-1 0-1 0 0,0-1 0 0 0,1 0 1 0 0,-1-1-1 0 0,1 1 0 0 0,-1-1 0 0 0,1 0 1 0 0,-1-1-1 0 0,0 1 0 0 0,0-1 1 0 0,0-1-1 0 0,6-2 0 0 0,7-4-33 0 0,0-1-1 0 0,-1-1 1 0 0,0-1 0 0 0,-1 0-1 0 0,-1-1 1 0 0,0-1-1 0 0,0 0 1 0 0,-2-1 0 0 0,24-31-1 0 0,-33 38-106 0 0,-4 7-6 0 0,-1 3-105 0 0,-1 1 108 0 0,-6 10 28 0 0,4-5 25 0 0,-1 0 0 0 0,1 0 0 0 0,1 0 0 0 0,-1 0-1 0 0,1 0 1 0 0,1 1 0 0 0,-1 8 0 0 0,2-14-70 0 0,2 7-1182 0 0,3-2-4168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3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3679 0 0,'0'0'12991'0'0,"1"-1"-12760"0"0,7-12-126 0 0,1 2 1 0 0,0-1-1 0 0,17-15 1 0 0,37-30-579 0 0,-58 52 432 0 0,12-9-41 0 0,0 1-1 0 0,0 0 1 0 0,28-13 0 0 0,-36 21 61 0 0,1 0 1 0 0,-1 1-1 0 0,1 1 0 0 0,0 0 0 0 0,0 0 0 0 0,1 1 0 0 0,-1 0 0 0 0,20 0 1 0 0,-28 2 17 0 0,-1 1-1 0 0,0 0 1 0 0,0 0 0 0 0,0 0 0 0 0,0 0 0 0 0,0 0 0 0 0,0 0 0 0 0,0 0 0 0 0,0 1 0 0 0,0-1 0 0 0,-1 0 0 0 0,1 0 0 0 0,0 1 0 0 0,-1-1 0 0 0,1 2 0 0 0,0-1-2 0 0,3 8 5 0 0,-1-1 0 0 0,-1 1 1 0 0,1 1-1 0 0,-2-1 0 0 0,1 0 0 0 0,-1 0 0 0 0,-1 12 0 0 0,2 6 10 0 0,-2-25 71 0 0,0-1 0 0 0,0 0 1 0 0,0 1-1 0 0,0-1 0 0 0,-1 0 0 0 0,1 1 1 0 0,-1-1-1 0 0,1 0 0 0 0,-1 0 0 0 0,0 1 1 0 0,0-1-1 0 0,0 0 0 0 0,-1 3 0 0 0,1-4 209 0 0,2-5-339 0 0,-1-1 1 0 0,1 1-1 0 0,0 0 0 0 0,0 0 1 0 0,0 0-1 0 0,0 0 1 0 0,1 0-1 0 0,0 0 1 0 0,0 0-1 0 0,0 0 1 0 0,3-4-1 0 0,5-6-225 0 0,18-18 0 0 0,-17 19 161 0 0,9-11-125 0 0,2 1 1 0 0,41-34 0 0 0,-56 51 251 0 0,0 1 1 0 0,1 0-1 0 0,-1 0 1 0 0,1 1-1 0 0,0 0 0 0 0,0 0 1 0 0,1 0-1 0 0,-1 1 0 0 0,1 1 1 0 0,0 0-1 0 0,0 0 0 0 0,-1 0 1 0 0,1 1-1 0 0,12 0 1 0 0,-15 2 84 0 0,0 0 0 0 0,-1 0 0 0 0,1 0 0 0 0,0 1 1 0 0,-1 0-1 0 0,1 0 0 0 0,-1 0 0 0 0,0 1 1 0 0,0 0-1 0 0,0 0 0 0 0,0 0 0 0 0,0 0 0 0 0,-1 1 1 0 0,1 0-1 0 0,-1 0 0 0 0,5 6 0 0 0,-7-8-75 0 0,0 1 1 0 0,0 0-1 0 0,0 0 0 0 0,0 0 0 0 0,0 0 0 0 0,-1 0 0 0 0,1 0 0 0 0,-1 0 0 0 0,0 0 1 0 0,0 1-1 0 0,0-1 0 0 0,-1 0 0 0 0,1 1 0 0 0,-1-1 0 0 0,0 1 0 0 0,0-1 1 0 0,0 1-1 0 0,0-1 0 0 0,0 0 0 0 0,-1 1 0 0 0,0-1 0 0 0,1 1 0 0 0,-1-1 1 0 0,0 0-1 0 0,-1 0 0 0 0,1 1 0 0 0,-1-1 0 0 0,-2 3 0 0 0,-72 95 418 0 0,45-63-724 0 0,24-30-810 0 0,-1-1-340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34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12295 0 0,'0'0'563'0'0,"-1"2"-14"0"0,-4 11-381 0 0,-2 0 1 0 0,0 0-1 0 0,-1-1 0 0 0,0 0 0 0 0,-17 20 0 0 0,5-7 417 0 0,-39 48 398 0 0,-37 53 80 0 0,-114 260 787 0 0,192-352-1892 0 0,16-30-424 0 0,-6 12 921 0 0,7-8-6028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34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0 388 6359 0 0,'18'-20'475'0'0,"2"1"-1"0"0,0 1 0 0 0,0 1 0 0 0,46-28 1 0 0,6-6 1803 0 0,138-131 4032 0 0,-201 174-5590 0 0,0 1-1 0 0,17-11 1 0 0,-25 17-686 0 0,-1 1 1 0 0,1 0 0 0 0,0-1-1 0 0,0 1 1 0 0,0 0 0 0 0,0 0-1 0 0,0 0 1 0 0,0 0-1 0 0,0 0 1 0 0,0 0 0 0 0,0 0-1 0 0,-1 0 1 0 0,1 0-1 0 0,0 0 1 0 0,0 0 0 0 0,0 0-1 0 0,0 1 1 0 0,0-1-1 0 0,0 0 1 0 0,-1 1 0 0 0,1-1-1 0 0,0 1 1 0 0,0-1-1 0 0,0 1 1 0 0,-1-1 0 0 0,1 1-1 0 0,0-1 1 0 0,-1 1-1 0 0,1 0 1 0 0,0-1 0 0 0,0 3-1 0 0,1-1-42 0 0,0 1 0 0 0,0-1 0 0 0,0 1-1 0 0,-1 0 1 0 0,1 0 0 0 0,-1-1-1 0 0,2 5 1 0 0,4 24 9 0 0,-3-16-1 0 0,0 0-1 0 0,0 0 1 0 0,8 16-1 0 0,-10-27 2 0 0,1 0 0 0 0,-1 0 0 0 0,0 0 0 0 0,1 0-1 0 0,0-1 1 0 0,0 1 0 0 0,0-1 0 0 0,0 0 0 0 0,0 0 0 0 0,1 0 0 0 0,0 0 0 0 0,-1 0 0 0 0,1-1 0 0 0,0 0 0 0 0,6 3 0 0 0,-7-4 72 0 0,1 0 1 0 0,-1 1-1 0 0,0-1 1 0 0,0 1-1 0 0,1 0 1 0 0,-1 0-1 0 0,0 0 1 0 0,3 4-1 0 0,-5-5-57 0 0,-1 0 0 0 0,1 0 0 0 0,0 0 0 0 0,-1 0 0 0 0,0 0 0 0 0,1 0 0 0 0,-1 0-1 0 0,1 0 1 0 0,-1 0 0 0 0,0 0 0 0 0,0 0 0 0 0,0 0 0 0 0,0 0 0 0 0,0 0 0 0 0,0 1 0 0 0,0-1 0 0 0,0 0 0 0 0,0 0-1 0 0,0 0 1 0 0,0 0 0 0 0,-1 0 0 0 0,1 0 0 0 0,-1 0 0 0 0,1 0 0 0 0,-1 0 0 0 0,1 0 0 0 0,-1 0 0 0 0,1 0-1 0 0,-1 0 1 0 0,0 0 0 0 0,-1 1 0 0 0,-1 3-1 0 0,-1-1-1 0 0,0 0 0 0 0,-1 0 1 0 0,1 0-1 0 0,-1 0 1 0 0,0-1-1 0 0,0 1 1 0 0,-10 4-1 0 0,-5 1 26 0 0,-23 7 1 0 0,22-8-40 0 0,-39 12-246 0 0,0-3 0 0 0,-1-2-1 0 0,-83 8 1 0 0,141-22 220 0 0,-51 3-259 0 0,48-4 195 0 0,1 0 0 0 0,-1 0 0 0 0,0-1 0 0 0,0 0 0 0 0,1 0 0 0 0,-12-4 0 0 0,16 4 18 0 0,-1 1 1 0 0,1-1 0 0 0,0 1-1 0 0,0-1 1 0 0,-1 0-1 0 0,1 0 1 0 0,0 0 0 0 0,0 0-1 0 0,0 0 1 0 0,0 0-1 0 0,0 0 1 0 0,0 0 0 0 0,0 0-1 0 0,-1-2 1 0 0,2 2-267 0 0,-1 0 0 0 0,1 0 1 0 0,0 1-1 0 0,0-1 0 0 0,-1 0 1 0 0,1 0-1 0 0,0 0 0 0 0,0 0 1 0 0,0 0-1 0 0,0 0 0 0 0,0 0 0 0 0,0 0 1 0 0,0 0-1 0 0,1-2 0 0 0,5-12-5647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3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30 10591 0 0,'41'-14'1134'0'0,"-35"11"-811"0"0,-1 1 0 0 0,1 0 0 0 0,0 0 0 0 0,0 0 1 0 0,0 1-1 0 0,0-1 0 0 0,0 2 0 0 0,0-1 0 0 0,0 1 0 0 0,9 0 0 0 0,-15 0-300 0 0,0 0 0 0 0,1 1-1 0 0,-1-1 1 0 0,0 0-1 0 0,0 0 1 0 0,1 0 0 0 0,-1 1-1 0 0,0-1 1 0 0,0 0 0 0 0,0 0-1 0 0,0 1 1 0 0,1-1 0 0 0,-1 0-1 0 0,0 1 1 0 0,0-1-1 0 0,0 0 1 0 0,0 0 0 0 0,0 1-1 0 0,0-1 1 0 0,0 0 0 0 0,0 1-1 0 0,0-1 1 0 0,0 0 0 0 0,0 1-1 0 0,0-1 1 0 0,0 0 0 0 0,0 1-1 0 0,0-1 1 0 0,0 0-1 0 0,0 1 1 0 0,0-1 0 0 0,0 0-1 0 0,0 0 1 0 0,0 1 0 0 0,-1-1-1 0 0,1 1 1 0 0,-5 10 154 0 0,-1-1-104 0 0,0-1 1 0 0,0 0 0 0 0,-1 0-1 0 0,-15 15 1 0 0,-37 28-53 0 0,43-40 10 0 0,-28 26 0 0 0,-125 106 57 0 0,118-96-85 0 0,-52 64 0 0 0,24 0 45 0 0,30-40 80 0 0,13-20-62 0 0,-33 43-133 0 0,55-79-44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3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96 11887 0 0,'0'0'1083'0'0,"1"1"-891"0"0,2 5 27 0 0,0-2 1 0 0,1 1-1 0 0,-1 0 1 0 0,1-1-1 0 0,0 1 1 0 0,0-1-1 0 0,1 0 1 0 0,-1 0-1 0 0,1-1 1 0 0,0 1-1 0 0,0-1 1 0 0,0 0-1 0 0,0-1 1 0 0,1 1-1 0 0,-1-1 1 0 0,1 0-1 0 0,-1 0 1 0 0,1-1-1 0 0,10 2 1 0 0,8 0 33 0 0,0-1 0 0 0,0-1-1 0 0,36-3 1 0 0,-40 1-216 0 0,0-2 1 0 0,0 0-1 0 0,0-1 0 0 0,-1-1 0 0 0,30-11 0 0 0,-40 12-59 0 0,1 0 0 0 0,-1-1 0 0 0,0 0 0 0 0,-1 0 0 0 0,1-1 0 0 0,-1 0 0 0 0,0 0 0 0 0,0-1 0 0 0,-1 0 0 0 0,0 0 1 0 0,0-1-1 0 0,10-16 0 0 0,-10 9-29 0 0,-2-2-32 0 0,-5 17 77 0 0,0 0 0 0 0,0-1-1 0 0,0 1 1 0 0,0 0 0 0 0,0-1-1 0 0,0 1 1 0 0,0 0 0 0 0,0-1-1 0 0,0 1 1 0 0,0 0 0 0 0,-1-1-1 0 0,1 1 1 0 0,0 0 0 0 0,0 0-1 0 0,0-1 1 0 0,0 1 0 0 0,0 0 0 0 0,-1-1-1 0 0,1 1 1 0 0,0 0 0 0 0,0 0-1 0 0,-1 0 1 0 0,1-1 0 0 0,0 1-1 0 0,0 0 1 0 0,-1 0 0 0 0,1 0-1 0 0,0-1 1 0 0,0 1 0 0 0,-1 0-1 0 0,-8-3-93 0 0,5 2 70 0 0,0 1-1 0 0,0 0 0 0 0,0 0 1 0 0,0 1-1 0 0,0-1 1 0 0,0 1-1 0 0,1 0 1 0 0,-7 2-1 0 0,-32 14-80 0 0,29-11 73 0 0,-41 17-18 0 0,-139 67 48 0 0,169-77 49 0 0,1 1-1 0 0,0 1 0 0 0,1 1 1 0 0,1 1-1 0 0,-36 36 1 0 0,49-44 65 0 0,1-1 1 0 0,0 2 0 0 0,0-1-1 0 0,1 1 1 0 0,0 0 0 0 0,0 0-1 0 0,1 1 1 0 0,1 0 0 0 0,0 0-1 0 0,0 0 1 0 0,1 0 0 0 0,1 0-1 0 0,0 1 1 0 0,0-1 0 0 0,1 1 0 0 0,0 13-1 0 0,2-18-102 0 0,-1-1 1 0 0,1 1-1 0 0,0-1 0 0 0,0 1 0 0 0,1-1 1 0 0,0 0-1 0 0,0 0 0 0 0,1 1 0 0 0,0-1 1 0 0,0-1-1 0 0,0 1 0 0 0,0 0 0 0 0,1-1 1 0 0,0 0-1 0 0,0 0 0 0 0,6 6 0 0 0,-8-10-46 0 0,-1 0 0 0 0,1 0 1 0 0,0 0-1 0 0,0 0 0 0 0,0 0 0 0 0,-1 0 0 0 0,1-1 0 0 0,0 1 0 0 0,0-1 0 0 0,0 1 0 0 0,0-1 0 0 0,0 0 1 0 0,0 0-1 0 0,3 0 0 0 0,33-3-790 0 0,-30 2 707 0 0,69-12-2020 0 0,-28 3 387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0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5983 0 0,'0'0'2224'0'0,"-2"1"-437"0"0,1-1-1346 0 0,-5 3 190 0 0,0-1 0 0 0,0 0 0 0 0,1 1 0 0 0,-1 0 0 0 0,1 1 0 0 0,0-1 0 0 0,0 1 0 0 0,0 0-1 0 0,1 0 1 0 0,-6 6 0 0 0,-1 5-75 0 0,-1-1 0 0 0,-28 26-1 0 0,-1 2-352 0 0,28-27-172 0 0,1 0 1 0 0,-13 22-1 0 0,19-27 33 0 0,3-2 28 0 0,3-7 486 0 0,19 10 254 0 0,-15-11-755 0 0,-1 1 0 0 0,1-1 0 0 0,0 0 0 0 0,-1 0 0 0 0,1 0 0 0 0,-1-1 1 0 0,1 1-1 0 0,-1-1 0 0 0,1 0 0 0 0,-1 0 0 0 0,1 0 0 0 0,-1-1 0 0 0,0 1 1 0 0,0-1-1 0 0,4-2 0 0 0,-3 2-60 0 0,0 0-1 0 0,-1-1 1 0 0,1 1 0 0 0,-1-1 0 0 0,0 0-1 0 0,0 0 1 0 0,0 0 0 0 0,-1 0 0 0 0,1-1-1 0 0,-1 1 1 0 0,1-1 0 0 0,2-5 0 0 0,6-25-1237 0 0,15-67 1 0 0,-25 99 740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3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3 3223 0 0,'0'0'13703'0'0,"-2"0"-13575"0"0,-2-1-121 0 0,2 1-1 0 0,0-1-1 0 0,1 1 1 0 0,-1 0 0 0 0,0 0 0 0 0,0 0 0 0 0,1 0 0 0 0,-1 0 0 0 0,0 0 0 0 0,0 1 0 0 0,-3 0 0 0 0,-3 3-2 0 0,0 0 0 0 0,0 1 1 0 0,-8 5-1 0 0,3-3-29 0 0,0 0-1 0 0,0-1 0 0 0,-1-1 0 0 0,-18 5 1 0 0,-19 8-27 0 0,19-3 16 0 0,0 1 0 0 0,1 1-1 0 0,-39 30 1 0 0,68-46-28 0 0,17 13-67 0 0,26 7 164 0 0,-30-16-20 0 0,-1 0 0 0 0,16 11 0 0 0,20 20-84 0 0,-31-23 26 0 0,1-1 0 0 0,0-1 0 0 0,1 0 0 0 0,22 11 0 0 0,-28-18 49 0 0,0-1-1 0 0,0-1 1 0 0,0 0-1 0 0,22 2 1 0 0,-6-1 81 0 0,15-1 534 0 0,-41-2-529 0 0,8 9 82 0 0,-7-6-151 0 0,-1 1 0 0 0,0 0 0 0 0,0 0 0 0 0,-1 0 0 0 0,1 0 0 0 0,-1 0 0 0 0,0 0 0 0 0,0 0 0 0 0,0 0 0 0 0,0 0 0 0 0,-1 0 0 0 0,0 0 0 0 0,0 0 0 0 0,0 0 0 0 0,0 0 0 0 0,-1-1 0 0 0,1 1 0 0 0,-1 0 0 0 0,-4 6 0 0 0,3-7 5 0 0,0 0 0 0 0,0 0 0 0 0,0 0 0 0 0,0-1 0 0 0,0 1 0 0 0,-1-1 0 0 0,0 0 0 0 0,-6 3 0 0 0,-31 10 224 0 0,14-9-164 0 0,0-1-1 0 0,0-2 1 0 0,-36 1 0 0 0,35-2-34 0 0,-60 0-36 0 0,-27 3-19 0 0,85-2-56 0 0,-36 1-226 0 0,65-4 275 0 0,1 0 0 0 0,0 0 0 0 0,0 0 0 0 0,-1 0 0 0 0,1 0 0 0 0,0 0 0 0 0,-1 0 0 0 0,1 0 0 0 0,0 0 0 0 0,0 0 0 0 0,0 0 0 0 0,-1-1 0 0 0,1 1 0 0 0,0 0 0 0 0,0 0 0 0 0,-1 0 0 0 0,1 0 0 0 0,0 0 0 0 0,0-1 0 0 0,0 1 0 0 0,0 0 0 0 0,-1 0 0 0 0,1-1 0 0 0,0 1 0 0 0,0 0 0 0 0,0 0 0 0 0,0 0 0 0 0,0-1 0 0 0,0 1 0 0 0,0 0 0 0 0,0 0 0 0 0,-1-1 0 0 0,1 1 0 0 0,0 0 0 0 0,0 0 0 0 0,0-1 0 0 0,0 1 0 0 0,0 0 0 0 0,0-1 0 0 0,0 1 0 0 0,1 0 0 0 0,-1 0 0 0 0,0-1 0 0 0,0 1 0 0 0,0 0 0 0 0,0 0 0 0 0,0-1 0 0 0,1 0 5 0 0,0-1 0 0 0,-1 1-1 0 0,1 0 1 0 0,0 0 0 0 0,0-1-1 0 0,0 1 1 0 0,0 0 0 0 0,0 0-1 0 0,0 0 1 0 0,0 0 0 0 0,0 0-1 0 0,1 0 1 0 0,-1 1 0 0 0,2-2-1 0 0,-2 1-576 0 0,1 1 0 0 0,0-1 0 0 0,-1 1 0 0 0,1-1 0 0 0,0 1 0 0 0,-1 0 0 0 0,1-1 0 0 0,2 1 0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3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1375 0 0,'0'2'8859'0'0,"-10"38"-4971"0"0,-13 20-2693 0 0,13-35-1071 0 0,-7 26 1 0 0,15-42-140 0 0,-26 81 414 0 0,24-81-525 0 0,0 0 0 0 0,0 0 0 0 0,-1 0-1 0 0,0-1 1 0 0,-1 0 0 0 0,0 0 0 0 0,-9 9 0 0 0,14-15-644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3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8895 0 0,'0'0'968'0'0,"9"0"-4904"0"0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3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41 1375 0 0,'0'0'8391'0'0,"2"0"-7314"0"0,13-1-231 0 0,0-1 0 0 0,25-6-1 0 0,0 0-26 0 0,26-2 227 0 0,-1 3 1 0 0,104 3-1 0 0,-161 4-1032 0 0,-3 0-6 0 0,1 1 0 0 0,0 0-1 0 0,-1 0 1 0 0,10 3 0 0 0,-7 0-8 0 0,-7-3-3 0 0,-1 0 0 0 0,1 0 1 0 0,-1 0-1 0 0,1 0 0 0 0,-1 0 0 0 0,0 0 0 0 0,1 0 0 0 0,-1 0 0 0 0,0 0 0 0 0,0 0 0 0 0,1 0 0 0 0,-1 0 0 0 0,0 0 0 0 0,0 0 1 0 0,0 0-1 0 0,0 0 0 0 0,-1 0 0 0 0,1 0 0 0 0,0 0 0 0 0,0 0 0 0 0,-1 0 0 0 0,1 0 0 0 0,0 0 0 0 0,-1 0 0 0 0,1 0 1 0 0,-1 0-1 0 0,1 0 0 0 0,-1 0 0 0 0,0-1 0 0 0,1 1 0 0 0,-1 0 0 0 0,-1 1 0 0 0,-2 2-18 0 0,0 0 0 0 0,1 0-1 0 0,-1 0 1 0 0,-1-1 0 0 0,-4 4-1 0 0,-95 52-130 0 0,-38 25-48 0 0,-205 183 200 0 0,333-256 0 0 0,-2 2-2 0 0,4-4 10 0 0,-19 20 2274 0 0,52-29-1635 0 0,77-1 80 0 0,-67 0-667 0 0,41 3 0 0 0,-62-1-59 0 0,29 2-10 0 0,76 17 1 0 0,-107-18-126 0 0,-7-2-26 0 0,5 3-378 0 0,11 13-7600 0 0,-11-12 7342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3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375 154 8287 0 0,'0'0'956'0'0,"0"13"840"0"0,0-12-1711 0 0,0 0-1 0 0,0 1 0 0 0,0-1 1 0 0,1 1-1 0 0,-1-1 0 0 0,0 1 0 0 0,1-1 1 0 0,-1 0-1 0 0,1 1 0 0 0,-1-1 1 0 0,1 0-1 0 0,0 0 0 0 0,0 1 0 0 0,-1-1 1 0 0,1 0-1 0 0,0 0 0 0 0,0 0 1 0 0,0 0-1 0 0,2 1 0 0 0,0 0 85 0 0,0 0 0 0 0,0 0 0 0 0,0 0 0 0 0,0-1 0 0 0,0 0 0 0 0,0 0 0 0 0,1 0 0 0 0,3 1 0 0 0,7 1 408 0 0,1-2 0 0 0,0 0 0 0 0,14 0 1 0 0,-23-1-408 0 0,7 0-114 0 0,-1-1 1 0 0,1 0 0 0 0,0-1-1 0 0,-1 0 1 0 0,1-1 0 0 0,-1 0 0 0 0,0-1-1 0 0,16-7 1 0 0,-20 7-157 0 0,0-1-1 0 0,0 0 1 0 0,0 0 0 0 0,-1-1-1 0 0,0 0 1 0 0,0 0-1 0 0,0 0 1 0 0,-1-1 0 0 0,0 0-1 0 0,0 0 1 0 0,0-1-1 0 0,3-8 1 0 0,0 1-88 0 0,-6 11 133 0 0,0-1-1 0 0,0 0 1 0 0,0 1 0 0 0,-1-2 0 0 0,0 1 0 0 0,0 0-1 0 0,0 0 1 0 0,-1-1 0 0 0,1 1 0 0 0,-1 0-1 0 0,0-8 1 0 0,-1 13 46 0 0,0-1 0 0 0,0 0-1 0 0,0 1 1 0 0,-1-1 0 0 0,1 0-1 0 0,0 1 1 0 0,-1-1 0 0 0,1 0-1 0 0,0 1 1 0 0,-1-1 0 0 0,1 1 0 0 0,0-1-1 0 0,-1 0 1 0 0,1 1 0 0 0,-1-1-1 0 0,1 1 1 0 0,-1-1 0 0 0,0 1-1 0 0,1 0 1 0 0,-1-1 0 0 0,1 1-1 0 0,-1 0 1 0 0,0-1 0 0 0,1 1 0 0 0,-1 0-1 0 0,0 0 1 0 0,1-1 0 0 0,-1 1-1 0 0,0 0 1 0 0,1 0 0 0 0,-1 0-1 0 0,0 0 1 0 0,-1 0 0 0 0,-23 1-71 0 0,-10 5 48 0 0,-66 19 0 0 0,-32 22 328 0 0,82-28-44 0 0,-241 91 562 0 0,285-107-809 0 0,-3 0 40 0 0,0 1 0 0 0,0 0 0 0 0,0 1 0 0 0,1 0 0 0 0,0 1 0 0 0,-14 10 0 0 0,22-15-4 0 0,0 1 1 0 0,0-1-1 0 0,0 0 1 0 0,0 1-1 0 0,0-1 1 0 0,0 0-1 0 0,1 1 1 0 0,-1-1-1 0 0,0 1 1 0 0,1-1 0 0 0,0 1-1 0 0,-1-1 1 0 0,1 1-1 0 0,0 0 1 0 0,0-1-1 0 0,0 1 1 0 0,0-1-1 0 0,0 1 1 0 0,0 0-1 0 0,0-1 1 0 0,0 1-1 0 0,1-1 1 0 0,-1 1-1 0 0,1-1 1 0 0,-1 1 0 0 0,1-1-1 0 0,-1 1 1 0 0,1-1-1 0 0,0 1 1 0 0,0-1-1 0 0,0 0 1 0 0,1 2-1 0 0,3 3 121 0 0,0 1-1 0 0,0-1 0 0 0,1-1 1 0 0,0 1-1 0 0,7 5 0 0 0,5 2 71 0 0,1-1-1 0 0,1 0 1 0 0,-1-2-1 0 0,42 17 1 0 0,91 19 53 0 0,-85-27-154 0 0,-45-14-69 0 0,0-1 1 0 0,0 0 0 0 0,29 0-1 0 0,-35-2 12 0 0,-14-2-61 0 0,0 1-1 0 0,0-1 1 0 0,-1 0 0 0 0,1 0 0 0 0,0 1-1 0 0,0-1 1 0 0,0 0 0 0 0,0-1 0 0 0,0 1-1 0 0,0 0 1 0 0,0 0 0 0 0,-1-1 0 0 0,1 1-1 0 0,0-1 1 0 0,0 0 0 0 0,0 1 0 0 0,-1-1-1 0 0,3-1 1 0 0,-3 1 19 0 0,13-13-3982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9:4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5983 0 0,'0'0'464'0'0,"-1"2"-305"0"0,0 11 278 0 0,0-1 1 0 0,1 1-1 0 0,0 0 0 0 0,1 0 0 0 0,0 0 0 0 0,1-1 1 0 0,1 1-1 0 0,4 15 0 0 0,3-2 349 0 0,0-1 0 0 0,26 46 0 0 0,31 39 291 0 0,-30-51-579 0 0,39 81-1 0 0,-69-123-482 0 0,0-1 1 0 0,-2 2-1 0 0,1-1 0 0 0,-2 1 0 0 0,-1 0 0 0 0,0 0 0 0 0,0 19 1 0 0,-3-26 72 0 0,0 1 1 0 0,-1-1 0 0 0,0 0 0 0 0,-1 0 0 0 0,0 0 0 0 0,-1-1-1 0 0,0 1 1 0 0,-1 0 0 0 0,0-1 0 0 0,0 0 0 0 0,-1 0-1 0 0,-11 15 1 0 0,4-9 121 0 0,-1-1 0 0 0,0-1 0 0 0,-1 0 0 0 0,-1-1 0 0 0,0 0 0 0 0,-1-1 0 0 0,-18 10 0 0 0,-17 7-50 0 0,-56 24 0 0 0,-60 14-193 0 0,102-43-116 0 0,-51 17 70 0 0,115-40-776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44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293 178 4143 0 0,'0'0'191'0'0,"-1"1"-11"0"0,-22 20-190 0 0,-3 4 7341 0 0,25-19-2309 0 0,11-7-4841 0 0,-1 0 1 0 0,0 0-1 0 0,0-1 1 0 0,0-1-1 0 0,0 1 1 0 0,0-2-1 0 0,15-7 1 0 0,-12 6 9 0 0,0-2 0 0 0,-1 0 0 0 0,0 0 0 0 0,-1-1 0 0 0,12-11 0 0 0,-15 12-247 0 0,0-1 0 0 0,0 0-1 0 0,-1 0 1 0 0,0 0 0 0 0,-1-1-1 0 0,0 0 1 0 0,0 0 0 0 0,-1 0 0 0 0,0 0-1 0 0,0-1 1 0 0,-1 0 0 0 0,-1 0-1 0 0,2-10 1 0 0,-3 12-2 0 0,-1 7-24 0 0,-19-8-430 0 0,12 9 419 0 0,-1-1-1 0 0,0 1 1 0 0,0 0 0 0 0,0 1-1 0 0,1 0 1 0 0,-13 3-1 0 0,-46 17-125 0 0,41-12 236 0 0,-9 3 69 0 0,1 2-1 0 0,0 1 0 0 0,1 1 1 0 0,1 2-1 0 0,-53 40 0 0 0,76-51 53 0 0,0 0 0 0 0,-12 13 0 0 0,18-17-84 0 0,0 0 0 0 0,0-1 0 0 0,0 1 0 0 0,1 0 0 0 0,-1 0 0 0 0,0 1 1 0 0,1-1-1 0 0,0 0 0 0 0,0 0 0 0 0,0 1 0 0 0,-1 5 0 0 0,2-7-22 0 0,0-1 0 0 0,0 1 0 0 0,1-1 1 0 0,-1 1-1 0 0,0-1 0 0 0,1 1 0 0 0,-1-1 0 0 0,1 1 1 0 0,-1-1-1 0 0,1 1 0 0 0,0-1 0 0 0,0 0 0 0 0,-1 1 0 0 0,1-1 1 0 0,0 0-1 0 0,0 0 0 0 0,0 0 0 0 0,0 0 0 0 0,1 0 1 0 0,-1 0-1 0 0,0 0 0 0 0,0 0 0 0 0,1 0 0 0 0,-1 0 1 0 0,0-1-1 0 0,1 1 0 0 0,-1 0 0 0 0,2 0 0 0 0,6 2 92 0 0,0-1 0 0 0,1 1 0 0 0,13 1-1 0 0,-12-2-22 0 0,58 10 314 0 0,105 25-166 0 0,-135-23-266 0 0,-38-13-68 0 0,1 0-498 0 0,0-1 523 0 0,0 1 1 0 0,0 0-1 0 0,-1 0 0 0 0,1-1 0 0 0,0 1 1 0 0,0-1-1 0 0,3 1 0 0 0,-1 0-66 0 0,11 2-1427 0 0,1-1-4973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4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22 8287 0 0,'0'0'639'0'0,"-7"-5"-390"0"0,4 3 58 0 0,0 0-1 0 0,0 0 1 0 0,0 0-1 0 0,0 0 1 0 0,0 1-1 0 0,0-1 1 0 0,-6-1-1 0 0,7 3-138 0 0,0-1 0 0 0,0 1 0 0 0,0 0-1 0 0,0 0 1 0 0,0 0 0 0 0,0 0 0 0 0,0 1-1 0 0,1-1 1 0 0,-1 0 0 0 0,0 1 0 0 0,0-1-1 0 0,0 1 1 0 0,0 0 0 0 0,1 0 0 0 0,-4 1-1 0 0,-7 6 13 0 0,0 0-1 0 0,1 1 0 0 0,-1 0 1 0 0,2 1-1 0 0,-1 0 1 0 0,1 1-1 0 0,1 0 0 0 0,0 0 1 0 0,1 1-1 0 0,-9 17 0 0 0,-8 18 263 0 0,-27 74 1 0 0,24-53-23 0 0,-20 46 37 0 0,-79 173 474 0 0,88-209-588 0 0,-78 116 0 0 0,100-170-199 0 0,-24 27 0 0 0,35-45-117 0 0,0 1 0 0 0,-1-1 1 0 0,0-1-1 0 0,0 1 0 0 0,0-1 1 0 0,0 0-1 0 0,-1-1 0 0 0,-12 6 1 0 0,17-9-181 0 0,1 0 1 0 0,-1 0 0 0 0,0-1 0 0 0,1 1 0 0 0,-1-1-1 0 0,0 0 1 0 0,0 0 0 0 0,0 0 0 0 0,1 0 0 0 0,-1 0-1 0 0,0 0 1 0 0,-4-2 0 0 0,-4-3-995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45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20 126 6447 0 0,'-19'-12'14158'0'0,"51"14"-13676"0"0,0 0 1 0 0,1-2 0 0 0,-1-1-1 0 0,33-6 1 0 0,128-33 443 0 0,-90 18-1173 0 0,2 4 0 0 0,187-9 0 0 0,-274 26-223 0 0,-11 0-171 0 0,0 1-1 0 0,0 0 0 0 0,11 1 0 0 0,-8 2-1213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4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7831 0 0,'0'0'1024'0'0,"-1"1"111"0"0,-7 30 3250 0 0,6-20-3190 0 0,0-1 0 0 0,-7 15 1 0 0,7-20-1065 0 0,0 1 1 0 0,1 0 0 0 0,-1 0 0 0 0,1 1-1 0 0,0-1 1 0 0,1 0 0 0 0,-1 0 0 0 0,1 1-1 0 0,0-1 1 0 0,2 11 0 0 0,-1-13-142 0 0,0 0 1 0 0,0 0-1 0 0,0-1 1 0 0,0 1-1 0 0,0 0 1 0 0,1-1-1 0 0,-1 0 1 0 0,1 1-1 0 0,0-1 0 0 0,0 0 1 0 0,0 0-1 0 0,1 0 1 0 0,-1 0-1 0 0,1 0 1 0 0,0 0-1 0 0,-1-1 1 0 0,1 1-1 0 0,6 3 1 0 0,7 1-1441 0 0,2-2-4946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6 5983 0 0,'0'0'274'0'0,"-2"-1"-6"0"0,0 0-197 0 0,-1 0 0 0 0,0 1 0 0 0,1-1 1 0 0,-1 1-1 0 0,0-1 0 0 0,1 1 1 0 0,-1 0-1 0 0,-3 0 0 0 0,1 1 734 0 0,0 0 0 0 0,0 0 1 0 0,0 0-1 0 0,0 0 0 0 0,0 1 0 0 0,-8 4 1 0 0,-3 3 1617 0 0,0 1 1 0 0,-18 14-1 0 0,24-16-3122 0 0,-77 63 2056 0 0,76-62-1294 0 0,1 1 0 0 0,1 1 0 0 0,0 0 0 0 0,0 0 0 0 0,-13 25 0 0 0,21-35-62 0 0,1 1 0 0 0,-1 0 0 0 0,0 0 0 0 0,1 0 0 0 0,-1 0 1 0 0,1 0-1 0 0,-1 0 0 0 0,1 2 0 0 0,2 5-17 0 0,0-5-20 0 0,1 0 0 0 0,-1 0 0 0 0,1-1 0 0 0,-1 1 1 0 0,1-1-1 0 0,0 1 0 0 0,7 4 0 0 0,29 21-240 0 0,-8-7 163 0 0,-19-11 117 0 0,0 0-1 0 0,-1 1 1 0 0,-1 1-1 0 0,0-1 1 0 0,-1 2-1 0 0,0-1 1 0 0,7 16-1 0 0,-14-25 71 0 0,-1-1-1 0 0,1 1 0 0 0,-1 0 1 0 0,0-1-1 0 0,0 1 0 0 0,0 0 1 0 0,0 0-1 0 0,0 0 0 0 0,-1 0 1 0 0,0 0-1 0 0,0-1 0 0 0,0 1 1 0 0,0 0-1 0 0,-1 0 1 0 0,-1 6-1 0 0,1-5 2 0 0,-1-1-1 0 0,0 1 1 0 0,0-1 0 0 0,-1 0-1 0 0,1 0 1 0 0,-1 0 0 0 0,0 0-1 0 0,0 0 1 0 0,0-1 0 0 0,-1 1-1 0 0,-3 3 1 0 0,-4 1 10 0 0,0 0-1 0 0,-1-1 0 0 0,1-1 1 0 0,-1 1-1 0 0,-1-2 0 0 0,1 0 1 0 0,-1 0-1 0 0,-14 2 0 0 0,4-1 13 0 0,-1-1 0 0 0,-27 1 0 0 0,42-5-220 0 0,-1-1-1 0 0,1 0 1 0 0,-1-1-1 0 0,1 0 1 0 0,0 0 0 0 0,-1-1-1 0 0,1 0 1 0 0,-11-5-1 0 0,18 7-786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0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0 313 8287 0 0,'2'-1'2612'0'0,"87"-60"6104"0"0,38-45-8568 0 0,-81 66 372 0 0,-1-3-462 0 0,14-14 40 0 0,-54 53 5 0 0,-4 4 137 0 0,13 20-20 0 0,-8-5-172 0 0,0-1 0 0 0,4 20-1 0 0,4 12 114 0 0,-10-38-131 0 0,0 0 0 0 0,0 0 1 0 0,0 0-1 0 0,1-1 0 0 0,0 1 1 0 0,1-1-1 0 0,0-1 0 0 0,0 1 1 0 0,0-1-1 0 0,10 8 0 0 0,37 34 58 0 0,-52-46-160 0 0,6 14-4149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4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13415 0 0,'0'0'1216'0'0,"-1"1"-1000"0"0,-13 10-198 0 0,11-10 75 0 0,1 1-1 0 0,-1 0 0 0 0,0 1 0 0 0,1-1 1 0 0,-1 0-1 0 0,1 1 0 0 0,-4 4 0 0 0,-10 22 703 0 0,1 0 0 0 0,1 0-1 0 0,2 1 1 0 0,1 1 0 0 0,1 0-1 0 0,-7 41 1 0 0,-50 176 92 0 0,47-192-852 0 0,-3-1 1 0 0,-38 69-1 0 0,39-88-4 0 0,-42 53 0 0 0,-34 26-42 0 0,72-86-8 0 0,-23 27-1015 0 0,48-54-244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4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0 6447 0 0,'0'0'8335'0'0,"-1"2"-7218"0"0,-66 101 2304 0 0,-17 31-2215 0 0,-48 122 57 0 0,83-156-957 0 0,33-69-346 0 0,-1 0 0 0 0,-36 46 0 0 0,52-76-257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4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29 160 2759 0 0,'2'-9'126'0'0,"-1"-1"-1"0"0,0 1 0 0 0,0-10 1 0 0,1-13 3047 0 0,-1 27-1732 0 0,0 0 0 0 0,0 0 0 0 0,0 1 0 0 0,3-7 0 0 0,-3 8-1200 0 0,0 0 0 0 0,1 0 0 0 0,0 1 0 0 0,-1-1 0 0 0,1 1-1 0 0,0-1 1 0 0,1 1 0 0 0,-1 0 0 0 0,0-1 0 0 0,0 1 0 0 0,1 1 0 0 0,-1-1 0 0 0,1 0-1 0 0,0 0 1 0 0,0 1 0 0 0,-1 0 0 0 0,1-1 0 0 0,0 1 0 0 0,5-1 0 0 0,5 0-93 0 0,-1 0 1 0 0,1 0 0 0 0,20 1-1 0 0,-9 0-13 0 0,19 1-122 0 0,1 2 1 0 0,-1 2-1 0 0,71 15 0 0 0,-104-17-16 0 0,-1 0 0 0 0,1 1-1 0 0,-1 0 1 0 0,1 0 0 0 0,-1 1-1 0 0,0 1 1 0 0,-1-1 0 0 0,17 13 0 0 0,-22-15 40 0 0,0 0 0 0 0,-1 0 0 0 0,1 1 0 0 0,-1 0 0 0 0,1-1 0 0 0,-1 1 0 0 0,0 0 0 0 0,0 0 0 0 0,0 0 0 0 0,-1 0 0 0 0,1 1 0 0 0,-1-1 0 0 0,0 0 0 0 0,0 1 0 0 0,0-1 0 0 0,0 1 1 0 0,0-1-1 0 0,-1 1 0 0 0,1-1 0 0 0,-1 1 0 0 0,0 0 0 0 0,0-1 0 0 0,-1 1 0 0 0,1-1 0 0 0,-1 1 0 0 0,0-1 0 0 0,-2 7 0 0 0,-1 1 146 0 0,0 0 0 0 0,-1 0 0 0 0,-1-1 0 0 0,0 1 0 0 0,0-1 1 0 0,-1 0-1 0 0,0-1 0 0 0,-10 10 0 0 0,4-6-66 0 0,0-2 1 0 0,-1 1 0 0 0,0-2-1 0 0,-30 18 1 0 0,14-13-66 0 0,0-2-1 0 0,-1-1 1 0 0,-1-1-1 0 0,0-2 1 0 0,-45 8-1 0 0,2-8 46 0 0,66-8-248 0 0,0-1 0 0 0,0 0 0 0 0,0-1 0 0 0,0 0 0 0 0,0-1-1 0 0,-10-2 1 0 0,8-2-830 0 0,3-2-46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4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82 244 10135 0 0,'2'0'778'0'0,"23"-4"-574"0"0,5 1 1335 0 0,0-2-1 0 0,-1-1 1 0 0,48-17-1 0 0,95-55-618 0 0,-140 62-896 0 0,36-22 5 0 0,-58 32-101 0 0,0-1-1 0 0,-1 0 1 0 0,0 0-1 0 0,13-16 1 0 0,-11 5-651 0 0,-10 16 335 0 0,-4 2-84 0 0,-3 0 276 0 0,-1 0-1 0 0,1 0 0 0 0,-1 0 1 0 0,1 1-1 0 0,-1 0 0 0 0,1 0 1 0 0,-10 4-1 0 0,-45 18 288 0 0,-9 10 815 0 0,-93 61 1 0 0,139-79-650 0 0,1 1 0 0 0,0 1 0 0 0,1 1 1 0 0,0 1-1 0 0,2 1 0 0 0,1 1 0 0 0,0 1 0 0 0,-28 43 1 0 0,39-52-79 0 0,2 0 0 0 0,-1 1 0 0 0,-4 16 1 0 0,9-24-83 0 0,0 0 1 0 0,0 1 0 0 0,1 0 0 0 0,0-1-1 0 0,0 1 1 0 0,1 0 0 0 0,0-1 0 0 0,0 1-1 0 0,2 8 1 0 0,-2-12-45 0 0,1 0-1 0 0,1 0 1 0 0,-1-1-1 0 0,0 1 1 0 0,1 0-1 0 0,-1-1 1 0 0,1 1 0 0 0,0-1-1 0 0,0 0 1 0 0,-1 1-1 0 0,2-1 1 0 0,-1 0-1 0 0,0 0 1 0 0,0 0-1 0 0,1-1 1 0 0,-1 1-1 0 0,1-1 1 0 0,-1 1-1 0 0,1-1 1 0 0,0 0 0 0 0,0 0-1 0 0,5 2 1 0 0,5 0 152 0 0,0 0 0 0 0,0-1 0 0 0,23 2 0 0 0,45-1 153 0 0,92-9 0 0 0,80-23 201 0 0,-138 6-4973 0 0,-93 20-2788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4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0 919 0 0,'0'0'14642'0'0,"-1"2"-14006"0"0,-4 5-443 0 0,-1 0 0 0 0,1 1 1 0 0,1-1-1 0 0,-1 1 1 0 0,2 0-1 0 0,-1 1 0 0 0,1-1 1 0 0,0 1-1 0 0,0-1 1 0 0,1 1-1 0 0,1 0 0 0 0,-1 0 1 0 0,1 0-1 0 0,1 0 1 0 0,0 0-1 0 0,0 0 0 0 0,1 0 1 0 0,2 12-1 0 0,-2-13-137 0 0,0 1-1 0 0,0 0 1 0 0,-1 0-1 0 0,0 0 1 0 0,-1 0-1 0 0,0 0 0 0 0,0 0 1 0 0,-1 0-1 0 0,0-1 1 0 0,0 1-1 0 0,-1 0 1 0 0,-6 12-1 0 0,2-9-533 0 0,1 1-1 0 0,-16 18 1 0 0,12-17-2494 0 0,-23 21 1 0 0,17-21-2732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4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24 110 7367 0 0,'-5'-2'225'0'0,"-13"-2"10186"0"0,34 2-8251 0 0,24-1-1838 0 0,-17 3 52 0 0,223-10 2118 0 0,124-32-976 0 0,-301 34-1637 0 0,-25 4-224 0 0,0-3 0 0 0,79-20 0 0 0,-121 26-172 0 0,-16 4-5042 0 0,-3-1-1069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4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13 248 5063 0 0,'-5'-17'1300'0'0,"-2"-10"8984"0"0,7 26-10180 0 0,0 1 0 0 0,0-1 0 0 0,0 1 0 0 0,0-1 0 0 0,1 0 0 0 0,-1 1 0 0 0,0-1 0 0 0,0 1 0 0 0,0-1 0 0 0,1 0 0 0 0,-1 1 0 0 0,0-1 0 0 0,1 1 0 0 0,-1-1 0 0 0,0 1 0 0 0,1-1 0 0 0,-1 1 0 0 0,1-1 0 0 0,-1 1 0 0 0,1 0 0 0 0,-1-1 0 0 0,2 0 0 0 0,12-7 931 0 0,-7 4-791 0 0,1 0 0 0 0,0 1 0 0 0,0 1 0 0 0,1-1 0 0 0,-1 2 0 0 0,11-2 0 0 0,54-2 565 0 0,-36 4-473 0 0,381-38 1041 0 0,-294 26-1241 0 0,294-52-49 0 0,-356 51-1184 0 0,47-11-5403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2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2303 0 0,'0'0'10976'0'0,"-1"2"-10785"0"0,-34 85 663 0 0,-3-1-1 0 0,-74 120 1 0 0,90-171-862 0 0,8-11-10 0 0,-1-1-1 0 0,-1-1 0 0 0,-1 0 1 0 0,-23 22-1 0 0,37-41 3 0 0,-7 9-47 0 0,9-11-7 0 0,2-8-865 0 0,0 1 429 0 0,1-1 1 0 0,0 1-1 0 0,1 0 1 0 0,-1-1-1 0 0,1 1 1 0 0,1 0-1 0 0,-1 1 1 0 0,6-8-1 0 0,-9 13 460 0 0,10-16-1389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2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179 469 6535 0 0,'0'0'592'0'0,"0"1"-490"0"0,-20 53 1699 0 0,19-53-1249 0 0,1 1-319 0 0,-1 2-674 0 0,1-3 679 0 0,0 1 1 0 0,0-1 0 0 0,0 0 0 0 0,0 1-1 0 0,-1-1 1 0 0,1 0 0 0 0,0 1 0 0 0,-1-1-1 0 0,1 0 1 0 0,-1 0 0 0 0,1 1 0 0 0,-1-1-1 0 0,0 0 1 0 0,0 0 0 0 0,1 0 0 0 0,-1 0-1 0 0,0 0 1 0 0,0 0 0 0 0,-2 2 0 0 0,2-3-85 0 0,0-12 116 0 0,0-8-76 0 0,6 3-44 0 0,0 1 1 0 0,1 0-1 0 0,1 0 0 0 0,0 0 0 0 0,18-27 0 0 0,-2 2-11 0 0,3-5-75 0 0,2 2 0 0 0,2 1 0 0 0,2 1 0 0 0,40-41 0 0 0,-62 72-38 0 0,1 1 0 0 0,0 0 0 0 0,1 0 0 0 0,0 1 0 0 0,0 0 0 0 0,1 1 0 0 0,0 1 0 0 0,0 0 0 0 0,1 1 0 0 0,15-5 0 0 0,-24 9-23 0 0,0 2 0 0 0,0-1 0 0 0,1 1 0 0 0,-1-1 0 0 0,0 2 0 0 0,0-1 0 0 0,0 0 1 0 0,0 1-1 0 0,0 0 0 0 0,0 0 0 0 0,0 0 0 0 0,0 1 0 0 0,0 0 0 0 0,0 0 0 0 0,-1 0 0 0 0,1 1 1 0 0,-1-1-1 0 0,7 6 0 0 0,-4-3 30 0 0,0 1-1 0 0,0 0 1 0 0,-1 0 0 0 0,0 1 0 0 0,0-1-1 0 0,0 1 1 0 0,-1 1 0 0 0,0-1-1 0 0,7 16 1 0 0,-7-9-13 0 0,0 1 0 0 0,-1-1 0 0 0,-1 0-1 0 0,-1 1 1 0 0,0 0 0 0 0,0-1 0 0 0,-2 1 0 0 0,1 0 0 0 0,-2 0-1 0 0,0 0 1 0 0,-5 19 0 0 0,-1-2 2 0 0,-1-1 1 0 0,-1 1-1 0 0,-2-1 0 0 0,-16 31 1 0 0,-4-1 59 0 0,-2-1 0 0 0,-3-1 0 0 0,-45 56 0 0 0,63-92-52 0 0,-1-2 0 0 0,-1 0 0 0 0,-1-1 0 0 0,-32 23 0 0 0,40-34-22 0 0,-1 0 0 0 0,0 0 0 0 0,-1-2 0 0 0,0 0 0 0 0,0 0-1 0 0,0-1 1 0 0,-1-1 0 0 0,1-1 0 0 0,-19 4 0 0 0,21-7 9 0 0,0 0 0 0 0,0-1 0 0 0,0 0 1 0 0,1-1-1 0 0,-24-4 0 0 0,29 4-16 0 0,1-1 0 0 0,-1 0 0 0 0,1 0 0 0 0,0 0 1 0 0,0-1-1 0 0,0 0 0 0 0,0 0 0 0 0,0-1 0 0 0,1 1 0 0 0,0-1 0 0 0,-1-1 0 0 0,-8-8 0 0 0,13 11-30 0 0,-1 0 0 0 0,1 1 0 0 0,-1-1-1 0 0,1 0 1 0 0,0 0 0 0 0,0 0 0 0 0,0 0 0 0 0,0-1-1 0 0,0 1 1 0 0,1 0 0 0 0,-1 0 0 0 0,1 0 0 0 0,-1-1-1 0 0,1 1 1 0 0,0 0 0 0 0,-1 0 0 0 0,1-1 0 0 0,1 1-1 0 0,-1 0 1 0 0,0-1 0 0 0,0 1 0 0 0,1 0 0 0 0,0 0-1 0 0,-1 0 1 0 0,1-1 0 0 0,0 1 0 0 0,0 0 0 0 0,0 0-1 0 0,0 0 1 0 0,0 0 0 0 0,1 0 0 0 0,-1 0 0 0 0,0 1-1 0 0,1-1 1 0 0,3-2 0 0 0,3-4-228 0 0,1 1 0 0 0,0 0-1 0 0,0 1 1 0 0,0 0 0 0 0,20-9 0 0 0,-3 3-341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2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94 315 6911 0 0,'0'0'528'0'0,"-1"1"-221"0"0,-1 3 291 0 0,1 0-1 0 0,-1-1 1 0 0,1 1 0 0 0,0 0-1 0 0,0 0 1 0 0,0 0-1 0 0,1 0 1 0 0,-1 4 0 0 0,1-6 235 0 0,2-1-687 0 0,0 1 0 0 0,0-1 0 0 0,0 0 0 0 0,0-1 0 0 0,0 1 0 0 0,0 0 0 0 0,4 0 0 0 0,-3 0-38 0 0,1-1-1 0 0,-1-1 1 0 0,0 1 0 0 0,1 0-1 0 0,-1-1 1 0 0,0 0 0 0 0,0 0-1 0 0,0 0 1 0 0,6-3 0 0 0,30-16 426 0 0,-29 15-440 0 0,3-4-30 0 0,1-1 0 0 0,-2 0 0 0 0,1-1 0 0 0,13-15 0 0 0,-16 16-40 0 0,7-7-99 0 0,-1-1-1 0 0,0 0 1 0 0,14-24-1 0 0,-26 36-40 0 0,0 0-1 0 0,-1 0 0 0 0,1 0 0 0 0,-2-1 0 0 0,1 1 1 0 0,-1-1-1 0 0,0 0 0 0 0,0 0 0 0 0,0 0 0 0 0,-1 0 1 0 0,0 0-1 0 0,-1 0 0 0 0,0 0 0 0 0,0 0 0 0 0,-1-8 1 0 0,1 13 90 0 0,0 0-1 0 0,-1 0 1 0 0,1 0 0 0 0,-1-1 0 0 0,1 1 0 0 0,-1 0 0 0 0,0 0 0 0 0,0 1 0 0 0,0-1 0 0 0,0 0 0 0 0,0 0 0 0 0,0 0 0 0 0,-1 1 0 0 0,1-1 0 0 0,0 0-1 0 0,-1 1 1 0 0,1-1 0 0 0,-1 1 0 0 0,0 0 0 0 0,1-1 0 0 0,-1 1 0 0 0,0 0 0 0 0,0 0 0 0 0,0 0 0 0 0,0 0 0 0 0,0 1 0 0 0,0-1 0 0 0,0 1 0 0 0,0-1 0 0 0,0 1-1 0 0,0-1 1 0 0,0 1 0 0 0,-1 0 0 0 0,1 0 0 0 0,0 0 0 0 0,0 0 0 0 0,0 1 0 0 0,0-1 0 0 0,-2 1 0 0 0,-6 1 29 0 0,1 1 0 0 0,1 0 0 0 0,-1 0 0 0 0,0 1 0 0 0,1 0 0 0 0,0 1 0 0 0,-12 8 0 0 0,-1 2 123 0 0,1 1 1 0 0,1 2-1 0 0,1 0 1 0 0,0 0-1 0 0,1 2 1 0 0,2 0-1 0 0,0 1 0 0 0,1 1 1 0 0,0 0-1 0 0,2 0 1 0 0,1 2-1 0 0,1-1 1 0 0,1 1-1 0 0,1 1 0 0 0,1 0 1 0 0,-6 41-1 0 0,12-61-108 0 0,1 0-1 0 0,0 0 1 0 0,0 0-1 0 0,0 0 1 0 0,1 0-1 0 0,-1 0 1 0 0,1 0 0 0 0,0 0-1 0 0,1 0 1 0 0,-1 0-1 0 0,1 0 1 0 0,0 0-1 0 0,0-1 1 0 0,0 1-1 0 0,6 6 1 0 0,-4-6 25 0 0,0-1 0 0 0,0 1 0 0 0,1-1 0 0 0,-1 0 0 0 0,1 0 0 0 0,0-1 0 0 0,1 1 0 0 0,-1-1 0 0 0,0 0 0 0 0,1-1 0 0 0,0 1 0 0 0,8 2 0 0 0,-10-4-96 0 0,6 2-202 0 0,0 0 0 0 0,0 0-1 0 0,0-1 1 0 0,1 0 0 0 0,-1 0 0 0 0,15-1-1 0 0,-14-3-5232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1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20 848 4607 0 0,'0'0'354'0'0,"-6"11"5036"0"0,-7 14 1502 0 0,21-27-6672 0 0,1-1-1 0 0,-1 0 1 0 0,1 0-1 0 0,-1 0 1 0 0,0-1-1 0 0,0 0 0 0 0,-1-1 1 0 0,11-7-1 0 0,3-5 68 0 0,29-29-1 0 0,22-29 8 0 0,109-148-1 0 0,-161 199-261 0 0,0 2 0 0 0,1 0 0 0 0,46-35 0 0 0,-47 41-27 0 0,18-14 21 0 0,55-30 0 0 0,-44 29 2 0 0,-43 27-138 0 0,4-2 731 0 0,-8 7-292 0 0,-4 6-235 0 0,-6 13-50 0 0,-2 0 1 0 0,0-1-1 0 0,-14 19 1 0 0,12-20-3 0 0,1 1 0 0 0,1-1 0 0 0,-10 27 0 0 0,-28 83 22 0 0,45-122-64 0 0,0 0 0 0 0,0 0 0 0 0,0 0 0 0 0,-1 0 0 0 0,0-1 0 0 0,0 1 0 0 0,0-1-1 0 0,-9 9 1 0 0,-4 3 12 0 0,-2 5 46 0 0,-33 30 1 0 0,24-25 16 0 0,27-26 642 0 0,19-24-653 0 0,-8 13-35 0 0,0 0 1 0 0,1 0-1 0 0,15-9 0 0 0,25-15 122 0 0,42-25 77 0 0,-47 29-200 0 0,-2-1-1 0 0,61-55 1 0 0,-2 1-31 0 0,159-137-124 0 0,-216 182 118 0 0,-28 25-208 0 0,1 2 0 0 0,22-13 0 0 0,-34 22 189 0 0,6-2-475 0 0,-11 7-2 0 0,-5 5 342 0 0,-9 12 139 0 0,0 0 0 0 0,-2-1 0 0 0,-18 18 0 0 0,4 0 15 0 0,0 1 0 0 0,-42 75 0 0 0,55-85 36 0 0,-9 17 21 0 0,-31 76 1 0 0,-4 51 82 0 0,28-73 547 0 0,31-95-626 0 0,-1-1 1 0 0,1 0-1 0 0,0 1 0 0 0,-1-1 0 0 0,1 1 0 0 0,0-1 1 0 0,0 0-1 0 0,0 1 0 0 0,0-1 0 0 0,0 2 0 0 0,1 2 2 0 0,-1 0 0 0 0,-1 1-1 0 0,1-1 1 0 0,-1 0 0 0 0,-1 8-1 0 0,-5 2-127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2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556 743 7367 0 0,'-2'2'568'0'0,"-18"17"575"0"0,1 1 0 0 0,-22 29-1 0 0,32-38 821 0 0,20-19-1324 0 0,5-6-110 0 0,-2 0 1 0 0,0-1-1 0 0,24-34 1 0 0,-23 28-310 0 0,25-38 196 0 0,-2-1 0 0 0,32-73 0 0 0,-40 69-353 0 0,-4 0 0 0 0,30-113 1 0 0,-51 159-117 0 0,-1 0-1 0 0,2-22 1 0 0,-6 35 26 0 0,0-1 0 0 0,1 1-1 0 0,-2 0 1 0 0,1 0-1 0 0,-1-1 1 0 0,1 1-1 0 0,-1 0 1 0 0,-1 0-1 0 0,1 0 1 0 0,-1 0-1 0 0,0 0 1 0 0,-4-7 0 0 0,6 11 19 0 0,-1 0 1 0 0,0 0-1 0 0,0 0 1 0 0,1 0-1 0 0,-1 0 1 0 0,0 0-1 0 0,0 0 1 0 0,0 0-1 0 0,0 0 1 0 0,0 0 0 0 0,-1 1-1 0 0,1-1 1 0 0,0 0-1 0 0,0 1 1 0 0,0-1-1 0 0,-1 1 1 0 0,1-1-1 0 0,0 1 1 0 0,-3-1-1 0 0,2 1-3 0 0,0 0-1 0 0,0 1 0 0 0,-1-1 1 0 0,1 0-1 0 0,0 1 0 0 0,0-1 1 0 0,0 1-1 0 0,0-1 0 0 0,0 1 1 0 0,0 0-1 0 0,-2 1 0 0 0,-2 2-7 0 0,0 0 1 0 0,0 1-1 0 0,0-1 1 0 0,1 1-1 0 0,0 0 0 0 0,-6 7 1 0 0,-6 10 6 0 0,1 1 0 0 0,1 1 1 0 0,2 0-1 0 0,-14 31 1 0 0,-34 109-45 0 0,47-124 52 0 0,-90 245 44 0 0,27-77-16 0 0,-45 83 562 0 0,84-215-282 0 0,-83 121 0 0 0,96-164-204 0 0,0-2 1 0 0,-38 35 0 0 0,84-79-1442 0 0,-4 1 546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2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13735 0 0,'0'0'1246'0'0,"1"-9"-1004"0"0,0 6-174 0 0,0 1-1 0 0,0 0 0 0 0,0 0 1 0 0,1-1-1 0 0,-1 1 0 0 0,0 0 1 0 0,1 0-1 0 0,0 1 1 0 0,-1-1-1 0 0,1 0 0 0 0,0 0 1 0 0,0 1-1 0 0,3-3 0 0 0,30-18 1508 0 0,-30 19-1462 0 0,55-27 1107 0 0,80-29-1 0 0,-86 39-774 0 0,-35 12-614 0 0,0 1 0 0 0,1 2 0 0 0,1 0 0 0 0,-1 1 0 0 0,0 0 0 0 0,29 0 0 0 0,-33 4-1339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2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47 184 1839 0 0,'0'0'395'0'0,"-1"2"838"0"0,-40 38 7970 0 0,40-39-8227 0 0,-2 4 2682 0 0,7-12-2651 0 0,23-22-1153 0 0,3 0 0 0 0,0 2-1 0 0,1 2 1 0 0,2 1 0 0 0,1 1 0 0 0,70-36-1 0 0,-83 51 163 0 0,-20 7 144 0 0,0 1-142 0 0,-1 0 1 0 0,1 1-1 0 0,0-1 0 0 0,-1 0 0 0 0,1 0 0 0 0,0 1 0 0 0,-1-1 0 0 0,1 0 0 0 0,-1 1 1 0 0,1-1-1 0 0,-1 0 0 0 0,1 1 0 0 0,-1-1 0 0 0,1 1 0 0 0,0 2-4 0 0,0 0 0 0 0,0 0 1 0 0,-1-1-1 0 0,1 1 0 0 0,-1 0 0 0 0,0 0 0 0 0,0 0 0 0 0,0 0 0 0 0,0 0 0 0 0,0 0 0 0 0,-1-1 0 0 0,1 1 0 0 0,-1 0 1 0 0,0 0-1 0 0,0-1 0 0 0,0 1 0 0 0,-2 5 0 0 0,0-1 52 0 0,-18 38 212 0 0,10-23 17 0 0,-10 30-1 0 0,19-46-291 0 0,0 1 0 0 0,0 0 1 0 0,1 0-1 0 0,0 0 0 0 0,0 0 0 0 0,1 0 0 0 0,0 0 0 0 0,1 13 0 0 0,-1-19-217 0 0,0-1 0 0 0,1 1 0 0 0,-1-1 1 0 0,0 1-1 0 0,0-1 0 0 0,0 1 0 0 0,0-1 0 0 0,1 0 1 0 0,-1 1-1 0 0,0-1 0 0 0,0 1 0 0 0,1-1 0 0 0,-1 0 1 0 0,0 1-1 0 0,1-1 0 0 0,-1 1 0 0 0,0-1 0 0 0,2 1 1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2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8607 0 0,'0'0'780'0'0,"-1"2"-513"0"0,0 0-113 0 0,-1 1 501 0 0,-1 1-1 0 0,1 0 0 0 0,0 0 0 0 0,0 1 1 0 0,0-1-1 0 0,1 0 0 0 0,-1 1 1 0 0,1-1-1 0 0,-1 8 0 0 0,2-10-172 0 0,9 8-262 0 0,9-3-1599 0 0,-8-6 520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2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16007 0 0,'0'0'4520'0'0,"9"-7"-4432"0"0,0 2-24 0 0,0 0 0 0 0,1-1-1008 0 0,1 1-208 0 0,1 0-32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3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63 2759 0 0,'2'-1'207'0'0,"5"-2"708"0"0,1-1 0 0 0,0 0 0 0 0,-1-1 1 0 0,0 0-1 0 0,0 0 0 0 0,0 0 0 0 0,0-1 0 0 0,9-11 2699 0 0,-13 10-813 0 0,-24 41-2406 0 0,-31 68 0 0 0,-7 44-333 0 0,40-87-13 0 0,13-39-152 0 0,-1 0 0 0 0,0 0 0 0 0,-2-1-1 0 0,-14 26 1 0 0,23-44 70 0 0,-3 3-382 0 0,0 0 0 0 0,0 1 0 0 0,0-1 0 0 0,0 0 0 0 0,-1-1 0 0 0,0 1 0 0 0,1 0 0 0 0,-8 3 0 0 0,6-4-545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3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1 369 9151 0 0,'0'0'2032'0'0,"2"0"-1662"0"0,12-1 71 0 0,1-1 0 0 0,-2-1 0 0 0,1 0 1 0 0,0-1-1 0 0,14-6 0 0 0,14-4 797 0 0,109-33 1275 0 0,65-18-1226 0 0,-100 41-1158 0 0,45-10-83 0 0,-2 0-35 0 0,-70 16-28 0 0,-63 13-60 0 0,13-3-448 0 0,61-21-1 0 0,38-33-978 0 0,-135 60 1385 0 0,5-1-2471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3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 1839 0 0,'0'2'8220'0'0,"0"9"-7284"0"0,-2 1 0 0 0,1-1 1 0 0,-1 1-1 0 0,-4 12 0 0 0,-18 47-955 0 0,16-50 424 0 0,-9 29-150 0 0,-72 189 350 0 0,-25 28-903 0 0,-18-10-1685 0 0,118-233 1648 0 0,-29 35 0 0 0,35-49 345 0 0,0-1-1 0 0,-1 0 1 0 0,-1 0-1 0 0,0 0 1 0 0,-18 11 0 0 0,28-20 2 0 0,0 0 0 0 0,-1 0 0 0 0,1 0 0 0 0,0 0 0 0 0,-1 0 0 0 0,1 0 0 0 0,-1 0 0 0 0,1 0 1 0 0,0 0-1 0 0,-1 0 0 0 0,1 0 0 0 0,-1 0 0 0 0,1 0 0 0 0,0 0 0 0 0,-1 0 0 0 0,1 0 0 0 0,-1 0 0 0 0,1 0 0 0 0,0-1 1 0 0,-1 1-1 0 0,1 0 0 0 0,0 0 0 0 0,-1 0 0 0 0,1-1 0 0 0,0 1 0 0 0,-1 0 0 0 0,1 0 0 0 0,0-1 0 0 0,0 1 1 0 0,-1 0-1 0 0,1-1 0 0 0,0 1 0 0 0,0 0 0 0 0,0-1 0 0 0,-1 1 0 0 0,1 0 0 0 0,0-1 0 0 0,0 1 0 0 0,0 0 0 0 0,0-1 1 0 0,0 0-1 0 0,-4-16 146 0 0,5 10-136 0 0,0 0-1 0 0,0 0 0 0 0,1 0 1 0 0,0 1-1 0 0,1-1 1 0 0,-1 0-1 0 0,7-10 0 0 0,3-3-94 0 0,15-18-1 0 0,-9 12 44 0 0,2 2 0 0 0,1 1 1 0 0,1 0-1 0 0,0 1 0 0 0,2 2 0 0 0,0 0 0 0 0,2 2 0 0 0,51-29 0 0 0,-69 43 195 0 0,0 1 1 0 0,0-1-1 0 0,1 2 1 0 0,-1-1-1 0 0,1 1 0 0 0,10-1 1 0 0,-17 3-98 0 0,1-1 0 0 0,0 1 1 0 0,0 0-1 0 0,-1 0 0 0 0,1 1 1 0 0,0-1-1 0 0,0 0 0 0 0,-1 1 1 0 0,1 0-1 0 0,-1 0 0 0 0,1 0 0 0 0,0 0 1 0 0,-1 0-1 0 0,0 0 0 0 0,1 0 1 0 0,-1 1-1 0 0,0-1 0 0 0,1 1 1 0 0,-1 0-1 0 0,0 0 0 0 0,0 0 1 0 0,-1 0-1 0 0,3 3 0 0 0,0 0-34 0 0,-2 1-1 0 0,1 0 1 0 0,0-1 0 0 0,-1 1-1 0 0,0 1 1 0 0,-1-1-1 0 0,1 0 1 0 0,-1 0 0 0 0,-1 0-1 0 0,1 1 1 0 0,-1-1-1 0 0,0 0 1 0 0,0 1-1 0 0,-1-1 1 0 0,1 0 0 0 0,-4 10-1 0 0,-3 10 120 0 0,0 0 0 0 0,-19 38 1 0 0,21-51-145 0 0,-1 1-744 0 0,0-1 1 0 0,-1 0-1 0 0,-1 0 0 0 0,0-1 0 0 0,0 0 0 0 0,-20 21 0 0 0,26-31-737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3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62 211 1375 0 0,'0'0'66'0'0,"1"-1"-8"0"0,15-4-1355 0 0,5-2 4065 0 0,30-8 9489 0 0,-32 11-10863 0 0,-1-1-1064 0 0,-1-1 0 0 0,33-14 1 0 0,-41 15-285 0 0,17-8-2 0 0,28-19-1 0 0,-39 23-55 0 0,-5 2-54 0 0,-1 1 1 0 0,14-12 0 0 0,-20 16-17 0 0,-1-1 0 0 0,0 1-1 0 0,0-1 1 0 0,1 1 0 0 0,-1-1 0 0 0,-1 0 0 0 0,1 0 0 0 0,0 0 0 0 0,-1 0 0 0 0,1 0 0 0 0,-1 0 0 0 0,1-6 0 0 0,-2 9 34 0 0,0-1 0 0 0,0 1-1 0 0,0-1 1 0 0,0 1 0 0 0,0-1 0 0 0,0 1 0 0 0,0-1 0 0 0,0 1 0 0 0,-1-1-1 0 0,1 1 1 0 0,0-1 0 0 0,0 1 0 0 0,-1-1 0 0 0,1 1 0 0 0,0-1 0 0 0,-1 1-1 0 0,1 0 1 0 0,0-1 0 0 0,-1 1 0 0 0,1-1 0 0 0,0 1 0 0 0,-1 0 0 0 0,1 0-1 0 0,-1-1 1 0 0,1 1 0 0 0,-1 0 0 0 0,1 0 0 0 0,-1-1 0 0 0,1 1 0 0 0,-1 0-1 0 0,-15-3-667 0 0,5 2 401 0 0,0 2 1 0 0,0 0 0 0 0,0 0-1 0 0,0 1 1 0 0,0 0 0 0 0,-18 7-1 0 0,10-2 291 0 0,0 1 0 0 0,-31 19-1 0 0,28-14 487 0 0,0 2-1 0 0,2 1 1 0 0,-36 34 0 0 0,44-38-81 0 0,0 1 0 0 0,1 1 1 0 0,1 0-1 0 0,1 0 1 0 0,0 1-1 0 0,-13 29 0 0 0,19-38-280 0 0,1 1-1 0 0,0-1 0 0 0,0 1 0 0 0,1 0 1 0 0,0-1-1 0 0,0 1 0 0 0,1 0 1 0 0,0 10-1 0 0,0-14-69 0 0,0-1 0 0 0,1 1 0 0 0,-1 0 0 0 0,1-1 0 0 0,0 1 0 0 0,-1-1 0 0 0,1 1 1 0 0,0-1-1 0 0,0 0 0 0 0,1 1 0 0 0,-1-1 0 0 0,0 0 0 0 0,1 0 0 0 0,0 0 0 0 0,-1 0 0 0 0,1 0 0 0 0,0 0 1 0 0,0 0-1 0 0,0-1 0 0 0,0 1 0 0 0,0-1 0 0 0,0 1 0 0 0,1-1 0 0 0,3 2 0 0 0,7 1 64 0 0,1 0-1 0 0,-1-1 1 0 0,1 0-1 0 0,0-1 0 0 0,-1-1 1 0 0,22 0-1 0 0,83-10-181 0 0,-65 2-71 0 0,38-3-2063 0 0,-64 8 1018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3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0 8751 0 0,'-1'2'674'0'0,"-21"45"-195"0"0,12-27 227 0 0,1-1 0 0 0,-12 38 0 0 0,14-28-278 0 0,0-2 40 0 0,-15 42 0 0 0,10-42-268 0 0,-79 185 1038 0 0,58-143-880 0 0,-43 65 1 0 0,32-64-335 0 0,1 1 43 0 0,-80 98 0 0 0,116-161-149 0 0,-1 0 0 0 0,0-1 0 0 0,-1 0 0 0 0,0 0 0 0 0,-10 5 0 0 0,18-11 22 0 0,1-1-1 0 0,-1 0 0 0 0,1 0 1 0 0,-1 0-1 0 0,1 0 1 0 0,-1 0-1 0 0,1 0 0 0 0,-1 0 1 0 0,1 0-1 0 0,-1 0 1 0 0,1 0-1 0 0,-1 0 1 0 0,1 0-1 0 0,-1 0 0 0 0,1 0 1 0 0,-1 0-1 0 0,0 0 1 0 0,1 0-1 0 0,-1-1 0 0 0,1 1 1 0 0,0 0-1 0 0,-1 0 1 0 0,1-1-1 0 0,-1 1 0 0 0,1 0 1 0 0,-1-1-1 0 0,1 1 1 0 0,0-1-1 0 0,-1 1 0 0 0,1 0 1 0 0,0-1-1 0 0,-1 1 1 0 0,1-1-1 0 0,0 1 0 0 0,0-1 1 0 0,-1 1-1 0 0,1-1 1 0 0,0 1-1 0 0,0-1 0 0 0,0 1 1 0 0,-1-1-1 0 0,-4-20-1099 0 0,3-4-87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1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184 122 6911 0 0,'0'0'7740'0'0,"2"1"-6845"0"0,4 2-616 0 0,0-1 0 0 0,0 1 0 0 0,1-1 0 0 0,-1 0-1 0 0,1 0 1 0 0,-1-1 0 0 0,1 0 0 0 0,0 0 0 0 0,12-1 0 0 0,8 0 163 0 0,30-6-1 0 0,-44 4-334 0 0,8 0-42 0 0,1-2 0 0 0,25-7 0 0 0,-39 8-87 0 0,0 0-1 0 0,0 0 1 0 0,-1 0 0 0 0,1-1-1 0 0,-1 0 1 0 0,0-1 0 0 0,-1 1-1 0 0,1-1 1 0 0,6-6 0 0 0,-12 9-42 0 0,1-1 0 0 0,0 1 1 0 0,-1-1-1 0 0,1 1 1 0 0,-1-1-1 0 0,0 1 0 0 0,0-1 1 0 0,0 0-1 0 0,0 0 1 0 0,0 0-1 0 0,-1 1 0 0 0,1-1 1 0 0,-1 0-1 0 0,0 0 1 0 0,0 0-1 0 0,0 0 0 0 0,0-5 1 0 0,0 4-82 0 0,0 4 135 0 0,-1-1-1 0 0,1 1 1 0 0,0-1-1 0 0,0 1 1 0 0,0-1-1 0 0,0 1 1 0 0,0-1 0 0 0,-1 1-1 0 0,1-1 1 0 0,0 1-1 0 0,0-1 1 0 0,-1 1-1 0 0,1 0 1 0 0,0-1-1 0 0,-1 1 1 0 0,1-1-1 0 0,0 1 1 0 0,-1 0-1 0 0,1-1 1 0 0,-1 1-1 0 0,1 0 1 0 0,0-1 0 0 0,-1 1-1 0 0,1 0 1 0 0,-1 0-1 0 0,1 0 1 0 0,-1-1-1 0 0,1 1 1 0 0,-1 0-1 0 0,1 0 1 0 0,-1 0-1 0 0,1 0 1 0 0,-1 0-1 0 0,1 0 1 0 0,-1 0 0 0 0,0 0-1 0 0,1 0 1 0 0,-1 0-1 0 0,0 0 1 0 0,-20 4-220 0 0,-12 6 95 0 0,-20 7 70 0 0,-10 9 70 0 0,14-7 78 0 0,1 3 0 0 0,-51 30 1 0 0,83-42 54 0 0,1 1 1 0 0,1 1-1 0 0,0 0 1 0 0,0 1-1 0 0,-14 19 1 0 0,20-24-66 0 0,1 2 0 0 0,1-1 0 0 0,0 1-1 0 0,0 0 1 0 0,1 0 0 0 0,0 1 0 0 0,1 0 0 0 0,0 0 0 0 0,-4 19 0 0 0,7-27 13 0 0,1 1 1 0 0,0 0-1 0 0,0 0 1 0 0,0 0-1 0 0,0 0 0 0 0,1-1 1 0 0,0 1-1 0 0,-1 0 1 0 0,1 0-1 0 0,0-1 1 0 0,1 1-1 0 0,-1-1 1 0 0,1 1-1 0 0,0-1 0 0 0,0 1 1 0 0,0-1-1 0 0,0 0 1 0 0,0 0-1 0 0,1 0 1 0 0,-1 0-1 0 0,6 4 0 0 0,0-1-47 0 0,0 0 0 0 0,0 0 0 0 0,0-1 0 0 0,0-1 0 0 0,1 1 0 0 0,0-1 0 0 0,14 4 0 0 0,4-3-1067 0 0,-8-5-4070 0 0,-2-1-1380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3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29 662 8287 0 0,'0'0'639'0'0,"-7"-5"-390"0"0,5 3-124 0 0,0 0-1 0 0,0 0 1 0 0,0 0 0 0 0,1 0-1 0 0,-1 0 1 0 0,1-1-1 0 0,-1 1 1 0 0,1 0-1 0 0,0-1 1 0 0,0 1-1 0 0,0-1 1 0 0,0 0 0 0 0,0 1-1 0 0,1-1 1 0 0,-1 0-1 0 0,1 1 1 0 0,0-1-1 0 0,0 0 1 0 0,0 1 0 0 0,0-1-1 0 0,0 0 1 0 0,0 0-1 0 0,1 1 1 0 0,1-6-1 0 0,1-4 700 0 0,1-1-1 0 0,1 1 1 0 0,10-23-1 0 0,9-6-615 0 0,1 2 0 0 0,1 0 0 0 0,53-58 0 0 0,-51 68-151 0 0,0 0 0 0 0,2 2 0 0 0,61-42 0 0 0,-39 35 157 0 0,101-48 0 0 0,-142 77-128 0 0,1-1 0 0 0,1 2-1 0 0,-1 0 1 0 0,1 0 0 0 0,23-3 0 0 0,-32 6-73 0 0,-1 1 0 0 0,1 0 1 0 0,0 0-1 0 0,-1 0 1 0 0,1 1-1 0 0,0-1 1 0 0,-1 1-1 0 0,1 0 1 0 0,-1 0-1 0 0,1 0 0 0 0,-1 0 1 0 0,0 0-1 0 0,1 1 1 0 0,-1 0-1 0 0,0 0 1 0 0,0 0-1 0 0,0 0 1 0 0,0 0-1 0 0,0 1 1 0 0,-1-1-1 0 0,1 1 0 0 0,-1-1 1 0 0,1 1-1 0 0,-1 0 1 0 0,2 4-1 0 0,-1-1-1 0 0,0 0-1 0 0,0 0 0 0 0,0 0 1 0 0,-1 1-1 0 0,0 0 1 0 0,-1-1-1 0 0,1 1 0 0 0,-1 0 1 0 0,0 0-1 0 0,-1 0 0 0 0,0-1 1 0 0,0 1-1 0 0,-2 11 1 0 0,-2 6 105 0 0,-1 0 1 0 0,-12 34-1 0 0,13-45-59 0 0,-1 2-26 0 0,0 0 0 0 0,-2 0 1 0 0,0-1-1 0 0,0 0 1 0 0,-1-1-1 0 0,-1 0 1 0 0,0 0-1 0 0,-1-1 1 0 0,0 0-1 0 0,-1 0 0 0 0,0-1 1 0 0,-1-1-1 0 0,0 0 1 0 0,0 0-1 0 0,-1-1 1 0 0,-1-1-1 0 0,1 0 1 0 0,-2-1-1 0 0,1-1 0 0 0,-19 6 1 0 0,10-5-153 0 0,-1-2 0 0 0,0-1 0 0 0,-35 3 0 0 0,43-7 29 0 0,0 0 0 0 0,0 0 0 0 0,0-2 0 0 0,0 0 1 0 0,1-1-1 0 0,-21-6 0 0 0,31 7-83 0 0,0 0 0 0 0,0 0-1 0 0,0-1 1 0 0,0 0 0 0 0,1 0 0 0 0,-1 0 0 0 0,-5-5 0 0 0,9 6-400 0 0,1 1 393 0 0,0 0-1 0 0,0 0 1 0 0,0 0-1 0 0,0 0 1 0 0,0-1-1 0 0,1 1 1 0 0,-1 0-1 0 0,0 0 1 0 0,1 0-1 0 0,-1 0 1 0 0,1 0-1 0 0,-1 0 1 0 0,1 0-1 0 0,-1 0 1 0 0,1 0-1 0 0,0 0 1 0 0,-1 0-1 0 0,1 0 1 0 0,0 1-1 0 0,0-1 1 0 0,1-1-1 0 0,8-5-1009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3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99 539 6447 0 0,'0'0'298'0'0,"-9"-2"90"0"0,4 1 41 0 0,0-1 1 0 0,0 1-1 0 0,1-1 1 0 0,-1 0-1 0 0,1-1 1 0 0,-1 1-1 0 0,1-1 1 0 0,0 0 0 0 0,0 0-1 0 0,0 0 1 0 0,0-1-1 0 0,1 1 1 0 0,-1-1-1 0 0,1 0 1 0 0,0 0-1 0 0,0 0 1 0 0,0 0-1 0 0,1 0 1 0 0,-1-1-1 0 0,1 1 1 0 0,0-1 0 0 0,0 0-1 0 0,1 0 1 0 0,-2-8-1 0 0,2 8-331 0 0,0 0 0 0 0,1 0 0 0 0,-1 0 0 0 0,1 0-1 0 0,1 0 1 0 0,-1 0 0 0 0,1 0 0 0 0,-1 0 0 0 0,3-7 0 0 0,3-4 12 0 0,1 0-1 0 0,0 1 1 0 0,1 0 0 0 0,16-25-1 0 0,-7 17-128 0 0,1 1 0 0 0,22-21 0 0 0,-20 24 6 0 0,2 0 0 0 0,0 2 0 0 0,31-19 1 0 0,80-34 0 0 0,-116 63-413 0 0,0 0 0 0 0,0 2 0 0 0,0 0 1 0 0,25-4-1 0 0,-19 6-666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3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59 8751 0 0,'0'0'6636'0'0,"-2"0"-6024"0"0,-6 2-418 0 0,1 0 0 0 0,-1 1-1 0 0,0 0 1 0 0,1 0 0 0 0,0 1-1 0 0,-9 5 1 0 0,-41 33-57 0 0,26-18-64 0 0,-99 79-62 0 0,104-78-11 0 0,1 0 0 0 0,-36 46-1 0 0,56-63 1 0 0,0-1 0 0 0,0 1 0 0 0,-6 12 0 0 0,10-17 0 0 0,0-1 0 0 0,0 0 0 0 0,1 1 0 0 0,-1-1 0 0 0,0 1 0 0 0,1-1 0 0 0,0 1 0 0 0,-1 0 0 0 0,1-1 0 0 0,0 1 0 0 0,0-1 0 0 0,0 1 0 0 0,1-1 0 0 0,-1 1 0 0 0,1 0 0 0 0,1 4 0 0 0,-1-6 5 0 0,-1 0-1 0 0,1 0 1 0 0,0 0-1 0 0,0-1 1 0 0,0 1-1 0 0,0 0 1 0 0,0 0-1 0 0,0 0 1 0 0,0-1-1 0 0,0 1 1 0 0,0-1-1 0 0,0 1 1 0 0,0-1 0 0 0,1 1-1 0 0,-1-1 1 0 0,0 1-1 0 0,0-1 1 0 0,0 0-1 0 0,1 0 1 0 0,-1 0-1 0 0,0 0 1 0 0,0 0-1 0 0,1 0 1 0 0,-1 0-1 0 0,0 0 1 0 0,3-1-1 0 0,5 0 75 0 0,-1-1-1 0 0,15-4 1 0 0,-18 4-22 0 0,17-5 80 0 0,0-2-1 0 0,36-19 1 0 0,37-29 19 0 0,-78 46-90 0 0,69-49 169 0 0,-74 50-229 0 0,1-1 0 0 0,-1-1 0 0 0,-1 0 0 0 0,12-17 0 0 0,-20 25-21 0 0,0 0 0 0 0,-1-1 1 0 0,1 1-1 0 0,-1-1 0 0 0,-1 1 0 0 0,1-1 0 0 0,0 0 0 0 0,-1 1 0 0 0,0-1 0 0 0,0 0 0 0 0,-1 0 1 0 0,1 0-1 0 0,-1 0 0 0 0,0 0 0 0 0,0 0 0 0 0,-1 1 0 0 0,-1-11 0 0 0,0 8-197 0 0,-1-1-1 0 0,0 1 0 0 0,0 0 0 0 0,0 0 1 0 0,-1 0-1 0 0,0 0 0 0 0,-1 1 0 0 0,1-1 1 0 0,-1 1-1 0 0,-9-8 0 0 0,-14-18-2544 0 0,21 21-2206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3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 5063 0 0,'0'0'1278'0'0,"-1"1"-456"0"0,-4 17 191 0 0,0 0 0 0 0,0 0 0 0 0,-2 30-1 0 0,-6 29 615 0 0,-24 48-703 0 0,-5-1 1 0 0,-5-3 0 0 0,-98 179-1 0 0,41-119-784 0 0,84-150-86 0 0,20-30-57 0 0,0-1 1 0 0,0 0-1 0 0,0 0 1 0 0,0 0 0 0 0,0 1-1 0 0,0-1 1 0 0,0 0-1 0 0,0 0 1 0 0,0 0 0 0 0,-1 1-1 0 0,1-1 1 0 0,0 0-1 0 0,0 0 1 0 0,0 0 0 0 0,0 0-1 0 0,-1 1 1 0 0,1-1-1 0 0,0 0 1 0 0,0 0 0 0 0,0 0-1 0 0,-1 0 1 0 0,1 0-1 0 0,0 0 1 0 0,0 1 0 0 0,0-1-1 0 0,-1 0 1 0 0,1 0-1 0 0,0 0 1 0 0,0 0 0 0 0,-1 0-1 0 0,1 0 1 0 0,0 0-1 0 0,0 0 1 0 0,-1 0 0 0 0,1 0-1 0 0,0 0 1 0 0,0 0 0 0 0,0 0-1 0 0,-1-1 1 0 0,1 1-1 0 0,0 0 1 0 0,0 0 0 0 0,-1 0-1 0 0,1 0 1 0 0,0 0-1 0 0,0 0 1 0 0,0 0 0 0 0,0-1-1 0 0,-1 1 1 0 0,1 0-1 0 0,0 0 1 0 0,0 0 0 0 0,0 0-1 0 0,0-1 1 0 0,-1 1-1 0 0,1 0 1 0 0,0 0 0 0 0,0 0-1 0 0,0-1 1 0 0,0 1-1 0 0,0 0 1 0 0,0 0 0 0 0,0-1-1 0 0,-3-4-46 0 0,1 0 0 0 0,-1 0 0 0 0,1 0 0 0 0,0 0 0 0 0,1 0-1 0 0,0-1 1 0 0,-1 1 0 0 0,1-1 0 0 0,1 1 0 0 0,-1-1 0 0 0,1 1-1 0 0,0-1 1 0 0,1 1 0 0 0,-1-1 0 0 0,1 1 0 0 0,2-9 0 0 0,3-8-39 0 0,1 0 0 0 0,17-34 0 0 0,-20 45 82 0 0,47-95-37 0 0,-40 88 37 0 0,0 0 0 0 0,0 1 0 0 0,24-25 0 0 0,-32 38 14 0 0,0 1 0 0 0,1-1 0 0 0,0 1 0 0 0,0 0 0 0 0,0 0 0 0 0,0 1 0 0 0,1-1 0 0 0,-1 1 0 0 0,1 0 0 0 0,-1 0 0 0 0,1 0 0 0 0,0 1 0 0 0,5-2 0 0 0,-3 3 21 0 0,0-1-1 0 0,1 1 1 0 0,-1 0 0 0 0,0 0-1 0 0,0 1 1 0 0,0 0-1 0 0,0 0 1 0 0,9 3 0 0 0,7 4 66 0 0,0 2 1 0 0,0 0 0 0 0,-1 2 0 0 0,23 15-1 0 0,-38-23-83 0 0,13 9 282 0 0,20 16 0 0 0,-33-23-62 0 0,0 0 0 0 0,0 0 1 0 0,-1 1-1 0 0,0 0 0 0 0,10 15 1 0 0,-15-21-201 0 0,0 0 1 0 0,-1 0-1 0 0,1 1 1 0 0,0-1-1 0 0,-1 1 1 0 0,1-1-1 0 0,-1 1 1 0 0,0-1-1 0 0,1 1 1 0 0,-1-1-1 0 0,0 1 1 0 0,0-1-1 0 0,0 1 1 0 0,0-1-1 0 0,0 1 1 0 0,-1-1-1 0 0,1 1 1 0 0,0-1-1 0 0,-2 3 1 0 0,1-1-105 0 0,0 0 0 0 0,-1-1 0 0 0,0 1 0 0 0,1-1 0 0 0,-1 1 0 0 0,0-1 0 0 0,0 0 0 0 0,-1 0 0 0 0,-2 3 0 0 0,-31 21 297 0 0,-1-1 0 0 0,-61 30-1 0 0,-12 7 17 0 0,-21 28 54 0 0,129-89-566 0 0,7-5 56 0 0,11-9-138 0 0,8-4-86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3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81 2303 0 0,'-2'-1'167'0'0,"-60"-52"11419"0"0,35 32-11571 0 0,25 20 3 0 0,1 0 0 0 0,-1 1 0 0 0,1-1 0 0 0,-1 0-1 0 0,1 1 1 0 0,-1-1 0 0 0,0 1 0 0 0,1 0 0 0 0,-1 0 0 0 0,0-1-1 0 0,1 1 1 0 0,-1 0 0 0 0,0 0 0 0 0,0 0 0 0 0,1 1 0 0 0,-1-1-1 0 0,0 0 1 0 0,1 1 0 0 0,-3 0 0 0 0,-4 2-2 0 0,0 0 1 0 0,-12 6-1 0 0,6-2-11 0 0,-15 7 17 0 0,0 1 0 0 0,-43 30 0 0 0,-47 45 212 0 0,112-84-202 0 0,-73 61 1034 0 0,67-55-714 0 0,1 1-1 0 0,0 0 0 0 0,-18 27 1 0 0,28-37-261 0 0,-1 1 0 0 0,1 0 0 0 0,0 0 0 0 0,1 0 0 0 0,-1 0 0 0 0,1 0 0 0 0,0 0 0 0 0,-2 9 1 0 0,3-12-72 0 0,0 0 0 0 0,0 0 0 0 0,0 0 0 0 0,0 0 0 0 0,0 0 0 0 0,1 0 0 0 0,-1 0 0 0 0,0 1 0 0 0,0-1 0 0 0,1 0 0 0 0,-1 0 0 0 0,1 0 0 0 0,-1 0 0 0 0,1 0 0 0 0,-1 0 0 0 0,1 0 0 0 0,0-1 0 0 0,-1 1 0 0 0,1 0 0 0 0,0 0 0 0 0,0 0 0 0 0,0-1 0 0 0,-1 1 0 0 0,1 0 0 0 0,0-1 0 0 0,0 1 0 0 0,0 0 0 0 0,0-1 0 0 0,0 0 0 0 0,0 1 0 0 0,0-1 0 0 0,0 0 0 0 0,1 1 0 0 0,-1-1 0 0 0,0 0 0 0 0,0 0 0 0 0,0 0 0 0 0,2 0 0 0 0,5 0 86 0 0,1 0 1 0 0,-1 0 0 0 0,0-1-1 0 0,0 0 1 0 0,1 0-1 0 0,-1-1 1 0 0,14-5-1 0 0,55-28 293 0 0,-62 28-370 0 0,17-10-207 0 0,-1-1 0 0 0,-1-1 1 0 0,-1-2-1 0 0,0 0 0 0 0,43-46 0 0 0,-92 79-65 0 0,-14 11 306 0 0,29-18-64 0 0,0-1-1 0 0,0 1 1 0 0,1 1-1 0 0,-1-1 1 0 0,1 0 0 0 0,0 1-1 0 0,1 0 1 0 0,-1 0-1 0 0,1 0 1 0 0,0 0-1 0 0,-3 13 1 0 0,6-18-120 0 0,1 0-1242 0 0,8 3-4888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3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63 5983 0 0,'8'-21'660'0'0,"3"-4"-323"0"0,-4 9 9374 0 0,-6 18-9681 0 0,-1 1-1 0 0,0-1 0 0 0,0 1 1 0 0,0 0-1 0 0,0-1 1 0 0,0 1-1 0 0,-1-1 0 0 0,1 1 1 0 0,-1-1-1 0 0,1 1 1 0 0,-1-1-1 0 0,0 1 0 0 0,0-1 1 0 0,-2 3-1 0 0,-1 5-2 0 0,-82 209 56 0 0,33-92-27 0 0,-68 161 61 0 0,85-201-78 0 0,-4-2 0 0 0,-57 87 1 0 0,83-152-11 0 0,-17 21 1 0 0,26-35-19 0 0,0-1 0 0 0,-1 1 1 0 0,1-1-1 0 0,-1 0 1 0 0,-1 0-1 0 0,1-1 1 0 0,-10 6-1 0 0,15-10-7 0 0,0 1-1 0 0,-1 0 1 0 0,1-1-1 0 0,0 1 0 0 0,-1-1 1 0 0,1 1-1 0 0,0-1 1 0 0,-1 0-1 0 0,1 1 0 0 0,-1-1 1 0 0,1 0-1 0 0,0 0 1 0 0,-1 0-1 0 0,1 0 1 0 0,-1 0-1 0 0,1-1 0 0 0,0 1 1 0 0,-1 0-1 0 0,1-1 1 0 0,0 1-1 0 0,-1 0 1 0 0,1-1-1 0 0,0 0 0 0 0,-1 1 1 0 0,1-1-1 0 0,0 0 1 0 0,0 0-1 0 0,0 1 1 0 0,0-1-1 0 0,0 0 0 0 0,0 0 1 0 0,0 0-1 0 0,0-1 1 0 0,0 1-1 0 0,0 0 1 0 0,0 0-1 0 0,1 0 0 0 0,-1-1 1 0 0,1 1-1 0 0,-1 0 1 0 0,1 0-1 0 0,-1-1 1 0 0,1 1-1 0 0,0-1 0 0 0,-1 1 1 0 0,1 0-1 0 0,0-1 1 0 0,0 1-1 0 0,0-1 1 0 0,0-1-1 0 0,2-11-71 0 0,0 0 0 0 0,1 0-1 0 0,0 1 1 0 0,1-1 0 0 0,1 1 0 0 0,0 0 0 0 0,0 0 0 0 0,2 0 0 0 0,-1 1 0 0 0,15-20-1 0 0,3 1-295 0 0,1 0-1 0 0,46-41 0 0 0,-5 14-262 0 0,-58 51 642 0 0,1 1 0 0 0,-1 1 1 0 0,1 0-1 0 0,0 0 0 0 0,0 1 1 0 0,16-6-1 0 0,-20 9 44 0 0,0 0-1 0 0,0 0 1 0 0,-1 1-1 0 0,1 0 1 0 0,0-1 0 0 0,0 2-1 0 0,0-1 1 0 0,0 1 0 0 0,0-1-1 0 0,0 1 1 0 0,0 0-1 0 0,-1 1 1 0 0,1-1 0 0 0,0 1-1 0 0,-1 0 1 0 0,1 1 0 0 0,-1-1-1 0 0,0 0 1 0 0,0 1-1 0 0,0 0 1 0 0,0 0 0 0 0,0 1-1 0 0,-1-1 1 0 0,1 1 0 0 0,-1-1-1 0 0,0 1 1 0 0,0 0-1 0 0,0 0 1 0 0,-1 1 0 0 0,0-1-1 0 0,1 0 1 0 0,-1 1 0 0 0,2 9-1 0 0,1 4 214 0 0,-1 1-1 0 0,0 0 1 0 0,-2 0-1 0 0,1 28 1 0 0,-8 76 397 0 0,4-110-608 0 0,-1 0 0 0 0,0 0 0 0 0,0 0 0 0 0,-1 0 0 0 0,-6 15 0 0 0,7-23-6 0 0,-1-1 0 0 0,1 1 0 0 0,0-1 0 0 0,-1 0 1 0 0,0 1-1 0 0,0-1 0 0 0,-1-1 0 0 0,1 1 0 0 0,-1 0 0 0 0,1-1 0 0 0,-1 0 0 0 0,0 0 0 0 0,-1 0 0 0 0,1 0 0 0 0,0 0 0 0 0,-8 2 1 0 0,-8 3 33 0 0,0-2 0 0 0,-1 0 1 0 0,0-1-1 0 0,1-1 0 0 0,-2-1 1 0 0,1-1-1 0 0,0 0 0 0 0,0-2 1 0 0,-1-1-1 0 0,-25-3 0 0 0,44 3-190 0 0,0 1 0 0 0,0-1 0 0 0,0 0 0 0 0,-1 0 0 0 0,1 0-1 0 0,1 0 1 0 0,-1-1 0 0 0,0 1 0 0 0,0-1 0 0 0,0 1 0 0 0,1-1 0 0 0,-1 0 0 0 0,1 0-1 0 0,-1 0 1 0 0,-2-5 0 0 0,3 5-7 0 0,1 0 0 0 0,0 0 0 0 0,0 0 0 0 0,0 0 0 0 0,1 0 0 0 0,-1 0 0 0 0,0 0 0 0 0,1-1-1 0 0,-1 1 1 0 0,1 0 0 0 0,0 0 0 0 0,0-1 0 0 0,0 1 0 0 0,0 0 0 0 0,0-1 0 0 0,0 1 0 0 0,1 0 0 0 0,-1 0 0 0 0,1-1 0 0 0,0 1-1 0 0,-1 0 1 0 0,3-3 0 0 0,7-15-1644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3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13823 0 0,'0'0'3534'0'0,"0"2"-2410"0"0,-4 7-609 0 0,0 0 1 0 0,-1 0-1 0 0,0 0 1 0 0,-9 12-1 0 0,-30 34 81 0 0,40-50-500 0 0,-16 18 9 0 0,0 0 256 0 0,-27 40 0 0 0,43-56-317 0 0,0 0-1 0 0,0 1 1 0 0,0-1-1 0 0,1 1 0 0 0,0-1 1 0 0,0 1-1 0 0,1 0 1 0 0,0 0-1 0 0,1 1 1 0 0,-1 14-1 0 0,2-22-126 0 0,0 1 0 0 0,0 0-1 0 0,1-1 1 0 0,-1 1 0 0 0,1 0 0 0 0,-1-1-1 0 0,1 1 1 0 0,0 0 0 0 0,-1-1-1 0 0,1 1 1 0 0,0-1 0 0 0,0 0 0 0 0,0 1-1 0 0,0-1 1 0 0,0 0 0 0 0,1 1 0 0 0,-1-1-1 0 0,0 0 1 0 0,1 0 0 0 0,-1 0 0 0 0,0 0-1 0 0,1 0 1 0 0,-1 0 0 0 0,1-1-1 0 0,0 1 1 0 0,-1 0 0 0 0,1-1 0 0 0,-1 1-1 0 0,1-1 1 0 0,2 1 0 0 0,8 1-1256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3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 3679 0 0,'0'0'11539'0'0,"0"2"-11239"0"0,-1 9-145 0 0,0 1 1 0 0,-1-1-1 0 0,0 0 0 0 0,0 1 1 0 0,-2-1-1 0 0,1 0 0 0 0,-7 12 1 0 0,-42 76 981 0 0,35-68-732 0 0,-300 468 3139 0 0,210-343-3209 0 0,86-121-295 0 0,1 2 1 0 0,-23 59-1 0 0,40-89-118 0 0,1-1 1 0 0,0 1-1 0 0,1-1 0 0 0,0 1 0 0 0,-1 10 1 0 0,2-15-210 0 0,6 5-1542 0 0,2-2 139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3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22 17999 0 0,'5'-8'1632'0'0,"7"-6"1359"0"0,-10 16-2653 0 0,-1 1-302 0 0,1 0 0 0 0,-1 0 0 0 0,0 0 0 0 0,0 0 0 0 0,0 0 0 0 0,0 0 0 0 0,-1 0-1 0 0,1 0 1 0 0,-1 0 0 0 0,0 1 0 0 0,0-1 0 0 0,0 0 0 0 0,0 0 0 0 0,0 1-1 0 0,-1-1 1 0 0,1 0 0 0 0,-1 0 0 0 0,-1 4 0 0 0,-4 8 13 0 0,1-1 0 0 0,-14 22 0 0 0,12-23 9 0 0,-2 5-118 0 0,-28 59 452 0 0,33-67-660 0 0,0 1 0 0 0,0 1 1 0 0,1-1-1 0 0,1 1 0 0 0,-2 13 0 0 0,4-23-15 0 0,0-1 138 0 0,0 0-1 0 0,0 0 1 0 0,-1 0 0 0 0,1 0 0 0 0,0 0-1 0 0,0 0 1 0 0,0 0 0 0 0,1 0-1 0 0,-1 0 1 0 0,0 0 0 0 0,0 0 0 0 0,1 0-1 0 0,-1 0 1 0 0,0 0 0 0 0,1 0-1 0 0,-1 0 1 0 0,1-1 0 0 0,-1 1 0 0 0,2 2-1 0 0,5 2-1534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3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43 7367 0 0,'0'-1'568'0'0,"23"-40"9150"0"0,-20 53-9150 0 0,-3-5-549 0 0,0 0 0 0 0,0 0 0 0 0,-1 0 0 0 0,1 0 0 0 0,-2-1 0 0 0,1 1 0 0 0,-1 0 1 0 0,-2 7-1 0 0,-25 55 330 0 0,17-43-114 0 0,-34 76 272 0 0,-4-2 1 0 0,-4-2 0 0 0,-86 116-1 0 0,-17 13-221 0 0,112-160-202 0 0,-98 128-1128 0 0,126-172-2084 0 0,12-13-3230 0 0</inkml:trace>
  <inkml:trace contextRef="#ctx0" brushRef="#br0" timeOffset="1">0 828 14799 0 0,'0'0'1343'0'0,"2"1"-1104"0"0,3 1 4 0 0,1 0 0 0 0,0 0 1 0 0,-1-1-1 0 0,1 0 0 0 0,0 0 0 0 0,0 0 1 0 0,-1-1-1 0 0,8 0 0 0 0,51-5 1651 0 0,-56 4-1768 0 0,292-38 2694 0 0,-7-29-3338 0 0,-291 67 512 0 0,28-7-1977 0 0,-10 5-2791 0 0,0 2-2180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11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65 6447 0 0,'0'0'1808'0'0,"2"0"-554"0"0,5-2-119 0 0,0-1 1 0 0,0 1 0 0 0,10-7 0 0 0,-10 5-707 0 0,3-6 177 0 0,1-1-390 0 0,-11 11-200 0 0,0 0 0 0 0,0-1 0 0 0,0 1 0 0 0,1-1 0 0 0,-1 1 0 0 0,0-1-1 0 0,0 1 1 0 0,0-1 0 0 0,0 1 0 0 0,0 0 0 0 0,0-1 0 0 0,0 1 0 0 0,0-1 0 0 0,0 1-1 0 0,0-1 1 0 0,0 1 0 0 0,0-1 0 0 0,0 1 0 0 0,0-1 0 0 0,0 1 0 0 0,0-1 0 0 0,0 1-1 0 0,-1-1 1 0 0,1 1 0 0 0,0 0 0 0 0,0-1 0 0 0,-1 1 0 0 0,1-1 0 0 0,0 1 0 0 0,-1 0 0 0 0,1-1-1 0 0,-1 0 1 0 0,0 0 6 0 0,-1 1-1 0 0,1-1 1 0 0,-1 0-1 0 0,0 0 1 0 0,1 1-1 0 0,-1-1 1 0 0,0 1-1 0 0,0-1 0 0 0,-2 0 1 0 0,-5 0 30 0 0,-1 1 1 0 0,-13 0-1 0 0,-5 1 117 0 0,0 2-1 0 0,0 1 0 0 0,0 2 1 0 0,1 0-1 0 0,0 2 1 0 0,-38 16-1 0 0,45-15 30 0 0,0 1 1 0 0,0 2-1 0 0,1 0 0 0 0,1 0 0 0 0,0 2 0 0 0,1 0 0 0 0,1 1 1 0 0,-25 28-1 0 0,36-36-148 0 0,0 0 0 0 0,0 0 0 0 0,1 0 0 0 0,0 1 0 0 0,-6 13 0 0 0,8-17-5 0 0,1 0 1 0 0,0 0-1 0 0,0 0 0 0 0,0 0 0 0 0,1 0 0 0 0,-1 0 1 0 0,1 0-1 0 0,0 0 0 0 0,0 0 0 0 0,0 1 1 0 0,1-1-1 0 0,-1 0 0 0 0,2 5 0 0 0,-1-7 14 0 0,0 0-1 0 0,0 0 0 0 0,0 0 1 0 0,0 0-1 0 0,0 0 1 0 0,0-1-1 0 0,0 1 0 0 0,0 0 1 0 0,3 2-1 0 0,2 2 54 0 0,3 1-33 0 0,6 1-13 0 0,-10-8-69 0 0,-2-1 5 0 0,3 2-29 0 0,-1-1-1 0 0,1 0 1 0 0,-1 0-1 0 0,1-1 1 0 0,-1 1-1 0 0,1-1 1 0 0,-1-1-1 0 0,0 1 1 0 0,1-1-1 0 0,-1 0 1 0 0,10-5-1 0 0,3-3-80 0 0,31-22-1 0 0,-36 22 98 0 0,26-20-98 0 0,63-63 0 0 0,-96 88 124 0 0,-3 0 62 0 0,-2 4 229 0 0,-5 12-506 0 0,-64 127 218 0 0,66-134-208 0 0,1 0-1 0 0,-1 1 1 0 0,1-1-1 0 0,0 0 1 0 0,0 1-1 0 0,0-1 1 0 0,1 6-1 0 0,0-9-645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3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103 158 8751 0 0,'0'0'674'0'0,"1"1"-126"0"0,3 6 1110 0 0,1 0 0 0 0,0-1-1 0 0,0 0 1 0 0,8 7 0 0 0,5 2 158 0 0,25 18 0 0 0,-28-23-1699 0 0,-1 0 0 0 0,0 1 0 0 0,22 24 0 0 0,-27-24-106 0 0,-6-7-15 0 0,1 0 0 0 0,-1 0 0 0 0,1 0 0 0 0,0 0 1 0 0,0 0-1 0 0,5 3 0 0 0,-8-6-78 0 0,11 1-385 0 0,-9-1 356 0 0,0-1 1 0 0,-1 0-1 0 0,1 0 1 0 0,0-1-1 0 0,-1 1 1 0 0,1-1 0 0 0,-1 1-1 0 0,1-1 1 0 0,-1 0-1 0 0,1 0 1 0 0,-1 0 0 0 0,1 0-1 0 0,-1 0 1 0 0,0 0-1 0 0,1-1 1 0 0,3-2-1 0 0,2-4-422 0 0,0 0 0 0 0,12-14-1 0 0,-10 11 142 0 0,74-96-1132 0 0,-60 73 1221 0 0,2 1 1 0 0,36-37-1 0 0,-58 67 256 0 0,9-9 479 0 0,18-23 3361 0 0,-32 37-3380 0 0,-130 206 2789 0 0,-29 43-1723 0 0,-17 27-692 0 0,131-195-542 0 0,-51 131 0 0 0,84-182-324 0 0,3-7-353 0 0,0 0-1 0 0,-7 36 0 0 0,13-39-1099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3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251 102 5063 0 0,'0'0'390'0'0,"-2"-1"-252"0"0,-3-1 519 0 0,0 0-1 0 0,-1 1 1 0 0,1 0-1 0 0,-1 0 1 0 0,1 0-1 0 0,-1 0 1 0 0,1 1-1 0 0,-1 0 1 0 0,1 0-1 0 0,-1 0 0 0 0,1 1 1 0 0,-1 0-1 0 0,-6 1 1 0 0,-24 12-26 0 0,30-11-608 0 0,1 0 0 0 0,-1 1 0 0 0,1-1 0 0 0,0 1 0 0 0,0 0 1 0 0,0 0-1 0 0,0 1 0 0 0,1-1 0 0 0,0 1 0 0 0,0 0 0 0 0,0 0 1 0 0,0 0-1 0 0,1 1 0 0 0,0 0 0 0 0,-3 7 0 0 0,-1 2 20 0 0,-6 10 255 0 0,-13 42-1 0 0,24-60-224 0 0,0 1 1 0 0,0-1 0 0 0,1 1-1 0 0,0 0 1 0 0,0-1 0 0 0,1 1 0 0 0,0 0-1 0 0,0-1 1 0 0,1 1 0 0 0,2 12-1 0 0,-3-18-40 0 0,1 0-1 0 0,-1-1 0 0 0,1 1 1 0 0,-1 0-1 0 0,1-1 1 0 0,0 1-1 0 0,0-1 0 0 0,0 1 1 0 0,0 0-1 0 0,0-1 1 0 0,0 0-1 0 0,0 1 0 0 0,0-1 1 0 0,0 0-1 0 0,1 0 0 0 0,-1 1 1 0 0,1-1-1 0 0,-1 0 1 0 0,1 0-1 0 0,-1 0 0 0 0,1-1 1 0 0,-1 1-1 0 0,1 0 1 0 0,0-1-1 0 0,-1 1 0 0 0,1-1 1 0 0,0 1-1 0 0,0-1 1 0 0,-1 0-1 0 0,1 0 0 0 0,0 0 1 0 0,0 0-1 0 0,0 0 0 0 0,-1 0 1 0 0,1 0-1 0 0,0-1 1 0 0,0 1-1 0 0,-1 0 0 0 0,1-1 1 0 0,2-1-1 0 0,12-3 161 0 0,0-2-1 0 0,-1 0 1 0 0,0 0-1 0 0,0-1 1 0 0,-1-1-1 0 0,0-1 1 0 0,14-12-1 0 0,-21 15-171 0 0,0 0-1 0 0,0 0 1 0 0,-1-1-1 0 0,0 0 1 0 0,0 0 0 0 0,-1 0-1 0 0,0-1 1 0 0,0 0-1 0 0,-1 0 1 0 0,0 0-1 0 0,-1 0 1 0 0,0-1 0 0 0,3-14-1 0 0,-3 7-87 0 0,0 0 0 0 0,-2-1 0 0 0,0 1 0 0 0,-2-35 0 0 0,1 48 27 0 0,-1 0 0 0 0,1 0 0 0 0,-1 0 0 0 0,0 0 0 0 0,0 0 0 0 0,-1 1 0 0 0,1-1 0 0 0,-1 0 0 0 0,0 1 0 0 0,0-1 1 0 0,0 1-1 0 0,0-1 0 0 0,-1 1 0 0 0,1 0 0 0 0,-1 0 0 0 0,0 0 0 0 0,0 1 0 0 0,0-1 0 0 0,0 0 0 0 0,0 1 0 0 0,-1 0 0 0 0,1 0 1 0 0,-1 0-1 0 0,1 0 0 0 0,-1 1 0 0 0,0-1 0 0 0,-5 0 0 0 0,-4-1-164 0 0,0 1 1 0 0,0 1-1 0 0,-21 0 0 0 0,33 1 12 0 0,15-2-7952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3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589 715 5983 0 0,'-5'-3'237'0'0,"1"0"-1"0"0,-1 0 1 0 0,0 1 0 0 0,-9-3-1 0 0,-8-4 3416 0 0,18 7-2816 0 0,0 0 0 0 0,0 0 0 0 0,0 0 0 0 0,1-1 0 0 0,-1 1 0 0 0,0-1 1 0 0,-5-6-1 0 0,8 7-742 0 0,0 0 0 0 0,-1 0 0 0 0,1 0-1 0 0,1 0 1 0 0,-1 0 0 0 0,0 0 0 0 0,0 0 0 0 0,1-1 0 0 0,-1 1 0 0 0,1 0 0 0 0,0 0 0 0 0,0 0 0 0 0,0-1 0 0 0,0 1 0 0 0,0 0 0 0 0,0 0 0 0 0,1-5 0 0 0,2-6 152 0 0,0-1 1 0 0,1 1-1 0 0,1 0 0 0 0,8-17 0 0 0,28-48 67 0 0,-34 66-237 0 0,50-81 15 0 0,20-35-181 0 0,-66 106-164 0 0,-1 0 1 0 0,-1 0-1 0 0,-1 0 1 0 0,5-28-1 0 0,-11 42 9 0 0,0 0 0 0 0,-1 0-1 0 0,-1-1 1 0 0,0-13-1 0 0,0 20 182 0 0,0 0-1 0 0,0 0 0 0 0,-1 0 0 0 0,1 0 0 0 0,-1 0 0 0 0,0 0 0 0 0,1 0 0 0 0,-1 0 0 0 0,0 0 0 0 0,-2-2 0 0 0,2 3 34 0 0,0 0 1 0 0,1 0-1 0 0,-1 0 0 0 0,0 0 1 0 0,0 1-1 0 0,0-1 1 0 0,0 0-1 0 0,0 1 0 0 0,0-1 1 0 0,0 1-1 0 0,0-1 1 0 0,0 1-1 0 0,-1-1 0 0 0,1 1 1 0 0,0 0-1 0 0,0 0 1 0 0,0-1-1 0 0,0 1 0 0 0,-1 0 1 0 0,0 0-1 0 0,-2 1 28 0 0,1-1 0 0 0,0 1 0 0 0,-1 0 0 0 0,1 0 0 0 0,0 0 0 0 0,0 0 0 0 0,-1 1 0 0 0,1 0 0 0 0,0-1 0 0 0,0 1 0 0 0,0 0 0 0 0,1 0 0 0 0,-1 0 0 0 0,-4 5 0 0 0,-4 5 70 0 0,-17 22-1 0 0,28-34-64 0 0,-34 51 176 0 0,2 1 1 0 0,3 2 0 0 0,-24 60-1 0 0,30-60-116 0 0,-27 107 0 0 0,5 63 114 0 0,38-188-147 0 0,-2-1-1 0 0,-1 0 1 0 0,-2-1 0 0 0,-1 0-1 0 0,-1-1 1 0 0,-29 47-1 0 0,16-38 7 0 0,-1-1 1 0 0,-2-1-1 0 0,-1-2 0 0 0,-45 41 0 0 0,51-59 27 0 0,16-14-72 0 0,1 0 1 0 0,-13 13 0 0 0,19-18-423 0 0,2-2-190 0 0,-3-6-38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40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13359 0 0,'0'0'612'0'0,"0"-2"-14"0"0,0-7-384 0 0,0 9-209 0 0,0-1 0 0 0,0 0-1 0 0,0 1 1 0 0,0-1 0 0 0,0 0-1 0 0,0 1 1 0 0,0-1 0 0 0,0 0 0 0 0,0 1-1 0 0,1-1 1 0 0,-1 0 0 0 0,0 1-1 0 0,0-1 1 0 0,0 0 0 0 0,1 1-1 0 0,-1-1 1 0 0,0 1 0 0 0,1-1-1 0 0,-1 0 1 0 0,1 1 0 0 0,-1-1 0 0 0,0 1-1 0 0,1-1 1 0 0,-1 1 0 0 0,1 0-1 0 0,1-2 1 0 0,0 1 114 0 0,3-3 644 0 0,0-1 0 0 0,1 1 0 0 0,-1 0 0 0 0,1 0 0 0 0,12-5-1 0 0,36-11 1288 0 0,-37 14-2067 0 0,26-9 380 0 0,1 3-1 0 0,76-12 1 0 0,154-18-1705 0 0,-255 39-364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4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174 252 6447 0 0,'0'0'3159'0'0,"-10"6"269"0"0,2 2-3117 0 0,1 0 1 0 0,0 0-1 0 0,0 1 1 0 0,1-1-1 0 0,0 1 1 0 0,-7 15-1 0 0,5-10-316 0 0,0-1 0 0 0,-15 19 0 0 0,10-17 109 0 0,-1 0 0 0 0,-29 21 1059 0 0,49-47-670 0 0,5-3-299 0 0,23-23 0 0 0,-5 7-150 0 0,2-6-56 0 0,2 1 0 0 0,55-44 0 0 0,-74 68 9 0 0,2 0-1 0 0,-1 1 0 0 0,1 0 1 0 0,1 1-1 0 0,0 1 1 0 0,0 1-1 0 0,0 0 0 0 0,1 2 1 0 0,26-6-1 0 0,5 4 454 0 0,-48 7-427 0 0,0 0 0 0 0,-1 0 0 0 0,1 0 1 0 0,-1 0-1 0 0,1 1 0 0 0,0-1 1 0 0,-1 0-1 0 0,1 0 0 0 0,-1 1 0 0 0,1-1 1 0 0,-1 0-1 0 0,1 1 0 0 0,-1-1 1 0 0,1 0-1 0 0,-1 1 0 0 0,1-1 0 0 0,-1 1 1 0 0,1-1-1 0 0,-1 1 0 0 0,0-1 0 0 0,1 1 1 0 0,-1-1-1 0 0,0 1 0 0 0,1-1 1 0 0,-1 1-1 0 0,0-1 0 0 0,0 1 0 0 0,0 0 1 0 0,1-1-1 0 0,-1 1 0 0 0,0 1 1 0 0,1 19 194 0 0,-1-20-207 0 0,-1 8 44 0 0,-1 0 0 0 0,1 0 0 0 0,-2 0 0 0 0,1 0 0 0 0,-1-1 0 0 0,-7 16 0 0 0,-31 47 94 0 0,40-69-144 0 0,-2 3 15 0 0,0-1 1 0 0,-1 1 0 0 0,0 0-1 0 0,0-1 1 0 0,0 0-1 0 0,-6 4 1 0 0,2-1 34 0 0,-1-6 3 0 0,2-4-46 0 0,7 1-23 0 0,-1 1-1 0 0,1 0 0 0 0,0-1 1 0 0,-1 1-1 0 0,1 0 1 0 0,0-1-1 0 0,0 1 1 0 0,0-1-1 0 0,0 1 1 0 0,0-1-1 0 0,0 1 0 0 0,0-1 1 0 0,0 1-1 0 0,1 0 1 0 0,-1-1-1 0 0,0 1 1 0 0,1-1-1 0 0,-1 1 0 0 0,1 0 1 0 0,0 0-1 0 0,-1-1 1 0 0,1 1-1 0 0,1-2 0 0 0,2-3-82 0 0,1-1 0 0 0,9-10 0 0 0,2 2 3 0 0,0 0 1 0 0,1 1-1 0 0,20-13 0 0 0,60-32 0 0 0,-39 24 37 0 0,-30 17 156 0 0,2 2 0 0 0,0 1-1 0 0,0 1 1 0 0,1 2 0 0 0,1 1-1 0 0,0 1 1 0 0,43-7 0 0 0,-69 16-51 0 0,-1 1 0 0 0,1-1 0 0 0,-1 1 0 0 0,1 0 0 0 0,0 1 0 0 0,-1-1 1 0 0,1 1-1 0 0,9 3 0 0 0,-13-4-51 0 0,0 1 1 0 0,0 0 0 0 0,-1 0-1 0 0,1 0 1 0 0,0 0 0 0 0,-1 0-1 0 0,1 0 1 0 0,-1 1 0 0 0,1-1-1 0 0,-1 0 1 0 0,0 1-1 0 0,1-1 1 0 0,-1 1 0 0 0,0-1-1 0 0,0 1 1 0 0,0 0 0 0 0,0-1-1 0 0,0 1 1 0 0,0 0 0 0 0,-1 0-1 0 0,1 0 1 0 0,-1 0-1 0 0,1-1 1 0 0,-1 1 0 0 0,0 0-1 0 0,0 0 1 0 0,1 0 0 0 0,-2 3-1 0 0,1 1 4 0 0,-1-1-1 0 0,0 1 1 0 0,0-1-1 0 0,0 1 1 0 0,-1-1 0 0 0,1 1-1 0 0,-5 7 1 0 0,-21 36 71 0 0,22-41-61 0 0,-22 37 51 0 0,-28 47-7 0 0,47-74-38 0 0,-1-1 0 0 0,2 1-1 0 0,-7 26 1 0 0,8-12-1849 0 0,6-23 866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41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80 7367 0 0,'0'0'334'0'0,"1"-1"-1"0"0,2 0-246 0 0,-1 0-68 0 0,-1 0 0 0 0,1 0 1 0 0,-1 0-1 0 0,0 0 1 0 0,1 0-1 0 0,-1 0 1 0 0,0-1-1 0 0,0 1 1 0 0,0 0-1 0 0,0-1 1 0 0,1-1-1 0 0,-1 2 293 0 0,0 0-1 0 0,-1 0 1 0 0,1 0-1 0 0,-1 0 1 0 0,1 0-1 0 0,-1 0 1 0 0,1 0-1 0 0,-1 0 1 0 0,1 0-1 0 0,-1-1 1 0 0,0 1-1 0 0,0 0 1 0 0,0 0-1 0 0,1 0 1 0 0,-1 0-1 0 0,0-1 1 0 0,-1 1-1 0 0,1 0 1 0 0,0-1-1 0 0,-1 0-203 0 0,1 0 0 0 0,-1 1 0 0 0,0-1 0 0 0,1 1-1 0 0,-1-1 1 0 0,0 1 0 0 0,0-1 0 0 0,0 1 0 0 0,0 0 0 0 0,-1 0-1 0 0,-1-3 1 0 0,0 2-103 0 0,0 0-1 0 0,0 0 0 0 0,1 0 1 0 0,-1 1-1 0 0,0-1 1 0 0,-1 1-1 0 0,1-1 0 0 0,0 1 1 0 0,0 0-1 0 0,0 0 0 0 0,-1 1 1 0 0,-4-1-1 0 0,0 1 46 0 0,1 1 0 0 0,-1 0 0 0 0,1 0 0 0 0,0 1 0 0 0,-1 0-1 0 0,1 0 1 0 0,-11 5 0 0 0,-47 29 13 0 0,40-21-17 0 0,-111 71 772 0 0,112-69-438 0 0,1 1 0 0 0,1 2 1 0 0,-29 31-1 0 0,50-49-347 0 0,-1-1 0 0 0,1 1 0 0 0,0 0 0 0 0,0-1 0 0 0,-1 1 0 0 0,1 0 0 0 0,0 0 0 0 0,0-1 0 0 0,1 1 0 0 0,-1 0 0 0 0,0 0 0 0 0,1 0 0 0 0,-1 0 0 0 0,1 0 0 0 0,-1 2 0 0 0,2-3-19 0 0,-1-1 1 0 0,1 1-1 0 0,-1-1 1 0 0,1 1-1 0 0,-1-1 1 0 0,1 1-1 0 0,0-1 1 0 0,-1 0-1 0 0,1 1 1 0 0,0-1-1 0 0,-1 0 1 0 0,1 1-1 0 0,-1-1 1 0 0,1 0 0 0 0,0 0-1 0 0,0 0 1 0 0,-1 0-1 0 0,2 0 1 0 0,-1 1 14 0 0,4-1 10 0 0,-1 1 0 0 0,1-1 0 0 0,0 0-1 0 0,0 0 1 0 0,0 0 0 0 0,0 0 0 0 0,0-1 0 0 0,5-1-1 0 0,39-13 186 0 0,-42 12-189 0 0,77-30-113 0 0,150-85-1 0 0,-197 95-100 0 0,-40 25 163 0 0,1 1 0 0 0,-1-1 0 0 0,1 1 0 0 0,0 0 0 0 0,-3 4 0 0 0,-2 3-12 0 0,-11 13 25 0 0,0 0 0 0 0,1 1 0 0 0,-19 40 0 0 0,24-30 70 0 0,11-32-133 0 0,1 1-1 0 0,-1-1 1 0 0,1 0 0 0 0,0 1 0 0 0,0-1-1 0 0,0 0 1 0 0,0 1 0 0 0,0-1-1 0 0,0 0 1 0 0,1 0 0 0 0,-1 1-1 0 0,1-1 1 0 0,0 3 0 0 0,6 1-919 0 0,5-3-57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4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8287 0 0,'0'0'8827'0'0,"-1"3"-8008"0"0,-126 284 144 0 0,-23-8-856 0 0,35-101-47 0 0,96-154-279 0 0,-2-1-1 0 0,-32 29 1 0 0,14-15-2929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4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1 524 11631 0 0,'0'-1'531'0'0,"13"-14"242"0"0,0 1 0 0 0,0 0 0 0 0,1 0 0 0 0,1 2 0 0 0,0 0 0 0 0,18-11 0 0 0,106-53 2302 0 0,-87 50-2892 0 0,97-48 770 0 0,175-101-453 0 0,-272 143-1136 0 0,-6 3-3486 0 0,-35 22-2397 0 0</inkml:trace>
  <inkml:trace contextRef="#ctx0" brushRef="#br0" timeOffset="1">160 494 7367 0 0,'0'2'4250'0'0,"1"5"-2904"0"0,1 0 0 0 0,-1-1-1 0 0,1 1 1 0 0,1-1 0 0 0,5 12 0 0 0,-7-15-1204 0 0,1-1 0 0 0,-1 1-1 0 0,1-1 1 0 0,0 0 0 0 0,0 1 0 0 0,0-1-1 0 0,0 0 1 0 0,0 0 0 0 0,0 0 0 0 0,1-1-1 0 0,-1 1 1 0 0,1 0 0 0 0,-1-1 0 0 0,1 0-1 0 0,0 0 1 0 0,5 2 0 0 0,4 0 54 0 0,1-1 0 0 0,0 0 0 0 0,0-1 0 0 0,22 0 0 0 0,51-9-2199 0 0,-49 3-2871 0 0,-13 2-2100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4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13359 0 0,'0'0'4295'0'0,"-7"0"-1319"0"0,4 0-2932 0 0,1 0 1 0 0,0 0 0 0 0,0 0-1 0 0,0 0 1 0 0,0 1-1 0 0,-1-1 1 0 0,1 1-1 0 0,0-1 1 0 0,0 1-1 0 0,0 0 1 0 0,0 0 0 0 0,0 0-1 0 0,0 0 1 0 0,1 0-1 0 0,-1 0 1 0 0,-3 3-1 0 0,-2 3 127 0 0,0 0-1 0 0,-9 12 0 0 0,1-1-77 0 0,-7 7-114 0 0,2 2 0 0 0,0 0 0 0 0,2 0 0 0 0,-26 55 0 0 0,43-78-200 0 0,-1 0 0 0 0,1 0 1 0 0,0 1-1 0 0,0-1 0 0 0,0 0 0 0 0,1 1 1 0 0,-1-1-1 0 0,2 8 0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42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45 261 14799 0 0,'-2'0'332'0'0,"-8"1"157"0"0,7-1-398 0 0,0 1 1 0 0,0-1-1 0 0,1 0 1 0 0,-1 0-1 0 0,0-1 0 0 0,0 1 1 0 0,1 0-1 0 0,-1-1 1 0 0,-5-1 1332 0 0,9-7 87 0 0,0 6-1458 0 0,0 0 1 0 0,0 1-1 0 0,1-1 0 0 0,-1 0 1 0 0,1 1-1 0 0,-1-1 0 0 0,1 1 1 0 0,0-1-1 0 0,0 1 0 0 0,0 0 1 0 0,4-4-1 0 0,27-20-9 0 0,-33 26-43 0 0,27-19-35 0 0,17-13-61 0 0,73-39 0 0 0,-20 33 42 0 0,-95 37 57 0 0,88-25 1309 0 0,-86 25-1217 0 0,-1 0 0 0 0,1 1 0 0 0,0-1 0 0 0,-1 1 0 0 0,1 0 0 0 0,0 0 0 0 0,-1 0 0 0 0,1 1 0 0 0,-1 0 0 0 0,1-1 0 0 0,-1 1 0 0 0,6 2 0 0 0,-8-2-90 0 0,1-1 0 0 0,-1 1 0 0 0,1 0 0 0 0,-1 0 0 0 0,1 0 0 0 0,-1 0 1 0 0,1 0-1 0 0,-1 0 0 0 0,0 0 0 0 0,0 1 0 0 0,1-1 0 0 0,-1 0 0 0 0,0 1 0 0 0,0-1 0 0 0,0 1 0 0 0,-1-1 0 0 0,1 1 0 0 0,0-1 0 0 0,-1 1 0 0 0,1 0 0 0 0,0-1 0 0 0,-1 1 0 0 0,0 0 1 0 0,1-1-1 0 0,-1 1 0 0 0,0 0 0 0 0,0 0 0 0 0,0-1 0 0 0,0 1 0 0 0,0 0 0 0 0,-1-1 0 0 0,0 4 0 0 0,1-4-6 0 0,-2 10-229 0 0,-1 0 0 0 0,0-1-1 0 0,0 1 1 0 0,-1-1 0 0 0,-9 18 0 0 0,-31 46-3300 0 0,43-73 3435 0 0,-7 11-6412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1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0 417 9215 0 0,'0'0'707'0'0,"2"-16"3092"0"0,0 10-3032 0 0,-1 1 0 0 0,2 0 1 0 0,-1 0-1 0 0,0 0 0 0 0,1 0 1 0 0,0 1-1 0 0,0-1 0 0 0,6-6 1 0 0,35-31 173 0 0,-26 25-431 0 0,99-82-123 0 0,-68 59-333 0 0,-23 19-72 0 0,0 1 0 0 0,1 2-1 0 0,1 0 1 0 0,0 2-1 0 0,1 1 1 0 0,1 2 0 0 0,47-16-1 0 0,-67 28-23 0 0,-1 2 31 0 0,0 1 11 0 0,-2 1-11 0 0,-4-1-31 0 0,2 4 31 0 0,1 1 11 0 0,2 8 0 0 0,-8-10 0 0 0,-1-1 0 0 0,2 5 33 0 0,-1 0 1 0 0,0 1-1 0 0,-1-1 0 0 0,0 1 0 0 0,0-1 1 0 0,-1 1-1 0 0,0-1 0 0 0,-1 0 0 0 0,0 0 0 0 0,0 0 1 0 0,-1 0-1 0 0,-7 12 0 0 0,-15 21 349 0 0,-54 67 0 0 0,52-69-114 0 0,27-39 52 0 0,9 8-164 0 0,-6-7-94 0 0,0 0 0 0 0,1-1 0 0 0,-1 1 0 0 0,1-1 0 0 0,-1 1-1 0 0,1-1 1 0 0,0 0 0 0 0,0 0 0 0 0,-1 0 0 0 0,1 0 0 0 0,0-1 0 0 0,5 1-1 0 0,40 1 391 0 0,-23-2-320 0 0,4 0 39 0 0,0-2-1 0 0,30-5 1 0 0,6 0-63 0 0,-35 2-32 0 0,-10 2 41 0 0,-19 2-113 0 0,1 0 16 0 0,11 0-193 0 0,-7 1 168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4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817 118 14567 0 0,'8'-11'503'0'0,"0"-1"0"0"0,6-14 0 0 0,-12 21-2 0 0,0 0 0 0 0,0-1 0 0 0,0 1 0 0 0,-1-1 0 0 0,0 1-1 0 0,0-1 1 0 0,1-10 0 0 0,-2 16-474 0 0,0-1 0 0 0,0 1 0 0 0,0-1 1 0 0,0 0-1 0 0,0 1 0 0 0,0-1 0 0 0,0 1 0 0 0,0-1 0 0 0,0 1 0 0 0,0-1 0 0 0,-1 0 0 0 0,1 1 0 0 0,0-1 0 0 0,0 1 1 0 0,-1-1-1 0 0,1 1 0 0 0,0-1 0 0 0,-1 1 0 0 0,1-1 0 0 0,0 1 0 0 0,-1 0 0 0 0,1-1 0 0 0,-1 1 0 0 0,1-1 1 0 0,0 1-1 0 0,-1 0 0 0 0,0-1 0 0 0,0 1-15 0 0,0 0 0 0 0,0-1 0 0 0,0 1 0 0 0,-1 0 0 0 0,1 0 0 0 0,0 0 0 0 0,0 0 0 0 0,0 1 0 0 0,0-1 0 0 0,0 0 0 0 0,0 0 0 0 0,0 1 0 0 0,-2 0 0 0 0,-3 1-42 0 0,1 1 1 0 0,-1 1 0 0 0,-8 5 0 0 0,-6 7 5 0 0,1 1 0 0 0,1 0 1 0 0,0 1-1 0 0,1 1 1 0 0,-27 41-1 0 0,40-53-31 0 0,0 1 0 0 0,0 0 0 0 0,0 0 0 0 0,1 0 0 0 0,1 0 0 0 0,-1 1 0 0 0,-1 16 1 0 0,3-22 28 0 0,1 0 0 0 0,0 0 0 0 0,0-1 0 0 0,0 1 0 0 0,0 0 0 0 0,1 0 0 0 0,-1 0 0 0 0,1 0 1 0 0,0 0-1 0 0,0-1 0 0 0,0 1 0 0 0,2 3 0 0 0,-2-5 15 0 0,0 1 1 0 0,0-1-1 0 0,0 1 0 0 0,1-1 0 0 0,-1 1 1 0 0,1-1-1 0 0,-1 0 0 0 0,1 0 0 0 0,-1 0 1 0 0,1 0-1 0 0,0 0 0 0 0,-1 0 1 0 0,1 0-1 0 0,0-1 0 0 0,0 1 0 0 0,0 0 1 0 0,0-1-1 0 0,-1 0 0 0 0,1 1 1 0 0,2-1-1 0 0,5 0-16 0 0,0 0 0 0 0,0-1 0 0 0,0 0 0 0 0,0 0 0 0 0,-1-1 0 0 0,1 0 0 0 0,0 0 0 0 0,-1-1 0 0 0,0-1 0 0 0,0 1 0 0 0,0-1 0 0 0,0-1 0 0 0,0 1 0 0 0,-1-1 0 0 0,0-1 0 0 0,0 1 0 0 0,0-1 0 0 0,-1 0 0 0 0,1-1 0 0 0,6-9 0 0 0,-11 11 26 0 0,1 0 1 0 0,-2-1-1 0 0,1 1 0 0 0,0 0 0 0 0,-1-1 1 0 0,0 1-1 0 0,0-1 0 0 0,-1 1 0 0 0,0-1 0 0 0,0-8 1 0 0,0 11-2 0 0,0 3-12 0 0,0 0 1 0 0,0 0 0 0 0,0-1 0 0 0,0 1 0 0 0,0 0-1 0 0,0 0 1 0 0,0-1 0 0 0,0 1 0 0 0,0 0 0 0 0,0 0-1 0 0,0 0 1 0 0,0-1 0 0 0,0 1 0 0 0,0 0 0 0 0,0 0-1 0 0,0-1 1 0 0,0 1 0 0 0,0 0 0 0 0,0 0 0 0 0,0 0-1 0 0,-1-1 1 0 0,1 1 0 0 0,0 0 0 0 0,0 0 0 0 0,0 0 0 0 0,0-1-1 0 0,0 1 1 0 0,-1 0 0 0 0,1 0 0 0 0,0 0 0 0 0,0 0-1 0 0,0 0 1 0 0,-1 0 0 0 0,1-1 0 0 0,0 1 0 0 0,0 0-1 0 0,0 0 1 0 0,-1 0 0 0 0,1 0 0 0 0,0 0 0 0 0,0 0-1 0 0,-1 0 1 0 0,1 0 0 0 0,0 0 0 0 0,0 0 0 0 0,0 0-1 0 0,-1 0 1 0 0,1 0 0 0 0,0 0 0 0 0,0 0 0 0 0,-1 0 0 0 0,1 0-1 0 0,0 0 1 0 0,0 0 0 0 0,0 0 0 0 0,-1 1 0 0 0,1-1-1 0 0,0 0 1 0 0,0 0 0 0 0,0 0 0 0 0,-1 0 0 0 0,1 0-1 0 0,0 1 1 0 0,0-1 0 0 0,0 0 0 0 0,-13 12-358 0 0,8-4 295 0 0,0 0-1 0 0,0 1 1 0 0,0 0-1 0 0,1 0 1 0 0,-6 17-1 0 0,-9 52-205 0 0,10-39 150 0 0,-9 32 88 0 0,-4 0 1 0 0,-3-2 0 0 0,-3-1-1 0 0,-47 84 1 0 0,-49 99 1086 0 0,108-210-416 0 0,2 1-1 0 0,2 0 0 0 0,1 1 0 0 0,-6 59 0 0 0,5 108 1496 0 0,-4 38-1692 0 0,4-183-966 0 0,10-57 400 0 0,0 0 0 0 0,-1 1 0 0 0,0-1 0 0 0,-1-1 0 0 0,-5 11 0 0 0,8-16-58 0 0,-14-3 67 0 0,11 0 114 0 0,0 0 1 0 0,-1 0-1 0 0,1 0 0 0 0,0-1 1 0 0,0 0-1 0 0,0 0 1 0 0,0 0-1 0 0,0 0 0 0 0,0-1 1 0 0,1 1-1 0 0,-6-6 1 0 0,-3-4 41 0 0,-19-22 0 0 0,26 27-39 0 0,-120-169-2003 0 0,61 79-594 0 0,34 51 1277 0 0,14 14-3184 0 0,9 10-374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5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214 267 2759 0 0,'0'0'10328'0'0,"2"0"-9829"0"0,123-19 2580 0 0,-25 6-2249 0 0,-57 7-549 0 0,-24 4-195 0 0,-1-1 0 0 0,0 0-1 0 0,27-10 1 0 0,-38 11-82 0 0,0-1 0 0 0,-1 0 0 0 0,1 0 1 0 0,-1-1-1 0 0,0 0 0 0 0,0 0 0 0 0,-1 0 0 0 0,1-1 0 0 0,-1 0 0 0 0,9-9 0 0 0,-12 10-73 0 0,1 0 0 0 0,0 0 0 0 0,-1-1 0 0 0,0 1 0 0 0,0-1 0 0 0,0 1 0 0 0,-1-1-1 0 0,1 1 1 0 0,-1-1 0 0 0,0 0 0 0 0,0 0 0 0 0,-1 0 0 0 0,0 1 0 0 0,1-1 0 0 0,-2 0 0 0 0,0-9 0 0 0,1 10-24 0 0,-1 0 0 0 0,0 0 0 0 0,0 0 0 0 0,0 0 0 0 0,0 1 0 0 0,-1-1 0 0 0,0 0 0 0 0,1 1 0 0 0,-5-7 0 0 0,4 8 60 0 0,0 0-1 0 0,0 0 1 0 0,0 0 0 0 0,0 0 0 0 0,0 1 0 0 0,0-1-1 0 0,-1 1 1 0 0,1-1 0 0 0,0 1 0 0 0,-1 0 0 0 0,1 0-1 0 0,-1 0 1 0 0,0 0 0 0 0,1 0 0 0 0,-5 0 0 0 0,-2 0-10 0 0,-1 0 0 0 0,1 1 0 0 0,0 0 0 0 0,-1 0 1 0 0,1 1-1 0 0,-18 4 0 0 0,-56 20-295 0 0,60-17 310 0 0,-23 8 12 0 0,0 1 0 0 0,2 3 0 0 0,-74 44 0 0 0,87-44 82 0 0,12-10 112 0 0,1 2-1 0 0,0 1 1 0 0,1 0-1 0 0,-19 19 1 0 0,32-27-140 0 0,0-1 1 0 0,0 1-1 0 0,0 0 0 0 0,1 0 1 0 0,0 0-1 0 0,0 1 1 0 0,0-1-1 0 0,1 1 0 0 0,-1 0 1 0 0,1-1-1 0 0,1 1 1 0 0,-1 0-1 0 0,1 0 0 0 0,0 0 1 0 0,1 0-1 0 0,-1 0 0 0 0,1 1 1 0 0,0-1-1 0 0,2 11 1 0 0,-1-11 12 0 0,0-1 0 0 0,1 1 0 0 0,0-1 0 0 0,0 1 0 0 0,0-1 0 0 0,1 1 0 0 0,0-1 0 0 0,-1 0 0 0 0,2 0 0 0 0,5 7-1 0 0,-2-5 35 0 0,-1-1 0 0 0,1 1 0 0 0,0-1 0 0 0,1-1 0 0 0,-1 1 0 0 0,11 4 0 0 0,-2-2 59 0 0,0-1-1 0 0,0 0 0 0 0,1-1 0 0 0,0-1 1 0 0,0-1-1 0 0,28 4 0 0 0,-12-5 40 0 0,-1-1 0 0 0,0-2-1 0 0,48-5 1 0 0,-60 3-373 0 0,1-2 0 0 0,-1 0 0 0 0,0-2 0 0 0,-1 0-1 0 0,0-1 1 0 0,30-16 0 0 0,-31 13-1010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5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1 650 8751 0 0,'0'0'1940'0'0,"5"-7"354"0"0,-3 3-1923 0 0,0-1 0 0 0,0 1 1 0 0,0-1-1 0 0,-1 1 1 0 0,1-1-1 0 0,-1 0 1 0 0,0 0-1 0 0,-1 0 0 0 0,1-6 1 0 0,-3-48 843 0 0,1 35-611 0 0,0-3-257 0 0,1 0 0 0 0,2 0 0 0 0,1 0 0 0 0,1 1 0 0 0,1-1 0 0 0,10-33 0 0 0,-8 43-328 0 0,-1 0 0 0 0,2 0 1 0 0,0 0-1 0 0,1 1 0 0 0,1 0 1 0 0,1 1-1 0 0,0 0 0 0 0,0 1 1 0 0,2 0-1 0 0,14-13 0 0 0,-14 16 0 0 0,1 0-1 0 0,0 1 1 0 0,1 0-1 0 0,0 1 1 0 0,0 1-1 0 0,1 0 1 0 0,0 1 0 0 0,1 1-1 0 0,21-6 1 0 0,-25 9-81 0 0,0 1-1 0 0,1 0 1 0 0,-1 1 0 0 0,1 0 0 0 0,-1 1 0 0 0,1 1 0 0 0,0 0 0 0 0,-1 1 0 0 0,1 0 0 0 0,-1 1 0 0 0,0 0 0 0 0,19 8 0 0 0,16 10-2627 0 0,-27-12 1095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5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127 584 6911 0 0,'0'0'528'0'0,"-2"1"-341"0"0,-21 15 2414 0 0,1 0 4128 0 0,6-9-6011 0 0,14-6-672 0 0,0 0 0 0 0,0-1 0 0 0,0 0 0 0 0,-1 1 0 0 0,1-1 0 0 0,0 0 1 0 0,0 0-1 0 0,-1-1 0 0 0,1 1 0 0 0,0 0 0 0 0,0-1 0 0 0,0 1 0 0 0,-1-1 0 0 0,1 0 0 0 0,0 1 0 0 0,0-1 0 0 0,0 0 1 0 0,0 0-1 0 0,0-1 0 0 0,1 1 0 0 0,-1 0 0 0 0,0-1 0 0 0,0 1 0 0 0,1-1 0 0 0,-1 1 0 0 0,1-1 0 0 0,-1 0 0 0 0,1 0 0 0 0,-2-2 1 0 0,2 0 24 0 0,0-1 1 0 0,0 1-1 0 0,1-1 0 0 0,-1 1 1 0 0,1 0-1 0 0,0-1 1 0 0,0 1-1 0 0,1-1 1 0 0,-1 1-1 0 0,1-1 1 0 0,1-5-1 0 0,4-8 261 0 0,9-24-1 0 0,-7 22-126 0 0,7-15-38 0 0,1 0 1 0 0,2 1-1 0 0,2 1 1 0 0,0 0-1 0 0,3 2 1 0 0,0 0-1 0 0,2 2 0 0 0,1 1 1 0 0,1 1-1 0 0,2 1 1 0 0,51-36-1 0 0,-69 54-137 0 0,2 0-1 0 0,-1 1 0 0 0,1 0 1 0 0,0 1-1 0 0,25-8 1 0 0,-31 12-393 0 0,0 1 0 0 0,0 0-1 0 0,1 0 1 0 0,-1 0 0 0 0,0 1 0 0 0,1 0 0 0 0,-1 0 0 0 0,0 1 0 0 0,1-1 0 0 0,-1 2 0 0 0,0-1 0 0 0,0 1 0 0 0,8 3 0 0 0,5 4-6275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5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223 125 1839 0 0,'30'-48'1090'0'0,"-21"32"3864"0"0,-8 16-4751 0 0,-1 0 1 0 0,0 0-1 0 0,0-1 0 0 0,0 1 0 0 0,0 0 0 0 0,0 0 1 0 0,0-1-1 0 0,0 1 0 0 0,0 0 0 0 0,0-1 0 0 0,0 1 1 0 0,0 0-1 0 0,0 0 0 0 0,0-1 0 0 0,0 1 0 0 0,0 0 1 0 0,0 0-1 0 0,-1-3 2235 0 0,0 2-2234 0 0,-11-1 1339 0 0,-14 7-1627 0 0,16 0 307 0 0,-1-1 0 0 0,1 1-1 0 0,0 1 1 0 0,1 0 0 0 0,-15 12 0 0 0,-40 41 211 0 0,55-49-417 0 0,0 0 0 0 0,1 1 1 0 0,0 0-1 0 0,0 0 0 0 0,1 0 1 0 0,1 1-1 0 0,0 0 0 0 0,0 1 1 0 0,-7 24-1 0 0,12-31-8 0 0,0 0-1 0 0,0 0 1 0 0,0 1-1 0 0,1-1 1 0 0,0 0-1 0 0,0 0 1 0 0,0 0-1 0 0,1 1 1 0 0,0-1-1 0 0,2 8 1 0 0,-1-9 12 0 0,0-1-1 0 0,0 1 1 0 0,0-1 0 0 0,0 0 0 0 0,1 1-1 0 0,0-1 1 0 0,0 0 0 0 0,0-1 0 0 0,0 1-1 0 0,1-1 1 0 0,-1 1 0 0 0,1-1 0 0 0,0 0-1 0 0,7 4 1 0 0,-7-5 32 0 0,1 1 0 0 0,-1-1 0 0 0,1 0 0 0 0,-1-1 0 0 0,1 1 0 0 0,0-1-1 0 0,-1 0 1 0 0,1 0 0 0 0,0-1 0 0 0,0 1 0 0 0,0-1 0 0 0,0 0 0 0 0,0-1 0 0 0,0 1-1 0 0,-1-1 1 0 0,1 0 0 0 0,0 0 0 0 0,0 0 0 0 0,-1-1 0 0 0,1 1 0 0 0,-1-1 0 0 0,6-3-1 0 0,7-5 187 0 0,-1 0-1 0 0,0-1 1 0 0,-1-1-1 0 0,18-17 0 0 0,-24 20-197 0 0,0 0-1 0 0,0-1 1 0 0,-1 0-1 0 0,0 0 1 0 0,-1-1 0 0 0,-1 0-1 0 0,1 0 1 0 0,-2-1-1 0 0,0 0 1 0 0,0 0-1 0 0,4-19 1 0 0,-6 20-39 0 0,-1 0 0 0 0,0 0 0 0 0,-1 0 0 0 0,-1 0 0 0 0,1-1 0 0 0,-2 1 0 0 0,0 0 0 0 0,0 0 0 0 0,-1 0 0 0 0,0 0 0 0 0,-1 0 0 0 0,0 0 0 0 0,-7-15 0 0 0,8 23-39 0 0,1 0 0 0 0,-1 0 1 0 0,0 0-1 0 0,0 0 0 0 0,0 0 1 0 0,-1 1-1 0 0,1-1 0 0 0,-1 1 0 0 0,1 0 1 0 0,-1 0-1 0 0,0 0 0 0 0,0 0 1 0 0,0 0-1 0 0,0 0 0 0 0,0 1 1 0 0,0 0-1 0 0,0-1 0 0 0,0 1 0 0 0,-1 0 1 0 0,1 1-1 0 0,0-1 0 0 0,-5 0 1 0 0,4 1-39 0 0,0 0 0 0 0,-1 0 0 0 0,1 0 0 0 0,0 0 0 0 0,0 1 0 0 0,0 0 0 0 0,0 0 0 0 0,-1 0 0 0 0,1 0 0 0 0,0 0 0 0 0,1 1 0 0 0,-1 0 0 0 0,0 0 0 0 0,0 0 0 0 0,1 0 0 0 0,-1 1 1 0 0,-5 5-1 0 0,7-6-70 0 0,1-1 1 0 0,0 1 0 0 0,0 0-1 0 0,-1 0 1 0 0,1 0 0 0 0,0 0-1 0 0,1 0 1 0 0,-1 0 0 0 0,0 0 0 0 0,1 1-1 0 0,-1-1 1 0 0,1 0 0 0 0,-1 0-1 0 0,1 0 1 0 0,0 1 0 0 0,0-1-1 0 0,0 0 1 0 0,0 0 0 0 0,1 1 0 0 0,-1-1-1 0 0,1 3 1 0 0,3 6-1323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5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15 787 7831 0 0,'0'0'603'0'0,"-2"-16"-86"0"0,-1-3 3862 0 0,-2-24-1 0 0,4 23-3735 0 0,-2-11 131 0 0,2-1 0 0 0,1 0-1 0 0,2 0 1 0 0,8-48 0 0 0,-6 63-658 0 0,0-1 1 0 0,1 1 0 0 0,1 0-1 0 0,1 0 1 0 0,0 1-1 0 0,1 0 1 0 0,1 0 0 0 0,0 1-1 0 0,18-22 1 0 0,-4 12-126 0 0,0 1 0 0 0,2 1 0 0 0,1 1 0 0 0,0 1 0 0 0,2 1 0 0 0,0 2 0 0 0,58-29 0 0 0,-43 29-2 0 0,0 1 0 0 0,0 2 1 0 0,2 2-1 0 0,0 2 0 0 0,57-7 1 0 0,-88 16 30 0 0,0 1 0 0 0,0 1 0 0 0,20 1 0 0 0,-28-1-250 0 0,-1 1-1 0 0,0 0 0 0 0,1 0 0 0 0,-1 1 0 0 0,0-1 0 0 0,0 1 1 0 0,0 1-1 0 0,-1-1 0 0 0,1 1 0 0 0,0-1 0 0 0,-1 1 1 0 0,5 4-1 0 0,4 4-1300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5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 1839 0 0,'0'0'13672'0'0,"13"0"-11680"0"0,11-1-1030 0 0,-17 0-795 0 0,0 1 1 0 0,0-1 0 0 0,0 2 0 0 0,0-1 0 0 0,0 1 0 0 0,0 0 0 0 0,0 0-1 0 0,0 1 1 0 0,6 2 0 0 0,-6 0-151 0 0,0 0 1 0 0,-1 0-1 0 0,0 0 0 0 0,0 1 0 0 0,0 0 1 0 0,0 0-1 0 0,-1 0 0 0 0,0 1 0 0 0,0 0 0 0 0,0 0 1 0 0,-1 0-1 0 0,5 8 0 0 0,-4-4-1 0 0,0-1 0 0 0,-1 1 0 0 0,0 0 0 0 0,0 0 0 0 0,-1 0 0 0 0,0 1 0 0 0,-1-1 0 0 0,1 13 0 0 0,-3-16-10 0 0,0-1 0 0 0,-1 1-1 0 0,1-1 1 0 0,-1 1 0 0 0,-1-1-1 0 0,1 1 1 0 0,-1-1 0 0 0,0 0 0 0 0,-1 0-1 0 0,1 0 1 0 0,-1 0 0 0 0,0 0-1 0 0,-5 5 1 0 0,-2 3 14 0 0,0-1 0 0 0,-1 0 0 0 0,-24 21 0 0 0,7-8-150 0 0,-2-1-1 0 0,-47 29 0 0 0,76-53 3 0 0,7-22-3077 0 0,1 8 1741 0 0,3-1-51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5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0 10047 0 0,'0'0'2616'0'0,"-1"2"-2117"0"0,-7 25 199 0 0,0 0 0 0 0,2 0 1 0 0,-4 34-1 0 0,-9 37 278 0 0,3-42-684 0 0,-2-1-1 0 0,-33 65 1 0 0,-63 98-149 0 0,50-100-28 0 0,-9 17-296 0 0,20-48-5327 0 0,44-74 180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5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14799 0 0,'0'0'1918'0'0,"2"1"-1586"0"0,4 0-193 0 0,0 0 0 0 0,0-1 0 0 0,1 1 0 0 0,-1-1 0 0 0,0-1 0 0 0,1 1 0 0 0,-1-1 0 0 0,8-2 0 0 0,53-15 542 0 0,-58 15-581 0 0,120-44 898 0 0,-10 3-426 0 0,149-32 59 0 0,-152 49-6570 0 0,-81 20-653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5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0 9215 0 0,'-6'0'106'0'0,"0"1"0"0"0,-1-1 0 0 0,1 1 0 0 0,0 0-1 0 0,0 0 1 0 0,-1 1 0 0 0,1 0 0 0 0,0 0 0 0 0,1 0-1 0 0,-1 1 1 0 0,0 0 0 0 0,1 0 0 0 0,-1 0 0 0 0,1 1-1 0 0,0 0 1 0 0,-7 7 0 0 0,-3 3 987 0 0,0 1-1 0 0,1 1 1 0 0,-20 30 0 0 0,14-15-617 0 0,2 1 0 0 0,1 1 0 0 0,1 1 0 0 0,-11 35 0 0 0,-36 147 169 0 0,-1 2-492 0 0,46-168-88 0 0,-28 53 0 0 0,38-87-60 0 0,-1 0 0 0 0,-1-1-1 0 0,-1 0 1 0 0,0 0-1 0 0,0-1 1 0 0,-2-1-1 0 0,-14 13 1 0 0,23-22 2 0 0,-1-1 0 0 0,1 1 0 0 0,0-1 0 0 0,-1-1 0 0 0,0 1 1 0 0,0-1-1 0 0,0 1 0 0 0,-9 2 0 0 0,13-5-5 0 0,1 0 0 0 0,0 0 0 0 0,0 0-1 0 0,0 0 1 0 0,-1 0 0 0 0,1 0 0 0 0,0 0 0 0 0,0 0 0 0 0,-1 0 0 0 0,1 0 0 0 0,0 0 0 0 0,0 0-1 0 0,-1 0 1 0 0,1 0 0 0 0,0 0 0 0 0,0 0 0 0 0,-1 0 0 0 0,1 0 0 0 0,0 0 0 0 0,0-1-1 0 0,-1 1 1 0 0,1 0 0 0 0,0 0 0 0 0,0 0 0 0 0,0 0 0 0 0,-1 0 0 0 0,1-1 0 0 0,0 1 0 0 0,-1-2 3 0 0,1 0 1 0 0,0 0 0 0 0,-1 1 0 0 0,1-1 0 0 0,0 0 0 0 0,0 0-1 0 0,0 0 1 0 0,0 0 0 0 0,0 0 0 0 0,0 0 0 0 0,1 1-1 0 0,-1-1 1 0 0,1 0 0 0 0,-1 0 0 0 0,1 0 0 0 0,0 1 0 0 0,0-1-1 0 0,-1 0 1 0 0,1 1 0 0 0,2-3 0 0 0,23-34-130 0 0,-26 38 120 0 0,32-39-496 0 0,1 1-1 0 0,1 2 0 0 0,70-56 1 0 0,-94 85 487 0 0,1 0 0 0 0,-1 0 0 0 0,1 1 0 0 0,0 1 0 0 0,18-7 0 0 0,-24 10 61 0 0,0 1 0 0 0,1-1-1 0 0,-1 1 1 0 0,0 0 0 0 0,1 1 0 0 0,-1-1-1 0 0,1 1 1 0 0,-1 0 0 0 0,1 0 0 0 0,-1 1-1 0 0,1-1 1 0 0,-1 1 0 0 0,1 1 0 0 0,8 2-1 0 0,-12-2-9 0 0,1-1 0 0 0,0 1-1 0 0,0 0 1 0 0,-1 0-1 0 0,0 0 1 0 0,1 0 0 0 0,-1 0-1 0 0,0 1 1 0 0,0-1 0 0 0,0 1-1 0 0,0-1 1 0 0,0 1 0 0 0,-1 0-1 0 0,1 0 1 0 0,-1 0-1 0 0,0 0 1 0 0,0 0 0 0 0,0 0-1 0 0,0 0 1 0 0,-1 0 0 0 0,1 0-1 0 0,-1 0 1 0 0,1 7 0 0 0,-1 5 110 0 0,-1 0-1 0 0,0 0 1 0 0,-5 24 0 0 0,6-37-133 0 0,-31 124 345 0 0,28-120-465 0 0,3-6-3 0 0,0 0 1 0 0,0 0-1 0 0,-1 1 1 0 0,1-1-1 0 0,0 0 0 0 0,0 0 1 0 0,0 1-1 0 0,0-1 1 0 0,0 0-1 0 0,0 0 0 0 0,0 1 1 0 0,0-1-1 0 0,0 0 1 0 0,0 1-1 0 0,0-1 0 0 0,0 0 1 0 0,0 0-1 0 0,0 1 1 0 0,0-1-1 0 0,0 0 0 0 0,0 1 1 0 0,0-1-1 0 0,0 0 1 0 0,0 0-1 0 0,0 1 0 0 0,0-1 1 0 0,1 0-1 0 0,3 8-1412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3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42 2303 0 0,'0'0'8038'0'0,"-2"-1"-7646"0"0,-22-1 827 0 0,23 2-843 0 0,4 0-102 0 0,3 1-181 0 0,35-1 797 0 0,-27-1-526 0 0,0 1-1 0 0,0 0 1 0 0,20 4-1 0 0,-22-1-323 0 0,-3-2 53 0 0,-1 1-1 0 0,0-1 1 0 0,1 0-1 0 0,14-1 1 0 0,-21-1-12 0 0,0 1-1 0 0,63-3 664 0 0,75-13 0 0 0,-44 4-352 0 0,-71 10-365 0 0,0 2-1 0 0,48 7 1 0 0,-9-2-27 0 0,37 1 135 0 0,-69-2 7 0 0,-25-3-94 0 0,0 0 1 0 0,0 0 0 0 0,0-1-1 0 0,15 0 1 0 0,-3-2 16 0 0,0 1 0 0 0,26 2 0 0 0,-6 1-49 0 0,23-3 51 0 0,112-16 1 0 0,-45-2 530 0 0,-108 16-528 0 0,1 1 0 0 0,35 2 0 0 0,-24 1-40 0 0,59 3-30 0 0,-12 0-3 0 0,19 0 18 0 0,-93-4-3 0 0,18-2 26 0 0,1 1 1 0 0,-1 2-1 0 0,1 0 1 0 0,43 9-1 0 0,-65-9-38 0 0,0 0 0 0 0,1-1 0 0 0,-1 1 0 0 0,1-1 0 0 0,-1 1 0 0 0,1-1 0 0 0,3-1 0 0 0,6 2 0 0 0,17-1 44 0 0,-25 0-40 0 0,0 0 0 0 0,1 0 0 0 0,-1 0 0 0 0,6 2 0 0 0,-3-1-4 0 0,-1 0 0 0 0,1-1 0 0 0,10 0 0 0 0,12 1 0 0 0,36 0 44 0 0,-44-1-28 0 0,25 2-1 0 0,88 5 37 0 0,-71-5-40 0 0,52-3 43 0 0,-35-1-57 0 0,-71 1 2 0 0,0 0 0 0 0,14-3 0 0 0,-15 2 0 0 0,-1 1 0 0 0,1 0 0 0 0,14 0 0 0 0,22 0 50 0 0,-32 0-27 0 0,1 0-1 0 0,15 2 1 0 0,77 4 97 0 0,-15-2 66 0 0,-44 0-112 0 0,0-2 0 0 0,55-5 0 0 0,-85 2-38 0 0,35-3 340 0 0,79 2 1 0 0,-84 4-159 0 0,-29-2-158 0 0,-1 2 0 0 0,22 2-1 0 0,-32-2-48 0 0,0 0 1 0 0,1-1-1 0 0,-1 0 0 0 0,0 0 0 0 0,1-1 1 0 0,-1 0-1 0 0,9-2 0 0 0,-4 1 17 0 0,58-3-18 0 0,-60 4-10 0 0,0 0 0 0 0,-2-2-13 0 0,-7 2-52 0 0,-15 26-5761 0 0,10-19 4265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5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52 8751 0 0,'9'-9'317'0'0,"-4"5"-170"0"0,-1 0 0 0 0,0-1-1 0 0,0 1 1 0 0,0-1 0 0 0,5-8 6410 0 0,-11 12-6486 0 0,1 0-1 0 0,-1 0 0 0 0,1 0 0 0 0,-1 1 0 0 0,0-1 1 0 0,1 1-1 0 0,-1-1 0 0 0,0 1 0 0 0,0-1 1 0 0,1 1-1 0 0,-1 0 0 0 0,0 0 0 0 0,0 0 1 0 0,1 0-1 0 0,-4 0 0 0 0,-26 6 454 0 0,16-1-529 0 0,0 1-1 0 0,1 1 0 0 0,0 0 1 0 0,-16 12-1 0 0,-52 41-49 0 0,47-34 33 0 0,15-11-35 0 0,-10 8-74 0 0,-60 35 0 0 0,84-55 138 0 0,1 0 0 0 0,-1 1 0 0 0,1-1 0 0 0,-1 1 1 0 0,1 0-1 0 0,0 1 0 0 0,1-1 0 0 0,-1 1 0 0 0,-6 8 0 0 0,11-12 264 0 0,12 6 115 0 0,-6-4-290 0 0,0-1 0 0 0,0-1 0 0 0,0 1 0 0 0,0-1 0 0 0,1 0 0 0 0,-1 0 1 0 0,0-1-1 0 0,1 0 0 0 0,-1 0 0 0 0,0 0 0 0 0,1-1 0 0 0,9-2 0 0 0,5-2 47 0 0,0-2 1 0 0,24-9-1 0 0,-44 15-147 0 0,2 0-65 0 0,2-3-25 0 0,-4 3 1 0 0,-1 1 86 0 0,1 0 1 0 0,0 0-1 0 0,-1 1 1 0 0,1-1-1 0 0,0 0 1 0 0,-1 0-1 0 0,1 0 1 0 0,0 1-1 0 0,-1-1 1 0 0,1 0-1 0 0,-1 1 0 0 0,1-1 1 0 0,-1 0-1 0 0,1 1 1 0 0,-1-1-1 0 0,1 1 1 0 0,-1-1-1 0 0,1 1 1 0 0,-1-1-1 0 0,1 1 1 0 0,-1-1-1 0 0,0 1 1 0 0,1-1-1 0 0,-1 1 0 0 0,0 0 1 0 0,0-1-1 0 0,1 1 1 0 0,-1 1-1 0 0,4 5 6 0 0,0 3-16 0 0,-4-10-119 0 0,0 1 1 0 0,0 0-1 0 0,0 0 0 0 0,0 0 1 0 0,1-1-1 0 0,-1 1 1 0 0,0 0-1 0 0,0 0 0 0 0,1-1 1 0 0,-1 1-1 0 0,1 0 1 0 0,-1-1-1 0 0,1 1 0 0 0,-1 0 1 0 0,1-1-1 0 0,0 2 1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5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87 13359 0 0,'20'-31'1270'0'0,"-12"20"-421"0"0,-1-1 0 0 0,11-21 1781 0 0,-27 38-1852 0 0,2 1-756 0 0,1 1-1 0 0,0-1 1 0 0,0 1-1 0 0,0 1 0 0 0,-5 9 1 0 0,-21 41-15 0 0,30-54-7 0 0,-129 305 88 0 0,51-109-29 0 0,33-91-45 0 0,-147 306-163 0 0,159-362-3664 0 0,28-42-2138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5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 5983 0 0,'-17'-3'8114'0'0,"17"5"-7771"0"0,0-1 1 0 0,0 1 0 0 0,0 0-1 0 0,1 0 1 0 0,-1 0 0 0 0,1-1-1 0 0,-1 1 1 0 0,1 0 0 0 0,0-1-1 0 0,-1 1 1 0 0,1-1 0 0 0,0 1-1 0 0,2 2 1 0 0,-1-2-141 0 0,0 1 0 0 0,1-1-1 0 0,0 1 1 0 0,-1-1 0 0 0,1 0-1 0 0,4 2 1 0 0,3 2 35 0 0,1-2 0 0 0,-1 1 0 0 0,13 3 0 0 0,-23-8-230 0 0,14 4 200 0 0,0-1-1 0 0,1 0 0 0 0,-1-1 1 0 0,1-1-1 0 0,-1 0 0 0 0,24-2 1 0 0,85-17 242 0 0,-69 9-371 0 0,-4 1-8 0 0,119-16-1407 0 0,-128 20-748 0 0,-4-1-5188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5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98 326 13847 0 0,'0'0'2063'0'0,"-1"2"-1444"0"0,-12 34 795 0 0,-10 38 1 0 0,16-45-1189 0 0,-2 0 1 0 0,-1 0-1 0 0,-15 29 0 0 0,16-40-339 0 0,9-16-484 0 0</inkml:trace>
  <inkml:trace contextRef="#ctx0" brushRef="#br0" timeOffset="1">300 6 12895 0 0,'0'0'1376'0'0,"-5"-6"1928"0"0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5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12895 0 0,'0'0'5598'0'0,"-9"0"-4972"0"0,3 0-509 0 0,0 1 0 0 0,0 0 1 0 0,0 1-1 0 0,0-1 0 0 0,0 1 0 0 0,0 0 0 0 0,0 0 0 0 0,1 1 1 0 0,-1-1-1 0 0,1 2 0 0 0,-5 2 0 0 0,-10 9-7 0 0,-25 22 0 0 0,35-28-120 0 0,-4 2-67 0 0,1 1 0 0 0,0 0-1 0 0,1 1 1 0 0,1 0 0 0 0,-16 25-1 0 0,15-20-18 0 0,8-12 59 0 0,0 0 0 0 0,0 0 0 0 0,1 0 0 0 0,-5 14 0 0 0,7-18 31 0 0,1 1 0 0 0,0-1 1 0 0,-1 1-1 0 0,1-1 0 0 0,0 1 0 0 0,0-1 1 0 0,0 1-1 0 0,0-1 0 0 0,1 1 0 0 0,-1-1 0 0 0,1 1 1 0 0,-1-1-1 0 0,1 1 0 0 0,0-1 0 0 0,0 0 0 0 0,0 1 1 0 0,3 3-1 0 0,2 1-50 0 0,0 0 0 0 0,0 0 1 0 0,1-1-1 0 0,0 0 0 0 0,0 0 1 0 0,0 0-1 0 0,1-1 0 0 0,10 5 0 0 0,9 8-209 0 0,42 24-344 0 0,-49-31 780 0 0,0 1-1 0 0,-1 1 0 0 0,36 31 1048 0 0,-55-43-1161 0 0,-1 0 0 0 0,1 0 0 0 0,0 0 0 0 0,0 0 0 0 0,-1-1 0 0 0,1 1 0 0 0,0 0 0 0 0,-1 0-1 0 0,1 0 1 0 0,-1-1 0 0 0,1 1 0 0 0,-1 0 0 0 0,0 0 0 0 0,1-1 0 0 0,-1 1 0 0 0,0 0 0 0 0,1-1 0 0 0,-1 1 0 0 0,0-1 0 0 0,0 1 0 0 0,1-1-1 0 0,-1 1 1 0 0,-1-1 0 0 0,-22 9 603 0 0,20-8-542 0 0,-29 7 440 0 0,0-2-1 0 0,-56 4 1 0 0,-70-10-2972 0 0,143-1 1203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5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5527 0 0,'0'0'250'0'0,"1"2"-2"0"0,27 28 270 0 0,11 21 6730 0 0,-27-35-5308 0 0,17 19 450 0 0,-20-25-1812 0 0,0 0 1 0 0,0 1-1 0 0,-1 1 1 0 0,12 22 0 0 0,-18-31-540 0 0,-1 1 1 0 0,0 0 0 0 0,1-1 0 0 0,-2 1-1 0 0,1 0 1 0 0,0 0 0 0 0,-1 0-1 0 0,1-1 1 0 0,-1 1 0 0 0,0 0 0 0 0,-1 0-1 0 0,1 0 1 0 0,0 0 0 0 0,-1-1-1 0 0,0 1 1 0 0,0 0 0 0 0,0 0 0 0 0,-1-1-1 0 0,1 1 1 0 0,-1-1 0 0 0,0 1-1 0 0,-2 3 1 0 0,-2 1-9 0 0,0-1 1 0 0,-1 1-1 0 0,0-1 0 0 0,0 0 1 0 0,0-1-1 0 0,-16 11 0 0 0,-53 28-323 0 0,65-39 212 0 0,-5 2-1077 0 0,-1 1 0 0 0,-32 9 0 0 0,23-10-667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3:5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208 103 7367 0 0,'20'-31'721'0'0,"6"-9"-191"0"0,-14 13 4278 0 0,-12 27-4788 0 0,0 0-1 0 0,0 0 1 0 0,0 0 0 0 0,0 0 0 0 0,0 0 0 0 0,0 0-1 0 0,1-1 1 0 0,-1 1 0 0 0,0 0 0 0 0,0 0-1 0 0,0 0 1 0 0,0 0 0 0 0,0 0 0 0 0,0 0-1 0 0,0-1 1 0 0,0 1 0 0 0,0 0 0 0 0,0 0 0 0 0,0 0-1 0 0,0 0 1 0 0,0 0 0 0 0,0 0 0 0 0,0-1-1 0 0,0 1 1 0 0,0 0 0 0 0,0 0 0 0 0,-1 0-1 0 0,1 0 1 0 0,0 0 0 0 0,0 0 0 0 0,0-1 0 0 0,0 1-1 0 0,0 0 1 0 0,0 0 0 0 0,0 0 0 0 0,0 0-1 0 0,0 0 1 0 0,0 0 0 0 0,-1 0 0 0 0,1 0-1 0 0,0 0 1 0 0,0-1 0 0 0,0 1 0 0 0,0 0 0 0 0,0 0-1 0 0,0 0 1 0 0,-1 0 0 0 0,1 0 0 0 0,0 0-1 0 0,0 0 1 0 0,0 0 0 0 0,0 0 0 0 0,0 0-1 0 0,0 0 1 0 0,-1 0 0 0 0,1 0 0 0 0,0 0 0 0 0,-13 5 1270 0 0,-12 12 198 0 0,-2 9-1488 0 0,0 2 0 0 0,2 1 0 0 0,1 0 0 0 0,-33 56 0 0 0,43-63 29 0 0,1 1-1 0 0,1 1 0 0 0,-9 24 1 0 0,20-46 13 0 0,0 1 1 0 0,0-1 0 0 0,1 1 0 0 0,-1-1-1 0 0,1 0 1 0 0,-1 1 0 0 0,1-1 0 0 0,0 1-1 0 0,0-1 1 0 0,0 1 0 0 0,1-1 0 0 0,-1 1-1 0 0,1-1 1 0 0,-1 1 0 0 0,1-1 0 0 0,0 0-1 0 0,0 1 1 0 0,0-1 0 0 0,0 0 0 0 0,0 0-1 0 0,0 1 1 0 0,0-1 0 0 0,1 0 0 0 0,-1 0-1 0 0,4 2 1 0 0,-2-1 37 0 0,-1-1 0 0 0,1 0 0 0 0,1 0 0 0 0,-1 0 0 0 0,0 0 0 0 0,0-1 0 0 0,1 1 0 0 0,-1-1 0 0 0,1 0 0 0 0,-1 0-1 0 0,1 0 1 0 0,0 0 0 0 0,-1 0 0 0 0,1-1 0 0 0,0 0 0 0 0,4 0 0 0 0,3-1-12 0 0,1 0 0 0 0,-1-1 0 0 0,0 0 0 0 0,-1 0-1 0 0,1-1 1 0 0,0-1 0 0 0,-1 0 0 0 0,1-1 0 0 0,-1 0 0 0 0,-1 0-1 0 0,12-8 1 0 0,-14 8-27 0 0,0 0 0 0 0,-1-1 1 0 0,0 0-1 0 0,-1 0 0 0 0,1 0 0 0 0,-1 0 0 0 0,0-1 0 0 0,0 0 0 0 0,-1 0 0 0 0,0 0 1 0 0,0-1-1 0 0,-1 1 0 0 0,0-1 0 0 0,0 0 0 0 0,2-14 0 0 0,-4 11-320 0 0,0 1-1 0 0,0-1 1 0 0,-1 0-1 0 0,-1 0 1 0 0,1 0-1 0 0,-2 1 0 0 0,0-1 1 0 0,0 0-1 0 0,-1 1 1 0 0,0 0-1 0 0,-1-1 1 0 0,-5-9-1 0 0,6 13-38 0 0,-1 0 0 0 0,1 1 0 0 0,-1 0-1 0 0,0 0 1 0 0,-1 0 0 0 0,0 0 0 0 0,0 0 0 0 0,0 1-1 0 0,-1 0 1 0 0,1 0 0 0 0,-1 1 0 0 0,0 0 0 0 0,0 0-1 0 0,-1 0 1 0 0,1 0 0 0 0,-1 1 0 0 0,0 0 0 0 0,-10-2-1 0 0,6 3-4745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0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544 711 8287 0 0,'-2'1'639'0'0,"-37"0"2732"0"0,40-3-3146 0 0,0 0 0 0 0,0 1 0 0 0,0-1 0 0 0,0 0 0 0 0,0 0 0 0 0,1 1 0 0 0,-1-1 0 0 0,1 1 0 0 0,-1-1 0 0 0,2-1 0 0 0,1 0 145 0 0,227-276 3503 0 0,-197 232-3530 0 0,33-59-1 0 0,-58 90-415 0 0,-1-1 0 0 0,-1 0 0 0 0,0-1 0 0 0,-1 0 0 0 0,-1 0 0 0 0,0 0 0 0 0,2-31 1 0 0,-6 44-19 0 0,-1 1 0 0 0,0 0 0 0 0,0 0 0 0 0,0 0 0 0 0,-1 0 0 0 0,0-1 0 0 0,0 1 0 0 0,0 0 0 0 0,0 0 0 0 0,0 0 0 0 0,-1 0 0 0 0,0 1 0 0 0,0-1 0 0 0,-2-3 0 0 0,2 5 58 0 0,1 0 0 0 0,-1 0 0 0 0,0 0 0 0 0,0 1 0 0 0,0-1 0 0 0,0 0 0 0 0,0 1 0 0 0,0 0 0 0 0,0 0 0 0 0,-1-1 0 0 0,1 1 0 0 0,0 0 0 0 0,-1 1 0 0 0,1-1 0 0 0,0 0 0 0 0,-1 1 0 0 0,1 0 0 0 0,-1-1 0 0 0,1 1 0 0 0,-1 0 0 0 0,0 0 0 0 0,1 0 0 0 0,-1 1 0 0 0,-2 0 0 0 0,-4 1 30 0 0,-1 0 0 0 0,1 1 0 0 0,1 0 0 0 0,-1 1 0 0 0,0 0 0 0 0,1 1 0 0 0,0-1 0 0 0,0 2 1 0 0,0-1-1 0 0,1 1 0 0 0,-1 0 0 0 0,1 1 0 0 0,-10 11 0 0 0,-6 10 96 0 0,2 2 0 0 0,-22 37 0 0 0,36-56-83 0 0,-42 76 610 0 0,-68 168 0 0 0,93-191-232 0 0,-16 70 0 0 0,-5 69-1 0 0,26-113-331 0 0,10-52-18 0 0,-1-1 0 0 0,-2-1-1 0 0,-1 0 1 0 0,-36 66 0 0 0,42-89-161 0 0,-2 0 0 0 0,0-1-1 0 0,0-1 1 0 0,-1 1 0 0 0,-23 18-1 0 0,25-23 34 0 0,0-1 0 0 0,-1 0 0 0 0,1 0 0 0 0,-1-1 0 0 0,-1 0 0 0 0,1-1 0 0 0,-1 0 0 0 0,0-1 0 0 0,-14 4 0 0 0,21-6-125 0 0,-1 0 0 0 0,0-1 0 0 0,1 0 0 0 0,-1 0 0 0 0,1 0 0 0 0,-1 0-1 0 0,0 0 1 0 0,-4-2 0 0 0,-1-1-1209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00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9215 0 0,'0'0'831'0'0,"1"-2"-686"0"0,1-1 346 0 0,1 0 0 0 0,0 0 0 0 0,0 0 0 0 0,0 0 0 0 0,0 0 0 0 0,0 1 0 0 0,1-1 0 0 0,-1 1 0 0 0,1 0 0 0 0,-1 0 0 0 0,6-2 0 0 0,9-3 1291 0 0,20-6 0 0 0,-31 11-1794 0 0,122-36 814 0 0,1 7-1 0 0,152-18 0 0 0,-174 41-2294 0 0,-81 8 570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0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65 412 8751 0 0,'0'0'1050'0'0,"0"1"-300"0"0,-2 6-2 0 0,1 0 0 0 0,0 0 0 0 0,1 0 0 0 0,-1 0 0 0 0,1 1 0 0 0,2 10 0 0 0,-1-8 15 0 0,-1-1 0 0 0,-1 17-1 0 0,1-22-641 0 0,0-4-112 0 0,0 1 1 0 0,0-1-1 0 0,0 1 1 0 0,0-1-1 0 0,0 1 0 0 0,-1-1 1 0 0,1 1-1 0 0,0-1 1 0 0,0 1-1 0 0,0-1 1 0 0,0 1-1 0 0,-1-1 0 0 0,1 1 1 0 0,0-1-1 0 0,0 1 1 0 0,-1-1-1 0 0,1 0 1 0 0,0 1-1 0 0,-1-1 0 0 0,0 1 1 0 0,0 0 3 0 0,0 0 0 0 0,0 0 0 0 0,-1 0 0 0 0,1 0 0 0 0,0-1 0 0 0,-1 1 0 0 0,1 0 0 0 0,0-1 0 0 0,-1 1 0 0 0,1-1 1 0 0,-1 0-1 0 0,1 1 0 0 0,-1-1 0 0 0,1 0 0 0 0,-1 0 0 0 0,1 0 0 0 0,-4 0 0 0 0,4 0-2 0 0,0-1 0 0 0,0 1 0 0 0,0-1 0 0 0,0 1 0 0 0,0-1 0 0 0,0 1 0 0 0,0-1 0 0 0,0 0 0 0 0,0 1 1 0 0,0-1-1 0 0,0 0 0 0 0,0 0 0 0 0,0 0 0 0 0,1 0 0 0 0,-1 0 0 0 0,0 0 0 0 0,0-1 0 0 0,-1-2 25 0 0,0 0 0 0 0,1 0 0 0 0,-1 0 0 0 0,1-1 0 0 0,0 1-1 0 0,0 0 1 0 0,0-1 0 0 0,0-7 0 0 0,2-2 57 0 0,0 0-1 0 0,1 0 0 0 0,1 0 1 0 0,0 1-1 0 0,1-1 0 0 0,0 1 1 0 0,1 0-1 0 0,10-19 1 0 0,-3 9-41 0 0,1 1 0 0 0,1 1 0 0 0,30-35 0 0 0,-28 39-51 0 0,1 1-1 0 0,0 0 0 0 0,1 2 1 0 0,1 0-1 0 0,23-13 0 0 0,1 3-41 0 0,62-25 0 0 0,-79 39 56 0 0,50-13-1 0 0,-64 20-65 0 0,0 1 0 0 0,0 0 1 0 0,0 1-1 0 0,0 0 0 0 0,0 1 0 0 0,22 3 1 0 0,-25-1-525 0 0,1 1 0 0 0,-1 0 0 0 0,17 8 0 0 0,-15-6-967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5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49 15487 0 0,'7'-8'667'0'0,"-6"6"-445"0"0,1 0-1 0 0,-1 0 0 0 0,1 0 1 0 0,-1 0-1 0 0,0 0 1 0 0,0 0-1 0 0,0-1 0 0 0,0 1 1 0 0,0 0-1 0 0,0 0 1 0 0,-1-1-1 0 0,1 1 0 0 0,-1-1 1 0 0,0 1-1 0 0,1-5 1 0 0,-12 6 947 0 0,2 2-1111 0 0,0 0-1 0 0,1 0 1 0 0,0 1 0 0 0,-1 0 0 0 0,1 0 0 0 0,0 1 0 0 0,-12 5-1 0 0,-4 5-37 0 0,-23 14-1 0 0,6-1 36 0 0,2 2-1 0 0,-42 36 0 0 0,67-50-30 0 0,-1 0 1 0 0,2 0-1 0 0,0 2 0 0 0,1-1 1 0 0,0 2-1 0 0,1-1 0 0 0,-16 36 1 0 0,25-47-17 0 0,0 1 1 0 0,0-1 0 0 0,0 1 0 0 0,1 0 0 0 0,0 0 0 0 0,0-1 0 0 0,1 1 0 0 0,0 8 0 0 0,0-11-6 0 0,0-1 0 0 0,0 1 0 0 0,1-1 0 0 0,-1 0 0 0 0,1 1 0 0 0,0-1 0 0 0,0 0 0 0 0,0 0 0 0 0,0 1 0 0 0,0-1 0 0 0,0 0 0 0 0,0 0 0 0 0,1 0 0 0 0,-1 0 0 0 0,1 0 0 0 0,-1-1 0 0 0,1 1 0 0 0,0 0 0 0 0,0-1 0 0 0,0 1 0 0 0,0-1 0 0 0,4 3 0 0 0,2-1 28 0 0,1 0 0 0 0,-1 0 0 0 0,1-1 0 0 0,0 0 0 0 0,-1 0-1 0 0,1-1 1 0 0,0 0 0 0 0,0-1 0 0 0,0 0 0 0 0,12-2 0 0 0,3 0 44 0 0,-1-2 0 0 0,38-12 0 0 0,-47 12-52 0 0,-1 0 0 0 0,1-1 0 0 0,-1-1 0 0 0,0 0 0 0 0,-1-1 0 0 0,22-16 0 0 0,-29 19-10 0 0,0 0 1 0 0,-1 0 0 0 0,1-1 0 0 0,-1 1 0 0 0,0-1 0 0 0,-1 0 0 0 0,1-1 0 0 0,-1 1-1 0 0,0 0 1 0 0,0-1 0 0 0,-1 0 0 0 0,0 0 0 0 0,0 1 0 0 0,0-1 0 0 0,0-1 0 0 0,-1 1-1 0 0,0 0 1 0 0,0-7 0 0 0,-1 4-53 0 0,0-1 0 0 0,0 1-1 0 0,-1-1 1 0 0,0 1 0 0 0,-1 0 0 0 0,0-1-1 0 0,-1 1 1 0 0,1 0 0 0 0,-2 0-1 0 0,1 1 1 0 0,-1-1 0 0 0,-1 1 0 0 0,1 0-1 0 0,-2 0 1 0 0,1 0 0 0 0,-1 0 0 0 0,0 1-1 0 0,0 0 1 0 0,-1 1 0 0 0,0-1-1 0 0,-11-7 1 0 0,-14-6-1161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01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188 198 3679 0 0,'-17'9'380'0'0,"-14"9"-229"0"0,15-4 12141 0 0,19-14-12203 0 0,-1-1 1 0 0,0 1 0 0 0,0-1-1 0 0,0 0 1 0 0,0 0-1 0 0,0 0 1 0 0,0 0-1 0 0,2-1 1 0 0,4-3 56 0 0,74-36 160 0 0,-2-3-1 0 0,76-57 1 0 0,-145 94-405 0 0,11-7-104 0 0,-22 14 154 0 0,1-1 0 0 0,0 1 0 0 0,0-1 0 0 0,0 0 0 0 0,-1 0 0 0 0,1 0 0 0 0,0 1 0 0 0,-1-1 0 0 0,1 0 0 0 0,-1 0 0 0 0,1 0 0 0 0,-1 0 0 0 0,1 0 0 0 0,-1 0 0 0 0,0 0 0 0 0,1 0 0 0 0,-1 0 0 0 0,0-1 0 0 0,-11 0-258 0 0,3 2 251 0 0,0 0 0 0 0,-1 1 0 0 0,2 0-1 0 0,-1 0 1 0 0,0 1 0 0 0,-11 3 0 0 0,-46 21-134 0 0,22-9 136 0 0,7-2 67 0 0,0 2 0 0 0,1 1 0 0 0,-47 33 0 0 0,66-39 140 0 0,0 0 1 0 0,1 0-1 0 0,-24 27 0 0 0,33-33-65 0 0,0 1-1 0 0,0 1 1 0 0,1-1 0 0 0,0 1-1 0 0,1 0 1 0 0,0 0 0 0 0,0 0-1 0 0,1 0 1 0 0,0 1 0 0 0,-3 12-1 0 0,6-17-37 0 0,-1 0-1 0 0,1 0 1 0 0,1 0-1 0 0,-1 0 0 0 0,1 0 1 0 0,-1 0-1 0 0,1-1 1 0 0,0 1-1 0 0,0 0 0 0 0,1 0 1 0 0,-1-1-1 0 0,1 1 1 0 0,0-1-1 0 0,0 1 1 0 0,0-1-1 0 0,0 0 0 0 0,1 0 1 0 0,-1 0-1 0 0,1 0 1 0 0,-1 0-1 0 0,1-1 1 0 0,4 4-1 0 0,4 2 48 0 0,0 0 0 0 0,0-1 1 0 0,1 0-1 0 0,-1-1 0 0 0,18 7 0 0 0,38 9-633 0 0,-21-13-2838 0 0,-28-7-2428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0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38 1375 0 0,'28'-37'14415'0'0,"-30"48"-14208"0"0,-12 28-35 0 0,-1-1 0 0 0,-21 38 0 0 0,-46 70 188 0 0,1-2 46 0 0,-59 150 83 0 0,138-289-490 0 0,-122 314 133 0 0,44-104 28 0 0,75-201 67 0 0,-1 0-1 0 0,-1 0 1 0 0,0 0-1 0 0,-1-1 1 0 0,-1 0-1 0 0,0 0 1 0 0,-16 16-1 0 0,24-27-139 0 0,-1-1 0 0 0,1 0 1 0 0,-1 1-1 0 0,1-1 0 0 0,-1 0 0 0 0,0 0 0 0 0,0 0 0 0 0,1 0 0 0 0,-1 0 1 0 0,0-1-1 0 0,0 1 0 0 0,0 0 0 0 0,0-1 0 0 0,0 0 0 0 0,0 1 0 0 0,0-1 0 0 0,0 0 1 0 0,0 0-1 0 0,0 0 0 0 0,0 0 0 0 0,0 0 0 0 0,0-1 0 0 0,0 1 0 0 0,0-1 1 0 0,-3 0-1 0 0,2 0-28 0 0,1-1 0 0 0,0 1-1 0 0,1 0 1 0 0,-1-1 0 0 0,0 1 0 0 0,0-1 0 0 0,1 1 0 0 0,-1-1 0 0 0,1 0 0 0 0,-1 0 0 0 0,1 0 0 0 0,0 0 0 0 0,-1 0 0 0 0,1 0 0 0 0,0 0 0 0 0,1 0 0 0 0,-1 0 0 0 0,0 0 0 0 0,0-1 0 0 0,1 1 0 0 0,0 0 0 0 0,-1-4-1 0 0,1-18-134 0 0,1-1-1 0 0,1 1 0 0 0,0 0 0 0 0,13-44 0 0 0,11-30-1994 0 0,-5 32-3329 0 0,0 3-1342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0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9671 0 0,'19'-17'789'0'0,"0"0"-739"0"0,29-19 0 0 0,-41 31 465 0 0,-1 1 0 0 0,1 0 0 0 0,1 1 0 0 0,-1 0-1 0 0,0 0 1 0 0,1 1 0 0 0,0-1 0 0 0,12-1 0 0 0,-18 4-422 0 0,-1 0 0 0 0,0 0 0 0 0,1 0 1 0 0,-1 0-1 0 0,0 0 0 0 0,1 0 0 0 0,-1 0 0 0 0,0 1 0 0 0,1-1 1 0 0,-1 0-1 0 0,0 1 0 0 0,1-1 0 0 0,-1 1 0 0 0,0-1 0 0 0,0 1 1 0 0,1 0-1 0 0,-1-1 0 0 0,0 1 0 0 0,0 0 0 0 0,0 0 0 0 0,1 1 0 0 0,-1 0-55 0 0,1 0-1 0 0,-1 0 0 0 0,1 0 0 0 0,-1 1 0 0 0,0-1 0 0 0,0 0 0 0 0,0 1 0 0 0,-1-1 1 0 0,1 0-1 0 0,0 5 0 0 0,0 3-148 0 0,0 1-1 0 0,-1-1 1 0 0,-1 0 0 0 0,-1 16-1 0 0,-13 52-2197 0 0,8-53 1146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0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14999 0 0,'0'0'1678'0'0,"0"1"-1241"0"0,0 0-366 0 0,0 0 0 0 0,0 0 0 0 0,0 0 0 0 0,0 0 0 0 0,1 0 0 0 0,-1-1 0 0 0,0 1 1 0 0,0 0-1 0 0,1 0 0 0 0,-1 0 0 0 0,0-1 0 0 0,1 1 0 0 0,-1 0 0 0 0,1-1 0 0 0,-1 1 0 0 0,1 0 0 0 0,-1-1 0 0 0,1 1 0 0 0,-1 0 0 0 0,1-1 0 0 0,0 1 1 0 0,-1-1-1 0 0,1 1 0 0 0,0-1 0 0 0,-1 1 0 0 0,1-1 0 0 0,0 0 0 0 0,0 1 0 0 0,0-1 0 0 0,-1 0 0 0 0,1 0 0 0 0,0 0 0 0 0,0 1 0 0 0,0-1 0 0 0,0 0 1 0 0,-1 0-1 0 0,1 0 0 0 0,2-1 0 0 0,3 1 80 0 0,1-1 1 0 0,0 0 0 0 0,13-3-1 0 0,-14 2 59 0 0,18-4 107 0 0,0-2 1 0 0,-1-1-1 0 0,23-12 0 0 0,65-40-34 0 0,-90 48-266 0 0,-12 9-129 0 0,-1 0 0 0 0,-1-1 0 0 0,1-1 0 0 0,-1 1 0 0 0,0-1 0 0 0,0-1 0 0 0,6-6 0 0 0,-12 12-214 0 0,-15 3-477 0 0,-13 3 374 0 0,1 2-1 0 0,-38 14 1 0 0,-48 27 254 0 0,-54 38 231 0 0,86-43 32 0 0,61-33-2 0 0,1 1 0 0 0,0 0 0 0 0,0 1-1 0 0,1 1 1 0 0,-25 24 0 0 0,41-36-75 0 0,0 0 0 0 0,0 1 0 0 0,0-1 0 0 0,0 0 0 0 0,0 0 1 0 0,1 0-1 0 0,-1 1 0 0 0,1-1 0 0 0,-1 0 0 0 0,1 1 0 0 0,-1-1 0 0 0,1 0 0 0 0,0 1 1 0 0,-1-1-1 0 0,1 1 0 0 0,0-1 0 0 0,0 0 0 0 0,0 3 0 0 0,1-1 26 0 0,-1-1 0 0 0,1 0 1 0 0,0 1-1 0 0,0-1 0 0 0,0 1 0 0 0,0-1 0 0 0,0 0 0 0 0,0 0 0 0 0,3 4 1 0 0,2 1 64 0 0,0 0 0 0 0,1-1 0 0 0,-1 0 0 0 0,14 10 0 0 0,-9-10-423 0 0,1 0-1 0 0,0 0 1 0 0,0-1-1 0 0,0 0 1 0 0,1-1-1 0 0,0-1 1 0 0,-1 0-1 0 0,1-1 1 0 0,22 2 0 0 0,-2-2-6025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0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328 746 13039 0 0,'0'0'2048'0'0,"-8"-3"-616"0"0,5 2-1315 0 0,0 1-1 0 0,0-1 0 0 0,-1 1 0 0 0,1 0 1 0 0,0 0-1 0 0,0 1 0 0 0,0-1 0 0 0,-1 1 1 0 0,1 0-1 0 0,0-1 0 0 0,0 1 0 0 0,-5 3 0 0 0,-36 18 236 0 0,22-9-196 0 0,0 1-1 0 0,2 2 1 0 0,-1 0 0 0 0,2 1-1 0 0,0 1 1 0 0,1 0 0 0 0,1 2-1 0 0,-19 26 1 0 0,31-38-96 0 0,0 0-1 0 0,0 1 1 0 0,1-1-1 0 0,0 1 1 0 0,1 0 0 0 0,-5 18-1 0 0,7-24-45 0 0,1 0-1 0 0,0 0 1 0 0,-1 0 0 0 0,1 0-1 0 0,0 0 1 0 0,1 0-1 0 0,-1 0 1 0 0,0-1 0 0 0,1 1-1 0 0,0 0 1 0 0,0 0-1 0 0,0 0 1 0 0,0 0-1 0 0,0-1 1 0 0,0 1 0 0 0,1 0-1 0 0,-1-1 1 0 0,1 1-1 0 0,0-1 1 0 0,0 0 0 0 0,0 0-1 0 0,0 1 1 0 0,0-1-1 0 0,0-1 1 0 0,0 1 0 0 0,3 2-1 0 0,2 0 8 0 0,0 0 0 0 0,0-1 0 0 0,1 0 1 0 0,-1 0-1 0 0,0 0 0 0 0,1-1 0 0 0,14 2 0 0 0,59 3-344 0 0,-53-5-35 0 0,-4-1-972 0 0,29-2-1 0 0,-27-1 32 0 0</inkml:trace>
  <inkml:trace contextRef="#ctx0" brushRef="#br0" timeOffset="1">1453 0 10591 0 0,'-2'0'819'0'0,"-3"1"-703"0"0,1-1-1 0 0,-1 1 1 0 0,0 0-1 0 0,0 0 1 0 0,1 1 0 0 0,-1 0-1 0 0,1-1 1 0 0,-8 6-1 0 0,2-2 575 0 0,1 1 1 0 0,-17 14-1 0 0,-7 13 382 0 0,1 2 0 0 0,-34 47 1 0 0,59-73-921 0 0,-32 45 271 0 0,2 2 1 0 0,3 1-1 0 0,-27 63 1 0 0,-66 189 59 0 0,117-282-460 0 0,-36 79-308 0 0,-70 122 1 0 0,114-223-297 0 0,0-1 1 0 0,-1 0-1 0 0,0 0 1 0 0,0 0 0 0 0,0-1-1 0 0,-5 6 1 0 0,0-4-5175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0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9 180 11975 0 0,'-1'0'923'0'0,"-7"-6"4352"0"0,11 2-3590 0 0,15 2-2254 0 0,-13 1 1231 0 0,153-29 1501 0 0,-43 8-1006 0 0,74-13-324 0 0,233-38-443 0 0,-395 69-1761 0 0,28 1 1 0 0,-35 4-96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0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121 420 10591 0 0,'2'-10'4323'0'0,"-11"30"3384"0"0,1-3-8411 0 0,0 0 1020 0 0,-54 119 647 0 0,46-98-904 0 0,-3 13-1520 0 0,18-49-184 0 0</inkml:trace>
  <inkml:trace contextRef="#ctx0" brushRef="#br0" timeOffset="1">351 55 14743 0 0,'11'-23'1312'0'0,"-6"14"-1056"0"0,2 0-256 0 0,0 2 768 0 0,0 0 32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0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151 329 11975 0 0,'-2'1'547'0'0,"-8"0"-636"0"0,-28 6 3824 0 0,-61 2-1 0 0,97-9-2469 0 0,3-2-849 0 0,1-4-294 0 0,0 0 0 0 0,1 1 0 0 0,-1-1-1 0 0,1 1 1 0 0,1 0 0 0 0,-1 0 0 0 0,1 0-1 0 0,7-7 1 0 0,42-36 167 0 0,-15 14-297 0 0,86-77-362 0 0,-103 95 229 0 0,0 1 1 0 0,0 1-1 0 0,1 1 1 0 0,36-15-1 0 0,-53 26 126 0 0,0 0 0 0 0,1 0-1 0 0,-1 1 1 0 0,0 0 0 0 0,1 0 0 0 0,-1 0-1 0 0,1 1 1 0 0,9 0 0 0 0,-13 0 15 0 0,-1 0 0 0 0,1 0 1 0 0,-1 1-1 0 0,1-1 0 0 0,-1 1 0 0 0,1-1 1 0 0,-1 1-1 0 0,1-1 0 0 0,-1 1 1 0 0,1 0-1 0 0,-1 0 0 0 0,0 0 0 0 0,1 0 1 0 0,-1 0-1 0 0,0 0 0 0 0,0 0 0 0 0,0 0 1 0 0,0 0-1 0 0,0 1 0 0 0,0-1 1 0 0,0 0-1 0 0,0 1 0 0 0,0-1 0 0 0,-1 0 1 0 0,1 1-1 0 0,-1-1 0 0 0,1 1 1 0 0,-1-1-1 0 0,1 1 0 0 0,-1 0 0 0 0,0-1 1 0 0,0 1-1 0 0,0 2 0 0 0,0 13 60 0 0,-1 0 0 0 0,-1-1 0 0 0,-1 1 0 0 0,0-1 0 0 0,-1 1-1 0 0,-8 19 1 0 0,4-11-619 0 0,-6 35 1 0 0,13-45-1358 0 0,2-2-5054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0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966 141 14223 0 0,'19'-22'688'0'0,"2"0"-1"0"0,34-25 1 0 0,-13 10 2108 0 0,-30 26-2051 0 0,-11 10-485 0 0,-3 1-65 0 0,-16 3-315 0 0,1 0-1 0 0,-1 1 1 0 0,1 1 0 0 0,0 1-1 0 0,1 1 1 0 0,-1 0 0 0 0,1 1 0 0 0,-25 16-1 0 0,-43 31 121 0 0,47-32 0 0 0,-61 50 0 0 0,95-71-3 0 0,1 0 0 0 0,-1 1 0 0 0,1-1 0 0 0,0 1 0 0 0,-1 0 0 0 0,1-1 0 0 0,0 1 0 0 0,1 0 0 0 0,-1 1 0 0 0,1-1 0 0 0,-1 0 1 0 0,-1 7-1 0 0,3-8-4 0 0,0 0 0 0 0,0 0 0 0 0,0 0 0 0 0,0 0 0 0 0,0 0 0 0 0,0 0 0 0 0,1 0 0 0 0,-1 0 0 0 0,1 0 0 0 0,-1 0 0 0 0,1-1 0 0 0,0 1 0 0 0,0 0 0 0 0,0 0 0 0 0,0 0 0 0 0,0-1 0 0 0,0 1 0 0 0,0-1 0 0 0,0 1 0 0 0,1-1 0 0 0,-1 1 0 0 0,1-1 0 0 0,-1 0 0 0 0,3 2 0 0 0,1 0-165 0 0,-1-1-1 0 0,1 1 1 0 0,0-1 0 0 0,0 0 0 0 0,0 0 0 0 0,0 0 0 0 0,0-1-1 0 0,0 1 1 0 0,0-2 0 0 0,1 1 0 0 0,9 0 0 0 0,7-1-722 0 0,33-4 0 0 0,-45 3 655 0 0,27-4 913 0 0,-36 6-570 0 0,0 1-1 0 0,0 0 0 0 0,0-1 1 0 0,0 1-1 0 0,0 0 0 0 0,-1 0 1 0 0,1 0-1 0 0,-1-1 0 0 0,1 1 1 0 0,-1 0-1 0 0,1 2 0 0 0,-1 4 52 0 0,0 1 0 0 0,0-1 0 0 0,-1 0 0 0 0,0 0 0 0 0,-3 11 0 0 0,-13 43 6 0 0,6-29-64 0 0,-20 72 196 0 0,-34 127-115 0 0,55-183-69 0 0,1 0-1 0 0,-3 93 0 0 0,25 91 685 0 0,0-16 473 0 0,-13-196-1165 0 0,-1 0-1 0 0,-1 0 1 0 0,-1 0 0 0 0,-7 23 0 0 0,7-33-96 0 0,0 0 1 0 0,-1-1 0 0 0,-1 1 0 0 0,0-1-1 0 0,0 0 1 0 0,-1 0 0 0 0,0-1 0 0 0,0 0-1 0 0,-11 11 1 0 0,14-17-22 0 0,1 0 0 0 0,-1-1 1 0 0,0 1-1 0 0,0-1 0 0 0,0 0 0 0 0,-1 0 0 0 0,1 0 0 0 0,0 0 0 0 0,-1-1 1 0 0,1 1-1 0 0,-1-1 0 0 0,0 0 0 0 0,1 0 0 0 0,-6 0 0 0 0,3 0 5 0 0,1-1-1 0 0,-1 0 0 0 0,1-1 1 0 0,0 1-1 0 0,-1-1 0 0 0,1 0 1 0 0,-1 0-1 0 0,-9-5 0 0 0,-4-2-1 0 0,1-2 0 0 0,1 0 0 0 0,0-1 0 0 0,-20-16 0 0 0,32 23 8 0 0,-364-322-138 0 0,358 316 1 0 0,-41-40-4840 0 0,7 3-1766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0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235 365 8951 0 0,'0'0'808'0'0,"-1"1"-664"0"0,1 1-130 0 0,0-1-9 0 0,-1-1 0 0 0,1 1 0 0 0,0 0-1 0 0,-1-1 1 0 0,1 1 0 0 0,-1 0-1 0 0,1-1 1 0 0,-1 1 0 0 0,1-1 0 0 0,-1 1-1 0 0,1-1 1 0 0,-1 1 0 0 0,0-1 0 0 0,1 1-1 0 0,-1-1 1 0 0,0 1 0 0 0,1-1 0 0 0,-7 2 4828 0 0,11-10-3671 0 0,11-12-885 0 0,8-5-120 0 0,37-47 90 0 0,-21 24-278 0 0,16-22-75 0 0,-49 61 91 0 0,0 0 0 0 0,-1 0 1 0 0,-1 0-1 0 0,1-1 0 0 0,-1 0 1 0 0,3-13-1 0 0,-7 21 3 0 0,1 0 0 0 0,-1 0 0 0 0,1 0 1 0 0,-1 0-1 0 0,0 0 0 0 0,0-1 0 0 0,0 1 0 0 0,0 0 0 0 0,0 0 0 0 0,-1 0 0 0 0,1-1 0 0 0,-1 1 0 0 0,1 0 0 0 0,-1 0 1 0 0,0 0-1 0 0,0 0 0 0 0,-2-4 0 0 0,2 5 8 0 0,0 0 1 0 0,-1-1-1 0 0,1 1 1 0 0,-1 0-1 0 0,0-1 1 0 0,1 1-1 0 0,-1 0 1 0 0,0 0 0 0 0,0 0-1 0 0,1 1 1 0 0,-1-1-1 0 0,0 0 1 0 0,0 1-1 0 0,0-1 1 0 0,0 1-1 0 0,0-1 1 0 0,0 1-1 0 0,0 0 1 0 0,-4 0-1 0 0,-9 1-6 0 0,0 1 0 0 0,0 0 0 0 0,0 0 0 0 0,0 2 0 0 0,0 0-1 0 0,-16 7 1 0 0,-83 42-43 0 0,99-44 131 0 0,1 0 0 0 0,-1 0 0 0 0,1 2 0 0 0,1 0 0 0 0,0 0 0 0 0,1 1 0 0 0,-20 25 0 0 0,27-31-43 0 0,0 0 0 0 0,1 1 0 0 0,0 0-1 0 0,0-1 1 0 0,0 2 0 0 0,1-1 0 0 0,0 0 0 0 0,1 1-1 0 0,0-1 1 0 0,0 1 0 0 0,0 0 0 0 0,1-1 0 0 0,0 1-1 0 0,1 0 1 0 0,0 0 0 0 0,0 0 0 0 0,0 0 0 0 0,1 0-1 0 0,2 9 1 0 0,-1-13 6 0 0,0 1 0 0 0,0-1 0 0 0,0 0 0 0 0,0 1 0 0 0,1-1 0 0 0,-1 0 0 0 0,1 0 0 0 0,0-1 0 0 0,0 1 0 0 0,1 0-1 0 0,-1-1 1 0 0,1 0 0 0 0,-1 0 0 0 0,1 0 0 0 0,0 0 0 0 0,0-1 0 0 0,1 1 0 0 0,-1-1 0 0 0,0 0 0 0 0,6 1 0 0 0,5 2 142 0 0,-1-1 0 0 0,1 0 0 0 0,1-2 0 0 0,29 3 0 0 0,-39-5-154 0 0,-1 0 1 0 0,0 0 0 0 0,1-1-1 0 0,-1 1 1 0 0,6-3-1 0 0,-10 3-41 0 0,0 0-1 0 0,1 0 1 0 0,-1 0-1 0 0,0-1 0 0 0,0 1 1 0 0,1 0-1 0 0,-1-1 1 0 0,0 1-1 0 0,0-1 1 0 0,0 0-1 0 0,0 1 0 0 0,0-1 1 0 0,0 0-1 0 0,0 0 1 0 0,0 1-1 0 0,0-1 1 0 0,0 0-1 0 0,0 0 0 0 0,0 0 1 0 0,0 0-1 0 0,-1 0 1 0 0,1 0-1 0 0,0-1 1 0 0,-1 1-1 0 0,1 0 0 0 0,-1 0 1 0 0,1 0-1 0 0,-1-1 1 0 0,0 1-1 0 0,0 0 1 0 0,1 0-1 0 0,-1-2 0 0 0,1-2-18 0 0,-4-8-32 0 0,3 12 59 0 0,-1 0 0 0 0,1 0 0 0 0,-1 0 0 0 0,1 0 1 0 0,0 0-1 0 0,-1 0 0 0 0,1 0 0 0 0,0 0 0 0 0,0 0 0 0 0,0 0 0 0 0,0 0 1 0 0,0 0-1 0 0,0 0 0 0 0,0 0 0 0 0,0 0 0 0 0,0 0 0 0 0,1 0 0 0 0,-1 0 1 0 0,0 0-1 0 0,1 0 0 0 0,-1 0 0 0 0,1 0 0 0 0,-1 0 0 0 0,1 0 0 0 0,-1 0 1 0 0,1 0-1 0 0,0 0 0 0 0,-1 1 0 0 0,1-1 0 0 0,0 0 0 0 0,0 0 0 0 0,-1 1 1 0 0,1-1-1 0 0,0 1 0 0 0,0-1 0 0 0,0 0 0 0 0,2 0 0 0 0,-1-1 4 0 0,-1 1 0 0 0,-1 1 0 0 0,1-1 0 0 0,-1 0 0 0 0,1 1 0 0 0,-1-1 0 0 0,1 1 0 0 0,0-1 0 0 0,-1 1 0 0 0,1 0 0 0 0,0-1 0 0 0,0 1 0 0 0,-1 0 0 0 0,1-1 0 0 0,0 1 0 0 0,0 0 0 0 0,0 0 0 0 0,-1 0 0 0 0,2-1 0 0 0,1 1-4 0 0,0-1 0 0 0,0 0 0 0 0,-1 1-1 0 0,1 0 1 0 0,0-1 0 0 0,0 1 0 0 0,-1 0-1 0 0,1 1 1 0 0,0-1 0 0 0,0 0 0 0 0,-1 1 0 0 0,1 0-1 0 0,0-1 1 0 0,0 1 0 0 0,-1 0 0 0 0,1 0-1 0 0,3 3 1 0 0,-4-3 1 0 0,0 1-1 0 0,0 0 1 0 0,0 0-1 0 0,0 0 1 0 0,0 0-1 0 0,0 0 1 0 0,0 1 0 0 0,-1-1-1 0 0,1 0 1 0 0,-1 1-1 0 0,0-1 1 0 0,0 1-1 0 0,0 0 1 0 0,0-1-1 0 0,0 1 1 0 0,-1 0-1 0 0,1-1 1 0 0,-1 1 0 0 0,1 0-1 0 0,-1 0 1 0 0,0 5-1 0 0,0-4 5 0 0,-1 1 1 0 0,1-1-1 0 0,-1 1 0 0 0,1-1 0 0 0,-1 1 0 0 0,-1-1 1 0 0,1 1-1 0 0,-3 6 0 0 0,3-10 54 0 0,-1 10 26 0 0,1-1-28 0 0,1 8 5 0 0,1-16-64 0 0,-1-1-63 0 0,5 10-194 0 0,-3-9 233 0 0,0-1-1 0 0,0 1 1 0 0,0-1-1 0 0,0 1 1 0 0,0-1-1 0 0,1 0 1 0 0,-1 0-1 0 0,0 0 1 0 0,0 0-1 0 0,1 0 1 0 0,-1-1-1 0 0,1 1 0 0 0,3 0 1 0 0,37 2-964 0 0,-37-3 611 0 0,22 0-3709 0 0,0-1-1300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5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688 522 1839 0 0,'0'0'16431'0'0,"2"2"-15880"0"0,-1-1-442 0 0,0 0 0 0 0,1 0 0 0 0,-1-1 0 0 0,0 1 1 0 0,1 0-1 0 0,-1 0 0 0 0,1-1 0 0 0,0 1 1 0 0,-1-1-1 0 0,1 1 0 0 0,-1-1 0 0 0,1 0 0 0 0,0 1 1 0 0,-1-1-1 0 0,1 0 0 0 0,0 0 0 0 0,-1 0 0 0 0,1 0 1 0 0,0-1-1 0 0,-1 1 0 0 0,1 0 0 0 0,-1-1 1 0 0,1 1-1 0 0,0-1 0 0 0,-1 0 0 0 0,1 1 0 0 0,-1-1 1 0 0,2-1-1 0 0,4-3 53 0 0,0 0 1 0 0,-1 0-1 0 0,0-1 0 0 0,9-9 1 0 0,0-1 168 0 0,6-3-214 0 0,42-45 18 0 0,-42 40-119 0 0,10-12-121 0 0,44-66 0 0 0,-68 90-8 0 0,0 0 1 0 0,-1 0-1 0 0,0 0 1 0 0,-1-1-1 0 0,-1 1 1 0 0,0-1-1 0 0,0 0 1 0 0,-1-1-1 0 0,-1 1 1 0 0,1-23-1 0 0,-3 31 35 0 0,0 0 0 0 0,0 0 0 0 0,-1 0 1 0 0,1 0-1 0 0,-1 0 0 0 0,-4-10 0 0 0,5 14 63 0 0,-1-1 1 0 0,0 1 0 0 0,1 0 0 0 0,-1 0-1 0 0,0-1 1 0 0,0 1 0 0 0,0 0-1 0 0,0 0 1 0 0,0 0 0 0 0,0 0 0 0 0,0 0-1 0 0,0 0 1 0 0,0 0 0 0 0,0 1-1 0 0,-1-1 1 0 0,1 0 0 0 0,0 0-1 0 0,-1 1 1 0 0,1-1 0 0 0,0 1 0 0 0,-1 0-1 0 0,1-1 1 0 0,-1 1 0 0 0,1 0-1 0 0,-1 0 1 0 0,1-1 0 0 0,0 1-1 0 0,-3 1 1 0 0,-8 0-59 0 0,1 1-1 0 0,0 0 0 0 0,-1 1 1 0 0,1 0-1 0 0,0 1 1 0 0,-16 8-1 0 0,-60 37-131 0 0,67-36 198 0 0,1 2-1 0 0,0 0 1 0 0,1 1-1 0 0,1 1 1 0 0,-29 36-1 0 0,21-19 91 0 0,2 2 0 0 0,-29 57 0 0 0,20-27 15 0 0,4 1-1 0 0,-31 112 0 0 0,-132 424 789 0 0,178-569-846 0 0,2-3 44 0 0,-29 55 0 0 0,35-77-65 0 0,-1 1-1 0 0,0-1 0 0 0,-1-1 0 0 0,0 1 0 0 0,-1-1 0 0 0,0 0 1 0 0,0-1-1 0 0,0 0 0 0 0,-16 10 0 0 0,-71 48-1287 0 0,81-48 177 0 0,4-3-869 0 0,0-6 519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0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13 11975 0 0,'11'-13'4342'0'0,"-15"25"-3724"0"0,-13 32-85 0 0,-38 68-1 0 0,17-36-27 0 0,-245 462 1293 0 0,175-374-1660 0 0,-18 33 12 0 0,120-185-591 0 0,5-8 140 0 0,0 0 1 0 0,-1-1-1 0 0,0 0 0 0 0,0 1 1 0 0,-3 3-1 0 0,-1 0-910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0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82 10591 0 0,'0'0'6811'0'0,"-1"8"-5670"0"0,0-6-1063 0 0,1 0 0 0 0,0-1 0 0 0,0 1-1 0 0,0-1 1 0 0,1 1 0 0 0,-1-1 0 0 0,0 1 0 0 0,0-1 0 0 0,1 1-1 0 0,-1-1 1 0 0,1 0 0 0 0,0 1 0 0 0,-1-1 0 0 0,1 1-1 0 0,0-1 1 0 0,0 0 0 0 0,-1 0 0 0 0,1 1 0 0 0,2 0-1 0 0,-1 0 11 0 0,1 0-1 0 0,-1 0 0 0 0,1 0 0 0 0,0-1 0 0 0,0 1 0 0 0,-1-1 1 0 0,1 1-1 0 0,0-1 0 0 0,3 0 0 0 0,7 2 126 0 0,-1 0 0 0 0,1-2 0 0 0,20 1 0 0 0,-32-2-198 0 0,40 0 204 0 0,1-2 0 0 0,0-2 0 0 0,56-12 0 0 0,120-41-118 0 0,-62 15-253 0 0,-55 22-2942 0 0,-88 16 1532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0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71 424 5063 0 0,'-2'1'390'0'0,"-4"4"-379"0"0,-28 23 1447 0 0,10-9 7706 0 0,19-53-6707 0 0,6 24-2175 0 0,1 1-1 0 0,0 0 0 0 0,0-1 1 0 0,1 1-1 0 0,0 0 0 0 0,1 0 1 0 0,4-8-1 0 0,37-61 1198 0 0,-28 52-1021 0 0,4-10-258 0 0,25-37 461 0 0,-38 63-584 0 0,0 0-1 0 0,1 0 1 0 0,0 1 0 0 0,18-15-1 0 0,-12 13-512 0 0,2 1 0 0 0,-1 0 1 0 0,1 1-1 0 0,1 1 0 0 0,0 0 0 0 0,0 1 0 0 0,36-8 1 0 0,-24 8-1095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0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85 4607 0 0,'-1'3'9160'0'0,"-1"8"-8657"0"0,-2 0 0 0 0,1 0-1 0 0,-2-1 1 0 0,1 1-1 0 0,-1-1 1 0 0,-12 18 0 0 0,9-14 70 0 0,-1 0 1 0 0,-9 28 0 0 0,15-33-174 0 0,1 0 1 0 0,0 0-1 0 0,0 0 0 0 0,0 17 1 0 0,2-24-75 0 0,9 4 331 0 0,-6-5-591 0 0,0 0-1 0 0,-1 0 0 0 0,1-1 1 0 0,0 1-1 0 0,-1-1 0 0 0,1 0 0 0 0,0 0 1 0 0,0 0-1 0 0,-1 0 0 0 0,1 0 0 0 0,0-1 1 0 0,0 1-1 0 0,-1-1 0 0 0,5-1 1 0 0,38-17 480 0 0,-41 17-500 0 0,41-20 188 0 0,-2-2 0 0 0,0-2 0 0 0,-2-2 0 0 0,-1-2-1 0 0,36-34 1 0 0,-66 53-435 0 0,0 0 0 0 0,11-17 0 0 0,-11 15-1837 0 0,17-20 1 0 0,-18 24 491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0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174 149 14855 0 0,'0'0'2388'0'0,"0"2"-1532"0"0,0-2-756 0 0,0 0 0 0 0,0 1 0 0 0,0-1 0 0 0,1 1 0 0 0,-1-1 0 0 0,0 1 0 0 0,0-1 0 0 0,0 0 0 0 0,1 1 0 0 0,-1-1 0 0 0,0 0-1 0 0,0 1 1 0 0,1-1 0 0 0,-1 0 0 0 0,0 1 0 0 0,1-1 0 0 0,-1 0 0 0 0,1 1 0 0 0,-1-1 0 0 0,0 0 0 0 0,1 0 0 0 0,-1 0 0 0 0,1 1 0 0 0,0-1 0 0 0,15 1 991 0 0,21-8-694 0 0,-28 4-142 0 0,12-2-297 0 0,-1-1 1 0 0,0 0-1 0 0,0-2 1 0 0,-1 0-1 0 0,0-2 1 0 0,0 0-1 0 0,31-23 1 0 0,-47 31-42 0 0,-1 0 1 0 0,1 0 0 0 0,-1 0-1 0 0,1 0 1 0 0,-1 0 0 0 0,0 0-1 0 0,0-1 1 0 0,0 1 0 0 0,0-1 0 0 0,-1 0-1 0 0,1 1 1 0 0,-1-1 0 0 0,1 0-1 0 0,-1 0 1 0 0,0 0 0 0 0,0 0-1 0 0,1-5 1 0 0,-2 7 54 0 0,0 1 1 0 0,-1-1-1 0 0,1 1 0 0 0,0-1 0 0 0,0 1 0 0 0,-1 0 0 0 0,1-1 0 0 0,0 1 1 0 0,-1-1-1 0 0,1 1 0 0 0,0 0 0 0 0,-1-1 0 0 0,1 1 0 0 0,-1 0 1 0 0,1-1-1 0 0,0 1 0 0 0,-1 0 0 0 0,1-1 0 0 0,-1 1 0 0 0,1 0 0 0 0,-1 0 1 0 0,1 0-1 0 0,-2-1 0 0 0,-10-2-212 0 0,3 2 191 0 0,0 0 1 0 0,0 1-1 0 0,0 0 0 0 0,0 1 0 0 0,-1 0 1 0 0,1 0-1 0 0,0 1 0 0 0,1 0 0 0 0,-14 5 1 0 0,-5 3 23 0 0,-43 23 1 0 0,52-23 131 0 0,0 1 1 0 0,1 1-1 0 0,0 0 0 0 0,0 1 1 0 0,1 1-1 0 0,1 0 0 0 0,1 2 1 0 0,0-1-1 0 0,1 2 0 0 0,0 0 0 0 0,2 0 1 0 0,0 1-1 0 0,1 0 0 0 0,-13 33 1 0 0,19-42-41 0 0,1 1 0 0 0,0 0 0 0 0,1 0 0 0 0,0 0 0 0 0,1 0 0 0 0,0 0 0 0 0,1 1 0 0 0,0 16 0 0 0,1-23-45 0 0,-1 0 0 0 0,1 0-1 0 0,0 1 1 0 0,0-1 0 0 0,0 0 0 0 0,1 0 0 0 0,-1 0 0 0 0,1 0 0 0 0,0 0 0 0 0,0-1 0 0 0,0 1-1 0 0,1-1 1 0 0,-1 1 0 0 0,1-1 0 0 0,0 0 0 0 0,0 0 0 0 0,0 0 0 0 0,0 0 0 0 0,0 0 0 0 0,1-1-1 0 0,0 1 1 0 0,7 3 0 0 0,-1-3-8 0 0,0 0-1 0 0,0 0 0 0 0,0-1 1 0 0,1 0-1 0 0,-1 0 0 0 0,1-1 1 0 0,-1-1-1 0 0,1 0 0 0 0,12-1 1 0 0,3-2-837 0 0,-1-2 0 0 0,41-11 1 0 0,-34 6-444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0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102 353 5527 0 0,'0'0'250'0'0,"-2"0"-2"0"0,-7 0 7 0 0,-22 0-360 0 0,11 3 7377 0 0,18-1-7118 0 0,1-1 0 0 0,-1 0 1 0 0,1 1-1 0 0,0-1 0 0 0,0 1 0 0 0,-1-1 0 0 0,1 1 0 0 0,0 0 0 0 0,0 0 0 0 0,1-1 0 0 0,-1 1 0 0 0,0 0 1 0 0,0 2-1 0 0,-20 60 1840 0 0,20-62-1836 0 0,1-1-73 0 0,-1 7 0 0 0,1-7 634 0 0,9-15 286 0 0,14-21-748 0 0,22-33-215 0 0,78-92 1 0 0,-102 138-195 0 0,0 1 0 0 0,2 1 0 0 0,39-27 0 0 0,-47 37 81 0 0,1 0-1 0 0,1 1 1 0 0,-1 1 0 0 0,2 1 0 0 0,-1 0 0 0 0,1 1-1 0 0,18-3 1 0 0,-26 8 138 0 0,-1-1 0 0 0,1 2-1 0 0,0-1 1 0 0,0 1 0 0 0,15 3 0 0 0,-19-2-27 0 0,0 0 1 0 0,-1 0-1 0 0,1 0 1 0 0,0 1-1 0 0,-1 0 1 0 0,0 0 0 0 0,1 1-1 0 0,-1 0 1 0 0,0 0-1 0 0,6 4 1 0 0,-11-7-40 0 0,0 0 0 0 0,0 0 1 0 0,0 0-1 0 0,0 0 0 0 0,0 0 1 0 0,0 0-1 0 0,0 0 0 0 0,0 0 1 0 0,0 0-1 0 0,0 0 0 0 0,0 0 0 0 0,1 0 1 0 0,-1 0-1 0 0,0 0 0 0 0,0 1 1 0 0,0-1-1 0 0,0 0 0 0 0,0 0 0 0 0,0 0 1 0 0,0 0-1 0 0,0 0 0 0 0,0 0 1 0 0,0 0-1 0 0,0 0 0 0 0,0 0 1 0 0,0 0-1 0 0,0 0 0 0 0,0 0 0 0 0,0 0 1 0 0,0 1-1 0 0,0-1 0 0 0,0 0 1 0 0,0 0-1 0 0,0 0 0 0 0,0 0 0 0 0,0 0 1 0 0,0 0-1 0 0,0 0 0 0 0,0 0 1 0 0,0 0-1 0 0,0 0 0 0 0,0 0 1 0 0,0 0-1 0 0,0 1 0 0 0,0-1 0 0 0,0 0 1 0 0,0 0-1 0 0,-1 0 0 0 0,1 0 1 0 0,0 0-1 0 0,0 0 0 0 0,0 0 1 0 0,0 0-1 0 0,0 0 0 0 0,0 0 0 0 0,0 0 1 0 0,0 0-1 0 0,0 0 0 0 0,0 0 1 0 0,0 0-1 0 0,0 0 0 0 0,0 0 0 0 0,0 0 1 0 0,-1 0-1 0 0,1 0 0 0 0,0 0 1 0 0,0 0-1 0 0,-1 1 11 0 0,-1 0 0 0 0,1 0 0 0 0,0 0 1 0 0,0 0-1 0 0,-1 0 0 0 0,1 0 0 0 0,0 0 0 0 0,0 0 0 0 0,0 1 1 0 0,0-1-1 0 0,0 0 0 0 0,1 1 0 0 0,-1-1 0 0 0,0 0 0 0 0,0 1 1 0 0,1-1-1 0 0,-1 1 0 0 0,1-1 0 0 0,0 1 0 0 0,-1 0 0 0 0,1-1 1 0 0,0 1-1 0 0,0 2 0 0 0,-1 6 74 0 0,0-1 1 0 0,-1 1 0 0 0,0-1-1 0 0,0 1 1 0 0,-1-1-1 0 0,0 0 1 0 0,-1 0 0 0 0,-5 9-1 0 0,1 1 84 0 0,-56 150 246 0 0,59-152-378 0 0,-10 21 0 0 0,14-34-86 0 0,0-1-1 0 0,0 0 1 0 0,0 0 0 0 0,1 1-1 0 0,-1-1 1 0 0,1 1-1 0 0,0 4 1 0 0,0-6-23 0 0,0 0-657 0 0,1-1-215 0 0,11 13-5210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1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8 12463 0 0,'2'-1'572'0'0,"0"0"-373"0"0,15-3 361 0 0,-6 3 1631 0 0,-11 3-2081 0 0,0-1 0 0 0,1 1 1 0 0,-1-1-1 0 0,0 1 0 0 0,0 0 1 0 0,0-1-1 0 0,0 1 0 0 0,0 0 1 0 0,-1-1-1 0 0,1 1 0 0 0,-1 1 1 0 0,-3 9 94 0 0,-1-2 1 0 0,0 1-1 0 0,-1 0 1 0 0,-10 13-1 0 0,-4 7 232 0 0,9-12-140 0 0,1 0 1 0 0,1 1 0 0 0,-9 30 0 0 0,16-43-238 0 0,0 0 1 0 0,0-1 0 0 0,1 1-1 0 0,0 0 1 0 0,0 0 0 0 0,1 0-1 0 0,0 0 1 0 0,0 0 0 0 0,1 0-1 0 0,0-1 1 0 0,0 1 0 0 0,0 0-1 0 0,1 0 1 0 0,5 12 0 0 0,-5-16-7 0 0,0 0 0 0 0,0 0-1 0 0,0-1 1 0 0,0 1 0 0 0,1-1 0 0 0,-1 1 0 0 0,1-1 0 0 0,0 0-1 0 0,0 0 1 0 0,0 0 0 0 0,-1 0 0 0 0,2 0 0 0 0,-1-1 0 0 0,0 0 0 0 0,0 1-1 0 0,0-1 1 0 0,1 0 0 0 0,-1 0 0 0 0,1-1 0 0 0,-1 1 0 0 0,1-1 0 0 0,-1 0-1 0 0,0 0 1 0 0,8 0 0 0 0,-4-1 8 0 0,0 0-1 0 0,0 0 1 0 0,0 0-1 0 0,0-1 0 0 0,0 0 1 0 0,0 0-1 0 0,0-1 1 0 0,-1 0-1 0 0,1 0 1 0 0,-1 0-1 0 0,9-7 1 0 0,-7 3-31 0 0,0 0-1 0 0,0-1 1 0 0,-1 0 0 0 0,0 0 0 0 0,-1-1 0 0 0,0 0 0 0 0,9-17 0 0 0,0-6 49 0 0,12-36 0 0 0,-16 36-742 0 0,18-33-1 0 0,-13 32-2868 0 0,-7 20-3323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10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9 12895 0 0,'0'0'595'0'0,"0"-1"-18"0"0,0 0-569 0 0,-1 1 0 0 0,1-1 0 0 0,-1 1 0 0 0,1-1-1 0 0,-1 1 1 0 0,1-1 0 0 0,-1 1 0 0 0,1 0 0 0 0,-1-1-1 0 0,1 1 1 0 0,-1 0 0 0 0,1-1 0 0 0,-1 1 0 0 0,0 0 0 0 0,1-1-1 0 0,-1 1 1 0 0,1 0 0 0 0,-1 0 0 0 0,0 0 0 0 0,1 0-1 0 0,-1 0 1 0 0,0 0 0 0 0,1 0 0 0 0,-1 0 0 0 0,0 0 0 0 0,1 0-1 0 0,-1 0 1 0 0,0 0 0 0 0,1 0 0 0 0,-2 1 0 0 0,0-1 80 0 0,-1 1 61 0 0,0-1-1 0 0,0 1 1 0 0,0 0-1 0 0,0 0 1 0 0,0 0 0 0 0,0 0-1 0 0,0 0 1 0 0,0 1 0 0 0,1-1-1 0 0,-1 1 1 0 0,1 0-1 0 0,-1 0 1 0 0,1 0 0 0 0,0 0-1 0 0,-5 4 1 0 0,-3 6 335 0 0,-16 24 0 0 0,22-30-414 0 0,-34 52 809 0 0,-41 87-1 0 0,-18 69-235 0 0,24-49-915 0 0,59-132-1236 0 0,13-32 284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1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37 14799 0 0,'3'-6'228'0'0,"-2"5"-119"0"0,0 0 0 0 0,0-1 1 0 0,0 1-1 0 0,0-1 1 0 0,0 1-1 0 0,-1-1 0 0 0,1 0 1 0 0,-1 1-1 0 0,1-1 0 0 0,-1 1 1 0 0,0-1-1 0 0,1-2 1 0 0,-2 4-79 0 0,1 0 0 0 0,0 0 0 0 0,0 1 1 0 0,0-1-1 0 0,-1 0 0 0 0,1 0 0 0 0,0 0 1 0 0,0 0-1 0 0,-1 0 0 0 0,1 1 0 0 0,0-1 1 0 0,0 0-1 0 0,-1 0 0 0 0,1 0 0 0 0,0 0 1 0 0,-1 0-1 0 0,1 0 0 0 0,0 0 0 0 0,0 0 1 0 0,-1 0-1 0 0,1 0 0 0 0,0 0 0 0 0,-1 0 1 0 0,1 0-1 0 0,0 0 0 0 0,0 0 0 0 0,-1 0 0 0 0,1 0 1 0 0,0-1-1 0 0,0 1 0 0 0,-1 0 0 0 0,1 0 1 0 0,0 0-1 0 0,0 0 0 0 0,-1 0 0 0 0,1-1 1 0 0,0 1-1 0 0,0 0 0 0 0,0 0 0 0 0,-1 0 1 0 0,1-1-1 0 0,0 1 0 0 0,0 0 0 0 0,0 0 1 0 0,0-1-1 0 0,0 1 0 0 0,0 0 0 0 0,-1 0 1 0 0,1-1-1 0 0,0 1 0 0 0,0 0 0 0 0,0 0 1 0 0,0-1-1 0 0,0 1 0 0 0,0 0 0 0 0,0-1 1 0 0,0 1-1 0 0,0 0 0 0 0,0 0 0 0 0,0-1 1 0 0,0 1-1 0 0,0 0 0 0 0,1-1 0 0 0,-1 1 1 0 0,0 0-1 0 0,0 0 0 0 0,0-1 0 0 0,0 1 1 0 0,1 0-1 0 0,-20 14 148 0 0,5 5-92 0 0,1 1 1 0 0,1 1-1 0 0,0 0 0 0 0,2 1 0 0 0,-10 25 0 0 0,2-4 149 0 0,-35 81 607 0 0,6 3 0 0 0,-45 191 0 0 0,79-237-517 0 0,6-32-63 0 0,7-47-316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1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448 150 10591 0 0,'1'-2'819'0'0,"35"-75"584"0"0,-29 66-607 0 0,0-1 0 0 0,1 1 0 0 0,0 0 0 0 0,14-14 1188 0 0,-22 26-1966 0 0,1 0 0 0 0,0-1 0 0 0,-1 1 1 0 0,1 0-1 0 0,-1 0 0 0 0,1 0 1 0 0,-1 0-1 0 0,1 0 0 0 0,-1 0 1 0 0,1 2-1 0 0,0 3 2 0 0,0 0 0 0 0,0-1 0 0 0,-1 1 0 0 0,0 0 0 0 0,0 0 1 0 0,0 0-1 0 0,-2 9 0 0 0,-12 42 92 0 0,-60 146 152 0 0,55-157-224 0 0,-261 725 183 0 0,266-735-242 0 0,-2-1 1 0 0,-1 0-1 0 0,-24 35 0 0 0,40-69-7 0 0,1 0 16 0 0,0 0-1 0 0,0-1 1 0 0,0 1-1 0 0,-1-1 1 0 0,1 1-1 0 0,0-1 1 0 0,0 1-1 0 0,-1-1 1 0 0,1 1-1 0 0,0-1 1 0 0,-1 0-1 0 0,1 1 0 0 0,-1-1 1 0 0,1 1-1 0 0,0-1 1 0 0,-1 0-1 0 0,1 1 1 0 0,-1-1-1 0 0,1 0 1 0 0,-1 0-1 0 0,1 1 1 0 0,-2-1-1 0 0,-15-1-28 0 0,12-3 18 0 0,2 2 17 0 0,0-1 2 0 0,0 1 0 0 0,1-1 1 0 0,-1 1-1 0 0,1-1 0 0 0,0 0 0 0 0,0 0 0 0 0,-1 0 0 0 0,2 0 0 0 0,-1 0 0 0 0,0-1 0 0 0,1 1 0 0 0,0-1 1 0 0,-1 1-1 0 0,1-1 0 0 0,1 1 0 0 0,-1-1 0 0 0,0 0 0 0 0,1-5 0 0 0,-1-3-5 0 0,1-1 0 0 0,0 0 0 0 0,1 0-1 0 0,3-12 1 0 0,-1 7-4 0 0,2-1-1 0 0,0 1 1 0 0,1 0-1 0 0,1 1 1 0 0,14-28-1 0 0,-4 16-30 0 0,2 0 0 0 0,27-31-1 0 0,-23 31-143 0 0,2 1-1 0 0,55-47 0 0 0,-66 64 182 0 0,0 1-1 0 0,0 1 0 0 0,1 0 0 0 0,0 0 0 0 0,0 2 1 0 0,1 0-1 0 0,0 1 0 0 0,28-8 0 0 0,-38 13 74 0 0,0 0 0 0 0,0 1 0 0 0,0-1-1 0 0,0 1 1 0 0,0 1 0 0 0,0-1 0 0 0,0 1 0 0 0,0 0-1 0 0,0 0 1 0 0,0 1 0 0 0,0-1 0 0 0,10 6 0 0 0,-12-5-3 0 0,1 0 1 0 0,-1 1 0 0 0,-1-1-1 0 0,1 1 1 0 0,0 0 0 0 0,-1 0 0 0 0,1 1-1 0 0,-1-1 1 0 0,0 0 0 0 0,0 1 0 0 0,0 0-1 0 0,0 0 1 0 0,-1 0 0 0 0,0 0-1 0 0,0 0 1 0 0,3 9 0 0 0,-1 0 52 0 0,-2 0 1 0 0,1 0 0 0 0,-2 0-1 0 0,0 0 1 0 0,0 0-1 0 0,-1 0 1 0 0,-3 17-1 0 0,-20 91 256 0 0,16-93-363 0 0,4-17 2 0 0,0 0 0 0 0,-1-1 0 0 0,-8 15 0 0 0,-2 4-286 0 0,8-20-119 0 0,1 1-2165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53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5063 0 0,'2'0'4628'0'0,"137"-23"3446"0"0,0-4-4467 0 0,199-31-1688 0 0,-237 51-4883 0 0,-72 5-4420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1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13215 0 0,'0'0'1195'0'0,"-1"2"-982"0"0,-3 3 2 0 0,1 1 1 0 0,0 0-1 0 0,0-1 0 0 0,0 1 0 0 0,1 1 0 0 0,0-1 0 0 0,0 0 0 0 0,1 0 0 0 0,0 1 1 0 0,0-1-1 0 0,0 1 0 0 0,1-1 0 0 0,0 1 0 0 0,1 7 0 0 0,0 2 204 0 0,1 1 0 0 0,1 0 0 0 0,0-1 0 0 0,9 23 0 0 0,-7-24-253 0 0,1-1 0 0 0,0-1 1 0 0,1 1-1 0 0,14 19 1 0 0,-17-27-259 0 0,0 0 1 0 0,1-1-1 0 0,-1 0 0 0 0,1 0 1 0 0,0 0-1 0 0,0-1 1 0 0,1 0-1 0 0,0 0 0 0 0,-1 0 1 0 0,1-1-1 0 0,0 1 0 0 0,10 2 1 0 0,1-2-1768 0 0,1-5-4613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1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0 7831 0 0,'0'0'356'0'0,"-2"0"-6"0"0,-2 1-106 0 0,0-1 0 0 0,-1 1 0 0 0,1 0-1 0 0,0 0 1 0 0,0 0 0 0 0,0 0 0 0 0,0 1 0 0 0,0 0 0 0 0,0-1 0 0 0,0 2 0 0 0,0-1 0 0 0,1 0 0 0 0,-1 1 0 0 0,1 0 0 0 0,0-1 0 0 0,-5 7 0 0 0,-4 5 1344 0 0,0 0 0 0 0,-15 27 0 0 0,12-19-2246 0 0,-11 19 1347 0 0,2 1-1 0 0,-32 79 1 0 0,-21 97 355 0 0,24-64-794 0 0,-184 426-2146 0 0,221-541 552 0 0,14-28 601 0 0</inkml:trace>
  <inkml:trace contextRef="#ctx0" brushRef="#br0" timeOffset="1">850 225 9215 0 0,'-1'2'707'0'0,"-17"27"211"0"0,1-2 1764 0 0,-34 90 2412 0 0,-8 67-3006 0 0,-8 21-1509 0 0,-5-31-321 0 0,-97 173 0 0 0,133-284-228 0 0,-67 88 0 0 0,70-114-684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1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1 439 8751 0 0,'-1'-5'84'0'0,"1"0"1"0"0,0 0-1 0 0,1 0 0 0 0,-1 0 0 0 0,1 0 0 0 0,0 1 0 0 0,0-1 0 0 0,1 0 0 0 0,-1 0 0 0 0,1 1 0 0 0,3-7 0 0 0,3-2 117 0 0,0-1 0 0 0,13-14 0 0 0,0-1 1153 0 0,0 0-147 0 0,33-34 0 0 0,-30 38-1257 0 0,1 1-1 0 0,1 1 0 0 0,1 1 0 0 0,1 2 0 0 0,1 1 0 0 0,34-18 0 0 0,-53 33 58 0 0,0-1 0 0 0,0 1 0 0 0,0 1 0 0 0,0 0 0 0 0,1 0-1 0 0,-1 1 1 0 0,1 0 0 0 0,-1 1 0 0 0,14 0 0 0 0,-20 1 60 0 0,0 0 0 0 0,0 1 0 0 0,1-1-1 0 0,-1 1 1 0 0,0 0 0 0 0,0 0 0 0 0,0 0 0 0 0,0 1 0 0 0,0 0 0 0 0,0-1 0 0 0,-1 1 0 0 0,1 1 0 0 0,0-1-1 0 0,-1 0 1 0 0,0 1 0 0 0,1 0 0 0 0,-1 0 0 0 0,0 0 0 0 0,0 0 0 0 0,-1 0 0 0 0,1 1 0 0 0,-1-1 0 0 0,1 1-1 0 0,-1-1 1 0 0,2 7 0 0 0,0 0 138 0 0,-1-1 1 0 0,0 1-1 0 0,-1 0 0 0 0,0 0 0 0 0,0-1 0 0 0,-1 1 0 0 0,0 0 0 0 0,-2 17 1 0 0,0-12 43 0 0,-1 0 1 0 0,-1-1-1 0 0,0 1 1 0 0,-1 0 0 0 0,-7 16-1 0 0,-1-4 10 0 0,-1-1 1 0 0,-1 0-1 0 0,-2-1 0 0 0,0-1 0 0 0,-27 31 0 0 0,31-42-243 0 0,1-1-1 0 0,-1 0 1 0 0,-1-1 0 0 0,0 0 0 0 0,-1-1 0 0 0,0 0-1 0 0,0-1 1 0 0,-1-1 0 0 0,0 0 0 0 0,-1-1-1 0 0,-19 6 1 0 0,30-12-117 0 0,-6 3-357 0 0,1 0 0 0 0,-1-1 0 0 0,0-1 0 0 0,0 0-1 0 0,0 0 1 0 0,-15-1 0 0 0,13-2-1282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1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43 14567 0 0,'7'-5'174'0'0,"-1"0"-1"0"0,1 1 1 0 0,0-1 0 0 0,0 1-1 0 0,1 1 1 0 0,-1-1-1 0 0,1 1 1 0 0,-1 1-1 0 0,1-1 1 0 0,12-1 0 0 0,-18 4 1003 0 0,0 12-1032 0 0,-3-6-107 0 0,0-1 0 0 0,-1 0 0 0 0,1 0 0 0 0,-1 0 0 0 0,0 0 0 0 0,0 0 0 0 0,0 0 0 0 0,-6 9 0 0 0,-3 6 52 0 0,-4 11-60 0 0,2 2-1 0 0,1 0 0 0 0,1 0 1 0 0,2 1-1 0 0,-9 60 0 0 0,15-71-28 0 0,2-16 1 0 0,0 0 0 0 0,0 0 0 0 0,0 1 0 0 0,1-1-1 0 0,0 0 1 0 0,1 0 0 0 0,1 11 0 0 0,-1-17 80 0 0,0 1 20 0 0,0 0-39 0 0,1 0 0 0 0,0-1-1 0 0,0 1 1 0 0,0 0 0 0 0,0-1-1 0 0,0 1 1 0 0,0-1 0 0 0,0 0-1 0 0,0 0 1 0 0,0 0 0 0 0,0 0-1 0 0,1 0 1 0 0,-1 0 0 0 0,5 0 0 0 0,-2 0 39 0 0,0-1 1 0 0,0 1 0 0 0,0-1 0 0 0,0-1 0 0 0,0 1 0 0 0,0-1-1 0 0,4-1 1 0 0,7-2 67 0 0,-1-1 1 0 0,0-1-1 0 0,24-13 0 0 0,-20 9-123 0 0,-1-1-1 0 0,31-24 0 0 0,-41 29-24 0 0,1-2-1 0 0,-2 1 1 0 0,1-1-1 0 0,-1-1 1 0 0,-1 1-1 0 0,1-1 0 0 0,7-14 1 0 0,-13 20-20 0 0,0 0-1 0 0,1 1 1 0 0,-1-1 0 0 0,0 0-1 0 0,0 0 1 0 0,-1 0 0 0 0,1 0-1 0 0,-1 0 1 0 0,1 0 0 0 0,-1 0-1 0 0,0 0 1 0 0,0 0 0 0 0,0 0-1 0 0,0 0 1 0 0,-1 0 0 0 0,1 1 0 0 0,-1-1-1 0 0,0 0 1 0 0,0 0 0 0 0,-2-4-1 0 0,1 3-48 0 0,-1 1 1 0 0,1-1-1 0 0,-1 1 0 0 0,0-1 0 0 0,0 1 0 0 0,-1 0 1 0 0,1 0-1 0 0,-1 0 0 0 0,1 0 0 0 0,-1 1 0 0 0,0 0 0 0 0,0 0 1 0 0,-5-2-1 0 0,-7-3-157 0 0,0 1 0 0 0,-1 1 0 0 0,0 0 0 0 0,0 2 1 0 0,0 0-1 0 0,-20-1 0 0 0,-107 3-963 0 0,73 3 338 0 0,58-3-576 0 0,5-5-4342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1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0 8751 0 0,'0'0'794'0'0,"-2"2"-652"0"0,0 0-38 0 0,-1 0 1 0 0,1 1-1 0 0,0 0 0 0 0,0-1 0 0 0,0 1 0 0 0,0 0 0 0 0,1 0 0 0 0,-1 0 1 0 0,1 0-1 0 0,-1 1 0 0 0,1-1 0 0 0,-1 5 0 0 0,-1 7 1188 0 0,-2 24-1 0 0,1-14-434 0 0,-8 45-306 0 0,-3-1 0 0 0,-3 0 0 0 0,-3-1 0 0 0,-3-1 0 0 0,-3-1 0 0 0,-3-2 0 0 0,-60 97 0 0 0,-249 338 553 0 0,323-476-3022 0 0,-16 33 0 0 0,28-48 560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1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16351 0 0,'0'0'1484'0'0,"2"0"-1150"0"0,26-2 243 0 0,-1-1 0 0 0,0-1 1 0 0,35-11-1 0 0,-3 2-272 0 0,-15 4-144 0 0,438-86 756 0 0,-333 69-2360 0 0,-108 19 608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1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1 11519 0 0,'0'0'1040'0'0,"-1"2"-853"0"0,-72 137 5747 0 0,-24 78-4721 0 0,68-152-860 0 0,13-27-229 0 0,-99 213 419 0 0,78-180-439 0 0,-64 94 1 0 0,23-56-78 0 0,-133 142-1 0 0,193-230-23 0 0,12-14-62 0 0,0 0 0 0 0,0 0 0 0 0,-9 6 0 0 0,14-12-76 0 0,9-13-442 0 0,16-24 218 0 0,3 1 1 0 0,53-56-1 0 0,-36 49 289 0 0,81-61 0 0 0,-105 88 69 0 0,-8 6-5 0 0,0 1 0 0 0,0 0 0 0 0,1 1 0 0 0,0 0 0 0 0,0 2 0 0 0,1-1 0 0 0,-1 1 0 0 0,15-2 0 0 0,-26 6 11 0 0,1 1-1 0 0,-1-1 1 0 0,0 1-1 0 0,0 0 1 0 0,0 0-1 0 0,0 0 1 0 0,0 0 0 0 0,0 0-1 0 0,0 0 1 0 0,0 1-1 0 0,0-1 1 0 0,0 1-1 0 0,0-1 1 0 0,0 1-1 0 0,0 0 1 0 0,0 0 0 0 0,0 0-1 0 0,0 0 1 0 0,2 2-1 0 0,-2-2 29 0 0,-1 2 0 0 0,1-1 0 0 0,0 0-1 0 0,0 0 1 0 0,-1 0 0 0 0,1 1 0 0 0,-1-1 0 0 0,0 1-1 0 0,0-1 1 0 0,0 1 0 0 0,0 0 0 0 0,1 4 0 0 0,0 4 166 0 0,-1 1 0 0 0,0-1 0 0 0,-1 0 0 0 0,0 1 0 0 0,-3 20 0 0 0,0-9-1 0 0,-2-1-1 0 0,0 0 0 0 0,-1 0 1 0 0,-1 0-1 0 0,-11 23 0 0 0,-14 29-113 0 0,30-70-382 0 0,1-2-76 0 0,0 0 0 0 0,0-1 0 0 0,0 1 0 0 0,0 0 1 0 0,1 0-1 0 0,-1 0 0 0 0,0 4 0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1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63 10591 0 0,'0'0'964'0'0,"0"2"-485"0"0,0-1-174 0 0,0 0-1 0 0,-1 0 1 0 0,1 0 0 0 0,0 0-1 0 0,0 0 1 0 0,0 0 0 0 0,0 0-1 0 0,0 0 1 0 0,1 0-1 0 0,-1 0 1 0 0,0 0 0 0 0,0 0-1 0 0,1 0 1 0 0,-1 0 0 0 0,0 0-1 0 0,1 0 1 0 0,-1 0 0 0 0,1 0-1 0 0,-1 0 1 0 0,1 0 0 0 0,0 0-1 0 0,-1-1 1 0 0,1 1 0 0 0,1 1-1 0 0,0-1-108 0 0,-1 0 1 0 0,1 0-1 0 0,0 0 0 0 0,0-1 0 0 0,0 1 0 0 0,0 0 0 0 0,0-1 1 0 0,0 1-1 0 0,0-1 0 0 0,0 0 0 0 0,4 1 0 0 0,6-2-169 0 0,0 1 0 0 0,-1-1-1 0 0,19-5 1 0 0,-26 5 264 0 0,199-53 154 0 0,-104 20-1254 0 0,-97 34 642 0 0,-8-1-1024 0 0,0 1 1136 0 0,0 0 0 0 0,0 1 0 0 0,0-1 0 0 0,0 1 0 0 0,0 0 0 0 0,1 1-1 0 0,-1-1 1 0 0,-9 5 0 0 0,-4 2-274 0 0,-25 17 0 0 0,8-5 178 0 0,5-5 157 0 0,1 2 0 0 0,0 1 0 0 0,2 2-1 0 0,0 1 1 0 0,-49 47 0 0 0,71-61 94 0 0,1 0 0 0 0,-1 0 0 0 0,2 1-1 0 0,-1 0 1 0 0,1 0 0 0 0,0 0 0 0 0,0 0 0 0 0,-4 17 0 0 0,7-19-49 0 0,-1 0 0 0 0,1 0 1 0 0,0 0-1 0 0,1 0 0 0 0,0 0 0 0 0,0 0 0 0 0,0 0 0 0 0,0 0 1 0 0,1 0-1 0 0,0 0 0 0 0,0 0 0 0 0,1 0 0 0 0,0 0 0 0 0,3 6 1 0 0,-4-9-142 0 0,1-1 1 0 0,-1 1 0 0 0,1-1 0 0 0,0 1 0 0 0,0-1 0 0 0,0 0 0 0 0,0 0-1 0 0,0 0 1 0 0,0 0 0 0 0,1 0 0 0 0,-1 0 0 0 0,1-1 0 0 0,-1 1 0 0 0,1-1 0 0 0,0 0-1 0 0,0 1 1 0 0,0-1 0 0 0,-1-1 0 0 0,6 2 0 0 0,7-1-606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1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7 4143 0 0,'-2'-1'3471'0'0,"0"0"-2702"0"0,0 0 0 0 0,0 1 0 0 0,0-1 0 0 0,0 0-1 0 0,0 1 1 0 0,0-1 0 0 0,0 1 0 0 0,0 0 0 0 0,0-1 0 0 0,-4 1 0 0 0,1 1 46 0 0,0-1 1 0 0,-1 1 0 0 0,-8 2 0 0 0,0 2-528 0 0,2-1 0 0 0,-20 11 0 0 0,17-6-308 0 0,0 0 0 0 0,0 1-1 0 0,1 0 1 0 0,0 1 0 0 0,1 1-1 0 0,0 0 1 0 0,1 1 0 0 0,0 0-1 0 0,1 1 1 0 0,1 1 0 0 0,0-1 0 0 0,-11 22-1 0 0,20-34-21 0 0,0 0-1 0 0,0 0 0 0 0,0 0 1 0 0,0 0-1 0 0,1 0 0 0 0,-1 0 1 0 0,0 1-1 0 0,1-1 1 0 0,0 0-1 0 0,-1 0 0 0 0,1 0 1 0 0,0 1-1 0 0,0-1 0 0 0,0 0 1 0 0,0 0-1 0 0,1 1 1 0 0,-1-1-1 0 0,1 0 0 0 0,-1 0 1 0 0,1 0-1 0 0,0 0 0 0 0,0 0 1 0 0,0 0-1 0 0,0 0 1 0 0,0 0-1 0 0,0 0 0 0 0,0 0 1 0 0,1 0-1 0 0,-1-1 0 0 0,1 1 1 0 0,-1 0-1 0 0,1-1 0 0 0,1 2 1 0 0,59 46-1151 0 0,-12-10 823 0 0,-44-34 553 0 0,0 1 0 0 0,-1-1 0 0 0,0 1 0 0 0,0 0 0 0 0,-1 1 0 0 0,0-1 0 0 0,0 1 0 0 0,0 0 0 0 0,-1 0 0 0 0,0 0 0 0 0,0 0-1 0 0,-1 1 1 0 0,3 13 0 0 0,-4-17-47 0 0,-1 1 0 0 0,1-1 1 0 0,-1 0-1 0 0,0 1 0 0 0,0-1 0 0 0,-1 0 0 0 0,1 1 0 0 0,-1-1 0 0 0,0 0 0 0 0,0 0 0 0 0,0 1 0 0 0,-1-1 0 0 0,0 0 0 0 0,1 0 0 0 0,-1 0 0 0 0,-1-1 0 0 0,1 1 0 0 0,0 0 0 0 0,-1-1 0 0 0,0 0 1 0 0,0 1-1 0 0,0-1 0 0 0,0 0 0 0 0,0-1 0 0 0,-6 5 0 0 0,-6 2-116 0 0,-1-1 0 0 0,0-1 1 0 0,0 0-1 0 0,-1-1 0 0 0,0 0 1 0 0,0-1-1 0 0,0-2 0 0 0,0 1 1 0 0,-1-2-1 0 0,1 0 0 0 0,-1-1 1 0 0,-32-3-1 0 0,35-1-1189 0 0,2-3-4382 0 0,5-2-1576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1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255 499 8287 0 0,'-2'1'13107'0'0,"-3"6"-12664"0"0,-1 0-1 0 0,-1 0 1 0 0,1-1 0 0 0,-1 0 0 0 0,-13 8-1 0 0,-9 9-26 0 0,10-6-302 0 0,1 1-1 0 0,1 1 1 0 0,0 1 0 0 0,2 1 0 0 0,0 0-1 0 0,1 0 1 0 0,1 2 0 0 0,-18 44 0 0 0,30-65-108 0 0,-10 30-206 0 0,11-30 117 0 0,-1 0-1 0 0,1 1 1 0 0,0-1 0 0 0,0 0 0 0 0,0 1 0 0 0,0-1 0 0 0,0 0-1 0 0,0 0 1 0 0,1 1 0 0 0,-1-1 0 0 0,2 4 0 0 0,1-4-1148 0 0,7 3-325 0 0</inkml:trace>
  <inkml:trace contextRef="#ctx0" brushRef="#br0" timeOffset="1">577 1 4607 0 0,'0'0'488'0'0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5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667 214 8607 0 0,'5'-7'115'0'0,"1"0"0"0"0,-1 0 0 0 0,1 1 0 0 0,1 0 0 0 0,-1 0 0 0 0,1 1 0 0 0,12-8 0 0 0,-15 10-93 0 0,-1 1-1 0 0,0-1 0 0 0,0 0 0 0 0,0 0 1 0 0,0 0-1 0 0,0 0 0 0 0,0-1 0 0 0,-1 1 1 0 0,0-1-1 0 0,0 1 0 0 0,0-1 0 0 0,0 0 1 0 0,0 0-1 0 0,1-5 0 0 0,-1 2 179 0 0,0 4-61 0 0,0-1 1 0 0,0 1-1 0 0,0 0 0 0 0,1 0 0 0 0,-1 0 0 0 0,1 0 1 0 0,-1 1-1 0 0,6-5 0 0 0,29-19 955 0 0,-25 18-648 0 0,-7 4-141 0 0,0 1-1 0 0,0-1 1 0 0,1 1 0 0 0,-1 1-1 0 0,1-1 1 0 0,-1 1-1 0 0,1 0 1 0 0,0 0 0 0 0,0 1-1 0 0,0-1 1 0 0,0 1-1 0 0,0 1 1 0 0,0-1-1 0 0,0 1 1 0 0,9 1 0 0 0,-13-1-19 0 0,1 11-22 0 0,-2-10-255 0 0,0 0-1 0 0,-1 0 1 0 0,1 0 0 0 0,-1 0-1 0 0,0 0 1 0 0,1 0 0 0 0,-1 0-1 0 0,0 0 1 0 0,0 1 0 0 0,1-1 0 0 0,-1 1-1 0 0,-2 9 70 0 0,-1-1 0 0 0,0 0 0 0 0,0 0 0 0 0,-1 0 0 0 0,0 0 0 0 0,-1-1 0 0 0,-10 16-1 0 0,11-19-26 0 0,-26 41 267 0 0,-57 67 1 0 0,31-43-222 0 0,-46 60-45 0 0,-121 171 32 0 0,-6 65-100 0 0,219-353-120 0 0,0 0 0 0 0,-1-1 0 0 0,-1 0 0 0 0,0 0 0 0 0,-27 20 0 0 0,-44 18-4205 0 0,76-45 2674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1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6 6447 0 0,'0'0'586'0'0,"-7"-4"2034"0"0,4 4-1939 0 0,0-1 1 0 0,0 1 0 0 0,0-1 0 0 0,0 1 0 0 0,0 0-1 0 0,1 0 1 0 0,-1 1 0 0 0,0-1 0 0 0,0 0 0 0 0,0 1-1 0 0,0 0 1 0 0,-3 1 0 0 0,-35 16 711 0 0,31-13-1203 0 0,-21 12 197 0 0,1 1-1 0 0,1 2 0 0 0,1 1 1 0 0,-46 45-1 0 0,62-55-315 0 0,-35 37 24 0 0,44-44-91 0 0,1 0 0 0 0,-1 0 0 0 0,1 0 1 0 0,-4 9-1 0 0,6-12 25 0 0,16 11-333 0 0,28 9-434 0 0,-35-18 626 0 0,-1 0 0 0 0,0 0 0 0 0,0 1-1 0 0,-1 0 1 0 0,1 1 0 0 0,-1 0 0 0 0,0 0 0 0 0,0 0-1 0 0,11 12 1 0 0,-2 3 282 0 0,-1 1-1 0 0,-1 1 1 0 0,-1 0-1 0 0,-1 1 1 0 0,0 1-1 0 0,-2-1 1 0 0,9 31-1 0 0,-16-33 662 0 0,-2-19-590 0 0,-4 10 295 0 0,0-9-508 0 0,0-1 0 0 0,0 1 0 0 0,0-1 0 0 0,0 0 0 0 0,0 0 0 0 0,0 0 0 0 0,0 0 0 0 0,-1 0 0 0 0,1-1 0 0 0,-1 0 0 0 0,0 1 0 0 0,1-1 0 0 0,-1-1 0 0 0,-5 2 0 0 0,-9 0 182 0 0,-32-1 0 0 0,42-1-202 0 0,-189-10-20 0 0,186 9-444 0 0,1-1-1 0 0,0 1 1 0 0,-1-2-1 0 0,-11-3 1 0 0,7-1-778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1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7 1375 0 0,'11'-6'18332'0'0,"-15"21"-17082"0"0,-7 20-1902 0 0,-98 165 812 0 0,98-181-284 0 0,-8 10-143 0 0,-4 10-3269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1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5983 0 0,'0'0'640'0'0,"-6"13"-640"0"0,-1 1 1728 0 0,0 2 320 0 0,2 2 64 0 0,1 1 8 0 0,2 2-1736 0 0,4 1-384 0 0,3 1 0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2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35 8751 0 0,'7'-8'166'0'0,"23"-18"7756"0"0,-31 27-7788 0 0,-22 24 195 0 0,0-2 1 0 0,-2-1-1 0 0,-39 29 1 0 0,-7 6 114 0 0,50-42-433 0 0,-42 26-1 0 0,-6 4 19 0 0,61-39-27 0 0,0 0 0 0 0,1 1 0 0 0,0 0 0 0 0,0 0 0 0 0,1 1 0 0 0,-7 9 0 0 0,10-8-2 0 0,3-6 0 0 0,1-1 0 0 0,-1 0 0 0 0,1 0 0 0 0,0 0 0 0 0,-1 0 0 0 0,1 0 0 0 0,0 0 0 0 0,0 0 0 0 0,0 0 0 0 0,0-1 0 0 0,0 1 0 0 0,1 0 0 0 0,-1-1 0 0 0,1 1 0 0 0,-1-1 0 0 0,1 1 0 0 0,-1-1 0 0 0,1 1 0 0 0,0-1 0 0 0,0 0 0 0 0,-1 0 0 0 0,1 0 0 0 0,0 0 0 0 0,2 0 0 0 0,7 4 0 0 0,0-1 0 0 0,23 5 0 0 0,-32-8 0 0 0,74 14 83 0 0,21 6-72 0 0,-82-17-27 0 0,0 1 1 0 0,0 1-1 0 0,-1 0 0 0 0,18 10 0 0 0,-29-14 15 0 0,1 1-1 0 0,0-1 1 0 0,-1 1 0 0 0,1 0 0 0 0,-1 0 0 0 0,0 0-1 0 0,0 0 1 0 0,0 1 0 0 0,-1-1 0 0 0,1 1-1 0 0,-1 0 1 0 0,4 7 0 0 0,-5-8 9 0 0,0-1-1 0 0,-1 0 1 0 0,1 1-1 0 0,-1-1 1 0 0,0 0-1 0 0,1 1 1 0 0,-1-1-1 0 0,0 0 1 0 0,0 1-1 0 0,-1-1 1 0 0,1 1-1 0 0,0-1 1 0 0,-1 0-1 0 0,1 1 1 0 0,-1-1 0 0 0,0 0-1 0 0,0 0 1 0 0,0 1-1 0 0,0-1 1 0 0,0 0-1 0 0,0 0 1 0 0,-1 0-1 0 0,1 0 1 0 0,-1 0-1 0 0,-1 1 1 0 0,-4 4 21 0 0,-1-1 1 0 0,1 1-1 0 0,-1-2 1 0 0,0 1-1 0 0,-1-1 0 0 0,0 0 1 0 0,1-1-1 0 0,-1 0 1 0 0,-1 0-1 0 0,1-1 1 0 0,0 0-1 0 0,-12 1 0 0 0,-12 2-7 0 0,0-2-1 0 0,-41-1 1 0 0,46-3-328 0 0,-1 0 0 0 0,1-3 0 0 0,0 0 0 0 0,-28-7 0 0 0,45 7-134 0 0,2 0 0 0 0,-1-1 0 0 0,0 0-1 0 0,1-1 1 0 0,-10-6 0 0 0,-1-5-927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2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11519 0 0,'0'0'1040'0'0,"-1"0"-853"0"0,-27 19 950 0 0,-43 22-1 0 0,-19 12 844 0 0,-19 12-1132 0 0,29-18-736 0 0,23-9-301 0 0,-97 83 0 0 0,147-115 223 0 0,1 2 1 0 0,-1-1 0 0 0,1 1-1 0 0,1-1 1 0 0,-1 1 0 0 0,1 1 0 0 0,1-1-1 0 0,-1 1 1 0 0,1 0 0 0 0,1 0 0 0 0,0 0-1 0 0,-4 19 1 0 0,6-23 48 0 0,0 0 0 0 0,1 0 0 0 0,-1 0 0 0 0,1 1 0 0 0,0-1 0 0 0,1 0 0 0 0,-1 0 0 0 0,1 0-1 0 0,0 0 1 0 0,0 0 0 0 0,1-1 0 0 0,-1 1 0 0 0,1 0 0 0 0,0 0 0 0 0,0-1 0 0 0,1 1 0 0 0,-1-1 0 0 0,1 0 0 0 0,0 0 0 0 0,0 0 0 0 0,1 0 0 0 0,-1 0-1 0 0,1-1 1 0 0,0 0 0 0 0,0 1 0 0 0,6 3 0 0 0,-5-5 4 0 0,0 1 1 0 0,0-1-1 0 0,0 0 0 0 0,1 0 0 0 0,-1-1 0 0 0,1 0 1 0 0,-1 0-1 0 0,1 0 0 0 0,0 0 0 0 0,-1-1 1 0 0,9 0-1 0 0,7-2 116 0 0,36-7 0 0 0,-39 5-165 0 0,9-2-1573 0 0,28-10-1 0 0,-29 7-5284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2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54 7367 0 0,'0'0'568'0'0,"-5"-14"1048"0"0,4 11-1210 0 0,0 1-1 0 0,-1 0 0 0 0,1-1 0 0 0,0 1 0 0 0,-1 0 1 0 0,0 0-1 0 0,1 0 0 0 0,-1 0 0 0 0,0 0 1 0 0,0 0-1 0 0,0 1 0 0 0,0-1 0 0 0,-1 0 0 0 0,1 1 1 0 0,-4-2-1 0 0,2 1-171 0 0,0 1-1 0 0,0 0 1 0 0,0 0 0 0 0,0 1-1 0 0,0-1 1 0 0,0 1 0 0 0,0 0 0 0 0,0 0-1 0 0,-6 0 1 0 0,-2 2-133 0 0,-1 1 1 0 0,1 0-1 0 0,0 1 1 0 0,1 0-1 0 0,-22 11 1 0 0,2 3-88 0 0,0 1 0 0 0,1 2 0 0 0,1 0 0 0 0,1 3 0 0 0,1 0 0 0 0,-46 54 0 0 0,67-71-3 0 0,0 1 0 0 0,0 0 0 0 0,1 0-1 0 0,-7 14 1 0 0,10-19 6 0 0,1 1-1 0 0,0-1 1 0 0,0 1-1 0 0,0-1 1 0 0,0 1-1 0 0,0-1 1 0 0,0 1 0 0 0,1-1-1 0 0,0 1 1 0 0,0 0-1 0 0,0-1 1 0 0,0 1-1 0 0,1-1 1 0 0,-1 1-1 0 0,2 3 1 0 0,-2-5 8 0 0,1 0 0 0 0,0 0 0 0 0,0 0 0 0 0,0 0 1 0 0,1 0-1 0 0,-1 0 0 0 0,0-1 0 0 0,1 1 0 0 0,-1 0 0 0 0,1-1 0 0 0,-1 1 1 0 0,1-1-1 0 0,0 0 0 0 0,0 1 0 0 0,0-1 0 0 0,0 0 0 0 0,0 0 1 0 0,0 0-1 0 0,0-1 0 0 0,0 1 0 0 0,0 0 0 0 0,0-1 0 0 0,0 1 0 0 0,0-1 1 0 0,0 0-1 0 0,1 1 0 0 0,-1-1 0 0 0,3-1 0 0 0,5 1-2 0 0,-1-1-1 0 0,1 0 1 0 0,-1-1 0 0 0,0 0 0 0 0,10-4-1 0 0,88-33-98 0 0,-92 32-75 0 0,0 0 0 0 0,0-1-1 0 0,0-1 1 0 0,22-18 0 0 0,-34 24 147 0 0,0 1 0 0 0,0-1 0 0 0,0 0 0 0 0,-1 0 0 0 0,1 0 0 0 0,-1-1 0 0 0,0 1 0 0 0,0-1-1 0 0,0 1 1 0 0,0-1 0 0 0,0 1 0 0 0,-1-1 0 0 0,0 0 0 0 0,0 0 0 0 0,1-5 0 0 0,-2 8 1045 0 0,-6 13-1176 0 0,1-2-90 0 0,0-1-1 0 0,0 1 0 0 0,1 0 1 0 0,0 0-1 0 0,1 0 1 0 0,0 1-1 0 0,0-1 1 0 0,1 1-1 0 0,0 12 1 0 0,2-13-993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2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35 5527 0 0,'4'-7'216'0'0,"-2"5"-137"0"0,-1-1-1 0 0,0 1 0 0 0,0 0 1 0 0,0 0-1 0 0,0 0 1 0 0,2-13 12456 0 0,-4 15-12436 0 0,0 0-1 0 0,0 1 1 0 0,0-1 0 0 0,0 0 0 0 0,0 1 0 0 0,-1-1 0 0 0,2 1 0 0 0,-1-1 0 0 0,0 1 0 0 0,0 0 0 0 0,0-1 0 0 0,0 1 0 0 0,0 0 0 0 0,0 0 0 0 0,1-1 0 0 0,-1 1 0 0 0,0 1 0 0 0,-12 17 57 0 0,11-16-81 0 0,-40 73-32 0 0,3 1 1 0 0,3 2 0 0 0,-26 88-1 0 0,-12 74-2063 0 0,67-213-445 0 0,7-26 1062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2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409 147 13159 0 0,'28'-28'540'0'0,"1"0"-1"0"0,34-24 1 0 0,-7 14 2943 0 0,-54 37-2789 0 0,-5 14-295 0 0,-1 0-313 0 0,-1 0-1 0 0,0 0 1 0 0,-14 21 0 0 0,5-7 2 0 0,-48 94 358 0 0,-71 137 137 0 0,-101 102-413 0 0,169-268-131 0 0,56-78-215 0 0,-1 1-1 0 0,2 0 0 0 0,-7 18 1 0 0,14-32-608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2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110 139 10135 0 0,'0'0'5330'0'0,"2"-1"-3909"0"0,60-13 1767 0 0,-14 2-2225 0 0,139-43 367 0 0,-178 52-1453 0 0,0-1-1 0 0,-1 1 0 0 0,1-2 1 0 0,-1 1-1 0 0,1-1 1 0 0,-2-1-1 0 0,1 1 1 0 0,9-10-1 0 0,-37 9-1404 0 0,6 7 1322 0 0,1 2 0 0 0,0 0 0 0 0,0 0 0 0 0,0 1-1 0 0,0 1 1 0 0,-17 8 0 0 0,6-3 161 0 0,-12 7 286 0 0,0 1 0 0 0,2 1 0 0 0,0 3 0 0 0,1 0 0 0 0,-57 52 0 0 0,79-64-103 0 0,2 0 1 0 0,-1 0 0 0 0,-10 15-1 0 0,17-21-108 0 0,0 1-1 0 0,0 0 0 0 0,0 1 0 0 0,0-1 0 0 0,1 0 0 0 0,0 1 0 0 0,0-1 0 0 0,0 1 0 0 0,1 0 0 0 0,-1 8 0 0 0,2-13-74 0 0,0 1-1 0 0,0 0 1 0 0,0-1 0 0 0,1 1-1 0 0,-1-1 1 0 0,0 1 0 0 0,1 0-1 0 0,-1-1 1 0 0,1 0-1 0 0,0 1 1 0 0,-1-1 0 0 0,1 1-1 0 0,0-1 1 0 0,0 0 0 0 0,0 1-1 0 0,0-1 1 0 0,0 0-1 0 0,0 0 1 0 0,0 0 0 0 0,1 0-1 0 0,-1 0 1 0 0,0 0 0 0 0,0 0-1 0 0,1 0 1 0 0,-1 0-1 0 0,1-1 1 0 0,-1 1 0 0 0,1 0-1 0 0,-1-1 1 0 0,1 0 0 0 0,-1 1-1 0 0,4-1 1 0 0,13 4-6786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2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93 436 7367 0 0,'-3'10'11534'0'0,"3"-10"-11270"0"0,-13-4 2365 0 0,9 1-2585 0 0,-1 1 0 0 0,1-1 0 0 0,1-1 0 0 0,-7-5 0 0 0,4 1-22 0 0,0 0-1 0 0,0-1 1 0 0,1 1 0 0 0,1-1 0 0 0,0-1-1 0 0,0 1 1 0 0,0 0 0 0 0,1-1 0 0 0,1 0-1 0 0,0 0 1 0 0,0 0 0 0 0,1 0 0 0 0,0 0 0 0 0,0 0-1 0 0,1 0 1 0 0,1 0 0 0 0,0 0 0 0 0,0 0-1 0 0,1 0 1 0 0,0 0 0 0 0,1 1 0 0 0,0-1-1 0 0,0 1 1 0 0,1-1 0 0 0,1 1 0 0 0,-1 0-1 0 0,1 1 1 0 0,1-1 0 0 0,0 1 0 0 0,8-10-1 0 0,-1 3-250 0 0,1 1 0 0 0,1 1 0 0 0,0 0-1 0 0,21-15 1 0 0,-28 23 197 0 0,1 0-1 0 0,-1 1 0 0 0,1 0 1 0 0,-1 0-1 0 0,1 0 1 0 0,0 1-1 0 0,1 1 1 0 0,-1-1-1 0 0,0 2 0 0 0,1-1 1 0 0,10 1-1 0 0,-11 2 73 0 0,-1 0-1 0 0,1 1 1 0 0,0 0-1 0 0,0 0 1 0 0,-1 1-1 0 0,0 1 1 0 0,1-1-1 0 0,-1 1 1 0 0,-1 0-1 0 0,1 1 1 0 0,-1 0 0 0 0,1 0-1 0 0,-1 1 1 0 0,-1 0-1 0 0,1 0 1 0 0,-1 1-1 0 0,0-1 1 0 0,0 1-1 0 0,6 11 1 0 0,-10-13 5 0 0,0 1 0 0 0,0 0 0 0 0,-1 0-1 0 0,1 0 1 0 0,-1 0 0 0 0,0 0 0 0 0,-1 0 0 0 0,1 0 0 0 0,-1 0 0 0 0,-1 0 0 0 0,1 0 0 0 0,-1 0-1 0 0,0 0 1 0 0,0 0 0 0 0,-1 0 0 0 0,-3 10 0 0 0,0-3-8 0 0,-1-1-1 0 0,0 0 1 0 0,0 0 0 0 0,-1-1-1 0 0,-1 1 1 0 0,-14 16 0 0 0,10-15-74 0 0,-2 1 1 0 0,0-2-1 0 0,0 1 1 0 0,-1-2-1 0 0,-18 10 1 0 0,-6 0-2402 0 0,-3-5-3393 0 0,20-10-420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16615 0 0,'0'0'2490'0'0,"-1"2"-1728"0"0,-4 11-273 0 0,0 0-1 0 0,-1-1 0 0 0,-1 0 1 0 0,0 0-1 0 0,-14 18 0 0 0,8-11-63 0 0,-13 22-1 0 0,23-34-400 0 0,-48 98 618 0 0,43-86-528 0 0,1 1-1 0 0,0-1 1 0 0,-5 34 0 0 0,11-47-574 0 0,1 0-1 0 0,0 0 1 0 0,0 0-1 0 0,0 0 1 0 0,2 12-1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5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12407 0 0,'0'0'5830'0'0,"2"1"-5584"0"0,6 2-72 0 0,0 0-1 0 0,1 0 0 0 0,-1-1 1 0 0,1 0-1 0 0,-1-1 1 0 0,1 0-1 0 0,-1 0 0 0 0,1-1 1 0 0,9 0-1 0 0,9-2 372 0 0,44-10 0 0 0,150-48 457 0 0,-72 17-821 0 0,265-43-156 0 0,-397 83-243 0 0,-1 2 1 0 0,24-1-1 0 0,-33 2-49 0 0,-1 0 1 0 0,0 1-1 0 0,1 0 0 0 0,-1 0 1 0 0,0 0-1 0 0,0 1 0 0 0,0 0 1 0 0,0 1-1 0 0,8 3 0 0 0,-5 1-4477 0 0,-3 2-1476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2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12031 0 0,'0'0'554'0'0,"-1"0"-17"0"0,-3 0-503 0 0,1 1 1 0 0,-1-1-1 0 0,0 1 1 0 0,1 0-1 0 0,-1 0 0 0 0,1 0 1 0 0,0 0-1 0 0,-1 1 0 0 0,1 0 1 0 0,0-1-1 0 0,0 1 1 0 0,0 0-1 0 0,-4 4 0 0 0,-5 4 215 0 0,1 0 0 0 0,-9 13-1 0 0,7-8-56 0 0,-38 43 250 0 0,3 3 0 0 0,3 2 0 0 0,3 1 0 0 0,-67 139 0 0 0,92-166-263 0 0,-14 45 1 0 0,26-64-123 0 0,0 0 0 0 0,1 0 1 0 0,1 0-1 0 0,-1 35 1 0 0,4-46-150 0 0,1-1 0 0 0,-1 0 1 0 0,1 1-1 0 0,1-1 1 0 0,-1 0-1 0 0,1 0 1 0 0,0 0-1 0 0,3 7 1 0 0,-4-12-403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2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43 8751 0 0,'5'-9'376'0'0,"0"0"0"0"0,11-14 0 0 0,-15 22 616 0 0,-11 17 4795 0 0,-18 27-4164 0 0,-16 26-1578 0 0,-127 246 1942 0 0,-38 60-1449 0 0,149-280-475 0 0,-50 71-94 0 0,100-153-325 0 0,-1-1-1 0 0,1-1 1 0 0,-2 1-1 0 0,-14 10 1 0 0,13-13-1250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2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16439 0 0,'0'0'1491'0'0,"2"1"-1227"0"0,13 5-21 0 0,1 0 0 0 0,-1 0 1 0 0,1-2-1 0 0,0 0 0 0 0,21 3 1 0 0,86 3 1357 0 0,-66-9-678 0 0,101-11 0 0 0,56-26 47 0 0,-159 25-1111 0 0,78-29 1 0 0,-100 27-1728 0 0,51-27 1 0 0,-38 14-5509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2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13359 0 0,'0'0'1027'0'0,"2"1"-572"0"0,2 2-263 0 0,1 0 0 0 0,-1 1 1 0 0,0-1-1 0 0,0 1 0 0 0,-1 0 1 0 0,1 0-1 0 0,-1 0 0 0 0,1 0 1 0 0,-1 0-1 0 0,-1 1 0 0 0,1 0 1 0 0,-1-1-1 0 0,0 1 0 0 0,0 0 1 0 0,0 0-1 0 0,0 0 1 0 0,-1 1-1 0 0,1 9 0 0 0,0 4 10 0 0,-2 1 0 0 0,0 0-1 0 0,-1-1 1 0 0,-2 1 0 0 0,1-1 0 0 0,-10 32-1 0 0,-45 110 434 0 0,52-150-586 0 0,-31 79 142 0 0,-4-1-1 0 0,-4-2 0 0 0,-92 135 1 0 0,77-141-107 0 0,-117 125 1 0 0,172-203-74 0 0,-23 22 56 0 0,26-24-58 0 0,-1 0-1 0 0,1 0 1 0 0,0 0-1 0 0,-1-1 1 0 0,1 1 0 0 0,-1 0-1 0 0,1 0 1 0 0,-1-1-1 0 0,1 1 1 0 0,-1-1 0 0 0,1 0-1 0 0,-1 1 1 0 0,1-1-1 0 0,-1 0 1 0 0,0 0-1 0 0,1 0 1 0 0,-1 0 0 0 0,-3-1-1 0 0,5 1 0 0 0,-1-1 0 0 0,0 1 1 0 0,0-1-1 0 0,0 0 0 0 0,0 1 0 0 0,1-1 0 0 0,-1 0 0 0 0,0 0 0 0 0,1 0 0 0 0,-1 0 1 0 0,0 1-1 0 0,1-1 0 0 0,-1 0 0 0 0,1 0 0 0 0,0 0 0 0 0,-1 0 0 0 0,1 0 0 0 0,0 0 1 0 0,-1 0-1 0 0,1 0 0 0 0,0 0 0 0 0,0-1 0 0 0,0 1 0 0 0,0 0 0 0 0,0 0 0 0 0,0 0 1 0 0,0 0-1 0 0,1-2 0 0 0,7-32 31 0 0,-8 34-45 0 0,6-17-76 0 0,2 1-1 0 0,-1 0 1 0 0,2 0-1 0 0,0 1 0 0 0,1 0 1 0 0,1 1-1 0 0,0 0 1 0 0,1 0-1 0 0,0 1 0 0 0,18-14 1 0 0,12-8-98 0 0,1 2-1 0 0,54-32 1 0 0,-85 58 104 0 0,22-10 1 0 0,-31 16 89 0 0,1 1 1 0 0,0-1-1 0 0,0 1 1 0 0,0 0-1 0 0,0 0 1 0 0,0 0-1 0 0,-1 1 1 0 0,2 0-1 0 0,-1-1 1 0 0,7 2-1 0 0,-10-1 2 0 0,0 0 0 0 0,0 0 0 0 0,0 1 0 0 0,0-1 0 0 0,0 0 0 0 0,0 1 0 0 0,0-1 0 0 0,0 1 0 0 0,0-1 0 0 0,-1 1 0 0 0,1-1 0 0 0,0 1 1 0 0,0-1-1 0 0,-1 1 0 0 0,1 0 0 0 0,0-1 0 0 0,-1 1 0 0 0,1 0 0 0 0,0 0 0 0 0,0 1 0 0 0,0 0 36 0 0,-1 0 0 0 0,1 0 0 0 0,0 0 0 0 0,-1 0 0 0 0,1 0 0 0 0,-1 0 0 0 0,0 1 0 0 0,0 3 0 0 0,0 3 144 0 0,-1 0 1 0 0,0 0-1 0 0,-4 13 1 0 0,4-21-185 0 0,-25 86 643 0 0,-4 12-323 0 0,26-84-421 0 0,2 0-1 0 0,0 0 0 0 0,0 0 0 0 0,2 26 0 0 0,4-22-2444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2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119 134 11519 0 0,'0'0'887'0'0,"1"2"-466"0"0,4 3-143 0 0,-1-1 0 0 0,1 0 0 0 0,0 0 0 0 0,0 0 0 0 0,1-1 0 0 0,-1 0-1 0 0,1 0 1 0 0,-1 0 0 0 0,1-1 0 0 0,0 1 0 0 0,0-1 0 0 0,0-1 0 0 0,0 1 0 0 0,1-1-1 0 0,-1 0 1 0 0,11 0 0 0 0,5-1 52 0 0,0-1 0 0 0,0 0 0 0 0,33-8 0 0 0,-21 2-292 0 0,-1-3 0 0 0,0-1 1 0 0,-1-1-1 0 0,41-22 0 0 0,-66 31-159 0 0,-1-1 0 0 0,-1 0 0 0 0,1 0 0 0 0,0 0 0 0 0,8-10 0 0 0,-12 12 34 0 0,0 0 0 0 0,0 0 0 0 0,-1-1 0 0 0,1 1 0 0 0,-1 0 0 0 0,0-1 0 0 0,1 1 0 0 0,0-4 0 0 0,-2 5 27 0 0,0 0 0 0 0,1 0 0 0 0,-1 0 0 0 0,0-1 0 0 0,0 1 0 0 0,0 0 1 0 0,0 0-1 0 0,0-1 0 0 0,0 1 0 0 0,0 0 0 0 0,-1 0 0 0 0,1 0 0 0 0,0 0 1 0 0,-1-1-1 0 0,1 1 0 0 0,-1 0 0 0 0,1 0 0 0 0,-2-2 0 0 0,1 2 6 0 0,0-1-1 0 0,-1 1 1 0 0,1 0-1 0 0,-1-1 1 0 0,1 1-1 0 0,-1 0 0 0 0,1 0 1 0 0,-1 0-1 0 0,0 1 1 0 0,0-1-1 0 0,1 0 1 0 0,-1 0-1 0 0,0 1 1 0 0,0-1-1 0 0,0 1 1 0 0,0 0-1 0 0,1 0 1 0 0,-1-1-1 0 0,0 1 0 0 0,0 0 1 0 0,0 1-1 0 0,0-1 1 0 0,0 0-1 0 0,0 0 1 0 0,0 1-1 0 0,-2 0 1 0 0,-5 2 51 0 0,1-1-1 0 0,-1 1 1 0 0,1 1 0 0 0,-10 5 0 0 0,-36 24 1251 0 0,-83 67 0 0 0,81-57-481 0 0,18-14 197 0 0,-55 56-1 0 0,75-65-695 0 0,0 1-1 0 0,1 0 0 0 0,1 1 1 0 0,-17 33-1 0 0,28-48-237 0 0,2 1-1 0 0,-1 0 1 0 0,1 0 0 0 0,1 0 0 0 0,-1 0 0 0 0,1 1 0 0 0,-1 8-1 0 0,3-14-28 0 0,0-1 0 0 0,0 0 0 0 0,0 1 0 0 0,0-1 0 0 0,0 0 0 0 0,0 1-1 0 0,1-1 1 0 0,-1 0 0 0 0,1 0 0 0 0,0 1 0 0 0,-1-1 0 0 0,1 0 0 0 0,0 0-1 0 0,0 0 1 0 0,0 0 0 0 0,1 0 0 0 0,-1 0 0 0 0,0 0 0 0 0,1 0 0 0 0,-1-1 0 0 0,1 1-1 0 0,0 0 1 0 0,0-1 0 0 0,-1 1 0 0 0,1-1 0 0 0,0 0 0 0 0,0 0 0 0 0,0 0-1 0 0,0 0 1 0 0,5 2 0 0 0,2-1-10 0 0,0 0-1 0 0,0 0 0 0 0,1-1 1 0 0,-1 0-1 0 0,0 0 0 0 0,17-2 1 0 0,58-10-5397 0 0,-79 10 4505 0 0,39-7-5701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2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30 12351 0 0,'0'0'1119'0'0,"5"-18"2721"0"0,-4 18-3765 0 0,-1-1 1 0 0,0 1 0 0 0,-1-1-1 0 0,1 1 1 0 0,0 0-1 0 0,0-1 1 0 0,0 1-1 0 0,0-1 1 0 0,0 1 0 0 0,0-1-1 0 0,0 1 1 0 0,-1 0-1 0 0,1-1 1 0 0,0 1-1 0 0,0-1 1 0 0,-1 1 0 0 0,1 0-1 0 0,0-1 1 0 0,-1 1-1 0 0,1 0 1 0 0,0 0-1 0 0,-1-1 1 0 0,1 1 0 0 0,0 0-1 0 0,-1-1 1 0 0,1 1-1 0 0,-1 0 1 0 0,-15-1 412 0 0,10 2-509 0 0,-1 1 0 0 0,1 0 1 0 0,-8 3-1 0 0,-44 23-77 0 0,-104 68 1 0 0,25-12 68 0 0,76-50 29 0 0,-65 34-16 0 0,125-67-60 0 0,2 0 2 0 0,3 1 27 0 0,-1-1 0 0 0,1 1 0 0 0,0-1 0 0 0,-1 0 1 0 0,1 0-1 0 0,0 0 0 0 0,0-1 0 0 0,5 1 0 0 0,35-1-263 0 0,-21 0 282 0 0,4 0-16 0 0,124 5-58 0 0,-136-3 110 0 0,0 1-1 0 0,1 0 1 0 0,-1 1 0 0 0,-1 0-1 0 0,1 1 1 0 0,-1 1 0 0 0,23 13 0 0 0,-23-11 18 0 0,-1-1 153 0 0,-1 0 0 0 0,0 1 0 0 0,0 1 0 0 0,-1 0 0 0 0,19 19 0 0 0,-29-26 51 0 0,0-1-182 0 0,0 0 0 0 0,-1 0 0 0 0,1 0 0 0 0,-1 0 0 0 0,1 0 0 0 0,-1 0 0 0 0,1 1 0 0 0,-1-1 0 0 0,0 0 0 0 0,0 0 0 0 0,0 0 0 0 0,1 0 0 0 0,-1 1 0 0 0,0-1 0 0 0,-1 0 0 0 0,1 2 0 0 0,-1-1-27 0 0,1 0 1 0 0,-1 1-1 0 0,0-1 0 0 0,0 0 1 0 0,-1 0-1 0 0,1 0 0 0 0,0 0 1 0 0,-1 0-1 0 0,1-1 0 0 0,-1 1 0 0 0,1 0 1 0 0,-1-1-1 0 0,0 1 0 0 0,0-1 1 0 0,-3 3-1 0 0,-32 15 62 0 0,7-7-244 0 0,0-1 1 0 0,-55 11-1 0 0,-65 3-569 0 0,67-13 510 0 0,28-5 123 0 0,-67-2 0 0 0,28-1 99 0 0,82-4-12 0 0,11 0 6 0 0,1 0 1 0 0,0 0-1 0 0,-1 0 1 0 0,1 0 0 0 0,-1 0-1 0 0,1 0 1 0 0,0 0 0 0 0,-1 0-1 0 0,1 0 1 0 0,0 0 0 0 0,-1 0-1 0 0,1-1 1 0 0,0 1 0 0 0,-1 0-1 0 0,1 0 1 0 0,0 0 0 0 0,-1 0-1 0 0,1-1 1 0 0,0 1 0 0 0,-1 0-1 0 0,1 0 1 0 0,0-1-1 0 0,0 1 1 0 0,-1 0 0 0 0,1 0-1 0 0,0-1 1 0 0,0 1 0 0 0,-1 0-1 0 0,1-1 1 0 0,0 1 0 0 0,0 0-1 0 0,0-1 1 0 0,1-4-37 0 0,0 3 5 0 0,0 0 0 0 0,0 0 0 0 0,0 0 0 0 0,0 0 0 0 0,0 0 0 0 0,1 0 0 0 0,-1 0 0 0 0,1 0 0 0 0,-1 1 0 0 0,1-1 0 0 0,3-2 0 0 0,25-16-485 0 0,-22 16 397 0 0,67-35-1198 0 0,-50 28 818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2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8 10135 0 0,'0'0'464'0'0,"-1"-1"-9"0"0,0 1-343 0 0,1-1-1 0 0,-1 1 1 0 0,1-1 0 0 0,-1 1-1 0 0,0-1 1 0 0,1 1 0 0 0,-1-1-1 0 0,0 1 1 0 0,1 0 0 0 0,-1-1-1 0 0,0 1 1 0 0,0 0 0 0 0,1-1-1 0 0,-1 1 1 0 0,0 0 0 0 0,0 0-1 0 0,0 0 1 0 0,1 0 0 0 0,-1 0-1 0 0,0 0 1 0 0,0 0 0 0 0,0 0-1 0 0,1 0 1 0 0,-1 0 0 0 0,0 0-1 0 0,0 1 1 0 0,-1-1 0 0 0,-14 13 2537 0 0,14-11-2168 0 0,-8 8-152 0 0,1 1 0 0 0,1 0 0 0 0,0 0-1 0 0,-11 20 1 0 0,-8 12 11 0 0,-97 150 212 0 0,121-189-605 0 0,2-3-93 0 0,0 1 0 0 0,0-1 1 0 0,0 1-1 0 0,1-1 1 0 0,-1 1-1 0 0,0 0 1 0 0,0 0-1 0 0,1-1 0 0 0,-1 4 1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2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941 249 4143 0 0,'0'0'319'0'0,"6"-7"-198"0"0,4-6 2361 0 0,0 1-1 0 0,-1-1 1 0 0,10-19-1 0 0,-13 20-1916 0 0,0-1-1 0 0,-1 1 1 0 0,-1-1-1 0 0,0 1 1 0 0,0-1 0 0 0,-1-1-1 0 0,1-20 1 0 0,-3 31-507 0 0,-1 1 0 0 0,0-1 0 0 0,0 1 0 0 0,0-1 0 0 0,-1 1-1 0 0,1-1 1 0 0,-1 1 0 0 0,1-1 0 0 0,-1 1 0 0 0,0 0 0 0 0,0-1 0 0 0,-2-3 0 0 0,3 5-44 0 0,-1 0 0 0 0,0 0 0 0 0,0 0 0 0 0,0 0 0 0 0,0 1-1 0 0,0-1 1 0 0,-1 0 0 0 0,1 0 0 0 0,0 1 0 0 0,0-1 0 0 0,0 0 0 0 0,-1 1 0 0 0,1-1 0 0 0,0 1 0 0 0,-1 0 0 0 0,1-1 0 0 0,0 1 0 0 0,-1 0 0 0 0,1 0 0 0 0,0 0-1 0 0,-1 0 1 0 0,1 0 0 0 0,0 0 0 0 0,-3 0 0 0 0,-18 4-24 0 0,0 0 0 0 0,1 2 0 0 0,0 0 0 0 0,0 2 0 0 0,0 0 0 0 0,-30 17 0 0 0,-111 77-96 0 0,-4 29 42 0 0,164-129 64 0 0,-7 4 0 0 0,1 1 0 0 0,1 0 0 0 0,-1 1 0 0 0,1 0 0 0 0,-12 17 0 0 0,19-24 0 0 0,-1-1 0 0 0,1 0 0 0 0,0 1 0 0 0,0-1 0 0 0,0 0 0 0 0,-1 1 0 0 0,1-1 0 0 0,0 1 0 0 0,0-1 0 0 0,0 0 0 0 0,0 1 0 0 0,0-1 0 0 0,0 1 0 0 0,0-1 0 0 0,0 1 0 0 0,0-1 0 0 0,0 0 0 0 0,0 1 0 0 0,0-1 0 0 0,0 1 0 0 0,0-1 0 0 0,0 1 0 0 0,1 0 0 0 0,0-1-1 0 0,1 1 1 0 0,-1 0 0 0 0,0-1-1 0 0,0 1 1 0 0,0-1-1 0 0,0 0 1 0 0,0 1 0 0 0,1-1-1 0 0,-1 0 1 0 0,0 0-1 0 0,0 0 1 0 0,1 0 0 0 0,-1 0-1 0 0,0 0 1 0 0,0 0-1 0 0,0 0 1 0 0,1 0 0 0 0,1-1-1 0 0,26-6-44 0 0,6-6 22 0 0,-1-1-1 0 0,0-2 1 0 0,34-22 0 0 0,-34 18-623 0 0,2 2 1 0 0,50-19 0 0 0,-84 36 131 0 0,-3 3-1172 0 0,1 0 1618 0 0,-1 1 0 0 0,0-1 0 0 0,0 0 1 0 0,1 0-1 0 0,-2 0 0 0 0,1 0 0 0 0,-2 2 0 0 0,0 2-35 0 0,-9 16 111 0 0,-156 296 1826 0 0,60-50-1576 0 0,21-46-190 0 0,74-192 271 0 0,-2 0-1 0 0,-1-2 0 0 0,-32 47 1 0 0,40-65-96 0 0,0-1 1 0 0,0 0 0 0 0,-1 0 0 0 0,0-1 0 0 0,0 0-1 0 0,-1 0 1 0 0,0-1 0 0 0,0-1 0 0 0,-1 1 0 0 0,0-2-1 0 0,0 1 1 0 0,0-2 0 0 0,-14 5 0 0 0,16-7-48 0 0,-1 0 1 0 0,0 0-1 0 0,0-1 0 0 0,0 0 1 0 0,0-1-1 0 0,0 0 1 0 0,0 0-1 0 0,-11-3 0 0 0,17 3-183 0 0,0-1-1 0 0,1 0 0 0 0,-1 0 0 0 0,0-1 1 0 0,1 1-1 0 0,-1-1 0 0 0,1 1 0 0 0,0-1 0 0 0,-1 0 1 0 0,1 0-1 0 0,0-1 0 0 0,0 1 0 0 0,0-1 1 0 0,1 0-1 0 0,-1 1 0 0 0,1-1 0 0 0,-1 0 1 0 0,1 0-1 0 0,0-1 0 0 0,0 1 0 0 0,0 0 0 0 0,1-1 1 0 0,-1 1-1 0 0,-1-6 0 0 0,2 3-351 0 0,0-1-1 0 0,0 1 0 0 0,0-1 1 0 0,1 0-1 0 0,-1 1 0 0 0,3-13 1 0 0,4-16-7468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2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69 368 8287 0 0,'-2'1'639'0'0,"-7"8"277"0"0,-1 0 0 0 0,-9 12 0 0 0,9-9 1556 0 0,-7 16 285 0 0,15-24-1448 0 0,11-19-754 0 0,20-40-831 0 0,48-67 0 0 0,-60 100 184 0 0,1 0 0 0 0,1 1 0 0 0,0 1 0 0 0,2 0 0 0 0,30-21 0 0 0,-33 28 222 0 0,1 1 1 0 0,1 0-1 0 0,0 2 0 0 0,1 0 0 0 0,0 2 0 0 0,0 0 0 0 0,30-6 1 0 0,-26 8 156 0 0,62-12 1162 0 0,-78 16-1277 0 0,0 2 0 0 0,0-1 0 0 0,0 1-1 0 0,0 0 1 0 0,0 1 0 0 0,-1 0-1 0 0,16 4 1 0 0,-22-4-151 0 0,0 0 0 0 0,1-1 1 0 0,-1 1-1 0 0,0 0 0 0 0,0 1 0 0 0,0-1 0 0 0,0 0 0 0 0,0 0 0 0 0,-1 1 0 0 0,1-1 0 0 0,0 1 1 0 0,-1 0-1 0 0,1-1 0 0 0,-1 1 0 0 0,1 0 0 0 0,-1 0 0 0 0,2 3 0 0 0,-2-1-11 0 0,0-1 0 0 0,1 1 0 0 0,-2-1 0 0 0,1 1 0 0 0,0 0 0 0 0,-1 0 0 0 0,1-1 0 0 0,-1 1 0 0 0,-1 7 0 0 0,-1 2 2 0 0,0 0 1 0 0,-1 0-1 0 0,-1-1 0 0 0,0 1 0 0 0,-6 13 0 0 0,-14 21 65 0 0,-1-2 0 0 0,-48 67 0 0 0,67-103-65 0 0,0-1-238 0 0,0 1 0 0 0,0-1-1 0 0,1 1 1 0 0,0 1 0 0 0,0-1 0 0 0,-6 20-1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2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 14279 0 0,'0'0'1683'0'0,"-1"-1"-622"0"0,-1 1-754 0 0,-1 0 0 0 0,1-1 0 0 0,-1 1 0 0 0,1 0 0 0 0,-1 1 0 0 0,1-1 0 0 0,0 0 0 0 0,-1 1 0 0 0,1-1 0 0 0,0 1 0 0 0,-1 0 0 0 0,1 0 0 0 0,-3 1 0 0 0,0 1-54 0 0,0 0-1 0 0,1 0 1 0 0,-1 1 0 0 0,1-1 0 0 0,-7 7 0 0 0,3 0-172 0 0,-1 0 0 0 0,2 1 0 0 0,-1 0 0 0 0,-7 17 0 0 0,9-14-40 0 0,0 0 0 0 0,2 0-1 0 0,-6 27 1 0 0,7-26-247 0 0,0 0 0 0 0,-2 0 0 0 0,-10 25 0 0 0,3-20-824 0 0,-1 0 1 0 0,0 0-1 0 0,-27 27 0 0 0,12-17-1418 0 0,26-29 1642 0 0,3-10-1596 0 0,4-1 1602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5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82 111 4143 0 0,'7'-11'410'0'0,"4"-4"-414"0"0,-1-4 10262 0 0,-29 25-9186 0 0,15-3-985 0 0,1 0 0 0 0,-1 0-1 0 0,1 0 1 0 0,0 0 0 0 0,0 0 0 0 0,0 1-1 0 0,0 0 1 0 0,0-1 0 0 0,1 1 0 0 0,-4 7-1 0 0,-1 6 166 0 0,-7 22-1 0 0,11-32-172 0 0,-5 20 381 0 0,-9 46 0 0 0,15-62-340 0 0,0 1 0 0 0,2-1 0 0 0,-1 1-1 0 0,2-1 1 0 0,-1 1 0 0 0,5 20 0 0 0,8 43 433 0 0,-13-72-509 0 0,1 0-1 0 0,1-1 1 0 0,-1 1-1 0 0,0-1 1 0 0,1 1-1 0 0,-1-1 1 0 0,1 1-1 0 0,0-1 1 0 0,3 3-1 0 0,-1 0 84 0 0,-3-4-98 0 0,0-1 1 0 0,0 1 0 0 0,0-1 0 0 0,0 1 0 0 0,0-1 0 0 0,1 0 0 0 0,-1 1 0 0 0,0-1 0 0 0,0 0 0 0 0,0 0 0 0 0,0 0 0 0 0,0 0 0 0 0,1 0 0 0 0,-1 0 0 0 0,0 0 0 0 0,0 0 0 0 0,0-1 0 0 0,2 1 0 0 0,-3 0-30 0 0,5-3 76 0 0,1 1 0 0 0,-1-1 0 0 0,1 0 0 0 0,-1 0 0 0 0,0-1 0 0 0,0 1 0 0 0,0-1 0 0 0,-1 0 0 0 0,1-1 0 0 0,4-5 0 0 0,3-2-78 0 0,20-22-43 0 0,46-61 0 0 0,1-3-470 0 0,-76 95 473 0 0,-2 1 27 0 0,-1 1 0 0 0,1 0 0 0 0,0 0 0 0 0,0 0 0 0 0,0 0 0 0 0,0 0 0 0 0,0 0 0 0 0,0 0 0 0 0,0 0 0 0 0,0 0 0 0 0,0 1 0 0 0,0-1 0 0 0,2-1 0 0 0,-1 2 9 0 0,-1 0 0 0 0,1 1 0 0 0,-1-1 0 0 0,1 0 0 0 0,-1 1 0 0 0,1-1 0 0 0,-1 1 0 0 0,1-1 0 0 0,-1 1 0 0 0,1-1 1 0 0,-1 1-1 0 0,1 0 0 0 0,-1 0 0 0 0,0 0 0 0 0,0 0 0 0 0,1 0 0 0 0,-1 0 0 0 0,0 0 0 0 0,0 0 0 0 0,0 0 0 0 0,0 1 0 0 0,0-1 0 0 0,1 3 0 0 0,1 0-9 0 0,-1 0 10 0 0,1-1 1 0 0,-1 1-1 0 0,0-1 1 0 0,0 1-1 0 0,0 0 1 0 0,-1 0-1 0 0,1 0 1 0 0,-1 0 0 0 0,0 0-1 0 0,0 0 1 0 0,0 6-1 0 0,0-6 5 0 0,1 1-1 0 0,-1 0 1 0 0,1 0 0 0 0,0-1-1 0 0,5 9 1 0 0,5 14 13 0 0,15 78 238 0 0,-18-63-153 0 0,-8-41-91 0 0,-1 0-1 0 0,0 0 1 0 0,0 0-1 0 0,0 0 1 0 0,1 0-1 0 0,-1 0 1 0 0,0 0-1 0 0,1 0 1 0 0,-1-1-1 0 0,1 1 1 0 0,-1 0-1 0 0,1 0 0 0 0,-1 0 1 0 0,1-1-1 0 0,0 1 1 0 0,-1 0-1 0 0,1 0 1 0 0,0-1-1 0 0,0 1 1 0 0,-1-1-1 0 0,1 1 1 0 0,0-1-1 0 0,0 1 1 0 0,0-1-1 0 0,0 1 1 0 0,1-1-1 0 0,1 1 11 0 0,-2 0 3 0 0,1 0 0 0 0,0 0 0 0 0,-1-1 0 0 0,1 1 0 0 0,0-1 0 0 0,0 1 0 0 0,-1-1 0 0 0,1 0 0 0 0,0 0 0 0 0,0 0 0 0 0,0 0 0 0 0,-1 0 0 0 0,1 0 0 0 0,0 0 0 0 0,0-1 0 0 0,-1 1 0 0 0,1 0 0 0 0,0-1 0 0 0,0 0 0 0 0,-1 1 0 0 0,1-1 0 0 0,0 0 0 0 0,-1 0 0 0 0,1 0 0 0 0,-1 0 0 0 0,0 0 0 0 0,1 0 0 0 0,1-2 0 0 0,2-1 56 0 0,19-15 136 0 0,-1-1-1 0 0,0-1 1 0 0,-2-1-1 0 0,22-29 1 0 0,-11 8-216 0 0,41-73 1 0 0,-51 76-715 0 0,46-61 0 0 0,-63 94 78 0 0,0 1 0 0 0,1 0 0 0 0,0 0 0 0 0,0 1 0 0 0,0-1 0 0 0,10-5 0 0 0,-6 6-5631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2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5063 0 0,'0'0'496'0'0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2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738 946 2303 0 0,'-9'4'10099'0'0,"9"-7"-9523"0"0,0 0 0 0 0,1 0-1 0 0,-1 0 1 0 0,1 0 0 0 0,0 0 0 0 0,0 0-1 0 0,0 1 1 0 0,0-1 0 0 0,1 0 0 0 0,-1 1-1 0 0,1-1 1 0 0,2-2 0 0 0,26-29-289 0 0,-13 16 240 0 0,31-44-64 0 0,58-97 0 0 0,-78 115-419 0 0,7-12-605 0 0,-2-2 1 0 0,-2-1-1 0 0,-4-1 0 0 0,31-95 0 0 0,-57 149 428 0 0,2-5-220 0 0,1 1 1 0 0,-1-1-1 0 0,2 0 1 0 0,5-11-1 0 0,-2 9 26 0 0,-4 7 111 0 0,0 0 0 0 0,0 0 0 0 0,2-8 0 0 0,-5 11 126 0 0,0 1 0 0 0,-1-1-1 0 0,1 1 1 0 0,-1-1 0 0 0,1 0 0 0 0,-1 1 0 0 0,0-1 0 0 0,0 0 0 0 0,0 1 0 0 0,-1-1 0 0 0,1 0 0 0 0,-1-2 0 0 0,-1-4-259 0 0,1 5 246 0 0,0-1 0 0 0,-1 1 0 0 0,1-1 0 0 0,-1 1 0 0 0,0-1 0 0 0,-3-4 0 0 0,5 8 101 0 0,0 1 0 0 0,-1-1 0 0 0,1 1 0 0 0,-1-1 0 0 0,1 1 1 0 0,-1-1-1 0 0,0 1 0 0 0,1-1 0 0 0,-1 1 0 0 0,1-1 0 0 0,-1 1 0 0 0,0 0 0 0 0,1-1 0 0 0,-1 1 0 0 0,0 0 1 0 0,1 0-1 0 0,-1 0 0 0 0,-1-1 0 0 0,1 1 5 0 0,-1 1 1 0 0,1-1-1 0 0,0 0 1 0 0,0 0-1 0 0,-1 1 1 0 0,1-1-1 0 0,0 1 1 0 0,0-1-1 0 0,0 1 1 0 0,-1-1-1 0 0,1 1 1 0 0,0 0-1 0 0,0-1 1 0 0,-1 2-1 0 0,-13 11 123 0 0,2 0 0 0 0,-1 1 0 0 0,1 0 0 0 0,1 1 0 0 0,1 1 0 0 0,-11 18 0 0 0,-51 107 632 0 0,66-126-698 0 0,-66 148 534 0 0,-22 45 199 0 0,72-163-560 0 0,-144 261 1851 0 0,158-293-1977 0 0,-208 331 2146 0 0,113-141-1961 0 0,90-163-266 0 0,2-2-188 0 0,12-37-603 0 0</inkml:trace>
  <inkml:trace contextRef="#ctx0" brushRef="#br0" timeOffset="1">1 1283 2759 0 0,'2'1'3563'0'0,"6"2"-1195"0"0,0-1-1 0 0,0 0 1 0 0,11 1-1 0 0,28-1 1859 0 0,48-12-2900 0 0,-57 5-346 0 0,183-33 640 0 0,-82 12-885 0 0,33-5-790 0 0,-99 16-2853 0 0,-44 8 1175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2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200 516 19663 0 0,'0'0'1787'0'0,"-1"2"-1472"0"0,-19 28 525 0 0,-32 39 0 0 0,22-31-545 0 0,0-1-201 0 0,20-27-439 0 0,1 1-1 0 0,0 0 0 0 0,1 1 0 0 0,0 0 0 0 0,1 0 1 0 0,-9 18-1 0 0</inkml:trace>
  <inkml:trace contextRef="#ctx0" brushRef="#br0" timeOffset="1">528 41 17855 0 0,'3'-11'392'0'0,"3"4"576"0"0,-1-1-472 0 0,2-1-400 0 0,2 3-96 0 0,1 6-320 0 0,1 6-80 0 0,0 3-16 0 0,-1 1-7104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2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8751 0 0,'0'0'11718'0'0,"-8"5"-10801"0"0,-2 3-860 0 0,-1 0 1 0 0,1 1-1 0 0,1 0 0 0 0,0 1 1 0 0,-9 11-1 0 0,-36 57-5 0 0,50-72-51 0 0,-8 11 7 0 0,7-10-1 0 0,0 0 0 0 0,0 0 0 0 0,1 0 0 0 0,0 0 0 0 0,1 1 0 0 0,-1 0 0 0 0,-3 12 0 0 0,6-14-6 0 0,1-1 4 0 0,-1 0 0 0 0,0 0 1 0 0,0 0-1 0 0,0 0 0 0 0,-1-1 0 0 0,0 1 1 0 0,0 0-1 0 0,0-1 0 0 0,-3 6 0 0 0,-2 0 9 0 0,2-4-3 0 0,1 0 1 0 0,0 0 0 0 0,1 1-1 0 0,-1-1 1 0 0,2 1 0 0 0,-4 10-1 0 0,5-13 37 0 0,0-2-43 0 0,1-1 0 0 0,0 1 0 0 0,0-1 0 0 0,0 1 0 0 0,0 0 0 0 0,0-1-1 0 0,0 1 1 0 0,1-1 0 0 0,-1 1 0 0 0,1-1 0 0 0,-1 1 0 0 0,1-1 0 0 0,-1 1 0 0 0,1-1 0 0 0,0 1 0 0 0,-1-1-1 0 0,1 0 1 0 0,0 1 0 0 0,0-1 0 0 0,0 0 0 0 0,0 0 0 0 0,0 0 0 0 0,1 1 0 0 0,-1-1 0 0 0,0 0 0 0 0,0-1-1 0 0,1 1 1 0 0,-1 0 0 0 0,1 0 0 0 0,1 0 0 0 0,-1 0 2 0 0,5 3-3 0 0,-1-1 1 0 0,0-1 0 0 0,1 1-1 0 0,0-1 1 0 0,-1 0-1 0 0,1-1 1 0 0,8 1 0 0 0,50 1-1814 0 0,-55-3 1108 0 0,10 0-525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2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5 7831 0 0,'7'-5'9370'0'0,"-17"11"-9272"0"0,-120 74 634 0 0,53-29-229 0 0,33-23 241 0 0,-42 36 1 0 0,71-51-455 0 0,6-7-116 0 0,1 0 0 0 0,1 1 0 0 0,-1 0-1 0 0,1 1 1 0 0,0 0 0 0 0,1 0-1 0 0,-6 9 1 0 0,11-16-145 0 0,1 0-1 0 0,-1 0 1 0 0,1 0-1 0 0,-1 1 1 0 0,1-1-1 0 0,-1 0 1 0 0,1 0-1 0 0,0 0 1 0 0,-1 0-1 0 0,1 1 1 0 0,0-1-1 0 0,0 0 1 0 0,0 0-1 0 0,0 0 1 0 0,0 1-1 0 0,0-1 1 0 0,1 0-1 0 0,-1 0 1 0 0,0 0-1 0 0,1 0 1 0 0,-1 0-1 0 0,0 1 1 0 0,2 0-1 0 0,-1 0 0 0 0,0-1 0 0 0,1 0 0 0 0,-1 1 0 0 0,0-1 0 0 0,1 0 0 0 0,-1 0 0 0 0,1 0 0 0 0,0 0 0 0 0,-1 0 0 0 0,1-1 0 0 0,0 1 0 0 0,-1 0 0 0 0,4 0 0 0 0,5 1 59 0 0,-1 0-1 0 0,1-1 0 0 0,0 0 1 0 0,15-1-1 0 0,15-4-194 0 0,1-1 1 0 0,-1-1-1 0 0,1-3 0 0 0,-2-1 0 0 0,41-17 0 0 0,-76 26-15 0 0,0-1 0 0 0,0 1-1 0 0,-1-1 1 0 0,1 0 0 0 0,-1 0-1 0 0,1-1 1 0 0,-1 1-1 0 0,0-1 1 0 0,0 1 0 0 0,3-5-1 0 0,-5 6-172 0 0,1-7-1296 0 0,-18 17 23 0 0,10-3 122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3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5 343 11975 0 0,'0'0'4239'0'0,"0"0"-3858"0"0,-1-1 1 0 0,1 0 0 0 0,-1 0-1 0 0,1 0 1 0 0,-1 0-1 0 0,1 0 1 0 0,-1 0-1 0 0,1 0 1 0 0,0 0-1 0 0,0 0 1 0 0,-1-1 0 0 0,2 0-296 0 0,-1 0 0 0 0,1 0 0 0 0,0 0 0 0 0,0 0 0 0 0,-1 0 0 0 0,1 1 0 0 0,0-1 0 0 0,1 0 0 0 0,-1 0 0 0 0,0 1 0 0 0,0-1 0 0 0,1 1 0 0 0,2-3 0 0 0,23-16 282 0 0,-26 19-353 0 0,153-93 509 0 0,6-5-828 0 0,-132 80 202 0 0,-11 7-96 0 0,-1 0-1 0 0,2 1 1 0 0,-1 1-1 0 0,36-14 1 0 0,-52 24 181 0 0,0 0 0 0 0,-1-1-1 0 0,1 1 1 0 0,0 0 0 0 0,0 0 0 0 0,0 0 0 0 0,0-1 0 0 0,0 1 0 0 0,0 0-1 0 0,0 0 1 0 0,0 0 0 0 0,0 1 0 0 0,0-1 0 0 0,-1 0 0 0 0,1 0 0 0 0,0 0-1 0 0,0 1 1 0 0,0-1 0 0 0,1 1 0 0 0,-1-1 16 0 0,-1 1 0 0 0,1-1-1 0 0,-1 1 1 0 0,0 0 0 0 0,1-1 0 0 0,-1 1 0 0 0,1 0 0 0 0,-1-1-1 0 0,0 1 1 0 0,0 0 0 0 0,1-1 0 0 0,-1 1 0 0 0,0 0-1 0 0,0-1 1 0 0,0 1 0 0 0,0 0 0 0 0,0 0 0 0 0,0-1 0 0 0,0 2-1 0 0,0 4 77 0 0,-1 1 0 0 0,0-1 0 0 0,-1 0 0 0 0,-3 10 0 0 0,3-8 4 0 0,-25 67 627 0 0,14-42-456 0 0,-9 37 0 0 0,15-38-170 0 0,6-30-106 0 0,1-1 1 0 0,-1 1-1 0 0,1 0 0 0 0,0-1 1 0 0,-1 1-1 0 0,1 0 0 0 0,0 0 0 0 0,0-1 1 0 0,0 1-1 0 0,0 0 0 0 0,0 0 1 0 0,1-1-1 0 0,-1 1 0 0 0,0 0 0 0 0,2 2 1 0 0,0 2-316 0 0,6 12-2567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13991 0 0,'0'0'639'0'0,"-2"1"-10"0"0,-20 14-73 0 0,-1-1 0 0 0,-26 11-1 0 0,27-14 90 0 0,0 1 1 0 0,-34 24-1 0 0,55-35-620 0 0,0 1 1 0 0,-1-1-1 0 0,1 0 0 0 0,0 1 1 0 0,0-1-1 0 0,0 1 0 0 0,0 0 1 0 0,0-1-1 0 0,0 1 0 0 0,0 0 1 0 0,0 2-1 0 0,0-2 5 0 0,0 0 0 0 0,0 0-1 0 0,0 0 1 0 0,0 0 0 0 0,0 0-1 0 0,0 0 1 0 0,0-1 0 0 0,-1 1 0 0 0,-2 3-1 0 0,-26 19 245 0 0,20-16-112 0 0,0-1-1 0 0,1 2 1 0 0,0 0 0 0 0,0 0-1 0 0,-14 20 1 0 0,13-13 219 0 0,-13 27 0 0 0,20-37-257 0 0,1 1 0 0 0,0-1 0 0 0,0 1 0 0 0,0 0 0 0 0,1 0 1 0 0,0 0-1 0 0,-1 11 0 0 0,1-5 76 0 0,1-8-135 0 0,0 0 0 0 0,0 1 0 0 0,0-1 0 0 0,1 0 0 0 0,-1 0 1 0 0,4 10-1 0 0,-4-14-147 0 0,13 12-8285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3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12 198 7831 0 0,'-7'6'12678'0'0,"11"-4"-12486"0"0,1 0 0 0 0,-1-1 0 0 0,1 0 0 0 0,-1 0 0 0 0,1 0 1 0 0,-1 0-1 0 0,1-1 0 0 0,0 1 0 0 0,-1-1 0 0 0,8-1 0 0 0,6-1 140 0 0,26-7 0 0 0,-13 1-111 0 0,9 1-203 0 0,-2-3-1 0 0,1-1 1 0 0,-2-1-1 0 0,0-3 1 0 0,0-1-1 0 0,52-31 1 0 0,-81 42-64 0 0,-1 0 0 0 0,13-12 0 0 0,-18 14 10 0 0,1 1 1 0 0,-1-1-1 0 0,0 0 1 0 0,0 1-1 0 0,0-1 0 0 0,0 0 1 0 0,-1 0-1 0 0,1 0 1 0 0,-1-1-1 0 0,2-3 0 0 0,-3 7 23 0 0,0-1-1 0 0,0 1 1 0 0,-1 0-1 0 0,1-1 0 0 0,0 1 1 0 0,0-1-1 0 0,0 1 1 0 0,-1 0-1 0 0,1-1 0 0 0,0 1 1 0 0,-1 0-1 0 0,1 0 1 0 0,0-1-1 0 0,-1 1 0 0 0,1 0 1 0 0,0 0-1 0 0,-1-1 1 0 0,1 1-1 0 0,0 0 0 0 0,-1 0 1 0 0,1 0-1 0 0,-1 0 1 0 0,1 0-1 0 0,0-1 0 0 0,-2 1 1 0 0,-9-3-118 0 0,0 2 43 0 0,1 0-1 0 0,-1 1 1 0 0,0 0-1 0 0,0 0 1 0 0,0 2-1 0 0,1-1 1 0 0,-1 1-1 0 0,0 0 1 0 0,-10 5-1 0 0,-15 6 56 0 0,-39 20 0 0 0,72-32 31 0 0,-25 12 134 0 0,1 2-1 0 0,0 1 0 0 0,-30 24 1 0 0,41-27 8 0 0,1 1 0 0 0,0 0 0 0 0,0 1 1 0 0,2 1-1 0 0,-22 31 0 0 0,31-41-108 0 0,0 1 1 0 0,1 0-1 0 0,0 0 1 0 0,0 0-1 0 0,0 0 1 0 0,1 0-1 0 0,0 0 1 0 0,1 1-1 0 0,-1-1 1 0 0,1 11-1 0 0,1-15-8 0 0,0 0 0 0 0,0 0 1 0 0,0 1-1 0 0,1-1 0 0 0,-1 0 0 0 0,1 0 0 0 0,0 0 0 0 0,0 0 0 0 0,0 0 1 0 0,0 0-1 0 0,1 0 0 0 0,-1-1 0 0 0,1 1 0 0 0,-1 0 0 0 0,1-1 0 0 0,0 1 1 0 0,0-1-1 0 0,0 0 0 0 0,1 1 0 0 0,-1-1 0 0 0,0 0 0 0 0,1 0 0 0 0,0-1 1 0 0,-1 1-1 0 0,1 0 0 0 0,0-1 0 0 0,3 1 0 0 0,3 2 19 0 0,1-1-1 0 0,0-1 1 0 0,0 0 0 0 0,0 0-1 0 0,0-1 1 0 0,0 0 0 0 0,12-1-1 0 0,71-9-2151 0 0,-69 5 965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3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71 153 2303 0 0,'-28'-7'80'0'0,"-15"-5"16451"0"0,45 11-15538 0 0,8-3-512 0 0,-1 0 0 0 0,1 1 0 0 0,0 0-1 0 0,17-3 1 0 0,46-3 178 0 0,-30 5-307 0 0,254-32 820 0 0,210-6 11 0 0,-370 34-797 0 0,421 9 932 0 0,-353 4-1092 0 0,256-5-233 0 0,-272-14-555 0 0,-188 14 551 0 0,12-2-350 0 0,-1 0 0 0 0,1 1 0 0 0,0 1 1 0 0,21 1-1 0 0,-33 0 196 0 0,0 0 0 0 0,0-1 0 0 0,-1 1 0 0 0,1-1-1 0 0,0 1 1 0 0,0 0 0 0 0,-1 0 0 0 0,1-1 0 0 0,0 1 0 0 0,-1 0 0 0 0,1 0 0 0 0,-1 0-1 0 0,1 0 1 0 0,-1 0 0 0 0,0 0 0 0 0,1 0 0 0 0,-1 1 0 0 0,1-1-228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3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76 10591 0 0,'4'-17'460'0'0,"1"1"-1"0"0,11-27 5872 0 0,-22 56-5443 0 0,-139 307 768 0 0,129-283-1547 0 0,-107 298 276 0 0,70-182-393 0 0,-57 131 8 0 0,55-148 13 0 0,-9 20-210 0 0,56-139-123 0 0,-1 0 0 0 0,-1-1 0 0 0,0 0 0 0 0,-1-1 0 0 0,-19 22 0 0 0,28-35-249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5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73 10135 0 0,'0'0'778'0'0,"-6"-3"494"0"0,1 2-876 0 0,1-1 0 0 0,-1 1-1 0 0,0 1 1 0 0,0-1 0 0 0,0 1 0 0 0,0 0 0 0 0,0 0 0 0 0,0 0 0 0 0,-8 2 0 0 0,-7 2-221 0 0,-20 7 0 0 0,18-4 45 0 0,0-1-211 0 0,1 1-1 0 0,0 0 1 0 0,-37 20 0 0 0,49-22-8 0 0,1 0 1 0 0,1 1-1 0 0,-1-1 1 0 0,1 2-1 0 0,0-1 1 0 0,0 1-1 0 0,1 0 1 0 0,0 0 0 0 0,0 1-1 0 0,1 0 1 0 0,-8 14-1 0 0,8-12 77 0 0,0 1 0 0 0,1 0 1 0 0,1 0-1 0 0,0 0 0 0 0,0 0 0 0 0,1 0 0 0 0,-1 13 0 0 0,2-20-42 0 0,1 0-1 0 0,0 1 0 0 0,0-1 1 0 0,1 1-1 0 0,-1-1 1 0 0,1 0-1 0 0,0 1 1 0 0,0-1-1 0 0,0 0 0 0 0,0 0 1 0 0,1 0-1 0 0,0 0 1 0 0,0 0-1 0 0,0 0 0 0 0,0 0 1 0 0,1-1-1 0 0,-1 1 1 0 0,1-1-1 0 0,0 1 0 0 0,0-1 1 0 0,5 4-1 0 0,-5-5 55 0 0,1 0 0 0 0,0-1 0 0 0,-1 1 0 0 0,1-1 0 0 0,0 0 0 0 0,0 0 0 0 0,0 0 0 0 0,0-1 0 0 0,0 1 0 0 0,0-1 0 0 0,0 0 0 0 0,0 0 0 0 0,0 0 0 0 0,0-1 0 0 0,0 1 0 0 0,5-2 0 0 0,3-1 95 0 0,0 0 0 0 0,0-1 0 0 0,22-11 0 0 0,-13 4-119 0 0,-1 0 1 0 0,0-2-1 0 0,23-19 1 0 0,-32 22-30 0 0,1 0 0 0 0,-2-1 0 0 0,1 0 0 0 0,-2-1 1 0 0,1 0-1 0 0,7-14 0 0 0,-12 17-26 0 0,0-1 1 0 0,0 0-1 0 0,-1 0 0 0 0,0-1 1 0 0,-1 1-1 0 0,0-1 0 0 0,-1 1 1 0 0,1-15-1 0 0,-2 21-46 0 0,-1-1 0 0 0,0 0 0 0 0,0 1 0 0 0,-1-1 1 0 0,1 1-1 0 0,-1-1 0 0 0,0 0 0 0 0,0 1 0 0 0,0 0 0 0 0,-1-1 0 0 0,0 1 1 0 0,0 0-1 0 0,0 0 0 0 0,0 0 0 0 0,-1 0 0 0 0,1 0 0 0 0,-1 0 0 0 0,0 1 0 0 0,0-1 1 0 0,0 1-1 0 0,-6-5 0 0 0,-1 2-156 0 0,0 0-1 0 0,0 1 1 0 0,0 0 0 0 0,-1 0 0 0 0,0 1-1 0 0,0 1 1 0 0,0 0 0 0 0,-14-2 0 0 0,24 5-795 0 0,-1 0-255 0 0,-7 1-50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3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205 133 14191 0 0,'0'0'1291'0'0,"-1"2"-1063"0"0,-1 2-113 0 0,1 0 1 0 0,0 0 0 0 0,0 0-1 0 0,0 0 1 0 0,0 0-1 0 0,1 0 1 0 0,-1 0 0 0 0,1 0-1 0 0,0 0 1 0 0,0 0-1 0 0,1 0 1 0 0,-1 0-1 0 0,1 1 1 0 0,0-1 0 0 0,0-1-1 0 0,0 1 1 0 0,1 0-1 0 0,-1 0 1 0 0,4 5-1 0 0,-3-6-22 0 0,0 0-1 0 0,0 0 0 0 0,0-1 0 0 0,0 1 0 0 0,1-1 0 0 0,-1 1 1 0 0,1-1-1 0 0,0 0 0 0 0,-1 0 0 0 0,1 0 0 0 0,0-1 1 0 0,0 1-1 0 0,0-1 0 0 0,0 1 0 0 0,0-1 0 0 0,1 0 0 0 0,-1 0 1 0 0,0-1-1 0 0,1 1 0 0 0,-1-1 0 0 0,0 1 0 0 0,1-1 0 0 0,-1 0 1 0 0,6-1-1 0 0,9-2 158 0 0,0-1 0 0 0,-1-1 0 0 0,0 0 0 0 0,24-12 0 0 0,-25 10-131 0 0,-1 1-73 0 0,-1-1 0 0 0,-1 0-1 0 0,0-1 1 0 0,0-1 0 0 0,0 0-1 0 0,20-19 1 0 0,-31 25-62 0 0,0 1 0 0 0,1-1 0 0 0,-1 1 0 0 0,-1-1 0 0 0,1 0 0 0 0,0 1 0 0 0,-1-1 0 0 0,1 0 0 0 0,-1 0 0 0 0,0 0 1 0 0,0-1-1 0 0,0 1 0 0 0,0 0 0 0 0,-1 0 0 0 0,1 0 0 0 0,-1-1 0 0 0,0 1 0 0 0,0 0 0 0 0,0-1 0 0 0,0 1 0 0 0,-1 0 0 0 0,1 0 0 0 0,-1-1 0 0 0,0 1 0 0 0,-2-5 0 0 0,2 4-29 0 0,-1 0-1 0 0,0 1 1 0 0,0-1 0 0 0,0 1-1 0 0,-1 0 1 0 0,1 0-1 0 0,-1 0 1 0 0,0 0 0 0 0,0 0-1 0 0,0 1 1 0 0,0-1 0 0 0,0 1-1 0 0,0 0 1 0 0,-1-1-1 0 0,1 2 1 0 0,-1-1 0 0 0,1 0-1 0 0,-1 1 1 0 0,0-1 0 0 0,0 1-1 0 0,-4 0 1 0 0,2 0-34 0 0,0 0 1 0 0,0 1-1 0 0,-1 0 1 0 0,1 0-1 0 0,0 1 1 0 0,-1 0-1 0 0,1 0 1 0 0,0 0-1 0 0,0 1 1 0 0,-7 2-1 0 0,-6 4-181 0 0,-31 18 1 0 0,28-14 119 0 0,-116 72-107 0 0,115-68 297 0 0,0 2 0 0 0,1 0 0 0 0,-31 36-1 0 0,47-48-10 0 0,1 1 1 0 0,0 0-1 0 0,0 0 0 0 0,1 0 1 0 0,0 0-1 0 0,0 1 0 0 0,1 0 0 0 0,0-1 1 0 0,0 1-1 0 0,1 1 0 0 0,-2 12 1 0 0,3-16-19 0 0,1 0 1 0 0,0 0 0 0 0,0 0 0 0 0,0 0-1 0 0,1-1 1 0 0,0 1 0 0 0,0 0 0 0 0,0 0 0 0 0,0 0-1 0 0,1-1 1 0 0,0 1 0 0 0,0-1 0 0 0,0 1 0 0 0,1-1-1 0 0,-1 0 1 0 0,1 0 0 0 0,0 0 0 0 0,0 0-1 0 0,0 0 1 0 0,1-1 0 0 0,3 4 0 0 0,3 1 37 0 0,1-1 1 0 0,0 0 0 0 0,0-1-1 0 0,0 0 1 0 0,1-1 0 0 0,0 0-1 0 0,0-1 1 0 0,0 0-1 0 0,20 3 1 0 0,8 0-57 0 0,69 1-1 0 0,-90-8-900 0 0,1-1-3982 0 0,-2-1-1486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3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96 12671 0 0,'0'0'1983'0'0,"0"2"-1307"0"0,-2 7-332 0 0,1 0 0 0 0,0 0 0 0 0,0 0 0 0 0,1 0 0 0 0,0 0 0 0 0,1-1 0 0 0,0 1 0 0 0,3 16 1 0 0,3 0 136 0 0,0-2 1 0 0,10 24-1 0 0,0-6-190 0 0,-1 0 0 0 0,15 69-1 0 0,-30-103-280 0 0,1 21 64 0 0,-2-26 177 0 0,-3-18 8 0 0,4 4-154 0 0,0 1 0 0 0,0-1 1 0 0,1 1-1 0 0,1-1 0 0 0,0 1 1 0 0,7-18-1 0 0,-7 22-60 0 0,5-16 38 0 0,2 1 1 0 0,1 0-1 0 0,27-41 0 0 0,52-52 13 0 0,-69 92-79 0 0,1 1 0 0 0,1 1 0 0 0,1 1 0 0 0,44-29-1 0 0,-62 45-39 0 0,-4 3-7 0 0,0-1 0 0 0,1 1 1 0 0,-1-1-1 0 0,0 1 0 0 0,1 0 0 0 0,-1 0 0 0 0,1 0 1 0 0,-1 0-1 0 0,4 0 0 0 0,3 12-1422 0 0,-1 3-613 0 0,0 1-4826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3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220 231 15119 0 0,'0'0'5484'0'0,"2"0"-5060"0"0,6-4-125 0 0,36-13 607 0 0,45-25 1 0 0,-77 34-932 0 0,1 1 1 0 0,-1-1-1 0 0,0-1 0 0 0,-1 0 1 0 0,0-1-1 0 0,-1 0 1 0 0,0-1-1 0 0,9-11 1 0 0,-17 20-21 0 0,-1-1-1 0 0,1 1 1 0 0,-1 0 0 0 0,0-1 0 0 0,0 1-1 0 0,0-1 1 0 0,0 0 0 0 0,0 1 0 0 0,-1-1-1 0 0,1 0 1 0 0,-1 1 0 0 0,1-1 0 0 0,-1 0-1 0 0,0 0 1 0 0,-1-5 0 0 0,1 7 3 0 0,-1 0 1 0 0,1-1 0 0 0,-1 1-1 0 0,1-1 1 0 0,-1 1 0 0 0,1 0-1 0 0,-1-1 1 0 0,0 1-1 0 0,0 0 1 0 0,0 0 0 0 0,0 0-1 0 0,0 0 1 0 0,0 0 0 0 0,0 0-1 0 0,0 0 1 0 0,0 0-1 0 0,0 0 1 0 0,0 0 0 0 0,-1 0-1 0 0,1 1 1 0 0,0-1 0 0 0,-1 1-1 0 0,1-1 1 0 0,-1 1-1 0 0,1-1 1 0 0,0 1 0 0 0,-1 0-1 0 0,1-1 1 0 0,-1 1 0 0 0,-2 0-1 0 0,-2 0-67 0 0,-1 1 1 0 0,0-1-1 0 0,1 1 0 0 0,0 1 1 0 0,-1-1-1 0 0,1 1 0 0 0,-10 4 0 0 0,-42 22-186 0 0,52-25 252 0 0,-45 27 185 0 0,2 3-1 0 0,-86 73 0 0 0,123-95 1 0 0,0-1 1 0 0,1 1-1 0 0,1 1 0 0 0,-12 16 0 0 0,19-24-111 0 0,1-1-1 0 0,-1 1 1 0 0,1 0-1 0 0,0 0 1 0 0,0 0-1 0 0,0 0 1 0 0,1 0-1 0 0,0 0 0 0 0,0 0 1 0 0,0 0-1 0 0,0 1 1 0 0,0-1-1 0 0,1 0 1 0 0,0 1-1 0 0,0-1 1 0 0,0 1-1 0 0,0-1 1 0 0,1 0-1 0 0,0 1 0 0 0,1 3 1 0 0,-1-5-20 0 0,0 0 1 0 0,1 0-1 0 0,0-1 1 0 0,-1 1-1 0 0,1-1 1 0 0,0 1-1 0 0,0-1 0 0 0,0 0 1 0 0,1 1-1 0 0,-1-1 1 0 0,1 0-1 0 0,-1 0 1 0 0,1-1-1 0 0,-1 1 1 0 0,1-1-1 0 0,0 1 0 0 0,0-1 1 0 0,0 0-1 0 0,6 2 1 0 0,4 0 3 0 0,1-1 1 0 0,-1 0 0 0 0,19 0-1 0 0,-9 0-6 0 0,-6-1-1194 0 0,0 0 1 0 0,25-3 0 0 0,-26 0-5498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34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286 149 5063 0 0,'97'-96'989'0'0,"-53"60"7482"0"0,-27 19-3033 0 0,-18 20-5321 0 0,-40 90 334 0 0,10-25-241 0 0,-108 289 657 0 0,20-47-34 0 0,17-34-337 0 0,99-268-524 0 0,1 1-1 0 0,0-1 1 0 0,0 1 0 0 0,1-1-1 0 0,1 1 1 0 0,-1 0 0 0 0,2 11-1 0 0,-1-18-1126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3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81 240 5527 0 0,'-2'0'250'0'0,"-52"9"628"0"0,42-8 3703 0 0,0 1 4534 0 0,36-1-8200 0 0,-8 1-686 0 0,21-3 96 0 0,-1-2 0 0 0,1-1-1 0 0,64-18 1 0 0,-45 10-112 0 0,529-95 1924 0 0,-395 74-1530 0 0,-188 33-603 0 0,324-52 629 0 0,-226 41-194 0 0,129 2 1 0 0,-163 13-800 0 0,1 4 0 0 0,98 24 0 0 0,-55-10-1596 0 0,-98-20 2308 0 0,-5-2-2010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36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3 11311 0 0,'0'0'1031'0'0,"-9"0"-830"0"0,2-1 16 0 0,1 0 1 0 0,-1 1-1 0 0,1-1 0 0 0,-1 2 0 0 0,0-1 0 0 0,1 1 1 0 0,-1 0-1 0 0,1 0 0 0 0,-1 0 0 0 0,1 1 0 0 0,0 0 0 0 0,-1 1 1 0 0,1-1-1 0 0,0 1 0 0 0,1 1 0 0 0,-1-1 0 0 0,-5 5 1 0 0,-3 5-201 0 0,0 0 1 0 0,1 1 0 0 0,1 1 0 0 0,-14 21 0 0 0,-36 69 349 0 0,46-77-53 0 0,-25 54 601 0 0,31-61-622 0 0,7-16-187 0 0,1 1-1 0 0,-1-1 0 0 0,1 1 1 0 0,1-1-1 0 0,-1 1 0 0 0,1 0 1 0 0,0 0-1 0 0,0 0 0 0 0,1 0 1 0 0,0 0-1 0 0,1 9 0 0 0,-1-13 45 0 0,27 6 214 0 0,-19-8-275 0 0,0-1 0 0 0,0-1 1 0 0,1 1-1 0 0,-1-1 0 0 0,-1-1 1 0 0,1 1-1 0 0,0-1 0 0 0,0-1 1 0 0,11-6-1 0 0,7-6 79 0 0,28-24 1 0 0,-54 40-169 0 0,19-15 35 0 0,-1-1 0 0 0,29-32 1 0 0,-38 36-40 0 0,0 0 0 0 0,0 0 0 0 0,-1-1 0 0 0,-1 0 1 0 0,10-23-1 0 0,-16 33-23 0 0,0 1 1 0 0,0-1-1 0 0,0 1 0 0 0,-1-1 1 0 0,1 1-1 0 0,-1-1 0 0 0,1 0 1 0 0,-1 1-1 0 0,0-1 1 0 0,0 0-1 0 0,0 1 0 0 0,-1-1 1 0 0,1 0-1 0 0,-1 1 0 0 0,1-1 1 0 0,-1 0-1 0 0,0 1 0 0 0,0-1 1 0 0,0 1-1 0 0,0 0 1 0 0,0-1-1 0 0,-1 1 0 0 0,1 0 1 0 0,-4-4-1 0 0,2 3-78 0 0,-1-1-1 0 0,0 1 1 0 0,0 0 0 0 0,-1 0 0 0 0,1 0-1 0 0,0 1 1 0 0,-1 0 0 0 0,0 0-1 0 0,1 0 1 0 0,-1 0 0 0 0,-10-2 0 0 0,-66-12-1073 0 0,72 14 1489 0 0,3-2-1856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3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578 537 8751 0 0,'-1'-1'674'0'0,"-6"-2"-347"0"0,-12-5-90 0 0,7 0 5400 0 0,16-10-3996 0 0,-1 14-1504 0 0,0-1 0 0 0,0 1-1 0 0,1 0 1 0 0,0 0 0 0 0,0 0-1 0 0,0 1 1 0 0,6-5 0 0 0,11-11 81 0 0,-3-1-157 0 0,-1 0 0 0 0,-1-2-1 0 0,0 0 1 0 0,-2 0 0 0 0,17-38 0 0 0,-22 41-56 0 0,-2 0 1 0 0,0-1 0 0 0,-1 0-1 0 0,-1 0 1 0 0,-1 0-1 0 0,-1 0 1 0 0,1-37 0 0 0,-4 48-140 0 0,0-1 0 0 0,-4-17 0 0 0,4 25 101 0 0,0 0 1 0 0,0 0-1 0 0,-1 0 1 0 0,1 1-1 0 0,-1-1 1 0 0,0 0-1 0 0,0 0 1 0 0,1 1-1 0 0,-1-1 1 0 0,0 0 0 0 0,0 1-1 0 0,-1-1 1 0 0,1 1-1 0 0,0-1 1 0 0,0 1-1 0 0,-1 0 1 0 0,1-1-1 0 0,-1 1 1 0 0,1 0-1 0 0,-1 0 1 0 0,-2-1 0 0 0,2 1 8 0 0,0 1 1 0 0,0 0 0 0 0,0 0 0 0 0,0 0 0 0 0,0 0 0 0 0,0 0 0 0 0,0 1 0 0 0,0-1 0 0 0,-1 0 0 0 0,1 1 0 0 0,0 0 0 0 0,1-1 0 0 0,-1 1 0 0 0,-4 2 0 0 0,-25 17-38 0 0,29-19 53 0 0,-9 8-8 0 0,-1 0 0 0 0,2 1 0 0 0,-1 0 0 0 0,-16 22 0 0 0,-29 52 173 0 0,30-39 116 0 0,1 2-1 0 0,3 1 1 0 0,1 0-1 0 0,-13 52 0 0 0,-42 208 395 0 0,64-251-708 0 0,0-7 71 0 0,-2 0 1 0 0,-40 92-1 0 0,38-109-97 0 0,-1-1 0 0 0,-1-1 1 0 0,-2 0-1 0 0,-1-2 1 0 0,-25 28-1 0 0,38-50-185 0 0,1 1 0 0 0,-1-1 0 0 0,0 0 0 0 0,-1-1 0 0 0,0 1 0 0 0,0-2 0 0 0,0 0 0 0 0,-14 6 0 0 0,13-8-639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3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27 103 11975 0 0,'-26'2'7915'0'0,"37"0"-6716"0"0,3-3-964 0 0,1 0 0 0 0,-1-1 0 0 0,0 0 0 0 0,0-2 0 0 0,-1 1 1 0 0,18-8-1 0 0,13-2 140 0 0,-29 9-380 0 0,64-17-641 0 0,157-22 1 0 0,-216 42-938 0 0,-5 1-73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3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69 4143 0 0,'2'-4'59'0'0,"-1"-1"-1"0"0,-1 1 0 0 0,1 0 0 0 0,-1-1 0 0 0,1 1 0 0 0,-1-1 0 0 0,-1 1 0 0 0,1-1 0 0 0,0 1 0 0 0,-1-1 0 0 0,0 1 1 0 0,-4-12 12469 0 0,3 16-12453 0 0,1 1 0 0 0,-1-1 0 0 0,1 1 1 0 0,-1-1-1 0 0,1 1 0 0 0,-1-1 1 0 0,1 1-1 0 0,0 0 0 0 0,-1 0 1 0 0,1-1-1 0 0,0 1 0 0 0,0 0 1 0 0,-1 0-1 0 0,1 1 0 0 0,0-1 1 0 0,0 0-1 0 0,0 0 0 0 0,-1 3 0 0 0,-15 25 173 0 0,-85 239 1225 0 0,75-190-1296 0 0,2-5-60 0 0,-57 141 364 0 0,52-148-350 0 0,-3-1 0 0 0,-66 95 1 0 0,83-138-746 0 0,0 0 1 0 0,-1-1 0 0 0,-2-1-1 0 0,0-1 1 0 0,-26 21 0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3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9671 0 0,'0'0'9019'0'0,"3"0"-8436"0"0,-2 0-538 0 0,145-25 2804 0 0,-132 21-2712 0 0,210-50 1352 0 0,4 15-1466 0 0,-219 38-288 0 0,69-10-1386 0 0,-28-2-5575 0 0,-29 4 879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0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757 131 5527 0 0,'10'-16'150'0'0,"2"1"0"0"0,0 0 0 0 0,22-22 0 0 0,-32 35 119 0 0,0-1-1 0 0,0 1 1 0 0,0-1 0 0 0,0 0-1 0 0,0 0 1 0 0,-1 0-1 0 0,3-5 1 0 0,7-13 7238 0 0,-12 45-7376 0 0,-20 40 72 0 0,4-14 31 0 0,-4 10 80 0 0,-35 69-1 0 0,17-42-108 0 0,19-38-115 0 0,-190 402 191 0 0,78-227-461 0 0,105-185 108 0 0,-1-1 1 0 0,-2-1-1 0 0,-50 48 0 0 0,67-73 72 0 0,-1-1 0 0 0,0 0 0 0 0,0-1 0 0 0,-1-1 0 0 0,0 0 0 0 0,0-1 0 0 0,-18 6 0 0 0,32-14 4 0 0,0 1-1 0 0,0-1 0 0 0,0 1 1 0 0,0-1-1 0 0,-1 1 0 0 0,1-1 0 0 0,0 0 1 0 0,0 0-1 0 0,0 0 0 0 0,0 0 1 0 0,-1 0-1 0 0,1 0 0 0 0,0 0 1 0 0,0 0-1 0 0,0 0 0 0 0,-1 0 1 0 0,1-1-1 0 0,0 1 0 0 0,0 0 1 0 0,0-1-1 0 0,0 1 0 0 0,0-1 0 0 0,0 1 1 0 0,0-1-1 0 0,0 0 0 0 0,0 1 1 0 0,-1-2-1 0 0,1 0 10 0 0,0 0 0 0 0,0 1 1 0 0,1-1-1 0 0,-1 0 0 0 0,1 1 0 0 0,0-1 1 0 0,-1 0-1 0 0,1 0 0 0 0,0 1 0 0 0,0-1 0 0 0,0 0 1 0 0,0 0-1 0 0,0 1 0 0 0,1-1 0 0 0,-1 0 1 0 0,0 0-1 0 0,1 1 0 0 0,1-4 0 0 0,0-2 25 0 0,1 0-1 0 0,0 0 0 0 0,1 1 1 0 0,0-1-1 0 0,0 1 0 0 0,7-9 1 0 0,34-33 196 0 0,-4 3-71 0 0,-29 30-160 0 0,1 1 1 0 0,1 0 0 0 0,0 1-1 0 0,1 0 1 0 0,24-15-1 0 0,216-163-275 0 0,-222 165 206 0 0,1 1 0 0 0,1 2 0 0 0,38-20 0 0 0,-54 36 65 0 0,1 0 22 0 0,-18 6 75 0 0,8 13 100 0 0,-9-9-164 0 0,1 0-1 0 0,-1 1 1 0 0,0-1-1 0 0,0 0 0 0 0,0 1 1 0 0,0-1-1 0 0,-1 1 1 0 0,0-1-1 0 0,1 1 0 0 0,-1-1 1 0 0,0 1-1 0 0,-1-1 1 0 0,1 1-1 0 0,-1-1 1 0 0,-1 5-1 0 0,-2 7 129 0 0,-1 0 1 0 0,-7 16-1 0 0,7-20-89 0 0,-28 61 390 0 0,14-31-205 0 0,-17 52-1 0 0,22-52-230 0 0,8-25-90 0 0,1 0 0 0 0,0 0 1 0 0,1 0-1 0 0,0 1 1 0 0,-1 23-1 0 0,7-31-1772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3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0 15087 0 0,'0'0'1366'0'0,"0"2"-1126"0"0,-67 147 1086 0 0,10-24-82 0 0,-27 80-743 0 0,-46 104 769 0 0,-19-10-553 0 0,149-298-717 0 0,-6 11 0 0 0,-2 1 0 0 0,1-1 0 0 0,-1 0 0 0 0,-1-1 0 0 0,0 0 0 0 0,-13 12 0 0 0,16-19 11 0 0,6-4-4 0 0,-1 0 0 0 0,1-1 0 0 0,0 1-1 0 0,-1-1 1 0 0,1 1 0 0 0,0 0 0 0 0,0-1 0 0 0,-1 1 0 0 0,1-1 0 0 0,0 1 0 0 0,0-1 0 0 0,0 1-1 0 0,0-1 1 0 0,-1 1 0 0 0,1-1 0 0 0,0 1 0 0 0,0-1 0 0 0,0-3-1 0 0,1 1 1 0 0,-1 0 0 0 0,0 0-1 0 0,1 0 1 0 0,0 0-1 0 0,0-1 1 0 0,0 1 0 0 0,0 0-1 0 0,0 1 1 0 0,1-1-1 0 0,-1 0 1 0 0,3-3 0 0 0,27-33 64 0 0,-25 31-67 0 0,10-11-103 0 0,1 1-1 0 0,1 1 1 0 0,0 1 0 0 0,1 1-1 0 0,0 0 1 0 0,2 2-1 0 0,-1 0 1 0 0,46-20 0 0 0,-61 31 84 0 0,1 0 1 0 0,-1 0 0 0 0,1 0 0 0 0,0 1 0 0 0,-1 0 0 0 0,13-1 0 0 0,-16 2 32 0 0,-1 0 1 0 0,1 1-1 0 0,0-1 0 0 0,-1 0 0 0 0,1 0 0 0 0,0 1 0 0 0,-1-1 0 0 0,1 1 0 0 0,0 0 1 0 0,-1-1-1 0 0,1 1 0 0 0,-1 0 0 0 0,1 0 0 0 0,-1 0 0 0 0,1 0 0 0 0,-1 0 0 0 0,0 0 1 0 0,0 0-1 0 0,1 1 0 0 0,-1-1 0 0 0,0 0 0 0 0,0 1 0 0 0,0-1 0 0 0,0 1 0 0 0,-1-1 1 0 0,1 1-1 0 0,1 2 0 0 0,0 3 89 0 0,0 1 1 0 0,-1 0 0 0 0,0-1-1 0 0,0 1 1 0 0,0 0-1 0 0,-1-1 1 0 0,0 1-1 0 0,-2 11 1 0 0,-14 62 477 0 0,5-45-457 0 0,-16 42-1 0 0,7-31-3334 0 0,16-38-4133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3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124 136 2759 0 0,'0'0'126'0'0,"1"-1"-5"0"0,22-7-28 0 0,26-8 14171 0 0,-27 11-11469 0 0,4-1-1666 0 0,93-23 928 0 0,-105 25-2039 0 0,-1-1 1 0 0,0-1 0 0 0,0 0-1 0 0,-1-1 1 0 0,1 0-1 0 0,15-13 1 0 0,-27 19-32 0 0,0 1-1 0 0,-1 0 1 0 0,1-1 0 0 0,0 1 0 0 0,-1-1-1 0 0,1 1 1 0 0,-1-1 0 0 0,1 1 0 0 0,-1-1-1 0 0,1 0 1 0 0,-1 1 0 0 0,1-1 0 0 0,-1 1 0 0 0,1-1-1 0 0,-1 0 1 0 0,0 1 0 0 0,1-1 0 0 0,-1 0-1 0 0,0-1 1 0 0,0 2-25 0 0,0 0 1 0 0,-1-1-1 0 0,1 1 0 0 0,-1 0 0 0 0,1 0 0 0 0,-1-1 1 0 0,1 1-1 0 0,-1 0 0 0 0,1 0 0 0 0,0 0 0 0 0,-1 0 0 0 0,1 0 1 0 0,-1 0-1 0 0,1 0 0 0 0,-1 0 0 0 0,1 0 0 0 0,-1 0 1 0 0,1 0-1 0 0,-1 0 0 0 0,1 0 0 0 0,-1 0 0 0 0,-35 10-1028 0 0,3 4 936 0 0,-1 1 1 0 0,2 1-1 0 0,0 3 0 0 0,1 0 0 0 0,1 2 0 0 0,0 1 0 0 0,-33 34 1 0 0,38-32 241 0 0,-40 43 289 0 0,56-56-304 0 0,1-1 0 0 0,0 2-1 0 0,1-1 1 0 0,-11 22 0 0 0,17-30-80 0 0,0 0 0 0 0,-1 0 0 0 0,1 0 0 0 0,0 0 0 0 0,1 0-1 0 0,-1 0 1 0 0,1 1 0 0 0,-1-1 0 0 0,1 0 0 0 0,0 0 0 0 0,0 1 0 0 0,0-1 0 0 0,1 0 0 0 0,-1 0 0 0 0,1 1 0 0 0,0-1 0 0 0,-1 0 0 0 0,2 0 0 0 0,-1 0 0 0 0,0 0 0 0 0,1 0-1 0 0,-1 0 1 0 0,1 0 0 0 0,0-1 0 0 0,0 1 0 0 0,0 0 0 0 0,0-1 0 0 0,0 0 0 0 0,1 1 0 0 0,-1-1 0 0 0,1 0 0 0 0,-1 0 0 0 0,1 0 0 0 0,0-1 0 0 0,0 1 0 0 0,0-1 0 0 0,0 1 0 0 0,0-1-1 0 0,0 0 1 0 0,0 0 0 0 0,0-1 0 0 0,0 1 0 0 0,7 0 0 0 0,8 0 137 0 0,-1-2 1 0 0,1 0-1 0 0,0 0 0 0 0,22-6 0 0 0,8-4-2631 0 0,-21 5-1843 0 0,-3 1-2550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0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0 6447 0 0,'0'0'586'0'0,"-1"1"-486"0"0,-8 6 2045 0 0,0 1 0 0 0,0 0 0 0 0,-9 13 0 0 0,6-7-602 0 0,-14 25 0 0 0,-33 80-2136 0 0,36-69 1386 0 0,-11 21-551 0 0,-65 130 628 0 0,-82 165-187 0 0,33-57-559 0 0,88-184-53 0 0,23-33-29 0 0,17-38-392 0 0,20-53 168 0 0,4-3-1991 0 0,-2 0 1904 0 0,1 0 0 0 0,-1 0 1 0 0,0 0-1 0 0,1 0 0 0 0,-1-1 0 0 0,0 1 0 0 0,0-1 0 0 0,2-3 0 0 0,3-10-5534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38 161 11975 0 0,'-6'-1'72'0'0,"4"1"40"0"0,0 0 0 0 0,0 0 0 0 0,0 0 0 0 0,0 1 0 0 0,0-1 0 0 0,-1 0 0 0 0,1 1 0 0 0,0-1 0 0 0,0 1 0 0 0,0 0 0 0 0,0-1 0 0 0,-4 4 2810 0 0,19 1 300 0 0,-7-4-2993 0 0,0 0-1 0 0,0 0 1 0 0,-1 0-1 0 0,1-1 1 0 0,0 0 0 0 0,0 0-1 0 0,10-2 1 0 0,43-11 535 0 0,-41 8-561 0 0,178-50 1027 0 0,3 0-612 0 0,4 17-239 0 0,-172 34-428 0 0,0 1 1 0 0,1 2-1 0 0,0 1 1 0 0,40 5-1 0 0,-51-2-502 0 0,25 5-33 0 0,-24 0-2156 0 0,-4 4-3466 0 0,-11-5 51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57 4143 0 0,'-29'42'575'0'0,"3"-3"4040"0"0,-1 2 1640 0 0,25-37-5849 0 0,0 0 0 0 0,0 0 0 0 0,0 0 0 0 0,1 1 1 0 0,-1-1-1 0 0,1 0 0 0 0,0 1 0 0 0,-1 6 0 0 0,2-10-308 0 0,0 0 1 0 0,0 1-1 0 0,0-1 0 0 0,0 0 1 0 0,1 0-1 0 0,-1 0 0 0 0,0 0 0 0 0,0 0 1 0 0,1 0-1 0 0,-1 0 0 0 0,1 1 1 0 0,-1-1-1 0 0,1 0 0 0 0,-1 0 0 0 0,1-1 1 0 0,0 1-1 0 0,-1 0 0 0 0,1 0 0 0 0,0 0 1 0 0,0 0-1 0 0,-1-1 0 0 0,1 1 1 0 0,2 1-1 0 0,-1-1 5 0 0,1 0 0 0 0,-1 0 0 0 0,0-1 0 0 0,1 1 0 0 0,-1-1-1 0 0,0 1 1 0 0,1-1 0 0 0,-1 0 0 0 0,1 0 0 0 0,3 0 0 0 0,6-2 105 0 0,0 0 1 0 0,-1 0-1 0 0,18-7 0 0 0,-28 9-180 0 0,152-61 945 0 0,-129 49-900 0 0,-1-1 0 0 0,0 0 0 0 0,-2-2-1 0 0,26-22 1 0 0,-42 33-70 0 0,-1 0-1 0 0,1-1 1 0 0,-1 0-1 0 0,-1 0 1 0 0,1 0-1 0 0,-1-1 0 0 0,3-5 1 0 0,-5 9-16 0 0,0 1 1 0 0,-1-1 0 0 0,1 1-1 0 0,-1-1 1 0 0,0 1 0 0 0,1-1-1 0 0,-1 1 1 0 0,0-1 0 0 0,0 1-1 0 0,0-1 1 0 0,0 1 0 0 0,0-1-1 0 0,0 1 1 0 0,-1-3 0 0 0,0 2-3 0 0,1 1 0 0 0,-1 0 1 0 0,1 0-1 0 0,-1 0 0 0 0,0 1 1 0 0,0-1-1 0 0,0 0 0 0 0,1 0 1 0 0,-1 0-1 0 0,0 0 0 0 0,0 1 1 0 0,0-1-1 0 0,0 0 1 0 0,0 1-1 0 0,0-1 0 0 0,0 1 1 0 0,0-1-1 0 0,-1 1 0 0 0,1 0 1 0 0,0-1-1 0 0,0 1 0 0 0,-1 0 1 0 0,-2-1-31 0 0,0 1 0 0 0,0 0 0 0 0,0-1-1 0 0,0 2 1 0 0,0-1 0 0 0,0 0 0 0 0,0 1 0 0 0,0 0 0 0 0,-5 1 0 0 0,-36 16-235 0 0,18-6 181 0 0,-6 3 39 0 0,0 1 0 0 0,-56 38-1 0 0,51-30 17 0 0,11-6 44 0 0,-45 36 0 0 0,62-45 0 0 0,1 0 0 0 0,0 0 0 0 0,0 1 0 0 0,1 0 0 0 0,0 0 0 0 0,1 1 0 0 0,-9 17 0 0 0,15-25 1 0 0,-1 1-1 0 0,1 0 1 0 0,0 0-1 0 0,0 0 1 0 0,0 0-1 0 0,0 0 1 0 0,0 0-1 0 0,1 0 1 0 0,0 0-1 0 0,0 0 1 0 0,1 6-1 0 0,-1-8-122 0 0,1 1 0 0 0,-1-1 1 0 0,1 0-1 0 0,0 0 0 0 0,0 0 0 0 0,0 0 0 0 0,0 0 0 0 0,0 0 0 0 0,0 0 0 0 0,1 0 0 0 0,-1-1 1 0 0,0 1-1 0 0,1 0 0 0 0,-1-1 0 0 0,1 1 0 0 0,0-1 0 0 0,0 0 0 0 0,0 1 0 0 0,-1-1 1 0 0,1 0-1 0 0,0 0 0 0 0,3 1 0 0 0,14 4-7329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18 6447 0 0,'-2'0'499'0'0,"-23"-6"-372"0"0,9 3 2620 0 0,-1-1 0 0 0,-21 0 0 0 0,23 3-1996 0 0,0 1 1 0 0,0 1-1 0 0,0 1 1 0 0,0 0-1 0 0,0 1 1 0 0,0 0-1 0 0,-22 9 1 0 0,31-10-732 0 0,0 1-1 0 0,1 0 1 0 0,0 0 0 0 0,-1 0-1 0 0,1 1 1 0 0,1 0 0 0 0,-1 0-1 0 0,0 0 1 0 0,-5 6 0 0 0,8-6-35 0 0,-1 0 0 0 0,1 0 0 0 0,-1 0 0 0 0,1 0 1 0 0,0 0-1 0 0,1 1 0 0 0,-1-1 0 0 0,1 0 0 0 0,0 1 0 0 0,0-1 1 0 0,0 1-1 0 0,0 0 0 0 0,1 8 0 0 0,0-9-53 0 0,0-1 1 0 0,1 1-1 0 0,0 0 0 0 0,0 0 0 0 0,0 0 0 0 0,0-1 1 0 0,0 1-1 0 0,1 0 0 0 0,0-1 0 0 0,-1 1 0 0 0,1-1 1 0 0,1 0-1 0 0,-1 1 0 0 0,0-1 0 0 0,6 5 0 0 0,4 3 43 0 0,1 0 1 0 0,22 15-1 0 0,-22-17 10 0 0,22 19 1 0 0,-29-22 16 0 0,-1 0 0 0 0,0 0-1 0 0,0 0 1 0 0,-1 1 0 0 0,1-1-1 0 0,-1 1 1 0 0,-1 1 0 0 0,1-1-1 0 0,2 8 1 0 0,-5-10 66 0 0,0-1-1 0 0,0 1 1 0 0,0 0-1 0 0,-1-1 0 0 0,1 1 1 0 0,-1 0-1 0 0,0 0 1 0 0,0-1-1 0 0,-1 1 1 0 0,1 0-1 0 0,-1-1 1 0 0,0 1-1 0 0,-1 0 1 0 0,1-1-1 0 0,-1 1 1 0 0,-3 5-1 0 0,2-5 68 0 0,0 0-1 0 0,-1 0 1 0 0,0 0-1 0 0,0-1 1 0 0,0 1-1 0 0,0-1 1 0 0,-1 0 0 0 0,1-1-1 0 0,-1 1 1 0 0,0-1-1 0 0,0 0 1 0 0,0 0-1 0 0,-10 3 1 0 0,-6 2 133 0 0,-1-1 1 0 0,-27 5-1 0 0,24-6-165 0 0,0 0-78 0 0,0-2 1 0 0,-26 2-1 0 0,37-5-43 0 0,1-1-1 0 0,-1-1 1 0 0,1 0-1 0 0,-1 0 1 0 0,-19-6-1 0 0,31 7-75 0 0,0-1-1 0 0,-1 1 1 0 0,1-1-1 0 0,0 0 1 0 0,0 0-1 0 0,0 0 1 0 0,0 0-1 0 0,0 0 1 0 0,0 0-1 0 0,0 0 0 0 0,0-1 1 0 0,0 1-1 0 0,1-1 1 0 0,-1 0-1 0 0,1 1 1 0 0,-1-1-1 0 0,1 0 1 0 0,-1 0-1 0 0,1 0 1 0 0,0 0-1 0 0,-1-3 1 0 0,1-7-1708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66 10135 0 0,'33'-38'804'0'0,"-8"10"7791"0"0,-26 43-8455 0 0,-1 0 0 0 0,-1 1 0 0 0,-1-2 0 0 0,0 1 0 0 0,-1 0 0 0 0,-7 15 0 0 0,-1 5 80 0 0,-260 653 1956 0 0,174-494-1755 0 0,14-30-369 0 0,69-133-82 0 0,-1 0 0 0 0,-2-1-1 0 0,-28 35 1 0 0,-5-7-3018 0 0,51-57 1993 0 0,-1-10-3937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12895 0 0,'0'0'2650'0'0,"1"1"-1238"0"0,5 1-828 0 0,0-1 1 0 0,0 0-1 0 0,0 0 1 0 0,0-1-1 0 0,0 0 1 0 0,8 0-1 0 0,41-6 616 0 0,-19 1-405 0 0,194-30 1688 0 0,-3-16-1116 0 0,-203 45-1266 0 0,411-104-12 0 0,-368 89-2933 0 0,-41 12-5940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 8751 0 0,'0'0'794'0'0,"-8"-2"783"0"0,24 11 5036 0 0,9 8-5193 0 0,38 23-2005 0 0,-49-32 606 0 0,0 0 0 0 0,-1 1 1 0 0,0 1-1 0 0,0 0 0 0 0,12 14 1 0 0,-21-20-17 0 0,0 0 1 0 0,-1 0 0 0 0,0 1 0 0 0,0-1-1 0 0,0 1 1 0 0,0 0 0 0 0,-1 0 0 0 0,0 0-1 0 0,0 0 1 0 0,0 0 0 0 0,-1 1 0 0 0,0-1 0 0 0,0 1-1 0 0,0-1 1 0 0,0 1 0 0 0,-1-1 0 0 0,0 1-1 0 0,-1 8 1 0 0,-1-2-7 0 0,-1 0 0 0 0,0-1-1 0 0,0 1 1 0 0,-2-1 0 0 0,1 0 0 0 0,-1 0-1 0 0,-1-1 1 0 0,0 1 0 0 0,0-1 0 0 0,-1 0-1 0 0,-1-1 1 0 0,1 0 0 0 0,-1 0 0 0 0,-1-1-1 0 0,-13 11 1 0 0,5-5 2 0 0,-2-1-1 0 0,0-1 1 0 0,0-1-1 0 0,-1-1 1 0 0,0 0-1 0 0,-1-2 1 0 0,-28 8-1 0 0,32-11 24 0 0,0-1 0 0 0,-30 3 0 0 0,45-7-56 0 0,0 0 0 0 0,1 0 0 0 0,-1 0 1 0 0,0 0-1 0 0,1-1 0 0 0,-1 1 0 0 0,1 0 0 0 0,-3-2 0 0 0,-10-1-754 0 0,14 0-459 0 0,2-9-69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402 330 12095 0 0,'0'0'1091'0'0,"2"1"-850"0"0,37 25 4547 0 0,-39-27-4452 0 0,5-9-126 0 0,0 1-1 0 0,-1-1 1 0 0,-1 1-1 0 0,5-20 1 0 0,5-44 51 0 0,-12 67-242 0 0,3-22 69 0 0,6-50 116 0 0,-10 69-230 0 0,0 0 0 0 0,0 1 1 0 0,-1-1-1 0 0,0 1 0 0 0,0-1 1 0 0,-5-15-1 0 0,5 22 1 0 0,0 1 0 0 0,1-1-1 0 0,-1 1 1 0 0,0-1 0 0 0,0 1-1 0 0,1-1 1 0 0,-1 1 0 0 0,0 0 0 0 0,-1 0-1 0 0,1 0 1 0 0,0-1 0 0 0,0 1-1 0 0,0 0 1 0 0,-1 0 0 0 0,1 1-1 0 0,0-1 1 0 0,-1 0 0 0 0,-1 0 0 0 0,1 0-15 0 0,-1 0 0 0 0,0 0 1 0 0,1 1-1 0 0,-1-1 0 0 0,0 1 1 0 0,1 0-1 0 0,-1 0 0 0 0,0 0 1 0 0,-5 1-1 0 0,1 0-2 0 0,0 1 0 0 0,0 0 0 0 0,0 0 1 0 0,0 1-1 0 0,0 0 0 0 0,1 0 0 0 0,-9 6 0 0 0,-12 10 50 0 0,1 2-1 0 0,2 0 1 0 0,0 1-1 0 0,1 2 1 0 0,-22 29-1 0 0,1 7 277 0 0,-42 74-1 0 0,79-123-235 0 0,-34 65 183 0 0,37-67-204 0 0,0 0 0 0 0,1 0 0 0 0,0 0-1 0 0,0 1 1 0 0,1 0 0 0 0,-1 14 0 0 0,2-23-23 0 0,1 0 0 0 0,0 1 1 0 0,0-1-1 0 0,0 0 0 0 0,0 0 0 0 0,1 1 0 0 0,-1-1 1 0 0,0 0-1 0 0,0 1 0 0 0,1-1 0 0 0,-1 0 0 0 0,1 0 1 0 0,-1 0-1 0 0,1 0 0 0 0,-1 1 0 0 0,1-1 1 0 0,0 0-1 0 0,0 0 0 0 0,-1 0 0 0 0,1 0 0 0 0,2 1 1 0 0,-2-1 10 0 0,1 0 1 0 0,0 0 0 0 0,-1-1-1 0 0,1 1 1 0 0,0 0-1 0 0,0-1 1 0 0,0 1 0 0 0,0-1-1 0 0,0 1 1 0 0,0-1 0 0 0,0 0-1 0 0,3 0 1 0 0,6-1 64 0 0,1 0 0 0 0,-1-1 0 0 0,0-1 0 0 0,11-3 0 0 0,-11 3-44 0 0,63-21-12 0 0,-2-3 1 0 0,81-42-1 0 0,-130 59-141 0 0,-2-1-1 0 0,1-1 0 0 0,-1-1 1 0 0,30-25-1 0 0,-48 36 135 0 0,-1 0 1 0 0,0-1-1 0 0,0 1 0 0 0,0-1 0 0 0,0 0 0 0 0,0 1 0 0 0,0-1 1 0 0,-1 0-1 0 0,1 0 0 0 0,-1 0 0 0 0,0 0 0 0 0,0 0 1 0 0,0-1-1 0 0,0 1 0 0 0,-1 0 0 0 0,1 0 0 0 0,-1-4 1 0 0,0 6 508 0 0,-2 1-501 0 0,-1-1 0 0 0,1 2 0 0 0,-1-1 0 0 0,1 0 0 0 0,-1 0 0 0 0,1 1 0 0 0,0-1 0 0 0,-1 1 0 0 0,1 0 0 0 0,0 0 0 0 0,0 0 0 0 0,-1 0 0 0 0,1 0 0 0 0,0 0 0 0 0,0 0 0 0 0,0 1 0 0 0,0-1 0 0 0,1 1 0 0 0,-4 3 0 0 0,-3 3 116 0 0,2 1 1 0 0,-1 0-1 0 0,-6 12 1 0 0,2-2-64 0 0,4-9-159 0 0,0 1 0 0 0,1 1 0 0 0,0-1-1 0 0,1 1 1 0 0,1 0 0 0 0,0 0 0 0 0,0 0 0 0 0,-2 19 0 0 0,6-20-762 0 0,1 0-48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0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12407 0 0,'-18'0'218'0'0,"12"1"-36"0"0,0-1-1 0 0,0 0 1 0 0,0 1-1 0 0,-10 3 1 0 0,14-3-169 0 0,1 0 1 0 0,0 0-1 0 0,-1 0 0 0 0,1 0 1 0 0,0 0-1 0 0,0 0 1 0 0,0 0-1 0 0,0 0 1 0 0,0 0-1 0 0,0 1 1 0 0,0-1-1 0 0,1 0 0 0 0,-1 1 1 0 0,0 1-1 0 0,-1 1 4 0 0,-7 12 422 0 0,1 1-1 0 0,1 0 1 0 0,1 0-1 0 0,0 0 1 0 0,1 1 0 0 0,1 0-1 0 0,1 0 1 0 0,0 1-1 0 0,1-1 1 0 0,1 22-1 0 0,2-28-358 0 0,-1 1 0 0 0,2-1 0 0 0,0 1-1 0 0,0-1 1 0 0,8 22 0 0 0,-9-29-121 0 0,1 0 1 0 0,0 0-1 0 0,1 0 0 0 0,-1 0 1 0 0,1 0-1 0 0,0-1 0 0 0,0 1 1 0 0,1-1-1 0 0,-1 0 0 0 0,1 0 1 0 0,0 0-1 0 0,0-1 0 0 0,0 1 1 0 0,0-1-1 0 0,10 5 0 0 0,-1-4-848 0 0,0-7-50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4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26 411 15863 0 0,'0'0'2566'0'0,"-1"-1"-1632"0"0,-2-2-615 0 0,1 2-176 0 0,1 0 0 0 0,-1-1-1 0 0,0 0 1 0 0,1 1-1 0 0,-1-1 1 0 0,1 0-1 0 0,0 0 1 0 0,-1 0 0 0 0,1 0-1 0 0,0 0 1 0 0,0 0-1 0 0,0 0 1 0 0,1 0 0 0 0,-1 0-1 0 0,0 0 1 0 0,1 0-1 0 0,-1-1 1 0 0,1 1-1 0 0,0 0 1 0 0,0 0 0 0 0,0-1-1 0 0,0-2 1 0 0,1-4-89 0 0,1-1 0 0 0,0 0 1 0 0,1 1-1 0 0,0-1 0 0 0,0 1 1 0 0,1 0-1 0 0,0 0 0 0 0,1 0 1 0 0,11-16-1 0 0,1 2-64 0 0,0 1 1 0 0,27-25-1 0 0,-26 29-61 0 0,1 1-1 0 0,0 1 0 0 0,1 1 1 0 0,1 0-1 0 0,0 1 0 0 0,1 2 0 0 0,1 0 1 0 0,0 1-1 0 0,42-13 0 0 0,-62 23 66 0 0,0 0 0 0 0,1 1 1 0 0,-1-1-1 0 0,0 1 0 0 0,1 0 0 0 0,-1 0 0 0 0,0 0 0 0 0,1 0 0 0 0,-1 0 1 0 0,1 1-1 0 0,-1-1 0 0 0,0 1 0 0 0,0 0 0 0 0,5 2 0 0 0,-5-1 16 0 0,-1-1-1 0 0,0 1 0 0 0,1-1 1 0 0,-1 1-1 0 0,0 0 1 0 0,0 0-1 0 0,0 0 0 0 0,-1 0 1 0 0,1 0-1 0 0,0 0 1 0 0,-1 0-1 0 0,1 1 0 0 0,-1-1 1 0 0,0 0-1 0 0,0 1 1 0 0,0-1-1 0 0,0 1 0 0 0,1 4 1 0 0,0 2 25 0 0,-1 0 0 0 0,1 1 0 0 0,-2-1 0 0 0,1 1-1 0 0,-2 0 1 0 0,1-1 0 0 0,-3 12 0 0 0,-18 65 53 0 0,7-32-285 0 0,11-38-3119 0 0,2-10 163 0 0,-1 4-3967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58 493 15719 0 0,'0'0'6687'0'0,"-10"-4"-5530"0"0,6 0-1144 0 0,0-1 1 0 0,-1 1-1 0 0,2-1 0 0 0,-1 0 0 0 0,0 1 0 0 0,1-2 1 0 0,0 1-1 0 0,0 0 0 0 0,1-1 0 0 0,-1 1 0 0 0,1-1 1 0 0,0 0-1 0 0,1 0 0 0 0,-1 1 0 0 0,1-1 0 0 0,0 0 1 0 0,1-1-1 0 0,-1 1 0 0 0,1 0 0 0 0,2-12 0 0 0,1-2-149 0 0,1 0-1 0 0,1 0 1 0 0,1 0-1 0 0,1 1 0 0 0,1-1 1 0 0,0 2-1 0 0,1-1 0 0 0,1 1 1 0 0,1 1-1 0 0,1 0 1 0 0,0 0-1 0 0,1 1 0 0 0,1 1 1 0 0,0 0-1 0 0,1 1 0 0 0,18-13 1 0 0,-24 20 112 0 0,0 1 0 0 0,0 1 0 0 0,1 0-1 0 0,-1 0 1 0 0,1 1 0 0 0,1 0 0 0 0,-1 0 0 0 0,0 2 0 0 0,1-1 0 0 0,0 1 0 0 0,0 0 0 0 0,-1 1 0 0 0,14 1 0 0 0,-14 0 63 0 0,0 0 0 0 0,-1 1 1 0 0,1 1-1 0 0,-1-1 1 0 0,1 1-1 0 0,-1 1 0 0 0,0 0 1 0 0,0 0-1 0 0,0 1 1 0 0,0 0-1 0 0,-1 1 1 0 0,1 0-1 0 0,-1 0 0 0 0,0 1 1 0 0,8 7-1 0 0,-11-8 8 0 0,0 0 1 0 0,-1 1-1 0 0,1 0 0 0 0,-1 0 0 0 0,0 1 0 0 0,-1-1 0 0 0,1 1 1 0 0,-1 0-1 0 0,-1 0 0 0 0,1 0 0 0 0,-1 0 0 0 0,0 0 0 0 0,-1 0 1 0 0,0 1-1 0 0,0-1 0 0 0,0 0 0 0 0,-1 1 0 0 0,0-1 0 0 0,-1 1 1 0 0,0-1-1 0 0,0 0 0 0 0,-3 10 0 0 0,2-6-30 0 0,-1-1 1 0 0,-1 0-1 0 0,0-1 0 0 0,0 1 0 0 0,-1 0 0 0 0,0-1 0 0 0,0 0 1 0 0,-1 0-1 0 0,-1-1 0 0 0,1 0 0 0 0,-1 0 0 0 0,-1 0 1 0 0,1-1-1 0 0,-1 0 0 0 0,-11 7 0 0 0,-13 5-321 0 0,0-1 0 0 0,-38 13 0 0 0,-24 3-4089 0 0,64-25-244 0 0,2-3-1097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5 10591 0 0,'0'-5'5799'0'0,"-26"34"-5450"0"0,0 1 0 0 0,2 1 0 0 0,-39 65 0 0 0,-44 114 266 0 0,-5 8-355 0 0,-71 50-258 0 0,91-141-686 0 0,90-124 614 0 0,-3 3-185 0 0,0 1 0 0 0,1 0 0 0 0,-1 0-1 0 0,1 0 1 0 0,1 1 0 0 0,0-1 0 0 0,-4 13-1 0 0,7-19-1020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11055 0 0,'1'2'5851'0'0,"0"0"-5631"0"0,0 1 0 0 0,0-1 0 0 0,0 0-1 0 0,-1 1 1 0 0,1 0 0 0 0,-1-1 0 0 0,0 1 0 0 0,1-1 0 0 0,-1 1 0 0 0,0 0-1 0 0,0-1 1 0 0,-1 1 0 0 0,1-1 0 0 0,-1 1 0 0 0,1-1 0 0 0,-1 1 0 0 0,0-1-1 0 0,0 1 1 0 0,0-1 0 0 0,-1 4 0 0 0,-5 6 185 0 0,0 1-1 0 0,-14 17 1 0 0,11-15-11 0 0,-65 102 512 0 0,61-92-1121 0 0,1 0 0 0 0,-18 52 0 0 0,26-54-2755 0 0,5-14-4493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5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0 9671 0 0,'0'0'1175'0'0,"-2"1"-264"0"0,-65 25 4246 0 0,37-15-3849 0 0,0 1 1 0 0,-36 20-1 0 0,8 0-389 0 0,32-19-717 0 0,2 1 0 0 0,-41 30 0 0 0,59-40-206 0 0,0 1 0 0 0,1 0-1 0 0,-1 0 1 0 0,1 0-1 0 0,0 1 1 0 0,1 0 0 0 0,-1 0-1 0 0,1 0 1 0 0,-4 8-1 0 0,7-13-141 0 0,1 3 74 0 0,1-1 1 0 0,0 0-1 0 0,-1 0 0 0 0,1 0 1 0 0,0 0-1 0 0,0-1 0 0 0,0 1 1 0 0,1 0-1 0 0,-1 0 1 0 0,1-1-1 0 0,0 1 0 0 0,0 0 1 0 0,-1-1-1 0 0,2 0 0 0 0,-1 1 1 0 0,0-1-1 0 0,0 0 1 0 0,1 0-1 0 0,4 3 0 0 0,6 3-194 0 0,0-1 0 0 0,25 11 0 0 0,-31-14 178 0 0,6 2 64 0 0,-1 1 0 0 0,0 0 0 0 0,0 1 0 0 0,-1 1 0 0 0,0 0 0 0 0,-1 0 0 0 0,0 1 0 0 0,0 0 0 0 0,-1 1 0 0 0,0 0 0 0 0,-1 1 0 0 0,-1-1 0 0 0,1 2 0 0 0,-2-1 0 0 0,0 1 0 0 0,0 0 0 0 0,4 17 0 0 0,-9-25 96 0 0,0-1-1 0 0,0 1 1 0 0,0 0-1 0 0,-1 0 1 0 0,0-1-1 0 0,0 1 1 0 0,0 0-1 0 0,-1 0 1 0 0,1 0-1 0 0,-2 4 1 0 0,1-7 26 0 0,0 1 0 0 0,0-1 0 0 0,0 0 0 0 0,0 0 0 0 0,0 1 0 0 0,0-1 0 0 0,-1 0-1 0 0,1 0 1 0 0,-1 0 0 0 0,1-1 0 0 0,-1 1 0 0 0,0 0 0 0 0,0 0 0 0 0,0-1 0 0 0,0 1 0 0 0,0-1 0 0 0,0 0 0 0 0,0 0 0 0 0,0 0 0 0 0,-5 2 0 0 0,-5 0 219 0 0,0 0 0 0 0,0-1-1 0 0,0 0 1 0 0,0-1 0 0 0,-15 0-1 0 0,-62-6 363 0 0,72 3-579 0 0,-34-4-4 0 0,32 3-163 0 0,1 0 0 0 0,-1 2 0 0 0,-26 1 0 0 0,5 4-455 0 0,-50 2-1808 0 0,60-6 575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334 629 4143 0 0,'0'0'11032'0'0,"-7"-6"-9141"0"0,0 1-1600 0 0,0 1 1 0 0,0-1-1 0 0,0 1 1 0 0,-1 0 0 0 0,0 1-1 0 0,1-1 1 0 0,-15-2-1 0 0,12 2-217 0 0,-1 1 0 0 0,1-1 0 0 0,-17-10 0 0 0,-13-9 160 0 0,28 18-240 0 0,1-1 0 0 0,0-1 0 0 0,0 0 0 0 0,1-1 0 0 0,0 0 0 0 0,-10-10 0 0 0,11 8 142 0 0,0-1 0 0 0,0 0 0 0 0,1 0 0 0 0,1-1-1 0 0,-9-17 1 0 0,14 23-82 0 0,-1 1 0 0 0,2 0 0 0 0,-1 0 0 0 0,1-1 0 0 0,-1 1 0 0 0,2-1 0 0 0,-1 1 0 0 0,0-1 0 0 0,1 1 0 0 0,0-1 0 0 0,1 0 0 0 0,-1 1 0 0 0,1-1 0 0 0,0 1 0 0 0,0-1 0 0 0,4-7 0 0 0,0 1-27 0 0,1 0 1 0 0,1 1-1 0 0,0 0 0 0 0,1 0 0 0 0,0 0 1 0 0,1 1-1 0 0,-1 0 0 0 0,2 1 0 0 0,0 0 1 0 0,11-8-1 0 0,9-5-96 0 0,2 2 0 0 0,43-22 1 0 0,-53 31 34 0 0,2 2 1 0 0,-1 0 0 0 0,29-6-1 0 0,75-10 38 0 0,-70 16 40 0 0,0 2 0 0 0,0 3-1 0 0,97 6 1 0 0,-150-2-36 0 0,0 1 1 0 0,0-1-1 0 0,0 1 1 0 0,0 0-1 0 0,0 0 1 0 0,0 1-1 0 0,0-1 1 0 0,0 1-1 0 0,0 0 1 0 0,3 2-1 0 0,-5-3-4 0 0,-1 0-1 0 0,0 0 1 0 0,0 0-1 0 0,0 0 1 0 0,0 0 0 0 0,0 1-1 0 0,0-1 1 0 0,0 0-1 0 0,0 0 1 0 0,-1 1 0 0 0,1-1-1 0 0,0 1 1 0 0,-1-1-1 0 0,1 1 1 0 0,-1-1 0 0 0,0 1-1 0 0,1-1 1 0 0,-1 1 0 0 0,0-1-1 0 0,0 1 1 0 0,0-1-1 0 0,0 1 1 0 0,0-1 0 0 0,0 1-1 0 0,-1-1 1 0 0,1 1-1 0 0,0-1 1 0 0,-1 1 0 0 0,0 2-1 0 0,-2 2 13 0 0,0 1-1 0 0,-1 0 1 0 0,1-1 0 0 0,-1 1-1 0 0,0-1 1 0 0,-1 0 0 0 0,0-1-1 0 0,0 1 1 0 0,-9 7 0 0 0,-7 5 43 0 0,-29 18 0 0 0,30-22-30 0 0,-187 117 122 0 0,134-86-126 0 0,57-36-38 0 0,-90 53-498 0 0,90-55 418 0 0,1 0 1 0 0,-1-1 0 0 0,0-1 0 0 0,0 0 0 0 0,-20 3 0 0 0,31-7-3 0 0,0-1 1 0 0,-1 1 0 0 0,1-1-1 0 0,0 0 1 0 0,-1-1-1 0 0,-7-1 1 0 0,12 2 38 0 0,-1 0 1 0 0,1-1 0 0 0,0 1-1 0 0,0 0 1 0 0,0-1 0 0 0,0 1-1 0 0,0-1 1 0 0,0 1 0 0 0,0-1-1 0 0,0 1 1 0 0,0-1 0 0 0,1 0-1 0 0,-1 1 1 0 0,0-1 0 0 0,0 0-1 0 0,0 0 1 0 0,1 0 0 0 0,-1 0-1 0 0,0 1 1 0 0,1-1 0 0 0,-1 0-1 0 0,1 0 1 0 0,-1 0 0 0 0,1 0-1 0 0,-1 0 1 0 0,1-1 0 0 0,0 1-1 0 0,0 0 1 0 0,0 0 0 0 0,-1 0-1 0 0,1 0 1 0 0,0 0 0 0 0,0 0-1 0 0,0 0 1 0 0,0-1 0 0 0,1 1-1 0 0,-1-2 1 0 0,7-16-1842 0 0,3-2-4237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61 12895 0 0,'6'-9'143'0'0,"2"-2"316"0"0,1 0-1 0 0,18-18 2252 0 0,-35 38-1528 0 0,-39 58-103 0 0,-41 80-1 0 0,57-94-741 0 0,5-7-99 0 0,-86 137 488 0 0,96-160-717 0 0,-131 180 60 0 0,-50 27-395 0 0,168-196 284 0 0,15-18-31 0 0,-66 83-350 0 0,69-78-138 0 0,10-20 427 0 0,1 0 1 0 0,0 0-1 0 0,0 0 0 0 0,0 0 1 0 0,0 0-1 0 0,0 0 1 0 0,0 0-1 0 0,0 0 1 0 0,0 0-1 0 0,0 1 1 0 0,0-1-1 0 0,0 0 1 0 0,1 0-1 0 0,-1 0 1 0 0,1 0-1 0 0,-1 0 0 0 0,2 1 1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124 100 7367 0 0,'0'0'667'0'0,"0"2"-547"0"0,1 4 868 0 0,1 1 0 0 0,-1-1 0 0 0,1 0 0 0 0,1 0 0 0 0,-1 0 0 0 0,1-1 0 0 0,0 1 0 0 0,6 9 0 0 0,-6-12-699 0 0,0 1 0 0 0,0 0 1 0 0,0-1-1 0 0,0 0 0 0 0,0 0 0 0 0,1 0 0 0 0,0 0 1 0 0,-1 0-1 0 0,1-1 0 0 0,0 0 0 0 0,0 0 1 0 0,1 0-1 0 0,5 2 0 0 0,6 0-56 0 0,0-2 1 0 0,0 1-1 0 0,1-2 0 0 0,-1 0 0 0 0,1-2 0 0 0,-1 1 1 0 0,1-2-1 0 0,-1 0 0 0 0,25-7 0 0 0,-13 1-123 0 0,0-1-1 0 0,-1-1 1 0 0,0-2 0 0 0,39-22-1 0 0,-49 24-107 0 0,20-16-1 0 0,-33 22-30 0 0,1 1 0 0 0,-1-2 0 0 0,1 1 0 0 0,-1 0 0 0 0,0-1 0 0 0,-1 0 1 0 0,1 0-1 0 0,4-9 0 0 0,-8 13-4 0 0,1 0 1 0 0,-1 0 0 0 0,1 0 0 0 0,-1 0-1 0 0,1 0 1 0 0,-1 0 0 0 0,0-1-1 0 0,0 1 1 0 0,0 0 0 0 0,0 0-1 0 0,0 0 1 0 0,0 0 0 0 0,0 0-1 0 0,0 0 1 0 0,0-1 0 0 0,0 1-1 0 0,0 0 1 0 0,-1 0 0 0 0,1 0-1 0 0,0 0 1 0 0,-1 0 0 0 0,0-1-1 0 0,0 0-20 0 0,0 1 0 0 0,0 0 0 0 0,-1 0 0 0 0,1 0 0 0 0,0 0 0 0 0,-1 0 0 0 0,1 0 0 0 0,0 0-1 0 0,-1 1 1 0 0,1-1 0 0 0,-1 0 0 0 0,1 1 0 0 0,-4-2 0 0 0,-3 1-226 0 0,0 0 0 0 0,0 0 0 0 0,0 0 0 0 0,-16 1 1 0 0,-4 3-19 0 0,0 1 0 0 0,0 1 0 0 0,0 1 1 0 0,1 2-1 0 0,0 1 0 0 0,1 1 1 0 0,0 1-1 0 0,-44 26 0 0 0,30-13 659 0 0,2 2 0 0 0,1 2 0 0 0,1 2-1 0 0,-51 54 1 0 0,79-76-303 0 0,1 0 0 0 0,0 1 0 0 0,1 0 0 0 0,0 0 0 0 0,1 0 0 0 0,0 1 0 0 0,-7 15 0 0 0,11-22-50 0 0,0 0-1 0 0,1-1 1 0 0,-1 1-1 0 0,0 0 0 0 0,1-1 1 0 0,-1 1-1 0 0,1 0 1 0 0,0-1-1 0 0,0 1 1 0 0,0 0-1 0 0,0 0 1 0 0,1-1-1 0 0,-1 1 1 0 0,1 0-1 0 0,0-1 1 0 0,-1 1-1 0 0,1 0 0 0 0,0-1 1 0 0,0 1-1 0 0,1-1 1 0 0,-1 0-1 0 0,1 1 1 0 0,-1-1-1 0 0,1 0 1 0 0,0 0-1 0 0,-1 0 1 0 0,1 0-1 0 0,0 0 0 0 0,1 0 1 0 0,-1 0-1 0 0,0-1 1 0 0,0 1-1 0 0,1-1 1 0 0,4 2-1 0 0,0 0-162 0 0,1 0-1 0 0,-1 0 1 0 0,1-1-1 0 0,0 0 1 0 0,15 1 0 0 0,41-1-2793 0 0,-63-2 2842 0 0,38-1-6101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57 427 12895 0 0,'0'2'595'0'0,"-9"12"116"0"0,5-6-656 0 0,0-1 0 0 0,-1 1 1 0 0,-8 8-1 0 0,10-12-221 0 0,2-2 703 0 0,-1 0 1 0 0,0 0 0 0 0,0-1-1 0 0,1 1 1 0 0,-1 0-1 0 0,0-1 1 0 0,-4 3 2346 0 0,7-7-2182 0 0,4-10-326 0 0,0 1 1 0 0,2-1 0 0 0,-1 1 0 0 0,1 1 0 0 0,11-14 0 0 0,50-55-91 0 0,-56 66-182 0 0,32-33-61 0 0,84-71-1 0 0,-93 91-45 0 0,0 1-1 0 0,2 2 1 0 0,57-27-1 0 0,-85 46-33 0 0,-1 1-1 0 0,1 1 1 0 0,0-1-1 0 0,0 2 1 0 0,0-1-1 0 0,17-2 0 0 0,-26 6 33 0 0,1-1-1 0 0,-1 0 1 0 0,1 0-1 0 0,-1 0 0 0 0,0 0 1 0 0,1 1-1 0 0,-1-1 1 0 0,1 0-1 0 0,-1 1 0 0 0,1-1 1 0 0,-1 0-1 0 0,0 1 1 0 0,1-1-1 0 0,-1 0 0 0 0,0 1 1 0 0,1-1-1 0 0,-1 1 1 0 0,0-1-1 0 0,1 0 0 0 0,-1 1 1 0 0,0-1-1 0 0,0 1 1 0 0,0-1-1 0 0,1 2 0 0 0,2 10-10 0 0,-3-5 9 0 0,0 0-1 0 0,0 0 0 0 0,-1-1 0 0 0,1 1 0 0 0,-1 0 0 0 0,-4 11 0 0 0,-15 40-49 0 0,14-41 52 0 0,-20 49 25 0 0,-30 93-4 0 0,47-130-174 0 0,-5 17-5417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45 14887 0 0,'-14'-5'1590'0'0,"9"4"-1468"0"0,-1 0 1 0 0,1 1-1 0 0,0 0 1 0 0,0 0-1 0 0,0 0 1 0 0,-1 0-1 0 0,1 1 1 0 0,0 0 0 0 0,0 0-1 0 0,0 0 1 0 0,0 1-1 0 0,0 0 1 0 0,0 0-1 0 0,1 0 1 0 0,-1 0-1 0 0,0 1 1 0 0,1 0-1 0 0,0 0 1 0 0,0 0 0 0 0,-7 6-1 0 0,-4 6 229 0 0,1 1 1 0 0,0 1-1 0 0,-19 30 0 0 0,25-35-347 0 0,-147 218 280 0 0,153-227-277 0 0,0 1 0 0 0,0-1 0 0 0,0 1 0 0 0,0 0-1 0 0,1 0 1 0 0,0 0 0 0 0,0 0 0 0 0,0 0 0 0 0,0 0 0 0 0,1 0 0 0 0,-1 0-1 0 0,1 1 1 0 0,0 6 0 0 0,1-9-1 0 0,-1 0-1 0 0,1 0 1 0 0,-1 0-1 0 0,1 0 1 0 0,-1 0-1 0 0,1 0 1 0 0,0 0-1 0 0,0 0 1 0 0,0 0-1 0 0,0-1 1 0 0,0 1-1 0 0,0 0 1 0 0,1-1-1 0 0,-1 1 1 0 0,1-1-1 0 0,-1 1 1 0 0,1-1-1 0 0,-1 0 1 0 0,1 1 0 0 0,0-1-1 0 0,-1 0 1 0 0,1 0-1 0 0,0 0 1 0 0,0-1-1 0 0,0 1 1 0 0,0 0-1 0 0,0-1 1 0 0,4 1-1 0 0,1 0 50 0 0,1 0 0 0 0,-1-1 0 0 0,1 0-1 0 0,-1-1 1 0 0,1 0 0 0 0,-1 0 0 0 0,1 0-1 0 0,-1-1 1 0 0,12-4 0 0 0,4-4 116 0 0,34-18 0 0 0,-48 23-113 0 0,-1 0 0 0 0,1 0 0 0 0,-1-1 1 0 0,1-1-1 0 0,-2 1 0 0 0,1-1 0 0 0,-1-1 1 0 0,0 1-1 0 0,-1-1 0 0 0,1 0 1 0 0,-2-1-1 0 0,1 1 0 0 0,-1-1 0 0 0,0-1 1 0 0,-1 1-1 0 0,0 0 0 0 0,-1-1 0 0 0,0 0 1 0 0,0 0-1 0 0,-1 0 0 0 0,0 0 1 0 0,-1 0-1 0 0,0-18 0 0 0,-2 11-35 0 0,0-1-1 0 0,-1 0 0 0 0,-1 1 1 0 0,-7-28-1 0 0,6 34-72 0 0,1 0-1 0 0,-2 1 1 0 0,1 0-1 0 0,-2-1 1 0 0,1 1-1 0 0,-1 1 1 0 0,0-1-1 0 0,-10-10 0 0 0,12 17-86 0 0,1 0-1 0 0,0 0 0 0 0,-1 1 0 0 0,1-1 0 0 0,-1 1 0 0 0,0-1 0 0 0,0 1 0 0 0,0 1 0 0 0,0-1 0 0 0,0 0 0 0 0,-6 0 0 0 0,0 0-424 0 0,-1 0-1 0 0,1 1 1 0 0,-17 0-1 0 0,26 1 213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0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 18 12295 0 0,'0'0'1112'0'0,"-5"-7"-781"0"0,5 6-247 0 0,-1 0-1 0 0,0 0 1 0 0,0 0 0 0 0,0 1-1 0 0,0-1 1 0 0,0 0-1 0 0,0 1 1 0 0,0-1 0 0 0,0 0-1 0 0,0 1 1 0 0,0-1 0 0 0,0 1-1 0 0,0 0 1 0 0,0-1 0 0 0,0 1-1 0 0,0 0 1 0 0,-1 0 0 0 0,0-1-1 0 0,-1 1 63 0 0,0 1 0 0 0,0-1 0 0 0,0 0-1 0 0,0 1 1 0 0,0-1 0 0 0,1 1 0 0 0,-5 1-1 0 0,-2 2 123 0 0,0 1 0 0 0,0-1 0 0 0,-12 9 0 0 0,6-1-42 0 0,-1 0 0 0 0,2 0 0 0 0,0 2 1 0 0,0 0-1 0 0,-20 28 0 0 0,-46 85 637 0 0,55-83-661 0 0,5-13-26 0 0,-25 28 0 0 0,26-35-41 0 0,1 1 0 0 0,-20 37-1 0 0,-4 31 103 0 0,3-4-42 0 0,-126 213 93 0 0,80-175-157 0 0,-1 1-22 0 0,78-115-420 0 0,2 0 0 0 0,-7 19 0 0 0,12-30-745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30 12895 0 0,'5'-30'4714'0'0,"-15"36"-2926"0"0,2 1-1484 0 0,0 0 0 0 0,0 1 0 0 0,1 0 0 0 0,-11 15 0 0 0,-24 41 305 0 0,20-29-312 0 0,-307 563 1631 0 0,207-354-1928 0 0,110-218-254 0 0,3-5-1055 0 0,-1 0 0 0 0,-1 0 0 0 0,0-1 0 0 0,-2-1 0 0 0,-15 18 0 0 0,17-26-5439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2 130 17191 0 0,'0'0'167'0'0,"0"0"0"0"0,0-1 1 0 0,0 1-1 0 0,-1 0 0 0 0,1 0 0 0 0,0-1 0 0 0,0 1 0 0 0,0 0 0 0 0,0 0 0 0 0,0-1 0 0 0,-1 1 0 0 0,1 0 0 0 0,0-1 1 0 0,0 1-1 0 0,0 0 0 0 0,0-1 0 0 0,0 1 0 0 0,0 0 0 0 0,0-1 0 0 0,0 1 0 0 0,0 0 0 0 0,0-1 0 0 0,0 1 0 0 0,0-1 1 0 0,12-2 177 0 0,0 1 0 0 0,0-1 1 0 0,0 2-1 0 0,0 0 0 0 0,20 0 1 0 0,3 0-85 0 0,377-62 834 0 0,-287 38-941 0 0,-68 16-1776 0 0,63-1 0 0 0,-85 8-6270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87 260 6447 0 0,'2'2'2372'0'0,"0"-1"-1937"0"0,-1 0-1 0 0,1 0 1 0 0,0 0-1 0 0,0 0 1 0 0,0 0-1 0 0,1 0 1 0 0,-1 0-1 0 0,0-1 0 0 0,0 1 1 0 0,0-1-1 0 0,0 0 1 0 0,1 0-1 0 0,-1 0 1 0 0,0 0-1 0 0,0 0 1 0 0,0 0-1 0 0,1 0 0 0 0,-1-1 1 0 0,4 0-1 0 0,8-3 828 0 0,26-9 0 0 0,-28 8-517 0 0,381-145 3369 0 0,-392 150-4130 0 0,1-1 0 0 0,0 0 0 0 0,-1 0 0 0 0,1 0 0 0 0,-1 0 0 0 0,1 0 0 0 0,-1 0 0 0 0,0 0 0 0 0,1 0 0 0 0,-1-1 0 0 0,0 1 0 0 0,0-1 0 0 0,0 1 0 0 0,0-1 0 0 0,0 1 0 0 0,0-1 0 0 0,0 1 0 0 0,0-1 0 0 0,-1 0 0 0 0,1 1 0 0 0,-1-1 0 0 0,1 0 0 0 0,-1 0 0 0 0,1-3 0 0 0,-1 2-17 0 0,0 0 0 0 0,0-1 0 0 0,-1 1 1 0 0,1 0-1 0 0,0 0 0 0 0,-1 0 0 0 0,0 0 0 0 0,0 0 0 0 0,0 0 1 0 0,0 0-1 0 0,0 0 0 0 0,-1 0 0 0 0,-2-4 0 0 0,3 5 19 0 0,-1 1 0 0 0,1 0 0 0 0,0 0 0 0 0,0 0 0 0 0,-1 0-1 0 0,1 1 1 0 0,-1-1 0 0 0,1 0 0 0 0,-1 1 0 0 0,1-1 0 0 0,-1 0 0 0 0,1 1 0 0 0,-1 0-1 0 0,1-1 1 0 0,-1 1 0 0 0,0 0 0 0 0,1 0 0 0 0,-1 0 0 0 0,0 0 0 0 0,1 0 0 0 0,-1 0 0 0 0,-1 1-1 0 0,-7 0-52 0 0,0 1-1 0 0,-13 5 0 0 0,15-5 3 0 0,-23 7-33 0 0,1 2 0 0 0,0 1 0 0 0,1 1 1 0 0,1 1-1 0 0,0 1 0 0 0,1 2 0 0 0,0 1 1 0 0,-26 24-1 0 0,-79 81 220 0 0,118-109-89 0 0,1 2 1 0 0,1-1-1 0 0,0 2 1 0 0,1-1-1 0 0,1 2 0 0 0,-16 35 1 0 0,25-49-29 0 0,-1 0 0 0 0,1 0 0 0 0,0 0 0 0 0,0 0 0 0 0,1 0 1 0 0,-1 0-1 0 0,1 1 0 0 0,0-1 0 0 0,0 0 0 0 0,0 0 0 0 0,0 0 0 0 0,2 7 0 0 0,-1-9-2 0 0,0 1-1 0 0,0-1 0 0 0,0 0 1 0 0,1 1-1 0 0,-1-1 0 0 0,0 0 1 0 0,1 0-1 0 0,0 0 0 0 0,-1 0 1 0 0,1 0-1 0 0,0-1 0 0 0,0 1 0 0 0,0 0 1 0 0,0-1-1 0 0,0 1 0 0 0,0-1 1 0 0,1 0-1 0 0,-1 0 0 0 0,0 0 1 0 0,1 0-1 0 0,3 1 0 0 0,13 4-466 0 0,0-2 0 0 0,1 0-1 0 0,0-1 1 0 0,27 0 0 0 0,-5-3-871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117 385 8751 0 0,'0'0'794'0'0,"0"2"-652"0"0,-4 17-751 0 0,-5 12 4235 0 0,-4 16 3949 0 0,13-39-2768 0 0,-4-14-4670 0 0,-4-8 0 0 0,-7-8-26 0 0,1-1 1 0 0,-21-49 0 0 0,32 64-141 0 0,0 0-1 0 0,1-1 1 0 0,0 1 0 0 0,0-1-1 0 0,1 1 1 0 0,0-1 0 0 0,1 1-1 0 0,0-1 1 0 0,0 1 0 0 0,1-1-1 0 0,0 1 1 0 0,0-1 0 0 0,5-13-1 0 0,-2 10-120 0 0,1 1-1 0 0,0 0 0 0 0,1 0 0 0 0,0 1 1 0 0,1-1-1 0 0,0 1 0 0 0,1 1 0 0 0,0-1 0 0 0,0 1 1 0 0,1 1-1 0 0,0 0 0 0 0,0 0 0 0 0,1 1 0 0 0,0 0 1 0 0,12-7-1 0 0,0 3-180 0 0,0 1 1 0 0,0 1 0 0 0,1 0-1 0 0,0 2 1 0 0,0 1 0 0 0,43-6-1 0 0,-55 10 434 0 0,0 2 1 0 0,-1-1-1 0 0,1 1 0 0 0,0 1 0 0 0,-1 0 0 0 0,1 0 1 0 0,0 1-1 0 0,-1 0 0 0 0,0 1 0 0 0,1 0 0 0 0,-1 1 1 0 0,-1 0-1 0 0,1 1 0 0 0,13 8 0 0 0,-18-9 18 0 0,-1 0 1 0 0,1 1-1 0 0,0 0 0 0 0,-1 0 0 0 0,0 0 1 0 0,0 0-1 0 0,-1 1 0 0 0,1-1 0 0 0,-1 1 0 0 0,0 0 1 0 0,-1 0-1 0 0,0 0 0 0 0,1 1 0 0 0,-2-1 1 0 0,1 0-1 0 0,0 8 0 0 0,0-3-48 0 0,-1 1-1 0 0,0-1 1 0 0,-1 1-1 0 0,-1-1 1 0 0,1 1-1 0 0,-2-1 0 0 0,1 1 1 0 0,-6 16-1 0 0,3-18-64 0 0,-1 1-1 0 0,0-1 0 0 0,0 1 0 0 0,-1-2 1 0 0,0 1-1 0 0,-1-1 0 0 0,0 0 0 0 0,-1 0 0 0 0,0-1 1 0 0,0 1-1 0 0,0-2 0 0 0,-1 0 0 0 0,-1 0 1 0 0,1 0-1 0 0,-19 8 0 0 0,7-4-203 0 0,-1-1 1 0 0,-1-1-1 0 0,0-2 1 0 0,0 0-1 0 0,0-1 1 0 0,-38 4-1 0 0,46-9-182 0 0,-27 1-1 0 0,37-2 263 0 0,1-1 0 0 0,-1 1 0 0 0,1-1 0 0 0,0 0 0 0 0,-1 0 0 0 0,1 0 0 0 0,0 0 0 0 0,0-1 0 0 0,0 0 0 0 0,-7-4 0 0 0,9 5-58 0 0,1 0 0 0 0,0-1 0 0 0,-1 1 0 0 0,1-1 0 0 0,0 1 0 0 0,0-1 0 0 0,0 1 0 0 0,0-1 1 0 0,1 0-1 0 0,-1 1 0 0 0,0-1 0 0 0,1 0 0 0 0,-1 0 0 0 0,1 0 0 0 0,-1 0 0 0 0,1 1 0 0 0,0-1 0 0 0,0 0 0 0 0,0 0 0 0 0,0 0 0 0 0,0 0 1 0 0,0 0-1 0 0,1 1 0 0 0,-1-1 0 0 0,1 0 0 0 0,0-2 0 0 0,6-20-6105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4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16207 0 0,'0'0'1470'0'0,"-1"2"-1209"0"0,-17 31 476 0 0,-39 50 1 0 0,11-18 340 0 0,-140 243 2241 0 0,23 27-2594 0 0,159-325-725 0 0,-7 12-24 0 0,1 2 1 0 0,2-1-1 0 0,-7 26 0 0 0,16-48-5 0 0,0 0 1 0 0,-1 0-1 0 0,1 0 0 0 0,0 0 0 0 0,0 0 0 0 0,0 0 0 0 0,0 0 0 0 0,0 0 0 0 0,0 0 0 0 0,0 0 0 0 0,0-1 0 0 0,0 1 0 0 0,0 0 0 0 0,0-1 0 0 0,2 2 0 0 0,-2-2-33 0 0,3 2-336 0 0,-1 0 0 0 0,1-1 1 0 0,0 1-1 0 0,-1-1 0 0 0,1 0 0 0 0,0 0 0 0 0,0 0 0 0 0,0 0 0 0 0,4-1 1 0 0,8-1-6925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5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14 5063 0 0,'0'0'390'0'0,"-3"-14"11355"0"0,4 21-11729 0 0,0 0 1 0 0,-1 0-1 0 0,1 0 0 0 0,-1 1 1 0 0,-1-1-1 0 0,0 0 0 0 0,0 0 1 0 0,0 0-1 0 0,-3 8 1 0 0,-24 64 36 0 0,-9 9 17 0 0,-3-1 0 0 0,-4-3 0 0 0,-56 81 0 0 0,-121 162 581 0 0,210-311-175 0 0,-27 28 0 0 0,37-43-351 0 0,-11-10 205 0 0,11 6-316 0 0,0 0 0 0 0,0 0 1 0 0,0 0-1 0 0,1 0 1 0 0,-1 0-1 0 0,1 0 1 0 0,0 0-1 0 0,0 0 1 0 0,0 0-1 0 0,0 0 1 0 0,1 0-1 0 0,0-4 0 0 0,13-39-304 0 0,-11 36 267 0 0,4-9 0 0 0,1 1 0 0 0,0 0 0 0 0,2 0 0 0 0,0 1 0 0 0,1 0 0 0 0,0 1 0 0 0,2 0 0 0 0,0 1 0 0 0,29-27 0 0 0,-29 32-6 0 0,1 0 1 0 0,1 0 0 0 0,0 2 0 0 0,0 0 0 0 0,0 0 0 0 0,1 2 0 0 0,0 0-1 0 0,33-8 1 0 0,-37 12 20 0 0,1 0-1 0 0,-1 1 0 0 0,0 1 0 0 0,1 0 1 0 0,-1 0-1 0 0,1 2 0 0 0,-1-1 1 0 0,19 6-1 0 0,-22-5 9 0 0,0 1 1 0 0,0 0-1 0 0,-1 1 1 0 0,1 0 0 0 0,-1 0-1 0 0,1 1 1 0 0,-2 0-1 0 0,1 0 1 0 0,0 1-1 0 0,-1 0 1 0 0,12 13-1 0 0,-17-16 2 0 0,0 0-1 0 0,0 0 0 0 0,0 0 0 0 0,0 0 1 0 0,-1 0-1 0 0,1 1 0 0 0,-1-1 1 0 0,0 0-1 0 0,0 1 0 0 0,0-1 0 0 0,-1 1 1 0 0,1-1-1 0 0,-1 1 0 0 0,0-1 1 0 0,0 1-1 0 0,0-1 0 0 0,0 1 0 0 0,-2 5 1 0 0,-1 4 44 0 0,-1 0 0 0 0,0 1 0 0 0,-9 17 0 0 0,2-5 25 0 0,7-16-31 0 0,0 0 0 0 0,-1 0 0 0 0,0 0 0 0 0,-1-1 0 0 0,-13 18 1 0 0,14-21-13 0 0,-1-1 1 0 0,1 1 0 0 0,-1-1 0 0 0,0-1-1 0 0,-1 1 1 0 0,1-1 0 0 0,-1 0 0 0 0,0 0-1 0 0,-9 3 1 0 0,1-2 15 0 0,0 0 0 0 0,0-1-1 0 0,-1-1 1 0 0,-29 3-1 0 0,-68-4-129 0 0,42-2-239 0 0,47 0 173 0 0,-124 0-740 0 0,143-1 1138 0 0,2 0-1341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5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2759 0 0,'-1'1'5374'0'0,"-12"26"-1569"0"0,-10 32 1 0 0,16-37-3112 0 0,1 0 0 0 0,-4 30-1 0 0,8-38-731 0 0,1 1 0 0 0,0-1 0 0 0,1 1 0 0 0,4 24 0 0 0,-3-30 127 0 0,1 0-1 0 0,1 0 1 0 0,-1 0-1 0 0,1 0 0 0 0,1 0 1 0 0,0-1-1 0 0,0 0 1 0 0,7 10-1 0 0,-9-15-78 0 0,0 0 0 0 0,1 0 0 0 0,-1 0-1 0 0,1 0 1 0 0,0 0 0 0 0,0-1 0 0 0,0 1-1 0 0,0-1 1 0 0,0 0 0 0 0,1 0 0 0 0,-1 0-1 0 0,1 0 1 0 0,-1 0 0 0 0,1-1 0 0 0,0 0 0 0 0,0 0-1 0 0,4 1 1 0 0,-1-1-171 0 0,0-1-1 0 0,-1 0 1 0 0,1 0-1 0 0,0 0 1 0 0,0-1-1 0 0,0 0 1 0 0,-1 0-1 0 0,1-1 1 0 0,7-3 0 0 0,12-5-1297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5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0 14655 0 0,'0'0'2067'0'0,"0"2"-1547"0"0,1 5-287 0 0,0 0-1 0 0,0 0 1 0 0,-1-1-1 0 0,0 1 1 0 0,0 0 0 0 0,0 0-1 0 0,-1-1 1 0 0,0 1 0 0 0,-1 0-1 0 0,-1 6 1 0 0,-27 68 1016 0 0,28-76-1188 0 0,-53 101 641 0 0,7-15-493 0 0,-24 55 176 0 0,-137 204 0 0 0,97-187-306 0 0,82-121-79 0 0,-58 64 0 0 0,81-100-21 0 0,11-9-129 0 0,0 0 0 0 0,-1 1 0 0 0,1-1 0 0 0,8-3 0 0 0,5-3-873 0 0,9-8-591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56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1221 22 11831 0 0,'2'0'540'0'0,"7"-3"31"0"0,-4 1-413 0 0,1 0 1 0 0,-1 0-1 0 0,1 0 1 0 0,-1 0-1 0 0,8-6 4894 0 0,-19 26-4405 0 0,-2-6-328 0 0,-1 0 1 0 0,0 0 0 0 0,-1 0-1 0 0,-17 14 1 0 0,-52 39 547 0 0,28-25-558 0 0,-99 73 126 0 0,85-65-334 0 0,27-23-63 0 0,0-1 0 0 0,-2-2 0 0 0,-53 22-1 0 0,-132 39 41 0 0,206-77-52 0 0,-1 0 0 0 0,-36 5 0 0 0,48-10-21 0 0,0 0 1 0 0,0-1 0 0 0,0 0-1 0 0,0-1 1 0 0,0 0-1 0 0,0 0 1 0 0,0 0-1 0 0,0-1 1 0 0,1 0 0 0 0,-9-4-1 0 0,-29-16-582 0 0,35 15 294 0 0,-1 2-1 0 0,0 0 1 0 0,0 0 0 0 0,0 1 0 0 0,-1 0-1 0 0,-15-3 1 0 0,-53-7-1533 0 0,73 12 1800 0 0,0-2 48 0 0,5 3 130 0 0,6-19 450 0 0,-2 16-540 0 0,0-1 1 0 0,1 0-1 0 0,0 1 1 0 0,0 0-1 0 0,0-1 1 0 0,0 1-1 0 0,1 1 1 0 0,-1-1-1 0 0,9-6 1 0 0,4-2 92 0 0,23-12 0 0 0,-24 15-112 0 0,11-6-59 0 0,0 2 1 0 0,1 0-1 0 0,1 2 1 0 0,-1 1-1 0 0,2 1 1 0 0,-1 2-1 0 0,1 1 1 0 0,41-4-1 0 0,-61 10-6 0 0,-6 0-36 0 0,4 4 36 0 0,-3-2 35 0 0,-1 0 0 0 0,0 0 0 0 0,-1 0 0 0 0,1 1 0 0 0,0-1 0 0 0,4 7 0 0 0,-6-8-3 0 0,0 1-1 0 0,1-1 1 0 0,-1 0-1 0 0,0 1 1 0 0,1-1-1 0 0,-1 0 0 0 0,1 0 1 0 0,2 2-1 0 0,27 15 356 0 0,-17-11-288 0 0,0 1 0 0 0,0 1 1 0 0,-1 0-1 0 0,-1 1 0 0 0,17 15 1 0 0,-19-14-56 0 0,6 7 73 0 0,24 21 0 0 0,-34-36-81 0 0,-1 1 0 0 0,1-1-1 0 0,0 1 1 0 0,0-2-1 0 0,0 1 1 0 0,0-1-1 0 0,8 2 1 0 0,47 9 414 0 0,-57-12-402 0 0,139 11 513 0 0,-139-12-543 0 0,47 3 102 0 0,-6 0 147 0 0,63-4-1 0 0,-89-2-225 0 0,1-1 1 0 0,-1-1-1 0 0,-1 0 0 0 0,26-12 0 0 0,-8 4 6 0 0,3-3-24 0 0,-29 14-11 0 0,-2 2-11 0 0,-6 2-31 0 0,-2-1 35 0 0,0 0 0 0 0,0 0 0 0 0,1 1 0 0 0,-1-1 0 0 0,0 0 0 0 0,0 0 0 0 0,-1 0 0 0 0,1 1 0 0 0,0-1 0 0 0,0 0 0 0 0,0 0 1 0 0,-1 0-1 0 0,1 0 0 0 0,-1 1 0 0 0,1-1 0 0 0,-1 0 0 0 0,1 0 0 0 0,-1 0 0 0 0,0 0 0 0 0,1 0 0 0 0,-1 0 0 0 0,0 0 0 0 0,0-1 0 0 0,0 1 0 0 0,1 0 0 0 0,-1 0 0 0 0,-2 1 1 0 0,-1 0-34 0 0,-20 14-905 0 0,22-16 440 0 0,-7 4-3838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5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17191 0 0,'0'0'2760'0'0,"7"9"260"0"0,-4-7-2691 0 0,0 0-117 0 0,-1 0 1 0 0,1-1-1 0 0,-1 1 1 0 0,1 0-1 0 0,-1 1 1 0 0,1-1-1 0 0,-1 0 1 0 0,0 1-1 0 0,0-1 0 0 0,0 1 1 0 0,-1 0-1 0 0,3 3 1 0 0,-3-5-510 0 0,-1 0 0 0 0,1 0 0 0 0,0 0 1 0 0,0 1-1 0 0,0-1 0 0 0,-1 0 0 0 0,1 0 0 0 0,-1 1 1 0 0,1-1-1 0 0,-1 0 0 0 0,0 1 0 0 0,1-1 0 0 0,-1 1 1 0 0,0-1-1 0 0,0 2 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01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0 16127 0 0,'-2'0'1242'0'0,"-1"1"-1191"0"0,1-1 0 0 0,-1 1 1 0 0,0-1-1 0 0,0 1 0 0 0,0 0 1 0 0,0 0-1 0 0,1 0 0 0 0,-1 1 1 0 0,0-1-1 0 0,1 1 0 0 0,-1-1 1 0 0,1 1-1 0 0,-4 4 0 0 0,-5 4 154 0 0,-14 17-1 0 0,18-19-101 0 0,-161 217 650 0 0,20 14-600 0 0,56-88-75 0 0,-9 4-15 0 0,-87 151 44 0 0,173-281-214 0 0,-5 11-534 0 0,19-35-415 0 0,3-3-316 0 0,4-6-62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1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24 1375 0 0,'0'0'4056'0'0,"-18"-1"3112"0"0,16-14-6428 0 0,2 14 80 0 0,0 0-748 0 0,0 1-1 0 0,0 0 0 0 0,0 0 1 0 0,0 0-1 0 0,0-1 0 0 0,0 1 1 0 0,0 0-1 0 0,0 0 0 0 0,0 0 1 0 0,0-1-1 0 0,0 1 1 0 0,0 0-1 0 0,0 0 0 0 0,0 0 1 0 0,0 0-1 0 0,0-1 0 0 0,0 1 1 0 0,1 0-1 0 0,-1 0 0 0 0,0 0 1 0 0,0 0-1 0 0,0-1 0 0 0,0 1 1 0 0,0 0-1 0 0,0 0 0 0 0,1 0 1 0 0,-1 0-1 0 0,0 0 0 0 0,0 0 1 0 0,0-1-1 0 0,0 1 1 0 0,0 0-1 0 0,1 0 0 0 0,-1 0 1 0 0,12 16 150 0 0,-11-14-118 0 0,4 7 8 0 0,1-1-1 0 0,0 1 1 0 0,12 12-1 0 0,-13-15-80 0 0,0 0 1 0 0,0 0-1 0 0,0 1 0 0 0,-1-1 0 0 0,1 1 1 0 0,-2 0-1 0 0,6 13 0 0 0,-6-12-16 0 0,-1 1-1 0 0,-1 0 0 0 0,0 0 1 0 0,0-1-1 0 0,-1 1 1 0 0,0 0-1 0 0,0 0 0 0 0,-1 0 1 0 0,0 0-1 0 0,0-1 1 0 0,-1 1-1 0 0,-1 0 0 0 0,1-1 1 0 0,-7 15-1 0 0,4-13 4 0 0,-1 0 0 0 0,1-1 0 0 0,-1 0 0 0 0,-1 0 0 0 0,0 0 0 0 0,0-1 0 0 0,0 0 0 0 0,-1-1 0 0 0,0 1 0 0 0,-1-1 0 0 0,-15 9 0 0 0,-44 17 143 0 0,25-13-68 0 0,43-20-169 0 0,0 0 26 0 0,-1 0 1 0 0,1 0-1 0 0,-1 1 0 0 0,1-1 1 0 0,0 0-1 0 0,-1 0 0 0 0,1 0 1 0 0,-1 1-1 0 0,1-1 0 0 0,0 0 1 0 0,-1 0-1 0 0,1 1 0 0 0,0-1 1 0 0,-1 0-1 0 0,1 1 0 0 0,0-1 1 0 0,0 1-1 0 0,-1-1 1 0 0,1 0-1 0 0,0 1 0 0 0,-1 0 1 0 0,9 6-957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1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262 268 4607 0 0,'0'0'5778'0'0,"-9"-1"-3849"0"0,9 0-1686 0 0,-1 1 0 0 0,0-1 0 0 0,0 1 0 0 0,1 0 1 0 0,-1-1-1 0 0,0 1 0 0 0,0 0 0 0 0,0 0 0 0 0,0-1 0 0 0,1 1 0 0 0,-1 0 0 0 0,0 0 1 0 0,0 0-1 0 0,0 0 0 0 0,0 0 0 0 0,0 0 0 0 0,0 0 0 0 0,0 0 0 0 0,1 1 1 0 0,-1-1-1 0 0,0 0 0 0 0,-2 2 1261 0 0,15 14-817 0 0,-8-14-630 0 0,-1 0-1 0 0,1 1 1 0 0,0-1 0 0 0,-1-1-1 0 0,1 1 1 0 0,0 0 0 0 0,0-1 0 0 0,0 0-1 0 0,1 0 1 0 0,-1 0 0 0 0,0-1-1 0 0,0 1 1 0 0,0-1 0 0 0,1 0 0 0 0,4-1-1 0 0,6 0 82 0 0,1-1 0 0 0,26-7 0 0 0,-21 4-84 0 0,0-2 0 0 0,-1-1 0 0 0,1 0 0 0 0,-1-1 0 0 0,-1-2-1 0 0,0 0 1 0 0,-1-1 0 0 0,0 0 0 0 0,24-23 0 0 0,-38 31-71 0 0,0 0 1 0 0,0 0-1 0 0,0-1 0 0 0,-1 0 1 0 0,1 0-1 0 0,-1 0 0 0 0,-1 0 1 0 0,1 0-1 0 0,-1 0 1 0 0,0-1-1 0 0,2-5 0 0 0,-3 7-93 0 0,0 0-1 0 0,-1 0 0 0 0,1 0 0 0 0,-1 0 1 0 0,0 0-1 0 0,0 0 0 0 0,0 0 0 0 0,-1 0 0 0 0,1 0 1 0 0,-1 0-1 0 0,0 0 0 0 0,0 0 0 0 0,0 0 1 0 0,-1 0-1 0 0,0 0 0 0 0,-2-4 0 0 0,2 5-27 0 0,0 1 0 0 0,0 0 0 0 0,-1-1 1 0 0,1 1-1 0 0,0 0 0 0 0,-1 0 0 0 0,1 1 0 0 0,-1-1 0 0 0,0 0 0 0 0,1 1 0 0 0,-1 0 0 0 0,0 0 0 0 0,0-1 0 0 0,-6 0 0 0 0,1 0-96 0 0,0 1 0 0 0,0 0 0 0 0,1 0-1 0 0,-16 0 1 0 0,5 4 160 0 0,1 0-1 0 0,-1 1 0 0 0,1 1 0 0 0,-1 0 1 0 0,-25 13-1 0 0,25-11 47 0 0,-12 5 22 0 0,1 1 0 0 0,0 1 0 0 0,1 2 0 0 0,1 1 0 0 0,0 1 0 0 0,1 1 0 0 0,2 1 0 0 0,-1 1 0 0 0,-20 26 0 0 0,33-33 43 0 0,0 0 0 0 0,2 0 0 0 0,0 1 0 0 0,0 1 0 0 0,1 0 0 0 0,1 0 0 0 0,-9 28 0 0 0,15-37 12 0 0,0 1 1 0 0,0-1-1 0 0,1 1 0 0 0,0-1 0 0 0,1 1 1 0 0,-1-1-1 0 0,1 1 0 0 0,1 0 1 0 0,0-1-1 0 0,0 1 0 0 0,0-1 0 0 0,1 0 1 0 0,0 1-1 0 0,0-1 0 0 0,1 0 1 0 0,0 0-1 0 0,0 0 0 0 0,1 0 0 0 0,-1-1 1 0 0,8 9-1 0 0,-8-11 7 0 0,0-1-1 0 0,0 0 1 0 0,0 1 0 0 0,0-2 0 0 0,1 1-1 0 0,0 0 1 0 0,-1-1 0 0 0,1 1 0 0 0,0-1-1 0 0,0 0 1 0 0,0 0 0 0 0,5 1-1 0 0,-1-1 46 0 0,0 0 0 0 0,0-1 0 0 0,-1 0 0 0 0,1 0 0 0 0,0-1 0 0 0,10 0 0 0 0,7-3 181 0 0,-1-1-1 0 0,0-1 1 0 0,31-10-1 0 0,10-5 35 0 0,114-55-1 0 0,-178 74-648 0 0,5-1 377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2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37 559 9871 0 0,'1'10'273'0'0,"0"-7"-200"0"0,-1 0 0 0 0,0 0-1 0 0,0 0 1 0 0,0-1-1 0 0,0 1 1 0 0,0 0 0 0 0,-1 0-1 0 0,1 0 1 0 0,-1 0 0 0 0,-1 3-1 0 0,1-3 332 0 0,0-1 0 0 0,0 1 1 0 0,-1 0-1 0 0,1-1 0 0 0,-1 1 0 0 0,-3 4 0 0 0,-1 0 4025 0 0,5-9-3888 0 0,-1-3-345 0 0,-1 0 0 0 0,1 0 0 0 0,0-1 0 0 0,1 1 0 0 0,-1-1 0 0 0,1 1 0 0 0,0-1 0 0 0,1 1 0 0 0,0-1 0 0 0,0-9 0 0 0,1-8 133 0 0,6-29-1 0 0,-5 40-213 0 0,5-26 27 0 0,1 0 1 0 0,2 1-1 0 0,23-58 0 0 0,-24 75-83 0 0,0-1 0 0 0,2 2 0 0 0,0-1 0 0 0,2 2 0 0 0,0-1 0 0 0,1 2 0 0 0,25-26 0 0 0,-27 33-138 0 0,0 1 0 0 0,1 0-1 0 0,0 1 1 0 0,0 0 0 0 0,1 1 0 0 0,0 1-1 0 0,0 0 1 0 0,0 1 0 0 0,1 0-1 0 0,25-4 1 0 0,-18 5-120 0 0,0 2 0 0 0,0 0 1 0 0,0 1-1 0 0,0 2 0 0 0,0 0 0 0 0,40 8 0 0 0,-21 3-3070 0 0,-23-5-3094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2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92 596 8751 0 0,'0'0'8430'0'0,"-1"-2"-7573"0"0,-13-15 231 0 0,2 0-1 0 0,0-2 1 0 0,-15-29 0 0 0,22 38-922 0 0,1-1 0 0 0,0 0 0 0 0,1 1 0 0 0,0-1 0 0 0,1 0 0 0 0,0 0 0 0 0,1-1 0 0 0,-1-20 0 0 0,3 17-133 0 0,1-1 0 0 0,0 1 0 0 0,1 0 0 0 0,1 0 0 0 0,0 0 0 0 0,1 0 1 0 0,1 1-1 0 0,0 0 0 0 0,1 0 0 0 0,0 0 0 0 0,1 1 0 0 0,1 0 0 0 0,0 0 0 0 0,0 1 0 0 0,2 0 0 0 0,-1 1 0 0 0,1 0 0 0 0,13-9 0 0 0,-6 7-248 0 0,0 0-1 0 0,0 1 1 0 0,2 1-1 0 0,-1 1 1 0 0,1 0-1 0 0,40-12 0 0 0,-44 18 11 0 0,-1 0 0 0 0,1 1 0 0 0,0 1 0 0 0,0 1 0 0 0,1 0 0 0 0,-1 1-1 0 0,0 0 1 0 0,0 2 0 0 0,0 0 0 0 0,18 4 0 0 0,-13-1-1355 0 0,-1 1-51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2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62 14999 0 0,'4'-9'1598'0'0,"-3"7"-1563"0"0,1 0 0 0 0,-1 0 0 0 0,0-1 0 0 0,0 1-1 0 0,0 0 1 0 0,-1 0 0 0 0,1 0 0 0 0,0-1 0 0 0,-1-2 0 0 0,1 1 264 0 0,-1 3 1081 0 0,0-1-1249 0 0,0 1 0 0 0,0 0 0 0 0,0-1 0 0 0,0 1 0 0 0,-1 0 1 0 0,1-1-1 0 0,0 1 0 0 0,-1 0 0 0 0,1-1 0 0 0,-1 1 1 0 0,1 0-1 0 0,-2-2 0 0 0,0 3-121 0 0,0-1 0 0 0,0 0 0 0 0,0 1 0 0 0,0 0 1 0 0,-1-1-1 0 0,1 1 0 0 0,0 0 0 0 0,0 0 0 0 0,0 0 0 0 0,-1 0 1 0 0,1 1-1 0 0,0-1 0 0 0,0 0 0 0 0,0 1 0 0 0,0 0 0 0 0,0 0 1 0 0,0-1-1 0 0,-4 3 0 0 0,-5 3 49 0 0,1 0-1 0 0,-13 10 1 0 0,9-6-39 0 0,-12 8-20 0 0,0 2 0 0 0,1 1 0 0 0,-33 35 0 0 0,42-39 0 0 0,2 1 0 0 0,0 1 0 0 0,1 0 0 0 0,0 1 0 0 0,-15 35 0 0 0,27-52 12 0 0,-1 0 0 0 0,1 1 0 0 0,0-1 0 0 0,0 1 0 0 0,0 0 0 0 0,0-1 0 0 0,1 1 0 0 0,-1-1 0 0 0,1 1 0 0 0,0 0 0 0 0,0-1 0 0 0,0 1 0 0 0,1 0 0 0 0,1 5 0 0 0,-1-7 0 0 0,0 1-1 0 0,0-1 0 0 0,0 1 1 0 0,1-1-1 0 0,0 1 1 0 0,-1-1-1 0 0,1 0 0 0 0,0 0 1 0 0,0 0-1 0 0,0 0 1 0 0,0 0-1 0 0,0 0 0 0 0,1-1 1 0 0,-1 1-1 0 0,1-1 1 0 0,-1 1-1 0 0,1-1 0 0 0,-1 0 1 0 0,4 1-1 0 0,1 0 25 0 0,1 0 0 0 0,-1-1 0 0 0,1 0 0 0 0,-1 0 1 0 0,1 0-1 0 0,-1-1 0 0 0,1-1 0 0 0,0 1 0 0 0,-1-1 0 0 0,14-3 0 0 0,1-2 46 0 0,-1 0 1 0 0,31-14-1 0 0,-32 11-24 0 0,0-1 0 0 0,0-1 1 0 0,-1 0-1 0 0,0-2 0 0 0,-1 0 0 0 0,25-23 0 0 0,-37 30-31 0 0,-1-1 0 0 0,0 1 0 0 0,0-1-1 0 0,0 0 1 0 0,-1 0 0 0 0,0 0 0 0 0,0 0 0 0 0,0-1-1 0 0,1-7 1 0 0,-3 8-18 0 0,-1 1-1 0 0,0 0 1 0 0,0 0 0 0 0,0-1-1 0 0,-1 1 1 0 0,0 0 0 0 0,0-1-1 0 0,-1 1 1 0 0,0 0 0 0 0,0-1-1 0 0,0 1 1 0 0,-1 0 0 0 0,-2-7-1 0 0,1 8-26 0 0,1 0 0 0 0,0 0 1 0 0,-1-1-1 0 0,0 2 0 0 0,-1-1 0 0 0,1 0 0 0 0,-1 1 0 0 0,1-1 1 0 0,-1 1-1 0 0,-1 0 0 0 0,1 0 0 0 0,0 1 0 0 0,-1-1 0 0 0,0 1 1 0 0,0 0-1 0 0,0 0 0 0 0,0 1 0 0 0,-9-4 0 0 0,4 3-21 0 0,0 1 0 0 0,0 0-1 0 0,0 0 1 0 0,-1 1 0 0 0,1 0-1 0 0,0 1 1 0 0,0 0 0 0 0,-1 1-1 0 0,-16 3 1 0 0,13-2-12 0 0,6-1 0 0 0,0 0 0 0 0,1 1 0 0 0,-1 0 0 0 0,0 0 0 0 0,-12 6 0 0 0,18-7-60 0 0,10 9-1341 0 0,4-1 72 0 0,4-1-68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2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21 478 2759 0 0,'0'2'207'0'0,"0"-2"-220"0"0,-4 20 3271 0 0,3-19-2135 0 0,1 1 0 0 0,-1 0 1 0 0,1 0-1 0 0,-1-1 0 0 0,-6 10 7621 0 0,0-10-5280 0 0,7-6-2975 0 0,0 1-797 0 0,0-29 786 0 0,2 0 0 0 0,1 1 0 0 0,9-40 0 0 0,-8 54-336 0 0,1 1 0 0 0,1 0-1 0 0,0 0 1 0 0,1 1 0 0 0,1 0-1 0 0,1 0 1 0 0,16-23 0 0 0,-15 26-140 0 0,2-1 0 0 0,-1 1 0 0 0,2 1 0 0 0,-1 0 0 0 0,2 1 0 0 0,0 1 1 0 0,0 0-1 0 0,0 0 0 0 0,2 2 0 0 0,-1-1 0 0 0,22-7 0 0 0,-9 6 83 0 0,0 0 0 0 0,1 2-1 0 0,56-8 1 0 0,-64 14-439 0 0,0 1-1 0 0,23 2 1 0 0,-24 1-1404 0 0,-1 0 0 0 0,30 8 0 0 0,-37-6-116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4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132 234 5063 0 0,'0'0'5979'0'0,"0"3"-4203"0"0,-1 4-1426 0 0,1 0 0 0 0,-1 0 0 0 0,0 0 0 0 0,-1 0 0 0 0,0 0 0 0 0,0 0 0 0 0,0 0 0 0 0,-1-1 0 0 0,-5 11 0 0 0,-87 168 1073 0 0,82-161-1401 0 0,12-23 113 0 0,2-3-50 0 0,86-152 251 0 0,-67 123-325 0 0,2 0 0 0 0,1 2-1 0 0,1 1 1 0 0,54-49 0 0 0,-45 49-3 0 0,2 1 1 0 0,46-27 0 0 0,-7 15 320 0 0,-63 34-132 0 0,1 0 0 0 0,0 1 0 0 0,0 0 0 0 0,20-3 0 0 0,-28 7-122 0 0,0 0 1 0 0,1 0-1 0 0,-1 0 1 0 0,0 0-1 0 0,7 2 1 0 0,-11-2-60 0 0,1 1 1 0 0,0-1 0 0 0,0 0-1 0 0,0 1 1 0 0,-1-1-1 0 0,1 1 1 0 0,0-1-1 0 0,-1 1 1 0 0,1-1-1 0 0,0 1 1 0 0,-1 0 0 0 0,1-1-1 0 0,-1 1 1 0 0,1 0-1 0 0,-1-1 1 0 0,1 1-1 0 0,-1 0 1 0 0,1 0 0 0 0,-1-1-1 0 0,1 2 1 0 0,0 0 28 0 0,1 3-26 0 0,1 1 0 0 0,-1-1 1 0 0,-1 0-1 0 0,1 0 0 0 0,-1 1 0 0 0,1-1 0 0 0,-2 1 0 0 0,1-1 0 0 0,0 1 0 0 0,-1-1 1 0 0,0 1-1 0 0,-1-1 0 0 0,1 1 0 0 0,-1-1 0 0 0,0 1 0 0 0,0-1 0 0 0,-1 0 0 0 0,0 1 1 0 0,-2 6-1 0 0,-6 9 159 0 0,0 0 0 0 0,-2 0 1 0 0,-15 21-1 0 0,-58 71 230 0 0,50-69-500 0 0,-40 65 0 0 0,57-67-1632 0 0,17-40 119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4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96 125 4607 0 0,'7'-9'13630'0'0,"-17"20"-12597"0"0,1-1-787 0 0,0 1 0 0 0,1-1 0 0 0,1 2 0 0 0,0-1 0 0 0,0 1 0 0 0,1 0 0 0 0,-6 18 0 0 0,6-11-211 0 0,1 1 1 0 0,0-1-1 0 0,2 1 1 0 0,-2 27-1 0 0,4-26-35 0 0,-1-7 0 0 0,1 0 0 0 0,1 0 0 0 0,0 0 0 0 0,1 0 0 0 0,4 16 0 0 0,1 3 0 0 0,-4-22 14 0 0,-1-11-8 0 0,-1 1 1 0 0,1-1-1 0 0,0 0 1 0 0,-1 1-1 0 0,1-1 1 0 0,-1 0-1 0 0,1 0 1 0 0,0 0-1 0 0,-1 0 1 0 0,1 1-1 0 0,0-1 1 0 0,-1 0-1 0 0,1 0 1 0 0,0 0-1 0 0,-1 0 1 0 0,1-1-1 0 0,0 1 1 0 0,-1 0-1 0 0,1 0 1 0 0,1 0-1 0 0,-2-1 4 0 0,6 0 77 0 0,0 0-1 0 0,-1-1 1 0 0,1 0-1 0 0,0 0 1 0 0,-1-1-1 0 0,0 0 1 0 0,1 0-1 0 0,-1 0 1 0 0,0 0-1 0 0,-1-1 1 0 0,1 0-1 0 0,8-8 1 0 0,0-3 174 0 0,-1 1 1 0 0,19-29-1 0 0,-9 7-170 0 0,-2-1-1 0 0,-1-1 0 0 0,-1-1 0 0 0,20-69 0 0 0,-35 98-456 0 0,0 0-1 0 0,0 1 0 0 0,2-1 1 0 0,-1 1-1 0 0,1 0 1 0 0,0 0-1 0 0,1 0 1 0 0,0 1-1 0 0,1-1 1 0 0,-1 2-1 0 0,12-11 1 0 0,1 1-4620 0 0,1-1-1302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4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15 1839 0 0,'0'-1'5557'0'0,"2"-10"1666"0"0,-2 11-7179 0 0,0 0-1 0 0,0-1 0 0 0,0 1 1 0 0,0 0-1 0 0,0 0 1 0 0,0 0-1 0 0,0 0 0 0 0,0 0 1 0 0,0 0-1 0 0,0 0 1 0 0,0-1-1 0 0,0 1 0 0 0,0 0 1 0 0,0 0-1 0 0,0 0 1 0 0,0 0-1 0 0,0 0 0 0 0,0 0 1 0 0,0 0-1 0 0,1 0 1 0 0,-1 0-1 0 0,0 0 0 0 0,0 0 1 0 0,0-1-1 0 0,0 1 1 0 0,0 0-1 0 0,0 0 0 0 0,0 0 1 0 0,0 0-1 0 0,1 0 0 0 0,-1 0 1 0 0,0 0-1 0 0,0 0 1 0 0,0 0-1 0 0,0 0 0 0 0,0 0 1 0 0,0 0-1 0 0,0 0 1 0 0,1 0-1 0 0,-1 0 0 0 0,0 0 1 0 0,0 0-1 0 0,0 0 1 0 0,0 0-1 0 0,0 0 0 0 0,0 0 1 0 0,0 0-1 0 0,0 1 1 0 0,1-1-1 0 0,-1 0 0 0 0,0 0 1 0 0,0 0-1 0 0,0 0 1 0 0,0 0-1 0 0,0 0 0 0 0,0 0 1 0 0,0 0-1 0 0,0 0 1 0 0,0 0-1 0 0,0 0 0 0 0,0 1 1 0 0,0-1-1 0 0,1 0 0 0 0,-1 0 1 0 0,0 13 669 0 0,-5 19-331 0 0,-15 35 143 0 0,-2-2 0 0 0,-3 0 0 0 0,-3-2-1 0 0,-50 84 1 0 0,23-43-453 0 0,48-89-128 0 0,1 1 0 0 0,0 0 0 0 0,1 0 0 0 0,-5 29 0 0 0,10-42-137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241 238 5527 0 0,'28'-32'200'0'0,"1"1"0"0"0,36-28 0 0 0,-2 2 5528 0 0,-19 18-337 0 0,-24 21-4543 0 0,-19 16 329 0 0,-2 7-911 0 0,-17 45 178 0 0,-2-1 0 0 0,-41 72 1 0 0,19-41-100 0 0,-91 178 167 0 0,14-28-380 0 0,102-195-121 0 0,2 0 0 0 0,2 0 0 0 0,1 1 0 0 0,2 1-1 0 0,1 0 1 0 0,-5 53 0 0 0,9-61-215 0 0,3-15-2280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0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9991 0 0,'0'0'456'0'0,"0"-2"-8"0"0,0-2-345 0 0,1-1-1 0 0,-1 0 0 0 0,1 0 0 0 0,1 1 0 0 0,-1-1 0 0 0,1 1 1 0 0,-1-1-1 0 0,1 1 0 0 0,1 0 0 0 0,-1-1 0 0 0,1 1 1 0 0,-1 0-1 0 0,1 1 0 0 0,0-1 0 0 0,0 0 0 0 0,1 1 1 0 0,-1 0-1 0 0,9-6 0 0 0,1-1 321 0 0,1 1-1 0 0,0 1 1 0 0,0 0-1 0 0,21-7 1 0 0,246-81 809 0 0,-267 91-1201 0 0,0 1 29 0 0,-1 1 1 0 0,0 0-1 0 0,1 0 1 0 0,0 2-1 0 0,0-1 1 0 0,-1 2 0 0 0,21 1-1 0 0,-30-1-6 0 0,0 1 0 0 0,0-1-1 0 0,0 1 1 0 0,-1 0 0 0 0,1 0-1 0 0,0 0 1 0 0,-1 1 0 0 0,1-1-1 0 0,-1 1 1 0 0,0 0 0 0 0,1 0-1 0 0,-1 0 1 0 0,0 0 0 0 0,0 1 0 0 0,0-1-1 0 0,-1 1 1 0 0,1 0 0 0 0,0 0-1 0 0,-1 0 1 0 0,0 0 0 0 0,0 0-1 0 0,0 0 1 0 0,0 1 0 0 0,0-1-1 0 0,-1 1 1 0 0,1-1 0 0 0,-1 1-1 0 0,0 0 1 0 0,0-1 0 0 0,-1 1 0 0 0,1 5-1 0 0,0-1 45 0 0,-1 0-1 0 0,-1-1 1 0 0,1 1-1 0 0,-1 0 0 0 0,0-1 1 0 0,-1 1-1 0 0,0-1 1 0 0,0 1-1 0 0,-1-1 1 0 0,0 0-1 0 0,-4 7 0 0 0,-2 3 103 0 0,-1-1 0 0 0,0 0-1 0 0,-17 19 1 0 0,-31 30 255 0 0,-3-3-1 0 0,-3-3 0 0 0,-103 76 0 0 0,160-131-589 0 0,-73 60-2963 0 0,69-55 1461 0 0,2-5-54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2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9095 0 0,'0'0'415'0'0,"-2"1"-7"0"0,-9 2-263 0 0,-3 0 5718 0 0,23-1-5713 0 0,0 1-1 0 0,0 0 1 0 0,-1 0-1 0 0,1 1 1 0 0,-1 0 0 0 0,0 1-1 0 0,0 0 1 0 0,0 0 0 0 0,-1 0-1 0 0,0 1 1 0 0,0 0 0 0 0,12 14-1 0 0,-1-1-15 0 0,1-1 0 0 0,30 22-1 0 0,11 10 32 0 0,-54-46-135 0 0,15 16 6 0 0,-6-2-36 0 0,-12-13 0 0 0,-2 0 0 0 0,4 10 0 0 0,-5-13 1 0 0,0 1 0 0 0,0-1-1 0 0,0 0 1 0 0,-1 0 0 0 0,1 1 0 0 0,0-1 0 0 0,-1 0-1 0 0,1 1 1 0 0,-1-1 0 0 0,0 0 0 0 0,0 0-1 0 0,0 0 1 0 0,0 0 0 0 0,0 0 0 0 0,0 0-1 0 0,-1 0 1 0 0,1 0 0 0 0,-1-1 0 0 0,1 1-1 0 0,-1 0 1 0 0,-3 2 0 0 0,-3 2 7 0 0,-1 0 1 0 0,1-1-1 0 0,-17 7 1 0 0,12-5 0 0 0,-36 15-1 0 0,-2-1-1 0 0,-58 14 0 0 0,34-11 101 0 0,73-23-167 0 0,4-2-1563 0 0,-1 1 1309 0 0,0 0 1 0 0,1-1-1 0 0,-1 1 1 0 0,0 0 0 0 0,0-1-1 0 0,0 0 1 0 0,0 1-1 0 0,0-1 1 0 0,1 0 0 0 0,4-3-1218 0 0,14-6-3797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4:5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5063 0 0,'-1'1'6866'0'0,"-33"112"-2466"0"0,12-34-4190 0 0,0-7-204 0 0,-64 135 0 0 0,82-200-287 0 0,0 0-1 0 0,0-1 0 0 0,-1 1 1 0 0,1-1-1 0 0,-1 0 0 0 0,-1-1 1 0 0,1 1-1 0 0,-1-1 0 0 0,0 0 1 0 0,0-1-1 0 0,-14 8 0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0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0 346 1375 0 0,'0'0'13852'0'0,"2"0"-13412"0"0,12 3-108 0 0,-1-1-1 0 0,1 0 1 0 0,0-1-1 0 0,1 0 1 0 0,-1-2-1 0 0,15-1 1 0 0,-6 1-25 0 0,109-11 1228 0 0,154-34 1 0 0,-154 22-935 0 0,-86 17-469 0 0,221-41 410 0 0,-4-17-545 0 0,-231 56-208 0 0,79-29-755 0 0,-95 31-372 0 0,0-1-1 0 0,24-17 1 0 0,1-6-637 0 0,-5 0-9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0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4143 0 0,'0'0'319'0'0,"0"2"112"0"0,-30 71 7189 0 0,-1-1-3436 0 0,-134 260-1195 0 0,100-214-2570 0 0,-109 189-117 0 0,57-141-291 0 0,115-164-3 0 0,0 0 0 0 0,-1 1 0 0 0,1-1 0 0 0,0 0 0 0 0,-1 0 0 0 0,1 0 0 0 0,-1 0 0 0 0,1 0 0 0 0,-5 1 0 0 0,-3 3 37 0 0,10-6-42 0 0,0 0-1 0 0,-1 0 0 0 0,1 0 1 0 0,0-1-1 0 0,-1 1 1 0 0,1 0-1 0 0,0 0 0 0 0,0 0 1 0 0,-1 0-1 0 0,1 0 1 0 0,0-1-1 0 0,0 1 0 0 0,0 0 1 0 0,-1 0-1 0 0,1 0 1 0 0,0-1-1 0 0,0 1 1 0 0,0 0-1 0 0,-1 0 0 0 0,1-1 1 0 0,0 1-1 0 0,0 0 1 0 0,0 0-1 0 0,0-1 0 0 0,0 1 1 0 0,0 0-1 0 0,0-1 1 0 0,0 1-1 0 0,0 0 0 0 0,0 0 1 0 0,0-1-1 0 0,-3-10 5 0 0,3 6-4 0 0,0 0 0 0 0,1 1 0 0 0,-1-1 0 0 0,1 0 0 0 0,0 0 0 0 0,1 1 0 0 0,-1-1 0 0 0,1 0 0 0 0,3-5 1 0 0,23-39-199 0 0,-26 46 181 0 0,15-23-180 0 0,2 1 1 0 0,0 0 0 0 0,2 2-1 0 0,1 0 1 0 0,0 2 0 0 0,2 0-1 0 0,0 2 1 0 0,53-32 0 0 0,-71 47 236 0 0,0 1 0 0 0,0 0 0 0 0,1 0 1 0 0,0 0-1 0 0,12-3 0 0 0,-17 6-12 0 0,0 0 1 0 0,-1-1-1 0 0,1 1 0 0 0,-1 0 0 0 0,1 0 1 0 0,0 0-1 0 0,-1 0 0 0 0,1 0 1 0 0,-1 1-1 0 0,1-1 0 0 0,-1 0 0 0 0,1 1 1 0 0,-1-1-1 0 0,1 1 0 0 0,-1 0 1 0 0,1-1-1 0 0,-1 1 0 0 0,0 0 0 0 0,1 0 1 0 0,-1 0-1 0 0,0 0 0 0 0,1 0 1 0 0,-1 0-1 0 0,0 0 0 0 0,0 0 1 0 0,0 1-1 0 0,0-1 0 0 0,0 0 0 0 0,-1 1 1 0 0,1-1-1 0 0,0 0 0 0 0,0 4 1 0 0,1 0 12 0 0,0 1 1 0 0,-1 0 0 0 0,0 0-1 0 0,0-1 1 0 0,-1 1 0 0 0,0 0-1 0 0,0 0 1 0 0,0 0 0 0 0,-1 0-1 0 0,0 0 1 0 0,-2 9 0 0 0,-3 8 96 0 0,-14 32-1 0 0,18-52-127 0 0,-15 38 112 0 0,-3 0-1 0 0,-38 59 1 0 0,27-48-659 0 0,30-50 152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0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69 215 8287 0 0,'0'0'756'0'0,"2"0"-622"0"0,53 9 6977 0 0,-3-5-3651 0 0,-30-4-3151 0 0,0-1-1 0 0,0-1 0 0 0,0-1 1 0 0,40-10-1 0 0,-51 10-347 0 0,0-1 1 0 0,0-1 0 0 0,0 0-1 0 0,0 0 1 0 0,-1-1-1 0 0,18-13 1 0 0,-22 15-12 0 0,-1 0-1 0 0,0-1 1 0 0,0 1-1 0 0,-1-1 0 0 0,0 0 1 0 0,1-1-1 0 0,-2 1 1 0 0,1-1-1 0 0,-1 1 1 0 0,1-1-1 0 0,-2 0 1 0 0,1-1-1 0 0,3-10 1 0 0,-6 14 37 0 0,1-1 0 0 0,-1 1-1 0 0,1 0 1 0 0,-1 0 0 0 0,0 0 0 0 0,0-1 0 0 0,-1 1 0 0 0,1 0 0 0 0,-1 0 0 0 0,1 0-1 0 0,-1 0 1 0 0,0-1 0 0 0,0 1 0 0 0,0 0 0 0 0,-3-3 0 0 0,3 4-1 0 0,0 0 1 0 0,0 1 0 0 0,-1-1 0 0 0,1 1-1 0 0,-1-1 1 0 0,1 1 0 0 0,-1 0-1 0 0,0-1 1 0 0,1 1 0 0 0,-1 0-1 0 0,0 0 1 0 0,0 0 0 0 0,0 0 0 0 0,1 1-1 0 0,-1-1 1 0 0,0 0 0 0 0,0 1-1 0 0,0-1 1 0 0,0 1 0 0 0,-1 0-1 0 0,1 0 1 0 0,0 0 0 0 0,0 0 0 0 0,-3 0-1 0 0,-5 2-44 0 0,1 0-1 0 0,-1 0 0 0 0,1 1 1 0 0,0 0-1 0 0,0 1 1 0 0,1 0-1 0 0,-1 0 1 0 0,-14 11-1 0 0,-61 50-105 0 0,78-59 150 0 0,-123 116 341 0 0,112-104-234 0 0,1 2-1 0 0,1 0 1 0 0,0 0 0 0 0,2 2-1 0 0,-11 22 1 0 0,22-40-90 0 0,1-1 1 0 0,-1 0-1 0 0,1 1 1 0 0,0-1-1 0 0,0 1 1 0 0,1 0-1 0 0,-1-1 1 0 0,1 1-1 0 0,0-1 1 0 0,0 1-1 0 0,0 0 1 0 0,0-1-1 0 0,1 7 1 0 0,0-8-3 0 0,0 0 1 0 0,0 0-1 0 0,-1 0 0 0 0,1 0 1 0 0,1 0-1 0 0,-1 0 1 0 0,0 0-1 0 0,0 0 0 0 0,1-1 1 0 0,-1 1-1 0 0,1 0 1 0 0,-1-1-1 0 0,1 1 0 0 0,0-1 1 0 0,0 0-1 0 0,-1 1 0 0 0,1-1 1 0 0,0 0-1 0 0,0 0 1 0 0,0 0-1 0 0,0 0 0 0 0,1-1 1 0 0,1 1-1 0 0,6 2-10 0 0,0-2 0 0 0,0 1 0 0 0,0-2 0 0 0,0 1 0 0 0,18-2 0 0 0,50-11-66 0 0,-75 12 74 0 0,27-6-85 0 0,45-6 82 0 0,-64 11-221 0 0,-1 0 0 0 0,1 1-1 0 0,0 0 1 0 0,19 4 0 0 0,-29-4-245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0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8287 0 0,'0'0'382'0'0,"0"2"-8"0"0,-67 124 3944 0 0,5-9-544 0 0,-6-1-2702 0 0,-213 395 1040 0 0,166-280-2410 0 0,109-221 22 0 0,5-8-63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0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27 614 11951 0 0,'0'0'547'0'0,"-1"0"-11"0"0,-7 2-344 0 0,-9 1 1709 0 0,17-4-1271 0 0,3-7-452 0 0,0 0 1 0 0,1 1-1 0 0,-1 0 1 0 0,2 0-1 0 0,-1 0 1 0 0,1 0-1 0 0,0 0 0 0 0,10-9 1 0 0,-5 4-35 0 0,275-282 1104 0 0,-271 281-1214 0 0,24-23 23 0 0,1 2 1 0 0,2 2-1 0 0,1 2 1 0 0,54-29 0 0 0,-86 53 24 0 0,1 1 1 0 0,0 0 0 0 0,0 1-1 0 0,0 0 1 0 0,1 1 0 0 0,16-3-1 0 0,-25 6-37 0 0,1-1 1 0 0,-1 1-1 0 0,0 0 0 0 0,1 0 1 0 0,-1 1-1 0 0,0-1 0 0 0,0 1 1 0 0,1 0-1 0 0,-1-1 0 0 0,0 2 0 0 0,6 1 1 0 0,-7-1-20 0 0,0-1 1 0 0,0 1 0 0 0,0-1-1 0 0,0 1 1 0 0,0 0 0 0 0,0 0 0 0 0,-1 0-1 0 0,1 0 1 0 0,-1 0 0 0 0,1 0-1 0 0,-1 1 1 0 0,0-1 0 0 0,1 0-1 0 0,-1 1 1 0 0,-1-1 0 0 0,1 1-1 0 0,1 2 1 0 0,-1 3 0 0 0,1 1-1 0 0,-2-1 0 0 0,1 0 1 0 0,-1 1-1 0 0,0-1 0 0 0,0 1 1 0 0,-1-1-1 0 0,-4 17 1 0 0,-3 5 50 0 0,-14 33 0 0 0,7-24 59 0 0,3-2 1 0 0,-33 66 0 0 0,40-92-116 0 0,-2-1 0 0 0,1 1 1 0 0,-2-1-1 0 0,1-1 0 0 0,-1 1 0 0 0,-1-1 0 0 0,1 0 0 0 0,-2-1 1 0 0,1 0-1 0 0,-15 9 0 0 0,-92 39-155 0 0,84-43 6 0 0,1 1-1 0 0,-56 37 1 0 0,82-47 41 0 0,0-1-1 0 0,0 0 1 0 0,0 1-1 0 0,0-2 1 0 0,-1 1-1 0 0,1-1 1 0 0,-10 4-1 0 0,13-6-178 0 0,4-2-716 0 0,40-29-1691 0 0,-21 16 962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0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80 419 3679 0 0,'0'2'167'0'0,"-1"17"149"0"0,-3 23 0 0 0,-6-1 13596 0 0,9-41-13817 0 0,-1 0 0 0 0,0-1 0 0 0,0 1 0 0 0,1-1 0 0 0,-1 1 0 0 0,0-1 0 0 0,1 0 0 0 0,-1 1 0 0 0,1-1 0 0 0,-1 0 0 0 0,1 0 0 0 0,-1 0-1 0 0,1 0 1 0 0,-1-1 0 0 0,1 1 0 0 0,0 0 0 0 0,0 0 0 0 0,0-1 0 0 0,0 1 0 0 0,0-1 0 0 0,-1-2 0 0 0,-2-2 19 0 0,1-1-1 0 0,0 0 1 0 0,0 1 0 0 0,-1-8-1 0 0,-1-4-12 0 0,2 1 0 0 0,0-1 0 0 0,1 0 1 0 0,0 0-1 0 0,2 0 0 0 0,0 1 0 0 0,1-1 0 0 0,1 0 0 0 0,0 0 0 0 0,8-26 0 0 0,-6 30-94 0 0,1 0 0 0 0,1 0-1 0 0,-1 1 1 0 0,2 0 0 0 0,0 0 0 0 0,1 0-1 0 0,0 1 1 0 0,1 0 0 0 0,0 1 0 0 0,0-1-1 0 0,18-14 1 0 0,-17 18-87 0 0,0 1-1 0 0,1-1 1 0 0,-1 2 0 0 0,1 0-1 0 0,1 0 1 0 0,-1 0 0 0 0,1 2-1 0 0,0 0 1 0 0,0 0 0 0 0,0 1-1 0 0,1 0 1 0 0,-1 1 0 0 0,23-1-1 0 0,23 5-1959 0 0,-18 1-3024 0 0,-5 1-980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0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3 14599 0 0,'0'0'1320'0'0,"-15"-3"-424"0"0,10 4-646 0 0,-1 0 0 0 0,0 1-1 0 0,1 0 1 0 0,0 0 0 0 0,-1 0 0 0 0,1 0-1 0 0,0 1 1 0 0,0 0 0 0 0,-8 6-1 0 0,-4 1-126 0 0,-34 20 196 0 0,-69 54 0 0 0,99-67-249 0 0,1 1 1 0 0,0 0-1 0 0,1 2 0 0 0,2 1 1 0 0,-25 34-1 0 0,35-43-29 0 0,1-1 0 0 0,0 1 0 0 0,-7 21 1 0 0,11-27-31 0 0,0 0 0 0 0,0 1 0 0 0,1-1 0 0 0,0 0 0 0 0,0 0 1 0 0,1 0-1 0 0,0 1 0 0 0,0-1 0 0 0,2 12 0 0 0,-1-15 1 0 0,0 0 0 0 0,0-1 0 0 0,0 1 0 0 0,0 0 0 0 0,1-1 0 0 0,-1 1 0 0 0,1-1 0 0 0,0 1 0 0 0,-1-1 0 0 0,1 0 0 0 0,0 0 0 0 0,1 0 0 0 0,-1 0 0 0 0,0 0 0 0 0,1 0 0 0 0,-1 0 0 0 0,1-1-1 0 0,-1 1 1 0 0,1-1 0 0 0,0 0 0 0 0,-1 0 0 0 0,1 0 0 0 0,0 0 0 0 0,0 0 0 0 0,4 0 0 0 0,-1 0 35 0 0,1 0 0 0 0,0 0 0 0 0,0-1 0 0 0,0 0 0 0 0,-1 0 0 0 0,1-1 0 0 0,0 0 0 0 0,0 0 0 0 0,-1-1 0 0 0,8-2 0 0 0,2-2 15 0 0,-2 0 0 0 0,1-2 0 0 0,-1 0 1 0 0,0 0-1 0 0,-1-1 0 0 0,0-1 0 0 0,0 0 0 0 0,-1-1 0 0 0,0 0 0 0 0,-1-1 0 0 0,-1 0 0 0 0,0-1 1 0 0,13-20-1 0 0,-16 21-68 0 0,-1 0 0 0 0,0 0 1 0 0,-1 0-1 0 0,-1-1 0 0 0,0 1 1 0 0,0-1-1 0 0,-1 0 0 0 0,-1 0 1 0 0,0-1-1 0 0,-1 1 0 0 0,0 0 1 0 0,-1-1-1 0 0,-1 1 0 0 0,0 0 1 0 0,-1 0-1 0 0,-6-24 0 0 0,6 30-366 0 0,0 0-1 0 0,0 1 1 0 0,-1-1-1 0 0,0 1 0 0 0,-1 0 1 0 0,1 0-1 0 0,-1 0 1 0 0,0 1-1 0 0,-1-1 0 0 0,1 1 1 0 0,-1 0-1 0 0,-7-6 1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0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7367 0 0,'-1'2'568'0'0,"-11"16"-519"0"0,1 1 1877 0 0,0 0-1 0 0,-11 27 1 0 0,-54 170 2730 0 0,-71 171-3398 0 0,132-355-1265 0 0,-80 156 94 0 0,76-154-132 0 0,-2-2 0 0 0,-1 0 0 0 0,-38 41 0 0 0,58-70 47 0 0,-1-1 0 0 0,0 1 0 0 0,1-1 0 0 0,-1 0 0 0 0,0 0 0 0 0,0 0 1 0 0,0 0-1 0 0,0 0 0 0 0,-1-1 0 0 0,1 1 0 0 0,-6 1 0 0 0,8-3 1 0 0,0 0 1 0 0,-1 0 0 0 0,1 0 0 0 0,0 0-1 0 0,0 0 1 0 0,0 0 0 0 0,0 0-1 0 0,0 0 1 0 0,0 0 0 0 0,0-1-1 0 0,0 1 1 0 0,0 0 0 0 0,0-1-1 0 0,0 1 1 0 0,0-1 0 0 0,-2 0-1 0 0,2-1 2 0 0,-1 1-1 0 0,1 0 0 0 0,0 0 0 0 0,0-1 1 0 0,0 1-1 0 0,0-1 0 0 0,0 1 0 0 0,0-1 1 0 0,1 1-1 0 0,-1-1 0 0 0,0 1 0 0 0,1-1 1 0 0,-1-3-1 0 0,-1-1 3 0 0,2-1 0 0 0,-1 1 1 0 0,1-1-1 0 0,0 0 0 0 0,0 1 1 0 0,1-1-1 0 0,2-11 0 0 0,15-47-14 0 0,-16 60 9 0 0,5-15-93 0 0,1 1 1 0 0,0-1-1 0 0,2 2 0 0 0,0-1 1 0 0,21-25-1 0 0,-21 30 0 0 0,0 2 0 0 0,1-1 0 0 0,1 2 0 0 0,0 0 0 0 0,1 0 0 0 0,0 1 0 0 0,23-14 0 0 0,-29 21 74 0 0,0-1 0 0 0,0 1 0 0 0,1 0 0 0 0,-1 1 0 0 0,1 0-1 0 0,0 0 1 0 0,0 1 0 0 0,0 0 0 0 0,0 0 0 0 0,-1 1 0 0 0,1 0 0 0 0,0 0 0 0 0,0 1-1 0 0,0 0 1 0 0,0 0 0 0 0,0 1 0 0 0,-1 0 0 0 0,14 5 0 0 0,-12-3 84 0 0,-1 0-1 0 0,1 1 1 0 0,-1 0 0 0 0,-1 0 0 0 0,1 1-1 0 0,-1 0 1 0 0,0 0 0 0 0,0 1 0 0 0,0 0-1 0 0,-1 0 1 0 0,0 0 0 0 0,-1 1 0 0 0,0 0-1 0 0,0 0 1 0 0,6 13 0 0 0,-4-4 235 0 0,-1-1 0 0 0,0 1 0 0 0,-1 0 0 0 0,-1 1 0 0 0,4 32 0 0 0,-8-43-260 0 0,0 0 0 0 0,0 0 0 0 0,0 0 0 0 0,0 0 0 0 0,-1 0 1 0 0,-1 0-1 0 0,1 0 0 0 0,-1-1 0 0 0,0 1 0 0 0,0-1 0 0 0,-1 1 0 0 0,0-1 0 0 0,0 0 0 0 0,-1 0 0 0 0,1 0 0 0 0,-1 0 0 0 0,-9 9 0 0 0,5-8 37 0 0,-1 0 1 0 0,0 0-1 0 0,0-1 0 0 0,0 0 0 0 0,-1-1 1 0 0,0 0-1 0 0,0 0 0 0 0,-1-1 1 0 0,-13 3-1 0 0,-10 2 118 0 0,-54 6 0 0 0,85-14-315 0 0,-9 0 46 0 0,0 1 0 0 0,-17-2 0 0 0,3-5-2079 0 0,24 5 1500 0 0,0-1 0 0 0,0 0 1 0 0,0 0-1 0 0,0 0 0 0 0,0 0 1 0 0,0-1-1 0 0,0 1 0 0 0,1-1 1 0 0,-3-1-1 0 0,-4-7-5408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0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6 13359 0 0,'0'0'2168'0'0,"-2"-1"-1357"0"0,-2 0-688 0 0,0 0 0 0 0,0 0 0 0 0,0 0 0 0 0,-1 1 0 0 0,1 0 0 0 0,0 0 0 0 0,0 0 0 0 0,-1 0 0 0 0,1 1 0 0 0,0-1 0 0 0,0 1 0 0 0,-1 0 0 0 0,-4 2 0 0 0,-8 4 550 0 0,-28 13 0 0 0,43-19-672 0 0,-19 11 31 0 0,0 0 0 0 0,1 2 0 0 0,0 0 0 0 0,1 1 0 0 0,-24 26 0 0 0,22-19 26 0 0,1 1 0 0 0,1 1 0 0 0,-31 51 0 0 0,45-65-20 0 0,-1 1-1 0 0,2 0 0 0 0,-1-1 1 0 0,2 1-1 0 0,-1 1 0 0 0,2-1 1 0 0,-1 0-1 0 0,-1 21 0 0 0,5-29-18 0 0,-1 1-1 0 0,0-1 1 0 0,1 0-1 0 0,-1 1 1 0 0,1-1 0 0 0,0 0-1 0 0,0 1 1 0 0,1-1-1 0 0,-1 0 1 0 0,1 0-1 0 0,-1 0 1 0 0,1 0-1 0 0,0 0 1 0 0,0-1 0 0 0,0 1-1 0 0,0 0 1 0 0,1-1-1 0 0,-1 0 1 0 0,1 1-1 0 0,0-1 1 0 0,-1 0 0 0 0,1 0-1 0 0,0-1 1 0 0,0 1-1 0 0,4 1 1 0 0,-4-2 14 0 0,0 1 1 0 0,0-1-1 0 0,0-1 0 0 0,0 1 1 0 0,0 0-1 0 0,1-1 1 0 0,-1 0-1 0 0,0 1 0 0 0,0-1 1 0 0,0 0-1 0 0,1-1 0 0 0,-1 1 1 0 0,0-1-1 0 0,0 1 1 0 0,0-1-1 0 0,0 0 0 0 0,0 0 1 0 0,0 0-1 0 0,0-1 0 0 0,0 1 1 0 0,0-1-1 0 0,0 1 1 0 0,-1-1-1 0 0,1 0 0 0 0,-1 0 1 0 0,5-4-1 0 0,4-8 34 0 0,-1-1-1 0 0,0 1 1 0 0,10-21-1 0 0,-9 15 13 0 0,15-20 0 0 0,86-98-203 0 0,-106 132 80 0 0,-5 4-116 0 0,0 1-898 0 0,0 0 883 0 0,-1-1-1 0 0,1 1 1 0 0,0-1-1 0 0,-1 1 1 0 0,1-1-1 0 0,0-3 1 0 0,-6 1 90 0 0,-1 0 0 0 0,1 0 1 0 0,-1 0-1 0 0,0 0 1 0 0,0 1-1 0 0,0 0 1 0 0,0 0-1 0 0,-9-2 1 0 0,1 0 35 0 0,7 1-5271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03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61 1375 0 0,'2'-4'12757'0'0,"5"-9"-11380"0"0,22-27 408 0 0,-39 37-1198 0 0,5 3-517 0 0,0 0 0 0 0,0 1 0 0 0,0-1 0 0 0,1 1 0 0 0,-1 0 0 0 0,0 0 0 0 0,0 1 0 0 0,1-1 0 0 0,-1 1 0 0 0,1 0 0 0 0,-7 4 0 0 0,-4 2-9 0 0,-22 8 107 0 0,1 3-1 0 0,0 1 1 0 0,2 1 0 0 0,1 2 0 0 0,0 1-1 0 0,2 2 1 0 0,1 1 0 0 0,1 2 0 0 0,2 0-1 0 0,-28 39 1 0 0,45-54 4 0 0,-14 29-1 0 0,21-38-147 0 0,1 0 0 0 0,0 1 0 0 0,0-1 0 0 0,0 1 0 0 0,1 0 0 0 0,-1-1 0 0 0,2 1 0 0 0,-1 0 0 0 0,0 7 0 0 0,1-12-20 0 0,0 0 1 0 0,0 0-1 0 0,1 1 0 0 0,-1-1 1 0 0,0 0-1 0 0,0 0 0 0 0,1 0 1 0 0,-1 1-1 0 0,1-1 0 0 0,-1 0 1 0 0,1 0-1 0 0,-1 0 0 0 0,1 0 1 0 0,0 0-1 0 0,-1 0 1 0 0,1 0-1 0 0,0 0 0 0 0,0 0 1 0 0,0 0-1 0 0,0 0 0 0 0,0-1 1 0 0,2 2-1 0 0,-1-1 4 0 0,0 0-1 0 0,0 0 0 0 0,0-1 1 0 0,0 1-1 0 0,1-1 1 0 0,-1 0-1 0 0,0 0 1 0 0,0 1-1 0 0,1-1 1 0 0,-1-1-1 0 0,4 1 1 0 0,4-2 30 0 0,0-1 0 0 0,0 0 0 0 0,0 0 0 0 0,11-6 0 0 0,0-1 26 0 0,0 0 0 0 0,-1-2 0 0 0,0-1 0 0 0,33-28 1 0 0,-41 31 18 0 0,-1-2 1 0 0,0 1 0 0 0,-1-1 0 0 0,0-1 0 0 0,-1 0 0 0 0,0 0 0 0 0,-1-1 0 0 0,7-15 0 0 0,-7 12 281 0 0,-7 15-117 0 0,-2 4-195 0 0,-13 15-75 0 0,-20 34 0 0 0,31-46-4 0 0,0 0 0 0 0,0 0 0 0 0,1 1 0 0 0,0-1 0 0 0,0 1 0 0 0,0-1 1 0 0,1 1-1 0 0,-1 0 0 0 0,2-1 0 0 0,-1 1 0 0 0,1 0 0 0 0,0 9 0 0 0,0-13-172 0 0,0 0-1 0 0,1 0 1 0 0,-1 0 0 0 0,1 0-1 0 0,0 0 1 0 0,0 0-1 0 0,0 0 1 0 0,0 0 0 0 0,2 2-1 0 0,5 4-1897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0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1 17623 0 0,'0'0'1595'0'0,"-2"0"-1310"0"0,0 0-264 0 0,0 0 0 0 0,0 1 0 0 0,0-1 0 0 0,0 1 0 0 0,0 0-1 0 0,0 0 1 0 0,0 0 0 0 0,0-1 0 0 0,0 2 0 0 0,1-1 0 0 0,-1 0 0 0 0,0 0-1 0 0,1 1 1 0 0,-1-1 0 0 0,1 0 0 0 0,-2 3 0 0 0,-23 30 580 0 0,19-25-493 0 0,-35 55 336 0 0,2 2-1 0 0,-34 78 0 0 0,-47 148-88 0 0,-59 136-380 0 0,150-368 2 0 0,-3-1 0 0 0,-2-2 0 0 0,-3-2-1 0 0,-85 97 1 0 0,113-141 63 0 0,-1-1 0 0 0,0 0-1 0 0,0 0 1 0 0,-1-1 0 0 0,-16 10 0 0 0,27-19 65 0 0,-3-7 128 0 0,3 5-207 0 0,1 0 0 0 0,0 0-1 0 0,0-1 1 0 0,-1 1 0 0 0,2 0-1 0 0,-1 0 1 0 0,0 0 0 0 0,0-1-1 0 0,1 1 1 0 0,-1 0 0 0 0,1 0-1 0 0,1-4 1 0 0,12-24 58 0 0,-14 30-84 0 0,7-12 26 0 0,86-150-236 0 0,-77 139 64 0 0,0 1 0 0 0,2 0 0 0 0,0 1-1 0 0,37-31 1 0 0,-26 28-8 0 0,41-25-1 0 0,-58 42 132 0 0,1 0 1 0 0,-1 1-1 0 0,1 0 0 0 0,0 1 0 0 0,0 1 1 0 0,24-6-1 0 0,-29 10 22 0 0,0-1 0 0 0,-1 1 0 0 0,1 0 0 0 0,0 1 0 0 0,-1 0 0 0 0,1 0 0 0 0,-1 0 0 0 0,1 1 0 0 0,-1 0 0 0 0,1 1 0 0 0,8 4 0 0 0,-6-2-8 0 0,0 0 0 0 0,0 1 0 0 0,0 1-1 0 0,-1-1 1 0 0,0 1 0 0 0,15 17 0 0 0,-19-19 35 0 0,-1 1 0 0 0,0 0-1 0 0,-1 0 1 0 0,1 0 0 0 0,-1 0-1 0 0,0 0 1 0 0,-1 1 0 0 0,0 0-1 0 0,0-1 1 0 0,0 1 0 0 0,-1 0 0 0 0,0 0-1 0 0,0 0 1 0 0,0 0 0 0 0,-1 0-1 0 0,0 0 1 0 0,-1 0 0 0 0,-1 11-1 0 0,-1-4 107 0 0,0-1-1 0 0,-1 1 1 0 0,0-1 0 0 0,-1 0-1 0 0,0 0 1 0 0,-1 0-1 0 0,0 0 1 0 0,-12 14-1 0 0,11-16-74 0 0,0-1 0 0 0,-1-1 0 0 0,0 1 0 0 0,-1-1 0 0 0,0-1 1 0 0,0 0-1 0 0,-1 0 0 0 0,0-1 0 0 0,-1 0 0 0 0,1 0 0 0 0,-1-2 0 0 0,0 1 0 0 0,-1-1 0 0 0,-19 5 0 0 0,8-3-16 0 0,-1-2 1 0 0,0-1-1 0 0,-42 2 0 0 0,49-6-8 0 0,-1 0 0 0 0,1-1 0 0 0,0-1 0 0 0,-1 0 0 0 0,-32-10 0 0 0,45 10-65 0 0,0 0 1 0 0,0-1 0 0 0,0 1 0 0 0,0-1-1 0 0,0 0 1 0 0,0 0 0 0 0,1 0-1 0 0,-8-7 1 0 0,11 9-68 0 0,0-1 0 0 0,0 1 0 0 0,0 0 0 0 0,0 0 0 0 0,0-1 0 0 0,0 1 0 0 0,0 0 0 0 0,0-1 0 0 0,1 1 0 0 0,-1-1 0 0 0,0 1 0 0 0,1-1 0 0 0,-1 0 0 0 0,1 1 0 0 0,0-1 0 0 0,0 1 0 0 0,-1-1 0 0 0,1 0 0 0 0,0 1 0 0 0,0-1 0 0 0,1 0 0 0 0,-1 1 0 0 0,0-1 0 0 0,0 1 0 0 0,1-1 0 0 0,-1 0 0 0 0,1 1 0 0 0,0-1 0 0 0,-1 1 0 0 0,1-1 0 0 0,0 1 0 0 0,0 0 0 0 0,1-3 0 0 0,7-7-1590 0 0,1-1-281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0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 6447 0 0,'0'0'586'0'0,"-2"0"-486"0"0,-32-3 16142 0 0,23 29-15050 0 0,-57 229 563 0 0,66-243-546 0 0,1-7-3477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0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68 4607 0 0,'5'-8'117'0'0,"1"0"0"0"0,-1 1-1 0 0,1-1 1 0 0,13-10 0 0 0,3 1 7600 0 0,-21 17-7473 0 0,-1 0 0 0 0,0 0 0 0 0,1-1 0 0 0,-1 1 0 0 0,0 0 0 0 0,1 0 0 0 0,-1 0 0 0 0,0 0 0 0 0,1 0 0 0 0,-1 0 0 0 0,0 0 1 0 0,1 0-1 0 0,-1-1 0 0 0,0 1 0 0 0,1 0 0 0 0,-1 0 0 0 0,0 1 0 0 0,1-1 0 0 0,-1 0 0 0 0,0 0 0 0 0,1 0 0 0 0,-1 0 0 0 0,0 0 0 0 0,1 0 0 0 0,-1 0 1 0 0,0 1-1 0 0,1-1 0 0 0,-1 0 0 0 0,1 1 488 0 0,0-1-488 0 0,-1 1-123 0 0,1 1 0 0 0,-1-1 0 0 0,0 0 0 0 0,1 0 0 0 0,-1 0-1 0 0,0 0 1 0 0,0 1 0 0 0,0-1 0 0 0,0 0 0 0 0,0 0 0 0 0,0 2 0 0 0,-7 32-884 0 0,-2-6 990 0 0,-1-1 0 0 0,-16 29 0 0 0,-33 53 471 0 0,36-70-512 0 0,-122 196 302 0 0,77-132-144 0 0,-69 145 0 0 0,134-243-509 0 0,0 1-1 0 0,0-1 1 0 0,1 1-1 0 0,0 0 1 0 0,0 0-1 0 0,1-1 1 0 0,-1 9-1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0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11519 0 0,'0'0'887'0'0,"-9"1"-226"0"0,5 0 273 0 0,0 1 0 0 0,0-1 0 0 0,0 1 0 0 0,0 0-1 0 0,0 0 1 0 0,0 1 0 0 0,-4 3 0 0 0,3-1-288 0 0,0 0 0 0 0,1-1 0 0 0,-1 2 0 0 0,-4 6 0 0 0,-1 5-255 0 0,1 1 1 0 0,-10 24 0 0 0,7-15 563 0 0,0 4-623 0 0,-12 46-1 0 0,-5 10-813 0 0,29-86 106 0 0,11-6-5890 0 0,-7 2 5782 0 0,13-8-1126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0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16 13359 0 0,'1'-2'612'0'0,"12"-12"3280"0"0,-11 27-689 0 0,-2-4-3018 0 0,0-1 0 0 0,-1 0-1 0 0,0 0 1 0 0,0 1 0 0 0,-1-1 0 0 0,-5 13 0 0 0,-22 48 248 0 0,28-67-402 0 0,-207 410 1724 0 0,47-162-1482 0 0,17-29-94 0 0,122-183-236 0 0,12-17-111 0 0,-1-1-1 0 0,-2-1 0 0 0,0 0 1 0 0,-21 23-1 0 0,25-34-2724 0 0</inkml:trace>
  <inkml:trace contextRef="#ctx0" brushRef="#br0" timeOffset="1">0 769 14279 0 0,'0'0'1298'0'0,"2"-1"-814"0"0,7-2 1533 0 0,1 0 1 0 0,17-3 0 0 0,23 1 653 0 0,51 8-1851 0 0,-60-1-138 0 0,342-12-308 0 0,-228 1-4511 0 0,-137 8-1526 0 0,-2-2-1615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0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6911 0 0,'0'0'528'0'0,"0"1"-341"0"0,-1 7 799 0 0,0-1-1 0 0,0 0 1 0 0,1 0 0 0 0,0 0-1 0 0,0 1 1 0 0,1-1 0 0 0,0 0-1 0 0,0 0 1 0 0,1 0 0 0 0,3 11-1 0 0,-3-13-372 0 0,0-1 0 0 0,1 1 0 0 0,-1 0 0 0 0,1-1 0 0 0,0 0 0 0 0,1 1 0 0 0,-1-1 0 0 0,5 3 0 0 0,-3-2-610 0 0,0-1 0 0 0,0 0 0 0 0,0-1-1 0 0,8 4 1 0 0,73 34 1286 0 0,-73-36-2249 0 0,1-1-1 0 0,19 5 1 0 0,-19-7-584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0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45 11519 0 0,'5'-22'1428'0'0,"-4"21"-1137"0"0,0 0-1 0 0,-1-1 1 0 0,1 1 0 0 0,0 0-1 0 0,0 0 1 0 0,0-1-1 0 0,0 1 1 0 0,0 0-1 0 0,0 0 1 0 0,0 0 0 0 0,1 0-1 0 0,-1 0 1 0 0,0 0-1 0 0,3-1 1 0 0,0-1 2657 0 0,-4 3-2910 0 0,0 0 1 0 0,0 0 0 0 0,1 0-1 0 0,-1 0 1 0 0,0 0 0 0 0,0 0-1 0 0,0-1 1 0 0,1 1 0 0 0,-1 0-1 0 0,0 0 1 0 0,0 0-1 0 0,1 0 1 0 0,-1 0 0 0 0,0 0-1 0 0,0 0 1 0 0,1 0 0 0 0,-1 0-1 0 0,0 0 1 0 0,0 0 0 0 0,1 0-1 0 0,-1 0 1 0 0,0 0-1 0 0,0 0 1 0 0,0 0 0 0 0,1 0-1 0 0,-1 0 1 0 0,0 1 0 0 0,0-1-1 0 0,1 0 1 0 0,-1 0 0 0 0,0 0-1 0 0,0 0 1 0 0,0 0-1 0 0,0 0 1 0 0,1 1 0 0 0,-1-1-1 0 0,0 0 1 0 0,0 0 0 0 0,0 1-1 0 0,7 5 546 0 0,-7-4-522 0 0,1-1 0 0 0,-1 1 0 0 0,0 0 0 0 0,1-1 0 0 0,-1 1 0 0 0,0 0 0 0 0,0-1-1 0 0,0 1 1 0 0,-1 0 0 0 0,1-1 0 0 0,0 1 0 0 0,-1-1 0 0 0,1 1 0 0 0,-1 0 0 0 0,1-1 0 0 0,-2 3 0 0 0,-14 25 417 0 0,15-28-459 0 0,-75 107 923 0 0,8-14-537 0 0,-59 130 294 0 0,20 11-224 0 0,-3 28-409 0 0,98-234-1007 0 0,-2 0 0 0 0,-1-1 0 0 0,-31 45 0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0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76 919 0 0,'-1'1'67'0'0,"-31"15"427"0"0,-22 4 5267 0 0,37-15-3656 0 0,-44 13 1257 0 0,38-12-1948 0 0,-44 18 0 0 0,60-21-1347 0 0,0 0 1 0 0,1 1 0 0 0,-1 0-1 0 0,1 0 1 0 0,0 1 0 0 0,0 0 0 0 0,0 0-1 0 0,1 0 1 0 0,-1 1 0 0 0,-4 8 0 0 0,3-5 71 0 0,2 0 0 0 0,0 0 0 0 0,0 1 0 0 0,0 0 0 0 0,1 0 0 0 0,1 0-1 0 0,0 1 1 0 0,0-1 0 0 0,1 1 0 0 0,0 0 0 0 0,0 11 0 0 0,2-15-45 0 0,0-1 0 0 0,0 1 0 0 0,1-1 0 0 0,0 1 0 0 0,0-1 0 0 0,0 0 0 0 0,1 1 0 0 0,0-1 0 0 0,0 0 0 0 0,1 0 0 0 0,-1 0 1 0 0,1 0-1 0 0,1-1 0 0 0,-1 1 0 0 0,1-1 0 0 0,0 0 0 0 0,0 0 0 0 0,1 0 0 0 0,8 7 0 0 0,-11-10-50 0 0,0 0 0 0 0,1 0 0 0 0,-1-1 1 0 0,1 1-1 0 0,0-1 0 0 0,-1 0 1 0 0,1 0-1 0 0,0 0 0 0 0,0 0 1 0 0,-1 0-1 0 0,1-1 0 0 0,0 1 1 0 0,0-1-1 0 0,5 0 0 0 0,-4 0 24 0 0,1-1-1 0 0,-1 0 1 0 0,1 0 0 0 0,-1 0-1 0 0,0 0 1 0 0,0-1 0 0 0,1 1-1 0 0,6-5 1 0 0,1-2 45 0 0,1-1 1 0 0,-1 0 0 0 0,0-1-1 0 0,16-18 1 0 0,-11 9-291 0 0,0-1 0 0 0,-1-1 0 0 0,-2 0 0 0 0,0-1 1 0 0,-1-1-1 0 0,-1 0 0 0 0,-1 0 0 0 0,-1-1 0 0 0,-1-1 0 0 0,-2 0 0 0 0,0 0 1 0 0,-1 0-1 0 0,1-26 0 0 0,-6 46-238 0 0,0 1-1 0 0,-1 0 1 0 0,0-1-1 0 0,0 1 1 0 0,0-1 0 0 0,-1 1-1 0 0,1 0 1 0 0,-1-1-1 0 0,0 1 1 0 0,0 0 0 0 0,-1 0-1 0 0,-2-7 1 0 0,-3 2-1460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0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475 731 14279 0 0,'-9'0'1486'0'0,"-16"1"-561"0"0,15 0 3152 0 0,19-10-3797 0 0,16-16-231 0 0,-1 0 0 0 0,-1-2 1 0 0,-2 0-1 0 0,-1-2 0 0 0,-1 0 0 0 0,-1-1 0 0 0,25-61 0 0 0,-24 41-264 0 0,-2-1 1 0 0,-2-1-1 0 0,-2 0 0 0 0,7-77 0 0 0,-19 120 139 0 0,0 0 1 0 0,-1 0-1 0 0,0 0 1 0 0,-1 0-1 0 0,0 1 1 0 0,-3-12 0 0 0,3 17 55 0 0,1 1 1 0 0,-1 0 0 0 0,0 0 0 0 0,0 0 0 0 0,0 0 0 0 0,0 0 0 0 0,0 0 0 0 0,0 0 0 0 0,-1 1 0 0 0,1-1-1 0 0,0 0 1 0 0,-1 1 0 0 0,-1-2 0 0 0,1 2 14 0 0,1 0 0 0 0,-1 0-1 0 0,1 1 1 0 0,0-1 0 0 0,-1 1 0 0 0,1-1 0 0 0,-1 1-1 0 0,1 0 1 0 0,-1-1 0 0 0,1 1 0 0 0,-1 0-1 0 0,1 0 1 0 0,-1 0 0 0 0,1 0 0 0 0,-1 1 0 0 0,0-1-1 0 0,1 0 1 0 0,-1 0 0 0 0,1 1 0 0 0,0-1-1 0 0,-3 2 1 0 0,-2 1 15 0 0,0 0 0 0 0,0 0 0 0 0,0 1 0 0 0,0 0-1 0 0,0 0 1 0 0,1 1 0 0 0,0 0 0 0 0,0-1 0 0 0,0 2 0 0 0,0-1 0 0 0,-5 9 0 0 0,-1 3 54 0 0,0 2 0 0 0,-13 28 0 0 0,6-2 11 0 0,2 0 0 0 0,-16 71 0 0 0,-8 98 294 0 0,26-124-185 0 0,-46 158-1 0 0,-63 60 4 0 0,85-232-134 0 0,-90 135-1 0 0,59-112-3398 0 0,64-92-3072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0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6 9215 0 0,'4'-6'5390'0'0,"-4"8"-5266"0"0,0 1 1 0 0,0-1-1 0 0,0 0 1 0 0,0 0 0 0 0,-1 0-1 0 0,1 0 1 0 0,-1 1 0 0 0,1-1-1 0 0,-1 0 1 0 0,-2 3-1 0 0,2 1 74 0 0,-18 45 1003 0 0,-36 68 0 0 0,28-63-686 0 0,12-26-295 0 0,-2-1 1 0 0,-37 49-1 0 0,42-60-71 0 0,-18 35 0 0 0,-7 12 73 0 0,16-36-126 0 0,-2 5 58 0 0,-29 51 0 0 0,-115 223 142 0 0,78-148-257 0 0,72-130-133 0 0,8-16-695 0 0,1 0-1 0 0,0 1 1 0 0,-9 29 0 0 0,10-23-5715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0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2759 0 0,'0'0'14923'0'0,"3"10"-11656"0"0,-1-8-3123 0 0,0 0 1 0 0,0 0 0 0 0,0 0-1 0 0,0 0 1 0 0,1 0 0 0 0,-1-1-1 0 0,1 1 1 0 0,-1-1 0 0 0,1 0-1 0 0,0 1 1 0 0,-1-1 0 0 0,1 0-1 0 0,0 0 1 0 0,0-1 0 0 0,0 1-1 0 0,0-1 1 0 0,-1 1 0 0 0,1-1 0 0 0,0 0-1 0 0,5 0 1 0 0,6-2 107 0 0,0 1-1 0 0,-1-2 1 0 0,17-4 0 0 0,-16 3-60 0 0,254-41-53 0 0,-184 34-976 0 0,-71 9-346 0 0,1 1 0 0 0,0 0-1 0 0,0 1 1 0 0,27 3-1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0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181 198 2759 0 0,'0'0'12588'0'0,"0"2"-12049"0"0,1 3-342 0 0,0-1 0 0 0,0 1-1 0 0,-1-1 1 0 0,0 1 0 0 0,0 0 0 0 0,0-1 0 0 0,-1 1-1 0 0,1-1 1 0 0,-1 1 0 0 0,0-1 0 0 0,0 1 0 0 0,-1-1 0 0 0,1 1-1 0 0,-1-1 1 0 0,-3 5 0 0 0,-6 11-544 0 0,-24 33 0 0 0,28-42 397 0 0,-91 117 209 0 0,96-125-248 0 0,-12 7 55 0 0,14-11-62 0 0,-1 1-1 0 0,1-1 1 0 0,0 0-1 0 0,0 0 1 0 0,-1 0 0 0 0,1 0-1 0 0,0 0 1 0 0,0 1-1 0 0,0-1 1 0 0,0 0-1 0 0,0-2 1 0 0,1-3-53 0 0,0-1 1 0 0,0 0-1 0 0,1 1 1 0 0,0-1-1 0 0,1 1 1 0 0,-1 0 0 0 0,7-11-1 0 0,28-39-233 0 0,-33 50 253 0 0,20-27-285 0 0,2 1 1 0 0,50-49-1 0 0,-57 64 172 0 0,0 1 0 0 0,1 0 1 0 0,1 2-1 0 0,1 0 0 0 0,37-17 0 0 0,-46 26 224 0 0,1 0-1 0 0,0 1 0 0 0,0 0 1 0 0,0 1-1 0 0,0 0 0 0 0,26 0 1 0 0,-32 3 40 0 0,0 0 1 0 0,0 1 0 0 0,-1 0-1 0 0,1 0 1 0 0,-1 1 0 0 0,10 2-1 0 0,-13-2-35 0 0,1 0-1 0 0,-1 0 1 0 0,0 0 0 0 0,0 0 0 0 0,0 1-1 0 0,-1 0 1 0 0,1 0 0 0 0,0 0-1 0 0,-1 0 1 0 0,0 0 0 0 0,4 5-1 0 0,-5-4-18 0 0,1 0 0 0 0,-1 0-1 0 0,0 1 1 0 0,-1-1 0 0 0,1 1 0 0 0,-1-1-1 0 0,1 1 1 0 0,-1 0 0 0 0,-1-1-1 0 0,1 1 1 0 0,-1 0 0 0 0,0 0 0 0 0,0-1-1 0 0,0 1 1 0 0,-1 6 0 0 0,-1 2 26 0 0,-1 0 0 0 0,0 0 0 0 0,-1-1 0 0 0,-7 18 0 0 0,7-19-93 0 0,-1-1 1 0 0,-1 0-1 0 0,0 0 1 0 0,0 0-1 0 0,-1-1 1 0 0,0 0-1 0 0,-1-1 1 0 0,0 1 0 0 0,0-1-1 0 0,0-1 1 0 0,-11 7-1 0 0,18-13-8 0 0,0 0 1 0 0,-1 0-1 0 0,1 0 0 0 0,0 0 0 0 0,-1-1 1 0 0,1 1-1 0 0,-1-1 0 0 0,0 1 0 0 0,1-1 0 0 0,-1 0 1 0 0,1 1-1 0 0,-1-1 0 0 0,0 0 0 0 0,1 0 1 0 0,-1 0-1 0 0,1 0 0 0 0,-1 0 0 0 0,0-1 0 0 0,1 1 1 0 0,-1 0-1 0 0,1-1 0 0 0,-1 1 0 0 0,-1-2 1 0 0,2 1-9 0 0,0 0 0 0 0,0 0 0 0 0,0 0 0 0 0,0 0 0 0 0,0 0 0 0 0,0 0 0 0 0,1-1 1 0 0,-1 1-1 0 0,0 0 0 0 0,1-1 0 0 0,-1 1 0 0 0,1 0 0 0 0,-1-1 0 0 0,1 1 1 0 0,0 0-1 0 0,0-1 0 0 0,0 1 0 0 0,0-1 0 0 0,0 1 0 0 0,0-1 0 0 0,0 1 1 0 0,0 0-1 0 0,0-1 0 0 0,1 1 0 0 0,-1-1 0 0 0,1-1 0 0 0,2-6-110 0 0,0 0-1 0 0,1 0 0 0 0,0 0 1 0 0,1 0-1 0 0,0 1 0 0 0,0-1 1 0 0,0 1-1 0 0,1 1 0 0 0,1-1 1 0 0,-1 1-1 0 0,11-9 0 0 0,11-7-223 0 0,53-34 0 0 0,-57 41 345 0 0,-14 10 12 0 0,46-31-124 0 0,69-35 0 0 0,-107 63 330 0 0,1 1 0 0 0,0 0 1 0 0,0 2-1 0 0,1 0 0 0 0,-1 1 0 0 0,1 1 0 0 0,0 1 0 0 0,28 0 1 0 0,-44 2-135 0 0,-1 2 1 0 0,1-1-1 0 0,-1 0 0 0 0,1 1 1 0 0,0-1-1 0 0,-1 1 1 0 0,1 0-1 0 0,-1 0 1 0 0,1 1-1 0 0,-1-1 1 0 0,0 1-1 0 0,0 0 1 0 0,0-1-1 0 0,0 1 1 0 0,0 1-1 0 0,0-1 1 0 0,3 3-1 0 0,-4-2-45 0 0,0-1 0 0 0,0 1 0 0 0,-1-1 0 0 0,1 1-1 0 0,-1 0 1 0 0,0-1 0 0 0,0 1 0 0 0,0 0 0 0 0,0 0-1 0 0,0 0 1 0 0,0 0 0 0 0,-1 0 0 0 0,0 0 0 0 0,1 0-1 0 0,-1 0 1 0 0,0 0 0 0 0,-1 0 0 0 0,1 0 0 0 0,0 0 0 0 0,-1 0-1 0 0,-1 3 1 0 0,-1 6 33 0 0,-1 0 0 0 0,-1 0 1 0 0,-1 0-1 0 0,1-1 0 0 0,-2 1 0 0 0,-7 9 0 0 0,-51 62 143 0 0,49-64-183 0 0,-18 20-2 0 0,13-15-282 0 0,0 2 0 0 0,-17 27 0 0 0,37-51-616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1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49 919 0 0,'-10'-12'586'0'0,"-4"0"8195"0"0,0 2-3357 0 0,11 8-4809 0 0,-2 0 1 0 0,1 0-1 0 0,0 0 1 0 0,0 0-1 0 0,-5 0 1 0 0,5 1-676 0 0,-1 0-1 0 0,1 1 1 0 0,0-1 0 0 0,0 1 0 0 0,-1 0-1 0 0,1 1 1 0 0,0-1 0 0 0,0 1 0 0 0,-1-1-1 0 0,1 1 1 0 0,0 1 0 0 0,0-1-1 0 0,-7 4 1 0 0,-30 16-788 0 0,-74 54 0 0 0,48-29 1160 0 0,-74 54 1036 0 0,115-78-715 0 0,1 1 0 0 0,0 2 0 0 0,-21 27 0 0 0,41-46-484 0 0,0 0 0 0 0,0 1-1 0 0,0 0 1 0 0,1-1 0 0 0,0 1-1 0 0,1 1 1 0 0,-1-1-1 0 0,2 0 1 0 0,-4 10 0 0 0,6-16-139 0 0,0-1 0 0 0,0 1 0 0 0,0 0 1 0 0,0-1-1 0 0,0 1 0 0 0,0 0 0 0 0,0-1 0 0 0,0 1 0 0 0,0 0 1 0 0,0-1-1 0 0,0 1 0 0 0,1 0 0 0 0,-1 0 0 0 0,0-1 0 0 0,0 1 1 0 0,1-1-1 0 0,-1 1 0 0 0,0 0 0 0 0,1-1 0 0 0,-1 1 1 0 0,1-1-1 0 0,-1 1 0 0 0,1-1 0 0 0,-1 1 0 0 0,1-1 0 0 0,0 1 1 0 0,0 0 2 0 0,1 0 0 0 0,-1-1 0 0 0,1 1 0 0 0,0-1 0 0 0,-1 0 0 0 0,1 1 1 0 0,-1-1-1 0 0,1 0 0 0 0,-1 0 0 0 0,1 0 0 0 0,2 0 0 0 0,5-1 30 0 0,0-1 0 0 0,0 0 0 0 0,11-3 0 0 0,-18 4-30 0 0,30-10-84 0 0,0-1-1 0 0,-1-2 1 0 0,0-1 0 0 0,-1-1-1 0 0,-1-1 1 0 0,-1-2 0 0 0,0-1-1 0 0,-2-1 1 0 0,0-2 0 0 0,-2 0-1 0 0,42-51 1 0 0,-61 68-1 0 0,-1 0 0 0 0,0-1 0 0 0,0 0 0 0 0,0 0 0 0 0,-1 0 0 0 0,3-9 0 0 0,-6 16 70 0 0,0 0 1 0 0,0 0-1 0 0,1-1 0 0 0,-1 1 0 0 0,0 0 1 0 0,0 0-1 0 0,0 0 0 0 0,0 0 0 0 0,0 0 1 0 0,0-1-1 0 0,0 1 0 0 0,0 0 0 0 0,0 0 0 0 0,0 0 1 0 0,0 0-1 0 0,0-1 0 0 0,0 1 0 0 0,0 0 1 0 0,0 0-1 0 0,0 0 0 0 0,0 0 0 0 0,0 0 1 0 0,0-1-1 0 0,-1 1 0 0 0,1 0 0 0 0,0 0 1 0 0,0 0-1 0 0,0 0 0 0 0,0 0 0 0 0,0 0 0 0 0,0-1 1 0 0,0 1-1 0 0,0 0 0 0 0,-1 0 0 0 0,1 0 1 0 0,0 0-1 0 0,0 0 0 0 0,0 0 0 0 0,0 0 1 0 0,0 0-1 0 0,0 0 0 0 0,-1 0 0 0 0,1 0 1 0 0,0 0-1 0 0,0-1 0 0 0,0 1 0 0 0,0 0 1 0 0,0 0-1 0 0,-1 0 0 0 0,1 0 0 0 0,0 0 0 0 0,0 0 1 0 0,0 0-1 0 0,0 0 0 0 0,-1 1 0 0 0,1-1 1 0 0,0 0-1 0 0,0 0 0 0 0,0 0 0 0 0,0 0 1 0 0,0 0-1 0 0,-1 0 0 0 0,1 0 0 0 0,0 0 1 0 0,0 0-1 0 0,0 0 0 0 0,0 0 0 0 0,0 1 0 0 0,-10 4 17 0 0,9-5-20 0 0,-4 5 1 0 0,0-1-1 0 0,0 1 0 0 0,0-1 1 0 0,1 1-1 0 0,-1 1 1 0 0,1-1-1 0 0,0 1 1 0 0,1-1-1 0 0,-1 1 0 0 0,1 0 1 0 0,0 0-1 0 0,-3 12 1 0 0,0 0-50 0 0,1 0 1 0 0,1 0-1 0 0,-2 25 1 0 0,5-39-205 0 0,1-1 0 0 0,0 1 1 0 0,0-1-1 0 0,0 0 0 0 0,0 1 1 0 0,1 2-1 0 0,2 5-817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1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35 16415 0 0,'2'-7'253'0'0,"0"1"-76"0"0,14-15 3171 0 0,-17 28-3104 0 0,0 0 0 0 0,0 0 0 0 0,-1 0 1 0 0,0 0-1 0 0,0 0 0 0 0,-5 8 0 0 0,1 1-38 0 0,-83 208 292 0 0,40-105-356 0 0,29-68-349 0 0,-3-1-1 0 0,-2-1 0 0 0,-2-2 0 0 0,-3 0 1 0 0,-69 84-1 0 0,89-119-80 0 0,-64 66-1444 0 0,65-70 800 0 0,-1 0 0 0 0,0 0 0 0 0,0 0 0 0 0,0-2 0 0 0,-1 1 0 0 0,-14 5 0 0 0,25-18-3355 0 0,0 3 4035 0 0,1 0-1 0 0,0 0 1 0 0,0 0-1 0 0,3-5 0 0 0,0-3 318 0 0,1 0 405 0 0,0 0 1 0 0,0 1-1 0 0,8-12 0 0 0,-6 12 1287 0 0,0-1-1 0 0,17-16 0 0 0,-11 16-668 0 0,1 0-1 0 0,1 1 1 0 0,0 1-1 0 0,0 0 1 0 0,1 1-1 0 0,20-7 1 0 0,-4 1-405 0 0,134-69 957 0 0,46-20-864 0 0,-168 84-860 0 0,140-67 753 0 0,-136 62-2461 0 0,77-56-1 0 0,-98 59-3809 0 0,-5-1-1612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1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0,'2'1'67'0'0,"47"14"13272"0"0,-1 4-6581 0 0,-12-4-5423 0 0,0 2 0 0 0,33 23 0 0 0,-34-17-1133 0 0,-20-12-187 0 0,-1-1 0 0 0,24 11 0 0 0,-33-19-332 0 0,0 0 0 0 0,0-1 0 0 0,1 0-1 0 0,-1 0 1 0 0,1 0 0 0 0,-1 0 0 0 0,1-1 0 0 0,5 0-1 0 0,2-2-1115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1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10 8751 0 0,'1'-1'674'0'0,"1"0"-357"0"0,0 0 1 0 0,-1 0-1 0 0,1 0 1 0 0,0 0-1 0 0,0 0 0 0 0,0 0 1 0 0,0 1-1 0 0,0-1 1 0 0,0 1-1 0 0,0 0 1 0 0,0-1-1 0 0,2 1 1 0 0,-3 0-132 0 0,0 1 0 0 0,0-1-1 0 0,0 0 1 0 0,0 1 0 0 0,0-1 0 0 0,-1 1 0 0 0,1-1 0 0 0,0 1 0 0 0,0-1 0 0 0,0 1 0 0 0,-1-1 0 0 0,1 1 0 0 0,0 0 0 0 0,-1-1-1 0 0,1 1 1 0 0,-1 0 0 0 0,1 0 0 0 0,-1-1 0 0 0,1 1 0 0 0,-1 0 0 0 0,1 0 0 0 0,-1 0 0 0 0,0 0 0 0 0,1 0 0 0 0,-1-1 0 0 0,0 1 0 0 0,0 0-1 0 0,0 0 1 0 0,0 0 0 0 0,0 2 0 0 0,1 2 131 0 0,-1 0 0 0 0,0 1-1 0 0,-1-1 1 0 0,1 1-1 0 0,-1-1 1 0 0,0 0 0 0 0,-1 1-1 0 0,-1 5 1 0 0,-19 43 1011 0 0,15-39-1015 0 0,-57 115 1119 0 0,-1 4-1279 0 0,64-132-441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1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19 360 14887 0 0,'0'0'1350'0'0,"-2"0"-1110"0"0,-5 0-83 0 0,6 0 518 0 0,-3 0 44 0 0,0-1 1807 0 0,5-6-873 0 0,4-1-1478 0 0,0 0 0 0 0,1 0 1 0 0,0 1-1 0 0,0-1 0 0 0,1 1 0 0 0,-1 1 0 0 0,2-1 0 0 0,7-5 0 0 0,4-4 38 0 0,50-45-173 0 0,113-77 0 0 0,-161 125-137 0 0,37-18 0 0 0,-49 27 77 0 0,0 0 1 0 0,0 1 0 0 0,0 0-1 0 0,0 1 1 0 0,1 0 0 0 0,-1 1-1 0 0,14-1 1 0 0,-22 2 22 0 0,0 0 1 0 0,0 0-1 0 0,0 0 0 0 0,1 0 1 0 0,-1 0-1 0 0,0 0 0 0 0,0 1 1 0 0,0-1-1 0 0,0 1 0 0 0,0-1 1 0 0,0 0-1 0 0,-1 1 0 0 0,1 0 1 0 0,0-1-1 0 0,0 1 0 0 0,0 0 1 0 0,0-1-1 0 0,-1 1 0 0 0,1 0 0 0 0,0 0 1 0 0,0-1-1 0 0,-1 1 0 0 0,1 0 1 0 0,-1 0-1 0 0,1 0 0 0 0,-1 0 1 0 0,1 0-1 0 0,-1 0 0 0 0,0 0 1 0 0,1 0-1 0 0,-1 0 0 0 0,0 0 1 0 0,0 0-1 0 0,0 0 0 0 0,0 0 1 0 0,0 0-1 0 0,0 0 0 0 0,0 1 0 0 0,0-1 1 0 0,0 1-1 0 0,-1 5 29 0 0,0 0 0 0 0,0 0 0 0 0,-1-1 0 0 0,-3 12 0 0 0,-23 48 130 0 0,-4 13 243 0 0,29-70-835 0 0,0 0-1 0 0,1 1 1 0 0,0-1-1 0 0,1 1 1 0 0,0-1-1 0 0,1 17 1 0 0,1-14-4944 0 0,3-1-1614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1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37 8287 0 0,'16'-33'13761'0'0,"-17"33"-13733"0"0,0-1-1 0 0,-1 0 0 0 0,1 1 0 0 0,-1 0 0 0 0,1-1 0 0 0,-1 1 0 0 0,1 0 0 0 0,-1-1 0 0 0,1 1 0 0 0,-1 0 0 0 0,1 0 0 0 0,-1 0 0 0 0,1 1 0 0 0,-1-1 1 0 0,1 0-1 0 0,-1 0 0 0 0,1 1 0 0 0,-1-1 0 0 0,1 1 0 0 0,0 0 0 0 0,-1-1 0 0 0,1 1 0 0 0,0 0 0 0 0,-1 0 0 0 0,-1 1 0 0 0,-4 4-32 0 0,-1 0-1 0 0,1 1 0 0 0,-8 8 0 0 0,-5 6 28 0 0,-23 11-46 0 0,-2-1 0 0 0,-66 34 0 0 0,101-61 11 0 0,8-3 6 0 0,0 0-1 0 0,0 0 1 0 0,-1 0-1 0 0,1 0 1 0 0,0 0 0 0 0,0 1-1 0 0,0-1 1 0 0,1 0-1 0 0,-1 1 1 0 0,-3 3-1 0 0,4-4-108 0 0,3-1 77 0 0,0 0-1 0 0,1 0 1 0 0,-1 0-1 0 0,0 0 0 0 0,1-1 1 0 0,-1 1-1 0 0,0-1 1 0 0,0 0-1 0 0,3-1 0 0 0,-1 1-6 0 0,16-5-89 0 0,1-2 1 0 0,-1 0-1 0 0,-1-1 0 0 0,1-2 1 0 0,35-24-1 0 0,-33 11-644 0 0,-21 24 762 0 0,-1 0 1 0 0,0 0-1 0 0,0-1 0 0 0,0 1 0 0 0,1 0 0 0 0,-1 0 1 0 0,0 0-1 0 0,0 0 0 0 0,0-1 0 0 0,0 1 0 0 0,1 0 1 0 0,-1 0-1 0 0,0 0 0 0 0,0-1 0 0 0,0 1 0 0 0,0 0 1 0 0,0 0-1 0 0,0-1 0 0 0,1 1 0 0 0,-1 0 0 0 0,0 0 1 0 0,0-1-1 0 0,0 1 0 0 0,0 0 0 0 0,0-1 0 0 0,0 1 1 0 0,0 0-1 0 0,0 0 0 0 0,0-1 0 0 0,-1 1 0 0 0,-6-2-298 0 0,-11 5 361 0 0,11 0-4 0 0,0 0 0 0 0,0 1 1 0 0,0 0-1 0 0,1 0 0 0 0,-1 0 1 0 0,1 1-1 0 0,0 0 0 0 0,1 0 1 0 0,-1 0-1 0 0,1 1 1 0 0,0 0-1 0 0,0 0 0 0 0,1 0 1 0 0,-6 10-1 0 0,2 0-36 0 0,0 0 0 0 0,1 1 0 0 0,0-1-1 0 0,2 2 1 0 0,-5 17 0 0 0,-34 189-106 0 0,-10 43 298 0 0,8-38 1169 0 0,13-55 0 0 0,13-69-806 0 0,12-54-114 0 0,-3 1 1 0 0,-27 75 0 0 0,31-108-497 0 0,-1 1-1 0 0,-2-2 1 0 0,0 1 0 0 0,0-1-1 0 0,-2-1 1 0 0,0 0 0 0 0,-17 18-1 0 0,16-23 18 0 0,3-5 2 0 0,10-7 31 0 0,0 0-1 0 0,0 0 1 0 0,0 0 0 0 0,-1 0-1 0 0,1 0 1 0 0,0 0 0 0 0,0 0 0 0 0,0 0-1 0 0,0 0 1 0 0,0 0 0 0 0,0 0 0 0 0,0 0-1 0 0,0 0 1 0 0,0 0 0 0 0,0 0 0 0 0,0 1-1 0 0,0-1 1 0 0,0 0 0 0 0,0 0 0 0 0,0 0-1 0 0,-1 0 1 0 0,1 0 0 0 0,0 0 0 0 0,0 0-1 0 0,0 0 1 0 0,0 0 0 0 0,0 0-1 0 0,0 0 1 0 0,0 0 0 0 0,0 0 0 0 0,0 0-1 0 0,0-1 1 0 0,0 1 0 0 0,0 0 0 0 0,-1 0-1 0 0,1 0 1 0 0,0 0 0 0 0,0 0 0 0 0,0 0-1 0 0,0 0 1 0 0,0 0 0 0 0,0 0 0 0 0,0 0-1 0 0,0 0 1 0 0,0 0 0 0 0,0 0-1 0 0,0 0 1 0 0,0 0 0 0 0,0 0 0 0 0,0 0-1 0 0,0 0 1 0 0,0-1 0 0 0,0 1 0 0 0,0 0-1 0 0,0 0 1 0 0,0 0 0 0 0,0 0 0 0 0,0 0-1 0 0,0 0 1 0 0,0 0 0 0 0,0 0 0 0 0,0 0-1 0 0,0 0 1 0 0,0 0 0 0 0,-2-9-36 0 0,0 0 1 0 0,1 0-1 0 0,0 1 1 0 0,0-1-1 0 0,1 0 1 0 0,1 0-1 0 0,-1 0 1 0 0,4-14-1 0 0,-1 1-1309 0 0,0-12-6880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1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258 297 5527 0 0,'0'0'250'0'0,"2"-1"-2"0"0,26-16 1947 0 0,0-1 0 0 0,0-2 1 0 0,33-30-1 0 0,-57 45-2026 0 0,0 0 0 0 0,0-1 1 0 0,0 1-1 0 0,-1-1 0 0 0,0 1 0 0 0,0-1 1 0 0,0 0-1 0 0,-1 0 0 0 0,0 0 0 0 0,2-9 0 0 0,-1 0 270 0 0,-1 0 0 0 0,0 0 0 0 0,-1-20 0 0 0,0 33-399 0 0,-1 0 1 0 0,0 1-1 0 0,0-1 0 0 0,0 0 0 0 0,-1 0 0 0 0,1 0 1 0 0,0 1-1 0 0,-1-1 0 0 0,1 0 0 0 0,-1 0 0 0 0,0 1 1 0 0,1-1-1 0 0,-1 0 0 0 0,0 1 0 0 0,0-1 0 0 0,0 1 1 0 0,0-1-1 0 0,-1-1 0 0 0,0 2-39 0 0,1 1 1 0 0,-1-1-1 0 0,0 0 0 0 0,1 1 1 0 0,-1-1-1 0 0,1 1 0 0 0,-1-1 1 0 0,0 1-1 0 0,1 0 0 0 0,-1 0 1 0 0,0-1-1 0 0,1 1 0 0 0,-1 1 1 0 0,0-1-1 0 0,0 0 0 0 0,1 0 1 0 0,-1 0-1 0 0,1 1 1 0 0,-4 0-1 0 0,-10 4-38 0 0,1 0 1 0 0,-1 1-1 0 0,1 1 1 0 0,0 0-1 0 0,-23 16 1 0 0,-60 53-248 0 0,64-48 252 0 0,0-2 77 0 0,-40 36 238 0 0,66-55-253 0 0,0 0 0 0 0,1 0 0 0 0,0 1 0 0 0,1-1 0 0 0,0 1 0 0 0,0 1 0 0 0,-7 14 0 0 0,12-21-19 0 0,-1 0-1 0 0,0 0 0 0 0,1 0 1 0 0,-1 0-1 0 0,1 0 0 0 0,-1 0 1 0 0,1 0-1 0 0,0 0 0 0 0,0 0 1 0 0,0 0-1 0 0,0 0 0 0 0,0 0 1 0 0,1 1-1 0 0,-1-1 0 0 0,1 0 1 0 0,-1 0-1 0 0,1-1 0 0 0,0 1 1 0 0,-1 0-1 0 0,1 0 1 0 0,0 0-1 0 0,0 0 0 0 0,0-1 1 0 0,1 1-1 0 0,-1 0 0 0 0,0-1 1 0 0,1 1-1 0 0,-1-1 0 0 0,1 1 1 0 0,-1-1-1 0 0,1 0 0 0 0,0 0 1 0 0,0 0-1 0 0,-1 0 0 0 0,1 0 1 0 0,0 0-1 0 0,0 0 0 0 0,0-1 1 0 0,0 1-1 0 0,0-1 0 0 0,0 1 1 0 0,0-1-1 0 0,0 0 0 0 0,0 1 1 0 0,0-1-1 0 0,0 0 1 0 0,0-1-1 0 0,0 1 0 0 0,4-1 1 0 0,7-1 8 0 0,-1-2 0 0 0,1 1 0 0 0,0-1 0 0 0,-1-1 0 0 0,0-1 0 0 0,0 1 0 0 0,-1-2 0 0 0,0 1 0 0 0,11-10 0 0 0,13-12-28 0 0,41-42 0 0 0,-26 23-19 0 0,-35 32 297 0 0,-14 14 584 0 0,-2 3-837 0 0,0-1-1 0 0,0 1 1 0 0,1 0 0 0 0,-1 0-1 0 0,0 0 1 0 0,1 0 0 0 0,0 0-1 0 0,-1 0 1 0 0,1 3 0 0 0,-1 1-5 0 0,-1 4-262 0 0,0-1 1 0 0,1 0-1 0 0,0 1 0 0 0,0 0 1 0 0,2 18-1 0 0,0-23-130 0 0,0 1-1 0 0,0-1 1 0 0,1 0 0 0 0,0 1 0 0 0,-1-1 0 0 0,2 0 0 0 0,-1 0-1 0 0,1 0 1 0 0,0-1 0 0 0,0 1 0 0 0,6 7 0 0 0,1 0-6125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1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29 11519 0 0,'-2'-3'170'0'0,"0"1"0"0"0,0 0 0 0 0,-1-1 0 0 0,1 1 1 0 0,-1 0-1 0 0,1 0 0 0 0,-1 1 0 0 0,0-1 0 0 0,0 1 0 0 0,0-1 0 0 0,0 1 0 0 0,0 0 0 0 0,0 0 0 0 0,0 0 0 0 0,-6-1 0 0 0,7 2-85 0 0,-1 0 1 0 0,1-1-1 0 0,-1 1 0 0 0,1 0 1 0 0,-1 1-1 0 0,1-1 0 0 0,-1 0 1 0 0,1 1-1 0 0,-1-1 1 0 0,1 1-1 0 0,0 0 0 0 0,-1 0 1 0 0,1 0-1 0 0,0 0 0 0 0,-1 0 1 0 0,1 0-1 0 0,0 1 0 0 0,0-1 1 0 0,0 1-1 0 0,0 0 1 0 0,-1 1-1 0 0,-5 8 19 0 0,0 1 1 0 0,1-1-1 0 0,0 1 1 0 0,-6 18-1 0 0,-1-1 7 0 0,-86 176 1496 0 0,-113 214 540 0 0,24-74-1557 0 0,114-197-428 0 0,38-71-140 0 0,31-66-522 0 0,0 0 0 0 0,-12 15 0 0 0,9-15-1176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68 455 0 0,'15'-24'-679'0'0,"-2"-1"17918"0"0,-7 7-10746 0 0,-8 18-6229 0 0,-1 0-224 0 0,-1 0 0 0 0,1 0 0 0 0,0 1 0 0 0,0 0 0 0 0,0-1 0 0 0,-1 1 0 0 0,1 0 0 0 0,0 0 0 0 0,0 1 0 0 0,0-1 0 0 0,1 1 0 0 0,-6 3 0 0 0,-37 29-107 0 0,39-29 97 0 0,-63 48-30 0 0,-35 31 0 0 0,90-72 0 0 0,1 2 0 0 0,0-1 0 0 0,1 2 0 0 0,-21 31 0 0 0,30-41-22 0 0,0 1 1 0 0,1-1-1 0 0,-1 1 1 0 0,1 0-1 0 0,1 0 0 0 0,-1 0 1 0 0,-1 8-1 0 0,3-12 5 0 0,0-1-1 0 0,0 1 1 0 0,-1 0-1 0 0,1 0 0 0 0,0 0 1 0 0,1 0-1 0 0,-1-1 1 0 0,0 1-1 0 0,1 0 1 0 0,-1 0-1 0 0,1 0 1 0 0,-1-1-1 0 0,1 1 1 0 0,0 0-1 0 0,0-1 1 0 0,-1 1-1 0 0,1 0 1 0 0,0-1-1 0 0,1 1 1 0 0,-1-1-1 0 0,0 0 1 0 0,0 1-1 0 0,1-1 0 0 0,-1 0 1 0 0,1 0-1 0 0,-1 0 1 0 0,1 0-1 0 0,1 1 1 0 0,22 8-272 0 0,0-2 0 0 0,0 0 0 0 0,29 4-1 0 0,-37-8 144 0 0,12 1 10 0 0,-1 3 0 0 0,-1 0 0 0 0,0 1 0 0 0,50 26 0 0 0,-32-4 472 0 0,-44-31-307 0 0,-1 1 0 0 0,1 0 0 0 0,0 0-1 0 0,0-1 1 0 0,-1 1 0 0 0,1 0 0 0 0,0 0 0 0 0,-1 0-1 0 0,1 0 1 0 0,-1 0 0 0 0,0 0 0 0 0,1 0 0 0 0,-1 0 0 0 0,0 0-1 0 0,1 0 1 0 0,-1 0 0 0 0,0 0 0 0 0,0 1 0 0 0,0-1-1 0 0,0 0 1 0 0,0 0 0 0 0,0 0 0 0 0,0 0 0 0 0,0 0-1 0 0,-1 0 1 0 0,1 0 0 0 0,-1 1 0 0 0,1 0 10 0 0,-1 0 0 0 0,0 0 1 0 0,0 0-1 0 0,0 0 0 0 0,0 0 1 0 0,0 0-1 0 0,0-1 0 0 0,-1 1 0 0 0,1-1 1 0 0,-1 1-1 0 0,1-1 0 0 0,-3 3 0 0 0,-15 7 105 0 0,-1 0 0 0 0,0-1-1 0 0,0-1 1 0 0,-42 12-1 0 0,-90 13-161 0 0,132-30-18 0 0,-139 28-1438 0 0,113-21 55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0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12895 0 0,'0'0'1498'0'0,"2"0"-645"0"0,198-16 4927 0 0,19 3-4456 0 0,62-8-668 0 0,-196 9-1507 0 0,0-4 1 0 0,138-44-1 0 0,-186 45-4245 0 0,-4-2-1527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1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2303 0 0,'2'1'16988'0'0,"2"1"-16727"0"0,0-1 0 0 0,0 1 0 0 0,0-1 0 0 0,0 1 0 0 0,1-1 0 0 0,-1 0 0 0 0,0-1-1 0 0,7 1 1 0 0,39-1 450 0 0,-36 0-479 0 0,45-3 677 0 0,111-22 0 0 0,57-28-185 0 0,-205 47-697 0 0,204-62 17 0 0,-142 41-865 0 0,-62 22-1015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1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35 192 12439 0 0,'0'0'1126'0'0,"0"2"-929"0"0,3 13-328 0 0,-1 3 1989 0 0,2-1 0 0 0,5 19 0 0 0,-7-31-1542 0 0,0 1 1 0 0,0-1-1 0 0,1 0 0 0 0,-1 0 1 0 0,1 0-1 0 0,0 0 1 0 0,1-1-1 0 0,-1 1 1 0 0,1-1-1 0 0,0 0 0 0 0,5 4 1 0 0,-3-3-249 0 0,1-1 0 0 0,0 1 0 0 0,0-1 0 0 0,0-1 0 0 0,1 1 0 0 0,0-1 0 0 0,-1 0 0 0 0,11 1 0 0 0,18 3-6675 0 0,-17-5-705 0 0</inkml:trace>
  <inkml:trace contextRef="#ctx0" brushRef="#br0" timeOffset="1">501 1 8751 0 0,'-2'0'5420'0'0,"-5"4"-4371"0"0,1-1-1 0 0,-1 1 0 0 0,1 0 0 0 0,0 0 1 0 0,0 1-1 0 0,-11 10 0 0 0,-31 40-683 0 0,27-31 375 0 0,-34 43-153 0 0,-61 96-1 0 0,84-112-262 0 0,3 2 0 0 0,-40 100 0 0 0,63-138-329 0 0,-35 102-312 0 0,33-90 108 0 0,2 0-1 0 0,-5 39 0 0 0,10-60-307 0 0,0 1 0 0 0,1-1 0 0 0,0 1 0 0 0,2 10 0 0 0,3-1-1003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1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6911 0 0,'0'0'623'0'0,"-1"1"-514"0"0,-39 52 9895 0 0,2 3-4720 0 0,-5 14-4299 0 0,-62 138-1 0 0,31-43-755 0 0,-24 54-1159 0 0,93-207 233 0 0,-6 15 349 0 0,3-9-6412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1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9215 0 0,'5'-18'709'0'0,"1"1"-1"0"0,15-32 0 0 0,-17 40-242 0 0,2 1 1 0 0,-1 0-1 0 0,1 0 0 0 0,0 0 0 0 0,1 1 0 0 0,-1 0 1 0 0,11-8-1 0 0,-4 7-237 0 0,0-1 0 0 0,0 2 0 0 0,0 0 0 0 0,1 0 1 0 0,0 2-1 0 0,1 0 0 0 0,-1 0 0 0 0,1 1 0 0 0,0 1 0 0 0,0 0 0 0 0,0 1 0 0 0,22 0 1 0 0,-26 3-83 0 0,-1 0-1 0 0,1 0 1 0 0,-1 1 0 0 0,0 0 0 0 0,1 1 0 0 0,-1 0 0 0 0,-1 1 0 0 0,1 0 0 0 0,0 0 0 0 0,-1 1 0 0 0,0 0 0 0 0,0 1 0 0 0,0 0 0 0 0,11 10 0 0 0,-10-7 27 0 0,-1 1 0 0 0,0 0 0 0 0,0 0 0 0 0,-1 1 0 0 0,0 0 0 0 0,-1 0 0 0 0,0 1 0 0 0,-1 0 0 0 0,0 0 0 0 0,7 24 0 0 0,-11-31-110 0 0,-1 1-1 0 0,0-1 1 0 0,0 1-1 0 0,0-1 1 0 0,-1 1-1 0 0,0-1 1 0 0,0 1 0 0 0,0-1-1 0 0,0 1 1 0 0,-1-1-1 0 0,0 1 1 0 0,-1-1-1 0 0,1 0 1 0 0,-1 1-1 0 0,0-1 1 0 0,0 0 0 0 0,0 0-1 0 0,-1 0 1 0 0,0 0-1 0 0,0-1 1 0 0,0 1-1 0 0,0-1 1 0 0,-1 0-1 0 0,0 0 1 0 0,0 0 0 0 0,0 0-1 0 0,0-1 1 0 0,-1 1-1 0 0,-4 2 1 0 0,-12 6-5 0 0,0-1 1 0 0,0-1 0 0 0,-42 13-1 0 0,-71 9-2770 0 0,110-28 1493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1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266 129 14279 0 0,'0'0'1103'0'0,"2"1"-720"0"0,20 7 678 0 0,-9-3-221 0 0,0-1-1 0 0,0 0 1 0 0,0-1 0 0 0,0 0 0 0 0,26 1 0 0 0,-25-4-735 0 0,1-1 1 0 0,-1-1 0 0 0,1-1 0 0 0,-1 0 0 0 0,1 0 0 0 0,-1-2-1 0 0,-1 0 1 0 0,15-7 0 0 0,-6 1-153 0 0,0-1 0 0 0,-2-1 1 0 0,1-1-1 0 0,17-17 0 0 0,-34 29-22 0 0,-1-1-1 0 0,-1 0 1 0 0,1 0 0 0 0,0 0-1 0 0,-1 0 1 0 0,1 0 0 0 0,-1-1 0 0 0,3-4-1 0 0,-5 7 27 0 0,0 1-1 0 0,0 0 1 0 0,0-1 0 0 0,0 1-1 0 0,0-1 1 0 0,0 1 0 0 0,0 0-1 0 0,0-1 1 0 0,0 1 0 0 0,-1-1-1 0 0,1 1 1 0 0,0-1 0 0 0,0 1-1 0 0,0 0 1 0 0,0-1 0 0 0,-1 1-1 0 0,1 0 1 0 0,0-1 0 0 0,0 1-1 0 0,0 0 1 0 0,-1-1 0 0 0,1 1-1 0 0,0 0 1 0 0,-1-1 0 0 0,1 1-1 0 0,0 0 1 0 0,-1 0 0 0 0,1-1-1 0 0,0 1 1 0 0,-1 0 0 0 0,1 0-1 0 0,-1 0 1 0 0,1 0 0 0 0,0-1-1 0 0,-1 1 1 0 0,1 0-1 0 0,-1 0 1 0 0,1 0 0 0 0,-1 0-1 0 0,0 0 1 0 0,1 0 44 0 0,-5-1-122 0 0,0 1-1 0 0,0-1 1 0 0,0 1-1 0 0,1 0 1 0 0,-1 1-1 0 0,0-1 1 0 0,0 1 0 0 0,0 0-1 0 0,0 0 1 0 0,1 0-1 0 0,-6 3 1 0 0,-9 3-11 0 0,-24 14 0 0 0,31-15 180 0 0,-229 141 1623 0 0,202-121-1293 0 0,-15 10 143 0 0,-86 76 0 0 0,129-101-496 0 0,0 0 1 0 0,-10 14 0 0 0,18-22-15 0 0,1-1-1 0 0,0 1 0 0 0,0 1 0 0 0,0-1 0 0 0,0 0 1 0 0,1 0-1 0 0,0 1 0 0 0,-1-1 0 0 0,1 1 0 0 0,0-1 0 0 0,1 1 1 0 0,-1-1-1 0 0,0 1 0 0 0,1 6 0 0 0,0-8-3 0 0,1 0-1 0 0,-1-1 0 0 0,1 1 0 0 0,-1-1 1 0 0,1 1-1 0 0,0-1 0 0 0,-1 1 1 0 0,1-1-1 0 0,0 0 0 0 0,0 1 1 0 0,0-1-1 0 0,0 0 0 0 0,0 0 1 0 0,0 0-1 0 0,1 0 0 0 0,-1 0 1 0 0,0 0-1 0 0,1 0 0 0 0,-1 0 1 0 0,0 0-1 0 0,1 0 0 0 0,-1-1 1 0 0,3 1-1 0 0,2 2 7 0 0,1-1 1 0 0,0 0-1 0 0,15 1 0 0 0,19 0 37 0 0,0-2 0 0 0,72-7 0 0 0,-59 2-53 0 0,17-2-833 0 0,0-3-1 0 0,113-30 1 0 0,-160 32-223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1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4607 0 0,'0'0'354'0'0,"-2"2"-233"0"0,-68 92 8610 0 0,10-16-4882 0 0,14-10-2698 0 0,3 3 1 0 0,-62 138 0 0 0,96-184-1088 0 0,5-12-55 0 0,5-10-25 0 0,0-1-7 0 0,-1 0-187 0 0,9 6-906 0 0,-2-4-155 0 0,2 0-332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16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43 11575 0 0,'3'-8'1047'0'0,"5"-14"-1107"0"0,-3 10 5096 0 0,-6 21-4865 0 0,1 0 0 0 0,-2 1 0 0 0,1-1 0 0 0,-1 0 1 0 0,-1 0-1 0 0,0 0 0 0 0,0 0 0 0 0,-1-1 0 0 0,-7 14 0 0 0,-6 6 528 0 0,-29 36 0 0 0,20-30-231 0 0,6-7-91 0 0,-11 15 64 0 0,2 1 1 0 0,-30 57-1 0 0,54-89-398 0 0,1-1-1 0 0,1 1 0 0 0,0 0 0 0 0,-3 18 0 0 0,3 2-6767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1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4607 0 0,'0'0'14011'0'0,"1"1"-13190"0"0,2 1-653 0 0,1 0-1 0 0,-1 0 0 0 0,1 0 1 0 0,-1-1-1 0 0,1 1 0 0 0,0-1 1 0 0,0 0-1 0 0,0 0 0 0 0,-1 0 1 0 0,1-1-1 0 0,0 1 0 0 0,0-1 1 0 0,5 0-1 0 0,10-1 322 0 0,28-5-1 0 0,-27 3-181 0 0,205-25 1181 0 0,68-10-764 0 0,248-18-507 0 0,-533 55-219 0 0,19-1-65 0 0,-1 0 0 0 0,1 2 0 0 0,-1 0 0 0 0,41 7 0 0 0,-67-7 22 0 0,1 0 0 0 0,-1 0 0 0 0,1 0 0 0 0,-1 0 0 0 0,1 0 0 0 0,-1 0 0 0 0,1 0 0 0 0,-1 0 0 0 0,1 1 0 0 0,-1-1 0 0 0,1 0 0 0 0,-1 0 1 0 0,1 0-1 0 0,-1 1 0 0 0,0-1 0 0 0,1 0 0 0 0,-1 0 0 0 0,1 1 0 0 0,-1-1 0 0 0,0 1 0 0 0,1-1 0 0 0,-1 0 0 0 0,0 1 0 0 0,1-1 0 0 0,-1 0 0 0 0,0 1 0 0 0,1-1 0 0 0,-1 1 0 0 0,0-1 1 0 0,0 1-1 0 0,0-1 0 0 0,0 1 0 0 0,1-1 0 0 0,-1 1 0 0 0,0-1 0 0 0,0 1 0 0 0,0-1 0 0 0,0 1 0 0 0,0-1 0 0 0,0 1 0 0 0,0-1 0 0 0,0 1 0 0 0,-1-1 0 0 0,1 1 0 0 0,0-1 0 0 0,0 1 1 0 0,0-1-1 0 0,0 1 0 0 0,-1-1 0 0 0,1 1 0 0 0,0-1 0 0 0,-1 1 0 0 0,0 1-649 0 0,-1 0 0 0 0,1 0 0 0 0,-1 0 0 0 0,0 0 0 0 0,0-1-1 0 0,0 1 1 0 0,0 0 0 0 0,0-1 0 0 0,-3 2 0 0 0,-13 5-6142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1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45 132 9671 0 0,'-8'-3'356'0'0,"6"2"-183"0"0,-1 0-1 0 0,1 1 1 0 0,-1-1 0 0 0,1 0-1 0 0,-1 1 1 0 0,1 0-1 0 0,-1 0 1 0 0,1 0 0 0 0,-1 0-1 0 0,0 0 1 0 0,-6 1 6667 0 0,19-9-4992 0 0,0 1-1512 0 0,1 1 1 0 0,0 1 0 0 0,0 0-1 0 0,0 0 1 0 0,23-5-1 0 0,-22 7-170 0 0,50-14 359 0 0,1 3 0 0 0,87-8 0 0 0,134 4 413 0 0,-239 16-795 0 0,679 10 1119 0 0,-352 3-1327 0 0,-328-9-835 0 0,-1-3 0 0 0,0-1-1 0 0,56-11 1 0 0,-65 5-1136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3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61 7367 0 0,'39'-60'7867'0'0,"-40"62"-7759"0"0,0-1 0 0 0,0 1-1 0 0,0 0 1 0 0,0 0 0 0 0,0 0 0 0 0,0 0 0 0 0,0 3-1 0 0,-2 6 100 0 0,-108 251 2682 0 0,67-151-2490 0 0,4-21-264 0 0,-4-3 0 0 0,-101 152-1 0 0,118-200-108 0 0,-187 251-125 0 0,209-284-555 0 0,-9 9-26 0 0,1-6-5622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03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1000 1 919 0 0,'0'2'464'0'0,"-6"12"3420"0"0,1 0 0 0 0,-10 17 0 0 0,9-21-3028 0 0,0 0 0 0 0,-1-1 0 0 0,-13 16 0 0 0,-199 251 2210 0 0,100-116-2222 0 0,37-55-224 0 0,-182 223 504 0 0,79-105-869 0 0,177-215-218 0 0,0 1-1 0 0,1-1 0 0 0,0 2 1 0 0,1-1-1 0 0,0 1 0 0 0,1 0 1 0 0,-1 0-1 0 0,-6 20 0 0 0,12-28 35 0 0,14-6 138 0 0,-1-2-180 0 0,1 0 0 0 0,-1-2 0 0 0,22-14-1 0 0,35-34-398 0 0,-41 32 236 0 0,102-90-1200 0 0,9-6-266 0 0,-98 87 1217 0 0,68-40 1 0 0,-109 73 382 0 0,10-8 70 0 0,1 2 0 0 0,0 0 0 0 0,0 0 0 0 0,1 1 0 0 0,17-5 0 0 0,-29 10 430 0 0,-1 2-455 0 0,0 0-1 0 0,0 1 1 0 0,0-1-1 0 0,0 0 1 0 0,-1 0-1 0 0,1 0 1 0 0,-1 0-1 0 0,1 0 1 0 0,-1 0-1 0 0,0 0 1 0 0,-1 3-1 0 0,1-2 14 0 0,-5 9 73 0 0,-1 0 1 0 0,0 0-1 0 0,-12 16 0 0 0,10-15 52 0 0,0 0-1 0 0,-10 20 0 0 0,7-4 43 0 0,1-4-25 0 0,-22 38-1 0 0,23-47-167 0 0,1 0-1 0 0,1 1 1 0 0,0 0-1 0 0,-8 29 0 0 0,13-34-752 0 0,0 1 0 0 0,1 0 0 0 0,0-1-1 0 0,0 17 1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3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59 219 7367 0 0,'-3'0'568'0'0,"0"-1"-464"0"0,-13 4 181 0 0,12-2-216 0 0,-21 7 4612 0 0,23-7-3076 0 0,1-1-1519 0 0,1 1 0 0 0,0-1 0 0 0,-1 0-1 0 0,1 1 1 0 0,-1-1 0 0 0,1 1 0 0 0,0-1-1 0 0,0 0 1 0 0,-1 1 0 0 0,1-1 0 0 0,0 1-1 0 0,0-1 1 0 0,-1 1 0 0 0,1-1 0 0 0,0 1-1 0 0,0-1 1 0 0,0 1 0 0 0,0-1 0 0 0,0 1-1 0 0,0-1 1 0 0,0 1 0 0 0,0-1 0 0 0,0 1-1 0 0,0-1 1 0 0,0 1 0 0 0,0 0 0 0 0,4 15 821 0 0,-2-15-853 0 0,-1 1-1 0 0,1 0 1 0 0,-1-1 0 0 0,1 1 0 0 0,0-1-1 0 0,-1 0 1 0 0,1 1 0 0 0,0-1-1 0 0,0 0 1 0 0,0 0 0 0 0,0 0 0 0 0,0-1-1 0 0,3 2 1 0 0,0-1 80 0 0,1 0 0 0 0,-1 0 0 0 0,0 0-1 0 0,1-1 1 0 0,5 0 0 0 0,8-1 231 0 0,0-2-1 0 0,22-5 1 0 0,-39 8-351 0 0,128-32 798 0 0,153-59-1 0 0,15 3-1769 0 0,-284 85 60 0 0,0-1 1 0 0,0-1 0 0 0,24-11-1 0 0,-8-4-4968 0 0,-19 10 771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3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2303 0 0,'-1'2'7276'0'0,"-59"223"135"0"0,-21-5-5906 0 0,7-67-1031 0 0,-103 159-1 0 0,145-260-412 0 0,-65 98 35 0 0,76-121 38 0 0,0-2 0 0 0,-2-1 0 0 0,-29 26 0 0 0,45-47-22 0 0,6-4-33 0 0,1-2-78 0 0,0 0 0 0 0,0 0 0 0 0,1 0-1 0 0,-1 0 1 0 0,0 0 0 0 0,1 0 0 0 0,-1 0 0 0 0,0 0 0 0 0,1 0 0 0 0,-1 0 0 0 0,2-1 0 0 0,-1-1-16 0 0,8-18-110 0 0,1 1 0 0 0,1 1-1 0 0,14-20 1 0 0,44-51-442 0 0,-48 64 513 0 0,2 2 0 0 0,1 1 0 0 0,1 0 0 0 0,1 2 0 0 0,0 1 0 0 0,2 1 0 0 0,0 2 0 0 0,59-28 1 0 0,-76 41 168 0 0,-1 0 0 0 0,1 0 0 0 0,0 1 0 0 0,14-2 0 0 0,-22 4-60 0 0,1 1-1 0 0,-1 0 1 0 0,1-1 0 0 0,-1 1-1 0 0,1 0 1 0 0,-1 1-1 0 0,1-1 1 0 0,-1 1 0 0 0,1-1-1 0 0,-1 1 1 0 0,1 0 0 0 0,-1 0-1 0 0,0 1 1 0 0,0-1-1 0 0,0 1 1 0 0,0-1 0 0 0,0 1-1 0 0,3 3 1 0 0,-4-3-16 0 0,0 1-1 0 0,0-1 1 0 0,0 1 0 0 0,-1 0-1 0 0,1-1 1 0 0,-1 1 0 0 0,0 0-1 0 0,1 0 1 0 0,-2 0 0 0 0,1 0-1 0 0,0 1 1 0 0,-1-1 0 0 0,1 0-1 0 0,-1 0 1 0 0,0 0 0 0 0,0 0 0 0 0,-1 7-1 0 0,0 1 46 0 0,0 0 1 0 0,-1-1-1 0 0,-7 22 0 0 0,-17 33 111 0 0,-42 76-1 0 0,41-88-323 0 0,18-29-364 0 0,5-10-5382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3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 8751 0 0,'0'0'674'0'0,"-2"0"-438"0"0,-44 11 2340 0 0,33-7-765 0 0,-1 0 0 0 0,-20 2 0 0 0,-14 1-863 0 0,38-6-1041 0 0,1 1-1 0 0,-1 0 1 0 0,1 0 0 0 0,0 1 0 0 0,0 1-1 0 0,-17 8 1 0 0,-47 34-317 0 0,54-33 438 0 0,-25 16-22 0 0,-2 1 36 0 0,-50 43 1 0 0,69-49 46 0 0,8-9 149 0 0,1 1-1 0 0,1 1 1 0 0,-23 28 0 0 0,28-23 482 0 0,14-22-698 0 0,1 0 1 0 0,-1 0 0 0 0,0-1-1 0 0,0 1 1 0 0,0 0-1 0 0,0-1 1 0 0,0 0-1 0 0,0 1 1 0 0,0-1 0 0 0,0 0-1 0 0,0 0 1 0 0,3-1-1 0 0,-2 0 10 0 0,25-12 27 0 0,-1-2 0 0 0,35-27 0 0 0,8-4 34 0 0,21-9 29 0 0,48-30 1216 0 0,-137 85-1268 0 0,-8 10-6 0 0,-22 28 34 0 0,16-23-59 0 0,2 0 1 0 0,-1 0 0 0 0,2 1 0 0 0,0 1 0 0 0,1-1-1 0 0,-7 18 1 0 0,15-32-45 0 0,-1 0 0 0 0,1 0 0 0 0,0 0 0 0 0,0 0 0 0 0,-1 0 0 0 0,1 0 0 0 0,0 0 0 0 0,0 1 0 0 0,0-1 0 0 0,0 0 0 0 0,0 2 0 0 0,5 1-44 0 0,-4-3 21 0 0,1 1-29 0 0,-1-1 0 0 0,1 1 0 0 0,0-1 0 0 0,0 0 0 0 0,1 0 0 0 0,-1 0 0 0 0,0 0 0 0 0,0 0 0 0 0,0 0 0 0 0,1 0 0 0 0,-1-1 0 0 0,0 1-1 0 0,1-1 1 0 0,-1 0 0 0 0,4 0 0 0 0,39-2-2592 0 0,-36 1 1624 0 0,10-1-3408 0 0,1-1-1122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3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0 6447 0 0,'-2'1'499'0'0,"-9"3"-32"0"0,0 0-1 0 0,0 1 1 0 0,1 0 0 0 0,-1 1-1 0 0,1 1 1 0 0,1-1-1 0 0,-1 1 1 0 0,1 1 0 0 0,1 0-1 0 0,-16 18 1 0 0,2 1 1082 0 0,1 1 0 0 0,-25 45 0 0 0,-50 125 1420 0 0,15 8-1750 0 0,46-113-1039 0 0,-85 189 65 0 0,89-222-263 0 0,-2-1 0 0 0,-61 84 0 0 0,86-134-140 0 0,1 0 0 0 0,-2-1 0 0 0,-11 11 1 0 0,-6-1-2000 0 0,22-16 938 0 0,0 0-1 0 0,-1 0 0 0 0,1 0 1 0 0,-7 1-1 0 0,1-3-4148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3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18 218 3679 0 0,'0'0'284'0'0,"-1"2"-186"0"0,0-2-164 0 0,-15 27 13716 0 0,29-24-11961 0 0,-4-1-1377 0 0,-1-1 1 0 0,1 0 0 0 0,-1-1-1 0 0,0 0 1 0 0,1 0-1 0 0,8-2 1 0 0,53-11 929 0 0,-34 5-790 0 0,41-11 272 0 0,126-50 0 0 0,-27 8-125 0 0,-62 28-3101 0 0,59-12-5434 0 0,-159 42 1526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3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188 104 1839 0 0,'0'-4'434'0'0,"-1"-66"-690"0"0,-3 40 9449 0 0,4 30-8838 0 0,-1 1-1 0 0,1-1 1 0 0,-1 0-1 0 0,1 0 1 0 0,-1 1-1 0 0,0-1 1 0 0,1 1-1 0 0,-1-1 1 0 0,1 0-1 0 0,0 1 1 0 0,-1-1-1 0 0,1 1 1 0 0,-1-1-1 0 0,1 1 1 0 0,0-1-1 0 0,-1 1 1 0 0,1-1 0 0 0,0 1-1 0 0,-1 1 1 0 0,-11 17 4199 0 0,3 3-4450 0 0,2 1-1 0 0,-8 30 0 0 0,-1 6 68 0 0,11-45-128 0 0,0 1 0 0 0,-2-1 0 0 0,0 0 0 0 0,-13 20 0 0 0,3-10 45 0 0,-29 31 0 0 0,39-46-2897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3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5983 0 0,'0'0'2136'0'0,"-2"10"1456"0"0,2 1-6472 0 0,0 1-936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3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10591 0 0,'0'0'10374'0'0,"-2"1"-10122"0"0,-22 10-26 0 0,1 2 0 0 0,0 1 0 0 0,-40 31 0 0 0,3-1-204 0 0,-104 56 42 0 0,157-95-64 0 0,0 0 0 0 0,0 0 0 0 0,-11 11 0 0 0,13-7 0 0 0,5-8-28 0 0,0 0 0 0 0,0 0 0 0 0,0 1 0 0 0,0-1 0 0 0,0 0 0 0 0,0 1 0 0 0,1-1 1 0 0,-1 0-1 0 0,0 0 0 0 0,1 1 0 0 0,-1-1 0 0 0,1 0 0 0 0,0 0 0 0 0,-1 0 0 0 0,1 0 0 0 0,0 0 0 0 0,-1 0 0 0 0,1 0 0 0 0,0 0 0 0 0,0 0 0 0 0,0 0 0 0 0,0 0 0 0 0,0 0 0 0 0,0-1 0 0 0,0 1 0 0 0,3 1 0 0 0,2 2-163 0 0,0-1 0 0 0,1 1-1 0 0,8 2 1 0 0,73 23-895 0 0,41 15 1107 0 0,-129-44-20 0 0,103 51 499 0 0,-92-44-389 0 0,0 1 0 0 0,0 0 0 0 0,0 0 0 0 0,-1 1-1 0 0,-1 0 1 0 0,14 16 0 0 0,-8-7 24 0 0,-11-14-65 0 0,0 0 0 0 0,-1 0 0 0 0,0 0-1 0 0,0 1 1 0 0,0-1 0 0 0,0 1 0 0 0,3 6 0 0 0,-6-9 358 0 0,-10 9 327 0 0,5-7-622 0 0,0 0 0 0 0,-1 0 0 0 0,0-1 0 0 0,1 0 0 0 0,-2 0 0 0 0,1 0 0 0 0,-8 2 0 0 0,-47 12 313 0 0,55-16-389 0 0,-64 12-335 0 0,-101 4 0 0 0,143-15-437 0 0,7 0-4903 0 0,3-2-1885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3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 13703 0 0,'0'2'630'0'0,"6"42"271"0"0,4 23 1279 0 0,0-30-419 0 0,3-1 1 0 0,0 0-1 0 0,37 65 0 0 0,-48-97-1662 0 0,5 8 88 0 0,-1 1-1 0 0,-1-1 1 0 0,0 1 0 0 0,-1 0 0 0 0,-1 0-1 0 0,4 20 1 0 0,-7-27-166 0 0,1 1 1 0 0,-1-1-1 0 0,0 0 0 0 0,-1 0 0 0 0,1 0 0 0 0,-1 0 1 0 0,-1 0-1 0 0,1 0 0 0 0,-1 0 0 0 0,0 0 1 0 0,0 0-1 0 0,-1 0 0 0 0,1-1 0 0 0,-1 0 0 0 0,-1 1 1 0 0,-5 6-1 0 0,2-4-19 0 0,-1 0 0 0 0,0 0 0 0 0,0-1 1 0 0,-1 0-1 0 0,0 0 0 0 0,0-1 0 0 0,-14 6 1 0 0,-75 30-61 0 0,76-33 16 0 0,-59 22-82 0 0,-2 1-1380 0 0,28-10-4477 0 0,5-2-1987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3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641 917 8607 0 0,'0'0'780'0'0,"-2"8"5824"0"0,10-12-6353 0 0,-1 0-1 0 0,0-1 0 0 0,0-1 1 0 0,-1 1-1 0 0,1-1 0 0 0,-1 0 1 0 0,0 0-1 0 0,5-9 0 0 0,39-62 559 0 0,-33 51-535 0 0,47-86 252 0 0,91-218 0 0 0,-142 296-826 0 0,15-58 0 0 0,-25 77 56 0 0,0-1 0 0 0,-1 0 0 0 0,-1 0 0 0 0,0 0 0 0 0,-1 0 0 0 0,-2-18 0 0 0,2 30 194 0 0,-1 1-1 0 0,1-1 1 0 0,-1 1-1 0 0,0-1 1 0 0,0 1 0 0 0,-1 0-1 0 0,1 0 1 0 0,0-1-1 0 0,-1 1 1 0 0,0 0-1 0 0,0 0 1 0 0,0 1 0 0 0,0-1-1 0 0,0 0 1 0 0,-4-2-1 0 0,4 3 15 0 0,-1 0 0 0 0,1 1-1 0 0,-1-1 1 0 0,0 1 0 0 0,1 0 0 0 0,-1 0-1 0 0,0 0 1 0 0,0 0 0 0 0,0 0 0 0 0,0 0-1 0 0,0 1 1 0 0,0 0 0 0 0,0 0 0 0 0,0-1-1 0 0,0 2 1 0 0,0-1 0 0 0,0 0-1 0 0,-3 1 1 0 0,-4 1-28 0 0,0 0-1 0 0,1 1 1 0 0,-1 0-1 0 0,1 1 1 0 0,0 0-1 0 0,0 0 1 0 0,0 1-1 0 0,-9 6 1 0 0,5-1 21 0 0,1-1 1 0 0,0 2-1 0 0,1-1 1 0 0,-17 22-1 0 0,10-8 67 0 0,1 2-1 0 0,1 0 1 0 0,1 1-1 0 0,-20 51 0 0 0,-49 189 179 0 0,-1 5-168 0 0,40-161 14 0 0,-89 158 0 0 0,83-188 214 0 0,-4-2 0 0 0,-108 122 0 0 0,95-121-2784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0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89 5063 0 0,'0'0'10138'0'0,"2"0"-8921"0"0,19 3 550 0 0,37 1 1 0 0,-43-4-1639 0 0,0-1 0 0 0,0 0 1 0 0,0-1-1 0 0,0-1 0 0 0,0 0 1 0 0,14-7-1 0 0,-13 5-120 0 0,36-15 65 0 0,-47 17-113 0 0,0 0 0 0 0,1 0 0 0 0,-1 0 0 0 0,-1 0 0 0 0,1-1 0 0 0,0 1 0 0 0,4-6 0 0 0,-9 8 17 0 0,1 1 0 0 0,-1-1 1 0 0,1 1-1 0 0,-1-1 1 0 0,1 0-1 0 0,-1 1 1 0 0,1-1-1 0 0,-1 0 1 0 0,0 1-1 0 0,1-1 1 0 0,-1 0-1 0 0,0 0 1 0 0,0 1-1 0 0,1-1 0 0 0,-1 0 1 0 0,0 0-1 0 0,0 0 1 0 0,0 0 2 0 0,0 1 0 0 0,0 0 1 0 0,-1-1-1 0 0,1 1 0 0 0,0 0 1 0 0,0-1-1 0 0,0 1 0 0 0,-1 0 0 0 0,1 0 1 0 0,0-1-1 0 0,0 1 0 0 0,-1 0 1 0 0,1 0-1 0 0,0-1 0 0 0,-1 1 0 0 0,1 0 1 0 0,0 0-1 0 0,-1 0 0 0 0,1 0 1 0 0,0 0-1 0 0,-1-1 0 0 0,1 1 0 0 0,0 0 1 0 0,-1 0-1 0 0,1 0 0 0 0,-4 0-35 0 0,0 0 1 0 0,0 0-1 0 0,0 0 0 0 0,0 0 0 0 0,-6 2 0 0 0,-15 3 76 0 0,1 2-1 0 0,-1 1 1 0 0,2 0 0 0 0,-1 2-1 0 0,1 1 1 0 0,-22 14 0 0 0,2 2 228 0 0,2 2 1 0 0,-41 37 0 0 0,64-51-118 0 0,0 2 0 0 0,1 0-1 0 0,-22 29 1 0 0,34-39-94 0 0,1 0 0 0 0,0 0 0 0 0,0 0 0 0 0,1 1-1 0 0,-6 15 1 0 0,8-18-19 0 0,0 0-1 0 0,0 0 1 0 0,1 0-1 0 0,-1 0 1 0 0,1 0-1 0 0,0 0 1 0 0,0 0-1 0 0,1 0 1 0 0,0 0-1 0 0,2 9 1 0 0,-2-11 4 0 0,0 0 1 0 0,0 0-1 0 0,0 0 1 0 0,1 0-1 0 0,0 0 1 0 0,-1-1-1 0 0,1 1 1 0 0,0 0-1 0 0,0-1 1 0 0,0 1-1 0 0,1-1 1 0 0,-1 0-1 0 0,1 0 1 0 0,-1 1-1 0 0,1-2 1 0 0,0 1-1 0 0,-1 0 1 0 0,1-1-1 0 0,0 1 1 0 0,0-1-1 0 0,0 0 0 0 0,5 2 1 0 0,-2-2-181 0 0,0 0 0 0 0,0-1 0 0 0,0 1 0 0 0,0-1 0 0 0,0 0 0 0 0,-1 0 0 0 0,1-1 0 0 0,0 0 0 0 0,0 0 0 0 0,0 0 0 0 0,10-4 0 0 0,5-5-1722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3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1 289 13703 0 0,'0'0'1246'0'0,"1"1"-1028"0"0,10 2 108 0 0,1-1 1 0 0,-1 0-1 0 0,0 0 0 0 0,0-1 0 0 0,1-1 0 0 0,-1 0 1 0 0,1 0-1 0 0,-1-1 0 0 0,20-4 0 0 0,9-5 939 0 0,52-19-1 0 0,-73 22-1032 0 0,321-138 1888 0 0,-231 94-2174 0 0,8 5-1985 0 0,-100 41 253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3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504 167 2759 0 0,'0'0'9767'0'0,"5"-7"-8775"0"0,-3 4-836 0 0,-1 0-1 0 0,0 0 1 0 0,0 0 0 0 0,0 0 0 0 0,0-1-1 0 0,-1 1 1 0 0,1 0 0 0 0,-1-1 0 0 0,0 1-1 0 0,0 0 1 0 0,0 0 0 0 0,0-1 0 0 0,0 1-1 0 0,-1 0 1 0 0,0-4 0 0 0,-2-5 333 0 0,-1-1 0 0 0,-7-17 0 0 0,9 27-493 0 0,1 0 1 0 0,-1 0 0 0 0,0 0 0 0 0,1 0-1 0 0,-1 1 1 0 0,0-1 0 0 0,-1 0 0 0 0,1 1 0 0 0,0-1-1 0 0,-1 1 1 0 0,0 0 0 0 0,1 0 0 0 0,-1 0 0 0 0,0 0-1 0 0,0 1 1 0 0,-5-3 0 0 0,4 3-8 0 0,0-1 1 0 0,-1 1-1 0 0,1 0 1 0 0,-1 0-1 0 0,1 1 1 0 0,-1-1-1 0 0,0 1 0 0 0,1 0 1 0 0,-1 0-1 0 0,0 1 1 0 0,-6 1-1 0 0,-6 2-3 0 0,1 1-1 0 0,0 0 1 0 0,0 2 0 0 0,-28 15-1 0 0,12-3-21 0 0,-34 27 0 0 0,42-27 49 0 0,1 1-1 0 0,-34 38 0 0 0,46-46 62 0 0,1 1 0 0 0,0 0 1 0 0,1 1-1 0 0,1 0 0 0 0,0 0 0 0 0,-10 26 0 0 0,17-37-66 0 0,0 1 0 0 0,0 0-1 0 0,0-1 1 0 0,0 1 0 0 0,1 0-1 0 0,-1 0 1 0 0,1-1 0 0 0,0 1 0 0 0,0 0-1 0 0,0 0 1 0 0,1-1 0 0 0,-1 1-1 0 0,1 0 1 0 0,0 0 0 0 0,0-1 0 0 0,3 6-1 0 0,-3-7-3 0 0,1 1 0 0 0,0 0 0 0 0,-1-1 0 0 0,1 0 0 0 0,0 1-1 0 0,1-1 1 0 0,-1 0 0 0 0,0 0 0 0 0,1 0 0 0 0,-1 0 0 0 0,1-1 0 0 0,-1 1-1 0 0,1-1 1 0 0,0 0 0 0 0,0 1 0 0 0,-1-1 0 0 0,1 0 0 0 0,0-1 0 0 0,0 1-1 0 0,4 0 1 0 0,4 0 8 0 0,0 0 0 0 0,0-1 0 0 0,-1 0 0 0 0,1-1 0 0 0,0-1 0 0 0,-1 1 0 0 0,14-5 0 0 0,71-27 109 0 0,-89 31-118 0 0,33-14 34 0 0,49-26-1 0 0,-75 34-35 0 0,1-1-1 0 0,-1 0 1 0 0,0 0-1 0 0,-1-2 0 0 0,0 1 1 0 0,17-21-1 0 0,-27 28 18 0 0,0 1 0 0 0,0 0-1 0 0,-1-1 1 0 0,1 1 0 0 0,-1-1-1 0 0,1 1 1 0 0,-1-1 0 0 0,0 0 0 0 0,0 0-1 0 0,0 1 1 0 0,-1-1 0 0 0,1 0-1 0 0,-1 0 1 0 0,1 0 0 0 0,-1 0-1 0 0,0 0 1 0 0,-1-5 0 0 0,1 7-2 0 0,0 1 0 0 0,0 0 1 0 0,0-1-1 0 0,0 1 0 0 0,0 0 0 0 0,0-1 0 0 0,-1 1 1 0 0,1 0-1 0 0,0-1 0 0 0,0 1 0 0 0,0 0 1 0 0,-1-1-1 0 0,1 1 0 0 0,0 0 0 0 0,0-1 0 0 0,-1 1 1 0 0,1 0-1 0 0,0 0 0 0 0,-1 0 0 0 0,1-1 0 0 0,0 1 1 0 0,-1 0-1 0 0,1 0 0 0 0,0 0 0 0 0,-1-1 1 0 0,1 1-1 0 0,0 0 0 0 0,-1 0 0 0 0,1 0 0 0 0,0 0 1 0 0,-1 0-1 0 0,1 0 0 0 0,-1 0 0 0 0,1 0 1 0 0,0 0-1 0 0,-1 0 0 0 0,1 0 0 0 0,0 0 0 0 0,-1 0 1 0 0,-13 7 238 0 0,8-1-220 0 0,0 0-1 0 0,0 0 1 0 0,0 1 0 0 0,1 0-1 0 0,0 0 1 0 0,1 0 0 0 0,-1 0 0 0 0,-5 16-1 0 0,4-7-2 0 0,0 0-1 0 0,1 1 1 0 0,-4 23 0 0 0,8-32-40 0 0,0 1 1 0 0,0-1-1 0 0,1 0 1 0 0,1 9-1 0 0,-1-15-183 0 0,0 1 0 0 0,1 0 0 0 0,-1-1 0 0 0,1 1 0 0 0,0 0 0 0 0,0-1 0 0 0,-1 1 0 0 0,2-1 0 0 0,-1 1 0 0 0,0-1 0 0 0,0 0 0 0 0,1 1 0 0 0,-1-1 0 0 0,1 0 0 0 0,3 4 0 0 0,4-1-1233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36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18 10591 0 0,'1'-2'819'0'0,"7"-14"10015"0"0,-14 29-9968 0 0,-25 56-294 0 0,17-40-193 0 0,-15 42-1 0 0,25-55-3690 0 0,-5 32 1 0 0,8-37 1497 0 0,-1 1-5085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3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16 15807 0 0,'5'-13'727'0'0,"-3"10"-22"0"0,-8 17-215 0 0,-59 124 569 0 0,23-53-710 0 0,-150 289 584 0 0,107-214-854 0 0,-118 264-513 0 0,197-409-445 0 0,2 0-1 0 0,-6 27 1 0 0,10-41 721 0 0,0-1 0 0 0,0 1 0 0 0,0 0 0 0 0,0 0 0 0 0,1-1 1 0 0,-1 1-1 0 0,0 0 0 0 0,0 0 0 0 0,1-1 0 0 0,-1 1 0 0 0,0 0 0 0 0,1-1 1 0 0,-1 1-1 0 0,1-1 0 0 0,-1 1 0 0 0,1 0 0 0 0,-1-1 0 0 0,2 1 1 0 0,-1 2-1762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3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11975 0 0,'0'0'1564'0'0,"-1"1"-42"0"0,-16 36 4396 0 0,-8 20-3449 0 0,-12 27-1834 0 0,28-65-581 0 0,-39 89 200 0 0,36-73-1409 0 0,12-33 517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3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54 188 8663 0 0,'-5'27'776'0'0,"1"0"905"0"0,-14 43 0 0 0,18-69-1602 0 0,-4 12 997 0 0,-1-1 0 0 0,-12 26 3019 0 0,17-42-3936 0 0,1 1 0 0 0,1 0 0 0 0,-1 0 0 0 0,0-1 0 0 0,1 1 0 0 0,-1 0 0 0 0,1 0 0 0 0,0 0 0 0 0,0 1-1 0 0,5-6 1 0 0,-1 0 119 0 0,18-22 81 0 0,1 0 1 0 0,2 2 0 0 0,1 0 0 0 0,46-33 0 0 0,136-78-492 0 0,-207 138 163 0 0,0-1 0 0 0,0 0-1 0 0,0 1 1 0 0,1 0-1 0 0,-1 0 1 0 0,0 0 0 0 0,1 0-1 0 0,-1 0 1 0 0,0 1-1 0 0,1-1 1 0 0,-1 1-1 0 0,0 0 1 0 0,1 0 0 0 0,4 1-1 0 0,-7-1-12 0 0,-1 0 0 0 0,1 0 0 0 0,-1 1 0 0 0,0-1 0 0 0,1 0 0 0 0,-1 1-1 0 0,1-1 1 0 0,-1 0 0 0 0,0 1 0 0 0,1-1 0 0 0,-1 1 0 0 0,0-1 0 0 0,1 1 0 0 0,-1-1 0 0 0,0 1-1 0 0,0-1 1 0 0,0 1 0 0 0,1-1 0 0 0,-1 1 0 0 0,0-1 0 0 0,0 1 0 0 0,0-1 0 0 0,0 1 0 0 0,2 13 146 0 0,-2-13-126 0 0,0 7 17 0 0,-1 0-1 0 0,1 0 1 0 0,-1 0-1 0 0,-1 0 1 0 0,0 0-1 0 0,-4 12 1 0 0,-21 46 349 0 0,16-43-358 0 0,10-20-49 0 0,-4 9-419 0 0,-1 1 0 0 0,-5 23 0 0 0,11-32 287 0 0,-1-1 1 0 0,0 1-1 0 0,1 0 1 0 0,0 0-1 0 0,0 0 0 0 0,0 0 1 0 0,0-1-1 0 0,1 1 1 0 0,-1 0-1 0 0,1 0 1 0 0,0 0-1 0 0,0-1 0 0 0,1 1 1 0 0,1 5-1 0 0,3 0-1553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3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72 2303 0 0,'1'-2'167'0'0,"3"-16"2122"0"0,-5-11 13378 0 0,0 18-11857 0 0,0 1-3668 0 0,1 9 343 0 0,-2 13-372 0 0,-6 13-292 0 0,-1-1 0 0 0,-2-1 0 0 0,-16 30-1 0 0,-6 11-64 0 0,30-54 244 0 0,3-10 0 0 0,0 0 0 0 0,-1 0 0 0 0,1 0 0 0 0,0 0 0 0 0,0 0 0 0 0,0 1 0 0 0,0-1 0 0 0,0 0 0 0 0,0 0 0 0 0,0 0 0 0 0,0 1 0 0 0,0-1 0 0 0,0 0 0 0 0,0 0 0 0 0,0 0 0 0 0,0 0 0 0 0,0 1 0 0 0,0-1 0 0 0,0 0 0 0 0,1 0 0 0 0,-1 0 0 0 0,0 0 0 0 0,0 0 0 0 0,0 1 0 0 0,0-1 0 0 0,0 0 0 0 0,0 0 0 0 0,0 0 0 0 0,0 0 0 0 0,1 0 0 0 0,-1 0 0 0 0,0 1 0 0 0,0-1 0 0 0,0 0 0 0 0,0 0 0 0 0,0 0 0 0 0,1 0 0 0 0,-1 0 0 0 0,0 0 0 0 0,0 0 0 0 0,0 0 0 0 0,0 0 0 0 0,1 0 0 0 0,-1 0 0 0 0,0 0 0 0 0,0 0 0 0 0,0 0 0 0 0,0 0 0 0 0,1 0 0 0 0,-1 0 0 0 0,0 0 0 0 0,0 0 0 0 0,0 0 0 0 0,0 0 0 0 0,1 0 0 0 0,-1 0 0 0 0,0 0 0 0 0,0 0 0 0 0,0 0 0 0 0,0 0 0 0 0,0 0 0 0 0,1-1 0 0 0,-1 1 0 0 0,0 0 0 0 0,0 0 0 0 0,12-6 0 0 0,-11 5 0 0 0,22-12-21 0 0,20-17-1 0 0,8-5-36 0 0,-49 34-85 0 0,-17 5-402 0 0,4-2 502 0 0,5 1 37 0 0,0 0-1 0 0,1 1 1 0 0,-1 0-1 0 0,1 0 0 0 0,-1 0 1 0 0,-6 7-1 0 0,-28 34-25 0 0,30-33 30 0 0,-4 5 4 0 0,1 0 0 0 0,1 1-1 0 0,1 0 1 0 0,1 1 0 0 0,0 0 0 0 0,2 1-1 0 0,0 0 1 0 0,1 0 0 0 0,1 1 0 0 0,1-1-1 0 0,-4 33 1 0 0,5-16 5 0 0,3-1-1 0 0,0 1 1 0 0,3 0-1 0 0,1-1 1 0 0,15 70-1 0 0,2-16 619 0 0,-4 0 0 0 0,6 140 0 0 0,-22-224-605 0 0,1 24 75 0 0,-1 1 1 0 0,-1-1-1 0 0,-1 1 1 0 0,-11 45-1 0 0,12-70-94 0 0,-1-1 0 0 0,0 0 0 0 0,-1 1 1 0 0,1-1-1 0 0,-1 0 0 0 0,0 0 0 0 0,0 0 0 0 0,-1-1 0 0 0,1 1 0 0 0,-1-1 0 0 0,0 0 0 0 0,-8 7 0 0 0,5-7 23 0 0,1 1-1 0 0,-1-1 1 0 0,0-1-1 0 0,0 1 1 0 0,0-1-1 0 0,0 0 1 0 0,-1-1-1 0 0,-14 4 0 0 0,13-5 0 0 0,1 0-1 0 0,-1 0 0 0 0,1 0 0 0 0,-1-1 0 0 0,1-1 0 0 0,-1 1 0 0 0,1-1 0 0 0,0-1 0 0 0,-1 0 1 0 0,1 0-1 0 0,0 0 0 0 0,0-1 0 0 0,0 0 0 0 0,0-1 0 0 0,1 0 0 0 0,-1 0 0 0 0,1 0 0 0 0,-9-8 0 0 0,13 9-101 0 0,0 1 0 0 0,1-1 0 0 0,-1 0-1 0 0,1 0 1 0 0,-1 0 0 0 0,1 0-1 0 0,0 0 1 0 0,1 0 0 0 0,-1-1-1 0 0,0 1 1 0 0,1-1 0 0 0,0 1 0 0 0,0-1-1 0 0,0 1 1 0 0,0-1 0 0 0,0 0-1 0 0,1 1 1 0 0,-1-5 0 0 0,4-23-812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3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0 11519 0 0,'0'0'7635'0'0,"-2"2"-7199"0"0,-13 20-17 0 0,0 1-1 0 0,1 1 1 0 0,-20 46 0 0 0,9-17-182 0 0,-323 745 604 0 0,307-688-830 0 0,17-42-1511 0 0,-41 82 1 0 0,61-143 451 0 0,0 0 1 0 0,-1 0-1 0 0,0 0 0 0 0,-8 8 1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3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5527 0 0,'2'1'8340'0'0,"17"1"-7106"0"0,1 0-1 0 0,0-2 0 0 0,0 0 1 0 0,0-1-1 0 0,24-5 1 0 0,100-25 235 0 0,-96 19-842 0 0,16-4-177 0 0,343-69 226 0 0,-391 82-717 0 0,42-3-260 0 0,-53 6 34 0 0,-1 0 0 0 0,1 0 0 0 0,0 0 0 0 0,0 1 0 0 0,0 0 0 0 0,0 0 0 0 0,-1 0 0 0 0,1 0 0 0 0,4 3 0 0 0,6 7-2410 0 0,-6 6-4357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39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34 3679 0 0,'0'2'3196'0'0,"-1"3"-1812"0"0,0 0-1 0 0,-1 0 1 0 0,1 0-1 0 0,-1 0 0 0 0,-4 7 1 0 0,2-5-251 0 0,0 0 0 0 0,-11 12 0 0 0,-1-1-1066 0 0,-28 22-1 0 0,11-10 927 0 0,-1 3-556 0 0,-77 80 543 0 0,94-93-901 0 0,6-9-44 0 0,1 2 1 0 0,0-1 0 0 0,1 1-1 0 0,-13 25 1 0 0,21-37-33 0 0,1-1-1 0 0,-1 1 1 0 0,1 0-1 0 0,0 0 1 0 0,-1 0-1 0 0,1 0 0 0 0,0 0 1 0 0,-1 0-1 0 0,1 0 1 0 0,0 0-1 0 0,0 0 1 0 0,0 0-1 0 0,0 0 1 0 0,0 0-1 0 0,0 0 1 0 0,0 0-1 0 0,0 0 1 0 0,1 0-1 0 0,-1 0 1 0 0,0 0-1 0 0,1 0 0 0 0,-1 0 1 0 0,0 0-1 0 0,1 0 1 0 0,0 1-1 0 0,0-1 1 0 0,0 0 0 0 0,0-1 0 0 0,1 1 0 0 0,-1 0 0 0 0,0-1 0 0 0,1 1 0 0 0,-1 0 0 0 0,0-1 0 0 0,1 0 0 0 0,-1 1 0 0 0,0-1 0 0 0,1 0 0 0 0,-1 1 0 0 0,1-1 0 0 0,1 0 0 0 0,6-1 1 0 0,-1 1 0 0 0,0-1 0 0 0,1-1 0 0 0,-1 1 0 0 0,8-4 0 0 0,11-5-16 0 0,-1-1 0 0 0,0-1 0 0 0,-1-1 0 0 0,42-29 0 0 0,-19 6 29 0 0,52-51 0 0 0,-90 78 33 0 0,0 0 0 0 0,-1-1 0 0 0,0 0 0 0 0,-1-1 1 0 0,11-17-1 0 0,-17 25-40 0 0,0 0 0 0 0,-1 0-1 0 0,0 0 1 0 0,0 0 0 0 0,0 0 0 0 0,0 0 0 0 0,0 0 0 0 0,-1 0-1 0 0,1-1 1 0 0,-1 1 0 0 0,0 0 0 0 0,0 0 0 0 0,0 0 0 0 0,0-1-1 0 0,-1 1 1 0 0,1 0 0 0 0,-1 0 0 0 0,0 0 0 0 0,0 0 0 0 0,0 0-1 0 0,0 0 1 0 0,0 0 0 0 0,-1 0 0 0 0,1 0 0 0 0,-1 0 0 0 0,0 1-1 0 0,0-1 1 0 0,-4-4 0 0 0,-1 1 3 0 0,1 0-1 0 0,-1 0 1 0 0,0 1-1 0 0,0 0 1 0 0,-1 0-1 0 0,0 1 1 0 0,1-1-1 0 0,-2 2 1 0 0,-12-5-1 0 0,-5 0-331 0 0,-48-6 0 0 0,35 8-436 0 0,21 2-4302 0 0,2-1-1706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0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15631 0 0,'-2'0'1207'0'0,"-6"0"-1018"0"0,0 1 0 0 0,-1 0 0 0 0,1 1 0 0 0,0-1 0 0 0,0 2 0 0 0,0-1 0 0 0,1 1 1 0 0,-10 5-1 0 0,-9 5 500 0 0,-24 19 0 0 0,11-8-504 0 0,21-11-91 0 0,1 0 1 0 0,1 1-1 0 0,0 0 0 0 0,-23 27 0 0 0,15-15-53 0 0,19-21-31 0 0,0 0-1 0 0,0 1 0 0 0,1 0 1 0 0,-1 0-1 0 0,1 0 0 0 0,0 0 1 0 0,1 1-1 0 0,-6 13 0 0 0,8-8 39 0 0,2-10-47 0 0,-1-1 0 0 0,1 1-1 0 0,0 0 1 0 0,0-1 0 0 0,-1 0 0 0 0,1 1-1 0 0,0-1 1 0 0,0 1 0 0 0,1-1 0 0 0,-1 0-1 0 0,0 0 1 0 0,0 0 0 0 0,0 0 0 0 0,1 0-1 0 0,-1 0 1 0 0,1 0 0 0 0,-1 0 0 0 0,2 1-1 0 0,32 10-10 0 0,-27-9 2 0 0,100 36-446 0 0,-96-34 457 0 0,-1 0 0 0 0,-1 1 0 0 0,1 1 0 0 0,-1 0 0 0 0,0 0 0 0 0,0 1 0 0 0,11 12 0 0 0,-19-18 57 0 0,0 1 1 0 0,0-1 0 0 0,0 1 0 0 0,0 0 0 0 0,0 0-1 0 0,-1 0 1 0 0,1 0 0 0 0,-1 0 0 0 0,0 0 0 0 0,1 0-1 0 0,-2 0 1 0 0,1 1 0 0 0,0-1 0 0 0,-1 0 0 0 0,1 0 0 0 0,-1 1-1 0 0,0-1 1 0 0,0 0 0 0 0,0 1 0 0 0,-1-1 0 0 0,1 0-1 0 0,-1 1 1 0 0,0-1 0 0 0,0 0 0 0 0,-1 4 0 0 0,-4 5 84 0 0,0-1 0 0 0,-1 1 0 0 0,0-1-1 0 0,-1 0 1 0 0,-9 9 0 0 0,-4 7 42 0 0,17-21-142 0 0,0-1 0 0 0,-1 0-1 0 0,1 0 1 0 0,-1-1 0 0 0,-1 1 0 0 0,1-1 0 0 0,-7 4 0 0 0,-5 1 30 0 0,-20 9 0 0 0,20-10-23 0 0,4-3-22 0 0,-1 1-1 0 0,0-2 1 0 0,0 0-1 0 0,0 0 1 0 0,0-1-1 0 0,-1-1 1 0 0,-20 1-1 0 0,24-3-22 0 0,-1-1 0 0 0,1 1 0 0 0,0-2 0 0 0,0 1 0 0 0,0-2 0 0 0,0 1-1 0 0,0-2 1 0 0,0 1 0 0 0,1-1 0 0 0,-12-7 0 0 0,20 10-63 0 0,-1-1-1 0 0,1 1 1 0 0,0-1 0 0 0,0 1-1 0 0,-1-1 1 0 0,1 0-1 0 0,0 0 1 0 0,1 0 0 0 0,-1 0-1 0 0,-2-4 1 0 0,3 5-31 0 0,1 0 1 0 0,0 0-1 0 0,-1 0 0 0 0,1 0 1 0 0,0 0-1 0 0,-1 0 0 0 0,1 0 1 0 0,0 0-1 0 0,0 0 1 0 0,0 0-1 0 0,0 0 0 0 0,0 0 1 0 0,0 0-1 0 0,0 0 1 0 0,0 0-1 0 0,1 0 0 0 0,-1 0 1 0 0,0 0-1 0 0,1 0 1 0 0,-1 0-1 0 0,0 1 0 0 0,1-1 1 0 0,-1 0-1 0 0,1 0 0 0 0,-1 0 1 0 0,1 0-1 0 0,0 1 1 0 0,-1-1-1 0 0,1 0 0 0 0,0 0 1 0 0,1 0-1 0 0,17-15-1466 0 0,-1 0-14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3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124 252 2303 0 0,'1'-1'167'0'0,"0"-1"-326"0"0,15-21 1374 0 0,-15 21-755 0 0,1 1 1 0 0,-1-1-1 0 0,1 1 0 0 0,-1 0 1 0 0,1-1-1 0 0,-1 1 0 0 0,1 0 1 0 0,0 0-1 0 0,0 0 0 0 0,0 0 1 0 0,4-1 3452 0 0,-7 4-2986 0 0,-71 113 3338 0 0,54-85-3269 0 0,-21 48-1 0 0,34-68-831 0 0,1 1-1 0 0,1 0 1 0 0,0 0 0 0 0,0 0-1 0 0,1 0 1 0 0,0 1 0 0 0,1-1 0 0 0,1 19-1 0 0,4-13 133 0 0,-3-16 592 0 0,-1-2-743 0 0,2-6-72 0 0,-1 1-1 0 0,0 0 1 0 0,0 0-1 0 0,0-1 0 0 0,-1 1 1 0 0,0 0-1 0 0,-1-9 1 0 0,-10-49 77 0 0,2 16-117 0 0,8 38-24 0 0,0 1 0 0 0,1-1 0 0 0,-1 0 0 0 0,2 0-1 0 0,0 0 1 0 0,0 0 0 0 0,0 1 0 0 0,1-1 0 0 0,1 0 0 0 0,0 1 0 0 0,0-1 0 0 0,1 1-1 0 0,0 0 1 0 0,0 0 0 0 0,1 1 0 0 0,0-1 0 0 0,1 1 0 0 0,0 0 0 0 0,0 1 0 0 0,1-1-1 0 0,0 1 1 0 0,8-6 0 0 0,18-9-56 0 0,2 1 0 0 0,0 2 0 0 0,58-23-1 0 0,-60 28 37 0 0,1 0-268 0 0,1 1 1 0 0,1 2-1 0 0,44-9 1 0 0,-54 16-182 0 0,0 0 1 0 0,0 2 0 0 0,0 1 0 0 0,0 1 0 0 0,36 5 0 0 0,-44-2-4453 0 0,-3 1-1339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4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238 183 13791 0 0,'-2'0'630'0'0,"1"1"21"0"0,-17 7-631 0 0,7-3 3670 0 0,24-2-2715 0 0,-3-2-777 0 0,-1 0 1 0 0,1 0 0 0 0,0-1 0 0 0,0-1 0 0 0,0 1 0 0 0,-1-2 0 0 0,1 1 0 0 0,19-7 0 0 0,-6 0-90 0 0,0-1 0 0 0,30-16 0 0 0,-45 21-68 0 0,0 0 0 0 0,-1-1 0 0 0,1 0 0 0 0,-1 0 0 0 0,-1 0 0 0 0,1-1 1 0 0,-1 0-1 0 0,0-1 0 0 0,0 1 0 0 0,-1-1 0 0 0,9-15 0 0 0,-13 21-42 0 0,0-1 0 0 0,0 0-1 0 0,-1 1 1 0 0,1-1 0 0 0,-1 0-1 0 0,1 0 1 0 0,-1 0 0 0 0,0 1-1 0 0,0-1 1 0 0,0 0 0 0 0,0 0 0 0 0,0 0-1 0 0,0 0 1 0 0,0 1 0 0 0,0-1-1 0 0,-1 0 1 0 0,1 0 0 0 0,-1 1-1 0 0,0-1 1 0 0,1 0 0 0 0,-1 0 0 0 0,0 1-1 0 0,0-1 1 0 0,0 1 0 0 0,0-1-1 0 0,0 1 1 0 0,-2-2 0 0 0,1 1-23 0 0,1 0 0 0 0,-1 1 0 0 0,0-1 0 0 0,0 1 1 0 0,0 0-1 0 0,0-1 0 0 0,0 1 0 0 0,0 0 0 0 0,0 0 0 0 0,-1 1 0 0 0,1-1 1 0 0,0 0-1 0 0,-1 1 0 0 0,1-1 0 0 0,0 1 0 0 0,-1 0 0 0 0,1-1 1 0 0,0 1-1 0 0,-5 1 0 0 0,-25 7-119 0 0,1 1 0 0 0,0 1 1 0 0,1 2-1 0 0,-30 16 0 0 0,21-10 106 0 0,10-5 4 0 0,-50 34-1 0 0,63-36 33 0 0,0 0 0 0 0,1 2 0 0 0,1 0 0 0 0,-18 20 0 0 0,28-29 8 0 0,0 1 0 0 0,1 0 1 0 0,-1 0-1 0 0,1 1 0 0 0,0-1 0 0 0,1 1 0 0 0,-1-1 0 0 0,1 1 0 0 0,0 0 1 0 0,-1 8-1 0 0,2-10 9 0 0,1-1 1 0 0,0 1-1 0 0,0-1 1 0 0,0 1-1 0 0,0-1 1 0 0,1 1-1 0 0,-1-1 1 0 0,1 0-1 0 0,0 1 0 0 0,0-1 1 0 0,0 0-1 0 0,1 1 1 0 0,-1-1-1 0 0,1 0 1 0 0,-1 0-1 0 0,1 0 1 0 0,0 0-1 0 0,0 0 1 0 0,4 3-1 0 0,3 2 25 0 0,-1-1 0 0 0,1 0 0 0 0,0-1 0 0 0,1 1 0 0 0,0-2-1 0 0,0 0 1 0 0,0 0 0 0 0,0-1 0 0 0,1 0 0 0 0,19 5 0 0 0,-4-4-22 0 0,0 0 0 0 0,0-2 0 0 0,40 0-1 0 0,23-8-939 0 0,-52 1-4573 0 0,-6-1-1200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4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19 15087 0 0,'0'0'694'0'0,"2"-2"-22"0"0,12-9-267 0 0,-12 9 311 0 0,-2 2-520 0 0,0 0 0 0 0,0 0 1 0 0,1-1-1 0 0,-1 1 0 0 0,0 0 0 0 0,1 0 1 0 0,-1-1-1 0 0,0 1 0 0 0,1 0 1 0 0,-1 0-1 0 0,0 0 0 0 0,1-1 0 0 0,-1 1 1 0 0,0 0-1 0 0,1 0 0 0 0,-1 0 0 0 0,0 0 1 0 0,1 0-1 0 0,0 0 0 0 0,-5 13-17 0 0,0-1-1 0 0,-1 1 1 0 0,0-1 0 0 0,-1 0-1 0 0,-12 18 1 0 0,1 1-116 0 0,-128 273 316 0 0,115-228-461 0 0,3 2-1 0 0,-18 90 1 0 0,25-73-199 0 0,-22 100-401 0 0,-17-5 486 0 0,52-172 368 0 0,-1-1 0 0 0,0 0 1 0 0,-1 0-1 0 0,-1-1 0 0 0,-1 0 0 0 0,0 0 0 0 0,-23 22 0 0 0,32-36-66 0 0,0 1 0 0 0,0-1 0 0 0,-1-1 0 0 0,1 1-1 0 0,-1 0 1 0 0,1-1 0 0 0,-1 1 0 0 0,0-1 0 0 0,0 0-1 0 0,1 1 1 0 0,-1-2 0 0 0,0 1 0 0 0,0 0 0 0 0,0 0 0 0 0,0-1-1 0 0,-4 0 1 0 0,6 0-85 0 0,1 0 0 0 0,-1 0-1 0 0,0-1 1 0 0,0 1 0 0 0,1 0-1 0 0,-1-1 1 0 0,0 1 0 0 0,1-1-1 0 0,-1 1 1 0 0,0-1 0 0 0,1 1-1 0 0,-1-1 1 0 0,1 0 0 0 0,-1 1-1 0 0,1-1 1 0 0,-1 1 0 0 0,1-1 0 0 0,-1 0-1 0 0,0 0 1 0 0,0-1 33 0 0,-3-4-6 0 0,0 0 1 0 0,1 0-1 0 0,0 0 0 0 0,0-1 1 0 0,0 1-1 0 0,0-1 0 0 0,1 0 0 0 0,1 0 1 0 0,-3-10-1 0 0,1-10-73 0 0,0-31 1 0 0,1 26 15 0 0,-3-103-1076 0 0,8 45-5588 0 0,3 20-1030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41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 15199 0 0,'0'0'1624'0'0,"-7"-5"-776"0"0,-2 5 112 0 0,0 0 1128 0 0,2 9-2152 0 0,6 1-40 0 0,1 3-8 0 0,1-5-1584 0 0,26 8-4464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4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320 147 7367 0 0,'0'0'11326'0'0,"1"0"-10541"0"0,13-4 9 0 0,0 0-1 0 0,0-1 1 0 0,24-13 0 0 0,-17 8-441 0 0,-7 4-220 0 0,57-28 257 0 0,-61 28-448 0 0,1 0 0 0 0,-1-1-1 0 0,0 0 1 0 0,11-12 0 0 0,-20 19 29 0 0,-1 0 0 0 0,0-1 0 0 0,1 1 0 0 0,-1 0 0 0 0,0 0 0 0 0,1 0 0 0 0,-1-1 1 0 0,0 1-1 0 0,0 0 0 0 0,1-1 0 0 0,-1 1 0 0 0,0 0 0 0 0,0-1 0 0 0,1 1 0 0 0,-1 0 0 0 0,0-1 0 0 0,0 1 1 0 0,0 0-1 0 0,0-1 0 0 0,1 1 0 0 0,-1 0 0 0 0,0-1 0 0 0,0 1 0 0 0,0-1 0 0 0,0 1 0 0 0,0 0 0 0 0,0-1 1 0 0,0 1-1 0 0,0-1 0 0 0,0 1 0 0 0,0 0 0 0 0,0-1 0 0 0,-1 1 0 0 0,1-1 0 0 0,0 1 0 0 0,0 0 0 0 0,0-1 0 0 0,0 1 1 0 0,-1 0-1 0 0,1-1 0 0 0,0 1 0 0 0,0 0 0 0 0,-1-1 0 0 0,1 1 0 0 0,0 0 0 0 0,0 0 0 0 0,-1-1 0 0 0,1 1 1 0 0,0 0-1 0 0,-1 0 0 0 0,1-1 0 0 0,0 1 0 0 0,-1 0 0 0 0,1 0 0 0 0,-1 0 0 0 0,1 0 0 0 0,-3-1-82 0 0,0 0 0 0 0,1 1 0 0 0,-1-1 0 0 0,0 1 0 0 0,0-1 0 0 0,1 1 0 0 0,-5 1 0 0 0,-25 3-202 0 0,1 3 0 0 0,0 0 0 0 0,0 2 1 0 0,-50 22-1 0 0,38-13 614 0 0,-70 42 1 0 0,93-47-134 0 0,0 0 0 0 0,1 2 1 0 0,1 0-1 0 0,0 1 1 0 0,-19 23-1 0 0,31-32-92 0 0,1 0-1 0 0,0 0 0 0 0,0 0 1 0 0,0 1-1 0 0,1 0 1 0 0,0 0-1 0 0,1 0 1 0 0,0 0-1 0 0,-3 12 0 0 0,6-17-53 0 0,-1 1-1 0 0,1-1 0 0 0,-1 1 0 0 0,1 0 1 0 0,0-1-1 0 0,1 1 0 0 0,-1-1 0 0 0,0 1 1 0 0,1-1-1 0 0,0 1 0 0 0,0-1 0 0 0,0 1 1 0 0,0-1-1 0 0,1 1 0 0 0,-1-1 0 0 0,1 0 1 0 0,0 0-1 0 0,0 0 0 0 0,0 0 0 0 0,0 0 1 0 0,1 0-1 0 0,-1-1 0 0 0,1 1 0 0 0,5 3 1 0 0,2 1-280 0 0,0 0 1 0 0,1-1-1 0 0,0-1 1 0 0,0 0-1 0 0,0 0 1 0 0,1-1-1 0 0,-1-1 1 0 0,1 0-1 0 0,0 0 1 0 0,13 0 0 0 0,7 0-6725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4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322 756 14279 0 0,'0'0'6954'0'0,"-1"0"-6148"0"0,-6 1-594 0 0,-1 1 0 0 0,1 0 0 0 0,0 1 0 0 0,0-1 0 0 0,0 1 0 0 0,0 1 0 0 0,1-1 1 0 0,-7 5-1 0 0,0 0-161 0 0,-5 3-16 0 0,1 0 0 0 0,0 1 1 0 0,0 1-1 0 0,1 1 0 0 0,1 1 0 0 0,-14 16 0 0 0,13-11 7 0 0,0 0 0 0 0,1 2 0 0 0,1 0 0 0 0,-15 34 0 0 0,25-48-50 0 0,1 0-1 0 0,0 0 1 0 0,1 0-1 0 0,0 1 1 0 0,0-1-1 0 0,1 1 1 0 0,-1 16-1 0 0,2-23 7 0 0,0 1 0 0 0,0-1 0 0 0,0 0 0 0 0,0 1 0 0 0,1-1 0 0 0,-1 1 0 0 0,1-1 0 0 0,-1 0 0 0 0,1 0 0 0 0,0 1-1 0 0,0-1 1 0 0,0 0 0 0 0,0 0 0 0 0,0 0 0 0 0,1 0 0 0 0,-1 0 0 0 0,1 0 0 0 0,-1 0 0 0 0,1-1 0 0 0,0 1 0 0 0,0 0 0 0 0,-1-1 0 0 0,1 1 0 0 0,0-1 0 0 0,0 0 0 0 0,1 0-1 0 0,-1 0 1 0 0,0 0 0 0 0,0 0 0 0 0,0 0 0 0 0,1 0 0 0 0,3 0 0 0 0,6 0-12 0 0,1 0-1 0 0,-1-1 1 0 0,0 0-1 0 0,0-1 1 0 0,0 0-1 0 0,13-3 0 0 0,70-22-180 0 0,-57 13-1039 0 0,-2-1-1 0 0,57-31 1 0 0,-44 16-590 0 0</inkml:trace>
  <inkml:trace contextRef="#ctx0" brushRef="#br0" timeOffset="1">1437 24 7367 0 0,'10'-24'13224'0'0,"-10"41"-12659"0"0,-2 0 0 0 0,0-1-1 0 0,-1 0 1 0 0,-10 32 0 0 0,-30 64-345 0 0,30-79 16 0 0,-198 430 84 0 0,-1-84-548 0 0,204-365-158 0 0,-67 100-4 0 0,50-77-2295 0 0,-2 0-3436 0 0,18-26-93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42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145 230 17567 0 0,'-8'-2'212'0'0,"-1"-1"-1"0"0,0 2 1 0 0,-1-1-1 0 0,1 1 1 0 0,0 0 0 0 0,0 1-1 0 0,-1 0 1 0 0,-12 2-1 0 0,-28 5 1627 0 0,74-2-1068 0 0,15-6-464 0 0,0-1-1 0 0,-1-2 0 0 0,45-10 1 0 0,3 0 105 0 0,-32 6-181 0 0,256-37 1282 0 0,-3-19 356 0 0,-267 54-1915 0 0,73-21 478 0 0,-96 24-1575 0 0,-1 0-1 0 0,20-11 0 0 0,-21 9-7664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4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493 264 12463 0 0,'0'0'1134'0'0,"-2"0"-937"0"0,-16 0-238 0 0,9 0 3687 0 0,17-11-2694 0 0,4-1-627 0 0,0 0-1 0 0,1 1 1 0 0,20-14-1 0 0,10-9-10 0 0,-36 28-258 0 0,49-47 466 0 0,-50 47-470 0 0,-1-1 0 0 0,1 1-1 0 0,-1-2 1 0 0,-1 1 0 0 0,1 0-1 0 0,5-14 1 0 0,-10 20-54 0 0,1 0 0 0 0,-1 0 0 0 0,1-1-1 0 0,-1 1 1 0 0,1 0 0 0 0,-1 0 0 0 0,0 0-1 0 0,0 0 1 0 0,0 0 0 0 0,0 0 0 0 0,1-1 0 0 0,-1 1-1 0 0,-1 0 1 0 0,1 0 0 0 0,0 0 0 0 0,0 0-1 0 0,0 0 1 0 0,-1 0 0 0 0,1-1 0 0 0,0 1 0 0 0,-1 0-1 0 0,1 0 1 0 0,-1 0 0 0 0,0 0 0 0 0,1 0-1 0 0,-2-1 1 0 0,1 1-3 0 0,-1 0 0 0 0,1 1 1 0 0,-1-1-1 0 0,1 0 0 0 0,0 1 0 0 0,-1-1 0 0 0,0 1 0 0 0,1-1 1 0 0,-1 1-1 0 0,1 0 0 0 0,-1 0 0 0 0,1 0 0 0 0,-1 0 0 0 0,0 0 1 0 0,1 0-1 0 0,-1 0 0 0 0,1 0 0 0 0,-3 2 0 0 0,-21 4-7 0 0,1 1 0 0 0,-43 18 0 0 0,-43 30-24 0 0,39-13 84 0 0,2 3 0 0 0,-106 89 0 0 0,154-116-36 0 0,-20 22 1 0 0,34-33 8 0 0,1 0 1 0 0,0 1 0 0 0,0-1-1 0 0,1 1 1 0 0,0 1 0 0 0,-7 16-1 0 0,11-24-17 0 0,1 1 0 0 0,-1 0 0 0 0,0-1-1 0 0,1 1 1 0 0,0 0 0 0 0,-1 0 0 0 0,1 0-1 0 0,0-1 1 0 0,0 1 0 0 0,0 0 0 0 0,0 0 0 0 0,0 0-1 0 0,0-1 1 0 0,1 1 0 0 0,-1 0 0 0 0,0 0-1 0 0,1-1 1 0 0,0 3 0 0 0,0-2-3 0 0,0-1-1 0 0,0 0 1 0 0,1 0-1 0 0,-1 0 1 0 0,0 0 0 0 0,0 0-1 0 0,0 0 1 0 0,1 0 0 0 0,-1 0-1 0 0,0 0 1 0 0,1 0-1 0 0,-1-1 1 0 0,1 1 0 0 0,-1-1-1 0 0,1 1 1 0 0,2 0 0 0 0,5 0 9 0 0,0 0 1 0 0,0-1 0 0 0,0 0-1 0 0,0 0 1 0 0,16-4 0 0 0,24-5 32 0 0,75-23 0 0 0,46-28-65 0 0,-78 26-25 0 0,-67 25 47 0 0,-1-2 0 0 0,0 0-1 0 0,25-16 1 0 0,-72 26 447 0 0,13 3-346 0 0,0 0 1 0 0,-1 1 0 0 0,1 0 0 0 0,0 0 0 0 0,1 1-1 0 0,-1 1 1 0 0,1-1 0 0 0,-1 2 0 0 0,2-1 0 0 0,-1 1 0 0 0,0 0-1 0 0,1 1 1 0 0,0 0 0 0 0,1 1 0 0 0,0-1 0 0 0,0 1-1 0 0,0 0 1 0 0,-5 11 0 0 0,10-17-142 0 0,1 0-1 0 0,0 0 0 0 0,0 0 1 0 0,0 0-1 0 0,1 0 0 0 0,-1 0 1 0 0,0 0-1 0 0,1 1 0 0 0,-1-1 1 0 0,1 0-1 0 0,0 0 0 0 0,0 0 1 0 0,0 1-1 0 0,0-1 1 0 0,0 0-1 0 0,0 0 0 0 0,1 0 1 0 0,-1 1-1 0 0,1-1 0 0 0,-1 0 1 0 0,1 0-1 0 0,0 0 0 0 0,0 0 1 0 0,0 0-1 0 0,0 0 1 0 0,0 0-1 0 0,0 0 0 0 0,1-1 1 0 0,-1 1-1 0 0,1 0 0 0 0,-1-1 1 0 0,1 1-1 0 0,-1-1 0 0 0,1 1 1 0 0,0-1-1 0 0,0 0 1 0 0,0 0-1 0 0,0 0 0 0 0,0 0 1 0 0,0 0-1 0 0,0 0 0 0 0,0 0 1 0 0,0-1-1 0 0,0 1 0 0 0,4 0 1 0 0,14 1-1011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4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758 988 6447 0 0,'-1'1'298'0'0,"-24"35"548"0"0,5-8 4828 0 0,12-19-912 0 0,8-9-4701 0 0,0 0-1 0 0,0 0 1 0 0,0 0-1 0 0,0 0 0 0 0,0 0 1 0 0,0 0-1 0 0,-1 0 1 0 0,1 0-1 0 0,0 0 1 0 0,0 0-1 0 0,0 0 1 0 0,0 0-1 0 0,0 0 0 0 0,0 0 1 0 0,0 0-1 0 0,0 0 1 0 0,0 0 60 0 0,-1 0-61 0 0,1 0 1 0 0,0-1-1 0 0,0 1 0 0 0,0 0 1 0 0,0 0-1 0 0,0 0 1 0 0,0 0-1 0 0,0 0 1 0 0,0 0-1 0 0,0 0 1 0 0,0 0-1 0 0,0 0 0 0 0,0-1 1 0 0,0 1-1 0 0,0 0 1 0 0,0 0-1 0 0,0 0 1 0 0,0 0-1 0 0,0 0 1 0 0,0 0-1 0 0,0 0 1 0 0,0 0-1 0 0,0-1 0 0 0,0 1 1 0 0,0 0-1 0 0,0 0 1 0 0,0 0-1 0 0,0 0 1 0 0,0 0-1 0 0,0 0 1 0 0,0 0-1 0 0,7-23 1268 0 0,5 1-927 0 0,1 0-1 0 0,27-35 1 0 0,39-38-253 0 0,-39 48-85 0 0,-15 17-149 0 0,167-208-786 0 0,-151 182-944 0 0,-3-1 1 0 0,43-89-1 0 0,-68 119 1177 0 0,-2 0 1 0 0,-1-1 0 0 0,-1 0-1 0 0,-1 0 1 0 0,6-51-1 0 0,-13 75 670 0 0,-1 1-1 0 0,0-1 0 0 0,0 0 1 0 0,-1 1-1 0 0,1-1 0 0 0,-1 1 0 0 0,0-1 1 0 0,0 0-1 0 0,0 1 0 0 0,-2-6 1 0 0,2 9-10 0 0,1-1 1 0 0,0 1-1 0 0,-1 0 1 0 0,1-1 0 0 0,-1 1-1 0 0,1 0 1 0 0,-1 0 0 0 0,1 0-1 0 0,0-1 1 0 0,-1 1-1 0 0,1 0 1 0 0,-1 0 0 0 0,1 0-1 0 0,-1 0 1 0 0,1 0 0 0 0,-1 0-1 0 0,1 0 1 0 0,-1 0-1 0 0,1 0 1 0 0,-1 0 0 0 0,1 0-1 0 0,-1 0 1 0 0,1 0 0 0 0,0 0-1 0 0,-1 0 1 0 0,1 1-1 0 0,-1-1 1 0 0,-12 5 201 0 0,13-5-221 0 0,-6 3 101 0 0,0 1-1 0 0,1-1 0 0 0,-1 1 1 0 0,1 0-1 0 0,0 1 1 0 0,-6 5-1 0 0,-26 35 356 0 0,31-37-374 0 0,-136 196 1796 0 0,15 11-664 0 0,40-66-825 0 0,-23 42-183 0 0,-140 216-40 0 0,202-344-159 0 0,-3-3 0 0 0,-73 68 0 0 0,-132 88 682 0 0,238-205-620 0 0,16-11-55 0 0,3-9-1888 0 0,3-3-4899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4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16127 0 0,'0'0'3467'0'0,"1"0"-2524"0"0,6 2-625 0 0,0 0 0 0 0,-1-1 1 0 0,1 0-1 0 0,0-1 1 0 0,12 1-1 0 0,38-7 125 0 0,-28 3-93 0 0,279-40 1361 0 0,-216 23-1858 0 0,132-48 1 0 0,-182 53-2382 0 0,61-32 1 0 0,-88 38 1059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0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47 8751 0 0,'0'0'2479'0'0,"1"12"2696"0"0,1-9-5008 0 0,0-1 0 0 0,1 1 1 0 0,0 0-1 0 0,0-1 0 0 0,-1 1 0 0 0,2-1 1 0 0,-1 0-1 0 0,0 0 0 0 0,0 0 1 0 0,1-1-1 0 0,-1 1 0 0 0,0-1 1 0 0,1 0-1 0 0,0 0 0 0 0,-1 0 1 0 0,1 0-1 0 0,7 0 0 0 0,7 1 91 0 0,1-1 0 0 0,22-2 0 0 0,-26 0-280 0 0,1 0 1 0 0,-1-1 0 0 0,0-1-1 0 0,0 0 1 0 0,-1-1-1 0 0,1-1 1 0 0,-1 0-1 0 0,0-1 1 0 0,0 0-1 0 0,0-1 1 0 0,-1-1 0 0 0,21-16-1 0 0,-33 24-3 0 0,-1-1-1 0 0,1 1 1 0 0,0-1-1 0 0,0 0 1 0 0,-1 0-1 0 0,1 0 1 0 0,0 1-1 0 0,-1-1 1 0 0,1 0 0 0 0,-1 0-1 0 0,1 0 1 0 0,-1 0-1 0 0,1-1 1 0 0,-1 1 20 0 0,0 1 1 0 0,0 0-1 0 0,0 0 1 0 0,0-1-1 0 0,0 1 1 0 0,0 0 0 0 0,0 0-1 0 0,0-1 1 0 0,0 1-1 0 0,0 0 1 0 0,0 0-1 0 0,-1-1 1 0 0,1 1-1 0 0,0 0 1 0 0,0 0 0 0 0,0-1-1 0 0,0 1 1 0 0,0 0-1 0 0,-1 0 1 0 0,1 0-1 0 0,0 0 1 0 0,0-1 0 0 0,0 1-1 0 0,-1 0 1 0 0,1 0-1 0 0,0 0 1 0 0,0 0-1 0 0,-1 0 1 0 0,1 0-1 0 0,0-1 1 0 0,0 1 0 0 0,-1 0-1 0 0,1 0 1 0 0,0 0-1 0 0,0 0 1 0 0,-1 0-1 0 0,1 0 1 0 0,0 0-1 0 0,0 0 1 0 0,-1 0 0 0 0,1 0-1 0 0,0 0 1 0 0,0 0-1 0 0,-1 1 1 0 0,1-1-1 0 0,0 0 1 0 0,-21 3-78 0 0,1 1 0 0 0,1 1 0 0 0,-25 8 0 0 0,7-1 87 0 0,-6 0 6 0 0,0 3 0 0 0,0 1-1 0 0,-74 40 1 0 0,-39 49 598 0 0,136-89-543 0 0,0 1 1 0 0,1 1-1 0 0,1 1 1 0 0,1 1-1 0 0,-18 25 1 0 0,32-40-55 0 0,0-1-1 0 0,0 1 1 0 0,1-1 0 0 0,-1 1-1 0 0,1 0 1 0 0,0 0 0 0 0,-2 10-1 0 0,4-13-4 0 0,0 0-1 0 0,0 0 1 0 0,0 0-1 0 0,0 0 0 0 0,0 0 1 0 0,0 0-1 0 0,1 0 0 0 0,-1 0 1 0 0,0 0-1 0 0,1 0 1 0 0,0 0-1 0 0,-1-1 0 0 0,1 1 1 0 0,0 0-1 0 0,0 0 1 0 0,0-1-1 0 0,0 1 0 0 0,0-1 1 0 0,1 1-1 0 0,-1-1 1 0 0,0 1-1 0 0,1-1 0 0 0,-1 0 1 0 0,3 2-1 0 0,1 1 16 0 0,1-1-1 0 0,-1 0 0 0 0,1 0 1 0 0,0-1-1 0 0,0 0 0 0 0,0 0 1 0 0,0 0-1 0 0,1 0 1 0 0,-1-1-1 0 0,8 0 0 0 0,11 1-208 0 0,33-3 0 0 0,-34 0-59 0 0,49 1-1131 0 0,-34 0 155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4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74 11519 0 0,'23'-37'2854'0'0,"-26"24"1687"0"0,3 12-4467 0 0,0 0 0 0 0,1 0 0 0 0,-1 1 0 0 0,0-1 0 0 0,0 0 0 0 0,-1 0-1 0 0,1 1 1 0 0,0-1 0 0 0,0 0 0 0 0,0 1 0 0 0,0-1 0 0 0,-1 0 0 0 0,1 0 0 0 0,0 1 0 0 0,-1-1-1 0 0,1 0 1 0 0,0 1 0 0 0,-1-1 0 0 0,1 1 0 0 0,-1-1 0 0 0,1 1 0 0 0,-1-1 0 0 0,1 1 0 0 0,-1-1-1 0 0,1 1 1 0 0,-1-1 0 0 0,0 1 0 0 0,1-1 0 0 0,-1 1 0 0 0,0 0 0 0 0,1 0 0 0 0,-2-1 0 0 0,-4 0 22 0 0,1 0 1 0 0,-1 0-1 0 0,1 1 1 0 0,-1-1 0 0 0,0 1-1 0 0,-10 2 1 0 0,-35 8 313 0 0,32-5-429 0 0,0 2 0 0 0,0 1 1 0 0,0 0-1 0 0,1 1 0 0 0,1 1 0 0 0,-22 16 0 0 0,4-1-47 0 0,-59 60 0 0 0,81-72 66 0 0,-14 19 0 0 0,23-27 0 0 0,1 0 0 0 0,-1 0 0 0 0,1 1 0 0 0,0-1 0 0 0,1 1 0 0 0,-1 0 0 0 0,-2 9 0 0 0,5-14 0 0 0,0-1 0 0 0,0 1 0 0 0,0 0 0 0 0,0-1 0 0 0,0 1 0 0 0,0 0 0 0 0,0-1 0 0 0,0 1 0 0 0,0-1 0 0 0,0 1 0 0 0,0 0 0 0 0,0-1 0 0 0,0 1 0 0 0,0-1 0 0 0,1 2 0 0 0,0-1 0 0 0,1 1 0 0 0,-1-1 0 0 0,0 0 0 0 0,1 1 0 0 0,-1-1 0 0 0,1 0 0 0 0,0 0 0 0 0,-1 0 0 0 0,1 0 0 0 0,0 0 0 0 0,-1 0 0 0 0,1-1 0 0 0,0 1 0 0 0,0-1 0 0 0,0 1 0 0 0,0-1 0 0 0,2 1 0 0 0,5-1 0 0 0,-1 1 0 0 0,15-1 0 0 0,-3-3 0 0 0,0 0 0 0 0,1-1 0 0 0,-1 0 0 0 0,0-2 0 0 0,24-11 0 0 0,-7 1 0 0 0,61-37 0 0 0,-98 53 0 0 0,12-7 10 0 0,0 0 0 0 0,-1-1 0 0 0,0 0 0 0 0,0-1 0 0 0,13-14 0 0 0,-29 29-186 0 0,-1 1 228 0 0,0 0 0 0 0,1 1-1 0 0,-8 14 1 0 0,12-20-163 0 0,0 0 0 0 0,0 0 0 0 0,0 0 0 0 0,1 0 0 0 0,-1 0 0 0 0,0 0 0 0 0,1 0 0 0 0,0 0 0 0 0,0 0 0 0 0,-1 0 0 0 0,1 0 0 0 0,0 0 0 0 0,1 0 0 0 0,-1 0 0 0 0,0 0 0 0 0,0 0 0 0 0,1 0 0 0 0,0 0 0 0 0,-1 0 0 0 0,1 0 0 0 0,0 0 0 0 0,0 0 0 0 0,1 3 0 0 0,7 4-1188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44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7 15663 0 0,'0'-6'5510'0'0,"-195"315"-3455"0"0,14-20-1100 0 0,66-127-839 0 0,-46 65-1081 0 0,154-212 758 0 0,6-12-290 0 0,0-1 0 0 0,0 1 0 0 0,-1-1 0 0 0,1 1-1 0 0,-1-1 1 0 0,-1 3 0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4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8 1375 0 0,'2'-1'107'0'0,"0"0"-27"0"0,19-4 16946 0 0,-30 20-14659 0 0,-20 17-3289 0 0,-121 91 1258 0 0,64-56-314 0 0,77-60-22 0 0,9-6 0 0 0,0-1 0 0 0,-1 1 0 0 0,1-1 0 0 0,-1 0 0 0 0,1 1 0 0 0,0-1 0 0 0,-1 1 0 0 0,1-1 0 0 0,0 1 0 0 0,0-1 0 0 0,-1 1 0 0 0,1-1 0 0 0,0 1 0 0 0,0-1 0 0 0,0 1 0 0 0,0 0 0 0 0,0-1 0 0 0,-1 1 0 0 0,1-1 0 0 0,0 1 0 0 0,0-1 0 0 0,0 1 0 0 0,1-1 0 0 0,-1 1 0 0 0,0 0 0 0 0,0-1 0 0 0,0 1 0 0 0,0-1 0 0 0,0 1 0 0 0,1-1 0 0 0,-1 1 0 0 0,0-1 0 0 0,1 1 0 0 0,-1-1 0 0 0,0 1 0 0 0,1-1 0 0 0,-1 1 0 0 0,0-1 0 0 0,1 0 0 0 0,-1 1 0 0 0,1-1 0 0 0,-1 0 0 0 0,1 1 0 0 0,-1-1 0 0 0,1 1 0 0 0,0-1 0 0 0,3 2 0 0 0,1 1 0 0 0,-1-1 0 0 0,1 0 0 0 0,0 0 0 0 0,0-1 0 0 0,0 1 0 0 0,6 0 0 0 0,8 3 0 0 0,-12-3 10 0 0,0 0 0 0 0,-1 1-1 0 0,1-1 1 0 0,-1 2 0 0 0,0-1 0 0 0,0 1-1 0 0,10 8 1 0 0,-13-10 51 0 0,-1 0 0 0 0,1 1 0 0 0,-1 0 0 0 0,0-1 1 0 0,0 1-1 0 0,0 0 0 0 0,0 0 0 0 0,-1 0 0 0 0,1 1 0 0 0,-1-1 0 0 0,0 0 0 0 0,1 0 0 0 0,-2 1 0 0 0,1-1 0 0 0,0 1 0 0 0,-1-1 0 0 0,1 7 1 0 0,-1 0 66 0 0,-1 0 1 0 0,0-1-1 0 0,0 1 1 0 0,-1-1 0 0 0,0 0-1 0 0,0 1 1 0 0,-1-1-1 0 0,-1 0 1 0 0,1 0 0 0 0,-2-1-1 0 0,1 1 1 0 0,-9 11-1 0 0,9-15-92 0 0,-1 1 0 0 0,0-1 0 0 0,0 1 0 0 0,0-2 0 0 0,-1 1 0 0 0,1 0 0 0 0,-1-1 0 0 0,0 0 0 0 0,-1-1 0 0 0,1 1 0 0 0,-1-1 0 0 0,1 0-1 0 0,-1-1 1 0 0,0 0 0 0 0,0 0 0 0 0,0 0 0 0 0,-8 0 0 0 0,2-1-202 0 0,-1 0 0 0 0,1-2 0 0 0,-1 1 0 0 0,1-2 0 0 0,0 0 0 0 0,0 0 0 0 0,0-1 0 0 0,0-1 0 0 0,-21-9 0 0 0,18 5-2014 0 0,3-3-5156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4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184 103 18311 0 0,'0'0'838'0'0,"1"2"-16"0"0,30 19-491 0 0,-6-4 701 0 0,35 19 0 0 0,-53-33-932 0 0,0 0 1 0 0,0-1-1 0 0,0 0 0 0 0,1-1 1 0 0,-1 1-1 0 0,0-1 0 0 0,1-1 1 0 0,-1 0-1 0 0,15-1 1 0 0,2-1 93 0 0,40-10 1 0 0,-33 4-172 0 0,0 0 1 0 0,32-15-1 0 0,-51 18-46 0 0,-1 0-1 0 0,0-1 1 0 0,0 0 0 0 0,0-1 0 0 0,-1-1 0 0 0,1 0 0 0 0,-2 0 0 0 0,11-12-1 0 0,-18 18 6 0 0,0 0-1 0 0,-1 0 0 0 0,1 0 1 0 0,-1 0-1 0 0,1-1 0 0 0,-1 1 1 0 0,0 0-1 0 0,0-1 0 0 0,0 1 1 0 0,-1-1-1 0 0,1 0 0 0 0,0 1 1 0 0,-1-1-1 0 0,0-3 0 0 0,0 5-4 0 0,0 0 0 0 0,0 0-1 0 0,0-1 1 0 0,0 1-1 0 0,-1 0 1 0 0,1 0-1 0 0,-1 0 1 0 0,1 0-1 0 0,-1 0 1 0 0,1 0-1 0 0,-1 0 1 0 0,1 0-1 0 0,-1 0 1 0 0,0 0-1 0 0,0 0 1 0 0,0 0 0 0 0,1 0-1 0 0,-1 1 1 0 0,0-1-1 0 0,0 0 1 0 0,0 0-1 0 0,0 1 1 0 0,0-1-1 0 0,0 1 1 0 0,0-1-1 0 0,0 1 1 0 0,-1-1-1 0 0,1 1 1 0 0,0 0 0 0 0,0 0-1 0 0,0-1 1 0 0,0 1-1 0 0,-1 0 1 0 0,-1 0-1 0 0,-13 0-137 0 0,-1-1 1 0 0,0 2-1 0 0,0 1 0 0 0,1 0 1 0 0,-1 1-1 0 0,1 0 0 0 0,0 2 1 0 0,-21 7-1 0 0,3 2 75 0 0,0 2-1 0 0,-53 33 1 0 0,29-8 403 0 0,-59 52 1 0 0,89-69-167 0 0,-2 1 127 0 0,-28 32-1 0 0,47-46-212 0 0,1 1-1 0 0,1 1 1 0 0,0 0 0 0 0,0 0-1 0 0,-9 23 1 0 0,16-32-28 0 0,0 1-1 0 0,0 0 1 0 0,0 0-1 0 0,1 0 1 0 0,0 0-1 0 0,0 0 1 0 0,0 0-1 0 0,1 0 1 0 0,0 0 0 0 0,0 0-1 0 0,0 0 1 0 0,0 0-1 0 0,1 0 1 0 0,0 0-1 0 0,0 0 1 0 0,0 0-1 0 0,1 0 1 0 0,0 0-1 0 0,-1-1 1 0 0,2 1 0 0 0,-1-1-1 0 0,1 1 1 0 0,-1-1-1 0 0,1 0 1 0 0,0 0-1 0 0,1 0 1 0 0,-1 0-1 0 0,1 0 1 0 0,-1-1-1 0 0,1 0 1 0 0,5 4-1 0 0,5 0 135 0 0,-1 0-1 0 0,1-1 0 0 0,0 0 1 0 0,1-2-1 0 0,0 1 0 0 0,-1-2 0 0 0,1 0 1 0 0,17 1-1 0 0,19 0 171 0 0,53-4 0 0 0,-51-2-441 0 0,1-2 0 0 0,85-19 0 0 0,-37-5-8185 0 0,-82 20 814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4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688 106 7831 0 0,'17'-67'2147'0'0,"-4"29"5201"0"0,-93 220-6935 0 0,-5 13 342 0 0,-69 176-21 0 0,-26-13-627 0 0,140-296-107 0 0,-2-1 0 0 0,-75 81 0 0 0,97-121 11 0 0,24-38 96 0 0,6-3-171 0 0,0 0 0 0 0,1 1 1 0 0,0 1-1 0 0,21-25 1 0 0,-19 25 23 0 0,78-108-205 0 0,114-146 318 0 0,-199 264 46 0 0,2 0 0 0 0,-1 1 0 0 0,16-11 0 0 0,-21 16 41 0 0,0 3-34 0 0,2 1-104 0 0,0-1 0 0 0,0 1 1 0 0,0 1-1 0 0,-1-1 0 0 0,1 0 1 0 0,-1 1-1 0 0,0 0 1 0 0,1 0-1 0 0,-1 0 0 0 0,-1 0 1 0 0,1 0-1 0 0,0 1 1 0 0,-1-1-1 0 0,1 1 0 0 0,-1-1 1 0 0,3 9-1 0 0,2 5 108 0 0,0 2 0 0 0,5 29 0 0 0,-6-26 134 0 0,-3-10-132 0 0,-1 0 0 0 0,0-1 0 0 0,0 1-1 0 0,-1 0 1 0 0,-1 0 0 0 0,0 0 0 0 0,-1 0 0 0 0,0 0-1 0 0,0 0 1 0 0,-2 0 0 0 0,1 0 0 0 0,-6 12-1 0 0,-4 5-109 0 0,-1-1 0 0 0,-1-1 0 0 0,-1 0 0 0 0,-23 29 0 0 0,22-32-340 0 0,15-22-485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4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4607 0 0,'0'0'354'0'0,"0"4"-233"0"0,-4 50 2082 0 0,2-33 1508 0 0,0 24 0 0 0,3-38-3223 0 0,-1 1 0 0 0,1 0 1 0 0,1-1-1 0 0,-1 1 0 0 0,1-1 0 0 0,6 14 1 0 0,-6-15-311 0 0,1 1 1 0 0,1-1 0 0 0,-1 0 0 0 0,1 0-1 0 0,0 0 1 0 0,0 0 0 0 0,1-1 0 0 0,-1 0 0 0 0,1 0-1 0 0,8 6 1 0 0,32 33 605 0 0,-43-42-920 0 0,11 11 199 0 0,-3-8-2858 0 0,3-5 859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4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0 8287 0 0,'0'0'7823'0'0,"0"3"-7564"0"0,-3 17 38 0 0,0 0 0 0 0,-2 0-1 0 0,-8 24 1 0 0,-27 60 906 0 0,31-82-995 0 0,-33 80 612 0 0,-77 134-1 0 0,-114 158-698 0 0,223-376-279 0 0,0 0 0 0 0,-8 21 0 0 0,11-22-357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49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706 210 14711 0 0,'0'0'672'0'0,"-1"3"-9"0"0,0 4-622 0 0,0 0 0 0 0,-1 0-1 0 0,0 0 1 0 0,0 0 0 0 0,-1 0 0 0 0,-3 7 0 0 0,-26 42 521 0 0,16-29 218 0 0,-23 49 1244 0 0,-55 155-1 0 0,43-94-1262 0 0,-130 253-473 0 0,134-307-227 0 0,-3-2-1 0 0,-91 111 0 0 0,106-151-149 0 0,34-40-211 0 0</inkml:trace>
  <inkml:trace contextRef="#ctx0" brushRef="#br0" timeOffset="1">592 357 10591 0 0,'-7'-18'545'0'0,"3"9"-391"0"0,1-1 0 0 0,-4-14-1 0 0,6 22-56 0 0,1-1 0 0 0,0 0 0 0 0,-1 0 0 0 0,1 0 0 0 0,0 0 0 0 0,0 1 0 0 0,1-1 0 0 0,-1 0 0 0 0,0 0-1 0 0,1 0 1 0 0,0 0 0 0 0,0 1 0 0 0,1-5 0 0 0,3 0 389 0 0,-1-1 0 0 0,1 1-1 0 0,0 0 1 0 0,1 1 0 0 0,0-1 0 0 0,0 1 0 0 0,0 0 0 0 0,10-7 0 0 0,62-36-183 0 0,-66 42-231 0 0,32-19 150 0 0,1 3-1 0 0,1 2 1 0 0,75-25 0 0 0,-109 42-97 0 0,0 1-1 0 0,0 1 1 0 0,1 0 0 0 0,-1 1 0 0 0,0 0 0 0 0,1 1 0 0 0,-1 0 0 0 0,0 1 0 0 0,18 3 0 0 0,-25-3-65 0 0,-1 0 1 0 0,1 1-1 0 0,0-1 0 0 0,0 1 1 0 0,0 0-1 0 0,-1 0 1 0 0,1 1-1 0 0,-1 0 0 0 0,0-1 1 0 0,0 1-1 0 0,0 1 0 0 0,0-1 1 0 0,0 1-1 0 0,-1-1 0 0 0,1 1 1 0 0,-1 0-1 0 0,0 0 0 0 0,0 0 1 0 0,-1 1-1 0 0,1-1 0 0 0,-1 1 1 0 0,0-1-1 0 0,0 1 0 0 0,0 0 1 0 0,0 5-1 0 0,0 0 8 0 0,-1 1-1 0 0,0-1 1 0 0,-1 0 0 0 0,0 1-1 0 0,-1-1 1 0 0,0 0-1 0 0,0 1 1 0 0,-1-1 0 0 0,-1 0-1 0 0,1 0 1 0 0,-7 15 0 0 0,-3 1 103 0 0,0-1 0 0 0,-1 0 0 0 0,-18 23 0 0 0,5-12 45 0 0,-2-2 0 0 0,-59 55 0 0 0,76-79-223 0 0,0 0 0 0 0,-1-1-1 0 0,-1-1 1 0 0,1 0 0 0 0,-1-1 0 0 0,0 0-1 0 0,-20 6 1 0 0,21-8-92 0 0,0-2-1 0 0,0 0 1 0 0,0 0-1 0 0,-1-1 1 0 0,1 0 0 0 0,-1-1-1 0 0,1-1 1 0 0,-1 0 0 0 0,-13-2-1 0 0,22 1-249 0 0,-1 1 0 0 0,1-1 1 0 0,-1-1-1 0 0,1 1 0 0 0,-6-3 0 0 0,1-3-7010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5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6911 0 0,'0'0'2452'0'0,"0"3"-1766"0"0,0 1-484 0 0,-1 0 0 0 0,1 1 1 0 0,-1-1-1 0 0,-1 0 0 0 0,1 0 0 0 0,0 1 1 0 0,-1-1-1 0 0,0 0 0 0 0,0 0 1 0 0,0-1-1 0 0,-5 7 0 0 0,-5 6 531 0 0,-19 18 1 0 0,19-20-356 0 0,-59 58 616 0 0,43-46-579 0 0,2 1-1 0 0,-38 50 0 0 0,44-39 70 0 0,14-27-263 0 0,5-9 243 0 0,2 1-240 0 0,0-1-175 0 0,-1 0-1 0 0,1 0 1 0 0,0 0-1 0 0,0 0 1 0 0,1 0 0 0 0,-1 0-1 0 0,0 0 1 0 0,1-1-1 0 0,-1 1 1 0 0,1 0-1 0 0,-1-1 1 0 0,1 1 0 0 0,0-1-1 0 0,0 0 1 0 0,2 2-1 0 0,0-1 20 0 0,0 0 0 0 0,1-1 0 0 0,-1 1 0 0 0,0-1 0 0 0,1 0 0 0 0,-1 0 0 0 0,6 0 0 0 0,6 0 67 0 0,1-1 1 0 0,-1-1-1 0 0,21-3 1 0 0,-14 1-95 0 0,-1-2 1 0 0,1 0-1 0 0,-1-2 1 0 0,0 0-1 0 0,0-2 1 0 0,22-12-1 0 0,-30 14-35 0 0,-1-1 0 0 0,1 0-1 0 0,-2-2 1 0 0,1 1 0 0 0,-1-1 0 0 0,-1-1 0 0 0,0 0-1 0 0,-1-1 1 0 0,18-24 0 0 0,-26 32 1 0 0,0 1-1 0 0,0-1 1 0 0,0 1-1 0 0,0-1 1 0 0,-1 0 0 0 0,0 0-1 0 0,1 0 1 0 0,-1 0 0 0 0,-1 0-1 0 0,1 0 1 0 0,-1 0 0 0 0,1-1-1 0 0,-1 1 1 0 0,0 0-1 0 0,-1 0 1 0 0,0-8 0 0 0,-1 7-6 0 0,0 1 0 0 0,0-1 0 0 0,0 0 0 0 0,0 0 0 0 0,-1 1-1 0 0,0-1 1 0 0,0 1 0 0 0,0 0 0 0 0,0 0 0 0 0,-1 0 0 0 0,0 0 0 0 0,-7-5 0 0 0,2 2-67 0 0,0 1 0 0 0,0 0 0 0 0,-1 1 0 0 0,0 0-1 0 0,0 0 1 0 0,-1 1 0 0 0,1 1 0 0 0,-1 0 0 0 0,0 0 0 0 0,0 1 0 0 0,0 0-1 0 0,0 1 1 0 0,-16 0 0 0 0,-13 2-278 0 0,0 2 0 0 0,-53 11 0 0 0,87-13 288 0 0,-29 7-500 0 0,27-5 226 0 0,0-1 0 0 0,1-1 0 0 0,-1 1 0 0 0,-9-1 0 0 0,15-1-532 0 0,4-1-24 0 0,7-8-2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5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64 12895 0 0,'2'-3'203'0'0,"33"-32"836"0"0,-31 31-797 0 0,0 1-1 0 0,1 0 0 0 0,-1 0 0 0 0,1 0 1 0 0,-1 0-1 0 0,11-3 0 0 0,-14 5 598 0 0,0 1-779 0 0,-1 0 1 0 0,1 1-1 0 0,-1-1 0 0 0,1 0 1 0 0,-1 0-1 0 0,0 1 1 0 0,1-1-1 0 0,-1 0 1 0 0,1 1-1 0 0,-1-1 1 0 0,0 0-1 0 0,0 1 1 0 0,1-1-1 0 0,-1 1 1 0 0,0-1-1 0 0,1 0 1 0 0,-1 1-1 0 0,0-1 1 0 0,0 1-1 0 0,0-1 1 0 0,0 1-1 0 0,1-1 1 0 0,-1 1-1 0 0,2 12 227 0 0,-3 1-88 0 0,0 0 0 0 0,-1 0 0 0 0,-1 0-1 0 0,0 0 1 0 0,-1 0 0 0 0,-8 18 0 0 0,8-22-115 0 0,-146 335 2353 0 0,118-280-2211 0 0,-145 291 407 0 0,37-108-572 0 0,95-173-61 0 0,17-21-298 0 0,27-52-374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0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7367 0 0,'0'0'568'0'0,"-2"0"-373"0"0,-9 1 996 0 0,-1 1 1 0 0,0 0-1 0 0,1 1 1 0 0,-1 0-1 0 0,-14 6 0 0 0,-8 3 400 0 0,-167 57 319 0 0,163-54-1849 0 0,1 2 0 0 0,1 2 0 0 0,-38 25 0 0 0,49-24 203 0 0,24-18 99 0 0,3-1-304 0 0,0 2-45 0 0,1-1 0 0 0,0 1 0 0 0,0-1 0 0 0,0 0 0 0 0,0 0 0 0 0,0 0 0 0 0,0-1 0 0 0,1 1 0 0 0,-1-1 0 0 0,1 0 0 0 0,-1 0 0 0 0,1 0 1 0 0,-1 0-1 0 0,1 0 0 0 0,4-1 0 0 0,10 2 54 0 0,35-3 0 0 0,-24 0-35 0 0,-17 1-28 0 0,19 0 11 0 0,0 1 0 0 0,32 6 0 0 0,-55-6-13 0 0,0 0 0 0 0,0 1 0 0 0,0 1 0 0 0,0-1 0 0 0,0 1-1 0 0,-1 0 1 0 0,1 1 0 0 0,-1 0 0 0 0,0 0 0 0 0,0 1 0 0 0,0 0 0 0 0,11 10 0 0 0,-15-11 57 0 0,-1-1-1 0 0,1 1 1 0 0,-1-1 0 0 0,0 1 0 0 0,0 0-1 0 0,0 0 1 0 0,0 0 0 0 0,-1 0 0 0 0,1 0-1 0 0,-1 1 1 0 0,0-1 0 0 0,0 0 0 0 0,-1 0-1 0 0,0 1 1 0 0,1-1 0 0 0,-1 1 0 0 0,-1-1-1 0 0,1 0 1 0 0,-1 1 0 0 0,1-1 0 0 0,-1 0-1 0 0,-2 6 1 0 0,1-3 48 0 0,-1 0 0 0 0,0 0 0 0 0,0-1 0 0 0,-1 1 0 0 0,1-1 0 0 0,-1 1 0 0 0,-1-1 0 0 0,1 0-1 0 0,-1-1 1 0 0,0 1 0 0 0,0-1 0 0 0,-9 6 0 0 0,0 0 15 0 0,-1-2 0 0 0,0 0-1 0 0,0 0 1 0 0,-1-2 0 0 0,0 0 0 0 0,0-1 0 0 0,-1 0-1 0 0,1-1 1 0 0,-1-1 0 0 0,0-1 0 0 0,-1 0-1 0 0,-17 0 1 0 0,13-3-100 0 0,-16 2 37 0 0,-58-6 1 0 0,61 1-123 0 0,22 3-8 0 0,1-1 0 0 0,0-1 0 0 0,0 0 0 0 0,-16-4 0 0 0,27 6 27 0 0,1-1 0 0 0,-1 1-1 0 0,0 0 1 0 0,0 0 0 0 0,1-1 0 0 0,-1 1 0 0 0,0 0-1 0 0,1-1 1 0 0,-1 1 0 0 0,1 0 0 0 0,-1-1-1 0 0,0 1 1 0 0,1-1 0 0 0,-1 1 0 0 0,1-1 0 0 0,-1 1-1 0 0,1-1 1 0 0,0 0 0 0 0,-1 1 0 0 0,1-1-1 0 0,-1 1 1 0 0,1-1 0 0 0,0 0 0 0 0,0 1 0 0 0,-1-1-1 0 0,1 0 1 0 0,0 0 0 0 0,0 1 0 0 0,0-1-1 0 0,0 0 1 0 0,0 1 0 0 0,0-1 0 0 0,0 0 0 0 0,0 0-1 0 0,0 1 1 0 0,0-1 0 0 0,0 0 0 0 0,0 0-1 0 0,0 1 1 0 0,1-1 0 0 0,-1 0 0 0 0,1 0 0 0 0,1-3-497 0 0,1 0 0 0 0,-1 0 0 0 0,1 0 0 0 0,0 0 0 0 0,5-4 0 0 0,5-6-1342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10135 0 0,'2'1'5947'0'0,"5"2"-5364"0"0,1-1 0 0 0,0-1-1 0 0,0 1 1 0 0,0-1 0 0 0,0 0 0 0 0,9-1 0 0 0,51-4 230 0 0,-53 3-387 0 0,52-6 1429 0 0,120-28 1 0 0,56-35-1031 0 0,-146 40-551 0 0,-70 22-744 0 0,80-24 1106 0 0,-38 8-7987 0 0,-37 12-820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5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1 15663 0 0,'0'0'3404'0'0,"-11"4"-1381"0"0,10-4-2006 0 0,-3 0-6 0 0,-5 9-10 0 0,3-2-1 0 0,0 0 0 0 0,1 1 0 0 0,1 0 0 0 0,-1 0 0 0 0,1 1 0 0 0,-5 14 0 0 0,1-5 0 0 0,-155 310 732 0 0,-25-18-52 0 0,96-174-460 0 0,-23 16 129 0 0,-49 69 390 0 0,146-195-633 0 0,-73 101 447 0 0,90-125-431 0 0,2-4-31 0 0,19-28 3 0 0,1 1 1 0 0,1 2-1 0 0,26-26 0 0 0,-22 24-36 0 0,32-31-308 0 0,3 2 0 0 0,2 2 1 0 0,105-70-1 0 0,-150 114 175 0 0,-12 7 53 0 0,0 1 0 0 0,0 0 1 0 0,1 0-1 0 0,-1 0 0 0 0,1 1 1 0 0,0-1-1 0 0,0 2 0 0 0,9-3 0 0 0,-6 5-20 0 0,0 4 31 0 0,-8-2 25 0 0,0 0 0 0 0,-1 1 0 0 0,1 0 1 0 0,-1-1-1 0 0,1 1 0 0 0,-1 0 0 0 0,0 0 0 0 0,0 0 0 0 0,0-1 0 0 0,0 1 0 0 0,0 0 1 0 0,-1 1-1 0 0,1-1 0 0 0,-1 0 0 0 0,0 0 0 0 0,0 0 0 0 0,0 0 0 0 0,-1 0 0 0 0,0 5 0 0 0,-2 7 113 0 0,0-1 0 0 0,-9 25 0 0 0,-21 51 576 0 0,14-40-304 0 0,1 2 0 0 0,-16 80 0 0 0,25-79-402 0 0,8-41-82 0 0,1-9-41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5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99 9215 0 0,'0'0'831'0'0,"-1"3"-686"0"0,-6 15 29 0 0,6-15 447 0 0,-1 0 0 0 0,1 0 0 0 0,1 0 0 0 0,-1 1 0 0 0,0-1 0 0 0,1 0 1 0 0,0 1-1 0 0,0-1 0 0 0,0 1 0 0 0,0-1 0 0 0,0 0 0 0 0,1 4 0 0 0,0-5-231 0 0,13 18 1660 0 0,-11-17-1832 0 0,1-1 0 0 0,-1 1 1 0 0,0-1-1 0 0,1 0 0 0 0,-1 1 0 0 0,1-2 0 0 0,0 1 0 0 0,7 2 0 0 0,-7-2 27 0 0,2 0-71 0 0,1 0 0 0 0,0-1 1 0 0,0 1-1 0 0,0-2 0 0 0,-1 1 0 0 0,1-1 0 0 0,0 0 0 0 0,7-1 1 0 0,9-1 68 0 0,24-7 1 0 0,-39 8-238 0 0,96-25 117 0 0,-91 22-110 0 0,0-1 0 0 0,-1 0 1 0 0,1-1-1 0 0,-1 0 1 0 0,19-14-1 0 0,-22 13-13 0 0,-1-1 0 0 0,0 1 0 0 0,12-16 0 0 0,-17 19 0 0 0,0 0 0 0 0,0 0 0 0 0,0-1 0 0 0,0 1 0 0 0,-1-1 0 0 0,0 0 0 0 0,0 0 0 0 0,0 0 0 0 0,1-8 0 0 0,-3 0 0 0 0,-1 12-5 0 0,1-1 1 0 0,-1 1-1 0 0,0 0 0 0 0,0-1 1 0 0,0 1-1 0 0,1 0 1 0 0,-1 0-1 0 0,0-1 0 0 0,-1 1 1 0 0,1 0-1 0 0,0 0 0 0 0,0 0 1 0 0,0 1-1 0 0,0-1 0 0 0,-1 0 1 0 0,1 0-1 0 0,0 1 0 0 0,-1-1 1 0 0,1 0-1 0 0,-1 1 0 0 0,1 0 1 0 0,-1-1-1 0 0,1 1 0 0 0,-1 0 1 0 0,1 0-1 0 0,-1 0 0 0 0,1 0 1 0 0,-1 0-1 0 0,-2 0 0 0 0,-5 1-46 0 0,0 0 0 0 0,0 0-1 0 0,-14 4 1 0 0,-6 4-62 0 0,0 1 1 0 0,1 1 0 0 0,1 2-1 0 0,0 1 1 0 0,-31 20 0 0 0,16-5 86 0 0,0 2 1 0 0,-46 47-1 0 0,67-57 44 0 0,0 1 1 0 0,1 1-1 0 0,1 1 0 0 0,2 0 1 0 0,0 2-1 0 0,-13 28 0 0 0,27-47-16 0 0,0 1 0 0 0,0 0-1 0 0,1 0 1 0 0,0-1 0 0 0,-2 13 0 0 0,4-18 15 0 0,0-1-1 0 0,0 1 1 0 0,0 0 0 0 0,0 0 0 0 0,1 0-1 0 0,-1 0 1 0 0,1 0 0 0 0,-1 0 0 0 0,1 0-1 0 0,-1 0 1 0 0,1 0 0 0 0,0 0 0 0 0,0-1-1 0 0,0 1 1 0 0,0 0 0 0 0,0-1 0 0 0,0 1-1 0 0,1 0 1 0 0,-1-1 0 0 0,0 0 0 0 0,1 1-1 0 0,-1-1 1 0 0,1 0 0 0 0,0 0 0 0 0,-1 0-1 0 0,4 2 1 0 0,0-1 22 0 0,1 1 0 0 0,0-1 0 0 0,-1 0-1 0 0,1 0 1 0 0,0-1 0 0 0,12 2 0 0 0,17-2-131 0 0,0-1 1 0 0,0-2-1 0 0,41-7 0 0 0,-10 2-939 0 0,-19 0-1590 0 0,-16 1-3084 0 0,-3-1-946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5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28 1839 0 0,'12'-7'77'0'0,"34"-14"13345"0"0,-51 27-13207 0 0,0 0-1 0 0,-1 0 1 0 0,0-1 0 0 0,0 0-1 0 0,0 0 1 0 0,-1 0 0 0 0,-7 4-1 0 0,-56 24-66 0 0,2 0 103 0 0,52-24-166 0 0,-9 6 164 0 0,0-1 0 0 0,-29 11 0 0 0,5-8 234 0 0,-31 13 206 0 0,67-25-600 0 0,1 1 1 0 0,0 1 0 0 0,0 0-1 0 0,-11 9 1 0 0,24-15-85 0 0,0 0 1 0 0,0 0-1 0 0,-1 0 0 0 0,1 0 1 0 0,0 0-1 0 0,0-1 0 0 0,0 1 1 0 0,0 0-1 0 0,2 1 0 0 0,2 0-26 0 0,-1 0 0 0 0,1 0 0 0 0,0 0 0 0 0,0-1 0 0 0,0 1 0 0 0,-1-1 0 0 0,1 0 0 0 0,6 0 0 0 0,43 0-366 0 0,-20-2 154 0 0,-14 2-432 0 0,37 6 1 0 0,-51-5 594 0 0,1-1 1 0 0,0 1 0 0 0,-1 0-1 0 0,0 1 1 0 0,1 0 0 0 0,-1 0-1 0 0,0 0 1 0 0,-1 0 0 0 0,8 6-1 0 0,-10-7 70 0 0,-1 0 1 0 0,1 0-1 0 0,-1 0 0 0 0,0 0 0 0 0,0 0 0 0 0,0 0 0 0 0,0 1 0 0 0,0-1 0 0 0,0 0 1 0 0,-1 1-1 0 0,2 3 0 0 0,2 3 16 0 0,0-1 64 0 0,-1 1 0 0 0,0 0 0 0 0,0 0 0 0 0,-1 0 0 0 0,0 0 0 0 0,-1 0 0 0 0,0 0 0 0 0,0 1 0 0 0,-1-1 0 0 0,0 1 0 0 0,0 0 0 0 0,-1-1 0 0 0,-2 12 0 0 0,1-19-34 0 0,1 0 1 0 0,-1 0-1 0 0,0-1 1 0 0,0 1-1 0 0,0 0 1 0 0,-1 0-1 0 0,1-1 1 0 0,0 1-1 0 0,-1-1 1 0 0,-1 2-1 0 0,-1 1 65 0 0,-3 3 64 0 0,-1-1-1 0 0,1 0 0 0 0,-2 0 0 0 0,1-1 1 0 0,0 0-1 0 0,-1 0 0 0 0,0-1 1 0 0,-10 3-1 0 0,0 1 41 0 0,-4 3-83 0 0,-1 0 1 0 0,0-2-1 0 0,0-1 0 0 0,-47 8 1 0 0,38-11-130 0 0,21-2-9 0 0,0-1 0 0 0,0-1 0 0 0,0 0 0 0 0,0-1 0 0 0,-1 0 0 0 0,1-1-1 0 0,0 0 1 0 0,0-1 0 0 0,-12-3 0 0 0,24 4-103 0 0,-1 1-1 0 0,1 0 1 0 0,-1 0 0 0 0,1-1-1 0 0,0 1 1 0 0,0 0 0 0 0,-1-1-1 0 0,1 1 1 0 0,0-1-1 0 0,0 1 1 0 0,-1 0 0 0 0,1-1-1 0 0,0 1 1 0 0,0-1 0 0 0,0 1-1 0 0,0 0 1 0 0,0-1-1 0 0,-1 1 1 0 0,1-1 0 0 0,0 1-1 0 0,0-1 1 0 0,0 1 0 0 0,0-1-1 0 0,0 1 1 0 0,1 0 0 0 0,-1-1-1 0 0,0 1 1 0 0,0-1-1 0 0,0 1 1 0 0,0-1 0 0 0,0 1-1 0 0,0 0 1 0 0,1-1 0 0 0,5-13-6353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5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19087 0 0,'0'0'1735'0'0,"-1"3"-1431"0"0,-54 100 632 0 0,-23 42 189 0 0,25-40-929 0 0,44-87-330 0 0,8-16-614 0 0,2 1-2135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5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16351 0 0,'0'0'1776'0'0,"2"15"-6584"0"0,0 3-1000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5:5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32 4607 0 0,'0'-6'407'0'0,"-4"-13"5007"0"0,-7 16-3281 0 0,9 3-1323 0 0,-3-1-207 0 0,0 0 0 0 0,0 0 0 0 0,0 1 0 0 0,0 0 0 0 0,-7 0-1 0 0,-6 3-450 0 0,-24 5-1 0 0,8 0 177 0 0,18-5-107 0 0,-24 10-1 0 0,0-1 269 0 0,20-6-269 0 0,0 1 1 0 0,1 0 0 0 0,0 1 0 0 0,0 2 0 0 0,1 0 0 0 0,0 0 0 0 0,0 2 0 0 0,2 0 0 0 0,-1 1-1 0 0,2 1 1 0 0,-28 31 0 0 0,41-43-217 0 0,0 0 1 0 0,0 0-1 0 0,1 1 0 0 0,-1-1 1 0 0,1 1-1 0 0,-1-1 0 0 0,1 1 1 0 0,0 0-1 0 0,0 0 0 0 0,0-1 1 0 0,1 1-1 0 0,-1 0 0 0 0,1 0 1 0 0,-1 0-1 0 0,1 0 0 0 0,0 0 0 0 0,0 0 1 0 0,0-1-1 0 0,1 1 0 0 0,-1 0 1 0 0,2 4-1 0 0,-1-3-26 0 0,1 0-1 0 0,0 0 1 0 0,0 0-1 0 0,0 0 1 0 0,1 0-1 0 0,-1-1 1 0 0,1 1-1 0 0,0-1 1 0 0,0 0-1 0 0,0 0 1 0 0,0 0-1 0 0,1 0 1 0 0,4 3-1 0 0,28 16-826 0 0,65 30 0 0 0,2 0 63 0 0,-92-45 926 0 0,0 1-1 0 0,-1 0 1 0 0,0 0 0 0 0,0 1-1 0 0,-1 0 1 0 0,0 1 0 0 0,-1 0-1 0 0,0 0 1 0 0,-1 1 0 0 0,11 19-1 0 0,-17-28-66 0 0,0 0 0 0 0,-1 0 0 0 0,1-1-1 0 0,-1 1 1 0 0,1 0 0 0 0,-1 0 0 0 0,0 0-1 0 0,0 0 1 0 0,0 0 0 0 0,0 0 0 0 0,0 0-1 0 0,0 0 1 0 0,-1 0 0 0 0,1 0 0 0 0,-1-1 0 0 0,1 1-1 0 0,-1 0 1 0 0,0 0 0 0 0,1 0 0 0 0,-1-1-1 0 0,0 1 1 0 0,0 0 0 0 0,0-1 0 0 0,-1 1 0 0 0,1-1-1 0 0,0 1 1 0 0,-1-1 0 0 0,1 0 0 0 0,-1 1-1 0 0,1-1 1 0 0,-3 1 0 0 0,-4 4 198 0 0,0-1-1 0 0,-1-1 1 0 0,0 1-1 0 0,-15 4 1 0 0,23-8-250 0 0,-25 7 185 0 0,-1-1 1 0 0,1-1-1 0 0,-1-1 1 0 0,-52 3-1 0 0,20-7-305 0 0,-68-7-1 0 0,79 1-1403 0 0,19 0-3848 0 0,4-2-2267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1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4607 0 0,'0'0'7336'0'0,"1"3"-7056"0"0,1 0-117 0 0,-1 0 0 0 0,1 0 1 0 0,0 0-1 0 0,0 0 0 0 0,0 0 0 0 0,1-1 0 0 0,-1 1 0 0 0,0-1 0 0 0,1 1 0 0 0,0-1 0 0 0,0 0 0 0 0,-1 0 0 0 0,7 2 1 0 0,6 4 399 0 0,27 10 0 0 0,-12-6-237 0 0,-23-9-295 0 0,-1 0 0 0 0,1 0-1 0 0,-1 1 1 0 0,0 0 0 0 0,0 1-1 0 0,0-1 1 0 0,-1 1 0 0 0,1 0 0 0 0,-1 0-1 0 0,0 1 1 0 0,5 8 0 0 0,-7-10-24 0 0,-1 0-1 0 0,0 1 1 0 0,0-1 0 0 0,0 1 0 0 0,-1-1 0 0 0,1 1 0 0 0,-1 0 0 0 0,0 0 0 0 0,-1-1 0 0 0,1 1 0 0 0,-1 0 0 0 0,0 0 0 0 0,0 0 0 0 0,0 0 0 0 0,-1 0-1 0 0,0-1 1 0 0,0 1 0 0 0,-1 5 0 0 0,-1-3 29 0 0,0 0-1 0 0,0 0 0 0 0,-1 0 0 0 0,0 0 1 0 0,0-1-1 0 0,-1 0 0 0 0,1 0 0 0 0,-1 0 1 0 0,-1 0-1 0 0,1-1 0 0 0,-1 1 0 0 0,0-2 1 0 0,0 1-1 0 0,-9 5 0 0 0,-7 3-10 0 0,-1-1 0 0 0,-46 17 0 0 0,-21-1-899 0 0,88-28 628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14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22 2759 0 0,'2'-2'207'0'0,"12"-18"12464"0"0,-15 23-12266 0 0,-11 30 590 0 0,-31 59 1 0 0,26-60-771 0 0,-35 65-15 0 0,-12 27-704 0 0,54-99-177 0 0,9-23 165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1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7367 0 0,'0'0'1216'0'0,"-7"11"-728"0"0,0-1 16 0 0,0 8-4288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04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24 919 0 0,'-18'-7'22295'0'0,"20"6"-21961"0"0,22-4-152 0 0,0 1 0 0 0,32-1 0 0 0,-42 4-200 0 0,-13 1-80 0 0,0 0 0 0 0,0 0-1 0 0,1 0 1 0 0,-1 0-1 0 0,0 0 1 0 0,0 0-1 0 0,0 0 1 0 0,0 0-1 0 0,0 1 1 0 0,0-1 0 0 0,0 0-1 0 0,0 1 1 0 0,0-1-1 0 0,0 1 1 0 0,0-1-1 0 0,1 1 1 0 0,-2 0-83 0 0,1-1 1 0 0,-1 1-1 0 0,1-1 1 0 0,-1 1-1 0 0,0 0 0 0 0,1-1 1 0 0,-1 1-1 0 0,0-1 1 0 0,1 1-1 0 0,-1 0 0 0 0,0-1 1 0 0,0 1-1 0 0,0 0 1 0 0,0-1-1 0 0,1 1 0 0 0,-1 0 1 0 0,0 0-1 0 0,-1 0 1 0 0,1 3-365 0 0,-1 0 0 0 0,0-1 1 0 0,0 1-1 0 0,0 0 0 0 0,0-1 0 0 0,-1 1 1 0 0,-2 4-1 0 0,-11 15-4998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1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7831 0 0,'0'0'9679'0'0,"-3"0"-9598"0"0,-7 2-40 0 0,0 0-1 0 0,1 0 0 0 0,-1 2 1 0 0,0-1-1 0 0,1 1 1 0 0,0 0-1 0 0,0 1 0 0 0,0 0 1 0 0,-13 10-1 0 0,-6 7-84 0 0,-35 37-1 0 0,11-10-223 0 0,27-28 32 0 0,12-11-22 0 0,0 1 1 0 0,1 0-1 0 0,0 1 0 0 0,1 1 0 0 0,-15 20 0 0 0,16-16 136 0 0,10-13 124 0 0,0-1-15 0 0,0-2 9 0 0,0-1 1 0 0,0 1-1 0 0,0 0 1 0 0,0 0-1 0 0,0-1 1 0 0,0 1-1 0 0,0 0 1 0 0,1 0-1 0 0,-1-1 1 0 0,0 1-1 0 0,1 0 1 0 0,-1-1-1 0 0,0 1 1 0 0,1 0-1 0 0,-1-1 1 0 0,1 1-1 0 0,-1-1 1 0 0,1 1-1 0 0,-1-1 1 0 0,2 1-1 0 0,-1 1-10 0 0,2 2-23 0 0,1-1-1 0 0,-1 1 1 0 0,1-1 0 0 0,0 0-1 0 0,0 0 1 0 0,0 0-1 0 0,0-1 1 0 0,0 1 0 0 0,7 2-1 0 0,45 15-190 0 0,-38-14 147 0 0,30 9-81 0 0,-5-2-33 0 0,-1 3-1 0 0,53 25 1 0 0,-89-38 236 0 0,0 0-1 0 0,0 1 1 0 0,0-1 0 0 0,-1 1-1 0 0,1 1 1 0 0,-1-1-1 0 0,0 1 1 0 0,5 6 0 0 0,-9-10-16 0 0,-1-1 1 0 0,1 1 0 0 0,-1-1 0 0 0,0 1 0 0 0,1 0 0 0 0,-1-1-1 0 0,0 1 1 0 0,1 0 0 0 0,-1-1 0 0 0,0 1 0 0 0,0 0 0 0 0,0-1-1 0 0,1 1 1 0 0,-1 0 0 0 0,0 1 0 0 0,0 0 77 0 0,0 0 269 0 0,-1 1 10 0 0,-1 2-292 0 0,-1-1-1 0 0,1 1 1 0 0,-1-1-1 0 0,-1 1 0 0 0,1-1 1 0 0,0 0-1 0 0,-1 0 1 0 0,0-1-1 0 0,-6 6 0 0 0,2-4 140 0 0,0 1 0 0 0,-1-1-1 0 0,0 0 1 0 0,-14 5-1 0 0,-6-1 222 0 0,-1 0-1 0 0,-36 5 1 0 0,63-14-454 0 0,-228 36-1907 0 0,175-26 982 0 0,54-9 294 0 0,-4-9-912 0 0,4 7 755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1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307 466 9007 0 0,'0'0'414'0'0,"-2"1"-12"0"0,-6 1-274 0 0,0 0 0 0 0,0 0 0 0 0,0-1 0 0 0,-1 0 0 0 0,1 0 0 0 0,-12-2 0 0 0,5 1 288 0 0,5 1-248 0 0,1-1-1 0 0,-1-1 0 0 0,1 1 1 0 0,-1-2-1 0 0,1 1 1 0 0,0-1-1 0 0,0-1 0 0 0,0 1 1 0 0,0-2-1 0 0,0 1 1 0 0,0-1-1 0 0,-14-9 0 0 0,14 7 119 0 0,0-1 1 0 0,1 1-1 0 0,0-1 0 0 0,0-1 0 0 0,1 1 0 0 0,0-2 1 0 0,-9-11-1 0 0,14 17-197 0 0,0-1 0 0 0,0 1 1 0 0,1-1-1 0 0,-1 0 0 0 0,1 1 0 0 0,0-1 0 0 0,0 0 1 0 0,0 0-1 0 0,0 0 0 0 0,1 0 0 0 0,-1 0 0 0 0,1 0 1 0 0,0 0-1 0 0,0 1 0 0 0,1-1 0 0 0,-1 0 0 0 0,1 0 1 0 0,0 0-1 0 0,0 0 0 0 0,0 0 0 0 0,0 0 0 0 0,1 1 1 0 0,2-6-1 0 0,8-10-122 0 0,0 0 0 0 0,1 1 0 0 0,0 0 0 0 0,2 2 1 0 0,0-1-1 0 0,25-19 0 0 0,-12 14-77 0 0,1 0 0 0 0,1 2-1 0 0,39-19 1 0 0,-58 34 150 0 0,-1 0 0 0 0,1 1-1 0 0,0 1 1 0 0,1-1 0 0 0,-1 2-1 0 0,1 0 1 0 0,-1 0 0 0 0,1 1-1 0 0,-1 0 1 0 0,1 1-1 0 0,0 0 1 0 0,15 3 0 0 0,-19-2 11 0 0,0 1 0 0 0,-1 0 0 0 0,1 0 1 0 0,0 1-1 0 0,-1 0 0 0 0,0 0 0 0 0,1 0 0 0 0,-1 1 0 0 0,-1 0 1 0 0,1 1-1 0 0,0-1 0 0 0,-1 1 0 0 0,0 1 0 0 0,0-1 1 0 0,-1 1-1 0 0,0 0 0 0 0,0 0 0 0 0,8 13 0 0 0,-11-15-40 0 0,-1-1 0 0 0,1 0 0 0 0,-1 0 0 0 0,0 1 0 0 0,0-1 0 0 0,0 0 0 0 0,-1 1 1 0 0,1-1-1 0 0,-1 1 0 0 0,0-1 0 0 0,0 1 0 0 0,0-1 0 0 0,0 1 0 0 0,-1-1 0 0 0,1 1 0 0 0,-1-1 0 0 0,0 1 0 0 0,0-1 0 0 0,0 0 0 0 0,-1 1 0 0 0,1-1 0 0 0,-1 0 0 0 0,0 0 0 0 0,-4 6 0 0 0,-3 3 25 0 0,-2 0-1 0 0,1 0 1 0 0,-2-1-1 0 0,-14 11 1 0 0,21-17-34 0 0,-33 24-104 0 0,-1-2 0 0 0,-1-1 0 0 0,-47 22 0 0 0,52-31-478 0 0,-47 17 1 0 0,62-27-1074 0 0,-1-1 1 0 0,0-1-1 0 0,-40 4 1 0 0,37-8-3027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1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972 52 2303 0 0,'4'-27'445'0'0,"-6"21"478"0"0,-1 2-89 0 0,3 3-749 0 0,-1 0 1 0 0,1 0-1 0 0,-1 0 0 0 0,1 1 1 0 0,-1-1-1 0 0,1 0 1 0 0,-1 0-1 0 0,0 1 0 0 0,0-1 1 0 0,1 0-1 0 0,-1 1 0 0 0,0-1 1 0 0,0 0-1 0 0,0 1 1 0 0,0-1-1 0 0,0 1 0 0 0,0 0 1 0 0,0-1-1 0 0,1 1 1 0 0,-1 0-1 0 0,-2-1 0 0 0,1 1 166 0 0,0 0 0 0 0,0 0-1 0 0,0 0 1 0 0,0 0 0 0 0,0 1 0 0 0,0-1-1 0 0,0 1 1 0 0,0-1 0 0 0,0 1-1 0 0,-2 1 1 0 0,-3 1 345 0 0,1 0 1 0 0,0 1-1 0 0,0 0 1 0 0,0 1-1 0 0,-5 4 0 0 0,2 0-596 0 0,0 0 0 0 0,2 0 0 0 0,-1 1 0 0 0,-10 17 0 0 0,-19 44 0 0 0,-2 5 0 0 0,-21 15 83 0 0,-4-2-1 0 0,-103 110 0 0 0,-169 141 196 0 0,305-311-275 0 0,-5 5-1 0 0,-27 29-236 0 0,61-61-435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1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32 3223 0 0,'-21'19'-308'0'0,"-10"7"3344"0"0,27-21-1307 0 0,-1 0 0 0 0,0 0 0 0 0,-6 12 2636 0 0,13-16-4113 0 0,1 2-167 0 0,1-2-1 0 0,0 1 1 0 0,0 0-1 0 0,0-1 1 0 0,0 1-1 0 0,0-1 1 0 0,0 0-1 0 0,0-1 1 0 0,0 1-1 0 0,0-1 1 0 0,0 1-1 0 0,0-1 1 0 0,1-1-1 0 0,-1 1 1 0 0,7-2-1 0 0,10-2 223 0 0,38-13-1 0 0,-42 12-285 0 0,-13 4-20 0 0,37-14 57 0 0,-37 13-56 0 0,0 1 0 0 0,0-1 0 0 0,0-1 0 0 0,0 1 0 0 0,-1 0-1 0 0,1-1 1 0 0,5-5 0 0 0,-8 7-18 0 0,0 0 0 0 0,0 0 1 0 0,0 0-1 0 0,0 0 0 0 0,0 0 0 0 0,-1-1 0 0 0,1 1 0 0 0,0 0 0 0 0,0-1 1 0 0,-1 1-1 0 0,1 0 0 0 0,-1-1 0 0 0,0 1 0 0 0,1-1 0 0 0,-1 1 0 0 0,0-1 0 0 0,0 1 1 0 0,0-1-1 0 0,0 1 0 0 0,0 0 0 0 0,0-1 0 0 0,0 1 0 0 0,0-1 0 0 0,-1 1 1 0 0,1-1-1 0 0,0 1 0 0 0,-2-3 0 0 0,2 3-4 0 0,-1 0-5 0 0,0 0 1 0 0,0 0-1 0 0,0 0 0 0 0,0 0 0 0 0,0 0 1 0 0,0 0-1 0 0,0 1 0 0 0,0-1 0 0 0,0 0 0 0 0,-1 1 1 0 0,1-1-1 0 0,0 0 0 0 0,0 1 0 0 0,-1-1 1 0 0,1 1-1 0 0,0 0 0 0 0,-3-1 0 0 0,1 1-25 0 0,-2-1-4 0 0,0 0-1 0 0,0 0 1 0 0,0 1 0 0 0,0 0-1 0 0,0 0 1 0 0,0 1 0 0 0,-1-1-1 0 0,1 1 1 0 0,0 0 0 0 0,1 0-1 0 0,-1 1 1 0 0,-6 2-1 0 0,-7 3-235 0 0,-31 20 0 0 0,28-15 129 0 0,-32 16-160 0 0,13-8 177 0 0,-48 33 1 0 0,77-45 247 0 0,1 0 0 0 0,0 0 0 0 0,0 1 0 0 0,1 1 0 0 0,0-1 0 0 0,0 2 0 0 0,1-1 0 0 0,-12 22 0 0 0,18-28-67 0 0,0-1 0 0 0,0 1 0 0 0,1 0 0 0 0,0-1 0 0 0,0 1 0 0 0,0 0 0 0 0,0 0 0 0 0,0-1 0 0 0,1 1 0 0 0,-1 0 0 0 0,1 0 0 0 0,0 0 0 0 0,1 0 0 0 0,-1 0 0 0 0,0 0 0 0 0,1 0 0 0 0,0-1 0 0 0,2 8 0 0 0,0-7-24 0 0,-1 0 1 0 0,0 0 0 0 0,1 0 0 0 0,0 0 0 0 0,0-1-1 0 0,0 1 1 0 0,0-1 0 0 0,1 1 0 0 0,-1-1-1 0 0,1 0 1 0 0,0-1 0 0 0,0 1 0 0 0,0 0-1 0 0,0-1 1 0 0,5 2 0 0 0,1-1-229 0 0,0 0 0 0 0,1 0 0 0 0,-1-1 1 0 0,1 0-1 0 0,-1-1 0 0 0,1 0 0 0 0,0-1 0 0 0,11-1 1 0 0,2 0-5120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1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176 291 5983 0 0,'-1'2'274'0'0,"-8"10"45"0"0,-1 0 1 0 0,0 0-1 0 0,-1-1 1 0 0,-14 11-1 0 0,-26 19 5242 0 0,40-33-3686 0 0,4-2-1165 0 0,-1-1 0 0 0,1-1 0 0 0,-19 9 1525 0 0,28-16-1756 0 0,23-28-278 0 0,1 1 0 0 0,2 2 0 0 0,1 0 0 0 0,0 2 0 0 0,3 1 0 0 0,46-29 0 0 0,123-63-769 0 0,-123 73-143 0 0,-73 41 655 0 0,64-32-601 0 0,-63 32 594 0 0,-1 1 0 0 0,1 0 1 0 0,0 0-1 0 0,0 0 0 0 0,1 1 0 0 0,-1 0 0 0 0,0 0 0 0 0,0 1 0 0 0,11 0 1 0 0,-16 0 68 0 0,-1 0 1 0 0,1 1 0 0 0,-1-1 0 0 0,1 0 0 0 0,-1 1-1 0 0,1-1 1 0 0,-1 1 0 0 0,0-1 0 0 0,1 1 0 0 0,-1-1 0 0 0,0 1-1 0 0,0-1 1 0 0,1 1 0 0 0,-1-1 0 0 0,0 1 0 0 0,0-1 0 0 0,0 1-1 0 0,1 0 1 0 0,-1-1 0 0 0,0 1 0 0 0,0-1 0 0 0,0 1-1 0 0,0 0 1 0 0,0 0 12 0 0,0 3 10 0 0,0 0-1 0 0,0 1 1 0 0,0-1-1 0 0,0 0 1 0 0,-1 0-1 0 0,1 0 1 0 0,-1 0 0 0 0,0 0-1 0 0,-1 0 1 0 0,-1 5-1 0 0,-22 40 243 0 0,18-35-205 0 0,-61 95 89 0 0,9-15-73 0 0,57-90-274 0 0,0-1-1 0 0,1 0 0 0 0,-1 1 1 0 0,1 0-1 0 0,0-1 0 0 0,0 1 1 0 0,0-1-1 0 0,1 1 0 0 0,-1 0 1 0 0,1 0-1 0 0,0-1 0 0 0,0 1 1 0 0,1 5-1 0 0,-1-8-822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1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10 13303 0 0,'0'0'606'0'0,"-2"0"-10"0"0,-5 1-552 0 0,0 1 0 0 0,0 0 1 0 0,-1 0-1 0 0,2 0 0 0 0,-1 1 1 0 0,0 0-1 0 0,0 1 0 0 0,-11 7 1 0 0,-4 2 194 0 0,-21 8 77 0 0,-76 54-1 0 0,108-67-268 0 0,0 1-1 0 0,1 0 1 0 0,0 0-1 0 0,1 1 1 0 0,0 0-1 0 0,0 1 1 0 0,1 0-1 0 0,1 0 1 0 0,0 1-1 0 0,0 0 1 0 0,-8 22 0 0 0,13-28-40 0 0,0-1 1 0 0,1 0-1 0 0,0 0 1 0 0,0 1-1 0 0,0-1 1 0 0,1 1-1 0 0,0-1 1 0 0,0 1-1 0 0,0-1 1 0 0,1 0-1 0 0,-1 1 1 0 0,3 5-1 0 0,-2-8-30 0 0,0 0 0 0 0,0 0 0 0 0,1 0 0 0 0,-1 0 1 0 0,1 0-1 0 0,0-1 0 0 0,0 1 0 0 0,0-1 0 0 0,0 1 0 0 0,0-1 0 0 0,0 1 0 0 0,1-1 0 0 0,-1 0 0 0 0,1 0 0 0 0,0 0 0 0 0,0-1 1 0 0,-1 1-1 0 0,1-1 0 0 0,0 1 0 0 0,0-1 0 0 0,5 1 0 0 0,8 2-19 0 0,0-1 0 0 0,0-1 0 0 0,1-1-1 0 0,-1 0 1 0 0,1-1 0 0 0,-1-1 0 0 0,0 0 0 0 0,1-1 0 0 0,-1-1 0 0 0,0 0 0 0 0,22-9 0 0 0,-33 11 100 0 0,0-1 1 0 0,0 0-1 0 0,0 0 1 0 0,0-1 0 0 0,0 0-1 0 0,0 0 1 0 0,-1 0 0 0 0,1 0-1 0 0,-1 0 1 0 0,0-1-1 0 0,0 0 1 0 0,0 0 0 0 0,-1 0-1 0 0,1 0 1 0 0,-1-1 0 0 0,0 1-1 0 0,0-1 1 0 0,-1 0-1 0 0,1 0 1 0 0,-1 0 0 0 0,0 0-1 0 0,0 0 1 0 0,-1-1-1 0 0,0 1 1 0 0,0 0 0 0 0,0-1-1 0 0,0 1 1 0 0,-1-10 0 0 0,-1-1 143 0 0,0 1 1 0 0,-1-1 0 0 0,0 1-1 0 0,-2-1 1 0 0,-6-18 0 0 0,-33-72-1044 0 0,15 41-4788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24 16759 0 0,'1'-23'1514'0'0,"-11"29"-1212"0"0,3-1-310 0 0,0 0 0 0 0,1 1 1 0 0,0 0-1 0 0,0 1 0 0 0,0-1 0 0 0,-8 14 0 0 0,-25 48-62 0 0,32-55 67 0 0,-119 257-28 0 0,-6 12-2 0 0,95-216 65 0 0,-70 95 0 0 0,46-83-229 0 0,21-30-168 0 0,-39 65-1 0 0,68-93-1170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1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1839 0 0,'-1'0'134'0'0,"-3"2"-925"0"0,-13 8 2621 0 0,15-9-1073 0 0,1-1 0 0 0,0 1 0 0 0,-1 0 0 0 0,1 0 0 0 0,0 0 0 0 0,0 1 0 0 0,0-1 0 0 0,0 0 0 0 0,0 0 0 0 0,0 0 0 0 0,0 1 0 0 0,0-1 0 0 0,1 1 0 0 0,-1-1 0 0 0,0 0 0 0 0,1 1 0 0 0,-1 1 0 0 0,1-1-246 0 0,1 0-167 0 0,4 3-182 0 0,-1 0 1 0 0,1 0 0 0 0,0-1 0 0 0,1 1 0 0 0,-1-1-1 0 0,1 0 1 0 0,0-1 0 0 0,0 1 0 0 0,0-1 0 0 0,0 0-1 0 0,0 0 1 0 0,1-1 0 0 0,-1 0 0 0 0,1 0 0 0 0,0-1 0 0 0,0 0-1 0 0,7 1 1 0 0,21 0 698 0 0,70-3 0 0 0,34-14-105 0 0,-123 12-698 0 0,97-17 165 0 0,-15 2-166 0 0,1-2-320 0 0,-3 1-2818 0 0,-67 16 1417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1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23 5527 0 0,'0'0'423'0'0,"0"2"-278"0"0,-1 1 340 0 0,1 1 0 0 0,0-1-1 0 0,0 0 1 0 0,0 1 0 0 0,0-1-1 0 0,1 0 1 0 0,-1 1 0 0 0,1-1-1 0 0,0 0 1 0 0,0 0 0 0 0,0 1-1 0 0,0-1 1 0 0,0 0-1 0 0,1 0 1 0 0,-1 0 0 0 0,1-1-1 0 0,0 1 1 0 0,0 0 0 0 0,4 4-1 0 0,-4-5-323 0 0,0 0-1 0 0,1-1 1 0 0,-1 1-1 0 0,1 0 0 0 0,-1-1 1 0 0,1 0-1 0 0,0 1 1 0 0,-1-1-1 0 0,5 1 1 0 0,4 0 148 0 0,1 1 0 0 0,0-2 1 0 0,0 0-1 0 0,0 0 0 0 0,0-1 1 0 0,16-2-1 0 0,71-15 814 0 0,-73 12-803 0 0,-25 5-315 0 0,69-17 519 0 0,-63 15-479 0 0,0-1 1 0 0,0 0 0 0 0,0 0-1 0 0,0 0 1 0 0,0-1 0 0 0,-1 0-1 0 0,8-7 1 0 0,-13 11-67 0 0,0-1 1 0 0,0 1-1 0 0,0-1 0 0 0,-1 1 1 0 0,1-1-1 0 0,0 0 0 0 0,-1 0 0 0 0,1 1 1 0 0,-1-1-1 0 0,1 0 0 0 0,-1 0 1 0 0,1 0-1 0 0,-1 0 0 0 0,1 1 0 0 0,-1-1 1 0 0,0 0-1 0 0,1 0 0 0 0,-1 0 0 0 0,0 0 1 0 0,0 0-1 0 0,0 0 0 0 0,0 0 1 0 0,0 0-1 0 0,0-2 0 0 0,-1 2-10 0 0,1 0 0 0 0,-1 0-1 0 0,0 1 1 0 0,1-1 0 0 0,-1 0-1 0 0,0 0 1 0 0,0 0 0 0 0,0 0-1 0 0,0 1 1 0 0,0-1 0 0 0,0 1-1 0 0,0-1 1 0 0,0 0 0 0 0,0 1-1 0 0,0 0 1 0 0,0-1 0 0 0,0 1-1 0 0,-1 0 1 0 0,1-1 0 0 0,-2 1-1 0 0,-13-3-167 0 0,0 2-1 0 0,0-1 1 0 0,0 2 0 0 0,-28 2-1 0 0,8 3-7 0 0,-37 9 1 0 0,42-6 184 0 0,0 1 0 0 0,-36 16 1 0 0,53-19 14 0 0,0 1 1 0 0,1 0 0 0 0,0 1-1 0 0,0 0 1 0 0,0 1 0 0 0,-20 20-1 0 0,29-24 49 0 0,0-1-1 0 0,0 1 1 0 0,0 0-1 0 0,1 0 0 0 0,-6 11 1 0 0,8-15-102 0 0,0 1 0 0 0,1-1 0 0 0,-1 1 1 0 0,1-1-1 0 0,-1 1 0 0 0,1-1 0 0 0,0 1 0 0 0,0-1 0 0 0,0 1 1 0 0,0-1-1 0 0,0 1 0 0 0,0 0 0 0 0,0-1 0 0 0,0 1 0 0 0,0-1 1 0 0,1 1-1 0 0,-1-1 0 0 0,1 1 0 0 0,-1-1 0 0 0,1 1 0 0 0,0-1 1 0 0,-1 1-1 0 0,1-1 0 0 0,0 0 0 0 0,0 1 0 0 0,0-1 0 0 0,2 2 1 0 0,9 6-6307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1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1042 4607 0 0,'0'0'15740'0'0,"-10"-1"-15352"0"0,8 1-360 0 0,0 0-1 0 0,0-1 1 0 0,0 1 0 0 0,0-1-1 0 0,0 0 1 0 0,0 0 0 0 0,1 0-1 0 0,-1 0 1 0 0,0 0 0 0 0,1 0-1 0 0,-1 0 1 0 0,1-1 0 0 0,-1 1-1 0 0,1 0 1 0 0,-1-1 0 0 0,1 1-1 0 0,0-1 1 0 0,0 1 0 0 0,-1-3-1 0 0,0 0-2 0 0,1 1 0 0 0,0 0-1 0 0,0-1 1 0 0,0 1 0 0 0,0-1-1 0 0,0 0 1 0 0,1 1 0 0 0,0-1 0 0 0,0 1-1 0 0,0-5 1 0 0,1 0-38 0 0,0-1-1 0 0,0 1 1 0 0,1 0 0 0 0,0 0 0 0 0,1 0-1 0 0,0 0 1 0 0,0 1 0 0 0,8-15 0 0 0,0 7-214 0 0,0 1 1 0 0,2 0 0 0 0,-1 0-1 0 0,2 1 1 0 0,0 1 0 0 0,0 1-1 0 0,1 0 1 0 0,0 0 0 0 0,1 2 0 0 0,0 0-1 0 0,1 0 1 0 0,0 2 0 0 0,0 0-1 0 0,0 1 1 0 0,1 1 0 0 0,0 0-1 0 0,0 2 1 0 0,1 0 0 0 0,-1 1 0 0 0,0 1-1 0 0,22 1 1 0 0,-27 1 504 0 0,0 1 1 0 0,0 1-1 0 0,-1 0 0 0 0,1 1 0 0 0,-1 1 1 0 0,1 0-1 0 0,13 7 0 0 0,4 6 436 0 0,42 31 1 0 0,-66-45-657 0 0,0 1 0 0 0,0 0 0 0 0,-1 0 0 0 0,9 11 0 0 0,-7-5 20 0 0,-7 0-12 0 0,-1-8-42 0 0,-1 0-1 0 0,1 0 0 0 0,0 0 0 0 0,-1 0 1 0 0,0 0-1 0 0,0 0 0 0 0,0-1 1 0 0,0 1-1 0 0,0-1 0 0 0,-1 1 1 0 0,1-1-1 0 0,-1 0 0 0 0,0 0 1 0 0,1 0-1 0 0,-1 0 0 0 0,0 0 1 0 0,-4 1-1 0 0,-8 5 75 0 0,-1-2 1 0 0,-18 7-1 0 0,19-9-53 0 0,-100 31-453 0 0,-126 20 1 0 0,188-44-168 0 0,53-11 543 0 0,-30 4-565 0 0,29-3 454 0 0,-1-1 0 0 0,1 0 0 0 0,-1 0 0 0 0,1 0 1 0 0,-1 0-1 0 0,0-1 0 0 0,1 1 0 0 0,-1 0 0 0 0,1-1 0 0 0,-1 1 0 0 0,1-1 1 0 0,0 1-1 0 0,-1-1 0 0 0,1 0 0 0 0,-1 0 0 0 0,0 0 0 0 0,-3-7-1697 0 0</inkml:trace>
  <inkml:trace contextRef="#ctx0" brushRef="#br0" timeOffset="1">1290 11 7367 0 0,'-7'-4'763'0'0,"4"3"-480"0"0,0 0 0 0 0,0 0 0 0 0,0 0 0 0 0,0 0 0 0 0,0 1 0 0 0,0-1 0 0 0,0 1 0 0 0,0 0 1 0 0,0 0-1 0 0,0 0 0 0 0,-1 0 0 0 0,1 1 0 0 0,0-1 0 0 0,0 1 0 0 0,0 0 0 0 0,0 0 0 0 0,-3 1 0 0 0,-5 3 713 0 0,0 0-1 0 0,0 0 1 0 0,-11 9-1 0 0,-11 9-822 0 0,2 2-1 0 0,1 0 1 0 0,1 3-1 0 0,1 0 1 0 0,2 1-1 0 0,1 2 1 0 0,-28 43-1 0 0,12-7 247 0 0,3 1 0 0 0,-50 126-1 0 0,77-164-282 0 0,1 0-1 0 0,-11 51 1 0 0,19-69-214 0 0,0 1 1 0 0,1-1 0 0 0,0 1 0 0 0,1-1 0 0 0,0 1 0 0 0,1 0-1 0 0,1-1 1 0 0,0 1 0 0 0,5 16 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0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8751 0 0,'0'0'9828'0'0,"3"0"-8480"0"0,26-1 162 0 0,-1-3-1 0 0,56-12 0 0 0,-57 6-1412 0 0,-26 10-885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1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56 9671 0 0,'22'-52'2911'0'0,"-20"48"-1612"0"0,-27 58-1487 0 0,-43 106 177 0 0,-63 228 1302 0 0,37-98-737 0 0,83-259-528 0 0,0-1 1 0 0,-2-1-1 0 0,-2 0 0 0 0,0-1 0 0 0,-26 35 1 0 0,35-56 33 0 0,0-1 0 0 0,-1 0 0 0 0,1-1 0 0 0,-1 0 0 0 0,0 0 0 0 0,0 0 0 0 0,-1-1 0 0 0,1 0 0 0 0,-1 0 0 0 0,0-1 0 0 0,0 0 0 0 0,0-1 0 0 0,-13 3 0 0 0,18-4-49 0 0,0-1 0 0 0,0 1 0 0 0,1-1 0 0 0,-1 0 1 0 0,0 0-1 0 0,0 0 0 0 0,0-1 0 0 0,0 1 0 0 0,0-1 1 0 0,0 1-1 0 0,0-1 0 0 0,0 0 0 0 0,1 0 0 0 0,-4-2 0 0 0,5 2 4 0 0,-1 1 0 0 0,1-1-1 0 0,0 0 1 0 0,0 0 0 0 0,0 0-1 0 0,0 1 1 0 0,0-1 0 0 0,0 0-1 0 0,0 0 1 0 0,0-1 0 0 0,0 1 0 0 0,0 0-1 0 0,1 0 1 0 0,-1 0 0 0 0,0 0-1 0 0,1-1 1 0 0,-1 1 0 0 0,1 0-1 0 0,-1-1 1 0 0,1 1 0 0 0,0 0-1 0 0,0-1 1 0 0,-1 1 0 0 0,1-1-1 0 0,0 1 1 0 0,0 0 0 0 0,0-1-1 0 0,1 1 1 0 0,-1 0 0 0 0,0-1-1 0 0,0 1 1 0 0,1-2 0 0 0,3-7 64 0 0,0 1 0 0 0,1 0 0 0 0,-1 0 0 0 0,2 0 0 0 0,11-15 0 0 0,37-38 12 0 0,-51 59-87 0 0,11-13 16 0 0,92-90 16 0 0,-88 89-34 0 0,1 1 0 0 0,1 1 0 0 0,42-24 0 0 0,-50 33 77 0 0,0 1 0 0 0,1 1-1 0 0,-1 0 1 0 0,1 0 0 0 0,-1 1 0 0 0,1 1 0 0 0,0 0 0 0 0,0 1-1 0 0,0 0 1 0 0,0 1 0 0 0,1 1 0 0 0,-1 0 0 0 0,0 1 0 0 0,-1 0-1 0 0,1 1 1 0 0,0 0 0 0 0,-1 1 0 0 0,1 0 0 0 0,-1 1 0 0 0,0 1 0 0 0,-1 0-1 0 0,13 8 1 0 0,-19-10-64 0 0,1 0 1 0 0,-1 0-1 0 0,0 0 0 0 0,0 1 0 0 0,-1 0 0 0 0,1 0 1 0 0,-1 0-1 0 0,0 0 0 0 0,0 1 0 0 0,-1 0 0 0 0,1-1 1 0 0,-1 1-1 0 0,-1 1 0 0 0,5 11 0 0 0,-6-14 17 0 0,0 0 1 0 0,-1 0-1 0 0,1-1 0 0 0,-1 1 0 0 0,0 0 0 0 0,0 0 0 0 0,0 0 0 0 0,0 0 1 0 0,-1-1-1 0 0,1 1 0 0 0,-1 0 0 0 0,0 0 0 0 0,0-1 0 0 0,-1 1 0 0 0,1-1 1 0 0,-1 1-1 0 0,1-1 0 0 0,-1 1 0 0 0,0-1 0 0 0,-1 0 0 0 0,1 0 0 0 0,0 0 1 0 0,-1 0-1 0 0,0-1 0 0 0,1 1 0 0 0,-1-1 0 0 0,-4 3 0 0 0,-8 5 112 0 0,0-1 0 0 0,0-1-1 0 0,-25 9 1 0 0,-51 13 85 0 0,83-28-222 0 0,-54 16-80 0 0,-104 14-1 0 0,154-30-338 0 0,0-1 0 0 0,0-1 0 0 0,-22-1 0 0 0,34 1 270 0 0,0 0 0 0 0,-1 0 0 0 0,1 0 0 0 0,-1 0 0 0 0,1 0 0 0 0,-1 0 0 0 0,1-1 0 0 0,-1 1 0 0 0,1 0 0 0 0,0 0 0 0 0,-1 0 0 0 0,1-1 0 0 0,-1 1 0 0 0,1 0 0 0 0,0-1 0 0 0,-1 1 0 0 0,1 0 0 0 0,0-1 0 0 0,-1 1 0 0 0,1 0 0 0 0,0-1 0 0 0,0 1 0 0 0,0-1 0 0 0,-1 0 0 0 0,-2-6-1500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1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8287 0 0,'0'0'639'0'0,"0"2"-415"0"0,-48 125 6900 0 0,36-87-6297 0 0,-11 53 1 0 0,22-84-720 0 0,0-1 0 0 0,0 1 0 0 0,1-1 0 0 0,0 1 0 0 0,0-1 0 0 0,1 0 0 0 0,0 1 0 0 0,1-1 0 0 0,2 11 0 0 0,-2-15-73 0 0,-1-1-1 0 0,1 1 0 0 0,-1 0 0 0 0,1-1 0 0 0,0 1 1 0 0,0-1-1 0 0,1 1 0 0 0,-1-1 0 0 0,1 0 0 0 0,0 0 1 0 0,0 0-1 0 0,0 0 0 0 0,0-1 0 0 0,0 1 0 0 0,0-1 1 0 0,1 0-1 0 0,-1 0 0 0 0,1 0 0 0 0,0 0 0 0 0,-1-1 1 0 0,5 2-1 0 0,-1-1-67 0 0,-3-1-99 0 0,0 1 1 0 0,0-1 0 0 0,1 0-1 0 0,-1-1 1 0 0,1 1 0 0 0,-1-1-1 0 0,9 0 1 0 0,-1-3-1236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2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0 12439 0 0,'0'0'4306'0'0,"0"2"-3352"0"0,0 8-738 0 0,-1 0 0 0 0,-1-1-1 0 0,0 0 1 0 0,0 1 0 0 0,0-1-1 0 0,-8 16 1 0 0,-30 57 245 0 0,16-36-89 0 0,-2 7 30 0 0,-104 193 633 0 0,48-127-887 0 0,-140 158 0 0 0,82-106-84 0 0,130-158-280 0 0,0 1-1 0 0,2 0 0 0 0,-1 0 1 0 0,2 1-1 0 0,0 0 1 0 0,1 0-1 0 0,0 1 1 0 0,1 0-1 0 0,1 0 0 0 0,1 0 1 0 0,0 1-1 0 0,1-1 1 0 0,0 33-1 0 0,2-35-6631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2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3 3679 0 0,'0'0'10920'0'0,"-6"-3"-9276"0"0,19 10-1303 0 0,47 25 1204 0 0,-53-27-1420 0 0,0 0 0 0 0,0 0 0 0 0,0 1 0 0 0,0 0 0 0 0,9 13 0 0 0,-6-7-116 0 0,0 2-1 0 0,-1-1 0 0 0,-1 1 0 0 0,0 1 1 0 0,-1-1-1 0 0,-1 1 0 0 0,0 1 1 0 0,-1-1-1 0 0,-1 1 0 0 0,0 0 1 0 0,-2 0-1 0 0,1 0 0 0 0,-2 0 1 0 0,0 0-1 0 0,-1 1 0 0 0,0-1 0 0 0,-2 0 1 0 0,0 0-1 0 0,-1 0 0 0 0,0 0 1 0 0,-1 0-1 0 0,-1 0 0 0 0,0-1 1 0 0,-1 0-1 0 0,-11 18 0 0 0,4-12-3 0 0,-1 0-1 0 0,-1 0 0 0 0,-1-2 1 0 0,0 0-1 0 0,-26 22 0 0 0,-103 75 32 0 0,104-86-34 0 0,-122 76-53 0 0,96-66 38 0 0,13-2-64 0 0,78-69-139 0 0,-2 13-1208 0 0,-9 8-139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3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62 162 5983 0 0,'0'0'4702'0'0,"0"0"-4650"0"0,0 0 0 0 0,0-1 0 0 0,0 1 0 0 0,0-1 0 0 0,0 1 0 0 0,-1 0 0 0 0,1-1 0 0 0,0 1 0 0 0,0 0 0 0 0,-1-1 0 0 0,1 1 0 0 0,0 0 0 0 0,0-1 1 0 0,-1 1-1 0 0,1 0 0 0 0,0 0 0 0 0,-1-1 0 0 0,1 1 0 0 0,0 0 0 0 0,-1-1 0 0 0,-4 2-14 0 0,0 0 1 0 0,0 0-1 0 0,0 0 1 0 0,0 1-1 0 0,1 0 0 0 0,-9 4 1 0 0,-2 0 2813 0 0,29-22 248 0 0,-9 11-3016 0 0,0 0 1 0 0,1 0-1 0 0,-1 0 0 0 0,1 1 0 0 0,0 0 0 0 0,0 1 0 0 0,0-1 1 0 0,9-2-1 0 0,-2 1-16 0 0,0 0 0 0 0,1 1 0 0 0,16-2 0 0 0,64-15 94 0 0,20-5 14 0 0,48-5-176 0 0,-122 24 40 0 0,-21 3 9 0 0,-1 1 0 0 0,1 0 1 0 0,0 1-1 0 0,0 2 1 0 0,27 1-1 0 0,-40-1-12 0 0,-4 1-26 0 0,0-1 0 0 0,0 1-1 0 0,1-1 1 0 0,-1 1 0 0 0,0 0-1 0 0,0 0 1 0 0,0 0 0 0 0,0 0-1 0 0,4 2 1 0 0,13 11-11 0 0,-5-4 11 0 0,-13-9 5 0 0,10 14 11 0 0,11 10 115 0 0,-18-19-118 0 0,1-2 37 0 0,4 10 10 0 0,-6-9-71 0 0,2 8 0 0 0,-5 15 0 0 0,0-24 0 0 0,0 0 0 0 0,-1 1 0 0 0,0 0 0 0 0,0-1 0 0 0,0 1 0 0 0,0-1 0 0 0,-1 1 0 0 0,1-1 0 0 0,-1 0 0 0 0,-3 5 0 0 0,-4 12 0 0 0,8-20 0 0 0,1 1-1 0 0,-1 0 1 0 0,0 0-1 0 0,0-1 0 0 0,0 1 1 0 0,0 0-1 0 0,-1-1 1 0 0,1 1-1 0 0,-2 1 1 0 0,-12 11 69 0 0,13-11-67 0 0,-8 12 50 0 0,3-1-41 0 0,1 0-12 0 0,6-12 1 0 0,-2 2 0 0 0,-8 6 0 0 0,2-5-17 0 0,0 0 1 0 0,0-1-1 0 0,-1 1 0 0 0,0-2 1 0 0,1 1-1 0 0,-1-1 0 0 0,-11 2 1 0 0,-23 9-19 0 0,24-5-30 0 0,0 1-1 0 0,-25 17 1 0 0,29-17-221 0 0,-1 0 0 0 0,0-1 0 0 0,-32 13 0 0 0,36-18 141 0 0,6-2 93 0 0,0 0 0 0 0,-1 0 0 0 0,1-1 1 0 0,0 0-1 0 0,0 0 0 0 0,-1-1 0 0 0,1 0 0 0 0,-10-1 0 0 0,8 2 52 0 0,0-1 0 0 0,0 1 0 0 0,1 0 0 0 0,-1 0 0 0 0,0 1 0 0 0,-9 4 0 0 0,-15 2 0 0 0,2 0 0 0 0,23-7 15 0 0,12-3 67 0 0,0 0 1 0 0,1 0-1 0 0,-1 0 0 0 0,0 0 1 0 0,0-1-1 0 0,7-5 1 0 0,-7 5 21 0 0,-3 2 16 0 0,-1 0 0 0 0,9-5 104 0 0,4-2 581 0 0,17 5-722 0 0,-7 2-83 0 0,-1-1 0 0 0,34-7 0 0 0,43-5 0 0 0,-66 14 0 0 0,-3 3 0 0 0,-17-2 0 0 0,36 5 0 0 0,-41-4-10 0 0,-5 0-33 0 0,4 6 32 0 0,-1 4 11 0 0,1 14-64 0 0,1 1 64 0 0,-6-12 0 0 0,2 0 0 0 0,0-4 12 0 0,-4-8 120 0 0,2 9 12 0 0,-3-10-73 0 0,1 0-6 0 0,0 9-11 0 0,-1 0-33 0 0,0-3 25 0 0,-3 13-26 0 0,0-8 21 0 0,3-9-33 0 0,-8 16 58 0 0,3-11-55 0 0,4-5 32 0 0,-1 4-34 0 0,0-1-9 0 0,3-4 5 0 0,-3 26 55 0 0,-2-16-60 0 0,-1-1 11 0 0,4-10-9 0 0,-7 11 56 0 0,4-11-19 0 0,-14 18-21 0 0,6-5 16 0 0,3 1-4 0 0,2-8-19 0 0,-4-2 32 0 0,-50 27 31 0 0,56-31-74 0 0,-15 9 0 0 0,17-8 1 0 0,-18 6 86 0 0,8-4-87 0 0,1-4 0 0 0,-1 3 0 0 0,1 0 0 0 0,0 0 0 0 0,-1 0 0 0 0,1-1 0 0 0,-1-3 0 0 0,1-2 0 0 0,0 1 0 0 0,6 0 0 0 0,0 0 0 0 0,0 0 0 0 0,1 1 0 0 0,-1 0 0 0 0,0 1 0 0 0,-9 0 0 0 0,-4 1 0 0 0,-18 1 0 0 0,24-4 0 0 0,1 0 0 0 0,2-3 0 0 0,-8-7 34 0 0,3-1-4 0 0,-5 1-30 0 0,10 6 0 0 0,-25-9 0 0 0,21 11 0 0 0,11 3 0 0 0,-1 1 0 0 0,-11-3 0 0 0,5-2 0 0 0,1-5 0 0 0,6-3 0 0 0,3 7-29 0 0,9-28-18 0 0,-9 33 42 0 0,0-1 0 0 0,0 1-1 0 0,0 0 1 0 0,0-1 0 0 0,-1 1-1 0 0,1 0 1 0 0,0-1 0 0 0,0 1-1 0 0,0 0 1 0 0,0-1 0 0 0,-1 1-1 0 0,1 0 1 0 0,0 0-1 0 0,0-1 1 0 0,-1 1 0 0 0,1 0-1 0 0,0 0 1 0 0,0-1 0 0 0,-1 1-1 0 0,1 0 1 0 0,0 0 0 0 0,-1 0-1 0 0,1 0 1 0 0,0-1 0 0 0,-1 1-1 0 0,1 0 1 0 0,0 0 0 0 0,-1 0-1 0 0,1 0 1 0 0,-1 0 0 0 0,1 0-1 0 0,0 0 1 0 0,-1 0 0 0 0,1 0-1 0 0,-1 0 1 0 0,-8 5-7 0 0,0 1 0 0 0,25-22-138 0 0,-14 15 59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3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14079 0 0,'0'0'3674'0'0,"-6"11"-1670"0"0,6-7-1739 0 0,1 0 0 0 0,-1 0 0 0 0,0 0 0 0 0,1 0 0 0 0,0 0 1 0 0,0 0-1 0 0,2 5 0 0 0,-2-7-1 0 0,-1-1-167 0 0,3 8-6 0 0,0 0-57 0 0,-3-8-58 0 0,0 1-1 0 0,0-1 0 0 0,-1 0 0 0 0,1 0 0 0 0,-1 1 0 0 0,1-1 0 0 0,-1 0 1 0 0,1 0-1 0 0,-1 0 0 0 0,0 0 0 0 0,1 0 0 0 0,-1 0 0 0 0,0 0 0 0 0,-1 1 1 0 0,1-1-78 0 0,-6 7-1570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51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349 873 6647 0 0,'0'0'300'0'0,"3"-1"0"0"0,24 0-180 0 0,-22 1 241 0 0,-1-1 0 0 0,0 1-1 0 0,0-1 1 0 0,1 0 0 0 0,-1 0-1 0 0,0 0 1 0 0,0-1 0 0 0,0 1-1 0 0,0-1 1 0 0,-1 0 0 0 0,1 0-1 0 0,0 0 1 0 0,4-5 0 0 0,3-2 1028 0 0,0-1 0 0 0,15-19 0 0 0,-10 11-944 0 0,9-12 12 0 0,-2 0 0 0 0,-1-1 0 0 0,-1-1 0 0 0,-2-1 0 0 0,-1-1 1 0 0,-1-1-1 0 0,-3 0 0 0 0,16-54 0 0 0,53-252-2993 0 0,-81 327 2078 0 0,-1 0 0 0 0,0 1 0 0 0,-1-16 1 0 0,0 8-750 0 0,-15 25 988 0 0,8 2 166 0 0,0 0 0 0 0,0 0 0 0 0,1 1 1 0 0,0 0-1 0 0,0 1 0 0 0,-7 12 0 0 0,-26 56-32 0 0,17-31 205 0 0,-104 157 455 0 0,108-173-520 0 0,-30 62 1 0 0,-5 37 94 0 0,9-19-90 0 0,8-28-38 0 0,-3-1-1 0 0,-78 116 0 0 0,116-195-21 0 0,-99 137 75 0 0,41-53-382 0 0,48-76-1246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5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49 5527 0 0,'0'0'423'0'0,"-2"-1"-278"0"0,-14 0 539 0 0,12 3-186 0 0,-2 1 3691 0 0,1 3-2474 0 0,3-5-917 0 0,1 2-402 0 0,1-2-347 0 0,0-1-1 0 0,0 1 0 0 0,0 0 1 0 0,0 0-1 0 0,0 0 0 0 0,0 0 0 0 0,0 0 1 0 0,0-1-1 0 0,0 1 0 0 0,0 0 1 0 0,0 0-1 0 0,0 0 0 0 0,1 0 1 0 0,-1 0-1 0 0,0-1 0 0 0,1 1 1 0 0,-1 0-1 0 0,0 0 0 0 0,1-1 0 0 0,-1 1 1 0 0,1 0-1 0 0,-1 0 0 0 0,1-1 1 0 0,0 1-1 0 0,-1-1 0 0 0,1 1 1 0 0,0-1-1 0 0,-1 1 0 0 0,2 0 1 0 0,3 2 74 0 0,0 0 0 0 0,0 0 1 0 0,1-1-1 0 0,-1 0 0 0 0,0 0 1 0 0,1-1-1 0 0,-1 1 0 0 0,1-1 0 0 0,-1 0 1 0 0,1-1-1 0 0,0 1 0 0 0,-1-1 1 0 0,8-1-1 0 0,11 0 367 0 0,41-10-1 0 0,-56 9-398 0 0,128-26 775 0 0,67-13-1382 0 0,-177 36-106 0 0,21-3-1212 0 0,-15 3-2374 0 0,-6 2-1108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5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172 296 6447 0 0,'0'0'9152'0'0,"0"3"-8294"0"0,1 6-606 0 0,-1 1 0 0 0,0 0 1 0 0,-1-1-1 0 0,0 1 0 0 0,0 0 1 0 0,-1-1-1 0 0,0 0 1 0 0,-1 1-1 0 0,0-1 0 0 0,-1 0 1 0 0,-5 10-1 0 0,-8 13 27 0 0,-37 49 1 0 0,38-57-125 0 0,5-8-1423 0 0,-27 29 0 0 0,27-35-148 0 0</inkml:trace>
  <inkml:trace contextRef="#ctx0" brushRef="#br0" timeOffset="1">298 71 9671 0 0,'23'-24'864'0'0,"-7"10"-696"0"0,0-1-168 0 0,2 5-2832 0 0,-2 3-600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5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2759 0 0,'0'3'575'0'0,"-5"33"3665"0"0,2-21-2094 0 0,1 0 0 0 0,0 24 1 0 0,2-28-1891 0 0,1 0 0 0 0,0 0 1 0 0,1 0-1 0 0,0 0 1 0 0,5 13-1 0 0,-5-18-104 0 0,1 1 0 0 0,0-1 0 0 0,1 0 0 0 0,-1 0 0 0 0,1-1 0 0 0,0 1 0 0 0,0-1 0 0 0,1 0 0 0 0,9 9 0 0 0,1-2 161 0 0,1-1-1 0 0,1 0 1 0 0,-1-1-1 0 0,2-1 1 0 0,-1 0-1 0 0,1-1 1 0 0,0-1-1 0 0,30 6 1 0 0,15 1 658 0 0,75 7 1 0 0,-137-21-968 0 0,-1 0-49 0 0,0 0-1 0 0,1 0 0 0 0,-1 0 1 0 0,0 0-1 0 0,1 0 1 0 0,-1 0-1 0 0,0-1 1 0 0,0 1-1 0 0,1 0 0 0 0,-1 0 1 0 0,0 0-1 0 0,0-1 1 0 0,1 1-1 0 0,-1 0 1 0 0,0 0-1 0 0,0-1 0 0 0,0 1 1 0 0,0 0-1 0 0,1 0 1 0 0,-1-1-1 0 0,0 1 1 0 0,0 0-1 0 0,0-1 1 0 0,0 1-1 0 0,0 0 0 0 0,0-1 1 0 0,0 1-1 0 0,0 0 1 0 0,0 0-1 0 0,0-1 1 0 0,0 1-1 0 0,0 0 0 0 0,0-1 1 0 0,0 1-1 0 0,0 0 1 0 0,0-1-1 0 0,0 1 1 0 0,-1-13-1683 0 0,1 13 1723 0 0,-9-18-2732 0 0,7 16 2418 0 0,-5-9-1521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4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66 15407 0 0,'-1'-1'19'0'0,"1"-2"107"0"0,-1-1 1 0 0,0 1 0 0 0,0 0-1 0 0,0-1 1 0 0,0 1-1 0 0,-1 0 1 0 0,1 0-1 0 0,-1 0 1 0 0,0 0 0 0 0,0 1-1 0 0,0-1 1 0 0,-4-4-1 0 0,5 7-50 0 0,1-1 0 0 0,-1 1-1 0 0,1 0 1 0 0,-1-1 0 0 0,1 1-1 0 0,-1-1 1 0 0,1 1 0 0 0,-1-1 0 0 0,1 0-1 0 0,0 1 1 0 0,-1-1 0 0 0,1 1-1 0 0,0-1 1 0 0,-1 0 0 0 0,1 1 0 0 0,0-1-1 0 0,0 0 1 0 0,0 1 0 0 0,-1-1-1 0 0,1 0 1 0 0,0 1 0 0 0,0-1-1 0 0,0 0 1 0 0,0 1 0 0 0,0-1 0 0 0,0 0-1 0 0,1 1 1 0 0,-1-1 0 0 0,0 0-1 0 0,0 1 1 0 0,1-2 0 0 0,-1 1 749 0 0,1 3-713 0 0,-1 2-99 0 0,0 0 1 0 0,0 0-1 0 0,0 1 0 0 0,0-1 1 0 0,-1 0-1 0 0,0 0 0 0 0,0 0 1 0 0,-1 5-1 0 0,-14 35-71 0 0,10-31 48 0 0,-218 455 440 0 0,111-245-290 0 0,-264 486-1546 0 0,360-681 1023 0 0,-10 17 413 0 0,10-14-5531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52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82 7831 0 0,'0'0'603'0'0,"1"-3"-396"0"0,0 2 217 0 0,-1-1 0 0 0,1 0 0 0 0,-1 0 1 0 0,1 1-1 0 0,-1-1 0 0 0,0 0 0 0 0,0 0 0 0 0,0 0 1 0 0,0 1-1 0 0,0-3 0 0 0,-7 11 5061 0 0,4-2-6872 0 0,-21 22 1934 0 0,-92 100 1059 0 0,82-92-1285 0 0,-58 44-1 0 0,33-27-197 0 0,42-36-100 0 0,0-1 0 0 0,-27 19 0 0 0,35-28-102 0 0,-2 1-11 0 0,3-4-358 0 0,5-2 214 0 0,-1 1-150 0 0,-2 0-4719 0 0,-2 1-943 0 0</inkml:trace>
  <inkml:trace contextRef="#ctx0" brushRef="#br0" timeOffset="1">663 151 6911 0 0,'2'0'528'0'0,"8"-2"617"0"0,0 2 0 0 0,0-1 0 0 0,1 2 0 0 0,-1-1 0 0 0,0 1 0 0 0,0 1 0 0 0,0 0 0 0 0,-1 0 0 0 0,14 5-1 0 0,5 2-505 0 0,-24-9-569 0 0,1 0 0 0 0,-1 0 0 0 0,0 0 0 0 0,0-1 0 0 0,1 1 0 0 0,-1-1-1 0 0,0 0 1 0 0,0 0 0 0 0,0 0 0 0 0,8-4 0 0 0,-7 3 8 0 0,4-1-28 0 0,1-1 0 0 0,-1 0 1 0 0,-1 0-1 0 0,1-1 0 0 0,-1 1 1 0 0,1-2-1 0 0,-2 0 0 0 0,1 0 1 0 0,0 0-1 0 0,6-8 0 0 0,-10 9-73 0 0,0-1 0 0 0,0 1 0 0 0,0-1 0 0 0,-1 1 0 0 0,5-13 0 0 0,-7 14-46 0 0,0 0 1 0 0,-1 0-1 0 0,1 0 0 0 0,-1 0 0 0 0,0-8 0 0 0,0 9-4 0 0,0 2 52 0 0,0 1-1 0 0,0-1 0 0 0,0 0 1 0 0,0 1-1 0 0,0-1 0 0 0,-1 0 1 0 0,1 1-1 0 0,0-1 1 0 0,0 0-1 0 0,-1 1 0 0 0,1-1 1 0 0,-1 1-1 0 0,1-1 0 0 0,0 0 1 0 0,-1 1-1 0 0,1-1 1 0 0,-1 1-1 0 0,0 0 0 0 0,1-1 1 0 0,-1 1-1 0 0,1-1 0 0 0,-1 1 1 0 0,1 0-1 0 0,-1-1 0 0 0,0 1 1 0 0,1 0-1 0 0,-2-1 1 0 0,-16-1-270 0 0,8 4 178 0 0,0 0 0 0 0,1 0 0 0 0,-1 1 0 0 0,1 0-1 0 0,0 1 1 0 0,-17 9 0 0 0,2 2-144 0 0,-26 21 0 0 0,31-22 272 0 0,0 2 0 0 0,2 0 1 0 0,0 1-1 0 0,1 0 1 0 0,0 2-1 0 0,2 0 0 0 0,0 0 1 0 0,1 2-1 0 0,1-1 0 0 0,-11 29 1 0 0,18-31 59 0 0,4-3 19 0 0,1-12 2 0 0,2 0 0 0 0,0-1-79 0 0,0 0-1 0 0,0 0 0 0 0,0 0 1 0 0,0 0-1 0 0,1 0 0 0 0,-1 0 1 0 0,1-1-1 0 0,-1 1 0 0 0,1-1 1 0 0,0 0-1 0 0,-1 0 0 0 0,6 2 1 0 0,-2-2-285 0 0,1 0 1 0 0,-1 0 0 0 0,0 0-1 0 0,0-1 1 0 0,12-1-1 0 0,6-1-5916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5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166 380 10679 0 0,'0'0'971'0'0,"1"2"-800"0"0,8 24 2105 0 0,-5-21 1264 0 0,1-1 485 0 0,-8-5-3846 0 0,-12-2-113 0 0,0-1 0 0 0,-1 0 1 0 0,2-2-1 0 0,-1 0 0 0 0,-25-14 1 0 0,34 17-37 0 0,0-1 0 0 0,0-1 1 0 0,1 1-1 0 0,-1-1 0 0 0,1 0 1 0 0,-7-10-1 0 0,9 12-22 0 0,1-1-1 0 0,-1 0 1 0 0,1 0 0 0 0,0 0-1 0 0,1 0 1 0 0,-1 0 0 0 0,1 0-1 0 0,-1-1 1 0 0,1 1 0 0 0,0 0-1 0 0,0-9 1 0 0,1 9-27 0 0,1-1 0 0 0,-1 0 0 0 0,1 1-1 0 0,0-1 1 0 0,0 1 0 0 0,0 0 0 0 0,1-1 0 0 0,0 1-1 0 0,0 0 1 0 0,0 0 0 0 0,0 0 0 0 0,0 0 0 0 0,1 0 0 0 0,0 0-1 0 0,4-4 1 0 0,6-6-133 0 0,1 1 0 0 0,21-15 1 0 0,-27 21 113 0 0,20-15-328 0 0,1 2-1 0 0,58-31 0 0 0,-70 43 296 0 0,1 0-1 0 0,-1 2 1 0 0,2-1 0 0 0,-1 2-1 0 0,1 1 1 0 0,35-5-1 0 0,-47 9 65 0 0,0 0 1 0 0,0 0-1 0 0,0 0 0 0 0,0 1 0 0 0,0 0 0 0 0,0 0 1 0 0,0 1-1 0 0,0 0 0 0 0,-1 0 0 0 0,8 4 1 0 0,-11-5 9 0 0,0 1 0 0 0,0 0 0 0 0,-1-1 1 0 0,1 1-1 0 0,-1 0 0 0 0,1 1 1 0 0,-1-1-1 0 0,0 0 0 0 0,0 1 1 0 0,0-1-1 0 0,0 1 0 0 0,0-1 1 0 0,-1 1-1 0 0,1 0 0 0 0,-1 0 0 0 0,0 0 1 0 0,0 0-1 0 0,0 0 0 0 0,0 0 1 0 0,0 0-1 0 0,-1 0 0 0 0,1 0 1 0 0,-1 1-1 0 0,0 4 0 0 0,0 1 37 0 0,-1 0 1 0 0,0 0-1 0 0,0 0 0 0 0,-1-1 0 0 0,0 1 1 0 0,-1 0-1 0 0,0-1 0 0 0,-5 12 0 0 0,1-8 58 0 0,0 0 1 0 0,0 0-1 0 0,-1-1 0 0 0,-18 20 0 0 0,3-9 73 0 0,-2 0 0 0 0,0-2-1 0 0,-52 32 1 0 0,-49 20 73 0 0,125-72-333 0 0,1 1-1 0 0,-1-1 0 0 0,0 1 1 0 0,1-1-1 0 0,-1 0 0 0 0,0 0 1 0 0,0 1-1 0 0,1-1 0 0 0,-1 0 1 0 0,0 0-1 0 0,0 0 0 0 0,0 0 1 0 0,1 0-1 0 0,-1 0 1 0 0,0 0-1 0 0,0 0 0 0 0,0 0 1 0 0,1 0-1 0 0,-1 0 0 0 0,0 0 1 0 0,0-1-1 0 0,1 1 0 0 0,-1 0 1 0 0,0-1-1 0 0,0 1 0 0 0,1 0 1 0 0,-1-1-1 0 0,0 1 0 0 0,1-1 1 0 0,-1 1-1 0 0,1-1 1 0 0,-1 1-1 0 0,1-1 0 0 0,-1 0 1 0 0,1 1-1 0 0,-1-1 0 0 0,1 0 1 0 0,-1 1-1 0 0,1-1 0 0 0,0 0 1 0 0,-1 1-1 0 0,1-1 0 0 0,0 0 1 0 0,0 0-1 0 0,-1 0 1 0 0,1-1-1 0 0,1-12-1237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5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0 12871 0 0,'0'0'1408'0'0,"-1"4"-1188"0"0,-47 118 1030 0 0,43-109-1192 0 0,-8 13 261 0 0,0 0 0 0 0,-26 35 0 0 0,-41 43 587 0 0,27-39-481 0 0,-111 104-1 0 0,154-160-421 0 0,-36 31-88 0 0,-64 72-1 0 0,104-106 84 0 0,1 1-1 0 0,0-1 0 0 0,1 1 1 0 0,-8 15-1 0 0,11-20-64 0 0,4-1-1289 0 0,12 5-4704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5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0 4143 0 0,'-2'0'4820'0'0,"-5"1"-4002"0"0,0-1 1 0 0,0 1-1 0 0,1 1 0 0 0,-1-1 0 0 0,0 1 0 0 0,1 1 0 0 0,-9 3 0 0 0,-47 26-870 0 0,30-14 483 0 0,-298 143-108 0 0,299-147-296 0 0,-31 21-1 0 0,50-27-26 0 0,4-1-14 0 0,7-6-56 0 0,3 2-115 0 0,5 2 168 0 0,1 0-1 0 0,-1 0 1 0 0,1 0 0 0 0,0-1 0 0 0,0 0-1 0 0,0-1 1 0 0,10 3 0 0 0,68 16-25 0 0,-38-11 41 0 0,-1 1 43 0 0,0 3 0 0 0,75 35 0 0 0,-121-50-19 0 0,0 0-1 0 0,0 1 1 0 0,-1-1-1 0 0,1 1 1 0 0,0-1-1 0 0,-1 1 1 0 0,1-1 0 0 0,-1 1-1 0 0,1-1 1 0 0,0 1-1 0 0,-1-1 1 0 0,1 1-1 0 0,-1 0 1 0 0,1 0-1 0 0,1 1 44 0 0,-1 0 300 0 0,0 0-220 0 0,-1-1-148 0 0,0 0 23 0 0,1 0-1 0 0,-1 0 1 0 0,0 0 0 0 0,0 0-1 0 0,0 0 1 0 0,0 0 0 0 0,0 0 0 0 0,0 0-1 0 0,0 0 1 0 0,0 0 0 0 0,0 0 0 0 0,-1 0-1 0 0,1 0 1 0 0,0 0 0 0 0,-1 0 0 0 0,1 0-1 0 0,-1 0 1 0 0,1 0 0 0 0,-1 0 0 0 0,1 0-1 0 0,-1 0 1 0 0,0 0 0 0 0,1-1-1 0 0,-2 2 1 0 0,-5 4 79 0 0,0 0 0 0 0,0 0 0 0 0,0-1 0 0 0,0 0-1 0 0,-1-1 1 0 0,0 1 0 0 0,0-1 0 0 0,-15 4 0 0 0,-74 18 439 0 0,76-21-421 0 0,-175 42 34 0 0,172-41-219 0 0,0-2-1 0 0,-30 2 0 0 0,44-6-125 0 0,-1 0-1 0 0,1 0 1 0 0,0-1 0 0 0,0 0-1 0 0,0-1 1 0 0,0 0-1 0 0,0-1 1 0 0,-10-3-1 0 0,19 5-39 0 0,-11-4 136 0 0,12 4-12 0 0,-1 1 1 0 0,1 0-1 0 0,0 0 0 0 0,-1 0 0 0 0,1-1 0 0 0,0 1 0 0 0,-1 0 0 0 0,1 0 0 0 0,0-1 1 0 0,-1 1-1 0 0,1 0 0 0 0,0-1 0 0 0,-1 1 0 0 0,1 0 0 0 0,0-1 0 0 0,0 1 0 0 0,-1-1 0 0 0,1 1 1 0 0,0 0-1 0 0,0-1 0 0 0,0 1 0 0 0,0-1 0 0 0,0 1 0 0 0,-1-1 0 0 0,4-11-5031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5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714 134 3223 0 0,'0'-2'240'0'0,"2"-19"541"0"0,-7-2 9398 0 0,3 16-8280 0 0,1 5-2286 0 0,0 0 1826 0 0,0 0-843 0 0,-1-4-432 0 0,1 1 0 0 0,-2 0 0 0 0,1 0 0 0 0,0 0 0 0 0,-1 0 0 0 0,0 1 1 0 0,0-1-1 0 0,-1 1 0 0 0,-5-6 0 0 0,7 8-152 0 0,-1 0 0 0 0,0 0 1 0 0,1 0-1 0 0,-1 0 0 0 0,0 0 1 0 0,0 1-1 0 0,0 0 0 0 0,0-1 1 0 0,0 1-1 0 0,-1 0 0 0 0,1 1 0 0 0,0-1 1 0 0,0 1-1 0 0,-1-1 0 0 0,1 1 1 0 0,0 0-1 0 0,-1 0 0 0 0,-2 1 1 0 0,-10 1 7 0 0,0 2 0 0 0,1 0 1 0 0,-1 1-1 0 0,1 0 1 0 0,-20 11-1 0 0,2-2-4 0 0,-24 12-1 0 0,1 1-1 0 0,1 3 0 0 0,1 3 1 0 0,-48 39-1 0 0,74-52-14 0 0,-36 29 0 0 0,58-43 0 0 0,0 0 0 0 0,1 0 0 0 0,-1 0 0 0 0,1 1 0 0 0,0-1 0 0 0,1 1 0 0 0,-6 11 0 0 0,7-4 31 0 0,3-13-19 0 0,0 1 1 0 0,1-1-1 0 0,-1 0 1 0 0,1 0-1 0 0,-1 0 1 0 0,1 0-1 0 0,-1 0 0 0 0,1 0 1 0 0,0 0-1 0 0,-1 0 1 0 0,1 0-1 0 0,0 0 1 0 0,0 0-1 0 0,0-1 1 0 0,0 1-1 0 0,0 0 1 0 0,-1 0-1 0 0,2-1 0 0 0,-1 1 1 0 0,0-1-1 0 0,0 1 1 0 0,0-1-1 0 0,0 1 1 0 0,0-1-1 0 0,0 0 1 0 0,0 1-1 0 0,1-1 1 0 0,0 0-1 0 0,3 1 22 0 0,-1-1 1 0 0,0 0-1 0 0,1 0 0 0 0,-1 0 1 0 0,0 0-1 0 0,1-1 0 0 0,3 0 1 0 0,34-12 210 0 0,-1-1-1 0 0,50-26 1 0 0,21-8-62 0 0,-43 20-119 0 0,70-39 0 0 0,-126 60-80 0 0,-11 5-61 0 0,-3 5-95 0 0,-1 3 155 0 0,-1 1 1 0 0,0-1-1 0 0,0 0 1 0 0,-1 0-1 0 0,0 0 1 0 0,0-1-1 0 0,0 1 0 0 0,-7 6 1 0 0,-31 41 6 0 0,35-41 10 0 0,4 2 0 0 0,3 2-130 0 0,1-13-113 0 0,1 0 0 0 0,-1 0 0 0 0,0 0 0 0 0,1 0 0 0 0,0 0 0 0 0,-1-1 0 0 0,1 1 0 0 0,1-1 0 0 0,-1 1 0 0 0,0-1 0 0 0,0 0 1 0 0,1 0-1 0 0,-1 1 0 0 0,1-2 0 0 0,0 1 0 0 0,0 0 0 0 0,-1-1 0 0 0,1 1 0 0 0,0-1 0 0 0,4 1 0 0 0,9 3-1509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5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0 271 5983 0 0,'0'0'13175'0'0,"1"-2"-12631"0"0,5-10-322 0 0,0 0 0 0 0,1 0 0 0 0,0 0 0 0 0,0 1 0 0 0,1 0 0 0 0,1 0 0 0 0,16-15 0 0 0,-10 12 83 0 0,1 0 1 0 0,1 1 0 0 0,0 1 0 0 0,25-14 0 0 0,-31 20-298 0 0,-1 0 0 0 0,1 1 0 0 0,1 1 0 0 0,-1 0 0 0 0,1 1 0 0 0,-1 0 0 0 0,15-2 0 0 0,-11 7-8 0 0,-13-1-5 0 0,0 0-1 0 0,1 1 1 0 0,-1-1-1 0 0,0 0 1 0 0,0 1 0 0 0,0 0-1 0 0,0-1 1 0 0,0 1-1 0 0,0 0 1 0 0,0 0-1 0 0,0 0 1 0 0,-1 0-1 0 0,1 1 1 0 0,-1-1 0 0 0,0 0-1 0 0,0 1 1 0 0,1-1-1 0 0,-1 0 1 0 0,-1 1-1 0 0,1-1 1 0 0,0 1-1 0 0,-1 0 1 0 0,1-1 0 0 0,-1 5-1 0 0,1 1-11 0 0,-1-1 0 0 0,1 1 0 0 0,-2 0 0 0 0,1-1 0 0 0,-1 1 0 0 0,0-1 0 0 0,-4 12 0 0 0,-6 12-50 0 0,5-19 54 0 0,5-12 13 0 0,1 1 0 0 0,0 0 0 0 0,-1-1 0 0 0,1 1 0 0 0,0-1 0 0 0,-1 0 0 0 0,1 1 0 0 0,-1-1 0 0 0,1 1 0 0 0,-1-1 0 0 0,1 0 0 0 0,-1 1 0 0 0,1-1 0 0 0,-1 0 0 0 0,1 1 0 0 0,-1-1 0 0 0,0 0 0 0 0,0 0 1 0 0,1 0-1 0 0,0 0 1 0 0,-1 0 0 0 0,1 0-1 0 0,-1 0 1 0 0,1 0-1 0 0,-1-1 1 0 0,1 1 0 0 0,0 0-1 0 0,-1 0 1 0 0,1 0-1 0 0,-1-1 1 0 0,1 1 0 0 0,0 0-1 0 0,-1-1 1 0 0,1 1-1 0 0,0 0 1 0 0,-1-1 0 0 0,1 0-1 0 0,-1-1 5 0 0,0 0 0 0 0,0 1 0 0 0,0-2 0 0 0,0 1 0 0 0,0 0 0 0 0,1 0 0 0 0,-1 0-1 0 0,1 0 1 0 0,0 0 0 0 0,-1 0 0 0 0,1-1 0 0 0,0 1 0 0 0,0 0 0 0 0,1 0 0 0 0,-1 0 0 0 0,0 0 0 0 0,1-1 0 0 0,-1 1-1 0 0,1 0 1 0 0,0 0 0 0 0,0 0 0 0 0,-1 0 0 0 0,1 0 0 0 0,3-3 0 0 0,0-3-43 0 0,1 0 1 0 0,1 1-1 0 0,-1-1 0 0 0,11-9 1 0 0,-7 9-31 0 0,-1 1 0 0 0,1 0 0 0 0,0 1 0 0 0,0 0 0 0 0,1 0 0 0 0,17-7 0 0 0,66-18-424 0 0,-54 19 233 0 0,-15 5 70 0 0,50-7 0 0 0,-71 13 165 0 0,2 4 131 0 0,-5-3-94 0 0,1 0 0 0 0,-1 0 0 0 0,0-1 0 0 0,1 1 0 0 0,-1 0 0 0 0,0 1 1 0 0,0-1-1 0 0,1 0 0 0 0,-1 0 0 0 0,0 0 0 0 0,1 0 0 0 0,-1 0 0 0 0,0 0 0 0 0,1 0 0 0 0,-1 0 0 0 0,0 0 0 0 0,0 1 0 0 0,1-1 0 0 0,-1 0 0 0 0,0 0 0 0 0,1 0 0 0 0,-1 1 0 0 0,0-1 0 0 0,0 0 0 0 0,0 0 0 0 0,1 1 0 0 0,-1-1 0 0 0,0 0 0 0 0,0 0 0 0 0,0 1 0 0 0,0-1 0 0 0,0 0 0 0 0,1 1 0 0 0,-1-1 1 0 0,-1 10 105 0 0,-1 0 1 0 0,0 0 0 0 0,0 0 0 0 0,-1 0 0 0 0,0-1 0 0 0,0 1 0 0 0,-1-1 0 0 0,-1 0-1 0 0,0 0 1 0 0,-6 9 0 0 0,8-13-67 0 0,-1 5-42 0 0,-1 5-11 0 0,0-4-31 0 0,4-9-126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5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13 6911 0 0,'0'0'528'0'0,"2"-2"-341"0"0,5-9 7526 0 0,3 11-4559 0 0,-8 0-2925 0 0,-1 1-206 0 0,0-1 0 0 0,-1 0 0 0 0,1 0 0 0 0,0 0 0 0 0,0 0 0 0 0,-1 0 0 0 0,1 1 0 0 0,0-1 0 0 0,0 0 0 0 0,-1 1 0 0 0,1-1 1 0 0,0 0-1 0 0,-1 1 0 0 0,1-1 0 0 0,-1 1 0 0 0,1-1 0 0 0,0 1 0 0 0,-1-1 0 0 0,1 1 0 0 0,-1 0 0 0 0,1-1 0 0 0,-1 1 0 0 0,0 0 0 0 0,1-1 0 0 0,-1 1 0 0 0,0 0 0 0 0,1-1 0 0 0,-1 3 1 0 0,3 18 216 0 0,-5-6-83 0 0,0-1-1 0 0,-1 1 1 0 0,0-1 0 0 0,-1 1-1 0 0,0-1 1 0 0,-9 16-1 0 0,-43 78 829 0 0,49-96-930 0 0,-211 367 809 0 0,195-339-1592 0 0,-43 56-1 0 0,57-85 552 0 0,0 1 0 0 0,-1-2 0 0 0,-1 1 0 0 0,0-2 0 0 0,0 1 0 0 0,-1-1-1 0 0,0-1 1 0 0,0 0 0 0 0,-14 6 0 0 0,1-7-1819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5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18 387 2759 0 0,'12'-35'1013'0'0,"18"-38"0"0"0,-24 61 116 0 0,1-1 1 0 0,1 1-1 0 0,0 0 1 0 0,1 1-1 0 0,0 0 1 0 0,11-11-1 0 0,0 4-428 0 0,1 1-1 0 0,0 1 0 0 0,1 1 1 0 0,1 1-1 0 0,0 1 1 0 0,28-11-1 0 0,-6 6-536 0 0,1 2 1 0 0,69-15-1 0 0,-110 30-78 0 0,-1 0 0 0 0,1 0 0 0 0,0 0 0 0 0,0 1 0 0 0,-1 0 0 0 0,1 0 0 0 0,0 1 0 0 0,0-1 0 0 0,-1 1 0 0 0,1 0 0 0 0,0 0 0 0 0,-1 0 0 0 0,6 3 0 0 0,-8-3-46 0 0,-1 0 1 0 0,1 1-1 0 0,0-1 0 0 0,0 1 0 0 0,-1-1 1 0 0,1 1-1 0 0,-1 0 0 0 0,1 0 0 0 0,-1-1 1 0 0,0 1-1 0 0,0 0 0 0 0,0 0 0 0 0,0 0 0 0 0,0 0 1 0 0,0 0-1 0 0,0 1 0 0 0,-1-1 0 0 0,1 0 1 0 0,0 4-1 0 0,-1 1 36 0 0,1-1 1 0 0,-1 1-1 0 0,0 0 0 0 0,-2 12 1 0 0,0-6 31 0 0,-2 0 1 0 0,1-1-1 0 0,-2 0 1 0 0,0 1-1 0 0,-10 17 1 0 0,-38 55 320 0 0,47-76-388 0 0,-20 26 19 0 0,-1-2-1 0 0,-2-2 0 0 0,-37 32 1 0 0,46-44 9 0 0,11-11-56 0 0,1-2 1 0 0,-1 1-1 0 0,-1-1 1 0 0,1-1-1 0 0,-1 1 1 0 0,0-2-1 0 0,0 1 1 0 0,0-1-1 0 0,-1-1 1 0 0,-11 3-1 0 0,5-3 9 0 0,-1 0-1 0 0,0-1 1 0 0,1-1-1 0 0,-1 0 1 0 0,-25-3-1 0 0,33 1 45 0 0,0 0-1 0 0,0-1 1 0 0,0 0 0 0 0,-12-5-1 0 0,19 6-202 0 0,1 0 0 0 0,-1 0-1 0 0,1-1 1 0 0,-1 1 0 0 0,1-1-1 0 0,-1 1 1 0 0,1-1 0 0 0,-3-3-1 0 0,4 3-286 0 0,0 1-1 0 0,-1-1 0 0 0,1 1 1 0 0,0-1-1 0 0,1 0 0 0 0,-1 0 1 0 0,0 1-1 0 0,0-1 0 0 0,1 0 1 0 0,-1 0-1 0 0,1 0 0 0 0,-1 0 1 0 0,1-3-1 0 0,0-14-6178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5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0 11519 0 0,'0'0'887'0'0,"-1"3"-583"0"0,-3 11 336 0 0,0 1 1 0 0,-1-1-1 0 0,-1 0 1 0 0,0 0-1 0 0,-1-1 1 0 0,-1 0-1 0 0,0 0 0 0 0,-11 13 1 0 0,-85 94 307 0 0,38-47-80 0 0,-84 122 1 0 0,113-138-720 0 0,-77 117 55 0 0,77-125-183 0 0,-56 62 0 0 0,67-79 322 0 0,-2 2-4275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5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50 203 2303 0 0,'0'3'6154'0'0,"1"0"-5193"0"0,1-1 0 0 0,-1 1 1 0 0,0-1-1 0 0,1 1 0 0 0,-1-1 1 0 0,1 0-1 0 0,-1 1 0 0 0,3 1 0 0 0,7 4-714 0 0,-6-5-14 0 0,1-1-1 0 0,-1 0 1 0 0,1 0-1 0 0,-1 0 0 0 0,1-1 1 0 0,0 0-1 0 0,0 0 1 0 0,0-1-1 0 0,9 1 0 0 0,7-2 482 0 0,26-5-1 0 0,-24 3-436 0 0,-4 1-105 0 0,-1-2 0 0 0,1 0 0 0 0,-1-1 0 0 0,0-1 0 0 0,0-1 0 0 0,33-17 0 0 0,-43 19-169 0 0,0 0 0 0 0,-1-1-1 0 0,1 0 1 0 0,-1 0 0 0 0,0-1 0 0 0,-1 0 0 0 0,0 0 0 0 0,0-1 0 0 0,0 0-1 0 0,-1 0 1 0 0,0 0 0 0 0,-1-1 0 0 0,0 0 0 0 0,0 0 0 0 0,3-11-1 0 0,-6 16-75 0 0,-1 1 0 0 0,-1-1 0 0 0,1 0 0 0 0,-1 0 0 0 0,1 0 0 0 0,-1 0 0 0 0,0 0 0 0 0,0 0-1 0 0,-1 0 1 0 0,1 0 0 0 0,-2-6 0 0 0,1 10 49 0 0,1-1 0 0 0,0 1 0 0 0,-1-1 0 0 0,1 0 0 0 0,0 1 0 0 0,-1-1 0 0 0,1 1-1 0 0,-1-1 1 0 0,1 1 0 0 0,-1-1 0 0 0,1 1 0 0 0,-1-1 0 0 0,1 1 0 0 0,-1 0 0 0 0,1-1 0 0 0,-1 1 0 0 0,1 0 0 0 0,-1 0 0 0 0,0-1-1 0 0,1 1 1 0 0,-1 0 0 0 0,0 0 0 0 0,1 0 0 0 0,-2-1 0 0 0,-14 1-234 0 0,1 4 76 0 0,1 0 0 0 0,0 0-1 0 0,0 2 1 0 0,-21 10 0 0 0,3-1-21 0 0,-7 2 182 0 0,2 1 1 0 0,-1 3 0 0 0,2 0-1 0 0,-56 45 1 0 0,75-52 36 0 0,0 1-1 0 0,1 0 1 0 0,1 2-1 0 0,-17 22 1 0 0,28-34 24 0 0,1 1 1 0 0,0-1 0 0 0,0 1 0 0 0,0 0-1 0 0,1 0 1 0 0,0 0 0 0 0,0 0 0 0 0,-1 8-1 0 0,2-10 25 0 0,1 1-1 0 0,0-1 0 0 0,0 1 0 0 0,0-1 0 0 0,1 0 0 0 0,-1 1 0 0 0,1-1 0 0 0,0 0 0 0 0,0 0 0 0 0,1 1 0 0 0,-1-1 0 0 0,1 0 0 0 0,2 5 1 0 0,-1-6 15 0 0,0 0 1 0 0,-1 0 0 0 0,1 0 0 0 0,0 0 0 0 0,0-1-1 0 0,1 1 1 0 0,-1-1 0 0 0,0 0 0 0 0,1 0 0 0 0,-1 0-1 0 0,1 0 1 0 0,5 1 0 0 0,-3 0 47 0 0,5 1-66 0 0,-1-1-1 0 0,1 0 1 0 0,0 0-1 0 0,0-1 1 0 0,0-1-1 0 0,0 1 1 0 0,0-2 0 0 0,0 0-1 0 0,14-1 1 0 0,11-3-291 0 0,51-13-1 0 0,-60 11-1032 0 0,-1-2-3831 0 0,-1-1-1789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4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69 205 16495 0 0,'-9'-3'127'0'0,"5"1"-4"0"0,1 1 0 0 0,-1 0 1 0 0,1 0-1 0 0,-1 0 0 0 0,1 0 1 0 0,-1 0-1 0 0,0 1 0 0 0,0 0 1 0 0,1-1-1 0 0,-1 2 1 0 0,0-1-1 0 0,1 0 0 0 0,-8 2 1 0 0,9-1 592 0 0,5-1-302 0 0,3 2-308 0 0,0 0 0 0 0,1-1 0 0 0,-1 0 0 0 0,1 0 0 0 0,-1 0 0 0 0,10-1 0 0 0,43-5 99 0 0,-55 4-176 0 0,341-62 1436 0 0,-191 30-1059 0 0,246-46 243 0 0,-392 77-674 0 0,107-16-359 0 0,-95 16-476 0 0,0 1 1 0 0,-1 0-1 0 0,37 5 0 0 0,-41-1-1076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5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31 2759 0 0,'3'-1'207'0'0,"33"-18"12852"0"0,-39 17-13031 0 0,-1 1 0 0 0,1-1 0 0 0,0 1 0 0 0,-1 0 0 0 0,1 0 0 0 0,-1 0 0 0 0,1 1 0 0 0,-1-1 0 0 0,1 1 0 0 0,-1 0 0 0 0,-3 0 1 0 0,-1 1 60 0 0,0 0 0 0 0,1 0 1 0 0,-1 1-1 0 0,-12 4 1 0 0,-1 3 96 0 0,0 0 0 0 0,-29 19 0 0 0,-151 93-400 0 0,99-56-124 0 0,92-58 322 0 0,8-5-58 0 0,4 0-140 0 0,-1-1 183 0 0,1 1 1 0 0,0-1-1 0 0,0 0 0 0 0,1 1 0 0 0,-1-1 0 0 0,0 0 0 0 0,0 0 1 0 0,0 0-1 0 0,1-1 0 0 0,-1 1 0 0 0,3 0 0 0 0,32 3-271 0 0,-10-2 225 0 0,47 12-36 0 0,102 34-1 0 0,-133-36 174 0 0,87 11-1 0 0,-128-23 1578 0 0,-5 1-1175 0 0,-107 25 1295 0 0,-2-1-1377 0 0,99-21-374 0 0,-63 18-57 0 0,-104 44 0 0 0,142-53 128 0 0,-4 2-4527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5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18 13735 0 0,'1'-1'630'0'0,"1"-2"-418"0"0,14-9 490 0 0,-14 11-266 0 0,2 15 672 0 0,-3-9-1038 0 0,-1 0-1 0 0,0 0 1 0 0,0 0 0 0 0,-1 0-1 0 0,1-1 1 0 0,-1 1 0 0 0,0 0-1 0 0,-1-1 1 0 0,1 1 0 0 0,-1 0-1 0 0,0-1 1 0 0,0 0-1 0 0,-4 8 1 0 0,-5 5 117 0 0,-26 30 1 0 0,24-30 102 0 0,-108 129 1053 0 0,52-55-1408 0 0,67-89-1362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5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160 133 6447 0 0,'0'0'9290'0'0,"3"1"-8557"0"0,3 1-522 0 0,-1 0 1 0 0,1-1-1 0 0,0 0 0 0 0,0 0 1 0 0,0 0-1 0 0,0-1 1 0 0,0 0-1 0 0,0 0 0 0 0,0 0 1 0 0,10-2-1 0 0,10-3 244 0 0,27-10-1 0 0,-45 13-392 0 0,152-55 829 0 0,-42 14-666 0 0,-105 37-194 0 0,20-6-31 0 0,-53 29-288 0 0,10-7 206 0 0,-57 41-436 0 0,-26 23-136 0 0,74-57 458 0 0,0 1 0 0 0,-26 32 0 0 0,33-35 69 0 0,-1 0 0 0 0,-1-2 0 0 0,0 1 0 0 0,-21 14 0 0 0,-69 40-529 0 0,78-52 518 0 0,-24 10 45 0 0,36-19 101 0 0,1 0 0 0 0,-1 0 0 0 0,1 1 0 0 0,1 1 0 0 0,0 0 0 0 0,-16 15 0 0 0,27-22 77 0 0,2-1-72 0 0,0 1 1 0 0,0 0-1 0 0,1-1 1 0 0,-1 1-1 0 0,1-1 1 0 0,-1 1 0 0 0,1-1-1 0 0,0 0 1 0 0,-1 1-1 0 0,1-1 1 0 0,0 0-1 0 0,0 0 1 0 0,0 0-1 0 0,-1-1 1 0 0,1 1-1 0 0,0 0 1 0 0,0-1-1 0 0,1 1 1 0 0,-1-1-1 0 0,0 0 1 0 0,2 0-1 0 0,6 1 31 0 0,1-1-1 0 0,19-2 0 0 0,-23 2-9 0 0,137-18 377 0 0,49-3 274 0 0,-183 21-803 0 0,-1-1 0 0 0,1 0-1 0 0,-1 0 1 0 0,1-1 0 0 0,-1 0-1 0 0,0-1 1 0 0,17-6 0 0 0,-13 1-6272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5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382 203 12495 0 0,'0'0'3872'0'0,"2"2"-3614"0"0,-1 0-194 0 0,0 0 0 0 0,0 1 1 0 0,0-1-1 0 0,0-1 0 0 0,1 1 1 0 0,-1 0-1 0 0,1 0 1 0 0,0 0-1 0 0,-1-1 0 0 0,1 1 1 0 0,0-1-1 0 0,0 1 0 0 0,3 1 1 0 0,-2-2 42 0 0,1 0-1 0 0,-1 0 1 0 0,1 0 0 0 0,0 0 0 0 0,-1 0 0 0 0,1-1 0 0 0,0 0-1 0 0,5 0 1 0 0,3-1-53 0 0,0 0-1 0 0,-1-1 1 0 0,1 0-1 0 0,-1-1 1 0 0,1 0-1 0 0,-1-1 1 0 0,0 0-1 0 0,0-1 1 0 0,-1 0-1 0 0,1-1 1 0 0,-1 0-1 0 0,0 0 1 0 0,-1-1-1 0 0,1-1 1 0 0,8-8-1 0 0,-14 10-70 0 0,1 0 0 0 0,-1 0 1 0 0,0 0-1 0 0,0-1 0 0 0,-1 1 0 0 0,0-1 0 0 0,0 0 0 0 0,0 0 0 0 0,-1 0 0 0 0,0 0 0 0 0,0-1 1 0 0,-1 1-1 0 0,0 0 0 0 0,0-1 0 0 0,-1 1 0 0 0,0-1 0 0 0,-1-7 0 0 0,1 14-12 0 0,-1 0 1 0 0,1-1-1 0 0,-1 1 0 0 0,1-1 1 0 0,-1 1-1 0 0,0 0 0 0 0,1-1 0 0 0,-1 1 1 0 0,0 0-1 0 0,0 0 0 0 0,0 0 0 0 0,0 0 1 0 0,0 0-1 0 0,0 0 0 0 0,0 0 1 0 0,0 0-1 0 0,0 0 0 0 0,-1 0 0 0 0,1 0 1 0 0,0 1-1 0 0,-1-1 0 0 0,1 0 0 0 0,0 1 1 0 0,-1-1-1 0 0,1 1 0 0 0,-1 0 0 0 0,1 0 1 0 0,-1-1-1 0 0,1 1 0 0 0,0 0 1 0 0,-1 0-1 0 0,-2 0 0 0 0,-4 1-79 0 0,0-1 0 0 0,0 1 0 0 0,0 1 0 0 0,-9 2 0 0 0,-8 3-25 0 0,0 2 0 0 0,1 0 0 0 0,-23 14-1 0 0,-67 42 139 0 0,67-37-66 0 0,8-5 71 0 0,1-2-40 0 0,1 2-1 0 0,-48 38 1 0 0,76-53 41 0 0,0 0 0 0 0,1 0-1 0 0,-1 0 1 0 0,2 1 0 0 0,0 1 0 0 0,0-1-1 0 0,0 1 1 0 0,1 0 0 0 0,1 1-1 0 0,0-1 1 0 0,0 1 0 0 0,1 0 0 0 0,-6 22-1 0 0,10-28 22 0 0,-1-1 0 0 0,1 1 0 0 0,-1-1 0 0 0,1 1 0 0 0,0 0 0 0 0,1-1 0 0 0,-1 1-1 0 0,1-1 1 0 0,0 1 0 0 0,0-1 0 0 0,1 0 0 0 0,-1 1 0 0 0,1-1 0 0 0,0 0 0 0 0,3 5 0 0 0,-1-3 38 0 0,0 0 0 0 0,1-1 0 0 0,0 1 0 0 0,0-1 0 0 0,0-1 0 0 0,1 1 0 0 0,-1-1 0 0 0,1 0 1 0 0,6 4-1 0 0,6 1 47 0 0,0-1 0 0 0,1 0 0 0 0,-1-2 1 0 0,1 0-1 0 0,1-1 0 0 0,21 3 0 0 0,-22-5-41 0 0,0-1 0 0 0,0-1 0 0 0,30-1 0 0 0,-44-1-88 0 0,1-1 1 0 0,-1 1-1 0 0,0-1 0 0 0,1 0 0 0 0,-1-1 0 0 0,0 1 1 0 0,0-1-1 0 0,-1 0 0 0 0,1 0 0 0 0,-1 0 0 0 0,1-1 1 0 0,5-5-1 0 0,-1-1-211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0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11687 0 0,'0'0'1060'0'0,"0"2"-869"0"0,1 2-68 0 0,-1-1 0 0 0,0 1 1 0 0,1-1-1 0 0,-1 1 0 0 0,1-1 0 0 0,0 0 1 0 0,0 1-1 0 0,0-1 0 0 0,1 0 0 0 0,-1 0 0 0 0,1 0 1 0 0,0 0-1 0 0,-1 0 0 0 0,5 4 0 0 0,-2-2-6 0 0,5 4 258 0 0,0 0-1 0 0,1 0 0 0 0,0-1 0 0 0,1-1 1 0 0,0 0-1 0 0,0 0 0 0 0,14 6 0 0 0,-6-3 13 0 0,23 16 0 0 0,-32-18-306 0 0,0 0-1 0 0,-1 0 0 0 0,0 1 1 0 0,0 0-1 0 0,-1 1 1 0 0,0 0-1 0 0,13 21 1 0 0,-18-26-85 0 0,-1 0 0 0 0,1 0 1 0 0,-1 0-1 0 0,0 1 1 0 0,-1-1-1 0 0,0 0 0 0 0,1 1 1 0 0,-2-1-1 0 0,1 1 1 0 0,-1-1-1 0 0,1 1 0 0 0,-2-1 1 0 0,1 1-1 0 0,0-1 1 0 0,-1 1-1 0 0,0-1 1 0 0,-1 0-1 0 0,1 1 0 0 0,-1-1 1 0 0,-4 9-1 0 0,0-4-38 0 0,0 1 1 0 0,-1-1-1 0 0,-1-1 0 0 0,1 1 1 0 0,-2-1-1 0 0,1-1 0 0 0,-1 1 0 0 0,-19 12 1 0 0,-6 2-161 0 0,-46 22 1 0 0,79-44 186 0 0,-27 13-743 0 0,-1-2 1 0 0,0 0-1 0 0,-30 7 0 0 0,55-18 344 0 0,-1 0-1 0 0,1-1 0 0 0,0 1 1 0 0,-1-1-1 0 0,-6 0 0 0 0,-1-1-4369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0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504 319 3679 0 0,'0'0'518'0'0,"-1"3"196"0"0,0 13 2209 0 0,0-13-1951 0 0,-2 10 7565 0 0,5-14-8449 0 0,1 0 1 0 0,-1-1-1 0 0,0 1 0 0 0,0-1 1 0 0,0 1-1 0 0,-1-1 0 0 0,4-3 0 0 0,-3 2-4 0 0,3-2-44 0 0,-1 0 0 0 0,0-1 0 0 0,0 1 0 0 0,0-1 0 0 0,-1 0 1 0 0,1 0-1 0 0,-2-1 0 0 0,1 1 0 0 0,-1 0 0 0 0,0-1 0 0 0,0 0 0 0 0,1-9 1 0 0,0-8 13 0 0,-1 0 0 0 0,-2-28 0 0 0,0 27-12 0 0,0 12-54 0 0,-1 1 0 0 0,1 0-1 0 0,-2-1 1 0 0,0 1 0 0 0,0 0-1 0 0,-1 0 1 0 0,-8-20 0 0 0,10 31-87 0 0,-1 0-38 0 0,-1 0 104 0 0,0 1 1 0 0,0-1-1 0 0,1 1 1 0 0,-1 0-1 0 0,0 0 1 0 0,0 0 0 0 0,0 0-1 0 0,0 1 1 0 0,0-1-1 0 0,0 1 1 0 0,0-1 0 0 0,1 1-1 0 0,-4 1 1 0 0,-2 2 4 0 0,0 1-1 0 0,0-1 1 0 0,-8 8 0 0 0,-259 193-123 0 0,244-181 129 0 0,-52 54 0 0 0,75-70 20 0 0,1 1 1 0 0,0-1-1 0 0,1 1 0 0 0,0 1 1 0 0,0-1-1 0 0,1 1 1 0 0,0 0-1 0 0,1 0 0 0 0,0 1 1 0 0,0-1-1 0 0,-3 19 0 0 0,7-26 3 0 0,0-1-1 0 0,-1 1 0 0 0,1-1 1 0 0,0 1-1 0 0,0 0 1 0 0,1-1-1 0 0,-1 1 0 0 0,1-1 1 0 0,-1 1-1 0 0,1-1 1 0 0,0 1-1 0 0,-1-1 0 0 0,1 0 1 0 0,1 1-1 0 0,-1-1 1 0 0,0 0-1 0 0,0 0 0 0 0,1 0 1 0 0,2 3-1 0 0,-2-3 11 0 0,1 0 1 0 0,-1 0-1 0 0,1-1 0 0 0,-1 1 0 0 0,1-1 1 0 0,0 1-1 0 0,-1-1 0 0 0,1 0 0 0 0,0 0 0 0 0,0 0 1 0 0,0-1-1 0 0,0 1 0 0 0,0-1 0 0 0,0 1 0 0 0,0-1 1 0 0,4 0-1 0 0,6-1 74 0 0,1 0 0 0 0,0-1 0 0 0,-1 0 0 0 0,25-8 0 0 0,50-24 294 0 0,-76 30-344 0 0,6-4 26 0 0,7-2 38 0 0,31-17 0 0 0,-50 24-96 0 0,0-1 0 0 0,0 0 1 0 0,0 0-1 0 0,-1-1 0 0 0,1 0 0 0 0,-1 0 0 0 0,0 0 0 0 0,-1 0 0 0 0,9-13 0 0 0,-7 7-13 0 0,-2 1-17 0 0,-3 8 92 0 0,-4 2-1 0 0,-1 0-64 0 0,-1 1 0 0 0,1 0 0 0 0,0 0 0 0 0,-1 0 0 0 0,1 0 0 0 0,0 1 0 0 0,0 0 0 0 0,0 0 0 0 0,0 0 0 0 0,0 0 0 0 0,0 0 0 0 0,0 1 0 0 0,1 0 0 0 0,0 0 0 0 0,-1 0 0 0 0,1 0 0 0 0,0 0 0 0 0,0 1 0 0 0,1-1 0 0 0,-1 1 0 0 0,1 0 0 0 0,0 0 0 0 0,-1 0 0 0 0,2 0 0 0 0,-4 8 0 0 0,2 1-48 0 0,2 2 15 0 0,1-13 11 0 0,0 0 0 0 0,0 0 0 0 0,1 0 0 0 0,-1-1 0 0 0,1 1 0 0 0,-1 0 0 0 0,1-1 0 0 0,0 1 0 0 0,0-1 0 0 0,0 1 0 0 0,0-1 1 0 0,0 1-1 0 0,0-1 0 0 0,0 1 0 0 0,0-1 0 0 0,0 0 0 0 0,1 0 0 0 0,-1 0 0 0 0,0 1 0 0 0,1-1 0 0 0,2 1 0 0 0,-1 0-167 0 0,1-1-1 0 0,-1 1 1 0 0,1-1 0 0 0,-1 0-1 0 0,1 0 1 0 0,-1 0 0 0 0,1-1 0 0 0,0 1-1 0 0,5-1 1 0 0,12-1-902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0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38 3679 0 0,'2'-1'167'0'0,"34"-35"12668"0"0,-38 37-12002 0 0,-38 24 66 0 0,-62 52-1 0 0,9-7-779 0 0,39-32-58 0 0,2 2 0 0 0,-56 57 0 0 0,97-87-63 0 0,9-8-66 0 0,5 0 45 0 0,-1-1-1 0 0,1 1 1 0 0,-1 0-1 0 0,1-1 0 0 0,0 1 1 0 0,0-1-1 0 0,-1 0 1 0 0,1 0-1 0 0,0 0 1 0 0,0 0-1 0 0,0 0 1 0 0,4 0-1 0 0,39 1-168 0 0,-39-2 133 0 0,59-3-376 0 0,24 1-158 0 0,-80 2 489 0 0,1 1 0 0 0,-1 1 0 0 0,1 0 1 0 0,-1 0-1 0 0,1 1 0 0 0,12 5 0 0 0,-20-7 74 0 0,0 1 0 0 0,0-1 0 0 0,-1 1-1 0 0,1 0 1 0 0,0-1 0 0 0,-1 1 0 0 0,1 1-1 0 0,-1-1 1 0 0,0 0 0 0 0,0 0 0 0 0,1 1 0 0 0,-2 0-1 0 0,1-1 1 0 0,0 1 0 0 0,0 0 0 0 0,1 3 0 0 0,-2-1 15 0 0,1 0 0 0 0,-1 0 0 0 0,0 0 0 0 0,0 0 1 0 0,-1 0-1 0 0,1 0 0 0 0,-1 0 0 0 0,0 0 0 0 0,-1 7 1 0 0,-2 5 28 0 0,0-1 0 0 0,-2 0 0 0 0,0 0 1 0 0,0-1-1 0 0,-10 20 0 0 0,7-20 51 0 0,0 0 1 0 0,0-1-1 0 0,-2 0 0 0 0,1-1 0 0 0,-2 1 0 0 0,0-2 0 0 0,-13 12 0 0 0,19-18 70 0 0,-1-1-1 0 0,-1 0 0 0 0,1-1 1 0 0,0 0-1 0 0,-1 0 0 0 0,0 0 0 0 0,0-1 1 0 0,0 0-1 0 0,0 0 0 0 0,-1-1 1 0 0,1 1-1 0 0,-1-2 0 0 0,0 1 1 0 0,1-1-1 0 0,-1-1 0 0 0,0 1 1 0 0,-9-1-1 0 0,-15-6 409 0 0,1 0 0 0 0,1-2 0 0 0,-1-2 0 0 0,-41-18-1 0 0,30 11-661 0 0,18 7-1433 0 0,8 3-3134 0 0,0-2-2170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0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9215 0 0,'0'0'2218'0'0,"0"3"-836"0"0,3 5-1052 0 0,-2 0-1 0 0,1 1 1 0 0,-1-1-1 0 0,-1 0 1 0 0,1 1-1 0 0,-1-1 1 0 0,-1 0-1 0 0,0 1 1 0 0,0-1-1 0 0,0 0 1 0 0,-5 15 0 0 0,-5 8-318 0 0,-24 50 1 0 0,24-58 343 0 0,-21 43 54 0 0,-3-3 0 0 0,-3 0 1 0 0,-3-3-1 0 0,-88 102 0 0 0,-12-19-502 0 0,118-121-52 0 0,10-9-305 0 0,-1-1 1 0 0,-1 0-1 0 0,-21 14 0 0 0,34-25-933 0 0,2-15-7696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0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0 323 11311 0 0,'0'0'1031'0'0,"2"-2"-850"0"0,7-16 367 0 0,2 2 1 0 0,0 0-1 0 0,1 0 0 0 0,0 1 0 0 0,1 0 0 0 0,1 1 0 0 0,0 1 0 0 0,29-21 0 0 0,-16 15-132 0 0,1 2 0 0 0,1 1 0 0 0,0 1-1 0 0,49-17 1 0 0,-22 15-61 0 0,0 2 0 0 0,1 3 0 0 0,74-6 0 0 0,-120 17-347 0 0,1 0-1 0 0,-1 1 0 0 0,1 0 1 0 0,-1 1-1 0 0,0 0 0 0 0,0 1 1 0 0,0 0-1 0 0,16 6 1 0 0,-23-7-6 0 0,-1 0 0 0 0,1 1 0 0 0,-1-1 0 0 0,0 1 0 0 0,1 0 1 0 0,-1 0-1 0 0,0 1 0 0 0,0-1 0 0 0,0 1 0 0 0,-1-1 0 0 0,1 1 1 0 0,-1 0-1 0 0,1 0 0 0 0,-1 0 0 0 0,0 0 0 0 0,0 0 0 0 0,0 1 1 0 0,-1-1-1 0 0,1 0 0 0 0,-1 1 0 0 0,0 0 0 0 0,1-1 1 0 0,-2 1-1 0 0,1 0 0 0 0,0-1 0 0 0,-1 1 0 0 0,0 0 0 0 0,0 6 1 0 0,0-1 2 0 0,-1 0 1 0 0,-1-1 0 0 0,1 1 0 0 0,-1 0 0 0 0,-1-1 0 0 0,1 1 0 0 0,-2-1 0 0 0,1 0-1 0 0,-5 8 1 0 0,1-4 10 0 0,-1-1-1 0 0,0 0 0 0 0,0-1 1 0 0,-1 0-1 0 0,-14 13 1 0 0,-1-3 47 0 0,-1-1 0 0 0,-1-2 0 0 0,0 0 0 0 0,-40 17 0 0 0,-118 45 280 0 0,148-67-295 0 0,1-2 1 0 0,-1-1-1 0 0,-51 5 0 0 0,80-13-144 0 0,1-1-1 0 0,-1 0 1 0 0,0 0 0 0 0,1 0-1 0 0,-1-1 1 0 0,1 0-1 0 0,0 0 1 0 0,-1-1 0 0 0,-6-2-1 0 0,11 2-871 0 0,-1-7-36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02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85 652 12095 0 0,'0'0'1091'0'0,"-2"1"-899"0"0,0 0-140 0 0,0-1 1 0 0,0 1-1 0 0,0-1 1 0 0,-1 0-1 0 0,1 0 1 0 0,0 1-1 0 0,0-1 1 0 0,0-1-1 0 0,-1 1 1 0 0,1 0-1 0 0,0 0 1 0 0,0-1-1 0 0,0 1 1 0 0,0-1-1 0 0,0 0 0 0 0,0 0 1 0 0,-4-2-1 0 0,4 2 196 0 0,-1-1 0 0 0,1 0-1 0 0,-1-1 1 0 0,1 1 0 0 0,0 0-1 0 0,0-1 1 0 0,0 1-1 0 0,0-1 1 0 0,1 1 0 0 0,-1-1-1 0 0,-1-4 1 0 0,0-1 188 0 0,0 0 1 0 0,1-1-1 0 0,0 1 1 0 0,0-1-1 0 0,1 0 1 0 0,0 0-1 0 0,0 1 0 0 0,2-12 1 0 0,1-1-199 0 0,0 1 0 0 0,2 0 0 0 0,1 0 0 0 0,0 0 0 0 0,2 1 0 0 0,0 0 0 0 0,1 0 1 0 0,1 0-1 0 0,14-21 0 0 0,-7 15-202 0 0,1 1 0 0 0,2 1 1 0 0,0 1-1 0 0,2 0 0 0 0,41-33 0 0 0,-42 38-336 0 0,1 2-1 0 0,1 1 0 0 0,0 0 1 0 0,1 2-1 0 0,1 1 0 0 0,0 0 0 0 0,0 2 1 0 0,1 1-1 0 0,0 0 0 0 0,31-4 1 0 0,26 4-1333 0 0,-47 8-3484 0 0,-9 1-815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121 258 7367 0 0,'-27'-4'939'0'0,"0"-2"0"0"0,-40-14 6883 0 0,79 13-5571 0 0,5 1-1850 0 0,0 0 1 0 0,0 1-1 0 0,1 1 1 0 0,-1 0-1 0 0,1 1 1 0 0,19 0-1 0 0,6-2-19 0 0,2-1-113 0 0,484-55 1570 0 0,624-14-866 0 0,-672 48-718 0 0,-220 15-174 0 0,-261 12-81 0 0,104-3-773 0 0,-87 3 457 0 0,1 1 0 0 0,-1 1 0 0 0,31 8 0 0 0,-41-8-480 0 0,-1 0 0 0 0,1 0 0 0 0,10 7 0 0 0,-15-8-312 0 0,-5 9-1131 0 0,3-8 2077 0 0,-1-1-1 0 0,0 1 0 0 0,0-1 0 0 0,0 1 1 0 0,0-1-1 0 0,0 1 0 0 0,0-1 1 0 0,0 0-1 0 0,0 0 0 0 0,-2 2 0 0 0,-5 2-4460 0 0,2-2-84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4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60 172 8287 0 0,'2'-1'4675'0'0,"115"-34"2874"0"0,57-30-5824 0 0,-149 54-1593 0 0,-6 4-186 0 0,-1-2 0 0 0,0 0 0 0 0,24-16 1 0 0,-40 24-97 0 0,-2 0-83 0 0,0 1 215 0 0,0 0 1 0 0,0 0-1 0 0,0-1 1 0 0,0 1-1 0 0,0 0 1 0 0,0 0 0 0 0,0 0-1 0 0,0-1 1 0 0,0 1-1 0 0,0 0 1 0 0,0 0-1 0 0,0-1 1 0 0,0 1 0 0 0,0 0-1 0 0,0 0 1 0 0,0-1-1 0 0,0 1 1 0 0,0 0-1 0 0,0 0 1 0 0,0 0 0 0 0,0-1-1 0 0,0 1 1 0 0,0 0-1 0 0,0 0 1 0 0,-1-1-1 0 0,1 1 1 0 0,0 0 0 0 0,0 0-1 0 0,0 0 1 0 0,0 0-1 0 0,-1-1 1 0 0,1 1-1 0 0,0 0 1 0 0,0 0 0 0 0,0 0-1 0 0,-1 0 1 0 0,1 0-1 0 0,0 0 1 0 0,0 0-1 0 0,0-1 1 0 0,-1 1 0 0 0,1 0-1 0 0,0 0 1 0 0,0 0-1 0 0,-1 0 1 0 0,1 0-1 0 0,0 0 1 0 0,0 0 0 0 0,0 0-1 0 0,-1 0 1 0 0,1 0-1 0 0,-5 1-20 0 0,1-1 1 0 0,0 1-1 0 0,-1 0 0 0 0,1 0 0 0 0,0 0 1 0 0,0 1-1 0 0,0-1 0 0 0,0 1 0 0 0,-5 3 1 0 0,-35 24-54 0 0,23-14 63 0 0,-55 40 188 0 0,-74 70 0 0 0,119-97-152 0 0,-56 62 0 0 0,85-88-6 0 0,1 0 0 0 0,-1 0-1 0 0,1 0 1 0 0,0 0 0 0 0,0 1 0 0 0,-1-1-1 0 0,1 0 1 0 0,1 0 0 0 0,-1 1 0 0 0,0-1-1 0 0,0 0 1 0 0,1 1 0 0 0,0-1-1 0 0,-1 1 1 0 0,1-1 0 0 0,0 1 0 0 0,0-1-1 0 0,1 5 1 0 0,0-5-8 0 0,-1 0-1 0 0,1-1 0 0 0,0 1 1 0 0,0 0-1 0 0,0-1 1 0 0,0 1-1 0 0,0-1 0 0 0,0 1 1 0 0,0-1-1 0 0,1 1 1 0 0,-1-1-1 0 0,1 0 0 0 0,-1 1 1 0 0,1-1-1 0 0,-1 0 1 0 0,1 0-1 0 0,-1 0 0 0 0,1-1 1 0 0,0 1-1 0 0,0 0 1 0 0,0 0-1 0 0,-1-1 0 0 0,1 1 1 0 0,3-1-1 0 0,6 2-591 0 0,0-1 1 0 0,0 0-1 0 0,0 0 0 0 0,0-2 0 0 0,19-1 1 0 0,5-5-5661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0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321 144 10479 0 0,'-1'2'480'0'0,"-24"35"86"0"0,16-26 305 0 0,-12 24 4428 0 0,23-34-4457 0 0,2 0-653 0 0,0 1 0 0 0,0-1 1 0 0,0 0-1 0 0,0 0 0 0 0,0-1 1 0 0,1 1-1 0 0,-1-1 1 0 0,0 0-1 0 0,0 0 0 0 0,1-1 1 0 0,-1 1-1 0 0,0-1 1 0 0,6-1-1 0 0,9-4 328 0 0,30-11 1 0 0,-35 11-374 0 0,29-11 132 0 0,41-23 0 0 0,-69 32-295 0 0,-2 0 0 0 0,1-1 0 0 0,-1 0 0 0 0,0-2 0 0 0,-1 1 0 0 0,16-18 0 0 0,-28 27-3 0 0,1 0 1 0 0,0 0 0 0 0,-1-1-1 0 0,1 1 1 0 0,-1 0-1 0 0,1 0 1 0 0,-1-1 0 0 0,1 1-1 0 0,-1 0 1 0 0,0-1-1 0 0,0 1 1 0 0,0 0 0 0 0,0-1-1 0 0,0 1 1 0 0,0 0-1 0 0,0-1 1 0 0,0 1 0 0 0,0 0-1 0 0,-1-1 1 0 0,1 1 0 0 0,0 0-1 0 0,-1-1 1 0 0,1 1-1 0 0,-1 0 1 0 0,0 0 0 0 0,1 0-1 0 0,-1-1 1 0 0,0 1-1 0 0,0 0 1 0 0,0 0 0 0 0,1 0-1 0 0,-1 0 1 0 0,0 0-1 0 0,-1 1 1 0 0,1-1 0 0 0,0 0-1 0 0,0 0 1 0 0,0 1-1 0 0,0-1 1 0 0,0 0 0 0 0,-2 0-1 0 0,-9-2-107 0 0,1-1 0 0 0,-1 2-1 0 0,0-1 1 0 0,0 2 0 0 0,0 0-1 0 0,-1 0 1 0 0,1 1 0 0 0,0 0 0 0 0,0 1-1 0 0,-16 3 1 0 0,-5 3-26 0 0,1 2-1 0 0,-48 18 1 0 0,50-14 121 0 0,-1 1 0 0 0,-27 18-1 0 0,-54 41-35 0 0,87-56 67 0 0,16-11 3 0 0,1 0 0 0 0,0 0 0 0 0,0 1 0 0 0,0 0 0 0 0,1 0 0 0 0,0 1 0 0 0,-6 9 0 0 0,11-14 0 0 0,0 0 0 0 0,0 0 0 0 0,0 1 0 0 0,1-1 0 0 0,0 0 0 0 0,0 1 0 0 0,0 0 0 0 0,0-1 0 0 0,0 1 0 0 0,1 0 0 0 0,-1-1 0 0 0,1 1 0 0 0,0 0 0 0 0,0-1 0 0 0,1 1 0 0 0,-1 0 0 0 0,1-1 0 0 0,0 1 0 0 0,-1 0 0 0 0,2-1 0 0 0,-1 1 0 0 0,3 6 0 0 0,2 0-50 0 0,1 1 1 0 0,-1-1-1 0 0,1-1 0 0 0,1 1 1 0 0,0-1-1 0 0,1 0 0 0 0,-1-1 0 0 0,1 0 1 0 0,15 9-1 0 0,-5-4-226 0 0,1-1 1 0 0,0-1-1 0 0,1 0 1 0 0,23 6 0 0 0,-18-7-1587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0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17 280 3679 0 0,'6'0'13842'0'0,"-6"-1"-13711"0"0,0 17 1448 0 0,-5 22-2016 0 0,-2 0 883 0 0,2 0 0 0 0,2 0-1 0 0,1 0 1 0 0,3 49 0 0 0,1-71-370 0 0,1-4 16 0 0,-2-9 220 0 0,13 1 39 0 0,-12-4-296 0 0,1 0 1 0 0,0 0 0 0 0,-1 0-1 0 0,1-1 1 0 0,-1 1-1 0 0,1 0 1 0 0,-1-1-1 0 0,1 0 1 0 0,-1 0-1 0 0,0 0 1 0 0,1 0 0 0 0,-1 0-1 0 0,0 0 1 0 0,0 0-1 0 0,1-1 1 0 0,-1 1-1 0 0,0-1 1 0 0,0 1 0 0 0,-1-1-1 0 0,1 0 1 0 0,2-3-1 0 0,3-4 107 0 0,0 0-1 0 0,-1-1 1 0 0,7-15-1 0 0,-6 11-81 0 0,19-32-13 0 0,38-51 0 0 0,-46 73-43 0 0,1 1 0 0 0,1 1-1 0 0,37-32 1 0 0,0 12-265 0 0,85-49 0 0 0,-30 21-37 0 0,-65 41-104 0 0,-41 26 247 0 0,-1 0 0 0 0,1 1 0 0 0,0-1 0 0 0,0 1 0 0 0,1 0 0 0 0,6 0 1 0 0,-11 1-1257 0 0,0 2-412 0 0,8 4-79 0 0,-8-4-20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0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263 390 15319 0 0,'0'0'1386'0'0,"-1"2"-1142"0"0,-8 10 162 0 0,0-1 0 0 0,0 0 0 0 0,-14 12 0 0 0,8-9 573 0 0,-16 22 0 0 0,-5 15-400 0 0,3 1 0 0 0,2 2 0 0 0,-28 71 0 0 0,54-113-700 0 0,4-9-505 0 0,4-2-1060 0 0,-1 0 1506 0 0,0-1 1 0 0,0 1-1 0 0,0 0 1 0 0,0-1-1 0 0,0 1 0 0 0,0-1 1 0 0,0 0-1 0 0,0 0 1 0 0,1 0-1 0 0,-1 0 0 0 0,0 0 1 0 0,0 0-1 0 0,0-1 1 0 0,0 1-1 0 0,0 0 1 0 0,0-1-1 0 0,4-1 0 0 0,0-1-244 0 0,-1 0 1 0 0,1-1-1 0 0,-1 0 0 0 0,0 1 0 0 0,6-7 0 0 0,19-16-1279 0 0</inkml:trace>
  <inkml:trace contextRef="#ctx0" brushRef="#br0" timeOffset="1">563 0 2303 0 0,'0'0'2128'0'0,"-6"16"144"0"0,1-3 72 0 0,3 1 600 0 0,2 3-2712 0 0,0-1-72 0 0,0 2-8 0 0,0 0-152 0 0,2-1 0 0 0,0 1-104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0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388 182 8287 0 0,'0'0'7338'0'0,"-3"1"-6696"0"0,-21 7-344 0 0,-190 74 1840 0 0,189-71-1854 0 0,8-3 35 0 0,1 0-1 0 0,-25 17 1 0 0,36-22-254 0 0,1 0-1 0 0,0 0 0 0 0,0 1 1 0 0,1 0-1 0 0,-1 0 0 0 0,1 0 0 0 0,0 0 1 0 0,0 0-1 0 0,0 1 0 0 0,0-1 0 0 0,1 1 1 0 0,0 0-1 0 0,-3 7 0 0 0,5-10-53 0 0,0 0 1 0 0,0 0-1 0 0,0 0 0 0 0,1 0 0 0 0,-1 0 0 0 0,0 0 0 0 0,1 0 0 0 0,0 0 1 0 0,-1 0-1 0 0,1-1 0 0 0,0 1 0 0 0,0 0 0 0 0,2 2 0 0 0,-3-3-3 0 0,3 3 11 0 0,-1-1-1 0 0,1 0 0 0 0,0 0 1 0 0,0 0-1 0 0,0 0 1 0 0,0-1-1 0 0,1 1 1 0 0,-1-1-1 0 0,1 0 0 0 0,-1 0 1 0 0,1 0-1 0 0,8 3 1 0 0,4 0 43 0 0,29 7 0 0 0,-37-11-63 0 0,1 1-1 0 0,0-1 0 0 0,-1-1 1 0 0,1 1-1 0 0,-1-1 0 0 0,1-1 1 0 0,0 0-1 0 0,-1 0 1 0 0,10-3-1 0 0,-13 2-20 0 0,1 1-1 0 0,-1-2 1 0 0,0 1-1 0 0,0-1 1 0 0,0 1-1 0 0,0-1 1 0 0,0-1-1 0 0,-1 1 1 0 0,1-1-1 0 0,-1 1 1 0 0,0-1-1 0 0,0-1 1 0 0,0 1-1 0 0,5-8 1 0 0,4-10 70 0 0,-1-1 1 0 0,-1 0-1 0 0,9-25 1 0 0,18-75 346 0 0,-35 108-337 0 0,1 0 1 0 0,-2 0-1 0 0,1-23 0 0 0,-3 32-110 0 0,0 0 0 0 0,0 0 0 0 0,0 0 0 0 0,-1 0 0 0 0,0 0 0 0 0,-1 0 0 0 0,1 0 0 0 0,-1 0-1 0 0,0 1 1 0 0,0-1 0 0 0,-5-7 0 0 0,5 11 3 0 0,1 1 0 0 0,-1-1 0 0 0,0 1 0 0 0,0 0 1 0 0,0 0-1 0 0,0 0 0 0 0,0 0 0 0 0,0 0 0 0 0,0 0 0 0 0,0 0 0 0 0,-1 1 0 0 0,1-1 0 0 0,-3 1 0 0 0,0-1-90 0 0,3 1 8 0 0,1 0 0 0 0,-1 0 0 0 0,1 1 0 0 0,0-1 0 0 0,-1 0-1 0 0,1 1 1 0 0,0-1 0 0 0,-1 1 0 0 0,1 0 0 0 0,0 0 0 0 0,-1-1 0 0 0,1 1-1 0 0,0 0 1 0 0,0 0 0 0 0,-2 2 0 0 0,2-2-265 0 0,0 0-854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0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286 118 8751 0 0,'1'-2'674'0'0,"7"-5"3648"0"0,-45 39-3 0 0,-21 11-3449 0 0,-21 17-1056 0 0,65-47 230 0 0,-3 0 73 0 0,1 2 0 0 0,1 1 0 0 0,-25 31 0 0 0,37-41-54 0 0,0 1-1 0 0,0-1 1 0 0,0 1 0 0 0,-3 11-1 0 0,6-17-42 0 0,0 0-1 0 0,0 0 0 0 0,0 0 0 0 0,0 0 1 0 0,0 0-1 0 0,0 0 0 0 0,0 0 1 0 0,0 0-1 0 0,0 0 0 0 0,0 0 1 0 0,1-1-1 0 0,-1 1 0 0 0,0 0 0 0 0,1 0 1 0 0,-1 0-1 0 0,0 0 0 0 0,1 0 1 0 0,-1-1-1 0 0,1 1 0 0 0,0 0 1 0 0,-1 0-1 0 0,1-1 0 0 0,-1 1 0 0 0,1 0 1 0 0,0-1-1 0 0,0 1 0 0 0,-1 0 1 0 0,1-1-1 0 0,1 1 0 0 0,1 1 36 0 0,0-1 0 0 0,0 1 0 0 0,0-1 0 0 0,0 0 0 0 0,1 0 0 0 0,4 1 0 0 0,4-1 113 0 0,0 0-1 0 0,0-1 1 0 0,1 0-1 0 0,-1-1 0 0 0,0 0 1 0 0,0-1-1 0 0,0-1 1 0 0,0 0-1 0 0,-1 0 1 0 0,19-9-1 0 0,-14 5-49 0 0,0-1 0 0 0,0-1 0 0 0,-1 0 0 0 0,0-1 0 0 0,-1-1 0 0 0,21-20 0 0 0,-25 19 46 0 0,0 0 0 0 0,-1-1 0 0 0,0 0 0 0 0,10-21 0 0 0,3-5 301 0 0,68-109-389 0 0,-74 113-5210 0 0,-11 23-2101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0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11 13247 0 0,'0'0'1195'0'0,"-2"-1"-982"0"0,0-1-199 0 0,-1 1-1 0 0,-1-1 1 0 0,1 1-1 0 0,0 0 1 0 0,0 0-1 0 0,0 1 1 0 0,0-1-1 0 0,-1 1 1 0 0,1-1-1 0 0,0 1 1 0 0,-1 0-1 0 0,1 0 1 0 0,0 1-1 0 0,-1-1 1 0 0,1 0-1 0 0,-4 2 1 0 0,-9 2 113 0 0,0 1 0 0 0,-16 8-1 0 0,7-4 76 0 0,-120 47 900 0 0,-12 3-152 0 0,102-35-380 0 0,55-24-541 0 0,-1 0 1 0 0,0 0 0 0 0,1 1-1 0 0,-1-1 1 0 0,1 0 0 0 0,-1 0 0 0 0,1 1-1 0 0,-1-1 1 0 0,1 1 0 0 0,-1-1-1 0 0,1 0 1 0 0,0 1 0 0 0,-1-1 0 0 0,1 1-1 0 0,0-1 1 0 0,-1 1 0 0 0,1-1 0 0 0,0 1-1 0 0,-1-1 1 0 0,1 1 0 0 0,0-1-1 0 0,0 1 1 0 0,0 0 0 0 0,-1-1 0 0 0,1 1-1 0 0,0 0 1 0 0,0 0-14 0 0,1 0 0 0 0,-1 0 0 0 0,0 0 0 0 0,1 0 0 0 0,-1 0 0 0 0,1 0 0 0 0,-1-1 0 0 0,1 1 0 0 0,-1 0 1 0 0,1 0-1 0 0,-1 0 0 0 0,1-1 0 0 0,0 1 0 0 0,1 1 0 0 0,1 1 6 0 0,1-1 0 0 0,0 1 1 0 0,0-1-1 0 0,1 1 1 0 0,5 1-1 0 0,18 4-11 0 0,40 7 1 0 0,19 4-157 0 0,-76-16 104 0 0,-1 1 0 0 0,0 0-1 0 0,0 0 1 0 0,-1 1 0 0 0,1 1-1 0 0,10 7 1 0 0,-16-10 58 0 0,1 1 0 0 0,-1 1 0 0 0,1-1 0 0 0,-1 0 0 0 0,0 1 0 0 0,-1 0 0 0 0,1 0 0 0 0,-1 0 0 0 0,0 1 0 0 0,0-1 0 0 0,-1 1 0 0 0,0-1 0 0 0,0 1 0 0 0,0 0 0 0 0,0 0 0 0 0,-1 0 0 0 0,0 0 0 0 0,0 0 0 0 0,-1 0 0 0 0,0 0 0 0 0,0 0 0 0 0,-1 7 0 0 0,0-6 47 0 0,0 0 0 0 0,-1 0 0 0 0,1-1 0 0 0,-2 1 0 0 0,1 0 0 0 0,-1-1 0 0 0,0 1 0 0 0,0-1 0 0 0,-1 0 0 0 0,0 0 0 0 0,0 0 1 0 0,0 0-1 0 0,-1-1 0 0 0,0 0 0 0 0,0 0 0 0 0,0 0 0 0 0,0 0 0 0 0,-11 6 0 0 0,6-6-20 0 0,0 1-1 0 0,-1-1 0 0 0,0-1 0 0 0,0 0 1 0 0,0 0-1 0 0,-1-1 0 0 0,1-1 1 0 0,-1 0-1 0 0,1 0 0 0 0,-20-1 1 0 0,25-1-92 0 0,0 0 1 0 0,0 0-1 0 0,0-1 1 0 0,0 0-1 0 0,0 0 1 0 0,1 0 0 0 0,-1-1-1 0 0,0 0 1 0 0,1 0-1 0 0,-1 0 1 0 0,1-1-1 0 0,0 0 1 0 0,0 0-1 0 0,0 0 1 0 0,0-1 0 0 0,0 0-1 0 0,1 1 1 0 0,0-2-1 0 0,0 1 1 0 0,0 0-1 0 0,0-1 1 0 0,-6-9 0 0 0,2-7-1284 0 0,3-3-372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0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6911 0 0,'0'0'5479'0'0,"-2"4"-2836"0"0,-70 93 801 0 0,-3 4-3730 0 0,-71 158 1181 0 0,95-162-230 0 0,27-55-253 0 0,-34 42-1 0 0,-15 26 142 0 0,63-94-469 0 0,-8 14-1 0 0,1 2 0 0 0,2-1 0 0 0,-16 45 0 0 0,28-55-304 0 0,3-20 113 0 0,-1-1-1 0 0,1 1 1 0 0,0 0-1 0 0,0-1 1 0 0,0 1-1 0 0,0 0 1 0 0,0-1-1 0 0,0 1 1 0 0,1 0-1 0 0,-1-1 1 0 0,0 1-1 0 0,0-1 1 0 0,0 1-1 0 0,1 0 1 0 0,-1-1-1 0 0,0 1 1 0 0,1-1-1 0 0,-1 1 1 0 0,0-1-1 0 0,1 1 1 0 0,-1 0-1 0 0,1-1 1 0 0,-1 0-1 0 0,0 1 1 0 0,1-1-1 0 0,0 1 1 0 0,-1-1-1 0 0,1 0 1 0 0,-1 1-1 0 0,1-1 1 0 0,-1 0-1 0 0,2 1 1 0 0,12 2-1267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0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8287 0 0,'0'0'639'0'0,"-1"2"-415"0"0,-20 33 2238 0 0,1 1 0 0 0,-17 47-1 0 0,34-78-2411 0 0,1 1 0 0 0,1-1 0 0 0,-1 1 0 0 0,1-1 0 0 0,0 1 0 0 0,0 0 0 0 0,0-1 0 0 0,1 1 0 0 0,0 0 0 0 0,0 0 0 0 0,1-1 0 0 0,-1 1 0 0 0,1 0 0 0 0,1-1 0 0 0,2 9 0 0 0,6 8-3 0 0,-5-18-21 0 0,-1-1-19 0 0,-1 0-93 0 0,-1 0-1 0 0,1-1 0 0 0,0 1 0 0 0,0-1 1 0 0,0 0-1 0 0,0 0 0 0 0,0 0 1 0 0,0 0-1 0 0,0-1 0 0 0,1 1 0 0 0,-1-1 1 0 0,1 0-1 0 0,-1 0 0 0 0,1 0 1 0 0,0 0-1 0 0,-1-1 0 0 0,1 1 0 0 0,0-1 1 0 0,-1 0-1 0 0,1 0 0 0 0,0 0 1 0 0,-1-1-1 0 0,1 1 0 0 0,0-1 0 0 0,-1 0 1 0 0,4-1-1 0 0,7-3-868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0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 2759 0 0,'3'0'126'0'0,"22"0"366"0"0,-25 0-458 0 0,0 0-1 0 0,0 0 1 0 0,0 0 0 0 0,0 0 0 0 0,0 0-1 0 0,0 0 1 0 0,1 0 0 0 0,-1 0 0 0 0,0 0 0 0 0,0 0-1 0 0,0 0 1 0 0,0 0 0 0 0,0 0 0 0 0,0 0 0 0 0,0 0-1 0 0,0 0 1 0 0,0 0 0 0 0,1 0 0 0 0,-1 0-1 0 0,0 0 1 0 0,0 0 0 0 0,0 0 0 0 0,0 0 0 0 0,0 0-1 0 0,0 0 1 0 0,0 0 0 0 0,0 0 0 0 0,0 0 0 0 0,0 0-1 0 0,0 1 1 0 0,0-1 0 0 0,0 0 0 0 0,1 0-1 0 0,-1 0 1 0 0,0 0 0 0 0,0 0 0 0 0,0 0 0 0 0,0 0-1 0 0,0 0 1 0 0,0 0 0 0 0,0 0 0 0 0,0 1 0 0 0,0-1-1 0 0,0 0 1 0 0,0 0 0 0 0,0 0 0 0 0,0 0-1 0 0,0 0 1 0 0,0 0 0 0 0,0 0 0 0 0,0 0 0 0 0,0 1-1 0 0,-1 3 570 0 0,1 1 0 0 0,0 0-1 0 0,-1 0 1 0 0,0 0 0 0 0,0-1-1 0 0,0 1 1 0 0,0 0 0 0 0,-1-1-1 0 0,0 1 1 0 0,0-1 0 0 0,0 0 0 0 0,-1 1-1 0 0,1-1 1 0 0,-7 7 0 0 0,-6 7 578 0 0,-33 30 0 0 0,27-27-184 0 0,-51 63 790 0 0,14-12-952 0 0,-34 22-12 0 0,-46 54 331 0 0,83-79-602 0 0,-79 129 1 0 0,130-192-693 0 0,1 0-1 0 0,0 0 0 0 0,0 1 1 0 0,0-1-1 0 0,1 1 1 0 0,0-1-1 0 0,0 1 0 0 0,1 0 1 0 0,0 0-1 0 0,0 9 1 0 0,1-13-402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4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1023 123 1375 0 0,'80'-44'1722'0'0,"32"-16"8264"0"0,-60 42-5918 0 0,-70 25-3261 0 0,-51 24 591 0 0,-209 108-899 0 0,237-115-719 0 0,-1-2 0 0 0,-1-1-1 0 0,-1-3 1 0 0,-1-1 0 0 0,0-2-1 0 0,-1-3 1 0 0,0-1 0 0 0,-1-3-1 0 0,0-1 1 0 0,0-2 0 0 0,-1-3 0 0 0,-68-5-1 0 0,-101-6-147 0 0,201 9 368 0 0,5-1 11 0 0,26 2-16 0 0,30-1-1 0 0,-27-1-6 0 0,22 3 0 0 0,-27-1 75 0 0,0 1-1 0 0,0 0 0 0 0,0 1 0 0 0,-1 1 1 0 0,1 0-1 0 0,-1 0 0 0 0,17 10 0 0 0,-25-12-40 0 0,-1 0-1 0 0,1 1 0 0 0,0-1 1 0 0,0 1-1 0 0,-1 0 0 0 0,0 0 1 0 0,0 1-1 0 0,0-1 0 0 0,0 1 1 0 0,0-1-1 0 0,-1 1 1 0 0,1 0-1 0 0,-1 0 0 0 0,0 0 1 0 0,0 0-1 0 0,-1 1 0 0 0,1-1 1 0 0,-1 0-1 0 0,0 1 0 0 0,0-1 1 0 0,0 1-1 0 0,-1-1 0 0 0,1 1 1 0 0,-2 7-1 0 0,0-2 70 0 0,0 0 0 0 0,-1 0 0 0 0,0 0 0 0 0,-1-1-1 0 0,0 1 1 0 0,0-1 0 0 0,-1 0 0 0 0,0 0 0 0 0,-7 10 0 0 0,-8 10 309 0 0,-30 35 0 0 0,-2 4 25 0 0,32-40-408 0 0,1 0 1 0 0,2 1 0 0 0,1 1 0 0 0,2 1-1 0 0,-13 39 1 0 0,9 1-184 0 0,17-69 70 0 0,2-3-1530 0 0,3-2 1141 0 0,0 1 0 0 0,0-1-1 0 0,0 0 1 0 0,0 0 0 0 0,-1-1-1 0 0,7-5 1 0 0,0-2-974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4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32 8751 0 0,'0'0'399'0'0,"0"-7"138"0"0,-1 5-467 0 0,0 1 0 0 0,1-1 0 0 0,-1 1 0 0 0,0 0 0 0 0,0-1 0 0 0,1 1-1 0 0,-1 0 1 0 0,0 0 0 0 0,-1-1 0 0 0,1 1 0 0 0,0 0 0 0 0,0 0 0 0 0,0 0-1 0 0,-1 1 1 0 0,1-1 0 0 0,0 0 0 0 0,-1 0 0 0 0,1 1 0 0 0,0-1 0 0 0,-1 1-1 0 0,1-1 1 0 0,-1 1 0 0 0,1-1 0 0 0,-1 1 0 0 0,1 0 0 0 0,-1 0 0 0 0,0 0-1 0 0,-1 0 1 0 0,-5 0 876 0 0,0 0 0 0 0,0 1 0 0 0,0-1 0 0 0,-10 4 0 0 0,-9 2-325 0 0,0 2-1 0 0,-47 21 0 0 0,41-13-282 0 0,0 1 0 0 0,2 2-1 0 0,-44 34 1 0 0,65-46-263 0 0,1 1 0 0 0,0 0 0 0 0,1 1-1 0 0,-14 16 1 0 0,21-23-73 0 0,-1 1-1 0 0,1 0 1 0 0,-1-1-1 0 0,1 1 1 0 0,0 0-1 0 0,0 0 1 0 0,0 0-1 0 0,0 0 1 0 0,0 0-1 0 0,0 5 1 0 0,1-6-3 0 0,0 0 1 0 0,0 0 0 0 0,1 0-1 0 0,-1-1 1 0 0,1 1 0 0 0,-1 0-1 0 0,1 0 1 0 0,-1 0 0 0 0,1 0-1 0 0,0-1 1 0 0,0 1 0 0 0,0 0-1 0 0,0 0 1 0 0,0-1 0 0 0,0 1-1 0 0,1-1 1 0 0,-1 1 0 0 0,2 1-1 0 0,3 2-11 0 0,1 0 1 0 0,0-1-1 0 0,-1 1 0 0 0,2-1 1 0 0,-1 0-1 0 0,13 4 0 0 0,51 14-164 0 0,-39-14 134 0 0,102 37-27 0 0,-115-37 66 0 0,-1 0 0 0 0,0 1 0 0 0,0 1 0 0 0,31 24 0 0 0,-45-31 5 0 0,0 1-1 0 0,-1-1 1 0 0,1 1-1 0 0,-1 0 1 0 0,0 0-1 0 0,0 0 1 0 0,0 0-1 0 0,-1 0 1 0 0,1 1-1 0 0,-1-1 1 0 0,2 7-1 0 0,-3-8 19 0 0,-1 0 0 0 0,1-1-1 0 0,-1 1 1 0 0,1 0 0 0 0,-1-1 0 0 0,0 1-1 0 0,0 0 1 0 0,0-1 0 0 0,-1 1 0 0 0,1 0-1 0 0,-1-1 1 0 0,1 1 0 0 0,-1 0 0 0 0,0-1-1 0 0,0 1 1 0 0,0-1 0 0 0,0 1 0 0 0,0-1-1 0 0,-1 0 1 0 0,1 0 0 0 0,-1 1-1 0 0,-3 3 1 0 0,-3 1 72 0 0,0 0 0 0 0,-1 0 0 0 0,0-1 0 0 0,0 0 0 0 0,0 0 0 0 0,-1-1-1 0 0,1 0 1 0 0,-1-1 0 0 0,-1 0 0 0 0,-10 2 0 0 0,-4 1 21 0 0,-1-2 1 0 0,0-1-1 0 0,-28 1 0 0 0,-74-3 63 0 0,111-3-267 0 0,0-1 0 0 0,1-1 0 0 0,-1 0 0 0 0,1-1 0 0 0,-25-9 0 0 0,22 4-1031 0 0,4-4-3867 0 0,6-1-1514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4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66 5063 0 0,'0'0'1535'0'0,"-1"2"-416"0"0,-2 40 6123 0 0,5-40-6442 0 0,0-1-651 0 0,0 1 0 0 0,0-1-1 0 0,1 0 1 0 0,-1 0 0 0 0,0 0-1 0 0,1 0 1 0 0,-1 0 0 0 0,1-1-1 0 0,-1 1 1 0 0,1-1 0 0 0,-1 1 0 0 0,1-1-1 0 0,-1 0 1 0 0,1 0 0 0 0,-1 0-1 0 0,1-1 1 0 0,-1 1 0 0 0,1 0-1 0 0,-1-1 1 0 0,4-1 0 0 0,10-2 335 0 0,29-13 0 0 0,-38 14-360 0 0,42-17 465 0 0,60-24-41 0 0,-86 36-526 0 0,1 1 0 0 0,42-7 0 0 0,-33 12-247 0 0,-19 2-3232 0 0,-11 0 2156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4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20 1839 0 0,'1'-2'83'0'0,"1"1"-43"0"0,10-16 13547 0 0,-13 19-13434 0 0,-73 50 1416 0 0,-8 6-626 0 0,-3 20-606 0 0,82-74-330 0 0,-1 0 1 0 0,1 0-1 0 0,-1 0 0 0 0,1 0 0 0 0,0 1 0 0 0,1-1 0 0 0,-1 1 1 0 0,1 0-1 0 0,0 0 0 0 0,0 0 0 0 0,0 0 0 0 0,1 0 0 0 0,0 0 1 0 0,0 0-1 0 0,0 9 0 0 0,1-12 16 0 0,1 1 1 0 0,0-1-1 0 0,0 1 1 0 0,0-1 0 0 0,0 1-1 0 0,1-1 1 0 0,-1 0-1 0 0,1 0 1 0 0,-1 1-1 0 0,1-1 1 0 0,0 0-1 0 0,0 0 1 0 0,0-1-1 0 0,0 1 1 0 0,0 0-1 0 0,3 1 1 0 0,0 0 16 0 0,0 0 1 0 0,0-1-1 0 0,0 0 0 0 0,1 0 1 0 0,-1-1-1 0 0,1 1 0 0 0,-1-1 1 0 0,1 0-1 0 0,-1-1 0 0 0,1 1 1 0 0,-1-1-1 0 0,1 0 1 0 0,0-1-1 0 0,-1 1 0 0 0,1-1 1 0 0,-1 0-1 0 0,1 0 0 0 0,6-3 1 0 0,3-2 22 0 0,1 0 1 0 0,-2 0 0 0 0,1-2 0 0 0,-1 0-1 0 0,14-10 1 0 0,-17 11-20 0 0,-1-1 1 0 0,0 0-1 0 0,0 0 0 0 0,0-1 1 0 0,13-17-1 0 0,-21 22-35 0 0,1 1 1 0 0,-1-1-1 0 0,0 0 1 0 0,0 0-1 0 0,0 0 1 0 0,0 0-1 0 0,-1 0 0 0 0,0 0 1 0 0,1-1-1 0 0,-2 1 1 0 0,1 0-1 0 0,0-1 1 0 0,-1 1-1 0 0,0 0 1 0 0,0-1-1 0 0,0 1 0 0 0,0 0 1 0 0,-1-1-1 0 0,0 1 1 0 0,-1-6-1 0 0,-1 2-19 0 0,-1 0-1 0 0,1 0 1 0 0,-1 0 0 0 0,-1 1-1 0 0,1-1 1 0 0,-1 1 0 0 0,-1 0-1 0 0,1 0 1 0 0,-1 1 0 0 0,0 0-1 0 0,0 0 1 0 0,-10-7 0 0 0,13 12-36 0 0,1 0 1 0 0,-1 0 0 0 0,1 0 0 0 0,-1 0 0 0 0,1 0 0 0 0,-1 1 0 0 0,0-1 0 0 0,0 1 0 0 0,1 0 0 0 0,-1 0 0 0 0,0 0 0 0 0,0 0-1 0 0,1 0 1 0 0,-1 1 0 0 0,0-1 0 0 0,-5 2 0 0 0,-2 2-451 0 0,0-1 0 0 0,-18 11 0 0 0,21-11 109 0 0,5-2-177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49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48 534 9671 0 0,'-2'0'4264'0'0,"-14"-9"-202"0"0,-3-8-3339 0 0,16 15-366 0 0,2 0-286 0 0,0 0 0 0 0,0 1 0 0 0,0-1 1 0 0,1 0-1 0 0,-1 0 0 0 0,0 0 1 0 0,1 1-1 0 0,-1-1 0 0 0,1 0 0 0 0,0 0 1 0 0,-1 0-1 0 0,1 0 0 0 0,0 0 1 0 0,0-2-1 0 0,0 0 78 0 0,0-1-27 0 0,1-1 1 0 0,-1 0-1 0 0,1 1 0 0 0,0-1 1 0 0,1 1-1 0 0,-1-1 0 0 0,1 1 0 0 0,0 0 1 0 0,0-1-1 0 0,5-7 0 0 0,4-5 200 0 0,20-24 0 0 0,-19 27-279 0 0,2 0-1 0 0,0 1 0 0 0,24-18 1 0 0,52-33-26 0 0,100-41-17 0 0,-133 76 0 0 0,-34 18-64 0 0,0 2 0 0 0,1 0 0 0 0,0 2 0 0 0,1 0 0 0 0,-1 2 0 0 0,33-4 0 0 0,-41 8-999 0 0,-4 2-4102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6:5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406 172 10135 0 0,'0'0'778'0'0,"-2"-2"-506"0"0,0 0-45 0 0,0-1 1 0 0,1 0 0 0 0,-1 0 0 0 0,0 0 0 0 0,1-1 0 0 0,0 1-1 0 0,-1 0 1 0 0,2-1 0 0 0,-1 1 0 0 0,0 0 0 0 0,0-1 0 0 0,1 1-1 0 0,0-1 1 0 0,0 1 0 0 0,0-5 0 0 0,1 4-42 0 0,-1 1 0 0 0,1-1-1 0 0,0 1 1 0 0,0-1 0 0 0,0 1 0 0 0,0-1 0 0 0,1 1 0 0 0,3-6-1 0 0,-2 2 71 0 0,23-45 1171 0 0,-26 52-1411 0 0,0-1 1 0 0,1 1 0 0 0,-1-1-1 0 0,0 1 1 0 0,0-1 0 0 0,0 1-1 0 0,1-1 1 0 0,-1 1 0 0 0,0-1-1 0 0,0 1 1 0 0,0-1 0 0 0,0 1-1 0 0,0-1 1 0 0,0 1 0 0 0,0-1-1 0 0,0 1 1 0 0,0-1 0 0 0,0 1-1 0 0,0-1 1 0 0,-1 1 0 0 0,1-1-1 0 0,0 1 1 0 0,0-1 0 0 0,0 1-1 0 0,-1 0 1 0 0,1-1 0 0 0,0 1-1 0 0,-1-1 1 0 0,0 0-6 0 0,1 1-1 0 0,-1-1 1 0 0,0 1 0 0 0,0 0-1 0 0,0-1 1 0 0,1 1 0 0 0,-1 0-1 0 0,0 0 1 0 0,0 0 0 0 0,0 0-1 0 0,0 0 1 0 0,0 0 0 0 0,0 0-1 0 0,-1 0 1 0 0,-29 7 62 0 0,8 1-80 0 0,1 2 0 0 0,0 0 0 0 0,0 1 0 0 0,2 2 0 0 0,-1 0 0 0 0,2 1 0 0 0,-26 23 0 0 0,11-8-10 0 0,-11 10-14 0 0,-53 57 1 0 0,89-83 30 0 0,5 1 0 0 0,4-13 2 0 0,0 0 0 0 0,0 0 0 0 0,0 0 1 0 0,1 0-1 0 0,-1 0 0 0 0,0 0 0 0 0,0 0 0 0 0,1 0 0 0 0,-1 0 0 0 0,1 0 0 0 0,-1 0 0 0 0,1 0 0 0 0,-1 0 0 0 0,1 0 1 0 0,-1-1-1 0 0,1 1 0 0 0,0 0 0 0 0,0 0 0 0 0,1 1 0 0 0,0-1 9 0 0,0 0-1 0 0,0 0 1 0 0,0 0 0 0 0,0 0-1 0 0,0 0 1 0 0,1 0 0 0 0,-1 0 0 0 0,4 0-1 0 0,1 0 27 0 0,0 0-1 0 0,1-1 0 0 0,-1 0 1 0 0,13-1-1 0 0,8-4-6 0 0,-1 0-1 0 0,0-3 0 0 0,-1 0 1 0 0,1-1-1 0 0,-2-2 0 0 0,1-1 1 0 0,30-19-1 0 0,-54 30 180 0 0,-18 5-61 0 0,8 0-109 0 0,1-1 0 0 0,-1 1 0 0 0,0 1 0 0 0,1 0 0 0 0,0 0 0 0 0,0 0-1 0 0,0 1 1 0 0,1 0 0 0 0,0 0 0 0 0,0 0 0 0 0,-10 15 0 0 0,15-17 4 0 0,0 10-33 0 0,2 2-10 0 0,-1-14-4 0 0,1 0 0 0 0,0 1 1 0 0,0-1-1 0 0,1 1 0 0 0,-1-1 0 0 0,0 0 0 0 0,1 0 0 0 0,-1 0 0 0 0,1 0 0 0 0,0 0 1 0 0,-1 0-1 0 0,1 0 0 0 0,0 0 0 0 0,0-1 0 0 0,1 1 0 0 0,-1-1 0 0 0,0 0 0 0 0,0 1 1 0 0,5 0-1 0 0,-1 1-195 0 0,0-1 0 0 0,1 0 1 0 0,-1 0-1 0 0,1-1 1 0 0,-1 0-1 0 0,12 1 0 0 0,10-3-589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0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187 288 5983 0 0,'0'0'8550'0'0,"1"3"-8081"0"0,0 4-347 0 0,-1 1 0 0 0,0 0 1 0 0,0 0-1 0 0,0-1 0 0 0,-1 1 0 0 0,0 0 1 0 0,0-1-1 0 0,-1 1 0 0 0,0 0 0 0 0,-1-1 1 0 0,0 0-1 0 0,0 0 0 0 0,0 0 0 0 0,-6 10 1 0 0,-3 1-55 0 0,-1 0 0 0 0,0 0 0 0 0,-31 31 1 0 0,42-47-70 0 0,-3 3 10 0 0,0-1 0 0 0,0 0 1 0 0,0 0-1 0 0,0 0 1 0 0,0 0-1 0 0,-1-1 1 0 0,0 0-1 0 0,1 0 0 0 0,-10 3 1 0 0,15-6-6 0 0,0 0 0 0 0,0 0 1 0 0,-1 1-1 0 0,1-1 0 0 0,-1 0 1 0 0,1 0-1 0 0,0 0 0 0 0,-1 0 1 0 0,1 0-1 0 0,0 0 0 0 0,-1 0 0 0 0,1 0 1 0 0,0 1-1 0 0,-1-1 0 0 0,1 0 1 0 0,-1-1-1 0 0,1 1 0 0 0,0 0 1 0 0,-1 0-1 0 0,1 0 0 0 0,0 0 0 0 0,-1 0 1 0 0,1 0-1 0 0,-1 0 0 0 0,1-1 1 0 0,0 1-1 0 0,-1 0 0 0 0,1 0 1 0 0,0 0-1 0 0,0-1 0 0 0,-1 1 0 0 0,1 0 1 0 0,0 0-1 0 0,-1-1 0 0 0,1 1 1 0 0,0 0-1 0 0,0-1 0 0 0,-3-12 69 0 0,3 12-85 0 0,0-5 22 0 0,1 0-1 0 0,-1 0 1 0 0,1 0 0 0 0,1 0 0 0 0,-1 0 0 0 0,1 0-1 0 0,0 1 1 0 0,0-1 0 0 0,0 1 0 0 0,7-11 0 0 0,4-4-5 0 0,21-26 1 0 0,-20 28-8 0 0,17-23-16 0 0,1 2 1 0 0,74-68-1 0 0,-90 95 34 0 0,0 0 0 0 0,1 1 0 0 0,0 1 0 0 0,0 0 0 0 0,20-7 0 0 0,-25 13 164 0 0,-1-1 0 0 0,1 2 1 0 0,0 0-1 0 0,0 0 0 0 0,0 1 0 0 0,0 0 1 0 0,0 1-1 0 0,0 1 0 0 0,14 0 1 0 0,-24 0-133 0 0,0 1 0 0 0,-1-1 1 0 0,1 1-1 0 0,0-1 0 0 0,0 1 1 0 0,-1-1-1 0 0,1 1 1 0 0,0 0-1 0 0,-1 0 0 0 0,1 0 1 0 0,-1 0-1 0 0,1 0 1 0 0,-1 0-1 0 0,1 0 0 0 0,-1 0 1 0 0,0 1-1 0 0,1-1 0 0 0,-1 0 1 0 0,0 1-1 0 0,0-1 1 0 0,0 1-1 0 0,0-1 0 0 0,-1 1 1 0 0,1 0-1 0 0,0-1 1 0 0,-1 1-1 0 0,1 0 0 0 0,-1 0 1 0 0,1-1-1 0 0,-1 1 0 0 0,0 0 1 0 0,0 2-1 0 0,1 2 1 0 0,-1-1 0 0 0,-1 1-1 0 0,1-1 1 0 0,-1 1 0 0 0,0-1 0 0 0,0 1-1 0 0,0-1 1 0 0,-1 0 0 0 0,-3 7 0 0 0,-11 17 52 0 0,-1 0 0 0 0,-42 51 0 0 0,12-16-232 0 0,35-50-20 0 0,1 0 1 0 0,-17 14 0 0 0,18-18-29 0 0,9-8 27 0 0,1-4-846 0 0,1 1 975 0 0,-1 0 0 0 0,0 0 0 0 0,1 0 0 0 0,0 0 0 0 0,-1 0 0 0 0,1 0 0 0 0,-1 0 0 0 0,1 0 1 0 0,0 1-1 0 0,1-2 0 0 0,1-2-37 0 0,18-21-389 0 0,45-43 0 0 0,-35 37 399 0 0,9-9 28 0 0,2 1 0 0 0,2 3 0 0 0,56-38 0 0 0,-38 35-35 0 0,66-40 356 0 0,-116 73-3 0 0,0 1 0 0 0,0 0 0 0 0,19-4 0 0 0,-30 9-247 0 0,1 0 0 0 0,-1-1 0 0 0,1 1-1 0 0,0 0 1 0 0,-1 0 0 0 0,1 0 0 0 0,-1 0 0 0 0,1 0 0 0 0,-1 1-1 0 0,1-1 1 0 0,-1 0 0 0 0,1 1 0 0 0,-1-1 0 0 0,1 1 0 0 0,-1-1-1 0 0,1 1 1 0 0,-1 0 0 0 0,0 0 0 0 0,0-1 0 0 0,1 1-1 0 0,-1 0 1 0 0,0 0 0 0 0,0 0 0 0 0,0 1 0 0 0,0-1 0 0 0,0 0-1 0 0,0 0 1 0 0,0 0 0 0 0,1 3 0 0 0,-1-1-26 0 0,1 0 1 0 0,-1 0 0 0 0,1 0-1 0 0,-1 0 1 0 0,0 0 0 0 0,0 1-1 0 0,-1-1 1 0 0,1 0-1 0 0,-1 1 1 0 0,0-1 0 0 0,0 6-1 0 0,-2 8 81 0 0,-1-1 0 0 0,-1 0 0 0 0,-8 24 0 0 0,-23 46 52 0 0,21-55-86 0 0,-38 78 175 0 0,2-4-3858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0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157 100 7367 0 0,'0'0'334'0'0,"-1"2"-1"0"0,-5 57 1435 0 0,6-56-1238 0 0,0 0 0 0 0,1 1 0 0 0,-1-1 0 0 0,1 0 0 0 0,-1 0 0 0 0,1 1 0 0 0,0-1 0 0 0,0 0 0 0 0,1 0 0 0 0,1 4 0 0 0,0-1 125 0 0,-2-4-462 0 0,1 1-1 0 0,0 0 1 0 0,0 0-1 0 0,0-1 1 0 0,0 1-1 0 0,0-1 0 0 0,0 0 1 0 0,1 0-1 0 0,-1 0 1 0 0,4 3-1 0 0,24 12 1124 0 0,-28-16-1250 0 0,1 0 67 0 0,1 0 0 0 0,0 0 0 0 0,0-1 0 0 0,0 1 0 0 0,0-1 0 0 0,0 0 0 0 0,0 0 0 0 0,0 0 0 0 0,-1-1 0 0 0,1 0 0 0 0,6-1 0 0 0,-1-1-13 0 0,0-1 0 0 0,0 0 0 0 0,0 0 0 0 0,-1-1 0 0 0,0 0 0 0 0,0 0 0 0 0,0-1 0 0 0,9-9 0 0 0,-2 3 9 0 0,-8 7-152 0 0,-1-1 0 0 0,0 0 0 0 0,1 0 0 0 0,-2-1 0 0 0,1 0 0 0 0,-1 0 0 0 0,0 0 0 0 0,0-1 0 0 0,5-12 0 0 0,-8 15-135 0 0,0-1 0 0 0,0 0 0 0 0,0 0 1 0 0,-1-1-1 0 0,0 1 0 0 0,0 0 0 0 0,-1 0 0 0 0,0 0 0 0 0,0-1 1 0 0,0 1-1 0 0,-1 0 0 0 0,1 0 0 0 0,-4-11 0 0 0,3 16 124 0 0,1 0 1 0 0,0 1-1 0 0,-1-1 0 0 0,1 0 0 0 0,-1 1 0 0 0,1-1 0 0 0,-1 0 0 0 0,1 1 1 0 0,-1-1-1 0 0,0 1 0 0 0,1-1 0 0 0,-1 1 0 0 0,0-1 0 0 0,1 1 1 0 0,-1 0-1 0 0,0-1 0 0 0,0 1 0 0 0,1 0 0 0 0,-3-1 0 0 0,-12-2-167 0 0,6 3 107 0 0,0-1 1 0 0,0 2-1 0 0,0 0 1 0 0,0 0-1 0 0,0 0 1 0 0,-11 4-1 0 0,3 1-12 0 0,-1 0 0 0 0,-16 8-1 0 0,16-4 76 0 0,0 0-1 0 0,1 0 1 0 0,1 2-1 0 0,0 0 0 0 0,0 1 1 0 0,-26 29-1 0 0,25-23-1 0 0,1 2-1 0 0,1 0 1 0 0,1 1 0 0 0,-22 46-1 0 0,31-57 38 0 0,0 1-1 0 0,1 0 1 0 0,0 1-1 0 0,1-1 1 0 0,1 1 0 0 0,0-1-1 0 0,0 1 1 0 0,1 13-1 0 0,1-21-1 0 0,1 0 0 0 0,-1 0 0 0 0,1-1 0 0 0,0 1 0 0 0,0 0 0 0 0,0-1 0 0 0,1 1 0 0 0,0-1 0 0 0,0 1 0 0 0,4 6 0 0 0,-4-8-1 0 0,1 0-1 0 0,-1 0 1 0 0,1-1 0 0 0,-1 1-1 0 0,1-1 1 0 0,0 1 0 0 0,0-1-1 0 0,0 0 1 0 0,0 0-1 0 0,0-1 1 0 0,1 1 0 0 0,-1 0-1 0 0,0-1 1 0 0,1 0 0 0 0,6 1-1 0 0,-5-1-152 0 0,1 0-1 0 0,-1-1 1 0 0,1 1-1 0 0,0-1 0 0 0,-1-1 1 0 0,7 0-1 0 0,15-4-1059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08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18 434 10135 0 0,'0'0'778'0'0,"-1"2"-506"0"0,-16 17 7730 0 0,19-22-7428 0 0,35-56 579 0 0,2 1 1 0 0,71-79 0 0 0,-81 103-1120 0 0,2 1 0 0 0,1 1 1 0 0,65-50-1 0 0,-69 66-23 0 0,-27 16-10 0 0,-1 0-1 0 0,0 0 1 0 0,0 0 0 0 0,0-1 0 0 0,0 1-1 0 0,0 0 1 0 0,0 0 0 0 0,0 0 0 0 0,0 0-1 0 0,0 0 1 0 0,0 0 0 0 0,1 0 0 0 0,-1 0-1 0 0,0 0 1 0 0,0 0 0 0 0,0 0 0 0 0,0 0 0 0 0,0 0-1 0 0,0 0 1 0 0,0 0 0 0 0,0 0 0 0 0,1 0-1 0 0,-1 0 1 0 0,0 0 0 0 0,0 0 0 0 0,0 0-1 0 0,0 0 1 0 0,0 0 0 0 0,0 0 0 0 0,0 0-1 0 0,0 0 1 0 0,0 0 0 0 0,1 1 0 0 0,-1-1-1 0 0,0 0 1 0 0,0 0 0 0 0,0 0 0 0 0,0 0 0 0 0,0 0-1 0 0,0 0 1 0 0,0 0 0 0 0,0 0 0 0 0,0 0-1 0 0,0 0 1 0 0,0 0 0 0 0,0 1 0 0 0,0-1-1 0 0,0 0 1 0 0,0 0 0 0 0,0 0 0 0 0,0 0-1 0 0,0 0 1 0 0,0 0 0 0 0,0 0 0 0 0,0 1-1 0 0,3 4 12 0 0,0 1-1 0 0,0 0 1 0 0,-1 0-1 0 0,0 1 1 0 0,-1-1-1 0 0,1 0 1 0 0,-1 1-1 0 0,0-1 1 0 0,-1 1-1 0 0,0 11 1 0 0,-2 9 20 0 0,-7 37 1 0 0,1-10-46 0 0,5-26-30 0 0,1-2-5 0 0,-7 28 1 0 0,7-45-253 0 0,0-1-1 0 0,-1 1 0 0 0,-1-1 1 0 0,1 1-1 0 0,-1-1 1 0 0,0-1-1 0 0,-6 10 1 0 0,-6 4-1272 0 0,6-9-3724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0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0 2759 0 0,'-2'1'207'0'0,"-10"1"954"0"0,1 0 0 0 0,0 1 0 0 0,1 0 0 0 0,-1 1 0 0 0,0 0 0 0 0,1 1 0 0 0,-19 11 0 0 0,17-8-451 0 0,0 1-1 0 0,0 1 1 0 0,1 0 0 0 0,1 1-1 0 0,-14 16 1 0 0,5-1-204 0 0,1 1 0 0 0,2 1 0 0 0,1 1 0 0 0,0 0 0 0 0,-9 32 1 0 0,-128 351 575 0 0,-32 8-724 0 0,166-387-318 0 0,-2-1 0 0 0,-1 0 0 0 0,-1-2 0 0 0,-44 48 0 0 0,57-70-148 0 0,0 1 1 0 0,0-1 0 0 0,-12 7-1 0 0,19-14-254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09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73 228 12439 0 0,'-5'0'225'0'0,"0"1"-1"0"0,0 1 0 0 0,0-1 1 0 0,0 1-1 0 0,0 0 0 0 0,0 0 1 0 0,1 0-1 0 0,-1 1 0 0 0,1-1 1 0 0,-1 1-1 0 0,1 0 1 0 0,0 0-1 0 0,1 1 0 0 0,-6 5 2135 0 0,10-6-1599 0 0,-1-2-743 0 0,0-1 0 0 0,0 1 0 0 0,0-1 0 0 0,0 0 0 0 0,0 1-1 0 0,0-1 1 0 0,0 0 0 0 0,0 1 0 0 0,1-1 0 0 0,-1 1 0 0 0,0-1 0 0 0,0 0 0 0 0,0 1 0 0 0,0-1 0 0 0,0 0 0 0 0,1 1 0 0 0,-1-1 0 0 0,0 0 0 0 0,0 1-1 0 0,1-1 1 0 0,-1 0 0 0 0,0 1 0 0 0,0-1 0 0 0,1 0 0 0 0,-1 0 0 0 0,0 1 0 0 0,1-1 0 0 0,0 0 0 0 0,4 2 72 0 0,0-1 0 0 0,0 0 1 0 0,0 0-1 0 0,1 0 0 0 0,-1-1 1 0 0,0 1-1 0 0,1-1 0 0 0,-1-1 1 0 0,1 1-1 0 0,8-3 0 0 0,8-2 205 0 0,27-9 0 0 0,-40 10-213 0 0,430-171 2997 0 0,-394 155-2722 0 0,2 2-1 0 0,54-14 1 0 0,-83 27-302 0 0,0 2 0 0 0,0 0-1 0 0,1 1 1 0 0,-1 1 0 0 0,0 0 0 0 0,1 1 0 0 0,-1 2 0 0 0,1-1 0 0 0,18 6-1 0 0,-25-3-322 0 0,0 1-1 0 0,0 0 0 0 0,-1 1 1 0 0,0 0-1 0 0,0 0 0 0 0,0 2 0 0 0,-1-1 1 0 0,0 1-1 0 0,11 11 0 0 0,-6-3-1559 0 0,-2 2-3455 0 0,-4 1-1495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0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287 330 2303 0 0,'0'0'102'0'0,"-1"2"-1"0"0,-63 91 16226 0 0,32-54-15238 0 0,-20 15 242 0 0,31-33-697 0 0,-23 30-1 0 0,29-33-431 0 0,4-4-12 0 0,1 0-1 0 0,-11 19 1 0 0,7-8-278 0 0,12-23-125 0 0</inkml:trace>
  <inkml:trace contextRef="#ctx0" brushRef="#br0" timeOffset="1">238 161 2303 0 0,'7'-21'96'0'0,"0"5"32"0"0,0-3-128 0 0,2 1 0 0 0,1 2 0 0 0,-1 0 0 0 0,0-2 2672 0 0,0 4 512 0 0,0 2 4184 0 0,-2 1-6776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4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1 16495 0 0,'0'0'1499'0'0,"-2"0"-1235"0"0,0 0-254 0 0,1 0-1 0 0,-1 0 1 0 0,0 0 0 0 0,0 0 0 0 0,1 0-1 0 0,-1 1 1 0 0,1-1 0 0 0,-1 0 0 0 0,0 1-1 0 0,1-1 1 0 0,-1 1 0 0 0,1 0 0 0 0,-3 1-1 0 0,-20 15 393 0 0,13-9-221 0 0,-2 3 23 0 0,-1 1 0 0 0,2 0 1 0 0,0 1-1 0 0,-18 24 1 0 0,-3 4 43 0 0,-16 16 180 0 0,-80 121 0 0 0,78-87-125 0 0,-55 134 1 0 0,-19 106 22 0 0,63-160-232 0 0,42-122-155 0 0,-48 88 1 0 0,51-108-827 0 0,-3 0 0 0 0,0 0 1 0 0,-46 47-1 0 0,51-63-1825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1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20 3679 0 0,'0'0'712'0'0,"-3"0"1016"0"0,-72 12 6346 0 0,26-1-6857 0 0,-81 28 0 0 0,124-37-1095 0 0,0 0 1 0 0,0 1-1 0 0,0 0 0 0 0,1 0 0 0 0,-1 0 0 0 0,1 0 0 0 0,0 1 1 0 0,0 0-1 0 0,0 0 0 0 0,0 1 0 0 0,0-1 0 0 0,1 1 0 0 0,0 0 1 0 0,0 0-1 0 0,0 0 0 0 0,1 1 0 0 0,0-1 0 0 0,0 1 0 0 0,0 0 1 0 0,1 0-1 0 0,0 0 0 0 0,0 0 0 0 0,0 0 0 0 0,1 0 1 0 0,0 1-1 0 0,-1 6 0 0 0,2 2-70 0 0,0 0-1 0 0,1 0 1 0 0,0-1 0 0 0,1 1 0 0 0,1 0-1 0 0,0-1 1 0 0,1 0 0 0 0,1 0 0 0 0,0 0-1 0 0,13 23 1 0 0,-17-35-17 0 0,0 0-1 0 0,1 0 1 0 0,-1 0-1 0 0,0-1 1 0 0,1 1-1 0 0,0 0 1 0 0,-1-1 0 0 0,3 2-1 0 0,-2-1 10 0 0,-1-1 257 0 0,2-2-126 0 0,9-2 1 0 0,-1 0 0 0 0,0-1 0 0 0,-1-1 1 0 0,1 0-1 0 0,-1 0 0 0 0,0-1 0 0 0,0 0 0 0 0,11-10 1 0 0,-3 2-119 0 0,-2-1 1 0 0,0-1 0 0 0,22-27 0 0 0,-35 39-125 0 0,0-1 0 0 0,0 0 0 0 0,0 0 0 0 0,-1 0 0 0 0,1 0 0 0 0,-1 0 0 0 0,-1 0 0 0 0,1-1 1 0 0,-1 1-1 0 0,1 0 0 0 0,-1-1 0 0 0,-1 1 0 0 0,1-1 0 0 0,-1 0 0 0 0,0 1 0 0 0,-1-1 0 0 0,1 1 0 0 0,-1-1 0 0 0,-1-5 0 0 0,-4-7-288 0 0,0-1 0 0 0,-1 2 1 0 0,0-1-1 0 0,-13-18 0 0 0,16 27 287 0 0,1 3-13 0 0,-1-1 0 0 0,0 0 0 0 0,0 1-1 0 0,0 0 1 0 0,-7-7 0 0 0,10 11-28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1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207 308 9215 0 0,'0'3'422'0'0,"0"3"-344"0"0,-1 0 1 0 0,0 0-1 0 0,0 0 1 0 0,-1 0-1 0 0,1 0 1 0 0,-1-1-1 0 0,0 1 1 0 0,-1-1 0 0 0,-4 9-1 0 0,2-6 443 0 0,0-1-1 0 0,0 0 1 0 0,0 0-1 0 0,-1-1 1 0 0,0 0-1 0 0,-10 9 1 0 0,-10 7 1001 0 0,19-15-1340 0 0,0-1-1 0 0,-1 1 1 0 0,0-1 0 0 0,0-1 0 0 0,-1 0-1 0 0,1 0 1 0 0,-18 7 0 0 0,25-12-123 0 0,0 1 0 0 0,0-1 0 0 0,0 0 0 0 0,0 0 0 0 0,0 1 0 0 0,0-1 0 0 0,0 0 0 0 0,0 0 0 0 0,0 0 0 0 0,1 0 0 0 0,-1 0 0 0 0,0-1 0 0 0,0 1 0 0 0,0 0 0 0 0,0 0 0 0 0,0-1 0 0 0,0 1 0 0 0,0 0 0 0 0,0-1 0 0 0,0 1 0 0 0,1-1 0 0 0,-1 1 0 0 0,0-1 0 0 0,0 1 0 0 0,1-1 0 0 0,-1 0 0 0 0,0 1 0 0 0,1-1 0 0 0,-1 0 0 0 0,0 0 0 0 0,1 1 0 0 0,-1-1 0 0 0,1 0 0 0 0,-1 0 0 0 0,1 0 0 0 0,0 0 0 0 0,-1 0 0 0 0,1 0 0 0 0,0 0 0 0 0,0 0 0 0 0,0 1 0 0 0,0-1 0 0 0,-1 0 0 0 0,1-2 0 0 0,0-2 67 0 0,0 1-1 0 0,0-1 0 0 0,0 0 1 0 0,1 0-1 0 0,-1 1 1 0 0,1-1-1 0 0,2-5 1 0 0,2-5-42 0 0,2 0 0 0 0,0 1 0 0 0,0 0 0 0 0,2 1 1 0 0,-1 0-1 0 0,12-13 0 0 0,67-68-169 0 0,72-41-766 0 0,-140 122 633 0 0,0 0 0 0 0,0 1 0 0 0,1 1 0 0 0,35-13 0 0 0,-37 17 299 0 0,-1 1-1 0 0,0 2 1 0 0,1 0-1 0 0,0 0 0 0 0,0 2 1 0 0,24-1-1 0 0,-37 3 35 0 0,0 0 0 0 0,0 0 0 0 0,1 1 1 0 0,-1 0-1 0 0,0 0 0 0 0,0 0 0 0 0,0 0 0 0 0,0 1 0 0 0,0 0 0 0 0,-1 0 0 0 0,1 1 0 0 0,0-1 0 0 0,-1 1 0 0 0,8 6 0 0 0,-8-6-69 0 0,-1 0 0 0 0,0 1 0 0 0,0-1-1 0 0,-1 1 1 0 0,1 0 0 0 0,-1 0 0 0 0,0 0-1 0 0,0 0 1 0 0,0 1 0 0 0,0-1 0 0 0,-1 0-1 0 0,0 1 1 0 0,1-1 0 0 0,-2 1 0 0 0,1 0-1 0 0,0 8 1 0 0,-1-1-13 0 0,-1 0 0 0 0,0 0-1 0 0,-1 0 1 0 0,0 0 0 0 0,0 0 0 0 0,-1-1-1 0 0,-1 1 1 0 0,-9 19 0 0 0,-3 0 122 0 0,-35 50-1 0 0,46-75-116 0 0,1 0 0 0 0,1 1 0 0 0,-7 13 0 0 0,7-9-221 0 0,0 0-1 0 0,1 0 1 0 0,-2 15 0 0 0,6-14-1343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1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293 168 3679 0 0,'0'0'15951'0'0,"-1"2"-15774"0"0,0-1-119 0 0,0 1 93 0 0,0 0-1 0 0,0-1 1 0 0,0 1 0 0 0,0 0-1 0 0,0 0 1 0 0,1 0-1 0 0,-1 0 1 0 0,0 0 0 0 0,1 0-1 0 0,-1 3 1 0 0,3-4 38 0 0,1 1-144 0 0,0-1 1 0 0,0 1-1 0 0,0-1 0 0 0,0 0 1 0 0,0 0-1 0 0,1 0 0 0 0,-1 0 0 0 0,0 0 1 0 0,0-1-1 0 0,1 0 0 0 0,-1 1 0 0 0,0-1 1 0 0,1 0-1 0 0,-1-1 0 0 0,0 1 1 0 0,1-1-1 0 0,-1 1 0 0 0,0-1 0 0 0,3-1 1 0 0,10-4 205 0 0,0 0 1 0 0,24-14 0 0 0,-11 5-49 0 0,-13 8-107 0 0,29-19 0 0 0,-39 22-80 0 0,0-1 0 0 0,0 0 0 0 0,0 0 0 0 0,-1 0 0 0 0,0-1 0 0 0,0 1 0 0 0,5-9 0 0 0,-3 2-16 0 0,1-7 2 0 0,-8 15-3 0 0,-1 1-11 0 0,1 2-2 0 0,0 0 0 0 0,0 0 0 0 0,0 0 0 0 0,0 0 0 0 0,-1 0 0 0 0,1 0 0 0 0,0 0 0 0 0,-1 0 0 0 0,1 1 0 0 0,0-1 0 0 0,-1 0 0 0 0,1 0 0 0 0,-1 0 0 0 0,1 0 0 0 0,-1 1-1 0 0,0-1 1 0 0,1 0 0 0 0,-1 1 0 0 0,0-1 0 0 0,0 0 0 0 0,1 1 0 0 0,-1-1 0 0 0,0 1 0 0 0,0-1 0 0 0,-1 0 0 0 0,-21-8-330 0 0,15 7 190 0 0,0 1 0 0 0,0 0-1 0 0,0 0 1 0 0,0 1 0 0 0,0 0-1 0 0,-14 2 1 0 0,-47 11-854 0 0,62-11 931 0 0,-14 2-101 0 0,-1 2-1 0 0,1 0 1 0 0,0 1 0 0 0,0 2-1 0 0,1 0 1 0 0,0 1 0 0 0,-24 17-1 0 0,22-11 211 0 0,1 1 0 0 0,0 1 0 0 0,1 1 0 0 0,1 0 0 0 0,-18 26-1 0 0,30-35 14 0 0,0 0 0 0 0,0 1-1 0 0,1 0 1 0 0,0 0 0 0 0,1 0-1 0 0,0 1 1 0 0,1 0-1 0 0,0 0 1 0 0,1 0 0 0 0,0 0-1 0 0,1 0 1 0 0,0 1 0 0 0,1 17-1 0 0,1-26-43 0 0,0-1-1 0 0,0 1 1 0 0,0 0-1 0 0,1-1 1 0 0,0 1-1 0 0,0 0 1 0 0,0-1-1 0 0,0 1 1 0 0,0-1-1 0 0,1 0 1 0 0,-1 1-1 0 0,1-1 1 0 0,0 0-1 0 0,0 0 1 0 0,0 0-1 0 0,1 0 1 0 0,-1 0-1 0 0,1 0 1 0 0,-1-1 0 0 0,1 1-1 0 0,0-1 1 0 0,0 0-1 0 0,0 0 1 0 0,0 0-1 0 0,0 0 1 0 0,1 0-1 0 0,-1-1 1 0 0,0 1-1 0 0,1-1 1 0 0,4 1-1 0 0,0 0-362 0 0,-1-1-1 0 0,1 0 0 0 0,-1-1 1 0 0,1 1-1 0 0,0-1 0 0 0,-1-1 1 0 0,1 1-1 0 0,8-3 0 0 0,8-3-5917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1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0 381 5063 0 0,'10'-3'91'0'0,"-6"2"-33"0"0,1 0 0 0 0,0 0 0 0 0,0 0 0 0 0,0 1-1 0 0,0 0 1 0 0,8 0 0 0 0,15 3 1619 0 0,-16 0 782 0 0,0 1 1 0 0,-1 0-1 0 0,19 8 1 0 0,-19-4-2259 0 0,-2 0-125 0 0,-7-6 668 0 0,-4-1-464 0 0,-2 1-134 0 0,0 0 0 0 0,1-1-1 0 0,-1 0 1 0 0,0 0 0 0 0,0 0-1 0 0,0 0 1 0 0,0 0 0 0 0,1-1-1 0 0,-1 0 1 0 0,0 0 0 0 0,0 0-1 0 0,0 0 1 0 0,0 0 0 0 0,0-1-1 0 0,0 0 1 0 0,0 0 0 0 0,0 0-1 0 0,1 0 1 0 0,-1-1-1 0 0,0 1 1 0 0,1-1 0 0 0,-1 0-1 0 0,-3-3 1 0 0,3 2-74 0 0,0 0 0 0 0,1 0 0 0 0,-1 0 0 0 0,1-1 0 0 0,0 1 0 0 0,0-1 0 0 0,0 0 0 0 0,0 0 0 0 0,1 0 0 0 0,0 0 0 0 0,-1 0 0 0 0,1-1 0 0 0,1 1 0 0 0,-1-1-1 0 0,1 1 1 0 0,0-1 0 0 0,0 0 0 0 0,0 0 0 0 0,1 1 0 0 0,-1-1 0 0 0,1 0 0 0 0,0 0 0 0 0,1 0 0 0 0,-1 1 0 0 0,1-1 0 0 0,0 0 0 0 0,0 0 0 0 0,0 1 0 0 0,4-9 0 0 0,1-1-66 0 0,2 0 1 0 0,-1 1 0 0 0,1 0-1 0 0,1 0 1 0 0,1 0-1 0 0,0 1 1 0 0,22-21-1 0 0,-1 7-299 0 0,61-42-1 0 0,-81 61 266 0 0,1 0 0 0 0,-1 0-1 0 0,1 1 1 0 0,0 1 0 0 0,0 0-1 0 0,1 1 1 0 0,0 0 0 0 0,-1 0-1 0 0,1 2 1 0 0,0 0 0 0 0,1 0-1 0 0,19 1 1 0 0,-30 1 42 0 0,1 0 1 0 0,-1 0-1 0 0,1 0 0 0 0,-1 1 0 0 0,0 0 0 0 0,1 0 1 0 0,-1 0-1 0 0,0 0 0 0 0,1 0 0 0 0,-1 0 1 0 0,0 1-1 0 0,0 0 0 0 0,0-1 0 0 0,0 1 0 0 0,-1 0 1 0 0,1 1-1 0 0,0-1 0 0 0,-1 0 0 0 0,0 1 1 0 0,1 0-1 0 0,-1-1 0 0 0,0 1 0 0 0,0 0 0 0 0,-1 0 1 0 0,1 0-1 0 0,0 0 0 0 0,-1 0 0 0 0,0 0 1 0 0,0 1-1 0 0,0-1 0 0 0,0 0 0 0 0,0 6 0 0 0,0-2 24 0 0,-1 0-1 0 0,0 1 1 0 0,0-1-1 0 0,-1 0 1 0 0,0 0-1 0 0,-1 0 0 0 0,1 0 1 0 0,-1 0-1 0 0,-4 10 1 0 0,0-6-5 0 0,0 1-1 0 0,-1-1 1 0 0,0 0 0 0 0,-11 12 0 0 0,-12 17 49 0 0,16-20-24 0 0,-1-1 0 0 0,-23 23 0 0 0,19-24-194 0 0,5-5-206 0 0,0 0 0 0 0,-1 0-1 0 0,-19 11 1 0 0,33-23 265 0 0,1 0-1 0 0,-1-1 1 0 0,0 1 0 0 0,0-1-1 0 0,0 1 1 0 0,-1-1 0 0 0,1 1 0 0 0,0-1-1 0 0,0 0 1 0 0,0 0 0 0 0,0 1 0 0 0,0-1-1 0 0,0 0 1 0 0,0 0 0 0 0,-1 0 0 0 0,1 0-1 0 0,0 0 1 0 0,0-1 0 0 0,0 1 0 0 0,0 0-1 0 0,0 0 1 0 0,-2-1 0 0 0,2 0 51 0 0,-1 0 1 0 0,1 0 0 0 0,0 0-1 0 0,0 0 1 0 0,0 0-1 0 0,-1-1 1 0 0,1 1 0 0 0,0 0-1 0 0,1 0 1 0 0,-1-1-1 0 0,0 1 1 0 0,0-1 0 0 0,0 1-1 0 0,0-2 1 0 0,-1-2-421 0 0,1 0 1 0 0,0-1-1 0 0,-1 1 1 0 0,1-10-1 0 0,1-6-4165 0 0,3-3-1375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1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29 11519 0 0,'1'-2'528'0'0,"1"-1"-338"0"0,11-14 319 0 0,-6 11 4596 0 0,-12 13-4206 0 0,-12 16-1219 0 0,-67 85 735 0 0,-81 133 0 0 0,113-162-48 0 0,-41 44-223 0 0,19-28-48 0 0,68-87-74 0 0,1 0-1 0 0,0 0 0 0 0,0 1 1 0 0,1 0-1 0 0,-4 10 0 0 0,7-17-50 0 0,1 0-1 0 0,-1 0 0 0 0,1 0 1 0 0,0 1-1 0 0,-1-1 1 0 0,1 0-1 0 0,0 1 0 0 0,0-1 1 0 0,0 0-1 0 0,1 0 1 0 0,-1 1-1 0 0,1 1 0 0 0,0-2-55 0 0,-1-1-1 0 0,1 0 0 0 0,0 1 0 0 0,0-1 0 0 0,-1 0 0 0 0,1 0 0 0 0,0 0 1 0 0,0 0-1 0 0,0 0 0 0 0,0 0 0 0 0,1 0 0 0 0,-1 0 0 0 0,0 0 0 0 0,0 0 0 0 0,0-1 1 0 0,1 1-1 0 0,-1 0 0 0 0,0-1 0 0 0,1 1 0 0 0,2 0 0 0 0,13 1-6338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1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1839 0 0,'0'0'83'0'0,"-2"2"-6"0"0,-4 3-710 0 0,-9 4 6521 0 0,8-4-3919 0 0,5-4-1403 0 0,0 0-87 0 0,-3 7 3012 0 0,11 2-3390 0 0,0 0 0 0 0,0 0-1 0 0,-1 0 1 0 0,0 1 0 0 0,-1 0 0 0 0,4 17-1 0 0,10 73 989 0 0,0 6-579 0 0,-14-84-510 0 0,-6-16 0 0 0,0-3 0 0 0,0 3-16 0 0,0-1 0 0 0,-1 1 0 0 0,0-1 0 0 0,0 0-1 0 0,0 0 1 0 0,-1 0 0 0 0,0 0 0 0 0,0-1 0 0 0,0 0 0 0 0,-6 5 0 0 0,-8 8-99 0 0,-28 20 0 0 0,37-31 104 0 0,-14 9-130 0 0,-39 21 1 0 0,41-25-41 0 0,7-6-1809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1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5983 0 0,'0'0'3490'0'0,"-2"2"-1906"0"0,-65 81 1705 0 0,59-72-2971 0 0,0 0-1 0 0,1 1 1 0 0,0-1-1 0 0,-5 16 1 0 0,-18 52 711 0 0,16-40-767 0 0,-4 12-55 0 0,1 0-73 0 0,-3-1-1 0 0,-49 90 1 0 0,-7-29-170 0 0,-106 119 1 0 0,108-140-272 0 0,49-61 185 0 0,12-14-3 0 0,0 0 1 0 0,-19 32-1 0 0,31-46-493 0 0,14-10-9716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1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36 139 3679 0 0,'-2'1'167'0'0,"0"1"-111"0"0,-6 1 36 0 0,-4 0-47 0 0,1 2 9549 0 0,12-3-9506 0 0,0 0 0 0 0,0-1 1 0 0,1 1-1 0 0,-1-1 0 0 0,1 1 0 0 0,-1-1 1 0 0,1 0-1 0 0,-1 1 0 0 0,1-1 1 0 0,0 0-1 0 0,2 1 0 0 0,-3-2-41 0 0,0 1 13 0 0,0 0-1 0 0,0-1 0 0 0,0 1 1 0 0,1-1-1 0 0,-1 0 0 0 0,0 1 0 0 0,0-1 1 0 0,1 0-1 0 0,-1 0 0 0 0,0 0 1 0 0,1 0-1 0 0,-1 0 0 0 0,0 0 1 0 0,3-1-1 0 0,2 1 119 0 0,29-2 777 0 0,55-10-1 0 0,-52 6-575 0 0,313-60 1751 0 0,-350 66-2124 0 0,82-13 214 0 0,98-4 1 0 0,3 0-1983 0 0,-181 17 1691 0 0,16-2-722 0 0,0-1-1 0 0,0-1 1 0 0,-1 0 0 0 0,33-13 0 0 0,-33 7-689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1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 3679 0 0,'0'0'6555'0'0,"0"3"-4575"0"0,0 4-1731 0 0,0 0-1 0 0,0 0 1 0 0,-1 0-1 0 0,0 0 1 0 0,0 0 0 0 0,-1 0-1 0 0,-4 12 1 0 0,-23 50 337 0 0,19-47-312 0 0,-107 255 1576 0 0,114-269-1825 0 0,-82 195 299 0 0,68-168-304 0 0,-2 0-1 0 0,-1-2 1 0 0,-40 50 0 0 0,-97 80 63 0 0,3-2 44 0 0,148-153-116 0 0,4-7 16 0 0,5-3-938 0 0,56-50 183 0 0,74-60 225 0 0,6 11-251 0 0,-123 90 735 0 0,-10 6 63 0 0,0 1 1 0 0,0 0-1 0 0,0 0 0 0 0,0 1 0 0 0,11-5 0 0 0,-16 8 24 0 0,0 0-43 0 0,-1-1-1 0 0,1 1 1 0 0,-1 0 0 0 0,1 0-1 0 0,0 0 1 0 0,-1 0 0 0 0,1-1 0 0 0,0 1-1 0 0,-1 0 1 0 0,1 0 0 0 0,0 0-1 0 0,-1 0 1 0 0,1 0 0 0 0,0 1 0 0 0,-1-1-1 0 0,1 0 1 0 0,0 0 0 0 0,-1 0-1 0 0,1 1 1 0 0,-1-1 0 0 0,1 0 0 0 0,0 1-1 0 0,1 0-14 0 0,0 0 0 0 0,0 0 0 0 0,-1 1 0 0 0,1-1 1 0 0,0 1-1 0 0,-1-1 0 0 0,1 1 0 0 0,-1-1 0 0 0,0 1 0 0 0,1 0 0 0 0,-1 0 0 0 0,0 0 0 0 0,0-1 0 0 0,0 1 0 0 0,-1 0 0 0 0,1 0 0 0 0,0 1 0 0 0,-1-1 0 0 0,1 0 0 0 0,-1 0 0 0 0,1 4 0 0 0,0 0 31 0 0,-1 3 35 0 0,1-1 1 0 0,-1 0 0 0 0,0 0 0 0 0,0 1 0 0 0,-1-1 0 0 0,-1 0 0 0 0,1 0 0 0 0,-4 11-1 0 0,-4 7 200 0 0,-14 28-1 0 0,20-47-229 0 0,-25 46 206 0 0,18-36-176 0 0,1 0 0 0 0,-7 20 0 0 0,13-27-815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1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229 195 1375 0 0,'2'2'11274'0'0,"4"1"-11020"0"0,1 0 1 0 0,-1 0 0 0 0,1-1 0 0 0,-1 0 0 0 0,1 0 0 0 0,0 0-1 0 0,0-1 1 0 0,0 0 0 0 0,0-1 0 0 0,0 1 0 0 0,0-1 0 0 0,0-1-1 0 0,0 1 1 0 0,0-1 0 0 0,9-2 0 0 0,12-4 343 0 0,0-2 0 0 0,36-15-1 0 0,-55 21-573 0 0,1-1 1 0 0,-1-1 0 0 0,1 0-1 0 0,-1 0 1 0 0,0 0 0 0 0,-1-1 0 0 0,12-11-1 0 0,-16 14-89 0 0,-1 0 1 0 0,0-1-1 0 0,0 1 0 0 0,0-1 0 0 0,0 1 0 0 0,-1-1 0 0 0,1 0 1 0 0,-1 0-1 0 0,0 0 0 0 0,-1 0 0 0 0,1-1 0 0 0,0 1 0 0 0,-1 0 0 0 0,0-1 1 0 0,0 1-1 0 0,0-9 0 0 0,-1 10 1 0 0,-1 1 1 0 0,1-1-1 0 0,-1 1 1 0 0,1-1 0 0 0,-1 1-1 0 0,0-1 1 0 0,0 1-1 0 0,0-1 1 0 0,0 1-1 0 0,0 0 1 0 0,-1 0-1 0 0,1 0 1 0 0,-1 0-1 0 0,0 0 1 0 0,1 0-1 0 0,-1 0 1 0 0,-3-3-1 0 0,4 5 41 0 0,0 0 1 0 0,0-1-1 0 0,1 1 0 0 0,-1 0 0 0 0,0-1 0 0 0,0 1 0 0 0,0 0 1 0 0,0 0-1 0 0,1 0 0 0 0,-1 0 0 0 0,0 0 0 0 0,0 0 1 0 0,0 0-1 0 0,0 0 0 0 0,0 0 0 0 0,1 0 0 0 0,-3 1 0 0 0,0 0-55 0 0,-8 0-90 0 0,-1 2 0 0 0,1-1-1 0 0,0 2 1 0 0,0-1 0 0 0,-20 11 0 0 0,-49 31-316 0 0,70-40 426 0 0,-42 27-76 0 0,-66 53 0 0 0,95-66 236 0 0,1 2-1 0 0,1 0 1 0 0,1 1 0 0 0,-33 47-1 0 0,48-62-79 0 0,-32 56 192 0 0,34-58-197 0 0,0 1 1 0 0,1 0 0 0 0,-1 0-1 0 0,2 0 1 0 0,-1 0 0 0 0,1 0-1 0 0,-1 1 1 0 0,2-1 0 0 0,-1 8-1 0 0,1-11-11 0 0,0-1 1 0 0,1 1-1 0 0,-1 0 0 0 0,1-1 0 0 0,0 1 0 0 0,0 0 1 0 0,0-1-1 0 0,0 1 0 0 0,0-1 0 0 0,1 1 0 0 0,-1-1 1 0 0,1 0-1 0 0,-1 0 0 0 0,1 0 0 0 0,0 0 0 0 0,0 0 1 0 0,0 0-1 0 0,0 0 0 0 0,0 0 0 0 0,0-1 1 0 0,1 1-1 0 0,-1-1 0 0 0,0 1 0 0 0,1-1 0 0 0,-1 0 1 0 0,1 0-1 0 0,4 1 0 0 0,3 0 20 0 0,-1 0-1 0 0,1 0 1 0 0,0-1 0 0 0,0 0-1 0 0,0-1 1 0 0,14-1 0 0 0,50-8-254 0 0,-1-3 1 0 0,79-24 0 0 0,-116 27-5073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4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139 202 13359 0 0,'-26'-3'424'0'0,"0"0"-1"0"0,0 1 0 0 0,-34 5 6357 0 0,60-1-6713 0 0,0-1 0 0 0,1 1 1 0 0,-1 0-1 0 0,1-1 0 0 0,0 1 1 0 0,-1-1-1 0 0,1 1 0 0 0,0-1 1 0 0,0 1-1 0 0,0-1 0 0 0,0 1 1 0 0,0-1-1 0 0,0 0 0 0 0,0 0 1 0 0,1 0-1 0 0,-1 1 0 0 0,2 0 1 0 0,0 0-3 0 0,0-1 0 0 0,0 1 0 0 0,1-1 0 0 0,-1 1 0 0 0,0-1-1 0 0,1 0 1 0 0,6 1 0 0 0,4-1 36 0 0,0 0 0 0 0,1-1 0 0 0,16-2 0 0 0,-27 2-54 0 0,59-7 161 0 0,70-16 0 0 0,63-25 287 0 0,-113 27-422 0 0,10-5-2420 0 0,161-67 1 0 0,-216 75-4993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1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52 1375 0 0,'3'-1'107'0'0,"1"0"-69"0"0,1-1 0 0 0,-1 1-1 0 0,1-1 1 0 0,-1 0 0 0 0,0 0 0 0 0,7-5 0 0 0,12-13 5913 0 0,-14 11 1694 0 0,-11 8-7549 0 0,-1 0-1 0 0,1 0 0 0 0,-1 1 1 0 0,1-1-1 0 0,-1 1 0 0 0,1-1 1 0 0,-1 1-1 0 0,1 0 0 0 0,-1 0 1 0 0,0 0-1 0 0,1 1 1 0 0,-1-1-1 0 0,1 1 0 0 0,-1-1 1 0 0,-4 3-1 0 0,-5 2 92 0 0,0 0 0 0 0,-12 7 0 0 0,0 1-10 0 0,-181 93 109 0 0,3-2-738 0 0,135-73 200 0 0,67-31 251 0 0,0 0 0 0 0,0 0 0 0 0,0 0 0 0 0,0 0 0 0 0,0 0 0 0 0,0 0 0 0 0,0 0 0 0 0,0 0 0 0 0,0 0 0 0 0,0 0 0 0 0,0 0 1 0 0,0 0-1 0 0,0 1 0 0 0,1-1 0 0 0,-1 0 0 0 0,0 0 0 0 0,0 0 0 0 0,0 0 0 0 0,0 0 0 0 0,0 0 0 0 0,0 0 0 0 0,0 0 0 0 0,0 0 0 0 0,0 0 1 0 0,0 0-1 0 0,0 0 0 0 0,0 0 0 0 0,0 0 0 0 0,0 0 0 0 0,0 0 0 0 0,0 0 0 0 0,0 0 0 0 0,0 1 0 0 0,0-1 0 0 0,0 0 0 0 0,0 0 1 0 0,0 0-1 0 0,0 0 0 0 0,0 0 0 0 0,0 0 0 0 0,0 0 0 0 0,0 0 0 0 0,0 0 0 0 0,-1 0 0 0 0,1 0 0 0 0,0 0 0 0 0,0 0 0 0 0,0 0 0 0 0,0 0 1 0 0,0 0-1 0 0,0 0 0 0 0,0 0 0 0 0,0 0 0 0 0,0 0 0 0 0,0 0 0 0 0,0 0 0 0 0,0 0 0 0 0,1 2-3 0 0,0-1 0 0 0,0 0 0 0 0,1 0 0 0 0,-1 0 0 0 0,1 0-1 0 0,-1 0 1 0 0,0 0 0 0 0,1-1 0 0 0,-1 1 0 0 0,1 0 0 0 0,0-1 0 0 0,-1 1 0 0 0,1-1-1 0 0,-1 0 1 0 0,3 1 0 0 0,3-1-6 0 0,83 20-53 0 0,-57-14 40 0 0,1 2 0 0 0,49 18 0 0 0,-66-19 23 0 0,3 1 0 0 0,0 0 0 0 0,-1 1 0 0 0,0 1 0 0 0,31 23 0 0 0,-38-22 0 0 0,-3 4 0 0 0,-6 1 0 0 0,-4-12 25 0 0,1-1 0 0 0,-1 0 0 0 0,0 0 0 0 0,0 0 0 0 0,-1 0-1 0 0,1 0 1 0 0,-1 0 0 0 0,1 0 0 0 0,-1 0 0 0 0,0-1 0 0 0,0 1 0 0 0,0-1 0 0 0,-1 1-1 0 0,-3 3 1 0 0,-2 1 80 0 0,0-1 0 0 0,-1 0-1 0 0,-13 8 1 0 0,-18 5-11 0 0,-1-2 0 0 0,0-1 0 0 0,-70 15 0 0 0,45-15-472 0 0,-79 9-1 0 0,119-23 300 0 0,26-2 51 0 0,-1 0-1 0 0,1 0 0 0 0,-1 0 0 0 0,1 0 1 0 0,-1 0-1 0 0,1 0 0 0 0,-1 0 0 0 0,1 0 1 0 0,0 0-1 0 0,-1 0 0 0 0,1 0 1 0 0,-1 0-1 0 0,1 0 0 0 0,-1 0 0 0 0,1 0 1 0 0,-1-1-1 0 0,1 1 0 0 0,0 0 1 0 0,-1 0-1 0 0,1 0 0 0 0,-1-1 0 0 0,1 1 1 0 0,0 0-1 0 0,-1-1 0 0 0,1 1 1 0 0,0 0-1 0 0,0-1 0 0 0,-1 0 0 0 0,1 1 7 0 0,0-1 0 0 0,0 0-1 0 0,0 1 1 0 0,1-1-1 0 0,-1 1 1 0 0,0-1-1 0 0,1 0 1 0 0,-1 1-1 0 0,0-1 1 0 0,1 1 0 0 0,-1-1-1 0 0,1 1 1 0 0,-1-1-1 0 0,1 1 1 0 0,-1-1-1 0 0,1 0 1 0 0,25-16-577 0 0,-7 6-286 0 0,2-1-205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2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139 210 919 0 0,'-1'3'67'0'0,"-12"30"719"0"0,-15 21 8852 0 0,15-30-6321 0 0,1 0-3302 0 0,-26 41 397 0 0,37-63-348 0 0,0-1 116 0 0,0 0-140 0 0,1-1 0 0 0,-1 1 0 0 0,1-1 0 0 0,-1 1 0 0 0,1-1 1 0 0,-1 0-1 0 0,1 1 0 0 0,-1-1 0 0 0,0 0 0 0 0,1 1 0 0 0,-1-1 0 0 0,1 0 0 0 0,-1 1 0 0 0,0-1 0 0 0,0 0 0 0 0,0 0-21 0 0,0 0-1 0 0,0 0 0 0 0,0-1 1 0 0,0 1-1 0 0,0 0 1 0 0,0-1-1 0 0,1 1 0 0 0,-1-1 1 0 0,0 1-1 0 0,0-1 0 0 0,0 1 1 0 0,1-1-1 0 0,-1 1 1 0 0,0-1-1 0 0,1 0 0 0 0,-1 1 1 0 0,0-1-1 0 0,1 0 0 0 0,-1 0 1 0 0,1 1-1 0 0,-1-1 1 0 0,1 0-1 0 0,0 0 0 0 0,-1-1 1 0 0,0-1-4 0 0,0 1 0 0 0,1-1 1 0 0,-1 0-1 0 0,1 0 0 0 0,0 0 1 0 0,0 0-1 0 0,0 0 0 0 0,0-3 1 0 0,2-3 8 0 0,0-1 1 0 0,0 1-1 0 0,1 0 1 0 0,4-13-1 0 0,0 8-26 0 0,1 0-1 0 0,0 1 1 0 0,1-1-1 0 0,0 2 1 0 0,1-1-1 0 0,0 1 0 0 0,1 1 1 0 0,1 0-1 0 0,-1 0 1 0 0,21-12-1 0 0,-15 11-3 0 0,1 1-1 0 0,1 1 1 0 0,0 0-1 0 0,0 2 1 0 0,1 0-1 0 0,0 1 1 0 0,29-5-1 0 0,-38 10 47 0 0,-1 0 0 0 0,1 2-1 0 0,-1-1 1 0 0,1 1 0 0 0,14 2-1 0 0,-18-1-7 0 0,-1 0-1 0 0,1 0 0 0 0,-1 1 1 0 0,0 0-1 0 0,0 0 1 0 0,0 0-1 0 0,0 1 0 0 0,0 0 1 0 0,8 6-1 0 0,-11-4 121 0 0,-1-1-116 0 0,-2 1 0 0 0,1-1-1 0 0,-1 1 1 0 0,1-1 0 0 0,-1 1-1 0 0,0-1 1 0 0,-1 0 0 0 0,1 1-1 0 0,-1-1 1 0 0,-1 6 0 0 0,-1-1 22 0 0,0-1 1 0 0,0 0 0 0 0,-1-1 0 0 0,-8 15-1 0 0,-4 1 157 0 0,-1-2-1 0 0,-27 28 0 0 0,41-46-184 0 0,-4 4 24 0 0,0 1 0 0 0,-1-1 0 0 0,1 0 0 0 0,-1 0 1 0 0,-1-1-1 0 0,0 0 0 0 0,1-1 0 0 0,-2 0 0 0 0,-16 7 0 0 0,26-12-53 0 0,0 0 0 0 0,0 0 0 0 0,0 0-1 0 0,0 0 1 0 0,0 0 0 0 0,0 0 0 0 0,0 0 0 0 0,0 0-1 0 0,-1 1 1 0 0,1-1 0 0 0,0 0 0 0 0,0 0 0 0 0,0 0-1 0 0,0 0 1 0 0,0 0 0 0 0,0 0 0 0 0,0 0 0 0 0,0 0-1 0 0,0 0 1 0 0,0 0 0 0 0,0-1 0 0 0,0 1 0 0 0,-1 0-1 0 0,1 0 1 0 0,0 0 0 0 0,0 0 0 0 0,0 0 0 0 0,0 0-1 0 0,0 0 1 0 0,0 0 0 0 0,0 0 0 0 0,0 0 0 0 0,0 0-1 0 0,0 0 1 0 0,0 0 0 0 0,0 0 0 0 0,0 0 0 0 0,0 0-1 0 0,0 0 1 0 0,0 0 0 0 0,-1 0 0 0 0,1-1 0 0 0,0 1-1 0 0,0 0 1 0 0,0 0 0 0 0,0 0 0 0 0,0 0 0 0 0,0 0-1 0 0,0 0 1 0 0,0 0 0 0 0,0 0 0 0 0,0 0 0 0 0,0 0-1 0 0,0 0 1 0 0,0-1 0 0 0,0 1 0 0 0,0 0 0 0 0,0 0-1 0 0,0 0 1 0 0,0-5-16 0 0,0 0 0 0 0,0 1 0 0 0,0-1 0 0 0,0 0 0 0 0,1 0 0 0 0,-1 0 0 0 0,1 1 0 0 0,0-1 0 0 0,1 0 0 0 0,-1 1 0 0 0,1-1 0 0 0,0 1 0 0 0,0-1 0 0 0,0 1 0 0 0,1 0 0 0 0,4-5 0 0 0,5-8-98 0 0,1 0-1 0 0,23-20 0 0 0,-14 17 0 0 0,1 2-1 0 0,1 0 0 0 0,37-20 1 0 0,-39 25-85 0 0,159-94-842 0 0,-175 103 1141 0 0,0 1 1 0 0,0 0-1 0 0,1 0 1 0 0,-1 1 0 0 0,0 0-1 0 0,1 0 1 0 0,0 0-1 0 0,-1 1 1 0 0,1 0 0 0 0,9 0-1 0 0,-14 1-61 0 0,1 0 1 0 0,-1 1-1 0 0,0-1 0 0 0,0 1 0 0 0,0 0 0 0 0,0 0 1 0 0,0-1-1 0 0,-1 1 0 0 0,1 0 0 0 0,2 2 0 0 0,-1-1-14 0 0,-2-2-11 0 0,0 1 0 0 0,-1-1 0 0 0,1 1 0 0 0,0 0 0 0 0,-1-1 0 0 0,1 1 0 0 0,-1-1 0 0 0,1 1 0 0 0,-1 0 0 0 0,1 0 0 0 0,-1-1 0 0 0,1 1 0 0 0,-1 0 1 0 0,0 0-1 0 0,1-1 0 0 0,-1 1 0 0 0,0 1 0 0 0,2 2 52 0 0,0 1 41 0 0,0 1 1 0 0,0 0-1 0 0,0-1 1 0 0,-1 1-1 0 0,0 0 1 0 0,0 0-1 0 0,0 0 1 0 0,-1 0-1 0 0,0 10 1 0 0,-9 56 304 0 0,8-61-362 0 0,-4 19 3 0 0,2-3-20 0 0,-2 0 0 0 0,-1 0 0 0 0,-16 45 1 0 0,21-69-76 0 0,0-1 0 0 0,0 1 0 0 0,0-1 0 0 0,0 1 0 0 0,0-1 0 0 0,-1 0 1 0 0,1 0-1 0 0,-1 0 0 0 0,0 0 0 0 0,1 0 0 0 0,-1 0 0 0 0,0 0 1 0 0,-3 2-1 0 0,-6 5-630 0 0,4-2-574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2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468 140 4607 0 0,'2'-1'354'0'0,"19"-8"-507"0"0,-19 9 483 0 0,-1 0 0 0 0,1-1 0 0 0,0 1 0 0 0,-1-1 0 0 0,1 0 0 0 0,-1 1 0 0 0,1-1 0 0 0,-1 0-1 0 0,1 0 1 0 0,-1 0 0 0 0,1 0 0 0 0,-1 0 0 0 0,0 0 0 0 0,0 0 0 0 0,0-1 0 0 0,1 1 0 0 0,-1 0 0 0 0,0-1 0 0 0,-1 1 0 0 0,1-1 0 0 0,0 1 0 0 0,1-3 0 0 0,-2 1-84 0 0,1 0 1 0 0,-1 0-1 0 0,0 0 1 0 0,0 0-1 0 0,0 0 1 0 0,-1 1-1 0 0,1-1 1 0 0,-1 0-1 0 0,1 0 0 0 0,-1 0 1 0 0,0 1-1 0 0,0-1 1 0 0,0 0-1 0 0,-2-2 1 0 0,0 2-107 0 0,0-1-1 0 0,0 1 1 0 0,0 0 0 0 0,0 0 0 0 0,0 0 0 0 0,-1 1-1 0 0,1-1 1 0 0,-1 1 0 0 0,-4-3 0 0 0,-5-3 127 0 0,8 5-240 0 0,1 1 0 0 0,-1-1 0 0 0,0 1 0 0 0,0 0 0 0 0,0 0 0 0 0,0 0 0 0 0,-1 1 0 0 0,1 0 1 0 0,0 0-1 0 0,-1 0 0 0 0,1 0 0 0 0,-1 1 0 0 0,1 0 0 0 0,0 0 0 0 0,-1 1 0 0 0,1-1 0 0 0,-1 1 0 0 0,-8 3 0 0 0,-6 3-48 0 0,1 0 0 0 0,1 2 0 0 0,-30 16 0 0 0,34-17 19 0 0,-11 6-29 0 0,1 2 0 0 0,0 0-1 0 0,-34 32 1 0 0,44-35 15 0 0,1 0 0 0 0,1 1 1 0 0,0 1-1 0 0,1 0 0 0 0,1 1 0 0 0,-14 27 0 0 0,16-26 16 0 0,8-15 0 0 0,0-1 0 0 0,-1 0 0 0 0,1 1 0 0 0,0-1 0 0 0,0 0 0 0 0,-1 0 0 0 0,1 1 0 0 0,0-1 0 0 0,0 0 0 0 0,1 2 0 0 0,-1-1 0 0 0,1-1 0 0 0,-1 0 0 0 0,1 1 0 0 0,0-1 0 0 0,-1 0 0 0 0,1 0 0 0 0,0 1 0 0 0,0-1 0 0 0,0 0 0 0 0,0 0 0 0 0,0 0 0 0 0,0 0 0 0 0,0 0 0 0 0,0 0-1 0 0,0-1 1 0 0,1 1 0 0 0,-1 0 0 0 0,0-1 0 0 0,1 1 0 0 0,-1-1 0 0 0,0 1 0 0 0,1-1 0 0 0,-1 1 0 0 0,0-1 0 0 0,1 0 0 0 0,-1 0 0 0 0,1 0 0 0 0,-1 0 0 0 0,1 0 0 0 0,-1 0 0 0 0,3 0 0 0 0,4-1 4 0 0,1 0 0 0 0,-1-1 0 0 0,0 1 0 0 0,9-4 0 0 0,26-9-26 0 0,-1-1-1 0 0,-1-3 1 0 0,68-38 0 0 0,-101 51-235 0 0,0-1 1 0 0,14-13-1 0 0,-21 17 553 0 0,-15 11-245 0 0,0 1 1 0 0,1 0-1 0 0,0 0 0 0 0,1 2 0 0 0,0-1 0 0 0,-11 15 0 0 0,22-25-49 0 0,-8 10-2 0 0,3-2-18 0 0,5-8-72 0 0,20-1-4690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2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27 11519 0 0,'8'-5'663'0'0,"16"-17"2786"0"0,-17 34-451 0 0,-6-10-2949 0 0,-1-1 0 0 0,1 1 1 0 0,-1 0-1 0 0,0 0 1 0 0,0-1-1 0 0,0 1 1 0 0,0 0-1 0 0,0 0 0 0 0,0-1 1 0 0,0 1-1 0 0,-1 0 1 0 0,1 0-1 0 0,-1-1 1 0 0,1 1-1 0 0,-2 3 1 0 0,-15 24 71 0 0,13-24-65 0 0,-25 36 156 0 0,-46 50 0 0 0,-7 7 56 0 0,-228 350 254 0 0,266-367-1958 0 0,41-73 851 0 0,2-7 33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2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29 14367 0 0,'34'-19'1306'0'0,"-15"10"-1046"0"0,-15 10-270 0 0,-4-1 17 0 0,0 0-1 0 0,0 0 0 0 0,0 0 0 0 0,0 0 0 0 0,0 0 1 0 0,1 0-1 0 0,-1 0 0 0 0,0 0 0 0 0,0 0 1 0 0,0 0-1 0 0,0 1 0 0 0,0-1 0 0 0,1 0 0 0 0,-1 0 1 0 0,0 0-1 0 0,0 0 0 0 0,0 0 0 0 0,0 0 0 0 0,0 0 1 0 0,1 0-1 0 0,-1 0 0 0 0,0 0 0 0 0,0 0 0 0 0,0 0 1 0 0,0 0-1 0 0,0 0 0 0 0,1-1 0 0 0,-1 1 0 0 0,0 0 1 0 0,0 0-1 0 0,0 0 0 0 0,0 0 0 0 0,0 0 0 0 0,0 0 1 0 0,1 0-1 0 0,-1 0 0 0 0,0 0 0 0 0,0 0 0 0 0,0-1 1 0 0,0 1-1 0 0,0 15 527 0 0,-2-8-451 0 0,1 0 0 0 0,-1 0-1 0 0,0 0 1 0 0,-1 0 0 0 0,1 0 0 0 0,-5 7-1 0 0,-25 40 164 0 0,17-32-124 0 0,-58 93 345 0 0,-18 30 202 0 0,-171 275 832 0 0,126-236-1496 0 0,108-146-26 0 0,-3 4-668 0 0,29-40 257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2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126 159 9215 0 0,'0'0'2772'0'0,"3"1"-1790"0"0,2 1-623 0 0,-1 0 1 0 0,1 0 0 0 0,0 0 0 0 0,0-1-1 0 0,0 0 1 0 0,1 0 0 0 0,-1 0 0 0 0,0-1 0 0 0,0 0-1 0 0,0 0 1 0 0,1 0 0 0 0,-1-1 0 0 0,7-1-1 0 0,7-1 497 0 0,0-2-1 0 0,25-8 0 0 0,106-33 333 0 0,-141 44-1214 0 0,-1 0-1 0 0,0-1 1 0 0,-1 0-1 0 0,1 0 1 0 0,12-8 0 0 0,-17 10-30 0 0,-1-1 1 0 0,0 1-1 0 0,0-1 1 0 0,0 0 0 0 0,-1 1-1 0 0,1-1 1 0 0,0 0-1 0 0,0 0 1 0 0,-1 0 0 0 0,0 0-1 0 0,1-1 1 0 0,-1 1-1 0 0,0 0 1 0 0,0-1 0 0 0,0 1-1 0 0,0 0 1 0 0,0-1-1 0 0,-1 1 1 0 0,1-1 0 0 0,-1 1-1 0 0,1-5 1 0 0,-2 6 16 0 0,1 0 1 0 0,0 0 0 0 0,0 0-1 0 0,0 0 1 0 0,-1 1 0 0 0,1-1-1 0 0,0 0 1 0 0,-1 0-1 0 0,1 0 1 0 0,-1 0 0 0 0,1 1-1 0 0,-1-1 1 0 0,1 0-1 0 0,-1 0 1 0 0,0 1 0 0 0,1-1-1 0 0,-1 1 1 0 0,0-1-1 0 0,0 0 1 0 0,1 1 0 0 0,-1-1-1 0 0,-1 0 1 0 0,-18-6-410 0 0,13 6 415 0 0,0 0 1 0 0,0 1-1 0 0,-1 0 0 0 0,1 0 0 0 0,0 1 1 0 0,0 0-1 0 0,0 0 0 0 0,0 0 0 0 0,0 1 1 0 0,0 0-1 0 0,-12 6 0 0 0,0 1-53 0 0,0 1 0 0 0,-31 21-1 0 0,16-6 152 0 0,2 1 0 0 0,1 2 0 0 0,1 1 0 0 0,1 1 0 0 0,2 1 0 0 0,1 2-1 0 0,2 0 1 0 0,-26 47 0 0 0,45-71-65 0 0,0 0 0 0 0,1 1 0 0 0,1 0 0 0 0,-1-1 0 0 0,-2 14 0 0 0,5-5 0 0 0,1-16-3 0 0,0-1 0 0 0,1 1 0 0 0,-1-1 0 0 0,1 1 0 0 0,-1-1 0 0 0,1 1 0 0 0,-1-1 1 0 0,3 3-1 0 0,-2-2-93 0 0,1 0 1 0 0,0 0-1 0 0,0 0 1 0 0,0 0-1 0 0,0 0 1 0 0,0-1-1 0 0,0 1 1 0 0,0-1 0 0 0,1 1-1 0 0,-1-1 1 0 0,1 0-1 0 0,-1 0 1 0 0,1 0-1 0 0,-1 0 1 0 0,1-1 0 0 0,-1 1-1 0 0,1-1 1 0 0,4 1-1 0 0,13-1-6080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2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24 645 11255 0 0,'0'0'1023'0'0,"-2"0"-842"0"0,-6 3 57 0 0,6-3 887 0 0,-6-11 1966 0 0,7 9-2891 0 0,0 0 0 0 0,1 0 0 0 0,-1 0 0 0 0,1 0 0 0 0,0 0 0 0 0,0 0 0 0 0,0 0 0 0 0,0 0 0 0 0,0 0 0 0 0,0 0 0 0 0,0 0 1 0 0,0 0-1 0 0,1-1 0 0 0,-1 1 0 0 0,1 0 0 0 0,2-3 0 0 0,16-34 1416 0 0,-16 34-1375 0 0,13-20 391 0 0,1 0 0 0 0,38-42 0 0 0,50-38 113 0 0,-47 48-577 0 0,-7 6-155 0 0,59-45 0 0 0,27-26-941 0 0,-135 120 36 0 0,6-2-3906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2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0,'0'0'80'0'0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2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34 13103 0 0,'0'0'598'0'0,"1"-3"-10"0"0,0 1-478 0 0,4-20 100 0 0,-5 18 2307 0 0,-3 5-1035 0 0,-5 15-643 0 0,-9 25-775 0 0,3 0 301 0 0,2 0 0 0 0,-8 49-1 0 0,-4 87-69 0 0,14-102-244 0 0,8-65-48 0 0,2-7 5 0 0,-1 1-1 0 0,1-1 1 0 0,-1 0 0 0 0,1 1-1 0 0,0-1 1 0 0,0 0 0 0 0,1 1 0 0 0,0 5-1 0 0,-1-7 635 0 0,9-11-316 0 0,3-9-249 0 0,-1-1 0 0 0,-1 0 0 0 0,-1-1 0 0 0,8-20-1 0 0,-7 14 36 0 0,24-44 0 0 0,-23 54-105 0 0,0 1 0 0 0,1 1 0 0 0,0 0 1 0 0,1 0-1 0 0,1 1 0 0 0,0 1 0 0 0,1 0 0 0 0,19-11 0 0 0,12-8-106 0 0,-44 30 45 0 0,-1 1 47 0 0,0 1-1 0 0,0-1 1 0 0,0 1 0 0 0,0-1 0 0 0,0 0 0 0 0,0 1-1 0 0,0 0 1 0 0,-1-1 0 0 0,1 1 0 0 0,0-1-1 0 0,0 1 1 0 0,-1 0 0 0 0,1 0 0 0 0,0-1 0 0 0,-1 1-1 0 0,1 0 1 0 0,-1 0 0 0 0,1 0 0 0 0,-1 0-1 0 0,1-1 1 0 0,-1 2 0 0 0,9 21-38 0 0,-5-5 20 0 0,-1 1-1 0 0,0 26 1 0 0,3 16 18 0 0,-1-32 7 0 0,-3-9 0 0 0,2 0 0 0 0,0 0 0 0 0,10 25 0 0 0,-14-40 0 0 0,2 0 0 0 0,10 10 0 0 0,-4-7 11 0 0,-6-8 15 0 0,-1 1 1 0 0,0 0 0 0 0,1-1-1 0 0,-1 1 1 0 0,0-1-1 0 0,1 1 1 0 0,-1-1-1 0 0,1 0 1 0 0,-1 0 0 0 0,1 1-1 0 0,-1-1 1 0 0,1 0-1 0 0,-1 0 1 0 0,1-1-1 0 0,-1 1 1 0 0,2 0 0 0 0,-1-1 6 0 0,1 0 15 0 0,0 0 0 0 0,0 0 0 0 0,0-1 0 0 0,0 0 0 0 0,0 1 0 0 0,0-1 0 0 0,-1 0 0 0 0,1 0 0 0 0,-1-1 0 0 0,1 1 0 0 0,-1 0 0 0 0,0-1 0 0 0,3-3 0 0 0,5-9 143 0 0,-1 1 0 0 0,0-1 1 0 0,8-19-1 0 0,7-14 124 0 0,9-5-183 0 0,2 2 0 0 0,2 2 0 0 0,2 1 0 0 0,77-71 0 0 0,-96 99-256 0 0,-19 18-35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23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237 109 2759 0 0,'1'3'207'0'0,"11"19"1623"0"0,4 8 9314 0 0,-12-19-6805 0 0,-1-10-3764 0 0,-1 0-414 0 0,1 0 0 0 0,0 0 0 0 0,0 0 0 0 0,0 0 0 0 0,-1-1 0 0 0,1 1 0 0 0,0-1 0 0 0,0 1 0 0 0,0-1 0 0 0,0 0 0 0 0,0 0 1 0 0,0-1-1 0 0,0 1 0 0 0,4-2 0 0 0,-1 1-45 0 0,0-1 0 0 0,-1 0 0 0 0,1-1 0 0 0,-1 0 0 0 0,1 0 0 0 0,7-6 0 0 0,3-4-203 0 0,0-1-1 0 0,-1 0 1 0 0,15-19-1 0 0,-21 21-208 0 0,0 1 0 0 0,9-16 0 0 0,-17 25 11 0 0,-1 1-334 0 0,1 0 569 0 0,-1 1 0 0 0,0-1 0 0 0,1 0 0 0 0,-1 0 0 0 0,0 0 0 0 0,0 1 1 0 0,1-1-1 0 0,-1 0 0 0 0,0 0 0 0 0,0 1 0 0 0,0-1 0 0 0,0 0 0 0 0,0 0 0 0 0,-1-1 0 0 0,0 0 10 0 0,0 1 0 0 0,-1 0 1 0 0,1-1-1 0 0,0 1 0 0 0,-1 0 0 0 0,0 0 0 0 0,1 0 0 0 0,-1 0 0 0 0,0 0 1 0 0,1 0-1 0 0,-1 0 0 0 0,0 1 0 0 0,0-1 0 0 0,0 1 0 0 0,1-1 0 0 0,-1 1 0 0 0,0 0 1 0 0,0 0-1 0 0,0 0 0 0 0,0 0 0 0 0,0 0 0 0 0,0 0 0 0 0,0 0 0 0 0,0 0 1 0 0,-2 1-1 0 0,-8 2-93 0 0,0 0 1 0 0,-22 10-1 0 0,16-6 79 0 0,-23 8-92 0 0,-66 34 1 0 0,87-38 155 0 0,0 2 1 0 0,1 0 0 0 0,0 1 0 0 0,-32 30 0 0 0,42-34 40 0 0,0 1 0 0 0,1 0 0 0 0,0 0 0 0 0,0 1 1 0 0,1 0-1 0 0,1 0 0 0 0,0 1 0 0 0,-7 24 0 0 0,10-29-26 0 0,2 0 0 0 0,-1 0 0 0 0,1-1 0 0 0,0 1 0 0 0,1 1-1 0 0,0-1 1 0 0,1 10 0 0 0,0-13-17 0 0,0 0-1 0 0,0 1 0 0 0,1-1 0 0 0,-1 0 1 0 0,1 0-1 0 0,0 0 0 0 0,1 0 0 0 0,-1-1 1 0 0,1 1-1 0 0,0-1 0 0 0,6 8 1 0 0,-3-6-6 0 0,0-1 0 0 0,0 0 1 0 0,0 0-1 0 0,1 0 0 0 0,0-1 1 0 0,0 0-1 0 0,0 0 1 0 0,0-1-1 0 0,14 5 0 0 0,-4-3-42 0 0,0-1 0 0 0,0 0-1 0 0,27 1 1 0 0,-6-3-698 0 0,-1-2-1 0 0,1-2 0 0 0,43-7 1 0 0,-42 3-608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4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8 10623 0 0,'-7'-7'7392'0'0,"3"7"-7244"0"0,-1 1-1 0 0,1-1 1 0 0,-1 1-1 0 0,1 0 1 0 0,-1 1-1 0 0,1-1 1 0 0,0 1-1 0 0,0 0 1 0 0,-5 3-1 0 0,-35 24-114 0 0,38-25 35 0 0,-58 45-24 0 0,-66 66-1 0 0,-49 67-2 0 0,102-94 12 0 0,62-70-49 0 0,1 1-1 0 0,-21 40 1 0 0,32-54-4 0 0,1-1 0 0 0,0 1 0 0 0,1-1 0 0 0,-1 1 0 0 0,-1 6 0 0 0,4-1 0 0 0,0-9 0 0 0,0 0 0 0 0,0 0 0 0 0,0 0 0 0 0,0-1 0 0 0,0 1 0 0 0,0 0 0 0 0,0-1 0 0 0,0 1 0 0 0,1-1 0 0 0,-1 1 0 0 0,0-1 0 0 0,0 1 0 0 0,0-1 0 0 0,1 0 0 0 0,-1 0 0 0 0,0 0 0 0 0,2 1 0 0 0,22-2 0 0 0,127-23 26 0 0,-64 7-4 0 0,-11 3-1158 0 0,82-26 0 0 0,-120 26-768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2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101 174 1839 0 0,'0'0'12980'0'0,"3"2"-11685"0"0,-2-1-1210 0 0,1 1-1 0 0,0 0 1 0 0,-1 0-1 0 0,1 0 1 0 0,-1 0 0 0 0,0 0-1 0 0,1 0 1 0 0,-1 0-1 0 0,0 1 1 0 0,0-1 0 0 0,-1 0-1 0 0,1 1 1 0 0,0 1-1 0 0,0 2 17 0 0,0-1 0 0 0,-1 1 0 0 0,1-1 0 0 0,-2 1 0 0 0,0 8 0 0 0,-1 0 99 0 0,-1 0 0 0 0,-1 0-1 0 0,-10 25 1 0 0,7-24 20 0 0,-1 0 0 0 0,-1-1 0 0 0,0 1 0 0 0,-1-2 0 0 0,-17 19 0 0 0,0-5-129 0 0,26-25 184 0 0,1-4-186 0 0,7-10-47 0 0,-1 1-1 0 0,2 0 1 0 0,-1 1 0 0 0,2-1 0 0 0,-1 1 0 0 0,1 1-1 0 0,13-11 1 0 0,19-21-47 0 0,-23 21 1 0 0,1 0 0 0 0,2 2 1 0 0,-1 1-1 0 0,34-22 0 0 0,-38 29-3 0 0,-1 2 1 0 0,1-1-1 0 0,1 2 0 0 0,-1 0 1 0 0,1 1-1 0 0,1 1 1 0 0,30-5-1 0 0,-43 9 35 0 0,1 0-1 0 0,0 1 1 0 0,0 0 0 0 0,-1 0-1 0 0,1 0 1 0 0,0 1 0 0 0,-1 0-1 0 0,1 0 1 0 0,0 1-1 0 0,-1-1 1 0 0,0 1 0 0 0,9 4-1 0 0,-12-5-9 0 0,1 1-1 0 0,0 0 0 0 0,-1 0 1 0 0,1 0-1 0 0,-1 0 1 0 0,0 0-1 0 0,0 1 0 0 0,0-1 1 0 0,0 1-1 0 0,0-1 0 0 0,0 1 1 0 0,-1 0-1 0 0,1 0 0 0 0,-1-1 1 0 0,0 1-1 0 0,1 0 1 0 0,-1 0-1 0 0,-1 0 0 0 0,1 1 1 0 0,0-1-1 0 0,-1 0 0 0 0,0 0 1 0 0,0 5-1 0 0,0 2 8 0 0,-1-1 0 0 0,-1 1 0 0 0,0 0-1 0 0,0-1 1 0 0,-1 0 0 0 0,0 0 0 0 0,0 0 0 0 0,-1 0-1 0 0,-9 14 1 0 0,-4 5 75 0 0,-31 37 0 0 0,43-57-86 0 0,2-4-2 0 0,0-1-1 0 0,-1 1 1 0 0,1 0 0 0 0,-8 5-1 0 0,7-6-2 0 0,0 1 0 0 0,0-1 0 0 0,-1 0 0 0 0,1-1 0 0 0,-8 4-1 0 0,-4-1-104 0 0,12-7 70 0 0,3 1 0 0 0,0 1 16 0 0,0 0 0 0 0,1 0 0 0 0,-1 0 0 0 0,0-1 0 0 0,1 1 0 0 0,-1 0 0 0 0,1-1 0 0 0,-1 1 0 0 0,0-1 0 0 0,1 1 0 0 0,-1-1 0 0 0,1 1 0 0 0,-1-1 0 0 0,1 1 0 0 0,-1-1 0 0 0,1 1 0 0 0,-1-1 0 0 0,1 1 0 0 0,0-1 0 0 0,-1 0 0 0 0,1 1 0 0 0,0-1 0 0 0,0 0-1 0 0,-1 1 1 0 0,1-1 0 0 0,0 0 0 0 0,0 1 0 0 0,0-1 0 0 0,0-1 0 0 0,1-19-58 0 0,1 12 44 0 0,1 1 0 0 0,0 0 0 0 0,0 0 0 0 0,1 0 0 0 0,0 1 0 0 0,0-1 0 0 0,1 1-1 0 0,0 0 1 0 0,11-12 0 0 0,5-3-62 0 0,34-27 0 0 0,-44 40 67 0 0,203-158-381 0 0,-183 144 316 0 0,54-29-1 0 0,-73 47 103 0 0,-1-1-1 0 0,1 1 0 0 0,0 1 0 0 0,0 0 0 0 0,1 1 0 0 0,-1 0 0 0 0,1 1 0 0 0,21-1 1 0 0,-30 3-2 0 0,0 0 1 0 0,0 0 0 0 0,-1 1 0 0 0,1-1 0 0 0,0 1 0 0 0,0 0 0 0 0,-1 0 0 0 0,1 0 0 0 0,-1 1 0 0 0,1-1 0 0 0,-1 1 0 0 0,0 0 0 0 0,1 0 0 0 0,-1 0 0 0 0,0 0-1 0 0,0 0 1 0 0,0 1 0 0 0,-1 0 0 0 0,1-1 0 0 0,-1 1 0 0 0,3 4 0 0 0,-2-3-4 0 0,0 1 0 0 0,-1 0 0 0 0,0 0 0 0 0,0 0 0 0 0,0 0 0 0 0,-1 0 0 0 0,0 0 0 0 0,0 0 0 0 0,0 1-1 0 0,0-1 1 0 0,-1 0 0 0 0,0 1 0 0 0,0-1 0 0 0,-1 8 0 0 0,-3 8 62 0 0,-2-1-1 0 0,0 1 1 0 0,-1-1-1 0 0,0 0 1 0 0,-21 35-1 0 0,16-31 152 0 0,0 0 1 0 0,2 1-1 0 0,-8 28 0 0 0,14-41-155 0 0,2-7-63 0 0,0 0 0 0 0,0 0 0 0 0,1 1 1 0 0,-2 9-1 0 0,0 13-19 0 0,2-26-43 0 0,0 10-218 0 0,1-10-472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2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397 115 4607 0 0,'0'0'354'0'0,"2"-1"-233"0"0,5 0-126 0 0,18-5 1819 0 0,-1-1 3582 0 0,-23 6-5279 0 0,0 1 0 0 0,0 0 0 0 0,0-1 0 0 0,0 1 0 0 0,0-1 0 0 0,0 0 0 0 0,0 1 0 0 0,0-1 0 0 0,0 0-1 0 0,-1 0 1 0 0,1 1 0 0 0,0-1 0 0 0,0 0 0 0 0,-1 0 0 0 0,1 0 0 0 0,0 0 0 0 0,-1 0 0 0 0,1 0 0 0 0,-1 0 0 0 0,1 0 0 0 0,-1 0-1 0 0,1 0 1 0 0,-1 0 0 0 0,0-1 0 0 0,0 1 0 0 0,0 0 0 0 0,1 0 0 0 0,-1 0 0 0 0,0 0 0 0 0,0 0 0 0 0,-1-1 0 0 0,1 1 0 0 0,0 0-1 0 0,0 0 1 0 0,-1 0 0 0 0,1 0 0 0 0,-1-2 0 0 0,0-1 10 0 0,-1 1-1 0 0,1 0 1 0 0,-1 0-1 0 0,0 0 1 0 0,0 0-1 0 0,0 0 1 0 0,0 1-1 0 0,0-1 1 0 0,0 1-1 0 0,-1-1 1 0 0,-3-1 0 0 0,0 0-67 0 0,-1 0 0 0 0,1 1 1 0 0,-1 0-1 0 0,0 0 1 0 0,0 1-1 0 0,-1 0 0 0 0,1 0 1 0 0,0 1-1 0 0,-1 0 1 0 0,1 0-1 0 0,-1 1 0 0 0,1 0 1 0 0,-1 0-1 0 0,1 1 1 0 0,-1 0-1 0 0,1 0 0 0 0,-8 3 1 0 0,-5 1-61 0 0,1 1 0 0 0,1 1-1 0 0,-1 1 1 0 0,1 0 0 0 0,-21 14 0 0 0,23-12 0 0 0,0 1 0 0 0,1 1 0 0 0,0 0 0 0 0,1 1 0 0 0,-19 23 0 0 0,25-26 0 0 0,1-1 0 0 0,0 1 0 0 0,1 0 0 0 0,0 1 0 0 0,0-1 0 0 0,1 1 0 0 0,1 0 0 0 0,0 1 0 0 0,-6 22 0 0 0,10-32 0 0 0,0 0 0 0 0,-1 0 0 0 0,1 0 0 0 0,0 0 0 0 0,0 0 0 0 0,0 0 0 0 0,0 0 0 0 0,0 0 0 0 0,1 0 0 0 0,-1 0 0 0 0,1 0 0 0 0,-1 0 0 0 0,1 0 0 0 0,-1-1 0 0 0,1 1 0 0 0,0 0 0 0 0,0 0 0 0 0,0-1 0 0 0,0 1 0 0 0,0 0 0 0 0,1-1 0 0 0,-1 1 0 0 0,0-1 0 0 0,1 1 0 0 0,1 0 0 0 0,1 1 0 0 0,0-1 0 0 0,0-1 0 0 0,0 1 0 0 0,0-1 0 0 0,0 1 0 0 0,0-1 0 0 0,0 0 0 0 0,0-1 0 0 0,0 1 0 0 0,8-1 0 0 0,5 1-37 0 0,-1-1-1 0 0,0-1 1 0 0,1-1-1 0 0,-1 0 1 0 0,0-1 0 0 0,0-1-1 0 0,0 0 1 0 0,-1-1-1 0 0,1-1 1 0 0,-1 0-1 0 0,17-11 1 0 0,-29 15-63 0 0,0-1-1 0 0,0 0 1 0 0,0 0 0 0 0,0 0-1 0 0,-1 0 1 0 0,0 0 0 0 0,1 0-1 0 0,-1-1 1 0 0,0 1 0 0 0,0-1-1 0 0,-1 1 1 0 0,1-1 0 0 0,-1 0-1 0 0,0 1 1 0 0,0-1 0 0 0,0 0 0 0 0,-1 0-1 0 0,1 0 1 0 0,-1 0 0 0 0,0-6-1 0 0,0 8 321 0 0,-4 1-126 0 0,0 1-93 0 0,-11 5 0 0 0,3 1-1 0 0,3 2 0 0 0,2 1-13 0 0,5-7-798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2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13647 0 0,'0'0'1548'0'0,"-2"2"-1049"0"0,-71 148 2678 0 0,-2 3-2233 0 0,62-123-790 0 0,-22 48 242 0 0,-57 95 1 0 0,58-118-399 0 0,-107 159-913 0 0,112-172-31 0 0,-5 8-3696 0 0,25-41-720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2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43 346 5983 0 0,'13'-12'525'0'0,"2"-1"473"0"0,17-14-1 0 0,-10 16 6173 0 0,12 2-4973 0 0,-6 2-726 0 0,11-6-135 0 0,7-2 77 0 0,78-36 0 0 0,-72 25-1158 0 0,116-66 10 0 0,-113 53-481 0 0,-53 38-115 0 0,-1-1 0 0 0,1 1 0 0 0,-1-1 1 0 0,0 1-1 0 0,1-1 0 0 0,-1 1 0 0 0,0-1 0 0 0,0 0 0 0 0,0 0 0 0 0,0 0 0 0 0,0 0 1 0 0,1-3-1 0 0,-1 2-104 0 0,0 1-1229 0 0</inkml:trace>
  <inkml:trace contextRef="#ctx0" brushRef="#br0" timeOffset="1">0 297 4607 0 0,'0'0'208'0'0,"3"1"-9"0"0,19 6 1437 0 0,0-1-1 0 0,35 6 1 0 0,-29-7 2627 0 0,38 12-1 0 0,-57-15-4002 0 0,-1 2 0 0 0,0-1 0 0 0,1 1 0 0 0,-2 0 0 0 0,1 1 0 0 0,0 0 0 0 0,-1 0 0 0 0,11 11 0 0 0,-5-1 245 0 0,-2 0-1 0 0,1 1 1 0 0,-2 0 0 0 0,0 1 0 0 0,11 26-1 0 0,19 31 1 0 0,-17-39-422 0 0,-11-23-30 0 0,-9-9-69 0 0,0-1 0 0 0,0 0 0 0 0,1 0 1 0 0,-1 0-1 0 0,1 0 0 0 0,0-1 0 0 0,-1 0 0 0 0,1 1 0 0 0,0-1 0 0 0,0-1 0 0 0,0 1 0 0 0,0 0 0 0 0,0-1 1 0 0,0 0-1 0 0,-1 0 0 0 0,1 0 0 0 0,0 0 0 0 0,0-1 0 0 0,4-1 0 0 0,0 0-440 0 0,0 0-1 0 0,-1-1 1 0 0,1 0 0 0 0,-1 0-1 0 0,0-1 1 0 0,0 0 0 0 0,0-1-1 0 0,9-7 1 0 0,7-7-6903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3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261 145 3223 0 0,'0'0'415'0'0,"-1"2"532"0"0,-2 0 685 0 0,-14 12 10658 0 0,14-2-11862 0 0,3-10-213 0 0,-1-2-195 0 0,1 1 1 0 0,0-1-1 0 0,0 1 0 0 0,0-1 1 0 0,-1 1-1 0 0,1-1 0 0 0,0 1 1 0 0,0-1-1 0 0,0 1 1 0 0,0 0-1 0 0,0-1 0 0 0,0 1 1 0 0,0-1-1 0 0,0 1 0 0 0,0-1 1 0 0,0 1-1 0 0,1 0 0 0 0,0 7 615 0 0,2 16 389 0 0,-3-22-209 0 0,6 1-540 0 0,-6-3-263 0 0,0 1 1 0 0,1-1 0 0 0,-1 0-1 0 0,0 1 1 0 0,1-1 0 0 0,-1 0 0 0 0,0 1-1 0 0,1-1 1 0 0,-1 0 0 0 0,0 0-1 0 0,1 1 1 0 0,-1-1 0 0 0,1 0 0 0 0,-1 0-1 0 0,1 0 1 0 0,-1 0 0 0 0,0 0 0 0 0,1 1-1 0 0,-1-1 1 0 0,1 0 0 0 0,0 0-1 0 0,6 0 97 0 0,0 0 0 0 0,-1 0 0 0 0,1 0 0 0 0,0-1 0 0 0,7-1 0 0 0,44-4 260 0 0,-43 6-353 0 0,0 2-16 0 0,-1-2 12 0 0,5-2 71 0 0,-15 0-69 0 0,4-3 66 0 0,2 1-23 0 0,1-2 0 0 0,13-8 0 0 0,-13 8-57 0 0,12-4-25 0 0,-15 7-33 0 0,27-10-4 0 0,-34 12 57 0 0,0 1 0 0 0,-1 0 0 0 0,1 0 0 0 0,-1 0 0 0 0,1-1 0 0 0,-1 1 0 0 0,1 0 0 0 0,0-1 0 0 0,-1 1 0 0 0,1 0 0 0 0,-1-1 0 0 0,1 1 0 0 0,-1-1 0 0 0,0 1 0 0 0,1 0 1 0 0,-1-1-1 0 0,1 0 0 0 0,-1 1 0 0 0,0-1 0 0 0,3-3-63 0 0,2-5 52 0 0,-3-5 16 0 0,0 0 0 0 0,0 4-11 0 0,-1 5-31 0 0,1-3 20 0 0,-1 4-32 0 0,4-17-114 0 0,-5 19 94 0 0,-5-10-163 0 0,3 10 170 0 0,1-1 54 0 0,0-2 10 0 0,-12-6 6 0 0,10 8-20 0 0,-13-8-30 0 0,13 8 45 0 0,-1 1 5 0 0,-15-1-79 0 0,7 2 23 0 0,5-1-12 0 0,5 2 71 0 0,-16 3-128 0 0,-20 5 31 0 0,33-7 71 0 0,0 0-1 0 0,1 1 0 0 0,-1-1 1 0 0,0 1-1 0 0,1 0 1 0 0,-7 4-1 0 0,-11 12-27 0 0,14-11 9 0 0,0-1 1 0 0,-1 0-1 0 0,-14 7 1 0 0,-5 2-184 0 0,1 0 1 0 0,-28 22-1 0 0,-25 16 225 0 0,61-40 43 0 0,0 1 0 0 0,1 1 0 0 0,0 0 0 0 0,-23 27 0 0 0,27-28-35 0 0,12-10-12 0 0,-7 14 1 0 0,1 1 0 0 0,9-12 0 0 0,0-3 0 0 0,1 10 0 0 0,4-1 0 0 0,16 20 152 0 0,-21-31-64 0 0,0 1-1 0 0,13 21 74 0 0,-13-22-4 0 0,0-1-101 0 0,1 2 12 0 0,0-1-1 0 0,1 0 1 0 0,-1 0-1 0 0,1 0 0 0 0,0 0 1 0 0,-1 0-1 0 0,1 0 0 0 0,0-1 1 0 0,0 1-1 0 0,0-1 0 0 0,0 0 1 0 0,0 0-1 0 0,0 0 0 0 0,1 0 1 0 0,-1-1-1 0 0,0 1 0 0 0,0-1 1 0 0,4 0-1 0 0,11 1 142 0 0,-1-2 0 0 0,19-1 0 0 0,-35 1-190 0 0,147-15 287 0 0,-133 14-295 0 0,1-1-11 0 0,0 1 0 0 0,0-1 0 0 0,-1 1 0 0 0,0 2 0 0 0,14 2-13 0 0,-26-2-78 0 0,-1 0-358 0 0,5 0 426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7:3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1387 13 4607 0 0,'5'-13'15063'0'0,"-12"14"-14719"0"0,-1 0 1 0 0,0 0-1 0 0,-7 2 1 0 0,-10 2 114 0 0,7-3-415 0 0,-118 18 791 0 0,118-16-731 0 0,0 1-1 0 0,0 1 1 0 0,1 0-1 0 0,0 1 1 0 0,-23 14-1 0 0,-155 104-183 0 0,172-112-2 0 0,-34 14-1 0 0,6-3-19 0 0,18-9 19 0 0,-42 14-1 0 0,15-7 43 0 0,-147 73-12 0 0,198-90-64 0 0,0-1 0 0 0,0-1 0 0 0,0 1 0 0 0,-1-1 0 0 0,1-1 0 0 0,-1 0 0 0 0,1 0-1 0 0,-1-1 1 0 0,0 0 0 0 0,-12-1 0 0 0,7 0 38 0 0,0 1-1 0 0,-23 4 0 0 0,-42 15 54 0 0,78-19 27 0 0,-11 2-1 0 0,2-4 0 0 0,9 1 4 0 0,-2-3-10 0 0,-2-14 72 0 0,4 6-66 0 0,-3-3 2 0 0,3 10-4 0 0,-7-8 56 0 0,-5-6-44 0 0,9 8-10 0 0,0-1 0 0 0,3 0 0 0 0,2-2 0 0 0,4 0 0 0 0,6-5 0 0 0,3 2 0 0 0,-4 0 18 0 0,12-24-1 0 0,-17 33 2 0 0,-4 4 10 0 0,12-14 24 0 0,-4 8-53 0 0,8-8 0 0 0,-15 16 0 0 0,1-1 0 0 0,0 0 0 0 0,0 1 0 0 0,0-1 0 0 0,0 1 0 0 0,0 0 0 0 0,0-1 0 0 0,0 1 0 0 0,2-1 0 0 0,2-1 0 0 0,8-4 0 0 0,-1 0 0 0 0,0 3 0 0 0,1-1 0 0 0,1 2 0 0 0,-1 0 0 0 0,1 2 0 0 0,19-1 67 0 0,-32 1-55 0 0,-1 1-7 0 0,0 0 0 0 0,0 0 0 0 0,-1 0 1 0 0,1 0-1 0 0,0 0 0 0 0,0 0 0 0 0,0 0 1 0 0,-1 0-1 0 0,1 0 0 0 0,0 0 1 0 0,0 0-1 0 0,-1 1 0 0 0,1-1 0 0 0,0 0 1 0 0,0 1-1 0 0,11 4 83 0 0,1 2-29 0 0,-1 3-49 0 0,-2 1-10 0 0,0 3 0 0 0,-1 0 0 0 0,5 5 0 0 0,-9-15 0 0 0,0-3 0 0 0,25 17 64 0 0,-16-9-53 0 0,3 1 30 0 0,-1 1 0 0 0,14 12 0 0 0,1 2-47 0 0,-27-21 8 0 0,16 8 74 0 0,-12-8 31 0 0,0-1 0 0 0,0 0 0 0 0,0 0 0 0 0,0-1 0 0 0,0 0 0 0 0,1-1 0 0 0,-1 0 0 0 0,12 0 0 0 0,-7 0 155 0 0,1 1-1 0 0,-1 0 1 0 0,22 6 0 0 0,24 14-118 0 0,-32-13-125 0 0,-16-8 18 0 0,-5-2-17 0 0,1 1 12 0 0,0 0 0 0 0,0 0-1 0 0,-1-1 1 0 0,1 0 0 0 0,0 0-1 0 0,0-1 1 0 0,-1 0 0 0 0,7-2 0 0 0,13-5 150 0 0,-16 6-90 0 0,23-6 160 0 0,-22 8-183 0 0,-6 0 17 0 0,5 0-14 0 0,-4 0-38 0 0,-1 1-2 0 0,0-1 1 0 0,0 1 0 0 0,0 0-1 0 0,0 1 1 0 0,0-1 0 0 0,0 1-1 0 0,0 0 1 0 0,8 2 0 0 0,-8-2 9 0 0,4-1-20 0 0,-6 0 415 0 0,-17 2-481 0 0,-3 4-257 0 0,14-4-389 0 0,0-1 0 0 0,0 0 0 0 0,0 0 0 0 0,0 0 0 0 0,-6 1 0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8:2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 5039 0 0,'-3'-5'13632'0'0,"15"5"-13248"0"0,-7 0-212 0 0,-3 0-157 0 0,0 0-1 0 0,0 0 1 0 0,0 0 0 0 0,1 0-1 0 0,-1 0 1 0 0,0 1-1 0 0,0-1 1 0 0,0 1-1 0 0,0 0 1 0 0,0 0 0 0 0,0-1-1 0 0,0 1 1 0 0,0 0-1 0 0,0 1 1 0 0,0-1 0 0 0,0 0-1 0 0,0 0 1 0 0,-1 1-1 0 0,1-1 1 0 0,1 4-1 0 0,-1-2 13 0 0,0 0 0 0 0,0 0 0 0 0,-1 0 0 0 0,0 0 0 0 0,1 0 0 0 0,-1 1 0 0 0,0-1 0 0 0,0 5 0 0 0,0-3 28 0 0,1 8 55 0 0,0 0 0 0 0,-1 1-1 0 0,0-1 1 0 0,-1 1 0 0 0,-1-1-1 0 0,-2 18 1 0 0,-21 80 347 0 0,18-89-434 0 0,1 2 56 0 0,5-18-85 0 0,2 0 0 0 0,0 16-27 0 0,-1-11-500 0 0,0 0 0 0 0,-1 16 0 0 0,-1-24 449 0 0,1 0 1 0 0,0 0-1 0 0,-1 0 0 0 0,0 0 0 0 0,0 0 0 0 0,0 0 0 0 0,0 0 0 0 0,0 0 0 0 0,-1-1 0 0 0,1 1 0 0 0,-1 0 0 0 0,1-1 0 0 0,-4 4 0 0 0,-2 0-21 0 0,-1 0-1 0 0,0 0 1 0 0,-1-1-1 0 0,1 0 1 0 0,-1 0-1 0 0,0-1 1 0 0,-16 5-1 0 0,4-1 45 0 0,-26 9 39 0 0,-1-2 1 0 0,-66 12-1 0 0,36-10 12 0 0,72-15-38 0 0,-19 0-1480 0 0,35-13-7472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8:25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36 8319 0 0,'0'0'756'0'0,"2"-2"-534"0"0,7-7 1733 0 0,21-15 1767 0 0,-30 26-3609 0 0,0 7-72 0 0,-1 1-1 0 0,-1-1 0 0 0,1 0 0 0 0,-1 0 1 0 0,-1 0-1 0 0,0 0 0 0 0,-6 13 1 0 0,-37 61 442 0 0,10-20-305 0 0,-49 116-99 0 0,-37 69 70 0 0,106-216-118 0 0,-2 0 0 0 0,-1-2 0 0 0,-45 54 0 0 0,40-56-18 0 0,0 0 0 0 0,2 1 0 0 0,1 1-1 0 0,-21 39 1 0 0,41-61-13 0 0,5-6-2 0 0,6-6-16 0 0,-10 4 16 0 0,19-9-785 0 0,29-20 0 0 0,-23 12-4577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8:2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11375 0 0,'2'0'522'0'0,"12"2"-105"0"0,106 9 2478 0 0,-104-10 2271 0 0,-4-2-4023 0 0,45-9-121 0 0,95-29 1 0 0,-46 10-1027 0 0,291-51-1808 0 0,-394 80 1158 0 0,-37 12-8462 0 0,16-8 8826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8:26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 11255 0 0,'0'0'2242'0'0,"-3"0"-1690"0"0,2 0-499 0 0,0 0 1 0 0,-1 0-1 0 0,1 0 1 0 0,-1 0-1 0 0,1 1 1 0 0,-1-1 0 0 0,1 0-1 0 0,0 1 1 0 0,-1-1-1 0 0,1 1 1 0 0,0-1-1 0 0,-1 1 1 0 0,1 0 0 0 0,0 0-1 0 0,0 0 1 0 0,0 0-1 0 0,0-1 1 0 0,0 1-1 0 0,0 1 1 0 0,0-1-1 0 0,0 0 1 0 0,0 0 0 0 0,0 0-1 0 0,0 0 1 0 0,1 1-1 0 0,-1-1 1 0 0,0 2-1 0 0,-4 7-25 0 0,1 0-1 0 0,-5 19 1 0 0,3-9 174 0 0,-84 174 426 0 0,65-144-570 0 0,-7 10-1 0 0,-1-2 0 0 0,-4-1 0 0 0,-2-2-1 0 0,-68 74 1 0 0,-2-16 7 0 0,-40 46 516 0 0,132-136-421 0 0,16-22-87 0 0,3-3-17 0 0,74-65 34 0 0,11-11-96 0 0,-48 50 37 0 0,1 1-1 0 0,1 2 0 0 0,51-22 1 0 0,-79 41 10 0 0,-12 6-24 0 0,0-1 1 0 0,-1 1 0 0 0,1 0 0 0 0,0 0 0 0 0,0 0 0 0 0,-1 0-1 0 0,1 0 1 0 0,0 0 0 0 0,-1 0 0 0 0,1 0 0 0 0,0 0 0 0 0,-1 0-1 0 0,1 0 1 0 0,0 0 0 0 0,-1 1 0 0 0,1-1 0 0 0,0 0-1 0 0,-1 0 1 0 0,1 1 0 0 0,0-1 0 0 0,-1 0 0 0 0,1 1 0 0 0,-1-1-1 0 0,1 1 1 0 0,0 0 0 0 0,7 8 147 0 0,-7-9-155 0 0,-1 1 1 0 0,1 0-1 0 0,-1 0 0 0 0,1 0 1 0 0,0 0-1 0 0,-1 0 1 0 0,0 0-1 0 0,1 0 0 0 0,-1 0 1 0 0,0 0-1 0 0,1 0 1 0 0,-1 0-1 0 0,0 0 0 0 0,0 0 1 0 0,0 1-1 0 0,0 0 1 0 0,0 3 15 0 0,1 16 125 0 0,-1 0 0 0 0,0 0 0 0 0,-2 0 0 0 0,-1 0-1 0 0,0 0 1 0 0,-2 0 0 0 0,-9 26 0 0 0,11-40-93 0 0,2-5-45 0 0,0-1 0 0 0,0 1 0 0 0,0 0 1 0 0,0-1-1 0 0,1 1 0 0 0,-1 0 1 0 0,1 0-1 0 0,-1-1 0 0 0,1 1 1 0 0,0 0-1 0 0,0 0 0 0 0,0 0 1 0 0,0-1-1 0 0,0 4 0 0 0,0-3-318 0 0,0-1 0 0 0,0 0 0 0 0,0 1 0 0 0,0-1 0 0 0,0 0 0 0 0,1 1 0 0 0,-1-1 0 0 0,0 1 0 0 0,1-1 0 0 0,-1 0-1 0 0,1 0 1 0 0,0 1 0 0 0,-1-1 0 0 0,1 0 0 0 0,0 0 0 0 0,0 0 0 0 0,1 2 0 0 0,-1-1-1433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4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9 5983 0 0,'-8'-3'623'0'0,"2"1"-317"0"0,1 1 0 0 0,0 0 0 0 0,0 0-1 0 0,-1 1 1 0 0,1 0 0 0 0,0 0 0 0 0,-1 0 0 0 0,1 0 0 0 0,-6 2 0 0 0,-49 12 4822 0 0,55-12-4962 0 0,-19 6 364 0 0,0 1 0 0 0,0 1 0 0 0,1 1-1 0 0,-27 18 1 0 0,-80 66 424 0 0,105-75-757 0 0,1 2-1 0 0,1 0 1 0 0,-21 26 0 0 0,37-38-138 0 0,-1 0 1 0 0,2 0 0 0 0,-1 0 0 0 0,1 1 0 0 0,1 0 0 0 0,0 1 0 0 0,0-1 0 0 0,1 1-1 0 0,1 0 1 0 0,-4 23 0 0 0,6-33-48 0 0,1 0-1 0 0,0 0 1 0 0,0-1-1 0 0,0 1 1 0 0,0 0-1 0 0,0 0 1 0 0,0 0-1 0 0,0 0 1 0 0,1 0-1 0 0,-1-1 1 0 0,0 1-1 0 0,1 0 1 0 0,0 0-1 0 0,-1-1 1 0 0,1 1-1 0 0,0 0 1 0 0,0-1-1 0 0,0 1 1 0 0,0-1-1 0 0,0 1 1 0 0,1-1-1 0 0,-1 1 1 0 0,0-1-1 0 0,1 0 1 0 0,-1 0-1 0 0,1 0 1 0 0,-1 1 0 0 0,1-1-1 0 0,-1-1 1 0 0,1 1-1 0 0,0 0 1 0 0,-1 0-1 0 0,1-1 1 0 0,0 1-1 0 0,0-1 1 0 0,0 1-1 0 0,-1-1 1 0 0,1 0-1 0 0,0 0 1 0 0,2 0-1 0 0,7 1 87 0 0,0-2-1 0 0,0 1 0 0 0,1-2 1 0 0,-1 1-1 0 0,13-5 0 0 0,-1 0 46 0 0,-2 0 1 0 0,1-2-1 0 0,-1 0 0 0 0,37-21 0 0 0,-50 24-129 0 0,1 0 0 0 0,-1-1 0 0 0,0 0 0 0 0,-1 0 0 0 0,1-1 0 0 0,-1 0 0 0 0,-1 0 0 0 0,1 0 0 0 0,-1-1 0 0 0,-1 0 0 0 0,1-1 0 0 0,-1 1 0 0 0,6-16 0 0 0,-9 18-56 0 0,-1 0 0 0 0,1 0 0 0 0,-1-1 0 0 0,0 1 0 0 0,-1 0 0 0 0,0-1 0 0 0,0 1 0 0 0,0-1 0 0 0,0 1 0 0 0,-1-1 0 0 0,0 1 0 0 0,-3-8 0 0 0,-3-7-402 0 0,-1 0 0 0 0,-12-24 0 0 0,0 0-999 0 0,16 38 891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8:2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167 135 5063 0 0,'0'0'1690'0'0,"1"2"-404"0"0,47 54 4384 0 0,-46-55-5523 0 0,0 0 1 0 0,0 1-1 0 0,1-1 1 0 0,-1-1 0 0 0,0 1-1 0 0,0 0 1 0 0,1 0-1 0 0,-1-1 1 0 0,0 0 0 0 0,1 1-1 0 0,-1-1 1 0 0,0 0-1 0 0,1 0 1 0 0,3 0 0 0 0,2 0 347 0 0,7-1-48 0 0,-1 1 1 0 0,0-2 0 0 0,0 0-1 0 0,1 0 1 0 0,-2-2-1 0 0,1 0 1 0 0,0 0-1 0 0,25-13 1 0 0,-15 3-281 0 0,-20 13-140 0 0,14-12 24 0 0,-4 0-190 0 0,-11 8 85 0 0,-2 0-2 0 0,1 2-25 0 0,0 0 1 0 0,-1-1 0 0 0,0 1-1 0 0,1-1 1 0 0,-1 1-1 0 0,0-1 1 0 0,-1 0-1 0 0,1 1 1 0 0,-1-1-1 0 0,0 0 1 0 0,1 0 0 0 0,-2 1-1 0 0,1-1 1 0 0,0 0-1 0 0,-1 0 1 0 0,1 1-1 0 0,-1-1 1 0 0,0 0-1 0 0,-1 1 1 0 0,1-1 0 0 0,-1 1-1 0 0,1 0 1 0 0,-5-7-1 0 0,5 9 25 0 0,0-1-1 0 0,0 1 0 0 0,-1-1 0 0 0,1 1 1 0 0,-1 0-1 0 0,1-1 0 0 0,-1 1 1 0 0,1 0-1 0 0,-1 0 0 0 0,0 0 1 0 0,1 0-1 0 0,-1 0 0 0 0,0 1 1 0 0,-3-2-1 0 0,0 1-39 0 0,1 0 1 0 0,-1 0-1 0 0,1 0 1 0 0,-8 1-1 0 0,2 0 1 0 0,0 1-1 0 0,0 1 1 0 0,1 0-1 0 0,-1 0 0 0 0,0 1 1 0 0,1 0-1 0 0,0 1 1 0 0,-13 6-1 0 0,-4 4 17 0 0,-37 27 0 0 0,38-22 72 0 0,0 1 1 0 0,1 1 0 0 0,-37 42 0 0 0,48-48 19 0 0,1 2 1 0 0,1-1 0 0 0,0 1 0 0 0,1 1 0 0 0,1-1-1 0 0,1 2 1 0 0,-7 21 0 0 0,14-36-7 0 0,-1 1-1 0 0,1 0 1 0 0,0-1 0 0 0,1 1 0 0 0,-1 0-1 0 0,1 0 1 0 0,0-1 0 0 0,0 1-1 0 0,1 0 1 0 0,-1 0 0 0 0,1 0 0 0 0,0-1-1 0 0,0 1 1 0 0,3 5 0 0 0,-3-7 1 0 0,1 1 0 0 0,0-1 0 0 0,0 0 1 0 0,0 1-1 0 0,1-1 0 0 0,-1 0 0 0 0,1 0 1 0 0,0 0-1 0 0,0-1 0 0 0,0 1 0 0 0,0-1 1 0 0,0 0-1 0 0,0 0 0 0 0,1 0 1 0 0,-1 0-1 0 0,1 0 0 0 0,5 1 0 0 0,4 1 57 0 0,-1-1 0 0 0,1 0-1 0 0,0-1 1 0 0,0 0 0 0 0,1-1 0 0 0,19-1-1 0 0,82-13 170 0 0,-92 10-215 0 0,125-24-834 0 0,-103 15-240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8:2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 11255 0 0,'0'0'1575'0'0,"-2"2"-1195"0"0,-46 117 1063 0 0,-39 78-817 0 0,42-111-323 0 0,-116 211 1306 0 0,-8-55-1012 0 0,56-88-460 0 0,109-149-130 0 0,3-4-7 0 0,-1 1 0 0 0,1-1 1 0 0,0 1-1 0 0,0 0 0 0 0,0 0 1 0 0,1-1-1 0 0,-1 1 0 0 0,0 0 1 0 0,0 0-1 0 0,0 4 0 0 0,-2 4-14 0 0,2-8-68 0 0,16-4-10510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8:2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404 105 6911 0 0,'0'0'623'0'0,"2"1"-514"0"0,3 3-17 0 0,12 6 179 0 0,-9-6 766 0 0,-5-3-792 0 0,-1 0-1 0 0,0 0 1 0 0,1 0-1 0 0,-1 0 0 0 0,1-1 1 0 0,-1 1-1 0 0,1-1 1 0 0,-1 1-1 0 0,1-1 1 0 0,-1 0-1 0 0,1 0 0 0 0,-1 0 1 0 0,1 0-1 0 0,-1-1 1 0 0,1 1-1 0 0,-1-1 0 0 0,1 1 1 0 0,3-2-1 0 0,-4 1 180 0 0,8-8 291 0 0,-8 8-610 0 0,2-3 14 0 0,0 1-1 0 0,0-1 0 0 0,0 0 1 0 0,0 0-1 0 0,-1 0 0 0 0,0-1 1 0 0,0 1-1 0 0,0-1 0 0 0,0 1 1 0 0,-1-1-1 0 0,3-8 0 0 0,-5 11-78 0 0,0 1 1 0 0,1-1-1 0 0,-1 0 0 0 0,0 0 0 0 0,-1 0 0 0 0,1 0 0 0 0,0 0 1 0 0,0 0-1 0 0,-1 0 0 0 0,1 0 0 0 0,-1 0 0 0 0,-1-2 0 0 0,2 3-26 0 0,-1 0 7 0 0,0-1 0 0 0,0 1 0 0 0,0-1 0 0 0,0 1 0 0 0,0 0 0 0 0,0-1 0 0 0,0 1 0 0 0,0 0 0 0 0,-1 0 0 0 0,1 0 0 0 0,0 0 0 0 0,-1 0 0 0 0,1 0 0 0 0,-1 0 0 0 0,1 0 0 0 0,-1 1 0 0 0,0-1 0 0 0,-2 0 0 0 0,3 1-4 0 0,-4-2 15 0 0,-1 0 1 0 0,0 1-1 0 0,1 0 0 0 0,-1 0 0 0 0,0 1 0 0 0,0-1 0 0 0,0 1 0 0 0,-6 1 1 0 0,-47 8-41 0 0,51-7 14 0 0,-19 5-19 0 0,0 1 0 0 0,0 1-1 0 0,1 2 1 0 0,0 1 0 0 0,-48 29-1 0 0,49-25 11 0 0,1 2 0 0 0,1 0 0 0 0,0 1 1 0 0,-20 22-1 0 0,39-35-9 0 0,-1-1 0 0 0,1 1 0 0 0,0 0 0 0 0,0 0 0 0 0,1 0 0 0 0,-1 0-1 0 0,1 1 1 0 0,-2 7 0 0 0,4-10 32 0 0,0-1-1 0 0,0 0 1 0 0,1 0 0 0 0,-1 1-1 0 0,1-1 1 0 0,0 0-1 0 0,0 1 1 0 0,0-1-1 0 0,0 0 1 0 0,1 1-1 0 0,-1-1 1 0 0,1 0-1 0 0,0 0 1 0 0,0 1-1 0 0,0-1 1 0 0,0 0-1 0 0,1 0 1 0 0,2 4-1 0 0,-3-5 21 0 0,1-1 1 0 0,0 1-1 0 0,-1-1 0 0 0,1 0 0 0 0,0 0 0 0 0,0 0 0 0 0,0 0 1 0 0,0 0-1 0 0,-1 0 0 0 0,1 0 0 0 0,1-1 0 0 0,-1 1 0 0 0,3 0 1 0 0,-1 0 74 0 0,7 1-72 0 0,1 0 0 0 0,-1 0 1 0 0,0-1-1 0 0,1-1 0 0 0,-1 0 1 0 0,1 0-1 0 0,-1-1 1 0 0,0-1-1 0 0,1 0 0 0 0,-1-1 1 0 0,0 0-1 0 0,0 0 1 0 0,0-1-1 0 0,-1 0 0 0 0,0-1 1 0 0,1-1-1 0 0,-1 1 0 0 0,-1-2 1 0 0,0 1-1 0 0,1-1 1 0 0,-2-1-1 0 0,1 1 0 0 0,-1-2 1 0 0,-1 1-1 0 0,10-14 1 0 0,48-61-308 0 0,-64 82 209 0 0,-1 1-191 0 0,0 0 243 0 0,0 1 0 0 0,0-1-1 0 0,0 0 1 0 0,0 0-1 0 0,0 0 1 0 0,0 1 0 0 0,0-1-1 0 0,0 0 1 0 0,0 0-1 0 0,0 0 1 0 0,1 0 0 0 0,-1 1-1 0 0,0-1 1 0 0,0 0 0 0 0,0 0-1 0 0,0 0 1 0 0,0 0-1 0 0,1 1 1 0 0,-1-1 0 0 0,0 0-1 0 0,0 0 1 0 0,0 0-1 0 0,0 0 1 0 0,1 0 0 0 0,-1 0-1 0 0,0 0 1 0 0,0 0-1 0 0,1 1 1 0 0,-1-1-4 0 0,1 0 0 0 0,-1 0-1 0 0,1 0 1 0 0,-1 1 0 0 0,1-1 0 0 0,-1 0-1 0 0,0 1 1 0 0,1-1 0 0 0,-1 0 0 0 0,1 1-1 0 0,-1-1 1 0 0,0 1 0 0 0,1-1 0 0 0,-1 0-1 0 0,0 1 1 0 0,0-1 0 0 0,1 1 0 0 0,-1-1-1 0 0,0 1 1 0 0,0 0 0 0 0,2 7-124 0 0,-1 0-1 0 0,0 1 1 0 0,0-1-1 0 0,-1 1 1 0 0,0-1 0 0 0,-1 0-1 0 0,0 1 1 0 0,0-1-1 0 0,0 0 1 0 0,-1 0 0 0 0,-1 0-1 0 0,-3 10 1 0 0,5-15-444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8:2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37 542 6447 0 0,'0'0'499'0'0,"-1"-2"-328"0"0,-10-15 1807 0 0,-3-5 5507 0 0,8 6-5740 0 0,4 3-1186 0 0,1-1 1 0 0,0 1 0 0 0,1 0-1 0 0,0-1 1 0 0,1 1-1 0 0,4-19 1 0 0,-1 12-293 0 0,1 0 1 0 0,0 1-1 0 0,13-29 0 0 0,-10 34-191 0 0,-1 0 0 0 0,2 0-1 0 0,0 1 1 0 0,1 0 0 0 0,0 0 0 0 0,0 1-1 0 0,2 1 1 0 0,-1 0 0 0 0,24-17 0 0 0,-8 9-118 0 0,0 3 0 0 0,1 0 0 0 0,58-23-1 0 0,-65 31-182 0 0,0 2 0 0 0,0 0 0 0 0,1 2 0 0 0,0 0 0 0 0,0 1-1 0 0,1 2 1 0 0,26 0 0 0 0,-39 2-647 0 0,0-1-1 0 0,-1 1 0 0 0,1 1 1 0 0,0 0-1 0 0,15 5 0 0 0,-13-2-1135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8:2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622 134 6911 0 0,'2'-2'528'0'0,"0"0"-395"0"0,1 0-1 0 0,-1 0 0 0 0,1 0 0 0 0,-1 0 1 0 0,0-1-1 0 0,0 0 0 0 0,0 1 1 0 0,0-1-1 0 0,0 0 0 0 0,2-6 0 0 0,1 0 964 0 0,-3 5-711 0 0,0 1 0 0 0,-1-1 0 0 0,0 1 1 0 0,0-1-1 0 0,0 0 0 0 0,0 1 0 0 0,0-1 0 0 0,-1 0 0 0 0,1 0 0 0 0,-1 1 1 0 0,0-1-1 0 0,0 0 0 0 0,-1-5 0 0 0,0 7 264 0 0,0 0-1 0 0,1 0-557 0 0,-1 0-1 0 0,0 1 0 0 0,0-1 1 0 0,0 0-1 0 0,0 1 0 0 0,-1-1 1 0 0,1 1-1 0 0,0-1 0 0 0,-1 1 1 0 0,1 0-1 0 0,-1-1 0 0 0,1 1 1 0 0,-1 0-1 0 0,0 0 0 0 0,1 0 1 0 0,-1 0-1 0 0,0 0 0 0 0,0 1 1 0 0,0-1-1 0 0,0 0 1 0 0,0 1-1 0 0,0 0 0 0 0,0-1 1 0 0,0 1-1 0 0,1 0 0 0 0,-1 0 1 0 0,0 0-1 0 0,0 0 0 0 0,0 0 1 0 0,-3 1-1 0 0,-7 1-20 0 0,1 1-1 0 0,0 1 1 0 0,1-1-1 0 0,-14 8 1 0 0,15-8-31 0 0,-19 9-32 0 0,-52 32-1 0 0,71-39-6 0 0,1 1 0 0 0,0 0 0 0 0,1 0 0 0 0,0 0 0 0 0,0 1 0 0 0,0 0 0 0 0,0 1-1 0 0,1 0 1 0 0,1 0 0 0 0,-8 12 0 0 0,9-5 0 0 0,4-14-3 0 0,-1 0-1 0 0,1 0 1 0 0,0 0-1 0 0,0 0 1 0 0,1 0-1 0 0,-1 0 1 0 0,0 0-1 0 0,0 0 1 0 0,0 1-1 0 0,1-1 1 0 0,-1 0 0 0 0,0 0-1 0 0,1 0 1 0 0,-1 0-1 0 0,1 0 1 0 0,0 0-1 0 0,-1 0 1 0 0,1-1-1 0 0,0 1 1 0 0,-1 0-1 0 0,2 1 1 0 0,0-1-1 0 0,0 1 0 0 0,0-1-1 0 0,0 0 1 0 0,0 0 0 0 0,0 0 0 0 0,0 0 0 0 0,1 0 0 0 0,-1-1-1 0 0,4 2 1 0 0,2-1-15 0 0,0 0 0 0 0,0-1 0 0 0,-1 0 0 0 0,1 0 0 0 0,11-2 0 0 0,-6 0-9 0 0,0-1-1 0 0,-1 0 1 0 0,0-1-1 0 0,0 0 1 0 0,0-1-1 0 0,0 0 1 0 0,-1-1-1 0 0,1 0 1 0 0,-1-1 0 0 0,-1 0-1 0 0,0 0 1 0 0,0-2-1 0 0,0 1 1 0 0,-1-1-1 0 0,0 0 1 0 0,-1-1-1 0 0,0 0 1 0 0,0 0-1 0 0,6-14 1 0 0,-12 22-49 0 0,-4 4-181 0 0,-34 33 157 0 0,2 2 0 0 0,-56 76-1 0 0,49-58 70 0 0,-268 397 48 0 0,197-282 644 0 0,94-146-589 0 0,17-23-40 0 0,-2-12-386 0 0,5-7-794 0 0,7-6-357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8:2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207 102 5063 0 0,'0'0'5891'0'0,"1"3"-4163"0"0,7 39 2965 0 0,-7-42-4645 0 0,-1 1 0 0 0,1 0 0 0 0,0 0-1 0 0,-1 0 1 0 0,1-1 0 0 0,0 1 0 0 0,-1 0-1 0 0,1 0 1 0 0,0-1 0 0 0,0 1 0 0 0,0-1 0 0 0,1 1-1 0 0,-1 0 40 0 0,1 0 15 0 0,1 1 0 0 0,-1-1 0 0 0,0 0 1 0 0,1 0-1 0 0,-1 0 0 0 0,1 0 0 0 0,-1 0 0 0 0,1-1 0 0 0,-1 1 0 0 0,1-1 0 0 0,0 1 0 0 0,-1-1 0 0 0,1 0 0 0 0,0 0 0 0 0,-1 0 0 0 0,1-1 1 0 0,4 0-1 0 0,-7 1-97 0 0,6-1 117 0 0,1 0 1 0 0,-1 0 0 0 0,0-1-1 0 0,0 0 1 0 0,0 0-1 0 0,0 0 1 0 0,0-1-1 0 0,-1 0 1 0 0,1 0-1 0 0,7-6 1 0 0,-9 6-140 0 0,-1 0 0 0 0,0 0 1 0 0,0 0-1 0 0,0 0 0 0 0,0 0 0 0 0,-1-1 1 0 0,1 0-1 0 0,-1 1 0 0 0,0-1 0 0 0,0 0 1 0 0,0 0-1 0 0,-1 0 0 0 0,1 0 0 0 0,-1 0 1 0 0,2-8-1 0 0,-3 12-10 0 0,0-1 0 0 0,0 0 0 0 0,0 0 1 0 0,0 0-1 0 0,-1 1 0 0 0,1-1 0 0 0,0 0 0 0 0,0 0 1 0 0,0 0-1 0 0,-1 1 0 0 0,1-1 0 0 0,0 0 0 0 0,-1 0 0 0 0,1 1 1 0 0,-1-1-1 0 0,0-1 0 0 0,-1-1-60 0 0,1 0 45 0 0,-1-2-97 0 0,0 0 0 0 0,0 1-1 0 0,0-1 1 0 0,-1 0 0 0 0,-5-6-1 0 0,7 10 91 0 0,-1-1-1 0 0,0 1 1 0 0,1-1-1 0 0,-1 1 0 0 0,0 0 1 0 0,0 0-1 0 0,0 0 0 0 0,0 0 1 0 0,0 0-1 0 0,0 0 0 0 0,-1 0 1 0 0,1 1-1 0 0,0-1 0 0 0,0 1 1 0 0,-4-1-1 0 0,-3 1-40 0 0,1-1-1 0 0,0 1 0 0 0,0 1 1 0 0,0 0-1 0 0,0 0 1 0 0,0 0-1 0 0,0 1 0 0 0,0 0 1 0 0,0 1-1 0 0,-7 3 0 0 0,-1 1 55 0 0,1 2-1 0 0,0-1 0 0 0,-24 21 0 0 0,26-18 44 0 0,0 0-1 0 0,0 1 0 0 0,1 1 0 0 0,1 0 1 0 0,0 1-1 0 0,1 0 0 0 0,0 0 1 0 0,1 1-1 0 0,1 1 0 0 0,0-1 0 0 0,1 1 1 0 0,1 1-1 0 0,-5 18 0 0 0,9-26 1 0 0,1-1-1 0 0,0 1 0 0 0,0-1 1 0 0,1 1-1 0 0,0-1 0 0 0,1 1 1 0 0,0-1-1 0 0,3 14 0 0 0,-3-18-38 0 0,0 0 0 0 0,0-1 0 0 0,1 1-1 0 0,-1-1 1 0 0,1 1 0 0 0,0-1 0 0 0,0 1 0 0 0,0-1-1 0 0,0 0 1 0 0,0 0 0 0 0,1 0 0 0 0,-1-1-1 0 0,1 1 1 0 0,0 0 0 0 0,0-1 0 0 0,0 0-1 0 0,0 0 1 0 0,0 0 0 0 0,1 0 0 0 0,-1 0-1 0 0,6 1 1 0 0,-2 0-286 0 0,0-2 1 0 0,1 1-1 0 0,-1-1 0 0 0,9 1 0 0 0,11-3-513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8:2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16 554 8751 0 0,'0'0'674'0'0,"-2"0"-438"0"0,-8 2 6526 0 0,7-14-4879 0 0,3 5-1577 0 0,1 0 0 0 0,0 0 0 0 0,1 1 0 0 0,0-1-1 0 0,0 1 1 0 0,0-1 0 0 0,0 1 0 0 0,1 0 0 0 0,7-11 0 0 0,-2 1 147 0 0,6-11 383 0 0,1 1 0 0 0,35-47 1 0 0,48-39 371 0 0,-79 95-1182 0 0,0 0 0 0 0,1 1 0 0 0,0 1-1 0 0,2 0 1 0 0,-1 2 0 0 0,37-16 0 0 0,-18 12-95 0 0,1 1 0 0 0,84-18 1 0 0,-4 11-2852 0 0,-118 22 2505 0 0,1 1 1 0 0,-1 0-1 0 0,0 0 1 0 0,1 0-1 0 0,-1 0 1 0 0,5 2 0 0 0,-5-2-1636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8:3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4 6447 0 0,'0'0'830'0'0,"2"0"18"0"0,17-2 706 0 0,-12 2-974 0 0,0-1 0 0 0,1 1-1 0 0,11 1 1 0 0,69 18 1933 0 0,-86-19-2412 0 0,1 1-1 0 0,-1 0 1 0 0,0 0-1 0 0,1 0 1 0 0,-1 1-1 0 0,0-1 1 0 0,0 0-1 0 0,0 1 1 0 0,0-1 0 0 0,0 1-1 0 0,0 0 1 0 0,0 0-1 0 0,-1 0 1 0 0,1 0-1 0 0,-1 0 1 0 0,1 0-1 0 0,-1 0 1 0 0,0 0-1 0 0,1 0 1 0 0,-1 1-1 0 0,1 4 1 0 0,0-1 4 0 0,-1 0 1 0 0,0 0-1 0 0,0 1 1 0 0,0-1 0 0 0,-1 0-1 0 0,0 1 1 0 0,-1 8-1 0 0,-3 9 44 0 0,-1 1-1 0 0,-2 0 1 0 0,0-1-1 0 0,-13 29 0 0 0,5-15-116 0 0,-9 21-25 0 0,-2-1 0 0 0,-45 71 0 0 0,60-110 3 0 0,-1-1 1 0 0,-1-1-1 0 0,-1 0 1 0 0,-1-1-1 0 0,-21 20 1 0 0,24-26-28 0 0,-1-1 0 0 0,0 0 0 0 0,-1 0 0 0 0,1-1-1 0 0,-2-1 1 0 0,1-1 0 0 0,-1 0 0 0 0,-16 5 0 0 0,12-7-10 0 0,0 0-1 0 0,0-1 1 0 0,0-1-1 0 0,0-1 0 0 0,-22-2 1 0 0,-1 2-10 0 0,25 0 30 0 0,-1-1 1 0 0,1-1-1 0 0,-24-3 0 0 0,40 4 32 0 0,13-8-419 0 0,19-7-1437 0 0,-14 7 740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8:3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146 181 6447 0 0,'0'0'1678'0'0,"-2"1"-566"0"0,-25 21 3980 0 0,28-21-5033 0 0,0-1 0 0 0,0 1 1 0 0,0-1-1 0 0,1 1 0 0 0,-1-1 1 0 0,0 0-1 0 0,0 1 0 0 0,0-1 1 0 0,1 0-1 0 0,-1 0 0 0 0,0 0 1 0 0,0 1-1 0 0,0-2 0 0 0,1 1 1 0 0,1 0-1 0 0,19-4 616 0 0,-10 0-440 0 0,-1 0 1 0 0,1 0-1 0 0,-1-1 1 0 0,1-1 0 0 0,-1 0-1 0 0,19-14 1 0 0,-15 8-211 0 0,0 1 0 0 0,1 1 0 0 0,0 0 0 0 0,32-13 0 0 0,74-22 88 0 0,-108 40-91 0 0,15-4 135 0 0,1 0 0 0 0,0 2 0 0 0,47-5 0 0 0,-64 11-24 0 0,0 1 1 0 0,1 0-1 0 0,-1 0 1 0 0,0 1 0 0 0,0 1-1 0 0,0 1 1 0 0,0-1-1 0 0,0 2 1 0 0,-1 0 0 0 0,23 10-1 0 0,-31-12-83 0 0,1 1-1 0 0,0 0 0 0 0,-1 0 1 0 0,0 0-1 0 0,0 1 0 0 0,0 0 1 0 0,0-1-1 0 0,0 1 0 0 0,-1 0 1 0 0,1 1-1 0 0,-1-1 0 0 0,0 1 1 0 0,-1-1-1 0 0,5 10 0 0 0,-6-11-41 0 0,0 0 0 0 0,-1 0 0 0 0,1 0 0 0 0,-1 0 0 0 0,1 0 0 0 0,-1 0 0 0 0,0 0 0 0 0,0 0 0 0 0,-1 0 0 0 0,1-1 0 0 0,0 1 0 0 0,-1 0 0 0 0,0 0 0 0 0,0 0 0 0 0,0 0 0 0 0,0 0 0 0 0,0-1-1 0 0,0 1 1 0 0,-1 0 0 0 0,1-1 0 0 0,-1 1 0 0 0,0-1 0 0 0,0 0 0 0 0,1 1 0 0 0,-2-1 0 0 0,1 0 0 0 0,0 0 0 0 0,-3 2 0 0 0,-3 1 29 0 0,1 0 1 0 0,-1 0-1 0 0,0-1 1 0 0,-1 0-1 0 0,-10 4 1 0 0,-48 12 64 0 0,30-9-12 0 0,-55 21 12 0 0,-97 49 0 0 0,144-58-100 0 0,-28 11-84 0 0,21-11-174 0 0,50-21 94 0 0,4-3-652 0 0,93-29 647 0 0,-68 20 175 0 0,1 1 0 0 0,1 1-1 0 0,0 2 1 0 0,40-5 0 0 0,-64 11-18 0 0,0 0-1 0 0,0 1 1 0 0,0-1-1 0 0,-1 1 1 0 0,1 0-1 0 0,0 0 0 0 0,0 0 1 0 0,-1 0-1 0 0,1 1 1 0 0,-1 0-1 0 0,1 0 1 0 0,-1 0-1 0 0,5 4 1 0 0,-3-1-2 0 0,0 0 0 0 0,0 0 1 0 0,-1 0-1 0 0,0 1 0 0 0,0-1 0 0 0,0 1 1 0 0,6 11-1 0 0,-1 1 6 0 0,-2 1-1 0 0,0-1 1 0 0,0 1 0 0 0,-2 1 0 0 0,5 24 0 0 0,-10-41 43 0 0,-1-1 0 0 0,1 1 0 0 0,-1 0 1 0 0,0 0-1 0 0,1 0 0 0 0,-1-1 0 0 0,-1 1 0 0 0,1 0 1 0 0,0 0-1 0 0,-1 0 0 0 0,1-1 0 0 0,-1 1 1 0 0,0 0-1 0 0,-1 3 0 0 0,-1-1 28 0 0,-1 0 0 0 0,1 0 0 0 0,-1 0 0 0 0,0 0 1 0 0,0-1-1 0 0,-1 1 0 0 0,1-1 0 0 0,-1 0 0 0 0,0 0 0 0 0,-7 3 0 0 0,-1 2 85 0 0,-1-2 0 0 0,-29 12 0 0 0,15-9-105 0 0,-1-2 1 0 0,0-1 0 0 0,-40 4 0 0 0,-90-1 67 0 0,151-10-111 0 0,-43 2 22 0 0,-1-3 0 0 0,-58-8 0 0 0,92 5-24 0 0,4-1 0 0 0,6-1-58 0 0,8 6 52 0 0,0 0 0 0 0,0 0 1 0 0,-1 0-1 0 0,1 0 0 0 0,0 0 1 0 0,0 0-1 0 0,0 0 0 0 0,0 0 1 0 0,0 0-1 0 0,0-1 0 0 0,0 1 1 0 0,0 0-1 0 0,0 0 1 0 0,0 0-1 0 0,0 0 0 0 0,0 0 1 0 0,0 0-1 0 0,0 0 0 0 0,0 0 1 0 0,0 0-1 0 0,0 0 0 0 0,0 0 1 0 0,0-1-1 0 0,0 1 0 0 0,0 0 1 0 0,0 0-1 0 0,0 0 1 0 0,0 0-1 0 0,0 0 0 0 0,0 0 1 0 0,0 0-1 0 0,0 0 0 0 0,0 0 1 0 0,0 0-1 0 0,0-1 0 0 0,0 1 1 0 0,0 0-1 0 0,0 0 1 0 0,0 0-1 0 0,0 0 0 0 0,0 0 1 0 0,0 0-1 0 0,0 0 0 0 0,0 0 1 0 0,0 0-1 0 0,0 0 0 0 0,0 0 1 0 0,0 0-1 0 0,1 0 0 0 0,-1 0 1 0 0,0-1-1 0 0,2-2-245 0 0,1-1 0 0 0,0 1-1 0 0,0 0 1 0 0,0 0 0 0 0,5-5-1 0 0,13-6-4742 0 0,2 3-1496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8:36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7799 0 0,'0'0'2368'0'0,"1"-1"-1926"0"0,1-2-638 0 0,0 0 0 0 0,0 0 0 0 0,-1 0 0 0 0,1 0 0 0 0,-1-1 1 0 0,0 1-1 0 0,1 0 0 0 0,-2-1 0 0 0,1 1 0 0 0,0 0 0 0 0,-1-1 0 0 0,1 1 1 0 0,-1-1-1 0 0,0 1 0 0 0,0-1 0 0 0,0 1 0 0 0,-1-1 0 0 0,-1-5 0 0 0,2 7 303 0 0,-2-11-1660 0 0,0 4-777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4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219 366 11863 0 0,'0'0'1075'0'0,"-2"1"-883"0"0,-6 4 204 0 0,0 0 0 0 0,0 0 0 0 0,-1-1 0 0 0,1 0 0 0 0,-1 0 1 0 0,0-1-1 0 0,-1 0 0 0 0,1-1 0 0 0,0 0 0 0 0,-1-1 0 0 0,1 0 0 0 0,-16 0 0 0 0,17-1-137 0 0,0-1 0 0 0,1 0 0 0 0,-1 0 0 0 0,0 0 0 0 0,1-1 0 0 0,-9-4 0 0 0,15 6-213 0 0,-1-1 1 0 0,1 1 0 0 0,-1-1 0 0 0,1 0-1 0 0,0 0 1 0 0,0 1 0 0 0,-1-1 0 0 0,1 0-1 0 0,0 0 1 0 0,0 0 0 0 0,0-1 0 0 0,0 1-1 0 0,0 0 1 0 0,0 0 0 0 0,0-1 0 0 0,1 1-1 0 0,-1 0 1 0 0,0-1 0 0 0,1 1 0 0 0,-1-1 0 0 0,1 1-1 0 0,-1 0 1 0 0,1-1 0 0 0,0 1 0 0 0,-1-1-1 0 0,1 0 1 0 0,0 1 0 0 0,0-1 0 0 0,0 1-1 0 0,0-1 1 0 0,1 1 0 0 0,-1-1 0 0 0,0 1-1 0 0,1-1 1 0 0,-1 1 0 0 0,1-1 0 0 0,-1 1-1 0 0,2-2 1 0 0,2-5 47 0 0,0 0 0 0 0,0 0-1 0 0,1 1 1 0 0,0 0 0 0 0,10-12 0 0 0,35-31 15 0 0,-40 41-86 0 0,31-29-19 0 0,2 1 1 0 0,89-59-1 0 0,-114 86 21 0 0,0 1 0 0 0,1 0 0 0 0,28-8 0 0 0,-36 14-12 0 0,1 0-1 0 0,-1 1 1 0 0,0 0-1 0 0,1 0 1 0 0,-1 2-1 0 0,1-1 1 0 0,18 3-1 0 0,-27-2-9 0 0,0 0 0 0 0,0 1 0 0 0,0 0 0 0 0,0 0 0 0 0,0 0 1 0 0,0 0-1 0 0,0 0 0 0 0,0 0 0 0 0,0 1 0 0 0,-1 0 0 0 0,1-1 0 0 0,0 1 0 0 0,-1 0 0 0 0,0 0 0 0 0,1 0 0 0 0,-1 1 0 0 0,0-1 0 0 0,0 1 0 0 0,0-1 0 0 0,1 3 1 0 0,-1-2-4 0 0,-1 0 1 0 0,0 0-1 0 0,0 0 1 0 0,-1 0 0 0 0,1-1-1 0 0,-1 1 1 0 0,1 0 0 0 0,-1 0-1 0 0,0 0 1 0 0,0 0 0 0 0,0 0-1 0 0,0 0 1 0 0,-1 0 0 0 0,1 0-1 0 0,-1 0 1 0 0,0 0 0 0 0,0 0-1 0 0,0 0 1 0 0,0 0 0 0 0,0-1-1 0 0,-3 4 1 0 0,3-3 5 0 0,-14 25 60 0 0,-1-2 0 0 0,-1 1 0 0 0,-26 29 0 0 0,-24 22 119 0 0,57-65-360 0 0,1-1-1 0 0,1 2 1 0 0,0-1 0 0 0,-8 23 0 0 0,14-32-341 0 0,1 0 0 0 0,0 1 1 0 0,0-1-1 0 0,0 0 1 0 0,1 1-1 0 0,0-1 0 0 0,0 1 1 0 0,0-1-1 0 0,1 9 1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8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38 153 4143 0 0,'0'0'191'0'0,"1"-2"-11"0"0,4-2 511 0 0,-2-1 1 0 0,1 0-1 0 0,-1 0 1 0 0,1 0-1 0 0,2-6 0 0 0,-6 8-407 0 0,1 1 0 0 0,0-1 0 0 0,-1 1-1 0 0,0-1 1 0 0,1 0 0 0 0,-1 1-1 0 0,-1-6 1 0 0,1-1 22 0 0,0 7 831 0 0,0-1-815 0 0,-2-2-806 0 0,2 5 684 0 0,0-1 1 0 0,-1 1-1 0 0,1-1 1 0 0,0 1-1 0 0,0 0 1 0 0,-1 0-1 0 0,1-1 0 0 0,0 1 1 0 0,0 0-1 0 0,-1-1 1 0 0,1 1-1 0 0,0 0 1 0 0,-1 0-1 0 0,1 0 0 0 0,0-1 1 0 0,-1 1-1 0 0,1 0 1 0 0,-1 0-1 0 0,1 0 1 0 0,0 0-1 0 0,-1 0 1 0 0,1 0-1 0 0,0 0 0 0 0,-1 0 1 0 0,1 0-1 0 0,-1 0 1 0 0,1 0-1 0 0,0 0 1 0 0,-1 0-1 0 0,1 0 0 0 0,-1 0 1 0 0,0 0-1 0 0,-1 0 74 0 0,2 1-269 0 0,0-1 0 0 0,1 0 1 0 0,-1 0-1 0 0,0 0 0 0 0,0 0 1 0 0,0 0-1 0 0,0 0 1 0 0,0 0-1 0 0,0 0 0 0 0,0 0 1 0 0,0 0-1 0 0,0 0 0 0 0,0 1 1 0 0,0-1-1 0 0,0 0 1 0 0,0 0-1 0 0,0 0 0 0 0,0 0 1 0 0,0 0-1 0 0,0 0 0 0 0,0 0 1 0 0,-1 0-1 0 0,1 0 1 0 0,0 0-1 0 0,0 0 0 0 0,0 0 1 0 0,0 1-1 0 0,0-1 0 0 0,0 0 1 0 0,0 0-1 0 0,0 0 1 0 0,0 0-1 0 0,0 0 0 0 0,0 0 1 0 0,0 0-1 0 0,0 0 0 0 0,0 0 1 0 0,0 0-1 0 0,0 0 1 0 0,-1 0-1 0 0,1 0 0 0 0,0 0 1 0 0,0 0-1 0 0,0 0 0 0 0,0 0 1 0 0,0 0-1 0 0,0 0 1 0 0,0 0-1 0 0,0 0 0 0 0,0 0 1 0 0,0 0-1 0 0,-1 0 1 0 0,1 0-1 0 0,0 0 0 0 0,0 0 1 0 0,0 0-1 0 0,0 0 0 0 0,0 0 1 0 0,0 0-1 0 0,0 0 1 0 0,0 0-1 0 0,0 0 0 0 0,-5 0 33 0 0,-3 14 548 0 0,4-3-561 0 0,0 1-1 0 0,1-1 0 0 0,-3 22 1 0 0,3-14 5 0 0,-4 33 76 0 0,0 99 0 0 0,7-146-58 0 0,2 7-25 0 0,-1 4 20 0 0,1-4-21 0 0,-2-10 42 0 0,0 33 606 0 0,0-33 136 0 0,2-3-746 0 0,3 0-59 0 0,-1-1 0 0 0,0 1 0 0 0,0-1 0 0 0,0-1 0 0 0,0 1 0 0 0,0 0 0 0 0,0-1 1 0 0,-1 0-1 0 0,1 0 0 0 0,2-3 0 0 0,7-6 10 0 0,9-6 39 0 0,-1-2-1 0 0,29-34 1 0 0,32-51 72 0 0,-11 14 4 0 0,-70 89-81 0 0,1 0 1 0 0,0 0-1 0 0,0 0 0 0 0,-1 0 1 0 0,1 1-1 0 0,0-1 0 0 0,0 1 1 0 0,5-3-1 0 0,-7 7 22 0 0,0 3-54 0 0,-4 32-13 0 0,1-20 1 0 0,-8 71-13 0 0,8-61-11 0 0,0-11 13 0 0,1 0 0 0 0,1 21 0 0 0,2-23 10 0 0,2-1 0 0 0,1-3 11 0 0,-2-8 34 0 0,-1 0 1 0 0,1 0 0 0 0,0 0-1 0 0,0-1 1 0 0,0 1 0 0 0,6 5-1 0 0,-8-8-39 0 0,2 2 122 0 0,-1-1-5 0 0,26 28 298 0 0,-26-28-395 0 0,1 0-1 0 0,-1 0 0 0 0,1 0 1 0 0,-1 0-1 0 0,1-1 0 0 0,0 1 1 0 0,-1 0-1 0 0,1-1 1 0 0,0 1-1 0 0,-1-1 0 0 0,1 0 1 0 0,0 1-1 0 0,0-1 1 0 0,-1 0-1 0 0,1 0 0 0 0,0 0 1 0 0,0 0-1 0 0,0 0 0 0 0,-1-1 1 0 0,1 1-1 0 0,0 0 1 0 0,-1-1-1 0 0,1 0 0 0 0,0 1 1 0 0,2-2-1 0 0,2-1 48 0 0,0 0-1 0 0,0 0 1 0 0,0-1 0 0 0,-1 0-1 0 0,7-5 1 0 0,5-8 42 0 0,-1-1 0 0 0,-1 0 0 0 0,0-2 0 0 0,-1 1 0 0 0,12-24 0 0 0,-8 13-77 0 0,29-36-1 0 0,-39 56-34 0 0,103-136-10 0 0,-86 110-402 0 0,-24 34 337 0 0,10-4-4214 0 0,1 1 1208 0 0,-10 4 1410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8:3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7831 0 0,'-3'1'8920'0'0,"-2"3"-8623"0"0,0 1-1 0 0,0 0 1 0 0,0 0 0 0 0,1 0-1 0 0,-1 0 1 0 0,1 1-1 0 0,-5 9 1 0 0,-22 48 1326 0 0,18-34-756 0 0,-1 6-493 0 0,11-24-328 0 0,-2 0 0 0 0,1-1 0 0 0,-1 1-1 0 0,-1-1 1 0 0,-10 15 0 0 0,7-14-46 0 0,-22 33-801 0 0,30-42 478 0 0,4-3-2122 0 0,-2 1 2391 0 0,0-1 1 0 0,0 1-1 0 0,0-1 0 0 0,0 1 0 0 0,0-1 1 0 0,0 0-1 0 0,0 1 0 0 0,0-1 1 0 0,1-1-1 0 0,2-1-88 0 0,5-3-517 0 0,0 0 0 0 0,10-11 0 0 0,0-3-5164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8:3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9671 0 0,'0'0'9288'0'0,"-11"9"-9912"0"0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8:3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14655 0 0,'0'0'1328'0'0,"-1"2"-1090"0"0,-18 29 600 0 0,-20 38 830 0 0,-19 59-675 0 0,-32 68-651 0 0,-15-9-333 0 0,87-163 19 0 0,0-1-1 0 0,-39 38 1 0 0,49-52-7 0 0,6-7-111 0 0,6-4-1173 0 0,37-18-4409 0 0,-15 4 1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8:3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24 2759 0 0,'1'-2'207'0'0,"0"1"-62"0"0,0 0-1 0 0,0 0 1 0 0,0 1 0 0 0,8-18 15399 0 0,5 38-15225 0 0,-12-18-288 0 0,0 1 0 0 0,0 0 0 0 0,0-1 0 0 0,0 1 0 0 0,0 0 0 0 0,-1 0 0 0 0,0 0 0 0 0,3 6 0 0 0,-3-1 23 0 0,0 0-1 0 0,0 0 0 0 0,0-1 1 0 0,-1 1-1 0 0,-1 0 1 0 0,1 0-1 0 0,-1 0 1 0 0,0 0-1 0 0,-1 0 0 0 0,0-1 1 0 0,0 1-1 0 0,-1-1 1 0 0,-6 14-1 0 0,-5 6 202 0 0,-2-2 0 0 0,-24 34 0 0 0,13-22 88 0 0,-9 15 94 0 0,-64 103 770 0 0,78-117-1072 0 0,13-23-108 0 0,0 1-1 0 0,1-1 0 0 0,0 2 1 0 0,2-1-1 0 0,-6 19 0 0 0,10-19-95 0 0,2-4 1 0 0,0-10-17 0 0,1 0-91 0 0,-1-1-425 0 0,4 4 1418 0 0,15 1-14772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8:3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5 1375 0 0,'3'-1'107'0'0,"0"0"243"0"0,0 0 0 0 0,0 1-1 0 0,0-1 1 0 0,0 1 0 0 0,0 0-1 0 0,5 0 1 0 0,1 4 2415 0 0,-6-2-2490 0 0,-2-1-158 0 0,1 0 1 0 0,0 0-1 0 0,-1 0 0 0 0,1 1 1 0 0,-1-1-1 0 0,1 1 1 0 0,-1-1-1 0 0,0 1 0 0 0,0-1 1 0 0,0 1-1 0 0,1 0 0 0 0,-1-1 1 0 0,-1 1-1 0 0,1 0 0 0 0,0 0 1 0 0,0 0-1 0 0,-1 0 1 0 0,1 0-1 0 0,-1 0 0 0 0,0 0 1 0 0,1 0-1 0 0,-1 0 0 0 0,0 3 1 0 0,0 2-23 0 0,-1 1 1 0 0,0-1-1 0 0,0 0 1 0 0,-4 13 0 0 0,-1-2 414 0 0,0-1 1 0 0,-2 0 0 0 0,-16 29 0 0 0,-36 44 1269 0 0,28-44-893 0 0,-77 127 641 0 0,8 4 0 0 0,-83 202 0 0 0,164-332-1528 0 0,10-19 0 0 0,-19 31 0 0 0,16-40 12 0 0,13-19 0 0 0,0 1-1 0 0,-1-1 1 0 0,1 1 0 0 0,0-1-1 0 0,-1 1 1 0 0,1-1 0 0 0,-1 0-1 0 0,1 1 1 0 0,0-1 0 0 0,-1 0-1 0 0,1 1 1 0 0,-1-1 0 0 0,1 0-1 0 0,-1 0 1 0 0,1 1 0 0 0,-1-1-1 0 0,1 0 1 0 0,-1 0-1 0 0,1 0 1 0 0,-1 0 0 0 0,0 0-1 0 0,1 0 1 0 0,-1 1 0 0 0,1-1-1 0 0,-1 0 1 0 0,1-1 0 0 0,-1 1-1 0 0,0 0 1 0 0,-1-1 4 0 0,1 1 1 0 0,0-1 0 0 0,0 1-1 0 0,1-1 1 0 0,-1 0-1 0 0,0 0 1 0 0,0 0 0 0 0,0 0-1 0 0,0 0 1 0 0,1 1-1 0 0,-1-1 1 0 0,-1-2 0 0 0,0-3 34 0 0,-1 1 1 0 0,1-1 0 0 0,-1 0-1 0 0,0-6 1 0 0,1 1-23 0 0,1 0 1 0 0,0 0-1 0 0,0-1 0 0 0,1 1 0 0 0,1 0 1 0 0,0-1-1 0 0,0 1 0 0 0,1 0 0 0 0,1 0 0 0 0,0 0 1 0 0,0 1-1 0 0,1-1 0 0 0,9-18 0 0 0,-2 9-4 0 0,1 1 1 0 0,0 0-1 0 0,1 1 0 0 0,1 0 0 0 0,31-30 0 0 0,-26 33-110 0 0,0 1-1 0 0,0 1 0 0 0,1 1 1 0 0,34-16-1 0 0,-41 22-109 0 0,0 1-1 0 0,19-5 1 0 0,-5 4 82 0 0,-22 6 99 0 0,11-1 14 0 0,-1 5 69 0 0,-4 2 31 0 0,0 0-1 0 0,0 1 1 0 0,-1 1-1 0 0,0 0 1 0 0,0 0-1 0 0,15 17 1 0 0,17 14-7 0 0,-37-36-81 0 0,-1 0-12 0 0,10 13-2 0 0,-10-13 11 0 0,-1 1 23 0 0,5 17 27 0 0,-7-18-29 0 0,2 5 175 0 0,0 0 0 0 0,-1 1 0 0 0,0-1-1 0 0,2 14 1 0 0,-4-19-169 0 0,0-1 1 0 0,0 0-1 0 0,-1 1 1 0 0,1-1-1 0 0,0 1 0 0 0,-1-1 1 0 0,1 1-1 0 0,-1-1 0 0 0,0 0 1 0 0,0 1-1 0 0,0-1 0 0 0,0 0 1 0 0,0 0-1 0 0,0 0 0 0 0,-1 1 1 0 0,1-1-1 0 0,-1-1 0 0 0,1 1 1 0 0,-1 0-1 0 0,-4 3 0 0 0,-6 5-11 0 0,-2-1-1 0 0,1-1 1 0 0,-1 0-1 0 0,-1 0 1 0 0,1-2-1 0 0,-29 10 0 0 0,-3-4 138 0 0,-50 6 1 0 0,-6 1 120 0 0,100-19-387 0 0,1 0-1 0 0,-1 1 0 0 0,1-1 1 0 0,-1 0-1 0 0,1 1 1 0 0,-1-1-1 0 0,1 0 1 0 0,-1 0-1 0 0,1-1 1 0 0,-1 1-1 0 0,0 0 0 0 0,-2-1 1 0 0,3 0 59 0 0,1 1 1 0 0,-1-1-1 0 0,1 0 0 0 0,-1 1 1 0 0,0-1-1 0 0,1 0 1 0 0,-1 0-1 0 0,1 1 0 0 0,0-1 1 0 0,-1 0-1 0 0,1 0 1 0 0,-1 0-1 0 0,1 0 0 0 0,0 0 1 0 0,0 1-1 0 0,0-1 1 0 0,0 0-1 0 0,-1 0 0 0 0,1 0 1 0 0,1-2-1 0 0,-1 0-194 0 0,0 0 0 0 0,0 1-1 0 0,1-1 1 0 0,-1 0 0 0 0,1 0-1 0 0,0 0 1 0 0,0 0 0 0 0,0 1-1 0 0,0-1 1 0 0,1 0 0 0 0,-1 1-1 0 0,1-1 1 0 0,1-2 0 0 0,11-12-1203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8:4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267 168 9215 0 0,'0'0'1623'0'0,"2"2"-915"0"0,4 5-2 0 0,-1 0 228 0 0,1 0-1 0 0,-1-1 0 0 0,2 1 1 0 0,-1-1-1 0 0,1-1 1 0 0,0 1-1 0 0,14 8 0 0 0,-12-10-631 0 0,-7-3-80 0 0,1 1-35 0 0,2 0-108 0 0,-1 0-1 0 0,1 0 1 0 0,1-1 0 0 0,-1 1 0 0 0,0-1-1 0 0,0 0 1 0 0,0-1 0 0 0,1 1 0 0 0,-1-1-1 0 0,7-1 1 0 0,-3 0-27 0 0,1 0 0 0 0,-1-1-1 0 0,0 0 1 0 0,1-1 0 0 0,9-4-1 0 0,2-3-60 0 0,0 0 0 0 0,-1-2 0 0 0,0 0 0 0 0,18-15 0 0 0,-32 22-74 0 0,0 0 0 0 0,0-1 0 0 0,0 0 0 0 0,9-11 0 0 0,-13 14-23 0 0,0-1 0 0 0,0 1 0 0 0,0 0 0 0 0,0-1 0 0 0,-1 1 0 0 0,1-1 0 0 0,-1 1 0 0 0,0-1 0 0 0,0 0-1 0 0,-1 0 1 0 0,1 1 0 0 0,0-6 0 0 0,-2 8 75 0 0,0 0-1 0 0,1 0 1 0 0,-1 0-1 0 0,0 0 1 0 0,1 0-1 0 0,-1 0 1 0 0,0 1-1 0 0,0-1 1 0 0,0 0-1 0 0,0 0 0 0 0,-1 0 1 0 0,0 0-19 0 0,-4-4 21 0 0,0 1-1 0 0,0 0 1 0 0,0 0 0 0 0,0 1-1 0 0,-1 0 1 0 0,1 0-1 0 0,-15-3 1 0 0,-52-9-286 0 0,16 5 197 0 0,44 6 118 0 0,-6 1-2 0 0,15 5 3 0 0,0-1 12 0 0,-5 2 45 0 0,0 1-1 0 0,1 0 0 0 0,-1 0 1 0 0,0 0-1 0 0,1 1 0 0 0,0 1 1 0 0,-14 11-1 0 0,-15 9 11 0 0,1-1-41 0 0,-62 56-1 0 0,80-63-50 0 0,0 0 1 0 0,0 1-1 0 0,-22 35 0 0 0,29-38 3 0 0,1 0-1 0 0,1 1 1 0 0,1 0-1 0 0,1 0 1 0 0,-9 30-1 0 0,14-41 46 0 0,1 1 0 0 0,1 0 0 0 0,-1-1 0 0 0,1 1 0 0 0,0 0 0 0 0,1-1-1 0 0,-1 1 1 0 0,2 0 0 0 0,-1-1 0 0 0,0 1 0 0 0,1-1 0 0 0,4 9 0 0 0,-4-12 82 0 0,0 1 0 0 0,0 0-1 0 0,1-1 1 0 0,-1 0 0 0 0,1 1 0 0 0,0-1 0 0 0,0 0 0 0 0,0 0 0 0 0,0-1-1 0 0,0 1 1 0 0,1-1 0 0 0,-1 0 0 0 0,1 0 0 0 0,0 0 0 0 0,0 0 0 0 0,7 2-1 0 0,4 1 272 0 0,-1-1 0 0 0,1-1 0 0 0,18 1-1 0 0,75 5 815 0 0,-103-9-1138 0 0,5-1-31 0 0,-9 1-25 0 0,-1 0 0 0 0,1-1 1 0 0,0 1-1 0 0,0 0 0 0 0,0-1 1 0 0,0 1-1 0 0,-1 0 0 0 0,1-1 1 0 0,0 1-1 0 0,-1-1 1 0 0,1 1-1 0 0,0-1 0 0 0,-1 0 1 0 0,1 1-1 0 0,0-1 0 0 0,-1 0 1 0 0,1 1-1 0 0,0-2 0 0 0,0 0-26 0 0,1 0-169 0 0,-1 0 1 0 0,1 1-1 0 0,-1-1 0 0 0,0 0 1 0 0,0 1-1 0 0,1-1 1 0 0,-1 0-1 0 0,-1 0 1 0 0,1 0-1 0 0,0 0 0 0 0,0 0 1 0 0,-1 0-1 0 0,1 0 1 0 0,-1-1-1 0 0,1-2 1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18:4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18287 0 0,'0'0'4537'0'0,"1"2"-3697"0"0,18 31 1270 0 0,-18-31-1949 0 0,1 0-28 0 0,4 5-250 0 0,-5-5-628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6:3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 2759 0 0,'0'0'5872'0'0,"2"0"-5344"0"0,11-1 404 0 0,0 0 7422 0 0,-4 13-7482 0 0,31 34-2702 0 0,-36-42 1794 0 0,0 1 1 0 0,0-1-1 0 0,-1 1 0 0 0,0 0 0 0 0,0 0 0 0 0,0 1 1 0 0,0-1-1 0 0,-1 0 0 0 0,0 1 0 0 0,0 0 0 0 0,0-1 1 0 0,-1 1-1 0 0,0 0 0 0 0,0 0 0 0 0,0 0 0 0 0,-1 0 0 0 0,0 0 1 0 0,0 0-1 0 0,-1-1 0 0 0,-1 12 0 0 0,-1-9-47 0 0,1 1 0 0 0,-2-1 0 0 0,1 0 0 0 0,-1 0 0 0 0,0 0 0 0 0,-1-1 0 0 0,0 1 0 0 0,0-1 0 0 0,0 0 0 0 0,-1 0 0 0 0,0-1-1 0 0,-11 9 1 0 0,-5 3-108 0 0,-1-2 0 0 0,-39 22 0 0 0,38-25 181 0 0,1 1-18 0 0,21-13 25 0 0,0 1-207 0 0,-3 2 313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6:3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242 314 1839 0 0,'0'0'202'0'0,"2"-1"171"0"0,7-4-191 0 0,-1 1-1 0 0,0-2 1 0 0,0 1-1 0 0,0-1 1 0 0,-1 0-1 0 0,0-1 0 0 0,0 1 1 0 0,12-16-1 0 0,-18 20-83 0 0,0-1-19 0 0,1 1-1 0 0,-1 0 1 0 0,1-1 0 0 0,-1 1 0 0 0,1 0 0 0 0,3-3-1 0 0,-2 2 57 0 0,-2 1 532 0 0,-9 0-342 0 0,7 1-50 0 0,0 0 0 0 0,0 1 0 0 0,-1-1 0 0 0,1 1 0 0 0,0-1 0 0 0,-1 1 0 0 0,1 0 0 0 0,0 0 1 0 0,-1-1-1 0 0,0 1 0 0 0,21-16 1307 0 0,-17 14-478 0 0,2-1-764 0 0,3-3 4288 0 0,7 3-1110 0 0,-11 3-3444 0 0,9 2-14 0 0,2-6-37 0 0,0-4 20 0 0,-8 2-42 0 0,1 0 1 0 0,-1 0-1 0 0,0-1 1 0 0,-1 0 0 0 0,0 0-1 0 0,5-8 1 0 0,22-48-3 0 0,-29 59 1 0 0,-2 3 0 0 0,-1 0 0 0 0,1 0 0 0 0,0 0 0 0 0,-1-1 0 0 0,1 1 0 0 0,-1 0 0 0 0,1 0 0 0 0,-1 0 0 0 0,0-1 0 0 0,1 1 0 0 0,-1 0 0 0 0,0 0 0 0 0,0-1 0 0 0,0-1 0 0 0,0-14-7 0 0,0 16 1 0 0,0 0 0 0 0,0 1 0 0 0,0-1-1 0 0,0 1 1 0 0,0-1 0 0 0,-1 0 0 0 0,1 1 0 0 0,0-1-1 0 0,0 1 1 0 0,-1-1 0 0 0,1 1 0 0 0,0-1 0 0 0,-1 1-1 0 0,1-1 1 0 0,0 1 0 0 0,-1-1 0 0 0,1 1 0 0 0,-1-1 0 0 0,1 1-1 0 0,0-1 1 0 0,-1 1 0 0 0,1 0 0 0 0,-1-1 0 0 0,0 1-1 0 0,1 0 1 0 0,-1 0 0 0 0,1-1 0 0 0,-1 1 0 0 0,-4 0-14 0 0,1 0 0 0 0,-1 0 0 0 0,1 0 1 0 0,-1 0-1 0 0,1 1 0 0 0,0 0 1 0 0,-1 0-1 0 0,1 0 0 0 0,0 1 0 0 0,0-1 1 0 0,0 1-1 0 0,0 0 0 0 0,0 0 1 0 0,-6 4-1 0 0,-5 6-7 0 0,0-1 0 0 0,-16 18 0 0 0,13-12-36 0 0,-49 48-423 0 0,3 3 1 0 0,-72 99 0 0 0,122-148 57 0 0,-20 38 0 0 0,30-52 369 0 0,1 2 1 0 0,1-1-1 0 0,-1 0 1 0 0,1 1-1 0 0,0-1 0 0 0,0 1 1 0 0,1-1-1 0 0,0 1 1 0 0,0 0-1 0 0,1 10 1 0 0,0-14 50 0 0,1 0 0 0 0,0-1 1 0 0,0 1-1 0 0,0 0 1 0 0,0-1-1 0 0,0 1 1 0 0,0 0-1 0 0,1-1 1 0 0,-1 0-1 0 0,1 1 0 0 0,0-1 1 0 0,0 0-1 0 0,0 0 1 0 0,0 0-1 0 0,0 0 1 0 0,0 0-1 0 0,0 0 1 0 0,1-1-1 0 0,-1 1 0 0 0,1-1 1 0 0,-1 1-1 0 0,1-1 1 0 0,0 0-1 0 0,-1 0 1 0 0,1 0-1 0 0,0-1 1 0 0,0 1-1 0 0,-1 0 0 0 0,1-1 1 0 0,0 0-1 0 0,0 0 1 0 0,3 0-1 0 0,28-3 87 0 0,-20-3-9 0 0,-4 0-28 0 0,13-6 331 0 0,-1-1 1 0 0,30-23-1 0 0,-27 19 12 0 0,-12 5-113 0 0,1 0-1 0 0,-2 0 0 0 0,1-1 1 0 0,18-27-1 0 0,11-11 220 0 0,-25 28-322 0 0,-13 17-140 0 0,1-1 0 0 0,0 1 0 0 0,0 0 1 0 0,1 1-1 0 0,12-11 0 0 0,-9 9-42 0 0,-8 5-56 0 0,-6 16-227 0 0,-2 0 275 0 0,-1 1 0 0 0,-12 16 0 0 0,6-10-6 0 0,-19 40-1 0 0,10-13-896 0 0,22-45 628 0 0,1 9-844 0 0,0-10 171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5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21 15031 0 0,'3'-4'111'0'0,"-2"4"-60"0"0,-1-1 1 0 0,1 0 0 0 0,-1 0-1 0 0,1 1 1 0 0,-1-1 0 0 0,1 0-1 0 0,-1 0 1 0 0,1 0 0 0 0,-1 0 0 0 0,0 0-1 0 0,1-2 776 0 0,-3 2-750 0 0,0 1 0 0 0,0-1 0 0 0,0 0 0 0 0,-1 1 1 0 0,1-1-1 0 0,0 1 0 0 0,0 0 0 0 0,-1-1 0 0 0,1 1 1 0 0,-4 1-1 0 0,5-1-29 0 0,-8 0 110 0 0,0 1-1 0 0,-1 0 1 0 0,1 1 0 0 0,0 0 0 0 0,0 1 0 0 0,1 0-1 0 0,-1 0 1 0 0,0 0 0 0 0,-11 8 0 0 0,-8 6 275 0 0,-35 27 0 0 0,23-14-176 0 0,12-12-177 0 0,15-10-69 0 0,1 0-1 0 0,0 1 1 0 0,1 0 0 0 0,0 0-1 0 0,-16 18 1 0 0,26-25-11 0 0,0 0 1 0 0,0-1-1 0 0,0 1 0 0 0,0 0 0 0 0,0 0 1 0 0,0-1-1 0 0,1 1 0 0 0,-1 0 0 0 0,1 0 1 0 0,0 0-1 0 0,-1 0 0 0 0,1 0 1 0 0,0 0-1 0 0,0 0 0 0 0,0-1 0 0 0,0 1 1 0 0,0 0-1 0 0,1 0 0 0 0,-1 0 0 0 0,1 0 1 0 0,-1 0-1 0 0,1 0 0 0 0,0-1 0 0 0,-1 1 1 0 0,1 0-1 0 0,0 0 0 0 0,0-1 0 0 0,0 1 1 0 0,1-1-1 0 0,-1 1 0 0 0,2 1 0 0 0,4 5 13 0 0,0-1 0 0 0,1 0 0 0 0,0-1-1 0 0,14 10 1 0 0,28 17 51 0 0,175 121 84 0 0,-223-152-132 0 0,0-1 1 0 0,0 1-1 0 0,0-1 0 0 0,0 1 1 0 0,0 0-1 0 0,-1 0 0 0 0,1 0 0 0 0,0 0 1 0 0,-1 0-1 0 0,1 0 0 0 0,-1 0 1 0 0,0 1-1 0 0,2 3 0 0 0,-3-5-7 0 0,-1 0 0 0 0,1-1-1 0 0,0 1 1 0 0,-1 0 0 0 0,1-1 0 0 0,0 1-1 0 0,-1 0 1 0 0,1-1 0 0 0,-1 1 0 0 0,1-1-1 0 0,-1 1 1 0 0,0-1 0 0 0,1 1 0 0 0,-1-1-1 0 0,1 1 1 0 0,-1-1 0 0 0,0 0 0 0 0,1 1-1 0 0,-1-1 1 0 0,0 0 0 0 0,1 0 0 0 0,-1 1-1 0 0,0-1 1 0 0,-1 0 0 0 0,1 0 14 0 0,-24 7 75 0 0,-1-1 1 0 0,1-1 0 0 0,-1-1 0 0 0,-30 0 0 0 0,17-1-61 0 0,-303 2-2372 0 0,317-6 1140 0 0,5-3-308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6:3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5527 0 0,'0'0'9951'0'0,"1"2"-9359"0"0,3 21 519 0 0,-4-21-482 0 0,3-3-570 0 0,5-4-108 0 0,1 0 0 0 0,-1-1 1 0 0,0 0-1 0 0,0 0 1 0 0,0 0-1 0 0,-1-1 0 0 0,0 0 1 0 0,6-10-1 0 0,3 0-79 0 0,21-23 25 0 0,29-30-188 0 0,-56 60 258 0 0,1 1 0 0 0,0 1-1 0 0,0 0 1 0 0,24-12 0 0 0,-26 16 64 0 0,0 0 0 0 0,0 0-1 0 0,0 1 1 0 0,1 1 0 0 0,9-2-1 0 0,-18 3 14 0 0,0 1-1 0 0,1 0 1 0 0,-1 0-1 0 0,0 0 1 0 0,0 1-1 0 0,1-1 1 0 0,-1 0-1 0 0,0 0 0 0 0,0 1 1 0 0,1-1-1 0 0,-1 0 1 0 0,0 1-1 0 0,0-1 1 0 0,0 1-1 0 0,0 0 1 0 0,0-1-1 0 0,0 1 1 0 0,2 2-1 0 0,-1-2 23 0 0,0 1 0 0 0,-1 1 0 0 0,1-1-1 0 0,-1 0 1 0 0,1 0 0 0 0,-1 1 0 0 0,0-1 0 0 0,2 5-1 0 0,-1-1 34 0 0,-1 0 0 0 0,1 1 0 0 0,-1 0-1 0 0,0-1 1 0 0,0 1 0 0 0,-1 7 0 0 0,-2 4 46 0 0,-1 0 1 0 0,0 0 0 0 0,-1-1 0 0 0,-1 1-1 0 0,-14 31 1 0 0,-2 6-261 0 0,13-32 22 0 0,7-21-20 0 0,-5 18-2223 0 0,3-12-1513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6:3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203 371 13015 0 0,'0'0'1179'0'0,"-1"2"-972"0"0,-3 3 35 0 0,0-1 1 0 0,-1 1 0 0 0,1-1 0 0 0,-1 0-1 0 0,0 0 1 0 0,0-1 0 0 0,0 1 0 0 0,-10 3-1 0 0,7-3-109 0 0,0-2 0 0 0,0 1 0 0 0,-1-1-1 0 0,1 0 1 0 0,-1-1 0 0 0,0 0-1 0 0,-15 0 1 0 0,21-1-206 0 0,0-1 0 0 0,0 1 1 0 0,0 0-1 0 0,1-1 0 0 0,-1 1 0 0 0,0-1 0 0 0,0 0 0 0 0,0 0 0 0 0,1 0 0 0 0,-1 0 0 0 0,1 0 1 0 0,-1-1-1 0 0,1 1 0 0 0,-1-1 0 0 0,1 0 0 0 0,0 0 0 0 0,-1 1 0 0 0,1-2 0 0 0,0 1 0 0 0,1 0 1 0 0,-1 0-1 0 0,0 0 0 0 0,-1-4 0 0 0,2 3 9 0 0,-1 0-1 0 0,1 0 1 0 0,0-1 0 0 0,1 1 0 0 0,-1 0-1 0 0,1-1 1 0 0,-1 1 0 0 0,1-1 0 0 0,1-3-1 0 0,-1 5 29 0 0,0-6 4 0 0,1 1 1 0 0,0-1-1 0 0,0 0 0 0 0,1 1 0 0 0,0-1 1 0 0,0 1-1 0 0,1 0 0 0 0,0 0 0 0 0,0 0 0 0 0,5-8 1 0 0,7-8-5 0 0,28-32 0 0 0,-14 18-16 0 0,-8 8 31 0 0,-6 7 79 0 0,23-25 0 0 0,-33 41 30 0 0,0 1 0 0 0,1 0-1 0 0,-1 1 1 0 0,1-1 0 0 0,0 1 0 0 0,0 0 0 0 0,0 0 0 0 0,1 1-1 0 0,11-5 1 0 0,-13 7 48 0 0,0 0-1 0 0,1 0 0 0 0,0 0 1 0 0,-1 1-1 0 0,1-1 0 0 0,-1 1 1 0 0,1 0-1 0 0,-1 1 0 0 0,1 0 1 0 0,0 0-1 0 0,-1 0 1 0 0,0 0-1 0 0,1 1 0 0 0,-1 0 1 0 0,0 0-1 0 0,0 0 0 0 0,0 1 1 0 0,9 5-1 0 0,-6-2-7 0 0,0 1 0 0 0,0-1 0 0 0,-1 1 0 0 0,0 0-1 0 0,0 1 1 0 0,-1 0 0 0 0,0 0 0 0 0,0 0 0 0 0,7 16 0 0 0,-3-5-80 0 0,-7-13-43 0 0,0 13 6 0 0,-2-16 7 0 0,-1 0 1 0 0,1 1 0 0 0,-1-1-1 0 0,0 0 1 0 0,0 1-1 0 0,-1 3 1 0 0,1 0-2 0 0,0-5 49 0 0,-1 0 1 0 0,-6 11-46 0 0,0-2-1 0 0,-1 1 1 0 0,0-1 0 0 0,-1-1 0 0 0,-17 17 0 0 0,0 1-266 0 0,12-14 40 0 0,-2 0-1 0 0,-22 17 1 0 0,3-3-14 0 0,31-24 219 0 0,-16 7 0 0 0,9-6 0 0 0,-13 4-164 0 0,15-8-11 0 0,5-2 154 0 0,2 1-133 0 0,-7-6-590 0 0,7 5 592 0 0,1 0 3 0 0,0 0 1 0 0,0 0 0 0 0,0 0 0 0 0,0 0 0 0 0,0 0-1 0 0,0 0 1 0 0,0 0 0 0 0,0 0 0 0 0,0-1 0 0 0,0 1-1 0 0,1 0 1 0 0,-1-1 0 0 0,0-1 0 0 0,-2-8-1335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6:4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7 6447 0 0,'2'-1'499'0'0,"6"-4"-18"0"0,-5 4 1150 0 0,-3 1-1388 0 0,1 0 0 0 0,0 1 1 0 0,0-1-1 0 0,-1 0 0 0 0,1 0 0 0 0,0 1 1 0 0,0-1-1 0 0,-1 1 0 0 0,1-1 0 0 0,0 0 1 0 0,-1 1-1 0 0,1-1 0 0 0,0 1 0 0 0,-1 0 0 0 0,1-1 1 0 0,-1 1-1 0 0,1-1 0 0 0,-1 1 0 0 0,1 0 1 0 0,-1-1-1 0 0,1 1 0 0 0,-1 0 0 0 0,0 0 1 0 0,1-1-1 0 0,-1 1 0 0 0,0 0 0 0 0,0 0 0 0 0,1 1 1 0 0,2 24 937 0 0,-4-20-1023 0 0,1 1 1 0 0,-1-1-1 0 0,0 0 1 0 0,-1 0-1 0 0,1 0 1 0 0,-1 0-1 0 0,-4 8 1 0 0,-24 40 492 0 0,20-36-464 0 0,-35 51 108 0 0,-82 98 0 0 0,3-6-573 0 0,-9 57-330 0 0,83-137 87 0 0,43-70-28 0 0,-1-2 0 0 0,0 1 0 0 0,0-1 0 0 0,-1 0-1 0 0,-14 11 1 0 0,4-11-1186 0 0,15-8 1398 0 0,2-1-195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6:4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2759 0 0,'1'-1'207'0'0,"2"-1"-175"0"0,9-19 165 0 0,-6 11 2017 0 0,0 1 0 0 0,13-16 0 0 0,-9 13 3691 0 0,-9 13-5617 0 0,1 2-226 0 0,-1 0 0 0 0,0 0 0 0 0,0 0 0 0 0,0 0 0 0 0,0-1-1 0 0,0 1 1 0 0,-1 0 0 0 0,1 1 0 0 0,-1-1 0 0 0,0 0 0 0 0,0 0 0 0 0,0 4 0 0 0,-8 42 383 0 0,5-29-336 0 0,-28 263 336 0 0,31-267-402 0 0,0 1-33 0 0,0-4 1 0 0,-2 19 1598 0 0,13-42-1270 0 0,47-51 246 0 0,-32 31-475 0 0,-13 14-97 0 0,-1 0 0 0 0,-1-1 0 0 0,0 0 0 0 0,10-22 0 0 0,0 0-4 0 0,-9 20-9 0 0,1 1 0 0 0,1 0 0 0 0,1 0 0 0 0,1 2 0 0 0,0 0 0 0 0,32-24 0 0 0,-27 22-18 0 0,19-13-53 0 0,-23 20-481 0 0,1-1 0 0 0,-1-1 0 0 0,16-16 0 0 0,-26 21 169 0 0,0 1 0 0 0,-1-1 0 0 0,0 0 0 0 0,0 0 0 0 0,-1-1-1 0 0,0 1 1 0 0,-1-1 0 0 0,7-17 0 0 0,2-12-572 0 0,-12 37 847 0 0,-1 1 106 0 0,0 0 0 0 0,0 1 0 0 0,0-1-1 0 0,0 0 1 0 0,0 1 0 0 0,0-1-1 0 0,0 0 1 0 0,0 1 0 0 0,0-1 0 0 0,0 0-1 0 0,0 1 1 0 0,-1-1 0 0 0,1 0 0 0 0,0 0-1 0 0,0 1 1 0 0,0-1 0 0 0,-1 0 0 0 0,1 0-1 0 0,0 1 1 0 0,0-1 0 0 0,0 0-1 0 0,-1 0 1 0 0,1 1 0 0 0,-7 9-930 0 0,2 7-1051 0 0,0 3 960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6:41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9 3223 0 0,'3'-1'240'0'0,"19"-6"75"0"0,-20 6 1064 0 0,10 1 2370 0 0,-9 0-1948 0 0,-1 2-551 0 0,-1 0-1108 0 0,1-1 1 0 0,-1 1-1 0 0,0-1 1 0 0,0 1-1 0 0,0 0 1 0 0,0-1-1 0 0,0 1 1 0 0,0 0-1 0 0,0 0 0 0 0,-1 0 1 0 0,1-1-1 0 0,-1 1 1 0 0,1 0-1 0 0,-1 0 1 0 0,0 0-1 0 0,1 0 1 0 0,-1 3-1 0 0,-1-1 49 0 0,1 0 0 0 0,-1 0 0 0 0,0 0 0 0 0,0-1-1 0 0,0 1 1 0 0,-1 0 0 0 0,1-1 0 0 0,-4 6 0 0 0,-2 3 169 0 0,-1-1-1 0 0,-1 1 1 0 0,0-2 0 0 0,-12 13 0 0 0,-6 3 206 0 0,-78 84 253 0 0,97-102-936 0 0,7-7-491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6:41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10135 0 0,'0'0'4272'0'0,"9"-10"-4368"0"0,5 6-520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6:4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13 3223 0 0,'2'-1'614'0'0,"22"-11"11683"0"0,-25 27-12097 0 0,-1-7-157 0 0,1-1 0 0 0,-1 1 0 0 0,-1-1 0 0 0,0 0 0 0 0,0 1 0 0 0,0-1 0 0 0,-1 0 0 0 0,-8 11 0 0 0,-44 51 222 0 0,46-58-220 0 0,-27 27 121 0 0,26-28-52 0 0,0 0 0 0 0,1 1 0 0 0,1 1 0 0 0,-14 20 0 0 0,9-8 64 0 0,6-11-28 0 0,-1 2 0 0 0,2-1 0 0 0,0 1 0 0 0,-5 19 0 0 0,11-31-124 0 0,0 0 0 0 0,0 0 0 0 0,1 0 0 0 0,-1 0 0 0 0,1 0-1 0 0,0 4 1 0 0,1-2 34 0 0,0 0 0 0 0,1 0 0 0 0,-1 0 0 0 0,5 9 1 0 0,-5-11-48 0 0,0-1 0 0 0,1-1 0 0 0,-1 1 0 0 0,0 0 1 0 0,1 0-1 0 0,0 0 0 0 0,-1-1 0 0 0,1 1 1 0 0,3 2-1 0 0,1 1 29 0 0,5 4-26 0 0,3-3-16 0 0,18 2 11 0 0,-17-8 32 0 0,-8-1-147 0 0,-1 0 1 0 0,0-1-1 0 0,0 0 0 0 0,0 0 1 0 0,-1 0-1 0 0,10-5 1 0 0,4-5-4932 0 0,-5 0-843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6:4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170 156 7831 0 0,'0'0'706'0'0,"-2"2"-578"0"0,-9 23 3465 0 0,9-13 188 0 0,2-11-3688 0 0,0 0 1 0 0,0 1-1 0 0,1-1 0 0 0,-1 0 0 0 0,0 1 0 0 0,0-1 0 0 0,0 0 1 0 0,1 0-1 0 0,-1 0 0 0 0,1 1 0 0 0,-1-1 0 0 0,1 0 0 0 0,-1 0 1 0 0,1 0-1 0 0,0 0 0 0 0,-1 0 0 0 0,1 0 0 0 0,0 0 0 0 0,0 0 1 0 0,0 0-1 0 0,0 0 0 0 0,0 0 0 0 0,0-1 0 0 0,2 2 0 0 0,1 1-26 0 0,0-1-1 0 0,1 0 0 0 0,-1 0 0 0 0,7 2 1 0 0,-10-4-16 0 0,4 1 29 0 0,0 0 1 0 0,0 0-1 0 0,0 0 0 0 0,0-1 0 0 0,0 0 0 0 0,0 0 0 0 0,1 0 0 0 0,-1 0 1 0 0,0-1-1 0 0,0 0 0 0 0,0 0 0 0 0,7-3 0 0 0,2-1 72 0 0,-1-1-1 0 0,0 0 1 0 0,14-9-1 0 0,-19 10-125 0 0,1-1 0 0 0,0 0 0 0 0,-1-1 0 0 0,0 0 0 0 0,-1 0-1 0 0,0 0 1 0 0,0-1 0 0 0,0 0 0 0 0,-1-1 0 0 0,0 1 0 0 0,-1-1 0 0 0,0 0 0 0 0,0-1 0 0 0,-1 1-1 0 0,0-1 1 0 0,2-11 0 0 0,-5 19-29 0 0,0 0-1 0 0,0 0 0 0 0,0 0 1 0 0,-1 0-1 0 0,1-1 0 0 0,-1 1 1 0 0,0 0-1 0 0,0-1 0 0 0,0 1 1 0 0,0 0-1 0 0,0-4 0 0 0,-1 1-57 0 0,1 3-16 0 0,-1 0 1 0 0,1 1 50 0 0,-1 0 1 0 0,0 0-1 0 0,1 0 1 0 0,-1 0 0 0 0,0 0-1 0 0,1 0 1 0 0,-1 1 0 0 0,0-1-1 0 0,0 0 1 0 0,0 0-1 0 0,0 1 1 0 0,0-1 0 0 0,1 0-1 0 0,-1 1 1 0 0,-1-1 0 0 0,1 1-1 0 0,0 0 1 0 0,0-1 0 0 0,0 1-1 0 0,0 0 1 0 0,-1-1-1 0 0,-1 1-5 0 0,0 0-1 0 0,0 0 0 0 0,0 0 0 0 0,0 0 0 0 0,1 1 0 0 0,-1-1 0 0 0,0 1 0 0 0,-4 1 0 0 0,-2 2-7 0 0,0 0 0 0 0,0 0 0 0 0,1 1 0 0 0,-12 8 1 0 0,10-5 34 0 0,0 1 0 0 0,0 0 1 0 0,-12 16-1 0 0,13-14 4 0 0,-1 0 1 0 0,-19 16-1 0 0,17-17-49 0 0,1 0 0 0 0,-13 15 0 0 0,-14 14-262 0 0,27-28 206 0 0,1 0 0 0 0,1 1 1 0 0,-1 0-1 0 0,2 1 0 0 0,0 0 1 0 0,-8 16-1 0 0,-12 21 96 0 0,13-29 223 0 0,2 1-1 0 0,-21 47 0 0 0,33-66-69 0 0,0-1 8 0 0,1 25 448 0 0,1-25-572 0 0,0-1 0 0 0,0 0 0 0 0,-1 0 0 0 0,1 1 0 0 0,0-1 0 0 0,0 0 0 0 0,0 0 0 0 0,0 0 1 0 0,0 0-1 0 0,1 0 0 0 0,-1 0 0 0 0,0 0 0 0 0,0 0 0 0 0,1 0 0 0 0,-1-1 0 0 0,0 1 0 0 0,1-1 0 0 0,-1 1 0 0 0,3 0 0 0 0,-3-1 3 0 0,4 2 40 0 0,0-1 0 0 0,-1 0 1 0 0,1 0-1 0 0,0-1 0 0 0,0 1 0 0 0,0-1 0 0 0,0 0 0 0 0,0 0 0 0 0,9-3 0 0 0,5 0 247 0 0,22-9 0 0 0,-14 4-41 0 0,81-16 851 0 0,-104 24-1008 0 0,6 1-117 0 0,-8 0-121 0 0,11 6-1308 0 0,-2-6-349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6:4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89 7743 0 0,'0'0'704'0'0,"-2"1"-429"0"0,-3 1-393 0 0,-9 5 9550 0 0,25-7-8902 0 0,6-3-225 0 0,-1-1 0 0 0,-1-1 0 0 0,1 0 0 0 0,-1-1 0 0 0,1-1 0 0 0,20-13 0 0 0,17-6 428 0 0,-44 20-561 0 0,-6 4-138 0 0,0 0 0 0 0,0 1 1 0 0,0-1-1 0 0,1 1 0 0 0,-1 0 0 0 0,0 0 0 0 0,6-1 0 0 0,-2 0-377 0 0,1 1 0 0 0,-1 0 0 0 0,1 1-1 0 0,0 0 1 0 0,-1 0 0 0 0,1 1 0 0 0,-1 0-1 0 0,10 2 1 0 0,-15-3 291 0 0,14 2-1191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6:4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74 3679 0 0,'0'0'167'0'0,"1"-1"-7"0"0,9-16 11392 0 0,-10 20-11015 0 0,-33 214 2418 0 0,18-126-2472 0 0,11-68-435 0 0,2 1 1 0 0,0 44 0 0 0,3-52-38 0 0,1-3 46 0 0,-1-10 971 0 0,13-9-632 0 0,-12 5-364 0 0,0 0-1 0 0,-1 0 1 0 0,1-1-1 0 0,0 1 0 0 0,0-1 1 0 0,-1 1-1 0 0,1-1 1 0 0,-1 0-1 0 0,2-2 1 0 0,8-8 217 0 0,-4 3-187 0 0,0 0 0 0 0,-1 0 0 0 0,8-13 0 0 0,6-9 45 0 0,9-10 40 0 0,2 2 0 0 0,1 1 0 0 0,2 1 0 0 0,2 2 0 0 0,1 2 0 0 0,54-38 0 0 0,-78 62-118 0 0,119-73 230 0 0,-117 74-243 0 0,-4 4-41 0 0,-10 3 12 0 0,-1 1 0 0 0,1 0 0 0 0,-1 0 1 0 0,1-1-1 0 0,-1 1 0 0 0,1 0 0 0 0,0 0 0 0 0,-1 0 0 0 0,1 0 1 0 0,0 0-1 0 0,-1 0 0 0 0,1 0 0 0 0,-1 0 0 0 0,1 0 1 0 0,0 1-1 0 0,-1-1 0 0 0,1 0 0 0 0,-1 0 0 0 0,2 1 1 0 0,-1-1-36 0 0,1 0-135 0 0,0 2-101 0 0,5 2-432 0 0,-5-2 102 0 0,1 0-1 0 0,1 0 1 0 0,-1 0 0 0 0,0 0 0 0 0,0-1-1 0 0,7 3 1 0 0,4-1-1030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5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23 15695 0 0,'5'-5'110'0'0,"-3"3"45"0"0,0 0 1 0 0,0 1-1 0 0,0-1 0 0 0,0 0 1 0 0,1 1-1 0 0,-1-1 0 0 0,0 1 1 0 0,1 0-1 0 0,-1 0 1 0 0,5-2 2342 0 0,-6 14-1154 0 0,-1-8-1269 0 0,0 0 1 0 0,0 0 0 0 0,0 0 0 0 0,0 0 0 0 0,-1 0-1 0 0,0 0 1 0 0,1 0 0 0 0,-1 0 0 0 0,0-1 0 0 0,0 1 0 0 0,-3 3-1 0 0,-19 27 402 0 0,0-1-114 0 0,-45 88 429 0 0,37-66-877 0 0,2 1 0 0 0,-24 67 0 0 0,49-98-2739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6:44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282 158 2303 0 0,'0'0'7586'0'0,"2"1"-6453"0"0,25 6 466 0 0,-24-6-291 0 0,-1 0-783 0 0,51 16 2105 0 0,-49-16-2379 0 0,-1 0-172 0 0,0-1 0 0 0,0 0-1 0 0,0 0 1 0 0,0 0 0 0 0,-1 0 0 0 0,1 0-1 0 0,0-1 1 0 0,0 1 0 0 0,0-1 0 0 0,0 0-1 0 0,0 0 1 0 0,0 0 0 0 0,-1 0 0 0 0,1-1-1 0 0,0 1 1 0 0,-1-1 0 0 0,1 1-1 0 0,2-4 1 0 0,7-4 125 0 0,-3 1-65 0 0,1 0 0 0 0,13-15 1 0 0,-21 21-139 0 0,0-1 0 0 0,1 0 0 0 0,-1 0 1 0 0,0 0-1 0 0,0 0 0 0 0,0 0 0 0 0,1-4 1 0 0,0 0-2 0 0,3-9 0 0 0,-6 11 0 0 0,-1 2 0 0 0,2-1 0 0 0,-2-14-16 0 0,1 16-8 0 0,-1 0 0 0 0,1 0 0 0 0,-1 0 0 0 0,1 0 0 0 0,-1 0 0 0 0,0 0 0 0 0,0 0 0 0 0,0 0 0 0 0,0 0 0 0 0,0 1 0 0 0,0-1 0 0 0,0 0 0 0 0,-1 1-1 0 0,1-1 1 0 0,-1 1 0 0 0,1-1 0 0 0,-1 1 0 0 0,1 0 0 0 0,-1 0 0 0 0,0-1 0 0 0,-2 0 0 0 0,1 1 4 0 0,1 0 0 0 0,0 1 0 0 0,-1-1 0 0 0,1 1 0 0 0,-1-1 0 0 0,1 1-1 0 0,-1 0 1 0 0,1 0 0 0 0,-1 0 0 0 0,1 0 0 0 0,-1 1 0 0 0,1-1 0 0 0,-1 1 0 0 0,1-1 0 0 0,-1 1 0 0 0,1 0 0 0 0,-4 1 0 0 0,-82 44-154 0 0,81-42 174 0 0,0 0 0 0 0,1 0 0 0 0,-1 1 0 0 0,1 0 0 0 0,0 0 0 0 0,0 0 0 0 0,-8 10 0 0 0,-27 41 1 0 0,-35 41-55 0 0,44-62 37 0 0,-41 47-389 0 0,60-65 93 0 0,0 0 0 0 0,-20 38-1 0 0,28-41 85 0 0,5-14 228 0 0,0 0 1 0 0,0 0-1 0 0,0 0 1 0 0,-1 0-1 0 0,1 0 1 0 0,0 1-1 0 0,0-1 1 0 0,0 0-1 0 0,0 0 0 0 0,0 0 1 0 0,0 0-1 0 0,0 0 1 0 0,0 0-1 0 0,0 0 1 0 0,0 0-1 0 0,0 0 1 0 0,0 1-1 0 0,0-1 1 0 0,0 0-1 0 0,0 0 0 0 0,0 0 1 0 0,0 0-1 0 0,0 0 1 0 0,0 0-1 0 0,0 0 1 0 0,0 0-1 0 0,0 0 1 0 0,1 1-1 0 0,-1-1 1 0 0,0 0-1 0 0,0 0 0 0 0,0 0 1 0 0,0 0-1 0 0,0 0 1 0 0,0 0-1 0 0,0 0 1 0 0,0 0-1 0 0,0 0 1 0 0,0 0-1 0 0,0 0 0 0 0,0 0 1 0 0,0 0-1 0 0,1 0 1 0 0,-1 1-1 0 0,0-1 1 0 0,0 0-1 0 0,0 0 1 0 0,0 0-1 0 0,0 0 1 0 0,0 0-1 0 0,0 0 0 0 0,0 0 1 0 0,1 0-1 0 0,-1 0 1 0 0,0 0-1 0 0,6 2 83 0 0,1 0-1 0 0,0-1 0 0 0,-1 1 1 0 0,1-1-1 0 0,0 0 0 0 0,0-1 1 0 0,-1 0-1 0 0,1 0 1 0 0,0 0-1 0 0,7-2 0 0 0,11-3 501 0 0,35-11 0 0 0,5-2 99 0 0,-43 13-564 0 0,0-2-1 0 0,0 0 0 0 0,31-17 0 0 0,-20 9-411 0 0,-21 9-687 0 0,-10 5-324 0 0,7-8-1440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6:4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7 500 6911 0 0,'0'0'528'0'0,"0"3"-341"0"0,-4 33 2274 0 0,3-34-1107 0 0,-1 13 4028 0 0,3-8-4792 0 0,2-9 203 0 0,6-9-256 0 0,3-14 162 0 0,0-1-1 0 0,10-34 1 0 0,-2 6 221 0 0,-10 31-734 0 0,1 1-1 0 0,1 1 1 0 0,1 0-1 0 0,0 1 1 0 0,2 0-1 0 0,0 1 1 0 0,1 0 0 0 0,1 2-1 0 0,28-23 1 0 0,-18 18-191 0 0,2 2 1 0 0,0 1-1 0 0,2 1 1 0 0,0 2-1 0 0,0 1 1 0 0,35-11-1 0 0,-46 19-13 0 0,0 2 0 0 0,0 0-1 0 0,1 2 1 0 0,-1 0 0 0 0,26 0 0 0 0,-34 5-369 0 0,-10-1 246 0 0,1-1-377 0 0,-1 2-23 0 0,16 18-2583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6:4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24 12495 0 0,'0'0'1134'0'0,"1"-1"-937"0"0,13-14-5 0 0,-14 14-101 0 0,1 1 1 0 0,-1-1-1 0 0,1 1 0 0 0,-1-1 1 0 0,1 1-1 0 0,-1-1 0 0 0,1 1 1 0 0,-1 0-1 0 0,1-1 0 0 0,0 1 1 0 0,-1 0-1 0 0,1 0 0 0 0,-1 0 1 0 0,1-1-1 0 0,6 0 5944 0 0,-7 3-5707 0 0,-5 6-236 0 0,1 0 0 0 0,-1 0 0 0 0,-1 0 1 0 0,1-1-1 0 0,-1 0 0 0 0,0 0 0 0 0,-1 0 0 0 0,0-1 0 0 0,0 0 0 0 0,0 0 0 0 0,-1-1 0 0 0,-12 7 0 0 0,-9 7-30 0 0,21-12-39 0 0,-1-2 0 0 0,-15 9 0 0 0,-2-3-164 0 0,1 2 1 0 0,0 1-1 0 0,-26 19 0 0 0,44-28-146 0 0,0-1-1 0 0,-13 6 1 0 0,18-9 32 0 0,8 3-3004 0 0,-2-2 3151 0 0,0-1 1 0 0,0 1 0 0 0,0-1-1 0 0,0 0 1 0 0,0 0-1 0 0,1 0 1 0 0,7 0-1 0 0,-4 0 48 0 0,1 1-1 0 0,0-1 0 0 0,-1 2 0 0 0,1-1 1 0 0,-1 1-1 0 0,9 4 0 0 0,-11-5 123 0 0,0 1 0 0 0,0 0 0 0 0,0 0 0 0 0,0 0 0 0 0,-1 1 0 0 0,1 0 0 0 0,-1 0 0 0 0,0 0 0 0 0,0 1 0 0 0,0-1 0 0 0,4 7 0 0 0,7 10 318 0 0,-14-19-134 0 0,-1 1 18 0 0,4 8 6 0 0,-4-9 4 0 0,0 1 4 0 0,-1 1-132 0 0,1-1 1 0 0,-1 1-1 0 0,0 0 0 0 0,0-1 0 0 0,0 1 0 0 0,-1 0 0 0 0,1-1 1 0 0,-1 1-1 0 0,0-1 0 0 0,-2 6 0 0 0,0-2-61 0 0,0 0 0 0 0,0-1 0 0 0,-1 1 0 0 0,0-1 0 0 0,-1 0 0 0 0,1 0 0 0 0,-1-1 0 0 0,0 0 0 0 0,0 1-1 0 0,-1-2 1 0 0,0 1 0 0 0,1 0 0 0 0,-2-1 0 0 0,-9 5 0 0 0,-1 0 64 0 0,0-2-1 0 0,-1 0 0 0 0,0 0 1 0 0,-28 5-1 0 0,39-11-58 0 0,0 0 0 0 0,1 0 0 0 0,-1 0-1 0 0,0-1 1 0 0,0 0 0 0 0,1-1 0 0 0,-1 1 0 0 0,-8-3 0 0 0,-6-3 187 0 0,-38-15 0 0 0,53 18-269 0 0,0-1 1 0 0,0 1-1 0 0,1-1 1 0 0,-1-1-1 0 0,1 1 0 0 0,0-1 1 0 0,0 0-1 0 0,-6-8 1 0 0,6 7-100 0 0,-1 0 0 0 0,0 0 0 0 0,0 0 0 0 0,-12-7 0 0 0,-5 4-3914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6:46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406 209 2303 0 0,'-1'2'167'0'0,"-4"19"14957"0"0,9-26-14631 0 0,-2 3-139 0 0,-1 0 6 0 0,1-2-281 0 0,4-4 140 0 0,-2 0 1 0 0,1-1 0 0 0,-1 0 0 0 0,0 0 0 0 0,-1 0-1 0 0,0 0 1 0 0,0 0 0 0 0,1-14 0 0 0,3-40-63 0 0,-5 55-157 0 0,-1 5 0 0 0,-1 0 0 0 0,1 0 0 0 0,-1 0 0 0 0,0 0 0 0 0,0 0 0 0 0,0-1 0 0 0,-1 1 0 0 0,1 0 0 0 0,-1-4 0 0 0,0 6-2 0 0,1-1 0 0 0,-1 0 0 0 0,1 0 0 0 0,-1 0 0 0 0,0 0 0 0 0,0 1 0 0 0,1-1 0 0 0,-3-2 0 0 0,2 3-88 0 0,-1 0 0 0 0,-5 1 57 0 0,1 0 0 0 0,-1 0 0 0 0,1 1 1 0 0,0 0-1 0 0,-1 0 0 0 0,1 1 1 0 0,0-1-1 0 0,-1 1 0 0 0,1 0 0 0 0,0 1 1 0 0,-9 5-1 0 0,-10 6-102 0 0,-30 25-1 0 0,34-24 94 0 0,-7 6-38 0 0,1 1-1 0 0,1 1 1 0 0,1 1-1 0 0,-22 27 1 0 0,35-36 72 0 0,0 0 0 0 0,1 0 0 0 0,1 1 1 0 0,0 0-1 0 0,1 1 0 0 0,1 0 0 0 0,0 1 1 0 0,2 0-1 0 0,-9 31 0 0 0,13-33 8 0 0,4-1 22 0 0,-2-13 7 0 0,1-1 1 0 0,0 1 0 0 0,0 0 0 0 0,0 0 0 0 0,0 0 0 0 0,1-1 0 0 0,-1 1-1 0 0,0-1 1 0 0,1 1 0 0 0,-1-1 0 0 0,1 0 0 0 0,0 1 0 0 0,-1-1 0 0 0,1 0-1 0 0,0 0 1 0 0,0 0 0 0 0,-1 0 0 0 0,1 0 0 0 0,0-1 0 0 0,0 1 0 0 0,0 0-1 0 0,0-1 1 0 0,0 0 0 0 0,2 1 0 0 0,7 0 153 0 0,-1 0-1 0 0,1-1 1 0 0,14-1-1 0 0,-9 0-8 0 0,-9 0-108 0 0,-1 0 0 0 0,1-1 0 0 0,-1 0 0 0 0,1 0 0 0 0,-1-1 0 0 0,11-6 0 0 0,-10 4 7 0 0,-1-1 0 0 0,0 0 0 0 0,0 0 0 0 0,0-1 0 0 0,6-9 1 0 0,7-8 204 0 0,12-13 172 0 0,-8 8-11 0 0,2 2 0 0 0,34-30-1 0 0,-66 60-435 0 0,1 1 0 0 0,0 0 0 0 0,1 0 0 0 0,-11 9 0 0 0,0 9-3 0 0,-1 0 0 0 0,11-10 0 0 0,0 1-11 0 0,1 1-31 0 0,3 1 31 0 0,2 13 11 0 0,2-23 0 0 0,0 12 0 0 0,3-2 0 0 0,2 0 0 0 0,0 0 0 0 0,1 0 0 0 0,-1-4 11 0 0,-6-9 170 0 0,10 7-53 0 0,-9-7-64 0 0,-2-2-61 0 0,0 0 0 0 0,1 0-1 0 0,-1 0 1 0 0,0 0 0 0 0,0 0-1 0 0,1 0 1 0 0,-1 0 0 0 0,0 0 0 0 0,0 0-1 0 0,1 0 1 0 0,-1 0 0 0 0,0 0-1 0 0,0 1 1 0 0,0-1 0 0 0,1 0 0 0 0,-1 0-1 0 0,0 0 1 0 0,0 0 0 0 0,0 0-1 0 0,0 0 1 0 0,1 1 0 0 0,-1-1 0 0 0,0 0-1 0 0,0 0 1 0 0,0 0 0 0 0,0 1-1 0 0,0-1 1 0 0,0 0 0 0 0,1 1 0 0 0,-1-1 8 0 0,0 0 1 0 0,0 1-1 0 0,1-1 1 0 0,-1 0-1 0 0,0 1 1 0 0,0-1-1 0 0,1 0 1 0 0,-1 1-1 0 0,0-1 1 0 0,1 0-1 0 0,-1 0 1 0 0,0 1-1 0 0,1-1 1 0 0,-1 0-1 0 0,1 0 1 0 0,-1 1-1 0 0,0-1 1 0 0,1 0-1 0 0,-1 0 1 0 0,1 0-1 0 0,-1 0 1 0 0,0 0-1 0 0,1 0 1 0 0,-1 0-1 0 0,1 0 1 0 0,0 0-1 0 0,28 2 194 0 0,-2-4-65 0 0,-22 0-122 0 0,8-2-5 0 0,4-4-28 0 0,-14 6-27 0 0,-2-1-18 0 0,1 2-47 0 0,6-5 24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6:4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11055 0 0,'0'0'12919'0'0,"0"2"-12474"0"0,-1 0-495 0 0,-1 2 315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4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145 915 10999 0 0,'0'0'531'0'0,"2"-2"-228"0"0,5-5-172 0 0,-1 0 0 0 0,-1-1 0 0 0,1 0 0 0 0,-1-1 0 0 0,-1 1 1 0 0,7-16-1 0 0,16-59 1135 0 0,-17 40-776 0 0,-1-1 0 0 0,-3 1 0 0 0,2-62 0 0 0,-7 31-239 0 0,-12-89 0 0 0,-8 40-376 0 0,15 105-5 0 0,-1 1 0 0 0,0 1 0 0 0,-2-1 1 0 0,-15-30-1 0 0,18 42 105 0 0,1 0 1 0 0,-1 0 0 0 0,0 1 0 0 0,0-1 0 0 0,-1 1-1 0 0,-8-7 1 0 0,1 5 8 0 0,10 5 19 0 0,-1 0 0 0 0,0 0 0 0 0,0 1 0 0 0,0 0 0 0 0,0-1 0 0 0,0 1 0 0 0,0 0 0 0 0,0 0-1 0 0,0 1 1 0 0,1-1 0 0 0,-1 0 0 0 0,0 1 0 0 0,0 0 0 0 0,0 0 0 0 0,0 0 0 0 0,1 0 0 0 0,-1 0 0 0 0,1 0 0 0 0,-1 1-1 0 0,1-1 1 0 0,-3 3 0 0 0,1-1 3 0 0,0 1-1 0 0,0-1 0 0 0,1 1 1 0 0,0 0-1 0 0,0 0 0 0 0,0 0 1 0 0,0 0-1 0 0,1 0 0 0 0,-1 1 1 0 0,1-1-1 0 0,-3 9 0 0 0,-2 13-5 0 0,1 0 0 0 0,1 0 0 0 0,2 1 0 0 0,-2 34 0 0 0,9 110 0 0 0,-1-111 0 0 0,14 211 0 0 0,3 146 0 0 0,-19-362-10 0 0,0 1 40 0 0,-2 1-1 0 0,-16 98 1 0 0,-9-34 314 0 0,25-116-279 0 0,0 8-1 0 0,-1-1 0 0 0,2-9-26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4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34 110 6911 0 0,'-2'1'528'0'0,"-29"-1"6876"0"0,37 2-6169 0 0,17 2-1620 0 0,31-10 787 0 0,-1-1 0 0 0,1-3 1 0 0,53-18-1 0 0,-30 3-206 0 0,19-4 196 0 0,-81 25-911 0 0,1 1 0 0 0,-1 1-1 0 0,1 1 1 0 0,22 0 0 0 0,-18 2-432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4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8 7367 0 0,'0'0'568'0'0,"-1"1"-144"0"0,-19 15 2589 0 0,-32 32-1 0 0,35-29-2353 0 0,0 1-1 0 0,1 1 0 0 0,-23 39 0 0 0,30-43-486 0 0,0 0 0 0 0,1 1-1 0 0,1 0 1 0 0,1 0 0 0 0,0 0 0 0 0,2 1-1 0 0,0 0 1 0 0,1 0 0 0 0,0 0-1 0 0,2 35 1 0 0,1-50-213 0 0,0 0-1 0 0,0 0 1 0 0,1-1 0 0 0,0 1-1 0 0,0 0 1 0 0,0-1 0 0 0,0 1 0 0 0,0-1-1 0 0,1 1 1 0 0,0-1 0 0 0,-1 0-1 0 0,1 0 1 0 0,1 0 0 0 0,2 5 0 0 0,-3-6 92 0 0,0-1 0 0 0,0 1 0 0 0,1 0 0 0 0,-1-1 0 0 0,0 0 0 0 0,1 1 0 0 0,-1-1 0 0 0,1 0 0 0 0,-1 0 0 0 0,1 0 0 0 0,-1-1 0 0 0,1 1 1 0 0,-1 0-1 0 0,1-1 0 0 0,0 0 0 0 0,-1 0 0 0 0,1 0 0 0 0,0 0 0 0 0,0 0 0 0 0,3-1 0 0 0,4-1 70 0 0,-1 0 0 0 0,0 0 1 0 0,0-1-1 0 0,0 0 0 0 0,-1 0 0 0 0,1-1 0 0 0,-1 0 0 0 0,0-1 1 0 0,0 0-1 0 0,0 0 0 0 0,-1-1 0 0 0,1 0 0 0 0,-2 0 0 0 0,1-1 0 0 0,11-13 1 0 0,-12 11-114 0 0,-1 0 1 0 0,0 1 0 0 0,0-2-1 0 0,-1 1 1 0 0,0-1 0 0 0,0 1 0 0 0,-1-1-1 0 0,0 0 1 0 0,-1 0 0 0 0,0 0 0 0 0,-1-1-1 0 0,0 1 1 0 0,-1 0 0 0 0,-1-15 0 0 0,-1 1-221 0 0,-1-1 1 0 0,-1 1 0 0 0,-13-44 0 0 0,14 58-46 0 0,-1 0-1 0 0,0 0 1 0 0,-1 1-1 0 0,0 0 1 0 0,0 0-1 0 0,-1 0 1 0 0,0 0-1 0 0,0 1 0 0 0,-1 0 1 0 0,0 0-1 0 0,-15-11 1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4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9 5983 0 0,'0'0'464'0'0,"0"-1"-305"0"0,2-7 4409 0 0,-3 11-4056 0 0,-40 222 4392 0 0,7 121-3135 0 0,26-242-1621 0 0,0 52 60 0 0,7-152-194 0 0,3 11 3 0 0,-1-15-37 0 0,-1 0 0 0 0,1 0 1 0 0,-1 0-1 0 0,1 0 0 0 0,-1 0 0 0 0,1 0 1 0 0,-1 0-1 0 0,1 0 0 0 0,-1 0 0 0 0,1 0 1 0 0,-1 0-1 0 0,1 0 0 0 0,-1 0 0 0 0,1 0 1 0 0,-1 0-1 0 0,1 0 0 0 0,-1-1 0 0 0,1 1 1 0 0,-1 0-1 0 0,1-1 0 0 0,9-7-1424 0 0,1-6-4644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4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11055 0 0,'0'0'6222'0'0,"0"3"-5929"0"0,-5 384 1122 0 0,2-263-1278 0 0,-19 128 0 0 0,21-242-128 0 0,-8 61 183 0 0,-2-1 1 0 0,-23 71 0 0 0,32-133-145 0 0,0 0 1 0 0,0 1-1 0 0,0-1 1 0 0,1 1-1 0 0,0 9 1 0 0,1-16-171 0 0,14-2-8598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5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39 5063 0 0,'44'-17'156'0'0,"-9"2"751"0"0,-11 8 10582 0 0,-27 18-10258 0 0,2-7-1148 0 0,-1 0 0 0 0,0-1-1 0 0,0 0 1 0 0,0 1 0 0 0,-1-1 0 0 0,1 0 0 0 0,-1 0 0 0 0,0 0-1 0 0,0-1 1 0 0,-3 4 0 0 0,-36 22 197 0 0,37-25-230 0 0,-134 75 563 0 0,79-47-497 0 0,-78 54-1 0 0,112-66-56 0 0,-32 30 0 0 0,57-47-129 0 0,14 6-226 0 0,-2-4 208 0 0,0 0-1 0 0,0 0 1 0 0,0-2 0 0 0,0 1-1 0 0,1-2 1 0 0,12 2-1 0 0,26 4-17 0 0,-26-2 131 0 0,-1 0 1 0 0,1 2-1 0 0,-1 1 0 0 0,-1 1 1 0 0,0 1-1 0 0,36 22 0 0 0,-18 4 447 0 0,-38-35-464 0 0,1 1 30 0 0,0 0-1 0 0,-1 0 1 0 0,1 1 0 0 0,0-1 0 0 0,0 1-1 0 0,-1-1 1 0 0,3 5 0 0 0,-4-6-21 0 0,0 1-1 0 0,-1 0 1 0 0,1 0-1 0 0,-1 0 1 0 0,1-1 0 0 0,-1 1-1 0 0,0 0 1 0 0,0 0-1 0 0,0 0 1 0 0,0 0 0 0 0,0 0-1 0 0,0-1 1 0 0,0 1-1 0 0,0 0 1 0 0,-1 0 0 0 0,0 3-1 0 0,-2 2 16 0 0,1 0 0 0 0,-1 0 1 0 0,0 0-1 0 0,0 0 0 0 0,-1-1 0 0 0,1 1 0 0 0,-2-1 0 0 0,1 0 0 0 0,-1 0 0 0 0,0-1 0 0 0,-10 11 1 0 0,6-9 7 0 0,0-1 1 0 0,0 0-1 0 0,0 0 1 0 0,-1-1 0 0 0,0 0-1 0 0,0 0 1 0 0,-18 4-1 0 0,13-5-95 0 0,0 0-1 0 0,0-2 0 0 0,-1 1 0 0 0,1-2 0 0 0,-1 0 0 0 0,0-1 0 0 0,1-1 1 0 0,-1 0-1 0 0,1-1 0 0 0,-1-1 0 0 0,-24-7 0 0 0,37 9-77 0 0,0 0-1 0 0,1 0 1 0 0,-1 0-1 0 0,0 0 1 0 0,0 0-1 0 0,1-1 1 0 0,-1 0-1 0 0,1 1 0 0 0,-1-1 1 0 0,1 0-1 0 0,0 0 1 0 0,0 0-1 0 0,0 0 1 0 0,0-1-1 0 0,0 1 1 0 0,0-1-1 0 0,1 1 1 0 0,-1-1-1 0 0,1 1 1 0 0,-2-7-1 0 0,-1-6-1030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46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11951 0 0,'0'0'1083'0'0,"-1"3"-891"0"0,-43 61-173 0 0,25-39 249 0 0,2 0 0 0 0,1 2 0 0 0,-18 39 0 0 0,18-26 732 0 0,3 0 0 0 0,1 1 0 0 0,-10 60 0 0 0,21-95-876 0 0,0-1 0 0 0,1 1 1 0 0,0 0-1 0 0,0-1 0 0 0,0 1 1 0 0,1-1-1 0 0,2 12 0 0 0,-2-16 116 0 0,18 11 496 0 0,-15-11-664 0 0,0 0-1 0 0,0-1 1 0 0,0 0-1 0 0,0 0 1 0 0,0 0-1 0 0,-1 0 1 0 0,1-1-1 0 0,0 1 1 0 0,0-1-1 0 0,0 0 1 0 0,-1 0-1 0 0,1 0 1 0 0,0-1-1 0 0,-1 1 1 0 0,6-4-1 0 0,1 0-11 0 0,-1-1 0 0 0,1 0 0 0 0,-1-1 0 0 0,9-9 0 0 0,-9 8-31 0 0,-1-2 1 0 0,0 1-1 0 0,-1-1 0 0 0,0-1 1 0 0,-1 1-1 0 0,0-1 0 0 0,0 0 0 0 0,7-22 1 0 0,-8 16-23 0 0,0-1 0 0 0,-1 1 1 0 0,-1-1-1 0 0,0 0 1 0 0,0-26-1 0 0,-3 30-170 0 0,-1 0-1 0 0,-4-25 0 0 0,4 34 32 0 0,-1-1-1 0 0,1 1 1 0 0,-1 0-1 0 0,0 0 1 0 0,-1-1-1 0 0,1 1 1 0 0,-1 1-1 0 0,0-1 1 0 0,-6-8-1 0 0,7 12 60 0 0,1-1 0 0 0,0 1 0 0 0,-1 0 0 0 0,1 0 0 0 0,-1 0 0 0 0,1 0 0 0 0,-1 0 0 0 0,0 1-1 0 0,1-1 1 0 0,-1 0 0 0 0,0 1 0 0 0,1-1 0 0 0,-1 1 0 0 0,0 0 0 0 0,0-1 0 0 0,0 1 0 0 0,1 0 0 0 0,-1 0 0 0 0,-4 0 0 0 0,4 1-142 0 0,-1-1 0 0 0,0 1 0 0 0,0 0 0 0 0,1-1 0 0 0,-1 1 0 0 0,0 1 0 0 0,1-1 0 0 0,-1 0 0 0 0,1 0 0 0 0,-1 1 0 0 0,-3 3 0 0 0,-2 2-744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16 182 2303 0 0,'0'0'9908'0'0,"0"2"-9378"0"0,-2 13 60 0 0,-11 103 1891 0 0,12-104-2346 0 0,1-1-1 0 0,1 1 1 0 0,0 0-1 0 0,1 0 1 0 0,0 0-1 0 0,7 19 1 0 0,-7-28-94 0 0,0 1 1 0 0,0-1-1 0 0,1 0 1 0 0,0 0-1 0 0,0 0 0 0 0,0 0 1 0 0,1 0-1 0 0,0-1 1 0 0,-1 1-1 0 0,10 6 0 0 0,-11-9-11 0 0,0-1 0 0 0,0 0 0 0 0,0 1 0 0 0,0-1-1 0 0,0 0 1 0 0,0 0 0 0 0,0 0 0 0 0,1-1-1 0 0,-1 1 1 0 0,0-1 0 0 0,1 1 0 0 0,-1-1 0 0 0,0 0-1 0 0,1 1 1 0 0,-1-1 0 0 0,1 0 0 0 0,-1-1 0 0 0,0 1-1 0 0,1 0 1 0 0,-1-1 0 0 0,0 1 0 0 0,1-1 0 0 0,-1 0-1 0 0,0 0 1 0 0,0 0 0 0 0,1 0 0 0 0,-1 0 0 0 0,0 0-1 0 0,3-3 1 0 0,0-1 14 0 0,1 1-1 0 0,-1-1 1 0 0,0-1 0 0 0,0 1-1 0 0,0-1 1 0 0,-1 1-1 0 0,0-1 1 0 0,0-1-1 0 0,-1 1 1 0 0,5-10 0 0 0,1-8-89 0 0,10-42 0 0 0,-13 43-408 0 0,17-41 0 0 0,-8 38-63 0 0,-14 25 356 0 0,0 1-183 0 0,0 0 335 0 0,0 1 0 0 0,0-1 0 0 0,0 0 1 0 0,0 1-1 0 0,0-1 0 0 0,0 1 1 0 0,0 0-1 0 0,0-1 0 0 0,0 1 1 0 0,-1 0-1 0 0,1-1 0 0 0,0 1 0 0 0,1 2 1 0 0,11 13 40 0 0,-11-14-29 0 0,42 62 885 0 0,-19-26-507 0 0,47 53 1 0 0,-65-83-383 0 0,-5-4 0 0 0,1 0 0 0 0,1 0 0 0 0,-1-1 0 0 0,7 6 0 0 0,5 3 79 0 0,-14-12 218 0 0,1 0-202 0 0,1 0 0 0 0,-1-1 0 0 0,0 1 0 0 0,1-1 0 0 0,-1 0 0 0 0,0 0-1 0 0,0 0 1 0 0,0 0 0 0 0,1 0 0 0 0,-1 0 0 0 0,0-1 0 0 0,0 1 0 0 0,0-1 0 0 0,-1 1 0 0 0,1-1 0 0 0,0 0-1 0 0,-1 0 1 0 0,1 0 0 0 0,2-3 0 0 0,2-6 158 0 0,0 1 0 0 0,8-19 1 0 0,-13 27-248 0 0,22-50 80 0 0,0 4-176 0 0,19-63 0 0 0,-2-4-984 0 0,-36 103 510 0 0,0 0 0 0 0,1 0 0 0 0,0 1 0 0 0,12-19 0 0 0,-16 29-393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4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17391 0 0,'0'0'1574'0'0,"-1"1"-1292"0"0,-3 4-113 0 0,1-1-1 0 0,0 0 0 0 0,0 1 0 0 0,0 0 1 0 0,0 0-1 0 0,1 0 0 0 0,0 0 1 0 0,-3 9-1 0 0,-9 48 573 0 0,13-54-759 0 0,-2 6-20 0 0,0 1 0 0 0,1 1 0 0 0,1-1 0 0 0,1 0 0 0 0,0 0 0 0 0,1 0 0 0 0,0 0 0 0 0,5 20 0 0 0,-4-27-218 0 0,-1-7-181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4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8 412 13591 0 0,'0'0'1231'0'0,"-1"2"-1014"0"0,-5 5 2286 0 0,6-9-2374 0 0,8-20 246 0 0,20-40-1 0 0,-2 6-293 0 0,-21 43-85 0 0,16-40-206 0 0,48-86 1 0 0,-64 131 132 0 0,-1 1 0 0 0,1-1-1 0 0,1 1 1 0 0,-1 0 0 0 0,1 0 0 0 0,0 1 0 0 0,1-1-1 0 0,10-7 1 0 0,-8 11 4 0 0,-8 3 70 0 0,0 0 0 0 0,0 0 0 0 0,1 1 0 0 0,-1-1 0 0 0,0 0 0 0 0,0 0 1 0 0,0 1-1 0 0,1-1 0 0 0,-1 1 0 0 0,0-1 0 0 0,0 1 0 0 0,0-1 0 0 0,0 1 0 0 0,0 0 0 0 0,0 0 0 0 0,0-1 0 0 0,0 1 1 0 0,0 0-1 0 0,-1 0 0 0 0,1 0 0 0 0,0 0 0 0 0,0 0 0 0 0,-1 0 0 0 0,1 0 0 0 0,-1 0 0 0 0,1 0 0 0 0,-1 0 0 0 0,1 3 1 0 0,2 3 25 0 0,-1 1 0 0 0,0 0 1 0 0,1 10-1 0 0,-2-11 9 0 0,11 116 715 0 0,0 4-345 0 0,-10-112-306 0 0,2-1-1 0 0,-1 0 1 0 0,2-1-1 0 0,0 1 1 0 0,0-1-1 0 0,13 22 1 0 0,-17-32-222 0 0,1-1 1 0 0,0 1-1 0 0,-1-1 1 0 0,1 1-1 0 0,0-1 1 0 0,0 1 0 0 0,1-1-1 0 0,-1 0 1 0 0,0 0-1 0 0,1 0 1 0 0,-1 0 0 0 0,1-1-1 0 0,0 1 1 0 0,-1-1-1 0 0,5 2 1 0 0,4-2-1022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4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8751 0 0,'0'0'2910'0'0,"-3"0"-696"0"0,-37 3 2402 0 0,33-2-4430 0 0,-1 1-1 0 0,1-1 1 0 0,0 2 0 0 0,-1-1 0 0 0,1 1-1 0 0,-9 5 1 0 0,8-3-183 0 0,-1 1 0 0 0,1-1 0 0 0,0 2 0 0 0,1-1 0 0 0,-1 1 0 0 0,1 0 0 0 0,1 1-1 0 0,0-1 1 0 0,0 1 0 0 0,-8 13 0 0 0,13-19-31 0 0,-4 10-497 0 0,5-12 514 0 0,0 0 0 0 0,0 0 0 0 0,0 1 0 0 0,0-1 0 0 0,0 0 1 0 0,0 1-1 0 0,0-1 0 0 0,0 0 0 0 0,0 0 0 0 0,0 1 0 0 0,0-1 0 0 0,0 0 0 0 0,0 0 0 0 0,1 1 0 0 0,-1-1 0 0 0,0 0 1 0 0,0 0-1 0 0,0 1 0 0 0,0-1 0 0 0,1 0 0 0 0,-1 0 0 0 0,0 0 0 0 0,0 0 0 0 0,1 1 0 0 0,-1-1 0 0 0,0 0 0 0 0,0 0 1 0 0,1 0-1 0 0,-1 0 0 0 0,0 0 0 0 0,0 0 0 0 0,1 0 0 0 0,-1 0 0 0 0,0 1 0 0 0,1-1 0 0 0,-1 0 0 0 0,0 0 0 0 0,1 0 1 0 0,3 0-9 0 0,1 0 1 0 0,-1 0-1 0 0,1 0 1 0 0,-1 0 0 0 0,1-1-1 0 0,-1 0 1 0 0,1 1-1 0 0,-1-2 1 0 0,0 1 0 0 0,1 0-1 0 0,-1-1 1 0 0,0 0-1 0 0,0 0 1 0 0,7-5 0 0 0,1-1-77 0 0,-1 0 1 0 0,1-2 0 0 0,12-12-1 0 0,-20 16 95 0 0,-2 1 11 0 0,-1 3 42 0 0,-3 4 1 0 0,-14 26-192 0 0,0 1 0 0 0,1 0 0 0 0,2 1 0 0 0,2 1 1 0 0,-13 48-1 0 0,19-57 49 0 0,2 1-1 0 0,-2 45 1 0 0,9 46-364 0 0,-1-60 227 0 0,2 46 60 0 0,18 102-1 0 0,-16-163 819 0 0,2 0 0 0 0,1 0-1 0 0,2 0 1 0 0,2-2 0 0 0,28 55 0 0 0,-20-57 824 0 0,33 43 1 0 0,-29-44-447 0 0,23 41 0 0 0,13 61-495 0 0,-15-29-277 0 0,-43-98-539 0 0,-12-23-301 0 0,-3-5 38 0 0,-86-151-5646 0 0,79 136-629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4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48 5983 0 0,'2'0'464'0'0,"19"-14"-140"0"0,-14 9 752 0 0,2-1 1 0 0,-1 2-1 0 0,1-1 1 0 0,-1 1-1 0 0,17-5 2228 0 0,-26 21-3050 0 0,0-8-192 0 0,0 0-1 0 0,0 0 0 0 0,-1 0 0 0 0,1 0 1 0 0,-1 0-1 0 0,0 0 0 0 0,0 0 0 0 0,-1-1 1 0 0,1 1-1 0 0,-6 4 0 0 0,-32 32 611 0 0,32-33-622 0 0,-52 43 225 0 0,-14 13-175 0 0,64-54-112 0 0,-3 3 114 0 0,0 1-1 0 0,-19 25 0 0 0,30-35-50 0 0,-1 1 0 0 0,1-1 1 0 0,0 1-1 0 0,0 0 0 0 0,0 0 0 0 0,1 0 0 0 0,-1 0 0 0 0,1 0 1 0 0,0 0-1 0 0,0 0 0 0 0,0 0 0 0 0,1 0 0 0 0,-1 1 0 0 0,1-1 1 0 0,0 0-1 0 0,0 1 0 0 0,1 4 0 0 0,0-7-21 0 0,0 0 0 0 0,0 1 0 0 0,0-1-1 0 0,0 0 1 0 0,0 0 0 0 0,1 1 0 0 0,-1-1-1 0 0,0 0 1 0 0,1 0 0 0 0,0-1 0 0 0,0 1 0 0 0,-1 0-1 0 0,1 0 1 0 0,0-1 0 0 0,0 1 0 0 0,0-1-1 0 0,1 0 1 0 0,-1 0 0 0 0,0 1 0 0 0,0-1 0 0 0,1-1-1 0 0,-1 1 1 0 0,1 0 0 0 0,-1-1 0 0 0,0 1-1 0 0,3 0 1 0 0,8 0 95 0 0,-1 0 0 0 0,1 0 0 0 0,21-2 0 0 0,-6-2 46 0 0,0-1 0 0 0,51-14 0 0 0,52-25-1511 0 0,-123 40 1111 0 0,34-12-1451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4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0 919 0 0,'-1'1'67'0'0,"-3"3"646"0"0,1 0 0 0 0,0 0 0 0 0,0-1 0 0 0,0 2 0 0 0,0-1 0 0 0,0 0 0 0 0,1 1 0 0 0,0-1 0 0 0,0 1 0 0 0,-2 9 0 0 0,-11 52 2232 0 0,14-62-3093 0 0,-34 274 2071 0 0,29-215-1578 0 0,-35 639 3032 0 0,27-598-2072 0 0,10-80 86 0 0,5-43-1251 0 0,1 0 1 0 0,0 0-1 0 0,2 0 0 0 0,0 0 1 0 0,8-24-1 0 0,42-89-209 0 0,-39 98-12 0 0,1-1-265 0 0,26-42 0 0 0,-34 64 218 0 0,0 1 0 0 0,2 0 0 0 0,-1 0 0 0 0,1 1 0 0 0,1 0 0 0 0,15-12 0 0 0,-23 21 114 0 0,0 0-1 0 0,0 0 0 0 0,0 0 1 0 0,0 1-1 0 0,0-1 0 0 0,0 1 1 0 0,1 0-1 0 0,-1 0 1 0 0,0 0-1 0 0,1 0 0 0 0,-1 0 1 0 0,1 1-1 0 0,-1 0 0 0 0,1 0 1 0 0,-1 0-1 0 0,1 0 0 0 0,-1 0 1 0 0,6 2-1 0 0,-5-1 4 0 0,0 0-1 0 0,0 1 0 0 0,0-1 1 0 0,-1 1-1 0 0,1 0 0 0 0,0 0 1 0 0,-1 1-1 0 0,0-1 1 0 0,1 1-1 0 0,-1-1 0 0 0,0 1 1 0 0,0 0-1 0 0,0 0 0 0 0,-1 1 1 0 0,3 3-1 0 0,2 3 104 0 0,-1 1 0 0 0,-1 0 0 0 0,0 1 1 0 0,0-1-1 0 0,4 21 0 0 0,9 64 580 0 0,-18-93-665 0 0,8 64 515 0 0,-5-38-375 0 0,1 1 1 0 0,1-1 0 0 0,9 29-1 0 0,-14-57-147 0 0,1 1 0 0 0,-1-1 0 0 0,1 0 0 0 0,-1 0 0 0 0,1 0 0 0 0,-1 0 0 0 0,1 1 0 0 0,0-1 0 0 0,0 0 0 0 0,0 0 0 0 0,-1 0 0 0 0,1-1 0 0 0,0 1 0 0 0,0 0 0 0 0,0 0 0 0 0,0 0 0 0 0,3 0 0 0 0,-2 0-809 0 0,1 0 0 0 0,0 0 0 0 0,0 0 0 0 0,0-1 0 0 0,6 1 0 0 0,-6-1-535 0 0,6 2-5002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5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24 9215 0 0,'0'0'707'0'0,"-8"-12"1752"0"0,6 10-2260 0 0,1 1 0 0 0,-1 0-1 0 0,0 0 1 0 0,-1-1 0 0 0,1 2 0 0 0,0-1 0 0 0,0 0 0 0 0,0 0 0 0 0,-1 1 0 0 0,1-1 0 0 0,0 1 0 0 0,0 0 0 0 0,-1-1 0 0 0,1 1 0 0 0,-4 1 0 0 0,-3 0-75 0 0,-1 0 0 0 0,-13 4 0 0 0,11-2 55 0 0,-2 1-143 0 0,0 2-1 0 0,1-1 0 0 0,-1 2 0 0 0,1 0 1 0 0,1 0-1 0 0,-15 12 0 0 0,16-11 18 0 0,-22 15 322 0 0,1 1 0 0 0,1 2 0 0 0,1 1 0 0 0,2 1 0 0 0,1 2-1 0 0,-43 59 1 0 0,67-84-243 0 0,-1 0-1 0 0,2 1 0 0 0,-1-1 1 0 0,-3 11-1 0 0,5-14-84 0 0,1 0 0 0 0,-1-1 0 0 0,1 1 0 0 0,0 0 0 0 0,-1 0 0 0 0,1 0 0 0 0,0 0 0 0 0,0 0 0 0 0,0 0-1 0 0,1 0 1 0 0,-1 0 0 0 0,0 0 0 0 0,1 0 0 0 0,-1 0 0 0 0,1 0 0 0 0,1 4 0 0 0,-1-6-31 0 0,-1 0 0 0 0,1 1-1 0 0,-1-1 1 0 0,1 1 0 0 0,0-1 0 0 0,-1 0 0 0 0,1 1 0 0 0,-1-1 0 0 0,1 0-1 0 0,0 0 1 0 0,-1 1 0 0 0,1-1 0 0 0,0 0 0 0 0,-1 0 0 0 0,1 0 0 0 0,0 0 0 0 0,0 0-1 0 0,0 0 1 0 0,2 0 32 0 0,3 1 8 0 0,1-1 0 0 0,0 0 0 0 0,-1 0 0 0 0,1-1 0 0 0,0 1 0 0 0,-1-1 0 0 0,1-1 0 0 0,11-3 0 0 0,2-3 26 0 0,26-13 0 0 0,-26 10-186 0 0,0 0-1 0 0,-1-2 0 0 0,-1 0 1 0 0,0-1-1 0 0,-1-1 0 0 0,-1-1 1 0 0,0 0-1 0 0,-1-1 1 0 0,-1-1-1 0 0,0 0 0 0 0,-2-1 1 0 0,14-25-1 0 0,-26 44 93 0 0,0 0-1 0 0,0 0 1 0 0,0-1-1 0 0,0 1 1 0 0,1 0-1 0 0,-1-1 0 0 0,0 1 1 0 0,0 0-1 0 0,0-1 1 0 0,0 1-1 0 0,0 0 1 0 0,0-1-1 0 0,0 1 1 0 0,0 0-1 0 0,0-1 1 0 0,0 1-1 0 0,0 0 1 0 0,0-1-1 0 0,0 1 1 0 0,0 0-1 0 0,0 0 1 0 0,0-1-1 0 0,0 1 1 0 0,-1 0-1 0 0,1-1 0 0 0,0 1 1 0 0,0 0-1 0 0,0-1 1 0 0,0 1-1 0 0,-1 0 1 0 0,1 0-1 0 0,0-1 1 0 0,0 1-1 0 0,-1 0 1 0 0,1 0-1 0 0,0 0 1 0 0,0-1-1 0 0,-1 1 1 0 0,1 0-1 0 0,0 0 1 0 0,-1 0-1 0 0,1 0 0 0 0,0 0 1 0 0,0 0-1 0 0,-1-1 1 0 0,1 1-1 0 0,0 0 1 0 0,-1 0-1 0 0,1 0 1 0 0,0 0-1 0 0,-1 0 1 0 0,1 0-1 0 0,0 0 1 0 0,-1 0-1 0 0,1 0 1 0 0,0 1-1 0 0,-1-1 1 0 0,1 0-1 0 0,-1 0 0 0 0,-19 5-21 0 0,18-4 23 0 0,0 0 12 0 0,0 0 0 0 0,0 1 1 0 0,0-1-1 0 0,0 0 0 0 0,0 1 1 0 0,0-1-1 0 0,1 1 0 0 0,-1-1 1 0 0,1 1-1 0 0,-1 0 0 0 0,1 0 1 0 0,-1 0-1 0 0,1 0 1 0 0,0 0-1 0 0,0 0 0 0 0,0 0 1 0 0,0 0-1 0 0,0 1 0 0 0,1-1 1 0 0,-1 0-1 0 0,1 0 0 0 0,-1 1 1 0 0,1 3-1 0 0,0 9 54 0 0,4-11-60 0 0,-3-2 8 0 0,3 2-308 0 0,0 0-1 0 0,0 0 1 0 0,0 0-1 0 0,1 0 1 0 0,-1-1 0 0 0,1 0-1 0 0,0 0 1 0 0,0 0-1 0 0,0 0 1 0 0,1-1-1 0 0,-1 0 1 0 0,7 2 0 0 0,3 1-5429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5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0 720 3679 0 0,'2'17'14274'0'0,"3"-28"-11496"0"0,10-26-1207 0 0,-3 0 0 0 0,16-75 0 0 0,-8 31-1009 0 0,-2 13-561 0 0,30-75 0 0 0,-39 122-397 0 0,1 0 0 0 0,0 1-1 0 0,2 0 1 0 0,0 0 0 0 0,1 1-1 0 0,1 1 1 0 0,26-26 0 0 0,-33 37 108 0 0,1 1 0 0 0,0 0 1 0 0,0 1-1 0 0,1 0 0 0 0,-1 0 1 0 0,1 1-1 0 0,0 0 0 0 0,14-4 1 0 0,21-3-5837 0 0,-20 7 38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5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49 8751 0 0,'0'-2'674'0'0,"-1"-21"-585"0"0,0 5 2619 0 0,1 18-2598 0 0,0-1-1 0 0,0 1 1 0 0,0 0 0 0 0,-1-1-1 0 0,1 1 1 0 0,0 0 0 0 0,-1-1 0 0 0,1 1-1 0 0,0 0 1 0 0,-1-1 0 0 0,1 1-1 0 0,0 0 1 0 0,-1 0 0 0 0,1-1-1 0 0,0 1 1 0 0,-1 0 0 0 0,1 0 0 0 0,-1 0-1 0 0,1-1 1 0 0,0 1 0 0 0,-1 0-1 0 0,1 0 1 0 0,-1 0 0 0 0,1 0-1 0 0,-1 0 1 0 0,1 0 0 0 0,-1 0 0 0 0,1 0-1 0 0,0 0 1 0 0,-1 0 0 0 0,-15 1 790 0 0,12 0-775 0 0,0 0 0 0 0,0 1-1 0 0,-1 0 1 0 0,1-1 0 0 0,1 1 0 0 0,-1 1-1 0 0,0-1 1 0 0,0 0 0 0 0,1 1-1 0 0,-1 0 1 0 0,1 0 0 0 0,0 0 0 0 0,0 0-1 0 0,-5 7 1 0 0,-4 7 88 0 0,-19 33 1 0 0,27-42-72 0 0,-7 13 99 0 0,1 0-1 0 0,1 1 1 0 0,-10 39-1 0 0,-10 72 326 0 0,27-123-527 0 0,-40 326 1181 0 0,37-281-1048 0 0,-3 23-53 0 0,-13 225 151 0 0,21-298-324 0 0,0-1-1 0 0,0 0 1 0 0,0 1-1 0 0,1-1 1 0 0,0 0-1 0 0,0 0 1 0 0,2 8-1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23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5063 0 0,'0'0'12164'0'0,"0"2"-11777"0"0,-9 24 211 0 0,0-1 0 0 0,-26 47 0 0 0,-7 19-351 0 0,32-67-201 0 0,-1 1 1 0 0,-25 38-1 0 0,0 0-2075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5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 13359 0 0,'0'0'3019'0'0,"-1"2"-2156"0"0,-76 147 1489 0 0,31-65-2003 0 0,-175 387 611 0 0,212-448-932 0 0,-126 326 197 0 0,117-293-160 0 0,-37 76 1 0 0,41-105-164 0 0,-1 0 1 0 0,-2-1 0 0 0,0-1-1 0 0,-32 35 1 0 0,40-50-444 0 0,-21 21 152 0 0,8-14-5549 0 0,13-13-66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5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13 153 16927 0 0,'-7'-2'1536'0'0,"1"-1"-1188"0"0,30 0 1082 0 0,-8 2-1023 0 0,1 0 1 0 0,-1-1 0 0 0,29-8 0 0 0,47-19 787 0 0,-14 4-426 0 0,-6 4-362 0 0,1 4-1 0 0,84-9 0 0 0,-110 21-723 0 0,33-2-61 0 0,-27 6-6655 0 0,-32 2-423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5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75 5983 0 0,'16'-32'648'0'0,"-11"18"169"0"0,-6 10-205 0 0,-1-4 6093 0 0,-7-4-4087 0 0,5 11-2519 0 0,0 0 0 0 0,0 0-1 0 0,0 1 1 0 0,-1-1 0 0 0,1 1-1 0 0,0 0 1 0 0,-1 0 0 0 0,1 0-1 0 0,0 1 1 0 0,-1-1 0 0 0,-6 3-1 0 0,-3 1 177 0 0,-1 1 0 0 0,-13 7-1 0 0,-3 3-274 0 0,1 2 0 0 0,1 2 0 0 0,-34 27 0 0 0,-4 3 0 0 0,-71 55-456 0 0,138-104 432 0 0,0 0 0 0 0,0 1 0 0 0,0-1 0 0 0,-1 0 0 0 0,1 0 0 0 0,0 0 0 0 0,0 0 0 0 0,0 0 0 0 0,0 1 0 0 0,0-1 0 0 0,-1 0 0 0 0,1 0 0 0 0,0 0 0 0 0,0 1 0 0 0,0-1 0 0 0,0 0 0 0 0,0 0-1 0 0,0 0 1 0 0,0 1 0 0 0,0-1 0 0 0,0 0 0 0 0,0 0 0 0 0,0 1 0 0 0,0-1 0 0 0,0 0 0 0 0,0 0 0 0 0,0 0 0 0 0,0 1 0 0 0,0-1 0 0 0,0 0 0 0 0,0 0 0 0 0,0 1 0 0 0,0-1 0 0 0,8 5-359 0 0,19 1 123 0 0,-21-5 122 0 0,56 4-152 0 0,-42-4 238 0 0,32 6 0 0 0,45 17 256 0 0,121 48 0 0 0,-203-67-180 0 0,-1 1-1 0 0,-1 0 0 0 0,1 1 1 0 0,-1 1-1 0 0,0 0 1 0 0,-1 0-1 0 0,0 1 0 0 0,20 20 1 0 0,-31-28 209 0 0,-13 6 171 0 0,-12 3-231 0 0,-1-1 0 0 0,-1-1 0 0 0,-43 7 0 0 0,-5 0-136 0 0,-228 50 10 0 0,295-63-63 0 0,1-1 0 0 0,-1 0 0 0 0,1 0 0 0 0,-10 0 0 0 0,14-1 59 0 0,5-9 460 0 0,0 7-810 0 0,0-1 1 0 0,1 1 0 0 0,-1-1-1 0 0,0 1 1 0 0,1 0 0 0 0,-1 1-1 0 0,1-1 1 0 0,0 0 0 0 0,-1 1 0 0 0,9-2-1 0 0,3-1-5629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5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 11687 0 0,'0'0'1060'0'0,"-1"0"-869"0"0,-1-1-91 0 0,1 1 1 0 0,-1 0-1 0 0,1 0 1 0 0,-1 0-1 0 0,1 0 0 0 0,-1 0 1 0 0,1 0-1 0 0,-1 0 0 0 0,1 0 1 0 0,0 1-1 0 0,-1-1 1 0 0,1 1-1 0 0,-1-1 0 0 0,1 1 1 0 0,0-1-1 0 0,-1 1 0 0 0,1 0 1 0 0,0 0-1 0 0,0-1 1 0 0,0 1-1 0 0,-1 0 0 0 0,1 0 1 0 0,0 0-1 0 0,0 0 1 0 0,0 0-1 0 0,1 1 0 0 0,-1-1 1 0 0,0 0-1 0 0,0 0 0 0 0,1 1 1 0 0,-1-1-1 0 0,0 3 1 0 0,-2 3-40 0 0,1-1 0 0 0,1 1 0 0 0,-1 0 1 0 0,0 14-1 0 0,2-19-5 0 0,-3 52 100 0 0,7 79 0 0 0,-2-117 274 0 0,0 1 1 0 0,1-1 0 0 0,8 29 0 0 0,-8-37-529 0 0,0 0-1 0 0,0 0 1 0 0,1-1 0 0 0,-1 1-1 0 0,2-1 1 0 0,-1 0 0 0 0,1 0-1 0 0,0 0 1 0 0,8 7 0 0 0,-11-12 132 0 0,0 0 0 0 0,1 0 1 0 0,-1 0-1 0 0,0-1 1 0 0,1 1-1 0 0,-1-1 0 0 0,1 1 1 0 0,0-1-1 0 0,-1 0 0 0 0,1 0 1 0 0,0 0-1 0 0,0-1 1 0 0,0 1-1 0 0,-1 0 0 0 0,1-1 1 0 0,5 0-1 0 0,-4 0 51 0 0,0-1 0 0 0,0 0 0 0 0,0 1 1 0 0,0-2-1 0 0,-1 1 0 0 0,1 0 0 0 0,-1-1 0 0 0,1 1 0 0 0,-1-1 0 0 0,1 0 0 0 0,3-3 0 0 0,4-4 151 0 0,0-1 0 0 0,-1-1 1 0 0,0 1-1 0 0,-1-1 0 0 0,12-19 0 0 0,-13 18-156 0 0,-1 0-1 0 0,-1 0 1 0 0,0 0-1 0 0,-1-1 1 0 0,0 0-1 0 0,-1 0 1 0 0,0-1-1 0 0,-1 1 0 0 0,-1-1 1 0 0,2-26-1 0 0,-4 18-737 0 0,-4-45-1 0 0,-13-19-4923 0 0,15 77 4063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5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92 399 4607 0 0,'0'0'208'0'0,"-1"2"-9"0"0,2 1-164 0 0,-1 0-52 0 0,-3 12 419 0 0,3-14 54 0 0,-1-1 0 0 0,1 1 0 0 0,0 0 0 0 0,-1 0-1 0 0,1 0 1 0 0,-1 0 0 0 0,1-1 0 0 0,-1 1 0 0 0,0 0 0 0 0,1-1 0 0 0,-1 1-1 0 0,0 0 1 0 0,1-1 0 0 0,-1 1 0 0 0,-1 0 0 0 0,-16 6 3540 0 0,13-6-3673 0 0,1-1 1 0 0,0 1-1 0 0,0-1 1 0 0,-1 0-1 0 0,1 0 1 0 0,-5-1 0 0 0,7 0-304 0 0,0 0 0 0 0,1 0 0 0 0,-1 0 0 0 0,1 0 0 0 0,-1-1 0 0 0,1 1 0 0 0,-1-1 0 0 0,1 1 0 0 0,0-1 0 0 0,0 1 0 0 0,0-1 0 0 0,0 0 1 0 0,0 0-1 0 0,0 1 0 0 0,0-1 0 0 0,-1-4 0 0 0,1 1 9 0 0,1 0-1 0 0,-1-1 1 0 0,1 1 0 0 0,-1-1 0 0 0,1 1 0 0 0,1-1-1 0 0,-1 1 1 0 0,1 0 0 0 0,0-1 0 0 0,1 1 0 0 0,-1 0-1 0 0,1 0 1 0 0,4-10 0 0 0,3-3-37 0 0,2-1 0 0 0,15-20 0 0 0,-14 21-51 0 0,1-1-13 0 0,-1 0-114 0 0,1 0 1 0 0,15-16 0 0 0,-23 30 186 0 0,-1 1 0 0 0,1-1 1 0 0,0 1-1 0 0,0 0 0 0 0,1 0 1 0 0,-1 0-1 0 0,1 1 0 0 0,0 0 1 0 0,0 0-1 0 0,0 1 1 0 0,9-3-1 0 0,-11 4 53 0 0,1 0 1 0 0,-1 0 0 0 0,0 1-1 0 0,0-1 1 0 0,1 1-1 0 0,-1 0 1 0 0,0 1-1 0 0,1-1 1 0 0,-1 1 0 0 0,0 0-1 0 0,0 0 1 0 0,0 0-1 0 0,0 0 1 0 0,5 3-1 0 0,-3-1 24 0 0,-1 0-1 0 0,0 0 0 0 0,0 1 0 0 0,0 0 0 0 0,0 0 0 0 0,-1 0 0 0 0,1 0 0 0 0,-1 1 0 0 0,4 5 0 0 0,-1 1 15 0 0,-1 0-1 0 0,0 0 1 0 0,0 0 0 0 0,-1 1-1 0 0,0-1 1 0 0,-1 1-1 0 0,-1 1 1 0 0,0-1 0 0 0,2 16-1 0 0,-3-15-59 0 0,1 33 84 0 0,-4-36-118 0 0,1-8-68 0 0,-13 1-126 0 0,12-3 192 0 0,0 0 0 0 0,1 0 0 0 0,-1 1 0 0 0,0-1 0 0 0,0 0 0 0 0,1 0 0 0 0,-1 0 0 0 0,0 0 0 0 0,0 0 0 0 0,1 0 1 0 0,-1 0-1 0 0,0-1 0 0 0,0 1 0 0 0,1 0 0 0 0,-1 0 0 0 0,0 0 0 0 0,1-1 0 0 0,-1 1 0 0 0,0 0 0 0 0,1-1 0 0 0,-1 1 0 0 0,0-1 0 0 0,1 1 0 0 0,-1-1 0 0 0,1 1 0 0 0,-1-1 0 0 0,1 1 0 0 0,-1-1 0 0 0,1 0 0 0 0,-1 1 0 0 0,1-2 0 0 0,-2 1-7 0 0,0-3-3 0 0,-1 0 1 0 0,1 0-1 0 0,0 0 1 0 0,0 0 0 0 0,0 0-1 0 0,1 0 1 0 0,-1 0-1 0 0,1-1 1 0 0,0 1 0 0 0,0 0-1 0 0,1-1 1 0 0,-1 1-1 0 0,1-1 1 0 0,0 1 0 0 0,0-1-1 0 0,0 1 1 0 0,1-1 0 0 0,1-8-1 0 0,2 0-48 0 0,-1-1 0 0 0,2 1 0 0 0,-1 0-1 0 0,14-23 1 0 0,-11 23 33 0 0,0 1-1 0 0,2 1 1 0 0,-1-1-1 0 0,1 1 1 0 0,1 1-1 0 0,0-1 1 0 0,1 2-1 0 0,18-14 1 0 0,-19 16 40 0 0,0 1 0 0 0,1 0 0 0 0,0 0 0 0 0,0 1-1 0 0,0 1 1 0 0,0 0 0 0 0,0 1 0 0 0,1 0 0 0 0,0 0 0 0 0,20-1 0 0 0,-29 4 1 0 0,-1 0 0 0 0,1 0 1 0 0,0 0-1 0 0,0 0 0 0 0,0 1 0 0 0,-1-1 0 0 0,1 1 1 0 0,0 0-1 0 0,0-1 0 0 0,-1 1 0 0 0,1 1 1 0 0,-1-1-1 0 0,1 0 0 0 0,-1 1 0 0 0,1-1 1 0 0,1 3-1 0 0,-1-2-1 0 0,0 1 0 0 0,-1 0 1 0 0,0 0-1 0 0,1 0 0 0 0,-1 0 1 0 0,0 0-1 0 0,-1 1 0 0 0,1-1 1 0 0,-1 1-1 0 0,3 6 0 0 0,-1 5 50 0 0,0 1 0 0 0,-1 0 0 0 0,-1 0 0 0 0,0 25 0 0 0,-1-31 1 0 0,-1 35 41 0 0,12 84 0 0 0,-11-127-222 0 0,1 1 1 0 0,-1-1-1 0 0,1 1 0 0 0,-1-1 1 0 0,1 1-1 0 0,0-1 0 0 0,0 0 0 0 0,0 1 1 0 0,1-1-1 0 0,1 4 0 0 0,0-2-1700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54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42 496 8287 0 0,'0'0'7046'0'0,"0"1"-6881"0"0,0-1-1 0 0,0 0 1 0 0,0 1 0 0 0,0-1 0 0 0,0 1 0 0 0,0-1 0 0 0,-1 0 0 0 0,1 1 0 0 0,0-1 0 0 0,0 0 0 0 0,0 1 0 0 0,0-1 0 0 0,-1 0-1 0 0,1 0 1 0 0,0 1 0 0 0,0-1 0 0 0,0 0 0 0 0,-1 0 0 0 0,1 1 0 0 0,0-1 0 0 0,-1 0 0 0 0,1 0 0 0 0,0 1 0 0 0,0-1 0 0 0,-1 0 0 0 0,-3-3-103 0 0,1-1 0 0 0,0 1 0 0 0,0-1 0 0 0,0 0 0 0 0,1 0 0 0 0,-1 0 0 0 0,1-1 0 0 0,0 1 0 0 0,0 0 0 0 0,1-1 0 0 0,-1 1 0 0 0,1-1 0 0 0,0 0 0 0 0,0-4 0 0 0,-1-2 10 0 0,1 0 0 0 0,0 0 0 0 0,1 1 0 0 0,0-1 0 0 0,3-14 0 0 0,1 8-69 0 0,0-1 0 0 0,2 2 0 0 0,0-1 0 0 0,0 0 0 0 0,2 1 0 0 0,0 1 0 0 0,1-1 0 0 0,0 1 0 0 0,1 1 0 0 0,1 0 0 0 0,1 0 0 0 0,22-21 0 0 0,-29 31-13 0 0,-1 0 0 0 0,1 0-1 0 0,0 1 1 0 0,0 0 0 0 0,1 0 0 0 0,-1 0 0 0 0,0 0 0 0 0,1 1 0 0 0,0 0 0 0 0,0 0 0 0 0,-1 1-1 0 0,9-2 1 0 0,-11 3 10 0 0,1 0-1 0 0,-1-1 1 0 0,1 1-1 0 0,0 0 1 0 0,-1 1-1 0 0,1-1 1 0 0,0 1-1 0 0,-1 0 1 0 0,1 0-1 0 0,-1 0 1 0 0,1 0-1 0 0,-1 0 1 0 0,0 1-1 0 0,1-1 1 0 0,-1 1-1 0 0,0 0 1 0 0,0 0-1 0 0,0 1 1 0 0,0-1-1 0 0,-1 0 1 0 0,3 4-1 0 0,1 1 29 0 0,-1 1 0 0 0,0-1 1 0 0,0 1-1 0 0,-1 0 0 0 0,0 1 0 0 0,0-1 0 0 0,-1 1 0 0 0,-1 0 0 0 0,4 16 0 0 0,-1 7 143 0 0,1 45-1 0 0,-6-69-149 0 0,6 46 107 0 0,-6-53-75 0 0,0 1 1 0 0,1 4-33 0 0,0-5 128 0 0,-1-2-69 0 0,26-67-303 0 0,-5 14-242 0 0,1 0 1 0 0,31-52 0 0 0,-44 92 360 0 0,0 1-1 0 0,1 0 1 0 0,18-19-1 0 0,-23 27 84 0 0,1 0-1 0 0,-1 0 1 0 0,1 1 0 0 0,-1-1 0 0 0,1 2-1 0 0,0-1 1 0 0,1 1 0 0 0,-1-1 0 0 0,1 2-1 0 0,11-5 1 0 0,-16 7 34 0 0,0 0 0 0 0,1-1 0 0 0,-1 1 1 0 0,0 0-1 0 0,0 0 0 0 0,1 0 0 0 0,-1 0 0 0 0,0 0 0 0 0,0 1 0 0 0,0-1 0 0 0,1 1 0 0 0,-1 0 0 0 0,0-1 0 0 0,0 1 0 0 0,0 0 0 0 0,0 0 1 0 0,3 2-1 0 0,-2 0 22 0 0,0-1 0 0 0,0 1 0 0 0,0 0 0 0 0,-1 0 0 0 0,1 0 0 0 0,-1 0 0 0 0,0 1 0 0 0,0-1 0 0 0,3 5 0 0 0,0 6 70 0 0,1 0-1 0 0,-2 1 0 0 0,0 0 1 0 0,2 16-1 0 0,15 117 231 0 0,-15-100-232 0 0,-3-9-110 0 0,-2-26-270 0 0,0 1 0 0 0,1-1 0 0 0,0 0 0 0 0,1 0 0 0 0,8 25 1 0 0,-6-29-830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5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288 178 7831 0 0,'14'-18'841'0'0,"11"-16"213"0"0,-13 17 402 0 0,-10 15-1247 0 0,0 0 0 0 0,0-1-1 0 0,0 1 1 0 0,-1-1 0 0 0,1 1 0 0 0,-1-1 0 0 0,0 0-1 0 0,1 1 1 0 0,-1-1 0 0 0,0 0 0 0 0,-1 0 0 0 0,1 0-1 0 0,0 0 1 0 0,-1-5 0 0 0,0 4-85 0 0,0 1 0 0 0,0-1 0 0 0,-1 1 0 0 0,0-1 0 0 0,0 1 0 0 0,0-1 0 0 0,0 1 0 0 0,0 0-1 0 0,-1-1 1 0 0,-3-5 0 0 0,4 8-58 0 0,0-1 0 0 0,0 1-1 0 0,0 0 1 0 0,0-1-1 0 0,0 1 1 0 0,0 0 0 0 0,-1 0-1 0 0,1 0 1 0 0,-1 0-1 0 0,1 0 1 0 0,0 0 0 0 0,-1 0-1 0 0,0 0 1 0 0,1 1 0 0 0,-1-1-1 0 0,1 0 1 0 0,-1 1-1 0 0,0 0 1 0 0,1-1 0 0 0,-1 1-1 0 0,0 0 1 0 0,0 0-1 0 0,1 0 1 0 0,-1 0 0 0 0,-2 0-1 0 0,-7 2 24 0 0,1 0 0 0 0,0 1 1 0 0,-1 0-1 0 0,1 1 0 0 0,1 0 0 0 0,-1 1 0 0 0,0-1 0 0 0,1 2 0 0 0,0 0 1 0 0,0 0-1 0 0,-14 13 0 0 0,8-4 58 0 0,0 2 1 0 0,0 0 0 0 0,2 1 0 0 0,-19 32-1 0 0,23-35-22 0 0,-41 75 628 0 0,46-80-691 0 0,0-1 1 0 0,0 1-1 0 0,1 1 0 0 0,1-1 0 0 0,-1 0 1 0 0,2 1-1 0 0,-2 16 0 0 0,3-25-44 0 0,0 1 0 0 0,0-1 0 0 0,0 0 0 0 0,0 1 0 0 0,1-1 0 0 0,-1 0 0 0 0,1 1 0 0 0,0-1 0 0 0,-1 0 0 0 0,1 0-1 0 0,0 0 1 0 0,0 0 0 0 0,0 0 0 0 0,1 0 0 0 0,-1 0 0 0 0,0 0 0 0 0,1 0 0 0 0,-1 0 0 0 0,4 2 0 0 0,-3-3 9 0 0,0 1 1 0 0,1-1 0 0 0,0 0-1 0 0,-1 0 1 0 0,1 0 0 0 0,0 0 0 0 0,-1 0-1 0 0,1 0 1 0 0,0-1 0 0 0,0 1-1 0 0,0-1 1 0 0,-1 0 0 0 0,1 0-1 0 0,0 0 1 0 0,5-1 0 0 0,7-2-19 0 0,-1 0 0 0 0,0-1 1 0 0,-1 0-1 0 0,1-1 0 0 0,-1-1 1 0 0,0 0-1 0 0,0-1 0 0 0,-1 0 1 0 0,0-1-1 0 0,0 0 0 0 0,20-20 1 0 0,-16 13-485 0 0,-8 8 298 0 0,0-1 0 0 0,-1 0 0 0 0,0 0 0 0 0,0 0 0 0 0,-1-1 0 0 0,8-13 0 0 0,-11 15 148 0 0,0 2 5 0 0,-1-1 1 0 0,1 1-1 0 0,-1-1 1 0 0,2-9 0 0 0,-4 14 23 0 0,0 1 1 0 0,0 0 0 0 0,0 0 0 0 0,0 0 0 0 0,0 0 0 0 0,0 0 0 0 0,0 0 0 0 0,0 0 0 0 0,0 0 0 0 0,0-1 0 0 0,0 1-1 0 0,0 0 1 0 0,0 0 0 0 0,0 0 0 0 0,0 0 0 0 0,0 0 0 0 0,0 0 0 0 0,0 0 0 0 0,0 0 0 0 0,0 0 0 0 0,0-1 0 0 0,-1 1-1 0 0,1 0 1 0 0,0 0 0 0 0,0 0 0 0 0,0 0 0 0 0,0 0 0 0 0,0 0 0 0 0,0 0 0 0 0,0 0 0 0 0,0 0 0 0 0,0 0 0 0 0,0 0-1 0 0,-1 0 1 0 0,1 0 0 0 0,0 0 0 0 0,0 0 0 0 0,0 0 0 0 0,0 0 0 0 0,0 0 0 0 0,0 0 0 0 0,0 0 0 0 0,0 0 0 0 0,-1 0-1 0 0,1 0 1 0 0,0 0 0 0 0,0 0 0 0 0,0 0 0 0 0,0 0 0 0 0,0 0 0 0 0,0 0 0 0 0,0 0 0 0 0,0 0 0 0 0,0 0 0 0 0,-1 0-1 0 0,1 0 1 0 0,0 0 0 0 0,0 0 0 0 0,0 1 0 0 0,0-1 0 0 0,0 0 0 0 0,0 0 0 0 0,-6 4 56 0 0,4-2-57 0 0,1 0 0 0 0,0 1 0 0 0,0-1 0 0 0,0 1 0 0 0,0-1 0 0 0,0 1 0 0 0,0-1 0 0 0,1 1 0 0 0,0-1 0 0 0,-1 1 0 0 0,1-1 0 0 0,0 1 0 0 0,0 0 0 0 0,0-1 0 0 0,0 1 0 0 0,1 0 0 0 0,-1-1 0 0 0,1 1 0 0 0,0 2 0 0 0,1-2-17 0 0,0-1 1 0 0,1 1-1 0 0,-1 0 0 0 0,0-1 0 0 0,1 0 0 0 0,-1 1 1 0 0,1-1-1 0 0,0 0 0 0 0,5 2 0 0 0,6 4-63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5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15 710 1375 0 0,'-10'-12'14762'0'0,"10"11"-14371"0"0,-1-12 3943 0 0,1 9-4215 0 0,-4-70 3285 0 0,8-36-2553 0 0,-1 87-931 0 0,1 0-1 0 0,1 0 0 0 0,1 1 0 0 0,1-1 1 0 0,1 1-1 0 0,1 1 0 0 0,1 0 1 0 0,22-36-1 0 0,-16 33-813 0 0,1 1 0 0 0,2 1 1 0 0,31-31-1 0 0,-31 36-498 0 0,1 0 0 0 0,1 1-1 0 0,0 1 1 0 0,26-13 0 0 0,-32 21 798 0 0,0-1 0 0 0,0 2 0 0 0,1 0 1 0 0,0 1-1 0 0,0 1 0 0 0,0 0 0 0 0,21-1 0 0 0,-17 6-530 0 0,-4 6-184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5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14 358 4607 0 0,'0'2'7115'0'0,"1"9"-4769"0"0,0 0 1 0 0,-1 17-1 0 0,-11 49 1556 0 0,9-66-3763 0 0,1-1-1 0 0,0 0 1 0 0,1 1 0 0 0,0-1-1 0 0,0 0 1 0 0,1 1 0 0 0,3 12-1 0 0,-1-3-200 0 0,-3-16 99 0 0,1 0 0 0 0,-1 0 1 0 0,1 0-1 0 0,0 0 0 0 0,3 7 1 0 0,-3-9-96 0 0,0-1 0 0 0,-1 0 1 0 0,1 1-1 0 0,0-1 1 0 0,0 0-1 0 0,0 0 1 0 0,1 0-1 0 0,-1 0 0 0 0,0 0 1 0 0,0 0-1 0 0,1 0 1 0 0,-1 0-1 0 0,0 0 0 0 0,1-1 1 0 0,-1 1-1 0 0,1-1 1 0 0,-1 1-1 0 0,1-1 0 0 0,2 1 1 0 0,15 1-5475 0 0,2-3-1887 0 0</inkml:trace>
  <inkml:trace contextRef="#ctx0" brushRef="#br0" timeOffset="1">207 11 13823 0 0,'0'0'1224'0'0,"-5"-5"-976"0"0,-2-1 4584 0 0,14 15-7216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5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95 16127 0 0,'0'0'738'0'0,"7"-15"268"0"0,-4 10-881 0 0,0 0 1 0 0,0 0-1 0 0,1 0 0 0 0,0 1 0 0 0,0-1 0 0 0,0 1 0 0 0,0-1 0 0 0,1 1 0 0 0,-1 1 1 0 0,1-1-1 0 0,0 1 0 0 0,0 0 0 0 0,9-5 0 0 0,-6 5 50 0 0,0 0 1 0 0,0 1-1 0 0,0-1 0 0 0,0 2 0 0 0,1-1 0 0 0,-1 1 1 0 0,0 0-1 0 0,1 1 0 0 0,9 0 0 0 0,-5 3-175 0 0,-10-2 0 0 0,0 1 0 0 0,0-1 0 0 0,0 1 0 0 0,0 0 0 0 0,0 0 0 0 0,0 0 0 0 0,0 0 0 0 0,-1 1 0 0 0,1-1 0 0 0,-1 1 0 0 0,0-1 0 0 0,0 1 0 0 0,0 0 0 0 0,0 0 0 0 0,0 0 0 0 0,0 0 0 0 0,2 7 0 0 0,-3-6 0 0 0,0 1 0 0 0,0-1 0 0 0,-1 1 0 0 0,1-1 0 0 0,-1 1 0 0 0,0 0 0 0 0,0-1 0 0 0,-1 1 0 0 0,1 0 0 0 0,-1-1 0 0 0,0 1 0 0 0,0-1 0 0 0,-2 5 0 0 0,-4 7 0 0 0,0 0 0 0 0,-2-1 0 0 0,0 0 0 0 0,0 0 0 0 0,-1-1 0 0 0,-12 12 0 0 0,3-2 0 0 0,-5 16 0 0 0,2-3 0 0 0,-16 16 120 0 0,-6 7 191 0 0,-36 66 0 0 0,79-126-291 0 0,1 1 1 0 0,0-1 0 0 0,0 1-1 0 0,-1-1 1 0 0,1 1 0 0 0,0-1-1 0 0,0 1 1 0 0,0-1 0 0 0,0 1-1 0 0,0-1 1 0 0,0 1 0 0 0,0-1 0 0 0,0 1-1 0 0,0-1 1 0 0,0 1 0 0 0,0 0-1 0 0,0-1 1 0 0,0 1 0 0 0,0-1-1 0 0,0 1 1 0 0,0-1 0 0 0,1 1 0 0 0,-1-1-1 0 0,0 0 1 0 0,0 1 0 0 0,1-1-1 0 0,-1 1 1 0 0,0-1 0 0 0,1 1-1 0 0,-1-1 1 0 0,0 0 0 0 0,1 1-1 0 0,-1-1 1 0 0,1 0 0 0 0,-1 1 0 0 0,0-1-1 0 0,1 0 1 0 0,-1 1 0 0 0,1-1-1 0 0,-1 0 1 0 0,1 0 0 0 0,-1 0-1 0 0,1 0 1 0 0,-1 1 0 0 0,1-1 0 0 0,-1 0-1 0 0,1 0 1 0 0,0 0 0 0 0,5 1 64 0 0,1 0 1 0 0,-1-1-1 0 0,9 1 1 0 0,-8-1-12 0 0,75 1 9 0 0,34 3-2 0 0,-103-3-134 0 0,0 0-1 0 0,0 0 1 0 0,0-1 0 0 0,0-1-1 0 0,0 0 1 0 0,0-1 0 0 0,0 0-1 0 0,0-1 1 0 0,0-1 0 0 0,-1 0-1 0 0,16-7 1 0 0,-22 8 26 0 0,10-5-902 0 0,-1 0 0 0 0,17-12 1 0 0,-14 6-307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5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106 142 5063 0 0,'0'0'390'0'0,"2"-9"-236"0"0,-1 1 982 0 0,3-5 6817 0 0,-4 12-7750 0 0,1 1 1 0 0,-1 0-1 0 0,1 0 0 0 0,-1 0 1 0 0,1-1-1 0 0,-1 1 0 0 0,0 0 1 0 0,1 0-1 0 0,-1 0 0 0 0,1 0 1 0 0,-1 0-1 0 0,1 0 0 0 0,-1 0 1 0 0,1 0-1 0 0,-1 0 0 0 0,1 0 1 0 0,-1 0-1 0 0,0 0 0 0 0,1 0 1 0 0,-1 0-1 0 0,1 0 0 0 0,-1 1 1 0 0,1-1-1 0 0,-1 0 0 0 0,0 0 1 0 0,1 1-1 0 0,14 4 181 0 0,0 0 1 0 0,0-1-1 0 0,1 0 1 0 0,19 1-1 0 0,-25-4-274 0 0,3 1 69 0 0,0-1 1 0 0,-1 0-1 0 0,20-2 0 0 0,-22-1-112 0 0,0 0 0 0 0,1 0 0 0 0,-1-1-1 0 0,0 0 1 0 0,-1 0 0 0 0,1-1 0 0 0,13-8 0 0 0,-17 8-61 0 0,1 0 1 0 0,-1 0-1 0 0,0-1 0 0 0,-1 0 1 0 0,1 0-1 0 0,-1 0 1 0 0,0 0-1 0 0,0-1 1 0 0,-1 0-1 0 0,0 0 1 0 0,5-8-1 0 0,-9 13-75 0 0,-6-10-194 0 0,5 9 180 0 0,-1 0 0 0 0,0 0 0 0 0,-1-1 0 0 0,1 1 0 0 0,0 1 0 0 0,-1-1 0 0 0,1 0 0 0 0,-1 1 0 0 0,1-1 0 0 0,-1 1-1 0 0,0 0 1 0 0,0-1 0 0 0,1 2 0 0 0,-1-1 0 0 0,0 0 0 0 0,0 0 0 0 0,0 1 0 0 0,0 0 0 0 0,0-1 0 0 0,0 1 0 0 0,0 0 0 0 0,0 1 0 0 0,-4-1 0 0 0,-8 2-302 0 0,0 1 1 0 0,1 0 0 0 0,-18 6-1 0 0,32-9 383 0 0,-14 6 19 0 0,0-1 1 0 0,0 2 0 0 0,1 0-1 0 0,0 0 1 0 0,1 1-1 0 0,-1 1 1 0 0,1 0-1 0 0,1 1 1 0 0,-15 15 0 0 0,-6 11 592 0 0,-43 62 1 0 0,74-97-599 0 0,-12 17 296 0 0,-20 38 0 0 0,30-52-274 0 0,1 1 1 0 0,0 0 0 0 0,0 0 0 0 0,0 0 0 0 0,0 0-1 0 0,1 0 1 0 0,0 0 0 0 0,0 0 0 0 0,1 0 0 0 0,-1 0-1 0 0,1 1 1 0 0,0-1 0 0 0,1 0 0 0 0,0 7 0 0 0,1-9-21 0 0,-1 0 0 0 0,0 1 0 0 0,1-1 1 0 0,0 0-1 0 0,0-1 0 0 0,0 1 0 0 0,0 0 1 0 0,0 0-1 0 0,1-1 0 0 0,-1 1 0 0 0,1-1 1 0 0,-1 0-1 0 0,1 0 0 0 0,0 0 0 0 0,0 0 1 0 0,0 0-1 0 0,0-1 0 0 0,0 1 0 0 0,0-1 1 0 0,7 2-1 0 0,4 1-12 0 0,0-1 0 0 0,0-1 0 0 0,24 2 0 0 0,-5-2-889 0 0,37-4-1 0 0,-1-5-5215 0 0,-26 2-220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5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30 14711 0 0,'-20'3'388'0'0,"-1"1"0"0"0,0 0-1 0 0,1 2 1 0 0,0 0 0 0 0,0 1-1 0 0,0 1 1 0 0,-30 18 0 0 0,31-11 1206 0 0,18-14-1092 0 0,3 0-112 0 0,3 2-288 0 0,0-1 0 0 0,0 0 0 0 0,0 0-1 0 0,0 0 1 0 0,0-1 0 0 0,0 0 0 0 0,0 0-1 0 0,8 1 1 0 0,48-1 428 0 0,-50-2-428 0 0,484-27 1377 0 0,270-60-3352 0 0,-641 78-2535 0 0,-71 9-4331 0 0,-55 2 8369 0 0,0 0 0 0 0,0-1 1 0 0,0 1-1 0 0,0 0 0 0 0,0 1 0 0 0,0-1 0 0 0,0 0 0 0 0,1 0 1 0 0,-3 3-1 0 0,-5 2-257 0 0,6-4 529 0 0,0-1 0 0 0,0 1-1 0 0,0-1 1 0 0,-1 0 0 0 0,1 0 0 0 0,0 0 0 0 0,0 0 0 0 0,-5-1 0 0 0,-5 0 7035 0 0,11-1-5713 0 0,-8 4 2026 0 0,1 3-1877 0 0,0 1 0 0 0,1 0 1 0 0,-10 10-1 0 0,8-7-776 0 0,0-1 0 0 0,-12 9 0 0 0,-105 61 122 0 0,3-3-184 0 0,95-56-523 0 0,0-1 29 0 0,0 1 1 0 0,-39 37-1 0 0,67-57-40 0 0,1 0 0 0 0,-1 1 0 0 0,1-1 0 0 0,-1 1 1 0 0,1-1-1 0 0,-1 1 0 0 0,1-1 0 0 0,-1 1 0 0 0,1 0 0 0 0,0-1 0 0 0,-1 1 0 0 0,1-1 0 0 0,0 1 0 0 0,-1 0 0 0 0,1-1 1 0 0,0 1-1 0 0,0 0 0 0 0,0-1 0 0 0,0 1 0 0 0,0 0 0 0 0,0-1 0 0 0,0 1 0 0 0,0 0 0 0 0,0-1 0 0 0,0 1 0 0 0,0 0 0 0 0,0-1 1 0 0,0 1-1 0 0,0 0 0 0 0,1-1 0 0 0,-1 1 0 0 0,0 0 0 0 0,0-1 0 0 0,1 1 0 0 0,-1-1 0 0 0,0 1 0 0 0,1-1 0 0 0,-1 1 0 0 0,1 0 1 0 0,-1-1-1 0 0,1 0 0 0 0,-1 1 0 0 0,1-1 0 0 0,-1 1 0 0 0,1-1 0 0 0,-1 0 0 0 0,1 1 0 0 0,0-1 0 0 0,-1 0 0 0 0,2 1 1 0 0,4 2 11 0 0,0-1 1 0 0,0 1 0 0 0,1-1 0 0 0,6 1 0 0 0,-8-2-11 0 0,78 15-33 0 0,12 3-38 0 0,-85-16 62 0 0,0 0 1 0 0,0 1 0 0 0,0 0-1 0 0,0 1 1 0 0,-1 0 0 0 0,17 13-1 0 0,-23-17 24 0 0,-1 1-1 0 0,0 0 0 0 0,0 0 1 0 0,0 0-1 0 0,-1 0 0 0 0,1 0 1 0 0,0 0-1 0 0,-1 1 1 0 0,1-1-1 0 0,-1 1 0 0 0,0-1 1 0 0,0 1-1 0 0,0-1 1 0 0,0 1-1 0 0,0-1 0 0 0,-1 1 1 0 0,1 0-1 0 0,-1 0 1 0 0,1-1-1 0 0,-1 1 0 0 0,0 0 1 0 0,-1 3-1 0 0,1-3 8 0 0,-1 0 1 0 0,0 0-1 0 0,0 0 0 0 0,0 0 0 0 0,0 0 1 0 0,0 0-1 0 0,-1 0 0 0 0,1 0 1 0 0,-1 0-1 0 0,0-1 0 0 0,0 1 0 0 0,0-1 1 0 0,0 1-1 0 0,0-1 0 0 0,-1 0 0 0 0,1 0 1 0 0,-1 0-1 0 0,-4 3 0 0 0,-9 3 70 0 0,1 0 0 0 0,-1-1 0 0 0,-1 0 0 0 0,1-2 0 0 0,-1 0 1 0 0,-27 4-1 0 0,-106 5 68 0 0,40-6-80 0 0,13 6-1550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5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85 4143 0 0,'6'-8'864'0'0,"23"-35"-1470"0"0,-22 28 3946 0 0,-2-2 8140 0 0,-19 15-9903 0 0,8 3-1519 0 0,1 1-1 0 0,-1-1 1 0 0,1 1 0 0 0,-1 0-1 0 0,1 1 1 0 0,0-1 0 0 0,0 1 0 0 0,0 0-1 0 0,0 0 1 0 0,-6 5 0 0 0,1 1-67 0 0,1-1 1 0 0,-1 2 0 0 0,-12 15-1 0 0,17-19 9 0 0,1 1 0 0 0,0 0 0 0 0,0 0 0 0 0,0 0 0 0 0,1 0 0 0 0,-5 14 0 0 0,8-20 0 0 0,-1 1 0 0 0,1-1 0 0 0,-1 1 0 0 0,1-1 0 0 0,0 1 0 0 0,-1 0 0 0 0,1-1 0 0 0,0 1 0 0 0,0-1 0 0 0,0 1 0 0 0,0 0 0 0 0,0-1 0 0 0,1 1 0 0 0,0 2 0 0 0,0 1 0 0 0,0 3 0 0 0,1 0 0 0 0,0-1 0 0 0,0 0 0 0 0,0 1 0 0 0,1-1 0 0 0,0 0 0 0 0,1 0 0 0 0,0-1 0 0 0,0 1 0 0 0,0-1 0 0 0,8 10 0 0 0,-10-14 0 0 0,8 10-6 0 0,1-1 1 0 0,22 18-1 0 0,-21-19 75 0 0,0 1-1 0 0,14 15 1 0 0,-23-21 3 0 0,1 0 0 0 0,-1-1 1 0 0,0 1-1 0 0,-1 0 0 0 0,1 1 1 0 0,-1-1-1 0 0,0 0 0 0 0,0 1 1 0 0,0-1-1 0 0,1 8 0 0 0,6 30 251 0 0,-6-32-288 0 0,0 1 0 0 0,-1 0 1 0 0,2 23-1 0 0,-4-27-30 0 0,0 5 41 0 0,-1 0 0 0 0,-2 18 0 0 0,3-30-22 0 0,0 1-1 0 0,-1-1 1 0 0,0 1 0 0 0,1-1 0 0 0,-1 1-1 0 0,0-1 1 0 0,0 1 0 0 0,0-1 0 0 0,1 0-1 0 0,-1 1 1 0 0,-1-1 0 0 0,1 0 0 0 0,0 0-1 0 0,0 0 1 0 0,0 0 0 0 0,-1 0-1 0 0,1 0 1 0 0,0 0 0 0 0,-1 0 0 0 0,1 0-1 0 0,-1-1 1 0 0,1 1 0 0 0,-1-1 0 0 0,-2 1-1 0 0,-3 1 82 0 0,-1-1 0 0 0,1 0 0 0 0,-1 0 0 0 0,-7-1 0 0 0,4 0-14 0 0,-106 6 421 0 0,110-5-589 0 0,0-1 1 0 0,0 0-1 0 0,0 0 0 0 0,-10-3 1 0 0,14 3-83 0 0,1 0 0 0 0,0-1 0 0 0,0 1 0 0 0,-1-1 1 0 0,1 0-1 0 0,0 0 0 0 0,0 0 0 0 0,0 0 0 0 0,0 0 0 0 0,0 0 0 0 0,0-1 1 0 0,1 1-1 0 0,-1 0 0 0 0,0-1 0 0 0,1 0 0 0 0,-1 1 0 0 0,-2-5 1 0 0,-1-7-7648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0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85 5063 0 0,'0'-2'390'0'0,"-1"-2"-165"0"0,1 1 0 0 0,1-1 1 0 0,-1 1-1 0 0,0-1 0 0 0,1 1 0 0 0,-1-1 1 0 0,1 1-1 0 0,0-1 0 0 0,0 1 0 0 0,1 0 1 0 0,-1 0-1 0 0,1-1 0 0 0,-1 1 0 0 0,1 0 1 0 0,0 0-1 0 0,0 1 0 0 0,0-1 0 0 0,5-4 1415 0 0,-3 0-599 0 0,2-2 2249 0 0,-4 11-3256 0 0,-1 0-1 0 0,1 0 1 0 0,-1 0 0 0 0,1 0 0 0 0,-1 0 0 0 0,0 0-1 0 0,1 1 1 0 0,-1-1 0 0 0,0 0 0 0 0,-1 1-1 0 0,1-1 1 0 0,0 1 0 0 0,-1-1 0 0 0,1 1-1 0 0,-1-1 1 0 0,0 4 0 0 0,0 9 9 0 0,-2 25 0 0 0,1-24 25 0 0,-15 218 432 0 0,-10 319-187 0 0,28-195-301 0 0,-2-352-3 0 0,-1 0 0 0 0,1 0 0 0 0,-1 0 0 0 0,0 0 0 0 0,0 0 0 0 0,0 0-1 0 0,-1 0 1 0 0,-3 7 0 0 0,4-12 66 0 0,0 0-54 0 0,-1-1 1 0 0,1 0-1 0 0,-1 0 0 0 0,1 0 1 0 0,-1 0-1 0 0,1 0 0 0 0,-1 0 1 0 0,1 0-1 0 0,-4-1 0 0 0,4 0-59 0 0,-1 1 1 0 0,1-1-1 0 0,0 0 0 0 0,-1 0 0 0 0,1 0 1 0 0,-1 0-1 0 0,1 0 0 0 0,0 0 0 0 0,0 0 1 0 0,0 0-1 0 0,0-1 0 0 0,0 1 0 0 0,0 0 1 0 0,0-1-1 0 0,0 1 0 0 0,0-1 0 0 0,0 1 1 0 0,0-3-1 0 0,-3-11-941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01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30 107 13735 0 0,'-28'-10'1531'0'0,"26"9"-1166"0"0,26 12 967 0 0,-9-8-1164 0 0,1 1-1 0 0,0-2 1 0 0,0 0-1 0 0,1-1 1 0 0,-1-1-1 0 0,26-2 0 0 0,-2 0 129 0 0,19-1 269 0 0,70-12-1 0 0,58-21 570 0 0,10-1-121 0 0,22 14-3178 0 0,-198 22 894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0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 1375 0 0,'-7'-1'534'0'0,"6"1"-269"0"0,0 0 1 0 0,1 1 0 0 0,-1-1 0 0 0,1 0-1 0 0,-1 1 1 0 0,1-1 0 0 0,-1 1-1 0 0,1-1 1 0 0,-1 1 0 0 0,1-1-1 0 0,-1 1 1 0 0,1 0 0 0 0,0-1-1 0 0,-1 1 1 0 0,1-1 0 0 0,-1 2 0 0 0,1-1 443 0 0,-5 6 762 0 0,1 0 0 0 0,1 0 0 0 0,-5 9 0 0 0,-5 26 800 0 0,-1 46-1710 0 0,11-66 66 0 0,-24 369 1273 0 0,25-341-1807 0 0,6 308 270 0 0,-1-326-311 0 0,5 128 272 0 0,-8-158 25 0 0,-3 5 603 0 0,5-15-921 0 0,0 1 1 0 0,0-1-1 0 0,1 1 0 0 0,-1 0 1 0 0,2 0-1 0 0,4-8 0 0 0,30-41-260 0 0,-4 6-297 0 0,-11 10 60 0 0,-3 6-749 0 0,37-51 0 0 0,-56 82 1130 0 0,11-6-112 0 0,-12 9 210 0 0,1 0 1 0 0,-1 1-1 0 0,1-1 1 0 0,-1 0 0 0 0,1 1-1 0 0,-1-1 1 0 0,1 1-1 0 0,-1-1 1 0 0,0 1 0 0 0,1-1-1 0 0,-1 1 1 0 0,1-1 0 0 0,-1 1-1 0 0,0-1 1 0 0,1 1-1 0 0,-1 0 1 0 0,0-1-12 0 0,3 8 79 0 0,-1-1 1 0 0,-1 1-1 0 0,1-1 0 0 0,-1 1 0 0 0,0 0 1 0 0,-1 0-1 0 0,0-1 0 0 0,0 1 1 0 0,-2 11-1 0 0,0 11 259 0 0,2-24-263 0 0,-1 8 94 0 0,1-1 1 0 0,1 1-1 0 0,0-1 1 0 0,1 0-1 0 0,0 1 0 0 0,1-1 1 0 0,7 22-1 0 0,2-17-48 0 0,-1-7-79 0 0,-5-11-116 0 0,-3 0-31 0 0,9 4-862 0 0,1-1-366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0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218 175 11519 0 0,'-7'0'7259'0'0,"12"-1"-7134"0"0,-1 0 1 0 0,1 0-1 0 0,0 0 0 0 0,0-1 1 0 0,-1 0-1 0 0,1 0 1 0 0,6-4-1 0 0,7-3 41 0 0,-9 5-161 0 0,0 0 0 0 0,0-1 0 0 0,-1 0 0 0 0,1-1 1 0 0,-1 1-1 0 0,-1-1 0 0 0,1-1 0 0 0,-1 0 0 0 0,7-8 0 0 0,-12 12-104 0 0,-1 0 0 0 0,1 0 0 0 0,-1 0 0 0 0,0 0 0 0 0,0 0 1 0 0,0 0-1 0 0,0 0 0 0 0,0-1 0 0 0,-1 1 0 0 0,0 0 0 0 0,1-1 0 0 0,-1 1 0 0 0,-1 0 1 0 0,0-7-1 0 0,1 8 74 0 0,0 1 0 0 0,0 0 0 0 0,0-1 0 0 0,0 1 0 0 0,-1 0 1 0 0,1-1-1 0 0,-1 1 0 0 0,1 0 0 0 0,-1-1 0 0 0,1 1 0 0 0,-1 0 0 0 0,0 0 0 0 0,1 0 1 0 0,-1 0-1 0 0,0-1 0 0 0,0 1 0 0 0,0 0 0 0 0,0 0 0 0 0,0 1 0 0 0,0-1 1 0 0,0 0-1 0 0,0 0 0 0 0,0 0 0 0 0,-1 1 0 0 0,1-1 0 0 0,0 1 0 0 0,0-1 1 0 0,-1 1-1 0 0,1-1 0 0 0,0 1 0 0 0,-1 0 0 0 0,1-1 0 0 0,0 1 0 0 0,-1 0 0 0 0,1 0 1 0 0,0 0-1 0 0,-2 0 0 0 0,-10 3-9 0 0,1 0 1 0 0,0 0-1 0 0,1 1 0 0 0,-22 11 1 0 0,10-3 172 0 0,-28 21 1 0 0,25-16 96 0 0,2 2 1 0 0,-41 41-1 0 0,58-54-171 0 0,0 2 1 0 0,1-1-1 0 0,0 1 0 0 0,1 0 0 0 0,0 0 0 0 0,0 0 1 0 0,1 1-1 0 0,0 0 0 0 0,0-1 0 0 0,1 2 1 0 0,0-1-1 0 0,1 0 0 0 0,-3 14 0 0 0,6-16-20 0 0,-1 1 1 0 0,1-1-1 0 0,0 0 0 0 0,0 0 0 0 0,1 1 1 0 0,0-1-1 0 0,0 0 0 0 0,0-1 0 0 0,1 1 1 0 0,0 0-1 0 0,1-1 0 0 0,0 1 0 0 0,0-1 1 0 0,0 0-1 0 0,9 9 0 0 0,-8-9-3 0 0,1 0-1 0 0,0 0 0 0 0,0-1 1 0 0,0 0-1 0 0,1 0 0 0 0,0 0 1 0 0,0-1-1 0 0,0 0 0 0 0,0 0 1 0 0,1-1-1 0 0,-1 0 0 0 0,1-1 1 0 0,0 1-1 0 0,8 0 0 0 0,-6-1-88 0 0,0-2 0 0 0,0 1 0 0 0,1-2 0 0 0,-1 1 0 0 0,0-1 0 0 0,0-1 0 0 0,0 1 0 0 0,0-2 0 0 0,0 0 0 0 0,0 0 0 0 0,0 0 0 0 0,-1-1 0 0 0,0-1 0 0 0,14-8 0 0 0,-1-1-2914 0 0,-15 10 234 0 0,7-5-3408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0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24 9215 0 0,'-6'-10'-401'0'0,"-5"-3"3984"0"0,6 13-1695 0 0,-1 10-1311 0 0,2 4-372 0 0,0 1 0 0 0,1 0 0 0 0,0 0 0 0 0,0 25 0 0 0,0-3-29 0 0,-10 68 271 0 0,-23 267 809 0 0,39 175-436 0 0,0-506-820 0 0,0-20-26 0 0,-2-1 0 0 0,0 1-1 0 0,-1 0 1 0 0,-5 33 0 0 0,5-52-203 0 0,-1 0-1 0 0,1 0 1 0 0,-1 1-1 0 0,0-1 0 0 0,0 0 1 0 0,0 0-1 0 0,0 0 1 0 0,-1 0-1 0 0,1 0 1 0 0,0 0-1 0 0,-1-1 0 0 0,1 1 1 0 0,-1 0-1 0 0,0-1 1 0 0,0 1-1 0 0,-3 2 1 0 0,-2 0-5173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0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13991 0 0,'0'0'3098'0'0,"2"0"-2560"0"0,19-1 572 0 0,42-8 1 0 0,-3 0-288 0 0,66-5-250 0 0,192-11 1086 0 0,-91 33-10488 0 0,-207-6 2746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0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26 169 8751 0 0,'0'0'794'0'0,"-1"1"-652"0"0,-3 8 503 0 0,0-1-1 0 0,1 1 1 0 0,0 0-1 0 0,0 0 0 0 0,1 0 1 0 0,0 0-1 0 0,1 0 1 0 0,-1 0-1 0 0,2 16 0 0 0,0 12 925 0 0,7 39-1 0 0,-6-68-1550 0 0,0 6 146 0 0,1-1 1 0 0,1 0-1 0 0,0 0 0 0 0,1 1 1 0 0,0-2-1 0 0,8 16 1 0 0,-10-24-134 0 0,0-1 1 0 0,0 1-1 0 0,0-1 0 0 0,1 0 1 0 0,0 1-1 0 0,-1-1 1 0 0,1-1-1 0 0,0 1 1 0 0,0 0-1 0 0,0-1 1 0 0,4 3-1 0 0,-4-4 6 0 0,0 0 0 0 0,0 0 0 0 0,-1 0-1 0 0,1 0 1 0 0,0 0 0 0 0,0 0 0 0 0,0-1-1 0 0,0 0 1 0 0,0 1 0 0 0,0-1 0 0 0,0 0-1 0 0,0-1 1 0 0,0 1 0 0 0,0 0 0 0 0,0-1-1 0 0,5-1 1 0 0,4-3 44 0 0,0 0-1 0 0,0 0 1 0 0,-1-1-1 0 0,1 0 1 0 0,-2-1-1 0 0,1-1 1 0 0,-1 1-1 0 0,0-2 1 0 0,0 1-1 0 0,-1-1 1 0 0,14-18-1 0 0,-13 13-133 0 0,0 0 0 0 0,-1 0 0 0 0,0-1 0 0 0,-1 0 0 0 0,-1-1 0 0 0,0 0-1 0 0,-1 0 1 0 0,5-23 0 0 0,-9 14-603 0 0,-2 24 516 0 0,-3 12-157 0 0,1-3 320 0 0,1 0 0 0 0,0 0 1 0 0,1-1-1 0 0,0 1 0 0 0,0 0 1 0 0,1 0-1 0 0,0 0 0 0 0,0 0 0 0 0,1-1 1 0 0,0 1-1 0 0,0-1 0 0 0,1 1 1 0 0,0-1-1 0 0,0 0 0 0 0,0 0 0 0 0,1 0 1 0 0,1 0-1 0 0,7 9 0 0 0,-7-9 25 0 0,1 0 0 0 0,0-1 0 0 0,0 0 0 0 0,1-1 0 0 0,0 1-1 0 0,0-1 1 0 0,0-1 0 0 0,0 1 0 0 0,1-1 0 0 0,-1 0 0 0 0,1-1 0 0 0,0 0-1 0 0,1 0 1 0 0,-1-1 0 0 0,0 0 0 0 0,18 2 0 0 0,-23-4-31 0 0,1 1 0 0 0,0-1 1 0 0,0-1-1 0 0,0 1 0 0 0,0-1 1 0 0,0 1-1 0 0,0-1 0 0 0,-1 0 1 0 0,1 0-1 0 0,0-1 0 0 0,-1 1 1 0 0,1-1-1 0 0,-1 0 0 0 0,5-3 1 0 0,-4 2 30 0 0,0-1 1 0 0,0 1 0 0 0,-1-1-1 0 0,1 0 1 0 0,-1 0-1 0 0,0 0 1 0 0,0-1 0 0 0,-1 1-1 0 0,1-1 1 0 0,2-6-1 0 0,3-12 197 0 0,-1-1 0 0 0,6-32-1 0 0,6-21 48 0 0,-16 67-253 0 0,1-1-1 0 0,1 1 1 0 0,-1 0 0 0 0,13-19-1 0 0,0 6 18 0 0,-6 8-20 0 0,13-22 0 0 0,-13 19-250 0 0,0 1-1 0 0,1 1 1 0 0,1 0 0 0 0,21-21-1 0 0,-33 36-460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0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88 7831 0 0,'0'0'7011'0'0,"-7"-5"-3695"0"0,3 5-3261 0 0,1 1 0 0 0,-1 0 0 0 0,0 0 0 0 0,0 0 0 0 0,0 0 0 0 0,1 1 0 0 0,-1-1 0 0 0,1 1 0 0 0,-1 0 1 0 0,1 0-1 0 0,0 0 0 0 0,0 1 0 0 0,0-1 0 0 0,0 1 0 0 0,0 0 0 0 0,0-1 0 0 0,1 1 0 0 0,-1 1 0 0 0,-2 3 0 0 0,-4 8 15 0 0,0-1-1 0 0,1 1 1 0 0,-8 19 0 0 0,11-23 31 0 0,0 0 0 0 0,1 0 0 0 0,0 1 0 0 0,1 0 0 0 0,0 0 0 0 0,1 0 0 0 0,0 0 0 0 0,0 18 0 0 0,2-4 85 0 0,-1-18-129 0 0,1 0 1 0 0,1 0-1 0 0,1 11 1 0 0,-2-16-39 0 0,1 0 0 0 0,0-1 0 0 0,0 1 0 0 0,0 0 0 0 0,1 0 0 0 0,-1-1 0 0 0,0 1 1 0 0,1 0-1 0 0,0-1 0 0 0,0 0 0 0 0,0 1 0 0 0,3 3 0 0 0,-1-3 11 0 0,-1 0 1 0 0,1-1-1 0 0,0 1 0 0 0,0-1 0 0 0,0 1 1 0 0,0-1-1 0 0,0-1 0 0 0,1 1 0 0 0,-1 0 1 0 0,8 1-1 0 0,1-1 99 0 0,0-1 1 0 0,18 1-1 0 0,-12-2-27 0 0,-9 0-51 0 0,0-1 1 0 0,0 0-1 0 0,0-1 1 0 0,0 0-1 0 0,-1-1 1 0 0,1 0-1 0 0,0 0 1 0 0,-1-1-1 0 0,0 0 1 0 0,0-1-1 0 0,0 0 1 0 0,-1 0-1 0 0,1-1 1 0 0,-1 0-1 0 0,0 0 0 0 0,-1-1 1 0 0,0 0-1 0 0,0 0 1 0 0,0-1-1 0 0,-1 0 1 0 0,0 0-1 0 0,7-15 1 0 0,-10 15-41 0 0,0 1 1 0 0,-1-1 0 0 0,0 0-1 0 0,0-1 1 0 0,-1 1 0 0 0,0 0-1 0 0,-1 0 1 0 0,1-1 0 0 0,-2 1-1 0 0,1 0 1 0 0,-1 0 0 0 0,-2-10-1 0 0,-2-1 22 0 0,0-1-1 0 0,-1 1 1 0 0,-16-34-1 0 0,18 43-90 0 0,-2 1 0 0 0,1 0 1 0 0,-1 0-1 0 0,0 0 0 0 0,-1 1 0 0 0,0 0 0 0 0,0 0 0 0 0,-1 1 1 0 0,0 0-1 0 0,0 0 0 0 0,-1 1 0 0 0,-16-10 0 0 0,22 15 102 0 0,0 0-610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0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6911 0 0,'0'0'623'0'0,"-1"2"-514"0"0,-5 8 466 0 0,0 0-1 0 0,1 1 0 0 0,0 0 1 0 0,0 1-1 0 0,2-1 0 0 0,-1 1 1 0 0,1-1-1 0 0,1 1 0 0 0,0 0 1 0 0,0 16-1 0 0,1 13 1157 0 0,10 71-1 0 0,-1-17-1071 0 0,-21 199 1663 0 0,10-250-2016 0 0,-30 179 277 0 0,-15-2-148 0 0,32-146-580 0 0,16-73-644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3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1191 1375 0 0,'-2'2'107'0'0,"-2"2"186"0"0,0 1-1 0 0,1 0 0 0 0,-6 9 1 0 0,-1 2 13098 0 0,21-25-12731 0 0,110-99 1787 0 0,-59 49-1928 0 0,74-72-86 0 0,8-6-304 0 0,-3-7-52 0 0,-14-11 11 0 0,-56 67-9 0 0,-4 4-11 0 0,107-120 92 0 0,-79 98-160 0 0,-88 96 0 0 0,-7 10 0 0 0,0 0 0 0 0,0 0 0 0 0,0 0 0 0 0,0 0 0 0 0,0 0 0 0 0,0 0 0 0 0,0 0-1 0 0,0 0 1 0 0,0 0 0 0 0,0 0 0 0 0,0 0 0 0 0,0 0 0 0 0,0 0 0 0 0,0 0 0 0 0,0 0 0 0 0,0 0 0 0 0,0 0-1 0 0,0 0 1 0 0,0 0 0 0 0,-1 0 0 0 0,1 0 0 0 0,0 0 0 0 0,0 0 0 0 0,0 0 0 0 0,0 0 0 0 0,0-1 0 0 0,0 1 0 0 0,0 0-1 0 0,0 0 1 0 0,0 0 0 0 0,0 0 0 0 0,0 0 0 0 0,0 0 0 0 0,0 0 0 0 0,0 0 0 0 0,0 0 0 0 0,0 0 0 0 0,0 0-1 0 0,0 0 1 0 0,0 0 0 0 0,0 0 0 0 0,0 0 0 0 0,0 0 0 0 0,0 0 0 0 0,1 0 0 0 0,-1 0 0 0 0,0 0 0 0 0,0 0-1 0 0,0-1 1 0 0,0 1 0 0 0,0 0 0 0 0,0 0 0 0 0,0 0 0 0 0,0 0 0 0 0,0 0 0 0 0,-6 4-13 0 0,-7 8-22 0 0,-8 12-3 0 0,0 1 0 0 0,2 1-1 0 0,-27 49 1 0 0,-35 97 36 0 0,-21 109 2 0 0,87-222-6 0 0,-13 97 0 0 0,8 62 24 0 0,16-163 38 0 0,3 30 61 0 0,-1 22 0 0 0,1-97-173 0 0,1-8-232 0 0,0-4-1728 0 0,-2-10-4648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0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39 1375 0 0,'-7'-2'60'0'0,"4"2"-9"0"0,1-1 0 0 0,-1 0-1 0 0,1 0 1 0 0,0 0 0 0 0,-19-14 17383 0 0,22 15-16584 0 0,13 1-124 0 0,0 1 1 0 0,22 5 0 0 0,18 2-85 0 0,100-7 243 0 0,-108-4-793 0 0,169-11 25 0 0,-36 0-320 0 0,-27 6-2586 0 0,-121 3 619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0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12895 0 0,'0'0'1483'0'0,"2"1"-704"0"0,61 83 4408 0 0,15 19-3552 0 0,-59-81-1505 0 0,1 0-1 0 0,30 25 0 0 0,-46-44-203 0 0,1 1 0 0 0,-1-1 0 0 0,1-1 0 0 0,-1 1 0 0 0,1-1 0 0 0,0 1 0 0 0,0-1 0 0 0,0-1 0 0 0,7 3 0 0 0,-8-4-840 0 0,1 1-1 0 0,-1-1 1 0 0,0 1 0 0 0,1-1-1 0 0,-1-1 1 0 0,1 1 0 0 0,5-2 0 0 0,7-2-5264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0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7 5983 0 0,'-1'-7'10383'0'0,"-8"13"-8424"0"0,4-1-1735 0 0,0 1-1 0 0,1 0 1 0 0,0 0 0 0 0,0 0 0 0 0,0 0 0 0 0,1 0 0 0 0,0 1 0 0 0,-2 7 0 0 0,-1-1-45 0 0,-68 195 1460 0 0,53-141-1222 0 0,-130 444 1036 0 0,98-289-1250 0 0,50-206-422 0 0,1 0 0 0 0,0-1 1 0 0,1 1-1 0 0,0 0 0 0 0,2 0 0 0 0,2 24 0 0 0,-3-39 114 0 0,0 0-1 0 0,1 0 0 0 0,-1 0 1 0 0,0 0-1 0 0,0 0 1 0 0,1 0-1 0 0,-1 0 0 0 0,1 0 1 0 0,-1 0-1 0 0,1 0 1 0 0,-1-1-1 0 0,1 1 0 0 0,-1 0 1 0 0,1 0-1 0 0,0 0 1 0 0,0-1-1 0 0,-1 1 0 0 0,1 0 1 0 0,0 0-1 0 0,0-1 1 0 0,0 1-1 0 0,0-1 1 0 0,0 1-1 0 0,0-1 0 0 0,0 1 1 0 0,0-1-1 0 0,0 0 1 0 0,0 0-1 0 0,0 1 0 0 0,0-1 1 0 0,0 0-1 0 0,0 0 1 0 0,0 0-1 0 0,0 0 0 0 0,0 0 1 0 0,0 0-1 0 0,0 0 1 0 0,0 0-1 0 0,0-1 0 0 0,0 1 1 0 0,0 0-1 0 0,0-1 1 0 0,0 1-1 0 0,0 0 0 0 0,1-1 1 0 0,12-9-1618 0 0</inkml:trace>
  <inkml:trace contextRef="#ctx0" brushRef="#br0" timeOffset="1">670 248 15087 0 0,'-1'2'694'0'0,"-5"18"-378"0"0,-1-1 0 0 0,-11 22 0 0 0,0 0 545 0 0,8-12-37 0 0,0 1 0 0 0,2-1 0 0 0,1 2-1 0 0,-4 50 1 0 0,4 125 768 0 0,7-197-1482 0 0,-1 28 49 0 0,0-23-122 0 0,1-1 0 0 0,0 1 1 0 0,1 0-1 0 0,0-1 0 0 0,5 19 1 0 0,-6-30-33 0 0,1 1 1 0 0,-1-1-1 0 0,0 0 1 0 0,0 1 0 0 0,0-1-1 0 0,0 1 1 0 0,-1-1-1 0 0,1 0 1 0 0,-1 1-1 0 0,1-1 1 0 0,-1 0-1 0 0,0 1 1 0 0,0-1-1 0 0,0 0 1 0 0,0 0-1 0 0,-2 3 1 0 0,0 0 0 0 0,0-1 0 0 0,0 0 0 0 0,-1 1 1 0 0,1-2-1 0 0,-1 1 0 0 0,-6 4 0 0 0,10-7-39 0 0,-1-1-1 0 0,0 0 1 0 0,0 1-1 0 0,0-1 1 0 0,0 0-1 0 0,1 0 1 0 0,-1 0-1 0 0,0 0 1 0 0,0 1-1 0 0,0-1 1 0 0,0-1-1 0 0,0 1 1 0 0,0 0-1 0 0,1 0 1 0 0,-1 0-1 0 0,0 0 1 0 0,0 0-1 0 0,0-1 1 0 0,0 1-1 0 0,1 0 1 0 0,-3-2-1 0 0,-13-8-1713 0 0,7 1 50 0 0,2-2-78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0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12895 0 0,'1'-13'714'0'0,"1"0"0"0"0,1 1 0 0 0,0-1 0 0 0,9-20 0 0 0,-10 27-312 0 0,1 0-1 0 0,0 1 1 0 0,0 0 0 0 0,1-1 0 0 0,0 1-1 0 0,0 1 1 0 0,0-1 0 0 0,0 1 0 0 0,1-1-1 0 0,-1 1 1 0 0,11-6 0 0 0,-10 7-376 0 0,0 1 1 0 0,0 0 0 0 0,0 0-1 0 0,1 0 1 0 0,-1 1-1 0 0,1-1 1 0 0,0 1-1 0 0,-1 1 1 0 0,1-1 0 0 0,-1 1-1 0 0,1 0 1 0 0,0 0-1 0 0,-1 1 1 0 0,1 0 0 0 0,0 0-1 0 0,-1 0 1 0 0,1 0-1 0 0,8 4 1 0 0,4 3-113 0 0,1 0 1 0 0,-1 1-1 0 0,32 21 1 0 0,-31-17-43 0 0,-1 1 0 0 0,0 0 0 0 0,22 24 0 0 0,-33-31 90 0 0,-1 0 1 0 0,0 0-1 0 0,-1 1 1 0 0,1 0-1 0 0,-1 0 1 0 0,-1 0 0 0 0,0 1-1 0 0,0 0 1 0 0,-1 0-1 0 0,0 0 1 0 0,2 10-1 0 0,-4-15 84 0 0,-1 1-1 0 0,1 0 0 0 0,-1 0 1 0 0,-1 0-1 0 0,1 0 1 0 0,-1 0-1 0 0,1 0 0 0 0,-1 0 1 0 0,-1-1-1 0 0,1 1 1 0 0,-1 0-1 0 0,1-1 0 0 0,-2 1 1 0 0,1-1-1 0 0,0 1 0 0 0,-1-1 1 0 0,0 0-1 0 0,0 0 1 0 0,-6 6-1 0 0,-5 4 282 0 0,0-1-1 0 0,-2 0 1 0 0,-27 17 0 0 0,17-12-174 0 0,-45 38 280 0 0,50-38-456 0 0,-2 0 1 0 0,0-1-1 0 0,-51 28 1 0 0,56-40-1525 0 0,21-19-5182 0 0,5-4 286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0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67 4607 0 0,'0'1'208'0'0,"-5"49"-22"0"0,2-8 4530 0 0,3-41-4502 0 0,-1 0 0 0 0,1 1 1 0 0,0-1-1 0 0,0 0 0 0 0,1 0 1 0 0,-1 1-1 0 0,0-1 0 0 0,0 0 1 0 0,1 0-1 0 0,-1 0 0 0 0,1 1 1 0 0,-1-1-1 0 0,1 0 0 0 0,-1 0 0 0 0,1 0 1 0 0,-1 0-1 0 0,1 0 0 0 0,0 0 1 0 0,0 0-1 0 0,0 0 0 0 0,0 0 1 0 0,-1 0-1 0 0,1-1 0 0 0,0 1 1 0 0,0 0-1 0 0,1-1 0 0 0,-1 1 1 0 0,0 0-1 0 0,0-1 0 0 0,0 1 1 0 0,0-1-1 0 0,0 0 0 0 0,1 1 1 0 0,-1-1-1 0 0,2 0 0 0 0,3 1 31 0 0,0 0 0 0 0,0 0 0 0 0,0-1-1 0 0,0 1 1 0 0,0-2 0 0 0,6 0 0 0 0,8-2-40 0 0,-1-1 1 0 0,1-1 0 0 0,-1 0-1 0 0,0-2 1 0 0,-1 0-1 0 0,0-1 1 0 0,0-1-1 0 0,-1 0 1 0 0,0-2 0 0 0,26-20-1 0 0,-40 28-232 0 0,0 0 0 0 0,0-1-1 0 0,0 1 1 0 0,0-1 0 0 0,-1 0-1 0 0,1 1 1 0 0,-1-1 0 0 0,3-8-1 0 0,-4 10 13 0 0,-1 0 0 0 0,1 0 0 0 0,-1 1 0 0 0,1-1 0 0 0,-1 0-1 0 0,1 0 1 0 0,-1 0 0 0 0,0 1 0 0 0,0-1 0 0 0,0 0 0 0 0,0 0 0 0 0,0 0 0 0 0,0 0-1 0 0,-1 1 1 0 0,1-1 0 0 0,-1 0 0 0 0,1 0 0 0 0,-1 1 0 0 0,0-1 0 0 0,1 0 0 0 0,-1 1 0 0 0,0-1-1 0 0,0 0 1 0 0,-2-1 0 0 0,2 2-16 0 0,-1 0 1 0 0,1 0-1 0 0,-1 0 0 0 0,0 0 1 0 0,0 0-1 0 0,1 1 0 0 0,-1-1 1 0 0,0 1-1 0 0,0-1 0 0 0,0 1 0 0 0,1-1 1 0 0,-1 1-1 0 0,0 0 0 0 0,0 0 1 0 0,0 0-1 0 0,0 0 0 0 0,0 0 1 0 0,0 1-1 0 0,0-1 0 0 0,-2 1 0 0 0,-5 1 11 0 0,1 1 0 0 0,-16 7 0 0 0,1 2 1 0 0,1 1 0 0 0,0 1-1 0 0,-38 34 1 0 0,24-19 56 0 0,18-14 167 0 0,0 0-1 0 0,2 1 1 0 0,0 1 0 0 0,-16 22 0 0 0,11-15 118 0 0,14-16-216 0 0,1-1 1 0 0,-9 14-1 0 0,13-18-81 0 0,1 0 0 0 0,-1-1 0 0 0,1 1 0 0 0,0 0 0 0 0,0 0 0 0 0,0 0 0 0 0,1 0 0 0 0,-1 0 0 0 0,1 0 0 0 0,-1 0 0 0 0,1 0 0 0 0,0 5 0 0 0,-2 13 152 0 0,-1 0-19 0 0,3-20-150 0 0,0 0-1 0 0,0 0 0 0 0,0-1 1 0 0,1 1-1 0 0,-1 0 0 0 0,0 0 1 0 0,1 0-1 0 0,-1-1 0 0 0,0 1 0 0 0,1 0 1 0 0,-1 0-1 0 0,1-1 0 0 0,-1 1 1 0 0,1 0-1 0 0,-1-1 0 0 0,1 1 1 0 0,0-1-1 0 0,-1 1 0 0 0,1 0 1 0 0,0-1-1 0 0,1 1 0 0 0,6 3 45 0 0,1 0 0 0 0,-1-1-1 0 0,1 0 1 0 0,0 0 0 0 0,0-1-1 0 0,0 0 1 0 0,13 0 0 0 0,69 1-615 0 0,-63-4-245 0 0,3 1-845 0 0,0-4-3351 0 0,-1-2-1430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0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15 3223 0 0,'-1'-1'240'0'0,"-3"-1"205"0"0,1 0-1 0 0,-1 0 0 0 0,0 1 1 0 0,1-1-1 0 0,-1 1 0 0 0,0 0 1 0 0,0 0-1 0 0,0 1 0 0 0,0-1 1 0 0,0 1-1 0 0,0 0 1 0 0,0 0-1 0 0,0 0 0 0 0,0 0 1 0 0,0 1-1 0 0,0 0 0 0 0,-6 1 1 0 0,-6 2 705 0 0,1 1 0 0 0,-1 0 0 0 0,-15 9 0 0 0,22-9-928 0 0,0 0-1 0 0,1 1 1 0 0,0 0 0 0 0,0 0-1 0 0,1 0 1 0 0,-12 13 0 0 0,7-4 24 0 0,-1 1-1 0 0,-13 24 1 0 0,20-31-180 0 0,0 2-1 0 0,2-1 1 0 0,-1 1 0 0 0,1-1-1 0 0,1 1 1 0 0,-1 0-1 0 0,-1 15 1 0 0,4-19-39 0 0,1 1-1 0 0,-1-1 1 0 0,2 0-1 0 0,-1 1 1 0 0,1-1 0 0 0,0 0-1 0 0,0 1 1 0 0,0-1-1 0 0,1 0 1 0 0,1 0 0 0 0,-1 0-1 0 0,5 8 1 0 0,5 5 51 0 0,1 0 0 0 0,22 24-1 0 0,11 18 147 0 0,-41-54-97 0 0,0 1-1 0 0,0 0 1 0 0,-1 0 0 0 0,0 1-1 0 0,4 14 1 0 0,-8-22-96 0 0,7 22 444 0 0,-2 2 1 0 0,4 36-1 0 0,-9-54-440 0 0,0-1 0 0 0,0 1 0 0 0,0-1 0 0 0,-1 1 0 0 0,0 0 1 0 0,-1-1-1 0 0,0 0 0 0 0,0 1 0 0 0,0-1 0 0 0,-1 0 0 0 0,0 0 0 0 0,-8 13 1 0 0,9-17-6 0 0,-1-1 1 0 0,1 1-1 0 0,-1 0 1 0 0,0-1-1 0 0,0 1 1 0 0,0-1-1 0 0,0 0 1 0 0,0 0 0 0 0,-1 0-1 0 0,1-1 1 0 0,0 1-1 0 0,-1-1 1 0 0,0 1-1 0 0,1-1 1 0 0,-1 0 0 0 0,0-1-1 0 0,1 1 1 0 0,-1-1-1 0 0,0 1 1 0 0,0-1-1 0 0,0 0 1 0 0,-5-1 0 0 0,-3-1 22 0 0,0 1 0 0 0,0-2 0 0 0,1 0 0 0 0,-1 0 0 0 0,-21-10 0 0 0,-85-47-1051 0 0,90 45-307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4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13 2303 0 0,'0'0'403'0'0,"1"-2"852"0"0,7-7 5353 0 0,-8 8-6538 0 0,0 1-1 0 0,0 0 0 0 0,0 0 1 0 0,0 0-1 0 0,0 0 0 0 0,0 0 0 0 0,1 0 1 0 0,-1 0-1 0 0,0 0 0 0 0,0 0 1 0 0,0 0-1 0 0,0-1 0 0 0,0 1 1 0 0,0 0-1 0 0,1 0 0 0 0,-1 0 0 0 0,0 0 1 0 0,0 0-1 0 0,0 0 0 0 0,0 0 1 0 0,0 0-1 0 0,1 0 0 0 0,-1 0 1 0 0,0 0-1 0 0,0 0 0 0 0,0 0 1 0 0,0 0-1 0 0,0 0 0 0 0,0 1 0 0 0,1-1 1 0 0,-1 0-1 0 0,0 0 0 0 0,0 0 1 0 0,0 0-1 0 0,0 0 0 0 0,0 0 1 0 0,0 0-1 0 0,0 0 0 0 0,1 0 0 0 0,0 3 13 0 0,0 0 0 0 0,-1-1 0 0 0,1 1 0 0 0,0 0 0 0 0,-1 0 0 0 0,0 5 0 0 0,1 14 299 0 0,-1 0-1 0 0,-5 40 1 0 0,2-35-175 0 0,-19 104 619 0 0,8-61-579 0 0,10-47-213 0 0,-11 70 140 0 0,13-76-148 0 0,1 0 0 0 0,1 0-1 0 0,3 25 1 0 0,0-18-27 0 0,-1-21 3 0 0,0 0 11 0 0,0 1 31 0 0,3 5-46 0 0,-4-7-116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4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2759 0 0,'0'0'8687'0'0,"1"2"-8134"0"0,2 1-386 0 0,0-1 1 0 0,0 1-1 0 0,0-1 0 0 0,0 1 0 0 0,1-1 0 0 0,-1 0 0 0 0,0 0 0 0 0,1-1 0 0 0,0 1 1 0 0,-1-1-1 0 0,1 0 0 0 0,0 1 0 0 0,0-2 0 0 0,4 2 0 0 0,10 0 448 0 0,34 0 1 0 0,-28-2-264 0 0,319-11 1757 0 0,-68-30-1837 0 0,-36 4-111 0 0,-105 25-749 0 0,62-8-740 0 0,-183 18 729 0 0,0-1 0 0 0,-1-1 1 0 0,21-8-1 0 0,-4 0-3862 0 0,-18 6 209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4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10567 0 0,'0'0'956'0'0,"0"2"-728"0"0,1 5 3 0 0,-1 0 0 0 0,0 0 0 0 0,0 0 0 0 0,0 0 0 0 0,-1-1 0 0 0,-3 13 1 0 0,-14 43 523 0 0,6-26-404 0 0,-18 73 344 0 0,6 0 0 0 0,-12 118-1 0 0,23-94-472 0 0,-27 188 838 0 0,35-308-854 0 0,4-11 441 0 0,-3-15-518 0 0,3 8-118 0 0,1 1-1 0 0,0-1 1 0 0,0 0 0 0 0,1 0-1 0 0,-1 1 1 0 0,1-1-1 0 0,0 0 1 0 0,0 1 0 0 0,2-6-1 0 0,19-41 66 0 0,-1 10-233 0 0,1 0 1 0 0,55-72-1 0 0,-69 103 96 0 0,1 1 0 0 0,0 0 0 0 0,0 0 0 0 0,1 1-1 0 0,0 0 1 0 0,0 1 0 0 0,18-9 0 0 0,-13 10 60 0 0,-14 6 7 0 0,0 0 1 0 0,1 0 0 0 0,-1 1 0 0 0,0-1 0 0 0,0 0 0 0 0,1 1 0 0 0,-1-1 0 0 0,0 1 0 0 0,0-1-1 0 0,0 1 1 0 0,0-1 0 0 0,0 1 0 0 0,0 0 0 0 0,0 0 0 0 0,0-1 0 0 0,0 1 0 0 0,0 0 0 0 0,0 0 0 0 0,-1 0-1 0 0,1 0 1 0 0,0 0 0 0 0,0 0 0 0 0,-1 0 0 0 0,1 0 0 0 0,-1 1 0 0 0,1 0 0 0 0,2 5 51 0 0,0 0 0 0 0,-1 0 0 0 0,1 9 0 0 0,-2-12-42 0 0,7 41 236 0 0,-2 0 0 0 0,-1 72 0 0 0,-2-42-180 0 0,-2-69-46 0 0,-2 19 8 0 0,-2 4-59 0 0,3-27-98 0 0,0 1-7 0 0,3 8-48 0 0,-3-9-234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5:4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13 176 2303 0 0,'3'1'496'0'0,"13"5"4099"0"0,15 4 887 0 0,-23-8-4758 0 0,-1 0 0 0 0,1-1 0 0 0,0 1-1 0 0,12-1 1 0 0,3-1-246 0 0,0-2 0 0 0,0 0-1 0 0,-1-1 1 0 0,1-1 0 0 0,-1-2-1 0 0,33-11 1 0 0,-50 15-545 0 0,-1 0 0 0 0,1 0 0 0 0,-1-1 0 0 0,0 1 0 0 0,0-1 0 0 0,0 0 1 0 0,0 0-1 0 0,0-1 0 0 0,-1 1 0 0 0,1-1 0 0 0,-1 0 0 0 0,0 0 0 0 0,3-6 0 0 0,-4 7-31 0 0,0 1 1 0 0,-1-1-1 0 0,0-1 1 0 0,0 1-1 0 0,0 0 0 0 0,0 0 1 0 0,0 0-1 0 0,0 0 1 0 0,-1-1-1 0 0,0 1 1 0 0,0 0-1 0 0,0-1 0 0 0,0 1 1 0 0,0 0-1 0 0,-1-1 1 0 0,1 1-1 0 0,-1 0 1 0 0,0 0-1 0 0,0 0 0 0 0,0 0 1 0 0,-2-4-1 0 0,2 4 11 0 0,-1 0 0 0 0,0 0 0 0 0,0 0 0 0 0,0 1-1 0 0,0-1 1 0 0,0 1 0 0 0,0-1 0 0 0,-1 1 0 0 0,0 0-1 0 0,1 0 1 0 0,-1 0 0 0 0,0 0 0 0 0,0 0 0 0 0,0 0 0 0 0,0 1-1 0 0,0 0 1 0 0,0-1 0 0 0,0 1 0 0 0,-1 1 0 0 0,1-1-1 0 0,-4 0 1 0 0,1 0-11 0 0,0 1-1 0 0,0 0 1 0 0,0 0-1 0 0,0 1 1 0 0,0-1-1 0 0,0 1 1 0 0,0 1-1 0 0,0-1 1 0 0,0 1-1 0 0,0 0 1 0 0,-5 3-1 0 0,-1 2 98 0 0,1-1-1 0 0,0 2 1 0 0,0 0-1 0 0,1 0 1 0 0,0 1-1 0 0,0 0 1 0 0,1 0-1 0 0,0 1 1 0 0,-13 20-1 0 0,4-2 414 0 0,1 1 0 0 0,-22 54-1 0 0,31-64-183 0 0,1 0 1 0 0,0 0-1 0 0,-6 40 0 0 0,12-53-165 0 0,0 0-1 0 0,0 0 1 0 0,1 0 0 0 0,0 0 0 0 0,0 0 0 0 0,1 0-1 0 0,0 0 1 0 0,0 0 0 0 0,0 0 0 0 0,1 0-1 0 0,-1-1 1 0 0,1 1 0 0 0,1 0 0 0 0,-1-1 0 0 0,1 1-1 0 0,0-1 1 0 0,6 7 0 0 0,-7-9-19 0 0,0-1 0 0 0,0 0 0 0 0,1-1 0 0 0,-1 1 0 0 0,1 0 0 0 0,-1-1 0 0 0,1 0 1 0 0,0 1-1 0 0,0-1 0 0 0,0 0 0 0 0,-1 0 0 0 0,1-1 0 0 0,0 1 0 0 0,0 0 0 0 0,0-1 0 0 0,6 0 0 0 0,1 0 83 0 0,-1 0 0 0 0,1-1 0 0 0,17-3 0 0 0,83-26 551 0 0,-34 8-1761 0 0,-25 11-3393 0 0,-19 5-1235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3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69 132 6447 0 0,'-13'3'201'0'0,"5"-1"-80"0"0,0 0-1 0 0,1 0 1 0 0,-1 1-1 0 0,0 0 1 0 0,-9 5 5971 0 0,30-1-4570 0 0,-8-5-1340 0 0,0-1 1 0 0,1 1 0 0 0,-1-1 0 0 0,0 0 0 0 0,0-1 0 0 0,1 1 0 0 0,-1-1-1 0 0,8 0 1 0 0,45-8 1138 0 0,-34 4-825 0 0,27-5 275 0 0,-1-2-1 0 0,-1-2 0 0 0,58-24 1 0 0,102-41-778 0 0,-185 69-596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0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92 6447 0 0,'0'0'6799'0'0,"-2"-1"-6468"0"0,-1 0-302 0 0,1 0 0 0 0,-1 0 0 0 0,1 0 0 0 0,0 1 1 0 0,-1-1-1 0 0,1 1 0 0 0,-1-1 0 0 0,0 1 0 0 0,1 0 0 0 0,-1 0 1 0 0,1 0-1 0 0,-1 0 0 0 0,1 0 0 0 0,-1 1 0 0 0,0-1 1 0 0,1 1-1 0 0,0 0 0 0 0,-1 0 0 0 0,1-1 0 0 0,-1 2 1 0 0,1-1-1 0 0,0 0 0 0 0,-4 3 0 0 0,-6 4-19 0 0,1 1 0 0 0,0 0 0 0 0,-12 15 1 0 0,1-3 108 0 0,8-8 41 0 0,-16 13 565 0 0,-46 53 0 0 0,72-73-621 0 0,0 0 0 0 0,0 1 0 0 0,0 0-1 0 0,1 0 1 0 0,0 0 0 0 0,0 0-1 0 0,0 0 1 0 0,1 1 0 0 0,0-1 0 0 0,1 1-1 0 0,0-1 1 0 0,0 1 0 0 0,1 0 0 0 0,0 0-1 0 0,0-1 1 0 0,0 1 0 0 0,1 0 0 0 0,1-1-1 0 0,-1 1 1 0 0,1-1 0 0 0,0 1 0 0 0,1-1-1 0 0,0 0 1 0 0,0 0 0 0 0,0 0 0 0 0,1 0-1 0 0,0-1 1 0 0,0 1 0 0 0,1-1 0 0 0,0 0-1 0 0,8 7 1 0 0,-11-10-75 0 0,1-1-1 0 0,0 0 0 0 0,0 1 1 0 0,0-1-1 0 0,1-1 0 0 0,-1 1 1 0 0,0 0-1 0 0,1-1 0 0 0,-1 0 1 0 0,1 0-1 0 0,-1 0 0 0 0,1 0 1 0 0,0 0-1 0 0,4 0 1 0 0,-2-1 17 0 0,0 0 0 0 0,1-1 0 0 0,-1 0 1 0 0,0 0-1 0 0,0 0 0 0 0,0 0 0 0 0,-1-1 1 0 0,7-3-1 0 0,0 0 46 0 0,0-1-1 0 0,-1 0 1 0 0,0-1-1 0 0,-1-1 1 0 0,0 1 0 0 0,0-2-1 0 0,15-15 1 0 0,-14 11-26 0 0,0-1 1 0 0,-1-1-1 0 0,0 1 1 0 0,-2-2-1 0 0,1 1 1 0 0,-2-1-1 0 0,0-1 0 0 0,-1 1 1 0 0,-1-1-1 0 0,6-31 1 0 0,-9 35-87 0 0,-1 1 0 0 0,0-1 0 0 0,-1 0 0 0 0,-1 1 0 0 0,0-1 0 0 0,-4-23 0 0 0,2 27-67 0 0,1 0 1 0 0,-2 0-1 0 0,1 0 1 0 0,-1 1-1 0 0,0 0 1 0 0,-1-1 0 0 0,0 1-1 0 0,0 1 1 0 0,-1-1-1 0 0,-6-6 1 0 0,6 9-53 0 0,0 0 0 0 0,0 0 0 0 0,0 1 1 0 0,0 0-1 0 0,-1 0 0 0 0,0 1 0 0 0,0 0 1 0 0,0 0-1 0 0,0 0 0 0 0,0 1 0 0 0,0 0 0 0 0,-1 1 1 0 0,1-1-1 0 0,-1 1 0 0 0,0 1 0 0 0,1-1 1 0 0,-1 2-1 0 0,1-1 0 0 0,-1 1 0 0 0,1 0 0 0 0,-8 2 1 0 0,12-3 40 0 0,19-2-6438 0 0,2-3 1832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0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183 860 17191 0 0,'0'0'1719'0'0,"-1"-8"-1518"0"0,4-11 98 0 0,1 0-1 0 0,1 1 1 0 0,0 0 0 0 0,12-26-1 0 0,7-22 252 0 0,-7 8-348 0 0,36-149 73 0 0,-44 152-362 0 0,1-60-1 0 0,-9 90-208 0 0,-2 0 0 0 0,-1-1 0 0 0,0 1-1 0 0,-11-42 1 0 0,12 62 185 0 0,-1 1 1 0 0,1-1-1 0 0,-1 1 0 0 0,0-1 0 0 0,0 1 1 0 0,0 0-1 0 0,-1 0 0 0 0,1 0 0 0 0,-1 0 1 0 0,-4-3-1 0 0,6 5 69 0 0,-1 1 1 0 0,1 0 0 0 0,-1-1-1 0 0,0 1 1 0 0,0 0-1 0 0,1 0 1 0 0,-1 0-1 0 0,0 0 1 0 0,0 1-1 0 0,0-1 1 0 0,0 1-1 0 0,0-1 1 0 0,0 1 0 0 0,0-1-1 0 0,0 1 1 0 0,0 0-1 0 0,0 0 1 0 0,0 0-1 0 0,0 0 1 0 0,0 0-1 0 0,0 1 1 0 0,0-1 0 0 0,0 1-1 0 0,0-1 1 0 0,-4 2-1 0 0,1 1 32 0 0,-1 0 0 0 0,1 0-1 0 0,0 1 1 0 0,0-1 0 0 0,0 1-1 0 0,1 0 1 0 0,-1 1 0 0 0,1-1-1 0 0,0 1 1 0 0,0 0-1 0 0,-5 8 1 0 0,-4 8 30 0 0,-15 33-1 0 0,13-18 179 0 0,1 1 1 0 0,2 0 0 0 0,2 0-1 0 0,-12 77 1 0 0,15-42 326 0 0,3 127 1 0 0,8-131-270 0 0,23 121 1 0 0,33 63 325 0 0,-52-217-517 0 0,0 1 1 0 0,-3 0-1 0 0,-1 0 1 0 0,-1 1-1 0 0,-4 47 1 0 0,0-62-178 0 0,-2 1 0 0 0,0-1 0 0 0,-2 0 0 0 0,0 0 0 0 0,-2 0 0 0 0,0-1 0 0 0,-2 1 0 0 0,0-2 0 0 0,-21 35 0 0 0,28-51-4 0 0,-1 0-1 0 0,0 1 1 0 0,0-1 0 0 0,0 0-1 0 0,0-1 1 0 0,-1 1 0 0 0,1 0-1 0 0,-1-1 1 0 0,0 0 0 0 0,0 0 0 0 0,-1 0-1 0 0,-8 4 1 0 0,12-7-109 0 0,1 1 0 0 0,-1-1 0 0 0,0 0 0 0 0,1 0 0 0 0,-1 0 0 0 0,0 0 0 0 0,0 0 0 0 0,1 0 0 0 0,-1 0-1 0 0,0-1 1 0 0,1 1 0 0 0,-1 0 0 0 0,0 0 0 0 0,1 0 0 0 0,-1-1 0 0 0,0 1 0 0 0,1 0 0 0 0,-2-1 0 0 0,0-1-974 0 0,-12-6-4413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09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11 264 7831 0 0,'-1'0'603'0'0,"-8"-1"1869"0"0,13 0 51 0 0,113-31 3853 0 0,60-30-4641 0 0,-4 1-1338 0 0,-86 32-197 0 0,-7 2-219 0 0,83-16 0 0 0,-132 38-1604 0 0,-12 3-3156 0 0,-2 2-1975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0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227 194 3223 0 0,'0'0'3954'0'0,"1"3"-1937"0"0,3 4-1384 0 0,-1 0 1 0 0,2 0-1 0 0,-1 0 0 0 0,1-1 1 0 0,0 0-1 0 0,1 0 0 0 0,7 7 0 0 0,-9-10-475 0 0,0 0-1 0 0,0 0 0 0 0,0 0 0 0 0,0-1 0 0 0,1 1 0 0 0,0-1 0 0 0,-1 0 1 0 0,1-1-1 0 0,0 1 0 0 0,0-1 0 0 0,0 0 0 0 0,0 0 0 0 0,7 0 1 0 0,-3-1 97 0 0,1 0 0 0 0,-1-1 0 0 0,1 0 0 0 0,-1-1 0 0 0,0 0 0 0 0,17-6 0 0 0,-1-2 366 0 0,27-16 1 0 0,80-48 355 0 0,-126 72-998 0 0,-1-1 0 0 0,0 0 0 0 0,0-1 0 0 0,0 1 0 0 0,-1-1 0 0 0,1 0 0 0 0,-1 0 0 0 0,0-1 0 0 0,0 1 0 0 0,3-6 0 0 0,-5 9-27 0 0,-1-1 0 0 0,0 0 0 0 0,0 0 0 0 0,0 0-1 0 0,-1 0 1 0 0,1 0 0 0 0,0 0 0 0 0,-1 0 0 0 0,1 0 0 0 0,-1 0 0 0 0,0-1 0 0 0,0 1-1 0 0,0 0 1 0 0,0 0 0 0 0,0 0 0 0 0,0 0 0 0 0,0 0 0 0 0,-1-1 0 0 0,1 1 0 0 0,-1 0-1 0 0,0 0 1 0 0,1 0 0 0 0,-1 0 0 0 0,0 0 0 0 0,0 0 0 0 0,0 1 0 0 0,0-1 0 0 0,-1 0-1 0 0,1 0 1 0 0,-3-1 0 0 0,-1-2-98 0 0,0 0-1 0 0,-1 0 1 0 0,0 0 0 0 0,0 1-1 0 0,-1 0 1 0 0,1 1-1 0 0,-1-1 1 0 0,0 1 0 0 0,0 1-1 0 0,0-1 1 0 0,0 1-1 0 0,0 0 1 0 0,0 1 0 0 0,-13-2-1 0 0,14 3 107 0 0,0 1 0 0 0,0-1 1 0 0,0 1-1 0 0,1 0 0 0 0,-1 0 0 0 0,0 1 0 0 0,1 0 0 0 0,-1 0 0 0 0,1 0 0 0 0,-1 1 0 0 0,-6 3 0 0 0,-9 5-45 0 0,-142 71-336 0 0,110-53 532 0 0,-60 44 1 0 0,100-62 38 0 0,1 0 1 0 0,0 0 0 0 0,0 1 0 0 0,1 1 0 0 0,0 0 0 0 0,1 1 0 0 0,1 0 0 0 0,0 0-1 0 0,1 1 1 0 0,1 0 0 0 0,-11 31 0 0 0,14-36 16 0 0,1 1 1 0 0,1-1-1 0 0,-1 1 0 0 0,2 0 1 0 0,0 0-1 0 0,0 0 0 0 0,1 0 1 0 0,0 0-1 0 0,1 0 0 0 0,0 0 1 0 0,1 0-1 0 0,0 0 0 0 0,0-1 1 0 0,2 1-1 0 0,-1-1 0 0 0,1 0 1 0 0,1 0-1 0 0,0 0 0 0 0,6 10 1 0 0,-6-14-128 0 0,-1 0 1 0 0,1 0 0 0 0,1-1-1 0 0,-1 1 1 0 0,1-1 0 0 0,0-1-1 0 0,0 1 1 0 0,0-1 0 0 0,1 0-1 0 0,-1-1 1 0 0,1 1 0 0 0,0-1-1 0 0,0 0 1 0 0,0-1 0 0 0,0 0-1 0 0,1 0 1 0 0,-1-1 0 0 0,1 0-1 0 0,-1 0 1 0 0,12 0-1 0 0,1-2 56 0 0,0 0-1 0 0,0-2 1 0 0,-1 0-1 0 0,1-1 0 0 0,-1-1 1 0 0,30-12-1 0 0,4-4-1594 0 0,0-2-1 0 0,54-34 1 0 0,-79 40-131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10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121 599 10135 0 0,'-3'9'919'0'0,"3"-7"-795"0"0,0-1-122 0 0,-1 0 1 0 0,1 0 0 0 0,0-1 0 0 0,-1 1 0 0 0,1 0 0 0 0,0-1-1 0 0,-1 1 1 0 0,1 0 0 0 0,-1-1 0 0 0,1 1 0 0 0,-1 0 0 0 0,0-1-1 0 0,1 1 1 0 0,-1-1 0 0 0,0 1 0 0 0,1-1 0 0 0,-1 0-1 0 0,0 1 1 0 0,-1 1 166 0 0,0-1 0 0 0,1 1-1 0 0,-1-1 1 0 0,0 0-1 0 0,1 0 1 0 0,-1 0 0 0 0,0 0-1 0 0,0 0 1 0 0,0 0-1 0 0,0 0 1 0 0,0-1 0 0 0,0 1-1 0 0,-1-1 1 0 0,1 0 0 0 0,0 1-1 0 0,0-1 1 0 0,0 0-1 0 0,0 0 1 0 0,-3 0 0 0 0,3-1 22 0 0,0 0 1 0 0,0 0 0 0 0,0 1-1 0 0,0-1 1 0 0,0 0 0 0 0,0-1 0 0 0,0 1-1 0 0,0 0 1 0 0,0-1 0 0 0,1 1-1 0 0,-1-1 1 0 0,0 1 0 0 0,1-1-1 0 0,0 0 1 0 0,-1 1 0 0 0,1-1-1 0 0,0 0 1 0 0,-2-4 0 0 0,-2-4 89 0 0,0-2-1 0 0,1 1 1 0 0,1-1 0 0 0,0 1-1 0 0,0-1 1 0 0,0-13 0 0 0,-2-74 907 0 0,6 75-1182 0 0,0 1-1 0 0,2 0 1 0 0,1 0-1 0 0,1 0 1 0 0,1 1-1 0 0,1-1 1 0 0,1 1-1 0 0,0 1 1 0 0,2 0-1 0 0,1 0 0 0 0,0 1 1 0 0,2 0-1 0 0,0 1 1 0 0,1 0-1 0 0,1 1 1 0 0,0 1-1 0 0,20-16 1 0 0,-32 30-54 0 0,0 1 0 0 0,0 0 0 0 0,0 0-1 0 0,0 0 1 0 0,1 0 0 0 0,-1 0 0 0 0,1 1 0 0 0,-1-1 0 0 0,1 1 0 0 0,0 0 0 0 0,0 1 0 0 0,-1-1 0 0 0,1 0 0 0 0,5 1-1 0 0,1 0-856 0 0,1 1-1 0 0,-1 0 1 0 0,0 1-1 0 0,11 3 1 0 0,2 0-5169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1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53 717 15631 0 0,'0'0'1418'0'0,"-1"-2"-1005"0"0,-3-5 791 0 0,0 0 0 0 0,1 0 0 0 0,-4-16 0 0 0,-8-52-103 0 0,10 43-820 0 0,-1-4-247 0 0,1-1-1 0 0,3 0 1 0 0,1-50-1 0 0,3 60-100 0 0,1 0 0 0 0,1 1 0 0 0,2-1-1 0 0,0 1 1 0 0,14-34 0 0 0,-15 48 34 0 0,1 0-1 0 0,0 0 1 0 0,1 0 0 0 0,1 1-1 0 0,0 0 1 0 0,0 0 0 0 0,1 1-1 0 0,1 0 1 0 0,-1 1-1 0 0,2 0 1 0 0,14-11 0 0 0,-17 15-34 0 0,-1 1 0 0 0,1-1 0 0 0,0 1 0 0 0,1 1 1 0 0,-1 0-1 0 0,1 0 0 0 0,16-3 0 0 0,-18 5-97 0 0,0 0 0 0 0,-1 1 0 0 0,1 0 1 0 0,0 0-1 0 0,-1 1 0 0 0,1 0 0 0 0,0 0 0 0 0,-1 0 0 0 0,1 1 1 0 0,-1 0-1 0 0,10 4 0 0 0,5 6-975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1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299 102 15983 0 0,'-5'-7'1700'0'0,"4"5"-1571"0"0,-2 0-1 0 0,1 0 1 0 0,0 1-1 0 0,0-1 1 0 0,-1 0-1 0 0,1 1 0 0 0,-1 0 1 0 0,1-1-1 0 0,-1 1 1 0 0,0 0-1 0 0,1 0 1 0 0,-1 0-1 0 0,0 1 1 0 0,-4-1-1 0 0,1 0 2 0 0,1 2 1 0 0,0-1-1 0 0,-1 1 0 0 0,1-1 1 0 0,-1 1-1 0 0,1 1 0 0 0,-8 2 1 0 0,3-1-99 0 0,0 1 0 0 0,0 0 0 0 0,1 1 0 0 0,-1 0 0 0 0,1 0 0 0 0,0 1 1 0 0,0 0-1 0 0,1 0 0 0 0,0 1 0 0 0,0 1 0 0 0,0-1 0 0 0,1 1 0 0 0,1 0 1 0 0,-1 1-1 0 0,1 0 0 0 0,0 0 0 0 0,-6 14 0 0 0,1 3 55 0 0,1-1 0 0 0,-10 49 0 0 0,17-60-90 0 0,1 0 0 0 0,0 1 1 0 0,1-1-1 0 0,1 0 1 0 0,0 1-1 0 0,1-1 1 0 0,2 16-1 0 0,-2-28 23 0 0,-1 0 0 0 0,0 0 0 0 0,1-1 0 0 0,-1 1 0 0 0,1 0 0 0 0,0 0 0 0 0,0-1 0 0 0,0 1 0 0 0,-1 0 0 0 0,1-1 0 0 0,1 1 0 0 0,-1-1 1 0 0,0 1-1 0 0,0-1 0 0 0,1 0 0 0 0,-1 1 0 0 0,0-1 0 0 0,1 0 0 0 0,-1 0 0 0 0,3 2 0 0 0,-1-3 22 0 0,0 1 1 0 0,-1 0 0 0 0,1 0 0 0 0,0-1-1 0 0,-1 0 1 0 0,1 1 0 0 0,0-1-1 0 0,0 0 1 0 0,-1 0 0 0 0,1-1 0 0 0,0 1-1 0 0,4-2 1 0 0,3-1 50 0 0,0 0-1 0 0,0-1 1 0 0,0 0-1 0 0,0-1 1 0 0,-1 0 0 0 0,11-8-1 0 0,-8 4-53 0 0,0 0 0 0 0,0-1 0 0 0,-1 0 0 0 0,-1-1 0 0 0,0-1 0 0 0,0 1 0 0 0,-1-1 0 0 0,0-1 0 0 0,-1 0 0 0 0,-1 0 0 0 0,0 0 0 0 0,-1-1 0 0 0,0 0 0 0 0,-1-1 0 0 0,-1 1 0 0 0,0-1 0 0 0,-1 0 0 0 0,3-28 0 0 0,-6 28-23 0 0,0 1 1 0 0,-1-1-1 0 0,0 1 0 0 0,-1 0 0 0 0,-7-23 0 0 0,7 31-73 0 0,1 0 1 0 0,-2 1 0 0 0,1-1 0 0 0,-1 1 0 0 0,1-1 0 0 0,-2 1-1 0 0,1 0 1 0 0,0 0 0 0 0,-1 1 0 0 0,0-1 0 0 0,0 1 0 0 0,-1 0-1 0 0,1 0 1 0 0,-1 0 0 0 0,0 0 0 0 0,-5-2 0 0 0,6 4-32 0 0,0 0 1 0 0,0 1-1 0 0,-1 0 1 0 0,1 0-1 0 0,0 0 1 0 0,-1 1-1 0 0,1-1 1 0 0,0 1-1 0 0,-1 0 1 0 0,1 0-1 0 0,0 1 1 0 0,-1-1-1 0 0,1 1 1 0 0,0 0-1 0 0,-1 0 1 0 0,1 0-1 0 0,0 1 1 0 0,-8 3-1 0 0,11-4-461 0 0,3 10-6296 0 0,3 1 835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1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53 697 6911 0 0,'0'0'1056'0'0,"-6"15"5634"0"0,1 4-3600 0 0,-4 8-3051 0 0,8-26-156 0 0,-7 5 2189 0 0,4-14-1821 0 0,0 0 1 0 0,1-1 0 0 0,0 1 0 0 0,1-1-1 0 0,-1 1 1 0 0,2-1 0 0 0,-1 0 0 0 0,1 0 0 0 0,1 0-1 0 0,-1 0 1 0 0,1 0 0 0 0,1 0 0 0 0,0 0-1 0 0,3-13 1 0 0,4-13 60 0 0,1 1-1 0 0,19-42 0 0 0,-27 74-299 0 0,13-36-23 0 0,3 2 1 0 0,0 0-1 0 0,3 1 0 0 0,1 1 1 0 0,1 1-1 0 0,2 1 0 0 0,1 1 1 0 0,34-32-1 0 0,-33 39-95 0 0,33-24 0 0 0,-45 38 52 0 0,1 1 0 0 0,0 1 0 0 0,0 0 1 0 0,23-9-1 0 0,-38 17 54 0 0,6-2-44 0 0,0 0 1 0 0,0 0-1 0 0,0 0 1 0 0,0 1-1 0 0,0 0 1 0 0,7 0-1 0 0,-11 1-6 0 0,0 0 0 0 0,0 0-1 0 0,0 1 1 0 0,0-1 0 0 0,0 1-1 0 0,0-1 1 0 0,0 1 0 0 0,0 0-1 0 0,0 0 1 0 0,0 0 0 0 0,-1 0-1 0 0,1 0 1 0 0,0 0-1 0 0,-1 1 1 0 0,1-1 0 0 0,-1 0-1 0 0,1 1 1 0 0,-1-1 0 0 0,0 1-1 0 0,1 0 1 0 0,-1-1 0 0 0,1 4-1 0 0,2 1-436 0 0,-1 0-1 0 0,1 1 0 0 0,-2 0 1 0 0,1-1-1 0 0,-1 1 0 0 0,3 14 1 0 0,-1 3-1140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1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47 10135 0 0,'1'-2'464'0'0,"3"-2"-339"0"0,-1-1-1 0 0,0 0 0 0 0,0 0 0 0 0,3-6 0 0 0,2-3 9173 0 0,-17 18-8803 0 0,2 0-389 0 0,0 0 1 0 0,1 0-1 0 0,-8 8 0 0 0,-11 7 121 0 0,-22 14-3 0 0,1 2-1 0 0,-58 57 1 0 0,104-91-239 0 0,0-1 0 0 0,-1 1 0 0 0,1-1 0 0 0,0 1 1 0 0,0-1-1 0 0,-1 0 0 0 0,1 1 0 0 0,0-1 0 0 0,0 1 0 0 0,0-1 0 0 0,0 1 1 0 0,-1-1-1 0 0,1 1 0 0 0,0-1 0 0 0,0 1 0 0 0,0-1 0 0 0,0 1 0 0 0,0-1 1 0 0,0 1-1 0 0,0-1 0 0 0,0 1 0 0 0,1-1 0 0 0,-1 1 0 0 0,0-1 0 0 0,0 1 1 0 0,0-1-1 0 0,0 1 0 0 0,1-1 0 0 0,-1 1 0 0 0,0-1 0 0 0,1 1 0 0 0,-1-1 1 0 0,12 12-575 0 0,-6-9 282 0 0,0 0 0 0 0,1 0 0 0 0,-1-1 0 0 0,1 0 0 0 0,0 0 1 0 0,11 1-1 0 0,20 6-631 0 0,-22-2 853 0 0,0 1 0 0 0,-1 0 0 0 0,0 1-1 0 0,-1 1 1 0 0,0 0 0 0 0,0 1 0 0 0,-1 0-1 0 0,19 21 1 0 0,-22-20 464 0 0,0 1 0 0 0,-1-1 0 0 0,-1 2 0 0 0,13 25 0 0 0,-17-33-127 0 0,-2 1-1 0 0,1 0 0 0 0,-1 0 0 0 0,0 0 1 0 0,0 0-1 0 0,-1 0 0 0 0,0 0 1 0 0,0 0-1 0 0,-1 1 0 0 0,1-1 1 0 0,-2 0-1 0 0,-1 12 0 0 0,1-14-218 0 0,-1 0 0 0 0,-1 0-1 0 0,1 0 1 0 0,0-1 0 0 0,-1 1 0 0 0,0-1-1 0 0,0 1 1 0 0,-1-1 0 0 0,1 0 0 0 0,-1 0 0 0 0,0-1-1 0 0,0 1 1 0 0,0-1 0 0 0,0 0 0 0 0,-1 0-1 0 0,-6 4 1 0 0,-3 0 42 0 0,0 0 1 0 0,0-1-1 0 0,-1 0 1 0 0,-20 4-1 0 0,15-5-35 0 0,0-2 0 0 0,0 0 0 0 0,0-2 0 0 0,0 0 0 0 0,0-1-1 0 0,-1-1 1 0 0,1-1 0 0 0,0-1 0 0 0,0 0 0 0 0,0-2 0 0 0,-27-9 0 0 0,41 12-222 0 0,0-1 1 0 0,0 0-1 0 0,0 0 1 0 0,0 0-1 0 0,0-1 1 0 0,1 1-1 0 0,0-1 1 0 0,-7-7-1 0 0,2-4-7777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1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381 281 9671 0 0,'0'0'875'0'0,"-1"-2"-719"0"0,0-1-7 0 0,1 0-1 0 0,-1-1 1 0 0,0 1 0 0 0,1 0-1 0 0,-1-1 1 0 0,1 1-1 0 0,0-1 1 0 0,0 1 0 0 0,0-1-1 0 0,1 1 1 0 0,-1 0 0 0 0,2-4-1 0 0,2-7 679 0 0,10-22 0 0 0,-9 24-356 0 0,6-23 0 0 0,-10 28-387 0 0,1 0 1 0 0,-2-1 0 0 0,1 1-1 0 0,-1-1 1 0 0,0 1-1 0 0,-1-1 1 0 0,1 1-1 0 0,-2 0 1 0 0,1-1-1 0 0,-1 1 1 0 0,-2-8-1 0 0,3 13-75 0 0,0 0-1 0 0,0 0 0 0 0,0-1 1 0 0,0 1-1 0 0,-1 0 1 0 0,1 0-1 0 0,-1 0 0 0 0,1 0 1 0 0,-1 0-1 0 0,0 0 0 0 0,1 1 1 0 0,-1-1-1 0 0,0 1 0 0 0,0-1 1 0 0,0 1-1 0 0,-1-1 1 0 0,1 1-1 0 0,0 0 0 0 0,0 0 1 0 0,-1 0-1 0 0,1 1 0 0 0,0-1 1 0 0,-1 0-1 0 0,1 1 1 0 0,-1 0-1 0 0,1-1 0 0 0,-1 1 1 0 0,1 0-1 0 0,-1 0 0 0 0,1 0 1 0 0,0 1-1 0 0,-1-1 0 0 0,1 1 1 0 0,-1-1-1 0 0,1 1 1 0 0,-4 1-1 0 0,-6 3-1 0 0,0 0-1 0 0,0 0 1 0 0,0 2 0 0 0,1-1-1 0 0,0 1 1 0 0,-11 10-1 0 0,-59 55 36 0 0,51-43-37 0 0,14-13 50 0 0,0 1 0 0 0,1 0 0 0 0,-15 22 0 0 0,23-29-19 0 0,0 1-1 0 0,1 1 1 0 0,0-1-1 0 0,1 1 1 0 0,1 0-1 0 0,-1 0 1 0 0,-1 14-1 0 0,5-25-12 0 0,1 1 0 0 0,-1 0 0 0 0,1-1 0 0 0,0 1 0 0 0,0 0-1 0 0,-1-1 1 0 0,1 1 0 0 0,1 0 0 0 0,-1-1 0 0 0,0 1 0 0 0,0 0-1 0 0,1-1 1 0 0,-1 1 0 0 0,0-1 0 0 0,1 1 0 0 0,0 0 0 0 0,-1-1 0 0 0,1 1-1 0 0,0-1 1 0 0,0 0 0 0 0,0 1 0 0 0,0-1 0 0 0,0 0 0 0 0,0 1 0 0 0,0-1-1 0 0,0 0 1 0 0,1 0 0 0 0,1 2 0 0 0,1-2 39 0 0,-1 1-1 0 0,0-1 1 0 0,1 0 0 0 0,-1 0 0 0 0,1-1-1 0 0,-1 1 1 0 0,1-1 0 0 0,-1 1 0 0 0,1-1-1 0 0,-1 0 1 0 0,1 0 0 0 0,6-2 0 0 0,9-2 200 0 0,0 0 1 0 0,-1-1 0 0 0,29-12 0 0 0,51-29 338 0 0,-82 38-511 0 0,68-40-120 0 0,-68 38-132 0 0,-15 9 58 0 0,-3 2 105 0 0,1 0 0 0 0,-1 0 0 0 0,1 1 0 0 0,-1-1-1 0 0,0 0 1 0 0,1 1 0 0 0,0-1 0 0 0,-1 1 0 0 0,1 0 0 0 0,0-1 0 0 0,-2 4-1 0 0,1-1 6 0 0,1-4 14 0 0,-1 4 46 0 0,-1-1 0 0 0,1 1 1 0 0,-1-1-1 0 0,1 1 0 0 0,0 0 0 0 0,1 0 1 0 0,-1 0-1 0 0,-1 6 0 0 0,3-9-52 0 0,0 0 0 0 0,0 0 0 0 0,1 0 0 0 0,-1 0 0 0 0,1 0 0 0 0,-1 0 0 0 0,1 0 0 0 0,-1 0 0 0 0,1 0-1 0 0,-1-1 1 0 0,1 1 0 0 0,0 0 0 0 0,0 0 0 0 0,-1-1 0 0 0,1 1 0 0 0,0 0 0 0 0,0-1 0 0 0,0 1 0 0 0,0 0 0 0 0,0-1 0 0 0,0 0 0 0 0,0 1 0 0 0,0-1-1 0 0,0 1 1 0 0,0-1 0 0 0,0 0 0 0 0,0 0 0 0 0,0 0 0 0 0,0 0 0 0 0,2 1 0 0 0,32 0-630 0 0,10-6-2128 0 0,-19 0-3768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4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68 1839 0 0,'36'-48'1204'0'0,"-36"47"-966"0"0,1 0-1 0 0,0 0 0 0 0,0-1 0 0 0,0 1 0 0 0,-1 0 1 0 0,1 0-1 0 0,-1-1 0 0 0,1 1 0 0 0,1-7 6663 0 0,-18 57-6101 0 0,-2 0 1 0 0,-39 74 0 0 0,-63 86 6 0 0,19-35-622 0 0,17-18-147 0 0,-153 266 66 0 0,221-395-102 0 0,-36 51 9 0 0,50-76 107 0 0,3-6-101 0 0,-1 0 1 0 0,0 0-1 0 0,1-1 0 0 0,0 1 0 0 0,0 0 0 0 0,0 0 0 0 0,1 0 1 0 0,3-7-1 0 0,20-29-31 0 0,-3 8 20 0 0,-22 31-5 0 0,159-259 0 0 0,-131 220 0 0 0,2 2 0 0 0,1 0 0 0 0,2 3 0 0 0,47-40 0 0 0,-70 66 7 0 0,0 1 0 0 0,0 0-1 0 0,1 0 1 0 0,-1 1 0 0 0,2 1-1 0 0,-1 0 1 0 0,14-5 0 0 0,-23 11 6 0 0,0-1 0 0 0,0 1 1 0 0,-1-1-1 0 0,1 1 0 0 0,0 0 1 0 0,0-1-1 0 0,0 1 0 0 0,0 0 0 0 0,0 0 1 0 0,0 1-1 0 0,0-1 0 0 0,-1 0 1 0 0,1 1-1 0 0,0-1 0 0 0,0 1 1 0 0,0-1-1 0 0,0 1 0 0 0,-1 0 1 0 0,3 1-1 0 0,-2 0 15 0 0,0-1 0 0 0,-1 1 1 0 0,1 0-1 0 0,-1 0 0 0 0,1-1 0 0 0,-1 1 0 0 0,0 0 0 0 0,1 0 1 0 0,-1 1-1 0 0,0-1 0 0 0,-1 0 0 0 0,1 0 0 0 0,0 0 1 0 0,-1 1-1 0 0,1 3 0 0 0,1 4 85 0 0,-2 0-1 0 0,1 0 1 0 0,-1 0-1 0 0,-1-1 1 0 0,0 1-1 0 0,-4 20 1 0 0,-22 59 225 0 0,18-63-307 0 0,-12 32-225 0 0,-4 0 0 0 0,-1-2 0 0 0,-3-1 0 0 0,-47 65 0 0 0,47-78-3528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1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21 317 9215 0 0,'0'0'707'0'0,"-1"1"-464"0"0,1 0-814 0 0,-1 7 314 0 0,-6 8 12804 0 0,2-25-11612 0 0,3-1-837 0 0,0-1-1 0 0,1 0 1 0 0,0 0 0 0 0,1 1-1 0 0,0-1 1 0 0,1 0 0 0 0,0 0-1 0 0,5-20 1 0 0,-3 18-175 0 0,1-1 1 0 0,1 1-1 0 0,0 0 1 0 0,1 0-1 0 0,1 0 1 0 0,0 1-1 0 0,0 0 0 0 0,1 0 1 0 0,1 1-1 0 0,0 0 1 0 0,0 1-1 0 0,1 0 1 0 0,1 0-1 0 0,-1 1 1 0 0,2 0-1 0 0,14-9 0 0 0,-22 16 62 0 0,-1 0 0 0 0,1 1 0 0 0,0-1 0 0 0,0 1 0 0 0,0-1-1 0 0,-1 1 1 0 0,1 0 0 0 0,0 1 0 0 0,1-1 0 0 0,-1 1 0 0 0,0-1 0 0 0,0 1-1 0 0,0 0 1 0 0,0 1 0 0 0,0-1 0 0 0,0 1 0 0 0,0 0 0 0 0,0 0-1 0 0,4 1 1 0 0,-3 1 31 0 0,0-1 0 0 0,-1 1 1 0 0,1 0-1 0 0,-1 0 0 0 0,0 0 0 0 0,1 0 0 0 0,-1 1 0 0 0,-1 0 0 0 0,1-1 0 0 0,-1 2 1 0 0,1-1-1 0 0,-1 0 0 0 0,0 1 0 0 0,3 5 0 0 0,0 4 64 0 0,0-1-1 0 0,-1 1 1 0 0,0 0-1 0 0,-1 0 1 0 0,3 22 0 0 0,2 74 183 0 0,-8-88-252 0 0,4 9-1601 0 0,-2-19-3473 0 0,-1 0-2004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1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182 514 5527 0 0,'0'0'13087'0'0,"-7"-6"-12646"0"0,-92-84 1359 0 0,91 83-1749 0 0,0-1-1 0 0,1 0 0 0 0,0 0 1 0 0,0-1-1 0 0,1 1 0 0 0,0-1 1 0 0,-8-19-1 0 0,12 23-44 0 0,0 0 1 0 0,0-1-1 0 0,0 1 1 0 0,1 0-1 0 0,0-1 1 0 0,0 1-1 0 0,0-1 0 0 0,1 1 1 0 0,0 0-1 0 0,0-1 1 0 0,0 1-1 0 0,1-1 1 0 0,0 1-1 0 0,0-1 1 0 0,0 1-1 0 0,1 0 0 0 0,2-7 1 0 0,3-2-160 0 0,1-1 0 0 0,1 1-1 0 0,19-23 1 0 0,37-34-785 0 0,-56 62 850 0 0,0 1-1 0 0,0 1 1 0 0,0-1-1 0 0,1 2 0 0 0,0-1 1 0 0,1 1-1 0 0,-1 1 1 0 0,20-8-1 0 0,-22 11 147 0 0,0 0 1 0 0,-1 0-1 0 0,1 1 1 0 0,0 0-1 0 0,0 0 0 0 0,0 1 1 0 0,0 0-1 0 0,0 0 0 0 0,0 1 1 0 0,0 0-1 0 0,0 0 0 0 0,0 1 1 0 0,15 5-1 0 0,-9 0 25 0 0,0 0-1 0 0,0 0 0 0 0,0 1 1 0 0,-1 1-1 0 0,0 0 0 0 0,-1 1 1 0 0,0 1-1 0 0,-1 0 0 0 0,0 0 1 0 0,0 1-1 0 0,15 24 0 0 0,-23-31-63 0 0,0-1 0 0 0,-1 1 0 0 0,1 0 0 0 0,-1 0 0 0 0,-1 0 0 0 0,1 0 0 0 0,-1 0 0 0 0,1 1 0 0 0,-2-1 0 0 0,1 0-1 0 0,0 0 1 0 0,-1 1 0 0 0,-1 9 0 0 0,0-7 19 0 0,-1 0 0 0 0,0-1-1 0 0,0 1 1 0 0,-1-1 0 0 0,0 1-1 0 0,0-1 1 0 0,0 0 0 0 0,-8 10-1 0 0,-3 2-93 0 0,0-2-1 0 0,-1 0 0 0 0,-1-1 1 0 0,0 0-1 0 0,-31 21 0 0 0,32-27-321 0 0,0 0 0 0 0,-27 13-1 0 0,2-7-1394 0 0,32-14-75 0 0,0 0 1 0 0,-16 1 0 0 0,11-4-3607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1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6447 0 0,'0'0'298'0'0,"-2"1"-10"0"0,-2 2-252 0 0,0 0-1 0 0,0 1 1 0 0,0 0 0 0 0,0 0 0 0 0,0 0 0 0 0,1 0-1 0 0,0 0 1 0 0,-4 6 0 0 0,-21 42 2844 0 0,21-38-1365 0 0,-10 21 688 0 0,3 0 0 0 0,-17 60 0 0 0,-9 76-1925 0 0,35-145 32 0 0,-11 64 125 0 0,-4 116-1 0 0,16-146-332 0 0,1-10-100 0 0,3-20 127 0 0,-7 39 1 0 0,5-61-216 0 0,0 0 1 0 0,0 0 0 0 0,0 0 0 0 0,-1 0 0 0 0,0 0 0 0 0,0-1 0 0 0,-1 1-1 0 0,0-1 1 0 0,-8 10 0 0 0,12-17-82 0 0,-8 9-73 0 0,2-5-4697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1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1375 0 0,'1'1'5704'0'0,"2"6"-4356"0"0,0 0-1 0 0,-1 0 1 0 0,0 0-1 0 0,0 0 1 0 0,0 12-1 0 0,2 42-921 0 0,-3-30 431 0 0,2 23 340 0 0,12 56 0 0 0,-11-90-920 0 0,1 0 0 0 0,0 0 0 0 0,2 0 0 0 0,0-1 0 0 0,20 36 0 0 0,-26-52-256 0 0,1-1 0 0 0,-1 1 0 0 0,1-1 0 0 0,0 1 0 0 0,0-1 0 0 0,0 0 0 0 0,0 0 0 0 0,1 0 0 0 0,-1 0 0 0 0,0 0 0 0 0,1 0 0 0 0,0-1 0 0 0,-1 1 0 0 0,1-1 0 0 0,0 0 0 0 0,0 0 0 0 0,4 2 0 0 0,-4-3 9 0 0,0 0 1 0 0,0 0-1 0 0,0 0 1 0 0,1 0-1 0 0,-1 0 1 0 0,0-1-1 0 0,0 1 1 0 0,0-1-1 0 0,0 0 1 0 0,0 0-1 0 0,0 0 1 0 0,0 0-1 0 0,0 0 1 0 0,0-1-1 0 0,0 1 1 0 0,4-4-1 0 0,12-10-30 0 0,-1-1 0 0 0,0 0 0 0 0,-1-2-1 0 0,-1 0 1 0 0,-1 0 0 0 0,0-1 0 0 0,-2-1-1 0 0,0-1 1 0 0,-1 0 0 0 0,-1 0 0 0 0,9-26 0 0 0,-10 20-201 0 0,-2 0 0 0 0,6-29 0 0 0,-14 56 202 0 0,0 0-1 0 0,0 0 1 0 0,0 0 0 0 0,0 0 0 0 0,0 0 0 0 0,0 0-1 0 0,0 0 1 0 0,0 0 0 0 0,0 0 0 0 0,0 0 0 0 0,0 1 0 0 0,0-1-1 0 0,0 0 1 0 0,0 0 0 0 0,0 0 0 0 0,0 0 0 0 0,0 0-1 0 0,0 0 1 0 0,0 0 0 0 0,0 0 0 0 0,0 0 0 0 0,0 0-1 0 0,0 0 1 0 0,0 0 0 0 0,1 0 0 0 0,-1 0 0 0 0,0 0-1 0 0,0 0 1 0 0,0 0 0 0 0,0 0 0 0 0,0 0 0 0 0,0 0-1 0 0,0 0 1 0 0,0 0 0 0 0,0 0 0 0 0,0 0 0 0 0,0 0 0 0 0,0 0-1 0 0,0 0 1 0 0,0 0 0 0 0,0 0 0 0 0,0 0 0 0 0,0 0-1 0 0,2 9 56 0 0,3 19 74 0 0,-3-16-75 0 0,0 5 67 0 0,2 0-1 0 0,0 0 1 0 0,1 0 0 0 0,0-1 0 0 0,2 1-1 0 0,14 26 1 0 0,-17-37-62 0 0,0 0 0 0 0,0 0 1 0 0,0-1-1 0 0,1 0 0 0 0,0 1 0 0 0,0-2 0 0 0,0 1 0 0 0,0 0 0 0 0,1-1 0 0 0,0 0 0 0 0,0-1 1 0 0,0 1-1 0 0,1-1 0 0 0,-1 0 0 0 0,1-1 0 0 0,-1 0 0 0 0,1 0 0 0 0,0 0 0 0 0,11 1 0 0 0,-8-2 22 0 0,1 0 0 0 0,-1-1-1 0 0,1 0 1 0 0,-1-1 0 0 0,1 0-1 0 0,-1-1 1 0 0,1 0 0 0 0,15-5-1 0 0,-14 1 9 0 0,-10 2-79 0 0,-2 2 1 0 0,5-8 25 0 0,-1-1 0 0 0,0 0-1 0 0,-1 0 1 0 0,0 0-1 0 0,0 0 1 0 0,1-23 0 0 0,2-2 141 0 0,1 2-89 0 0,3 0-1 0 0,21-54 1 0 0,38-60-1835 0 0,-37 84-1478 0 0,-22 41 407 0 0,-3 3-3598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1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9671 0 0,'0'0'748'0'0,"0"2"-313"0"0,-17 41 1242 0 0,2 2-1 0 0,2-1 1 0 0,2 2 0 0 0,-7 65 0 0 0,-2 193-710 0 0,16-192-278 0 0,-23 172-149 0 0,-5-102-527 0 0,31-178-9 0 0,-4 14-8 0 0,-2 5 68 0 0,6-21 344 0 0,1-4-296 0 0,2-8-56 0 0,0 0-1 0 0,1 1 1 0 0,0-1 0 0 0,8-15-1 0 0,23-39-3 0 0,-10 21-126 0 0,-7 14-3 0 0,25-34 0 0 0,-36 56 60 0 0,-1 0 4 0 0,0 1 0 0 0,1 0 0 0 0,-1 0 0 0 0,11-8 0 0 0,-14 12 17 0 0,1 0-1 0 0,0 0 0 0 0,0 0 1 0 0,0 1-1 0 0,0-1 1 0 0,0 1-1 0 0,0-1 0 0 0,0 1 1 0 0,0 0-1 0 0,0 0 0 0 0,1 1 1 0 0,4-1-1 0 0,-7 1 12 0 0,0 0-1 0 0,1 0 1 0 0,-1 1-1 0 0,0-1 1 0 0,0 1-1 0 0,1-1 1 0 0,-1 1-1 0 0,0-1 1 0 0,0 1-1 0 0,0 0 1 0 0,0-1-1 0 0,0 1 1 0 0,0 0-1 0 0,0 0 1 0 0,0 0-1 0 0,0 0 1 0 0,0 0-1 0 0,0 0 1 0 0,-1 0-1 0 0,2 2 1 0 0,10 22 280 0 0,-7-8-106 0 0,-1 1 1 0 0,-1 0-1 0 0,0-1 0 0 0,-1 34 1 0 0,2 11 111 0 0,3-1-718 0 0,-7-59 161 0 0,4 1-614 0 0,-4-3 786 0 0,0 1-1 0 0,0-1 1 0 0,0 0 0 0 0,0 0 0 0 0,0 1 0 0 0,0-1 0 0 0,0 0 0 0 0,0 0 0 0 0,0 1 0 0 0,1-1-1 0 0,-1 0 1 0 0,0 0 0 0 0,0 1 0 0 0,0-1 0 0 0,1 0 0 0 0,-1 0 0 0 0,0 0 0 0 0,0 1 0 0 0,0-1-1 0 0,1 0 1 0 0,-1 0 0 0 0,0 0 0 0 0,0 0 0 0 0,1 0 0 0 0,-1 0 0 0 0,0 1 0 0 0,0-1 0 0 0,1 0 0 0 0,8 1-1582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1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85 15631 0 0,'0'0'356'0'0,"7"8"994"0"0,-5-6-1251 0 0,0 0 1 0 0,1 0-1 0 0,-1-1 1 0 0,1 1 0 0 0,-1-1-1 0 0,1 1 1 0 0,-1-1 0 0 0,1 0-1 0 0,0 0 1 0 0,-1 0 0 0 0,1 0-1 0 0,0-1 1 0 0,0 1-1 0 0,0-1 1 0 0,0 1 0 0 0,0-1-1 0 0,0 0 1 0 0,-1 0 0 0 0,1-1-1 0 0,0 1 1 0 0,6-2 0 0 0,5-2 420 0 0,1-1 0 0 0,-1 0 1 0 0,0-2-1 0 0,0 1 0 0 0,15-11 1 0 0,-20 12-368 0 0,1 0 1 0 0,-6 2-100 0 0,1 1 0 0 0,0-1 0 0 0,-1 0 0 0 0,0 0 0 0 0,6-6 0 0 0,-9 8-53 0 0,0 0 1 0 0,0 0 0 0 0,0 0-1 0 0,0 0 1 0 0,0 0-1 0 0,0-1 1 0 0,0 1-1 0 0,0 0 1 0 0,-1 0 0 0 0,1-1-1 0 0,0 1 1 0 0,-1 0-1 0 0,1-1 1 0 0,-1 1-1 0 0,0 0 1 0 0,1-1 0 0 0,-1 1-1 0 0,0-1 1 0 0,0 1-1 0 0,0-1 1 0 0,0 0-1 0 0,0 0-105 0 0,-1 2-97 0 0,0 0 167 0 0,0 0 0 0 0,0-1 0 0 0,-1 1 0 0 0,1 0 0 0 0,0 0 0 0 0,0 0 0 0 0,0 0 0 0 0,0 1 0 0 0,0-1 0 0 0,0 0 0 0 0,-1 0 0 0 0,1 1 0 0 0,0-1 0 0 0,-1 1 0 0 0,-17 8-201 0 0,18-8 192 0 0,-23 13-32 0 0,2 2 0 0 0,0 0 0 0 0,0 2-1 0 0,-19 20 1 0 0,30-28 86 0 0,3-2 42 0 0,-16 14 254 0 0,-31 38-1 0 0,49-54-242 0 0,1 1 1 0 0,0 0-1 0 0,0 0 0 0 0,1 1 0 0 0,0 0 0 0 0,1-1 0 0 0,-1 1 0 0 0,1 0 1 0 0,1 1-1 0 0,-4 15 0 0 0,6-22-63 0 0,0 0 1 0 0,0 0-1 0 0,0 0 1 0 0,0 0-1 0 0,0 0 1 0 0,1 0-1 0 0,-1 0 1 0 0,0 0-1 0 0,1 0 1 0 0,0 0-1 0 0,-1 0 1 0 0,1 0-1 0 0,0 0 1 0 0,0 0-1 0 0,0-1 1 0 0,2 4-1 0 0,0-3-27 0 0,-1 1 1 0 0,1-1-1 0 0,-1 0 1 0 0,1 0-1 0 0,-1 0 0 0 0,1 0 1 0 0,0-1-1 0 0,0 1 0 0 0,5 1 1 0 0,1 0-451 0 0,0-1-1 0 0,1 1 1 0 0,-1-2 0 0 0,1 1 0 0 0,0-1 0 0 0,9-1 0 0 0,13-1-6719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1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2 332 14191 0 0,'0'0'5194'0'0,"-2"-9"-3157"0"0,2 5-1808 0 0,0 0 0 0 0,0-1 0 0 0,1 1-1 0 0,-1 0 1 0 0,1 0 0 0 0,0 0 0 0 0,0 0 0 0 0,1 0 0 0 0,2-8 0 0 0,23-34 296 0 0,-16 28-318 0 0,-1 3-161 0 0,0 0-1 0 0,1 2 1 0 0,0-1 0 0 0,1 1 0 0 0,1 1-1 0 0,0 0 1 0 0,23-16 0 0 0,-9 10-93 0 0,1 1 1 0 0,1 2-1 0 0,36-15 1 0 0,-63 29 38 0 0,1 0 0 0 0,0 0 0 0 0,0 0-1 0 0,0 0 1 0 0,0 0 0 0 0,0 1 0 0 0,0-1 0 0 0,0 1-1 0 0,0 0 1 0 0,0 0 0 0 0,0 0 0 0 0,0 0 0 0 0,-1 0 0 0 0,1 1-1 0 0,0-1 1 0 0,0 1 0 0 0,0 0 0 0 0,0 0 0 0 0,0 0-1 0 0,0 0 1 0 0,-1 1 0 0 0,6 2 0 0 0,-4 0 26 0 0,0 0-1 0 0,0 0 1 0 0,-1 0-1 0 0,1 0 1 0 0,-1 0-1 0 0,0 1 1 0 0,0 0 0 0 0,-1-1-1 0 0,1 1 1 0 0,-1 0-1 0 0,2 9 1 0 0,57 138 260 0 0,-52-130-267 0 0,-2-3-452 0 0,11 22-1842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1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451 288 1375 0 0,'7'3'17799'0'0,"-7"-3"-17604"0"0,14-12 1649 0 0,-7 5-2063 0 0,-2 1-1 0 0,9-13 1 0 0,-10 11 168 0 0,0 1 1 0 0,-1-1-1 0 0,0 0 0 0 0,0 0 0 0 0,-1-1 1 0 0,0 1-1 0 0,0 0 0 0 0,-1-1 0 0 0,0 1 1 0 0,0-1-1 0 0,-1 1 0 0 0,-1-1 0 0 0,-1-13 1 0 0,1 16-29 0 0,0 0 0 0 0,-1 0 1 0 0,0-1-1 0 0,0 1 1 0 0,0 0-1 0 0,-1 0 0 0 0,0 1 1 0 0,0-1-1 0 0,0 1 1 0 0,-1-1-1 0 0,1 1 0 0 0,-1 0 1 0 0,-1 0-1 0 0,1 1 1 0 0,-1-1-1 0 0,0 1 0 0 0,0 0 1 0 0,-8-5-1 0 0,9 7 44 0 0,1 0 0 0 0,-1 1-1 0 0,1-1 1 0 0,-1 1 0 0 0,0 0 0 0 0,0 0-1 0 0,0 0 1 0 0,1 1 0 0 0,-1-1 0 0 0,0 1-1 0 0,0 0 1 0 0,-5 1 0 0 0,2 0 13 0 0,0 0-1 0 0,0 0 1 0 0,1 1 0 0 0,-1 0-1 0 0,1 1 1 0 0,-9 4 0 0 0,-3 3 48 0 0,2 1 1 0 0,-1 0 0 0 0,-26 25-1 0 0,-68 74 186 0 0,90-86-102 0 0,2 1-1 0 0,-32 53 0 0 0,43-64-31 0 0,1 0 0 0 0,1 0 0 0 0,1 0-1 0 0,0 1 1 0 0,1 0 0 0 0,0 0 0 0 0,-2 24 0 0 0,5-33-37 0 0,1 0 1 0 0,0 0 0 0 0,1 0 0 0 0,-1 0 0 0 0,1 0-1 0 0,0 0 1 0 0,1 0 0 0 0,-1 0 0 0 0,5 10 0 0 0,-4-12-17 0 0,0-1 0 0 0,1 1 0 0 0,-1-1 1 0 0,1 1-1 0 0,0-1 0 0 0,-1 0 1 0 0,1 0-1 0 0,1 0 0 0 0,-1 0 1 0 0,0-1-1 0 0,1 1 0 0 0,-1-1 1 0 0,1 0-1 0 0,0 0 0 0 0,5 2 1 0 0,1-1 10 0 0,1 0 0 0 0,-1 0 0 0 0,1-1 0 0 0,0-1 0 0 0,0 0 0 0 0,0 0 0 0 0,0-1 0 0 0,0-1 0 0 0,0 1 0 0 0,-1-2 0 0 0,1 1 0 0 0,20-7 0 0 0,-2-2 4 0 0,1 0 0 0 0,-2-2 0 0 0,37-21 0 0 0,-46 22-45 0 0,10-4 54 0 0,45-33 1 0 0,-67 43-90 0 0,0-1 0 0 0,0 0 0 0 0,0 0-1 0 0,-1-1 1 0 0,0 1 0 0 0,-1-2 0 0 0,1 1 0 0 0,-1 0 0 0 0,-1-1 0 0 0,8-16 0 0 0,-11 19-22 0 0,1 0 0 0 0,-1 1 0 0 0,-1-1 0 0 0,1 0 0 0 0,-1 0 0 0 0,0 0 0 0 0,0 0 0 0 0,0 0 0 0 0,-1 0 0 0 0,1 0 0 0 0,-3-5 0 0 0,0-2-27 0 0,-1 0 0 0 0,-10-23 0 0 0,4 16 219 0 0,8 16-83 0 0,-1 3 2 0 0,3 0-37 0 0,-1-1 1 0 0,1 1-1 0 0,-1 0 1 0 0,1-1-1 0 0,-1 1 1 0 0,0 0-1 0 0,1 0 1 0 0,-1-1-1 0 0,1 1 1 0 0,-1 0 0 0 0,0 0-1 0 0,1 0 1 0 0,-1 0-1 0 0,1 0 1 0 0,-1 0-1 0 0,0 0 1 0 0,1 0-1 0 0,-1 0 1 0 0,1 0 0 0 0,-1 0-1 0 0,0 0 1 0 0,1 1-1 0 0,-1-1 1 0 0,1 0-1 0 0,-1 0 1 0 0,1 1-1 0 0,-1-1 1 0 0,0 0-1 0 0,1 1 1 0 0,-1-1 0 0 0,1 0-1 0 0,0 1 1 0 0,-1-1-1 0 0,1 1 1 0 0,-1-1-1 0 0,1 1 1 0 0,0-1-1 0 0,-1 1 1 0 0,1-1-1 0 0,0 1 1 0 0,-1-1 0 0 0,1 2-1 0 0,-2 1-5 0 0,0 1 1 0 0,0 0-1 0 0,1 0 0 0 0,-3 7 1 0 0,3-5 29 0 0,1 0 1 0 0,-1 0-1 0 0,1 0 1 0 0,0 0-1 0 0,0 1 1 0 0,1-1-1 0 0,-1 0 1 0 0,2 0-1 0 0,-1 0 1 0 0,1 0-1 0 0,-1 0 1 0 0,6 10-1 0 0,-2-6-359 0 0,0 0 0 0 0,8 11 0 0 0,16 15-5279 0 0,-21-27-349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1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 7831 0 0,'0'0'603'0'0,"-1"1"-396"0"0,-12 10 990 0 0,-1-1 1 0 0,0 0-1 0 0,0-2 0 0 0,-1 1 1 0 0,-31 12-1 0 0,-14 8 208 0 0,39-17-1031 0 0,-93 55 858 0 0,99-56-1194 0 0,0 0 0 0 0,1 1 1 0 0,1 0-1 0 0,0 1 1 0 0,-13 17-1 0 0,22-25-46 0 0,-9 11 62 0 0,0 1 0 0 0,1 1 1 0 0,1 0-1 0 0,-10 23 0 0 0,19-36-4 0 0,0 1-1 0 0,0-1 0 0 0,0 1 0 0 0,1-1 0 0 0,0 1 0 0 0,0 0 1 0 0,0 0-1 0 0,1-1 0 0 0,0 1 0 0 0,0 0 0 0 0,1 0 0 0 0,-1-1 1 0 0,1 1-1 0 0,0 0 0 0 0,1-1 0 0 0,-1 1 0 0 0,1-1 0 0 0,0 0 1 0 0,1 1-1 0 0,4 6 0 0 0,-4-7 8 0 0,1 0 0 0 0,-1 0 0 0 0,1 0 0 0 0,0-1 0 0 0,1 0 0 0 0,-1 0 0 0 0,1 0 0 0 0,0 0 0 0 0,0-1 0 0 0,0 1 0 0 0,0-2 0 0 0,11 6 0 0 0,-8-5-278 0 0,0-1 0 0 0,0 1 1 0 0,11 0-1 0 0,-8-1-1571 0 0,0-1-1 0 0,13-1 0 0 0,3-2-4586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1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8 11519 0 0,'0'0'887'0'0,"1"-1"-583"0"0,4-5 4092 0 0,-6 6-4343 0 0,1 0 0 0 0,-1 0 1 0 0,1 0-1 0 0,-1-1 0 0 0,1 1 0 0 0,-1 0 0 0 0,0 0 1 0 0,1 0-1 0 0,-1 0 0 0 0,1 0 0 0 0,-1 0 0 0 0,1 1 1 0 0,-1-1-1 0 0,1 0 0 0 0,-1 0 0 0 0,0 0 1 0 0,1 0-1 0 0,-1 1 0 0 0,1-1 0 0 0,-1 0 0 0 0,1 0 1 0 0,0 1-1 0 0,-1-1 0 0 0,1 0 0 0 0,-1 1 1 0 0,-12 9 218 0 0,5-2-238 0 0,0 1-1 0 0,0 0 1 0 0,0 0 0 0 0,-9 18 0 0 0,-21 45 21 0 0,8-13-58 0 0,21-44 7 0 0,1 0-1 0 0,0 1 1 0 0,1 0 0 0 0,1 0-1 0 0,-6 26 1 0 0,11-38 7 0 0,1 0 0 0 0,-1 0 0 0 0,1 0 1 0 0,0 1-1 0 0,0-1 0 0 0,1 0 0 0 0,-1 0 1 0 0,1 0-1 0 0,0 0 0 0 0,0 1 0 0 0,0-1 1 0 0,2 5-1 0 0,-1-6 10 0 0,0 0-1 0 0,0 0 1 0 0,0 0 0 0 0,1 0 0 0 0,-1-1 0 0 0,1 1-1 0 0,-1-1 1 0 0,1 1 0 0 0,0-1 0 0 0,0 0 0 0 0,0 0-1 0 0,0-1 1 0 0,0 1 0 0 0,1 0 0 0 0,-1-1 0 0 0,7 2 0 0 0,-3-1 15 0 0,1-1 0 0 0,-1 1 0 0 0,1-2 0 0 0,-1 1 0 0 0,1-1 0 0 0,-1 0 0 0 0,1-1 0 0 0,-1 1 0 0 0,0-2 0 0 0,1 1 0 0 0,-1-1 0 0 0,0 0 0 0 0,0 0 0 0 0,0-1 1 0 0,0 0-1 0 0,0 0 0 0 0,0-1 0 0 0,-1 0 0 0 0,9-7 0 0 0,-2 1-2 0 0,0 0-1 0 0,-2-1 1 0 0,1 0 0 0 0,-1-1 0 0 0,-1-1 0 0 0,0 0-1 0 0,-1 0 1 0 0,8-16 0 0 0,-12 21-19 0 0,-2 0 0 0 0,1-1 0 0 0,-2 0-1 0 0,1 0 1 0 0,-1 0 0 0 0,0 0 0 0 0,-1 0 0 0 0,0 0 0 0 0,0 0 0 0 0,-1 0 0 0 0,0 0 0 0 0,-2-13 0 0 0,1 19-25 0 0,1-1 1 0 0,-1 0 0 0 0,0 1 0 0 0,0-1 0 0 0,0 1 0 0 0,0-1 0 0 0,-1 1 0 0 0,1 0 0 0 0,-1-1 0 0 0,0 1 0 0 0,0 0 0 0 0,0 0 0 0 0,-1 0 0 0 0,1 1 0 0 0,-1-1-1 0 0,1 0 1 0 0,-1 1 0 0 0,0 0 0 0 0,0 0 0 0 0,0-1 0 0 0,0 2 0 0 0,0-1 0 0 0,-1 0 0 0 0,1 1 0 0 0,0-1 0 0 0,-1 1 0 0 0,1 0 0 0 0,-1 0 0 0 0,0 1-1 0 0,1-1 1 0 0,-1 1 0 0 0,0-1 0 0 0,-4 1 0 0 0,-3 2-86 0 0,0-1 0 0 0,0 1 0 0 0,0 1 0 0 0,1 0 0 0 0,-11 4-1 0 0,8-2-42 0 0,2-1-130 0 0,1 1 1 0 0,-17 10-1 0 0,21-9 47 0 0,6-3-2299 0 0,4 5 1341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4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1375 0 0,'0'0'9707'0'0,"2"11"-7600"0"0,-4 8-1759 0 0,0 0-1 0 0,2 0 1 0 0,0 0 0 0 0,1 0 0 0 0,1 0 0 0 0,0 0 0 0 0,2 0 0 0 0,0 0 0 0 0,2-1 0 0 0,0 0 0 0 0,0 0-1 0 0,2 0 1 0 0,0-1 0 0 0,13 20 0 0 0,-16-30-1032 0 0,0 1 0 0 0,0 0 0 0 0,4 11 0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1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11 602 14279 0 0,'0'0'2878'0'0,"-3"-17"2331"0"0,-1-44-3834 0 0,1 39-1364 0 0,2 1-1 0 0,1-24 0 0 0,5-3 68 0 0,22-94 0 0 0,-18 111-42 0 0,1 0 0 0 0,1 1-1 0 0,30-56 1 0 0,-38 80-50 0 0,1 1 0 0 0,-1-1 0 0 0,1 1 0 0 0,0 0-1 0 0,0 0 1 0 0,1 1 0 0 0,-1-1 0 0 0,1 1 0 0 0,8-5 0 0 0,-10 7-49 0 0,1 0-1 0 0,0 0 1 0 0,0 1 0 0 0,0-1 0 0 0,0 1 0 0 0,0 0 0 0 0,0 0-1 0 0,0 0 1 0 0,0 1 0 0 0,0-1 0 0 0,0 1 0 0 0,1 0 0 0 0,-1 0-1 0 0,0 1 1 0 0,6 0 0 0 0,-2 1-511 0 0,0 1-1 0 0,-1-1 0 0 0,1 1 1 0 0,-1 0-1 0 0,0 1 0 0 0,0 0 1 0 0,0 0-1 0 0,8 7 0 0 0,3 2-6029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1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122 583 12671 0 0,'-21'34'1386'0'0,"18"-26"-517"0"0,-1-1 0 0 0,-1 0 0 0 0,1 0 0 0 0,-11 12 0 0 0,14-19-749 0 0,0 1 1 0 0,1 0-1 0 0,-1-1 0 0 0,0 1 1 0 0,0-1-1 0 0,1 1 1 0 0,-1-1-1 0 0,0 0 0 0 0,0 1 1 0 0,0-1-1 0 0,0 0 1 0 0,0 0-1 0 0,1 1 0 0 0,-1-1 1 0 0,0 0-1 0 0,0 0 0 0 0,0 0 1 0 0,0 0-1 0 0,0 0 1 0 0,0 0-1 0 0,0 0 0 0 0,0-1 1 0 0,0 1-1 0 0,1 0 1 0 0,-1 0-1 0 0,0-1 0 0 0,0 1 1 0 0,0 0-1 0 0,0-1 1 0 0,1 1-1 0 0,-1-1 0 0 0,0 1 1 0 0,0-1-1 0 0,-1-1 0 0 0,0 0 48 0 0,-1 0-1 0 0,1-1 0 0 0,0 1 0 0 0,-1-1 0 0 0,1 0 0 0 0,0 0 0 0 0,-2-5 0 0 0,0-1-71 0 0,1-1 0 0 0,0-1 0 0 0,0 1 0 0 0,1 0 0 0 0,1-1 0 0 0,0 1 0 0 0,0-1 0 0 0,1 1-1 0 0,0-1 1 0 0,1 1 0 0 0,0-1 0 0 0,1 1 0 0 0,3-13 0 0 0,3-6 176 0 0,1 1 0 0 0,1 0 0 0 0,20-38 0 0 0,64-90-888 0 0,-80 135 348 0 0,1 1-1 0 0,1 1 0 0 0,0 0 1 0 0,2 1-1 0 0,0 1 1 0 0,37-27-1 0 0,-51 42-95 0 0,-1-1 0 0 0,1 1-1 0 0,1 0 1 0 0,-1 1 0 0 0,5-3-1 0 0,11 2-6330 0 0,-9 4 216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1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218 182 2303 0 0,'-2'0'167'0'0,"-9"6"2222"0"0,10-5-1507 0 0,0 0 0 0 0,0 0 0 0 0,0 0 0 0 0,-1 0 0 0 0,1 0-1 0 0,0 0 1 0 0,0 0 0 0 0,1 0 0 0 0,-2 2 0 0 0,1-2-408 0 0,1 0 1 0 0,0 0-1 0 0,-1 0 1 0 0,1 0-1 0 0,0 0 1 0 0,-1 0-1 0 0,1 0 1 0 0,0 0-1 0 0,0 0 1 0 0,0 0-1 0 0,0 0 1 0 0,0 0-1 0 0,0 2 1 0 0,6 10-1953 0 0,-5-11 1521 0 0,1-1-1 0 0,0 1 1 0 0,-1-1-1 0 0,1 1 0 0 0,0-1 1 0 0,0 0-1 0 0,0 1 1 0 0,0-1-1 0 0,0 0 1 0 0,0-1-1 0 0,0 1 1 0 0,0 0-1 0 0,0 0 0 0 0,1-1 1 0 0,-1 0-1 0 0,0 1 1 0 0,0-1-1 0 0,3 0 1 0 0,3 1 62 0 0,0-1 1 0 0,0-1 0 0 0,14-1 0 0 0,-11-1-49 0 0,-1 0 0 0 0,0 0 0 0 0,0-1 0 0 0,-1 0 0 0 0,1-1 0 0 0,-1 0 0 0 0,0 0 1 0 0,0-1-1 0 0,14-12 0 0 0,-10 5-62 0 0,1 1 0 0 0,-2-2 1 0 0,0 0-1 0 0,18-27 1 0 0,-25 33-65 0 0,-1 1 1 0 0,0-1 0 0 0,2-8-1 0 0,-4 12-34 0 0,-1 1-1 0 0,0-1 0 0 0,0 1 1 0 0,-1-1-1 0 0,1 1 1 0 0,-1-1-1 0 0,1 0 0 0 0,-1 1 1 0 0,-1-7-1 0 0,1 9 67 0 0,0 1 0 0 0,-1-1 0 0 0,1 0 0 0 0,0 1 0 0 0,0-1 0 0 0,-1 0 1 0 0,1 1-1 0 0,0-1 0 0 0,-1 0 0 0 0,1 1 0 0 0,-1-1 0 0 0,1 1 0 0 0,-1-1 0 0 0,1 1 0 0 0,-1-1 0 0 0,1 1 0 0 0,-1-1 0 0 0,1 1 0 0 0,-1 0 0 0 0,0-1 0 0 0,1 1 0 0 0,-1 0 0 0 0,0-1 0 0 0,1 1 0 0 0,-1 0 0 0 0,0 0 0 0 0,1-1 1 0 0,-1 1-1 0 0,0 0 0 0 0,0 0 0 0 0,1 0 0 0 0,-1 0 0 0 0,0 0 0 0 0,0 0 0 0 0,1 0 0 0 0,-1 0 0 0 0,0 1 0 0 0,1-1 0 0 0,-2 0 0 0 0,-4 2-174 0 0,1 0 0 0 0,-1 0 1 0 0,-9 5-1 0 0,12-6 100 0 0,-155 70-675 0 0,131-56 983 0 0,2 0 0 0 0,0 2 1 0 0,0 1-1 0 0,-35 34 0 0 0,37-32 225 0 0,-29 35 0 0 0,47-49-381 0 0,0 1 1 0 0,0 0 0 0 0,0 0 0 0 0,1 1-1 0 0,0-1 1 0 0,0 1 0 0 0,1 0 0 0 0,0 0-1 0 0,0 0 1 0 0,-1 11 0 0 0,3-15-22 0 0,1-1 0 0 0,0 1 0 0 0,0 0 0 0 0,0-1 0 0 0,1 1 0 0 0,-1 0 0 0 0,1-1 0 0 0,0 1 0 0 0,0-1 0 0 0,0 1 0 0 0,0-1 0 0 0,1 1 0 0 0,-1-1 0 0 0,1 0-1 0 0,0 1 1 0 0,0-1 0 0 0,0 0 0 0 0,1-1 0 0 0,-1 1 0 0 0,0 0 0 0 0,1 0 0 0 0,0-1 0 0 0,0 0 0 0 0,0 0 0 0 0,0 1 0 0 0,4 1 0 0 0,5 2-127 0 0,-1 0 0 0 0,1-1-1 0 0,0-1 1 0 0,0 0 0 0 0,1 0-1 0 0,14 2 1 0 0,5-2-432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1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20 10135 0 0,'11'-20'9327'0'0,"-6"21"-7671"0"0,-3-1-751 0 0,-8 3-547 0 0,2-1-349 0 0,0 1 0 0 0,1-1 0 0 0,-1 1 0 0 0,0 0 1 0 0,1 0-1 0 0,0 0 0 0 0,0 1 0 0 0,0-1 1 0 0,-5 8-1 0 0,-1 4 40 0 0,-9 21 1 0 0,1-4-23 0 0,-2-1-27 0 0,13-23 0 0 0,0 1 0 0 0,0 0 0 0 0,1 1 0 0 0,1-1 0 0 0,-1 1 0 0 0,2 0 0 0 0,-1 0 0 0 0,-2 14 0 0 0,6-24 0 0 0,0 5 0 0 0,0 0 0 0 0,-1 0 0 0 0,0 1 0 0 0,0-1 0 0 0,0 0 0 0 0,0 0 0 0 0,-1 0 0 0 0,0 0 0 0 0,0-1 0 0 0,0 1 0 0 0,-6 8 0 0 0,-29 45 14 0 0,33-51-6 0 0,1-1-1 0 0,0 0 0 0 0,0 1 0 0 0,1-1 0 0 0,0 1 0 0 0,0 0 0 0 0,-1 11 0 0 0,3-16 5 0 0,0 0 0 0 0,0-1 0 0 0,0 1 1 0 0,0-1-1 0 0,1 1 0 0 0,-1-1 0 0 0,1 1 0 0 0,-1 0 0 0 0,1-1 1 0 0,-1 0-1 0 0,1 1 0 0 0,0-1 0 0 0,0 1 0 0 0,0-1 0 0 0,0 0 1 0 0,0 0-1 0 0,0 1 0 0 0,0-1 0 0 0,0 0 0 0 0,0 0 0 0 0,1 0 1 0 0,-1 0-1 0 0,0 0 0 0 0,1 0 0 0 0,-1-1 0 0 0,0 1 1 0 0,1 0-1 0 0,-1-1 0 0 0,1 1 0 0 0,2 0 0 0 0,4 1 14 0 0,0 0 0 0 0,1-1 0 0 0,-1 0 0 0 0,12 0-1 0 0,4-1-187 0 0,-1-2 0 0 0,1 0 0 0 0,0-1-1 0 0,-1-2 1 0 0,1 0 0 0 0,28-11 0 0 0,-25 5-1272 0 0,0 0 1 0 0,38-23 0 0 0,-28 12-245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20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5527 0 0,'0'0'498'0'0,"-2"0"-406"0"0,0 0-77 0 0,0 0 0 0 0,0 1 0 0 0,0-1 0 0 0,0 0 0 0 0,-1 1 0 0 0,1 0 0 0 0,0-1 0 0 0,0 1 0 0 0,0 0 0 0 0,-2 1 0 0 0,1 0 510 0 0,0 0 0 0 0,0 1 0 0 0,0-1 0 0 0,0 1 0 0 0,0 0 0 0 0,1 0 0 0 0,-1 0 0 0 0,-2 5 0 0 0,-3 5 1574 0 0,2 0-1 0 0,-10 27 1 0 0,14-37-2236 0 0,-24 81 1774 0 0,-29 165 0 0 0,47-208-1427 0 0,-84 493 1304 0 0,85-498-1465 0 0,1-4-49 0 0,0-1 1 0 0,-1 48-1 0 0,9-62-342 0 0,-2-17 244 0 0,0 1-1 0 0,0-1 1 0 0,0 1 0 0 0,0 0 0 0 0,0-1 0 0 0,0 1-1 0 0,0-1 1 0 0,1 1 0 0 0,-1-1 0 0 0,0 1 0 0 0,0-1-1 0 0,0 0 1 0 0,1 1 0 0 0,-1-1 0 0 0,0 1 0 0 0,0-1-1 0 0,1 1 1 0 0,-1-1 0 0 0,1 0 0 0 0,-1 1 0 0 0,0-1-1 0 0,1 0 1 0 0,-1 1 0 0 0,1-1 0 0 0,-1 0 0 0 0,0 0-1 0 0,1 1 1 0 0,-1-1 0 0 0,1 0 0 0 0,-1 0 0 0 0,1 0-1 0 0,0 1 1 0 0,8-3-1734 0 0</inkml:trace>
  <inkml:trace contextRef="#ctx0" brushRef="#br0" timeOffset="1">1 704 13823 0 0,'0'0'4306'0'0,"2"0"-3354"0"0,16 1-381 0 0,1 0 0 0 0,0-2 0 0 0,0 0 0 0 0,-1-1 0 0 0,37-8 0 0 0,-15 2-227 0 0,288-39 535 0 0,-310 45-985 0 0,0 0 1 0 0,0 2-1 0 0,0 0 0 0 0,0 1 1 0 0,0 1-1 0 0,0 1 0 0 0,0 1 1 0 0,18 5-1 0 0,-24-5-761 0 0,8 3-5058 0 0,-4-4-967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2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338 627 5063 0 0,'-1'0'232'0'0,"-2"1"-135"0"0,-13 0 101 0 0,3-1-30 0 0,12 0 71 0 0,0 0 0 0 0,0 0-1 0 0,1 0 1 0 0,-1 0 0 0 0,0 0 0 0 0,0 0 0 0 0,0 0-1 0 0,1-1 1 0 0,-1 1 0 0 0,0 0 0 0 0,0 0 0 0 0,1-1-1 0 0,-1 1 1 0 0,0 0 0 0 0,1-1 0 0 0,-1 1 0 0 0,0-1-1 0 0,1 1 1 0 0,-1-1 0 0 0,1 1 0 0 0,-1-1-1 0 0,0 1 1 0 0,1-1 0 0 0,0 1 0 0 0,-1-1 0 0 0,1 0-1 0 0,-1 0 1 0 0,0-2 245 0 0,0 0 1 0 0,1 1-1 0 0,-1-1 0 0 0,1 0 0 0 0,0 1 1 0 0,0-6-1 0 0,0 7-393 0 0,0 1 0 0 0,-1-1 0 0 0,1 1 0 0 0,0-1 0 0 0,0 0 0 0 0,-1 1 0 0 0,1-1-1 0 0,-1 1 1 0 0,1-1 0 0 0,0 1 0 0 0,-1-1 0 0 0,1 1 0 0 0,-1-1 0 0 0,1 1 0 0 0,-1 0 0 0 0,0-1 0 0 0,1 1 0 0 0,-1 0 0 0 0,1-1 0 0 0,-2 1 0 0 0,-13-6 492 0 0,1 5-451 0 0,-1 0 0 0 0,1 0 0 0 0,-25 3 0 0 0,24-1-124 0 0,0 0 0 0 0,-1-1 0 0 0,-27-4 0 0 0,39 3-5 0 0,0 0 0 0 0,-1 0 1 0 0,1 0-1 0 0,0-1 0 0 0,0 1 1 0 0,0-1-1 0 0,0 0 1 0 0,1-1-1 0 0,-1 1 0 0 0,0-1 1 0 0,1 1-1 0 0,0-1 0 0 0,-1 0 1 0 0,1 0-1 0 0,1 0 0 0 0,-1-1 1 0 0,-4-6-1 0 0,4 4 3 0 0,0 1 0 0 0,1-1 0 0 0,0 0 0 0 0,0 0 0 0 0,1 0-1 0 0,-1 0 1 0 0,1 0 0 0 0,1 0 0 0 0,-1 0 0 0 0,1 0 0 0 0,0 0 0 0 0,0 0-1 0 0,1 0 1 0 0,0-1 0 0 0,0 1 0 0 0,2-7 0 0 0,2-3-8 0 0,0 0 1 0 0,2 1-1 0 0,-1 0 1 0 0,18-28-1 0 0,-10 23-1 0 0,0 0-1 0 0,2 1 0 0 0,0 1 1 0 0,1 0-1 0 0,31-24 1 0 0,-11 14-31 0 0,1 1-1 0 0,43-21 1 0 0,-58 36 22 0 0,1 0 1 0 0,0 2-1 0 0,1 1 0 0 0,0 1 0 0 0,1 1 0 0 0,-1 1 0 0 0,48-4 1 0 0,-64 9 9 0 0,-1 1 1 0 0,0 0 0 0 0,0 1 0 0 0,0 0 0 0 0,0 0-1 0 0,0 1 1 0 0,0 0 0 0 0,0 0 0 0 0,0 1 0 0 0,-1 0 0 0 0,1 0-1 0 0,-1 1 1 0 0,0 0 0 0 0,0 0 0 0 0,11 9 0 0 0,-13-8 24 0 0,0-1 0 0 0,-1 0 0 0 0,0 1 0 0 0,0 0 0 0 0,-1 0 0 0 0,1 0 0 0 0,-1 0 0 0 0,0 1 0 0 0,0-1 0 0 0,-1 1 0 0 0,1 0 0 0 0,-2 0 0 0 0,1 0 0 0 0,0 0 0 0 0,-1 0 0 0 0,0 0 0 0 0,-1 0 0 0 0,1 0 0 0 0,-1 0 0 0 0,0 1 1 0 0,-2 7-1 0 0,0-1 87 0 0,-1-1 1 0 0,-1 0 0 0 0,0 0 0 0 0,0 0 0 0 0,-1 0 0 0 0,-1-1 0 0 0,0 0 0 0 0,-1 0 0 0 0,-11 15 0 0 0,3-7-31 0 0,-1-1 0 0 0,0-1 1 0 0,-1 0-1 0 0,-22 15 0 0 0,22-19-63 0 0,0-1 0 0 0,-1-1 0 0 0,-1-1 0 0 0,1-1 0 0 0,-2 0 0 0 0,1-2 0 0 0,-34 9 0 0 0,37-12-215 0 0,1-1 1 0 0,0-1-1 0 0,-1-1 1 0 0,1 0-1 0 0,-1-1 1 0 0,0 0-1 0 0,1-2 1 0 0,0 0-1 0 0,-1 0 0 0 0,-29-10 1 0 0,25 3-1372 0 0,7 1-2426 0 0,4-3-1696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2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4607 0 0,'0'0'208'0'0,"-1"2"-9"0"0,-30 38 102 0 0,21-25 1320 0 0,1 1-1 0 0,0 0 1 0 0,1 1-1 0 0,-9 25 1 0 0,3 5-373 0 0,2 0 0 0 0,2 1 0 0 0,-6 76 0 0 0,12-41-396 0 0,8 106 0 0 0,-2-161-749 0 0,1 7 64 0 0,-2 1 0 0 0,-5 68 0 0 0,1-91-201 0 0,1-1 1 0 0,-1 1-1 0 0,-1-1 1 0 0,0 0-1 0 0,-1 0 1 0 0,0 0-1 0 0,-8 11 0 0 0,8-15-693 0 0,0 0-1 0 0,-1 0 0 0 0,0-1 0 0 0,-1 1 0 0 0,-13 11 0 0 0,5-8-5243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2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5527 0 0,'0'0'498'0'0,"2"1"-406"0"0,19 18 1273 0 0,-13-11 1746 0 0,0-1-1 0 0,10 8 1 0 0,-7-8-2182 0 0,-3-1-463 0 0,1 0 0 0 0,0-1 0 0 0,9 4-1 0 0,-14-8-407 0 0,0 1-1 0 0,0-1 0 0 0,0 0 1 0 0,0-1-1 0 0,0 1 0 0 0,1-1 0 0 0,-1 1 1 0 0,0-1-1 0 0,0 0 0 0 0,7-2 1 0 0,137-27 928 0 0,-136 27-1020 0 0,1 0 0 0 0,-1-1 0 0 0,0-1-1 0 0,0 1 1 0 0,0-2 0 0 0,0 0 0 0 0,-1 0-1 0 0,17-11 1 0 0,-27 15-7 0 0,1 1-1 0 0,-1-1 0 0 0,0 0 1 0 0,0-1-1 0 0,0 1 0 0 0,0 0 1 0 0,0 0-1 0 0,0 0 0 0 0,0-1 1 0 0,0 1-1 0 0,0 0 0 0 0,0-1 1 0 0,-1 1-1 0 0,1-1 0 0 0,0 1 1 0 0,-1-1-1 0 0,0 1 0 0 0,1-1 1 0 0,-1 0-1 0 0,0 1 0 0 0,0-1 1 0 0,1 1-1 0 0,-1-1 0 0 0,-1 1 1 0 0,1-1-1 0 0,0 0 0 0 0,0 1 1 0 0,-1-1-1 0 0,1 1 0 0 0,-1-3 1 0 0,0 2-23 0 0,0 0 1 0 0,0 0 0 0 0,-1 0 0 0 0,1 0-1 0 0,0 0 1 0 0,-1 1 0 0 0,1-1 0 0 0,-1 0-1 0 0,0 1 1 0 0,0-1 0 0 0,1 1 0 0 0,-1 0-1 0 0,0-1 1 0 0,0 1 0 0 0,0 0 0 0 0,0 0-1 0 0,0 0 1 0 0,-1 1 0 0 0,1-1-1 0 0,-4-1 1 0 0,-3 2-51 0 0,1-1 1 0 0,-1 1-1 0 0,0 1 0 0 0,1 0 0 0 0,-1 0 1 0 0,1 0-1 0 0,-1 1 0 0 0,1 0 0 0 0,-15 7 1 0 0,-3 2 137 0 0,-40 24 1 0 0,48-23 229 0 0,1 1 1 0 0,0 0-1 0 0,1 1 0 0 0,1 1 0 0 0,0 1 1 0 0,1 0-1 0 0,1 1 0 0 0,-13 19 0 0 0,23-31-201 0 0,-1 1-1 0 0,1-1 0 0 0,1 0 0 0 0,-1 1 1 0 0,1-1-1 0 0,0 1 0 0 0,0 0 1 0 0,0 0-1 0 0,1 0 0 0 0,0-1 1 0 0,0 1-1 0 0,0 10 0 0 0,2-12-27 0 0,-1 0 0 0 0,1 0-1 0 0,0 0 1 0 0,0 0 0 0 0,0-1 0 0 0,0 1 0 0 0,0 0-1 0 0,1-1 1 0 0,0 1 0 0 0,0 0 0 0 0,0-1-1 0 0,0 0 1 0 0,0 0 0 0 0,1 1 0 0 0,-1-1-1 0 0,1-1 1 0 0,0 1 0 0 0,0 0 0 0 0,0-1-1 0 0,4 3 1 0 0,0-1-172 0 0,0 0 0 0 0,0 0-1 0 0,0-1 1 0 0,0 0 0 0 0,0 0-1 0 0,1-1 1 0 0,11 3 0 0 0,7-2-1203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2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40 9671 0 0,'0'-2'440'0'0,"5"-14"151"0"0,-5 15-515 0 0,0 1 0 0 0,0-1 1 0 0,1 0-1 0 0,-1 0 0 0 0,0 1 0 0 0,0-1 0 0 0,-1 0 1 0 0,1 0-1 0 0,0 1 0 0 0,0-1 0 0 0,0 0 0 0 0,0 0 1 0 0,-1 1-1 0 0,1-1 0 0 0,0 0 0 0 0,-1 1 1 0 0,1-1-1 0 0,0 0 0 0 0,-1 1 0 0 0,1-1 0 0 0,-1 1 1 0 0,1-1-1 0 0,-1 0 0 0 0,1 1 0 0 0,-1-1 0 0 0,0 1 1 0 0,1 0-1 0 0,-1-1 0 0 0,1 1 0 0 0,-1-1 0 0 0,0 1 1 0 0,0 0-1 0 0,1 0 0 0 0,-1-1 0 0 0,0 1 0 0 0,1 0 1 0 0,-1 0-1 0 0,0 0 0 0 0,0 0 0 0 0,1 0 0 0 0,-1 0 1 0 0,0 0-1 0 0,0 0 0 0 0,1 0 0 0 0,-3 0 0 0 0,1 0 504 0 0,-3 0-11 0 0,0 1 0 0 0,0-1 0 0 0,0 1 0 0 0,0 0 0 0 0,0 0 0 0 0,0 0 0 0 0,0 1 0 0 0,-9 3 0 0 0,-38 23-513 0 0,35-18 225 0 0,-15 11-101 0 0,-60 49 0 0 0,48-34-67 0 0,24-21-49 0 0,-11 9 98 0 0,1 1 0 0 0,-41 44 1 0 0,68-66-159 0 0,0 1 0 0 0,0 0 1 0 0,0-1-1 0 0,1 1 0 0 0,0 1 1 0 0,-1-1-1 0 0,1 0 0 0 0,1 0 1 0 0,-1 1-1 0 0,1-1 0 0 0,-1 6 1 0 0,1-8 1 0 0,1 0 1 0 0,0 1 0 0 0,0-1-1 0 0,1 1 1 0 0,-1-1-1 0 0,0 0 1 0 0,1 1 0 0 0,-1-1-1 0 0,1 0 1 0 0,0 0-1 0 0,0 1 1 0 0,0-1 0 0 0,0 0-1 0 0,0 0 1 0 0,0 0-1 0 0,0 0 1 0 0,1 0 0 0 0,-1 0-1 0 0,1 0 1 0 0,0-1-1 0 0,-1 1 1 0 0,1 0 0 0 0,3 1-1 0 0,3 2 25 0 0,0 1-1 0 0,1-2 0 0 0,-1 1 1 0 0,1-1-1 0 0,0-1 1 0 0,1 0-1 0 0,-1 0 0 0 0,17 3 1 0 0,8-1 17 0 0,38 0-1 0 0,-54-4-87 0 0,127-3-2831 0 0,-121 0 1541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2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46 346 11519 0 0,'0'0'3902'0'0,"0"2"-2433"0"0,2 13-450 0 0,-1 0-1 0 0,0 0 1 0 0,-1 1 0 0 0,-3 20-1 0 0,-14 63-137 0 0,5-33-269 0 0,9-50-530 0 0,-2 12 52 0 0,-2 52 0 0 0,6-54 29 0 0,0 0-782 0 0,2-9-4366 0 0</inkml:trace>
  <inkml:trace contextRef="#ctx0" brushRef="#br0" timeOffset="1">260 0 9815 0 0,'0'0'960'0'0,"-7"6"-856"0"0,2 1-104 0 0,1 3 0 0 0,3 1-4344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4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4 11519 0 0,'0'0'887'0'0,"-9"-3"3556"0"0,3 6-4329 0 0,1 0 1 0 0,0 0 0 0 0,-1 0 0 0 0,1 1 0 0 0,0 0-1 0 0,1 0 1 0 0,-1 0 0 0 0,1 1 0 0 0,-1 0 0 0 0,1-1-1 0 0,-4 8 1 0 0,-5 9-215 0 0,-16 35 0 0 0,21-40 193 0 0,-302 642 119 0 0,271-560-195 0 0,-42 91-104 0 0,53-136-892 0 0,27-51 166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2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17 8751 0 0,'0'0'674'0'0,"-9"-9"-185"0"0,7 8-108 0 0,-1 0-1 0 0,0 0 1 0 0,1 0 0 0 0,-1 0-1 0 0,0 0 1 0 0,0 0 0 0 0,0 1-1 0 0,0 0 1 0 0,0-1 0 0 0,1 1 0 0 0,-1 0-1 0 0,0 0 1 0 0,0 1 0 0 0,0-1-1 0 0,0 0 1 0 0,0 1 0 0 0,0 0-1 0 0,-4 1 1 0 0,-6 3-57 0 0,1 1-1 0 0,-20 10 1 0 0,27-13-171 0 0,-18 10 267 0 0,0 0 0 0 0,-34 28 0 0 0,4-1-89 0 0,38-30-283 0 0,0 0 0 0 0,1 2 1 0 0,0 0-1 0 0,-19 21 0 0 0,32-32-45 0 0,0 1-1 0 0,1-1 1 0 0,-1 0 0 0 0,1 1-1 0 0,-1-1 1 0 0,1 1-1 0 0,0-1 1 0 0,-1 1 0 0 0,1-1-1 0 0,0 1 1 0 0,0-1-1 0 0,0 1 1 0 0,0-1 0 0 0,0 1-1 0 0,0-1 1 0 0,1 0-1 0 0,-1 1 1 0 0,0-1 0 0 0,1 1-1 0 0,-1-1 1 0 0,1 1-1 0 0,0-1 1 0 0,-1 0 0 0 0,1 1-1 0 0,0-1 1 0 0,2 2-1 0 0,1 3-31 0 0,0 0 0 0 0,0-1 0 0 0,1 0 1 0 0,8 7-1 0 0,53 41-501 0 0,-44-38 314 0 0,-1 1 1 0 0,-1 1-1 0 0,-1 1 0 0 0,-1 1 0 0 0,18 22 1 0 0,-31-34 366 0 0,0-1 1 0 0,-1 1-1 0 0,0 0 1 0 0,0 0-1 0 0,-1 1 1 0 0,0-1-1 0 0,2 11 1 0 0,-4-15-43 0 0,-1 0 1 0 0,1 0 0 0 0,-1 1 0 0 0,0-1-1 0 0,0 0 1 0 0,0 0 0 0 0,-1 0 0 0 0,1 1-1 0 0,-1-1 1 0 0,0 0 0 0 0,0 0 0 0 0,0 0-1 0 0,0 0 1 0 0,0 0 0 0 0,-1 0 0 0 0,1 0-1 0 0,-1-1 1 0 0,0 1 0 0 0,0 0 0 0 0,0-1-1 0 0,-3 3 1 0 0,-1 1 1 0 0,0-1-1 0 0,0 0 0 0 0,-1-1 1 0 0,0 1-1 0 0,0-1 0 0 0,0 0 1 0 0,0-1-1 0 0,-1 0 0 0 0,1 0 1 0 0,-1-1-1 0 0,0 0 0 0 0,0 0 1 0 0,0-1-1 0 0,-16 1 0 0 0,8-1-59 0 0,0-1 1 0 0,-1 0-1 0 0,1-2 0 0 0,0 0 0 0 0,0-1 0 0 0,-24-7 0 0 0,29 6-596 0 0,1 0 0 0 0,0 0-1 0 0,0-1 1 0 0,0-1 0 0 0,-11-8 0 0 0,8 4-6949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2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152 352 12895 0 0,'-1'-1'998'0'0,"0"-1"-889"0"0,0 1 0 0 0,-1 0 0 0 0,1 0 0 0 0,0 0 1 0 0,0 0-1 0 0,-1 1 0 0 0,1-1 0 0 0,0 0 0 0 0,-1 0 0 0 0,1 1 1 0 0,-1-1-1 0 0,1 1 0 0 0,-1-1 0 0 0,1 1 0 0 0,-1 0 1 0 0,1 0-1 0 0,-1 0 0 0 0,0-1 0 0 0,1 1 0 0 0,-3 1 1 0 0,1 0 290 0 0,0-1 0 0 0,0 1 0 0 0,0 0 0 0 0,1 1 0 0 0,-1-1 0 0 0,1 0 0 0 0,-1 1 0 0 0,1-1 0 0 0,-1 1 0 0 0,-2 3 0 0 0,-2 1 564 0 0,1 0 1 0 0,0 1-1 0 0,-8 12 0 0 0,-1 5-1643 0 0,8-11 695 0 0,1 0 0 0 0,1 1 0 0 0,0 0 0 0 0,1 0 0 0 0,1 0 0 0 0,0 0-1 0 0,1 1 1 0 0,0-1 0 0 0,1 1 0 0 0,1-1 0 0 0,0 1 0 0 0,1 0 0 0 0,1-1-1 0 0,0 1 1 0 0,1-1 0 0 0,0 0 0 0 0,6 15 0 0 0,-4-19-82 0 0,1 0-1 0 0,0 0 1 0 0,0-1 0 0 0,1 0 0 0 0,11 12-1 0 0,-7-8-317 0 0,-10-11-805 0 0</inkml:trace>
  <inkml:trace contextRef="#ctx0" brushRef="#br0" timeOffset="1">223 19 9671 0 0,'0'0'1032'0'0,"7"-9"-1032"0"0,-2 0 6768 0 0,1 20-7664 0 0,1 4 160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2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92 10135 0 0,'0'0'778'0'0,"4"-13"7276"0"0,-100 182-6460 0 0,72-129-1212 0 0,21-35-316 0 0,1-1-1 0 0,0 0 1 0 0,0 1-1 0 0,1 0 1 0 0,-1-1-1 0 0,1 1 1 0 0,0 0 0 0 0,1 0-1 0 0,-1 0 1 0 0,1-1-1 0 0,0 1 1 0 0,0 0-1 0 0,0 5 1 0 0,1-7-19 0 0,-1 0 1 0 0,1 0-1 0 0,0 0 0 0 0,-1 0 1 0 0,1 0-1 0 0,0-1 1 0 0,1 1-1 0 0,-1 0 0 0 0,0-1 1 0 0,1 1-1 0 0,0-1 1 0 0,-1 1-1 0 0,1-1 1 0 0,0 0-1 0 0,0 0 0 0 0,0 0 1 0 0,1 0-1 0 0,-1 0 1 0 0,0 0-1 0 0,1 0 0 0 0,-1-1 1 0 0,5 2-1 0 0,3 1 105 0 0,1-2 0 0 0,-1 0 0 0 0,1 0 0 0 0,-1-1 0 0 0,1 0 0 0 0,0-1 0 0 0,17-2 0 0 0,3 2-23 0 0,-25 0-123 0 0,15 0 29 0 0,-1-1 0 0 0,26-4 0 0 0,-41 4-73 0 0,0 1 0 0 0,0-2 0 0 0,0 1 1 0 0,0-1-1 0 0,0 1 0 0 0,0-1 0 0 0,-1-1 0 0 0,1 1 0 0 0,-1-1 0 0 0,0 1 0 0 0,0-1 0 0 0,0-1 0 0 0,0 1 0 0 0,6-7 0 0 0,-7 6-8 0 0,-1 0-1 0 0,0 0 1 0 0,0 0 0 0 0,0 0-1 0 0,-1 0 1 0 0,1-1 0 0 0,-1 1 0 0 0,0-1-1 0 0,0 1 1 0 0,-1-1 0 0 0,1 1 0 0 0,-1-1-1 0 0,0 0 1 0 0,0 1 0 0 0,-1-1 0 0 0,1 1-1 0 0,-2-6 1 0 0,-2-7-95 0 0,-1-1 1 0 0,-13-31-1 0 0,5 19-8 0 0,-1 0-1 0 0,-2 1 1 0 0,-37-52 0 0 0,50 77 132 0 0,0 0 1 0 0,0 0 0 0 0,-1 1-1 0 0,0-1 1 0 0,1 1 0 0 0,-1 0-1 0 0,-1 0 1 0 0,1 0 0 0 0,-8-4-1 0 0,10 6-8 0 0,0 1 0 0 0,1-1-1 0 0,-1 1 1 0 0,0-1 0 0 0,1 1 0 0 0,-1 0-1 0 0,0 0 1 0 0,0 0 0 0 0,0 0 0 0 0,1 0-1 0 0,-1 0 1 0 0,0 0 0 0 0,1 0 0 0 0,-1 1-1 0 0,0-1 1 0 0,0 1 0 0 0,1-1 0 0 0,-1 1-1 0 0,1 0 1 0 0,-1 0 0 0 0,0 0-1 0 0,1 0 1 0 0,0 0 0 0 0,-1 0 0 0 0,1 0-1 0 0,0 0 1 0 0,-1 0 0 0 0,1 1 0 0 0,0-1-1 0 0,0 0 1 0 0,-2 3 0 0 0,-3 5-549 0 0,0 1 1 0 0,1-1-1 0 0,0 1 0 0 0,-6 18 1 0 0,4-6-646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2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1 514 16583 0 0,'0'0'4114'0'0,"5"-8"-2689"0"0,2-4-515 0 0,-4 7-739 0 0,0 0-1 0 0,0 1 0 0 0,0-1 0 0 0,0 1 1 0 0,6-6-1 0 0,-4 6-148 0 0,-3 3-14 0 0,0-1 0 0 0,-1 1 0 0 0,1-1 0 0 0,0 1 0 0 0,-1-1 0 0 0,1 0 0 0 0,-1 0 0 0 0,1 0 0 0 0,-1 1 0 0 0,0-1 0 0 0,0-1 0 0 0,0 1 0 0 0,0 0 0 0 0,0 0 0 0 0,0 0 0 0 0,-1 0 0 0 0,1-3 0 0 0,-1 1-2 0 0,1 1 0 0 0,-1 0-1 0 0,1-1 1 0 0,-1 1-1 0 0,1 0 1 0 0,0 0-1 0 0,0-1 1 0 0,1 1-1 0 0,-1 0 1 0 0,0 0-1 0 0,1 0 1 0 0,0 0-1 0 0,4-5 1 0 0,14-21 18 0 0,-1-2 0 0 0,24-53 0 0 0,16-28-92 0 0,-51 99-6 0 0,1 0-1 0 0,1 1 1 0 0,0 0 0 0 0,0 0 0 0 0,1 1 0 0 0,13-9 0 0 0,-21 17 46 0 0,0 1-1 0 0,1 0 1 0 0,-1 0-1 0 0,0 0 1 0 0,1 0 0 0 0,0 0-1 0 0,-1 1 1 0 0,1 0-1 0 0,0 0 1 0 0,-1 0 0 0 0,8-1-1 0 0,-9 2 17 0 0,1 0-1 0 0,-1 0 1 0 0,0 0 0 0 0,1 1-1 0 0,-1-1 1 0 0,0 1-1 0 0,1-1 1 0 0,-1 1 0 0 0,0 0-1 0 0,0 0 1 0 0,0 0-1 0 0,0 0 1 0 0,0 0 0 0 0,0 0-1 0 0,0 1 1 0 0,0-1-1 0 0,0 1 1 0 0,-1-1 0 0 0,1 1-1 0 0,2 3 1 0 0,2 3-10 0 0,-1-1 0 0 0,-1 1 0 0 0,0-1 0 0 0,0 1 0 0 0,0 0 0 0 0,-1 1 0 0 0,0-1 0 0 0,2 12 0 0 0,0 8-4 0 0,1 36-1 0 0,-5-45 160 0 0,1 0-1 0 0,0 0 1 0 0,2 0-1 0 0,10 34 1 0 0,-11-46-58 0 0,1-1 0 0 0,0 1 0 0 0,0-1 0 0 0,0 1 1 0 0,0-1-1 0 0,10 9 0 0 0,36 30 108 0 0,-23-22-119 0 0,56 45 103 0 0,-71-60-116 0 0,1 0 0 0 0,-1 0 0 0 0,2-2 0 0 0,-1 1-1 0 0,16 4 1 0 0,-19-9-5 0 0,-1 0-1 0 0,1 0 0 0 0,-1-1 1 0 0,1 0-1 0 0,-1-1 1 0 0,1 0-1 0 0,17-3 0 0 0,5-2-683 0 0,30-10-1 0 0,-39 9-308 0 0,12-3-232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2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53 5527 0 0,'0'0'423'0'0,"0"-2"-278"0"0,0-1 770 0 0,-1-1 0 0 0,1 1 0 0 0,-1-1 0 0 0,0 1 0 0 0,0 0-1 0 0,0-1 1 0 0,-1 1 0 0 0,1 0 0 0 0,-1 0 0 0 0,-3-5 0 0 0,-1-2 5573 0 0,6 13-6263 0 0,-3 13-181 0 0,2 0-1 0 0,0 17 1 0 0,1-12-15 0 0,-3 19-1 0 0,-7 53 33 0 0,8-57-32 0 0,-2-1 0 0 0,-9 38-1 0 0,7-49-287 0 0,-1 0 0 0 0,-18 40 0 0 0,24-62-12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2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 10591 0 0,'-7'-7'6368'0'0,"23"7"-6216"0"0,3 0-248 0 0,4-2-56 0 0,-5 2-6608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2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0 8751 0 0,'0'0'8788'0'0,"-2"0"-8142"0"0,-3 1-463 0 0,1-1 0 0 0,-1 1 1 0 0,1 0-1 0 0,-1 0 0 0 0,1 0 1 0 0,0 1-1 0 0,-8 3 0 0 0,-31 19 142 0 0,12-6-38 0 0,1 0-32 0 0,2 1 0 0 0,0 1 0 0 0,-32 32 0 0 0,54-46-213 0 0,3-4-27 0 0,-34 33 93 0 0,32-31-96 0 0,1 1 1 0 0,1-1-1 0 0,-1 1 1 0 0,1 0-1 0 0,-1 0 1 0 0,-2 8-1 0 0,6-13-12 0 0,-1 1 0 0 0,1-1 0 0 0,0 0 0 0 0,-1 1 0 0 0,1-1 0 0 0,0 1 0 0 0,0-1 0 0 0,0 1 0 0 0,-1-1 0 0 0,1 1 0 0 0,0-1 0 0 0,0 1 0 0 0,0 0 0 0 0,0-1 0 0 0,0 1 0 0 0,0-1 0 0 0,0 1 0 0 0,0-1 0 0 0,0 1 0 0 0,0-1 0 0 0,0 1 0 0 0,0-1 0 0 0,1 1 0 0 0,-1-1 0 0 0,0 1 0 0 0,0-1 0 0 0,0 1 0 0 0,1-1 0 0 0,-1 1 0 0 0,0-1 0 0 0,1 1 0 0 0,0 0 0 0 0,0 0 0 0 0,1 3-8 0 0,0 0 0 0 0,1-1-1 0 0,0 1 1 0 0,0 0 0 0 0,0-1-1 0 0,0 0 1 0 0,1 0 0 0 0,-1 0-1 0 0,1 0 1 0 0,0 0 0 0 0,4 2-1 0 0,9 5-60 0 0,22 8 1 0 0,-35-16 57 0 0,212 112-294 0 0,-207-109 298 0 0,108 69-57 0 0,-112-70 66 0 0,-3-3 5 0 0,0 1 0 0 0,1-1 0 0 0,-2 1 0 0 0,1 0-1 0 0,0 0 1 0 0,0 0 0 0 0,0 0 0 0 0,1 3 0 0 0,2 3 5 0 0,-5-8-10 0 0,0 0 1 0 0,0 1-1 0 0,0-1 0 0 0,0 1 0 0 0,0-1 1 0 0,0 0-1 0 0,0 1 0 0 0,0-1 0 0 0,0 1 0 0 0,0-1 1 0 0,0 0-1 0 0,0 1 0 0 0,0-1 0 0 0,0 1 1 0 0,0-1-1 0 0,-1 0 0 0 0,1 1 0 0 0,0-1 1 0 0,0 0-1 0 0,0 1 0 0 0,-1-1 0 0 0,1 0 0 0 0,0 1 1 0 0,-1-1-1 0 0,0 1 2 0 0,-2 2 20 0 0,1 0 0 0 0,-1 0 0 0 0,0 0-1 0 0,0-1 1 0 0,0 1 0 0 0,-1-1 0 0 0,1 0 0 0 0,-7 3-1 0 0,-34 12 266 0 0,8-3-202 0 0,12-4-67 0 0,0-1 0 0 0,-1 0 0 0 0,0-2 0 0 0,0-1 0 0 0,-1-1 1 0 0,-51 3-1 0 0,63-7 14 0 0,0-2-1 0 0,-21-1 1 0 0,32 1-34 0 0,0 1 0 0 0,-1-1 0 0 0,1 0-1 0 0,0 0 1 0 0,0 0 0 0 0,-1 0 0 0 0,1 0 0 0 0,0-1 0 0 0,0 0-1 0 0,0 1 1 0 0,1-1 0 0 0,-1 0 0 0 0,0 0 0 0 0,1 0 0 0 0,-5-6 0 0 0,6 7-120 0 0,0 0 1 0 0,1 0 0 0 0,-1 0 0 0 0,0 0 0 0 0,1-1 0 0 0,0 1 0 0 0,-1 0-1 0 0,1 0 1 0 0,0-1 0 0 0,-1 1 0 0 0,1 0 0 0 0,0-1 0 0 0,0-1 0 0 0,0-8-907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55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6535 0 0,'0'0'592'0'0,"2"-1"-490"0"0,5-5 147 0 0,1 0 0 0 0,-1 0 0 0 0,0-1 1 0 0,7-7-1 0 0,1-3 2275 0 0,-17 28-2082 0 0,4 17 396 0 0,-2-26-206 0 0,2-1-440 0 0,5 1 195 0 0,-1 0 0 0 0,1-1 0 0 0,0 0 0 0 0,0 0-1 0 0,0 0 1 0 0,0-1 0 0 0,11 0 0 0 0,-17 1-322 0 0,1 0-54 0 0,0 1 0 0 0,-1 0 0 0 0,1-1 0 0 0,0 1 0 0 0,-1 0 0 0 0,0 0 0 0 0,1 0 0 0 0,-1 0-1 0 0,0 0 1 0 0,0 0 0 0 0,0 0 0 0 0,0 0 0 0 0,0 0 0 0 0,-1 1 0 0 0,1-1 0 0 0,-1 0 0 0 0,0 1 0 0 0,1 1 0 0 0,0 1 20 0 0,0 8 43 0 0,0 0 0 0 0,-1 0 0 0 0,0 0-1 0 0,-1 0 1 0 0,0 0 0 0 0,-5 20 0 0 0,-27 76 159 0 0,7-24-184 0 0,17-51-43 0 0,-4 50 1 0 0,11-67-8 0 0,1 0 1 0 0,1 0 0 0 0,0 0-1 0 0,2 0 1 0 0,3 18-1 0 0,-1-18 1 0 0,2-1 0 0 0,0 0 0 0 0,10 19 0 0 0,10 25 0 0 0,-19-34 109 0 0,0 0-1 0 0,-2 1 0 0 0,-1-1 0 0 0,1 42 1 0 0,-9 109 534 0 0,3-158-629 0 0,-9 182 134 0 0,10-1-29 0 0,1-82 231 0 0,1-66-142 0 0,3 0 0 0 0,2 0 0 0 0,2 0 0 0 0,27 84 0 0 0,-26-99-186 0 0,-1 0-1 0 0,-2 0 0 0 0,-1 1 1 0 0,-2 0-1 0 0,-1 56 0 0 0,-3-80-21 0 0,1 0 0 0 0,1 1 0 0 0,1-1 0 0 0,8 27 0 0 0,-2-15 0 0 0,20 39 0 0 0,-19-45 0 0 0,-1-1 0 0 0,0 2 0 0 0,-2-1 0 0 0,0 1 0 0 0,-1 0 0 0 0,6 42 0 0 0,-9-25 0 0 0,2-1 0 0 0,2 0 0 0 0,17 55 0 0 0,-5-31 35 0 0,-2 1 0 0 0,-3 1-1 0 0,8 82 1 0 0,-20-111 184 0 0,-4 50 0 0 0,0-46-152 0 0,-1 15-21 0 0,1-26-8 0 0,1-1-1 0 0,1 0 1 0 0,5 38-1 0 0,0-37-37 0 0,2-1 0 0 0,0 0 0 0 0,2 0 0 0 0,1-1 0 0 0,26 47 0 0 0,-31-61 0 0 0,0-1 0 0 0,-1 1 0 0 0,0 0 0 0 0,-1 0 0 0 0,0 0 0 0 0,-1 1 0 0 0,0-1 0 0 0,-1 1 0 0 0,0 15 0 0 0,-2 10 0 0 0,-9 57 0 0 0,9-86 0 0 0,0 13 11 0 0,1 1-1 0 0,0 0 1 0 0,2 0 0 0 0,7 38-1 0 0,-1-8 1 0 0,-7-42-11 0 0,1 5 0 0 0,0 0 0 0 0,-2 21 0 0 0,0-19 10 0 0,1 0 0 0 0,1 0 0 0 0,1 0 0 0 0,0 0-1 0 0,9 27 1 0 0,-3-8 23 0 0,-7-28 13 0 0,-1 0 1 0 0,0 1-1 0 0,0 0 0 0 0,-1-1 1 0 0,-2 14-1 0 0,-8 43 164 0 0,8-53-158 0 0,-2 14 64 0 0,1 1 0 0 0,2-1 0 0 0,2 44 0 0 0,0-62-79 0 0,0 0 0 0 0,0 0 0 0 0,1 0 0 0 0,0 0 0 0 0,1 0-1 0 0,-1 0 1 0 0,2-1 0 0 0,-1 1 0 0 0,1-1 0 0 0,0 0 0 0 0,8 11 0 0 0,-1-5-9 0 0,14 23 1 0 0,-7-11-46 0 0,-15-21-7 0 0,0 0-1 0 0,0 1 1 0 0,0-1 0 0 0,-1 1-1 0 0,1-1 1 0 0,-1 1 0 0 0,0 0-1 0 0,0 0 1 0 0,-1 0 0 0 0,1 0 0 0 0,-1 0-1 0 0,0 0 1 0 0,0 9 0 0 0,-1-1 8 0 0,-1 0 1 0 0,-1 0-1 0 0,-6 24 1 0 0,-2 19 22 0 0,5-14-7 0 0,2-13 0 0 0,1 0 0 0 0,2 48 0 0 0,3-34 0 0 0,1-14 0 0 0,-2-19 0 0 0,-1-5 0 0 0,0 0 0 0 0,0 0 0 0 0,-1 0 0 0 0,0 1 0 0 0,0 7 0 0 0,-1-2 39 0 0,-1 0 0 0 0,0 0 0 0 0,0 0 0 0 0,-1 0-1 0 0,-1 0 1 0 0,1 0 0 0 0,-2-1 0 0 0,-10 18 0 0 0,8-12 262 0 0,-1 0 0 0 0,-5 19 0 0 0,11-27-134 0 0,1-4-129 0 0,2 16 123 0 0,-1-7-129 0 0,5 1 10 0 0,-2-2-31 0 0,-2-9-11 0 0,-1-1-1 0 0,1 0 1 0 0,0 1 0 0 0,-1-1-1 0 0,1 0 1 0 0,0 0 0 0 0,0 0-1 0 0,2 3 1 0 0,0 2 4 0 0,1 27 70 0 0,2 7 67 0 0,-3-4 331 0 0,-4-34-450 0 0,6 20 148 0 0,-2-10-170 0 0,-1-1 0 0 0,0-3 11 0 0,-1-5 31 0 0,2 5-18 0 0,-1-6 43 0 0,4 7 10 0 0,0 0-10 0 0,-3-7-14 0 0,-1-1-43 0 0,-1 0 0 0 0,1 0 0 0 0,0 1 0 0 0,-1-1 0 0 0,1 0 0 0 0,-1 0 0 0 0,0 1 0 0 0,0-1 0 0 0,0 1 0 0 0,0-1 0 0 0,0 1 0 0 0,-1-1 0 0 0,1 4 0 0 0,1 3 0 0 0,-1-8 187 0 0,-1 2-125 0 0,1 5 1 0 0,-1-6 86 0 0,1 0-79 0 0,3 6-3 0 0,-2 0-11 0 0,10 15 64 0 0,-7-15-60 0 0,-4-6-32 0 0,-1 0-400 0 0,-1 1-29 0 0,-3 8 116 0 0,-1-4-3134 0 0,-1-1 1721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5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1375 0 0,'0'0'3622'0'0,"2"-1"-3228"0"0,24-7 9037 0 0,-23 8-9184 0 0,21-4 363 0 0,25-7 1 0 0,-32 7-242 0 0,-1 0 0 0 0,1 1 0 0 0,0 0 0 0 0,33 0 0 0 0,-8 9-215 0 0,-27-3-156 0 0,5-2 15 0 0,1-1-1 0 0,-1 0 0 0 0,0-2 0 0 0,33-6 1 0 0,28-3-11 0 0,-46 9-2 0 0,47-3 0 0 0,-10 0 11 0 0,-2-3 248 0 0,-45 4-170 0 0,0 2-1 0 0,34 0 1 0 0,-38 3-89 0 0,-2-1 0 0 0,0 2 0 0 0,27 5 0 0 0,-32-5 0 0 0,10 0 0 0 0,39-4 0 0 0,-38 0 0 0 0,76-7 33 0 0,-69 4-27 0 0,0 2 0 0 0,0 1 1 0 0,0 2-1 0 0,36 4 0 0 0,28 15-6 0 0,-66-14 0 0 0,41 1 0 0 0,117-11-4 0 0,-97 0 99 0 0,-64 5 14 0 0,0 2 1 0 0,51 10 0 0 0,0 0-82 0 0,38 4-28 0 0,-58-7 0 0 0,90 3 0 0 0,51-22 604 0 0,-118 4 70 0 0,130 6 0 0 0,-48 19-611 0 0,42 2-62 0 0,-115-11-1 0 0,17 1 0 0 0,102 1 62 0 0,-64-2 12 0 0,81 8 4 0 0,-208-16-36 0 0,68 7 109 0 0,110-2 0 0 0,98-21 59 0 0,-108 15 62 0 0,66-4 768 0 0,-177-5-864 0 0,109-27 0 0 0,-136 26-57 0 0,67-5-1 0 0,52 7 199 0 0,-90 4-263 0 0,92-1-54 0 0,178-6 64 0 0,-270 7-64 0 0,202 2 0 0 0,-109 12 0 0 0,182-11 0 0 0,-186-16 25 0 0,53-2 14 0 0,79 16 25 0 0,-102 4-5 0 0,-155-2-54 0 0,15-1-8 0 0,78 4-10 0 0,29 22 13 0 0,-154-24 11 0 0,1 1 42 0 0,9 2 87 0 0,-11-2-146 0 0,27 2-72 0 0,-31-4 78 0 0,20 1 0 0 0,-11 2 0 0 0,1-5 0 0 0,-7 0-11 0 0,-11 2-55 0 0,3 1-62 0 0,2-2-255 0 0,7 0 468 0 0,-1-2 18 0 0,-3 2-152 0 0,-1 0 0 0 0,1 0 0 0 0,-1 0 0 0 0,1 0 0 0 0,0 1 0 0 0,0-1 0 0 0,5 1 0 0 0,-7 0-146 0 0,1 0 106 0 0,1 0-631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2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5 270 6911 0 0,'0'0'7904'0'0,"1"3"-7184"0"0,0 7-506 0 0,0 1-1 0 0,-1-1 0 0 0,0 1 0 0 0,0-1 1 0 0,-3 12-1 0 0,0 23 1349 0 0,2-18-1393 0 0,1-2-410 0 0,4 39-1 0 0,-2-40 314 0 0,-2-17-36 0 0,0-17-45 0 0,-2-3-130 0 0,2-1 0 0 0,0 1-1 0 0,0-1 1 0 0,1 1 0 0 0,1 0 0 0 0,0 0 0 0 0,1 0 0 0 0,1 0 0 0 0,0 0-1 0 0,11-23 1 0 0,-8 22 49 0 0,0 0-1 0 0,1 1 1 0 0,1 0-1 0 0,0 0 1 0 0,1 1-1 0 0,1 0 1 0 0,0 1-1 0 0,15-13 1 0 0,2 1 10 0 0,-19 15 65 0 0,1 0 0 0 0,0 1 1 0 0,0 0-1 0 0,12-5 0 0 0,-14 8 69 0 0,0 0-1 0 0,0 1 0 0 0,1 0 1 0 0,-1 0-1 0 0,1 1 0 0 0,0 0 1 0 0,-1 1-1 0 0,11-1 0 0 0,-18 3-38 0 0,0-1-1 0 0,0 0 0 0 0,-1 0 1 0 0,1 0-1 0 0,0 0 1 0 0,0 1-1 0 0,0-1 0 0 0,0 0 1 0 0,-1 1-1 0 0,1-1 1 0 0,0 1-1 0 0,0-1 0 0 0,-1 1 1 0 0,1-1-1 0 0,0 1 0 0 0,-1 0 1 0 0,1-1-1 0 0,0 1 1 0 0,0 1-1 0 0,1 0 34 0 0,2 2 6 0 0,-1 0 1 0 0,0 1-1 0 0,1-1 0 0 0,-1 1 0 0 0,-1 0 0 0 0,1 0 1 0 0,-1 0-1 0 0,0 0 0 0 0,0 0 0 0 0,0 0 0 0 0,-1 0 0 0 0,2 11 1 0 0,-1 2 185 0 0,-1 1 0 0 0,-1 27 1 0 0,-12 74 258 0 0,0-8-354 0 0,12-96-123 0 0,1-5 226 0 0,1-12-99 0 0,4-23 0 0 0,-2 8-27 0 0,10-27-27 0 0,6-18-82 0 0,32-70-1 0 0,-25 72-128 0 0,27-50-388 0 0,-47 96 383 0 0,1 1 0 0 0,1 0 0 0 0,0 0 0 0 0,0 1 0 0 0,1 0-1 0 0,13-10 1 0 0,-18 17 105 0 0,1 0 0 0 0,0 0 0 0 0,1 0 0 0 0,-1 1 1 0 0,0 0-1 0 0,1 0 0 0 0,0 1 0 0 0,0-1 0 0 0,-1 1 0 0 0,1 1 0 0 0,0 0 0 0 0,15-1 0 0 0,-18 2 45 0 0,1 0 1 0 0,-1 0-1 0 0,1 0 0 0 0,-1 1 0 0 0,1 0 1 0 0,-1 0-1 0 0,0 0 0 0 0,1 0 1 0 0,-1 1-1 0 0,0 0 0 0 0,0-1 1 0 0,0 2-1 0 0,0-1 0 0 0,0 0 0 0 0,0 1 1 0 0,-1 0-1 0 0,1 0 0 0 0,-1 0 1 0 0,0 0-1 0 0,0 0 0 0 0,3 5 1 0 0,1 4 108 0 0,0-1 1 0 0,-1 2 0 0 0,-1-1-1 0 0,0 1 1 0 0,0-1 0 0 0,-2 1-1 0 0,4 21 1 0 0,-1 4 154 0 0,0 54-1 0 0,-5-27-151 0 0,-2-25-76 0 0,9 63 1 0 0,-8-99-104 0 0,1 0-1 0 0,-1 0 1 0 0,1 0-1 0 0,0 0 0 0 0,1 0 1 0 0,-1 0-1 0 0,1-1 1 0 0,-1 1-1 0 0,1-1 1 0 0,0 1-1 0 0,1-1 0 0 0,2 4 1 0 0,-5-6-34 0 0,1-1-1 0 0,-1 0 1 0 0,1 0 0 0 0,-1 1 0 0 0,1-1 0 0 0,-1 0 0 0 0,1 0-1 0 0,-1 0 1 0 0,1 0 0 0 0,0 0 0 0 0,-1 1 0 0 0,1-1-1 0 0,-1 0 1 0 0,1 0 0 0 0,-1 0 0 0 0,1 0 0 0 0,-1-1 0 0 0,1 1-1 0 0,-1 0 1 0 0,1 0 0 0 0,0 0 0 0 0,1-1-196 0 0,12-2-831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43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984 0 6447 0 0,'-3'3'499'0'0,"-27"35"2233"0"0,-39 64 1 0 0,14-19 973 0 0,10-21-2902 0 0,-108 159 463 0 0,16 12-852 0 0,-37 164-459 0 0,146-329-1306 0 0,-2-1-1 0 0,-4-2 0 0 0,-73 108 1 0 0,95-156 536 0 0,-21 21 1 0 0,29-33 582 0 0,-1 0 1 0 0,0-1-1 0 0,0 0 1 0 0,0 0-1 0 0,0 0 1 0 0,-1-1-1 0 0,1 0 1 0 0,-10 4-1 0 0,15-7 219 0 0,0 0 0 0 0,0 0 1 0 0,0 0-1 0 0,0 1 0 0 0,-1-1 0 0 0,1 0 0 0 0,0 0 0 0 0,0 0 0 0 0,0 0 0 0 0,0 0 0 0 0,0 0 0 0 0,-1 0 0 0 0,1 0 0 0 0,0 0 0 0 0,0 0 0 0 0,0 0 1 0 0,0 0-1 0 0,0 0 0 0 0,-1 0 0 0 0,1 0 0 0 0,0 0 0 0 0,0 0 0 0 0,0-1 0 0 0,0 1 0 0 0,0 0 0 0 0,0 0 0 0 0,-1 0 0 0 0,1 0 0 0 0,0 0 0 0 0,0 0 1 0 0,0 0-1 0 0,0 0 0 0 0,0 0 0 0 0,0 0 0 0 0,0-1 0 0 0,0 1 0 0 0,-1 0 0 0 0,-7-12-929 0 0,3-6-2025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2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494 103 14655 0 0,'0'-8'161'0'0,"0"1"0"0"0,-1-1 0 0 0,0 1-1 0 0,-1-1 1 0 0,0 1 0 0 0,0 0 0 0 0,0 0 0 0 0,-1-1-1 0 0,-7-11 1 0 0,9 18-181 0 0,0 0 0 0 0,0-1 0 0 0,0 1 1 0 0,-1 0-1 0 0,1 0 0 0 0,0 0 0 0 0,-1 0 0 0 0,1 0 0 0 0,-1 0 0 0 0,1 0 0 0 0,-1 0 0 0 0,0 1 0 0 0,1-1 0 0 0,-1 0 0 0 0,0 1 0 0 0,1 0 0 0 0,-1-1 0 0 0,0 1 1 0 0,0 0-1 0 0,-3 0 0 0 0,1 0-92 0 0,-1 0 1 0 0,1 0 0 0 0,0 1 0 0 0,-1 0 0 0 0,1 0 0 0 0,0 0-1 0 0,-5 2 1 0 0,-8 5-27 0 0,1 0 0 0 0,0 1 0 0 0,-28 22-1 0 0,-40 41 426 0 0,48-39-67 0 0,13-13-24 0 0,-15 13 759 0 0,-57 64 0 0 0,91-93-837 0 0,1 0 0 0 0,1 0 0 0 0,-1 0 0 0 0,1 0 0 0 0,-1 1 0 0 0,1-1 0 0 0,0 1 0 0 0,1-1 0 0 0,-1 1 0 0 0,1 0 0 0 0,0 0 0 0 0,-1 9 0 0 0,2-12-79 0 0,0 0 0 0 0,0 0 0 0 0,1 0 0 0 0,-1 0 0 0 0,0 0 0 0 0,1 0 0 0 0,-1 0 0 0 0,1 0 0 0 0,0 0 0 0 0,0 0 1 0 0,0 0-1 0 0,0 0 0 0 0,0 0 0 0 0,0 0 0 0 0,0-1 0 0 0,1 1 0 0 0,-1 0 0 0 0,0-1 0 0 0,1 1 0 0 0,0-1 0 0 0,-1 0 0 0 0,1 1 0 0 0,0-1 1 0 0,0 0-1 0 0,-1 0 0 0 0,1 0 0 0 0,0 0 0 0 0,0 0 0 0 0,0-1 0 0 0,0 1 0 0 0,3 0 0 0 0,4 1-2 0 0,0-1 0 0 0,1 0-1 0 0,-1-1 1 0 0,0 1 0 0 0,0-2-1 0 0,0 1 1 0 0,1-1 0 0 0,-1-1-1 0 0,0 0 1 0 0,10-3 0 0 0,-4 0 7 0 0,1 0 0 0 0,-1-2 0 0 0,0 0 0 0 0,25-16 0 0 0,-33 18-107 0 0,-1 0 0 0 0,0 0 0 0 0,0-1 0 0 0,0 0 0 0 0,0 0 0 0 0,7-12 0 0 0,23-45-694 0 0,-7 11 75 0 0,-28 51 648 0 0,-1 0 0 0 0,0 1 0 0 0,1-1 0 0 0,-1 0 0 0 0,1 1-1 0 0,-1-1 1 0 0,1 0 0 0 0,0 1 0 0 0,-1-1 0 0 0,1 1 0 0 0,0-1 0 0 0,-1 1-1 0 0,1-1 1 0 0,0 1 0 0 0,-1 0 0 0 0,1-1 0 0 0,0 1 0 0 0,0 0 0 0 0,0-1 0 0 0,1 1 135 0 0,-1 0-1 0 0,2 2-68 0 0,-1-1-1 0 0,1 0 1 0 0,-1 1 0 0 0,0 0-1 0 0,1-1 1 0 0,-1 1 0 0 0,0 0-1 0 0,0 0 1 0 0,0 0 0 0 0,0 0 0 0 0,-1 1-1 0 0,1-1 1 0 0,-1 0 0 0 0,1 1-1 0 0,-1-1 1 0 0,2 5 0 0 0,1 5 39 0 0,0 0-1 0 0,3 20 1 0 0,2 7-659 0 0,-5-29-166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2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152 612 10135 0 0,'0'0'778'0'0,"1"-2"-181"0"0,5-7 1359 0 0,0-1 0 0 0,0 1 0 0 0,-1-1 1 0 0,5-15-1 0 0,-8 21-1880 0 0,-1 0 1 0 0,-1 0-1 0 0,1 0 0 0 0,0 0 1 0 0,-1 0-1 0 0,0 0 1 0 0,0 0-1 0 0,0 0 0 0 0,0 0 1 0 0,-1 0-1 0 0,1 0 1 0 0,-1 0-1 0 0,0 1 1 0 0,0-1-1 0 0,-1 0 0 0 0,-2-5 1 0 0,-5-6-28 0 0,0 0 1 0 0,-2 1-1 0 0,0 0 1 0 0,-24-24 0 0 0,19 23-41 0 0,2-1 0 0 0,-22-30 1 0 0,31 37-16 0 0,-1-1 0 0 0,1 1 0 0 0,1-1 0 0 0,0 0 0 0 0,0 0 0 0 0,1 0 0 0 0,0 0 0 0 0,1-1 0 0 0,-1-10 0 0 0,2 12-96 0 0,1 1 1 0 0,1 0-1 0 0,-1 0 1 0 0,1-1-1 0 0,1 1 1 0 0,-1 0-1 0 0,1 0 1 0 0,1 0-1 0 0,-1 1 0 0 0,1-1 1 0 0,1 0-1 0 0,5-8 1 0 0,-7 11 52 0 0,2-1 0 0 0,-1 1 0 0 0,0 0 0 0 0,1 0 0 0 0,0 1 0 0 0,0-1 0 0 0,0 1 0 0 0,1 0 0 0 0,0 0 0 0 0,-1 0 0 0 0,1 0 0 0 0,1 1 0 0 0,-1 0 0 0 0,0 0 0 0 0,1 1 0 0 0,0-1 0 0 0,-1 1 0 0 0,1 0 0 0 0,0 1 0 0 0,0-1 0 0 0,0 1 0 0 0,0 0 0 0 0,0 1 0 0 0,0-1 0 0 0,10 2 1 0 0,5 0 182 0 0,1 1 1 0 0,-1 1 0 0 0,0 1 0 0 0,0 1 0 0 0,-1 0 0 0 0,1 2-1 0 0,19 9 1 0 0,-28-10-88 0 0,-1-1-1 0 0,-1 1 0 0 0,1 1 1 0 0,-1 0-1 0 0,0 0 1 0 0,-1 1-1 0 0,1 1 0 0 0,-2-1 1 0 0,1 1-1 0 0,-1 1 0 0 0,-1 0 1 0 0,1 0-1 0 0,7 15 1 0 0,-13-20-44 0 0,-1-1 0 0 0,1 1 1 0 0,-1-1-1 0 0,0 1 1 0 0,0-1-1 0 0,0 1 0 0 0,-1 0 1 0 0,0-1-1 0 0,0 1 1 0 0,0 0-1 0 0,0-1 0 0 0,-1 1 1 0 0,1 0-1 0 0,-1-1 1 0 0,-1 1-1 0 0,1-1 0 0 0,-4 9 1 0 0,0-3-23 0 0,0 0 1 0 0,-1 0-1 0 0,0-1 1 0 0,0 1-1 0 0,-1-2 1 0 0,-10 12 0 0 0,-2-1-242 0 0,-1 0 1 0 0,-1-1 0 0 0,-1-2 0 0 0,0 0 0 0 0,-26 13 0 0 0,35-22 91 0 0,0 0-1 0 0,-1-1 1 0 0,1-1-1 0 0,-1 0 1 0 0,-1-1-1 0 0,1 0 1 0 0,-1-1-1 0 0,1-1 1 0 0,-1-1-1 0 0,0 0 1 0 0,-15-1 0 0 0,5-4-189 0 0,23 4 52 0 0,1-1 0 0 0,0 1 0 0 0,0-1 1 0 0,-1 1-1 0 0,1-1 0 0 0,0 0 0 0 0,0 1 0 0 0,0-1 0 0 0,0 0 0 0 0,0 0 1 0 0,0 0-1 0 0,0 0 0 0 0,0 0 0 0 0,0 0 0 0 0,0 0 0 0 0,0 0 0 0 0,-1-3 1 0 0,-1-8-5062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2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8287 0 0,'0'0'1139'0'0,"2"3"169"0"0,4 18 336 0 0,-1 0 1 0 0,0 0-1 0 0,2 34 0 0 0,-6-23-594 0 0,-4 60 0 0 0,-4-33-798 0 0,-4 1 0 0 0,-19 64 0 0 0,-23 45 91 0 0,24-83-196 0 0,-21 101 1 0 0,48-175-116 0 0,0 0 0 0 0,1 0 0 0 0,0 0 0 0 0,1 0 1 0 0,0 0-1 0 0,3 18 0 0 0,-2-27-134 0 0,0 1 0 0 0,-1 0 0 0 0,2 0 1 0 0,-1-1-1 0 0,0 1 0 0 0,1 0 0 0 0,-1-1 0 0 0,1 0 0 0 0,0 1 0 0 0,0-1 0 0 0,1 0 0 0 0,-1 0 0 0 0,1 0 1 0 0,-1 0-1 0 0,1 0 0 0 0,0-1 0 0 0,0 1 0 0 0,0-1 0 0 0,0 0 0 0 0,1 0 0 0 0,-1 0 0 0 0,0 0 0 0 0,6 2 1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2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8287 0 0,'0'0'639'0'0,"2"0"-64"0"0,8-4 1929 0 0,-1-1 0 0 0,0 0-1 0 0,15-10 1 0 0,-13 8-1718 0 0,22-12-1 0 0,-21 14-722 0 0,1-1 0 0 0,0 2 0 0 0,0 0-1 0 0,27-5 1 0 0,-36 8-49 0 0,0 1 1 0 0,0 0-1 0 0,1 0 0 0 0,-1 0 1 0 0,0 0-1 0 0,1 1 0 0 0,-1-1 1 0 0,0 1-1 0 0,0 1 0 0 0,1-1 0 0 0,-1 0 1 0 0,0 1-1 0 0,0 0 0 0 0,-1 0 1 0 0,1 0-1 0 0,0 0 0 0 0,-1 1 1 0 0,1-1-1 0 0,4 5 0 0 0,22 17 370 0 0,-28-24-370 0 0,0 0-1 0 0,0 1 1 0 0,0-1-1 0 0,0 0 1 0 0,0 0-1 0 0,0 0 1 0 0,0 0-1 0 0,0 0 1 0 0,0-1-1 0 0,0 1 1 0 0,0 0-1 0 0,0-1 1 0 0,2-1-1 0 0,-1 2 33 0 0,4-3 5 0 0,-1 1 0 0 0,1-1 0 0 0,-1 0 0 0 0,1 0 0 0 0,-1-1 0 0 0,0 0 0 0 0,-1 0 0 0 0,1 0 0 0 0,-1-1 0 0 0,1 1 0 0 0,-2-2 0 0 0,6-4 0 0 0,-3 1-55 0 0,0 0 0 0 0,-1 0 0 0 0,0-1 0 0 0,-1 0 0 0 0,0 0 0 0 0,7-20-1 0 0,-11 26-145 0 0,0 0 0 0 0,0 0 0 0 0,0 0 0 0 0,0 0-1 0 0,-1 0 1 0 0,0-1 0 0 0,0 1 0 0 0,-1-6-1 0 0,1 9 74 0 0,0-1-1 0 0,0 1 1 0 0,-1 0-1 0 0,1-1 1 0 0,-1 1-1 0 0,1 0 1 0 0,-1 0-1 0 0,1-1 1 0 0,-1 1-1 0 0,0 0 1 0 0,1 0-1 0 0,-1 0 1 0 0,0 0-1 0 0,0 0 1 0 0,0 0-1 0 0,0 0 1 0 0,0 0-1 0 0,0 0 1 0 0,0 0-1 0 0,0 1 1 0 0,0-1-1 0 0,-1 0 1 0 0,1 1-1 0 0,0-1 1 0 0,0 1-1 0 0,-1-1 1 0 0,1 1-1 0 0,-3-1 1 0 0,-5 1-69 0 0,1-1 0 0 0,-1 1 0 0 0,0 1 0 0 0,0-1 0 0 0,1 1 0 0 0,-1 1 0 0 0,1 0 0 0 0,-1 0 0 0 0,1 1 0 0 0,-10 4 0 0 0,1 0 89 0 0,0 2 1 0 0,0 0-1 0 0,-24 19 1 0 0,22-15 188 0 0,1 2 1 0 0,1 0-1 0 0,0 1 1 0 0,2 0-1 0 0,-1 1 1 0 0,2 1-1 0 0,0 1 1 0 0,2 0-1 0 0,0 0 1 0 0,0 1-1 0 0,2 1 1 0 0,-12 36-1 0 0,15-37 157 0 0,2 0 0 0 0,0 0 0 0 0,1 1 0 0 0,0 20 0 0 0,3-34-236 0 0,1-1 0 0 0,0 0 0 0 0,0 0-1 0 0,1 0 1 0 0,0 0 0 0 0,0 0 0 0 0,0 0-1 0 0,1 0 1 0 0,0 0 0 0 0,0-1 0 0 0,1 1 0 0 0,-1-1-1 0 0,1 1 1 0 0,0-1 0 0 0,1 0 0 0 0,-1 0 0 0 0,1 0-1 0 0,5 5 1 0 0,-5-7-16 0 0,0 0-1 0 0,0-1 1 0 0,0 1 0 0 0,0-1-1 0 0,0 0 1 0 0,1 0 0 0 0,-1-1-1 0 0,0 1 1 0 0,1-1 0 0 0,-1 0-1 0 0,1 0 1 0 0,0 0 0 0 0,-1-1-1 0 0,1 0 1 0 0,7 0 0 0 0,7-1 62 0 0,1-1 1 0 0,25-7-1 0 0,-34 7-76 0 0,26-8-16 0 0,55-21 1 0 0,-10 2-11 0 0,-10 5-1730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3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15199 0 0,'0'0'6024'0'0,"11"3"-5736"0"0,-1 1-288 0 0,-1 1 0 0 0,-2 4-848 0 0,-1 2-184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3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12895 0 0,'0'0'10680'0'0,"9"-7"-10000"0"0,-2 4-352 0 0,0-4-72 0 0,0 1-8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41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3679 0 0,'0'0'3694'0'0,"2"-2"-3541"0"0,-2 2-104 0 0,0 0-1 0 0,0 0 0 0 0,0-1 1 0 0,0 1-1 0 0,0 0 1 0 0,0 0-1 0 0,1-1 1 0 0,-1 1-1 0 0,0 0 1 0 0,0 0-1 0 0,0 0 1 0 0,0-1-1 0 0,1 1 1 0 0,-1 0-1 0 0,0 0 0 0 0,0 0 1 0 0,1 0-1 0 0,-1-1 1 0 0,0 1-1 0 0,0 0 1 0 0,1 0-1 0 0,-1 0 1 0 0,0 0-1 0 0,0 0 1 0 0,1 0-1 0 0,-1 0 1 0 0,0 0-1 0 0,1 0 0 0 0,-1 0 1 0 0,0 0-1 0 0,0 0 1 0 0,1 0-1 0 0,-1 0 1 0 0,1 0-1 0 0,6 9 2605 0 0,-1-2-3097 0 0,3 3 1066 0 0,0-2-1 0 0,20 16 1 0 0,-22-20-519 0 0,-1 0 1 0 0,0 0-1 0 0,-1 1 0 0 0,1 0 0 0 0,-1 1 1 0 0,0-1-1 0 0,0 1 0 0 0,-1 0 0 0 0,1 0 1 0 0,-1 0-1 0 0,5 11 0 0 0,-2 5-76 0 0,-1 1 0 0 0,-1-1-1 0 0,3 24 1 0 0,2 72 132 0 0,-2-25 189 0 0,22 188 1508 0 0,-19-149-1603 0 0,11 68-149 0 0,-19-146 139 0 0,-7 94-1 0 0,0-101-82 0 0,2 1 0 0 0,5 52 0 0 0,7-1-8 0 0,-4-22-120 0 0,-4 82 0 0 0,-6 39-32 0 0,13-98 0 0 0,-2 83 0 0 0,-3-113 37 0 0,1-11-10 0 0,-3 23-27 0 0,6 115 0 0 0,14-75 0 0 0,-13-84 0 0 0,4 54 0 0 0,-6 69-18 0 0,-8-131 9 0 0,-1 1 0 0 0,-2-1 1 0 0,-8 38-1 0 0,-25 96-3 0 0,30-123 13 0 0,2 0-1 0 0,1 45 0 0 0,5-68 0 0 0,0 0 0 0 0,1 0 0 0 0,1 0 0 0 0,9 30 0 0 0,1-4 6 0 0,27 106 65 0 0,-33-119-54 0 0,-2 0 0 0 0,1 61 0 0 0,6 78 45 0 0,-10-150-60 0 0,0 52 138 0 0,-3-57-88 0 0,1 0 1 0 0,1 0 0 0 0,0 1 0 0 0,1-1-1 0 0,6 24 1 0 0,18 34 192 0 0,-16-51-208 0 0,-2 1-1 0 0,0 0 1 0 0,-2 0-1 0 0,0 1 1 0 0,2 29-1 0 0,-8-27-31 0 0,-2-1-1 0 0,-1 1 1 0 0,-1-1-1 0 0,-14 49 1 0 0,11-45 36 0 0,2-7-41 0 0,2 1 0 0 0,0 27 0 0 0,2-44 3 0 0,1-1 1 0 0,0 1-1 0 0,0-1 0 0 0,0 1 0 0 0,1-1 1 0 0,0 0-1 0 0,0 1 0 0 0,2 5 0 0 0,2 14 86 0 0,-4-22-67 0 0,1 14 85 0 0,-1 0 0 0 0,0 0 0 0 0,-2 22 0 0 0,-3 14 49 0 0,2-29-26 0 0,-7 44 0 0 0,5-45-106 0 0,-1 24 0 0 0,2-13-8 0 0,0-4 12 0 0,2 37 0 0 0,1-27-20 0 0,1-25 3 0 0,1-3 53 0 0,0-6 50 0 0,0 0 0 0 0,0-1 1 0 0,1 1-1 0 0,-1-1 0 0 0,5 5 0 0 0,-6-8-36 0 0,16 16-41 0 0,-15-16-118 0 0,0 0-473 0 0,4 6 388 0 0,-5-6 4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4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2759 0 0,'1'-1'3175'0'0,"26"-21"1834"0"0,-25 21-4535 0 0,11-6 508 0 0,-11 6-840 0 0,3-1-34 0 0,0 1 1 0 0,1 0 0 0 0,-1 0-1 0 0,0 0 1 0 0,10 0 0 0 0,-11 2-16 0 0,0 0 1 0 0,0 0 0 0 0,0 0-1 0 0,0 0 1 0 0,0 1 0 0 0,0 0 0 0 0,0 0-1 0 0,0 0 1 0 0,0 0 0 0 0,-1 0-1 0 0,5 4 1 0 0,18 10 283 0 0,-22-14-286 0 0,1 0-1 0 0,-1-1 1 0 0,0 0 0 0 0,1 0 0 0 0,-1 0-1 0 0,1 0 1 0 0,-1-1 0 0 0,1 1-1 0 0,-1-1 1 0 0,10-1 0 0 0,2-2 255 0 0,28-7 0 0 0,-9 2-44 0 0,42-9-126 0 0,-37 8-53 0 0,1 1-1 0 0,-1 1 0 0 0,46 0 0 0 0,-81 7-122 0 0,0 0 0 0 0,0 0 0 0 0,0 0 0 0 0,0 1 0 0 0,0-1 0 0 0,-1 1 0 0 0,1 0 0 0 0,0 1 0 0 0,5 2 0 0 0,5 1 0 0 0,2 0 9 0 0,-1-1 0 0 0,1 0 0 0 0,0-2 0 0 0,0 1 0 0 0,0-2 0 0 0,0-1-1 0 0,0 0 1 0 0,23-3 0 0 0,77-21 229 0 0,38-6 346 0 0,-126 26-502 0 0,0 1 1 0 0,1 2 0 0 0,40 3-1 0 0,54 6-82 0 0,-99-9 0 0 0,0 0 0 0 0,-1-2 0 0 0,26-5 0 0 0,-17 0-1 0 0,100-18-20 0 0,-109 23 13 0 0,1 0 0 0 0,-1 2 1 0 0,38 3-1 0 0,-31 2-159 0 0,34 10-1 0 0,-10-2 164 0 0,-39-10 3 0 0,1 0 0 0 0,-1-1 0 0 0,1-1 0 0 0,27-3 0 0 0,66-15 93 0 0,-20 2 181 0 0,22 6-213 0 0,-96 10-56 0 0,0 1 0 0 0,0 0 0 0 0,0 1 0 0 0,31 8 0 0 0,1 9-4 0 0,-38-14 0 0 0,0 0 0 0 0,0-1 0 0 0,1-1 0 0 0,-1 0 0 0 0,12 2 0 0 0,12-3 15 0 0,1-1 0 0 0,56-5-1 0 0,3 0 6 0 0,-30 3-20 0 0,97 3 0 0 0,-129 1 0 0 0,0 0 0 0 0,-1 3 0 0 0,34 9 0 0 0,-28-4 4 0 0,0-2-1 0 0,0-1 1 0 0,1-2-1 0 0,61 2 1 0 0,4-11 493 0 0,-58 0-349 0 0,1 2 1 0 0,54 6-1 0 0,69 10-81 0 0,-54-6-70 0 0,-78-7 4 0 0,0-1 0 0 0,44-5-1 0 0,74-16 174 0 0,-142 17-79 0 0,0 1-1 0 0,1 1 1 0 0,-1 1-1 0 0,1-1 1 0 0,-1 2-1 0 0,18 2 1 0 0,11 6-71 0 0,1-3 1 0 0,83 3 0 0 0,-63-9-22 0 0,34 1 22 0 0,112-14 1 0 0,-171 8 36 0 0,0 2 1 0 0,0 2 0 0 0,63 5-1 0 0,-36 3-35 0 0,120-2 0 0 0,76-11 18 0 0,-183 9-30 0 0,104 17-1 0 0,59 0 60 0 0,-239-20-73 0 0,288 9 276 0 0,-89 12-106 0 0,-177-18-118 0 0,14 1 21 0 0,-1-2 0 0 0,59-3 0 0 0,74-20 64 0 0,-125 16-138 0 0,1 2 0 0 0,-1 1 0 0 0,1 3 0 0 0,71 10 0 0 0,-96-10 0 0 0,-1 0 0 0 0,1-2 0 0 0,-1 0 0 0 0,35-7 0 0 0,-43 6 0 0 0,13-1 0 0 0,-1 2 0 0 0,30 2 0 0 0,-12 0 0 0 0,13 2 0 0 0,-40-2 0 0 0,1 0 0 0 0,-1 0 0 0 0,0-2 0 0 0,25-3 0 0 0,44-16 402 0 0,-44 9-171 0 0,45-5 0 0 0,-69 14-231 0 0,-1 1 0 0 0,1 0 0 0 0,0 2 0 0 0,0 0 0 0 0,-1 1 0 0 0,1 0 0 0 0,19 6 0 0 0,-26-5 0 0 0,-4-2 0 0 0,1 1 0 0 0,0-1 0 0 0,-1 0 0 0 0,9 0 0 0 0,3-1 35 0 0,0-1-1 0 0,0 0 0 0 0,26-6 1 0 0,1 0 170 0 0,71-2-76 0 0,-79 6-65 0 0,-19 1-64 0 0,-7 2 0 0 0,0 2 0 0 0,-1 0 0 0 0,1 1 0 0 0,-1 0 0 0 0,0-1 0 0 0,0 0 0 0 0,1-2 0 0 0,-4-1 0 0 0,-1 1 0 0 0,1-1 0 0 0,-1 0 0 0 0,0-1 0 0 0,1 1 0 0 0,8-5 0 0 0,-9 4 0 0 0,22-8-11 0 0,-26 9-67 0 0,-2 4 16 0 0,0-1 1 0 0,0 0 0 0 0,0 1-1 0 0,0-1 1 0 0,-1 0 0 0 0,1 0-1 0 0,-1 0 1 0 0,1 0 0 0 0,-1 0 0 0 0,0 0-1 0 0,0-1 1 0 0,-3 3 0 0 0,0 1-221 0 0,-9 9-1066 0 0,-2 0-392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4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0,'0'0'1136'0'0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4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32 1375 0 0,'0'0'5532'0'0,"2"-2"-5113"0"0,-2 2-387 0 0,0 0-17 0 0,0 0 0 0 0,1-1 0 0 0,-1 1 0 0 0,0 0 0 0 0,0 0 1 0 0,0 0-1 0 0,1-1 0 0 0,-1 1 0 0 0,0 0 0 0 0,0 0 0 0 0,0 0 0 0 0,0-1 0 0 0,1 1 0 0 0,-1 0 1 0 0,0 0-1 0 0,0-1 0 0 0,0 1 0 0 0,0 0 0 0 0,0 0 0 0 0,0-1 0 0 0,0 1 0 0 0,0 0 1 0 0,0 0-1 0 0,0-1 0 0 0,0 1 0 0 0,0 0 0 0 0,0 0 0 0 0,0-1 0 0 0,0 1 0 0 0,0 0 0 0 0,0-1 1 0 0,0 1-1 0 0,0 0 0 0 0,-1 0 0 0 0,1 0 0 0 0,0-1 0 0 0,0 1 0 0 0,0 0 0 0 0,0 0 0 0 0,0-1 1 0 0,-1 1-1 0 0,1 0 0 0 0,0 0 0 0 0,0 0 0 0 0,0 0 0 0 0,-1-1 0 0 0,1 1 0 0 0,-3-1 2909 0 0,-5-16 3241 0 0,13 29-5722 0 0,-4-9-387 0 0,4 13 283 0 0,-7 18-158 0 0,-1-13-166 0 0,-3 2 40 0 0,3-6 15 0 0,4 0-38 0 0,0-14-19 0 0,1 1-3 0 0,-1 12 11 0 0,-1-11-21 0 0,1-4 0 0 0,-1 1 0 0 0,-1 0 0 0 0,1 0 0 0 0,0 0 0 0 0,0-1 0 0 0,-1 1 0 0 0,1 0 0 0 0,-1 0 0 0 0,1-1 0 0 0,-1 1 0 0 0,-1 2 0 0 0,-4 12 0 0 0,-15 26-1 0 0,14-31 5 0 0,1 2 0 0 0,-8 22 0 0 0,13-31 39 0 0,2 18 8 0 0,0-18-38 0 0,3 8 8 0 0,3-1 34 0 0,1-2 3 0 0,1 0-46 0 0,1 2 5 0 0,-7-8 66 0 0,-3 1 28 0 0,16 22-35 0 0,-13-23-21 0 0,4 5-45 0 0,8 10-124 0 0,-14-17 22 0 0,-1 2-84 0 0,0-2 134 0 0,7 17-190 0 0,-3-6 216 0 0,-1 0 27 0 0,1 0 32 0 0,-1 0-33 0 0,-1 0-10 0 0,0 2 0 0 0,-2 0 0 0 0,0-1 0 0 0,-1 1 0 0 0,3 0 0 0 0,1 2 0 0 0,-2 9 0 0 0,-2-20 0 0 0,1-3 0 0 0,0 1 0 0 0,0-1 0 0 0,-1 1 0 0 0,1-1 0 0 0,0 0 0 0 0,-1 1 0 0 0,0-1 0 0 0,1 1 0 0 0,-1-1 0 0 0,-2 3 0 0 0,-8 20 0 0 0,0 3 0 0 0,10-14 0 0 0,8-4-10 0 0,-6-8-56 0 0,-1 1-1173 0 0,0 0 956 0 0,-1 1 0 0 0,0-1 0 0 0,1 0 0 0 0,-1 0 0 0 0,0 0 0 0 0,-1 0 0 0 0,1 0 0 0 0,0 0 0 0 0,-1-1 0 0 0,0 1 0 0 0,0 0 0 0 0,0-1 0 0 0,-3 5 0 0 0,3-5-222 0 0,2-2-64 0 0,0 1 545 0 0,0-1 1 0 0,0 0-1 0 0,0 0 0 0 0,0 0 1 0 0,0 1-1 0 0,-1-1 0 0 0,1 0 0 0 0,0 0 1 0 0,0 0-1 0 0,0 1 0 0 0,0-1 0 0 0,-1 0 1 0 0,1 0-1 0 0,0 0 0 0 0,0 0 1 0 0,0 0-1 0 0,-1 0 0 0 0,1 1 0 0 0,0-1 1 0 0,0 0-1 0 0,0 0 0 0 0,-1 0 1 0 0,1 0-1 0 0,0 0-2 0 0,-1 0 0 0 0,1 0 0 0 0,0 0 0 0 0,0 0 0 0 0,-1 0-1 0 0,1 1 1 0 0,0-1 0 0 0,0 0 0 0 0,0 0 0 0 0,-1 0 0 0 0,1 0 0 0 0,0 0 0 0 0,0 0 0 0 0,0 1 0 0 0,0-1 0 0 0,-1 0 0 0 0,1 0 0 0 0,0 0 0 0 0,0 1 0 0 0,0-1 0 0 0,0 0 0 0 0,0 0 0 0 0,0 0-1 0 0,0 1 1 0 0,0-1 0 0 0,-1 0 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4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13 513 10799 0 0,'0'0'979'0'0,"-1"-1"-808"0"0,0 1-133 0 0,1 0 0 0 0,-1-1 0 0 0,0 1 1 0 0,0-1-1 0 0,1 1 0 0 0,-1-1 0 0 0,1 1 1 0 0,-1-1-1 0 0,0 0 0 0 0,1 1 0 0 0,-1-1 1 0 0,1 1-1 0 0,-1-1 0 0 0,1 0 0 0 0,-1 0 1 0 0,1 1-1 0 0,0-1 0 0 0,-1 0 0 0 0,1 0 1 0 0,0 0-1 0 0,0 1 0 0 0,0-1 0 0 0,-1 0 1 0 0,1 0-1 0 0,0 0 0 0 0,0 1 1 0 0,0-1-1 0 0,0 0 0 0 0,1-1 0 0 0,-1-1 211 0 0,1 1-1 0 0,0-1 0 0 0,-1 1 1 0 0,1-1-1 0 0,1 1 1 0 0,0-3-1 0 0,-1 3-138 0 0,9-16 719 0 0,2 1 1 0 0,23-30-1 0 0,35-29-199 0 0,-40 44-463 0 0,16-16-27 0 0,62-50 1 0 0,-78 75-168 0 0,1 0 1 0 0,1 2-1 0 0,51-26 1 0 0,-75 44 15 0 0,1 0 1 0 0,-1 0 0 0 0,0 0 0 0 0,1 1-1 0 0,-1 0 1 0 0,1 1 0 0 0,0 0 0 0 0,-1 0-1 0 0,18 1 1 0 0,-23 1 10 0 0,-1-1 0 0 0,1 0 0 0 0,0 1 1 0 0,0-1-1 0 0,0 1 0 0 0,-1 0 0 0 0,1 0 0 0 0,-1 0 0 0 0,1 0 0 0 0,0 0 0 0 0,-1 1 0 0 0,0-1 1 0 0,1 1-1 0 0,-1 0 0 0 0,0 0 0 0 0,0-1 0 0 0,0 1 0 0 0,0 1 0 0 0,0-1 0 0 0,-1 0 0 0 0,1 0 0 0 0,0 1 1 0 0,-1-1-1 0 0,0 1 0 0 0,0-1 0 0 0,1 1 0 0 0,-1-1 0 0 0,-1 1 0 0 0,1 0 0 0 0,0 0 0 0 0,-1-1 1 0 0,1 1-1 0 0,-1 0 0 0 0,0 3 0 0 0,0 3 63 0 0,-1 1 0 0 0,0-1 1 0 0,-1 0-1 0 0,1 1 0 0 0,-2-1 0 0 0,1 0 0 0 0,-1 0 1 0 0,-8 14-1 0 0,-4 7 199 0 0,-20 28 0 0 0,-4 2 261 0 0,-53 63 0 0 0,17-42-453 0 0,24-28-95 0 0,42-42-258 0 0,0-1-1 0 0,-1 0 1 0 0,-1-1 0 0 0,1 0-1 0 0,-2-1 1 0 0,1 0 0 0 0,-18 8-1 0 0,29-15 11 0 0,-11 2-150 0 0,10-3 193 0 0,1 0 0 0 0,-1-1 0 0 0,1 1 0 0 0,0 0 0 0 0,-1 0 0 0 0,1 0 0 0 0,-1 0-1 0 0,1 0 1 0 0,0 0 0 0 0,-1 0 0 0 0,1 0 0 0 0,0-1 0 0 0,-1 1 0 0 0,1 0 0 0 0,0 0 0 0 0,-1 0 0 0 0,1-1 0 0 0,0 1-1 0 0,-1 0 1 0 0,1-1 0 0 0,-11-14-1530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4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3 271 7831 0 0,'0'0'5867'0'0,"0"0"-5748"0"0,-1 0 0 0 0,1-1 0 0 0,0 1 1 0 0,0 0-1 0 0,-1 0 0 0 0,1-1 0 0 0,0 1 0 0 0,0 0 1 0 0,0-1-1 0 0,0 1 0 0 0,0 0 0 0 0,-1-1 0 0 0,1 1 0 0 0,0 0 1 0 0,0 0-1 0 0,0-1 0 0 0,0 1 0 0 0,0 0 0 0 0,0-1 1 0 0,0 1-1 0 0,0-1 0 0 0,0 1 0 0 0,0 0 0 0 0,0 0 0 0 0,1-1 1 0 0,2-3 20 0 0,-2 3-119 0 0,0 0 1 0 0,1 0 0 0 0,0-1-1 0 0,-1 1 1 0 0,1 0 0 0 0,0 0-1 0 0,-1 0 1 0 0,1 1 0 0 0,0-1 0 0 0,0 0-1 0 0,0 1 1 0 0,0-1 0 0 0,-1 1-1 0 0,4-1 1 0 0,24-4 243 0 0,-15 5-198 0 0,1 0-43 0 0,0 0 19 0 0,6 3-28 0 0,-20-3-14 0 0,38-5-67 0 0,-10 2 54 0 0,0-1 12 0 0,0-4 0 0 0,-24 6 0 0 0,20-2 0 0 0,-11 2 0 0 0,-11 2 3 0 0,19-2-9 0 0,-13 2 121 0 0,11 1 153 0 0,-1-1-10 0 0,35-4 0 0 0,-8 0-258 0 0,45-7 0 0 0,-23 1 0 0 0,-54 9 0 0 0,-1 1 0 0 0,18 1 0 0 0,29 1 0 0 0,-12-4 0 0 0,86-16 0 0 0,-44 5 0 0 0,-73 11 0 0 0,0 1 0 0 0,1 1 0 0 0,27 4 0 0 0,52 12 0 0 0,25 3 0 0 0,-67-17 0 0 0,67-7 0 0 0,26-1 0 0 0,99 8 72 0 0,-17 0-8 0 0,21-12 266 0 0,-141 2-209 0 0,-57 5-42 0 0,260-2 967 0 0,-209 9-1006 0 0,133-12 0 0 0,-71-10 24 0 0,115-8 224 0 0,-232 25-280 0 0,182-12 102 0 0,228-19 184 0 0,-323 37-168 0 0,-55 1-128 0 0,172-8 520 0 0,21-10-388 0 0,-203 10-30 0 0,73 8 0 0 0,45 0 81 0 0,52-6-170 0 0,-98-6-11 0 0,68 4 204 0 0,-120 3-152 0 0,-7-7 60 0 0,0 1-21 0 0,29 0-30 0 0,129-22-1 0 0,-100 8-11 0 0,-93 16-42 0 0,94 5-1 0 0,-37 2-8 0 0,165-6 66 0 0,-252 3-66 0 0,-1 0-1 0 0,32 7 1 0 0,32 5 84 0 0,49-7 150 0 0,-16-3-59 0 0,-95-1-171 0 0,16 1 16 0 0,-1 1-1 0 0,0 2 1 0 0,41 11-1 0 0,-71-15-17 0 0,6 1 0 0 0,0-1 0 0 0,21 2 0 0 0,-11-1 6 0 0,-9-1 10 0 0,0-1 0 0 0,21 0-1 0 0,-26-1 12 0 0,0 1 0 0 0,0 0-1 0 0,-1 0 1 0 0,1 0-1 0 0,0 1 1 0 0,11 4-1 0 0,18 5 167 0 0,-14-8-116 0 0,-18-2-86 0 0,18 6-67 0 0,-7-1 58 0 0,-5-3 19 0 0,1 1-1 0 0,16 2 1 0 0,20 3-1 0 0,-25-4 0 0 0,2 1 0 0 0,31 2 0 0 0,96 3 184 0 0,-102-9-136 0 0,-4 3 32 0 0,-30-3-80 0 0,1 1 0 0 0,45 12 0 0 0,-32-8 0 0 0,-7 0 0 0 0,-10-4 0 0 0,13-1 0 0 0,-20-1 0 0 0,20 0 0 0 0,59-9 75 0 0,-50 5 78 0 0,-11 5 86 0 0,-18-1-197 0 0,4 2-47 0 0,-6-2-182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6:5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7167 0 0,'0'0'1203'0'0,"15"-7"4714"0"0,-11 166-3931 0 0,0-115-1756 0 0,14 71 0 0 0,-7-77-53 0 0,1-1 0 0 0,3 0 0 0 0,22 43 0 0 0,-16-37 54 0 0,25 74 0 0 0,-37-86-118 0 0,-2 1 0 0 0,-1 0 0 0 0,-2 1 0 0 0,-1-1 0 0 0,-1 1 0 0 0,-2 0 0 0 0,-7 60 0 0 0,0-40 20 0 0,-16 207 341 0 0,23-229-448 0 0,1-1 1 0 0,1 0-1 0 0,2 0 1 0 0,2 0-1 0 0,0 0 1 0 0,17 46-1 0 0,-1-22 8 0 0,14 39 71 0 0,-31-78-79 0 0,-1 1 0 0 0,-1-1 0 0 0,0 1 0 0 0,0 20 1 0 0,-4 13 235 0 0,-12 89 0 0 0,4-69-90 0 0,4 22-59 0 0,12 182 0 0 0,-7-247-32 0 0,-1 0 0 0 0,-1 1 1 0 0,-7 33-1 0 0,4-30 64 0 0,-3 54 1 0 0,10-37 32 0 0,10 71-1 0 0,19 44-192 0 0,-23-126 27 0 0,-3-3 1 0 0,-2 0-1 0 0,-1 63 0 0 0,-2-55 2 0 0,5 48-1 0 0,-2-70 21 0 0,2 0-1 0 0,9 26 1 0 0,-9-31-2 0 0,0 0-1 0 0,-1 0 1 0 0,-1 0 0 0 0,0 0-1 0 0,1 23 1 0 0,-5 17 76 0 0,5 119 386 0 0,3-7-355 0 0,-2-110-78 0 0,-3-30 5 0 0,0 40-1 0 0,-11 72-1 0 0,11-61-28 0 0,0-49-19 0 0,-2-28-16 0 0,1 34 2 0 0,2 0 1 0 0,11 51-1 0 0,-13-80-3 0 0,1 1 0 0 0,-1-1 0 0 0,0 0 0 0 0,-1 0 0 0 0,1 8 0 0 0,-1-4 0 0 0,1-4 0 0 0,-1 1 0 0 0,0-1 0 0 0,0 0 0 0 0,0 0 0 0 0,-2 9 0 0 0,0 1 0 0 0,3 8 0 0 0,1 1 0 0 0,1-1 0 0 0,1 0 0 0 0,1-1 0 0 0,1 1 0 0 0,10 25 0 0 0,-10-31 30 0 0,-1 0 0 0 0,-1 0 0 0 0,0 0 0 0 0,-2 1 0 0 0,0 0 0 0 0,0-1 0 0 0,-2 20 0 0 0,0 14 29 0 0,3-31 2 0 0,0 1 0 0 0,1-2 0 0 0,9 29 0 0 0,2-9 124 0 0,3 9-17 0 0,-5-5-103 0 0,-11-37-63 0 0,0 0 0 0 0,-1 0 0 0 0,0 0 0 0 0,2 12 0 0 0,-2-10 40 0 0,-1 0 0 0 0,0 1 0 0 0,0-1 0 0 0,-2 11 0 0 0,-1-1 161 0 0,-1 28-35 0 0,2-32-109 0 0,1-9-58 0 0,1 0 1 0 0,0 0 0 0 0,0-1 0 0 0,0 1 0 0 0,0 0-1 0 0,1 0 1 0 0,0 0 0 0 0,0-1 0 0 0,0 1 0 0 0,1 0-1 0 0,2 6 1 0 0,3 4-2 0 0,-5-10 0 0 0,1 0 0 0 0,12 10 0 0 0,-12-11 0 0 0,21 11 0 0 0,-9-7 0 0 0,16 5 0 0 0,-19-5 0 0 0,-3 5 11 0 0,-4 1 31 0 0,-4-10-26 0 0,-1 0 0 0 0,0-1 0 0 0,0 1 0 0 0,0 0 0 0 0,0 0 0 0 0,0 0 0 0 0,-1-1 0 0 0,0 5 0 0 0,-6 44 192 0 0,7-44-199 0 0,-1-4 1 0 0,1 1-1 0 0,0-1 0 0 0,1 1 1 0 0,-1-1-1 0 0,1 1 1 0 0,2 6-1 0 0,-3-6-9 0 0,7 16 0 0 0,-1-4 0 0 0,-6-15 0 0 0,18 27 0 0 0,-15-24 0 0 0,7 16 0 0 0,-9-18 0 0 0,1 4 0 0 0,0 1 0 0 0,0-1 0 0 0,-1 1 0 0 0,1 11 0 0 0,0-12 0 0 0,-1-4 0 0 0,-1 0 0 0 0,0 0 0 0 0,1-1 0 0 0,-1 1 0 0 0,0 0 0 0 0,0 0 0 0 0,-1-1 0 0 0,1 1 0 0 0,-1 3 0 0 0,1-1 0 0 0,-1-3-5 0 0,-10 28 63 0 0,4-7-45 0 0,7-18-15 0 0,-2 7 2 0 0,2 1 0 0 0,0-1 0 0 0,0 2 0 0 0,1 0 0 0 0,2 0 0 0 0,0 0 0 0 0,1 1 0 0 0,-1-1 0 0 0,0 2 0 0 0,0-2 0 0 0,-1 0 0 0 0,-1 1 0 0 0,2-2 0 0 0,5 0 0 0 0,1-3 11 0 0,-8-7 365 0 0,0-6-1048 0 0,0-6-604 0 0,-4-4-5269 0 0,-3 4-877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0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54 919 0 0,'-1'-9'12303'0'0,"3"5"-12034"0"0,-1 1 1 0 0,1 0 0 0 0,0 0-1 0 0,0 0 1 0 0,0 0-1 0 0,4-5 1 0 0,-4 7 19 0 0,10-8 867 0 0,-6 3-1077 0 0,-5 5 1207 0 0,0 4-1226 0 0,3 10-48 0 0,7 33-12 0 0,2-16 64 0 0,0 3-4 0 0,-10-26-32 0 0,0 1 0 0 0,-1-1-1 0 0,0 1 1 0 0,0 0 0 0 0,-1 0 0 0 0,0 0-1 0 0,0 8 1 0 0,-1 1 160 0 0,-1 0 0 0 0,-5 25 0 0 0,0 7 124 0 0,4-30-227 0 0,2-1-26 0 0,0-9-50 0 0,0-5-1 0 0,1 1 1 0 0,-1-1-1 0 0,1 0 0 0 0,0 0 0 0 0,0 1 0 0 0,1-1 0 0 0,-1 0 0 0 0,4 5 0 0 0,5 16 2 0 0,-6-20 10 0 0,3 3 3 0 0,12 29-12 0 0,-15-33 6 0 0,-2-1 14 0 0,3 20-15 0 0,-4-15 28 0 0,0 0 0 0 0,0 1 0 0 0,-1-1 0 0 0,0 0 0 0 0,0 0 0 0 0,-1 0 0 0 0,0 0 0 0 0,0 0 0 0 0,-5 14 0 0 0,-4 24 402 0 0,9-42-433 0 0,0-1 1 0 0,0 1 0 0 0,1 0-1 0 0,-1-1 1 0 0,1 1 0 0 0,0 0-1 0 0,0 0 1 0 0,0-1-1 0 0,1 1 1 0 0,1 5 0 0 0,-1-2 1 0 0,1 4-7 0 0,1-1 20 0 0,6 14-11 0 0,2 5-17 0 0,-1-3 22 0 0,-9-18 13 0 0,-2-2-28 0 0,1 6 4 0 0,-4 7 68 0 0,1-15-65 0 0,0 0 0 0 0,1 0-6 0 0,-9 15 86 0 0,-14 24 249 0 0,24-43-337 0 0,1 1 1 0 0,-1 0 0 0 0,1-1-1 0 0,0 1 1 0 0,-1 0 0 0 0,1 0-1 0 0,0-1 1 0 0,-1 1 0 0 0,1 0-1 0 0,0 0 1 0 0,0 0 0 0 0,0 0-1 0 0,0 1 1 0 0,-1 1 7 0 0,0 12-4 0 0,2-1-10 0 0,2-4 16 0 0,-1-4 84 0 0,0-6-99 0 0,1 2 16 0 0,4 19 292 0 0,-5-11-250 0 0,-2 8-48 0 0,-1-14-9 0 0,-1-1 6 0 0,1 1 35 0 0,-5 12-32 0 0,5-10-10 0 0,2 15-3 0 0,-2-16 2 0 0,1-2 0 0 0,0-1 0 0 0,0 1 0 0 0,0-1 0 0 0,0 1 0 0 0,0-1 0 0 0,0 1 0 0 0,1-1 0 0 0,-1 1 0 0 0,2 2 0 0 0,3 16 24 0 0,2 30 27 0 0,-7-49 2 0 0,1 1 0 0 0,0 2-50 0 0,1 0 14 0 0,-1 1-1 0 0,0 0 1 0 0,-1 0-1 0 0,1 10 1 0 0,-2-10-3 0 0,3 21 25 0 0,4 3-39 0 0,-6-18-139 0 0,0-10-586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06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3679 0 0,'0'0'1416'0'0,"1"-2"-258"0"0,8-19 4687 0 0,-7 20-5657 0 0,-1-1 1 0 0,0 1-1 0 0,1 0 0 0 0,-1 0 1 0 0,1-1-1 0 0,0 1 0 0 0,-1 0 1 0 0,1 0-1 0 0,0 0 0 0 0,-1 1 1 0 0,1-1-1 0 0,0 0 0 0 0,0 1 1 0 0,0-1-1 0 0,2 0 0 0 0,-2 1 4 0 0,1-1-2 0 0,9 0 132 0 0,0-1 1 0 0,1 2 0 0 0,20 1 0 0 0,-2 0-173 0 0,-5-2-85 0 0,-1-2 0 0 0,1-1 1 0 0,24-7-1 0 0,38-5 67 0 0,-51 12-41 0 0,-1 1 1 0 0,1 2-1 0 0,0 2 0 0 0,66 9 0 0 0,-81-7-61 0 0,1 0 0 0 0,0-2-1 0 0,24-1 1 0 0,67-10 133 0 0,-69 4 30 0 0,80 1-1 0 0,-94 8-185 0 0,50 12 0 0 0,-53-9-7 0 0,-1-2 0 0 0,48 3-1 0 0,-22-9 135 0 0,102-18-1 0 0,-136 16 1 0 0,0 2 1 0 0,1 0-1 0 0,-1 2 0 0 0,23 1 1 0 0,-33 0-111 0 0,1 0 1 0 0,-1 1-1 0 0,1 0 1 0 0,-1 1-1 0 0,0 0 1 0 0,0 0-1 0 0,0 1 1 0 0,0 0-1 0 0,-1 1 1 0 0,11 7-1 0 0,8 6-24 0 0,-22-16 4 0 0,1 1-1 0 0,-1-1 1 0 0,1 0-1 0 0,-1 0 1 0 0,1 0 0 0 0,-1-1-1 0 0,1 0 1 0 0,0 0-1 0 0,0-1 1 0 0,9 0-1 0 0,6-1 47 0 0,34-6-1 0 0,-28 2-48 0 0,265-30 52 0 0,-127 33 73 0 0,-83 4 535 0 0,-21-2-316 0 0,67-9 1 0 0,189-33 230 0 0,-296 39-493 0 0,1 1 1 0 0,-1 2 0 0 0,1 0 0 0 0,-1 1 0 0 0,0 1-1 0 0,39 8 1 0 0,-22 0-84 0 0,0-3 0 0 0,0-1 0 0 0,0-2 0 0 0,1-1 0 0 0,61-4 0 0 0,-34-5 6 0 0,88-2 29 0 0,-132 9-31 0 0,1 0 1 0 0,0 2 0 0 0,-1 0-1 0 0,39 12 1 0 0,-37-9-5 0 0,-1 0 0 0 0,1-2 0 0 0,35 3 0 0 0,74-5 0 0 0,-13-1 0 0 0,336-3 1168 0 0,-411 1-842 0 0,84 6 0 0 0,44 19-353 0 0,-122-17 50 0 0,146 6 33 0 0,-139-11-48 0 0,28-2-8 0 0,25 2 0 0 0,120 1 0 0 0,-127-4 0 0 0,88-13 0 0 0,-182 13 0 0 0,77-9 0 0 0,106-8 0 0 0,-158 16 0 0 0,25-2 0 0 0,-1 3 0 0 0,93 10 0 0 0,160 24 0 0 0,-73-28 0 0 0,-166-4 0 0 0,96-13 0 0 0,-144 8 0 0 0,0 2 0 0 0,0 1 0 0 0,1 0 0 0 0,-1 2 0 0 0,27 5 0 0 0,28 2 0 0 0,-29-4 0 0 0,75 9 0 0 0,8-8 0 0 0,-71-7 0 0 0,-46 0 0 0 0,1 1 0 0 0,0 1 0 0 0,-1 1 0 0 0,1 0 0 0 0,0 1 0 0 0,33 9 0 0 0,-31-5 0 0 0,100 32 0 0 0,-12-12 0 0 0,-12-10 0 0 0,-71-13 0 0 0,0 0 0 0 0,1-2 0 0 0,30-3 0 0 0,-52 2 0 0 0,14-3 0 0 0,-9-1 0 0 0,0 1 0 0 0,0 0 0 0 0,9-4 0 0 0,1 0 0 0 0,21-5 0 0 0,159-32 11 0 0,-157 41 42 0 0,-7-1 1 0 0,-31 4-44 0 0,7-1-10 0 0,-1 2 0 0 0,7 3 0 0 0,-14-2 0 0 0,7 4 0 0 0,-9-5 0 0 0,2 2 0 0 0,-1 11 0 0 0,-2-3 0 0 0,0-1 0 0 0,0 0 0 0 0,0-5 0 0 0,0 0 0 0 0,-1 0 0 0 0,1 0 0 0 0,-3 7 0 0 0,3-10 0 0 0,0-1 0 0 0,-1 0 0 0 0,1 1 0 0 0,0-1 0 0 0,0 1 0 0 0,0-1 0 0 0,0 1 0 0 0,0-1 0 0 0,0 1 0 0 0,0-1 0 0 0,0 1 0 0 0,2 2 0 0 0,1 10 14 0 0,0 1 0 0 0,-1-1-1 0 0,0 0 1 0 0,-2 1 0 0 0,1-1-1 0 0,-3 19 1 0 0,-17 87 159 0 0,0-1-97 0 0,16-48-55 0 0,3-42 14 0 0,-1 0 1 0 0,-11 54-1 0 0,3-22-35 0 0,3-11 0 0 0,4-43 24 0 0,2 0 0 0 0,-1 1 0 0 0,1-1 0 0 0,0 0 0 0 0,1 1 0 0 0,2 13 0 0 0,2 1 97 0 0,8 20-1 0 0,-7-26-96 0 0,-5-12 10 0 0,0-2-22 0 0,0 1-1 0 0,-1-1 0 0 0,0 1 0 0 0,1-1 0 0 0,-1 1 1 0 0,0-1-1 0 0,0 1 0 0 0,-1 3 0 0 0,1 6-4 0 0,-1-1 0 0 0,0 1 0 0 0,-1 0 1 0 0,0-1-1 0 0,-1 0 0 0 0,0 0 0 0 0,-1 0 0 0 0,-7 15 0 0 0,1-3 14 0 0,0 1 1 0 0,-8 37-1 0 0,18-60-15 0 0,-1 0-2 0 0,1 0-1 0 0,0 0 1 0 0,0 0 0 0 0,0 0 0 0 0,0 0-1 0 0,-1 0 1 0 0,1 0 0 0 0,0-1 0 0 0,1 1 0 0 0,-1 0-1 0 0,0 0 1 0 0,0 0 0 0 0,1 1 0 0 0,2 15 1 0 0,6 21-12 0 0,-6-26 19 0 0,0 0 1 0 0,1 13 0 0 0,0 21 76 0 0,-1-8-25 0 0,-4-32-63 0 0,0-1 43 0 0,4 22-25 0 0,-2-18-19 0 0,-1-8-4 0 0,0 0-1 0 0,0 0 1 0 0,0 0-1 0 0,0 0 1 0 0,0 0-1 0 0,0 0 1 0 0,1 0-1 0 0,-1 0 1 0 0,0 0-1 0 0,1 0 1 0 0,-1-1-1 0 0,0 1 1 0 0,1 0-1 0 0,-1 0 1 0 0,1 0-1 0 0,-1 0 1 0 0,1-1-1 0 0,0 1 1 0 0,-1 0-1 0 0,1 0 1 0 0,1 0-1 0 0,1 1-40 0 0,-3-1-168 0 0,9-7-2774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0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3679 0 0,'0'0'1608'0'0,"2"-1"-224"0"0,35-14 1922 0 0,-34 13-3236 0 0,1 1 0 0 0,-1 0 0 0 0,1 0-1 0 0,0 1 1 0 0,-1-1 0 0 0,1 1-1 0 0,0 0 1 0 0,6 0 0 0 0,-8 1 818 0 0,10 11-190 0 0,-11-9-584 0 0,1 0 0 0 0,-1 0 0 0 0,0 0-1 0 0,0 0 1 0 0,-1 1 0 0 0,1-1 0 0 0,-1 0 0 0 0,1 0-1 0 0,-1 1 1 0 0,-1 5 0 0 0,3 14 248 0 0,0-6-223 0 0,-1-12-111 0 0,-1 0 0 0 0,1 0 0 0 0,0-1 0 0 0,1 1 1 0 0,-1 0-1 0 0,3 6 0 0 0,1-2 10 0 0,0 0 0 0 0,0-1 0 0 0,1 1 1 0 0,0-1-1 0 0,1 0 0 0 0,8 8 0 0 0,-10-11 91 0 0,0-1 0 0 0,1 0-1 0 0,-1 0 1 0 0,1 0 0 0 0,0-1-1 0 0,0 0 1 0 0,0 0-1 0 0,0-1 1 0 0,1 1 0 0 0,9 1-1 0 0,-14-4-89 0 0,-1 1 0 0 0,0-1-1 0 0,1 0 1 0 0,-1 1 0 0 0,0 0 0 0 0,1-1-1 0 0,-1 1 1 0 0,0-1 0 0 0,0 1 0 0 0,1 0-1 0 0,-1 0 1 0 0,0 0 0 0 0,0 0-1 0 0,0 0 1 0 0,0 0 0 0 0,0 0 0 0 0,0 0-1 0 0,0 0 1 0 0,-1 1 0 0 0,1-1 0 0 0,0 0-1 0 0,-1 0 1 0 0,1 1 0 0 0,-1-1-1 0 0,1 0 1 0 0,-1 1 0 0 0,0-1 0 0 0,1 1-1 0 0,-1-1 1 0 0,0 1 0 0 0,0-1 0 0 0,0 0-1 0 0,0 1 1 0 0,0-1 0 0 0,-1 3-1 0 0,0 5-17 0 0,-1 1-1 0 0,-1-1 0 0 0,1 1 0 0 0,-7 11 0 0 0,2-1 243 0 0,3-6-239 0 0,1 1 1 0 0,1-1 0 0 0,0 1-1 0 0,0 0 1 0 0,2-1 0 0 0,0 1 0 0 0,0 0-1 0 0,2 0 1 0 0,0-1 0 0 0,6 23 0 0 0,-6-31 86 0 0,0-1 1 0 0,0 0 0 0 0,1 0 0 0 0,0 0 0 0 0,0 0 0 0 0,0-1-1 0 0,0 1 1 0 0,5 4 0 0 0,-5-6-31 0 0,0 0 1 0 0,0 0-1 0 0,-1 0 0 0 0,1 0 1 0 0,-1 0-1 0 0,0 0 0 0 0,0 1 1 0 0,0 0-1 0 0,-1-1 0 0 0,1 1 1 0 0,-1 0-1 0 0,0-1 1 0 0,0 1-1 0 0,0 0 0 0 0,-1 0 1 0 0,1 8-1 0 0,-3 1-60 0 0,-1-1 1 0 0,0 1-1 0 0,-1 0 1 0 0,0-1-1 0 0,-1 0 1 0 0,-1 0-1 0 0,0 0 1 0 0,-10 15-1 0 0,0-3 32 0 0,8-13-30 0 0,1 0 0 0 0,1 0 0 0 0,-6 13 1 0 0,6-1 53 0 0,6-22-72 0 0,-1 1 0 0 0,1-1 0 0 0,0 0 1 0 0,0 1-1 0 0,0-1 0 0 0,0 0 0 0 0,0 1 0 0 0,0-1 1 0 0,1 1-1 0 0,-1-1 0 0 0,0 0 0 0 0,1 1 0 0 0,-1-1 1 0 0,1 0-1 0 0,-1 0 0 0 0,1 1 0 0 0,0-1 0 0 0,-1 0 0 0 0,1 0 1 0 0,0 0-1 0 0,0 0 0 0 0,0 0 0 0 0,0 0 0 0 0,1 1 1 0 0,1 2 4 0 0,0-2 42 0 0,-1 1 0 0 0,0-1 1 0 0,1 0-1 0 0,-1 0 0 0 0,1 0 0 0 0,0 0 0 0 0,0 0 1 0 0,0-1-1 0 0,0 1 0 0 0,0-1 0 0 0,4 2 1 0 0,-6-3-34 0 0,0 0 0 0 0,0 1 0 0 0,0-1 0 0 0,0 0 0 0 0,0 1 0 0 0,0-1 0 0 0,-1 1 0 0 0,1-1 0 0 0,0 1 0 0 0,0-1 0 0 0,0 1 0 0 0,-1 0 0 0 0,1-1 0 0 0,0 1 0 0 0,-1 0 1 0 0,1-1-1 0 0,-1 1 0 0 0,1 0 0 0 0,-1 0 0 0 0,1 0 0 0 0,-1 0 0 0 0,0-1 0 0 0,1 1 0 0 0,-1 0 0 0 0,0 0 0 0 0,1 0 0 0 0,-1 0 0 0 0,0 0 0 0 0,0 0 0 0 0,0 0 0 0 0,0 0 1 0 0,0 0-1 0 0,-1 2 0 0 0,1 0-6 0 0,-1 0 0 0 0,0 0 1 0 0,0 0-1 0 0,0-1 0 0 0,-1 1 1 0 0,1 0-1 0 0,-1 0 0 0 0,-2 3 0 0 0,-2 2 40 0 0,-2 2 37 0 0,1 1 0 0 0,-9 17 0 0 0,14-26-67 0 0,-2 14 14 0 0,3-6-37 0 0,1 1 11 0 0,2 24 148 0 0,-3-13-190 0 0,2 7 420 0 0,7 46 0 0 0,-7-68-317 0 0,-1-9-90 0 0,-1 6 48 0 0,0-1 0 0 0,0 1-1 0 0,1 0 1 0 0,0 0-1 0 0,0-1 1 0 0,0 1 0 0 0,1 5-1 0 0,-1-8-11 0 0,1 1-1 0 0,0 0 1 0 0,0 0-1 0 0,0-1 1 0 0,0 1-1 0 0,0-1 1 0 0,0 1-1 0 0,0-1 1 0 0,1 1-1 0 0,-1-1 1 0 0,0 0-1 0 0,1 1 1 0 0,-1-1-1 0 0,4 2 1 0 0,-2-1 2 0 0,23 17 129 0 0,-17-11-98 0 0,-3-1-127 0 0,-5-6-62 0 0,1 13-156 0 0,-2-13 277 0 0,1 0 0 0 0,-1 0 0 0 0,0 1 1 0 0,0-1-1 0 0,1 0 0 0 0,-1 0 0 0 0,0 1 0 0 0,0-1 0 0 0,0 0 1 0 0,-1 0-1 0 0,1 0 0 0 0,0 1 0 0 0,0-1 0 0 0,-1 0 1 0 0,1 0-1 0 0,0 0 0 0 0,-2 2 0 0 0,-21 29-147 0 0,18-24 116 0 0,2 0 52 0 0,2-6 147 0 0,5-1-65 0 0,8 6 212 0 0,-10-6-716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0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2303 0 0,'0'0'1998'0'0,"1"-2"-1012"0"0,11-21 10670 0 0,-10 25-11424 0 0,1 3-134 0 0,1 1 0 0 0,-1-1 0 0 0,0 1 0 0 0,0 0 0 0 0,0-1 0 0 0,-1 1 0 0 0,0 0 0 0 0,0 1 0 0 0,-1-1 0 0 0,0 0-1 0 0,0 1 1 0 0,0 7 0 0 0,0 14 288 0 0,-4 43-1 0 0,0-42-237 0 0,0 20 68 0 0,-3 77-12 0 0,5-112-156 0 0,-1 39-1370 0 0,2-51 163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10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10799 0 0,'0'0'1262'0'0,"2"-1"-666"0"0,3-1-202 0 0,0 1 1 0 0,-1 1 0 0 0,1-1 0 0 0,-1 0-1 0 0,1 1 1 0 0,0 0 0 0 0,8 1-1 0 0,37 9 641 0 0,-38-7-912 0 0,0-1 0 0 0,0 0 0 0 0,0 0-1 0 0,15-1 1 0 0,3-4 252 0 0,50-12-1 0 0,-23 3 169 0 0,90-10 1123 0 0,39-7-794 0 0,-119 17-816 0 0,130-33 34 0 0,-126 26-90 0 0,-48 11-554 0 0,-27 7-1049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1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53 492 5063 0 0,'0'0'3071'0'0,"-2"2"-1219"0"0,-2 4-1566 0 0,2-2 2953 0 0,-2-5-2623 0 0,4 1-577 0 0,-1 0-1 0 0,1 0 1 0 0,-1 0 0 0 0,1 0 0 0 0,-1-1 0 0 0,1 1 0 0 0,-1 0-1 0 0,1 0 1 0 0,-1 0 0 0 0,1 0 0 0 0,0-1 0 0 0,-1 1 0 0 0,1 0-1 0 0,-1-1 1 0 0,1 1 0 0 0,0 0 0 0 0,-1-1 0 0 0,0 1 0 0 0,0-2 39 0 0,-2-2 196 0 0,0-1 1 0 0,0 1 0 0 0,0 0 0 0 0,1-1-1 0 0,0 0 1 0 0,0 1 0 0 0,0-1 0 0 0,-2-6-1 0 0,1-5 670 0 0,2 12-701 0 0,1 0 1 0 0,-1 0 0 0 0,0 1 0 0 0,1-2 0 0 0,0 1 0 0 0,0 0 0 0 0,0 0 0 0 0,0 0 0 0 0,1 0 0 0 0,1-6 0 0 0,5-19-108 0 0,-5 21-94 0 0,0 0 0 0 0,0 1 0 0 0,1-1 0 0 0,4-9 1 0 0,17-22 248 0 0,38-50-1 0 0,-38 55-218 0 0,-8 15-45 0 0,1 0 1 0 0,1 1-1 0 0,1 1 1 0 0,27-20-1 0 0,-39 32-107 0 0,0 0-1 0 0,0 0 0 0 0,1 0 1 0 0,-1 1-1 0 0,14-5 0 0 0,-21 9 18 0 0,1-1 0 0 0,-1 1 0 0 0,1 0-1 0 0,-1 0 1 0 0,1 0 0 0 0,-1 0 0 0 0,1 0-1 0 0,-1 0 1 0 0,1 0 0 0 0,-1 0 0 0 0,1 0 0 0 0,-1 0-1 0 0,1 0 1 0 0,-1 0 0 0 0,1 0 0 0 0,-1 0 0 0 0,1 1-1 0 0,-1-1 1 0 0,1 0 0 0 0,-1 0 0 0 0,1 1 0 0 0,-1-1-1 0 0,0 0 1 0 0,1 0 0 0 0,-1 1 0 0 0,1-1 0 0 0,-1 0-1 0 0,0 1 1 0 0,1-1 0 0 0,-1 1 0 0 0,0-1-1 0 0,0 0 1 0 0,1 1 0 0 0,-1-1 0 0 0,0 1 0 0 0,0-1-1 0 0,0 1 1 0 0,1-1 0 0 0,-1 1 0 0 0,0-1 0 0 0,0 1-1 0 0,0 0 1 0 0,0 22-1886 0 0,0-20 1267 0 0,-2 9-818 0 0,1-1-11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1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81 1375 0 0,'0'0'66'0'0,"0"2"-8"0"0,-3 10 304 0 0,0 0 0 0 0,0 0-1 0 0,-9 20 1 0 0,7-21 1318 0 0,1 0 1 0 0,0 0-1 0 0,1 0 1 0 0,0 1-1 0 0,-1 14 1 0 0,3-21-1508 0 0,1 0 0 0 0,0 0 0 0 0,0-1 1 0 0,0 1-1 0 0,1 0 0 0 0,0 0 0 0 0,0-1 1 0 0,0 1-1 0 0,0 0 0 0 0,1-1 1 0 0,-1 1-1 0 0,1-1 0 0 0,0 0 0 0 0,1 0 1 0 0,-1 1-1 0 0,1-1 0 0 0,0-1 0 0 0,0 1 1 0 0,3 3-1 0 0,-1-2-69 0 0,0-1 0 0 0,0-1-1 0 0,1 1 1 0 0,-1-1 0 0 0,1 0 0 0 0,7 3 0 0 0,-9-5-62 0 0,-1 0 0 0 0,1 0 1 0 0,0-1-1 0 0,-1 1 0 0 0,1-1 0 0 0,0 0 1 0 0,0 0-1 0 0,-1 0 0 0 0,1 0 0 0 0,0-1 0 0 0,0 1 1 0 0,4-2-1 0 0,0-1 71 0 0,0 0 0 0 0,0 0 0 0 0,-1 0 0 0 0,1-1 0 0 0,-1 0 0 0 0,0-1 0 0 0,0 1 0 0 0,0-1 0 0 0,-1-1 0 0 0,1 1 0 0 0,-1-1 0 0 0,-1 0 0 0 0,1-1 0 0 0,-1 1 0 0 0,0-1 0 0 0,-1 0 0 0 0,6-11 1 0 0,-4 5 102 0 0,0-1 0 0 0,-1 0 0 0 0,0-1 1 0 0,-2 1-1 0 0,1-1 0 0 0,-2 0 1 0 0,0 0-1 0 0,0-27 0 0 0,-3 35-209 0 0,1 4-13 0 0,0 0 1 0 0,0 1-1 0 0,1-1 0 0 0,-1 0 1 0 0,1 1-1 0 0,-1-1 1 0 0,1 0-1 0 0,0 1 0 0 0,1-4 1 0 0,0 1-420 0 0,0 0 0 0 0,0 0 0 0 0,0 0 0 0 0,1 1 0 0 0,0-1 0 0 0,0 1 0 0 0,0-1 0 0 0,0 1 0 0 0,1 0 0 0 0,-1 1 0 0 0,6-5 0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1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39 113 13359 0 0,'0'0'1522'0'0,"2"1"-997"0"0,21 1 658 0 0,-1-1 0 0 0,32-2 0 0 0,-11 0-1091 0 0,-32 1-126 0 0,0-1 0 0 0,0 0 0 0 0,0 0-1 0 0,-1-2 1 0 0,1 1 0 0 0,0-1 0 0 0,15-7 0 0 0,-21 8-26 0 0,-1 0 1 0 0,1 0 0 0 0,-1-1-1 0 0,0 1 1 0 0,0-1-1 0 0,0 0 1 0 0,0 0 0 0 0,-1-1-1 0 0,1 1 1 0 0,-1-1 0 0 0,0 0-1 0 0,0 1 1 0 0,0-1 0 0 0,0-1-1 0 0,-1 1 1 0 0,0 0 0 0 0,1-1-1 0 0,1-8 1 0 0,-3 12-20 0 0,-1 1-1 0 0,0-1 1 0 0,0 0 0 0 0,0 1-1 0 0,0-1 1 0 0,0 1 0 0 0,1-1-1 0 0,-1 0 1 0 0,0 1 0 0 0,-1-1-1 0 0,1 0 1 0 0,0 1 0 0 0,0-1-1 0 0,0 1 1 0 0,0-1 0 0 0,0 0-1 0 0,-1 1 1 0 0,1-1 0 0 0,0 1-1 0 0,0-1 1 0 0,-1 1 0 0 0,1-1-1 0 0,0 1 1 0 0,-1-1 0 0 0,0 0-1 0 0,0 0 35 0 0,0 1 0 0 0,0-1 0 0 0,0 1 1 0 0,0 0-1 0 0,0-1 0 0 0,0 1 0 0 0,0 0 0 0 0,0-1 0 0 0,0 1 0 0 0,0 0 0 0 0,0 0 0 0 0,0 0 0 0 0,-2 0 0 0 0,-2 0 80 0 0,-1 1 0 0 0,1 0 0 0 0,-1 0 0 0 0,-5 2 0 0 0,2-1 116 0 0,0 1 0 0 0,1 0 0 0 0,-1 0 0 0 0,1 1 0 0 0,0 0 0 0 0,0 0 1 0 0,1 1-1 0 0,-1 0 0 0 0,1 1 0 0 0,-12 10 0 0 0,-39 47-151 0 0,27-30 0 0 0,-53 46 0 0 0,82-77 46 0 0,-1 0-1 0 0,1 0 1 0 0,0-1-1 0 0,0 1 0 0 0,1 0 1 0 0,-1 1-1 0 0,0-1 1 0 0,1 0-1 0 0,-1 0 1 0 0,1 1-1 0 0,0-1 0 0 0,0 1 1 0 0,0-1-1 0 0,0 1 1 0 0,0 0-1 0 0,0-1 1 0 0,0 6-1 0 0,1-4 95 0 0,0-1-1 0 0,1 1 1 0 0,-1 0-1 0 0,1-1 1 0 0,0 1-1 0 0,0-1 1 0 0,0 0-1 0 0,0 1 1 0 0,1-1 0 0 0,-1 0-1 0 0,1 0 1 0 0,2 4-1 0 0,4 4 259 0 0,1-1 0 0 0,0 0-1 0 0,1 0 1 0 0,0-1 0 0 0,0 0-1 0 0,13 9 1 0 0,-14-12-358 0 0,-1 0 95 0 0,0 0 0 0 0,1 0 1 0 0,0-1-1 0 0,0 0 1 0 0,17 6-1 0 0,-10-7-16 0 0,1-1 0 0 0,0-1 1 0 0,-1 0-1 0 0,32-2 0 0 0,-30 0-103 0 0,35-6 0 0 0,-44 5-10 0 0,0 0 1 0 0,1 0-1 0 0,-1 1 1 0 0,10 0-1 0 0,11 1-6 0 0,0 5-432 0 0,-28-6 264 0 0,0 0-1048 0 0,0-1 730 0 0,0 1-1 0 0,0-1 1 0 0,0 0-1 0 0,0 0 1 0 0,4-2 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4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17 13559 0 0,'1'-2'622'0'0,"12"-12"2744"0"0,-22 22-3077 0 0,6-6-239 0 0,-24 29 40 0 0,2 1 0 0 0,-34 53 1 0 0,31-38-67 0 0,1 2 1 0 0,-20 53 0 0 0,41-87-23 0 0,0 1-1 0 0,-7 30 1 0 0,12-41 39 0 0,1-1 0 0 0,-1 1-1 0 0,1 0 1 0 0,-1-1 0 0 0,1 1 0 0 0,1 0 0 0 0,-1 0 0 0 0,1-1 0 0 0,-1 1-1 0 0,1-1 1 0 0,1 1 0 0 0,-1-1 0 0 0,1 1 0 0 0,3 6 0 0 0,-4-10-7 0 0,-1 0-1 0 0,1 0 1 0 0,0 0 0 0 0,1 0 0 0 0,-1 0 0 0 0,0 0 0 0 0,0-1 0 0 0,0 1 0 0 0,0 0 0 0 0,1-1 0 0 0,-1 1 0 0 0,0 0 0 0 0,1-1 0 0 0,-1 0 0 0 0,0 1 0 0 0,1-1 0 0 0,-1 0 0 0 0,3 1 0 0 0,-1-1 57 0 0,1 0 0 0 0,0 0 0 0 0,-1 0-1 0 0,1 0 1 0 0,5-2 0 0 0,-2 0 30 0 0,0 0-1 0 0,0 0 1 0 0,0-1-1 0 0,0 0 1 0 0,-1 0-1 0 0,1-1 1 0 0,-1 0-1 0 0,0 0 1 0 0,0-1-1 0 0,6-5 1 0 0,-4 2-59 0 0,-1 0-1 0 0,0-1 1 0 0,0 1 0 0 0,-1-2-1 0 0,0 1 1 0 0,5-11 0 0 0,1-7-111 0 0,-2 0 0 0 0,-1-1-1 0 0,-1 0 1 0 0,6-34 0 0 0,-11 45-14 0 0,0 2-57 0 0,0 0 0 0 0,1-30 0 0 0,-4 41 19 0 0,0 0-1 0 0,0 0 1 0 0,-1 0 0 0 0,1 0 0 0 0,-1 0 0 0 0,0 0-1 0 0,0 0 1 0 0,-1 1 0 0 0,1-1 0 0 0,-1 0 0 0 0,0 0-1 0 0,0 1 1 0 0,0 0 0 0 0,0-1 0 0 0,0 1-1 0 0,-4-4 1 0 0,5 7 58 0 0,0-1-1 0 0,0 1 0 0 0,0-1 1 0 0,0 1-1 0 0,0-1 1 0 0,0 1-1 0 0,0 0 0 0 0,0 0 1 0 0,0-1-1 0 0,0 1 1 0 0,0 0-1 0 0,0 0 0 0 0,0 0 1 0 0,0 0-1 0 0,0 0 1 0 0,0 0-1 0 0,0 0 0 0 0,-1 1 1 0 0,-18 4-400 0 0,18-4 370 0 0,-28 10-943 0 0,28-10 632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1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1003 28 2303 0 0,'46'-15'197'0'0,"-19"7"14766"0"0,-21 4-9758 0 0,-140 57-5192 0 0,-12 4-31 0 0,87-40-142 0 0,0-3 1 0 0,-2-2-1 0 0,-93 5 0 0 0,109-15 96 0 0,1-3 0 0 0,-53-6-1 0 0,-86-21-344 0 0,151 22 214 0 0,25 5 97 0 0,0-1 1 0 0,1 0-1 0 0,-12-4 0 0 0,15 5-10 0 0,1 0-1 0 0,0 0 0 0 0,0-1 0 0 0,0 1 0 0 0,0 0 0 0 0,0-1 0 0 0,0 1 0 0 0,0-1 0 0 0,0 0 0 0 0,1 0 0 0 0,-1 0 0 0 0,1 0 0 0 0,-3-3 0 0 0,4 4 57 0 0,0 1 0 0 0,0-1 0 0 0,-1 1-1 0 0,1-1 1 0 0,0 1 0 0 0,0-1 0 0 0,0 1-1 0 0,0-1 1 0 0,0 0 0 0 0,0 1 0 0 0,0-1-1 0 0,0 1 1 0 0,1-1 0 0 0,-1 1 0 0 0,0-1-1 0 0,0 1 1 0 0,0-1 0 0 0,1 1 0 0 0,-1-1 0 0 0,0 1-1 0 0,0-1 1 0 0,1 1 0 0 0,-1-1 0 0 0,0 1-1 0 0,1-1 1 0 0,0 0 0 0 0,11-9-419 0 0,-11 9 519 0 0,1 0-49 0 0,0 0 0 0 0,0-1-1 0 0,0 1 1 0 0,0 0 0 0 0,0 0 0 0 0,0 0 0 0 0,0 1 0 0 0,0-1 0 0 0,0 0 0 0 0,1 1-1 0 0,-1-1 1 0 0,0 1 0 0 0,0 0 0 0 0,1 0 0 0 0,-1 0 0 0 0,0 0 0 0 0,0 0-1 0 0,4 1 1 0 0,-3 0 11 0 0,0 0 1 0 0,0 1-1 0 0,0-1 0 0 0,0 1 0 0 0,-1-1 0 0 0,1 1 0 0 0,0 0 0 0 0,-1 0 0 0 0,0 0 0 0 0,1 0 0 0 0,3 5 0 0 0,0 2 83 0 0,1 0-1 0 0,-2 1 1 0 0,1-1-1 0 0,-1 1 1 0 0,-1 1-1 0 0,6 14 1 0 0,0 12 336 0 0,-2 0 0 0 0,-1 1 1 0 0,3 55-1 0 0,-6-18-87 0 0,6 61-175 0 0,3-71 84 0 0,-8-44-178 0 0,-1-1 1 0 0,-1 0-1 0 0,-1 1 0 0 0,-1-1 1 0 0,0 1-1 0 0,-3 23 0 0 0,-3-11-189 0 0,4-31 18 0 0,1-13-6505 0 0,0-3 412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1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4607 0 0,'0'0'354'0'0,"-1"0"-233"0"0,-22 7 900 0 0,20-5-241 0 0,0 0 0 0 0,0-1 0 0 0,0 1 0 0 0,0 0 0 0 0,1 1 0 0 0,-1-1 0 0 0,0 0 0 0 0,1 1 0 0 0,0-1 0 0 0,-1 1 0 0 0,1 0 0 0 0,0 0 0 0 0,0 0 0 0 0,-1 3 0 0 0,3-4-50 0 0,0 9-49 0 0,1-9-706 0 0,-1 0 0 0 0,1 0 0 0 0,-1-1 0 0 0,1 1 0 0 0,0-1-1 0 0,-1 1 1 0 0,1-1 0 0 0,0 1 0 0 0,0-1 0 0 0,0 1 0 0 0,1-1 0 0 0,-1 0 0 0 0,0 1 0 0 0,0-1 0 0 0,1 0 0 0 0,-1 0 0 0 0,1 0 0 0 0,-1 0 0 0 0,1 0-1 0 0,-1 0 1 0 0,1-1 0 0 0,-1 1 0 0 0,1 0 0 0 0,0-1 0 0 0,2 1 0 0 0,4 1 3 0 0,1-1 1 0 0,0 1-1 0 0,15-1 1 0 0,-14-1 63 0 0,12-1 41 0 0,1 0 1 0 0,-1-2-1 0 0,1 0 1 0 0,28-9-1 0 0,-18 4-83 0 0,-13 3-94 0 0,-12 3-139 0 0,1-1 1 0 0,0 1-1 0 0,0 1 0 0 0,1 0 1 0 0,-1 0-1 0 0,16 1 1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1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29 10911 0 0,'0'0'987'0'0,"0"-1"-810"0"0,4-2-81 0 0,-3 2 296 0 0,-1 1-330 0 0,0 0-1 0 0,0 0 0 0 0,1 0 1 0 0,-1 0-1 0 0,0 0 0 0 0,0 0 0 0 0,0 0 1 0 0,0-1-1 0 0,0 1 0 0 0,1 0 1 0 0,-1 0-1 0 0,0 0 0 0 0,0 0 0 0 0,0 0 1 0 0,0 0-1 0 0,0 0 0 0 0,0 0 1 0 0,0-1-1 0 0,0 1 0 0 0,1 0 1 0 0,-1 0-1 0 0,0 0 0 0 0,0 0 0 0 0,0 0 1 0 0,0-1-1 0 0,0 1 0 0 0,0 0 1 0 0,0 0-1 0 0,0 0 0 0 0,0 0 1 0 0,0 0-1 0 0,0-1 0 0 0,0 1 0 0 0,0 0 1 0 0,0 0-1 0 0,0 0 0 0 0,0 0 1 0 0,0-1-1 0 0,0 1 0 0 0,0 0 1 0 0,0 0-1 0 0,0 0 0 0 0,0 0 0 0 0,0 0 1 0 0,0-1-1 0 0,0 1 0 0 0,-1 0 1 0 0,1 0-1 0 0,0 0 0 0 0,0 0 1 0 0,0 0-1 0 0,0 0 0 0 0,0-1 0 0 0,0 1 1 0 0,0 0-1 0 0,-1 0 0 0 0,-4-7 1160 0 0,3 6-1131 0 0,0-1 1 0 0,-1 1-1 0 0,0 0 1 0 0,1 0-1 0 0,-1 0 1 0 0,1 0-1 0 0,-1 1 1 0 0,0-1-1 0 0,0 1 1 0 0,1-1-1 0 0,-1 1 1 0 0,0 0-1 0 0,-3 0 1 0 0,-36 6 86 0 0,39-6-134 0 0,-13 5 17 0 0,0 0 1 0 0,1 0-1 0 0,0 2 1 0 0,-1 0-1 0 0,2 1 1 0 0,-19 12 0 0 0,30-19-35 0 0,1 1 0 0 0,0-1 0 0 0,0 1 0 0 0,-1-1 1 0 0,1 1-1 0 0,0 0 0 0 0,1 0 0 0 0,-1 0 0 0 0,0 0 1 0 0,0 0-1 0 0,1 1 0 0 0,-1-1 0 0 0,1 0 0 0 0,0 1 1 0 0,0-1-1 0 0,0 1 0 0 0,0-1 0 0 0,0 1 0 0 0,0 0 1 0 0,1-1-1 0 0,-1 1 0 0 0,1 3 0 0 0,1-4 6 0 0,0 0 1 0 0,0 1-1 0 0,1-1 0 0 0,-1 0 0 0 0,1 0 0 0 0,0 0 1 0 0,-1-1-1 0 0,1 1 0 0 0,0 0 0 0 0,0-1 1 0 0,4 3-1 0 0,-3-1 29 0 0,2 1-37 0 0,1 0 1 0 0,-1 0-1 0 0,1 0 0 0 0,-1-1 0 0 0,1 0 1 0 0,0 0-1 0 0,0-1 0 0 0,7 2 0 0 0,-10-3-13 0 0,1 0-1 0 0,0 0 1 0 0,0-1-1 0 0,0 0 1 0 0,0 0-1 0 0,-1 0 1 0 0,1 0-1 0 0,0 0 1 0 0,0-1 0 0 0,0 0-1 0 0,0 1 1 0 0,-1-1-1 0 0,1-1 1 0 0,6-2-1 0 0,0 0 1 0 0,-9 3-4 0 0,1 1 0 0 0,0-1-1 0 0,0 0 1 0 0,-1 0-1 0 0,1 0 1 0 0,-1 0 0 0 0,1 0-1 0 0,1-2 1 0 0,2-3-1 0 0,0 0 1 0 0,-1 0-1 0 0,6-10 0 0 0,-9 15-96 0 0,1 4-1030 0 0,18 22 1157 0 0,-19-21-28 0 0,0-3-10 0 0,-1 0-1 0 0,0 0 1 0 0,1 0 0 0 0,-1 0-1 0 0,1 0 1 0 0,0 0 0 0 0,-1 0 0 0 0,1 0-1 0 0,0 0 1 0 0,0 0 0 0 0,0 0-1 0 0,0 0 1 0 0,-1-1 0 0 0,3 2-1 0 0,-2-1-162 0 0,0 0 0 0 0,0 0 0 0 0,1 0 0 0 0,-1-1 0 0 0,1 1-1 0 0,-1 0 1 0 0,1 0 0 0 0,-1-1 0 0 0,1 1 0 0 0,2 0 0 0 0,7-1-6215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1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6447 0 0,'0'0'11590'0'0,"2"1"-11022"0"0,-1 0-516 0 0,1 0 0 0 0,0 0 1 0 0,0 1-1 0 0,-1-1 0 0 0,1 0 0 0 0,-1 1 1 0 0,1-1-1 0 0,-1 1 0 0 0,0 0 1 0 0,0-1-1 0 0,1 1 0 0 0,-1 0 1 0 0,0 0-1 0 0,-1 0 0 0 0,1 0 1 0 0,0 0-1 0 0,0 0 0 0 0,0 3 1 0 0,1 7 11 0 0,0-1 1 0 0,1 14 0 0 0,-2-19 32 0 0,2 71 534 0 0,-11 123 1 0 0,4-136-642 0 0,-1 0 101 0 0,-22 103 0 0 0,24-154-395 0 0,1 0 1 0 0,0 27 0 0 0,2-38-122 0 0,21-2-4791 0 0,0-6 3681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1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22 8287 0 0,'0'0'639'0'0,"2"-2"-415"0"0,19-18 9835 0 0,-28 28-9882 0 0,-49 40-121 0 0,13-13-59 0 0,-56 50 3 0 0,83-71 0 0 0,16-14 2 0 0,0 1-1 0 0,0-1 1 0 0,0 0-1 0 0,0 0 1 0 0,-1 0-1 0 0,1 0 1 0 0,0 1 0 0 0,0-1-1 0 0,0 0 1 0 0,0 0-1 0 0,0 0 1 0 0,0 1-1 0 0,0-1 1 0 0,0 0-1 0 0,0 0 1 0 0,0 1-1 0 0,0-1 1 0 0,0 0-1 0 0,0 0 1 0 0,0 1 0 0 0,0-1-1 0 0,0 0 1 0 0,0 0-1 0 0,0 0 1 0 0,0 1-1 0 0,0-1 1 0 0,0 0-1 0 0,0 0 1 0 0,0 0-1 0 0,0 1 1 0 0,0-1 0 0 0,1 0-1 0 0,-1 0 1 0 0,9 8 124 0 0,19 7 161 0 0,-15-10-217 0 0,6 8-70 0 0,0 1 0 0 0,28 25 0 0 0,-12-9 0 0 0,-7-4 339 0 0,-16-15 638 0 0,-11-11-885 0 0,0 1 1 0 0,0 0-1 0 0,0-1 0 0 0,-1 1 1 0 0,1 0-1 0 0,0-1 1 0 0,-1 1-1 0 0,1 0 1 0 0,-1 0-1 0 0,1 0 0 0 0,0 0 1 0 0,-1 0-1 0 0,0 0 1 0 0,1-1-1 0 0,-1 1 0 0 0,1 1 1 0 0,-3 2-91 0 0,-1-1 0 0 0,1 1 0 0 0,0-1 0 0 0,-1 0 1 0 0,0 0-1 0 0,1 0 0 0 0,-1 0 0 0 0,-1-1 0 0 0,-4 4 0 0 0,-35 19-40 0 0,2-2-152 0 0,14-6-126 0 0,25-16 128 0 0,2-3-726 0 0,1 1 816 0 0,-1-1 1 0 0,1 1 0 0 0,-1-1 0 0 0,1 1-1 0 0,0 0 1 0 0,-1-1 0 0 0,1 1 0 0 0,0 0 0 0 0,0 0-1 0 0,0-1 1 0 0,0 1 0 0 0,0 0 0 0 0,1-1-1 0 0,-1 1-22 0 0,11-11-1986 0 0,24-19-1 0 0,-15 14 572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14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12 122 5527 0 0,'2'0'11351'0'0,"7"2"-9926"0"0,7 1 397 0 0,29 1 0 0 0,-37-4-1696 0 0,-1 1-1 0 0,0 0 0 0 0,1 0 1 0 0,10 3-1 0 0,28 6 156 0 0,-40-8-281 0 0,-5-2 0 0 0,1 0 0 0 0,-1 0 0 0 0,1 0 0 0 0,-1 0 0 0 0,1 0 0 0 0,-1-1 0 0 0,1 1 0 0 0,-1 0 0 0 0,1-1 0 0 0,-1 1 0 0 0,0 0 0 0 0,2-2 0 0 0,12-2 0 0 0,-12 3 0 0 0,-1 0 0 0 0,1-1 0 0 0,-1 1 0 0 0,1-1 0 0 0,-1 1 0 0 0,0-1 0 0 0,1 0 0 0 0,-1 0 0 0 0,0 0 0 0 0,0-1 0 0 0,0 1 0 0 0,-1 0 0 0 0,1-1 0 0 0,-1 1 0 0 0,3-5 0 0 0,2-5 0 0 0,-1 0 0 0 0,4-13 0 0 0,-3 5-177 0 0,4-12-334 0 0,-9 31 257 0 0,-1 1-21 0 0,-1-1 249 0 0,1 1 1 0 0,0 0-1 0 0,0 0 1 0 0,0-1-1 0 0,-1 1 1 0 0,1 0-1 0 0,0-1 1 0 0,-1 1-1 0 0,1 0 0 0 0,0 0 1 0 0,0-1-1 0 0,-1 1 1 0 0,1 0-1 0 0,0 0 1 0 0,-1 0-1 0 0,1 0 1 0 0,0-1-1 0 0,-1 1 1 0 0,1 0-1 0 0,0 0 1 0 0,-1 0-1 0 0,1 0 1 0 0,-1 0-1 0 0,1 0 1 0 0,0 0-1 0 0,-1 0 1 0 0,1 0-1 0 0,0 0 1 0 0,-1 0-1 0 0,1 0 1 0 0,-1 0-1 0 0,1 0 1 0 0,0 1-1 0 0,-1-1 0 0 0,1 0 1 0 0,0 0-1 0 0,-1 0 1 0 0,1 1-1 0 0,-19 5-168 0 0,17-5 97 0 0,-11 6 8 0 0,0 0 0 0 0,1 1 0 0 0,0 0 0 0 0,0 1 0 0 0,1 0 0 0 0,-20 21 1 0 0,4-4 94 0 0,12-12 40 0 0,0 1 0 0 0,1 0-1 0 0,0 0 1 0 0,2 2 0 0 0,0-1-1 0 0,1 2 1 0 0,-16 31 0 0 0,26-46-13 0 0,0-1 0 0 0,0 1 1 0 0,0 0-1 0 0,0-1 1 0 0,0 1-1 0 0,1 0 1 0 0,0 0-1 0 0,-1 0 0 0 0,1-1 1 0 0,0 1-1 0 0,0 0 1 0 0,0 0-1 0 0,1 0 1 0 0,-1-1-1 0 0,1 1 0 0 0,0 0 1 0 0,-1-1-1 0 0,1 1 1 0 0,0 0-1 0 0,0-1 1 0 0,1 1-1 0 0,-1-1 0 0 0,1 1 1 0 0,-1-1-1 0 0,1 0 1 0 0,0 0-1 0 0,0 0 1 0 0,0 0-1 0 0,0 0 0 0 0,0 0 1 0 0,0 0-1 0 0,0 0 1 0 0,1-1-1 0 0,-1 1 1 0 0,0-1-1 0 0,1 0 0 0 0,0 0 1 0 0,-1 0-1 0 0,1 0 1 0 0,4 1-1 0 0,8 0 210 0 0,0 0 1 0 0,0-1-1 0 0,0-1 0 0 0,16-1 1 0 0,60-10 609 0 0,-68 7-635 0 0,-21 4-114 0 0,0 0-17 0 0,5-3-83 0 0,-6 3-68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15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10247 0 0,'0'0'1160'0'0,"0"2"-798"0"0,-8 170 2772 0 0,5-58-1550 0 0,17 179-1 0 0,31-71-49 0 0,-41-202-1332 0 0,-1-9-84 0 0,0 1-1 0 0,-2-1 1 0 0,1 0 0 0 0,-1 0 0 0 0,-1 12-1 0 0,0-18-212 0 0,-1 0-1 0 0,0-1 0 0 0,0 1 0 0 0,0-1 1 0 0,0 1-1 0 0,-1-1 0 0 0,0 1 1 0 0,0-1-1 0 0,0 0 0 0 0,0 0 0 0 0,-1 0 1 0 0,1 0-1 0 0,-1-1 0 0 0,-6 8 1 0 0,-4 1-2740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1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12607 0 0,'0'0'1762'0'0,"0"1"-1330"0"0,1 11-207 0 0,0 0 0 0 0,1-1 1 0 0,1 1-1 0 0,0-1 0 0 0,1 0 0 0 0,0 1 1 0 0,7 12-1 0 0,-5-10-51 0 0,-1-1 0 0 0,0 2 0 0 0,0-1 0 0 0,2 19 0 0 0,-4-4 341 0 0,-1-1 1 0 0,-5 48-1 0 0,-13 58 1069 0 0,-1 25-93 0 0,15-110-1237 0 0,2-1 1 0 0,3 0 0 0 0,1 0-1 0 0,21 92 1 0 0,-5-47-127 0 0,-20-93-128 0 0,0 0-1 0 0,0 1 0 0 0,0-1 1 0 0,0 0-1 0 0,0 1 0 0 0,0-1 1 0 0,0 0-1 0 0,0 0 1 0 0,0 1-1 0 0,0-1 0 0 0,0 0 1 0 0,1 1-1 0 0,-1-1 0 0 0,0 0 1 0 0,0 0-1 0 0,0 1 0 0 0,0-1 1 0 0,1 0-1 0 0,-1 0 1 0 0,0 1-1 0 0,0-1 0 0 0,1 0 1 0 0,-1 0-1 0 0,0 0 0 0 0,0 1 1 0 0,1-1-1 0 0,-1 0 1 0 0,0 0-1 0 0,1 0 0 0 0,-1 0 1 0 0,0 0-1 0 0,0 0 0 0 0,1 0 1 0 0,-1 0-1 0 0,0 1 1 0 0,1-1-1 0 0,-1 0 0 0 0,0 0 1 0 0,1 0-1 0 0,-1-1 0 0 0,0 1 1 0 0,1 0-1 0 0,-1 0 1 0 0,1 0-1 0 0,8-6-107 0 0,-9 6 88 0 0,9-8-1369 0 0,-2-2-3771 0 0,-2-4-2055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1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8751 0 0,'0'0'794'0'0,"1"0"-652"0"0,9-4 1009 0 0,0 1-1 0 0,1 0 0 0 0,-1 1 0 0 0,1 0 0 0 0,-1 1 0 0 0,20 0 1 0 0,-4-1-128 0 0,113-16 2811 0 0,24-2-2167 0 0,-139 22-1418 0 0,5-1-4236 0 0,-32 2 2043 0 0,-11 12-22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1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17 6911 0 0,'0'0'623'0'0,"-6"5"-502"0"0,5-4 152 0 0,-34 30 6771 0 0,2 1-4219 0 0,24-23-2610 0 0,1 1 0 0 0,0 0 0 0 0,0 1 0 0 0,1-1 0 0 0,-7 16 0 0 0,10-17-71 0 0,0 0 1 0 0,0 0-1 0 0,1 0 0 0 0,0 0 0 0 0,-2 12 1 0 0,5-18-105 0 0,-1-1 1 0 0,1 0-1 0 0,0 1 1 0 0,0-1 0 0 0,0 0-1 0 0,0 1 1 0 0,1-1-1 0 0,-1 0 1 0 0,1 0-1 0 0,-1 1 1 0 0,1-1-1 0 0,0 0 1 0 0,0 0 0 0 0,0 0-1 0 0,0 0 1 0 0,0 0-1 0 0,0 0 1 0 0,1 0-1 0 0,-1 0 1 0 0,0 0 0 0 0,1 0-1 0 0,0-1 1 0 0,-1 1-1 0 0,1-1 1 0 0,0 1-1 0 0,0-1 1 0 0,3 2 0 0 0,2 0 186 0 0,-1 0 0 0 0,1 0 0 0 0,0-1 0 0 0,-1 0 0 0 0,1 0 1 0 0,0 0-1 0 0,0-1 0 0 0,1 0 0 0 0,11 0 0 0 0,-16-1-222 0 0,-1 0 0 0 0,1-1 0 0 0,-1 1 0 0 0,0 0 0 0 0,1-1-1 0 0,-1 1 1 0 0,0-1 0 0 0,1 0 0 0 0,-1 0 0 0 0,0 0-1 0 0,0 0 1 0 0,0 0 0 0 0,0 0 0 0 0,0-1 0 0 0,0 1-1 0 0,0-1 1 0 0,0 1 0 0 0,0-1 0 0 0,1-2 0 0 0,1-2 19 0 0,0 1 0 0 0,-1-1 0 0 0,0 0 0 0 0,0 0 0 0 0,2-6 0 0 0,1-3-10 0 0,7-16-86 0 0,14-50 0 0 0,-20 53-207 0 0,-6 27 166 0 0,-1-8 1 0 0,0 7 102 0 0,0 1 0 0 0,0-1 0 0 0,0 0 0 0 0,-1 1 0 0 0,1-1-1 0 0,0 1 1 0 0,-1-1 0 0 0,1 0 0 0 0,-1 1 0 0 0,0-1 0 0 0,1 1 0 0 0,-1-1 0 0 0,0 1 0 0 0,0 0-1 0 0,0-1 1 0 0,-2-1 0 0 0,1 2-33 0 0,-1 0 0 0 0,0 0 0 0 0,1 0-1 0 0,-1 0 1 0 0,0 0 0 0 0,0 1 0 0 0,1-1 0 0 0,-1 1 0 0 0,0 0-1 0 0,0-1 1 0 0,0 1 0 0 0,-3 1 0 0 0,-13-2-192 0 0,-25 0-394 0 0,33 1-294 0 0,21-16-3334 0 0,1 2 2104 0 0,3 3-21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2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 1839 0 0,'0'0'160'0'0,"-23"-11"16208"0"0,16 20-16664 0 0,4 2-152 0 0,1-1-32 0 0,0 3 128 0 0,4 1 32 0 0,1 2 8 0 0,3-2-6184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4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6 11975 0 0,'0'0'923'0'0,"-1"-1"-602"0"0,0-3 931 0 0,-1 4-958 0 0,0 0-1 0 0,0 1 1 0 0,1-1-1 0 0,-1 1 1 0 0,0 0-1 0 0,1-1 1 0 0,-1 1-1 0 0,1 0 1 0 0,-1 0-1 0 0,1 0 1 0 0,-1 0-1 0 0,1 1 1 0 0,-1-1-1 0 0,1 0 1 0 0,0 0-1 0 0,0 1 1 0 0,0-1-1 0 0,-1 2 1 0 0,-20 34-370 0 0,18-31 506 0 0,-23 50-178 0 0,3 1 0 0 0,-19 66-1 0 0,42-120-241 0 0,-79 258 273 0 0,-4 16-886 0 0,74-249-294 0 0,-1-1 1 0 0,-1 0-1 0 0,-2 0 0 0 0,0-1 0 0 0,-2-1 1 0 0,-20 25-1 0 0,9-19-1042 0 0</inkml:trace>
  <inkml:trace contextRef="#ctx0" brushRef="#br0" timeOffset="1">92 598 8751 0 0,'-9'0'794'0'0,"-15"1"-1254"0"0,21 0 999 0 0,-1 0 1 0 0,0-1-1 0 0,0 1 1 0 0,1 1-1 0 0,-1-1 1 0 0,-5 4-1 0 0,7-4-263 0 0,0 0 1 0 0,0 1-1 0 0,0-1 1 0 0,0 1-1 0 0,0 0 1 0 0,1 0-1 0 0,-1-1 1 0 0,0 1-1 0 0,1 0 1 0 0,0 0-1 0 0,0 0 1 0 0,-1 1-1 0 0,1-1 0 0 0,0 0 1 0 0,0 0-1 0 0,1 1 1 0 0,-1-1-1 0 0,1 0 1 0 0,-1 1-1 0 0,1-1 1 0 0,-1 5-1 0 0,1-5-214 0 0,0 0 0 0 0,0 1 0 0 0,0-1-1 0 0,1 1 1 0 0,-1-1 0 0 0,0 0 0 0 0,1 1 0 0 0,0-1 0 0 0,-1 0-1 0 0,1 0 1 0 0,0 0 0 0 0,0 1 0 0 0,0-1 0 0 0,0 0-1 0 0,1 0 1 0 0,-1 0 0 0 0,1-1 0 0 0,-1 1 0 0 0,1 0 0 0 0,0 0-1 0 0,-1-1 1 0 0,1 1 0 0 0,0-1 0 0 0,0 0 0 0 0,0 1-1 0 0,0-1 1 0 0,0 0 0 0 0,0 0 0 0 0,1 0 0 0 0,2 0-1 0 0,7 3 103 0 0,-1-2 0 0 0,1 0 0 0 0,0 0 0 0 0,20 0 0 0 0,2-2 61 0 0,-1-1-1 0 0,0-1 0 0 0,51-11 1 0 0,96-33 162 0 0,-92 15-1113 0 0,144-70-1 0 0,-186 79-581 0 0,2-2-3741 0 0,-3 0-1490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17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0,'0'0'13815'0'0,"1"2"-13464"0"0,11 57 1142 0 0,-6-37-1075 0 0,4 34 0 0 0,-9-40-389 0 0,1-4-8 0 0,-1-1-1 0 0,-1 0 1 0 0,0 1 0 0 0,-1-1-1 0 0,-2 19 1 0 0,-2-11-57 0 0,-9 23 0 0 0,13-41-36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1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0,'0'0'160'0'0,"7"10"40"0"0,0-1-200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1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17135 0 0,'0'0'4828'0'0,"0"3"-4737"0"0,-2 2-69 0 0,0 1 0 0 0,0 0 0 0 0,-1-1 0 0 0,1 1 0 0 0,-1-1 0 0 0,0 0 0 0 0,-1 0-1 0 0,1 0 1 0 0,-1 0 0 0 0,0 0 0 0 0,-7 5 0 0 0,-6 4-32 0 0,1-1-1 0 0,-21 11 1 0 0,19-13-5 0 0,-29 24-1 0 0,46-35 12 0 0,1 1 0 0 0,-1-1-1 0 0,1 0 1 0 0,-1 1 0 0 0,1-1-1 0 0,-1 1 1 0 0,1-1 0 0 0,-1 0-1 0 0,1 1 1 0 0,0-1 0 0 0,-1 1 0 0 0,1-1-1 0 0,-1 1 1 0 0,1 0 0 0 0,0-1-1 0 0,0 1 1 0 0,-1-1 0 0 0,1 1-1 0 0,0-1 1 0 0,0 1 0 0 0,0 0 0 0 0,0-1-1 0 0,-1 1 1 0 0,1 0 0 0 0,0-1-1 0 0,0 1 1 0 0,0-1 0 0 0,0 1-1 0 0,1 1 1 0 0,0-1-4 0 0,0 0 1 0 0,0 0-1 0 0,0-1 0 0 0,0 1 0 0 0,0 0 1 0 0,1-1-1 0 0,-1 1 0 0 0,0-1 1 0 0,1 1-1 0 0,-1-1 0 0 0,0 1 0 0 0,1-1 1 0 0,0 0-1 0 0,14 3-122 0 0,-1-1 1 0 0,0-1 0 0 0,1-1-1 0 0,25-2 1 0 0,-19 1-198 0 0,26 2-1 0 0,-40-1 225 0 0,-1 1 0 0 0,1 1 0 0 0,0-1-1 0 0,0 1 1 0 0,-1 1 0 0 0,15 6 0 0 0,3 3 36 0 0,-9-5 207 0 0,-1 0-1 0 0,-1 2 1 0 0,23 15 0 0 0,-22-12 385 0 0,-6-5-282 0 0,-1 0 0 0 0,1 0 0 0 0,-1 1 0 0 0,-1 0 0 0 0,1 1-1 0 0,6 10 1 0 0,-13-16-202 0 0,0 0-1 0 0,0 0 1 0 0,-1 0-1 0 0,1 0 1 0 0,-1 0-1 0 0,0 0 1 0 0,0 0-1 0 0,0 1 1 0 0,0-1-1 0 0,-1 0 1 0 0,1 0-1 0 0,-1 0 1 0 0,0 0-1 0 0,0 0 1 0 0,-2 4-1 0 0,1-1 7 0 0,-1 0 0 0 0,0 0 0 0 0,-1-1 0 0 0,0 1 0 0 0,0-1-1 0 0,0 0 1 0 0,0 0 0 0 0,-1 0 0 0 0,0 0 0 0 0,0-1 0 0 0,0 0 0 0 0,0 0 0 0 0,-1 0 0 0 0,0-1-1 0 0,1 0 1 0 0,-1 0 0 0 0,-1 0 0 0 0,1-1 0 0 0,-10 3 0 0 0,-10 0 1 0 0,1 0 1 0 0,-1-1-1 0 0,-42 0 1 0 0,41-3-81 0 0,-6-4 219 0 0,5-1-2886 0 0,33-3-489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3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5512 209 1839 0 0,'0'0'83'0'0,"4"-1"-998"0"0,11-4 11067 0 0,-16 6-10764 0 0,4-2 769 0 0,3-2 1591 0 0,-13 2 442 0 0,-29 7-1318 0 0,34-6-603 0 0,-15-3 657 0 0,10 3-852 0 0,-29 0-74 0 0,32 0 4 0 0,1 0 0 0 0,-1 1 1 0 0,1-1-1 0 0,-1 1 0 0 0,1 0 0 0 0,-1 0 0 0 0,1 0 0 0 0,-1 0 0 0 0,-3 3 0 0 0,-28 9-45 0 0,26-10 41 0 0,-1-1 0 0 0,1-2 0 0 0,-1-4 0 0 0,3 2 28 0 0,0 0-1 0 0,0 0 1 0 0,-1 1 0 0 0,1 0-1 0 0,-1 0 1 0 0,1 1 0 0 0,-1 0-1 0 0,1 0 1 0 0,-1 1-1 0 0,1 0 1 0 0,-1 0 0 0 0,1 1-1 0 0,-10 3 1 0 0,-36 10 89 0 0,47-14-120 0 0,0 0-1 0 0,-1 0 1 0 0,1-1 0 0 0,0 0-1 0 0,0 0 1 0 0,-9-1-1 0 0,10 0 18 0 0,-8 0-16 0 0,0 0-1 0 0,0 1 0 0 0,-1 0 0 0 0,-25 5 0 0 0,31-5 15 0 0,-18-3 3 0 0,-1 2 0 0 0,1 1 0 0 0,-42 5 0 0 0,65-4-15 0 0,-3-1 32 0 0,-1 0 0 0 0,0 0 0 0 0,0 0 0 0 0,-8-2 0 0 0,-29-3 16 0 0,19 2-37 0 0,15 2-6 0 0,0 1-1 0 0,1 1 1 0 0,-1-1 0 0 0,1 2 0 0 0,-1-1 0 0 0,0 2-1 0 0,1-1 1 0 0,0 1 0 0 0,0 0 0 0 0,-12 7-1 0 0,-28 8-3 0 0,35-14-1 0 0,5-1 0 0 0,0-1 0 0 0,0 0 0 0 0,-14 1 0 0 0,14-4 0 0 0,7 1 0 0 0,-1-1 0 0 0,0 1 0 0 0,1-1 0 0 0,-1 0 1 0 0,0 0-1 0 0,1 0 0 0 0,-1-1 0 0 0,-2-1 0 0 0,4 3 4 0 0,0-1 1 0 0,0 1-1 0 0,0-1 0 0 0,0 1 1 0 0,0-1-1 0 0,0 1 1 0 0,0-1-1 0 0,0 1 0 0 0,-1 0 1 0 0,1 0-1 0 0,-2-1 1 0 0,-31 0-94 0 0,-58 5 0 0 0,47-1-35 0 0,14-2 116 0 0,6 1 19 0 0,-1-1 1 0 0,1-1-1 0 0,-36-5 1 0 0,57 5 44 0 0,0-1 1 0 0,1 0 0 0 0,-1 0 0 0 0,0 0 0 0 0,1-1 0 0 0,-1 1 0 0 0,1-1 0 0 0,0 0 0 0 0,-1 0 0 0 0,1 0 0 0 0,0 0 0 0 0,-3-3 0 0 0,-1-1 41 0 0,2 3-63 0 0,0 0 0 0 0,0 0-1 0 0,0 0 1 0 0,-1 1 0 0 0,1-1 0 0 0,-1 1-1 0 0,1 1 1 0 0,-1-1 0 0 0,1 1-1 0 0,-10-1 1 0 0,-4 1-46 0 0,-36 2 0 0 0,38 1 39 0 0,0-2 0 0 0,-27-2 0 0 0,39 2 26 0 0,0-1-1 0 0,0 0 1 0 0,1 0-1 0 0,-1-1 1 0 0,0 1-1 0 0,1-1 1 0 0,-1 0-1 0 0,1 0 1 0 0,0-1-1 0 0,0 1 1 0 0,-1-1-1 0 0,2 0 1 0 0,-1 0-1 0 0,0 0 1 0 0,1-1-1 0 0,-4-4 1 0 0,3 5-41 0 0,1-1 0 0 0,0 1 1 0 0,-1 0-1 0 0,0 0 1 0 0,1 0-1 0 0,-1 0 0 0 0,0 1 1 0 0,0 0-1 0 0,-1-1 0 0 0,-5-1 1 0 0,2 2 4 0 0,1 0 1 0 0,-1 1 0 0 0,0 0-1 0 0,0 0 1 0 0,-11 1-1 0 0,-130-2-18 0 0,143 2 13 0 0,-6-2 32 0 0,-4-1-39 0 0,-2-1 58 0 0,7 3-64 0 0,0-1 0 0 0,0 2 0 0 0,-1 0 0 0 0,1 0 0 0 0,0 1 0 0 0,0 1 0 0 0,0-1 0 0 0,0 2 0 0 0,0 0 0 0 0,-11 4 0 0 0,-11 2 0 0 0,-17 8 0 0 0,43-15 0 0 0,-4-1 11 0 0,8-2 12 0 0,1-1-21 0 0,1 1 1 0 0,-1 0-1 0 0,1 0 1 0 0,-1 0-1 0 0,1 0 1 0 0,-1 0-1 0 0,0 0 1 0 0,1 1 0 0 0,-1-1-1 0 0,0 0 1 0 0,-2 0-1 0 0,0 1-2 0 0,-1-1 0 0 0,1 1 0 0 0,-1 0 0 0 0,1 0 0 0 0,-1 0 0 0 0,0 0 0 0 0,1 1 0 0 0,-1 0 0 0 0,1 0 0 0 0,-1 0 0 0 0,1 0 0 0 0,0 1 0 0 0,-1 0 0 0 0,-3 2 0 0 0,-12 4 0 0 0,-7 2 0 0 0,19-7 0 0 0,0 0 0 0 0,0 0 0 0 0,-1 0 0 0 0,1-1 0 0 0,0 0 0 0 0,-1-1 0 0 0,1 0 0 0 0,-15 0 0 0 0,15-2 0 0 0,0-1 0 0 0,7 1 0 0 0,-1 0 0 0 0,0 0 0 0 0,1 0 0 0 0,-1 1 0 0 0,1-2 0 0 0,-1 1 0 0 0,1 0 0 0 0,-1 0 0 0 0,1 0 0 0 0,0-1 0 0 0,-1 1 0 0 0,-1-3 0 0 0,-11-12 0 0 0,12 14 0 0 0,-1 1 0 0 0,1-1 0 0 0,0 1 0 0 0,0 0 0 0 0,-1 0 0 0 0,1 0 0 0 0,0 0 0 0 0,-1 0 0 0 0,1 1 0 0 0,-1-1 0 0 0,0 1 0 0 0,1-1 0 0 0,-1 1 0 0 0,-3 0 0 0 0,-5 1 0 0 0,1 0 0 0 0,-14 3 0 0 0,4-1 0 0 0,-11 3-21 0 0,24-3 13 0 0,-1-2-1 0 0,1 1 1 0 0,-1-1-1 0 0,1-1 1 0 0,-13 1-1 0 0,11-3 9 0 0,8 2 0 0 0,-1 0 0 0 0,1-1 0 0 0,-1 1 0 0 0,1-1 0 0 0,-1 1 0 0 0,1-1 0 0 0,0 0 0 0 0,-1 1 0 0 0,1-1 0 0 0,0 0 0 0 0,0 0 0 0 0,-1 0 0 0 0,1 0 0 0 0,0 0 0 0 0,0 0 0 0 0,0 0 0 0 0,-1-2 0 0 0,-2-3 0 0 0,2 5 3 0 0,1-1 0 0 0,-1 1 1 0 0,1-1-1 0 0,-1 1 0 0 0,1-1 0 0 0,0 1 0 0 0,0-1 0 0 0,0 0 0 0 0,0 0 0 0 0,0 0 0 0 0,-1-3 1 0 0,1 2-1 0 0,0 1 1 0 0,0-1 0 0 0,0 1 0 0 0,-1-1 0 0 0,1 1-1 0 0,-3-4 1 0 0,3 4-4 0 0,0 1 0 0 0,0 0 0 0 0,0-1 0 0 0,0 1 0 0 0,0 0 0 0 0,0 0 0 0 0,0 0 0 0 0,-1 0 0 0 0,1 0 0 0 0,0 0 0 0 0,-1 0 0 0 0,1 0 0 0 0,0 1 0 0 0,-1-1 0 0 0,1 0 0 0 0,-1 1 0 0 0,1-1 0 0 0,-1 1 0 0 0,1 0 0 0 0,-1-1 0 0 0,0 1 0 0 0,1 0 0 0 0,-1 0 0 0 0,1 0 0 0 0,-1 0 0 0 0,-2 1 0 0 0,-3-1 0 0 0,5 0-3 0 0,0 0 0 0 0,1-1-1 0 0,-1 1 1 0 0,0 0 0 0 0,0 0-1 0 0,0 0 1 0 0,0 1-1 0 0,1-1 1 0 0,-1 0 0 0 0,0 1-1 0 0,-2 0 1 0 0,-1 1-4 0 0,0 0 1 0 0,0 0-1 0 0,0 0 1 0 0,0-1-1 0 0,-10 2 0 0 0,3-1 7 0 0,-1-3 0 0 0,10 1-1 0 0,-3-2 0 0 0,-8-9 14 0 0,12 7 11 0 0,-14-8 5 0 0,14 9-29 0 0,-1 0 0 0 0,-13-3 0 0 0,12 4 2 0 0,3 2-3 0 0,-1-1 0 0 0,0 1 0 0 0,1 0 0 0 0,-1-1 0 0 0,0 1 0 0 0,0 0 0 0 0,1 0 0 0 0,-1 0 0 0 0,0 0 0 0 0,0 0 0 0 0,-1 1 0 0 0,-10 0-42 0 0,1 4 32 0 0,0-1 11 0 0,-5 2 0 0 0,12-6 0 0 0,-9-1 0 0 0,0-1 0 0 0,11 1 0 0 0,-13-2 18 0 0,-2-3 28 0 0,14 4-41 0 0,1 1 1 0 0,-1 0-1 0 0,0 0 0 0 0,0 1 0 0 0,0-1 1 0 0,1 1-1 0 0,-1 0 0 0 0,-5 0 0 0 0,-3 1-54 0 0,10-2 47 0 0,0 1 0 0 0,0 0 1 0 0,0 0-1 0 0,1 0 0 0 0,-1 0 1 0 0,0 1-1 0 0,0-1 0 0 0,1 0 1 0 0,-3 1-1 0 0,-25 6 5 0 0,-9 4-67 0 0,26-8 64 0 0,1-2 0 0 0,10 0 3 0 0,0-1-1 0 0,0 0 0 0 0,0 0 1 0 0,0 0-1 0 0,0 0 0 0 0,0 0 1 0 0,0 0-1 0 0,0 0 0 0 0,0 0 1 0 0,0 0-1 0 0,0 0 0 0 0,0-1 1 0 0,0 1-1 0 0,0 0 0 0 0,0-1 1 0 0,-1 0-1 0 0,-3-2 42 0 0,-2 0 14 0 0,-3-2-48 0 0,-6 1-10 0 0,12 5 0 0 0,2 0 0 0 0,-3-1-9 0 0,1 0-1 0 0,0 1 1 0 0,-1-1-1 0 0,1 1 1 0 0,-5 2-1 0 0,-26 5-57 0 0,24-7 55 0 0,-26 8 12 0 0,29-8 0 0 0,0-2 0 0 0,1-2 11 0 0,6 2-7 0 0,1 1 1 0 0,-1 0-1 0 0,0 0 1 0 0,0-1-1 0 0,0 1 1 0 0,0-1-1 0 0,1 1 1 0 0,-1-1-1 0 0,0 1 1 0 0,0-1-1 0 0,1 1 0 0 0,-1-1 1 0 0,1 0-1 0 0,-1 1 1 0 0,0-2-1 0 0,-10-9 42 0 0,8 10-48 0 0,0-1-1 0 0,0 1 1 0 0,-1 0-1 0 0,1-1 1 0 0,0 1 0 0 0,-1 1-1 0 0,1-1 1 0 0,-1 0-1 0 0,1 1 1 0 0,-1 0-1 0 0,-5 0 1 0 0,-3 0-21 0 0,-23 5 1 0 0,28-4 11 0 0,0 1 0 0 0,0-1 0 0 0,-12 6 0 0 0,5-2 1 0 0,2-1 10 0 0,-1 1 0 0 0,1-1 0 0 0,2-5 11 0 0,8 1 44 0 0,-9-22 109 0 0,8 14-98 0 0,1 5 1 0 0,-4-4-54 0 0,-7-4-13 0 0,8 11 0 0 0,2 0 0 0 0,-1 0 1 0 0,0-1 0 0 0,-1 1-1 0 0,1 0 1 0 0,0 0 0 0 0,0 0-1 0 0,-7 2 1 0 0,0 1-26 0 0,0 1-1 0 0,-14 5 0 0 0,14-3 26 0 0,-1-4 0 0 0,1-2 12 0 0,9 0 47 0 0,1-2 6 0 0,-4-4-1 0 0,3 3-14 0 0,-2-1-35 0 0,-11-1-16 0 0,12 4 1 0 0,-1-1 0 0 0,-12 4 0 0 0,13-2 0 0 0,-17 7 0 0 0,-4 5 0 0 0,10-7 0 0 0,5 1 22 0 0,7-5 390 0 0,1-2-342 0 0,-2-5 0 0 0,3 6-69 0 0,-6-7 90 0 0,3 4-39 0 0,-4-1-42 0 0,-5 1-10 0 0,8 2 0 0 0,-6 1 0 0 0,-14 8 0 0 0,-2 1 0 0 0,22-7 0 0 0,-15 5 0 0 0,7-5 0 0 0,1-2 0 0 0,-1-2 0 0 0,1 1 0 0 0,7 0 0 0 0,-1 1 0 0 0,1 0 0 0 0,-1 0 0 0 0,1 1 0 0 0,-1-1 0 0 0,1 1 0 0 0,-1 0 0 0 0,-5 2 0 0 0,9-3 0 0 0,-49 16 0 0 0,38-13 0 0 0,1-5 0 0 0,4-6 0 0 0,1 0 0 0 0,-2-4 0 0 0,5 10 0 0 0,0 1 0 0 0,3 1 0 0 0,-1-1 0 0 0,0 0 0 0 0,1 1 0 0 0,-1-1 0 0 0,0 1 0 0 0,0-1 0 0 0,0 1 0 0 0,1-1 0 0 0,-1 1 0 0 0,0 0 0 0 0,0-1 0 0 0,0 1 0 0 0,0 0 0 0 0,0 0 0 0 0,0 0 0 0 0,0 0 0 0 0,0 0 0 0 0,0 0 0 0 0,1 0 0 0 0,-1 0 0 0 0,0 0 0 0 0,-2 0 0 0 0,0 1 0 0 0,-2-2 0 0 0,-20 4 0 0 0,16-1 0 0 0,-4-1 0 0 0,2-1 0 0 0,0-4 0 0 0,1-2 0 0 0,-2 0 0 0 0,9 5 0 0 0,0 0 0 0 0,0 0 0 0 0,0 0 0 0 0,0 1 0 0 0,0-1 0 0 0,-4 1 0 0 0,-31 6 0 0 0,25-3 0 0 0,0 0 0 0 0,1 1 0 0 0,-1-1 0 0 0,3-2 12 0 0,7-3 47 0 0,1-5 6 0 0,0 3-11 0 0,-4-2-44 0 0,-3 0-10 0 0,-1 3 0 0 0,-2 2 0 0 0,-1 2 0 0 0,1 1 0 0 0,1 0 0 0 0,-1-5 0 0 0,1-1 0 0 0,1-1 0 0 0,0 2 0 0 0,5 0 0 0 0,4 3 0 0 0,1 0 0 0 0,-1 0 0 0 0,1-1 0 0 0,-1 1 0 0 0,1 0 0 0 0,-1 0 0 0 0,1-1 0 0 0,-1 1 0 0 0,1 0 0 0 0,-1 0 0 0 0,1 0 0 0 0,-1 0 0 0 0,1 0 0 0 0,-1 0 0 0 0,1 0 0 0 0,-1 0 0 0 0,1 0 0 0 0,-1 0 0 0 0,0 0 0 0 0,1 0 0 0 0,-2 0 0 0 0,-13 5 0 0 0,-10-2 0 0 0,13 1 0 0 0,0 1 0 0 0,0-2 0 0 0,-1-5 0 0 0,4-1 0 0 0,-8-7-2 0 0,15 9 8 0 0,1 0 0 0 0,-1 0 0 0 0,0 0 0 0 0,0 0 0 0 0,0 1 0 0 0,0-1 0 0 0,0 1 0 0 0,0-1 0 0 0,0 1 0 0 0,-3 0 0 0 0,-3-2-11 0 0,-6 1 15 0 0,-11 6-29 0 0,0 1-27 0 0,14-4 34 0 0,0 1 12 0 0,-1-2 0 0 0,1-1 0 0 0,-1 0 0 0 0,-7-2 0 0 0,4 4 0 0 0,13-2 0 0 0,-55 10 15 0 0,54-10 54 0 0,-7 0-11 0 0,0 0-37 0 0,9 0 35 0 0,-10-4 145 0 0,-4-5-186 0 0,-2 5-18 0 0,5 4 3 0 0,-1 1 0 0 0,1 1 0 0 0,1 0 0 0 0,-1 2 0 0 0,1 0 0 0 0,2 0 15 0 0,8-4 29 0 0,-1 0-88 0 0,-9-1 29 0 0,-1 1 15 0 0,-1 3 0 0 0,1 2 0 0 0,0 1 0 0 0,1-1 11 0 0,-1 0 31 0 0,-1 0-31 0 0,3-3-22 0 0,6-2-31 0 0,-2-4 42 0 0,0-5 42 0 0,0-1-31 0 0,-1 2-11 0 0,-2 1 0 0 0,-3 4 0 0 0,0 3 0 0 0,-5 5-30 0 0,-16 7-4 0 0,21-9 34 0 0,11-3 1 0 0,1 1 0 0 0,-1-1 0 0 0,1 0-1 0 0,-1 0 1 0 0,0 1 0 0 0,1-1 0 0 0,-1 0 0 0 0,0 0-1 0 0,1 0 1 0 0,-1 0 0 0 0,0 0 0 0 0,1 0 0 0 0,-1 0-1 0 0,1 0 1 0 0,-1 0 0 0 0,0-1 0 0 0,1 1 0 0 0,-2 0-1 0 0,0-7 31 0 0,2 6-24 0 0,1-10 4 0 0,4-1-11 0 0,0 0 0 0 0,-1-1 0 0 0,-4 4 0 0 0,-3 6 0 0 0,-3 5 0 0 0,-5 0 0 0 0,2 3-11 0 0,6-2-31 0 0,-3 1 42 0 0,5-2 32 0 0,1 0-64 0 0,0 10 21 0 0,-1 16 14 0 0,1-24-5 0 0,0-1 1 0 0,0 0-1 0 0,0 0 1 0 0,1 1-1 0 0,-1-1 1 0 0,1 0-1 0 0,0 0 1 0 0,1 4-1 0 0,3 11-12 0 0,1 0 0 0 0,1 1-1 0 0,15 26 1 0 0,-11-25 15 0 0,-2 0 1 0 0,10 30-1 0 0,-16-33-1 0 0,0 0 0 0 0,1 29 0 0 0,4 18 0 0 0,-3-32 0 0 0,3 16 0 0 0,-5-42 0 0 0,-2 1 0 0 0,1-1 0 0 0,-1 1 0 0 0,0 0 0 0 0,0 13 0 0 0,0 1 0 0 0,3 33 0 0 0,-4-40 0 0 0,1 1 0 0 0,4 24 0 0 0,-3-30 0 0 0,1 0 0 0 0,0-1 0 0 0,0 1 0 0 0,0-1 0 0 0,1 0 0 0 0,9 14 0 0 0,4 9 0 0 0,-10-14 0 0 0,-1 0 0 0 0,-1 0 0 0 0,0 1 0 0 0,-2-1 0 0 0,0 1 0 0 0,0 0 0 0 0,-2 0 0 0 0,0 0 0 0 0,-3 27 0 0 0,-5 25 6 0 0,-21 97-1 0 0,25-157 17 0 0,1-3-7 0 0,1-1 1 0 0,0 0 0 0 0,0 1 0 0 0,1-1 0 0 0,0 12 0 0 0,1-4-27 0 0,-1-9 5 0 0,1 0 0 0 0,0 0-1 0 0,-1-1 1 0 0,2 1 0 0 0,-1-1-1 0 0,2 5 1 0 0,1 2-3 0 0,1 8 20 0 0,-2-1 0 0 0,0 1-1 0 0,-1 0 1 0 0,-1 0 0 0 0,-2 34-1 0 0,5 149 23 0 0,0-3-2 0 0,-4-167-31 0 0,0 0 53 0 0,1-4-27 0 0,1 0-1 0 0,7 35 0 0 0,-9-60-26 0 0,1 23 1 0 0,-2-18 0 0 0,1 1 0 0 0,0-1 0 0 0,2 17 0 0 0,4 68 70 0 0,-6-63-73 0 0,8 52 0 0 0,-2-51 3 0 0,15 76 0 0 0,-7-26 0 0 0,-11-65 0 0 0,7 30 0 0 0,13 47 0 0 0,-19-76 0 0 0,-1 0 0 0 0,-1 0 0 0 0,1 22 0 0 0,3 29 0 0 0,-3-56 11 0 0,2 1 31 0 0,3 2-31 0 0,12 21 0 0 0,-19-34 42 0 0,-1 0 0 0 0,2 11-42 0 0,-1-10-6 0 0,0-1-1 0 0,-1 0 1 0 0,0 0-1 0 0,1 1 0 0 0,-1-1 1 0 0,0 0-1 0 0,0 1 1 0 0,-1-1-1 0 0,1 0 1 0 0,0 1-1 0 0,-1-1 1 0 0,1 0-1 0 0,-2 4 1 0 0,-1 1-4 0 0,-4 18-1 0 0,3-14 0 0 0,2-3 0 0 0,3-3 0 0 0,-7 30 0 0 0,3-9 0 0 0,1-21 0 0 0,2 17 0 0 0,0-18 0 0 0,4 17 0 0 0,-1-7 0 0 0,-1-8 15 0 0,0 0 1 0 0,1 1-1 0 0,-1-1 0 0 0,1 0 1 0 0,0-1-1 0 0,1 1 0 0 0,5 6 0 0 0,-3-3 2 0 0,-5-5-18 0 0,0-1 0 0 0,0 0 0 0 0,-1 0 1 0 0,1 0-1 0 0,-1 0 0 0 0,1 1 0 0 0,-1-1 1 0 0,0 0-1 0 0,-1 1 0 0 0,0 4 0 0 0,1-2-1 0 0,-2 16 2 0 0,-1-17 0 0 0,-3 4 0 0 0,-4 26 0 0 0,7-20 0 0 0,0 8 0 0 0,4-18 0 0 0,0 0 0 0 0,1 9-10 0 0,1-1-1 0 0,7 23 0 0 0,-4-14-5 0 0,7 33 0 0 0,-9-33 16 0 0,-4-22 0 0 0,1 39 0 0 0,1-9 0 0 0,-2-23 0 0 0,1 0 0 0 0,0 0 0 0 0,3 12 0 0 0,-1-2 0 0 0,-2-12 0 0 0,9 14 0 0 0,2 10 0 0 0,-2 2 53 0 0,-4-14-47 0 0,4 27-1 0 0,-8-38-5 0 0,-1 0 0 0 0,-1 0 0 0 0,1 0 0 0 0,-1 1 0 0 0,0 7 0 0 0,0 1 0 0 0,2 14 0 0 0,0-15 0 0 0,3 0 0 0 0,2 2 0 0 0,0 0 11 0 0,-4-9 0 0 0,0 0 0 0 0,0 0 1 0 0,3 13-1 0 0,-4-8-3 0 0,0-9-8 0 0,-1 1 0 0 0,0 0 0 0 0,0 0 0 0 0,0-1 0 0 0,0 1 0 0 0,-1 0 0 0 0,0 0 0 0 0,0 0 0 0 0,0 0 0 0 0,0 0 0 0 0,-1 4 0 0 0,-1 6 0 0 0,2-9 0 0 0,-4 22 0 0 0,-6 12 40 0 0,-4 3-16 0 0,11-27-24 0 0,0-2 11 0 0,1 1 31 0 0,1-2-20 0 0,1-9 31 0 0,3 4 44 0 0,-2 3-1 0 0,4 1-24 0 0,-2 4-6 0 0,0 5-51 0 0,-4-14-15 0 0,-1-1-2 0 0,1 7 13 0 0,-1-1-1 0 0,-1 0 0 0 0,-7 21 1 0 0,-7 25 11 0 0,14-43-22 0 0,-1 11 0 0 0,4-20 0 0 0,0 8 0 0 0,3 2 0 0 0,1 1 0 0 0,3-2 0 0 0,7 12 0 0 0,2 10 0 0 0,-14-32 0 0 0,0 0 0 0 0,-1 0 0 0 0,0 0 0 0 0,0 1 0 0 0,1 7 0 0 0,1 10 0 0 0,3 10 0 0 0,-4-16 61 0 0,-2-15-10 0 0,5 16-3 0 0,-4-14-51 0 0,0 1-1 0 0,0-1 1 0 0,0 1 0 0 0,1-1 0 0 0,-1 0-1 0 0,4 5 1 0 0,-4-6-2 0 0,0 0 0 0 0,0 0-1 0 0,0 1 1 0 0,0-1 0 0 0,0 0 0 0 0,0 1 0 0 0,-1-1 0 0 0,1 1-1 0 0,-1-1 1 0 0,0 4 0 0 0,1-3 5 0 0,0 1 0 0 0,-1-1 0 0 0,0 0 0 0 0,0 1 0 0 0,0-1 0 0 0,0 0 0 0 0,-2 5 0 0 0,0 16 0 0 0,-2 5-2 0 0,4-24-1 0 0,3 37 0 0 0,3 14 3 0 0,-4-36 0 0 0,0-17 0 0 0,0 2 0 0 0,-1 27 0 0 0,-1-19 0 0 0,0 1 0 0 0,-2 0 0 0 0,0 0 0 0 0,1-1 0 0 0,-1 1 0 0 0,2-2 12 0 0,0-10 47 0 0,0 12 6 0 0,0-13-67 0 0,0 0 0 0 0,0 1 1 0 0,1-1-1 0 0,-1 0 0 0 0,0 0 0 0 0,0 1 0 0 0,-1-1 0 0 0,1 0 0 0 0,0 0 0 0 0,0 0 1 0 0,-1 1-1 0 0,1-1 0 0 0,-1 2 0 0 0,-1 6-32 0 0,1 40-42 0 0,2-31 76 0 0,0-14 0 0 0,0 27 0 0 0,-1 12 0 0 0,0-3 0 0 0,0-38 0 0 0,0 4 0 0 0,0-1 0 0 0,-1 0 0 0 0,1 1 0 0 0,-1-1 0 0 0,0 1 0 0 0,-4 9 0 0 0,-3 10 0 0 0,4-15 0 0 0,-6 24 0 0 0,6-20 0 0 0,1 0 0 0 0,-1 0 0 0 0,1 1 0 0 0,-2 15 0 0 0,3-16 0 0 0,0 0 0 0 0,0 0 0 0 0,2 2 0 0 0,0-2 0 0 0,0 0 0 0 0,-2 6 0 0 0,0-15 0 0 0,-5 13 0 0 0,2-6 0 0 0,0-1 0 0 0,-1 0 0 0 0,5 3 0 0 0,5 1 0 0 0,-1-4 0 0 0,1 2 0 0 0,8 10 0 0 0,-7-9 0 0 0,3-2 11 0 0,-1-1 47 0 0,-6-9 105 0 0,1-1-91 0 0,9 6 0 0 0,2 1-12 0 0,-1 1-48 0 0,-3 1-12 0 0,-3 3 0 0 0,-2-1 0 0 0,2 0 0 0 0,2 0 0 0 0,-2 0 0 0 0,-5-11 0 0 0,0 1 0 0 0,0 0 0 0 0,-1-1 0 0 0,1 1 0 0 0,0 0 0 0 0,-1-1 0 0 0,0 1 0 0 0,1 0 0 0 0,-1-1 0 0 0,0 1 0 0 0,0 0 0 0 0,0 2 0 0 0,0 1 0 0 0,0 8 0 0 0,-1 0 0 0 0,-1-3 11 0 0,2-8 186 0 0,42-6 57 0 0,-34 2-247 0 0,-1 1 0 0 0,1 0 0 0 0,0 1-1 0 0,11 1 1 0 0,10 4-7 0 0,-25-4 0 0 0,0 0 0 0 0,-1 0 0 0 0,1-1 0 0 0,0 0 0 0 0,0 0 0 0 0,7 0 0 0 0,20-3 0 0 0,-11 2 6 0 0,-8 1 4 0 0,-1 0-1 0 0,1-2 1 0 0,0 1 0 0 0,-1-2-1 0 0,14-3 1 0 0,43-22-10 0 0,-50 19 0 0 0,2 1 0 0 0,-1 1 0 0 0,1 0 0 0 0,38-6 0 0 0,-43 12 0 0 0,12 2 0 0 0,-21 1 0 0 0,9 2 0 0 0,0 2 0 0 0,1 0 0 0 0,-2 0 0 0 0,23 8 0 0 0,-29-12 0 0 0,7 0 0 0 0,-4-3 0 0 0,0 1 0 0 0,12-4 0 0 0,33-3 0 0 0,-42 6 0 0 0,-1 0 0 0 0,1 1 0 0 0,-1 0 0 0 0,1 1 0 0 0,-1 1 0 0 0,15 3 0 0 0,-14 0 0 0 0,23 13 0 0 0,-32-15 0 0 0,1 0 0 0 0,0 0 0 0 0,-1-1 0 0 0,1 0 0 0 0,10 2 0 0 0,-7-2 0 0 0,1 0 0 0 0,-1-1 0 0 0,1 0 0 0 0,-1 0 0 0 0,1-1 0 0 0,14-1 0 0 0,32-1 0 0 0,-50 2 0 0 0,0 0 0 0 0,1 0 0 0 0,-1 1 0 0 0,1 0 0 0 0,-1 0 0 0 0,11 4 0 0 0,-4-2 0 0 0,-1-1 0 0 0,0 0 0 0 0,14 0 0 0 0,31 2 0 0 0,-27-1 13 0 0,0 1-1 0 0,0 2 1 0 0,0 1-1 0 0,29 12 1 0 0,-32-9 12 0 0,0-2 0 0 0,0 0 0 0 0,1-2 0 0 0,0-1 1 0 0,0-1-1 0 0,1-1 0 0 0,29-1 0 0 0,38-12 187 0 0,-28 2-115 0 0,-53 7-86 0 0,0 0-1 0 0,0 0 0 0 0,1 2 1 0 0,-1 0-1 0 0,0 0 0 0 0,0 2 1 0 0,19 5-1 0 0,73 21-10 0 0,-90-25 0 0 0,-13-2 0 0 0,-1-1 0 0 0,1 0 0 0 0,-1-1 0 0 0,1 1 0 0 0,0-1 0 0 0,-1 1 0 0 0,1-1 0 0 0,-1 0 0 0 0,5-1 0 0 0,4 0 0 0 0,155-13 175 0 0,-127 9-147 0 0,-16 3 30 0 0,46 2 1 0 0,-65 0-59 0 0,22 5 0 0 0,-11-1 0 0 0,8 1 0 0 0,-21-4 0 0 0,14 1 0 0 0,-11-1 4 0 0,15 0 51 0 0,-5-1-50 0 0,13-1 29 0 0,0-2-1 0 0,46-11 1 0 0,-1 0 46 0 0,-39 9-21 0 0,-22 2-25 0 0,1 0 1 0 0,0 2-1 0 0,-1-1 1 0 0,1 2 0 0 0,0 0-1 0 0,0 1 1 0 0,14 2-1 0 0,37 15-2 0 0,-43-11-22 0 0,1-1-1 0 0,27 3 0 0 0,-25-6 11 0 0,39-1-1 0 0,-43-2-5 0 0,-7-1 18 0 0,1 0 0 0 0,-1-2-1 0 0,23-6 1 0 0,10-1 100 0 0,-33 7-93 0 0,0 2-1 0 0,22-1 1 0 0,45 10 53 0 0,-27 1-39 0 0,33 5-42 0 0,-40-9-11 0 0,-11-1 106 0 0,-1-2-1 0 0,0-2 1 0 0,1-1-1 0 0,35-6 1 0 0,-69 7-104 0 0,40-1 125 0 0,-26 1-91 0 0,-9-1-26 0 0,30 5-9 0 0,4 1-1 0 0,-14-1 0 0 0,-12-2 0 0 0,-8-1 9 0 0,0 0 0 0 0,-1-1 0 0 0,14 0 0 0 0,17 0 19 0 0,-29 0-28 0 0,27 5 0 0 0,-21-2 0 0 0,-7-1 0 0 0,12 7 0 0 0,-5-3 0 0 0,0 0 0 0 0,1 0 0 0 0,-2-2 0 0 0,0-1 0 0 0,2-2 0 0 0,1 0 0 0 0,-8-1 0 0 0,14-2 0 0 0,-17 1 0 0 0,19 1 0 0 0,-9 3 0 0 0,-1 0 0 0 0,0 2 0 0 0,0 1 0 0 0,2 1 0 0 0,-9-4 0 0 0,-1 0 0 0 0,1-1 0 0 0,1 0 0 0 0,13 3 0 0 0,-10-3 0 0 0,5 0 17 0 0,0-1 1 0 0,0 0-1 0 0,19-2 1 0 0,-19 0-20 0 0,-1 1 1 0 0,1 0-1 0 0,19 4 1 0 0,8 1 1 0 0,-15 0 18 0 0,-5 0 22 0 0,1-2-1 0 0,25 1 0 0 0,-28-5-42 0 0,0-1 18 0 0,-7 1 20 0 0,-3 0-8 0 0,12-4-29 0 0,-9 2 2 0 0,-4 0 0 0 0,0 0 0 0 0,25-9 0 0 0,-23 9 11 0 0,-7 2 31 0 0,6 0-31 0 0,9 1 16 0 0,-16 1-2 0 0,29-2-13 0 0,-19 1-12 0 0,1 0 0 0 0,0 3 0 0 0,1-1 0 0 0,-1 2 0 0 0,-4 0-31 0 0,-8-3-118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3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27 8495 0 0,'0'0'388'0'0,"0"-9"128"0"0,0 6-496 0 0,1-11 700 0 0,-2 24 4468 0 0,0 70-3556 0 0,-5 64-789 0 0,-1 19-686 0 0,7-157-147 0 0,0-1 0 0 0,-1 1-1 0 0,0-1 1 0 0,0 1 0 0 0,-1 5 0 0 0,-2 1 49 0 0,0 0-38 0 0,-1 0 22 0 0,0-1-65 0 0,3-9-143 0 0,8-13-2875 0 0,1 1 1749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3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54 452 3223 0 0,'0'0'8552'0'0,"2"2"-8258"0"0,5 7 427 0 0,-7-7-504 0 0,0 0-143 0 0,0 0-1 0 0,0-1 0 0 0,0 1 0 0 0,0 0 0 0 0,0 0 1 0 0,-1-1-1 0 0,1 1 0 0 0,-1 0 0 0 0,0-1 0 0 0,1 1 1 0 0,-1 0-1 0 0,0-1 0 0 0,0 1 0 0 0,0-1 0 0 0,0 0 1 0 0,0 1-1 0 0,0-1 0 0 0,0 0 0 0 0,0 1 0 0 0,-1-1 1 0 0,1 0-1 0 0,-1 0 0 0 0,1 0 0 0 0,0 0 0 0 0,-1 0 1 0 0,0 0-1 0 0,1-1 0 0 0,-1 1 0 0 0,1-1 0 0 0,-4 2 1 0 0,3-2 170 0 0,-10-5 518 0 0,10 2-691 0 0,0 0 0 0 0,0 0 1 0 0,1 0-1 0 0,-1 0 0 0 0,1 0 0 0 0,0-1 0 0 0,-1 1 0 0 0,1 0 0 0 0,1-1 0 0 0,-1 1 0 0 0,0-1 1 0 0,1 1-1 0 0,0-1 0 0 0,0 1 0 0 0,0-1 0 0 0,1-5 0 0 0,0-5 45 0 0,1 0 0 0 0,1 0-1 0 0,5-14 1 0 0,2 0-79 0 0,2 0 1 0 0,1 1-1 0 0,1 1 0 0 0,1 0 0 0 0,2 0 0 0 0,24-28 0 0 0,-28 37-29 0 0,1 1 1 0 0,1 1-1 0 0,0 1 0 0 0,1 0 0 0 0,0 0 0 0 0,28-15 1 0 0,-34 23 52 0 0,0 1 1 0 0,0 0-1 0 0,1 1 1 0 0,-1 0-1 0 0,23-4 1 0 0,-26 6 15 0 0,0 2 1 0 0,0-1 0 0 0,1 1-1 0 0,-1 0 1 0 0,0 0-1 0 0,0 1 1 0 0,1 0-1 0 0,-1 0 1 0 0,0 1 0 0 0,8 3-1 0 0,-10-3-53 0 0,0 0 0 0 0,0 1 0 0 0,0 0 0 0 0,0 0-1 0 0,-1 1 1 0 0,1-1 0 0 0,-1 1 0 0 0,0 0 0 0 0,0 0 0 0 0,0 1-1 0 0,6 9 1 0 0,-5-7-1 0 0,0 1 0 0 0,-1 0 1 0 0,0 1-1 0 0,0-1 0 0 0,-1 1 0 0 0,4 15 0 0 0,0 22 13 0 0,-2 1 0 0 0,-3-1 0 0 0,-4 66 0 0 0,2-94 7 0 0,-2-1 1 0 0,0 0-1 0 0,-1 0 0 0 0,-1 0 0 0 0,-6 18 0 0 0,7-26-9 0 0,-1 0-1 0 0,0 0 1 0 0,-1 0-1 0 0,0 0 0 0 0,0-1 1 0 0,-1 1-1 0 0,0-2 1 0 0,-1 1-1 0 0,1-1 0 0 0,-10 8 1 0 0,-75 54 175 0 0,-13 11 3 0 0,80-57-200 0 0,14-13-1 0 0,-1 0-1 0 0,0-1 0 0 0,0 0 1 0 0,-14 8-1 0 0,14-12-20 0 0,-1-5-33 0 0,10-1 43 0 0,-1 1 0 0 0,1-1 0 0 0,0 0 0 0 0,0 0 0 0 0,0 1 0 0 0,0-2 0 0 0,0 1 0 0 0,0 0 0 0 0,0 0 0 0 0,0-1 0 0 0,0 1 0 0 0,1-1 0 0 0,-1 1 0 0 0,0-1 0 0 0,1 0 0 0 0,-1 1 0 0 0,1-1 0 0 0,0 0 0 0 0,0 0 0 0 0,0 0 0 0 0,0 0 0 0 0,0 0 0 0 0,0-1 0 0 0,0 1 0 0 0,0-3 0 0 0,-2-7-37 0 0,0-1 0 0 0,2 1 0 0 0,-2-19 0 0 0,2 14-130 0 0,-1-20-313 0 0,4 14-3106 0 0,-2 21 2315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3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56 242 4143 0 0,'0'0'191'0'0,"2"2"-11"0"0,57 48 10105 0 0,-35-33-7871 0 0,-22-15-2060 0 0,10 4 274 0 0,-9-5-515 0 0,0 0 0 0 0,-1 0 0 0 0,1 0 0 0 0,0 0-1 0 0,0-1 1 0 0,0 1 0 0 0,0-1 0 0 0,0 0 0 0 0,0 0 0 0 0,0 0-1 0 0,6-1 1 0 0,28-9 497 0 0,-34 9-579 0 0,4-1 61 0 0,1-1 1 0 0,-1-1 0 0 0,0 0-1 0 0,0 0 1 0 0,8-6 0 0 0,-7 5-84 0 0,1 0 0 0 0,-1-1 0 0 0,0-1-1 0 0,-1 1 1 0 0,10-11 0 0 0,6-8-204 0 0,-17 20 96 0 0,0-1-1 0 0,-1 1 0 0 0,0-1 1 0 0,0-1-1 0 0,-1 1 1 0 0,0-1-1 0 0,7-12 0 0 0,-10 16 41 0 0,1-1-1 0 0,-1 1 1 0 0,0 0-1 0 0,0-1 1 0 0,0 1-1 0 0,-1-1 1 0 0,1 1-1 0 0,-1-1 1 0 0,0 1-1 0 0,0-1 1 0 0,0 1-1 0 0,0-1 1 0 0,0 1 0 0 0,-1-1-1 0 0,0 1 1 0 0,0-1-1 0 0,0 1 1 0 0,0 0-1 0 0,0-1 1 0 0,-1 1-1 0 0,1 0 1 0 0,-4-4-1 0 0,4 4 24 0 0,-3-5-131 0 0,-1 0 1 0 0,0 1 0 0 0,0 0 0 0 0,0 0 0 0 0,-1 0-1 0 0,-11-11 1 0 0,14 17 20 0 0,-1-1 239 0 0,0 1 0 0 0,0 0 0 0 0,0 1 0 0 0,0-1 0 0 0,0 1 0 0 0,0-1 1 0 0,0 1-1 0 0,0 0 0 0 0,-1 1 0 0 0,1-1 0 0 0,0 1 0 0 0,0 0 1 0 0,0 0-1 0 0,0 0 0 0 0,-6 3 0 0 0,0 1-197 0 0,1 0 1 0 0,0 1-1 0 0,0 1 0 0 0,-10 8 0 0 0,-10 8 1017 0 0,12-11-924 0 0,1 1 1 0 0,1 0-1 0 0,0 1 1 0 0,1 1-1 0 0,0 0 1 0 0,1 1 0 0 0,1 0-1 0 0,0 1 1 0 0,2 1-1 0 0,0 0 1 0 0,1 0-1 0 0,0 1 1 0 0,2 0 0 0 0,0 0-1 0 0,1 1 1 0 0,-6 37-1 0 0,11-48 172 0 0,1 1 0 0 0,0-1 0 0 0,0 1 1 0 0,1-1-1 0 0,0 0 0 0 0,4 14 0 0 0,19 53 879 0 0,-15-48-784 0 0,4 1-92 0 0,-12-27-98 0 0,-1-1-46 0 0,0 0 0 0 0,1 0 1 0 0,-1 0-1 0 0,1 0 1 0 0,0-1-1 0 0,-1 1 1 0 0,1 0-1 0 0,0 0 1 0 0,-1-1-1 0 0,1 1 1 0 0,0-1-1 0 0,0 1 1 0 0,0 0-1 0 0,-1-1 1 0 0,1 0-1 0 0,0 1 0 0 0,0-1 1 0 0,0 1-1 0 0,0-1 1 0 0,0 0-1 0 0,1 1 1 0 0,21 4 243 0 0,-12-5-173 0 0,0 0-1 0 0,-1-1 1 0 0,1 0-1 0 0,-1-1 1 0 0,0 0-1 0 0,1 0 1 0 0,12-6-1 0 0,18-3 111 0 0,129-31 443 0 0,-168 41-690 0 0,-3 4-1160 0 0,0 0 685 0 0,0-1 0 0 0,0 1-1 0 0,0-1 1 0 0,-1 1 0 0 0,0-1-1 0 0,1 1 1 0 0,-1-1 0 0 0,-2 2-1 0 0,1 1-1668 0 0,-10 9-4541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3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 8287 0 0,'0'0'7180'0'0,"2"-1"-6170"0"0,2-1 1332 0 0,-5 4-1020 0 0,-10 10-772 0 0,-20 17-1050 0 0,-18 16-15 0 0,-17 16-266 0 0,51-47 719 0 0,0 2 1 0 0,1 0-1 0 0,1 0 0 0 0,1 1 1 0 0,0 0-1 0 0,-11 25 0 0 0,20-37 108 0 0,0 0-1 0 0,1 0 1 0 0,0 1 0 0 0,0-1-1 0 0,0 1 1 0 0,1 0 0 0 0,0-1-1 0 0,0 1 1 0 0,1 0-1 0 0,-1 0 1 0 0,1 0 0 0 0,0-1-1 0 0,1 1 1 0 0,-1 0 0 0 0,1 0-1 0 0,3 9 1 0 0,-3-11 12 0 0,1 1 0 0 0,0-1 0 0 0,0 1 0 0 0,1-1-1 0 0,-1 0 1 0 0,1 0 0 0 0,0 0 0 0 0,0 0 0 0 0,0 0 0 0 0,0-1 0 0 0,1 1 0 0 0,-1-1 0 0 0,1 0 0 0 0,0 0 0 0 0,0-1 0 0 0,0 1 0 0 0,0-1-1 0 0,1 1 1 0 0,-1-1 0 0 0,7 1 0 0 0,-1 0 60 0 0,1 0 1 0 0,-1-1-1 0 0,1-1 0 0 0,-1 0 0 0 0,1 0 1 0 0,0-1-1 0 0,-1 0 0 0 0,1-1 0 0 0,-1 0 1 0 0,1-1-1 0 0,10-3 0 0 0,9-4 243 0 0,-1-2-1 0 0,53-26 0 0 0,-81 36-284 0 0,-10 10-2136 0 0,-1-2-3109 0 0,-1 0-1634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3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 6447 0 0,'0'0'586'0'0,"-1"-2"-96"0"0,-3-17 11202 0 0,5 17-10800 0 0,-1 2-791 0 0,0-1-1 0 0,0 1 1 0 0,0 0-1 0 0,0 0 1 0 0,0-1-1 0 0,0 1 1 0 0,0 0-1 0 0,0 0 0 0 0,0 0 1 0 0,0-1-1 0 0,1 1 1 0 0,-1 0-1 0 0,0 0 1 0 0,0 0-1 0 0,0-1 1 0 0,0 1-1 0 0,1 0 1 0 0,-1 0-1 0 0,0 0 1 0 0,0 0-1 0 0,0-1 1 0 0,1 1-1 0 0,-1 0 1 0 0,0 0-1 0 0,0 0 1 0 0,1 0-1 0 0,-1 0 1 0 0,0 0-1 0 0,0 0 0 0 0,1 0 1 0 0,-1 0-1 0 0,0 0 1 0 0,0 0-1 0 0,1 0 1 0 0,4 8 553 0 0,0 19-773 0 0,-2 6 257 0 0,-2-1 0 0 0,-1 1 0 0 0,-9 63 0 0 0,4-51-9987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3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80 6447 0 0,'-1'-1'499'0'0,"-11"-16"-1143"0"0,11 15 1824 0 0,-1-1 1 0 0,1 0 0 0 0,0 1 0 0 0,0-1-1 0 0,0 0 1 0 0,0 1 0 0 0,0-1-1 0 0,0 0 1 0 0,1 0 0 0 0,0 0 0 0 0,-1 1-1 0 0,1-1 1 0 0,0 0 0 0 0,1-4-1 0 0,-1 5-725 0 0,2 0-120 0 0,-1 1-375 0 0,0 0 1 0 0,1-1-1 0 0,-1 1 1 0 0,0 0-1 0 0,1 0 1 0 0,-1 0-1 0 0,1 0 1 0 0,0 1-1 0 0,-1-1 1 0 0,4-1-1 0 0,-3 2-320 0 0,-1 1 168 0 0,-1 0-1 0 0,1 0 1 0 0,0 0-1 0 0,0 0 1 0 0,0-1-1 0 0,-1 1 1 0 0,1 0-1 0 0,0 0 1 0 0,0 0-1 0 0,2 0 1 0 0,-1 1-1043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4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7367 0 0,'0'0'568'0'0,"1"2"-96"0"0,1 6 557 0 0,0 1 0 0 0,0 0 0 0 0,-1 0 0 0 0,0 0 0 0 0,-1 0 0 0 0,0 1 0 0 0,-3 16 0 0 0,-15 68 659 0 0,12-71-1200 0 0,-25 103 68 0 0,-5-2 0 0 0,-6-1 0 0 0,-111 224 0 0 0,137-316-541 0 0,-21 40 54 0 0,-60 85-1 0 0,76-126-64 0 0,-42 53 31 0 0,53-72-31 0 0,0 0 1 0 0,0-1-1 0 0,-1-1 0 0 0,-1 0 0 0 0,-14 9 0 0 0,14-12-4 0 0,1-5 0 0 0,11-2 0 0 0,-1 1 0 0 0,0-1 0 0 0,0 1 0 0 0,0 0 0 0 0,1-1 0 0 0,-1 0 0 0 0,0 1 0 0 0,1-1 0 0 0,-1 1 0 0 0,0-1 0 0 0,1 0 0 0 0,-1 0 0 0 0,1 1 0 0 0,-1-1 0 0 0,1 0 1 0 0,-1 0-1 0 0,1 0 0 0 0,0 1 0 0 0,-1-1 0 0 0,1 0 0 0 0,0 0 0 0 0,0 0 0 0 0,0 0 0 0 0,0 0 0 0 0,-1 0 0 0 0,1 0 0 0 0,0 1 0 0 0,1-1 0 0 0,-1 0 0 0 0,0 0 0 0 0,0 0 0 0 0,0 0 0 0 0,0 0 0 0 0,1 0 0 0 0,-1 0 0 0 0,1-1 0 0 0,1-4-49 0 0,1-1 0 0 0,-1 1-1 0 0,7-9 1 0 0,6-10-280 0 0,2 1-1 0 0,35-39 1 0 0,49-36-708 0 0,-73 72 940 0 0,2 3 1 0 0,0 0-1 0 0,2 2 1 0 0,42-23-1 0 0,-70 43 115 0 0,-1 1 0 0 0,1-1 0 0 0,0 1-1 0 0,-1-1 1 0 0,1 1 0 0 0,0 1 0 0 0,0-1-1 0 0,4 0 1 0 0,-6 1 192 0 0,7 6 102 0 0,-7-3-282 0 0,1 0 1 0 0,-1 1 0 0 0,0-1 0 0 0,1 0 0 0 0,-2 1-1 0 0,1 0 1 0 0,0-1 0 0 0,-1 1 0 0 0,1 0 0 0 0,-1 0-1 0 0,0 0 1 0 0,-1 0 0 0 0,1 0 0 0 0,-1 0 0 0 0,1 8-1 0 0,-2 5 42 0 0,0 0-1 0 0,-6 25 0 0 0,3-19 63 0 0,-5 24 68 0 0,3-15-128 0 0,1 1-1 0 0,0 33 0 0 0,7-46-487 0 0,2-14-450 0 0,-3-6 747 0 0,-1 1 1 0 0,0-1-1 0 0,0 0 1 0 0,0 0-1 0 0,0 0 1 0 0,1 0-1 0 0,-1 1 1 0 0,0-1-1 0 0,0 0 1 0 0,0 0-1 0 0,0 0 1 0 0,0 1-1 0 0,0-1 1 0 0,1 0-1 0 0,-1 0 1 0 0,0 1-1 0 0,0-1 1 0 0,0 0-1 0 0,0 0 1 0 0,0 1-1 0 0,0-1 1 0 0,0 0-1 0 0,0 0 1 0 0,0 1-1 0 0,0-1 1 0 0,0 1-1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3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50 6447 0 0,'0'0'12018'0'0,"0"-2"-10997"0"0,0-1-784 0 0,0 0 1 0 0,0-1-1 0 0,0 1 1 0 0,0 0 0 0 0,1-1-1 0 0,-1 1 1 0 0,1 0-1 0 0,0-1 1 0 0,0 1-1 0 0,0 0 1 0 0,1 0-1 0 0,2-5 1594 0 0,-5 8-1822 0 0,0 1-1 0 0,0-1 1 0 0,0 0 0 0 0,0 1-1 0 0,0 0 1 0 0,1-1 0 0 0,-1 1-1 0 0,0-1 1 0 0,0 1 0 0 0,0 0-1 0 0,1-1 1 0 0,-2 2 0 0 0,0 1-10 0 0,-214 188-455 0 0,198-170 456 0 0,10-8 0 0 0,4 1-12 0 0,4-13 9 0 0,0 0 0 0 0,0 0 0 0 0,0 0 0 0 0,1 0-1 0 0,-1 0 1 0 0,0 1 0 0 0,1-1 0 0 0,-1 0 0 0 0,1 0 0 0 0,-1 0-1 0 0,1 0 1 0 0,-1 0 0 0 0,1 0 0 0 0,0-1 0 0 0,-1 1 0 0 0,1 0 0 0 0,0 0-1 0 0,0 0 1 0 0,0-1 0 0 0,0 1 0 0 0,0 0 0 0 0,-1-1 0 0 0,1 1-1 0 0,0-1 1 0 0,1 1 0 0 0,-1-1 0 0 0,0 1 0 0 0,0-1 0 0 0,0 0 0 0 0,0 1-1 0 0,2-1 1 0 0,4 1-14 0 0,-1-1-1 0 0,1 0 1 0 0,0 0-1 0 0,9-2 0 0 0,-2 1-9 0 0,10 0-24 0 0,0 0 0 0 0,1 2-1 0 0,-1 0 1 0 0,0 2 0 0 0,-1 1 0 0 0,37 10-1 0 0,-45-8 10 0 0,-1 6 20 0 0,-5 2-20 0 0,-3 3 44 0 0,-3 0 65 0 0,-4-10-35 0 0,1 0-1 0 0,-1 0 0 0 0,0 0 1 0 0,-1 0-1 0 0,1 0 1 0 0,-1 0-1 0 0,-1 0 1 0 0,1-1-1 0 0,-1 1 0 0 0,-1-1 1 0 0,1 0-1 0 0,-1 0 1 0 0,0 0-1 0 0,-7 8 1 0 0,3-5 14 0 0,1-1 0 0 0,-2 1 0 0 0,1-1 1 0 0,-1-1-1 0 0,-1 0 0 0 0,1 0 1 0 0,-1-1-1 0 0,-12 6 0 0 0,10-8 42 0 0,-1 1-1 0 0,1-2 1 0 0,-1 1 0 0 0,0-2-1 0 0,0 0 1 0 0,-24 1 0 0 0,7-3 185 0 0,-56-7 1 0 0,71 5-186 0 0,-1 0 0 0 0,0-1 0 0 0,1-1 0 0 0,0-1 0 0 0,0 0 0 0 0,0-1 0 0 0,0 0 0 0 0,-22-15 0 0 0,35 20-157 0 0,4 0-320 0 0,24-12-1319 0 0,-10 8 689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4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10135 0 0,'0'0'778'0'0,"-1"2"-506"0"0,-32 80 7724 0 0,8-13-5111 0 0,20-56-2889 0 0,2-6 45 0 0,2-2-22 0 0,-1-1-1 0 0,0 1 0 0 0,1-1 1 0 0,0 1-1 0 0,0 0 0 0 0,1-1 1 0 0,-1 1-1 0 0,1 5 1 0 0,2 3-9 0 0,0-10-11 0 0,0 1 3 0 0,8 8-15 0 0,0-8 10 0 0,-10-4-118 0 0,1 0 1 0 0,0 0 0 0 0,-1 0 0 0 0,1 0-1 0 0,0 0 1 0 0,-1 0 0 0 0,1 0 0 0 0,0 1 0 0 0,-1-1-1 0 0,1 0 1 0 0,-1 0 0 0 0,1 1 0 0 0,0-1 0 0 0,-1 0-1 0 0,1 1 1 0 0,-1-1 0 0 0,1 1 0 0 0,-1-1 0 0 0,1 1-1 0 0,-1-1 1 0 0,1 1 0 0 0,-1-1 0 0 0,0 1 0 0 0,1-1-1 0 0,-1 1 1 0 0,1 0 0 0 0,-1 5-292 0 0,-1-1 0 0 0,1 1 0 0 0,-1 0 0 0 0,0-1 1 0 0,0 1-1 0 0,-1-1 0 0 0,0 1 0 0 0,0-1 0 0 0,0 0 0 0 0,-4 6 0 0 0,6-9-386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4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4607 0 0,'0'0'488'0'0,"8"-14"-488"0"0,3 3 0 0 0,0 2 2008 0 0,-1 0 1680 0 0,-6 23-3688 0 0,-2 2 64 0 0,-4 0-4400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4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19 6447 0 0,'0'0'586'0'0,"-2"-2"-486"0"0,-4-5 1949 0 0,6 6-1985 0 0,0 1 0 0 0,0-1-1 0 0,0 1 1 0 0,-1-1 0 0 0,1 1 0 0 0,0-1 0 0 0,-1 1 0 0 0,1-1-1 0 0,0 1 1 0 0,-1-1 0 0 0,1 1 0 0 0,-1 0 0 0 0,1-1-1 0 0,-1 1 1 0 0,1 0 0 0 0,-1-1 0 0 0,1 1 0 0 0,-1 0-1 0 0,1 0 1 0 0,-1-1 0 0 0,1 1 0 0 0,-1 0 0 0 0,0 0 0 0 0,1 0-1 0 0,-1 0 1 0 0,1 0 0 0 0,-2-1 0 0 0,1 2 149 0 0,0-1 0 0 0,0 0 0 0 0,0 1 1 0 0,-1-1-1 0 0,1 1 0 0 0,0-1 0 0 0,0 1 1 0 0,0 0-1 0 0,0-1 0 0 0,0 1 0 0 0,0 0 1 0 0,-1 1-1 0 0,-4 5 937 0 0,0 0-1 0 0,1 0 1 0 0,-5 8 0 0 0,7-10-907 0 0,-18 25-243 0 0,13-21 0 0 0,2 0 0 0 0,-1 1 0 0 0,1 0 0 0 0,-8 19 0 0 0,5-6 16 0 0,-3 6 131 0 0,-12 52 0 0 0,22-73-125 0 0,0 0 0 0 0,1 0 0 0 0,0 0 0 0 0,1 0 0 0 0,-1 0 0 0 0,2 1 0 0 0,-1-1 1 0 0,1 0-1 0 0,1 0 0 0 0,-1 0 0 0 0,6 14 0 0 0,-6-19 4 0 0,0 0 0 0 0,0-1 1 0 0,1 1-1 0 0,-1 0 0 0 0,1 0 1 0 0,0-1-1 0 0,0 1 0 0 0,0-1 1 0 0,0 1-1 0 0,1-1 0 0 0,-1 0 0 0 0,1 0 1 0 0,-1 0-1 0 0,1 0 0 0 0,0-1 1 0 0,-1 1-1 0 0,1-1 0 0 0,0 1 1 0 0,0-1-1 0 0,0 0 0 0 0,0 0 0 0 0,0 0 1 0 0,1-1-1 0 0,-1 1 0 0 0,6 0 1 0 0,-2-2 87 0 0,-1 1 1 0 0,0-1-1 0 0,1 0 1 0 0,-1 0 0 0 0,0-1-1 0 0,0 1 1 0 0,0-1-1 0 0,0-1 1 0 0,0 1-1 0 0,0-1 1 0 0,-1 0 0 0 0,7-5-1 0 0,7-6 156 0 0,-1 0 0 0 0,-1-1-1 0 0,0 0 1 0 0,27-33 0 0 0,-38 40-254 0 0,-1 0 0 0 0,1 0 0 0 0,-1 0 0 0 0,-1 0 0 0 0,1-1-1 0 0,-1 0 1 0 0,-1 0 0 0 0,0 0 0 0 0,0 0 0 0 0,-1 0 0 0 0,0-1 0 0 0,0 1 0 0 0,-1-1 0 0 0,0-10 0 0 0,-2 13-23 0 0,1 1 0 0 0,-1 0 0 0 0,0 0-1 0 0,-1 0 1 0 0,1-1 0 0 0,-1 2 0 0 0,0-1-1 0 0,-1 0 1 0 0,1 0 0 0 0,-1 1 0 0 0,-1-1 0 0 0,1 1-1 0 0,-1 0 1 0 0,1 0 0 0 0,-2 0 0 0 0,1 0 0 0 0,0 1-1 0 0,-1 0 1 0 0,0 0 0 0 0,0 0 0 0 0,0 0 0 0 0,0 1-1 0 0,-1 0 1 0 0,1 0 0 0 0,-1 0 0 0 0,0 1 0 0 0,0 0-1 0 0,0 0 1 0 0,0 0 0 0 0,0 1 0 0 0,-10-1-1 0 0,2 1-573 0 0,0 0-1 0 0,-22 3 0 0 0,31-1 243 0 0,0 0-1 0 0,0 0 0 0 0,0 0 1 0 0,1 1-1 0 0,-1-1 0 0 0,1 1 1 0 0,-1 0-1 0 0,1 1 1 0 0,0-1-1 0 0,-7 5 0 0 0,10-6-241 0 0,3 13-7406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4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32 179 8287 0 0,'0'0'382'0'0,"-2"0"-8"0"0,-15-3 13578 0 0,17 24-13805 0 0,1-1 0 0 0,1 1 0 0 0,7 29 0 0 0,-3-30-119 0 0,4 17 8 0 0,-7-22-36 0 0,-2-3 11 0 0,-2-7 31 0 0,-1 6-19 0 0,1-9 41 0 0,-1-1 56 0 0,2-1-112 0 0,-1 0-1 0 0,1 0 0 0 0,-1 0 1 0 0,1 0-1 0 0,-1 1 0 0 0,1-1 1 0 0,-1 0-1 0 0,0 0 0 0 0,1 0 0 0 0,-1 0 1 0 0,1 0-1 0 0,-1 0 0 0 0,1 0 1 0 0,-1-1-1 0 0,1 1 0 0 0,-1 0 1 0 0,0 0-1 0 0,-2-3 5 0 0,1 1 1 0 0,0 0-1 0 0,-1-1 0 0 0,1 1 1 0 0,1-1-1 0 0,-1 0 0 0 0,0 0 0 0 0,1 0 1 0 0,-1 0-1 0 0,1 0 0 0 0,0 0 1 0 0,-2-5-1 0 0,2 1 0 0 0,0 0 1 0 0,0 0-1 0 0,1 0 0 0 0,-1 0 1 0 0,2-10-1 0 0,2-6-45 0 0,1 1-1 0 0,11-36 0 0 0,-12 46-13 0 0,1 0-1 0 0,0 0 0 0 0,1 1 0 0 0,0-1 0 0 0,1 1 0 0 0,0 0 0 0 0,0 0 0 0 0,1 1 1 0 0,1 0-1 0 0,9-10 0 0 0,-6 9 78 0 0,0 1 0 0 0,13-9 0 0 0,-20 16 25 0 0,0 0 1 0 0,1 0-1 0 0,-1 1 0 0 0,1 0 0 0 0,0 0 0 0 0,0 0 0 0 0,-1 0 0 0 0,1 1 0 0 0,7-1 0 0 0,-9 2-11 0 0,1 1-1 0 0,-1 0 1 0 0,0 0 0 0 0,1 0 0 0 0,-1 0-1 0 0,0 1 1 0 0,0-1 0 0 0,0 1-1 0 0,0 0 1 0 0,0 0 0 0 0,4 3-1 0 0,-1-1 8 0 0,-4-2-29 0 0,1 1 1 0 0,-1-1 0 0 0,1 1-1 0 0,-1 0 1 0 0,0 0-1 0 0,0 0 1 0 0,0 0 0 0 0,0 0-1 0 0,0 0 1 0 0,-1 0-1 0 0,2 4 1 0 0,1 2 22 0 0,-1-4-34 0 0,7 23 71 0 0,-6-11-67 0 0,-1 1 0 0 0,0 0 0 0 0,-1 0-1 0 0,-1 33 1 0 0,0-6-9 0 0,-3 51-6 0 0,5-83 0 0 0,-1-8 4 0 0,1 0 0 0 0,-1 0 0 0 0,1 0 0 0 0,0 0 0 0 0,0-1 0 0 0,1 0 0 0 0,-1 1 1 0 0,1-1-1 0 0,0 0 0 0 0,0-1 0 0 0,1 1 0 0 0,-1-1 0 0 0,1 0 0 0 0,0 0 0 0 0,-1 0 0 0 0,1 0 0 0 0,6 1 0 0 0,3 1 11 0 0,-1-1 0 0 0,1-1 1 0 0,0 0-1 0 0,0-1 0 0 0,23 1 0 0 0,-17-1 39 0 0,16 0 27 0 0,-27-3-56 0 0,-3 0-34 0 0,0 1 0 0 0,0 0 0 0 0,0 1 0 0 0,10 1 0 0 0,1 1-857 0 0,-14-2 529 0 0,1-1 0 0 0,-1 1 0 0 0,0-1 0 0 0,1 1 0 0 0,-1-1-1 0 0,0 0 1 0 0,5-1 0 0 0,3 0-1419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4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 3679 0 0,'0'0'167'0'0,"-1"2"-7"0"0,-3 8 6577 0 0,5-8-5911 0 0,0 0-742 0 0,1-1 1 0 0,-1 1-1 0 0,1-1 1 0 0,-1 1-1 0 0,1-1 1 0 0,0 1-1 0 0,-1-1 1 0 0,1 0-1 0 0,0 0 1 0 0,0 0-1 0 0,0 0 1 0 0,0 0 0 0 0,0-1-1 0 0,0 1 1 0 0,0 0-1 0 0,0-1 1 0 0,0 0-1 0 0,1 1 1 0 0,1-1-1 0 0,7 0 181 0 0,0 0 1 0 0,18-3-1 0 0,1 0 175 0 0,20-4 1088 0 0,-23 2-828 0 0,-22 4-542 0 0,0 0-1 0 0,0 0 1 0 0,0 1 0 0 0,8-1-1 0 0,54 2 682 0 0,-36-3-520 0 0,-24 2-285 0 0,-1 0 0 0 0,1 0 0 0 0,9-2 0 0 0,40-7 81 0 0,-39 8-75 0 0,0-2 0 0 0,22-5-1 0 0,-26 4 23 0 0,0 0 0 0 0,0 1-1 0 0,1 1 1 0 0,-1 0 0 0 0,1 1-1 0 0,15 0 1 0 0,-24 3 12 0 0,20 11-60 0 0,-9-2-14 0 0,-13-6 0 0 0,-2-2 0 0 0,6 8 0 0 0,1-1 0 0 0,1-1 0 0 0,-6-8 9 0 0,0 0 0 0 0,0 0 0 0 0,0 0 0 0 0,0 0 0 0 0,0 0 0 0 0,0-1 0 0 0,0 0 0 0 0,0 1 0 0 0,0-1 0 0 0,0 0-1 0 0,0 0 1 0 0,6-1 0 0 0,39-10 228 0 0,-40 9-224 0 0,43-12 84 0 0,38-10-30 0 0,-75 21-68 0 0,1 1 1 0 0,0 0 0 0 0,0 1-1 0 0,16 1 1 0 0,-16 1 27 0 0,25 5 0 0 0,-22-3 95 0 0,-4 0-17 0 0,0 0 1 0 0,0 1-1 0 0,-1 0 0 0 0,22 11 0 0 0,-23-10-96 0 0,0 0-1 0 0,0 0 0 0 0,1-1 1 0 0,22 4-1 0 0,-13-8 137 0 0,-1 0 0 0 0,1-1 0 0 0,-1-1 0 0 0,1-1 0 0 0,28-7 0 0 0,-4 0 281 0 0,9-2-122 0 0,-31 6-293 0 0,29-4 0 0 0,-44 9-12 0 0,-1 1 0 0 0,1 0 1 0 0,0 0-1 0 0,-1 1 0 0 0,1-1 1 0 0,-1 2-1 0 0,11 2 0 0 0,-4 1 1 0 0,48 21-64 0 0,-54-23 72 0 0,-1-1 0 0 0,0-1 0 0 0,0 1 0 0 0,1-1 0 0 0,-1-1 1 0 0,1 0-1 0 0,13-1 0 0 0,60-12 204 0 0,-65 9-200 0 0,-2 0 6 0 0,1 1 0 0 0,0 0 1 0 0,0 1-1 0 0,1 1 0 0 0,-1 1 0 0 0,29 2 0 0 0,-1 8-18 0 0,-14-3 0 0 0,-23-4 21 0 0,1-1 0 0 0,-1 0 0 0 0,1 0-1 0 0,9 0 1 0 0,-5 0 30 0 0,7-2-17 0 0,0 0 0 0 0,1-1 0 0 0,-1-1 1 0 0,0-1-1 0 0,29-7 0 0 0,20-8 21 0 0,-36 9 7 0 0,1 1-1 0 0,0 2 0 0 0,0 1 0 0 0,35-1 0 0 0,-52 6-43 0 0,-9 0-11 0 0,1 0 1 0 0,-1 0 0 0 0,1 1 0 0 0,-1 0-1 0 0,1 0 1 0 0,-1 0 0 0 0,0 1 0 0 0,0 1-1 0 0,8 2 1 0 0,-1 1-8 0 0,-1 1 0 0 0,-1 0 0 0 0,-1 1 0 0 0,-10-6 0 0 0,0-1 0 0 0,1 0 0 0 0,-1 1 0 0 0,1-1 0 0 0,0 0 0 0 0,-1 0 0 0 0,1 0 0 0 0,0 0 0 0 0,-1 0 0 0 0,1-1 0 0 0,0 1 0 0 0,0-1 0 0 0,0 1 0 0 0,0-1 0 0 0,0 1 0 0 0,0-1 0 0 0,2 0 0 0 0,4 0 0 0 0,9 1 0 0 0,1-1 0 0 0,35-4 0 0 0,-7 0 0 0 0,-44 3 0 0 0,35-1 0 0 0,73 6 0 0 0,-91-1 0 0 0,0 0 0 0 0,-1 2 0 0 0,0 0 0 0 0,0 1 0 0 0,0 1 0 0 0,26 14 0 0 0,-24-12 0 0 0,1-1 0 0 0,0 0 0 0 0,42 8 0 0 0,-43-13 57 0 0,0-1-1 0 0,1-1 1 0 0,-1-1-1 0 0,36-4 0 0 0,-3 1 238 0 0,35 1-2 0 0,165 21 0 0 0,-195-14-184 0 0,84-3-1 0 0,-96-3-9 0 0,1 1 1 0 0,-1 3-1 0 0,63 11 0 0 0,-99-11-98 0 0,1 0 0 0 0,-1 1 0 0 0,0 0 0 0 0,12 6 0 0 0,-5-1 0 0 0,1-1 0 0 0,28 8 0 0 0,-37-13 0 0 0,-4-1 0 0 0,0 0 0 0 0,0-1 0 0 0,1 1 0 0 0,7 0 0 0 0,-1-1 36 0 0,0-1 0 0 0,1 0 0 0 0,-1-1 0 0 0,1 0 0 0 0,-1-1-1 0 0,19-5 1 0 0,10-1 49 0 0,-8 3-61 0 0,141-14 128 0 0,-158 19-152 0 0,-4 0 11 0 0,-7 0 31 0 0,1 3-41 0 0,1 0 0 0 0,0-1 0 0 0,0-1 0 0 0,0 1 1 0 0,0-1-1 0 0,1 0 0 0 0,-1 0 0 0 0,0-1 0 0 0,0 0 0 0 0,9-1 0 0 0,-4 0-2 0 0,-7 1-6 0 0,0 0 1 0 0,1-1-1 0 0,-1 1 0 0 0,0-1 0 0 0,0 0 1 0 0,6-2-1 0 0,22-7-18 0 0,-18 6 75 0 0,0 2 1 0 0,1-1-1 0 0,-1 2 0 0 0,1 0 1 0 0,-1 1-1 0 0,1 1 0 0 0,26 3 1 0 0,-35-2-16 0 0,-6-2 9 0 0,22-5 2 0 0,-18 3-46 0 0,18-1 0 0 0,-9 3 0 0 0,0 1 0 0 0,-2-1 0 0 0,-3 5-23 0 0,-7-4-89 0 0,-12-1-3050 0 0,8 0 1611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4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68 195 9095 0 0,'0'0'5078'0'0,"3"-1"-4325"0"0,-3 1-567 0 0,1 0 0 0 0,0 0 0 0 0,-1-1 1 0 0,1 1-1 0 0,0 0 0 0 0,0 0 0 0 0,-1 0 0 0 0,1 0 0 0 0,0 0 1 0 0,-1 0-1 0 0,1 0 0 0 0,0 0 0 0 0,-1 0 0 0 0,2 1 0 0 0,-1 0-97 0 0,0-1 0 0 0,-1 1 0 0 0,1 0 0 0 0,0-1 0 0 0,-1 1 0 0 0,1 0 0 0 0,-1 0 0 0 0,1-1 0 0 0,-1 1 0 0 0,1 0 0 0 0,-1 0 0 0 0,0 0 0 0 0,1 0 0 0 0,-1 0 0 0 0,0 0 0 0 0,1 1 0 0 0,1 8 55 0 0,0 1-1 0 0,-1 0 1 0 0,0 0-1 0 0,0 0 1 0 0,-2 12-1 0 0,-7 59 299 0 0,0-11-155 0 0,-4 74-28 0 0,-1 34-150 0 0,14-161-124 0 0,2-7-113 0 0,-2-9-32 0 0,1-3 111 0 0,-1 0 1 0 0,1 0-1 0 0,-1 0 0 0 0,1 0 1 0 0,-1 0-1 0 0,0 0 0 0 0,1-1 1 0 0,-1 1-1 0 0,0 0 0 0 0,0-1 1 0 0,0 1-1 0 0,0 0 0 0 0,1-4 1 0 0,-1 5 20 0 0,4-10-257 0 0,0 0 0 0 0,-1 0 1 0 0,0 0-1 0 0,-1 0 0 0 0,0-1 1 0 0,0 1-1 0 0,-1-1 0 0 0,-1 1 1 0 0,0-1-1 0 0,0-12 0 0 0,-2-15-1521 0 0,-7-55-1 0 0,8 92 1782 0 0,-30-183-6903 0 0,24 153 18202 0 0,5 33-11216 0 0,-12 16 30 0 0,11-17 68 0 0,-9 2 36 0 0,8-2-74 0 0,2-1-32 0 0,-1 0 0 0 0,1 0 1 0 0,-1 0-1 0 0,1 0 1 0 0,-1-1-1 0 0,1 1 0 0 0,-1 0 1 0 0,1-1-1 0 0,0 1 1 0 0,-1-1-1 0 0,1 0 0 0 0,0 1 1 0 0,-1-1-1 0 0,1 0 0 0 0,0 0 1 0 0,0 0-1 0 0,0 0 1 0 0,-1 0-1 0 0,1 0 0 0 0,0 0 1 0 0,0 0-1 0 0,1 0 1 0 0,-1 0-1 0 0,-1-3 0 0 0,1 2-12 0 0,0-1-1 0 0,0 0 1 0 0,0 1-1 0 0,0-1 1 0 0,1 0-1 0 0,-1 0 1 0 0,1 1-1 0 0,0-1 0 0 0,0 0 1 0 0,0 0-1 0 0,0 1 1 0 0,1-5-1 0 0,2-5 16 0 0,0 1 0 0 0,0 0-1 0 0,1 1 1 0 0,0-1 0 0 0,1 0 0 0 0,6-9 0 0 0,42-57-251 0 0,-40 59 70 0 0,-7 9 58 0 0,1 1 1 0 0,0 0-1 0 0,0 0 0 0 0,0 0 0 0 0,1 1 0 0 0,0 1 0 0 0,1-1 1 0 0,0 1-1 0 0,0 1 0 0 0,9-6 0 0 0,-15 10 27 0 0,0 1-1 0 0,-1-1 1 0 0,1 1-1 0 0,0-1 1 0 0,0 1-1 0 0,0 0 0 0 0,-1 0 1 0 0,1 0-1 0 0,0 0 1 0 0,0 0-1 0 0,0 1 1 0 0,-1-1-1 0 0,1 1 1 0 0,0 0-1 0 0,-1 0 1 0 0,1 0-1 0 0,-1 0 1 0 0,1 0-1 0 0,-1 1 1 0 0,1-1-1 0 0,-1 1 1 0 0,0-1-1 0 0,4 4 1 0 0,3 4-2 0 0,-1 0 0 0 0,0 0 1 0 0,0 0-1 0 0,6 11 1 0 0,-10-13 9 0 0,9 13-19 0 0,-1 0 0 0 0,16 36 0 0 0,7 18 40 0 0,-18-41 29 0 0,22 66 1 0 0,-35-87-45 0 0,-1 1 1 0 0,0 0 0 0 0,-1-1 0 0 0,-1 1 0 0 0,0 0 0 0 0,0 0-1 0 0,-2 0 1 0 0,1 0 0 0 0,-4 16 0 0 0,-5 6 31 0 0,-2 0 1 0 0,0-1 0 0 0,-3 0-1 0 0,-1-1 1 0 0,-19 32-1 0 0,28-54-38 0 0,0-1 0 0 0,0-1-1 0 0,-1 1 1 0 0,0-1 0 0 0,-1 0-1 0 0,-11 9 1 0 0,15-14-5 0 0,-1 0 0 0 0,0-1 0 0 0,0 0 0 0 0,0 0 1 0 0,0-1-1 0 0,0 1 0 0 0,0-1 0 0 0,-1 0 0 0 0,1 0 0 0 0,-1-1 0 0 0,1 0 0 0 0,-1 0 1 0 0,0 0-1 0 0,-8 0 0 0 0,12-1 3 0 0,0 0 1 0 0,0 0 0 0 0,1 0-1 0 0,-1-1 1 0 0,0 1 0 0 0,1 0-1 0 0,-1-1 1 0 0,0 1-1 0 0,1-1 1 0 0,-1 0 0 0 0,0 1-1 0 0,1-1 1 0 0,-1 0 0 0 0,1 0-1 0 0,-1 0 1 0 0,1 0 0 0 0,0 0-1 0 0,-3-2 1 0 0,3 1-1 0 0,-1 0 0 0 0,1-1 0 0 0,0 1 1 0 0,0 0-1 0 0,0 0 0 0 0,0 0 0 0 0,0-1 1 0 0,1 1-1 0 0,-1-1 0 0 0,1 1 0 0 0,-1-5 0 0 0,1-3-75 0 0,0 0 0 0 0,0 0-1 0 0,2 0 1 0 0,-1-1 0 0 0,4-10-1 0 0,-1 7-153 0 0,0 0 0 0 0,1 0 0 0 0,1 1-1 0 0,11-22 1 0 0,-13 28-96 0 0,1 0 0 0 0,0 0 0 0 0,0 0 0 0 0,0 1 0 0 0,1-1 0 0 0,0 2 0 0 0,0-1 1 0 0,1 0-1 0 0,10-6 0 0 0,-1 4-1248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5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10535 0 0,'0'0'3695'0'0,"-2"1"-3600"0"0,-3 1 36 0 0,1 1 0 0 0,0 0 0 0 0,0 0 0 0 0,0 1 1 0 0,0-1-1 0 0,0 1 0 0 0,0 0 0 0 0,1 0 1 0 0,0 0-1 0 0,-5 9 0 0 0,-26 52 1162 0 0,32-62-1268 0 0,-5 13 39 0 0,1-1 1 0 0,0 1-1 0 0,1 0 1 0 0,1 1-1 0 0,0-1 1 0 0,1 1-1 0 0,1-1 0 0 0,0 31 1 0 0,2-42-15 0 0,0 0 1 0 0,0 0-1 0 0,0-1 1 0 0,1 1-1 0 0,0 0 1 0 0,0 0-1 0 0,0 0 0 0 0,1-1 1 0 0,-1 1-1 0 0,1-1 1 0 0,4 8-1 0 0,-5-11 10 0 0,1 0 0 0 0,-1 1 0 0 0,1-1-1 0 0,-1 0 1 0 0,1 0 0 0 0,0 0 0 0 0,-1 0 0 0 0,1 0 0 0 0,0 0-1 0 0,0-1 1 0 0,0 1 0 0 0,-1-1 0 0 0,1 1 0 0 0,0-1-1 0 0,0 0 1 0 0,0 1 0 0 0,0-1 0 0 0,0 0 0 0 0,0 0-1 0 0,3-1 1 0 0,-1 0 66 0 0,1-1 0 0 0,-1 1 0 0 0,1-1 0 0 0,-1 0 0 0 0,0-1 0 0 0,0 1 0 0 0,0-1 0 0 0,0 1 0 0 0,-1-1 0 0 0,1 0-1 0 0,-1-1 1 0 0,4-3 0 0 0,6-8 403 0 0,16-25-1 0 0,-25 35-447 0 0,5-8 120 0 0,-1-1 1 0 0,10-19 0 0 0,-16 29-164 0 0,-1-1 1 0 0,1 1-1 0 0,-1 0 1 0 0,1-1-1 0 0,-1 1 1 0 0,-1-1-1 0 0,1 0 1 0 0,-1 1-1 0 0,1-1 1 0 0,-1 0-1 0 0,0 1 1 0 0,-2-9-1 0 0,1 9-62 0 0,0 1 0 0 0,0 0-1 0 0,0 0 1 0 0,0-1 0 0 0,0 1-1 0 0,-1 0 1 0 0,0 0 0 0 0,1 0-1 0 0,-1 0 1 0 0,0 1 0 0 0,0-1 0 0 0,-1 1-1 0 0,1-1 1 0 0,-1 1 0 0 0,1 0-1 0 0,-1-1 1 0 0,0 1 0 0 0,1 1 0 0 0,-1-1-1 0 0,0 0 1 0 0,-1 1 0 0 0,1-1-1 0 0,0 1 1 0 0,0 0 0 0 0,0 0-1 0 0,-7-1 1 0 0,8 2-48 0 0,-11-1-49 0 0,3 0-4320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5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 3679 0 0,'0'0'11440'0'0,"1"2"-11329"0"0,2 5-277 0 0,2 5 1266 0 0,-1-12-488 0 0,-1-7-339 0 0,-2-1-120 0 0,1 1 1 0 0,-1-1 0 0 0,-1 0-1 0 0,0 0 1 0 0,0 0 0 0 0,-1-11 0 0 0,0 10-61 0 0,0 0 0 0 0,1 0 1 0 0,0 0-1 0 0,2-13 0 0 0,1 11-37 0 0,-1 0-1 0 0,2 0 0 0 0,6-14 1 0 0,-8 20-87 0 0,0 0 0 0 0,1 0 0 0 0,0 1 0 0 0,0-1 0 0 0,0 1 0 0 0,1 0 0 0 0,-1 0 0 0 0,1 0 0 0 0,5-4 0 0 0,3 1-62 0 0,1 3 74 0 0,3 3 33 0 0,-7 2 44 0 0,1 1 0 0 0,-1-1 0 0 0,0 2 0 0 0,0-1 0 0 0,0 1 0 0 0,0 1 0 0 0,0-1 0 0 0,-1 1 0 0 0,12 8 0 0 0,-17-9-16 0 0,0-1 0 0 0,0 1 0 0 0,0 0 0 0 0,0 0 0 0 0,0 0 0 0 0,-1 0 0 0 0,0 1 1 0 0,1-1-1 0 0,-1 0 0 0 0,0 1 0 0 0,-1 0 0 0 0,1 0 0 0 0,-1-1 0 0 0,2 8 0 0 0,0 2 93 0 0,-1 0-1 0 0,-1 0 1 0 0,0 15-1 0 0,0 5 95 0 0,0 55-94 0 0,0 23-46 0 0,1-101-78 0 0,-2-10-10 0 0,0 0-1 0 0,0 0 1 0 0,0-1 0 0 0,0 1 0 0 0,0 0 0 0 0,0 0 0 0 0,0 0-1 0 0,0 0 1 0 0,0 0 0 0 0,0 0 0 0 0,0 0 0 0 0,0 0-1 0 0,0 0 1 0 0,0 0 0 0 0,0 0 0 0 0,0 0 0 0 0,0 0 0 0 0,0 0-1 0 0,0 0 1 0 0,0 0 0 0 0,0 0 0 0 0,0 0 0 0 0,0 0-1 0 0,1 0 1 0 0,-1 0 0 0 0,0 0 0 0 0,0 0 0 0 0,0 0 0 0 0,0 0-1 0 0,0 0 1 0 0,0 0 0 0 0,0 0 0 0 0,0 0 0 0 0,0 0-1 0 0,0 0 1 0 0,0 0 0 0 0,0 0 0 0 0,0 0 0 0 0,0 0 0 0 0,0 0-1 0 0,0 0 1 0 0,1 0 0 0 0,-1 0 0 0 0,0 0 0 0 0,0 0-1 0 0,0 0 1 0 0,0 0 0 0 0,0 0 0 0 0,0 0 0 0 0,0 0-1 0 0,0 0 1 0 0,0 0 0 0 0,0 0 0 0 0,0 0 0 0 0,0 0 0 0 0,0 0-1 0 0,0 0 1 0 0,0 0 0 0 0,0 1 0 0 0,0-1 0 0 0,0 0-1 0 0,0 0 1 0 0,0 0 0 0 0,0 0 0 0 0,0 0 0 0 0,0 0 0 0 0,8-6-402 0 0,-1 0 1 0 0,-1-1-1 0 0,1 0 1 0 0,-1 0 0 0 0,0 0-1 0 0,9-17 1 0 0,1 1-6103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5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14223 0 0,'0'0'5478'0'0,"-2"3"-5301"0"0,-3 2-84 0 0,3-2-84 0 0,0 0-1 0 0,0 0 1 0 0,0 0-1 0 0,0 1 0 0 0,0-1 1 0 0,1 0-1 0 0,-1 1 1 0 0,-1 5-1 0 0,-3 10-30 0 0,0 0-1 0 0,1 0 0 0 0,-3 30 1 0 0,4-20-36 0 0,1 4 62 0 0,3-28 91 0 0,-1-1-1 0 0,1 1 0 0 0,0-1 1 0 0,0 1-1 0 0,0 0 0 0 0,1-1 1 0 0,0 0-1 0 0,0 1 0 0 0,0-1 1 0 0,0 1-1 0 0,1-1 0 0 0,-1 0 1 0 0,1 0-1 0 0,0 0 0 0 0,4 5 1 0 0,-5-8 190 0 0,1 0 16 0 0,59 13 1139 0 0,-54-11-1395 0 0,-6-3-43 0 0,0 1 1 0 0,-1-1-1 0 0,1 1 1 0 0,0-1-1 0 0,0 0 1 0 0,0 1-1 0 0,0-1 1 0 0,0 0-1 0 0,0 0 1 0 0,0 1-1 0 0,-1-1 1 0 0,1 0-1 0 0,0 0 0 0 0,0 0 1 0 0,0 0-1 0 0,0 0 1 0 0,0 0-1 0 0,1-1 1 0 0,4-1 46 0 0,-3 1-32 0 0,-1 1-1 0 0,0-1 1 0 0,1 0-1 0 0,-1 0 1 0 0,0-1-1 0 0,0 1 0 0 0,1 0 1 0 0,-1-1-1 0 0,0 1 1 0 0,0-1-1 0 0,-1 0 1 0 0,1 0-1 0 0,0 0 0 0 0,2-3 1 0 0,-1 0 34 0 0,0 0 0 0 0,0 0 1 0 0,-1-1-1 0 0,0 1 0 0 0,0 0 0 0 0,2-8 1 0 0,-1-5 87 0 0,0 0 0 0 0,-2 0 1 0 0,1-24-1 0 0,-3 13-55 0 0,0 16-106 0 0,1 0 1 0 0,0 0-1 0 0,5-25 0 0 0,-5 36-234 0 0,0-3-295 0 0,-6 16-1997 0 0,-5 3 2337 0 0,9-7-2777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44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170 134 10591 0 0,'0'0'819'0'0,"1"0"-331"0"0,2 0-52 0 0,38 1 4412 0 0,24 4-1967 0 0,-54-4-2797 0 0,0 1 0 0 0,0-2 0 0 0,0 0 0 0 0,1 0 0 0 0,-1-1 1 0 0,0 0-1 0 0,19-5 0 0 0,-22 3-221 0 0,-1 0 0 0 0,1 0 1 0 0,-1 0-1 0 0,0-1 0 0 0,0 0 0 0 0,0 0 1 0 0,-1-1-1 0 0,1 1 0 0 0,-1-2 1 0 0,0 1-1 0 0,10-12 0 0 0,-13 13-28 0 0,1-1 0 0 0,-1 0-1 0 0,0 0 1 0 0,0 0 0 0 0,-1 0-1 0 0,4-10 1 0 0,-6 14 130 0 0,1 0 0 0 0,-1 0 0 0 0,0 0 0 0 0,0 0 0 0 0,0 0 0 0 0,1-1 0 0 0,-1 1 0 0 0,0 0 0 0 0,-1 0 0 0 0,1 0 0 0 0,0 0 0 0 0,0 0 0 0 0,0 0-1 0 0,-1 0 1 0 0,1 0 0 0 0,0-1 0 0 0,-2 0 0 0 0,2 1 7 0 0,-1 0 1 0 0,0 1-1 0 0,0-1 0 0 0,0 0 0 0 0,0 1 0 0 0,0-1 0 0 0,0 0 0 0 0,0 1 0 0 0,0-1 1 0 0,0 1-1 0 0,0-1 0 0 0,0 1 0 0 0,0 0 0 0 0,0 0 0 0 0,0-1 0 0 0,-1 1 0 0 0,1 0 1 0 0,0 0-1 0 0,0 0 0 0 0,-2 0 0 0 0,-7 1-56 0 0,-1 0 1 0 0,1 1 0 0 0,0-1-1 0 0,1 2 1 0 0,-1 0-1 0 0,0 0 1 0 0,1 1 0 0 0,-14 7-1 0 0,-70 46-200 0 0,88-54 268 0 0,-24 17 125 0 0,1 2-1 0 0,1 1 1 0 0,0 2 0 0 0,2 0-1 0 0,1 1 1 0 0,1 2-1 0 0,1 0 1 0 0,-32 59 0 0 0,50-81-94 0 0,1 0 1 0 0,1 0 0 0 0,-1 0-1 0 0,1 1 1 0 0,-2 11 0 0 0,4-17-14 0 0,-1 0 1 0 0,1 1-1 0 0,0 0 0 0 0,0-1 1 0 0,0 1-1 0 0,0-1 0 0 0,0 1 1 0 0,0-1-1 0 0,0 1 0 0 0,0-1 1 0 0,1 1-1 0 0,-1-1 0 0 0,1 0 1 0 0,-1 1-1 0 0,1-1 0 0 0,-1 1 1 0 0,1-1-1 0 0,0 0 0 0 0,0 1 1 0 0,0-1-1 0 0,0 0 0 0 0,0 0 1 0 0,0 0-1 0 0,0 0 0 0 0,0 0 1 0 0,0 0-1 0 0,0 0 0 0 0,0 0 1 0 0,1 0-1 0 0,2 1 0 0 0,1 0-92 0 0,1-1 0 0 0,-1 0-1 0 0,1 0 1 0 0,0-1 0 0 0,0 1-1 0 0,-1-1 1 0 0,1 0 0 0 0,0-1-1 0 0,0 1 1 0 0,6-3 0 0 0,-12 3 31 0 0,36-5-5561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5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53 105 9815 0 0,'0'0'13715'0'0,"0"-2"-13447"0"0,-6-16 289 0 0,1 0-362 0 0,-5-21 1 0 0,9 35-154 0 0,-3-7-31 0 0,-1 1-123 0 0,4 8-467 0 0,-13 32-7283 0 0,7-14 855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5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2759 0 0,'0'0'16176'0'0,"-1"3"-15265"0"0,-4 36-333 0 0,0 0 1 0 0,3 0-1 0 0,2 43 1 0 0,0-5-267 0 0,-11 241-150 0 0,10-257-121 0 0,-9 126 25 0 0,7-164-55 0 0,-1 0-1 0 0,-1-1 1 0 0,-1 0-1 0 0,-1 0 1 0 0,-1-1 0 0 0,-13 25-1 0 0,-9 9-42 0 0,29-53-127 0 0,-6-17-1170 0 0,6 9 943 0 0,0 0 0 0 0,1 0 0 0 0,0 0 0 0 0,0 0 0 0 0,0 0 0 0 0,0 0 0 0 0,4-12 0 0 0,1-8-1158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5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13 104 9671 0 0,'0'0'440'0'0,"-12"-5"10024"0"0,52 2-8972 0 0,0-1-1 0 0,66-16 0 0 0,-72 13-1013 0 0,57-11 415 0 0,94-21-1354 0 0,-176 32-1483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5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2303 0 0,'0'0'5384'0'0,"5"-7"660"0"0,-3 12-3899 0 0,2 21-1659 0 0,2 5-65 0 0,1-10 3 0 0,2 0 0 0 0,1-1 0 0 0,14 23 0 0 0,7 12 272 0 0,-31-55-689 0 0,18 44 575 0 0,-14-34-437 0 0,-3-8 673 0 0,-2-5-727 0 0,0 0-1 0 0,0 0 1 0 0,0-1-1 0 0,0 1 1 0 0,0 0-1 0 0,-1 0 1 0 0,-2-4 0 0 0,-2-5 120 0 0,-20-43 202 0 0,-6-14-313 0 0,29 59-100 0 0,-1-1 0 0 0,2 1 0 0 0,-1-1-1 0 0,1 1 1 0 0,0-13 0 0 0,2 19 0 0 0,0-1 0 0 0,0 1 0 0 0,0-1 0 0 0,1 1 0 0 0,-1-1 0 0 0,1 1 0 0 0,0 0 0 0 0,1-1 0 0 0,-1 1 0 0 0,1 0 0 0 0,0 0 0 0 0,0 0 0 0 0,0 0 0 0 0,4-5 0 0 0,1 1 0 0 0,-1 1 0 0 0,1 1 0 0 0,0-1 0 0 0,1 1 0 0 0,13-8 0 0 0,9-7 6 0 0,52-31-5 0 0,-68 44 56 0 0,1 1 0 0 0,0 0 0 0 0,0 2 0 0 0,17-5 0 0 0,21-1 299 0 0,-38 11-256 0 0,-14 0-100 0 0,0 0 1 0 0,0 1-1 0 0,1-1 0 0 0,-1 1 0 0 0,0-1 1 0 0,0 1-1 0 0,0-1 0 0 0,0 1 0 0 0,0 0 1 0 0,1 1-1 0 0,0-1-28 0 0,-1 1 1 0 0,1 0-1 0 0,-1 0 0 0 0,0 0 1 0 0,0 0-1 0 0,0 0 1 0 0,0 0-1 0 0,0 0 1 0 0,0 0-1 0 0,0 0 0 0 0,-1 0 1 0 0,1 1-1 0 0,-1-1 1 0 0,0 0-1 0 0,0 1 0 0 0,1-1 1 0 0,-1 0-1 0 0,-1 3 1 0 0,0 6-871 0 0,0-1 1 0 0,-6 17 0 0 0,5-16-662 0 0,-2 3-5145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5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62 5983 0 0,'-2'2'464'0'0,"-19"22"-459"0"0,18-19 752 0 0,0-1 1 0 0,0 1 0 0 0,0-1-1 0 0,1 1 1 0 0,-1 0 0 0 0,1 0 0 0 0,1 0-1 0 0,-1 0 1 0 0,1 1 0 0 0,-1-1-1 0 0,2 0 1 0 0,-2 9 0 0 0,2-12 334 0 0,2 1-673 0 0,-1-2-340 0 0,0 1 0 0 0,1 0 0 0 0,-1 0 0 0 0,1-1 1 0 0,-1 1-1 0 0,1-1 0 0 0,0 1 0 0 0,0-1 1 0 0,0 0-1 0 0,0 0 0 0 0,0 1 0 0 0,0-1 1 0 0,0-1-1 0 0,0 1 0 0 0,0 0 0 0 0,0 0 0 0 0,0-1 1 0 0,3 1-1 0 0,13-1 243 0 0,-1-2 0 0 0,1 1 0 0 0,-1-2 0 0 0,0 0 0 0 0,0-2 0 0 0,31-11 0 0 0,-15 6-57 0 0,-31 9-260 0 0,5-1 13 0 0,-1 0 0 0 0,1-1 1 0 0,-1 0-1 0 0,0 0 0 0 0,0-1 1 0 0,8-5-1 0 0,-13 9-29 0 0,0-1 1 0 0,-1 1-1 0 0,1-1 0 0 0,-1 1 1 0 0,1 0-1 0 0,-1-1 0 0 0,0 1 1 0 0,1-1-1 0 0,-1 1 0 0 0,1-1 1 0 0,-1 1-1 0 0,0-1 1 0 0,0 1-1 0 0,1-1 0 0 0,-1 0 1 0 0,0 1-1 0 0,1-2 0 0 0,-1 0-24 0 0,1 0-105 0 0,-3-10-345 0 0,1 7 377 0 0,-1-1 0 0 0,0 1-1 0 0,0 0 1 0 0,-1 0 0 0 0,1 0 0 0 0,-1 0 0 0 0,0 0 0 0 0,0 1 0 0 0,-1-1 0 0 0,1 1-1 0 0,-1 0 1 0 0,0 0 0 0 0,-6-4 0 0 0,7 5 55 0 0,-1 0 0 0 0,1 1 0 0 0,-1-1 0 0 0,0 1 0 0 0,0 0 0 0 0,0 0 0 0 0,-1 0 0 0 0,1 1 0 0 0,0 0 0 0 0,-1-1 0 0 0,1 1 0 0 0,-1 1 0 0 0,1-1 0 0 0,-1 1 0 0 0,1-1 0 0 0,-7 2 0 0 0,4 0 25 0 0,1 1 0 0 0,0-1-1 0 0,0 1 1 0 0,0 1 0 0 0,0-1-1 0 0,0 1 1 0 0,1 0 0 0 0,-10 7 0 0 0,-3 4-28 0 0,-18 17 1 0 0,14-11-4 0 0,3-3 65 0 0,0 1 0 0 0,1 1 0 0 0,-17 25 0 0 0,26-33 130 0 0,2 1 0 0 0,-1 0 0 0 0,2 0 0 0 0,-1 1 0 0 0,2-1 0 0 0,0 2 0 0 0,-5 17 0 0 0,10-30-114 0 0,0 1 1 0 0,0 0-1 0 0,0 0 0 0 0,0-1 0 0 0,0 1 1 0 0,0 0-1 0 0,0 0 0 0 0,1-1 0 0 0,-1 1 1 0 0,1 0-1 0 0,-1-1 0 0 0,1 1 0 0 0,-1 0 0 0 0,1-1 1 0 0,0 1-1 0 0,0-1 0 0 0,0 1 0 0 0,0-1 1 0 0,0 1-1 0 0,2 1 0 0 0,-1-1-5 0 0,0 0 0 0 0,1 0-1 0 0,-1 0 1 0 0,1 0 0 0 0,-1-1 0 0 0,1 1 0 0 0,-1-1-1 0 0,1 1 1 0 0,6 1 0 0 0,0-1 88 0 0,0 0 0 0 0,0-1-1 0 0,0 0 1 0 0,1-1 0 0 0,13-1 0 0 0,49-8 331 0 0,-63 8-392 0 0,120-21 5 0 0,-80 14-5920 0 0,-29 4-707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5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63 15031 0 0,'0'-2'687'0'0,"0"-1"-453"0"0,-2-19 443 0 0,-4 0-137 0 0,4 20-300 0 0,2 1-142 0 0,-1 1 0 0 0,1-1 0 0 0,-1 0 1 0 0,1 0-1 0 0,-1 1 0 0 0,1-1 0 0 0,-1 0 1 0 0,1 1-1 0 0,-1-1 0 0 0,0 1 0 0 0,1-1 1 0 0,-1 1-1 0 0,0-1 0 0 0,1 1 0 0 0,-1-1 0 0 0,0 1 1 0 0,0 0-1 0 0,0-1 0 0 0,1 1 0 0 0,-1 0 1 0 0,0 0-1 0 0,0-1 0 0 0,0 1 0 0 0,0 0 1 0 0,1 0-1 0 0,-1 0 0 0 0,0 0 0 0 0,0 0 1 0 0,0 0-1 0 0,0 1 0 0 0,0-1 0 0 0,-1 0 1 0 0,-1 1-68 0 0,1 0 1 0 0,-1 0-1 0 0,0 0 1 0 0,0 0-1 0 0,1 1 1 0 0,-5 2-1 0 0,3-1-28 0 0,1 1 1 0 0,0-1-1 0 0,0 0 0 0 0,1 1 0 0 0,-1 0 0 0 0,1 0 1 0 0,0-1-1 0 0,0 1 0 0 0,0 0 0 0 0,-2 9 0 0 0,-2 6-5 0 0,-3 21-1 0 0,8-31 5 0 0,-2 6-15 0 0,1 0 0 0 0,1 0 0 0 0,1 0 0 0 0,0 0 0 0 0,3 18 0 0 0,18 76 25 0 0,-11-62-18 0 0,-1-1 12 0 0,-1-12 393 0 0,-2-1-1 0 0,4 70 0 0 0,-10-65 347 0 0,1 4-10 0 0,-7 56 0 0 0,6-95-587 0 0,0-3-111 0 0,0 1-1 0 0,0 0 0 0 0,0-1 1 0 0,0 1-1 0 0,0 0 1 0 0,0 0-1 0 0,-1-1 1 0 0,1 1-1 0 0,0 0 0 0 0,0-1 1 0 0,-1 1-1 0 0,1 0 1 0 0,0-1-1 0 0,-1 1 1 0 0,1-1-1 0 0,0 1 1 0 0,-1-1-1 0 0,1 1 0 0 0,-1 0 1 0 0,1-1-1 0 0,-1 1 1 0 0,1-1-1 0 0,-1 0 1 0 0,0 1-1 0 0,1-1 0 0 0,-1 1 1 0 0,1-1-1 0 0,-1 0 1 0 0,0 0-1 0 0,1 1 1 0 0,-1-1-1 0 0,0 0 1 0 0,0 0-1 0 0,1 0 0 0 0,-1 0 1 0 0,0 0-1 0 0,1 0 1 0 0,-1 0-1 0 0,-1 0 1 0 0,-2 0 34 0 0,0 0-1 0 0,0 0 1 0 0,0-1 0 0 0,-7-1 0 0 0,6 0-21 0 0,-1 0 0 0 0,1-1-1 0 0,0 1 1 0 0,0-1 0 0 0,0 0 0 0 0,0-1-1 0 0,0 1 1 0 0,0-1 0 0 0,1 0 0 0 0,0 0-1 0 0,0 0 1 0 0,0 0 0 0 0,0-1 0 0 0,-5-10-1 0 0,5 8-116 0 0,0 0 0 0 0,0 0 0 0 0,1 0 0 0 0,0-1 0 0 0,0 1 0 0 0,1-1 0 0 0,0 0-1 0 0,1 0 1 0 0,-1 0 0 0 0,1-11 0 0 0,2 7-358 0 0,1-1-1 0 0,0 1 1 0 0,1 0-1 0 0,1 0 1 0 0,8-21-1 0 0,-8 22-233 0 0,15-40-2807 0 0,-15 33 1584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5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96 11055 0 0,'0'-2'852'0'0,"-5"-10"-1209"0"0,3 6 1266 0 0,0 0 0 0 0,0 0 0 0 0,0 0 0 0 0,0 0-1 0 0,1-1 1 0 0,0 1 0 0 0,0-1 0 0 0,1-9 0 0 0,0 14 146 0 0,2 1-713 0 0,-1-2-239 0 0,1 1-68 0 0,13-5 689 0 0,-14 7-792 0 0,0-1 1 0 0,0 1-1 0 0,0 0 1 0 0,0 0 0 0 0,1 0-1 0 0,-1 0 1 0 0,0 0 0 0 0,0 1-1 0 0,0-1 1 0 0,0 0 0 0 0,1 0-1 0 0,-1 1 1 0 0,0-1 0 0 0,0 1-1 0 0,0-1 1 0 0,0 1-1 0 0,2 1 1 0 0,15 11-2130 0 0,-17-13 2159 0 0,9 9-1256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5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77 1839 0 0,'0'3'8443'0'0,"0"7"-5772"0"0,0-7-1305 0 0,2-1-576 0 0,1 1-550 0 0,0 0 0 0 0,0 0 0 0 0,0-1 0 0 0,1 0 0 0 0,-1 1 0 0 0,1-1 0 0 0,-1 0 0 0 0,1 0 0 0 0,0-1 0 0 0,0 1 0 0 0,0-1 1 0 0,0 0-1 0 0,0 0 0 0 0,0 0 0 0 0,5 0 0 0 0,-6-1 32 0 0,-1 0-15 0 0,70-5 921 0 0,-67 3-985 0 0,0 0 1 0 0,0 0 0 0 0,0 0 0 0 0,0-1-1 0 0,0 0 1 0 0,-1 0 0 0 0,8-6 0 0 0,-6 5 81 0 0,1-1-201 0 0,-2 2-42 0 0,-1 0 0 0 0,0 0 0 0 0,-1 0 0 0 0,1 0 0 0 0,0 0 0 0 0,-1-1 0 0 0,0 0 0 0 0,0 0 0 0 0,4-7 0 0 0,-4 8-106 0 0,-1 0-1 0 0,0 0 0 0 0,0 0 0 0 0,0 0 0 0 0,0-1 0 0 0,-1 1 0 0 0,0-1 0 0 0,1 1 1 0 0,0-8-1 0 0,-1 10 42 0 0,-1-1-224 0 0,-4 2-719 0 0,0 1 935 0 0,0 0 0 0 0,0-1 0 0 0,0 2 0 0 0,0-1-1 0 0,0 0 1 0 0,0 1 0 0 0,1 0 0 0 0,-1-1 0 0 0,-5 5 0 0 0,-36 28-415 0 0,30-21 396 0 0,-21 18 255 0 0,2 1 0 0 0,-50 60-1 0 0,72-77 58 0 0,-12 19 0 0 0,21-29-177 0 0,0 1 1 0 0,0-1-1 0 0,1 0 1 0 0,-1 1-1 0 0,1 0 1 0 0,1-1 0 0 0,-3 11-1 0 0,4-14 25 0 0,1 0-71 0 0,-1 1-1 0 0,1-1 1 0 0,0 0-1 0 0,0 0 1 0 0,0 0 0 0 0,1 0-1 0 0,-1 0 1 0 0,0 0-1 0 0,1 0 1 0 0,-1-1 0 0 0,1 1-1 0 0,0 0 1 0 0,-1-1-1 0 0,1 0 1 0 0,0 1-1 0 0,0-1 1 0 0,0 0 0 0 0,0 0-1 0 0,0 0 1 0 0,0 0-1 0 0,0 0 1 0 0,1 0-1 0 0,-1 0 1 0 0,0-1 0 0 0,0 1-1 0 0,1-1 1 0 0,3 0-1 0 0,6 1 123 0 0,0-1 0 0 0,1 0-1 0 0,23-4 1 0 0,-25 2-122 0 0,6 0-380 0 0,0 1 1 0 0,0 1-1 0 0,0 1 0 0 0,32 4 1 0 0,-34-3-1226 0 0,0-4-79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5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6 7367 0 0,'0'0'13316'0'0,"-10"-5"-11028"0"0,7 5-2231 0 0,-1 0 0 0 0,1 1 0 0 0,0 0 0 0 0,0-1-1 0 0,0 1 1 0 0,-1 0 0 0 0,1 1 0 0 0,0-1 0 0 0,1 0 0 0 0,-1 1-1 0 0,0 0 1 0 0,0 0 0 0 0,1 0 0 0 0,-1 0 0 0 0,1 0 0 0 0,-4 4 0 0 0,-3 4-86 0 0,-1 2 0 0 0,-10 18 1 0 0,9-14 148 0 0,4-7-133 0 0,1 1-1 0 0,0 0 1 0 0,0 0-1 0 0,1 1 1 0 0,0 0-1 0 0,1 0 0 0 0,0 0 1 0 0,0 0-1 0 0,2 1 1 0 0,-4 20-1 0 0,5-27 28 0 0,1 0 0 0 0,-1 0 1 0 0,1 1-1 0 0,0-1 0 0 0,0 0 0 0 0,0 0 0 0 0,1 1 0 0 0,0-1 1 0 0,0 0-1 0 0,0 0 0 0 0,0 0 0 0 0,4 7 0 0 0,-4-10-2 0 0,0 0 0 0 0,0 0 0 0 0,1 0 0 0 0,-1 0 0 0 0,1-1 1 0 0,-1 1-1 0 0,1 0 0 0 0,0-1 0 0 0,0 1 0 0 0,0-1 0 0 0,0 1 0 0 0,0-1 0 0 0,0 0 0 0 0,0 0 0 0 0,0 0 0 0 0,0 0 0 0 0,0 0 0 0 0,4 0 0 0 0,1 1 11 0 0,1-1 0 0 0,0 0 1 0 0,15-1-1 0 0,-18 0-4 0 0,29-1-745 0 0,-1-2 0 0 0,40-7 0 0 0,-27-3-6371 0 0,-25 5 583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5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6447 0 0,'0'0'13654'0'0,"2"3"-12817"0"0,4 8-535 0 0,-1 1 0 0 0,0 0 0 0 0,0 0 0 0 0,-1 0 0 0 0,-1 0 0 0 0,0 0 0 0 0,-1 1 0 0 0,0 0 0 0 0,-1-1 0 0 0,0 21 0 0 0,-33 341 885 0 0,23-307-1134 0 0,1-8-42 0 0,-10 111 53 0 0,19-139-4 0 0,4-7-431 0 0,-4-22-367 0 0,9-6-7366 0 0,-8 3 6353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4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5 11519 0 0,'-10'-2'316'0'0,"0"1"-1"0"0,0 0 1 0 0,0 1-1 0 0,0-1 1 0 0,0 2 0 0 0,0 0-1 0 0,0 0 1 0 0,1 0-1 0 0,-1 1 1 0 0,0 1-1 0 0,1 0 1 0 0,-1 0-1 0 0,-8 5 1 0 0,-5 3-38 0 0,2 1 0 0 0,0 0 0 0 0,0 2 0 0 0,-20 17 0 0 0,32-23-143 0 0,0 0 0 0 0,0 1 0 0 0,1 0 0 0 0,-11 16 0 0 0,16-20-97 0 0,-1 0 1 0 0,1 0-1 0 0,0 0 0 0 0,1 1 0 0 0,-1-1 0 0 0,1 1 1 0 0,0-1-1 0 0,1 1 0 0 0,0 0 0 0 0,-1 0 0 0 0,1 7 1 0 0,1-10-46 0 0,0-1 0 0 0,1 0 1 0 0,-1 1-1 0 0,1-1 0 0 0,-1 0 1 0 0,1 1-1 0 0,0-1 1 0 0,0 0-1 0 0,0 0 0 0 0,0 0 1 0 0,1 1-1 0 0,-1-1 0 0 0,1-1 1 0 0,-1 1-1 0 0,1 0 1 0 0,-1 0-1 0 0,1 0 0 0 0,0-1 1 0 0,0 1-1 0 0,0-1 0 0 0,0 0 1 0 0,4 3-1 0 0,5 1-88 0 0,-1 0 0 0 0,1-1-1 0 0,17 5 1 0 0,-21-7 65 0 0,60 14-239 0 0,10 2 159 0 0,-67-14 174 0 0,0 0 1 0 0,1 0 0 0 0,-1 1-1 0 0,-1 0 1 0 0,12 9 0 0 0,-17-11 9 0 0,0 0 0 0 0,-1 0 0 0 0,1 1 0 0 0,-1 0 0 0 0,0 0 0 0 0,0 0 0 0 0,0 0 0 0 0,-1 0 0 0 0,1 1 0 0 0,-1-1 0 0 0,0 1 0 0 0,0-1 0 0 0,-1 1 0 0 0,1 0 0 0 0,-1 0 0 0 0,0-1 0 0 0,-1 1 0 0 0,1 0 0 0 0,-1 0 0 0 0,0 0 0 0 0,0 0 0 0 0,0 0 0 0 0,-1 0 0 0 0,1 0 0 0 0,-1 0 0 0 0,-1 0 0 0 0,1 0 0 0 0,-1-1 0 0 0,0 1 0 0 0,0 0 0 0 0,0-1 0 0 0,0 0 0 0 0,-1 1 0 0 0,0-1 0 0 0,-6 7 0 0 0,0-1-8 0 0,-1 0 0 0 0,-1-1 1 0 0,1 0-1 0 0,-2 0 0 0 0,1-2 1 0 0,-1 1-1 0 0,-13 5 0 0 0,2-2-6 0 0,0-1 0 0 0,-48 13-1 0 0,61-21-108 0 0,-1 0-1 0 0,0 0 0 0 0,0-1 1 0 0,0 0-1 0 0,1-1 1 0 0,-1 0-1 0 0,0-1 0 0 0,0 0 1 0 0,-18-5-1 0 0,27 5-150 0 0,-1 0 0 0 0,0 0 0 0 0,1 0 0 0 0,-1-1 0 0 0,1 1 0 0 0,0-1 0 0 0,-3-1 0 0 0,-3-6-1392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5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23 151 18079 0 0,'-2'2'828'0'0,"0"0"-521"0"0,-17 9 2657 0 0,34-9-2378 0 0,-10-2-492 0 0,0 0 0 0 0,0-1-1 0 0,0 1 1 0 0,0-1 0 0 0,0 0-1 0 0,0-1 1 0 0,8-2 0 0 0,36-20 671 0 0,-21 10-396 0 0,-6 4-190 0 0,128-52 713 0 0,-113 48-666 0 0,-19 7-133 0 0,0 0 0 0 0,1 2 0 0 0,0 0 0 0 0,0 1 0 0 0,21-2 0 0 0,-16 6-105 0 0,-20 1-11 0 0,-1 1 1 0 0,0-2-57 0 0,-1 1-30 0 0,-1 0-38 0 0,1 0 0 0 0,-1 0 0 0 0,0 0 0 0 0,0 0 0 0 0,0 0 0 0 0,0 0 0 0 0,0 0 0 0 0,0 0 0 0 0,0 0 0 0 0,0 0 1 0 0,0 0-1 0 0,0 1 0 0 0,0-1 0 0 0,0 2 0 0 0,0 0-1065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5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0,'0'0'10214'0'0,"2"2"-9136"0"0,2 0-961 0 0,-1 0-1 0 0,0 0 0 0 0,0 1 1 0 0,0-1-1 0 0,0 1 0 0 0,0 0 1 0 0,-1 0-1 0 0,1 0 0 0 0,-1 0 1 0 0,0 1-1 0 0,0-1 0 0 0,0 1 1 0 0,0-1-1 0 0,0 1 0 0 0,-1-1 1 0 0,0 1-1 0 0,1 5 0 0 0,3 10 271 0 0,-2 0 0 0 0,2 27 0 0 0,-3-17-103 0 0,2 25-37 0 0,-2 0 1 0 0,-2 1 0 0 0,-3-1-1 0 0,-2 0 1 0 0,-16 69-1 0 0,13-87 86 0 0,2 1 0 0 0,1 0 0 0 0,2-1 0 0 0,3 58 0 0 0,7-58-310 0 0,0-15 37 0 0,-5-17-57 0 0,1-1 6 0 0,0 1 39 0 0,11 7-33 0 0,-7-11-17 0 0,-5-1 1 0 0,2 0-122 0 0,0 0 0 0 0,0 0 0 0 0,0 0-1 0 0,0 0 1 0 0,-1-1 0 0 0,1 0 0 0 0,0 1 0 0 0,-1-2-1 0 0,1 1 1 0 0,-1 0 0 0 0,0-1 0 0 0,0 1 0 0 0,0-1-1 0 0,0 0 1 0 0,0 0 0 0 0,3-4 0 0 0,1-3-461 0 0,0 0 0 0 0,0-1 0 0 0,-1 0 0 0 0,6-12 0 0 0,-7 12-277 0 0,-1-1 0 0 0,-1 0 1 0 0,3-13-1 0 0,1-11-890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5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1375 0 0,'-2'1'107'0'0,"-9"1"7409"0"0,10-2-6440 0 0,-1 1 1 0 0,1-1-1 0 0,0 1 1 0 0,-1-1-1 0 0,-3 4 3230 0 0,2-2-3230 0 0,-5 11 1511 0 0,7-8-2601 0 0,0 0-1 0 0,0-1 1 0 0,0 1-1 0 0,1 0 0 0 0,0 8 1 0 0,1 1 100 0 0,1 1 1 0 0,0-1 0 0 0,2 0-1 0 0,-1 0 1 0 0,2 0 0 0 0,6 15-1 0 0,10 32 189 0 0,-17-39-121 0 0,0-1 1 0 0,-1 1-1 0 0,-1-1 0 0 0,-1 1 0 0 0,-4 42 1 0 0,-25 105 629 0 0,18-123-662 0 0,-7 53 183 0 0,14-80-212 0 0,2 1 0 0 0,1 39 0 0 0,1-51-61 0 0,-1-5-20 0 0,1 1-1 0 0,-1-1 1 0 0,1 0 0 0 0,0 0-1 0 0,0 1 1 0 0,0-1-1 0 0,0 0 1 0 0,1 0 0 0 0,-1 0-1 0 0,3 4 1 0 0,4 5 4 0 0,3-3-16 0 0,6 1 5 0 0,-11-10-9 0 0,-2 0-22 0 0,-2 0-170 0 0,0 1 1 0 0,0-1-1 0 0,0 0 1 0 0,0 0-1 0 0,0-1 1 0 0,1 1-1 0 0,-1 0 1 0 0,0-1-1 0 0,0 1 1 0 0,0-1 0 0 0,0 0-1 0 0,0 1 1 0 0,0-1-1 0 0,0 0 1 0 0,0 0-1 0 0,0-1 1 0 0,2-1-1 0 0,7-8-1284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5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7 18799 0 0,'-11'-4'2007'0'0,"9"3"-1983"0"0,-1-1-23 0 0,-15 6 91 0 0,17-4-17 0 0,0 1 0 0 0,-1-1 0 0 0,1 0 0 0 0,-1 1 0 0 0,1-1 0 0 0,-1 1 0 0 0,1 0 0 0 0,0-1-1 0 0,0 1 1 0 0,-1 0 0 0 0,1 0 0 0 0,0 0 0 0 0,0 0 0 0 0,0 0 0 0 0,0 0 0 0 0,0 0 0 0 0,0 0 0 0 0,0 1 0 0 0,0-1-1 0 0,0 0 1 0 0,1 0 0 0 0,-1 1 0 0 0,1-1 0 0 0,-1 1 0 0 0,1-1 0 0 0,-1 0 0 0 0,1 1 0 0 0,0-1 0 0 0,-1 1 0 0 0,1-1 0 0 0,0 1-1 0 0,0-1 1 0 0,0 1 0 0 0,0-1 0 0 0,0 1 0 0 0,1-1 0 0 0,-1 1 0 0 0,0-1 0 0 0,1 1 0 0 0,-1-1 0 0 0,2 3 0 0 0,0 0-48 0 0,0 1 1 0 0,0-1 0 0 0,1 0 0 0 0,-1 0 0 0 0,1 0-1 0 0,0 0 1 0 0,0-1 0 0 0,1 1 0 0 0,-1-1 0 0 0,1 0 0 0 0,-1 0-1 0 0,7 4 1 0 0,4 0-33 0 0,-1-1 0 0 0,1-1 1 0 0,1 0-1 0 0,-1-1 0 0 0,1 0 0 0 0,-1-1 0 0 0,1-1 0 0 0,0 0 1 0 0,0-1-1 0 0,0 0 0 0 0,21-3 0 0 0,-7-1-15 0 0,0-1-1 0 0,0-2 1 0 0,-1-1 0 0 0,52-19-1 0 0,-60 18-751 0 0,0 1 1 0 0,0 1-1 0 0,35-6 1 0 0,-40 11-1399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7:59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7367 0 0,'0'0'568'0'0,"3"-1"-373"0"0,16-1-142 0 0,31-3 5393 0 0,-48 5-3510 0 0,8 11-267 0 0,-9-9-1568 0 0,1 0 0 0 0,-1-1 0 0 0,0 1 0 0 0,0 1-1 0 0,0-1 1 0 0,0 0 0 0 0,-1 0 0 0 0,1 0 0 0 0,0 0 0 0 0,-1 1 0 0 0,0-1 0 0 0,1 0 0 0 0,-1 0 0 0 0,0 1 0 0 0,0-1-1 0 0,0 0 1 0 0,-1 0 0 0 0,1 1 0 0 0,-1-1 0 0 0,1 0 0 0 0,-1 0 0 0 0,0 3 0 0 0,-4 7 120 0 0,0-1 1 0 0,-11 21 0 0 0,9-20 141 0 0,-1 5 103 0 0,1 1-1 0 0,0-1 0 0 0,1 1 0 0 0,1 0 1 0 0,-4 31-1 0 0,9-46-244 0 0,0 0-81 0 0,1 1-1 0 0,0 0 1 0 0,0 0-1 0 0,3 6 1 0 0,-3-8-86 0 0,-1 1 221 0 0,2-1-142 0 0,0-1-101 0 0,-1 1 1 0 0,1-1-1 0 0,0 0 0 0 0,0 0 0 0 0,0 0 0 0 0,0 0 0 0 0,0 0 0 0 0,0 0 0 0 0,0 0 0 0 0,0 0 0 0 0,0-1 0 0 0,0 1 0 0 0,0-1 0 0 0,5 1 0 0 0,-2-1 19 0 0,0 0 0 0 0,0-1 0 0 0,-1 1 0 0 0,1-1 0 0 0,0 0 0 0 0,7-3 0 0 0,-3 1 51 0 0,0-1 1 0 0,0 0-1 0 0,-1 0 1 0 0,0-1-1 0 0,0-1 1 0 0,15-11-1 0 0,-20 15-67 0 0,-1-1 1 0 0,1 0-1 0 0,-1 0 1 0 0,1 0-1 0 0,-1 0 1 0 0,0-1-1 0 0,0 1 0 0 0,0 0 1 0 0,0-1-1 0 0,-1 1 1 0 0,0-1-1 0 0,1 0 0 0 0,0-6 1 0 0,-1 0 113 0 0,-1 1 0 0 0,1-1 1 0 0,-3-19-1 0 0,0 8-90 0 0,0-18-20 0 0,2 37-107 0 0,-6-12-324 0 0,5 13 251 0 0,0-1-1 0 0,0 1 1 0 0,0-1 0 0 0,0 1 0 0 0,0 0-1 0 0,0 0 1 0 0,0-1 0 0 0,0 1 0 0 0,-2-1-1 0 0,2 1-329 0 0,0 1-1 0 0,0-1 0 0 0,1 1 0 0 0,-1 0 0 0 0,0-1 0 0 0,0 1 1 0 0,0 0-1 0 0,0 0 0 0 0,1 0 0 0 0,-1 0 0 0 0,0-1 1 0 0,0 1-1 0 0,0 0 0 0 0,0 0 0 0 0,1 0 0 0 0,-1 1 0 0 0,-1-1 1 0 0,-10 3-6915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0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 2303 0 0,'-3'-7'14376'0'0,"4"21"-13532"0"0,4 23-1 0 0,-3-21-249 0 0,2 27 0 0 0,-8 52-162 0 0,-33 179 0 0 0,29-241-384 0 0,4-19-43 0 0,1 0 0 0 0,-3 19 1 0 0,6-31 10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0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25 315 5983 0 0,'0'0'274'0'0,"-5"-5"90"0"0,3 3-110 0 0,0 0 0 0 0,0 0 1 0 0,1 0-1 0 0,-1 0 0 0 0,1 0 1 0 0,-1-1-1 0 0,1 1 0 0 0,0 0 1 0 0,0-1-1 0 0,0 1 0 0 0,0-1 1 0 0,1 1-1 0 0,-1-1 0 0 0,1 1 1 0 0,-1-1-1 0 0,1-4 0 0 0,0 1 661 0 0,1-1-1 0 0,0 1 0 0 0,0 0 1 0 0,4-11-1 0 0,-2 7-967 0 0,1 0 244 0 0,0 0 0 0 0,0 0 0 0 0,1 1-1 0 0,0-1 1 0 0,1 1 0 0 0,0 0 0 0 0,0 1 0 0 0,1-1-1 0 0,0 1 1 0 0,10-8 0 0 0,-2 3-76 0 0,0 1 0 0 0,0 0 1 0 0,1 1-1 0 0,32-15 0 0 0,-37 21 53 0 0,0 0-1 0 0,1 0 1 0 0,-1 1 0 0 0,1 1 0 0 0,0 0 0 0 0,0 1-1 0 0,19-2 1 0 0,-23 4-43 0 0,0 0-1 0 0,0 1 0 0 0,0-1 0 0 0,1 2 0 0 0,-1-1 1 0 0,-1 1-1 0 0,1 1 0 0 0,0-1 0 0 0,0 1 1 0 0,-1 1-1 0 0,1-1 0 0 0,7 7 0 0 0,-6-5-76 0 0,0 2-1 0 0,-1-1 1 0 0,14 14-1 0 0,-19-16-23 0 0,0-1 0 0 0,0 1 0 0 0,0 0 0 0 0,0 1 0 0 0,0-1 0 0 0,-1 0 1 0 0,0 1-1 0 0,0-1 0 0 0,2 9 0 0 0,-3-9 10 0 0,-1-1 0 0 0,0 1 0 0 0,0 0 0 0 0,0 0 1 0 0,0 0-1 0 0,-1 0 0 0 0,-1 7 0 0 0,0-2 46 0 0,1-5-59 0 0,0 0 0 0 0,0 0 0 0 0,-1-1 0 0 0,1 1 0 0 0,-1-1 0 0 0,0 1 0 0 0,0-1 0 0 0,0 1 0 0 0,0-1 1 0 0,0 0-1 0 0,-1 0 0 0 0,0 0 0 0 0,1-1 0 0 0,-1 1 0 0 0,0-1 0 0 0,0 1 0 0 0,-1-1 0 0 0,1 0 0 0 0,-4 2 0 0 0,-8 4-147 0 0,-1-1 1 0 0,-29 10-1 0 0,43-17 101 0 0,-58 24-1606 0 0,-63 32 0 0 0,70-30 98 0 0,40-20 1113 0 0,8-4 272 0 0,0 0 0 0 0,0 1 0 0 0,0 0 0 0 0,0 0 0 0 0,0 0 0 0 0,-9 9 1875 0 0,54-16-74 0 0,-38 5-1590 0 0,-1-1 0 0 0,1 1 0 0 0,0-1 0 0 0,-1 1 0 0 0,1 0 0 0 0,-1 0 0 0 0,1 0 0 0 0,-1 0 0 0 0,1 0 0 0 0,-1 0 0 0 0,1 0 0 0 0,-1 0 0 0 0,2 3 0 0 0,-1-2 83 0 0,0 0-103 0 0,0 0 1 0 0,0 0-1 0 0,-1 0 0 0 0,1 0 0 0 0,-1 1 1 0 0,1-1-1 0 0,-1 1 0 0 0,0-1 0 0 0,2 5 1 0 0,-1-1 31 0 0,1 2-13 0 0,-1 0 0 0 0,0 1 0 0 0,0-1 0 0 0,-1 1 1 0 0,0-1-1 0 0,0 1 0 0 0,-2 14 0 0 0,1-15 17 0 0,0-5-38 0 0,0 0 1 0 0,1 0-1 0 0,-1 0 0 0 0,1 0 0 0 0,0 0 0 0 0,-1 0 1 0 0,1 0-1 0 0,0 0 0 0 0,1 0 0 0 0,-1 0 1 0 0,0-1-1 0 0,1 1 0 0 0,0-1 0 0 0,-1 1 0 0 0,1-1 1 0 0,0 1-1 0 0,0-1 0 0 0,1 0 0 0 0,-1 0 0 0 0,0 0 1 0 0,1 0-1 0 0,-1 0 0 0 0,1-1 0 0 0,3 2 1 0 0,6 3 113 0 0,-1-2 0 0 0,1 1 0 0 0,1-2 0 0 0,17 4 0 0 0,-14-4-42 0 0,49 9 232 0 0,20 5-91 0 0,-75-13-196 0 0,0-1 0 0 0,1 1-1 0 0,-1 0 1 0 0,-1 1 0 0 0,19 12-1 0 0,-17-8 23 0 0,-2-2 0 0 0,-3-2 0 0 0,-3-2-85 0 0,6 12 139 0 0,-8-13-64 0 0,0-3-71 0 0,-1 0 0 0 0,1 0 0 0 0,-1 0 0 0 0,0 0 0 0 0,1 0 0 0 0,-1 1 0 0 0,1-1 0 0 0,0 0 0 0 0,-1 0 0 0 0,1 1 0 0 0,1-2 0 0 0,1-1-22 0 0,-1 0-74 0 0,0 0-1 0 0,0 0 1 0 0,0-1-1 0 0,0 1 1 0 0,0 0-1 0 0,-1-1 1 0 0,1 1-1 0 0,-1-1 1 0 0,0 0-1 0 0,0 1 1 0 0,0-6 0 0 0,-2-12-7779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04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84 7111 0 0,'0'0'644'0'0,"3"0"-532"0"0,27-4 1660 0 0,-28 4-1554 0 0,0 0-1 0 0,-1 0 1 0 0,1 0 0 0 0,0 1-1 0 0,0-1 1 0 0,0 0-1 0 0,0 1 1 0 0,-1-1-1 0 0,1 1 1 0 0,0 0-1 0 0,-1-1 1 0 0,1 1-1 0 0,0 0 1 0 0,-1 0-1 0 0,1 0 1 0 0,-1 0 0 0 0,1 0-1 0 0,-1 1 1 0 0,0-1-1 0 0,1 0 1 0 0,0 2-1 0 0,3 4 757 0 0,0 0 0 0 0,0 0 0 0 0,4 10 0 0 0,-3-6-40 0 0,-5-9-367 0 0,7 7 305 0 0,-6-6-696 0 0,0-1 0 0 0,1 1-1 0 0,0 0 1 0 0,-1-1 0 0 0,1 1 0 0 0,4 1 0 0 0,-6-3-114 0 0,1 0 0 0 0,0-1 0 0 0,-1 1 0 0 0,1 0 0 0 0,0-1 0 0 0,-1 1 0 0 0,1-1 0 0 0,0 0 0 0 0,0 0 0 0 0,-1 0 0 0 0,1 1 0 0 0,0-2 0 0 0,0 1 0 0 0,-1 0 0 0 0,1 0 0 0 0,3-1 0 0 0,13-6 109 0 0,0-1 0 0 0,0 0-1 0 0,24-15 1 0 0,-28 15-138 0 0,-3 0-6 0 0,-1 0 15 0 0,-4-2-42 0 0,-5 8-16 0 0,-1 0 0 0 0,0-1-1 0 0,0 1 1 0 0,0-1-1 0 0,0 1 1 0 0,0 0 0 0 0,0-1-1 0 0,-1 1 1 0 0,1 0-1 0 0,-1 0 1 0 0,0-1 0 0 0,-1-3-1 0 0,-7-8-104 0 0,5 11 102 0 0,1 2-1 0 0,-5-5-68 0 0,0 0 0 0 0,0 0 0 0 0,0 1 0 0 0,-1 0 0 0 0,0 0 0 0 0,-17-6 0 0 0,22 10 39 0 0,0 0 0 0 0,0 0 0 0 0,0 1 1 0 0,0-1-1 0 0,0 1 0 0 0,0-1 0 0 0,0 1 1 0 0,0 1-1 0 0,0-1 0 0 0,0 0 0 0 0,0 1 0 0 0,0 0 1 0 0,0 0-1 0 0,0 0 0 0 0,0 1 0 0 0,1-1 1 0 0,-1 1-1 0 0,0 0 0 0 0,-4 3 0 0 0,-2 3-51 0 0,0 0 0 0 0,1 0 0 0 0,0 1 0 0 0,-14 18 0 0 0,-24 43-63 0 0,19-27 170 0 0,21-33 10 0 0,0 1-1 0 0,1-1 1 0 0,1 1-1 0 0,0 0 1 0 0,0 0-1 0 0,1 0 1 0 0,0 1-1 0 0,1 0 1 0 0,0 0-1 0 0,1 0 1 0 0,1 0-1 0 0,-1 16 1 0 0,3-26 18 0 0,-1 0 1 0 0,1 0 0 0 0,-1-1-1 0 0,1 1 1 0 0,0 0-1 0 0,0 0 1 0 0,0 0-1 0 0,0-1 1 0 0,0 1 0 0 0,0-1-1 0 0,0 1 1 0 0,1-1-1 0 0,-1 1 1 0 0,3 1-1 0 0,-1 1 75 0 0,0-1-48 0 0,1 0 1 0 0,0 0 0 0 0,-1-1 0 0 0,1 1 0 0 0,0-1 0 0 0,0 0-1 0 0,0 0 1 0 0,1 0 0 0 0,-1 0 0 0 0,0-1 0 0 0,1 1 0 0 0,-1-1-1 0 0,1-1 1 0 0,-1 1 0 0 0,1 0 0 0 0,5-1 0 0 0,9 0 70 0 0,0-1 1 0 0,31-6-1 0 0,-18 3-19 0 0,-1 1-129 0 0,-18 2-282 0 0,0 0 1 0 0,-1-1-1 0 0,1 0 0 0 0,21-7 1 0 0,-19 4-1054 0 0,0 1-66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0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8287 0 0,'0'0'12895'0'0,"-1"2"-12767"0"0,-8 18-58 0 0,1 1 0 0 0,1 0 1 0 0,1 0-1 0 0,0 0 0 0 0,2 1 0 0 0,-2 33 1 0 0,2 8 139 0 0,6 65 1 0 0,2-78-76 0 0,2 1-1 0 0,2-1 1 0 0,2-1 0 0 0,31 90-1 0 0,14 14 1446 0 0,-45-137-1365 0 0,-9-14-198 0 0,0-1 0 0 0,0 0 0 0 0,0 0 0 0 0,-1 0 1 0 0,1 1-1 0 0,0-1 0 0 0,-1 0 0 0 0,1 1 0 0 0,-1-1 0 0 0,1 0 0 0 0,-1 1 0 0 0,0-1 0 0 0,1 1 0 0 0,-1-1 0 0 0,0 2 0 0 0,-13 0 178 0 0,10-3-174 0 0,0 0 0 0 0,0-1-1 0 0,0 1 1 0 0,0-1 0 0 0,0 1-1 0 0,0-1 1 0 0,0 0 0 0 0,0 0 0 0 0,0 0-1 0 0,1-1 1 0 0,-1 1 0 0 0,0-1-1 0 0,1 1 1 0 0,-1-1 0 0 0,1 0 0 0 0,-1 0-1 0 0,-2-3 1 0 0,-4-5 44 0 0,1 0 0 0 0,-13-19 0 0 0,13 18-37 0 0,-11-16-161 0 0,1-1-1 0 0,1-1 0 0 0,2-1 1 0 0,1 0-1 0 0,-18-55 1 0 0,30 77-362 0 0,0 0 0 0 0,1 1 0 0 0,-2-13 0 0 0,3 16 380 0 0,0 1 0 0 0,1-1-1 0 0,-1 0 1 0 0,1 1 0 0 0,0-1 0 0 0,0 1-1 0 0,0-1 1 0 0,0 1 0 0 0,3-6 0 0 0,38-61-2550 0 0,-34 53 1763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0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84 2303 0 0,'-1'-2'167'0'0,"-12"-27"-133"0"0,0 9 3353 0 0,1 5 2832 0 0,-1 3 4063 0 0,13 11-10222 0 0,0 1-1 0 0,-1-1 1 0 0,1 1-1 0 0,0 0 1 0 0,-1-1-1 0 0,1 1 1 0 0,0 0-1 0 0,-1 0 1 0 0,1-1-1 0 0,-1 1 1 0 0,1 0-1 0 0,-1 0 1 0 0,1 0-1 0 0,-1-1 1 0 0,1 1-1 0 0,-1 0 1 0 0,1 0-1 0 0,0 0 1 0 0,-1 0-1 0 0,1 0 1 0 0,-2 0-1 0 0,2 8 392 0 0,12 14-892 0 0,1-10-1027 0 0,3-3-464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4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209 378 11519 0 0,'0'0'1040'0'0,"-2"2"-853"0"0,-57 78 8969 0 0,29-47-8334 0 0,17-19-690 0 0,1 0-1 0 0,0 1 0 0 0,1 0 1 0 0,1 0-1 0 0,0 2 0 0 0,1-1 1 0 0,-13 34-1 0 0,21-47-134 0 0,-3 9-138 0 0,0 1-1 0 0,-3 16 1 0 0,6-27 97 0 0,1 0 1 0 0,-1 1-1 0 0,1-1 1 0 0,0 1-1 0 0,0-1 1 0 0,0 0-1 0 0,0 1 1 0 0,0-1-1 0 0,0 0 1 0 0,1 1-1 0 0,-1-1 1 0 0,1 0-1 0 0,0 1 1 0 0,0-1-1 0 0,0 0 1 0 0,0 0-1 0 0,0 0 1 0 0,0 0-1 0 0,3 3 1 0 0,-1-3-1492 0 0,9-1-433 0 0</inkml:trace>
  <inkml:trace contextRef="#ctx0" brushRef="#br0" timeOffset="1">350 9 8287 0 0,'20'-1'736'0'0,"-8"-3"-584"0"0,-3 1 3400 0 0,0 4-1568 0 0,0 3 16 0 0,1 1-2488 0 0,5 1-504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139 101 13503 0 0,'0'0'6928'0'0,"2"3"-6512"0"0,-2-2-323 0 0,1 1 0 0 0,0-1 0 0 0,0 1 0 0 0,1 0 0 0 0,-1-1 0 0 0,0 0-1 0 0,0 1 1 0 0,1-1 0 0 0,-1 0 0 0 0,1 1 0 0 0,-1-1 0 0 0,1 0 0 0 0,-1 0 0 0 0,1 0-1 0 0,0-1 1 0 0,0 1 0 0 0,-1 0 0 0 0,1-1 0 0 0,0 1 0 0 0,2 0 0 0 0,3 0 50 0 0,0-1 0 0 0,0 1 0 0 0,0-1 0 0 0,0 0 0 0 0,0-1 0 0 0,0 0 0 0 0,9-2 0 0 0,32-7 183 0 0,-35 7-303 0 0,10 1 39 0 0,-20 2-62 0 0,17-5 35 0 0,-17 4-75 0 0,0 1-1 0 0,0-1 0 0 0,0 0 0 0 0,0 0 0 0 0,0 0 0 0 0,0 0 0 0 0,0 0 0 0 0,-1-1 0 0 0,1 1 0 0 0,0-1 0 0 0,-1 1 1 0 0,1-1-1 0 0,-1 0 0 0 0,0 0 0 0 0,0-1 0 0 0,1 1 0 0 0,-1 0 0 0 0,-1-1 0 0 0,1 1 0 0 0,0-1 0 0 0,-1 1 1 0 0,1-1-1 0 0,-1 0 0 0 0,1-3 0 0 0,-1 4 14 0 0,-1-1 1 0 0,-1 1 0 0 0,1 0-1 0 0,0-1 1 0 0,0 1 0 0 0,-1 0-1 0 0,0 0 1 0 0,1-1 0 0 0,-1 1-1 0 0,0 0 1 0 0,0 0 0 0 0,0 0-1 0 0,0 0 1 0 0,0 0 0 0 0,-1 0-1 0 0,1 0 1 0 0,-1 1 0 0 0,1-1-1 0 0,-4-2 1 0 0,3 2-42 0 0,-1 1-1 0 0,1-1 1 0 0,-1 1-1 0 0,0 0 1 0 0,0 0-1 0 0,0 0 0 0 0,0 0 1 0 0,0 0-1 0 0,0 0 1 0 0,0 1-1 0 0,0 0 1 0 0,0-1-1 0 0,0 1 1 0 0,0 0-1 0 0,0 1 1 0 0,0-1-1 0 0,0 0 1 0 0,0 1-1 0 0,0 0 1 0 0,-5 1-1 0 0,-5 3-181 0 0,0 1 0 0 0,0 0 0 0 0,-14 10 0 0 0,9-6 121 0 0,2 0 141 0 0,1 0 0 0 0,0 1 0 0 0,0 0 0 0 0,1 1 1 0 0,1 1-1 0 0,-17 20 0 0 0,12-10 128 0 0,1 0 1 0 0,1 1-1 0 0,-18 36 1 0 0,28-49-84 0 0,1 0 0 0 0,1 0 0 0 0,-1 0 0 0 0,2 0 0 0 0,-5 21 0 0 0,8-29-24 0 0,0-1 0 0 0,-1 1 0 0 0,1-1 0 0 0,0 1 0 0 0,0-1-1 0 0,0 0 1 0 0,1 1 0 0 0,-1-1 0 0 0,1 1 0 0 0,-1-1 0 0 0,1 0 0 0 0,0 1 0 0 0,0-1 0 0 0,0 0-1 0 0,0 0 1 0 0,0 1 0 0 0,1-1 0 0 0,-1 0 0 0 0,0 0 0 0 0,1 0 0 0 0,0-1 0 0 0,-1 1 0 0 0,1 0-1 0 0,0-1 1 0 0,0 1 0 0 0,0-1 0 0 0,0 1 0 0 0,0-1 0 0 0,0 0 0 0 0,1 0 0 0 0,-1 0 0 0 0,0 0-1 0 0,1 0 1 0 0,2 0 0 0 0,6 2 49 0 0,0-1-1 0 0,0-1 1 0 0,0 1-1 0 0,1-2 1 0 0,-1 1 0 0 0,21-3-1 0 0,68-17-955 0 0,-51 8-1423 0 0,-30 6 405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0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38 11055 0 0,'0'0'1002'0'0,"1"-1"-824"0"0,8-10-263 0 0,5-7 10120 0 0,-9 11-6668 0 0,-8 7-3360 0 0,1 1 0 0 0,0-1-1 0 0,0 1 1 0 0,-1-1-1 0 0,1 1 1 0 0,0 0 0 0 0,0 0-1 0 0,0 0 1 0 0,0 0-1 0 0,0 1 1 0 0,0-1-1 0 0,-2 3 1 0 0,-20 19-14 0 0,11-4-1 0 0,-1-1 0 0 0,2 2 0 0 0,-19 39 0 0 0,-17 67-24 0 0,43-107 29 0 0,1-1-1 0 0,-3 27 0 0 0,7-45 1 0 0,0 1 0 0 0,0 0 0 0 0,0 0 0 0 0,0-1 0 0 0,0 1 0 0 0,0 0 0 0 0,0 0 0 0 0,0-1 0 0 0,0 1 0 0 0,1 0 0 0 0,-1-1 0 0 0,0 1 0 0 0,0 0 0 0 0,1-1 0 0 0,-1 1 0 0 0,1 1 0 0 0,1 1 1 0 0,6 15 2 0 0,-6-15-4 0 0,1-1-3 0 0,-1 0 3 0 0,1 1 0 0 0,0-1 0 0 0,-1 0 0 0 0,1 0 0 0 0,0 0-1 0 0,0-1 1 0 0,0 1 0 0 0,1-1 0 0 0,-1 1 0 0 0,0-1-1 0 0,7 1 1 0 0,-8-1 1 0 0,4 0 2 0 0,-1 0 1 0 0,1 0-1 0 0,-1 0 0 0 0,1-1 1 0 0,0 0-1 0 0,-1 0 0 0 0,1-1 1 0 0,0 0-1 0 0,-1 0 0 0 0,1 0 1 0 0,-1 0-1 0 0,1-1 0 0 0,7-3 0 0 0,7-5-96 0 0,-1 0 0 0 0,22-15 0 0 0,-19 11-66 0 0,7-3-280 0 0,-8 4-1819 0 0,31-23 1 0 0,-27 15-5141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0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 16239 0 0,'0'0'744'0'0,"-1"0"-18"0"0,-1-1-616 0 0,1 1 0 0 0,0 0 0 0 0,0-1 0 0 0,0 1 1 0 0,-1 0-1 0 0,1 0 0 0 0,0 0 0 0 0,0 0 1 0 0,0 0-1 0 0,-1 0 0 0 0,1 0 0 0 0,0 1 1 0 0,0-1-1 0 0,0 0 0 0 0,-1 1 0 0 0,1-1 0 0 0,0 1 1 0 0,0-1-1 0 0,0 1 0 0 0,0-1 0 0 0,0 1 1 0 0,0 0-1 0 0,0 0 0 0 0,0 0 0 0 0,0-1 1 0 0,0 1-1 0 0,0 0 0 0 0,1 0 0 0 0,-1 0 0 0 0,0 0 1 0 0,1 0-1 0 0,-1 0 0 0 0,0 0 0 0 0,1 1 1 0 0,0-1-1 0 0,-1 0 0 0 0,0 2 0 0 0,0 3 102 0 0,0 0 0 0 0,0 0-1 0 0,1 0 1 0 0,-1 0 0 0 0,2 9-1 0 0,10 67 537 0 0,-1-12-589 0 0,-7-40-119 0 0,-1-3-7 0 0,0 53 0 0 0,-40 288 31 0 0,31-319-52 0 0,2-15-7 0 0,-2 49 0 0 0,5-49-56 0 0,1-27-30 0 0,0-5-38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0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39 15631 0 0,'-12'7'556'0'0,"1"1"0"0"0,-15 13 0 0 0,11-6-519 0 0,13-11 3 0 0,2-1 45 0 0,0-2-4 0 0,-1-1 0 0 0,1 1 1 0 0,0-1-1 0 0,0 1 1 0 0,0-1-1 0 0,0 1 1 0 0,-1 0-1 0 0,1-1 0 0 0,0 1 1 0 0,0-1-1 0 0,0 1 1 0 0,0-1-1 0 0,0 1 1 0 0,0 0-1 0 0,1-1 0 0 0,-1 1 1 0 0,0-1-1 0 0,0 1 1 0 0,0-1-1 0 0,0 1 1 0 0,1 0-1 0 0,-1-1 0 0 0,0 1 1 0 0,1-1-1 0 0,-1 1 1 0 0,0-1-1 0 0,1 1 1 0 0,-1-1-1 0 0,0 0 0 0 0,1 1 1 0 0,-1-1-1 0 0,1 1 1 0 0,-1-1-1 0 0,1 0 1 0 0,-1 0-1 0 0,1 1 0 0 0,-1-1 1 0 0,1 0-1 0 0,-1 0 1 0 0,1 1-1 0 0,0-1 1 0 0,-1 0-1 0 0,1 0 0 0 0,-1 0 1 0 0,1 0-1 0 0,0 0 1 0 0,27 3 577 0 0,-1-5-221 0 0,0-1-1 0 0,0-1 1 0 0,40-12-1 0 0,-18 4-42 0 0,146-37 680 0 0,-71 16 200 0 0,-121 32-1066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0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97 8287 0 0,'-34'-61'1676'0'0,"22"33"7056"0"0,9 21-5051 0 0,6 22-3579 0 0,0 0-1 0 0,-2 1 0 0 0,0 0 0 0 0,-1-1 1 0 0,-2 21-1 0 0,1-3 74 0 0,-7 222 712 0 0,6-188-753 0 0,-4 53 77 0 0,-2-66-154 0 0,2-9 14 0 0,-1 50 1 0 0,7-84-69 0 0,1 0-1 0 0,0-1 1 0 0,3 14 0 0 0,-1-12 22 0 0,-2-11-32 0 0,-1-1 0 0 0,0 1-1 0 0,0 0 1 0 0,1-1 0 0 0,-1 1-1 0 0,0 0 1 0 0,1-1 0 0 0,-1 1-1 0 0,0-1 1 0 0,1 1 0 0 0,-1-1 0 0 0,1 1-1 0 0,-1-1 1 0 0,1 1 0 0 0,0-1-1 0 0,-1 0 1 0 0,1 1 0 0 0,1 0-17 0 0,3 1-101 0 0,0-2-5 0 0,0-1 0 0 0,-1 1-1 0 0,1-1 1 0 0,0 0 0 0 0,-1-1 0 0 0,1 1-1 0 0,-1-1 1 0 0,1 0 0 0 0,-1 0 0 0 0,0 0-1 0 0,7-5 1 0 0,1-2-1198 0 0,-1 0-1 0 0,19-20 1 0 0,-9 7-760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0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9 120 13903 0 0,'-1'-21'752'0'0,"2"-35"0"0"0,4 24 2782 0 0,-5 31-2696 0 0,9-6 1475 0 0,-7 6-2249 0 0,0 1 0 0 0,1-1-1 0 0,-1 1 1 0 0,0 0-1 0 0,1 0 1 0 0,-1 0-1 0 0,0 0 1 0 0,1 0 0 0 0,-1 1-1 0 0,0-1 1 0 0,1 1-1 0 0,-1-1 1 0 0,0 1-1 0 0,0 0 1 0 0,1 0-1 0 0,-1 0 1 0 0,0 0 0 0 0,2 1-1 0 0,-2 0-43 0 0,0 0 0 0 0,0 0 0 0 0,0 0-1 0 0,0 1 1 0 0,-1-1 0 0 0,1 0 0 0 0,-1 1 0 0 0,1-1 0 0 0,-1 1-1 0 0,0 0 1 0 0,0-1 0 0 0,2 6 0 0 0,-1 4-27 0 0,0 0-1 0 0,-1 0 1 0 0,0 1 0 0 0,-1-1-1 0 0,-3 21 1 0 0,-44 268 1093 0 0,25-183-623 0 0,1 65 222 0 0,19-159-605 0 0,1 1-1 0 0,5 42 0 0 0,-2-53-66 0 0,0 0 0 0 0,1 0 0 0 0,1-1 0 0 0,0 1 0 0 0,1-1-1 0 0,7 15 1 0 0,-7-19-11 0 0,0-1-1 0 0,1 1 0 0 0,0-1 0 0 0,0 0 0 0 0,1-1 1 0 0,0 1-1 0 0,1-1 0 0 0,14 11 0 0 0,-13-13-13 0 0,-7-5-49 0 0,9-8-362 0 0,-9 7 342 0 0,0-2 0 0 0,-1 1 0 0 0,0 0 0 0 0,1 0 0 0 0,-1 0 0 0 0,0-1 0 0 0,0 1 0 0 0,0 0 0 0 0,0-4 0 0 0,3-21-4333 0 0,-4 13-3114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0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70 8287 0 0,'-8'-5'503'0'0,"-3"-1"-164"0"0,-12-10 14054 0 0,23 15-14093 0 0,9-5 1784 0 0,21-3-2818 0 0,18 4 915 0 0,1 2-1 0 0,86 5 0 0 0,38-1 114 0 0,-163-2-333 0 0,8 1-643 0 0,-1-2 0 0 0,1 0 0 0 0,30-9 0 0 0,-35 6-1223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0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32 13303 0 0,'2'-1'606'0'0,"1"0"-407"0"0,1 0 1 0 0,12-12 211 0 0,-13 10-1472 0 0,0-2 3708 0 0,-3 5-2448 0 0,0 0-1 0 0,0-1 0 0 0,0 1 0 0 0,0 0 1 0 0,-1-1-1 0 0,1 1 0 0 0,0 0 1 0 0,0-1-1 0 0,0 1 0 0 0,0 0 0 0 0,0-1 1 0 0,-1 1-1 0 0,1 0 0 0 0,0-1 1 0 0,0 1-1 0 0,-1 0 0 0 0,1 0 0 0 0,0-1 1 0 0,0 1-1 0 0,-1 0 0 0 0,1 0 1 0 0,-1-1-1 0 0,0 1-102 0 0,0 0 0 0 0,-1 0 1 0 0,1 0-1 0 0,0 0 0 0 0,0 0 1 0 0,-1 0-1 0 0,1 0 0 0 0,0 0 1 0 0,-1 0-1 0 0,1 1 0 0 0,0-1 1 0 0,0 0-1 0 0,-1 1 0 0 0,1-1 1 0 0,0 1-1 0 0,0 0 0 0 0,-2 1 0 0 0,1-1 93 0 0,-13 6 81 0 0,0 0-1 0 0,1 1 0 0 0,0 1 0 0 0,0 1 0 0 0,1 0 1 0 0,-20 19-1 0 0,28-23-229 0 0,0-1 1 0 0,0 1-1 0 0,1 1 1 0 0,0-1-1 0 0,0 0 1 0 0,0 1 0 0 0,1 0-1 0 0,0 0 1 0 0,0 0-1 0 0,1 0 1 0 0,0 0-1 0 0,0 1 1 0 0,0-1-1 0 0,1 1 1 0 0,0-1-1 0 0,1 15 1 0 0,1-12 0 0 0,1-1 0 0 0,0 1-1 0 0,0-1 1 0 0,1 1 0 0 0,4 9 0 0 0,-4-12-17 0 0,-3-5-20 0 0,1 1 1 0 0,0 0-1 0 0,0-1 0 0 0,0 1 1 0 0,0-1-1 0 0,0 1 0 0 0,0-1 1 0 0,1 0-1 0 0,-1 1 0 0 0,1-1 1 0 0,0 0-1 0 0,2 2 1 0 0,0 1 31 0 0,6 3-25 0 0,4-1-11 0 0,1-3 0 0 0,-1-5 20 0 0,-7 0 56 0 0,-1-1 1 0 0,1-1-1 0 0,-1 1 0 0 0,0-1 1 0 0,0 0-1 0 0,0 0 0 0 0,0-1 1 0 0,-1 0-1 0 0,0 0 0 0 0,1 0 1 0 0,-1-1-1 0 0,-1 1 0 0 0,1-1 0 0 0,-1 0 1 0 0,0-1-1 0 0,0 1 0 0 0,0-1 1 0 0,-1 0-1 0 0,1 0 0 0 0,-2 0 1 0 0,1 0-1 0 0,-1 0 0 0 0,0-1 1 0 0,0 1-1 0 0,0-1 0 0 0,-1 1 0 0 0,0-1 1 0 0,-1 0-1 0 0,1-9 0 0 0,-2 2 52 0 0,1 0 0 0 0,-2 0 0 0 0,0 0 0 0 0,-1 0-1 0 0,0 1 1 0 0,-10-26 0 0 0,12 37-224 0 0,-1 1-3 0 0,-3 0-222 0 0,0-1 0 0 0,0 1 0 0 0,0 0 0 0 0,0 0-1 0 0,0 0 1 0 0,0 1 0 0 0,0 0 0 0 0,0 0-1 0 0,0 0 1 0 0,0 1 0 0 0,-9 1 0 0 0,-8 0-3399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1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65 5527 0 0,'0'0'423'0'0,"2"-2"-278"0"0,41-51 7765 0 0,-42 51-6816 0 0,4-5 3870 0 0,-164 131-4636 0 0,47-41-446 0 0,-102 101 0 0 0,199-170 119 0 0,-71 74-22 0 0,68-68 49 0 0,2 0 1 0 0,-24 39 0 0 0,35-50 41 0 0,5-8-51 0 0,-1 0 0 0 0,1 0 0 0 0,-1 1-1 0 0,1-1 1 0 0,0 0 0 0 0,-1 1 0 0 0,1-1 0 0 0,0 0 0 0 0,0 1-1 0 0,0-1 1 0 0,0 0 0 0 0,0 1 0 0 0,0-1 0 0 0,1 0 0 0 0,-1 1-1 0 0,0-1 1 0 0,1 0 0 0 0,-1 0 0 0 0,1 1 0 0 0,-1-1 0 0 0,1 0-1 0 0,0 0 1 0 0,-1 0 0 0 0,1 1 0 0 0,0-1 0 0 0,0 0 0 0 0,0 0-1 0 0,0 0 1 0 0,0 0 0 0 0,0-1 0 0 0,0 1 0 0 0,0 0-1 0 0,1 1 1 0 0,4 1 57 0 0,-1 0-1 0 0,1 0 0 0 0,0 0 1 0 0,0 0-1 0 0,9 2 0 0 0,35 8 433 0 0,81 10 0 0 0,129 0-661 0 0,-256-23-1084 0 0,0 0 1 0 0,-1-1 0 0 0,1 1-1 0 0,0 0 1 0 0,6-3-1 0 0,4-2-5151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15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50 5063 0 0,'0'-2'390'0'0,"7"-25"417"0"0,-4 12 10341 0 0,-3 15-11082 0 0,0 0 0 0 0,1 0 0 0 0,-1 0 0 0 0,0-1 0 0 0,0 1 0 0 0,0 0 0 0 0,0 0 0 0 0,0 0-1 0 0,0 0 1 0 0,0-1 0 0 0,0 1 0 0 0,0 0 0 0 0,0 0 0 0 0,0 0 0 0 0,0 0 0 0 0,0 0 0 0 0,0-1-1 0 0,0 1 1 0 0,0 0 0 0 0,0 0 0 0 0,0 0 0 0 0,-1 0 0 0 0,1 0 0 0 0,0-1 0 0 0,0 1 0 0 0,0 0-1 0 0,0 0 1 0 0,0 0 0 0 0,0 0 0 0 0,0 0 0 0 0,0 0 0 0 0,0-1 0 0 0,-1 1 0 0 0,1 0 0 0 0,0 0-1 0 0,0 0 1 0 0,0 0 0 0 0,0 0 0 0 0,0 0 0 0 0,-1 0 0 0 0,-6 3-40 0 0,-1 0 0 0 0,1 0 1 0 0,-1 1-1 0 0,1 0 0 0 0,0 0 0 0 0,1 1 1 0 0,-1 0-1 0 0,1 0 0 0 0,0 1 0 0 0,-7 7 0 0 0,-8 12 72 0 0,-22 34 0 0 0,20-27-77 0 0,4-6 160 0 0,-27 50 0 0 0,46-74-153 0 0,-1 0 1 0 0,1 0 0 0 0,-1 0 0 0 0,1 0 0 0 0,0-1 0 0 0,0 1 0 0 0,0 0 0 0 0,0 0 0 0 0,0 0 0 0 0,1 0 0 0 0,-1 0 0 0 0,0 0-1 0 0,1-1 1 0 0,1 4 0 0 0,-2-4-16 0 0,0 1 5 0 0,1 0 0 0 0,0 0-1 0 0,-1-1 1 0 0,1 1 0 0 0,0 0-1 0 0,0 0 1 0 0,0-1 0 0 0,0 1-1 0 0,0 0 1 0 0,1-1 0 0 0,-1 1-1 0 0,0-1 1 0 0,1 0 0 0 0,-1 1-1 0 0,1-1 1 0 0,0 0 0 0 0,-1 0-1 0 0,1 0 1 0 0,0 0 0 0 0,0 0 0 0 0,-1 0-1 0 0,1 0 1 0 0,0-1 0 0 0,3 1-1 0 0,0 0 11 0 0,0 0 0 0 0,1 0 0 0 0,-1-1 1 0 0,0 1-1 0 0,1-1 0 0 0,-1-1 0 0 0,8 0 0 0 0,9-4 35 0 0,0-1-1 0 0,0-1 1 0 0,-1-1 0 0 0,0 0-1 0 0,0-2 1 0 0,-1 0-1 0 0,0-1 1 0 0,-1-2 0 0 0,22-17-1 0 0,-39 29-72 0 0,0-1-1 0 0,0 0 0 0 0,0 0 0 0 0,0 1 0 0 0,0-1 0 0 0,-1 0 1 0 0,1 0-1 0 0,-1-1 0 0 0,1 1 0 0 0,-1 0 0 0 0,0 0 0 0 0,0-1 1 0 0,0 1-1 0 0,0-1 0 0 0,-1 1 0 0 0,1-1 0 0 0,0 1 0 0 0,-1-1 0 0 0,0 1 1 0 0,0-1-1 0 0,0 1 0 0 0,0-6 0 0 0,-1 4-44 0 0,0 0 0 0 0,-1 0 1 0 0,1 0-1 0 0,-1 0 0 0 0,0 0 0 0 0,0 1 0 0 0,0-1 0 0 0,0 1 0 0 0,-1-1 1 0 0,1 1-1 0 0,-1 0 0 0 0,0 0 0 0 0,-4-3 0 0 0,-14-12-210 0 0,16 14 195 0 0,-1 0-1 0 0,1-1 1 0 0,0 1-1 0 0,1-1 1 0 0,-1 0-1 0 0,1 0 1 0 0,0-1 0 0 0,0 1-1 0 0,0-1 1 0 0,-3-9-1 0 0,6 13 316 0 0,-5-14-2130 0 0,15 21-4153 0 0,3 10 4224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6:4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8 3223 0 0,'-1'-1'240'0'0,"-3"0"419"0"0,-1-1 0 0 0,1 1 0 0 0,0 0-1 0 0,0 0 1 0 0,-1 1 0 0 0,1-1 0 0 0,0 1-1 0 0,-1 0 1 0 0,1 0 0 0 0,0 1 0 0 0,-1-1-1 0 0,1 1 1 0 0,0 0 0 0 0,-1 0 0 0 0,1 0-1 0 0,0 1 1 0 0,0-1 0 0 0,-6 5 0 0 0,-10 4 863 0 0,1 2 0 0 0,-26 19 0 0 0,28-19-2109 0 0,-3 2 656 0 0,1 1 0 0 0,0 0 0 0 0,2 2 0 0 0,-1 0 0 0 0,2 1 0 0 0,1 0 0 0 0,-18 27 0 0 0,33-44-83 0 0,-1 0-1 0 0,1 0 0 0 0,0 0 1 0 0,0 0-1 0 0,-1 0 0 0 0,1 0 1 0 0,0 0-1 0 0,0-1 1 0 0,0 1-1 0 0,0 0 0 0 0,0 0 1 0 0,0 0-1 0 0,0 0 0 0 0,0 0 1 0 0,1 0-1 0 0,-1 0 1 0 0,0 0-1 0 0,1 0 0 0 0,-1 0 1 0 0,0-1-1 0 0,1 1 0 0 0,-1 0 1 0 0,1 0-1 0 0,-1 0 1 0 0,1-1-1 0 0,-1 1 0 0 0,1 0 1 0 0,0-1-1 0 0,-1 1 0 0 0,1 0 1 0 0,0-1-1 0 0,0 1 1 0 0,0-1-1 0 0,-1 1 0 0 0,3 0 1 0 0,4 3-194 0 0,1 0 0 0 0,-1 0 1 0 0,10 2-1 0 0,-8-2 69 0 0,43 16-867 0 0,40 19 177 0 0,-82-34 879 0 0,0 0 1 0 0,-1 1 0 0 0,1 0 0 0 0,-1 1 0 0 0,-1 0-1 0 0,14 15 1 0 0,-18-18 54 0 0,-1 1 0 0 0,1-1 0 0 0,-1 1 0 0 0,0 0 0 0 0,-1 0 0 0 0,1 0 0 0 0,-1 0 0 0 0,0 0 0 0 0,-1 0-1 0 0,1 1 1 0 0,-1-1 0 0 0,0 0 0 0 0,0 1 0 0 0,0 9 0 0 0,-1-11 3 0 0,-1 0 0 0 0,1 0 0 0 0,-1 0 0 0 0,0 0 0 0 0,0 0-1 0 0,0 0 1 0 0,0 0 0 0 0,-1 0 0 0 0,0 0 0 0 0,1-1 0 0 0,-1 1 0 0 0,-1-1 0 0 0,1 1 0 0 0,0-1 0 0 0,-1 0 0 0 0,0 0 0 0 0,0 0-1 0 0,0 0 1 0 0,0-1 0 0 0,-6 5 0 0 0,-23 12 145 0 0,-1-1-1 0 0,0-1 0 0 0,-2-2 1 0 0,0-2-1 0 0,-40 10 1 0 0,60-19-471 0 0,0-1 0 0 0,0-1 1 0 0,-22 1-1 0 0,2-3-5510 0 0,10-2-1276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1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29 420 9439 0 0,'0'0'859'0'0,"2"2"-710"0"0,7 8 19 0 0,5 4 9383 0 0,-16-14-9199 0 0,0 0-308 0 0,1 0 1 0 0,-1 0-1 0 0,0 0 0 0 0,0 0 1 0 0,1-1-1 0 0,-1 1 1 0 0,0-1-1 0 0,1 1 0 0 0,-1-1 1 0 0,1 0-1 0 0,-1 0 0 0 0,1 1 1 0 0,-1-1-1 0 0,1 0 1 0 0,-1 0-1 0 0,1-1 0 0 0,-2 0 1 0 0,1-1 30 0 0,0 1 0 0 0,0-1 0 0 0,1 1 1 0 0,-1-1-1 0 0,1 0 0 0 0,-1 0 0 0 0,1 0 1 0 0,-2-5-1 0 0,1 1 7 0 0,1 0 1 0 0,0 0-1 0 0,0 1 0 0 0,0-1 1 0 0,1 0-1 0 0,0 0 0 0 0,0 0 1 0 0,3-10-1 0 0,1-2-56 0 0,2 0 1 0 0,0 0-1 0 0,1 0 0 0 0,1 1 0 0 0,1 0 1 0 0,1 0-1 0 0,17-24 0 0 0,-11 21-2 0 0,1 1-1 0 0,1 0 1 0 0,1 2 0 0 0,0 0-1 0 0,25-18 1 0 0,-40 33-59 0 0,1 0 1 0 0,-1 0-1 0 0,1 0 0 0 0,0 1 1 0 0,-1-1-1 0 0,1 1 0 0 0,0 0 1 0 0,0 0-1 0 0,1 1 0 0 0,8-2 1 0 0,-12 3-53 0 0,-1 0 0 0 0,0 1 1 0 0,0-1-1 0 0,0 0 0 0 0,0 1 0 0 0,0-1 1 0 0,0 1-1 0 0,0-1 0 0 0,0 1 0 0 0,0-1 1 0 0,0 1-1 0 0,0 0 0 0 0,0-1 0 0 0,0 1 1 0 0,0 0-1 0 0,-1 0 0 0 0,1 0 0 0 0,0 0 1 0 0,0-1-1 0 0,-1 1 0 0 0,1 0 0 0 0,-1 0 1 0 0,1 0-1 0 0,0 2 0 0 0,8 25-2853 0 0,-9-27 2800 0 0,2 16-1614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1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56 343 2759 0 0,'1'2'207'0'0,"-1"19"2588"0"0,0-16-970 0 0,0 0-1 0 0,-1 0 1 0 0,1 0 0 0 0,-1 0 0 0 0,-3 9 2087 0 0,4-14-3832 0 0,0 1 0 0 0,0-1 0 0 0,0 0 0 0 0,0 1 0 0 0,0-1 0 0 0,0 1 0 0 0,-1-1 0 0 0,1 1 0 0 0,0-1 0 0 0,0 0 0 0 0,0 1 0 0 0,-1-1 0 0 0,1 0 0 0 0,0 1 0 0 0,0-1 0 0 0,-1 0 0 0 0,1 1 0 0 0,0-1 1 0 0,-1 0-1 0 0,1 1 0 0 0,0-1 0 0 0,-1 0 0 0 0,1 0 0 0 0,0 1 0 0 0,-1-1 0 0 0,1 0 0 0 0,0 0 0 0 0,-1 0 0 0 0,1 0 0 0 0,-1 1 0 0 0,1-1 0 0 0,-1 0 0 0 0,1 0 0 0 0,0 0 0 0 0,-1 0 0 0 0,1 0 0 0 0,-1 0 1 0 0,1 0-1 0 0,-1 0 0 0 0,1 0 0 0 0,-1-1 0 0 0,-1 1 28 0 0,1 0 1 0 0,0 0-1 0 0,-1-1 0 0 0,1 1 1 0 0,-1-1-1 0 0,1 1 1 0 0,0-1-1 0 0,0 1 0 0 0,-1-1 1 0 0,-1-1-1 0 0,1-1-97 0 0,-1 0-1 0 0,1-1 0 0 0,0 1 1 0 0,0 0-1 0 0,1-1 1 0 0,-1 1-1 0 0,1-1 1 0 0,-1 0-1 0 0,1 0 0 0 0,0 1 1 0 0,1-1-1 0 0,-1 0 1 0 0,1 0-1 0 0,-1 0 1 0 0,1 0-1 0 0,1-4 1 0 0,0-4 12 0 0,0 1 0 0 0,0-1 0 0 0,2 1 0 0 0,4-15 0 0 0,8-22 28 0 0,3 2 0 0 0,1 0-1 0 0,33-55 1 0 0,-51 99-125 0 0,1 0-1 0 0,-1 0 1 0 0,1 0-1 0 0,-1 0 1 0 0,1 0-1 0 0,0 1 1 0 0,-1-1-1 0 0,1 0 1 0 0,0 1-1 0 0,0 0 1 0 0,0-1-1 0 0,0 1 1 0 0,1 0-1 0 0,-1 0 1 0 0,0 0-1 0 0,0 0 1 0 0,1 1-1 0 0,-1-1 1 0 0,5 0-1 0 0,-1 0-467 0 0,1 1-1 0 0,0 1 0 0 0,-1-1 1 0 0,1 1-1 0 0,-1 0 1 0 0,8 2-1 0 0,2 1-6329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1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95 11951 0 0,'0'0'1083'0'0,"0"1"-891"0"0,-1 2 10 0 0,1 0 0 0 0,0 0 0 0 0,0 0 0 0 0,-1 0-1 0 0,2 0 1 0 0,-1 0 0 0 0,0 1 0 0 0,1-1 0 0 0,-1-1 0 0 0,1 1 0 0 0,0 0 0 0 0,0 0 0 0 0,0 0 0 0 0,3 4-1 0 0,-3-5-70 0 0,0-1 0 0 0,0 1-1 0 0,0 0 1 0 0,1-1-1 0 0,-1 1 1 0 0,1-1-1 0 0,-1 0 1 0 0,1 1-1 0 0,0-1 1 0 0,-1 0-1 0 0,1 0 1 0 0,0 0-1 0 0,0 0 1 0 0,0 0-1 0 0,0 0 1 0 0,0-1-1 0 0,0 1 1 0 0,0 0-1 0 0,0-1 1 0 0,0 0-1 0 0,0 0 1 0 0,3 1 0 0 0,6-2 23 0 0,-1 0 0 0 0,0 0 0 0 0,-1-1 0 0 0,1 0 0 0 0,0-1 1 0 0,0 0-1 0 0,-1 0 0 0 0,0-1 0 0 0,1-1 0 0 0,-1 1 1 0 0,12-10-1 0 0,-11 8-155 0 0,-1-2 1 0 0,0 1 0 0 0,0-1 0 0 0,-1 0 0 0 0,0-1-1 0 0,-1 0 1 0 0,0 0 0 0 0,0-1 0 0 0,8-15 0 0 0,-14 24-275 0 0,-7-14-956 0 0,4 14 1151 0 0,1 0 0 0 0,0 0-1 0 0,-1 0 1 0 0,1 0 0 0 0,-1 0 0 0 0,1 0-1 0 0,-1 1 1 0 0,1-1 0 0 0,-1 0-1 0 0,1 1 1 0 0,-1 0 0 0 0,1-1 0 0 0,-1 1-1 0 0,0 0 1 0 0,-1 0 0 0 0,-2 0-45 0 0,0 0-1 0 0,1 0 1 0 0,-1 1 0 0 0,1 0 0 0 0,-7 1 0 0 0,-2 3-90 0 0,-1 0 1 0 0,-19 11 0 0 0,5-1 191 0 0,0 1 1 0 0,1 2 0 0 0,-44 36-1 0 0,65-49 121 0 0,1 1 1 0 0,0 0-1 0 0,0 0 0 0 0,0 0 0 0 0,1 0 0 0 0,0 1 0 0 0,0 0 0 0 0,1 0 1 0 0,0 0-1 0 0,0 0 0 0 0,0 0 0 0 0,-2 14 0 0 0,4-16-23 0 0,1 1 1 0 0,-1-1-1 0 0,1 1 0 0 0,0-1 0 0 0,1 0 0 0 0,-1 1 0 0 0,1-1 0 0 0,0 0 1 0 0,0 1-1 0 0,1-1 0 0 0,0 0 0 0 0,-1 0 0 0 0,2 0 0 0 0,-1 0 1 0 0,1 0-1 0 0,-1-1 0 0 0,1 1 0 0 0,7 7 0 0 0,-4-6 9 0 0,0 0 0 0 0,0-1-1 0 0,1 0 1 0 0,-1 0 0 0 0,1-1-1 0 0,0 0 1 0 0,0 0 0 0 0,0-1-1 0 0,1 1 1 0 0,-1-2 0 0 0,1 1-1 0 0,0-1 1 0 0,0 0 0 0 0,0-1-1 0 0,13 2 1 0 0,-8-3-301 0 0,0 1 0 0 0,0-2 0 0 0,0 0 0 0 0,0 0 0 0 0,0-2 0 0 0,0 1 0 0 0,-1-1 0 0 0,25-10 0 0 0,-19 4-921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1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4 6911 0 0,'0'0'315'0'0,"-7"-2"102"0"0,-10 1-577 0 0,15 1 538 0 0,1 0 0 0 0,-1 1 0 0 0,1-1 0 0 0,-1 1 0 0 0,1-1 0 0 0,-1 1 0 0 0,1 0 0 0 0,0-1 0 0 0,-1 1 0 0 0,1 0 1 0 0,-2 2-1 0 0,-11 15 4561 0 0,6-3-4383 0 0,-1 6-296 0 0,1 0 0 0 0,1 0 0 0 0,-5 26-1 0 0,-8 70-62 0 0,14-71-37 0 0,-48 413 2257 0 0,53-448-2282 0 0,-3 122 1146 0 0,4-87-1175 0 0,0-44-685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1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16959 0 0,'0'0'1536'0'0,"0"1"-1262"0"0,-1 2-166 0 0,1-1 1 0 0,-1 1-1 0 0,1-1 1 0 0,0 1-1 0 0,0-1 1 0 0,0 0-1 0 0,0 1 1 0 0,0-1-1 0 0,1 1 1 0 0,-1-1-1 0 0,1 1 1 0 0,0-1-1 0 0,-1 0 1 0 0,1 1 0 0 0,0-1-1 0 0,0 0 1 0 0,1 0-1 0 0,1 4 1 0 0,0-4 52 0 0,0 1 1 0 0,-1 0 0 0 0,1-1-1 0 0,1 1 1 0 0,-1-1-1 0 0,0 0 1 0 0,0 0 0 0 0,1 0-1 0 0,-1-1 1 0 0,8 3 0 0 0,2 0 126 0 0,0-1 0 0 0,0-1 0 0 0,1 0 0 0 0,-1-1 1 0 0,27-1-1 0 0,37-7 270 0 0,99-22 1 0 0,-34 4-2790 0 0,-140 24 996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1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3223 0 0,'0'2'6216'0'0,"-3"9"-3566"0"0,1 0 1 0 0,0 15-1 0 0,3 51-345 0 0,0-15-1459 0 0,-3 35-70 0 0,3-26-722 0 0,-4-1-1 0 0,-16 95 1 0 0,11-125-2870 0 0,7-38 1731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1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41 309 5527 0 0,'0'0'423'0'0,"-2"2"-278"0"0,-2 0 0 0 0,-12 9 2924 0 0,3-4 5604 0 0,12-10-8157 0 0,-1-3-395 0 0,1-1 1 0 0,0 1-1 0 0,1-1 1 0 0,-1 1 0 0 0,1-1-1 0 0,1 1 1 0 0,-1-1-1 0 0,1 1 1 0 0,0 0-1 0 0,1-1 1 0 0,-1 1-1 0 0,4-7 1 0 0,4-12-40 0 0,21-38 0 0 0,-24 50-63 0 0,9-16 17 0 0,0 1 0 0 0,30-40 1 0 0,-36 57-8 0 0,-8 11-31 0 0,-1 0 0 0 0,1 0 0 0 0,0 0 0 0 0,-1 0-1 0 0,1 0 1 0 0,-1 0 0 0 0,1 0 0 0 0,0 0 0 0 0,-1 0 0 0 0,1 0 0 0 0,-1 0-1 0 0,1 0 1 0 0,0 0 0 0 0,-1 0 0 0 0,1 1 0 0 0,-1-1 0 0 0,1 0 0 0 0,-1 0-1 0 0,1 1 1 0 0,-1-1 0 0 0,1 0 0 0 0,-1 1 0 0 0,1-1 0 0 0,0 1 0 0 0,-1 0-1 0 0,5 3-5 0 0,-1 0 0 0 0,0 1-1 0 0,0 0 1 0 0,0 0 0 0 0,-1 0 0 0 0,0 0-1 0 0,0 1 1 0 0,4 10 0 0 0,0-3 28 0 0,14 27 267 0 0,2-2 1 0 0,2 0 0 0 0,29 34-1 0 0,-18-27-37 0 0,61 72 168 0 0,-95-115-414 0 0,7 8 24 0 0,-1-1 0 0 0,10 18 0 0 0,-16-24-16 0 0,0-1 0 0 0,0 1 0 0 0,-1 1 0 0 0,0-1 0 0 0,0 0 0 0 0,0 0 0 0 0,0 0 0 0 0,0 1 0 0 0,0-1 0 0 0,-1 0 0 0 0,0 1 0 0 0,0-1 0 0 0,0 0 0 0 0,0 7 0 0 0,-4 2 22 0 0,1 0 0 0 0,-1-1-1 0 0,-1 1 1 0 0,0-1 0 0 0,-1 0 0 0 0,0-1 0 0 0,-1 1-1 0 0,-7 9 1 0 0,-2-1 34 0 0,0 0 0 0 0,-1-2 0 0 0,-20 17 0 0 0,23-22-56 0 0,-1-1-1 0 0,0-1 0 0 0,0 0 1 0 0,-1-1-1 0 0,-1-1 0 0 0,1 0 1 0 0,-1-1-1 0 0,0-1 1 0 0,-1-1-1 0 0,0 0 0 0 0,0-1 1 0 0,-28 2-1 0 0,42-6-3 0 0,0 0-1 0 0,0 0 1 0 0,0-1-1 0 0,0 1 1 0 0,0-1-1 0 0,1 0 1 0 0,-5-1-1 0 0,7 1-7 0 0,0 1 0 0 0,0 0 0 0 0,0-1 0 0 0,0 1 0 0 0,0-1 0 0 0,0 1 0 0 0,0-1 0 0 0,0 0 0 0 0,1 1 0 0 0,-1-1 0 0 0,-1-1 0 0 0,0-1-7 0 0,1 1-1 0 0,0-1 1 0 0,0 1-1 0 0,0-1 1 0 0,0 1-1 0 0,1-1 0 0 0,-1 1 1 0 0,1-1-1 0 0,-1 0 1 0 0,1 1-1 0 0,0-1 1 0 0,0 0-1 0 0,0 1 1 0 0,0-1-1 0 0,1 1 1 0 0,-1-1-1 0 0,1 0 1 0 0,-1 1-1 0 0,1-1 1 0 0,0 1-1 0 0,2-4 1 0 0,2-6-94 0 0,1 0 0 0 0,15-21 0 0 0,-16 26 64 0 0,74-99-2027 0 0,-51 72 377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1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26 14567 0 0,'0'0'1320'0'0,"-2"2"-1082"0"0,-2 4-8 0 0,0-1 0 0 0,0 1 0 0 0,1 0 0 0 0,-1 0 0 0 0,1 0 1 0 0,1 0-1 0 0,-4 12 0 0 0,5-16-150 0 0,0 0 1 0 0,1 0-1 0 0,-1 0 0 0 0,1 0 0 0 0,0 0 1 0 0,0 0-1 0 0,0 0 0 0 0,0 0 1 0 0,0 0-1 0 0,0 0 0 0 0,0 0 1 0 0,1 0-1 0 0,-1 0 0 0 0,1 0 0 0 0,-1 0 1 0 0,1 0-1 0 0,0 0 0 0 0,0 0 1 0 0,0-1-1 0 0,0 1 0 0 0,0 0 0 0 0,0 0 1 0 0,1-1-1 0 0,-1 1 0 0 0,0-1 1 0 0,1 1-1 0 0,-1-1 0 0 0,1 0 1 0 0,0 1-1 0 0,2 1 0 0 0,0-2-36 0 0,-1 0 0 0 0,1 0 0 0 0,-1 0 1 0 0,1 0-1 0 0,-1 0 0 0 0,1 0 0 0 0,0-1 0 0 0,-1 0 0 0 0,1 0 0 0 0,0 0 0 0 0,-1 0 0 0 0,1-1 0 0 0,3 0 0 0 0,8-2 102 0 0,25-9-1 0 0,-32 9-101 0 0,9-3-15 0 0,0-1-1 0 0,0 0 1 0 0,-1-2-1 0 0,0 0 1 0 0,-1 0-1 0 0,0-2 1 0 0,24-20-1 0 0,-31 19-16 0 0,-6 1-22 0 0,-3 9-1 0 0,1 1 1 0 0,-1 0 0 0 0,1 0 0 0 0,-1 0 0 0 0,0 0 0 0 0,1 0 0 0 0,-1 0 0 0 0,0 0 0 0 0,0 0 0 0 0,1 0 0 0 0,-1 1 0 0 0,0-1 0 0 0,0 0 0 0 0,0 0 0 0 0,0 1 0 0 0,0-1 0 0 0,0 0 0 0 0,-1 1 0 0 0,1-1 0 0 0,0 1 0 0 0,0 0 0 0 0,0-1 0 0 0,0 1 0 0 0,0 0 0 0 0,-1 0 0 0 0,1 0 0 0 0,0-1 0 0 0,-2 2 0 0 0,-2-2-53 0 0,-1 1-1 0 0,0 1 1 0 0,1-1-1 0 0,-11 3 1 0 0,-3 2-67 0 0,-1 1 1 0 0,1 1 0 0 0,1 1-1 0 0,-1 1 1 0 0,-33 21 0 0 0,18-6 74 0 0,-58 53 0 0 0,80-66 130 0 0,1 0 1 0 0,1 1-1 0 0,0 0 0 0 0,-11 18 1 0 0,18-26-18 0 0,0 1 0 0 0,1-1 1 0 0,-1 1-1 0 0,1 0 0 0 0,0 0 1 0 0,1 0-1 0 0,-1 0 0 0 0,1 0 1 0 0,0 0-1 0 0,0 0 0 0 0,0 1 1 0 0,1-1-1 0 0,0 0 0 0 0,0 1 1 0 0,0-1-1 0 0,2 7 0 0 0,-1-9-24 0 0,0 0 0 0 0,0 0 0 0 0,0 0 0 0 0,1 0 0 0 0,-1 0 0 0 0,1 0-1 0 0,0 0 1 0 0,-1-1 0 0 0,2 1 0 0 0,-1-1 0 0 0,0 1 0 0 0,0-1 0 0 0,1 0 0 0 0,2 3 0 0 0,0-2 4 0 0,-1-1 0 0 0,1 1-1 0 0,0-1 1 0 0,0 0 0 0 0,0 0 0 0 0,0 0 0 0 0,0-1 0 0 0,6 1 0 0 0,3 0-60 0 0,0-1-1 0 0,1 0 1 0 0,-1-1 0 0 0,1-1-1 0 0,20-4 1 0 0,11-2-2044 0 0,-25 4 832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1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10591 0 0,'0'0'10975'0'0,"-2"0"-10327"0"0,-1 0-600 0 0,-1 1 0 0 0,0 0 0 0 0,0-1 0 0 0,1 2 0 0 0,-1-1 0 0 0,1 0 0 0 0,-1 1-1 0 0,1-1 1 0 0,0 1 0 0 0,0 0 0 0 0,-1 0 0 0 0,1 1 0 0 0,1-1 0 0 0,-1 0 0 0 0,-3 5 0 0 0,-7 6 255 0 0,-19 28 1 0 0,26-32-285 0 0,-13 15-19 0 0,-40 60 0 0 0,53-74 0 0 0,1 0 0 0 0,0 1 0 0 0,0 0 0 0 0,1 0 0 0 0,1 0 0 0 0,-5 19 0 0 0,8-27 0 0 0,-1 1 0 0 0,1 0 0 0 0,0-1 0 0 0,-1 1 0 0 0,2 0 0 0 0,-1 0 0 0 0,0-1 0 0 0,1 1 0 0 0,0 0 0 0 0,-1-1 0 0 0,1 1 0 0 0,1-1 0 0 0,-1 1 0 0 0,1-1 0 0 0,-1 1 0 0 0,4 4 0 0 0,8 7-2 0 0,-8-13 4 0 0,0 0 9 0 0,6 4-3 0 0,0-1 1 0 0,0 0-1 0 0,1 0 0 0 0,0-1 1 0 0,0-1-1 0 0,18 4 0 0 0,-17-6-1171 0 0,0 1 0 0 0,0-2 0 0 0,19-1-1 0 0,-22-1-780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1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0 417 12295 0 0,'1'-2'563'0'0,"1"-5"442"0"0,4-16-1547 0 0,-5 9 7708 0 0,2 33-6558 0 0,0-1 0 0 0,0 1 0 0 0,-2 0 0 0 0,-1 30 0 0 0,-1-25-157 0 0,2 0-1 0 0,4 32 1 0 0,-2-36-250 0 0,-3-14-188 0 0,1 0-1 0 0,-1-1 0 0 0,2 1 1 0 0,-1-1-1 0 0,1 1 1 0 0,-1-1-1 0 0,2 0 1 0 0,-1 0-1 0 0,5 8 0 0 0,0-4 168 0 0,-3-5-1554 0 0</inkml:trace>
  <inkml:trace contextRef="#ctx0" brushRef="#br0" timeOffset="1">85 1 7831 0 0,'0'0'832'0'0,"-3"7"-344"0"0,1 4 72 0 0,0 1 16 0 0,2 0-3248 0 0,2 1-648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0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6 3679 0 0,'4'-5'12640'0'0,"-3"10"-12508"0"0,0 0 0 0 0,0 0-1 0 0,-1 1 1 0 0,0-1-1 0 0,0 0 1 0 0,0 0 0 0 0,-1 1-1 0 0,0-1 1 0 0,0 0 0 0 0,0 0-1 0 0,-3 8 1 0 0,-5 9 42 0 0,-15 28 1 0 0,10-22-122 0 0,-28 55-117 0 0,-4-2 1 0 0,-3-2-1 0 0,-4-2 1 0 0,-71 79-1 0 0,98-127-168 0 0,-53 69-1746 0 0,73-88-397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1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13647 0 0,'0'0'7300'0'0,"-1"1"-6668"0"0,-31 27-51 0 0,-46 54 1 0 0,34-34-373 0 0,-11 19-330 0 0,43-51 90 0 0,9-12-17 0 0,0 1 0 0 0,0-1-1 0 0,1 1 1 0 0,-3 6 0 0 0,4-10-71 0 0,2 1 37 0 0,1 0 0 0 0,-1 0 0 0 0,1 0 0 0 0,-1 0 0 0 0,1 0-1 0 0,0-1 1 0 0,-1 1 0 0 0,1 0 0 0 0,0-1 0 0 0,0 0 0 0 0,0 1 0 0 0,0-1 0 0 0,0 0-1 0 0,1 0 1 0 0,-1 0 0 0 0,0 0 0 0 0,4 0 0 0 0,5 2-179 0 0,0-1-1 0 0,19 0 1 0 0,0 2-243 0 0,-15-2 312 0 0,0 1 0 0 0,0 1 1 0 0,15 6-1 0 0,-25-8 218 0 0,-1 0 1 0 0,1 0-1 0 0,-1 0 0 0 0,0 1 0 0 0,0 0 1 0 0,0 0-1 0 0,0 0 0 0 0,-1 0 1 0 0,1 0-1 0 0,-1 1 0 0 0,0 0 0 0 0,0-1 1 0 0,5 9-1 0 0,-5-6 159 0 0,-1 1 0 0 0,1-1 0 0 0,-1 0 0 0 0,0 1 0 0 0,-1-1 0 0 0,0 1 0 0 0,0-1 0 0 0,0 1 0 0 0,-1 0 1 0 0,1-1-1 0 0,-2 1 0 0 0,1 0 0 0 0,-1-1 0 0 0,0 1 0 0 0,0-1 0 0 0,-3 8 0 0 0,2-9-137 0 0,1 0 0 0 0,-1 0-1 0 0,0-1 1 0 0,-1 1 0 0 0,1-1 0 0 0,-1 0-1 0 0,0 1 1 0 0,0-1 0 0 0,0-1 0 0 0,0 1 0 0 0,-1 0-1 0 0,1-1 1 0 0,-1 1 0 0 0,0-1 0 0 0,0 0-1 0 0,0-1 1 0 0,-1 1 0 0 0,1-1 0 0 0,-1 1 0 0 0,1-1-1 0 0,-10 2 1 0 0,-1 0-21 0 0,-1-1 1 0 0,1-1-1 0 0,-1 0 0 0 0,-19-1 0 0 0,32-1-205 0 0,0-1 0 0 0,-1 1 0 0 0,1-1 0 0 0,0 0-1 0 0,0 0 1 0 0,0 0 0 0 0,0 0 0 0 0,0-1 0 0 0,-4-2 0 0 0,-3-3-777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2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12439 0 0,'0'0'958'0'0,"0"2"-372"0"0,-5 18 3392 0 0,-10 31 0 0 0,8-33-3332 0 0,2 1 0 0 0,-5 25-1 0 0,8-30-524 0 0,1-1-1 0 0,0 1 1 0 0,1 0-1 0 0,3 19 1 0 0,-2-26-161 0 0,1 1 1 0 0,-1-1-1 0 0,1 0 1 0 0,1 0 0 0 0,0 0-1 0 0,0 0 1 0 0,0 0-1 0 0,0 0 1 0 0,7 8-1 0 0,-9-14-197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2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0,'0'0'8744'0'0,"7"9"-11528"0"0,-2 0-1168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20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7831 0 0,'0'0'603'0'0,"-6"5"-374"0"0,-2 2 1669 0 0,-1 1 0 0 0,1-1 0 0 0,0 1 0 0 0,-12 15 0 0 0,14-14-1575 0 0,1-1-1 0 0,0 1 0 0 0,0-1 1 0 0,1 1-1 0 0,-5 16 0 0 0,5-13-261 0 0,1-1-1 0 0,0 1 1 0 0,1 0-1 0 0,1 1 0 0 0,-1 14 1 0 0,2-19-32 0 0,1 0 1 0 0,-1-1-1 0 0,2 1 1 0 0,-1 0-1 0 0,1-1 1 0 0,0 1-1 0 0,1-1 1 0 0,0 0-1 0 0,5 10 1 0 0,1-1 184 0 0,-8-15 16 0 0,13 10 2068 0 0,-9-11-2270 0 0,-1-1 0 0 0,0 1 1 0 0,0-1-1 0 0,0 0 0 0 0,0 0 0 0 0,0 0 0 0 0,0-1 0 0 0,0 1 0 0 0,0-1 0 0 0,0 0 1 0 0,-1 0-1 0 0,1-1 0 0 0,2-2 0 0 0,7-5 25 0 0,-1-1-1 0 0,12-14 1 0 0,-12 11-21 0 0,10-11 7 0 0,23-36 0 0 0,-40 54-45 0 0,-3 5 6 0 0,2-4 0 0 0,-1 1 0 0 0,1-1 0 0 0,-1 0 0 0 0,4-8 0 0 0,-7 13 0 0 0,1 0 0 0 0,-1 0 0 0 0,0 1 0 0 0,1-1 0 0 0,-1 0 0 0 0,0 0 0 0 0,0 0 0 0 0,0 0 0 0 0,0 0 0 0 0,0 0 0 0 0,0 0 0 0 0,0 0 0 0 0,0 0 0 0 0,0 0 0 0 0,0 0 0 0 0,0 0 0 0 0,0 0 0 0 0,-1 0 0 0 0,1 0 0 0 0,-1 0 0 0 0,1 0 0 0 0,0 0 0 0 0,-1 0 0 0 0,1 0 0 0 0,-1 1 0 0 0,0-1 0 0 0,1 0 0 0 0,-1 0 0 0 0,0 1 0 0 0,1-1 0 0 0,-1 0 0 0 0,0 1 0 0 0,0-1 0 0 0,0 0 0 0 0,0 1 0 0 0,-1-1 0 0 0,-6-2 27 0 0,1 1-1 0 0,-1 1 1 0 0,0-1 0 0 0,0 1-1 0 0,0 0 1 0 0,0 1 0 0 0,0 0-1 0 0,-13 2 1 0 0,8-1 65 0 0,1-1-1 0 0,-20-2 1 0 0,3-3-87 0 0,47-6-1918 0 0,9 4-436 0 0,-13 3 595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2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7 209 13415 0 0,'0'0'2468'0'0,"-3"16"6974"0"0,3-16-9287 0 0,-3-8 1256 0 0,2-19-1107 0 0,5 15-352 0 0,0 0 0 0 0,0 0 0 0 0,1 0 0 0 0,0 1 0 0 0,1 0 0 0 0,1 0 0 0 0,-1 0-1 0 0,2 1 1 0 0,-1 0 0 0 0,2 0 0 0 0,-1 1 0 0 0,1 0 0 0 0,1 0 0 0 0,-1 1 0 0 0,21-13 0 0 0,-9 12-59 0 0,-11 7 43 0 0,0 5 48 0 0,-7 0 30 0 0,1 1 1 0 0,0 0-1 0 0,-1 0 1 0 0,0 0-1 0 0,0 0 0 0 0,0 1 1 0 0,0-1-1 0 0,-1 1 0 0 0,0-1 1 0 0,0 1-1 0 0,0 0 0 0 0,1 6 1 0 0,0-2 27 0 0,1-1 1 0 0,7 15 0 0 0,-4-14-42 0 0,0 0 1 0 0,1 0 0 0 0,0-1-1 0 0,0 0 1 0 0,1 0-1 0 0,0-1 1 0 0,0 0 0 0 0,16 9-1 0 0,4-1-173 0 0,53 21-1 0 0,-53-25-1866 0 0,-27-11 782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2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11111 0 0,'0'0'7626'0'0,"1"2"-7470"0"0,3 19 32 0 0,-1 1 1 0 0,0 0 0 0 0,-2 0-1 0 0,-1 35 1 0 0,-15 90 221 0 0,12-130-386 0 0,-3 32 13 0 0,-2 0 0 0 0,-28 90 0 0 0,35-137-169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25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26 256 7367 0 0,'0'0'568'0'0,"-2"0"-373"0"0,-21 2 9174 0 0,38-6-7998 0 0,82-27 507 0 0,1 6-1 0 0,145-20 1 0 0,-166 36-1774 0 0,-2-4 0 0 0,126-37 0 0 0,-122 15-158 0 0,-57 25-67 0 0,46-25-116 0 0,-67 35 140 0 0,-1 2-709 0 0,-1 4 415 0 0,0 0 0 0 0,-1 1-1 0 0,1-1 1 0 0,-1 0 0 0 0,-1 0-1 0 0,-3 7 1 0 0,3-4-539 0 0,-6 11-1262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26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0,'0'0'14018'0'0,"2"2"-12441"0"0,4 4-1222 0 0,-1 1 1 0 0,0-1 0 0 0,-1 1-1 0 0,0 0 1 0 0,6 13-1 0 0,16 45 552 0 0,-19-44-632 0 0,1 3-97 0 0,1-1 0 0 0,1-1 0 0 0,2 1 0 0 0,24 36 0 0 0,-34-55-178 0 0,-2-3-2 0 0,1 0 1 0 0,0 0 0 0 0,0 0 0 0 0,0 0 0 0 0,0 0-1 0 0,0 0 1 0 0,0 0 0 0 0,0 0 0 0 0,0 0 0 0 0,1-1 0 0 0,-1 1-1 0 0,2 1 1 0 0,-1-2-43 0 0,-1 0 0 0 0,0 0 0 0 0,1 1 0 0 0,-1-1-1 0 0,0 0 1 0 0,1 0 0 0 0,-1 0 0 0 0,0-1 0 0 0,0 1 0 0 0,1 0 0 0 0,-1 0 0 0 0,0-1-1 0 0,1 1 1 0 0,-1-1 0 0 0,0 1 0 0 0,0-1 0 0 0,0 1 0 0 0,0-1 0 0 0,2-1 0 0 0,8-9-1712 0 0,-1-5-5278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2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9671 0 0,'0'0'11646'0'0,"2"2"-10932"0"0,1 4-589 0 0,0 0-1 0 0,0-1 1 0 0,0 1-1 0 0,-1 1 1 0 0,0-1-1 0 0,0 0 0 0 0,-1 0 1 0 0,1 1-1 0 0,-1-1 1 0 0,-1 1-1 0 0,1-1 1 0 0,-1 1-1 0 0,-1 6 1 0 0,-1 11-19 0 0,-1 1 1 0 0,-6 26 0 0 0,-93 298 77 0 0,28-112-111 0 0,68-216-83 0 0,1 0 0 0 0,1 1 0 0 0,-3 35 0 0 0,7-55-189 0 0,10 3-6806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2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6911 0 0,'0'0'623'0'0,"-1"2"-514"0"0,-7 14 3105 0 0,0 0-1 0 0,-10 32 0 0 0,11-23-1301 0 0,-6 35 0 0 0,-3 118-1232 0 0,13-121 303 0 0,3 150-357 0 0,2-94-615 0 0,-2-106-6 0 0,0 2-49 0 0,0 0 0 0 0,0 0 0 0 0,-1 0 0 0 0,0 0-1 0 0,0 0 1 0 0,-6 18 0 0 0,6-26-95 0 0,1 0 58 0 0,-1 0-1 0 0,1 0 1 0 0,-1 0-1 0 0,1 0 1 0 0,-1 0-1 0 0,0 0 1 0 0,1 0-1 0 0,-1 0 1 0 0,0 0-1 0 0,0 0 0 0 0,0-1 1 0 0,1 1-1 0 0,-1 0 1 0 0,-2 1-1 0 0,2-2-108 0 0,1 1 1 0 0,-1-1-1 0 0,0 1 0 0 0,1-1 0 0 0,-1 1 1 0 0,0-1-1 0 0,0 0 0 0 0,0 1 0 0 0,1-1 1 0 0,-1 0-1 0 0,0 0 0 0 0,0 0 0 0 0,0 1 0 0 0,1-1 1 0 0,-1 0-1 0 0,0 0 0 0 0,0 0 0 0 0,0 0 1 0 0,0 0-1 0 0,0-1 0 0 0,1 1 0 0 0,-3 0 1 0 0,-5-7-4287 0 0,0-1-1106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0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51 258 11255 0 0,'-4'-2'59'0'0,"-2"0"227"0"0,1 0 1 0 0,0 1-1 0 0,-10-3 0 0 0,14 4-245 0 0,0 0 0 0 0,0 0-1 0 0,1 0 1 0 0,-1 0 0 0 0,0 0-1 0 0,0 0 1 0 0,0 0 0 0 0,1 0-1 0 0,-1 0 1 0 0,0 0 0 0 0,0 1-1 0 0,1-1 1 0 0,-1 0-1 0 0,0 0 1 0 0,-1 1 0 0 0,2 0 28 0 0,0-1 1 0 0,0 0-1 0 0,-1 0 1 0 0,1 1-1 0 0,0-1 0 0 0,0 0 1 0 0,0 0-1 0 0,0 1 1 0 0,0-1-1 0 0,0 0 1 0 0,0 0-1 0 0,0 1 0 0 0,0-1 1 0 0,0 0-1 0 0,0 0 1 0 0,0 1-1 0 0,0-1 1 0 0,0 0-1 0 0,0 1 1 0 0,0-1-1 0 0,0 0 0 0 0,0 0 1 0 0,0 1-1 0 0,0-1 1 0 0,0 0-1 0 0,0 0 1 0 0,0 1-1 0 0,11 12 1100 0 0,-6-8-1053 0 0,1-2 1 0 0,0 1-1 0 0,0-1 0 0 0,1 0 0 0 0,-1 0 0 0 0,1-1 0 0 0,-1 1 0 0 0,11 1 0 0 0,59 7 720 0 0,-64-9-763 0 0,83 6 936 0 0,191-8 1 0 0,95-46-359 0 0,-234 16-901 0 0,-3-6-1 0 0,278-110 0 0 0,-356 117-1845 0 0,-31 14-1637 0 0,9-3-2406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2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23 264 10135 0 0,'0'0'778'0'0,"-2"-1"-506"0"0,0 0 44 0 0,1-1 1 0 0,-1 1 0 0 0,1 0 0 0 0,-1-1-1 0 0,1 1 1 0 0,0-1 0 0 0,0 0 0 0 0,-1 1-1 0 0,1-1 1 0 0,0 0 0 0 0,0 0 0 0 0,1 0-1 0 0,-1 0 1 0 0,0 0 0 0 0,1 0 0 0 0,-1 0-1 0 0,1 0 1 0 0,-1 0 0 0 0,1 0 0 0 0,0 0-1 0 0,0 0 1 0 0,0 0 0 0 0,0 0-1 0 0,0 0 1 0 0,1 0 0 0 0,0-4 0 0 0,7-11-256 0 0,1 6 111 0 0,0 0 0 0 0,0 1 1 0 0,1 0-1 0 0,1 1 0 0 0,0 0 1 0 0,15-10-1 0 0,-12 8-106 0 0,12-7-19 0 0,47-27 0 0 0,-58 37-41 0 0,0 1 0 0 0,1 1 1 0 0,-1 0-1 0 0,33-6 0 0 0,-45 11 48 0 0,-1 1 0 0 0,0 0 0 0 0,1 0 1 0 0,-1 0-1 0 0,0 0 0 0 0,1 1 0 0 0,-1-1 0 0 0,0 0 0 0 0,0 1 0 0 0,1 0 0 0 0,-1-1 0 0 0,0 1 1 0 0,0 0-1 0 0,3 2 0 0 0,-1-1 18 0 0,-1 1 1 0 0,1 0-1 0 0,-1-1 1 0 0,1 2-1 0 0,-1-1 1 0 0,0 0-1 0 0,2 4 1 0 0,1 2 65 0 0,0 0 0 0 0,-1 0-1 0 0,0 1 1 0 0,-1-1 0 0 0,6 17 0 0 0,-5-7 39 0 0,0 0 0 0 0,-2 0 1 0 0,0 1-1 0 0,0 33 0 0 0,-3-50-69 0 0,-3 11 131 0 0,0-8-161 0 0,1 1 0 0 0,-1-1-1 0 0,0 1 1 0 0,0-1 0 0 0,-1 0 0 0 0,0 0 0 0 0,0 0-1 0 0,-1-1 1 0 0,-5 6 0 0 0,-9 8-92 0 0,-23 17 0 0 0,19-17-23 0 0,-8 5-234 0 0,0-2 0 0 0,-61 31-1 0 0,88-50 245 0 0,2-2-15 0 0,-1 0 0 0 0,1 0 0 0 0,0 0 0 0 0,-1 0 0 0 0,1 0 0 0 0,-1-1 0 0 0,1 1 0 0 0,-1-1 0 0 0,-2 1 0 0 0,3-1-259 0 0,2-17-585 0 0,7-6-792 0 0,7-3-477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2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64 125 15463 0 0,'0'11'1646'0'0,"-1"-5"-1350"0"0,0-1 1 0 0,0 1-1 0 0,1 0 1 0 0,0 0-1 0 0,0 0 1 0 0,1-1 0 0 0,0 1-1 0 0,1 6 1 0 0,-1-10-194 0 0,0 1 1 0 0,0-1-1 0 0,0 0 1 0 0,0 0-1 0 0,0 0 1 0 0,1 0-1 0 0,-1 0 1 0 0,0-1-1 0 0,1 1 1 0 0,0 0-1 0 0,-1-1 1 0 0,1 1-1 0 0,0-1 1 0 0,0 1 0 0 0,0-1-1 0 0,0 0 1 0 0,0 0-1 0 0,0 0 1 0 0,0 0-1 0 0,0 0 1 0 0,0 0-1 0 0,1-1 1 0 0,-1 1-1 0 0,4 0 1 0 0,6 0 8 0 0,1 1 0 0 0,-1-2 0 0 0,1 0 0 0 0,-1 0 0 0 0,1-2 0 0 0,-1 1 0 0 0,0-1 0 0 0,0-1 0 0 0,14-5 0 0 0,4-2 12 0 0,-1-2 0 0 0,40-22 0 0 0,-57 27-84 0 0,0 0-1 0 0,-1 0 1 0 0,0-2 0 0 0,15-13 0 0 0,-23 19-23 0 0,1 0 0 0 0,-1-1 0 0 0,0 0 0 0 0,0 0 0 0 0,0 0 1 0 0,-1 0-1 0 0,1 0 0 0 0,-1 0 0 0 0,0-1 0 0 0,0 1 0 0 0,0-1 1 0 0,-1 1-1 0 0,0-1 0 0 0,0 0 0 0 0,0 0 0 0 0,0-5 0 0 0,-3 0-6 0 0,1 8-21 0 0,0 0 0 0 0,-1 1-1 0 0,1-1 1 0 0,-1 0 0 0 0,1 1 0 0 0,-1 0-1 0 0,1-1 1 0 0,-1 1 0 0 0,0 0 0 0 0,0 0-1 0 0,0 0 1 0 0,1 0 0 0 0,-1 0 0 0 0,0 0-1 0 0,0 0 1 0 0,0 1 0 0 0,-1-1 0 0 0,1 1-1 0 0,0-1 1 0 0,0 1 0 0 0,0 0 0 0 0,-4 0-1 0 0,-2 0-78 0 0,0 1 0 0 0,0-1-1 0 0,0 1 1 0 0,-14 4-1 0 0,-7 3-129 0 0,1 1-1 0 0,0 2 0 0 0,0 1 0 0 0,-43 25 0 0 0,55-27 201 0 0,0 1 0 0 0,1 1 0 0 0,0 0 0 0 0,1 1 1 0 0,0 1-1 0 0,1 0 0 0 0,0 1 0 0 0,-15 24 0 0 0,19-24 19 0 0,0 1 0 0 0,0 0-1 0 0,2 0 1 0 0,-7 20 0 0 0,12-32 24 0 0,1 1 1 0 0,-1 0-1 0 0,1 0 1 0 0,0 0-1 0 0,1 0 1 0 0,-1 0-1 0 0,1 0 0 0 0,0 0 1 0 0,0 0-1 0 0,1 0 1 0 0,-1 0-1 0 0,1 0 1 0 0,0 0-1 0 0,1-1 1 0 0,-1 1-1 0 0,1 0 0 0 0,0 0 1 0 0,0-1-1 0 0,0 1 1 0 0,4 4-1 0 0,-3-6 2 0 0,-1-1 1 0 0,1 1-1 0 0,0-1 0 0 0,0 0 0 0 0,0 0 1 0 0,0 0-1 0 0,0 0 0 0 0,0 0 0 0 0,0-1 1 0 0,1 1-1 0 0,-1-1 0 0 0,1 0 0 0 0,-1 0 1 0 0,1-1-1 0 0,4 2 0 0 0,3-1 14 0 0,0 0-1 0 0,1-1 1 0 0,16-1 0 0 0,3-4-6 0 0,0-1-1 0 0,58-19 1 0 0,-30 8-18 0 0,-29 5 13 0 0,4-4-366 0 0,-30 15-888 0 0,8-2-370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2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 13823 0 0,'0'0'1062'0'0,"0"-13"5602"0"0,-1 17-5740 0 0,-3 15-458 0 0,-3 26-586 0 0,-1 23 762 0 0,4 106 0 0 0,5-160-621 0 0,1-1 1 0 0,3 15-1 0 0,0-10-50 0 0,-2-15 271 0 0,-2 1-2863 0 0,15-7-9819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2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8 121 7831 0 0,'-7'-13'18501'0'0,"11"11"-20819"0"0,40-9 3298 0 0,48-6 1 0 0,-58 12-745 0 0,-22 3-184 0 0,315-68 1145 0 0,-325 69-1151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2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5063 0 0,'0'0'14931'0'0,"2"0"-14150"0"0,29-1 246 0 0,-1-2 1 0 0,0-1-1 0 0,57-15 0 0 0,90-38 645 0 0,-110 33-1197 0 0,11-2-154 0 0,1 3 0 0 0,1 3 0 0 0,94-10 0 0 0,-166 29-410 0 0,-1 0-1 0 0,0 1 1 0 0,1 0-1 0 0,-1 0 1 0 0,0 1-1 0 0,1 0 1 0 0,7 2-1 0 0,-13-3-709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3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100 128 4607 0 0,'0'0'208'0'0,"-2"1"226"0"0,-17 9 4124 0 0,17-9-2990 0 0,0 0-1189 0 0,1 0 0 0 0,0 1 0 0 0,0-1 0 0 0,-1 1 0 0 0,1-1 0 0 0,0 0 0 0 0,0 1 1 0 0,0 0-1 0 0,1-1 0 0 0,-1 1 0 0 0,-1 1 0 0 0,2-1 463 0 0,0 1-454 0 0,3 8-48 0 0,-3-9-11 0 0,2 0-6 0 0,14 16 554 0 0,-14-16-582 0 0,1-1 28 0 0,8 2-57 0 0,0 0 1 0 0,1 0-1 0 0,0-1 1 0 0,-1 0-1 0 0,1-1 1 0 0,0-1-1 0 0,0 0 1 0 0,23-3-1 0 0,-17 1-159 0 0,1 0-1 0 0,-1-2 1 0 0,31-9 0 0 0,-42 10-97 0 0,0 0 1 0 0,0 0 0 0 0,0-1-1 0 0,-1 0 1 0 0,1 0 0 0 0,-1 0-1 0 0,0-1 1 0 0,0 0 0 0 0,-1 0-1 0 0,11-12 1 0 0,-14 14-28 0 0,1 0 0 0 0,-1 0 0 0 0,0-1 0 0 0,0 1 0 0 0,0-1 0 0 0,0 0 0 0 0,-1 1 0 0 0,1-1 0 0 0,-1 0 0 0 0,0 0 0 0 0,0 0 0 0 0,-1 0 0 0 0,1 0 0 0 0,-1 0 0 0 0,0 0 0 0 0,0 0 0 0 0,0-5 0 0 0,-1-2-37 0 0,1 8-5 0 0,-1 1 0 0 0,1-1-1 0 0,-1 0 1 0 0,0 0 0 0 0,0 0-1 0 0,0 1 1 0 0,-1-1 0 0 0,1 1-1 0 0,-1-1 1 0 0,1 1 0 0 0,-1-1 0 0 0,-2-2-1 0 0,3 4 15 0 0,-1 0-7 0 0,1 0-1 0 0,-1 0 1 0 0,1 0-1 0 0,-1 0 1 0 0,0 0-1 0 0,1 1 1 0 0,-1-1-1 0 0,0 0 1 0 0,0 1-1 0 0,0 0 1 0 0,0-1-1 0 0,1 1 1 0 0,-4 0-1 0 0,1-1-60 0 0,-2 0 4 0 0,-1 1-1 0 0,1 0 1 0 0,0 0-1 0 0,0 0 1 0 0,0 1-1 0 0,-1 0 1 0 0,1 0-1 0 0,0 0 0 0 0,-11 5 1 0 0,-2 2-279 0 0,-30 17 0 0 0,15-7 213 0 0,-9 3 115 0 0,-83 29 1 0 0,117-47 112 0 0,8-2-21 0 0,0-1-1 0 0,-1 1 0 0 0,1 0 0 0 0,0 0 1 0 0,0-1-1 0 0,0 1 0 0 0,0 0 0 0 0,0 0 1 0 0,0 0-1 0 0,0 1 0 0 0,0-1 1 0 0,0 0-1 0 0,0 0 0 0 0,0 0 0 0 0,1 1 1 0 0,-1-1-1 0 0,1 0 0 0 0,-1 1 1 0 0,1-1-1 0 0,-1 0 0 0 0,1 1 0 0 0,0-1 1 0 0,0 1-1 0 0,-1-1 0 0 0,1 2 0 0 0,0 5 136 0 0,0-1 0 0 0,0 1-1 0 0,2 9 1 0 0,-1-15-151 0 0,1 14 228 0 0,8 56 520 0 0,0 78 0 0 0,-10-147-752 0 0,0 0 1 0 0,0 0-1 0 0,1 0 0 0 0,-1-1 0 0 0,0 1 1 0 0,1 0-1 0 0,0 0 0 0 0,0-1 1 0 0,0 1-1 0 0,0-1 0 0 0,0 1 0 0 0,0 0 1 0 0,2 2-1 0 0,-1-4 5 0 0,-1 0 0 0 0,0 1 0 0 0,0-1 0 0 0,1 0 1 0 0,-1 0-1 0 0,1 0 0 0 0,-1 0 0 0 0,1-1 0 0 0,-1 1 0 0 0,1 0 1 0 0,-1-1-1 0 0,1 1 0 0 0,0-1 0 0 0,-1 1 0 0 0,1-1 0 0 0,0 0 1 0 0,0 0-1 0 0,-1 1 0 0 0,1-1 0 0 0,3-1 0 0 0,7-1 64 0 0,1 0 0 0 0,-1-1 0 0 0,0-1 0 0 0,0 0 0 0 0,0-1 0 0 0,-1 0 0 0 0,19-11 0 0 0,15-6 55 0 0,-36 18-123 0 0,16-7 76 0 0,1 1 0 0 0,-1 2-1 0 0,32-7 1 0 0,-41 12-89 0 0,25-3-1340 0 0,-37 6 748 0 0,0 0 0 0 0,0-1 0 0 0,0 1 0 0 0,0-1 0 0 0,-1 0 1 0 0,1 0-1 0 0,0 0 0 0 0,0 0 0 0 0,-1-1 0 0 0,1 0 0 0 0,-1 0 0 0 0,1 0 0 0 0,4-3 1 0 0,2-4-5367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3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0 373 4143 0 0,'0'0'319'0'0,"1"2"-210"0"0,1 6 1109 0 0,9 14 8683 0 0,-7-13-8442 0 0,-2-8-589 0 0,-1 0-746 0 0,-1 0-1 0 0,1 0 1 0 0,0 0-1 0 0,0-1 0 0 0,-1 1 1 0 0,1 0-1 0 0,0-1 1 0 0,0 1-1 0 0,0 0 1 0 0,0-1-1 0 0,1 1 1 0 0,-1-2-78 0 0,-1 1 0 0 0,1-1 0 0 0,0 0 0 0 0,0 0-1 0 0,0 0 1 0 0,-1 0 0 0 0,1 1 0 0 0,0-1 0 0 0,-1 0 0 0 0,2-2 0 0 0,-2 2 22 0 0,2-2 22 0 0,-1 0 0 0 0,1 0 1 0 0,-1 0-1 0 0,0 0 0 0 0,0-1 0 0 0,0 1 1 0 0,-1 0-1 0 0,1 0 0 0 0,-1-1 0 0 0,1-5 1 0 0,-5-35 687 0 0,1 27-539 0 0,-1-18 232 0 0,0 8 10 0 0,2 0 1 0 0,1-54-1 0 0,2 72-424 0 0,1 0-1 0 0,0 1 0 0 0,0-1 1 0 0,1 1-1 0 0,5-12 1 0 0,1 8-44 0 0,-4 6-23 0 0,1 1 1 0 0,0 0-1 0 0,0 0 0 0 0,1 0 0 0 0,-1 1 0 0 0,1 0 1 0 0,0 1-1 0 0,13-6 0 0 0,-7 5-14 0 0,1 0 0 0 0,-1 1 0 0 0,1 0 0 0 0,15-1 0 0 0,-19 4-417 0 0,1 0 0 0 0,18 3 0 0 0,-1-1-1029 0 0,25 5-2933 0 0,-37-5 2607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3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67 370 8663 0 0,'0'0'398'0'0,"1"3"-9"0"0,16 60 2258 0 0,-16-61-1757 0 0,0 2-446 0 0,3 6 8107 0 0,-5-10-8522 0 0,1 0 0 0 0,0 1 0 0 0,-1-1 0 0 0,1 0 0 0 0,-1 1 0 0 0,1-1 0 0 0,0 0 0 0 0,-1 0 0 0 0,1 1 0 0 0,-1-1 0 0 0,1 0 0 0 0,-1 0 0 0 0,1 0 0 0 0,0 0 0 0 0,-1 0 0 0 0,1 0 0 0 0,-1 0 0 0 0,1 0 0 0 0,-1 0 0 0 0,1 0 0 0 0,-1 0 0 0 0,1 0 0 0 0,-1 0 0 0 0,1 0 0 0 0,-1 0 0 0 0,1 0 0 0 0,0 0 0 0 0,-1-1 0 0 0,0 1 0 0 0,-12-4 77 0 0,9 1-31 0 0,0 1 0 0 0,-1-1 0 0 0,1 0 1 0 0,1 0-1 0 0,-1 0 0 0 0,0-1 0 0 0,1 1 0 0 0,0-1 1 0 0,-1 0-1 0 0,1 0 0 0 0,1 0 0 0 0,-1 0 0 0 0,1-1 1 0 0,0 1-1 0 0,0-1 0 0 0,0 1 0 0 0,0-1 0 0 0,1 0 1 0 0,0 0-1 0 0,0 1 0 0 0,-1-6 0 0 0,1-4 63 0 0,0 0-1 0 0,0 0 0 0 0,2 0 1 0 0,0 1-1 0 0,0-1 0 0 0,5-18 1 0 0,-3 15-116 0 0,2 0 0 0 0,0 0 0 0 0,1 1 1 0 0,1-1-1 0 0,0 1 0 0 0,12-17 0 0 0,-14 25-16 0 0,1-1 0 0 0,0 1 0 0 0,1 1 0 0 0,0-1 0 0 0,0 1 0 0 0,1 0 0 0 0,0 1 0 0 0,0 0 0 0 0,0 0 0 0 0,1 1 0 0 0,0 0 0 0 0,10-5 0 0 0,-8 6-137 0 0,1 1 0 0 0,-1 0 0 0 0,0 0-1 0 0,1 1 1 0 0,19-1 0 0 0,-4 3-493 0 0,35 3-1 0 0,-54-3 17 0 0,0 1 0 0 0,-1 0 0 0 0,1 0 0 0 0,-1 1 0 0 0,1 0 0 0 0,-1 0 0 0 0,9 5 0 0 0,-3 1-956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3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22 2759 0 0,'0'0'126'0'0,"2"-1"-5"0"0,20-10-96 0 0,-5 2 9728 0 0,-21 18-5416 0 0,-33 47-2344 0 0,20-32-1914 0 0,-15 29 1 0 0,27-44 72 0 0,-7 13 154 0 0,2-1 0 0 0,0 2 0 0 0,-9 31 0 0 0,18-42 0 0 0,1-9-246 0 0,0 0 124 0 0,2 0 0 0 0,-1-1-101 0 0,1 1 0 0 0,0 0-1 0 0,-1-1 1 0 0,1 1 0 0 0,1-1-1 0 0,-1 0 1 0 0,0 1-1 0 0,1-1 1 0 0,-1 0 0 0 0,1 0-1 0 0,4 2 1 0 0,1-1 30 0 0,0-1-1 0 0,0-1 1 0 0,0 1 0 0 0,0-1-1 0 0,0-1 1 0 0,0 1-1 0 0,0-2 1 0 0,0 1 0 0 0,0-1-1 0 0,0 0 1 0 0,0 0 0 0 0,9-4-1 0 0,-14 4-61 0 0,0 0-1 0 0,0 0 0 0 0,0-1 1 0 0,-1 1-1 0 0,1-1 1 0 0,0 1-1 0 0,-1-1 0 0 0,1 0 1 0 0,3-4-1 0 0,-5 5 63 0 0,2-5 122 0 0,-3 6-223 0 0,1 0 1 0 0,-1-1-1 0 0,0 1 0 0 0,1 0 0 0 0,-1-1 0 0 0,0 1 0 0 0,1 0 1 0 0,-1-1-1 0 0,0 1 0 0 0,0 0 0 0 0,1-1 0 0 0,-1 1 0 0 0,0-1 1 0 0,0 1-1 0 0,0-1 0 0 0,0 1 0 0 0,0 0 0 0 0,1-1 1 0 0,-1 1-1 0 0,0-1 0 0 0,0 0 0 0 0,1-16 265 0 0,-1 0 0 0 0,-2-24 0 0 0,1 24-336 0 0,0 0-1 0 0,1 0 0 0 0,2-17 0 0 0,0 0-740 0 0,-2 32 587 0 0,-3-12-470 0 0,2 12 669 0 0,0 0 0 0 0,0 0-1 0 0,-1 1 1 0 0,1-1 0 0 0,0 1-1 0 0,-1-1 1 0 0,1 1 0 0 0,-1-1 0 0 0,0 1-1 0 0,1 0 1 0 0,-1 0 0 0 0,0 0 0 0 0,0 0-1 0 0,0 0 1 0 0,0 0 0 0 0,-2-1-1 0 0,-8 0 2 0 0,1 2 13 0 0,1 2-11 0 0,8-1-67 0 0,-18 11-3885 0 0,19-12 2991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3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8 347 4143 0 0,'0'0'191'0'0,"0"3"-11"0"0,-7 27 303 0 0,6-16 1439 0 0,2-9 165 0 0,-1 0 0 0 0,1 0 0 0 0,0 0 0 0 0,1 6 0 0 0,4 2-1442 0 0,-5-10-439 0 0,-1-3-198 0 0,0 0 0 0 0,0 0 0 0 0,1 0 0 0 0,-1 0 0 0 0,0 0 0 0 0,0 0 1 0 0,0 0-1 0 0,1 0 0 0 0,-1 0 0 0 0,0 0 0 0 0,0 0 0 0 0,0 0 1 0 0,0 0-1 0 0,1 1 0 0 0,-1-1 0 0 0,0 0 0 0 0,0 0 0 0 0,0 0 0 0 0,0 0 1 0 0,1 0-1 0 0,-1 1 0 0 0,0-1 0 0 0,0 0 0 0 0,0 0 0 0 0,0 0 1 0 0,0 0-1 0 0,0 1 0 0 0,0-1 0 0 0,0 0 0 0 0,0 0 0 0 0,0 0 0 0 0,1 1 1 0 0,-1-1 29 0 0,0 1 0 0 0,0-1 0 0 0,0 0 0 0 0,0 1 0 0 0,0-1 0 0 0,0 0 0 0 0,1 1 0 0 0,-1-1 0 0 0,0 0 1 0 0,0 1-1 0 0,1-1 0 0 0,-1 0 0 0 0,0 0 0 0 0,0 1 0 0 0,1-1 0 0 0,-1 0 0 0 0,0 0 0 0 0,1 0 0 0 0,-1 1 1 0 0,0-1-1 0 0,1 0 0 0 0,-1 0 0 0 0,0 0 0 0 0,1 0 0 0 0,-1 0 0 0 0,0 0 0 0 0,1 1 0 0 0,-1-1 0 0 0,1 0 1 0 0,1 0 61 0 0,0 0 1 0 0,0 1-1 0 0,0-1 1 0 0,0 0-1 0 0,0 0 1 0 0,0 0-1 0 0,0-1 1 0 0,0 1-1 0 0,0 0 1 0 0,0-1-1 0 0,0 1 1 0 0,0-1 0 0 0,0 0-1 0 0,-1 0 1 0 0,1 0-1 0 0,0 1 1 0 0,0-2-1 0 0,-1 1 1 0 0,1 0-1 0 0,-1 0 1 0 0,1 0-1 0 0,-1-1 1 0 0,1 1-1 0 0,-1-1 1 0 0,0 1 0 0 0,1-1-1 0 0,-1 0 1 0 0,0 1-1 0 0,0-1 1 0 0,0 0-1 0 0,-1 0 1 0 0,1 0-1 0 0,0 1 1 0 0,-1-1-1 0 0,1 0 1 0 0,-1 0-1 0 0,0 0 1 0 0,1 0 0 0 0,-1 0-1 0 0,0 0 1 0 0,0-3-1 0 0,-2-14 580 0 0,-1 0 0 0 0,-5-18 1 0 0,5 25-487 0 0,0 0 0 0 0,1-1 1 0 0,0 1-1 0 0,1 0 1 0 0,0-1-1 0 0,1 1 1 0 0,2-15-1 0 0,-1 21-208 0 0,1 0 0 0 0,-1 1 0 0 0,1-1 0 0 0,0 0 0 0 0,1 1 0 0 0,-1-1 0 0 0,1 1 0 0 0,0 0 0 0 0,1 0 0 0 0,3-5 0 0 0,0 3-21 0 0,0-1 1 0 0,0 2 0 0 0,1-1-1 0 0,-1 1 1 0 0,14-8-1 0 0,6 0-202 0 0,0 0 0 0 0,56-17 0 0 0,-80 30 217 0 0,78-32-1576 0 0,-81 32 1503 0 0,1 1 1 0 0,0 0-1 0 0,-1 0 0 0 0,1-1 1 0 0,0 1-1 0 0,-1 0 0 0 0,1-1 1 0 0,-1 1-1 0 0,1-1 0 0 0,-1 1 1 0 0,1 0-1 0 0,-1-1 0 0 0,1 1 1 0 0,-1-1-1 0 0,1 0 0 0 0,0 0 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0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10591 0 0,'0'0'1210'0'0,"-1"1"-637"0"0,-21 27 1075 0 0,-21 32 0 0 0,-25 49-291 0 0,-166 275 309 0 0,-12 18-1460 0 0,239-393-172 0 0,-36 49-41 0 0,36-51-13 0 0,1 0 0 0 0,-1 0-1 0 0,0-1 1 0 0,0 0 0 0 0,-11 7 0 0 0,18-13 34 0 0,0 1 1 0 0,-1-1-1 0 0,1 0 1 0 0,-1 0-1 0 0,1 0 1 0 0,-1 0 0 0 0,1 1-1 0 0,-1-1 1 0 0,1 0-1 0 0,-1 0 1 0 0,1 0-1 0 0,-1 0 1 0 0,1 0 0 0 0,-1 0-1 0 0,1 0 1 0 0,-1 0-1 0 0,1-1 1 0 0,-1 1-1 0 0,1 0 1 0 0,-1 0-1 0 0,1 0 1 0 0,0 0 0 0 0,-1-1-1 0 0,1 1 1 0 0,-1 0-1 0 0,1 0 1 0 0,-1-1-1 0 0,1 1 1 0 0,0 0 0 0 0,-1-1-1 0 0,1 1 1 0 0,0 0-1 0 0,-1-1 1 0 0,1 1-1 0 0,0-1 1 0 0,0 1 0 0 0,-1-1-1 0 0,1 1 1 0 0,0-1-1 0 0,-6-17 52 0 0,6 11-78 0 0,0 0 1 0 0,1 0 0 0 0,0 1 0 0 0,0-1 0 0 0,0 0-1 0 0,1 1 1 0 0,0-1 0 0 0,0 1 0 0 0,1-1 0 0 0,6-11-1 0 0,4-4-153 0 0,25-31-1 0 0,-30 41 137 0 0,8-8-27 0 0,0 0 1 0 0,1 1 0 0 0,0 1 0 0 0,38-30 0 0 0,-45 41 64 0 0,0 0 0 0 0,1 0 0 0 0,0 1 0 0 0,0 1 0 0 0,0 0 0 0 0,1 0 1 0 0,0 1-1 0 0,0 1 0 0 0,0 0 0 0 0,0 0 0 0 0,25-1 0 0 0,-28 4 51 0 0,1 0 1 0 0,-1 0-1 0 0,1 1 1 0 0,0 1-1 0 0,-1-1 0 0 0,1 1 1 0 0,-1 1-1 0 0,0 0 1 0 0,10 5-1 0 0,-15-6-33 0 0,0 0 0 0 0,0 0 0 0 0,0 0 0 0 0,-1 1 1 0 0,1 0-1 0 0,-1 0 0 0 0,0 0 0 0 0,0 0 0 0 0,0 0 0 0 0,0 1 0 0 0,-1-1 0 0 0,1 1 1 0 0,-1 0-1 0 0,0 0 0 0 0,0-1 0 0 0,0 2 0 0 0,-1-1 0 0 0,1 0 0 0 0,-1 0 0 0 0,0 0 1 0 0,0 1-1 0 0,0 4 0 0 0,0 2 4 0 0,-1 1-1 0 0,-1-1 1 0 0,1 1 0 0 0,-2-1 0 0 0,0 0 0 0 0,0 0-1 0 0,-1 0 1 0 0,0 0 0 0 0,-1 0 0 0 0,0 0-1 0 0,-1-1 1 0 0,-10 17 0 0 0,1-5-26 0 0,0-2 1 0 0,-2 0-1 0 0,-1 0 0 0 0,-30 27 1 0 0,22-24-1981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3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3223 0 0,'1'-2'3770'0'0,"19"-31"7040"0"0,-11 50-10412 0 0,-5-12-328 0 0,-1 0 0 0 0,-1 1 0 0 0,1-1 0 0 0,2 10 0 0 0,4 28 364 0 0,5 48-1 0 0,-9-48-114 0 0,12 47 1 0 0,9-6-98 0 0,-21-63-277 0 0,-5-16 16 0 0,-1-2 1 0 0,1 0-76 0 0,0-1-37 0 0,-2 9-188 0 0,2-9-79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3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5527 0 0,'0'0'2327'0'0,"0"-2"-371"0"0,1-1-1526 0 0,0-1 0 0 0,1 1 0 0 0,-1-1-1 0 0,0 1 1 0 0,1 0 0 0 0,0 0 0 0 0,0 0 0 0 0,0 0 0 0 0,0 0 0 0 0,0 0-1 0 0,1 0 1 0 0,-1 1 0 0 0,1-1 0 0 0,5-3 0 0 0,-3 3-58 0 0,1 0 0 0 0,0 0 0 0 0,-1 0 0 0 0,1 1 0 0 0,0 0 0 0 0,1 0 0 0 0,10-2 0 0 0,4 1 44 0 0,1 2 0 0 0,-1 0 0 0 0,0 2 0 0 0,24 2 0 0 0,101 10 260 0 0,-109-10-576 0 0,-7-1-21 0 0,0-1 0 0 0,35-3 0 0 0,-35-2-40 0 0,0-1-1 0 0,-1-1 0 0 0,1-2 1 0 0,45-19-1 0 0,-29 6 18 0 0,-1-1 0 0 0,43-30 0 0 0,-69 37-27 0 0,-13 10-21 0 0,1-1-1 0 0,0 1 1 0 0,12-7 0 0 0,-16 11-69 0 0,0 3-3074 0 0,-2-2 3110 0 0,-1 0 0 0 0,0 0 0 0 0,0 1 1 0 0,0-1-1 0 0,1 0 0 0 0,-1 0 0 0 0,0 1 0 0 0,0-1 0 0 0,0 0 1 0 0,0 0-1 0 0,0 1 0 0 0,1 0 0 0 0,-1-1 0 0 0,0 0-1 0 0,0 0 1 0 0,0 1-1 0 0,0-1 1 0 0,0 0 0 0 0,1 1-1 0 0,-1-1 1 0 0,0 0-1 0 0,0 0 1 0 0,0 1-1 0 0,1-1 1 0 0,-1 0 0 0 0,0 0-1 0 0,0 0 1 0 0,1 1-1 0 0,-1-1 1 0 0,0 0 0 0 0,0 0-1 0 0,1 0 1 0 0,-1 0-1 0 0,0 0 1 0 0,1 1-1 0 0,-1-1 1 0 0,0 0 0 0 0,1 0-1 0 0,-1 0 2 0 0,1 0-1 0 0,-1 0 1 0 0,0 0-1 0 0,1 0 1 0 0,-1 0-1 0 0,0 0 1 0 0,1 0-1 0 0,-1 0 1 0 0,0 0-1 0 0,1 0 1 0 0,-1 0 0 0 0,0 0-1 0 0,1 0 1 0 0,-1 0-1 0 0,0 1 1 0 0,1-1-1 0 0,-1 0 1 0 0,0 0-1 0 0,0 0 1 0 0,1 0-1 0 0,-1 1 1 0 0,0-1-1 0 0,0 0 1 0 0,1 1-1 0 0,7 3-1231 0 0,-4 10-944 0 0,-3 0 964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4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0,'0'0'2775'0'0,"3"1"-480"0"0,4 3-1129 0 0,1 1 1 0 0,-1 0 0 0 0,0 0 0 0 0,8 7 0 0 0,-3 0-65 0 0,16 19-1 0 0,39 65 369 0 0,-62-88-1410 0 0,17 34 198 0 0,-6-14-294 0 0,-15-26-247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4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3679 0 0,'0'0'15798'0'0,"1"3"-15653"0"0,3 12-56 0 0,-1 0 0 0 0,0 1 0 0 0,-1-1 1 0 0,-1 1-1 0 0,0 0 0 0 0,-1 18 0 0 0,-16 97 128 0 0,-21 48 108 0 0,-2 4 166 0 0,38-176-464 0 0,-6 41 223 0 0,-3 53 1 0 0,10-86-215 0 0,0 0 1 0 0,1-1-1 0 0,1 1 1 0 0,0 0-1 0 0,1-1 1 0 0,0 1 0 0 0,11 26-1 0 0,-9-35 543 0 0,-3-4-1510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4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12895 0 0,'0'0'595'0'0,"-1"1"-18"0"0,-2 2-537 0 0,0 0 1 0 0,0 0-1 0 0,0 1 0 0 0,1-1 0 0 0,0 1 1 0 0,0-1-1 0 0,0 1 0 0 0,0 0 0 0 0,-2 5 0 0 0,-13 42 1571 0 0,15-43-1077 0 0,-5 21 163 0 0,0 1 0 0 0,2 0 0 0 0,1 0 0 0 0,2 0 0 0 0,1 0 0 0 0,1 0 0 0 0,5 32 0 0 0,33 164 237 0 0,-13-88-751 0 0,-25-133-135 0 0,0 4-116 0 0,0-8 23 0 0,0-1 1 0 0,0 1-1 0 0,0-1 0 0 0,-1 1 1 0 0,1-1-1 0 0,0 1 0 0 0,-1-1 0 0 0,1 1 1 0 0,0-1-1 0 0,-1 1 0 0 0,1-1 1 0 0,-1 0-1 0 0,1 1 0 0 0,-1-1 0 0 0,1 0 1 0 0,-1 1-1 0 0,1-1 0 0 0,-1 0 1 0 0,1 0-1 0 0,-1 1 0 0 0,1-1 0 0 0,-2 0 1 0 0,-9 3-505 0 0,11-2 402 0 0,-1-1 39 0 0,1 0 1 0 0,-1 0 0 0 0,1 0 0 0 0,-1 0 0 0 0,1 0 0 0 0,-1 0-1 0 0,0 1 1 0 0,1-2 0 0 0,-1 1 0 0 0,1 0 0 0 0,-1 0-1 0 0,0 0 1 0 0,1 0 0 0 0,-1 0 0 0 0,1 0 0 0 0,-1-1 0 0 0,-1 1-401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4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44 287 6447 0 0,'0'0'499'0'0,"-2"0"-328"0"0,0-1 186 0 0,-1 0 0 0 0,0-1 0 0 0,1 1 0 0 0,0-1 0 0 0,-1 1 0 0 0,1-1 0 0 0,0 0 0 0 0,0 0 0 0 0,0 0 0 0 0,0 0 0 0 0,0 0 0 0 0,0 0 0 0 0,0 0 0 0 0,1-1 0 0 0,-1 1 0 0 0,1-1 1 0 0,0 1-1 0 0,0-1 0 0 0,0 0 0 0 0,0 1 0 0 0,0-1 0 0 0,0 0 0 0 0,1 0 0 0 0,-1 0 0 0 0,1 1 0 0 0,0-1 0 0 0,0 0 0 0 0,0-4 0 0 0,1 4-256 0 0,-1-1-1 0 0,1 1 1 0 0,0 0-1 0 0,0-1 1 0 0,0 1-1 0 0,1 0 1 0 0,-1 0-1 0 0,1 0 1 0 0,2-5 0 0 0,5-3 100 0 0,1-1 0 0 0,0 1 0 0 0,0 1 1 0 0,1 0-1 0 0,0 1 0 0 0,1 0 1 0 0,20-12-1 0 0,6 0 48 0 0,50-20 1 0 0,-77 36-54 0 0,0 1 0 0 0,0 0 1 0 0,0 1-1 0 0,1 0 0 0 0,-1 1 0 0 0,1 0 1 0 0,18 0-1 0 0,-26 2-134 0 0,0 0 1 0 0,0 0-1 0 0,0 1 1 0 0,1 0-1 0 0,-1-1 1 0 0,0 2-1 0 0,0-1 1 0 0,0 0-1 0 0,0 1 1 0 0,0 0-1 0 0,-1 0 1 0 0,1 0-1 0 0,0 0 1 0 0,-1 0-1 0 0,0 1 0 0 0,1 0 1 0 0,-1-1-1 0 0,0 1 1 0 0,0 1-1 0 0,-1-1 1 0 0,1 0-1 0 0,-1 1 1 0 0,1-1-1 0 0,1 6 1 0 0,0-1-29 0 0,0 1-1 0 0,-1 0 1 0 0,0-1 0 0 0,0 1 0 0 0,-1 0 0 0 0,0 1 0 0 0,-1-1-1 0 0,0 0 1 0 0,-1 0 0 0 0,0 1 0 0 0,0-1 0 0 0,-2 11-1 0 0,1-14-13 0 0,0 0-1 0 0,-1 0 0 0 0,0 0 0 0 0,0 0 0 0 0,0 0 0 0 0,-1 0 0 0 0,0 0 0 0 0,0 0 0 0 0,0-1 0 0 0,-1 0 0 0 0,0 0 0 0 0,0 0 0 0 0,0 0 0 0 0,0 0 0 0 0,-1-1 0 0 0,0 0 0 0 0,0 0 0 0 0,-8 5 0 0 0,-8 1-141 0 0,-1 0 0 0 0,0-2-1 0 0,0 0 1 0 0,-1-2 0 0 0,1 0-1 0 0,-30 3 1 0 0,39-7-43 0 0,-1-1 1 0 0,-21 0-1 0 0,29-2-2 0 0,1 1 0 0 0,-1-1 0 0 0,0 0 0 0 0,0 0 0 0 0,1 0 0 0 0,-1-1 0 0 0,1 0 0 0 0,-9-4 0 0 0,12 5-3 0 0,1 1-1 0 0,0-1 1 0 0,0 0 0 0 0,0 1 0 0 0,0-1-1 0 0,0 0 1 0 0,0 0 0 0 0,1 0 0 0 0,-1 0 0 0 0,0 0-1 0 0,0 0 1 0 0,0-2 0 0 0,-1-9-5078 0 0,5 0-886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4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22 1839 0 0,'1'2'134'0'0,"10"27"7138"0"0,-7-17-5624 0 0,0 0 0 0 0,1 0 0 0 0,0-1 1 0 0,1 1-1 0 0,9 12 0 0 0,-14-23-1553 0 0,0 0 1 0 0,0-1-1 0 0,0 1 1 0 0,0 0-1 0 0,0 0 0 0 0,0-1 1 0 0,0 1-1 0 0,1-1 1 0 0,-1 1-1 0 0,0-1 0 0 0,0 1 1 0 0,1-1-1 0 0,-1 0 1 0 0,0 1-1 0 0,1-1 0 0 0,-1 0 1 0 0,3 0-1 0 0,21-3 683 0 0,-25 3-756 0 0,17-3 299 0 0,-1-2 0 0 0,0 0 0 0 0,0 0 0 0 0,18-10 0 0 0,57-37 121 0 0,-87 50-469 0 0,0-1 1 0 0,0 0 0 0 0,0 0-1 0 0,-1 0 1 0 0,1-1 0 0 0,-1 1-1 0 0,5-8 1 0 0,-7 10-99 0 0,-2 0-142 0 0,0 0 214 0 0,1 0 1 0 0,-1 0 0 0 0,0 0-1 0 0,0 0 1 0 0,0 0 0 0 0,0 0-1 0 0,0 0 1 0 0,0 0 0 0 0,0 0-1 0 0,0 1 1 0 0,0-1 0 0 0,-1 1-1 0 0,-1-2 1 0 0,-4 0-102 0 0,0 0 0 0 0,0 0 0 0 0,0 1 1 0 0,0 0-1 0 0,0 0 0 0 0,0 0 0 0 0,0 1 0 0 0,-13 1 0 0 0,2 1 10 0 0,1 1-1 0 0,-24 6 0 0 0,18-3 145 0 0,0 2 0 0 0,1 1 0 0 0,-1 0 0 0 0,-25 16 0 0 0,43-22 35 0 0,0 1-1 0 0,1 0 0 0 0,-1 0 1 0 0,1 0-1 0 0,0 0 1 0 0,0 1-1 0 0,0-1 0 0 0,1 1 1 0 0,0 0-1 0 0,0 0 1 0 0,0 0-1 0 0,0 1 0 0 0,1-1 1 0 0,0 1-1 0 0,0-1 1 0 0,1 1-1 0 0,-2 7 0 0 0,-1 10 267 0 0,2 1 0 0 0,0 45 0 0 0,2-54-295 0 0,0-8 34 0 0,0 0-1 0 0,1 0 0 0 0,-1 0 1 0 0,2 0-1 0 0,-1 0 1 0 0,1 0-1 0 0,0 0 1 0 0,0 0-1 0 0,0-1 1 0 0,1 1-1 0 0,5 8 0 0 0,-6-13 72 0 0,0-1 1 0 0,2 1-31 0 0,1 1 0 0 0,-1-2-1 0 0,0 1 1 0 0,1 0 0 0 0,-1-1 0 0 0,1 0-1 0 0,0 0 1 0 0,-1 0 0 0 0,1-1 0 0 0,0 0-1 0 0,6 0 1 0 0,8-1 401 0 0,30-7-1 0 0,-7 1-277 0 0,-39 7-199 0 0,16-2 40 0 0,0-1 0 0 0,1 0 0 0 0,-1-2 0 0 0,-1 0 0 0 0,23-9 0 0 0,-37 12-4 0 0,-1 0-30 0 0,7-8 43 0 0,-7 9-42 0 0,4-10 127 0 0,-6 10-79 0 0,-17 11-1719 0 0,14-8 1359 0 0,-1 0-440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4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11255 0 0,'0'0'1956'0'0,"2"1"-1138"0"0,26 20 1619 0 0,-15-12-1734 0 0,-1 0 0 0 0,0 1 0 0 0,0 1 0 0 0,13 16 0 0 0,-23-23-634 0 0,0-1 1 0 0,0 0 0 0 0,0 1-1 0 0,-1-1 1 0 0,0 1 0 0 0,0-1-1 0 0,0 1 1 0 0,0 0 0 0 0,0 0-1 0 0,-1-1 1 0 0,1 1 0 0 0,-1 0 0 0 0,-1 6-1 0 0,0 5 107 0 0,-6 30 0 0 0,5-38-143 0 0,-18 72 245 0 0,-2 6-154 0 0,20-60-70 0 0,3-14-32 0 0,6-2 26 0 0,-6-8-61 0 0,1 0 1 0 0,0 0-1 0 0,-1 0 0 0 0,1-1 0 0 0,0 1 1 0 0,0 0-1 0 0,0-1 0 0 0,-1 1 0 0 0,1-1 1 0 0,0 0-1 0 0,0 1 0 0 0,0-1 0 0 0,0 0 0 0 0,0 0 1 0 0,0 0-1 0 0,0 0 0 0 0,2-1 0 0 0,1 0-406 0 0,-1 0-1 0 0,1-1 0 0 0,0 1 1 0 0,-1-1-1 0 0,8-3 0 0 0,-1-2-1764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4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12031 0 0,'0'0'1399'0'0,"-10"3"834"0"0,7 1-1954 0 0,0 0 0 0 0,0 0 0 0 0,0 1 0 0 0,1-1 0 0 0,-1 1 0 0 0,1 0 0 0 0,0-1 0 0 0,0 1 0 0 0,1 0 0 0 0,0 0-1 0 0,-1 0 1 0 0,2 1 0 0 0,-1-1 0 0 0,0 5 0 0 0,2 3 2 0 0,0 0 0 0 0,1-1 0 0 0,7 24 0 0 0,-6-24 14 0 0,0 1 0 0 0,-1 0 0 0 0,2 23 0 0 0,-6 6 12 0 0,-3 0-1 0 0,-15 66 1 0 0,12-68-243 0 0,6-36-47 0 0,2 12 42 0 0,0-6-52 0 0,2-8 35 0 0,-1-1-200 0 0,0-1-1 0 0,0 1 0 0 0,0-1 0 0 0,0 1 0 0 0,0-1 0 0 0,1 0 0 0 0,-1 1 0 0 0,0-1 0 0 0,0 0 0 0 0,0 0 0 0 0,1 0 0 0 0,-1 0 0 0 0,0 0 0 0 0,0 0 1 0 0,0-1-1 0 0,1 1 0 0 0,-1 0 0 0 0,0 0 0 0 0,0-1 0 0 0,0 1 0 0 0,0-1 0 0 0,0 1 0 0 0,2-2 0 0 0,-3 2-454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4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7831 0 0,'3'0'5444'0'0,"88"6"1509"0"0,1-10-3886 0 0,92-20-2211 0 0,-94 11 105 0 0,179-32-71 0 0,-127 21-613 0 0,-111 16-367 0 0,-24 6 30 0 0,1 0 0 0 0,-1 1 0 0 0,1-1 0 0 0,-1 1 1 0 0,1 1-1 0 0,11 0 0 0 0,-35 14-883 0 0,5-7-227 0 0,-1-1 0 0 0,1 0 0 0 0,-1 0 1 0 0,0-1-1 0 0,-1-1 0 0 0,-21 5 0 0 0,15-6-549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0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182 229 5983 0 0,'0'0'464'0'0,"7"10"3283"0"0,17 11 1433 0 0,-21-19-4979 0 0,0 1 0 0 0,1-1 0 0 0,-1-1-1 0 0,0 1 1 0 0,1 0 0 0 0,-1-1 0 0 0,1 0 0 0 0,-1 0-1 0 0,1 0 1 0 0,0 0 0 0 0,-1 0 0 0 0,5-1 0 0 0,4 1-103 0 0,1-2 0 0 0,-1 1 0 0 0,0-2 1 0 0,0 0-1 0 0,0 0 0 0 0,0-1 0 0 0,0-1 1 0 0,-1 0-1 0 0,12-5 0 0 0,-5 1-139 0 0,-1-2 0 0 0,0 0 0 0 0,0 0 0 0 0,27-24 0 0 0,-36 26-137 0 0,0 0 0 0 0,0 0 1 0 0,-1-1-1 0 0,-1 0 1 0 0,1 0-1 0 0,-1 0 1 0 0,-1-1-1 0 0,1 0 0 0 0,6-21 1 0 0,-10 27-55 0 0,0-2 0 0 0,-1 1 0 0 0,1 0 0 0 0,-1 0 0 0 0,0 0 0 0 0,-1-1 0 0 0,1 1 0 0 0,-1 0 0 0 0,-1-11 0 0 0,1 15 217 0 0,-1 1 1 0 0,1-1-1 0 0,-1 1 0 0 0,1-1 0 0 0,0 1 1 0 0,-1 0-1 0 0,0-1 0 0 0,1 1 1 0 0,-1-1-1 0 0,1 1 0 0 0,-1 0 0 0 0,1 0 1 0 0,-1-1-1 0 0,0 1 0 0 0,1 0 1 0 0,-1 0-1 0 0,1 0 0 0 0,-1-1 0 0 0,0 1 1 0 0,1 0-1 0 0,-1 0 0 0 0,0 0 1 0 0,0 0-1 0 0,-16 1-28 0 0,1 1 58 0 0,1 1-1 0 0,-1 1 1 0 0,1 1 0 0 0,0 0-1 0 0,0 1 1 0 0,0 0 0 0 0,-19 12 0 0 0,-91 68 404 0 0,94-62-415 0 0,-89 75 107 0 0,100-80-87 0 0,1 1-1 0 0,0 1 0 0 0,-24 36 0 0 0,38-49 87 0 0,0 1-1 0 0,0 0 1 0 0,0 0 0 0 0,1 0-1 0 0,1 1 1 0 0,0-1-1 0 0,0 1 1 0 0,-1 11 0 0 0,3-18-73 0 0,1 0 1 0 0,0 0-1 0 0,0 0 1 0 0,0 0-1 0 0,0 0 0 0 0,0 1 1 0 0,1-1-1 0 0,-1 0 1 0 0,1 0-1 0 0,0 0 1 0 0,0 0-1 0 0,0 0 1 0 0,0-1-1 0 0,1 1 1 0 0,-1 0-1 0 0,1 0 1 0 0,0-1-1 0 0,0 1 1 0 0,0-1-1 0 0,0 1 1 0 0,0-1-1 0 0,0 0 1 0 0,0 0-1 0 0,1 0 1 0 0,-1 0-1 0 0,1 0 0 0 0,0-1 1 0 0,-1 1-1 0 0,6 1 1 0 0,2 1 148 0 0,0 0 1 0 0,1-1-1 0 0,-1-1 1 0 0,0 0 0 0 0,1 0-1 0 0,-1-1 1 0 0,1 0-1 0 0,-1-1 1 0 0,1 0-1 0 0,14-2 1 0 0,-5-2-10 0 0,-1 0 0 0 0,0-1 0 0 0,0 0 0 0 0,31-15 0 0 0,-19 8-1771 0 0,-16 5-172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4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1375 0 0,'0'0'66'0'0,"2"-1"-8"0"0,46-13 10091 0 0,2 3-4192 0 0,11 0-2817 0 0,32-3-2732 0 0,15-1 1070 0 0,-59 7-1069 0 0,572-93 2814 0 0,-556 90-3226 0 0,-25 3-533 0 0,0 2 1 0 0,0 2-1 0 0,51 1 1 0 0,-67 6-3477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4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132 192 5983 0 0,'0'0'8895'0'0,"0"3"-8495"0"0,-2 20 2351 0 0,2-20-2534 0 0,2-1-8 0 0,0 1-135 0 0,-1-1-1 0 0,1 1 0 0 0,0-1 0 0 0,0 0 1 0 0,1 0-1 0 0,-1 0 0 0 0,0 0 1 0 0,1 0-1 0 0,-1 0 0 0 0,1 0 0 0 0,0-1 1 0 0,-1 0-1 0 0,5 2 0 0 0,-2-1 80 0 0,1-1-1 0 0,-1 0 1 0 0,0 0-1 0 0,0 0 1 0 0,1 0 0 0 0,-1-1-1 0 0,7 0 1 0 0,4-2 165 0 0,0-1 0 0 0,0 0 1 0 0,0-1-1 0 0,19-7 1 0 0,-14 2-192 0 0,0 0 1 0 0,-1-2-1 0 0,0 0 1 0 0,-1-1 0 0 0,-1-1-1 0 0,0-1 1 0 0,0 0-1 0 0,15-18 1 0 0,-30 29-136 0 0,-1 0-1 0 0,1 0 1 0 0,-1-1 0 0 0,0 1 0 0 0,0-1-1 0 0,0 1 1 0 0,0-1 0 0 0,0 0 0 0 0,-1 0 0 0 0,0 0-1 0 0,2-5 1 0 0,-3 8-29 0 0,0-1 0 0 0,0 1 0 0 0,0-1-1 0 0,0 1 1 0 0,-1-1 0 0 0,1 1 0 0 0,0-1 0 0 0,-1 1 0 0 0,1-1-1 0 0,-1 1 1 0 0,1-1 0 0 0,-1 1 0 0 0,0 0 0 0 0,1 0-1 0 0,-1-1 1 0 0,0 1 0 0 0,0 0 0 0 0,0 0 0 0 0,-2-2 0 0 0,-1 0-113 0 0,1-1 1 0 0,-1 2-1 0 0,0-1 1 0 0,-6-3 0 0 0,4 3 9 0 0,0 0 0 0 0,0 1 1 0 0,0 0-1 0 0,0 1 1 0 0,-1-1-1 0 0,1 1 0 0 0,0 0 1 0 0,-1 1-1 0 0,1-1 1 0 0,0 1-1 0 0,-1 0 1 0 0,1 1-1 0 0,-12 2 0 0 0,-4 2-150 0 0,-1 2-1 0 0,-30 12 0 0 0,28-9 128 0 0,-2 1 50 0 0,0 1 0 0 0,1 2 0 0 0,1 0 0 0 0,-48 37 0 0 0,65-44 129 0 0,0 0 0 0 0,1 1 0 0 0,-1 0 1 0 0,1 0-1 0 0,1 1 0 0 0,0 0 0 0 0,0 0 0 0 0,0 0 1 0 0,2 1-1 0 0,-1 0 0 0 0,1 0 0 0 0,-3 12 0 0 0,4-14 83 0 0,1 0 0 0 0,1 0-1 0 0,0 1 1 0 0,0-1 0 0 0,0 0-1 0 0,1 1 1 0 0,0-1 0 0 0,1 1-1 0 0,0-1 1 0 0,0 1 0 0 0,1-1-1 0 0,0 0 1 0 0,0 0 0 0 0,1 0 0 0 0,7 15-1 0 0,-7-19-39 0 0,0 0 1 0 0,0 0-1 0 0,0 0 0 0 0,0 0 1 0 0,1-1-1 0 0,0 0 0 0 0,-1 0 0 0 0,1 0 1 0 0,1 0-1 0 0,-1 0 0 0 0,0-1 1 0 0,1 0-1 0 0,-1 0 0 0 0,1 0 0 0 0,-1 0 1 0 0,1-1-1 0 0,0 0 0 0 0,0 0 0 0 0,8 1 1 0 0,6-1 175 0 0,-1 0 0 0 0,1-1 0 0 0,34-5 0 0 0,-21 1-145 0 0,0-1-1 0 0,-1-2 1 0 0,1-1 0 0 0,-1-1 0 0 0,44-21 0 0 0,-69 27-299 0 0,2 0-469 0 0,0-1 0 0 0,0 0-1 0 0,-1-1 1 0 0,1 0 0 0 0,-1 0 0 0 0,9-9-1 0 0,-7 5-589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45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28 398 12895 0 0,'0'0'595'0'0,"3"1"-18"0"0,36 20-277 0 0,-36-20 1052 0 0,8 5-500 0 0,-8-5 1036 0 0,-14-5-1492 0 0,7 2-332 0 0,0 0 0 0 0,1 0 0 0 0,-1-1 0 0 0,1 1 0 0 0,0-1 0 0 0,0 0 0 0 0,0 0-1 0 0,0 0 1 0 0,0 0 0 0 0,1-1 0 0 0,-1 1 0 0 0,1-1 0 0 0,0 0 0 0 0,-2-5 0 0 0,-1-2 228 0 0,0 0 1 0 0,1-1-1 0 0,-5-22 0 0 0,7 20-105 0 0,0 1 1 0 0,1-1-1 0 0,0 1 0 0 0,1-1 1 0 0,0 1-1 0 0,1-1 0 0 0,1 1 1 0 0,0-1-1 0 0,6-16 0 0 0,-6 22-113 0 0,1 1 0 0 0,0 0-1 0 0,0 0 1 0 0,1 0 0 0 0,0 1 0 0 0,0-1-1 0 0,0 1 1 0 0,1 0 0 0 0,0 0-1 0 0,0 0 1 0 0,0 1 0 0 0,1 0 0 0 0,0 0-1 0 0,0 0 1 0 0,0 1 0 0 0,1-1-1 0 0,13-5 1 0 0,0 2 12 0 0,1 0 0 0 0,0 2 0 0 0,1 0 0 0 0,40-5 0 0 0,-48 10-485 0 0,0 0-1 0 0,0 1 0 0 0,0 0 0 0 0,0 1 0 0 0,0 1 1 0 0,-1 0-1 0 0,1 0 0 0 0,24 9 0 0 0,-18-2-1320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4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37 429 7367 0 0,'0'0'14184'0'0,"-1"-2"-13846"0"0,-5-10-216 0 0,1 0 1 0 0,0 0 0 0 0,0 0 0 0 0,2-1 0 0 0,-1 0-1 0 0,2 0 1 0 0,0 0 0 0 0,-1-22 0 0 0,3 20-63 0 0,0 1 1 0 0,1 0 0 0 0,0-1-1 0 0,1 1 1 0 0,1 0 0 0 0,0 0-1 0 0,11-27 1 0 0,-10 33-16 0 0,0 0-1 0 0,1 0 1 0 0,1 0-1 0 0,-1 0 1 0 0,1 1 0 0 0,0 0-1 0 0,1 0 1 0 0,0 1-1 0 0,0 0 1 0 0,0 0-1 0 0,1 0 1 0 0,0 1 0 0 0,0 0-1 0 0,0 1 1 0 0,11-5-1 0 0,-1 2-501 0 0,1 0 0 0 0,23-5 0 0 0,37-2-6741 0 0,-60 11 462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4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46 15407 0 0,'0'0'1394'0'0,"1"-2"-1150"0"0,-13 24 3448 0 0,-21 30-2589 0 0,-24 41-1456 0 0,45-73 353 0 0,7-13 0 0 0,1 1 0 0 0,0-1 0 0 0,0 1 0 0 0,0 0 0 0 0,1 0 0 0 0,0 1 0 0 0,0-1 0 0 0,1 1 0 0 0,1-1 0 0 0,-2 10 0 0 0,3-17 2 0 0,0 0 0 0 0,0-1 0 0 0,0 1-1 0 0,0-1 1 0 0,0 1 0 0 0,-1 0 0 0 0,2-1 0 0 0,-1 1-1 0 0,0-1 1 0 0,0 1 0 0 0,0 0 0 0 0,0-1 0 0 0,0 1 0 0 0,0-1-1 0 0,1 1 1 0 0,-1 0 0 0 0,0-1 0 0 0,0 1 0 0 0,1-1-1 0 0,-1 1 1 0 0,0-1 0 0 0,1 1 0 0 0,-1-1 0 0 0,1 1-1 0 0,-1-1 1 0 0,1 0 0 0 0,-1 1 0 0 0,1-1 0 0 0,-1 0 0 0 0,1 1-1 0 0,1 0 15 0 0,1 2 21 0 0,0-1-1 0 0,0 0 0 0 0,0 0 1 0 0,1 0-1 0 0,-1 0 0 0 0,1-1 1 0 0,-1 1-1 0 0,1-1 0 0 0,0 0 1 0 0,-1 0-1 0 0,1 0 0 0 0,0 0 1 0 0,0-1-1 0 0,4 1 0 0 0,9-1 118 0 0,-1 0 1 0 0,17-3-1 0 0,-22 2-138 0 0,-5 0 15 0 0,0 1-1 0 0,0-1 1 0 0,0 0-1 0 0,-1 0 1 0 0,1-1 0 0 0,0 0-1 0 0,-1 0 1 0 0,0 0-1 0 0,1-1 1 0 0,-1 0-1 0 0,0 0 1 0 0,9-7-1 0 0,-13 9 34 0 0,2-13 19 0 0,2-36 58 0 0,-5 37-97 0 0,1 0 0 0 0,3-14-1 0 0,0 5-180 0 0,-1 0 1 0 0,1-31-1 0 0,-4 42 63 0 0,0 0 0 0 0,-1-1 0 0 0,0 1 0 0 0,-1 0 0 0 0,0 0 0 0 0,-7-17 0 0 0,9 27 58 0 0,-1 0-1 0 0,1-1 1 0 0,-1 1-1 0 0,0 0 0 0 0,0 0 1 0 0,1-1-1 0 0,-1 1 1 0 0,0 0-1 0 0,0 0 1 0 0,0 0-1 0 0,0 0 1 0 0,0 0-1 0 0,-1 0 0 0 0,1 0 1 0 0,0 0-1 0 0,0 1 1 0 0,-1-1-1 0 0,-1 0 1 0 0,1 0 5 0 0,-1 0 1 0 0,1 1 0 0 0,-1-1 0 0 0,1 1-1 0 0,-1 0 1 0 0,1 0 0 0 0,-1 0 0 0 0,0 0-1 0 0,-3 1 1 0 0,-5 2-4 0 0,0 0-1 0 0,1 0 1 0 0,-19 9-1 0 0,22-9-24 0 0,0 0-97 0 0,0 1 1 0 0,-1-1 0 0 0,2 1-1 0 0,-1 0 1 0 0,0 0 0 0 0,1 1 0 0 0,0 0-1 0 0,-10 10 1 0 0,15-14-705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4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14 413 12695 0 0,'0'0'5048'0'0,"-5"11"-2098"0"0,5-11-2840 0 0,0 0 1 0 0,0 0 0 0 0,0 1 0 0 0,0-1 0 0 0,0 0 0 0 0,0 0 0 0 0,0 1-1 0 0,0-1 1 0 0,0 0 0 0 0,-1 0 0 0 0,1 0 0 0 0,0 1 0 0 0,0-1 0 0 0,0 0 0 0 0,0 0-1 0 0,-1 0 1 0 0,1 1 0 0 0,0-1 0 0 0,0 0 0 0 0,0 0 0 0 0,-1 0 0 0 0,1 0-1 0 0,0 0 1 0 0,0 0 0 0 0,-1 1 0 0 0,1-1 0 0 0,0 0 0 0 0,0 0 0 0 0,0 0-1 0 0,-1 0 1 0 0,1 0 0 0 0,0 0 0 0 0,0 0 0 0 0,-1 0 0 0 0,1 0 0 0 0,-3-9 751 0 0,5-17-865 0 0,4 2 109 0 0,0 1 1 0 0,2 0-1 0 0,18-35 0 0 0,-23 51-82 0 0,4-8-15 0 0,0 1 0 0 0,1 0 0 0 0,0 0 0 0 0,2 1 0 0 0,-1 0 0 0 0,1 0 0 0 0,1 1-1 0 0,0 0 1 0 0,1 1 0 0 0,0 1 0 0 0,1 0 0 0 0,0 0 0 0 0,1 1 0 0 0,0 1-1 0 0,0 0 1 0 0,1 1 0 0 0,-1 1 0 0 0,2 0 0 0 0,20-5 0 0 0,44-5-1205 0 0,128-9 1 0 0,-185 24-769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5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36 2303 0 0,'0'0'9179'0'0,"2"-1"-8472"0"0,1-3-319 0 0,1 0 1 0 0,-1 0-1 0 0,0-1 0 0 0,0 1 1 0 0,3-8-1 0 0,-5 10-194 0 0,-6 3-173 0 0,0-1 0 0 0,0 1 1 0 0,0 0-1 0 0,0 0 1 0 0,1 0-1 0 0,-1 1 0 0 0,0-1 1 0 0,1 1-1 0 0,-1 1 1 0 0,1-1-1 0 0,-9 6 0 0 0,-2 3 156 0 0,-25 26 0 0 0,3-3-69 0 0,-63 42-55 0 0,47-38 37 0 0,-56 54-1 0 0,93-77 15 0 0,1 2-1 0 0,0 0 0 0 0,-14 23 1 0 0,23-31-55 0 0,1 0 0 0 0,0 1 0 0 0,0-1 0 0 0,1 1 1 0 0,0 1-1 0 0,0-1 0 0 0,2 0 0 0 0,-4 16 0 0 0,6-23-29 0 0,0 0 0 0 0,1-1 0 0 0,-1 1 0 0 0,1 0 0 0 0,-1-1 0 0 0,1 1 0 0 0,0-1 0 0 0,0 1 0 0 0,0-1 0 0 0,0 1 0 0 0,0-1 0 0 0,2 3 0 0 0,0 1 32 0 0,2 3 53 0 0,1-1-1 0 0,-1 1 1 0 0,1-1-1 0 0,1-1 1 0 0,-1 1-1 0 0,2-1 1 0 0,-1 0-1 0 0,0 0 1 0 0,1-1-1 0 0,1 0 1 0 0,-1-1-1 0 0,1 0 1 0 0,-1 0-1 0 0,2 0 1 0 0,-1-2 0 0 0,0 1-1 0 0,19 4 1 0 0,-18-6 59 0 0,0-1 0 0 0,1 0 0 0 0,-1-1 0 0 0,1 0 0 0 0,-1 0 0 0 0,0-1 0 0 0,1-1 0 0 0,-1 1 0 0 0,10-4 0 0 0,103-30 736 0 0,-92 21-2175 0 0,-19 6-4897 0 0,-3 3 221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5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30 3679 0 0,'0'0'284'0'0,"1"-2"-186"0"0,-3-12 8838 0 0,2 13-8684 0 0,-11 3 5882 0 0,0 3-8483 0 0,3-1 2448 0 0,1 1 0 0 0,-1 0 0 0 0,1 0 0 0 0,0 1 0 0 0,1 0 0 0 0,-1 0 1 0 0,1 0-1 0 0,-6 9 0 0 0,-1 2 85 0 0,1 2 1 0 0,-10 21-1 0 0,-4 1-144 0 0,25-40-8 0 0,1 1 0 0 0,-1-1-1 0 0,0 0 1 0 0,1 1 0 0 0,0-1-1 0 0,-1 1 1 0 0,1-1 0 0 0,0 1-1 0 0,0-1 1 0 0,0 0 0 0 0,0 1-1 0 0,0-1 1 0 0,0 1 0 0 0,0-1-1 0 0,1 4 1 0 0,0-3 185 0 0,8 8 299 0 0,-6-7-460 0 0,0-1 0 0 0,0 0 0 0 0,1 0 0 0 0,-1 0 0 0 0,1 0-1 0 0,0 0 1 0 0,-1-1 0 0 0,1 0 0 0 0,0 0 0 0 0,0 0 0 0 0,0 0 0 0 0,0 0 0 0 0,0-1-1 0 0,0 0 1 0 0,0 0 0 0 0,0 0 0 0 0,0 0 0 0 0,6-2 0 0 0,7-1 114 0 0,-1-1 1 0 0,0-1 0 0 0,17-7-1 0 0,-21 7-58 0 0,-7 5-77 0 0,0-2-7 0 0,12-8 110 0 0,-7 1-77 0 0,5-6-49 0 0,-13 9-10 0 0,-1 3 5 0 0,0-3-21 0 0,0 1 0 0 0,0 0 1 0 0,-1 0-1 0 0,1-1 0 0 0,-1 1 0 0 0,0 0 1 0 0,-1 0-1 0 0,1-1 0 0 0,-1 1 1 0 0,0 0-1 0 0,0 0 0 0 0,-1 0 0 0 0,1 0 1 0 0,-1 0-1 0 0,0 0 0 0 0,-5-8 1 0 0,0 4-212 0 0,-1 0 1 0 0,0 0 0 0 0,0 1 0 0 0,-1 0 0 0 0,0 1 0 0 0,0 0-1 0 0,-17-10 1 0 0,25 16 107 0 0,-1 0 37 0 0,-3-4-24 0 0,3 4-56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5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0 336 4607 0 0,'1'2'208'0'0,"10"27"-823"0"0,-3 4 3856 0 0,-6-25-1821 0 0,0 0 0 0 0,0 0 0 0 0,5 11 0 0 0,4 5 1842 0 0,-9-27-2928 0 0,1-3-138 0 0,-1 0 0 0 0,0 0 0 0 0,0 0 0 0 0,0 0 0 0 0,-1 0 1 0 0,0 0-1 0 0,0-1 0 0 0,0 1 0 0 0,-1-8 0 0 0,-5-64 1524 0 0,0 38-1055 0 0,2 9-467 0 0,2 18-105 0 0,-1 1 0 0 0,2-1 0 0 0,-1 0 0 0 0,2 1-1 0 0,0-1 1 0 0,3-14 0 0 0,0 13-93 0 0,3 1 0 0 0,-3 7-5 0 0,1 1-1 0 0,-1-1 1 0 0,1 1 0 0 0,1 1-1 0 0,-1-1 1 0 0,0 1 0 0 0,1 0-1 0 0,11-6 1 0 0,54-23-73 0 0,-52 26 66 0 0,-3 1 0 0 0,0 0 0 0 0,22-4 0 0 0,-30 9-633 0 0,0-1-1 0 0,-1 1 1 0 0,1 1-1 0 0,1-1 1 0 0,-1 1 0 0 0,0 1-1 0 0,9 1 1 0 0,-5 1-5538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5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10 339 1839 0 0,'1'1'134'0'0,"20"36"5359"0"0,-13-24 607 0 0,-6-3 1613 0 0,-2-10-7659 0 0,-1 1 1 0 0,0-1-1 0 0,1 1 0 0 0,-1-1 0 0 0,0 0 0 0 0,0 1 1 0 0,1-1-1 0 0,-1 0 0 0 0,0 1 0 0 0,0-1 0 0 0,0 0 1 0 0,1 0-1 0 0,-1 0 0 0 0,0 0 0 0 0,0 0 1 0 0,0 0-1 0 0,0 0 0 0 0,1 0 0 0 0,-1 0 0 0 0,0 0 1 0 0,0 0-1 0 0,0 0 0 0 0,0 0 0 0 0,1-1 0 0 0,-1 1 1 0 0,0 0-1 0 0,0-1 0 0 0,1 1 0 0 0,-1-1 0 0 0,0 1 1 0 0,1-1-1 0 0,-1 1 0 0 0,0-1 0 0 0,1 1 1 0 0,-1-1-1 0 0,1 0 0 0 0,-1 1 0 0 0,1-1 0 0 0,-1 0 1 0 0,1 1-1 0 0,-1-1 0 0 0,1-1 0 0 0,-2-1 25 0 0,0 0-1 0 0,1 0 1 0 0,0-1 0 0 0,-1 1-1 0 0,2 0 1 0 0,-1-1 0 0 0,0 1-1 0 0,0-1 1 0 0,1-4-1 0 0,0-7-65 0 0,2-1 0 0 0,0 1-1 0 0,0-1 1 0 0,1 1 0 0 0,1 0-1 0 0,1 0 1 0 0,0 0-1 0 0,1 1 1 0 0,1 0 0 0 0,0 0-1 0 0,9-14 1 0 0,-6 14-6 0 0,0-1-1 0 0,1 2 1 0 0,1 0 0 0 0,0 0-1 0 0,1 1 1 0 0,0 0 0 0 0,1 1 0 0 0,0 1-1 0 0,25-14 1 0 0,-35 22-13 0 0,4-3-86 0 0,0 1 1 0 0,1 0-1 0 0,-1 1 1 0 0,12-4-1 0 0,-18 7-136 0 0,0 0-319 0 0,7 2-137 0 0,-6-2-26 0 0,-2 1-149 0 0,11 11-2294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06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1375 0 0,'0'0'13634'0'0,"1"3"-13422"0"0,1 2-139 0 0,-1 1 1 0 0,0 0-1 0 0,0 0 0 0 0,-1 0 1 0 0,1 0-1 0 0,-1 0 1 0 0,-1 0-1 0 0,1 0 1 0 0,-1 0-1 0 0,-3 12 1 0 0,-4 8-42 0 0,-10 28 1 0 0,13-42 4 0 0,-7 19-1 0 0,-2-2 0 0 0,-1 0 0 0 0,-1-1 0 0 0,-24 31 0 0 0,-89 99 73 0 0,45-58-106 0 0,9-19 62 0 0,74-81-66 0 0,-9 11 1 0 0,1-5-50 0 0,7-5-208 0 0,2-3 168 0 0,1-1 0 0 0,0 1 1 0 0,0-1-1 0 0,0 1 0 0 0,0-1 0 0 0,0 1 0 0 0,0-1 0 0 0,0 1 0 0 0,3-3 0 0 0,0-2-188 0 0,10-16-1001 0 0,2-5-325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2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9671 0 0,'0'0'4314'0'0,"-1"0"-3166"0"0,-8 0-809 0 0,0 1 1 0 0,1 0-1 0 0,-1 1 0 0 0,0 0 1 0 0,1 0-1 0 0,-1 1 1 0 0,1 0-1 0 0,0 1 1 0 0,0 0-1 0 0,-13 8 1 0 0,-6 7-572 0 0,-40 35 1 0 0,4-4 996 0 0,-9-2-715 0 0,40-29-32 0 0,-42 35 0 0 0,71-51-17 0 0,0-1-3 0 0,1 0 0 0 0,0 0 0 0 0,0 1-1 0 0,0-1 1 0 0,0 1 0 0 0,0 0 0 0 0,1-1 0 0 0,-3 5 0 0 0,4-6-89 0 0,6 5 20 0 0,2 0 0 0 0,-1 0 0 0 0,1-1 0 0 0,0 0 0 0 0,0-1 1 0 0,0 0-1 0 0,1 0 0 0 0,17 5 0 0 0,4-1-154 0 0,41 6 0 0 0,47 9 7 0 0,-104-20 204 0 0,-1 1 0 0 0,1 1 1 0 0,-1 1-1 0 0,0 0 0 0 0,0 0 0 0 0,16 12 0 0 0,-27-16 39 0 0,1 0 1 0 0,-1 0-1 0 0,1 0 0 0 0,-1 0 0 0 0,0 0 0 0 0,0 1 0 0 0,0-1 0 0 0,0 1 1 0 0,0-1-1 0 0,-1 1 0 0 0,1 0 0 0 0,-1 0 0 0 0,0 0 0 0 0,0 0 1 0 0,1 3-1 0 0,-2-4 13 0 0,1 0 0 0 0,-1 0 1 0 0,0 0-1 0 0,0 0 0 0 0,-1 0 1 0 0,1 0-1 0 0,0 0 0 0 0,-1 0 1 0 0,1-1-1 0 0,-1 1 0 0 0,0 0 0 0 0,1 0 1 0 0,-1 0-1 0 0,0-1 0 0 0,0 1 1 0 0,0 0-1 0 0,0-1 0 0 0,0 1 1 0 0,-1-1-1 0 0,1 1 0 0 0,-1-1 1 0 0,1 1-1 0 0,0-1 0 0 0,-1 0 1 0 0,-2 1-1 0 0,-4 4 91 0 0,-1-1 1 0 0,0 0-1 0 0,-1 0 0 0 0,1-1 1 0 0,-12 3-1 0 0,-52 12 175 0 0,56-15-255 0 0,-117 25-31 0 0,-71 18-20 0 0,196-44 97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1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279 254 10367 0 0,'0'0'935'0'0,"1"1"-768"0"0,0 1-128 0 0,0-1 0 0 0,-1 1 0 0 0,1-1-1 0 0,-1 1 1 0 0,1-1 0 0 0,-1 1 0 0 0,1-1 0 0 0,-1 1 0 0 0,0 0 0 0 0,0-1 0 0 0,1 1 0 0 0,-1 0 0 0 0,0-1 0 0 0,-1 1 0 0 0,1 0 0 0 0,0-1 0 0 0,0 1 0 0 0,-1-1 0 0 0,1 1 0 0 0,-1 0 0 0 0,0-1 0 0 0,1 1 0 0 0,-1-1 0 0 0,0 0 0 0 0,0 1 0 0 0,-1 1 0 0 0,-5 8 567 0 0,-1-1 0 0 0,-14 14 1 0 0,11-11-317 0 0,-125 156 1878 0 0,70-96-1567 0 0,59-66-551 0 0,5-5 4 0 0,0 0 0 0 0,0 0-1 0 0,0 0 1 0 0,0 0 0 0 0,1 0 0 0 0,-1 1-1 0 0,-1 2 1 0 0,0-23 330 0 0,5 9-363 0 0,0 0-1 0 0,0 1 1 0 0,1-1 0 0 0,0 1-1 0 0,0 0 1 0 0,1 0-1 0 0,8-12 1 0 0,-4 5 18 0 0,14-21-36 0 0,1 2 0 0 0,44-51 1 0 0,-34 45-15 0 0,13-13-280 0 0,3 2 0 0 0,93-77 0 0 0,-125 115 280 0 0,0 1 0 0 0,1 1 0 0 0,22-12 0 0 0,-30 18 67 0 0,-1 1-1 0 0,1 0 0 0 0,1 1 1 0 0,-1 0-1 0 0,0 0 0 0 0,1 1 1 0 0,-1 1-1 0 0,14-1 0 0 0,-22 2-39 0 0,1 0 0 0 0,0 0 0 0 0,0 0 0 0 0,0 1-1 0 0,0-1 1 0 0,0 1 0 0 0,-1-1 0 0 0,1 1 0 0 0,0 0 0 0 0,-1 0 0 0 0,1 1-1 0 0,0-1 1 0 0,-1 0 0 0 0,0 1 0 0 0,1-1 0 0 0,-1 1 0 0 0,3 2-1 0 0,-3-1-8 0 0,0 0 0 0 0,0 0-1 0 0,0 0 1 0 0,0 0-1 0 0,-1 0 1 0 0,1 0 0 0 0,-1 0-1 0 0,0 0 1 0 0,0 0-1 0 0,0 1 1 0 0,-1-1 0 0 0,2 6-1 0 0,-2 5 24 0 0,0 0 0 0 0,-1 0 1 0 0,0 0-1 0 0,-1-1 0 0 0,-7 25 0 0 0,0-6 96 0 0,-1-2-1 0 0,-1 1 0 0 0,-2-1 0 0 0,-24 40 1 0 0,3-15-24 0 0,-51 62 1 0 0,81-114-82 0 0,-6 14 32 0 0,9-16-267 0 0,15-4-11366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5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74 7367 0 0,'0'0'5578'0'0,"0"11"-2602"0"0,0-10-2815 0 0,0 0 0 0 0,0 0 0 0 0,0 0 1 0 0,0-1-1 0 0,0 1 0 0 0,0 0 0 0 0,0 0 1 0 0,0 0-1 0 0,1 0 0 0 0,-1 0 0 0 0,0 0 1 0 0,1 0-1 0 0,-1 0 0 0 0,0-1 0 0 0,1 1 1 0 0,-1 0-1 0 0,1 0 0 0 0,-1 0 0 0 0,1-1 1 0 0,-1 1-1 0 0,1 0 0 0 0,0-1 0 0 0,-1 1 1 0 0,3 1-1 0 0,-1-2-116 0 0,0 1 0 0 0,0-1 0 0 0,0 1 0 0 0,0-1 0 0 0,1 0 0 0 0,-1 0 0 0 0,0 0 0 0 0,0 0 0 0 0,1 0 0 0 0,2-1 0 0 0,13-3-8 0 0,-1 0 0 0 0,1-2 0 0 0,-1 0 0 0 0,-1-1 0 0 0,1 0 0 0 0,-1-1 0 0 0,25-18 0 0 0,-26 12-58 0 0,-14 13-79 0 0,-1 0-17 0 0,1 0 93 0 0,-1 0 0 0 0,1 0 0 0 0,-1 0 0 0 0,1 1 0 0 0,-1-1 0 0 0,0 0 0 0 0,0 0 0 0 0,1 0 0 0 0,-1 0 0 0 0,0 0 0 0 0,0 0 1 0 0,0 0-1 0 0,0 0 0 0 0,0 0 0 0 0,0-1 0 0 0,-4 0 16 0 0,0 1 0 0 0,1 0 0 0 0,-1 0 0 0 0,0 0 0 0 0,0 0 0 0 0,0 1 0 0 0,0 0 0 0 0,0 0 0 0 0,0 0 1 0 0,0 0-1 0 0,0 0 0 0 0,0 1 0 0 0,0 0 0 0 0,1-1 0 0 0,-1 2 0 0 0,0-1 0 0 0,-5 2 0 0 0,-2 2 7 0 0,0 0-1 0 0,0 0 1 0 0,0 1 0 0 0,-16 12 0 0 0,16-9-5 0 0,0 1 0 0 0,1 0 1 0 0,0 0-1 0 0,0 1 1 0 0,1 1-1 0 0,0 0 1 0 0,-10 20-1 0 0,15-25 14 0 0,0 0-1 0 0,1 1 1 0 0,0-1-1 0 0,0 1 0 0 0,1 0 1 0 0,0 0-1 0 0,0 0 1 0 0,1 0-1 0 0,0 0 1 0 0,0 0-1 0 0,1 0 0 0 0,0 0 1 0 0,0 0-1 0 0,1 0 1 0 0,2 9-1 0 0,-2-15-13 0 0,0 0 1 0 0,0 0-1 0 0,0 0 0 0 0,0 0 0 0 0,0 0 0 0 0,0 0 0 0 0,1 0 1 0 0,-1 0-1 0 0,1-1 0 0 0,-1 1 0 0 0,1-1 0 0 0,-1 1 1 0 0,1-1-1 0 0,0 0 0 0 0,0 1 0 0 0,0-1 0 0 0,0 0 1 0 0,0 0-1 0 0,0 0 0 0 0,0-1 0 0 0,0 1 0 0 0,0 0 0 0 0,0-1 1 0 0,1 1-1 0 0,-1-1 0 0 0,0 0 0 0 0,4 0 0 0 0,4 0-307 0 0,0 0-1 0 0,1 0 0 0 0,-1-1 0 0 0,16-4 0 0 0,-1 0-1058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52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14943 0 0,'0'0'3442'0'0,"-7"6"-2512"0"0,-23 15-107 0 0,21-16-805 0 0,1 1 0 0 0,0 0 1 0 0,0 0-1 0 0,-13 13 0 0 0,17-13 90 0 0,0-1 1 0 0,0 1-1 0 0,0 0 0 0 0,1 0 1 0 0,-3 9-1 0 0,-51 104 812 0 0,36-71-840 0 0,15-28-66 0 0,9-11 16 0 0,-2-6-21 0 0,5 3 2 0 0,-4-5-7 0 0,0 0 0 0 0,0 0 0 0 0,1-1 0 0 0,-1 1 0 0 0,0-1 0 0 0,0 0 0 0 0,0 1-1 0 0,1-1 1 0 0,-1 0 0 0 0,0-1 0 0 0,0 1 0 0 0,1 0 0 0 0,-1-1 0 0 0,0 1 0 0 0,3-1 0 0 0,35-15 18 0 0,-30 12 10 0 0,102-52-481 0 0,-42 11-7937 0 0,-52 32 2664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5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36 7831 0 0,'-1'-2'356'0'0,"-7"-32"11096"0"0,7 36-10768 0 0,-6 29-271 0 0,1-1 1 0 0,1 1-1 0 0,2 0 0 0 0,0 38 0 0 0,13 129-411 0 0,-6-131 30 0 0,12 59-32 0 0,0 10 0 0 0,-16-131-56 0 0,0-1-1 0 0,0 1 1 0 0,0 0-1 0 0,0 0 1 0 0,-1 0-1 0 0,0-1 0 0 0,0 1 1 0 0,0 0-1 0 0,-1-1 1 0 0,1 1-1 0 0,-1-1 1 0 0,0 1-1 0 0,-1-1 1 0 0,-4 8-1 0 0,6-11-231 0 0,0 0-1 0 0,1 0 0 0 0,-1 0 1 0 0,0 0-1 0 0,0 0 1 0 0,0-1-1 0 0,0 1 0 0 0,0 0 1 0 0,0 0-1 0 0,0 0 0 0 0,0-1 1 0 0,-2 2-1 0 0,-5 1-1591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5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74 11055 0 0,'-9'0'636'0'0,"0"0"-1"0"0,0 1 1 0 0,1 0-1 0 0,-1 1 1 0 0,-10 2-1 0 0,16-3-155 0 0,-1 1 0 0 0,1-1 0 0 0,-1 1 0 0 0,1-1 0 0 0,0 1 0 0 0,0 0 0 0 0,0 0 0 0 0,0 1 0 0 0,0-1 0 0 0,0 0 0 0 0,1 1 0 0 0,-1 0 0 0 0,1 0 0 0 0,-4 4 0 0 0,5-5 100 0 0,12 6-283 0 0,4 1-187 0 0,-6-6-78 0 0,1-1 0 0 0,-1 0 0 0 0,1-1 0 0 0,-1 0 0 0 0,1 0-1 0 0,0-1 1 0 0,9-1 0 0 0,68-11 89 0 0,172-53 131 0 0,-34 8-99 0 0,-173 45-134 0 0,-73 29-1867 0 0,5-5-3546 0 0,-1-1-1756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5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3679 0 0,'1'-1'284'0'0,"10"-14"1399"0"0,11-23-1 0 0,-9 16 1511 0 0,-12 20-2255 0 0,4-3 450 0 0,0-2 379 0 0,-5 7-1674 0 0,0 0 0 0 0,1 0 0 0 0,-1 0 0 0 0,0 0 0 0 0,0 0 0 0 0,0 0 0 0 0,0 0 0 0 0,0 0 0 0 0,0-1 0 0 0,1 1-1 0 0,-1 0 1 0 0,0 0 0 0 0,0 0 0 0 0,0 0 0 0 0,0 0 0 0 0,0 0 0 0 0,1 0 0 0 0,-1 0 0 0 0,0 0 0 0 0,0 0 0 0 0,0 0 0 0 0,0 0 0 0 0,0 1 0 0 0,1-1 0 0 0,-1 0 0 0 0,0 0 0 0 0,0 0 0 0 0,0 0 0 0 0,0 0 0 0 0,1 0 465 0 0,-1 1-465 0 0,0-1 0 0 0,0 0 0 0 0,0 0 0 0 0,0 0 0 0 0,0 0 0 0 0,0 0 0 0 0,0 0-1 0 0,1 1 1 0 0,3 11 1274 0 0,1 22-1936 0 0,-4-25 1093 0 0,14 148 875 0 0,6 41-691 0 0,-14-150-744 0 0,-7-46-82 0 0,-4-19-5691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5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36 351 2303 0 0,'0'0'102'0'0,"-2"2"-1"0"0,-1 0-77 0 0,-12 16-27 0 0,1 11 8287 0 0,12-16-2441 0 0,4-10-4604 0 0,5 8-190 0 0,4-1-713 0 0,-9-9-319 0 0,0-1 1 0 0,0 1-1 0 0,0-1 0 0 0,0 1 1 0 0,0-1-1 0 0,0 1 0 0 0,0-1 1 0 0,0 0-1 0 0,0 0 0 0 0,0 0 1 0 0,0 0-1 0 0,0-1 0 0 0,0 1 1 0 0,0-1-1 0 0,0 1 1 0 0,0-1-1 0 0,0 1 0 0 0,0-1 1 0 0,-1 0-1 0 0,1 0 0 0 0,0 0 1 0 0,0 0-1 0 0,2-2 0 0 0,-1 1 43 0 0,1-1-1 0 0,0 0 0 0 0,-1 0 1 0 0,0 0-1 0 0,0-1 0 0 0,0 1 0 0 0,0-1 1 0 0,0 1-1 0 0,3-8 0 0 0,0-5 39 0 0,0 1-1 0 0,3-20 1 0 0,-1 6-55 0 0,9-46 75 0 0,-12 48-3 0 0,1 0 0 0 0,13-35 0 0 0,-16 55-100 0 0,0-1 1 0 0,1 1-1 0 0,-1 0 1 0 0,2 0-1 0 0,-1 0 1 0 0,1 1-1 0 0,0 0 1 0 0,0-1-1 0 0,1 2 1 0 0,0-1-1 0 0,0 1 1 0 0,9-7-1 0 0,-11 10-5 0 0,0-1 0 0 0,0 1 0 0 0,0 1 0 0 0,0-1 0 0 0,0 0 0 0 0,0 1 0 0 0,0 0 0 0 0,0 0 0 0 0,1 0 0 0 0,-1 1 0 0 0,0-1 0 0 0,1 1 0 0 0,-1 0 0 0 0,0 1 0 0 0,1-1 0 0 0,-1 0 0 0 0,0 1 0 0 0,1 0 0 0 0,-1 0 0 0 0,0 1 0 0 0,5 1 0 0 0,-3 0 14 0 0,1 1-1 0 0,-1-1 1 0 0,0 1 0 0 0,0 1 0 0 0,0-1 0 0 0,-1 1-1 0 0,1 0 1 0 0,-1 0 0 0 0,0 1 0 0 0,-1-1 0 0 0,8 13-1 0 0,10 21 97 0 0,-3 1-1 0 0,-1 1 0 0 0,-2 0 0 0 0,18 75 0 0 0,-29-94-103 0 0,-1 0 0 0 0,0 1-1 0 0,-1-1 1 0 0,-2 1-1 0 0,-2 44 1 0 0,-1-52 0 0 0,0 0 0 0 0,-1 0 1 0 0,-1-1-1 0 0,0 1 0 0 0,-1-1 0 0 0,0 0 1 0 0,-2-1-1 0 0,1 1 0 0 0,-2-1 0 0 0,1 0 1 0 0,-2-1-1 0 0,-15 19 0 0 0,17-23-49 0 0,0-1 0 0 0,-1 0 0 0 0,0 0 0 0 0,0 0-1 0 0,-1-1 1 0 0,1 0 0 0 0,-1-1 0 0 0,-1 0 0 0 0,1 0 0 0 0,-1-1-1 0 0,0 0 1 0 0,0-1 0 0 0,0 0 0 0 0,0 0 0 0 0,-1-1 0 0 0,1-1-1 0 0,0 1 1 0 0,-18-2 0 0 0,22-1 25 0 0,-1 0 1 0 0,1 0-1 0 0,0-1 0 0 0,0 0 1 0 0,0 0-1 0 0,0 0 0 0 0,0-1 1 0 0,1 0-1 0 0,-1 0 0 0 0,1 0 0 0 0,0-1 1 0 0,0 0-1 0 0,0 0 0 0 0,0 0 1 0 0,1-1-1 0 0,-1 0 0 0 0,-4-6 0 0 0,8 10-2 0 0,0 0-1 0 0,1 0 1 0 0,-1 0-1 0 0,0-1 1 0 0,0 1-1 0 0,0 0 0 0 0,1-1 1 0 0,-1 1-1 0 0,1-1 1 0 0,-1 1-1 0 0,1-1 0 0 0,-1 1 1 0 0,1-1-1 0 0,0 1 1 0 0,0-1-1 0 0,0 1 0 0 0,0-1 1 0 0,0 1-1 0 0,0-3 1 0 0,1 2-58 0 0,0-1 0 0 0,-1 1 0 0 0,1 0 0 0 0,0 0 0 0 0,1 0 0 0 0,-1 0 0 0 0,0 0 0 0 0,1 0 0 0 0,-1 0 0 0 0,1 0 0 0 0,2-2 0 0 0,5-3-546 0 0,0 0 0 0 0,1 0 0 0 0,0 1 0 0 0,13-6 0 0 0,-20 11 381 0 0,24-13-1226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5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215 108 10135 0 0,'0'0'778'0'0,"-2"2"-506"0"0,-28 28 2350 0 0,12-12 3257 0 0,19-16-5770 0 0,-1 1 1 0 0,1 0-1 0 0,0-1 1 0 0,0 1-1 0 0,0-1 1 0 0,2 4 0 0 0,-2-4-84 0 0,1-1 0 0 0,-1 1 0 0 0,1 0 0 0 0,-1-1 0 0 0,1 0 0 0 0,-1 1 0 0 0,1-1 0 0 0,0 0 0 0 0,0 0 0 0 0,0 0 0 0 0,2 1 1 0 0,0 0 12 0 0,1 1-6 0 0,1-1 1 0 0,0 0-1 0 0,0 0 1 0 0,0 0-1 0 0,0 0 1 0 0,1-1-1 0 0,-1 0 1 0 0,0-1-1 0 0,0 1 1 0 0,1-1-1 0 0,-1-1 1 0 0,0 1-1 0 0,1-1 1 0 0,-1 0-1 0 0,8-2 1 0 0,-2-1 121 0 0,0 1 1 0 0,0-2 0 0 0,0 0-1 0 0,-1 0 1 0 0,0-1-1 0 0,18-13 1 0 0,-25 16-129 0 0,0 0 1 0 0,-1 0 0 0 0,0 0-1 0 0,0 0 1 0 0,0-1 0 0 0,0 0-1 0 0,0 1 1 0 0,-1-1 0 0 0,1 0-1 0 0,-1 0 1 0 0,0-1-1 0 0,0 1 1 0 0,-1 0 0 0 0,0-1-1 0 0,1 1 1 0 0,-1 0 0 0 0,-1-1-1 0 0,1 0 1 0 0,-1 1-1 0 0,1-1 1 0 0,-1 1 0 0 0,-1-1-1 0 0,1 0 1 0 0,0 1 0 0 0,-1-1-1 0 0,0 1 1 0 0,0-1 0 0 0,-4-7-1 0 0,4 10-30 0 0,0-1 0 0 0,-1 1 0 0 0,1 0 0 0 0,-1 0-1 0 0,1 0 1 0 0,-1 0 0 0 0,0 0 0 0 0,1 1 0 0 0,-1-1 0 0 0,0 0 0 0 0,0 1-1 0 0,-1-1 1 0 0,1 1 0 0 0,0 0 0 0 0,0 0 0 0 0,-1 0 0 0 0,1 0 0 0 0,0 0-1 0 0,-1 0 1 0 0,1 1 0 0 0,-1-1 0 0 0,1 1 0 0 0,-1 0 0 0 0,1-1 0 0 0,-1 1-1 0 0,1 0 1 0 0,-5 1 0 0 0,-2 0-13 0 0,1 0 0 0 0,-1 1 0 0 0,1 0 0 0 0,0 0 0 0 0,0 1 0 0 0,-16 7 0 0 0,-8 8-42 0 0,0 2 0 0 0,1 0 0 0 0,-31 30 0 0 0,43-35 57 0 0,2 1-1 0 0,0 1 1 0 0,1 1-1 0 0,-17 24 1 0 0,28-35 7 0 0,0 1 1 0 0,0 0-1 0 0,0 0 1 0 0,1 1-1 0 0,1 0 1 0 0,-1-1-1 0 0,1 1 1 0 0,1 0 0 0 0,-1 0-1 0 0,2 1 1 0 0,-1-1-1 0 0,1 0 1 0 0,1 16-1 0 0,0-20-1 0 0,1 0 1 0 0,0-1-1 0 0,0 1 0 0 0,1-1 1 0 0,-1 1-1 0 0,1-1 0 0 0,0 1 1 0 0,0-1-1 0 0,0 0 0 0 0,1 0 0 0 0,-1 0 1 0 0,1 0-1 0 0,0-1 0 0 0,0 1 1 0 0,1-1-1 0 0,-1 0 0 0 0,1 0 0 0 0,-1 0 1 0 0,1 0-1 0 0,0 0 0 0 0,0-1 1 0 0,0 0-1 0 0,0 0 0 0 0,1 0 1 0 0,-1 0-1 0 0,1-1 0 0 0,-1 1 0 0 0,1-1 1 0 0,-1 0-1 0 0,1-1 0 0 0,0 1 1 0 0,-1-1-1 0 0,1 0 0 0 0,0 0 1 0 0,0 0-1 0 0,4-2 0 0 0,57-14-1803 0 0,-46 9-747 0 0,23-10 0 0 0,-16 4-4423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5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10591 0 0,'-2'1'10660'0'0,"-11"6"-10195"0"0,1 0-1 0 0,-1 1 1 0 0,2 1 0 0 0,-1-1-1 0 0,-19 21 1 0 0,27-25-465 0 0,0 0 0 0 0,0 1 0 0 0,1-1 0 0 0,-1 1 0 0 0,1-1 0 0 0,-5 10 0 0 0,-5 7 0 0 0,3-7 50 0 0,0 1 1 0 0,0 1-1 0 0,2 0 0 0 0,0 0 0 0 0,-11 33 0 0 0,15-37 105 0 0,1 0 0 0 0,0 1 0 0 0,1-1 0 0 0,1 1 0 0 0,0 14 0 0 0,1-21-82 0 0,4 8-13 0 0,1 2-37 0 0,6-4 19 0 0,-8-10-44 0 0,0-1-1 0 0,0 1 1 0 0,0-1-1 0 0,0 0 1 0 0,0 1-1 0 0,0-1 1 0 0,0-1-1 0 0,0 1 1 0 0,1 0-1 0 0,-1-1 1 0 0,0 0-1 0 0,1 0 1 0 0,-1 0-1 0 0,0 0 1 0 0,0 0-1 0 0,1 0 1 0 0,-1-1-1 0 0,6-1 1 0 0,5-3-192 0 0,1 0 0 0 0,25-14 0 0 0,-11 5-438 0 0,-2 2-1868 0 0,24-14 0 0 0,-32 14-4604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5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1 434 14887 0 0,'0'0'5786'0'0,"1"2"-5034"0"0,39 37 1245 0 0,-29-29-1607 0 0,0 0-1 0 0,0 1 1 0 0,11 16-1 0 0,-18-21-345 0 0,-3-2 24 0 0,4 16-33 0 0,-4-17-42 0 0,0 0-1 0 0,0 0 1 0 0,-1-1-1 0 0,1 1 1 0 0,-1 0-1 0 0,1 0 1 0 0,-1 0-1 0 0,0 0 1 0 0,0 0-1 0 0,0-1 1 0 0,0 1-1 0 0,-2 5 1 0 0,0 0-32 0 0,1-3-129 0 0,-1 1 0 0 0,1-1 0 0 0,-1 1 0 0 0,0-1 0 0 0,-1 0-1 0 0,0 0 1 0 0,1 0 0 0 0,-2 0 0 0 0,1-1 0 0 0,0 1 0 0 0,-1-1 0 0 0,0 0 0 0 0,0 0 0 0 0,-9 7 0 0 0,-3 4-1891 0 0</inkml:trace>
  <inkml:trace contextRef="#ctx0" brushRef="#br0" timeOffset="1">240 2 5063 0 0,'-23'-2'448'0'0,"10"2"-352"0"0,-1 0-96 0 0,0 4 0 0 0,0 1 2336 0 0,-2 2 448 0 0,0 2 88 0 0,3 0 16 0 0,5-2-2296 0 0,2 0-464 0 0,6 4-4688 0 0,4-1-952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5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5 12871 0 0,'0'0'1164'0'0,"2"-1"-958"0"0,10-2 8367 0 0,-13 6-8148 0 0,-4 5-361 0 0,1 0 1 0 0,-1 0-1 0 0,-1-1 0 0 0,0 1 1 0 0,-8 8-1 0 0,-40 35 140 0 0,49-47-202 0 0,-107 90-266 0 0,103-85 264 0 0,1 0-12 0 0,7-7-61 0 0,2 0-65 0 0,2 1 94 0 0,-1 0 0 0 0,1-1-1 0 0,-1 1 1 0 0,1-1-1 0 0,0 1 1 0 0,0-1-1 0 0,0 0 1 0 0,0 0-1 0 0,1 0 1 0 0,-1 0-1 0 0,1-1 1 0 0,-1 0-1 0 0,8 3 1 0 0,4-1-207 0 0,0 0 1 0 0,20 0-1 0 0,-22-2 27 0 0,-1 0-1 0 0,1 1 1 0 0,20 6 0 0 0,-28-7 255 0 0,-1 1 0 0 0,1 0 0 0 0,-1 0 1 0 0,1 1-1 0 0,-1-1 0 0 0,0 1 0 0 0,0 0 1 0 0,0 0-1 0 0,0 0 0 0 0,-1 1 1 0 0,1-1-1 0 0,-1 1 0 0 0,0 0 0 0 0,0 0 1 0 0,0 0-1 0 0,-1 0 0 0 0,1 1 0 0 0,-1-1 1 0 0,0 1-1 0 0,0-1 0 0 0,1 8 1 0 0,-2-10 51 0 0,-1 1 0 0 0,0 0 0 0 0,0-1 0 0 0,0 1 0 0 0,0 0 1 0 0,0-1-1 0 0,0 1 0 0 0,-1 0 0 0 0,1-1 0 0 0,-1 1 0 0 0,0-1 1 0 0,0 1-1 0 0,0-1 0 0 0,0 1 0 0 0,0-1 0 0 0,-2 4 0 0 0,-2 1 32 0 0,0 0-1 0 0,-1-1 0 0 0,-8 9 0 0 0,12-13-87 0 0,-1 0-1 0 0,0 0 1 0 0,0-1-1 0 0,0 1 0 0 0,0-1 1 0 0,-1 1-1 0 0,1-1 1 0 0,0 0-1 0 0,0 0 1 0 0,-1-1-1 0 0,1 1 1 0 0,-6 0-1 0 0,1-2 14 0 0,0 0 1 0 0,1-1-1 0 0,-1 0 0 0 0,0 0 0 0 0,-10-4 1 0 0,3 0-43 0 0,9 4-40 0 0,1 0-1 0 0,-1-1 1 0 0,1 0-1 0 0,0 0 1 0 0,-9-7 0 0 0,11 8-286 0 0,1 0 0 0 0,-1 0 0 0 0,1-1 0 0 0,-1 1 0 0 0,1-1 0 0 0,0 0 0 0 0,0 1 0 0 0,0-1 1 0 0,1 0-1 0 0,-1 0 0 0 0,-2-5 0 0 0,2-5-7019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1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82 11167 0 0,'-1'1'514'0'0,"-6"1"-362"0"0,1 1-1 0 0,-1 0 1 0 0,1 0 0 0 0,0 1 0 0 0,0 0 0 0 0,1 0 0 0 0,-1 0 0 0 0,1 1-1 0 0,0 0 1 0 0,0 0 0 0 0,0 0 0 0 0,1 0 0 0 0,0 1 0 0 0,0 0 0 0 0,0 0 0 0 0,-4 9-1 0 0,1 1 84 0 0,1 1 0 0 0,0 0 1 0 0,1 0-1 0 0,1 0 0 0 0,-3 26 0 0 0,-1-8 53 0 0,0 9 105 0 0,6-27-180 0 0,0 34 309 0 0,2-47-371 0 0,0 0 0 0 0,1 1 0 0 0,-1-1 0 0 0,1 0 0 0 0,0 0 0 0 0,1 0 0 0 0,-1 0 0 0 0,1 0 0 0 0,2 5 0 0 0,-3-7-47 0 0,1 0-1 0 0,-1 0 1 0 0,1-1-1 0 0,-1 1 1 0 0,1-1-1 0 0,0 1 0 0 0,-1-1 1 0 0,1 0-1 0 0,0 1 1 0 0,0-1-1 0 0,0 0 1 0 0,0 0-1 0 0,0 0 1 0 0,0-1-1 0 0,0 1 1 0 0,0 0-1 0 0,1-1 1 0 0,-1 1-1 0 0,0-1 0 0 0,0 0 1 0 0,1 0-1 0 0,-1 0 1 0 0,0 0-1 0 0,0 0 1 0 0,4-1-1 0 0,2 0 107 0 0,0-1-1 0 0,0 0 1 0 0,-1 0-1 0 0,1-1 0 0 0,12-6 1 0 0,-7 2-169 0 0,0-2 0 0 0,0 1 0 0 0,0-2 0 0 0,-1 0 0 0 0,-1 0 0 0 0,0-1 0 0 0,0 0 0 0 0,18-26 0 0 0,-1-6 151 0 0,32-63 0 0 0,-34 57-156 0 0,10-30-637 0 0,-25 53 111 0 0,20-37 0 0 0,-29 60-113 0 0,3-5 203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5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8287 0 0,'0'2'10258'0'0,"-4"56"-6176"0"0,2-42-3633 0 0,1 0-1 0 0,0 1 0 0 0,3 28 0 0 0,-1-36-443 0 0,0-1 0 0 0,0 1-1 0 0,1 0 1 0 0,1-1-1 0 0,0 0 1 0 0,0 1-1 0 0,0-1 1 0 0,1 0-1 0 0,7 10 1 0 0,-10-16-113 0 0,8 0-3123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5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16559 0 0,'0'0'2560'0'0,"12"3"-4376"0"0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5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12439 0 0,'0'0'1126'0'0,"-1"1"-929"0"0,-48 70 6349 0 0,29-44-6024 0 0,-25 45-1 0 0,43-69-508 0 0,-27 60 581 0 0,26-55-516 0 0,0-1 0 0 0,1 1 0 0 0,0 0 0 0 0,1 0-1 0 0,-1 0 1 0 0,1 12 0 0 0,2-16-2 0 0,0-2-58 0 0,0-1 1 0 0,0 1-1 0 0,0-1 0 0 0,0 1 0 0 0,1-1 0 0 0,-1 0 1 0 0,0 1-1 0 0,1-1 0 0 0,-1 0 0 0 0,1 0 1 0 0,-1 0-1 0 0,1 0 0 0 0,0 0 0 0 0,-1 0 0 0 0,1-1 1 0 0,0 1-1 0 0,-1-1 0 0 0,1 1 0 0 0,0-1 1 0 0,0 1-1 0 0,0-1 0 0 0,-1 0 0 0 0,1 0 0 0 0,0 0 1 0 0,0 0-1 0 0,3 0 0 0 0,2-1 63 0 0,0 2 44 0 0,-1-1 0 0 0,0-1 0 0 0,1 1 0 0 0,-1-1 0 0 0,0 0-1 0 0,1-1 1 0 0,-1 1 0 0 0,0-1 0 0 0,0 0 0 0 0,0-1 0 0 0,0 1-1 0 0,-1-1 1 0 0,1-1 0 0 0,-1 1 0 0 0,8-7 0 0 0,-9 7-30 0 0,-1 0 0 0 0,0-1 0 0 0,0 0 1 0 0,0 1-1 0 0,-1-1 0 0 0,1 0 0 0 0,-1 0 0 0 0,0-1 0 0 0,0 1 1 0 0,-1 0-1 0 0,1-1 0 0 0,-1 1 0 0 0,0-1 0 0 0,0 1 1 0 0,0-1-1 0 0,-1 1 0 0 0,0-8 0 0 0,-1 5-44 0 0,-1 0-1 0 0,0 0 1 0 0,-4-9 0 0 0,6 16-52 0 0,-1-1 1 0 0,1 1 0 0 0,-1-1-1 0 0,1 1 1 0 0,0-1 0 0 0,-1 1-1 0 0,1 0 1 0 0,-1-1 0 0 0,1 1-1 0 0,-1-1 1 0 0,1 1 0 0 0,-1 0-1 0 0,1 0 1 0 0,-1-1 0 0 0,1 1-1 0 0,-1 0 1 0 0,0 0 0 0 0,1 0-1 0 0,-1 0 1 0 0,0-1 0 0 0,-1 1-16 0 0,-15-7-148 0 0,-6-3-184 0 0,-33-18 1 0 0,51 25 282 0 0,-1-1 0 0 0,1 0 0 0 0,0 0 0 0 0,0 0 0 0 0,0 0 0 0 0,0-1 1 0 0,1 0-1 0 0,0 0 0 0 0,0 0 0 0 0,-6-10 0 0 0,10 14 23 0 0,0 1 0 0 0,-1-1 1 0 0,1 0-1 0 0,0 0 0 0 0,-1 0 0 0 0,1 0 1 0 0,0 1-1 0 0,0-1 0 0 0,0 0 0 0 0,0 0 1 0 0,0 0-1 0 0,0 0 0 0 0,0 0 1 0 0,0 1-1 0 0,0-1 0 0 0,0 0 0 0 0,1 0 1 0 0,-1 0-1 0 0,0 0 0 0 0,0 1 0 0 0,1-1 1 0 0,-1 0-1 0 0,1 0 0 0 0,-1 1 0 0 0,1-1 1 0 0,-1 0-1 0 0,1 1 0 0 0,-1-1 1 0 0,1 0-1 0 0,-1 1 0 0 0,1-1 0 0 0,0 1 1 0 0,-1-1-1 0 0,1 1 0 0 0,1-1 0 0 0,2-2-396 0 0,1 1 0 0 0,-1 0-1 0 0,1 0 1 0 0,7-2 0 0 0,-9 4-49 0 0,13-4-1387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08:5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 5527 0 0,'0'0'498'0'0,"9"-1"-396"0"0,0-1 507 0 0,21-2 16781 0 0,-30 4-17326 0 0,0 0 0 0 0,1-1 0 0 0,-1 1 0 0 0,0 0 0 0 0,1-1 0 0 0,-1 1 0 0 0,0-1 0 0 0,1 1 0 0 0,-1-1 1 0 0,0 1-1 0 0,0-1 0 0 0,0 1 0 0 0,1 0 0 0 0,-1-1 0 0 0,0 1 0 0 0,0-1 0 0 0,0 1 0 0 0,0-1 0 0 0,0 0 0 0 0,0 1 0 0 0,0-1 0 0 0,0 1 1 0 0,0-1-1 0 0,0 0 0 0 0,0-13 559 0 0,-1 7-583 0 0,2 1 0 0 0,-1-1 0 0 0,1 0 0 0 0,0 1-1 0 0,0-1 1 0 0,1 1 0 0 0,0-1 0 0 0,0 1 0 0 0,1 0 0 0 0,-1 0 0 0 0,1 0 0 0 0,1 0 0 0 0,-1 0-1 0 0,1 1 1 0 0,0 0 0 0 0,0-1 0 0 0,8-6 0 0 0,1-1-133 0 0,1 1 0 0 0,1 0-1 0 0,0 1 1 0 0,0 0 0 0 0,18-8 0 0 0,-32 18 105 0 0,0 1 0 0 0,0-1 0 0 0,0 1 0 0 0,0 0 1 0 0,0-1-1 0 0,0 1 0 0 0,0 0 0 0 0,0-1 0 0 0,0 1 0 0 0,0 0 0 0 0,0 0 1 0 0,0 0-1 0 0,0 0 0 0 0,0 0 0 0 0,0 0 0 0 0,0 0 0 0 0,0 1 1 0 0,0-1-1 0 0,0 0 0 0 0,0 0 0 0 0,0 1 0 0 0,0-1 0 0 0,0 1 1 0 0,2 0-1 0 0,-2 0 8 0 0,1 0 0 0 0,-1 1-1 0 0,0-1 1 0 0,0 1 0 0 0,1-1 0 0 0,-1 1 0 0 0,0-1 0 0 0,0 1 0 0 0,0-1 0 0 0,-1 1 0 0 0,1 0 0 0 0,0 0-1 0 0,0 3 1 0 0,9 48 108 0 0,-9-40-120 0 0,1-1 1 0 0,1 1 0 0 0,0 0-1 0 0,8 18 1 0 0,-8-24-9 0 0,0-1 0 0 0,0 1 0 0 0,0-1 0 0 0,1 0 0 0 0,0 1 0 0 0,1-2 0 0 0,-1 1 0 0 0,11 9 0 0 0,-14-14 0 0 0,1 1 0 0 0,-1-1 0 0 0,1 0 0 0 0,0 1 0 0 0,0-1 0 0 0,0 0 0 0 0,0 0 0 0 0,0 0 0 0 0,0 0 0 0 0,0-1 0 0 0,0 1 0 0 0,0 0 0 0 0,0-1 0 0 0,3 1 0 0 0,2 0 0 0 0,-2 1 0 0 0,19 1 0 0 0,41-7 147 0 0,-61 4-146 0 0,0 0 1 0 0,0 0 0 0 0,-1 0-1 0 0,1-1 1 0 0,0 0 0 0 0,0 0-1 0 0,6-2 1 0 0,1-1-2 0 0,4 1-344 0 0,-1-1-1 0 0,1-1 1 0 0,-1 0-1 0 0,26-13 0 0 0,-36 16-88 0 0,0 0 0 0 0,0 0-1 0 0,0 1 1 0 0,0 0 0 0 0,0 0-1 0 0,0 0 1 0 0,1 0 0 0 0,-1 1-1 0 0,9 0 1 0 0,-3 0-764 0 0,0 1 1 0 0,0 0-1 0 0,12 4 1 0 0,-7-1 294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3:20:5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1611 315 1839 0 0,'-1'2'134'0'0,"-2"1"-904"0"0,-8 8 9385 0 0,10-9-7740 0 0,0-4-717 0 0,-2-9-135 0 0,0 0-1 0 0,1 0 1 0 0,0 0-1 0 0,1 0 0 0 0,0-1 1 0 0,1 1-1 0 0,1-11 1 0 0,-1 4-339 0 0,-2-25 0 0 0,1 40 126 0 0,1 3-54 0 0,0 0 231 0 0,0 0 0 0 0,0-1 0 0 0,0 1 0 0 0,0 0 0 0 0,0 0 0 0 0,0-1 0 0 0,0 1 0 0 0,0 0 0 0 0,0 0 0 0 0,0 0-1 0 0,0-1 1 0 0,0 1 0 0 0,-1 0 0 0 0,1 0 0 0 0,0 0 0 0 0,0-1 0 0 0,0 1 0 0 0,0 0 0 0 0,-1 0 0 0 0,1 0 0 0 0,0 0 0 0 0,0-1 0 0 0,0 1 0 0 0,0 0-1 0 0,-1 0 1 0 0,1 0 0 0 0,0 0 0 0 0,0 0 0 0 0,-1 0 0 0 0,1 0 0 0 0,0 0 0 0 0,-11 1-188 0 0,-8 8 285 0 0,14-5 3 0 0,-1 1 0 0 0,1 0 1 0 0,0 1-1 0 0,1-1 0 0 0,-1 1 0 0 0,1 0 0 0 0,-4 7 0 0 0,3-4 647 0 0,-1 0 0 0 0,-1-1-1 0 0,-8 10 1 0 0,-12 5 1647 0 0,25-22-1071 0 0,0-3-1186 0 0,-1 1-114 0 0,-1-1 19 0 0,1 0 0 0 0,0-1-1 0 0,0 1 1 0 0,0-1 0 0 0,0 0 0 0 0,-4-5 0 0 0,6 7-31 0 0,-9-8 2 0 0,-12-8 11 0 0,17 15 42 0 0,-13-2 10 0 0,16 4-63 0 0,-20-10 77 0 0,10 7-25 0 0,6 1 102 0 0,-1-1 1 0 0,0 1-1 0 0,1-1 1 0 0,-11-7-1 0 0,5 3-86 0 0,-25-13 60 0 0,33 17-128 0 0,2 2 0 0 0,1 0 0 0 0,-1 0 0 0 0,1 0 0 0 0,-1 0 0 0 0,0 0 0 0 0,0 0 0 0 0,1 1 0 0 0,-1-1 0 0 0,0 1 0 0 0,-3-1 0 0 0,-9-3 0 0 0,-63-17 660 0 0,75 20-502 0 0,-24 0 554 0 0,19 1-592 0 0,1-1 0 0 0,0 1-1 0 0,0 0 1 0 0,0 1 0 0 0,-1-1-1 0 0,-7 3 1 0 0,-31 12 120 0 0,7-1 92 0 0,-66 34 0 0 0,83-35-75 0 0,-12 5 105 0 0,29-17-337 0 0,-9 7 89 0 0,-5 5-24 0 0,0-1-79 0 0,16-9 3 0 0,-15 8 25 0 0,-111 73 440 0 0,102-66-230 0 0,-13 12 242 0 0,2 0-254 0 0,2-1-168 0 0,-2 7-58 0 0,-9 8 49 0 0,32-30-25 0 0,-1 0 0 0 0,-1 0 0 0 0,-24 16 0 0 0,32-26-35 0 0,1 0 0 0 0,-21 17 0 0 0,14-10 0 0 0,14-11 0 0 0,-19 25 0 0 0,7-10 0 0 0,10-13 0 0 0,-6 15 0 0 0,-2 2 0 0 0,4-7 0 0 0,-1 1 0 0 0,-8 11 0 0 0,0 1 85 0 0,2 1 1 0 0,1 0-1 0 0,-10 30 0 0 0,11-29-58 0 0,2-2-27 0 0,-10 38 0 0 0,-20 155 0 0 0,32-125 0 0 0,6-59 0 0 0,3 0 0 0 0,1 0 0 0 0,10 49 0 0 0,-8-51 0 0 0,-2-7 0 0 0,-2 0 0 0 0,-1 0 0 0 0,-1 1 0 0 0,-5 24 0 0 0,4-29 0 0 0,-5 32 44 0 0,3-27 6 0 0,-1 39 0 0 0,6-53-50 0 0,2 1 0 0 0,1 1 11 0 0,2 1 31 0 0,0 1-31 0 0,-1-2-11 0 0,0 1 0 0 0,-3-11 0 0 0,0 1 0 0 0,-1 0 0 0 0,1 1 0 0 0,-1-1 0 0 0,0 0 0 0 0,-1 0 0 0 0,1 7 0 0 0,1 23 0 0 0,0-20 0 0 0,0-1 0 0 0,8 25 0 0 0,-3-21 3 0 0,13 23-1 0 0,-18-38 4 0 0,-1-2-2 0 0,7 18 47 0 0,-3 4-53 0 0,-1-10 7 0 0,1 1 29 0 0,-1 0 0 0 0,0 0 0 0 0,3 28 0 0 0,-6-28 27 0 0,1 0-1 0 0,4 16 0 0 0,4 21 165 0 0,-5-28-67 0 0,12 35 1 0 0,12 11-159 0 0,-27-61 6 0 0,0-4 0 0 0,-1 0 0 0 0,1 0 0 0 0,0 0 0 0 0,0-1 0 0 0,0 1 0 0 0,0-1 0 0 0,4 5-1 0 0,12 15 6 0 0,-9-12-11 0 0,0-3 0 0 0,2 0 0 0 0,0 2 0 0 0,-1-1 0 0 0,-3 0 0 0 0,2-1 0 0 0,0 0 0 0 0,-6-7 0 0 0,-1 0 0 0 0,-1 1 0 0 0,1-1 0 0 0,0 1 0 0 0,0 0 0 0 0,0 0 0 0 0,-1-1 0 0 0,1 1 0 0 0,1 3 0 0 0,12 13 0 0 0,-5-9 0 0 0,2 0 0 0 0,0-2 0 0 0,0-2 0 0 0,2-1 0 0 0,-1 0 0 0 0,2-1 0 0 0,10 0 0 0 0,-19-3 0 0 0,17 10 0 0 0,-13-6 0 0 0,14 5 0 0 0,-11-3 0 0 0,2 4 0 0 0,9 3 0 0 0,1 0 0 0 0,-6-4 0 0 0,-13-8 0 0 0,-1-1 0 0 0,-3 1 0 0 0,0-1 0 0 0,0 1 0 0 0,0 0 0 0 0,0-1 0 0 0,0 0 0 0 0,0 1 0 0 0,1-1 0 0 0,-1 0 0 0 0,4 0 0 0 0,-1-1 0 0 0,10-1 0 0 0,-1-1 0 0 0,2-1 0 0 0,0-1 0 0 0,7-2 0 0 0,-17 6 0 0 0,-1 2 0 0 0,19-5 0 0 0,-19 4 0 0 0,13 2 0 0 0,-3 1 0 0 0,-1 1 0 0 0,2 0 0 0 0,-1-1 0 0 0,0 1 0 0 0,2 1 0 0 0,-13-3 0 0 0,10 9 0 0 0,11 6 0 0 0,44 37 0 0 0,-64-50 0 0 0,1 0 0 0 0,0 0 0 0 0,0-1 0 0 0,11 4 0 0 0,15 7 0 0 0,-27-11 0 0 0,16 5 0 0 0,-2-3 0 0 0,0-1 0 0 0,0 0 0 0 0,33 1 0 0 0,60-7 0 0 0,-81-1 0 0 0,42-10 0 0 0,-43 7 0 0 0,49-4 0 0 0,102-8 0 0 0,-67 6 0 0 0,81-22 0 0 0,-132 21 0 0 0,-35 7 0 0 0,257-46 0 0 0,-108 32 0 0 0,34-10 0 0 0,-132 15 0 0 0,-37 5 0 0 0,68-5 0 0 0,-44 9 0 0 0,26-4 0 0 0,-45 7 0 0 0,-42 3 0 0 0,20-5 0 0 0,15-7 0 0 0,-32 10 0 0 0,23-12 0 0 0,-12 4 16 0 0,-2 0 0 0 0,1-2 0 0 0,28-24 0 0 0,39-50 48 0 0,-73 71-64 0 0,19-30 0 0 0,-6 8 0 0 0,-7 5 0 0 0,-2 0 0 0 0,7-8 64 0 0,-9 18-25 0 0,-5 9-31 0 0,-1 0 1 0 0,10-22-1 0 0,-15 28-7 0 0,0 0 0 0 0,-1 0 0 0 0,0-1 0 0 0,0 1 0 0 0,-1-1 0 0 0,0 1 0 0 0,0-1 0 0 0,-1-14 0 0 0,-1 7-29 0 0,-1 1 1 0 0,0-1-1 0 0,-7-21 1 0 0,-1 11-89 0 0,-6-15 25 0 0,12 27 79 0 0,0-1 12 0 0,-2-5 8 0 0,7 15 10 0 0,-1-5 9 0 0,0 6-21 0 0,-1 1 0 0 0,1-1 0 0 0,0 1 0 0 0,0 0-1 0 0,0-1 1 0 0,0 1 0 0 0,0-1 0 0 0,0 1 0 0 0,1-1-1 0 0,-1 1 1 0 0,1 0 0 0 0,-1-1 0 0 0,2-1 0 0 0,1-2 6 0 0,8-25 94 0 0,0-13-95 0 0,-9 41-11 0 0,-1-19 0 0 0,-1 10 11 0 0,0-1 31 0 0,-1 9-35 0 0,1 0 0 0 0,-1 0-1 0 0,1 0 1 0 0,-1 0-1 0 0,0 0 1 0 0,-2-5-1 0 0,0 3 43 0 0,-7-19 313 0 0,2 7-165 0 0,-1-32-112 0 0,5 32-85 0 0,4 17 0 0 0,1-29 0 0 0,5-49 0 0 0,-6 66 0 0 0,1 10 0 0 0,0-7 0 0 0,0 0 0 0 0,-1 0 0 0 0,0 1 0 0 0,-1-1 0 0 0,-2-14 0 0 0,1 7 0 0 0,0 1 0 0 0,1 13 0 0 0,-6-14 0 0 0,2 5 0 0 0,2 0 11 0 0,-1-1 31 0 0,0-2-39 0 0,1 0-1 0 0,1 0 1 0 0,0-1-1 0 0,1 1 1 0 0,2-20-1 0 0,2 2-20 0 0,7-32 0 0 0,-4 35-74 0 0,2-44 0 0 0,-9-18-254 0 0,-1 80 245 0 0,1 0 0 0 0,-1 1 0 0 0,-1-1 0 0 0,0 1 0 0 0,-9-20 0 0 0,10 27 110 0 0,0 1 1 0 0,-1-1-1 0 0,1 1 0 0 0,-1 0 0 0 0,0 0 1 0 0,0 0-1 0 0,0 0 0 0 0,0 0 1 0 0,-1 1-1 0 0,1-1 0 0 0,-1 1 0 0 0,-7-4 1 0 0,5 3 55 0 0,1 0 0 0 0,0 0 0 0 0,0-1 1 0 0,0 1-1 0 0,0-1 0 0 0,-8-10 0 0 0,9 10-338 0 0,1 1 93 0 0,1-1 0 0 0,-1 0 0 0 0,1 0-1 0 0,0 0 1 0 0,0 0 0 0 0,-2-5 0 0 0,1 3 393 0 0,0 1 1 0 0,0-1 0 0 0,0 1-1 0 0,0-1 1 0 0,-1 1 0 0 0,0 0-1 0 0,-9-8 1 0 0,11 11-229 0 0,0 0 1 0 0,0 0-1 0 0,0 0 0 0 0,0 0 1 0 0,-1 0-1 0 0,1 1 0 0 0,-1-1 1 0 0,-3-1-1 0 0,-17-9-69 0 0,11 2 84 0 0,10 6 0 0 0,2 1 0 0 0,-3 1 14 0 0,1-1 18 0 0,0-15-14 0 0,0 1-3 0 0,0-35 34 0 0,4 32-49 0 0,-3 0 0 0 0,-1 8-11 0 0,-1 3-42 0 0,2 8 49 0 0,1 1-1 0 0,0-1 1 0 0,-1 0 0 0 0,1 1-1 0 0,-1-1 1 0 0,1 1 0 0 0,0-1-1 0 0,-1 0 1 0 0,1 1 0 0 0,-1-1-1 0 0,0 1 1 0 0,1 0 0 0 0,-1-1-1 0 0,0 0 1 0 0,-2 0-6 0 0,-10-8-69 0 0,8 8 65 0 0,2 1 1 0 0,-26-3-62 0 0,9 2 75 0 0,6-1 0 0 0,10-1 0 0 0,3 1 0 0 0,-2 0 0 0 0,0-1 0 0 0,1 1 0 0 0,-1-1 0 0 0,1 0 0 0 0,-1 1 0 0 0,-2-6 0 0 0,1 2 0 0 0,-3-8 0 0 0,-6-17 0 0 0,10 26 0 0 0,-1-1 0 0 0,1 1 0 0 0,-1 0 0 0 0,0 0 0 0 0,-1 0 0 0 0,1 0 0 0 0,-1 1 0 0 0,0-1 0 0 0,0 1 0 0 0,0 1 0 0 0,0-1 0 0 0,-1 1 0 0 0,0 0 0 0 0,0 0 0 0 0,1 0 0 0 0,-2 1 0 0 0,1 0 0 0 0,0 0 0 0 0,0 1 0 0 0,-12-2 0 0 0,8 2 0 0 0,6 1 0 0 0,1 0 0 0 0,-1-1 0 0 0,1 1 0 0 0,-1-1 0 0 0,1 0 0 0 0,0 0 0 0 0,-5-2 0 0 0,-6-2 0 0 0,10 3 0 0 0,-5-6 0 0 0,5 5 18 0 0,0 0-1 0 0,1 0 1 0 0,-1 0 0 0 0,1-1-1 0 0,-1 1 1 0 0,1-1 0 0 0,-4-7-1 0 0,-6-6 63 0 0,-1 3-58 0 0,8 9-7 0 0,0 0 0 0 0,0 1 0 0 0,0 0 1 0 0,-1 0-1 0 0,1 1 0 0 0,-1-1 0 0 0,0 1 0 0 0,0 1 0 0 0,0-1 1 0 0,-13-1-1 0 0,-3 1 17 0 0,0 1 1 0 0,-31 1-1 0 0,-21 0 58 0 0,64 0-54 0 0,0 0 0 0 0,0 0-1 0 0,-14-4 1 0 0,-15-6 24 0 0,-1-1-60 0 0,6 5 0 0 0,-1 1 0 0 0,-62-2 0 0 0,7 2 0 0 0,32-3 0 0 0,33 4 0 0 0,0 1 0 0 0,-39 0 0 0 0,56 5 0 0 0,-1-1 0 0 0,1 1 0 0 0,0 1 0 0 0,-18 4 0 0 0,23-5 0 0 0,-15 5 0 0 0,16-5 0 0 0,-33 5 0 0 0,27-3 0 0 0,6-2 0 0 0,-1 0 0 0 0,1 0 0 0 0,0 0 0 0 0,-1-1 0 0 0,1 1 0 0 0,-1-1 0 0 0,-4 0 0 0 0,-8 1 0 0 0,-8-2 0 0 0,20 1 0 0 0,-15 2 0 0 0,5 0-11 0 0,-8-4-45 0 0,17 1 46 0 0,-7-2-60 0 0,1-3-20 0 0,7 1 78 0 0,0 0-1 0 0,1-1 1 0 0,-1 1 0 0 0,1-1 0 0 0,1 1 0 0 0,-1-1-1 0 0,1 0 1 0 0,0 0 0 0 0,0 0 0 0 0,1-1 0 0 0,-2-8-1 0 0,2 7 3 0 0,-1-1-1 0 0,-1 0 0 0 0,1 1 0 0 0,-2-1 1 0 0,-4-9-1 0 0,1 8 11 0 0,-3-3 0 0 0,5 11 0 0 0,2 1 0 0 0,1 0 0 0 0,0 0 0 0 0,0-1 0 0 0,-1 1 0 0 0,1 0 0 0 0,0 1 0 0 0,-1-1 0 0 0,1 0 0 0 0,0 1 0 0 0,-1-1 0 0 0,1 1 0 0 0,-1 0 0 0 0,1 0 0 0 0,-1 0 0 0 0,1 0 0 0 0,-1 0 0 0 0,1 0 0 0 0,-1 1 0 0 0,1-1 0 0 0,-1 1 0 0 0,-2 1 0 0 0,-3 1 0 0 0,-2 1-29 0 0,0 0 0 0 0,0 1 1 0 0,0 1-1 0 0,1 0 0 0 0,0 0 0 0 0,0 1 0 0 0,1-1 0 0 0,-12 14 1 0 0,6-7-1 0 0,13-12 15 0 0,-11 7-27 0 0,-13-3-143 0 0,-12-3-361 0 0,35-2 500 0 0,1 0 1 0 0,0-1-1 0 0,-1 1 0 0 0,1 0 0 0 0,0-1 1 0 0,0 1-1 0 0,-1-1 0 0 0,1 0 1 0 0,0 1-1 0 0,0-1 0 0 0,0 0 0 0 0,0 0 1 0 0,0 0-1 0 0,0 0 0 0 0,0 0 0 0 0,0 0 1 0 0,0 0-1 0 0,0 0 0 0 0,-1-2 1 0 0,1 1-96 0 0,-1-1 0 0 0,1 1 0 0 0,0 0 1 0 0,0-1-1 0 0,0 1 0 0 0,0-1 1 0 0,0 0-1 0 0,0-4 0 0 0,1 3-365 0 0,0-1 0 0 0,0 1-1 0 0,0 0 1 0 0,1 0 0 0 0,1-6-1 0 0,3-7-1238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3:3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1375 2 10303 0 0,'0'0'1170'0'0,"-16"-1"132"0"0,14 0-1207 0 0,0 2-1 0 0,0-1 0 0 0,0 0 1 0 0,0 0-1 0 0,0 1 0 0 0,0-1 1 0 0,0 1-1 0 0,0 0 0 0 0,0-1 0 0 0,0 1 1 0 0,-2 1-1 0 0,-24 16 868 0 0,9-6 231 0 0,-55 26 894 0 0,-46 23-2021 0 0,1-4-61 0 0,-141 60-16 0 0,229-106 21 0 0,0-1 0 0 0,-1-2 0 0 0,1-1 0 0 0,-1-1 0 0 0,-1-2 0 0 0,-54 0 0 0 0,80-4-2 0 0,1-1-1 0 0,-1 1 1 0 0,0-1 0 0 0,1-1-1 0 0,-1 1 1 0 0,-9-4-1 0 0,13 3-2 0 0,1 1-1 0 0,-1 0 1 0 0,0-1-1 0 0,1 0 0 0 0,-1 0 1 0 0,1 0-1 0 0,0 0 1 0 0,-1 0-1 0 0,1 0 0 0 0,0 0 1 0 0,1-1-1 0 0,-1 1 1 0 0,0-1-1 0 0,1 0 0 0 0,-1 1 1 0 0,-1-4-1 0 0,3 3 0 0 0,-1 1 1 0 0,0-1-1 0 0,1 1 0 0 0,-1-1 0 0 0,1 0 0 0 0,0 1 0 0 0,0-1 1 0 0,0 1-1 0 0,0-1 0 0 0,0 0 0 0 0,1 1 0 0 0,-1-1 0 0 0,1 0 1 0 0,0 1-1 0 0,-1-1 0 0 0,1 1 0 0 0,0-1 0 0 0,2-2 0 0 0,0 0-6 0 0,0 0 0 0 0,1 0 0 0 0,-1 0-1 0 0,1 0 1 0 0,0 0 0 0 0,1 1 0 0 0,4-4 0 0 0,3-2-41 0 0,2 2 32 0 0,-1 5 1 0 0,-13 3 9 0 0,0-1 0 0 0,0 1 0 0 0,0 0 0 0 0,0 0 0 0 0,0 0 1 0 0,0 0-1 0 0,0 0 0 0 0,0 0 0 0 0,1 0 0 0 0,-1 0 0 0 0,0 0 1 0 0,0 0-1 0 0,0 0 0 0 0,0 0 0 0 0,0 0 0 0 0,0 0 0 0 0,0 0 1 0 0,1 0-1 0 0,-1 0 0 0 0,0 0 0 0 0,0 0 0 0 0,0 0 0 0 0,0 0 0 0 0,0 1 1 0 0,0-1-1 0 0,0 0 0 0 0,0 0 0 0 0,1 0 0 0 0,-1 0 0 0 0,0 0 1 0 0,0 0-1 0 0,0 0 0 0 0,0 0 0 0 0,0 0 0 0 0,0 0 0 0 0,0 0 1 0 0,0 1-1 0 0,0-1 0 0 0,0 0 0 0 0,0 0 0 0 0,0 0 0 0 0,0 0 1 0 0,0 0-1 0 0,0 0 0 0 0,0 0 0 0 0,0 1 0 0 0,0-1 0 0 0,0 0 1 0 0,0 0-1 0 0,0 0 0 0 0,3 6-5 0 0,-1 0 0 0 0,0 0 0 0 0,0 0 1 0 0,-1 0-1 0 0,0 0 0 0 0,0 1 0 0 0,0-1 0 0 0,-1 0 1 0 0,0 1-1 0 0,-1 9 0 0 0,-37 120-5 0 0,14-55 11 0 0,0 0 59 0 0,-44 100 0 0 0,-42 36 15 0 0,12-61-71 0 0,60-98 77 0 0,24-32-27 0 0,11-22-53 0 0,-8 20 0 0 0,4-3 1 0 0,7-17 2 0 0,1-1 4 0 0,0 2 46 0 0,3 4 17 0 0,-4-8-65 0 0,1 0 1 0 0,-1 0-1 0 0,0-1 1 0 0,1 1 0 0 0,-1 0-1 0 0,1-1 1 0 0,-1 1 0 0 0,1 0-1 0 0,-1-1 1 0 0,1 1 0 0 0,0-1-1 0 0,-1 1 1 0 0,1-1 0 0 0,0 1-1 0 0,-1-1 1 0 0,1 1 0 0 0,1-1-1 0 0,0 1 20 0 0,0 1 13 0 0,0-1-1 0 0,0 0 0 0 0,1 1 0 0 0,-1-1 1 0 0,1 0-1 0 0,-1-1 0 0 0,1 1 1 0 0,-1 0-1 0 0,1-1 0 0 0,-1 1 1 0 0,1-1-1 0 0,2 0 0 0 0,3 1 58 0 0,-2-1-8 0 0,1 1 0 0 0,0-1-1 0 0,-1-1 1 0 0,1 1 0 0 0,0-1-1 0 0,-1 0 1 0 0,1-1 0 0 0,6-1-1 0 0,52-23 604 0 0,-43 16-480 0 0,16-6 88 0 0,0 2 0 0 0,1 2 0 0 0,0 1 0 0 0,1 2 0 0 0,0 2 0 0 0,57-2-1 0 0,-52 10-206 0 0,-28 2-75 0 0,-3 2-16 0 0,-3 0-13 0 0,-8-4-78 0 0,-2 1-113 0 0,3 7 174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3:3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34 164 5063 0 0,'-6'4'150'0'0,"5"-2"-113"0"0,-1-1 1 0 0,0 0 0 0 0,0 0 0 0 0,0 0 0 0 0,0 0 0 0 0,0 0 0 0 0,0 0 0 0 0,0 0 0 0 0,-9 1 8197 0 0,22-9-6326 0 0,21-10-1421 0 0,254-91 3526 0 0,-254 97-3727 0 0,-27 9-258 0 0,13-4 81 0 0,0-1 0 0 0,1 2 1 0 0,0 1-1 0 0,34-4 0 0 0,-41 6-274 0 0,-10 1 134 0 0,1 0-97 0 0,8 7-1692 0 0,3 6-8973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3:3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0,'0'0'13104'0'0,"0"2"-11632"0"0,4 14-1121 0 0,0 0 0 0 0,1 0 0 0 0,0 0 0 0 0,1 0 0 0 0,1-1-1 0 0,0 0 1 0 0,1 0 0 0 0,1-1 0 0 0,1 0 0 0 0,0-1 0 0 0,0 0-1 0 0,1 0 1 0 0,21 17 0 0 0,-5-5-55 0 0,1-2 0 0 0,1-2-1 0 0,62 36 1 0 0,-56-38-165 0 0,54 27 36 0 0,-74-40-151 0 0,-1 2 0 0 0,-1 0 0 0 0,1 0 0 0 0,-1 1 0 0 0,-1 1 0 0 0,1 0 0 0 0,-2 1-1 0 0,1 0 1 0 0,16 24 0 0 0,-9-10-1481 0 0,8 7-4788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3:35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34 9215 0 0,'0'0'422'0'0,"-5"-12"148"0"0,3 11-497 0 0,1-1 0 0 0,0 0 0 0 0,0 1 0 0 0,-1-1 0 0 0,1 1 0 0 0,-1 0 0 0 0,1-1 0 0 0,-1 1-1 0 0,0 0 1 0 0,1 0 0 0 0,-1 0 0 0 0,0 0 0 0 0,0 0 0 0 0,0 0 0 0 0,0 0 0 0 0,0 1 0 0 0,-3-1 0 0 0,2 0 191 0 0,-1 1 0 0 0,1 0-1 0 0,0 0 1 0 0,0 0 0 0 0,0 1 0 0 0,-1-1 0 0 0,1 1 0 0 0,0 0 0 0 0,0 0 0 0 0,-4 2 0 0 0,-1 1 284 0 0,0 0 0 0 0,0 0 0 0 0,1 1 0 0 0,0 0 0 0 0,0 1 0 0 0,0-1 0 0 0,-9 12 0 0 0,-45 60-2 0 0,-14 18-332 0 0,10-30-147 0 0,-121 96 0 0 0,178-155-60 0 0,0-1 1 0 0,-1 0 0 0 0,-13 7 0 0 0,3-3 47 0 0,16-8-7 0 0,-5 2-52 0 0,6-2-113 0 0,14-4-2486 0 0,43-11 667 0 0,-36 9 1168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3:35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10591 0 0,'0'0'488'0'0,"1"-2"-12"0"0,22-30 5000 0 0,-18 44-7157 0 0,1-4 1298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1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11111 0 0,'0'0'1008'0'0,"1"1"-726"0"0,0 0-175 0 0,1-1 1 0 0,-1 1 0 0 0,0 0 0 0 0,0 0-1 0 0,0 0 1 0 0,0 1 0 0 0,0-1 0 0 0,0 0-1 0 0,0 0 1 0 0,-1 0 0 0 0,1 1 0 0 0,0-1-1 0 0,-1 0 1 0 0,1 1 0 0 0,-1-1 0 0 0,1 3-1 0 0,0 0 89 0 0,0 0 0 0 0,-1 0 0 0 0,0 0-1 0 0,0 0 1 0 0,-1 7 0 0 0,-1 3 201 0 0,0-1 1 0 0,-8 21-1 0 0,-4 4 173 0 0,-1-1 0 0 0,-21 36 0 0 0,-46 66 264 0 0,31-66-600 0 0,-22 38-148 0 0,62-90-86 0 0,-8 10-37 0 0,2 2 1 0 0,2 0-1 0 0,-14 42 1 0 0,27-70-17 0 0,1 1-3477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3:3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16847 0 0,'0'0'1640'0'0,"4"-8"-336"0"0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3:4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548 426 2303 0 0,'0'0'459'0'0,"1"-1"889"0"0,16-7 3984 0 0,-16 7-4471 0 0,8-6 4299 0 0,-6 5-4774 0 0,-1 0-1 0 0,0 0 1 0 0,0 0-1 0 0,-1 0 1 0 0,1-1-1 0 0,0 1 1 0 0,-1-1-1 0 0,1 0 1 0 0,-1 1-1 0 0,2-6 1 0 0,8-34-859 0 0,-9 29 753 0 0,6-19-306 0 0,-2 0 1 0 0,2-41-1 0 0,-8 61 25 0 0,1 0 1 0 0,-2 0-1 0 0,0 0 1 0 0,0 0-1 0 0,-1 0 1 0 0,0 0-1 0 0,-1 0 1 0 0,-1 1-1 0 0,-6-17 1 0 0,8 25-2 0 0,0-1 1 0 0,0 1 0 0 0,0 0-1 0 0,0 0 1 0 0,0 0 0 0 0,0 0-1 0 0,-1 1 1 0 0,1-1 0 0 0,-1 0-1 0 0,0 1 1 0 0,0 0 0 0 0,0 0-1 0 0,0 0 1 0 0,0 0 0 0 0,0 0-1 0 0,-1 0 1 0 0,1 1 0 0 0,-1 0-1 0 0,1 0 1 0 0,-1 0 0 0 0,1 0-1 0 0,-1 0 1 0 0,0 1 0 0 0,1-1-1 0 0,-5 1 1 0 0,1 1-1 0 0,-1 0 1 0 0,1 0-1 0 0,0 0 1 0 0,0 1-1 0 0,0 0 1 0 0,0 0-1 0 0,0 1 0 0 0,1 0 1 0 0,-1 0-1 0 0,1 1 1 0 0,-12 8-1 0 0,-272 188 2 0 0,257-180-6 0 0,12-8-11 0 0,-21 18 1 0 0,37-26 12 0 0,0 0 0 0 0,0 0 1 0 0,1 1-1 0 0,-1-1 0 0 0,1 1 1 0 0,0 1-1 0 0,1-1 0 0 0,-1 0 1 0 0,-2 7-1 0 0,2 4-44 0 0,6-8 36 0 0,-1 0 1 0 0,1 0-1 0 0,0 0 0 0 0,1 0 0 0 0,0 0 0 0 0,0 0 0 0 0,5 7 1 0 0,-1-5 3 0 0,1 1 0 0 0,0-1 0 0 0,1 0 1 0 0,0-1-1 0 0,1 0 0 0 0,13 11 1 0 0,-15-14 41 0 0,1 0 1 0 0,0-1 0 0 0,0 0 0 0 0,0-1-1 0 0,1 1 1 0 0,-1-2 0 0 0,1 1-1 0 0,16 2 1 0 0,-20-5 20 0 0,-1-1-1 0 0,1 1 0 0 0,0-2 1 0 0,-1 1-1 0 0,1-1 0 0 0,-1 1 1 0 0,0-1-1 0 0,1-1 0 0 0,-1 1 1 0 0,0-1-1 0 0,0 0 0 0 0,1 0 1 0 0,-1-1-1 0 0,-1 1 0 0 0,1-1 1 0 0,7-6-1 0 0,4-4 120 0 0,0-1 0 0 0,-1-1 0 0 0,13-16 0 0 0,-25 27-158 0 0,10-13 6 0 0,-2 0-1 0 0,0-1 0 0 0,-1 0 1 0 0,-1-1-1 0 0,10-26 1 0 0,-3 7-27 0 0,-4 15 3 0 0,-10 18 13 0 0,-1-12 52 0 0,0 14 36 0 0,-1 3-94 0 0,0 0 0 0 0,0-1 0 0 0,0 1 1 0 0,0 0-1 0 0,0 0 0 0 0,0-1 0 0 0,0 1 0 0 0,0 0 1 0 0,0 0-1 0 0,0-1 0 0 0,0 1 0 0 0,0 0 1 0 0,0 0-1 0 0,0-1 0 0 0,0 1 0 0 0,0 0 0 0 0,0 0 1 0 0,0-1-1 0 0,0 1 0 0 0,0 0 0 0 0,-1 0 0 0 0,1-1 1 0 0,0 1-1 0 0,0 0 0 0 0,0 0 0 0 0,0 0 0 0 0,0-1 1 0 0,-1 1-1 0 0,1 0 0 0 0,0 0 0 0 0,0 0 0 0 0,-1-1 1 0 0,1 1-1 0 0,0 0 0 0 0,0 0 0 0 0,0 0 0 0 0,-1 0 1 0 0,1 0-1 0 0,0 0 0 0 0,0 0 0 0 0,-1 0 1 0 0,1 0-1 0 0,0 0 0 0 0,-1 0 0 0 0,1 0 0 0 0,0 0 1 0 0,0 0-1 0 0,-1 0 0 0 0,1 0 0 0 0,-10 6 36 0 0,2 2-45 0 0,7-8 4 0 0,1 1 0 0 0,-1-1-1 0 0,1 1 1 0 0,-1-1 0 0 0,0 1-1 0 0,1-1 1 0 0,-1 1 0 0 0,1-1 0 0 0,0 1-1 0 0,-1-1 1 0 0,1 1 0 0 0,-1 0-1 0 0,1-1 1 0 0,0 1 0 0 0,0 0-1 0 0,-1 1 1 0 0,0 3-44 0 0,-4 17 34 0 0,5-17 9 0 0,0 9 1 0 0,1 6-12 0 0,-1-1 1 0 0,0 1-1 0 0,-2-1 0 0 0,0 0 0 0 0,-1 1 0 0 0,-9 28 1 0 0,-1-10-11 0 0,-33 63 1 0 0,41-90 18 0 0,-37 67 3 0 0,-90 126 0 0 0,65-124-1 0 0,19-25 13 0 0,39-41 31 0 0,2-3-50 0 0,6-9-78 0 0,2 0-11 0 0,0 0 7 0 0,-1-1 2 0 0,1 0 1 0 0,-1-1-1 0 0,0 1 0 0 0,1 0 1 0 0,-1-1-1 0 0,0 1 0 0 0,1-1 0 0 0,-1 1 1 0 0,1-1-1 0 0,-1 1 0 0 0,1-1 0 0 0,-1 1 1 0 0,1-1-1 0 0,-1 1 0 0 0,2 0 1 0 0,10 7-1472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3:4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7831 0 0,'-1'2'7258'0'0,"-18"34"-3852"0"0,15-30-3296 0 0,0 1 0 0 0,0-1 0 0 0,1 1 0 0 0,0-1-1 0 0,1 1 1 0 0,-1 0 0 0 0,1 0 0 0 0,0 0 0 0 0,1 0-1 0 0,-2 14 1 0 0,3-21-173 0 0,0 1 0 0 0,0 0 1 0 0,0-1-1 0 0,0 1 0 0 0,0 0 0 0 0,1 0 0 0 0,-1-1 0 0 0,0 1 0 0 0,0 0 1 0 0,0-1-1 0 0,1 1 0 0 0,-1 0 0 0 0,0-1 0 0 0,1 1 0 0 0,-1 0 0 0 0,0-1 1 0 0,1 1-1 0 0,-1-1 0 0 0,1 1 0 0 0,-1-1 0 0 0,1 1 0 0 0,-1-1 0 0 0,1 1 0 0 0,0-1 1 0 0,-1 1-1 0 0,2 0 0 0 0,8 3-6408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3:4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353 208 11167 0 0,'-2'1'514'0'0,"-8"4"-358"0"0,1-1 0 0 0,-2 0 0 0 0,1-1 0 0 0,0 0 0 0 0,-12 1 0 0 0,-4 2 3657 0 0,26-16-3116 0 0,1 7-608 0 0,0 1-1 0 0,0-1 0 0 0,0 0 0 0 0,1 0 1 0 0,-1 1-1 0 0,1-1 0 0 0,0 1 0 0 0,-1-1 1 0 0,1 1-1 0 0,3-3 0 0 0,24-21 389 0 0,-22 20-366 0 0,12-9 114 0 0,1 1 0 0 0,38-22 0 0 0,48-15 19 0 0,-62 31-74 0 0,-34 15-85 0 0,0 1 0 0 0,1 0 0 0 0,-1 0 0 0 0,1 1 1 0 0,0 0-1 0 0,0 1 0 0 0,0 0 0 0 0,0 1 0 0 0,19 0 0 0 0,-29 2-61 0 0,1-1 1 0 0,0 0 0 0 0,-1 1-1 0 0,1-1 1 0 0,-1 1-1 0 0,1-1 1 0 0,0 1 0 0 0,-1 0-1 0 0,0 0 1 0 0,1 0-1 0 0,-1 0 1 0 0,1 0-1 0 0,-1 0 1 0 0,0 0 0 0 0,0 0-1 0 0,0 0 1 0 0,1 1-1 0 0,-1-1 1 0 0,-1 0 0 0 0,1 1-1 0 0,0-1 1 0 0,0 1-1 0 0,0-1 1 0 0,-1 1-1 0 0,1-1 1 0 0,-1 1 0 0 0,1 0-1 0 0,-1-1 1 0 0,0 1-1 0 0,1 0 1 0 0,-1-1 0 0 0,0 1-1 0 0,0 2 1 0 0,0 2 10 0 0,0 1-1 0 0,-1-1 1 0 0,1 0 0 0 0,-1 1 0 0 0,0-1 0 0 0,-1 0 0 0 0,-3 11 0 0 0,-1-5-39 0 0,-1 1 0 0 0,0-1 1 0 0,-1 0-1 0 0,0-1 1 0 0,-1 1-1 0 0,-16 15 0 0 0,-2-1-174 0 0,-40 29 0 0 0,-259 215-598 0 0,265-213 768 0 0,-55 67 0 0 0,111-118-16 0 0,0 0-1 0 0,1 0 1 0 0,-7 11-1 0 0,0 3-18 0 0,10-18-48 0 0,1 9-21 0 0,1-9 104 0 0,-1-1 0 0 0,1 1 0 0 0,-1 0 0 0 0,1-1 0 0 0,0 1 0 0 0,-1-1 0 0 0,1 1 0 0 0,0-1 0 0 0,0 1 0 0 0,0-1 0 0 0,1 2 0 0 0,8 2-56 0 0,0-2 97 0 0,1 0-1 0 0,-1-1 0 0 0,1-1 1 0 0,0 1-1 0 0,-1-2 0 0 0,1 0 1 0 0,0 0-1 0 0,13-2 1 0 0,12-5 282 0 0,39-11 1 0 0,21-4 305 0 0,83-9 364 0 0,-161 27-1666 0 0,1 0-1 0 0,33-1 0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3:4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46 10591 0 0,'0'0'488'0'0,"-1"-1"-12"0"0,-24-37-76 0 0,24 36 699 0 0,1 2-1014 0 0,0 0 1 0 0,0-1-1 0 0,0 1 1 0 0,0 0-1 0 0,-1 0 1 0 0,1 0-1 0 0,0 0 0 0 0,0-1 1 0 0,0 1-1 0 0,0 0 1 0 0,0 0-1 0 0,0 0 0 0 0,0 0 1 0 0,0-1-1 0 0,0 1 1 0 0,0 0-1 0 0,-1 0 1 0 0,1 0-1 0 0,0 0 0 0 0,0 0 1 0 0,0 0-1 0 0,0 0 1 0 0,0-1-1 0 0,0 1 1 0 0,-1 0-1 0 0,1 0 0 0 0,0 0 1 0 0,0 0-1 0 0,0 0 1 0 0,0 0-1 0 0,-1 0 0 0 0,1 0 1 0 0,0 0-1 0 0,0 0 1 0 0,0 0-1 0 0,-1 0 1 0 0,1 0-1 0 0,0 0 0 0 0,0 0 1 0 0,-3 7 2315 0 0,1 12-1714 0 0,2-17-689 0 0,0 9 13 0 0,0 0 0 0 0,0 0 0 0 0,-1 0 0 0 0,-1 0 0 0 0,0 0 0 0 0,-5 17 0 0 0,0-10 21 0 0,-1 0 0 0 0,-1-1 0 0 0,-1 0 0 0 0,0 0 0 0 0,-17 20 0 0 0,-37 50 75 0 0,63-87-104 0 0,1 0 1 0 0,0 1 0 0 0,-1-1 0 0 0,1 0 0 0 0,0 1 0 0 0,0-1 0 0 0,-1 0 0 0 0,1 1 0 0 0,0-1 0 0 0,0 1 0 0 0,0-1 0 0 0,-1 0 0 0 0,1 1 0 0 0,0-1 0 0 0,0 1 0 0 0,0-1 0 0 0,0 1 0 0 0,0-1 0 0 0,0 1 0 0 0,0-1 0 0 0,0 0 0 0 0,0 1 0 0 0,0-1 0 0 0,0 1 0 0 0,0-1 0 0 0,0 1 0 0 0,1-1 0 0 0,-1 0 0 0 0,0 1 0 0 0,0-1 0 0 0,0 1-1 0 0,0-1 1 0 0,1 1 0 0 0,0 0 2 0 0,0 0 0 0 0,0-1 0 0 0,0 1-1 0 0,1 0 1 0 0,-1-1 0 0 0,0 1-1 0 0,0-1 1 0 0,1 1 0 0 0,-1-1-1 0 0,0 1 1 0 0,2-1 0 0 0,4 1 12 0 0,-1 0 1 0 0,0-1-1 0 0,0 1 1 0 0,10-2 0 0 0,162-32 672 0 0,-60 9-452 0 0,-106 23-389 0 0,1 0 1 0 0,-1 1-1 0 0,0 1 0 0 0,1 0 0 0 0,16 3 0 0 0,-6-1-777 0 0,3 1-2932 0 0,-14-1 2392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3:4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51 5983 0 0,'0'-1'274'0'0,"2"-33"850"0"0,0 18 10493 0 0,-6 43-11452 0 0,-1-1-1 0 0,-1 1 1 0 0,-1-1 0 0 0,-14 33 0 0 0,18-52-140 0 0,-85 198 408 0 0,35-90-194 0 0,-61 124 137 0 0,-8 17 32 0 0,118-245-410 0 0,0 0 0 0 0,1 1 0 0 0,0-1 0 0 0,0 1 0 0 0,1-1 0 0 0,1 1 0 0 0,0 0 0 0 0,1 20 0 0 0,0-30-249 0 0,0 1 0 0 0,1-1 1 0 0,-1 0-1 0 0,1 1 0 0 0,-1-1 1 0 0,1 0-1 0 0,2 4 0 0 0,2 4-973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0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494 297 3679 0 0,'0'0'2004'0'0,"0"3"-1110"0"0,1 1-174 0 0,1 12-121 0 0,-1-5 6616 0 0,20-27-6311 0 0,-18 13-886 0 0,-1 1-1 0 0,0-1 0 0 0,1 1 1 0 0,-1-1-1 0 0,0 0 0 0 0,0 0 1 0 0,-1 0-1 0 0,1 0 0 0 0,-1 0 1 0 0,1 0-1 0 0,-1-1 0 0 0,0 1 1 0 0,0 0-1 0 0,-1-1 0 0 0,1 1 1 0 0,-1 0-1 0 0,1-1 0 0 0,-1 1 1 0 0,0-1-1 0 0,-1-4 0 0 0,-1-7 16 0 0,0 1-1 0 0,-1 0 0 0 0,-8-21 0 0 0,5 15 19 0 0,-1-11-32 0 0,5 18-8 0 0,0 1 0 0 0,-2 0-1 0 0,1 0 1 0 0,-8-15-1 0 0,10 22-1 0 0,1 4-6 0 0,-1-1 0 0 0,1 1 0 0 0,-1 0 0 0 0,1-1 1 0 0,-1 1-1 0 0,0 0 0 0 0,1-1 0 0 0,-1 1 0 0 0,0 0 1 0 0,0 0-1 0 0,0 0 0 0 0,0 0 0 0 0,-2-2 1 0 0,3 2-7 0 0,-1 0 11 0 0,0 0 1 0 0,0 0-1 0 0,1 0 0 0 0,-1 0 1 0 0,0 0-1 0 0,0 0 1 0 0,0 0-1 0 0,0 0 0 0 0,0 1 1 0 0,0-1-1 0 0,0 0 1 0 0,0 1-1 0 0,0-1 0 0 0,0 1 1 0 0,0-1-1 0 0,0 1 1 0 0,-1-1-1 0 0,1 1 1 0 0,-1-1-1 0 0,-1 1-7 0 0,1 1 0 0 0,0-1-1 0 0,0 0 1 0 0,0 0 0 0 0,0 1 0 0 0,0-1-1 0 0,0 1 1 0 0,0 0 0 0 0,0 0 0 0 0,0-1 0 0 0,0 1-1 0 0,0 0 1 0 0,0 1 0 0 0,0-1 0 0 0,-1 2 0 0 0,-4 2-1 0 0,0-1 0 0 0,1 1 0 0 0,-1 0 0 0 0,1 0 0 0 0,0 0 0 0 0,-8 11 0 0 0,-25 35 0 0 0,12-14-10 0 0,-4 1-8 0 0,-1 0 0 0 0,-39 33 0 0 0,57-57 42 0 0,0 0 0 0 0,1 1 0 0 0,1 0 0 0 0,0 1 0 0 0,-16 29 0 0 0,10-10 77 0 0,-26 69 0 0 0,40-91-35 0 0,1 0 1 0 0,0 1 0 0 0,0-1 0 0 0,2 1 0 0 0,0-1-1 0 0,0 1 1 0 0,1 0 0 0 0,1-1 0 0 0,0 1-1 0 0,6 23 1 0 0,-7-35-55 0 0,1-1 0 0 0,-1 0 1 0 0,0 1-1 0 0,1-1 0 0 0,0 0 0 0 0,-1 0 0 0 0,1 1 0 0 0,-1-1 0 0 0,1 0 0 0 0,1 1 0 0 0,1 3 15 0 0,6 9 56 0 0,1-2 10 0 0,1-2 3 0 0,-9-8-80 0 0,0-1-1 0 0,0 0 0 0 0,0 0 1 0 0,0 0-1 0 0,1 0 1 0 0,-1 0-1 0 0,0 0 0 0 0,1 0 1 0 0,-1-1-1 0 0,1 1 1 0 0,-1-1-1 0 0,1 0 0 0 0,3 0 1 0 0,-2 0 2 0 0,1 0 1 0 0,0 0 0 0 0,-1-1 0 0 0,1 0-1 0 0,-1 0 1 0 0,6-2 0 0 0,4-3-4 0 0,-1 0 0 0 0,0-1 0 0 0,0-1 0 0 0,-1 0 0 0 0,0-1 0 0 0,0 0 0 0 0,-1-1 0 0 0,0 0 0 0 0,-1-1 0 0 0,13-17 0 0 0,2-7-66 0 0,-1 0 1 0 0,25-53-1 0 0,-44 78 31 0 0,8-14-104 0 0,0-1 0 0 0,-2 0 0 0 0,-1-1 0 0 0,9-35 0 0 0,-18 55 104 0 0,2-6-23 0 0,0 0 0 0 0,0 1 0 0 0,7-14 0 0 0,-8 18 40 0 0,-1 4-2 0 0,0 0 0 0 0,0 0 0 0 0,1 0 0 0 0,-1 1 0 0 0,1-1 0 0 0,0 0 0 0 0,0 1 0 0 0,0-1 0 0 0,3-2 0 0 0,3-5-16 0 0,-6 8-33 0 0,-2 3-15 0 0,0 1 64 0 0,-1-1 0 0 0,1 0 0 0 0,0 0-1 0 0,0 0 1 0 0,-1 0 0 0 0,1 0 0 0 0,-1 0 0 0 0,1 0 0 0 0,-1 0-1 0 0,0 2 1 0 0,-2 2 3 0 0,-29 56 2 0 0,21-41 0 0 0,-11 25 0 0 0,-29 100 0 0 0,37-104 0 0 0,10-27 0 0 0,3-9 29 0 0,0 0 0 0 0,1 0-1 0 0,-1 0 1 0 0,1 0 0 0 0,-1 0-1 0 0,2 0 1 0 0,-1 0 0 0 0,2 8 0 0 0,-1-7-2 0 0,0-1 50 0 0,0 1 0 0 0,1-1 1 0 0,0 0-1 0 0,5 10 0 0 0,0 1 21 0 0,-7-16-97 0 0,3 8 92 0 0,0-1-1 0 0,1 1 1 0 0,0-1 0 0 0,1 0 0 0 0,9 12 0 0 0,-7-8-21 0 0,-4-8-1 0 0,9 4-16 0 0,4-2-45 0 0,-13-5-150 0 0,0 0 0 0 0,1 0 0 0 0,-1-1 0 0 0,1 1 0 0 0,-1-1 0 0 0,7-1 0 0 0,8-6-4466 0 0,-1 1-1216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01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2759 0 0,'0'3'3126'0'0,"-1"4"-1248"0"0,0 1 0 0 0,-1-1 0 0 0,0 0 0 0 0,-4 8 0 0 0,3-7-950 0 0,-1-1 0 0 0,0 0 0 0 0,-9 13 0 0 0,8-13-569 0 0,1 0-1 0 0,0 0 0 0 0,0 0 1 0 0,1 1-1 0 0,0-1 0 0 0,0 1 1 0 0,-3 13-1 0 0,6-18-245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2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47 163 4143 0 0,'0'0'191'0'0,"2"-1"-11"0"0,18 2 8911 0 0,-20 0-8816 0 0,0 12 6209 0 0,-2 1-8390 0 0,2-12 1463 0 0,-21 96 1493 0 0,-17 128-108 0 0,34-201-886 0 0,3-19 6 0 0,0 1 0 0 0,0-1-1 0 0,0 1 1 0 0,1 0 0 0 0,1 12 0 0 0,0-17 590 0 0,1-3-407 0 0,2-1-193 0 0,1 0 0 0 0,-1 0 0 0 0,1-1-1 0 0,-1 0 1 0 0,0 0 0 0 0,0 0 0 0 0,0 0 0 0 0,-1 0-1 0 0,6-6 1 0 0,29-42 573 0 0,-20 27-508 0 0,46-69-250 0 0,-2 3-45 0 0,-59 86 135 0 0,-1 1 9 0 0,0 0 0 0 0,0 0 0 0 0,0 0 1 0 0,-1 0-1 0 0,1-1 0 0 0,1-4 0 0 0,-2 6-56 0 0,8 10-126 0 0,-5-3 208 0 0,-1 0 0 0 0,1 1 0 0 0,-1-1 0 0 0,-1 1 1 0 0,1-1-1 0 0,-1 1 0 0 0,0 0 0 0 0,0 0 0 0 0,2 12 0 0 0,5 14 8 0 0,-2-15 20 0 0,1 0 0 0 0,1 0 0 0 0,1-1-1 0 0,0-1 1 0 0,1 1 0 0 0,22 24 0 0 0,-18-25 31 0 0,-8-11 29 0 0,-7-3-54 0 0,1 0 0 0 0,0 0 0 0 0,0-1 0 0 0,0 1 0 0 0,0 0 0 0 0,0-1 0 0 0,0 1 0 0 0,0 0 0 0 0,0-1 0 0 0,0 1 0 0 0,0-1 0 0 0,0 0 0 0 0,0 1 0 0 0,1-1 0 0 0,-1 0 0 0 0,0 1 0 0 0,0-1 0 0 0,0 0 0 0 0,0 0 1 0 0,1 0-1 0 0,-1 0 0 0 0,0 0 0 0 0,0-1 0 0 0,0 1 0 0 0,0 0 0 0 0,1 0 0 0 0,-1-1 0 0 0,0 1 0 0 0,0-1 0 0 0,0 1 0 0 0,0-1 0 0 0,2-1 0 0 0,1 0-43 0 0,2-2 86 0 0,0-1 0 0 0,0 0-1 0 0,-1 0 1 0 0,0 0 0 0 0,0-1-1 0 0,0 1 1 0 0,6-11 0 0 0,-2 4-11 0 0,53-86 155 0 0,-17 25-106 0 0,67-67-107 0 0,-84 107-29 0 0,1-2-207 0 0,-13 14-409 0 0,0 2 0 0 0,36-32 0 0 0,-52 50 462 0 0,1 1 0 0 0,-1-1-1 0 0,1 1 1 0 0,0 0 0 0 0,0-1 0 0 0,-1 1-1 0 0,1 0 1 0 0,0-1 0 0 0,0 1 0 0 0,-1 0-1 0 0,1 0 1 0 0,0 0 0 0 0,0 0-1 0 0,0 0 1 0 0,-1-1 0 0 0,1 2 0 0 0,0-1-1 0 0,0 0 1 0 0,0 0 0 0 0,-1 0 0 0 0,1 0-1 0 0,0 0 1 0 0,0 1 0 0 0,1-1 0 0 0,-1 1 159 0 0,1 0-1515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2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221 144 4607 0 0,'0'0'2115'0'0,"0"-8"4609"0"0,-4 8-6637 0 0,0 0 0 0 0,1 0 0 0 0,-1 1 0 0 0,0-1 0 0 0,0 1 1 0 0,0 0-1 0 0,0 0 0 0 0,1 0 0 0 0,-1 1 0 0 0,0-1 0 0 0,1 1 0 0 0,-1 0 0 0 0,1 0 0 0 0,0 0 0 0 0,0 0 0 0 0,-1 0 1 0 0,1 1-1 0 0,-3 3 0 0 0,-7 7 436 0 0,0 1 1 0 0,-16 21-1 0 0,16-17-234 0 0,1 0-1 0 0,0 1 1 0 0,2 0-1 0 0,0 1 1 0 0,1 0-1 0 0,1 1 1 0 0,-10 37-1 0 0,17-55-189 0 0,1 1 0 0 0,-1 0-1 0 0,1-1 1 0 0,-1 1 0 0 0,1 0-1 0 0,0 0 1 0 0,1-1 0 0 0,-1 1-1 0 0,1 0 1 0 0,-1-1 0 0 0,1 1-1 0 0,0 0 1 0 0,3 5 0 0 0,-4-8-77 0 0,1-1 0 0 0,-1 1 0 0 0,1-1 1 0 0,-1 0-1 0 0,1 1 0 0 0,-1-1 1 0 0,1 1-1 0 0,0-1 0 0 0,-1 0 1 0 0,1 0-1 0 0,-1 1 0 0 0,1-1 0 0 0,0 0 1 0 0,-1 0-1 0 0,1 0 0 0 0,0 0 1 0 0,-1 0-1 0 0,1 0 0 0 0,1 0 1 0 0,0 0 45 0 0,4 1 2 0 0,1 0 0 0 0,-1-1 0 0 0,0 0 0 0 0,1-1 0 0 0,-1 1 0 0 0,0-1 0 0 0,0 0 0 0 0,0-1 0 0 0,8-2 0 0 0,5-3 82 0 0,27-14 0 0 0,-37 16-132 0 0,0 0 1 0 0,0-1-1 0 0,-1 0 0 0 0,1-1 0 0 0,-2 0 0 0 0,1 0 1 0 0,-1-1-1 0 0,0 0 0 0 0,-1 0 0 0 0,0-1 1 0 0,0 1-1 0 0,0-1 0 0 0,-1-1 0 0 0,-1 1 0 0 0,0-1 1 0 0,0 1-1 0 0,-1-1 0 0 0,0 0 0 0 0,-1-1 1 0 0,0 1-1 0 0,0 0 0 0 0,-1-1 0 0 0,0-14 0 0 0,-3 2-1 0 0,-1-1-1 0 0,-1 1 0 0 0,-10-37 0 0 0,8 37-45 0 0,6 22 19 0 0,-13-41-386 0 0,12 40 339 0 0,0-1 0 0 0,0 1 1 0 0,-1 0-1 0 0,1-1 0 0 0,0 1 0 0 0,-1 0 0 0 0,1 0 0 0 0,-1 0 0 0 0,0 0 0 0 0,0 0 0 0 0,0 0 0 0 0,0 1 0 0 0,-3-3 0 0 0,4 3 27 0 0,0 1-1 0 0,0 0 0 0 0,0-1 1 0 0,-1 1-1 0 0,1 0 1 0 0,0 0-1 0 0,0 0 1 0 0,0 0-1 0 0,0 0 1 0 0,0 0-1 0 0,0 0 0 0 0,0 1 1 0 0,0-1-1 0 0,0 0 1 0 0,0 1-1 0 0,0-1 1 0 0,0 0-1 0 0,0 1 0 0 0,0-1 1 0 0,0 1-1 0 0,-1 0 1 0 0,0 1-34 0 0,0-1 1 0 0,0 1-1 0 0,0 0 1 0 0,0-1-1 0 0,0 1 1 0 0,-3 4 0 0 0,2-1-236 0 0,1-1 0 0 0,-1 1 1 0 0,1 0-1 0 0,-2 6 1 0 0,-2 8-563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1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10 10591 0 0,'0'-9'7295'0'0,"-2"26"-5849"0"0,-3 36-1539 0 0,-4-5 455 0 0,-2-1 0 0 0,-3-1 0 0 0,-25 61-1 0 0,5-33-8 0 0,-50 82-1 0 0,-66 100 247 0 0,119-198-707 0 0,2 1 1 0 0,-36 109-1 0 0,65-166-493 0 0,-4 10 549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2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28 125 1839 0 0,'0'0'14358'0'0,"0"2"-14094"0"0,3 7-123 0 0,-2 1 0 0 0,1-1 0 0 0,-1 1 0 0 0,-1-1 0 0 0,0 1 0 0 0,-1 17 0 0 0,-15 60 517 0 0,10-64-85 0 0,2 0 0 0 0,-4 45 1 0 0,8-66-257 0 0,8 7 653 0 0,-4-7-868 0 0,0 0 0 0 0,1-1 0 0 0,-1 1 0 0 0,1-1 0 0 0,0 0 1 0 0,-1 0-1 0 0,1 0 0 0 0,0-1 0 0 0,0 0 0 0 0,-1 0 0 0 0,1 0 1 0 0,0 0-1 0 0,0-1 0 0 0,-1 0 0 0 0,1 0 0 0 0,-1 0 0 0 0,1 0 1 0 0,7-4-1 0 0,1 0-26 0 0,0-1 1 0 0,0-1-1 0 0,-1 0 1 0 0,0-1-1 0 0,13-11 0 0 0,-11 7-42 0 0,0-1 0 0 0,-1-1 0 0 0,14-18 0 0 0,30-50 34 0 0,-41 59-44 0 0,16-25-1623 0 0,27-58-1 0 0,-56 101 872 0 0,0-1 0 0 0,1 1 0 0 0,-1 0 0 0 0,6-5 0 0 0,1 0-1142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2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6 14223 0 0,'1'-5'3674'0'0,"-102"210"-1259"0"0,16 9-2073 0 0,2-6-261 0 0,17-65-17 0 0,5-15 0 0 0,58-121-321 0 0,0 0 0 0 0,1 0-1 0 0,-2 8 1 0 0,4-13-895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2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57 426 11519 0 0,'0'0'1895'0'0,"1"2"-1162"0"0,18 24 1154 0 0,-17-24-1307 0 0,7 1 1004 0 0,-14-7 1173 0 0,-4-3-2671 0 0,1 0 0 0 0,1-1 0 0 0,-1 0 0 0 0,1-1 1 0 0,1 0-1 0 0,-1 0 0 0 0,2 0 0 0 0,-8-15 0 0 0,10 17-73 0 0,1 0 0 0 0,0 0 1 0 0,0 0-1 0 0,1 0 0 0 0,0-1 1 0 0,0 1-1 0 0,1 0 0 0 0,-1 0 1 0 0,2-1-1 0 0,-1 1 0 0 0,1 0 1 0 0,0 0-1 0 0,1 0 0 0 0,2-8 1 0 0,-1 4-66 0 0,2-1 1 0 0,0 1 0 0 0,0 0-1 0 0,1 1 1 0 0,0-1 0 0 0,1 1-1 0 0,0 0 1 0 0,1 1 0 0 0,0 0-1 0 0,0 0 1 0 0,14-11 0 0 0,-1 3-441 0 0,1 2 0 0 0,1 0 1 0 0,0 2-1 0 0,29-13 0 0 0,-40 21 380 0 0,-1 0 0 0 0,1 0-1 0 0,1 1 1 0 0,-1 1 0 0 0,1 0-1 0 0,22-2 1 0 0,-31 4 145 0 0,1 1 1 0 0,-1 0-1 0 0,0 1 0 0 0,1-1 1 0 0,-1 1-1 0 0,0-1 1 0 0,0 1-1 0 0,0 1 0 0 0,0-1 1 0 0,0 0-1 0 0,0 1 0 0 0,0 0 1 0 0,0 0-1 0 0,0 0 0 0 0,-1 1 1 0 0,1-1-1 0 0,-1 1 1 0 0,0 0-1 0 0,0-1 0 0 0,0 2 1 0 0,0-1-1 0 0,0 0 0 0 0,0 1 1 0 0,1 3-1 0 0,3 7 219 0 0,0 1 0 0 0,-2-1 0 0 0,0 1 0 0 0,0 0 0 0 0,-2 1-1 0 0,0-1 1 0 0,2 18 0 0 0,-3-17-24 0 0,-1-12-187 0 0,-1 1-1 0 0,0 0 1 0 0,1 0-1 0 0,-1-1 1 0 0,-1 1 0 0 0,1 0-1 0 0,-1 0 1 0 0,0-1 0 0 0,0 1-1 0 0,0 0 1 0 0,-1-1 0 0 0,0 1-1 0 0,0-1 1 0 0,0 0 0 0 0,0 0-1 0 0,0 1 1 0 0,-1-1 0 0 0,0-1-1 0 0,-6 8 1 0 0,1-4-44 0 0,1-1 0 0 0,-1 0 1 0 0,0 0-1 0 0,-1 0 0 0 0,1-1 0 0 0,-1-1 0 0 0,0 1 1 0 0,-15 3-1 0 0,-1 2-195 0 0,8-3-291 0 0,-35 8 0 0 0,47-14 260 0 0,0 0 0 0 0,0 0-1 0 0,0-1 1 0 0,0 0 0 0 0,0 0-1 0 0,0 0 1 0 0,0-1-1 0 0,-1 1 1 0 0,1-1 0 0 0,0 0-1 0 0,-8-3 1 0 0,12 3 27 0 0,-1 0 0 0 0,1 1 1 0 0,0-1-1 0 0,-1 0 0 0 0,1 0 1 0 0,0 0-1 0 0,0 0 0 0 0,0 0 1 0 0,-2-2-1 0 0,-2-8-4145 0 0,4 0-688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2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9 6447 0 0,'0'0'298'0'0,"1"-2"-10"0"0,2-4 4201 0 0,-3 8-4193 0 0,-1 0 1 0 0,1 0-1 0 0,-1-1 1 0 0,1 1-1 0 0,0 0 1 0 0,0 0-1 0 0,0 4 1 0 0,0 9-6 0 0,-4 1 16 0 0,0-1 0 0 0,-1 0 0 0 0,-1 0 0 0 0,-11 20 0 0 0,-36 56 779 0 0,32-57-846 0 0,-51 79 205 0 0,-39 69 211 0 0,102-163-471 0 0,1 0-1 0 0,1 0 1 0 0,0 0-1 0 0,1 1 0 0 0,1 0 1 0 0,1 0-1 0 0,1 1 1 0 0,-1 38-1 0 0,4-47-124 0 0,2-3-186 0 0,-2-7-600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2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19 4143 0 0,'0'0'191'0'0,"1"-1"-11"0"0,4-2-55 0 0,1 1 0 0 0,-1-1 0 0 0,0 1 0 0 0,1 1 0 0 0,-1-1-1 0 0,10-1 1 0 0,6 2 8661 0 0,-48 2-8294 0 0,1 1 1 0 0,0 2-1 0 0,-31 8 0 0 0,41-7-369 0 0,1 1 0 0 0,0 1-1 0 0,0 0 1 0 0,1 1 0 0 0,0 1-1 0 0,0 0 1 0 0,1 1 0 0 0,-13 13-1 0 0,7-7 10 0 0,1 2-1 0 0,1 1 1 0 0,1 0-1 0 0,0 1 0 0 0,2 1 1 0 0,-25 44-1 0 0,37-60-104 0 0,0 0 0 0 0,0 0 0 0 0,0 1 0 0 0,0-1 0 0 0,1 0 1 0 0,0 1-1 0 0,0-1 0 0 0,1 1 0 0 0,-1 5 0 0 0,1-9-11 0 0,0 0 0 0 0,1 0 1 0 0,-1-1-1 0 0,0 1 0 0 0,1 0 0 0 0,-1 0 1 0 0,1-1-1 0 0,-1 1 0 0 0,1 0 1 0 0,0-1-1 0 0,0 1 0 0 0,0-1 0 0 0,0 1 1 0 0,0-1-1 0 0,0 0 0 0 0,0 1 1 0 0,0-1-1 0 0,1 0 0 0 0,-1 0 0 0 0,0 0 1 0 0,1 1-1 0 0,-1-2 0 0 0,1 1 1 0 0,-1 0-1 0 0,1 0 0 0 0,0 0 0 0 0,-1-1 1 0 0,1 1-1 0 0,0-1 0 0 0,-1 1 1 0 0,1-1-1 0 0,2 1 0 0 0,5-1 52 0 0,0 1 1 0 0,0-1-1 0 0,-1 0 0 0 0,1-1 0 0 0,0 0 0 0 0,0 0 0 0 0,12-4 0 0 0,60-23 150 0 0,-74 26-198 0 0,19-9 2 0 0,0 0 1 0 0,-1-2-1 0 0,0-1 1 0 0,31-23-1 0 0,-46 30-48 0 0,0-1 1 0 0,-1 0-1 0 0,0 0 0 0 0,0-1 1 0 0,-1 0-1 0 0,-1-1 0 0 0,1 0 1 0 0,-2 0-1 0 0,1-1 1 0 0,-1 1-1 0 0,-1-1 0 0 0,7-20 1 0 0,-11 28-14 0 0,0-1 0 0 0,0 1 0 0 0,0-1 1 0 0,-1 0-1 0 0,0 1 0 0 0,0-1 0 0 0,0 0 1 0 0,0 0-1 0 0,0 1 0 0 0,-1-1 0 0 0,1 1 1 0 0,-1-1-1 0 0,0 0 0 0 0,0 1 0 0 0,-4-7 1 0 0,4 7-4 0 0,-1 0 0 0 0,0 1 0 0 0,0-1 0 0 0,0 1 0 0 0,0-1 0 0 0,-1 1 0 0 0,1 0 0 0 0,-1 0 0 0 0,1 0 0 0 0,-1 0 0 0 0,0 1 0 0 0,0-1 0 0 0,1 1 0 0 0,-1-1 0 0 0,0 1 0 0 0,0 0 0 0 0,-1 0 0 0 0,-3 0 0 0 0,-5-1-52 0 0,-1 0-1 0 0,1 1 1 0 0,-1 1-1 0 0,1 0 1 0 0,-25 4-1 0 0,-62 17-44 0 0,92-19 128 0 0,-1 2-1268 0 0,23-1 683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2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13 8287 0 0,'0'0'639'0'0,"2"-1"-415"0"0,10-8 1569 0 0,-12 9-1721 0 0,0 0 1 0 0,0 0-1 0 0,0-1 1 0 0,0 1-1 0 0,0 0 1 0 0,0 0-1 0 0,0 0 1 0 0,-1-1 798 0 0,1 1-799 0 0,0 0 1 0 0,0 0-1 0 0,0 0 1 0 0,0 0-1 0 0,0 0 1 0 0,0 0-1 0 0,0 0 1 0 0,0 0-1 0 0,0 0 1 0 0,-1 0 0 0 0,1 0-1 0 0,0 0 1 0 0,0 0-1 0 0,0 0 1 0 0,0 0-1 0 0,0 0 1 0 0,0 0-1 0 0,0 0 1 0 0,-1 0-1 0 0,1 0 1 0 0,0 0-1 0 0,0 0 1 0 0,0 0 0 0 0,0 0-1 0 0,0 0 1 0 0,0 0-1 0 0,0 0 1 0 0,0 0-1 0 0,0 0 1 0 0,-1 0-1 0 0,1 0 1 0 0,-13 3 3079 0 0,8-1-4149 0 0,-4 3 1126 0 0,0 0 0 0 0,1 0-1 0 0,0 1 1 0 0,0 1 0 0 0,0-1 0 0 0,-10 12 0 0 0,-8 6-24 0 0,-86 84 49 0 0,35-33-52 0 0,72-69-33 0 0,-1-1 1 0 0,1 1 0 0 0,1 1 0 0 0,-1-1 0 0 0,1 1 0 0 0,0-1 0 0 0,-4 11 0 0 0,6-13-17 0 0,1 0 0 0 0,-1 0 0 0 0,1 1 0 0 0,0-1 0 0 0,0 0 0 0 0,0 0 0 0 0,1 1 0 0 0,-1-1 0 0 0,1 0 0 0 0,0 1 0 0 0,1-1 0 0 0,-1 0 0 0 0,1 1 0 0 0,1 7 0 0 0,-1-10-26 0 0,1 1 0 0 0,-1-1 0 0 0,0 0-1 0 0,1 1 1 0 0,-1-1 0 0 0,1 0 0 0 0,0 0-1 0 0,-1 0 1 0 0,1 0 0 0 0,0 0 0 0 0,0 0 0 0 0,1 0-1 0 0,3 2 1 0 0,-1-1 15 0 0,0-1 0 0 0,0 0 0 0 0,0 0 0 0 0,0 0 0 0 0,0 0 0 0 0,8 0 0 0 0,2 0-6 0 0,0 0 1 0 0,0-2-1 0 0,1 0 0 0 0,16-2 1 0 0,42-7-626 0 0,-25 2-5147 0 0,-22 1-302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2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28 5527 0 0,'0'0'423'0'0,"2"-1"-278"0"0,9-3 2083 0 0,0-1-1 0 0,22-13 4922 0 0,-42 29-6761 0 0,-4 3-278 0 0,-1 0 0 0 0,0-1 1 0 0,-1-1-1 0 0,-18 11 0 0 0,-27 24 43 0 0,24-16 31 0 0,14-13 40 0 0,-20 22 1 0 0,36-33-125 0 0,0 0 0 0 0,1-1 0 0 0,0 2-1 0 0,0-1 1 0 0,1 0 0 0 0,0 1 0 0 0,-6 14 0 0 0,10-20-77 0 0,0-1 0 0 0,0 0 0 0 0,0 1-1 0 0,0-1 1 0 0,0 0 0 0 0,0 1 0 0 0,0-1-1 0 0,0 0 1 0 0,1 1 0 0 0,-1-1 0 0 0,0 0-1 0 0,1 1 1 0 0,-1-1 0 0 0,1 0 0 0 0,-1 0-1 0 0,1 0 1 0 0,1 2 0 0 0,13 15 173 0 0,-10-14-161 0 0,1-1 1 0 0,-1 0 0 0 0,0 0 0 0 0,1 0 0 0 0,0-1 0 0 0,0 1 0 0 0,0-1 0 0 0,0-1 0 0 0,0 1 0 0 0,8 0 0 0 0,8 0-206 0 0,35-1 0 0 0,-32-2-396 0 0,-20 1 75 0 0,-1 0 0 0 0,1 0 0 0 0,-1-1 0 0 0,0 0 0 0 0,0 1 0 0 0,8-4 0 0 0,2-2-1199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2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50 5063 0 0,'-2'1'10334'0'0,"-5"2"-10089"0"0,1 1 1 0 0,-1 0 0 0 0,0 0 0 0 0,1 1-1 0 0,0 0 1 0 0,0 0 0 0 0,1 0 0 0 0,-1 1-1 0 0,1 0 1 0 0,0 0 0 0 0,1 0-1 0 0,-7 12 1 0 0,2-2-199 0 0,1 1-1 0 0,0 0 0 0 0,1 0 1 0 0,-6 24-1 0 0,12-36-28 0 0,0 0 0 0 0,0 1 0 0 0,0-1 0 0 0,1 0 0 0 0,-1 0 0 0 0,1 0-1 0 0,1 1 1 0 0,-1-1 0 0 0,1 0 0 0 0,-1 0 0 0 0,3 6 0 0 0,-2-8 56 0 0,1 1 0 0 0,-1-1 0 0 0,1 1 1 0 0,0-1-1 0 0,0 0 0 0 0,0 1 0 0 0,1-1 0 0 0,-1 0 0 0 0,1-1 1 0 0,-1 1-1 0 0,1 0 0 0 0,0-1 0 0 0,0 0 0 0 0,0 1 0 0 0,7 2 1 0 0,-6-3 18 0 0,1 0 1 0 0,0 0 0 0 0,-1-1 0 0 0,1 0-1 0 0,0 0 1 0 0,0 0 0 0 0,0 0 0 0 0,0-1-1 0 0,0 0 1 0 0,0 0 0 0 0,0 0 0 0 0,0-1-1 0 0,-1 0 1 0 0,9-1 0 0 0,2-3 78 0 0,-1 1 1 0 0,1-2-1 0 0,18-9 1 0 0,-23 9-134 0 0,0 0 0 0 0,0-1 0 0 0,0 0 0 0 0,-1 0 0 0 0,0-1 0 0 0,0-1 0 0 0,-1 1 0 0 0,0-1 0 0 0,0-1 0 0 0,-1 1 0 0 0,-1-1 0 0 0,1-1 0 0 0,8-19 0 0 0,80-162-1669 0 0,-94 191 932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2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1 413 9671 0 0,'0'0'2643'0'0,"1"1"-1764"0"0,-1 0-870 0 0,1 0 181 0 0,0 0 1 0 0,0 0 0 0 0,0 0 0 0 0,0 0 0 0 0,0 0 0 0 0,0 0 0 0 0,0 0 0 0 0,0 0-1 0 0,0 0 1 0 0,0-1 0 0 0,0 1 0 0 0,1 0 0 0 0,-1-1 0 0 0,0 1 0 0 0,1-1-1 0 0,-1 1 1 0 0,0-1 0 0 0,1 0 0 0 0,-1 1 0 0 0,0-1 0 0 0,3 0 0 0 0,2-1-12 0 0,0-1 0 0 0,-1 0 1 0 0,0 0-1 0 0,1 0 1 0 0,-1-1-1 0 0,0 1 1 0 0,0-1-1 0 0,0-1 0 0 0,-1 1 1 0 0,1-1-1 0 0,-1 1 1 0 0,0-1-1 0 0,0 0 1 0 0,0-1-1 0 0,0 1 1 0 0,-1-1-1 0 0,1 0 0 0 0,-1 0 1 0 0,3-7-1 0 0,5-12 298 0 0,-1 0 0 0 0,-1-1-1 0 0,6-27 1 0 0,-3 13 73 0 0,-10 31-517 0 0,1 0 1 0 0,0 1 0 0 0,0-1-1 0 0,1 1 1 0 0,0 0-1 0 0,0 0 1 0 0,1 1 0 0 0,0-1-1 0 0,0 1 1 0 0,0 0 0 0 0,1 0-1 0 0,0 1 1 0 0,0-1-1 0 0,1 1 1 0 0,-1 1 0 0 0,1-1-1 0 0,0 1 1 0 0,0 0-1 0 0,0 1 1 0 0,1 0 0 0 0,-1 0-1 0 0,1 0 1 0 0,11-1-1 0 0,314-49-566 0 0,-306 50-79 0 0,40 1 0 0 0,-27 4-6224 0 0,-24 0 88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2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9215 0 0,'0'0'707'0'0,"-2"0"-274"0"0,-16 2 1890 0 0,17-2-954 0 0,-11 5 1267 0 0,9-3-2443 0 0,-1 1 0 0 0,1 0-1 0 0,0-1 1 0 0,0 1 0 0 0,0 1 0 0 0,0-1-1 0 0,1 0 1 0 0,-1 1 0 0 0,1-1 0 0 0,0 1-1 0 0,0 0 1 0 0,0 0 0 0 0,-1 4 0 0 0,-3 9 363 0 0,-7 34 0 0 0,3-7-204 0 0,1-11-157 0 0,5-17-137 0 0,0-1 0 0 0,-1 1 0 0 0,-1-1-1 0 0,-9 17 1 0 0,-1-6 6 0 0,11-19-75 0 0,4-6-259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1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5983 0 0,'3'-8'12088'0'0,"-2"5"-11874"0"0,1 1 0 0 0,-1 0-1 0 0,1-1 1 0 0,0 1 0 0 0,0 0-1 0 0,0 0 1 0 0,0 0 0 0 0,1 0-1 0 0,-1 0 1 0 0,0 1 0 0 0,1-1-1 0 0,-1 1 1 0 0,1-1 0 0 0,0 1-1 0 0,-1 0 1 0 0,1 0 0 0 0,0 0-1 0 0,0 1 1 0 0,-1-1 0 0 0,1 0-1 0 0,0 1 1 0 0,0 0 0 0 0,0 0-1 0 0,0 0 1 0 0,0 0 0 0 0,0 0-1 0 0,0 1 1 0 0,-1-1 0 0 0,1 1-1 0 0,4 1 1 0 0,4 3-164 0 0,1-1 0 0 0,0 0 1 0 0,0 0-1 0 0,0-1 0 0 0,0-1 0 0 0,0 0 0 0 0,1-1 0 0 0,22 0 0 0 0,8-3 20 0 0,50-10-1 0 0,-88 12-67 0 0,267-45 79 0 0,163-21-90 0 0,-426 65 8 0 0,1-1-71 0 0,1 1 0 0 0,-1 0 1 0 0,1 1-1 0 0,17 2 0 0 0,-27-2-88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2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4607 0 0,'0'0'448'0'0,"10"-2"-448"0"0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2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612 942 5527 0 0,'0'0'879'0'0,"12"-1"6748"0"0,-2-9-6937 0 0,-1 0 1 0 0,1-1 0 0 0,-2 0 0 0 0,1 0 0 0 0,-2-1 0 0 0,8-12-1 0 0,19-30-144 0 0,-10 21-420 0 0,31-61 0 0 0,11-42-159 0 0,-24 45 47 0 0,-30 66-22 0 0,58-124 22 0 0,-59 119-79 0 0,-1 1 0 0 0,-1-2 0 0 0,7-37 0 0 0,-16 63 25 0 0,1 0 1 0 0,0-1 0 0 0,-1 1 0 0 0,0 0 0 0 0,0 0 0 0 0,-1 0 0 0 0,0-1 0 0 0,0 1 0 0 0,0 0 0 0 0,0 0 0 0 0,-4-8 0 0 0,4 10 11 0 0,-1 1 1 0 0,1-1 0 0 0,-1 1 0 0 0,0-1-1 0 0,0 1 1 0 0,0-1 0 0 0,0 1 0 0 0,-1 0-1 0 0,1 0 1 0 0,0 0 0 0 0,-1 0 0 0 0,0 1-1 0 0,1-1 1 0 0,-1 1 0 0 0,0-1 0 0 0,0 1-1 0 0,0 0 1 0 0,0 0 0 0 0,0 0-1 0 0,-5 0 1 0 0,-2-1-10 0 0,0 2-1 0 0,0-1 0 0 0,0 2 1 0 0,0-1-1 0 0,0 1 1 0 0,0 1-1 0 0,0 0 0 0 0,0 0 1 0 0,1 1-1 0 0,-1 0 1 0 0,-9 5-1 0 0,4-1 25 0 0,0 1 0 0 0,1 0 1 0 0,0 1-1 0 0,0 0 0 0 0,-24 23 0 0 0,22-15 7 0 0,1 1 0 0 0,1 0 0 0 0,0 1 0 0 0,1 0 0 0 0,1 1 0 0 0,1 1 0 0 0,1 0 0 0 0,-8 25 0 0 0,-7 29 2 0 0,-15 81 1 0 0,31-120 11 0 0,-3 18 44 0 0,-78 300 445 0 0,73-301-161 0 0,-2-1-1 0 0,-40 75 0 0 0,-68 88 206 0 0,74-133-477 0 0,-88 129 96 0 0,117-177-123 0 0,23-32-114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3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8287 0 0,'1'-1'2778'0'0,"10"-6"-581"0"0,0 0 0 0 0,20-10 0 0 0,-12 9-886 0 0,21-6-1 0 0,86-16-932 0 0,-74 19 550 0 0,119-36 633 0 0,43-9-29 0 0,-205 54-1573 0 0,1 0-1 0 0,-1 1 0 0 0,1 1 0 0 0,0-1 1 0 0,12 2-1 0 0,-22 0-65 0 0,1-1 0 0 0,-1 0 0 0 0,1 1 0 0 0,-1-1 0 0 0,0 1 0 0 0,1-1 1 0 0,-1 1-1 0 0,0-1 0 0 0,0 1 0 0 0,1-1 0 0 0,-1 1 0 0 0,0-1 0 0 0,0 1 0 0 0,0-1 0 0 0,0 1 0 0 0,0-1 1 0 0,1 1-1 0 0,-1-1 0 0 0,0 1 0 0 0,0 0 0 0 0,-1 0 0 0 0,1 0-129 0 0,0 12-1315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3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68 189 9215 0 0,'0'0'4872'0'0,"-1"2"-4473"0"0,-20 51 1222 0 0,11-30-876 0 0,-7 25 1 0 0,12-29-302 0 0,0 1 0 0 0,2-1 1 0 0,-3 39-1 0 0,6-51-344 0 0,0 0 0 0 0,0 0 0 0 0,1 0 0 0 0,0 1 0 0 0,0-1 0 0 0,1 0 0 0 0,0 0 0 0 0,0 0 0 0 0,1 0 0 0 0,-1-1 0 0 0,1 1 0 0 0,1-1 0 0 0,6 11 0 0 0,-8-15-68 0 0,0 0 1 0 0,0 0-1 0 0,1 0 0 0 0,-1-1 0 0 0,0 1 1 0 0,1 0-1 0 0,-1-1 0 0 0,1 0 1 0 0,-1 1-1 0 0,1-1 0 0 0,0 0 0 0 0,-1-1 1 0 0,1 1-1 0 0,0 0 0 0 0,0-1 0 0 0,0 1 1 0 0,-1-1-1 0 0,1 0 0 0 0,5 0 0 0 0,-1-1 13 0 0,1 0-1 0 0,-1 0 1 0 0,1 0-1 0 0,-1-1 1 0 0,14-5-1 0 0,-8 1-15 0 0,0-1 0 0 0,0 0 0 0 0,-1 0-1 0 0,0-1 1 0 0,-1-1 0 0 0,1 0 0 0 0,-1 0 0 0 0,14-18-1 0 0,3-6-329 0 0,33-55 0 0 0,-47 68-37 0 0,-20 35 193 0 0,1 0 1 0 0,0 0-1 0 0,1 0 0 0 0,1 1 1 0 0,1-1-1 0 0,0 1 0 0 0,0 24 1 0 0,3-35 186 0 0,-1 1 1 0 0,1-1 0 0 0,0 0 0 0 0,1 0 0 0 0,-1 0 0 0 0,1 0 0 0 0,0 0 0 0 0,0 0 0 0 0,0-1 0 0 0,3 5 0 0 0,-2-6 14 0 0,-1 0 1 0 0,1 0 0 0 0,-1-1-1 0 0,1 1 1 0 0,0-1-1 0 0,0 0 1 0 0,0 0-1 0 0,0 0 1 0 0,0 0 0 0 0,1 0-1 0 0,-1-1 1 0 0,0 0-1 0 0,1 1 1 0 0,7 0 0 0 0,-2 0 52 0 0,0 0 0 0 0,1-1 0 0 0,-1 0 0 0 0,1 0 0 0 0,-1-1 0 0 0,1-1 0 0 0,0 1 0 0 0,-1-2 0 0 0,12-2 0 0 0,-15 3-84 0 0,0-1-1 0 0,0-1 0 0 0,0 1 0 0 0,0-1 1 0 0,0 0-1 0 0,0-1 0 0 0,-1 1 0 0 0,1-1 1 0 0,-1 0-1 0 0,0 0 0 0 0,0-1 1 0 0,0 0-1 0 0,-1 1 0 0 0,5-8 0 0 0,3-6 59 0 0,-1 0 0 0 0,-1-1-1 0 0,14-34 1 0 0,-2 5 7 0 0,2 0-1 0 0,56-84 1 0 0,-56 100-473 0 0,1 1 1 0 0,50-47-1 0 0,-72 74 139 0 0,-1 2 51 0 0,-1 1 0 0 0,0-1 0 0 0,0 1 1 0 0,1 0-1 0 0,-1-1 0 0 0,1 1 0 0 0,-1 0 0 0 0,1 0 0 0 0,0 0 0 0 0,2 0 1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3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159 203 11519 0 0,'0'0'887'0'0,"1"0"-402"0"0,43-1 5065 0 0,47 1-3502 0 0,-79 1-2054 0 0,0-1 0 0 0,0-1 1 0 0,0 0-1 0 0,0-1 0 0 0,-1 0 0 0 0,1-1 1 0 0,0-1-1 0 0,-1 1 0 0 0,0-2 1 0 0,16-7-1 0 0,-19 7-120 0 0,0 1 0 0 0,0-1 0 0 0,-1 0 0 0 0,0-1 0 0 0,0 0 0 0 0,0 0 0 0 0,-1 0 0 0 0,0-1 0 0 0,0 0 0 0 0,0 0-1 0 0,-1 0 1 0 0,0-1 0 0 0,-1 0 0 0 0,6-14 0 0 0,-9 20 76 0 0,0 0-1 0 0,-1-1 1 0 0,1 1 0 0 0,-1 0-1 0 0,0-1 1 0 0,0 1 0 0 0,0 0-1 0 0,0-1 1 0 0,0 1 0 0 0,-1-1-1 0 0,1 1 1 0 0,-1 0-1 0 0,1-1 1 0 0,-2-2 0 0 0,1 4 19 0 0,1-1 0 0 0,-1 1 1 0 0,1 0-1 0 0,-1 0 0 0 0,0-1 0 0 0,0 1 1 0 0,0 0-1 0 0,0 0 0 0 0,0 0 0 0 0,0 0 1 0 0,0 0-1 0 0,0 0 0 0 0,0 0 0 0 0,0 0 1 0 0,0 0-1 0 0,-1 0 0 0 0,1 1 0 0 0,0-1 1 0 0,-1 1-1 0 0,1-1 0 0 0,0 1 0 0 0,-1-1 1 0 0,-2 1-1 0 0,-5-1-11 0 0,-1 1 1 0 0,1 0-1 0 0,-1 1 0 0 0,1 0 0 0 0,-1 1 1 0 0,1 0-1 0 0,0 0 0 0 0,-12 5 1 0 0,1 2 208 0 0,1 0-1 0 0,-28 19 1 0 0,18-10 197 0 0,1 2 0 0 0,0 1 0 0 0,2 1 0 0 0,0 1 0 0 0,-38 46 0 0 0,47-48-152 0 0,-47 63 518 0 0,57-73-626 0 0,1-1 0 0 0,0 1 0 0 0,1 1 0 0 0,0-1 0 0 0,0 1 0 0 0,-3 15 0 0 0,7-22-64 0 0,0 0 0 0 0,0 0 0 0 0,1 1 1 0 0,-1-1-1 0 0,1 1 0 0 0,1-1 0 0 0,-1 0 1 0 0,1 1-1 0 0,0-1 0 0 0,0 0 0 0 0,3 11 1 0 0,-2-14-15 0 0,-1 0 0 0 0,0 1 0 0 0,1-1 0 0 0,-1 0 0 0 0,1 1 0 0 0,0-1 0 0 0,-1 0 1 0 0,1 0-1 0 0,0 0 0 0 0,0-1 0 0 0,0 1 0 0 0,1 0 0 0 0,-1-1 0 0 0,0 1 1 0 0,1-1-1 0 0,-1 0 0 0 0,1 0 0 0 0,-1 0 0 0 0,1 0 0 0 0,0 0 0 0 0,-1-1 1 0 0,1 1-1 0 0,0-1 0 0 0,-1 1 0 0 0,4-1 0 0 0,21-1 98 0 0,0-1 1 0 0,0-1-1 0 0,-1-2 0 0 0,33-8 1 0 0,-11 2-80 0 0,67-15 22 0 0,111-21 98 0 0,-131 27 15 0 0,11-1-3067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16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1174 8031 0 0,'0'0'727'0'0,"-3"1"-596"0"0,-20 11-59 0 0,-32 15 2366 0 0,53-26-1958 0 0,-4 1 55 0 0,5-1-362 0 0,1-1-1 0 0,0 0 1 0 0,0 0 0 0 0,-1 0-1 0 0,1 0 1 0 0,0 1 0 0 0,-1-1-1 0 0,1 0 1 0 0,0 0 0 0 0,0 0-1 0 0,-1 0 1 0 0,1 0 0 0 0,0 0-1 0 0,-1 0 1 0 0,1 0 0 0 0,0 0-1 0 0,-1 0 1 0 0,1 0 0 0 0,0 0-1 0 0,-1 0 1 0 0,0 0 0 0 0,1-2-69 0 0,-1 1 0 0 0,1 0 1 0 0,0-1-1 0 0,0 1 0 0 0,-1-1 1 0 0,1 0-1 0 0,0 1 0 0 0,0-1 1 0 0,1 1-1 0 0,-1-1 0 0 0,0 1 1 0 0,0-1-1 0 0,1 1 1 0 0,0-2-1 0 0,3-7-20 0 0,0 0 0 0 0,1 1-1 0 0,1-1 1 0 0,0 1 0 0 0,11-14 0 0 0,-12 16-86 0 0,19-21 60 0 0,0 1-1 0 0,37-31 1 0 0,-16 16-17 0 0,160-185 129 0 0,138-194 366 0 0,-193 260-482 0 0,-119 132-49 0 0,1 2-1 0 0,1 1 1 0 0,45-27-1 0 0,-72 49-2 0 0,24-10-22 0 0,-33 25-144 0 0,-4 1 136 0 0,-1 0 1 0 0,0-1 0 0 0,0-1 0 0 0,-21 20-1 0 0,16-16 32 0 0,-21 27-1 0 0,23-24-3 0 0,1 1 0 0 0,1 1 0 0 0,0-1 0 0 0,2 2 0 0 0,0-1 0 0 0,-7 35 0 0 0,-11 125 0 0 0,24-175 0 0 0,-17 230 0 0 0,11-158 0 0 0,-5 45 0 0 0,-6-3-37 0 0,18-116-150 0 0,-7 4-2591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1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13 144 9215 0 0,'0'0'707'0'0,"-2"0"-464"0"0,-8-2 4502 0 0,10 1-4673 0 0,1 0 1 0 0,0 0-1 0 0,-1 1 1 0 0,1-1-1 0 0,0 0 0 0 0,-1 0 1 0 0,1 0-1 0 0,0 1 1 0 0,0-1-1 0 0,2-1 0 0 0,-1 1 57 0 0,18-17 679 0 0,1 1-1 0 0,43-26 0 0 0,-48 33-485 0 0,1 2 0 0 0,0 0 0 0 0,0 1 1 0 0,1 1-1 0 0,18-5 0 0 0,-29 10-257 0 0,0 0 1 0 0,0 0-1 0 0,0 1 0 0 0,0 0 1 0 0,0 0-1 0 0,10 3 0 0 0,0 0-87 0 0,-14-1-8 0 0,-1-1 2 0 0,-1 0-68 0 0,2 0-112 0 0,22 2-1356 0 0,-13-3 640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1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54 6911 0 0,'12'-53'7540'0'0,"-20"59"-6473"0"0,-1 3-897 0 0,0 0-1 0 0,1 1 1 0 0,1 0 0 0 0,-1 0 0 0 0,-10 22-1 0 0,-24 61 286 0 0,41-91-437 0 0,-61 156 396 0 0,-69 152-22 0 0,102-252-341 0 0,-99 183 61 0 0,97-187-90 0 0,-40 62 9 0 0,58-91-44 0 0,12-23-176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1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58 144 4607 0 0,'-19'-3'558'0'0,"-4"-1"-397"0"0,8 3 9378 0 0,18-1-8799 0 0,7-5-443 0 0,0 0 1 0 0,1 1-1 0 0,-1 0 0 0 0,1 1 1 0 0,17-5-1 0 0,64-16 620 0 0,-27 9-216 0 0,92-21 441 0 0,-126 33-907 0 0,1 1-1 0 0,0 2 1 0 0,34 2-1 0 0,-61 0-592 0 0,1 1-1 0 0,-1 0 1 0 0,0 0-1 0 0,1 0 1 0 0,-1 0-1 0 0,0 1 0 0 0,0 0 1 0 0,0 0-1 0 0,9 5 1 0 0,-6-2-6073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1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0,'0'0'3311'0'0,"1"1"-1974"0"0,16 11 688 0 0,29 16-1 0 0,-33-21-1778 0 0,0 0-1 0 0,0 2 0 0 0,-1-1 0 0 0,0 2 0 0 0,14 13 0 0 0,9 19-81 0 0,-26-29-1135 0 0,0-1 0 0 0,2 0-1 0 0,15 14 1 0 0,-16-18-4500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1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86 4607 0 0,'57'-54'2010'0'0,"-15"23"7924"0"0,-43 33-9774 0 0,-22 43 247 0 0,-32 48-1 0 0,-4 6 91 0 0,-104 233 472 0 0,82-160-796 0 0,-65 111-78 0 0,100-203-27 0 0,-81 106 0 0 0,66-119 68 0 0,60-66-83 0 0,1-7-46 0 0,1 0-1 0 0,0 0 0 0 0,0 0 1 0 0,0 1-1 0 0,1-1 0 0 0,0 0 1 0 0,0 0-1 0 0,0 1 1 0 0,1 0-1 0 0,6-10 0 0 0,4-4-12 0 0,23-25 1 0 0,-19 23 10 0 0,122-136-169 0 0,-107 126 110 0 0,1 0-1 0 0,62-41 0 0 0,-86 65 63 0 0,1 1 0 0 0,0 1-1 0 0,0 0 1 0 0,1 0 0 0 0,-1 1 0 0 0,1 1-1 0 0,0 0 1 0 0,0 0 0 0 0,19-2 0 0 0,-29 5 3 0 0,0 0 1 0 0,1 0-1 0 0,-1 0 1 0 0,1 0-1 0 0,-1 0 1 0 0,0 1-1 0 0,1-1 1 0 0,-1 0-1 0 0,0 1 1 0 0,1-1-1 0 0,-1 1 1 0 0,0-1-1 0 0,1 1 1 0 0,-1-1-1 0 0,0 1 1 0 0,0 0-1 0 0,0 0 1 0 0,0 0-1 0 0,2 1 1 0 0,-2 0 1 0 0,1 0 0 0 0,-1 0 1 0 0,1 0-1 0 0,-1 0 0 0 0,0 0 1 0 0,0 1-1 0 0,0-1 0 0 0,0 0 1 0 0,0 1-1 0 0,0 2 0 0 0,0 2 21 0 0,0 1-1 0 0,0-1 1 0 0,-1 1-1 0 0,0-1 0 0 0,-1 1 1 0 0,-1 10-1 0 0,-2 2 67 0 0,-2 0 0 0 0,0 0 0 0 0,-14 30-1 0 0,-34 53 201 0 0,-9 21-961 0 0,57-110-335 0 0,4-7-4676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1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10479 0 0,'0'0'1220'0'0,"0"2"-670"0"0,0 8 18 0 0,-1 0 1 0 0,-1 0 0 0 0,0 0-1 0 0,0 0 1 0 0,-1 0 0 0 0,0-1-1 0 0,-5 10 1 0 0,-35 66 789 0 0,34-69-1187 0 0,-65 103 672 0 0,9-16-295 0 0,-114 243 480 0 0,73-125-1153 0 0,83-182-1128 0 0,13-24-4426 0 0</inkml:trace>
  <inkml:trace contextRef="#ctx0" brushRef="#br0" timeOffset="1">892 169 12439 0 0,'0'0'1126'0'0,"-1"2"-929"0"0,-7 9 285 0 0,1 1 1 0 0,0 0-1 0 0,-9 21 1 0 0,-2 6 1146 0 0,-123 248 1657 0 0,52-80-2645 0 0,-60 118-466 0 0,126-284-306 0 0,-26 62 0 0 0,48-101-148 0 0,13-9-3308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1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1 476 12095 0 0,'0'0'554'0'0,"0"-2"-17"0"0,0-8-292 0 0,1-1-1 0 0,0 1 1 0 0,1-1 0 0 0,0 1 0 0 0,1 0-1 0 0,0 0 1 0 0,7-16 0 0 0,-2 11 228 0 0,0 0 1 0 0,0 0 0 0 0,2 2-1 0 0,13-18 1 0 0,1 5-68 0 0,1 1 1 0 0,1 2-1 0 0,1 0 1 0 0,30-19 0 0 0,-15 14-292 0 0,0 2 0 0 0,2 2 0 0 0,87-35 0 0 0,-124 57-108 0 0,0 0 1 0 0,0 0 0 0 0,1 0 0 0 0,-1 1-1 0 0,1 0 1 0 0,-1 1 0 0 0,0-1 0 0 0,15 3-1 0 0,-20-2-6 0 0,1 0-1 0 0,-1 1 0 0 0,0-1 0 0 0,1 1 0 0 0,-1 0 1 0 0,0 0-1 0 0,0-1 0 0 0,0 2 0 0 0,0-1 1 0 0,0 0-1 0 0,0 0 0 0 0,0 1 0 0 0,0-1 1 0 0,0 1-1 0 0,0-1 0 0 0,-1 1 0 0 0,1 0 1 0 0,-1 0-1 0 0,1 0 0 0 0,-1 0 0 0 0,0 0 1 0 0,1 0-1 0 0,-1 0 0 0 0,0 0 0 0 0,-1 0 0 0 0,1 0 1 0 0,0 1-1 0 0,-1-1 0 0 0,1 0 0 0 0,-1 1 1 0 0,1 2-1 0 0,-1 4 27 0 0,0 0 0 0 0,-1-1-1 0 0,1 1 1 0 0,-2 0 0 0 0,1 0 0 0 0,-1-1 0 0 0,-1 1-1 0 0,0-1 1 0 0,-4 11 0 0 0,-7 9 188 0 0,-21 33 0 0 0,30-53-182 0 0,-16 23 98 0 0,-2-1 0 0 0,0-1 0 0 0,-2-1 0 0 0,-2-1 0 0 0,-37 30 0 0 0,50-45-47 0 0,-1-2 0 0 0,-32 19 0 0 0,38-24-55 0 0,0-1 0 0 0,-1 0 1 0 0,1 0-1 0 0,-1-1 0 0 0,0-1 0 0 0,-19 3 0 0 0,28-4-51 0 0,1-1-1 0 0,-1 0 0 0 0,0 0 1 0 0,1 0-1 0 0,-1 0 0 0 0,0 0 1 0 0,0 0-1 0 0,1-1 0 0 0,-1 1 1 0 0,0 0-1 0 0,1 0 0 0 0,-1 0 1 0 0,0-1-1 0 0,1 1 0 0 0,-1 0 1 0 0,1-1-1 0 0,-1 1 0 0 0,0 0 1 0 0,1-1-1 0 0,-1 1 0 0 0,1-1 1 0 0,-1 1-1 0 0,1-1 0 0 0,-1 1 1 0 0,1-1-1 0 0,-1 1 0 0 0,1-1 1 0 0,0 0-1 0 0,-1 1 0 0 0,1-1 1 0 0,0 0-1 0 0,0 1 0 0 0,-1-1 1 0 0,1 0-1 0 0,0 1 0 0 0,0-1 1 0 0,0 0-1 0 0,0 1 1 0 0,0-1-1 0 0,0 0 0 0 0,0 0 1 0 0,0-1-1 0 0,0-2-260 0 0,1 0 0 0 0,-1 0 1 0 0,1 0-1 0 0,0 0 0 0 0,3-7 1 0 0,5-10-1176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1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8 229 6911 0 0,'2'1'528'0'0,"7"4"170"0"0,1-1-1 0 0,-1-1 0 0 0,1 1 1 0 0,0-2-1 0 0,0 1 0 0 0,0-1 1 0 0,0-1-1 0 0,1 0 0 0 0,14-1 1 0 0,-12 0 84 0 0,1-2 1 0 0,-1 0 0 0 0,0-1-1 0 0,0 0 1 0 0,0 0 0 0 0,24-12-1 0 0,-12 3-358 0 0,0-1 0 0 0,-1-2 0 0 0,0 0-1 0 0,-1-2 1 0 0,39-36 0 0 0,-61 52-421 0 0,6-6-154 0 0,0 0 0 0 0,0 0 0 0 0,10-14 0 0 0,-16 19 64 0 0,0 1 0 0 0,0-1 0 0 0,0 1 0 0 0,0-1 0 0 0,0 1 0 0 0,-1-1 0 0 0,1 1 0 0 0,0-1 0 0 0,-1 0 0 0 0,1 0 0 0 0,-1 1 0 0 0,0-1 0 0 0,1 0 0 0 0,-1 0 1 0 0,0 1-1 0 0,0-1 0 0 0,0 0 0 0 0,-1 0 0 0 0,1 0 0 0 0,0 1 0 0 0,-1-1 0 0 0,1 0 0 0 0,-1 1 0 0 0,1-1 0 0 0,-1 0 0 0 0,0 1 0 0 0,1-1 0 0 0,-3-2 0 0 0,2 3 27 0 0,0 0-1 0 0,1 1 1 0 0,-1-1-1 0 0,0 1 1 0 0,0-1 0 0 0,0 1-1 0 0,0-1 1 0 0,0 1-1 0 0,0-1 1 0 0,0 1-1 0 0,0 0 1 0 0,0 0-1 0 0,0-1 1 0 0,0 1-1 0 0,0 0 1 0 0,0 0 0 0 0,0 0-1 0 0,0 0 1 0 0,0 0-1 0 0,0 0 1 0 0,0 0-1 0 0,0 0 1 0 0,0 1-1 0 0,0-1 1 0 0,0 0 0 0 0,-1 1-1 0 0,-27 14-669 0 0,23-12 570 0 0,-15 11 37 0 0,0 0 0 0 0,1 1 0 0 0,-31 29 0 0 0,-47 62 651 0 0,62-64-245 0 0,3 1 1 0 0,-43 72-1 0 0,65-96-207 0 0,-12 31 0 0 0,21-44-49 0 0,0 0-1 0 0,0 1 0 0 0,0-1 0 0 0,1 0 1 0 0,0 1-1 0 0,0-1 0 0 0,0 1 0 0 0,1 0 1 0 0,1 10-1 0 0,-1-15-8 0 0,1 0 0 0 0,-1 0 0 0 0,1 1 0 0 0,0-1 0 0 0,-1 0 0 0 0,1 0 0 0 0,0 0 0 0 0,0 0 0 0 0,1 0 0 0 0,-1 0 0 0 0,0 0 0 0 0,1 0 0 0 0,-1 0 0 0 0,1-1 0 0 0,-1 1 0 0 0,1-1 0 0 0,2 3 0 0 0,0-2 15 0 0,-1-1 0 0 0,0 1 0 0 0,1 0 0 0 0,0-1 0 0 0,-1 0 0 0 0,1 1 0 0 0,0-2 0 0 0,0 1 0 0 0,5 0 0 0 0,6 0 62 0 0,0-1-1 0 0,0-1 1 0 0,-1-1-1 0 0,20-3 1 0 0,77-20-169 0 0,-38 6-5128 0 0,-24 4-788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1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13791 0 0,'0'0'3296'0'0,"0"2"-2690"0"0,1 9-280 0 0,-1 1 1 0 0,-1 0 0 0 0,0-1 0 0 0,-1 1-1 0 0,0-1 1 0 0,-6 20 0 0 0,-1 4 111 0 0,-2 8-223 0 0,-3-1 1 0 0,-1 0 0 0 0,-26 49-1 0 0,20-45-118 0 0,13-31-833 0 0,0 0 1 0 0,-16 23 0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1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73 15919 0 0,'-16'0'730'0'0,"12"0"823"0"0,6 1-952 0 0,8 2-297 0 0,1-1-1 0 0,-1 0 1 0 0,1 0 0 0 0,-1-1-1 0 0,1-1 1 0 0,15 0 0 0 0,66-12 184 0 0,-71 9-316 0 0,113-19 290 0 0,97-13-15 0 0,-164 28-307 0 0,99 2 0 0 0,-94 12-243 0 0,-15-2-4418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1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67 182 6447 0 0,'-46'-9'1021'0'0,"25"8"9772"0"0,23 0-10109 0 0,19-7-26 0 0,1 0 1 0 0,-1 1-1 0 0,30-4 1 0 0,-27 5-335 0 0,88-10 931 0 0,-32 6-535 0 0,160-19 462 0 0,60-10-887 0 0,-267 32-368 0 0,46-11-1651 0 0,-47 7-83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2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300 175 1375 0 0,'0'0'12187'0'0,"-1"1"-11316"0"0,0 1-466 0 0,0 1 1 0 0,0-1 0 0 0,0 0-1 0 0,0 0 1 0 0,0 0 0 0 0,1 0-1 0 0,-1 1 1 0 0,1-1 0 0 0,0 0 0 0 0,0 4-1 0 0,0-4 394 0 0,2-1-422 0 0,2 1-254 0 0,0-1 1 0 0,0 0-1 0 0,0 0 0 0 0,0 0 1 0 0,0 0-1 0 0,1-1 0 0 0,-1 0 0 0 0,0 0 1 0 0,0 0-1 0 0,8-1 0 0 0,-4-1 26 0 0,1 0 0 0 0,-1 0 0 0 0,0-1 0 0 0,-1 0 0 0 0,9-4 0 0 0,0-2-14 0 0,1-1-1 0 0,-2-1 1 0 0,1 0-1 0 0,16-16 1 0 0,-14 10-181 0 0,19-24 0 0 0,-36 41 2 0 0,-1-1 0 0 0,1 0-1 0 0,0 0 1 0 0,-1 0 0 0 0,1 0 0 0 0,-1 0 0 0 0,0 0 0 0 0,1 0 0 0 0,-1 0 0 0 0,0 0-1 0 0,0 0 1 0 0,1 0 0 0 0,-1 0 0 0 0,0 0 0 0 0,0 0 0 0 0,0 0 0 0 0,0 0-1 0 0,0 0 1 0 0,0 0 0 0 0,-1 0 0 0 0,1 0 0 0 0,0 0 0 0 0,0 0 0 0 0,-1 0 0 0 0,1 1-1 0 0,-1-1 1 0 0,1 0 0 0 0,-1 0 0 0 0,1 0 0 0 0,-1 0 0 0 0,1 0 0 0 0,-1 1 0 0 0,-1-2-1 0 0,0-1-120 0 0,-1 0-1 0 0,0 1 1 0 0,0 0-1 0 0,0-1 0 0 0,-1 1 1 0 0,1 0-1 0 0,-4-1 1 0 0,2 0 96 0 0,0 1 1 0 0,0 0 0 0 0,-1 0 0 0 0,1 0 0 0 0,0 1 0 0 0,-1 0 0 0 0,1 0 0 0 0,-1 0 0 0 0,1 1 0 0 0,-1-1 0 0 0,1 1 0 0 0,-1 1 0 0 0,1-1 0 0 0,-1 1 0 0 0,1 0 0 0 0,-1 0-1 0 0,1 1 1 0 0,0-1 0 0 0,0 1 0 0 0,-6 3 0 0 0,-4 2 53 0 0,-14 6-5 0 0,0 2-1 0 0,1 0 1 0 0,-40 31 0 0 0,-44 55 224 0 0,98-86-162 0 0,0 1 0 0 0,1 0 0 0 0,1 1 0 0 0,0 1 0 0 0,-10 21 0 0 0,16-27 18 0 0,-1 2 25 0 0,0 1 0 0 0,-6 21 0 0 0,12-33-47 0 0,0 1-1 0 0,0-1 1 0 0,1 1-1 0 0,-1-1 1 0 0,1 1-1 0 0,0-1 1 0 0,-1 1-1 0 0,2 0 0 0 0,-1-1 1 0 0,0 1-1 0 0,1-1 1 0 0,0 1-1 0 0,-1-1 1 0 0,1 1-1 0 0,1-1 1 0 0,1 5-1 0 0,-1-6 3 0 0,-1 1 1 0 0,1-1-1 0 0,0 0 0 0 0,0-1 1 0 0,0 1-1 0 0,0 0 0 0 0,1 0 0 0 0,-1-1 1 0 0,0 1-1 0 0,1-1 0 0 0,-1 0 1 0 0,1 0-1 0 0,-1 0 0 0 0,1 0 0 0 0,-1 0 1 0 0,1-1-1 0 0,0 1 0 0 0,0-1 1 0 0,-1 1-1 0 0,1-1 0 0 0,4 0 0 0 0,7-1 71 0 0,-1 0 0 0 0,0 0 0 0 0,14-4 0 0 0,-24 5-99 0 0,58-12 177 0 0,66-13-326 0 0,-96 19-2054 0 0,36-3 0 0 0,-39 6 937 0 0,6-1-752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2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77 637 14135 0 0,'0'0'3038'0'0,"-2"-1"-2212"0"0,-2-2-632 0 0,-1 1-1 0 0,1-1 0 0 0,0 0 1 0 0,0 0-1 0 0,0 0 1 0 0,0-1-1 0 0,1 1 0 0 0,-1-1 1 0 0,1 0-1 0 0,0 0 1 0 0,-3-6-1 0 0,2 3-17 0 0,0-1 1 0 0,1 1-1 0 0,0-1 1 0 0,1 0-1 0 0,-1 0 0 0 0,-1-12 1 0 0,2 6-66 0 0,1 0 0 0 0,1 0 1 0 0,0-1-1 0 0,1 1 0 0 0,0 0 1 0 0,1 0-1 0 0,0 0 0 0 0,6-14 1 0 0,0 3-75 0 0,2 1 0 0 0,1 0 0 0 0,1 0 0 0 0,1 1 0 0 0,1 1 0 0 0,27-35 0 0 0,-25 38-101 0 0,0 1 0 0 0,2 1 0 0 0,0 0 0 0 0,0 1-1 0 0,2 1 1 0 0,0 1 0 0 0,27-14 0 0 0,-31 20 64 0 0,-1 1 1 0 0,34-10-1 0 0,-7 10-1379 0 0,-34 6-70 0 0,-1 1 0 0 0,0 0 0 0 0,13 2 0 0 0,3 3-5065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2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128 665 9671 0 0,'-2'-1'440'0'0,"-38"-9"-109"0"0,-6-3 4183 0 0,43 12-4076 0 0,0 0-1 0 0,0 0 1 0 0,0-1-1 0 0,0 0 1 0 0,0 1-1 0 0,0-1 1 0 0,1 0-1 0 0,-1 0 1 0 0,1-1-1 0 0,-5-4 1 0 0,6 6-381 0 0,0-1 1 0 0,1 1 0 0 0,-1-1 0 0 0,1 0 0 0 0,0 1 0 0 0,-1-1 0 0 0,1 1 0 0 0,0-1 0 0 0,0 0 0 0 0,0 1 0 0 0,0-1 0 0 0,0 0 0 0 0,1-2 0 0 0,-1 0 65 0 0,1-4-38 0 0,1 0 1 0 0,-1 1-1 0 0,1-1 0 0 0,1 0 0 0 0,-1 1 1 0 0,1-1-1 0 0,1 1 0 0 0,-1 0 0 0 0,6-7 1 0 0,8-11-16 0 0,20-23 0 0 0,-30 40-68 0 0,-5 5-2 0 0,164-194 35 0 0,-128 156-29 0 0,3 1 0 0 0,69-52 0 0 0,-96 82-384 0 0,26-14 0 0 0,-33 21 148 0 0,-1 0 0 0 0,0 1-1 0 0,1 0 1 0 0,0 0 0 0 0,0 0-1 0 0,13-2 1 0 0,-4 4-1578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2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6911 0 0,'0'0'528'0'0,"-2"1"-341"0"0,-10 1 742 0 0,0 2 0 0 0,-1 0 1 0 0,-22 10-1 0 0,-34 23 2171 0 0,32-16-2060 0 0,1 2 0 0 0,-40 34 0 0 0,57-41-692 0 0,2 0-1 0 0,0 2 0 0 0,1 0 1 0 0,0 0-1 0 0,-17 30 0 0 0,29-42-288 0 0,1-1-1 0 0,1 0 1 0 0,-1 1 0 0 0,1 0-1 0 0,0 0 1 0 0,0 0 0 0 0,1 0-1 0 0,-2 12 1 0 0,3-16-44 0 0,0 0 0 0 0,0 0 0 0 0,0 0 0 0 0,0 1 0 0 0,0-1 0 0 0,1 0 0 0 0,-1 0 1 0 0,1 0-1 0 0,-1 0 0 0 0,1 0 0 0 0,0 1 0 0 0,0-1 0 0 0,0-1 0 0 0,0 1 0 0 0,0 0 0 0 0,0 0 0 0 0,1 0 0 0 0,-1 0 1 0 0,1-1-1 0 0,-1 1 0 0 0,1-1 0 0 0,0 1 0 0 0,-1-1 0 0 0,1 0 0 0 0,0 0 0 0 0,0 1 0 0 0,0-1 0 0 0,2 0 1 0 0,5 3 17 0 0,1-1 0 0 0,0 0 0 0 0,0-1 0 0 0,0 0 0 0 0,0 0 0 0 0,0-1 0 0 0,0 0 0 0 0,1-1 0 0 0,-1-1 0 0 0,0 1 0 0 0,0-2 1 0 0,0 1-1 0 0,0-1 0 0 0,0-1 0 0 0,0 0 0 0 0,0 0 0 0 0,-1-1 0 0 0,1 0 0 0 0,-1-1 0 0 0,0 1 0 0 0,0-2 0 0 0,-1 0 0 0 0,0 0 1 0 0,0 0-1 0 0,0-1 0 0 0,-1 0 0 0 0,0-1 0 0 0,0 1 0 0 0,-1-1 0 0 0,0-1 0 0 0,9-15 0 0 0,-7 8 30 0 0,-1 1 0 0 0,-1-1 0 0 0,0-1 0 0 0,-1 1 0 0 0,4-23 0 0 0,-8 33-96 0 0,0-1-1 0 0,0 1 1 0 0,-1-1-1 0 0,0 1 1 0 0,0-1-1 0 0,0 0 1 0 0,-1 1-1 0 0,0-1 1 0 0,0 1-1 0 0,-1-1 0 0 0,0 1 1 0 0,0 0-1 0 0,0-1 1 0 0,-1 1-1 0 0,0 1 1 0 0,-6-11-1 0 0,6 13-57 0 0,0 0-1 0 0,0 0 1 0 0,0 0-1 0 0,-1 0 0 0 0,1 1 1 0 0,-1 0-1 0 0,1-1 1 0 0,-1 1-1 0 0,0 1 1 0 0,1-1-1 0 0,-1 0 1 0 0,0 1-1 0 0,0 0 0 0 0,0 0 1 0 0,-1 0-1 0 0,1 1 1 0 0,0-1-1 0 0,0 1 1 0 0,-7 0-1 0 0,4 0-72 0 0,-1 1 0 0 0,0 0 0 0 0,1 1 0 0 0,-1-1 0 0 0,1 1 0 0 0,-1 1-1 0 0,1-1 1 0 0,0 1 0 0 0,-11 6 0 0 0,17-8-889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1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5983 0 0,'0'0'464'0'0,"0"2"-305"0"0,-2 10 822 0 0,0 0 0 0 0,1 0 0 0 0,1 0 0 0 0,-1 0-1 0 0,2 0 1 0 0,0 0 0 0 0,0-1 0 0 0,4 14 0 0 0,4 6-540 0 0,-6-14-73 0 0,2 0-1 0 0,0 0 0 0 0,2-1 1 0 0,-1 0-1 0 0,18 29 0 0 0,-23-43-608 0 0,1 0-1 0 0,-1 0 1 0 0,0-1 0 0 0,1 1-1 0 0,0-1 1 0 0,-1 1-1 0 0,1-1 1 0 0,0 0 0 0 0,0 1-1 0 0,0-1 1 0 0,0 0 0 0 0,0 0-1 0 0,0 0 1 0 0,0-1-1 0 0,0 1 1 0 0,0 0 0 0 0,1-1-1 0 0,-1 1 1 0 0,0-1-1 0 0,3 0 1 0 0,9 1-5354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2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53 589 7367 0 0,'-1'1'2658'0'0,"0"3"-1517"0"0,-1-1 128 0 0,1 1 0 0 0,0-1 0 0 0,0 1 0 0 0,-2 6 0 0 0,2-9-1002 0 0,-1 0 0 0 0,1-1 0 0 0,-1 1-1 0 0,1 0 1 0 0,-1-1 0 0 0,1 0 0 0 0,-1 1 0 0 0,0-1 0 0 0,1 0-1 0 0,-1 0 1 0 0,1 0 0 0 0,-1 0 0 0 0,0 0 0 0 0,1 0-1 0 0,-1 0 1 0 0,1-1 0 0 0,-4 0 0 0 0,4 1-206 0 0,0-1 1 0 0,0 0-1 0 0,1 0 1 0 0,-1 0-1 0 0,0 0 1 0 0,0 0-1 0 0,0 0 1 0 0,1 0-1 0 0,-1 0 0 0 0,1 0 1 0 0,-1 0-1 0 0,1 0 1 0 0,-1 0-1 0 0,1 0 1 0 0,-1-1-1 0 0,1 1 1 0 0,0 0-1 0 0,0-2 1 0 0,0-2 81 0 0,0 0 1 0 0,0 0-1 0 0,1 1 1 0 0,1-7-1 0 0,4-10-33 0 0,1 0 0 0 0,0 1 0 0 0,2-1 0 0 0,18-31-1 0 0,7-2-103 0 0,79-91-1 0 0,-111 142-5 0 0,18-21-23 0 0,2 1 0 0 0,0 1 0 0 0,30-23-1 0 0,-36 34-6 0 0,0 0-1 0 0,0 0 0 0 0,1 2 0 0 0,1 0 0 0 0,-1 1 0 0 0,26-8 0 0 0,5 3-1773 0 0,86-12 0 0 0,-94 20 273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3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 5527 0 0,'0'0'423'0'0,"-2"0"-128"0"0,-74 46 5367 0 0,22-11-3456 0 0,16-11-831 0 0,-42 36 0 0 0,38-28-1069 0 0,-85 69-220 0 0,98-77-32 0 0,0 1 0 0 0,1 1 0 0 0,-43 55 0 0 0,59-67 137 0 0,0 1-1 0 0,2 1 1 0 0,0-1-1 0 0,1 1 1 0 0,0 1-1 0 0,-6 18 1 0 0,7 4 422 0 0,8-38-596 0 0,0 0 0 0 0,0-1 0 0 0,0 1 0 0 0,0 0 0 0 0,0 0 0 0 0,0-1 0 0 0,0 1 0 0 0,0 0 0 0 0,0-1 0 0 0,0 1 0 0 0,0 0 0 0 0,1-1-1 0 0,-1 1 1 0 0,0 0 0 0 0,1-1 0 0 0,-1 1 0 0 0,0 0 0 0 0,1-1 0 0 0,-1 1 0 0 0,1-1 0 0 0,0 2 0 0 0,-1-1-12 0 0,1-1-1 0 0,-1 1 1 0 0,1 0 0 0 0,-1 0-1 0 0,1 0 1 0 0,-1-1-1 0 0,1 1 1 0 0,0 0 0 0 0,-1-1-1 0 0,1 1 1 0 0,0 0-1 0 0,0-1 1 0 0,0 1-1 0 0,-1-1 1 0 0,1 1 0 0 0,0-1-1 0 0,0 0 1 0 0,0 1-1 0 0,0-1 1 0 0,0 0 0 0 0,0 1-1 0 0,0-1 1 0 0,1 0-1 0 0,2 0 9 0 0,4 2 4 0 0,0-1 1 0 0,0 0-1 0 0,0-1 0 0 0,0 0 1 0 0,15-2-1 0 0,41-10 69 0 0,-38 7-71 0 0,157-30-1771 0 0,-146 27 112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3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33 3679 0 0,'0'0'167'0'0,"-1"0"-7"0"0,-23 0-114 0 0,18 1 811 0 0,1 0 0 0 0,-1 0 1 0 0,1 1-1 0 0,-10 4 1 0 0,-2 3 3374 0 0,-25 17 0 0 0,16-9-4234 0 0,6-3 153 0 0,0 0 0 0 0,2 0 0 0 0,0 2 0 0 0,1 0 1 0 0,0 1-1 0 0,1 1 0 0 0,1 1 0 0 0,1 0 1 0 0,1 1-1 0 0,0 0 0 0 0,-16 37 0 0 0,28-53-141 0 0,-1 0-1 0 0,1 0 1 0 0,0 0-1 0 0,0 0 1 0 0,0 1-1 0 0,0-1 1 0 0,1 0-1 0 0,-1 1 1 0 0,1-1-1 0 0,0 0 1 0 0,1 1-1 0 0,-1-1 1 0 0,1 0-1 0 0,0 0 1 0 0,0 1-1 0 0,0-1 1 0 0,0 0-1 0 0,4 7 1 0 0,-3-8 29 0 0,0 0 0 0 0,0-1 0 0 0,0 1 0 0 0,0-1-1 0 0,0 1 1 0 0,1-1 0 0 0,-1 0 0 0 0,1 0 0 0 0,-1 0 0 0 0,1 0 0 0 0,0 0 0 0 0,0-1 0 0 0,0 1 0 0 0,0-1 0 0 0,0 0 0 0 0,0 0 0 0 0,0 0 0 0 0,0 0 0 0 0,0-1 0 0 0,0 1 0 0 0,1-1 0 0 0,-1 0 0 0 0,0 0 0 0 0,0 0 0 0 0,5 0 0 0 0,6-2 126 0 0,0-1-1 0 0,-1 0 1 0 0,1-1 0 0 0,-1 0 0 0 0,15-7 0 0 0,61-35 339 0 0,-79 40-522 0 0,1 0 0 0 0,-1-1 0 0 0,0-1 0 0 0,0 0 0 0 0,-1 0 0 0 0,0-1 0 0 0,-1 0 0 0 0,0 0 0 0 0,0-1 0 0 0,-1 0 0 0 0,0 0 0 0 0,-1-1 0 0 0,0 0-1 0 0,-1 0 1 0 0,0 0 0 0 0,0-1 0 0 0,-1 0 0 0 0,-1 0 0 0 0,0 0 0 0 0,-1 0 0 0 0,0 0 0 0 0,-1 0 0 0 0,0-1 0 0 0,-1 1 0 0 0,-1-1 0 0 0,-3-21 0 0 0,4 28-81 0 0,-1 1-1 0 0,0 0 1 0 0,-1 0 0 0 0,1 1-1 0 0,-1-1 1 0 0,0 0 0 0 0,0 0-1 0 0,-1 1 1 0 0,1-1-1 0 0,-7-7 1 0 0,7 9-4 0 0,-1 1 0 0 0,0 0 0 0 0,1-1 1 0 0,-1 1-1 0 0,0 0 0 0 0,0 0 0 0 0,0 0 0 0 0,-1 1 1 0 0,1-1-1 0 0,0 1 0 0 0,-1 0 0 0 0,1-1 0 0 0,-1 2 0 0 0,1-1 1 0 0,-1 0-1 0 0,-5 0 0 0 0,-33-1-1404 0 0,41 2 1269 0 0,1 2-352 0 0,0-1 518 0 0,0 1 0 0 0,0-1 0 0 0,0 0-1 0 0,1 1 1 0 0,-1-1 0 0 0,0 1 0 0 0,1-1 0 0 0,-1 0-1 0 0,1 1 1 0 0,0-1 0 0 0,-1 0 0 0 0,2 2 0 0 0,7 6-462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3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80 407 11055 0 0,'0'0'852'0'0,"-2"0"-560"0"0,-5 4 350 0 0,-1 0-1 0 0,1 1 1 0 0,0-1-1 0 0,0 1 0 0 0,-8 8 1 0 0,-5 4-397 0 0,18-16 563 0 0,-1-9-76 0 0,2 5-653 0 0,1 0 0 0 0,-1 0 0 0 0,1 0 1 0 0,0 1-1 0 0,0-1 0 0 0,0 0 1 0 0,1 0-1 0 0,-1 0 0 0 0,0 0 1 0 0,1 1-1 0 0,1-6 0 0 0,15-31 13 0 0,-12 28-25 0 0,10-21-65 0 0,1 0-1 0 0,2 1 0 0 0,2 1 1 0 0,0 1-1 0 0,2 1 0 0 0,1 1 1 0 0,1 1-1 0 0,41-35 0 0 0,-51 49-31 0 0,2 2-1 0 0,17-11 0 0 0,-27 17 29 0 0,1 1 0 0 0,0-1 0 0 0,0 2 0 0 0,0-1 0 0 0,0 1 0 0 0,1 0 0 0 0,14-2 0 0 0,-20 4 3 0 0,1 0 1 0 0,-1 0-1 0 0,0 0 0 0 0,1 0 0 0 0,-1 1 1 0 0,1-1-1 0 0,-1 1 0 0 0,0-1 0 0 0,1 1 0 0 0,-1 0 1 0 0,0 0-1 0 0,0 0 0 0 0,1 0 0 0 0,-1 0 1 0 0,0 1-1 0 0,0-1 0 0 0,2 2 0 0 0,-2 0 18 0 0,0-1-1 0 0,0 1 1 0 0,0-1-1 0 0,0 1 1 0 0,0 0-1 0 0,-1 0 1 0 0,1 0-1 0 0,-1 0 0 0 0,0 0 1 0 0,0 0-1 0 0,1 5 1 0 0,0 1 49 0 0,-1 1 1 0 0,0 0 0 0 0,-1-1-1 0 0,0 1 1 0 0,0 0-1 0 0,-1-1 1 0 0,-4 18-1 0 0,-8 18 175 0 0,-22 50 0 0 0,-2 7-231 0 0,32-80-378 0 0,5-20-658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3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5527 0 0,'0'0'16380'0'0,"-2"1"-16176"0"0,-7 4-174 0 0,0 0-1 0 0,0 1 0 0 0,1 0 1 0 0,-1 1-1 0 0,1 0 1 0 0,1 0-1 0 0,-1 1 0 0 0,-9 12 1 0 0,-17 17-31 0 0,-1 0 1 0 0,2 2 0 0 0,-53 79 0 0 0,73-99 0 0 0,7-10 26 0 0,0 0 0 0 0,1 1 0 0 0,0 0 0 0 0,0-1 0 0 0,1 1 0 0 0,-4 16-1 0 0,7-23-16 0 0,0 0 0 0 0,1 0-1 0 0,-1 0 1 0 0,1 0-1 0 0,0 0 1 0 0,0 0 0 0 0,0 0-1 0 0,0 0 1 0 0,1 0-1 0 0,-1 0 1 0 0,1 0-1 0 0,-1 0 1 0 0,1 0 0 0 0,0 0-1 0 0,1 0 1 0 0,-1-1-1 0 0,0 1 1 0 0,1 0-1 0 0,-1-1 1 0 0,1 1 0 0 0,0-1-1 0 0,0 1 1 0 0,0-1-1 0 0,4 4 1 0 0,1-1 8 0 0,-1-1 0 0 0,1 0 0 0 0,-1-1-1 0 0,1 1 1 0 0,0-1 0 0 0,0 0 0 0 0,8 1 0 0 0,-5-1-254 0 0,0-1-1 0 0,0 0 1 0 0,1 0 0 0 0,-1-1 0 0 0,0 0-1 0 0,1-1 1 0 0,-1-1 0 0 0,0 1 0 0 0,1-2 0 0 0,-1 1-1 0 0,0-1 1 0 0,19-7 0 0 0,-2-2-1578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3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 11055 0 0,'0'0'1356'0'0,"-1"2"-424"0"0,-52 116 3585 0 0,-19 65-2855 0 0,8-16-663 0 0,-69 186-357 0 0,73-185-622 0 0,57-158-477 0 0,-1 0 0 0 0,-1 13 1 0 0,5-21-1054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3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101 155 6911 0 0,'0'0'623'0'0,"-2"2"-224"0"0,-3 3 1024 0 0,0 1 0 0 0,0 1 0 0 0,1-1 0 0 0,-7 11 0 0 0,5-5-200 0 0,-9 25 0 0 0,-12 70-1158 0 0,22-81 627 0 0,-9 58-412 0 0,13-74-256 0 0,1 0 0 0 0,0 0-1 0 0,0 0 1 0 0,1 0 0 0 0,0 0 0 0 0,4 13 0 0 0,-5-22 3 0 0,0 0 1 0 0,1 0-1 0 0,-1 1 1 0 0,1-1-1 0 0,-1 0 1 0 0,1 0-1 0 0,0 0 1 0 0,-1 0-1 0 0,1 0 1 0 0,0 0-1 0 0,0 0 1 0 0,0 0 0 0 0,0 0-1 0 0,0 0 1 0 0,0 0-1 0 0,0 0 1 0 0,0-1-1 0 0,0 1 1 0 0,0 0-1 0 0,0-1 1 0 0,0 1-1 0 0,1-1 1 0 0,-1 1-1 0 0,0-1 1 0 0,0 0-1 0 0,1 0 1 0 0,-1 1-1 0 0,0-1 1 0 0,0 0-1 0 0,1 0 1 0 0,-1 0-1 0 0,3 0 1 0 0,0-1 155 0 0,1 0 0 0 0,-1 0 0 0 0,1 0 0 0 0,-1-1 0 0 0,1 1 0 0 0,7-5 0 0 0,19-10 179 0 0,-1-1 0 0 0,0-1-1 0 0,-2-2 1 0 0,0-1 0 0 0,-1-1-1 0 0,37-40 1 0 0,-26 14-29 0 0,-3-2 0 0 0,50-92 0 0 0,-17 25-932 0 0,-65 112 206 0 0,-2 3-7 0 0,0 0 0 0 0,0 0 0 0 0,1 0 0 0 0,-1 0 0 0 0,0 1 0 0 0,1-1 0 0 0,-1 0 0 0 0,4-2 0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3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242 343 10135 0 0,'0'0'1210'0'0,"-1"2"-354"0"0,-3 4-273 0 0,0 0 0 0 0,0 0 0 0 0,-1 0 0 0 0,0 0 0 0 0,0-1 0 0 0,0 0 0 0 0,-1 0 0 0 0,-9 7 0 0 0,5-6-84 0 0,1 1 0 0 0,-1-2 0 0 0,-1 0 1 0 0,1 0-1 0 0,-14 4 0 0 0,21-8-435 0 0,-1 0 0 0 0,0 0 1 0 0,0 0-1 0 0,0 0 0 0 0,0-1 0 0 0,0 0 0 0 0,0 0 0 0 0,0 0 0 0 0,0 0 0 0 0,0 0 1 0 0,0-1-1 0 0,0 0 0 0 0,0 0 0 0 0,0 0 0 0 0,-6-3 0 0 0,7 2 0 0 0,0 0 0 0 0,0 0-1 0 0,1 0 1 0 0,-1 0 0 0 0,1 0 0 0 0,-1-1-1 0 0,1 1 1 0 0,0-1 0 0 0,0 0 0 0 0,0 0-1 0 0,0 0 1 0 0,0 0 0 0 0,1 0 0 0 0,-1 0-1 0 0,1 0 1 0 0,0-1 0 0 0,0 1 0 0 0,-1-5-1 0 0,0-6-56 0 0,0 0-1 0 0,1 0 0 0 0,0 1 1 0 0,1-1-1 0 0,1 0 0 0 0,0 0 1 0 0,1 0-1 0 0,0 1 0 0 0,1-1 1 0 0,1 1-1 0 0,0 0 0 0 0,1 0 0 0 0,0 0 1 0 0,1 0-1 0 0,0 1 0 0 0,1 0 1 0 0,1 0-1 0 0,0 1 0 0 0,0 0 1 0 0,1 0-1 0 0,0 1 0 0 0,1 0 1 0 0,0 1-1 0 0,1 0 0 0 0,16-10 0 0 0,-15 12-284 0 0,1 0-1 0 0,-1 1 1 0 0,1 1-1 0 0,0 0 1 0 0,0 1-1 0 0,27-5 1 0 0,-18 5-159 0 0,1 2-1 0 0,-1 1 1 0 0,34 1 0 0 0,-41 1 349 0 0,-1 1 0 0 0,0 0 1 0 0,-1 1-1 0 0,1 1 0 0 0,0 0 0 0 0,-1 0 1 0 0,14 8-1 0 0,-19-9 242 0 0,-1 1 1 0 0,0 1 0 0 0,0-1-1 0 0,-1 1 1 0 0,1 1 0 0 0,-1-1-1 0 0,0 1 1 0 0,-1 0-1 0 0,1 0 1 0 0,-1 1 0 0 0,0-1-1 0 0,-1 1 1 0 0,6 11 0 0 0,-5-7 5 0 0,0-1 1 0 0,-1 1-1 0 0,-1 1 1 0 0,0-1-1 0 0,0 0 1 0 0,-1 1-1 0 0,0-1 1 0 0,0 22-1 0 0,-3-27-156 0 0,1 0 0 0 0,-1 1-1 0 0,0-1 1 0 0,0 0 0 0 0,-1 0-1 0 0,0 0 1 0 0,0 0 0 0 0,0-1-1 0 0,-1 1 1 0 0,0 0 0 0 0,0-1-1 0 0,0 0 1 0 0,-1 0 0 0 0,1 0-1 0 0,-1 0 1 0 0,-1 0 0 0 0,1-1-1 0 0,-7 6 1 0 0,-3 0-5 0 0,0-1 0 0 0,-1 0 0 0 0,0-1 0 0 0,0-1 0 0 0,-1 0 0 0 0,0-1 0 0 0,-21 4-1 0 0,-119 20-279 0 0,134-26 65 0 0,6-2 207 0 0,1 1-1 0 0,-30-1 1 0 0,42-2-137 0 0,0 0 0 0 0,0 0 0 0 0,-1 0 0 0 0,1-1 0 0 0,0 1 0 0 0,0-1 0 0 0,0 0 0 0 0,-1 0 0 0 0,1 0 0 0 0,0-1 0 0 0,0 1 0 0 0,1-1 0 0 0,-1 1 0 0 0,0-1 0 0 0,0 0 0 0 0,1 0 0 0 0,-1 0 0 0 0,1-1 0 0 0,-3-2 0 0 0,-4-10-6628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15119 0 0,'0'0'1366'0'0,"1"2"-1084"0"0,-1 9-77 0 0,1 0 0 0 0,-1 0 0 0 0,-1 0 0 0 0,0 0 0 0 0,0 0 0 0 0,-4 13 0 0 0,-22 68 832 0 0,19-67-789 0 0,-10 24 270 0 0,-42 83-1 0 0,-39 38-256 0 0,-133 221-181 0 0,228-383-100 0 0,-1 0-90 0 0,0 1 0 0 0,1 0 0 0 0,0 0 0 0 0,1 0 0 0 0,-3 11 0 0 0,5-19-202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36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38 130 9215 0 0,'2'1'6483'0'0,"6"4"-5314"0"0,-1 1-648 0 0,0-1 0 0 0,1 0 0 0 0,0-1 0 0 0,0 1 0 0 0,1-2 0 0 0,-1 1 0 0 0,1-1 0 0 0,13 3 1 0 0,2-4-335 0 0,-1-1 0 0 0,1 0 1 0 0,-1-2-1 0 0,1-1 1 0 0,-1-1-1 0 0,0 0 1 0 0,1-2-1 0 0,-2-1 1 0 0,31-12-1 0 0,-46 15-178 0 0,0 0 1 0 0,0 0-1 0 0,-1-1 0 0 0,0 0 1 0 0,0 0-1 0 0,0-1 0 0 0,0 0 1 0 0,8-9-1 0 0,-10 11-6 0 0,-1-1 0 0 0,0 1 0 0 0,-1-1 0 0 0,1 0 0 0 0,-1 0 0 0 0,1 0 0 0 0,-1-1 0 0 0,0 1 0 0 0,-1 0-1 0 0,1-1 1 0 0,-1 1 0 0 0,0-1 0 0 0,0 0 0 0 0,0-7 0 0 0,0 11-11 0 0,-1 0-1 0 0,0 0 1 0 0,0-1 0 0 0,0 1 0 0 0,-1 0-1 0 0,1 0 1 0 0,0 0 0 0 0,0 0-1 0 0,-1 0 1 0 0,1 0 0 0 0,0 0-1 0 0,-1 0 1 0 0,1 0 0 0 0,-1 0-1 0 0,1 0 1 0 0,-1 0 0 0 0,0 0-1 0 0,1 0 1 0 0,-1 0 0 0 0,0 1-1 0 0,0-1 1 0 0,-1-1 0 0 0,1 1-13 0 0,-1 1 0 0 0,1-1 0 0 0,-1 1 0 0 0,1-1 1 0 0,-1 1-1 0 0,1 0 0 0 0,-1 0 0 0 0,1 0 0 0 0,-1-1 0 0 0,1 1 1 0 0,-1 1-1 0 0,1-1 0 0 0,-1 0 0 0 0,-1 1 0 0 0,-7 1-94 0 0,1 1 0 0 0,0 0-1 0 0,0 1 1 0 0,-9 5-1 0 0,13-6 76 0 0,-43 24-74 0 0,2 2 0 0 0,1 2 1 0 0,-69 61-1 0 0,87-68 165 0 0,-26 31-1 0 0,41-42-5 0 0,2 1 0 0 0,-1 0-1 0 0,2 0 1 0 0,-12 24-1 0 0,18-26 16 0 0,3-10-60 0 0,1-1-1 0 0,-1 1 0 0 0,1-1 1 0 0,-1 1-1 0 0,1-1 0 0 0,-1 1 1 0 0,1-1-1 0 0,0 0 0 0 0,0 1 1 0 0,0-1-1 0 0,0 0 0 0 0,0 0 1 0 0,0 0-1 0 0,0 0 0 0 0,0 0 1 0 0,0 0-1 0 0,1 0 1 0 0,-1 0-1 0 0,0 0 0 0 0,1 0 1 0 0,-1-1-1 0 0,0 1 0 0 0,1 0 1 0 0,-1-1-1 0 0,3 1 0 0 0,2 1-1266 0 0,1-1 0 0 0,-1 0 0 0 0,0 0 0 0 0,13 0 0 0 0,10-2-5613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1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0 6447 0 0,'0'0'499'0'0,"0"2"-2"0"0,-6 9 2962 0 0,-11 21 0 0 0,-11 11-847 0 0,6-10-2140 0 0,-215 362 1978 0 0,173-293-2052 0 0,-87 107 0 0 0,4-6-286 0 0,139-192-198 0 0,-74 117 375 0 0,64-96-955 0 0,2 1-1 0 0,-15 38 1 0 0,27-61-1078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3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56 492 7367 0 0,'0'0'667'0'0,"2"1"-547"0"0,9 3 93 0 0,-5-2 1862 0 0,-1-1 0 0 0,1 0-1 0 0,11 0 3974 0 0,-18-2-5680 0 0,-8-3-287 0 0,0 0 0 0 0,0-1 0 0 0,1 0-1 0 0,-1-1 1 0 0,1 0 0 0 0,1 0 0 0 0,-1-1 0 0 0,1 0-1 0 0,-7-9 1 0 0,11 12-62 0 0,1 0-1 0 0,1 0 0 0 0,-1 0 1 0 0,1 0-1 0 0,-1-1 1 0 0,1 1-1 0 0,0-1 0 0 0,1 1 1 0 0,-1 0-1 0 0,1-1 1 0 0,0 1-1 0 0,0-1 0 0 0,0 1 1 0 0,1-1-1 0 0,0 1 1 0 0,0-1-1 0 0,2-5 0 0 0,0-1 1 0 0,1 0 0 0 0,0 0-1 0 0,1 1 1 0 0,0 0-1 0 0,11-16 1 0 0,1 3-104 0 0,1 1 0 0 0,0 1 1 0 0,2 1-1 0 0,0 0 0 0 0,2 2 1 0 0,0 0-1 0 0,1 2 0 0 0,0 0 1 0 0,1 1-1 0 0,1 2 0 0 0,42-17 1 0 0,-39 21 75 0 0,0 1-1 0 0,1 1 1 0 0,1 1 0 0 0,-1 2-1 0 0,1 1 1 0 0,-1 1 0 0 0,50 3-1 0 0,-73 0 31 0 0,0 0 0 0 0,0 0 1 0 0,0 0-1 0 0,0 0 0 0 0,0 1 0 0 0,0 0 0 0 0,-1 0 0 0 0,1 1 1 0 0,-1 0-1 0 0,8 5 0 0 0,-11-7-2 0 0,0 1 0 0 0,0 0 0 0 0,0 0-1 0 0,0 0 1 0 0,0 0 0 0 0,0 1 0 0 0,-1-1 0 0 0,1 0 0 0 0,-1 1 0 0 0,0-1 0 0 0,0 1 0 0 0,0-1-1 0 0,0 1 1 0 0,0 0 0 0 0,0-1 0 0 0,-1 1 0 0 0,1 0 0 0 0,-1 0 0 0 0,0-1 0 0 0,0 1 0 0 0,0 0 0 0 0,0 0-1 0 0,0 0 1 0 0,0-1 0 0 0,-2 4 0 0 0,-1 6 70 0 0,0 0 1 0 0,-1 0-1 0 0,-1-1 0 0 0,0 1 1 0 0,-10 16-1 0 0,-38 51 347 0 0,31-50-244 0 0,-2-1-1 0 0,-49 45 1 0 0,49-55-164 0 0,0 0 0 0 0,0-1 0 0 0,-2-2 0 0 0,0-1 1 0 0,-1 0-1 0 0,0-2 0 0 0,-39 11 0 0 0,64-22-72 0 0,0 0 0 0 0,1-1 0 0 0,-1 1 0 0 0,0-1 0 0 0,0 1 0 0 0,-1-1 0 0 0,1 0 0 0 0,0 0 0 0 0,0 0 0 0 0,0 0 0 0 0,0 0 0 0 0,0 0 0 0 0,0-1 0 0 0,0 1 0 0 0,0-1 0 0 0,0 1 0 0 0,0-1 0 0 0,1 0 0 0 0,-4-1 0 0 0,4 1-23 0 0,1 1-1 0 0,0-1 1 0 0,0 0-1 0 0,-1 1 1 0 0,1-1 0 0 0,0 0-1 0 0,0 1 1 0 0,0-1-1 0 0,0 0 1 0 0,0 1-1 0 0,0-1 1 0 0,0 0-1 0 0,0 1 1 0 0,0-1 0 0 0,0 1-1 0 0,0-1 1 0 0,0 0-1 0 0,0 1 1 0 0,1-1-1 0 0,-1-1 1 0 0,1 1-166 0 0,7-19-1243 0 0,6-4-55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4:3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0 13503 0 0,'-12'4'271'0'0,"1"1"0"0"0,-1-1 0 0 0,1 2 0 0 0,0-1 0 0 0,-20 14 0 0 0,12-4 187 0 0,0 1 0 0 0,-18 18 0 0 0,28-24-164 0 0,0 1 0 0 0,1 0-1 0 0,-1 0 1 0 0,-10 22-1 0 0,-21 55 762 0 0,28-60-714 0 0,-70 144 1158 0 0,-7 18-1082 0 0,67-135-63 0 0,-25 86 0 0 0,43-125-245 0 0,0 1 0 0 0,1 0 0 0 0,1 0-1 0 0,-1 30 1 0 0,3-41-65 0 0,0-4-5 0 0,-4 15-227 0 0,3-13-116 0 0,0 0 0 0 0,0 0 0 0 0,-1-1 0 0 0,1 1 0 0 0,-1-1 1 0 0,0 1-1 0 0,0-1 0 0 0,0 1 0 0 0,0-1 0 0 0,-4 4 0 0 0,5-6-232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2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34 10247 0 0,'16'-27'1094'0'0,"-11"21"1389"0"0,-6 13-1969 0 0,-7 18-445 0 0,-45 84 852 0 0,-14 37-34 0 0,-27 82-449 0 0,59-143-414 0 0,-3-2 1 0 0,-56 91 0 0 0,24-39-25 0 0,50-91 0 0 0,-3-1 0 0 0,-30 44 0 0 0,23-42-368 0 0,29-43 176 0 0,12-21-3880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2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92 224 9647 0 0,'-8'2'148'0'0,"1"0"-1"0"0,-1 0 1 0 0,1 1-1 0 0,0 0 1 0 0,-1 0-1 0 0,1 0 1 0 0,1 1-1 0 0,-1 1 1 0 0,1-1-1 0 0,-10 9 1 0 0,16-13-93 0 0,-1 0-1 0 0,1 1 1 0 0,-1-1-1 0 0,1 0 1 0 0,0 1 0 0 0,0-1-1 0 0,-1 1 1 0 0,1-1-1 0 0,0 1 1 0 0,0-1-1 0 0,-1 1 1 0 0,1-1 0 0 0,0 1-1 0 0,0-1 1 0 0,0 1-1 0 0,0-1 1 0 0,0 1 0 0 0,0-1-1 0 0,0 1 1 0 0,0-1-1 0 0,0 1 1 0 0,0-1-1 0 0,0 1 1 0 0,0-1 0 0 0,0 1-1 0 0,0-1 1 0 0,0 1-1 0 0,0-1 1 0 0,1 1 0 0 0,-1-1-1 0 0,0 1 1 0 0,0-1-1 0 0,0 1 1 0 0,1-1-1 0 0,-1 0 1 0 0,0 1 0 0 0,1-1-1 0 0,-1 1 1 0 0,1-1-1 0 0,-1 0 1 0 0,0 1 0 0 0,1-1-1 0 0,0 0 1 0 0,1 2 36 0 0,1 0 0 0 0,-1-1 1 0 0,1 1-1 0 0,-1-1 1 0 0,1 0-1 0 0,3 1 0 0 0,0 0 25 0 0,0-1-1 0 0,0 0 0 0 0,0 0 0 0 0,1-1 1 0 0,-1 1-1 0 0,12-2 0 0 0,39-9 529 0 0,-43 8-503 0 0,37-10 317 0 0,-2-1 1 0 0,56-24-1 0 0,93-49 501 0 0,58-21-373 0 0,-228 98-939 0 0,53-8 0 0 0,-11 7-6577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2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20 6447 0 0,'8'-20'5688'0'0,"-7"24"-5464"0"0,0 10-51 0 0,0-1-1 0 0,0 0 0 0 0,-1 1 0 0 0,-4 20 1 0 0,-12 57 412 0 0,7-45-448 0 0,-65 263 237 0 0,59-261-186 0 0,-2 0 0 0 0,-3-1 0 0 0,-1 0 1 0 0,-2-2-1 0 0,-3-1 0 0 0,-1-1 0 0 0,-2-1 1 0 0,-2-2-1 0 0,-62 64 0 0 0,-10-14 302 0 0,102-89 44 0 0,1-4-480 0 0,2-4-53 0 0,1 0 0 0 0,-1 0 0 0 0,1 0 0 0 0,1 0 0 0 0,-1 0 0 0 0,1 1 0 0 0,6-9 1 0 0,40-42-145 0 0,-23 27-18 0 0,23-27-110 0 0,3 2 0 0 0,2 3 0 0 0,72-53 0 0 0,-110 93 260 0 0,0 5 11 0 0,0 5 19 0 0,-14 3 10 0 0,0 0 1 0 0,0-1-1 0 0,0 1 0 0 0,-1 0 1 0 0,1 0-1 0 0,0 1 0 0 0,-1-1 0 0 0,1 0 1 0 0,-1 1-1 0 0,1 0 0 0 0,-1-1 1 0 0,0 1-1 0 0,0 0 0 0 0,1 0 1 0 0,-1 1-1 0 0,2 2 0 0 0,-1 0 18 0 0,0-1-1 0 0,-1 1 0 0 0,0 0 1 0 0,0 0-1 0 0,0 0 0 0 0,0 0 1 0 0,-1 0-1 0 0,2 8 0 0 0,-2 0 10 0 0,0-1 0 0 0,-1 0 0 0 0,0 0 0 0 0,0 0 0 0 0,-2 0 0 0 0,1 0 0 0 0,-5 14 0 0 0,4-18-2 0 0,1-5-42 0 0,-1 20 55 0 0,-6 7-70 0 0,6-21-131 0 0,0-4-186 0 0,0 1 1 0 0,1-1 0 0 0,0 1 0 0 0,0 8 0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2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39 6447 0 0,'0'0'1851'0'0,"2"-12"2061"0"0,-2 11-3842 0 0,0 0 0 0 0,0 0 0 0 0,0 0 0 0 0,0 0 0 0 0,0 0 0 0 0,-1 1 0 0 0,1-1 0 0 0,0 0 0 0 0,-1 0 0 0 0,1 0 0 0 0,0 0 0 0 0,-1 0 0 0 0,1 1 0 0 0,-1-1 0 0 0,1 0 0 0 0,-1 0 0 0 0,0 1 0 0 0,1-1 0 0 0,-1 0 0 0 0,0 1 0 0 0,1-1 0 0 0,-3 0 0 0 0,1 0-41 0 0,0 0 0 0 0,-1 0 0 0 0,1 0 0 0 0,-1 0 0 0 0,0 0 0 0 0,1 1 0 0 0,-1-1 0 0 0,-3 1 0 0 0,-2-1-53 0 0,0 1-1 0 0,0 1 1 0 0,1-1 0 0 0,-1 1 0 0 0,-8 2-1 0 0,-14 7 184 0 0,1 0 1 0 0,1 2-1 0 0,0 1 0 0 0,1 1 0 0 0,0 1 0 0 0,2 2 0 0 0,-26 20 1 0 0,37-25 30 0 0,0 0 0 0 0,2 0 0 0 0,-1 2 0 0 0,2-1 1 0 0,-11 17-1 0 0,16-21-92 0 0,0 1 1 0 0,1-1-1 0 0,0 1 0 0 0,0 0 1 0 0,1 0-1 0 0,1 0 1 0 0,0 1-1 0 0,0 0 1 0 0,-2 16-1 0 0,5-25-75 0 0,0-1 0 0 0,0 1 0 0 0,0 0 0 0 0,0 0-1 0 0,0-1 1 0 0,0 1 0 0 0,0 0 0 0 0,0-1 0 0 0,1 1 0 0 0,-1 0 0 0 0,1-1 0 0 0,-1 1 0 0 0,1 0 0 0 0,0-1-1 0 0,0 1 1 0 0,-1-1 0 0 0,1 1 0 0 0,0-1 0 0 0,0 0 0 0 0,0 1 0 0 0,1-1 0 0 0,-1 0 0 0 0,0 0 0 0 0,0 1-1 0 0,1-1 1 0 0,-1 0 0 0 0,1 0 0 0 0,-1-1 0 0 0,1 1 0 0 0,-1 0 0 0 0,1 0 0 0 0,-1-1 0 0 0,1 1-1 0 0,0-1 1 0 0,-1 1 0 0 0,1-1 0 0 0,0 0 0 0 0,-1 0 0 0 0,3 0 0 0 0,17 1 31 0 0,-16-4-57 0 0,-2 1 5 0 0,5-2-21 0 0,0 0-1 0 0,-1 0 0 0 0,1-1 0 0 0,-1 0 1 0 0,11-11-1 0 0,29-33-236 0 0,-12 11 156 0 0,-22 24 68 0 0,-3 3 6 0 0,1 1-1 0 0,0 0 0 0 0,0 0 0 0 0,1 2 0 0 0,14-10 1 0 0,-11 10-28 0 0,-11 8 56 0 0,-1 1-4 0 0,8 0 2 0 0,-10 0 0 0 0,1 0 0 0 0,-1 0 0 0 0,1 0 0 0 0,-1 0 0 0 0,0 1 0 0 0,0-1 0 0 0,0 0 0 0 0,0 1 0 0 0,0-1 0 0 0,0 1 0 0 0,0-1 0 0 0,0 1 0 0 0,0-1 0 0 0,-1 1 0 0 0,1 0 0 0 0,-1-1 0 0 0,1 1 0 0 0,-1 0 0 0 0,0-1 0 0 0,1 1 0 0 0,-1 0 0 0 0,0 2 0 0 0,0 5 0 0 0,0 1 0 0 0,-4 17 0 0 0,3-23 0 0 0,-6 29-22 0 0,6-32-94 0 0,5 7-4926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2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16007 0 0,'0'0'1452'0'0,"-2"2"-1196"0"0,-11 8-197 0 0,1 1-1 0 0,0 0 1 0 0,1 1-1 0 0,0 0 0 0 0,-14 21 1 0 0,-41 75 197 0 0,61-99-253 0 0,-137 263 838 0 0,60-61-556 0 0,37-87-273 0 0,-37 75-46 0 0,53-136-938 0 0,-41 64 0 0 0,62-113 574 0 0,5-9 64 0 0,1-1 0 0 0,-1 0-1 0 0,1 0 1 0 0,-1 0 0 0 0,-1 0 0 0 0,-3 4-1 0 0,-1-2-1477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21 205 9671 0 0,'-20'0'8907'0'0,"22"1"-8591"0"0,1 1-276 0 0,0 0 0 0 0,0-1 1 0 0,0 1-1 0 0,0-1 0 0 0,0 0 0 0 0,1 0 1 0 0,-1 0-1 0 0,0 0 0 0 0,1-1 0 0 0,-1 1 1 0 0,1-1-1 0 0,-1 0 0 0 0,1 0 0 0 0,5-1 1 0 0,8-1 20 0 0,29-7 1 0 0,-35 6-12 0 0,285-80 845 0 0,-17 4-598 0 0,-105 47-2649 0 0,-152 28 1375 0 0,6-2-230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32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1 5983 0 0,'0'0'3466'0'0,"-1"2"-2562"0"0,-4 5-564 0 0,-3 6 213 0 0,-1-1 0 0 0,-12 14-1 0 0,18-23-332 0 0,1 1 0 0 0,-1 1 0 0 0,1-1 0 0 0,0 0 0 0 0,-3 7 0 0 0,-3 6 123 0 0,-60 126 1048 0 0,28-53-749 0 0,-255 432 882 0 0,255-467-1422 0 0,-86 95 0 0 0,121-146-116 0 0,1 1 0 0 0,1 0 0 0 0,-1-1 1 0 0,-5 11-1 0 0,4-6-63 0 0,2 0-626 0 0,13 1-4992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3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518 175 1839 0 0,'1'-1'134'0'0,"5"-4"-196"0"0,15-9 2130 0 0,-2 10 6856 0 0,-11-15-7932 0 0,-2 4-535 0 0,2-5-156 0 0,0-1 0 0 0,5-26 0 0 0,-11 38-301 0 0,-3-5-41 0 0,-2 11 9 0 0,2 3 19 0 0,0 0-1 0 0,-1-1 0 0 0,1 1 1 0 0,0 0-1 0 0,-1-1 1 0 0,1 1-1 0 0,-1 0 0 0 0,1 0 1 0 0,-1 0-1 0 0,1 0 0 0 0,-1 0 1 0 0,1 0-1 0 0,0 1 1 0 0,-1-1-1 0 0,-1 1 0 0 0,-1 0-9 0 0,-6 1-11 0 0,0 0 0 0 0,0 1 0 0 0,1 0 0 0 0,-1 0-1 0 0,0 1 1 0 0,-9 6 0 0 0,-53 35-194 0 0,26-15 97 0 0,-136 87 16 0 0,150-92 183 0 0,0 0 0 0 0,2 2 0 0 0,-36 40-1 0 0,60-59-25 0 0,-1 0 0 0 0,1 0 0 0 0,1 1 0 0 0,0-1 0 0 0,-5 11 0 0 0,9-17 242 0 0,14 1 184 0 0,-8-3-360 0 0,1 0 1 0 0,-1 0-1 0 0,0 0 0 0 0,1-1 0 0 0,-1 1 0 0 0,0-1 0 0 0,9-3 0 0 0,36-15 528 0 0,-36 13-491 0 0,125-55 394 0 0,-112 48-1080 0 0,-1-1-1 0 0,48-36 0 0 0,-65 44-589 0 0,-8 12 737 0 0,-2-1 546 0 0,1 4-73 0 0,-2 0 1 0 0,1-1-1 0 0,-1 1 0 0 0,-1-1 1 0 0,1 1-1 0 0,-1-1 1 0 0,-6 10-1 0 0,6-12 6 0 0,0 0 1 0 0,0-1-1 0 0,-1 0 0 0 0,0 0 0 0 0,0 0 1 0 0,0 0-1 0 0,-1 0 0 0 0,1-1 1 0 0,-1 0-1 0 0,-8 6 0 0 0,6-5-20 0 0,7-3-1126 0 0,11-4-2545 0 0,5-4-1408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1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724 246 12895 0 0,'-2'1'595'0'0,"-17"14"-267"0"0,0 1-1 0 0,1 0 1 0 0,-31 38 0 0 0,3-3 1276 0 0,12-14-631 0 0,2 2 1 0 0,1 1-1 0 0,-38 68 0 0 0,-61 142 319 0 0,106-201-980 0 0,-143 307 29 0 0,83-178-2982 0 0</inkml:trace>
  <inkml:trace contextRef="#ctx0" brushRef="#br0" timeOffset="1">435 404 7831 0 0,'9'-20'250'0'0,"1"1"-1"0"0,1 1 0 0 0,1 0 1 0 0,0 0-1 0 0,1 2 0 0 0,16-17 0 0 0,99-84 3415 0 0,-120 110-3363 0 0,13-11 3 0 0,1 1 1 0 0,0 1-1 0 0,1 0 1 0 0,1 2-1 0 0,0 1 1 0 0,1 1-1 0 0,37-13 1 0 0,-57 24-194 0 0,0-1 0 0 0,0 1 0 0 0,0 0 0 0 0,0 1 0 0 0,0-1 0 0 0,0 1 0 0 0,0 0 0 0 0,0 0 0 0 0,0 1 0 0 0,1-1 0 0 0,-1 1 0 0 0,0 0 0 0 0,0 0 0 0 0,6 3 0 0 0,-7-2-8 0 0,0 1 0 0 0,0-1 0 0 0,0 1-1 0 0,-1-1 1 0 0,1 1 0 0 0,0 1 0 0 0,-1-1 0 0 0,0 0 0 0 0,0 1 0 0 0,0 0 0 0 0,0-1 0 0 0,-1 1 0 0 0,1 0 0 0 0,-1 0 0 0 0,3 9 0 0 0,0 1 36 0 0,0 1 0 0 0,-1 1 1 0 0,-1-1-1 0 0,0 0 0 0 0,-1 1 1 0 0,-1-1-1 0 0,0 1 0 0 0,-1 0 1 0 0,-1-1-1 0 0,-4 25 0 0 0,0-17-49 0 0,0 0-1 0 0,-1-1 1 0 0,-2 1-1 0 0,0-2 0 0 0,-1 1 1 0 0,-18 29-1 0 0,15-32-32 0 0,0-1 0 0 0,-2 0 0 0 0,0-1 0 0 0,-2-1 0 0 0,1 0 1 0 0,-2-1-1 0 0,0 0 0 0 0,-24 14 0 0 0,25-18-310 0 0,-1-1 0 0 0,0-1 1 0 0,-1-1-1 0 0,0 0 0 0 0,0-1 1 0 0,-1-1-1 0 0,0-1 0 0 0,0-1 1 0 0,-34 4-1 0 0,40-8-1051 0 0,2-3-51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3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8751 0 0,'0'0'2075'0'0,"-1"0"-807"0"0,-6 0-817 0 0,0 0 1 0 0,0 1-1 0 0,0 0 1 0 0,0 0-1 0 0,1 0 1 0 0,-1 1-1 0 0,0 0 1 0 0,-11 6-1 0 0,8-4-107 0 0,-13 5 80 0 0,1 1 0 0 0,-37 25 1 0 0,-37 33-80 0 0,78-55-330 0 0,1 2 1 0 0,1 0-1 0 0,-19 23 0 0 0,28-29-4 0 0,0 0 0 0 0,1 1 0 0 0,0-1 0 0 0,0 1 0 0 0,1 0 0 0 0,0 1 0 0 0,1-1 0 0 0,-4 15 0 0 0,7-23 36 0 0,1 1 0 0 0,-1-1 0 0 0,1 0 0 0 0,0 0-1 0 0,0 0 1 0 0,0 1 0 0 0,0-1 0 0 0,0 0 0 0 0,0 0-1 0 0,1 0 1 0 0,-1 1 0 0 0,1-1 0 0 0,0 0 0 0 0,-1 0 0 0 0,1 0-1 0 0,0 0 1 0 0,0 0 0 0 0,0 0 0 0 0,1 0 0 0 0,-1 0-1 0 0,0-1 1 0 0,1 1 0 0 0,-1 0 0 0 0,3 1 0 0 0,-1 0 10 0 0,1 0 0 0 0,0-1 0 0 0,0 0 1 0 0,0 1-1 0 0,1-1 0 0 0,-1-1 0 0 0,0 1 1 0 0,1-1-1 0 0,-1 1 0 0 0,7 0 0 0 0,9 1-277 0 0,0-1-1 0 0,-1 0 1 0 0,1-2 0 0 0,0 0-1 0 0,0-1 1 0 0,-1-1-1 0 0,1 0 1 0 0,-1-2 0 0 0,35-11-1 0 0,-29 6-1559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3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2 4607 0 0,'-6'-1'10491'0'0,"5"1"-10110"0"0,-2 3-113 0 0,0-1 0 0 0,0 1 0 0 0,1 0 0 0 0,-1 1 0 0 0,1-1 0 0 0,0 0 0 0 0,0 1 0 0 0,0-1 0 0 0,-2 5 0 0 0,-13 40 179 0 0,11-28-238 0 0,-55 171 1107 0 0,-52 138-752 0 0,95-290-538 0 0,-1 0 0 0 0,-1-1-1 0 0,-2-1 1 0 0,-2-1 0 0 0,-2-1-1 0 0,-30 32 1 0 0,-13 4-26 0 0,-33 36 218 0 0,79-81-380 0 0,2 1 0 0 0,-22 36 0 0 0,42-61-202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34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75 263 3223 0 0,'-8'0'177'0'0,"-1"1"-1"0"0,1 0 1 0 0,0 0-1 0 0,-12 4 1 0 0,-2 2 12975 0 0,25-6-12575 0 0,9 0-259 0 0,0-1 0 0 0,0 0 0 0 0,0-1 0 0 0,0 0 1 0 0,12-3-1 0 0,63-18 611 0 0,-46 11-540 0 0,410-122 1747 0 0,-415 120-2071 0 0,42-15-234 0 0,162-35 1 0 0,-234 62-419 0 0,1 0-1 0 0,-1 0 1 0 0,0 0 0 0 0,0 1 0 0 0,0 0 0 0 0,0 1-1 0 0,0 0 1 0 0,1-1 0 0 0,7 4 0 0 0,-4-1-860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34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26 4607 0 0,'0'0'354'0'0,"-2"0"-233"0"0,-10-2 78 0 0,-11-6 4205 0 0,1 0 254 0 0,18 7-4413 0 0,0-1 0 0 0,-1 1 0 0 0,1 0 0 0 0,-1 0 0 0 0,1 1 0 0 0,-1-1 0 0 0,0 1 0 0 0,1 0 0 0 0,-1 0-1 0 0,0 0 1 0 0,1 1 0 0 0,-9 2 0 0 0,-4 3-59 0 0,0 0-1 0 0,0 2 0 0 0,1 0 0 0 0,0 0 1 0 0,1 2-1 0 0,-16 12 0 0 0,-3 5-3 0 0,-42 43-1 0 0,64-59-71 0 0,0 1-1 0 0,2 1 1 0 0,-1 0-1 0 0,2 0 1 0 0,0 1-1 0 0,0 1 1 0 0,-10 25-1 0 0,16-27 551 0 0,3-13-637 0 0,1 1 0 0 0,-1 0-1 0 0,0-1 1 0 0,1 0 0 0 0,-1 1 0 0 0,1-1 0 0 0,-1 1 0 0 0,1-1-1 0 0,-1 1 1 0 0,1-1 0 0 0,-1 0 0 0 0,1 1 0 0 0,-1-1 0 0 0,1 0-1 0 0,0 0 1 0 0,-1 0 0 0 0,2 1 0 0 0,1 0 32 0 0,0 0 1 0 0,1-1-1 0 0,-1 1 1 0 0,1-1-1 0 0,-1 0 0 0 0,0 0 1 0 0,1 0-1 0 0,-1 0 1 0 0,1 0-1 0 0,-1-1 1 0 0,1 0-1 0 0,5-1 1 0 0,5-3 175 0 0,22-10 0 0 0,-31 13-210 0 0,23-13 36 0 0,-1 0 0 0 0,0-1 1 0 0,36-31-1 0 0,-59 45-55 0 0,7-10-15 0 0,-10 11-43 0 0,-2 3-337 0 0,-3 9 376 0 0,1-2 9 0 0,0-1 0 0 0,0 1-1 0 0,1 0 1 0 0,0 0-1 0 0,1 0 1 0 0,0 0 0 0 0,0 10-1 0 0,1-16 6 0 0,0-1 0 0 0,0 1 0 0 0,1 0 0 0 0,-1-1-1 0 0,1 1 1 0 0,-1-1 0 0 0,1 1 0 0 0,0-1 0 0 0,0 1 0 0 0,0-1 0 0 0,0 1-1 0 0,1-1 1 0 0,-1 0 0 0 0,1 0 0 0 0,-1 0 0 0 0,1 0 0 0 0,0 0-1 0 0,3 3 1 0 0,0 0-1 0 0,-2-2-500 0 0,0-1 0 0 0,0 1 0 0 0,-1-1 0 0 0,2 0 0 0 0,-1 0 0 0 0,0 0 0 0 0,0 0 0 0 0,1-1 0 0 0,-1 1 0 0 0,0-1 0 0 0,1 0 0 0 0,0 0 0 0 0,-1 0 0 0 0,1 0 0 0 0,6 0 0 0 0,8-2-5496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35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0 6447 0 0,'0'0'4708'0'0,"-1"3"-2469"0"0,-15 35-271 0 0,-31 51 0 0 0,14-31-1249 0 0,-123 260 1096 0 0,71-140-1684 0 0,77-162-118 0 0,-169 309 98 0 0,154-292-407 0 0,-42 47 0 0 0,60-74-382 0 0,0-2 0 0 0,-1 1 1 0 0,1-1-1 0 0,-1 0 0 0 0,0 0 0 0 0,-9 5 0 0 0,1-5-4865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18 254 12463 0 0,'0'0'572'0'0,"-1"-1"-10"0"0,-6-2-365 0 0,-3-3 3408 0 0,11 4-3410 0 0,-1 0 0 0 0,1 0 0 0 0,-1-1 0 0 0,1 1 0 0 0,0 0-1 0 0,0 0 1 0 0,0 0 0 0 0,0 0 0 0 0,0 0 0 0 0,1 0 0 0 0,-1 0 0 0 0,1 0-1 0 0,-1 1 1 0 0,1-1 0 0 0,0 0 0 0 0,3-2 0 0 0,3-2 125 0 0,1-1-1 0 0,11-5 1 0 0,9-3 33 0 0,1 1 0 0 0,0 2 0 0 0,48-14-1 0 0,99-15 9 0 0,-121 29-309 0 0,24-6-184 0 0,57-11 75 0 0,-45 16-3220 0 0,-64 10 1463 0 0</inkml:trace>
  <inkml:trace contextRef="#ctx0" brushRef="#br0" timeOffset="1">993 114 7367 0 0,'0'0'667'0'0,"0"2"-547"0"0,-6 26 426 0 0,-19 38 9550 0 0,11-29-8695 0 0,-11 22-928 0 0,-2-1 1 0 0,-51 80 0 0 0,64-118-3306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3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8751 0 0,'0'0'1544'0'0,"-6"10"-840"0"0,0-1 24 0 0,1 1-5352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36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38 13359 0 0,'-2'0'1027'0'0,"-4"1"-846"0"0,0 0 0 0 0,0 0 0 0 0,-1 0 0 0 0,1 1 0 0 0,0 0 0 0 0,0 0 0 0 0,0 1 0 0 0,-7 4 0 0 0,-5 3 1117 0 0,-22 16 0 0 0,8-2-1010 0 0,-41 39 0 0 0,58-49-291 0 0,1 1 1 0 0,1 1 0 0 0,0 0-1 0 0,-17 30 1 0 0,26-39 24 0 0,1 0-1 0 0,0 0 0 0 0,0 0 1 0 0,0 0-1 0 0,1 1 0 0 0,0-1 1 0 0,1 1-1 0 0,-2 11 0 0 0,17-12 107 0 0,-9-5-99 0 0,1-1-1 0 0,-1 0 1 0 0,0 0-1 0 0,1 0 1 0 0,-1-1-1 0 0,1 1 1 0 0,-1-1-1 0 0,0-1 1 0 0,1 1 0 0 0,-1-1-1 0 0,1 0 1 0 0,9-3-1 0 0,6-3 261 0 0,37-18 0 0 0,-35 14 2 0 0,8-4 214 0 0,-1-1 0 0 0,45-34 0 0 0,-67 45-477 0 0,-1-2 0 0 0,1 1 1 0 0,-1-1-1 0 0,0 0 0 0 0,-1 0 0 0 0,0-1 0 0 0,0 0 1 0 0,-1 0-1 0 0,0-1 0 0 0,6-12 0 0 0,-9 16-67 0 0,0-1-1 0 0,0 1 0 0 0,-1 0 0 0 0,1 0 0 0 0,-1-1 1 0 0,-1 1-1 0 0,1-1 0 0 0,-1 1 0 0 0,0-1 0 0 0,0 1 1 0 0,0-1-1 0 0,-1 1 0 0 0,0-1 0 0 0,0 1 0 0 0,-1 0 1 0 0,1-1-1 0 0,-1 1 0 0 0,0 0 0 0 0,0 0 0 0 0,-4-5 0 0 0,4 7-219 0 0,1-1 0 0 0,-2 1 0 0 0,1 0 0 0 0,0-1 0 0 0,-1 1 0 0 0,0 0-1 0 0,1 0 1 0 0,-1 1 0 0 0,0-1 0 0 0,-5-2 0 0 0,0 4-4553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3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28 392 20359 0 0,'-1'-2'928'0'0,"-7"-17"-284"0"0,4 11-225 0 0,0-1 0 0 0,1 1 0 0 0,-4-17 0 0 0,7 22-327 0 0,0-1 0 0 0,-1 1-1 0 0,1-1 1 0 0,0 1 0 0 0,1-1 0 0 0,-1 1 0 0 0,1-1-1 0 0,-1 1 1 0 0,1-1 0 0 0,0 1 0 0 0,0-1 0 0 0,1 1 0 0 0,2-5-1 0 0,1-1-92 0 0,1 0 0 0 0,0 1 0 0 0,1 0 0 0 0,0 0-1 0 0,0 1 1 0 0,0 0 0 0 0,13-9 0 0 0,2 0-212 0 0,41-22 1 0 0,20-2-781 0 0,92-31 1 0 0,-122 51 394 0 0,-45 17 507 0 0,0 1-1 0 0,0 0 0 0 0,1 1 1 0 0,-1 0-1 0 0,1 0 0 0 0,12 1 1 0 0,-20 0 115 0 0,0 0-1 0 0,0 0 1 0 0,0 0 0 0 0,0 1 0 0 0,0-1 0 0 0,0 1-1 0 0,0-1 1 0 0,0 1 0 0 0,0-1 0 0 0,0 1 0 0 0,0-1-1 0 0,0 1 1 0 0,0 0 0 0 0,0-1 0 0 0,0 1 0 0 0,-1 0-1 0 0,1 0 1 0 0,0 0 0 0 0,-1 0 0 0 0,1 0 0 0 0,0 0-1 0 0,-1 0 1 0 0,1 1 0 0 0,1 1 73 0 0,-1 1-1 0 0,0-1 1 0 0,0 0-1 0 0,0 1 1 0 0,1 4-1 0 0,1 68 1258 0 0,-1-6-874 0 0,0-60-456 0 0,-1-1 0 0 0,1 1 0 0 0,1-1 0 0 0,-1 0 0 0 0,8 15 0 0 0,3-1-12 0 0,1-1-1 0 0,0 0 1 0 0,2-1 0 0 0,1-1 0 0 0,0 0 0 0 0,27 22-1 0 0,-39-38-214 0 0,-1 0 0 0 0,1 0-1 0 0,0-1 1 0 0,1 1-1 0 0,9 3 1 0 0,4 1-5827 0 0,-3-4-1365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3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9215 0 0,'0'0'422'0'0,"-2"2"-13"0"0,-84 120 2183 0 0,36-47 368 0 0,-79 113-1357 0 0,56-80-1117 0 0,-18 52 119 0 0,27-42-347 0 0,48-93-412 0 0,-1 0-1 0 0,-30 33 1 0 0,44-55-241 0 0,-8 9 431 0 0,8-5-3846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1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 14335 0 0,'0'0'1306'0'0,"-2"1"-1077"0"0,-10 9-162 0 0,0 1 0 0 0,1 0 0 0 0,0 0-1 0 0,-16 23 1 0 0,-5 5 134 0 0,-51 49 165 0 0,45-52 59 0 0,3 2 1 0 0,-56 78-1 0 0,87-110-398 0 0,1 0 0 0 0,0 0 0 0 0,0 0 0 0 0,0 1 0 0 0,1-1 0 0 0,-1 1 0 0 0,2 0 0 0 0,-1-1 0 0 0,1 1 1 0 0,-1 12-1 0 0,2-18-16 0 0,0 1 1 0 0,0-1-1 0 0,1 0 1 0 0,-1 0-1 0 0,0 1 1 0 0,1-1-1 0 0,-1 0 1 0 0,1 0-1 0 0,0 0 1 0 0,-1 0-1 0 0,1 1 1 0 0,0-1 0 0 0,-1 0-1 0 0,1 0 1 0 0,0 0-1 0 0,0-1 1 0 0,0 1-1 0 0,0 0 1 0 0,2 1-1 0 0,-1 0 30 0 0,0-1 0 0 0,1 0 0 0 0,-1 1 0 0 0,0-1-1 0 0,1 0 1 0 0,-1 0 0 0 0,6 1 0 0 0,1-1 114 0 0,1-1 0 0 0,-1 1 1 0 0,1-1-1 0 0,-1-1 0 0 0,0 0 0 0 0,1 0 0 0 0,-1-1 1 0 0,10-3-1 0 0,-2 0 44 0 0,0-1 0 0 0,0-1 0 0 0,20-12 0 0 0,-25 11-141 0 0,0-1 0 0 0,-1 0 0 0 0,0-1 0 0 0,0 0-1 0 0,-1-1 1 0 0,0 0 0 0 0,-1 0 0 0 0,0-1 0 0 0,-1 0 0 0 0,0-1-1 0 0,-1 0 1 0 0,9-22 0 0 0,-14 28-35 0 0,0 0 1 0 0,0-1-1 0 0,0 1 0 0 0,-1 0 0 0 0,0-1 1 0 0,0 1-1 0 0,-1 0 0 0 0,0-15 0 0 0,-1 20-32 0 0,1 0 0 0 0,0 0 0 0 0,-1-1 0 0 0,1 1 0 0 0,-1 0 0 0 0,1 0 0 0 0,-1 0-1 0 0,0 0 1 0 0,0 0 0 0 0,0 0 0 0 0,0 1 0 0 0,-1-1 0 0 0,1 0 0 0 0,0 0 0 0 0,-1 1 0 0 0,1-1 0 0 0,-1 1-1 0 0,1-1 1 0 0,-1 1 0 0 0,0 0 0 0 0,0-1 0 0 0,1 1 0 0 0,-1 0 0 0 0,0 0 0 0 0,0 0 0 0 0,0 1 0 0 0,0-1 0 0 0,0 0-1 0 0,0 1 1 0 0,-1-1 0 0 0,1 1 0 0 0,0 0 0 0 0,0 0 0 0 0,-4 0 0 0 0,-11 1-421 0 0,-1 1 1 0 0,1 1-1 0 0,0 0 1 0 0,0 1-1 0 0,0 1 1 0 0,-26 11-1 0 0,40-14 51 0 0,0-1-1 0 0,0 0 1 0 0,-1-1-1 0 0,1 1 1 0 0,0 0-1 0 0,-4-1 1 0 0,-4-1-3787 0 0,5-1-984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3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50 716 11631 0 0,'0'0'531'0'0,"-2"0"-8"0"0,-10 0-334 0 0,-1 0-98 0 0,12 0-38 0 0,0 0 0 0 0,1 0 0 0 0,-1 0 0 0 0,0 0 0 0 0,0 0 0 0 0,0 0 0 0 0,0-1 0 0 0,0 1 1 0 0,1 0-1 0 0,-1 0 0 0 0,0-1 0 0 0,0 1 0 0 0,1 0 0 0 0,-1-1 0 0 0,0 1 0 0 0,0-1 0 0 0,1 1 0 0 0,-1-1 1 0 0,0 1-1 0 0,1-1 0 0 0,-1 1 0 0 0,1-1 0 0 0,-1 0 0 0 0,1 1 0 0 0,-1-1 0 0 0,1 0 0 0 0,-1 0 0 0 0,1 1 1 0 0,-1-1-1 0 0,1 0 0 0 0,0 0 0 0 0,0 0 0 0 0,-1 1 0 0 0,1-1 0 0 0,0 0 0 0 0,0 0 0 0 0,0 0 0 0 0,0 0 1 0 0,0 1-1 0 0,0-1 0 0 0,0 0 0 0 0,0 0 0 0 0,1-1 0 0 0,0-4 48 0 0,0 1 1 0 0,1-1-1 0 0,-1 1 0 0 0,5-10 0 0 0,71-126 837 0 0,-56 103-802 0 0,13-18-224 0 0,1 1 1 0 0,3 2 0 0 0,3 1 0 0 0,2 2 0 0 0,90-82 0 0 0,-122 123 51 0 0,0 0 1 0 0,1 1-1 0 0,-1 0 0 0 0,2 1 1 0 0,-1 0-1 0 0,1 1 0 0 0,0 1 0 0 0,22-7 1 0 0,-29 10 79 0 0,1 1 0 0 0,-1 0 1 0 0,1 0-1 0 0,-1 1 0 0 0,1 0 1 0 0,-1 0-1 0 0,1 0 0 0 0,-1 1 1 0 0,1 0-1 0 0,-1 0 0 0 0,0 0 0 0 0,1 1 1 0 0,-1 0-1 0 0,0 0 0 0 0,0 1 1 0 0,0 0-1 0 0,0 0 0 0 0,-1 0 1 0 0,1 1-1 0 0,8 7 0 0 0,-6-4 18 0 0,-1 2 0 0 0,1-1 0 0 0,-2 1 0 0 0,1 0 0 0 0,-1 0-1 0 0,0 0 1 0 0,-1 1 0 0 0,0 0 0 0 0,-1 0 0 0 0,0 1 0 0 0,0-1 0 0 0,-1 1-1 0 0,0 0 1 0 0,-1 0 0 0 0,-1 0 0 0 0,1 0 0 0 0,-2 0 0 0 0,0 0 0 0 0,0 0-1 0 0,-3 19 1 0 0,1-17-35 0 0,0 0 0 0 0,-1 0 0 0 0,-1 0 0 0 0,0 0 0 0 0,-1-1 0 0 0,0 0 0 0 0,0 0 0 0 0,-2 0 0 0 0,1 0 0 0 0,-1-1 0 0 0,-1 0 0 0 0,0-1 0 0 0,-1 0-1 0 0,0 0 1 0 0,0-1 0 0 0,-1 0 0 0 0,-13 9 0 0 0,-1-3 47 0 0,-1-1-1 0 0,-1-1 0 0 0,-35 12 0 0 0,-86 22-63 0 0,75-26-313 0 0,-25 8-2357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3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187 277 6447 0 0,'0'0'499'0'0,"-1"2"-328"0"0,1-2 220 0 0,-1 1 1 0 0,1-1 0 0 0,-1 1 0 0 0,1 0 0 0 0,-1-1-1 0 0,1 1 1 0 0,0 0 0 0 0,-1-1 0 0 0,1 1-1 0 0,0 0 1 0 0,0 0 0 0 0,-1 0 0 0 0,1-1-1 0 0,0 1 1 0 0,0 0 0 0 0,0 0 0 0 0,0 0-1 0 0,0-1 1 0 0,0 1 0 0 0,0 0 0 0 0,0 0 0 0 0,1 1-1 0 0,6 2 2405 0 0,7-1-3361 0 0,-5-3 748 0 0,-1 1 1 0 0,0-2-1 0 0,0 1 0 0 0,0-1 1 0 0,0 0-1 0 0,13-4 1 0 0,47-19 324 0 0,-46 15-336 0 0,22-8-49 0 0,0-3-1 0 0,-2-2 1 0 0,0-1 0 0 0,43-33-1 0 0,-80 52-115 0 0,5-3 9 0 0,0-1-1 0 0,-1 0 1 0 0,0 0 0 0 0,8-10-1 0 0,-15 16-21 0 0,-1 0 0 0 0,1 0-1 0 0,-1 0 1 0 0,0 0-1 0 0,1-1 1 0 0,-1 1-1 0 0,0 0 1 0 0,-1-1 0 0 0,1 1-1 0 0,0 0 1 0 0,0-4-1 0 0,-1 5-6 0 0,0-1 0 0 0,0 1 0 0 0,0-1-1 0 0,-1 1 1 0 0,1-1 0 0 0,0 1 0 0 0,-1-1 0 0 0,1 1-1 0 0,-1-1 1 0 0,1 1 0 0 0,-1-1 0 0 0,0 1 0 0 0,1 0-1 0 0,-1-1 1 0 0,0 1 0 0 0,0 0 0 0 0,0 0 0 0 0,0 0-1 0 0,-3-2 1 0 0,2 1-13 0 0,0 1-1 0 0,0-1 0 0 0,-1 1 1 0 0,1 0-1 0 0,-1-1 1 0 0,1 1-1 0 0,-1 1 0 0 0,1-1 1 0 0,-1 0-1 0 0,0 1 1 0 0,0-1-1 0 0,1 1 1 0 0,-1 0-1 0 0,-4 0 0 0 0,-3 0-85 0 0,-1 1 0 0 0,-14 3-1 0 0,-4 3-71 0 0,2 1-1 0 0,-1 1 1 0 0,-43 21 0 0 0,-75 49-139 0 0,77-39 271 0 0,46-26 100 0 0,1 0-1 0 0,1 1 0 0 0,0 2 1 0 0,1 0-1 0 0,1 1 0 0 0,0 0 1 0 0,-19 28-1 0 0,33-40 18 0 0,0 1-1 0 0,1 0 1 0 0,0 0 0 0 0,0 1 0 0 0,1-1 0 0 0,0 1 0 0 0,1-1-1 0 0,-1 1 1 0 0,-1 16 0 0 0,3-19-33 0 0,1-1 0 0 0,0 0 0 0 0,0 1-1 0 0,0-1 1 0 0,0 1 0 0 0,1-1 0 0 0,0 1 0 0 0,0-1 0 0 0,0 0 0 0 0,0 0-1 0 0,1 1 1 0 0,0-1 0 0 0,0 0 0 0 0,0 0 0 0 0,0 0 0 0 0,0-1 0 0 0,1 1-1 0 0,0-1 1 0 0,6 7 0 0 0,-5-6-10 0 0,1-1-1 0 0,-1 1 0 0 0,1-1 1 0 0,0 0-1 0 0,0-1 0 0 0,1 1 1 0 0,-1-1-1 0 0,1 0 0 0 0,-1 0 1 0 0,1 0-1 0 0,7 0 0 0 0,7 1-159 0 0,39-1 0 0 0,-31-1-364 0 0,1-1-341 0 0,1 0-48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38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0 612 3679 0 0,'0'0'284'0'0,"2"-1"-186"0"0,3-3 1340 0 0,-1 0 1 0 0,0 0-1 0 0,0-1 1 0 0,0 1 0 0 0,4-7-1 0 0,-3 2 86 0 0,0 0 0 0 0,6-14 0 0 0,-2-6-232 0 0,9-34 0 0 0,-4 7-49 0 0,-5 30-1139 0 0,1 0 0 0 0,1 0-1 0 0,1 0 1 0 0,1 2 0 0 0,1 0 0 0 0,1 0-1 0 0,1 1 1 0 0,2 1 0 0 0,33-34-1 0 0,-37 44-400 0 0,1-1 0 0 0,0 2 0 0 0,27-16 0 0 0,-22 16-1358 0 0,1 1 0 0 0,33-11 0 0 0,-29 14-41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3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230 397 11519 0 0,'0'0'887'0'0,"-1"2"-583"0"0,-83 105 7371 0 0,68-85-7202 0 0,-13 19 234 0 0,-29 52 0 0 0,52-80-731 0 0,-1-1 1 0 0,2 1-1 0 0,0 0 1 0 0,0 1-1 0 0,1-1 1 0 0,1 1-1 0 0,0 0 1 0 0,1 0-1 0 0,0 14 0 0 0,2-27-79 0 0,0-1 0 0 0,0 1 0 0 0,0-1 0 0 0,0 1-1 0 0,0-1 1 0 0,0 1 0 0 0,0-1 0 0 0,1 1-1 0 0,-1-1 1 0 0,0 1 0 0 0,0-1 0 0 0,0 1-1 0 0,1-1 1 0 0,-1 0 0 0 0,0 1 0 0 0,0-1-1 0 0,1 0 1 0 0,-1 1 0 0 0,1 0 0 0 0,0 0-278 0 0</inkml:trace>
  <inkml:trace contextRef="#ctx0" brushRef="#br0" timeOffset="1">555 0 11055 0 0,'0'0'1200'0'0,"-8"6"-1200"0"0,0 6 0 0 0,0 3 0 0 0,2 1 656 0 0,0 0 112 0 0,2 0 16 0 0,0 1 8 0 0,2 1-1152 0 0,2 0-232 0 0,0-2-48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3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13103 0 0,'0'0'2370'0'0,"1"13"-1924"0"0,-4-2-306 0 0,1 1 105 0 0,-1-1 0 0 0,-1 0 0 0 0,-9 22 0 0 0,-46 65 674 0 0,33-56-588 0 0,-36 75-1 0 0,55-101-256 0 0,1-1 0 0 0,0 1-1 0 0,2 1 1 0 0,0-1 0 0 0,0 0-1 0 0,-1 21 1 0 0,5-36-54 0 0,1 0 0 0 0,-1 0 0 0 0,0 0 0 0 0,0 0 0 0 0,1 1-1 0 0,-1-1 1 0 0,0 0 0 0 0,1 0 0 0 0,-1 0 0 0 0,1 0 0 0 0,0 0 0 0 0,-1 0-1 0 0,1 0 1 0 0,0 0 0 0 0,-1 0 0 0 0,1-1 0 0 0,0 1 0 0 0,0 0 0 0 0,0 0 0 0 0,0-1-1 0 0,0 1 1 0 0,0 0 0 0 0,0-1 0 0 0,0 1 0 0 0,0-1 0 0 0,0 1 0 0 0,0-1 0 0 0,0 0-1 0 0,2 1 1 0 0,2 0 69 0 0,0 0 0 0 0,1 0 0 0 0,-1-1-1 0 0,8 1 1 0 0,-8-1-43 0 0,1-1 0 0 0,-1 1 0 0 0,1-1 0 0 0,-1 0 0 0 0,1 0 0 0 0,-1-1 0 0 0,0 1 0 0 0,0-1 0 0 0,0 0 0 0 0,0-1 0 0 0,0 1 0 0 0,9-7 0 0 0,-8 4-34 0 0,0 0 1 0 0,-1-1 0 0 0,0 1 0 0 0,1-1-1 0 0,-2 0 1 0 0,1 0 0 0 0,-1-1-1 0 0,6-11 1 0 0,31-57 174 0 0,-24 45-381 0 0,0-2 1 0 0,-2 0 0 0 0,19-56 0 0 0,-33 82 112 0 0,1 0 1 0 0,-1 0-1 0 0,0 1 1 0 0,-1-1-1 0 0,1 0 1 0 0,-1 0-1 0 0,-1-9 1 0 0,1 13 21 0 0,-1 0 0 0 0,1 0 0 0 0,-1-1-1 0 0,0 1 1 0 0,1 0 0 0 0,-1 0 0 0 0,0 0 0 0 0,0 0 0 0 0,-1 1 0 0 0,1-1 0 0 0,0 0 0 0 0,-1 0 0 0 0,1 1 0 0 0,-1-1 0 0 0,1 0 0 0 0,-1 1 0 0 0,0 0 0 0 0,1-1 0 0 0,-1 1 0 0 0,0 0 0 0 0,0 0 0 0 0,-3-1 0 0 0,1 0-109 0 0,0 1 0 0 0,0 0 0 0 0,1 1 0 0 0,-1-1 0 0 0,0 1 0 0 0,0 0 0 0 0,0 0 0 0 0,1 0 0 0 0,-1 0 0 0 0,0 0 0 0 0,0 1 0 0 0,0 0 0 0 0,1 0 0 0 0,-1 0 0 0 0,0 0 0 0 0,1 1 0 0 0,-4 1 0 0 0,1 0-195 0 0,1 0 1 0 0,-1 0 0 0 0,1 0-1 0 0,0 1 1 0 0,0 0 0 0 0,1 0-1 0 0,-1 0 1 0 0,1 1 0 0 0,-8 9-1 0 0,6-2-3897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4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81 387 12695 0 0,'0'0'1150'0'0,"-1"2"-946"0"0,-6 41 3094 0 0,6-42-3265 0 0,1-1-1 0 0,0 0 0 0 0,0 0 0 0 0,0 0 1 0 0,-1 1-1 0 0,1-1 0 0 0,0 0 1 0 0,-1 0-1 0 0,1 0 0 0 0,0 0 1 0 0,0 0-1 0 0,-1 0 0 0 0,1 1 0 0 0,0-1 1 0 0,-1 0-1 0 0,1 0 0 0 0,0 0 1 0 0,-1 0-1 0 0,1 0 0 0 0,0 0 1 0 0,0 0-1 0 0,-1 0 0 0 0,1 0 0 0 0,0 0 1 0 0,-1-1-1 0 0,1 1 0 0 0,0 0 1 0 0,0 0-1 0 0,-1 0 0 0 0,1 0 1 0 0,-11-4 375 0 0,11 4-400 0 0,-2-2 62 0 0,-1 0 0 0 0,0 0 0 0 0,1 0 0 0 0,-1-1 1 0 0,1 1-1 0 0,0-1 0 0 0,0 1 0 0 0,0-1 0 0 0,0 0 1 0 0,1 0-1 0 0,-1 0 0 0 0,1 0 0 0 0,-1 0 1 0 0,0-4-1 0 0,-2-7 117 0 0,-5-27 0 0 0,8 35-136 0 0,-2-10 43 0 0,1-1 0 0 0,0 1-1 0 0,1-1 1 0 0,2-21-1 0 0,0 29-97 0 0,0 0-1 0 0,1 0 0 0 0,0 1 0 0 0,0 0 0 0 0,1-1 0 0 0,0 1 0 0 0,1 0 0 0 0,0 0 0 0 0,9-14 0 0 0,-6 12-96 0 0,1 0-1 0 0,0 1 1 0 0,0 0 0 0 0,1 0 0 0 0,0 1-1 0 0,1 0 1 0 0,0 1 0 0 0,0 0 0 0 0,0 0-1 0 0,1 1 1 0 0,0 1 0 0 0,0-1 0 0 0,1 2-1 0 0,-1 0 1 0 0,1 0 0 0 0,0 1 0 0 0,0 1-1 0 0,0 0 1 0 0,1 0 0 0 0,-1 1 0 0 0,0 1-1 0 0,0 0 1 0 0,1 1 0 0 0,-1 0 0 0 0,0 1-1 0 0,0 0 1 0 0,0 1 0 0 0,0 0 0 0 0,0 1 0 0 0,18 9-1 0 0,-15-6 511 0 0,0 0 0 0 0,0 2-1 0 0,-1 0 1 0 0,0 1 0 0 0,19 16-1 0 0,-30-23-355 0 0,-1 0-1 0 0,0 1 0 0 0,1-1 1 0 0,-1 0-1 0 0,0 1 1 0 0,-1 0-1 0 0,1-1 1 0 0,-1 1-1 0 0,1 0 0 0 0,-1 0 1 0 0,0 0-1 0 0,0 0 1 0 0,-1 0-1 0 0,1 0 1 0 0,-1 0-1 0 0,0 0 0 0 0,0 0 1 0 0,-1 0-1 0 0,1 0 1 0 0,-1 0-1 0 0,0 0 0 0 0,-1 6 1 0 0,-2 3-27 0 0,-1-1 1 0 0,0 1-1 0 0,-1-1 0 0 0,0 1 1 0 0,-10 14-1 0 0,2-9-13 0 0,-1-1 0 0 0,0 0-1 0 0,-2-1 1 0 0,1-1 0 0 0,-23 16-1 0 0,23-19-19 0 0,-33 18 0 0 0,47-29-22 0 0,1 0 1 0 0,-1 0 0 0 0,0 0-1 0 0,0 0 1 0 0,0-1 0 0 0,0 1 0 0 0,0-1-1 0 0,0 0 1 0 0,0 1 0 0 0,0-1-1 0 0,0 0 1 0 0,0 0 0 0 0,0 0 0 0 0,0 0-1 0 0,-1-1 1 0 0,1 1 0 0 0,0-1-1 0 0,0 1 1 0 0,0-1 0 0 0,1 0 0 0 0,-1 1-1 0 0,0-1 1 0 0,0 0 0 0 0,0 0-1 0 0,0 0 1 0 0,1-1 0 0 0,-3-1 0 0 0,1 0-72 0 0,0 1 0 0 0,1-1 0 0 0,-1 0 1 0 0,1-1-1 0 0,0 1 0 0 0,0 0 1 0 0,0-1-1 0 0,0 1 0 0 0,0-1 0 0 0,1 1 1 0 0,0-1-1 0 0,0 0 0 0 0,-1-5 1 0 0,0-11-1184 0 0,3-3-336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40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13 12439 0 0,'6'-12'1305'0'0,"-5"15"1142"0"0,-8 24-1024 0 0,-6 11-1300 0 0,-26 56-1 0 0,3-10 186 0 0,-44 109 340 0 0,51-132-593 0 0,-40 63 0 0 0,-13-3-584 0 0,-32 52-792 0 0,113-170 1218 0 0,-1 0 0 0 0,0 0 0 0 0,1 0-1 0 0,0 0 1 0 0,0 1 0 0 0,0-1 0 0 0,0 0 0 0 0,0 1-1 0 0,0 5 1 0 0,13 2-9013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4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506 640 7599 0 0,'0'0'8500'0'0,"1"-2"-7849"0"0,14-23 336 0 0,1 0 0 0 0,33-39 0 0 0,16-24-235 0 0,-44 54-518 0 0,29-64 0 0 0,-44 83-241 0 0,0 0 0 0 0,-1-1 0 0 0,-1 0 0 0 0,-1 0 0 0 0,0 0 0 0 0,-1 0 0 0 0,0-20 0 0 0,-2 23-91 0 0,-1 0-1 0 0,0 0 1 0 0,-1 0-1 0 0,-5-19 1 0 0,5 25-34 0 0,-1 0 0 0 0,1 0 0 0 0,-1 1 0 0 0,-1-1 0 0 0,1 1 0 0 0,-1-1 0 0 0,0 1 0 0 0,0 1 0 0 0,-8-9 0 0 0,10 14 93 0 0,1-1-1 0 0,-1 1 1 0 0,0 0-1 0 0,1-1 1 0 0,-1 1-1 0 0,0 0 1 0 0,1 0-1 0 0,-1 0 1 0 0,0 0 0 0 0,1 1-1 0 0,-1-1 1 0 0,1 0-1 0 0,-1 1 1 0 0,-2 0-1 0 0,2 0 24 0 0,-1 1 0 0 0,1-1 0 0 0,0 0 0 0 0,-1 1 0 0 0,1-1-1 0 0,0 1 1 0 0,0-1 0 0 0,0 1 0 0 0,0 0 0 0 0,1 0 0 0 0,-1 0 0 0 0,0 0 0 0 0,1 0-1 0 0,0 1 1 0 0,-2 2 0 0 0,-2 5 9 0 0,0 0 0 0 0,-3 15 0 0 0,3-12-2 0 0,-79 269 107 0 0,23-67-68 0 0,-12 2 120 0 0,46-149-32 0 0,-39 72 0 0 0,-40 38-8 0 0,87-152-88 0 0,-2 0 1 0 0,0-1-1 0 0,-1-2 1 0 0,-34 29-1 0 0,48-46-26 0 0,1-1-1 0 0,0-1 1 0 0,-1 1-1 0 0,-12 4 1 0 0,18-8-104 0 0,0-3-605 0 0,2 2 660 0 0,0 0-1 0 0,-1 0 1 0 0,1 0 0 0 0,0 0-1 0 0,0 0 1 0 0,-1 0-1 0 0,1 0 1 0 0,0 0 0 0 0,0 0-1 0 0,-1 0 1 0 0,1 0 0 0 0,0 0-1 0 0,0 0 1 0 0,0 0-1 0 0,-1 0 1 0 0,1-1 0 0 0,0 1-1 0 0,0 0 1 0 0,0 0-1 0 0,-1 0 1 0 0,1 0 0 0 0,0-1-1 0 0,0 1 1 0 0,0 0-1 0 0,0 0 1 0 0,0 0 0 0 0,-1-1-1 0 0,1 1 1 0 0,0 0 0 0 0,0 0-1 0 0,0-1 1 0 0,0 1-1 0 0,0 0 1 0 0,0 0 0 0 0,0-1-1 0 0,0 1 1 0 0,0 0-1 0 0,0 0 1 0 0,0-1 0 0 0,0 1-1 0 0,-3-17-1442 0 0,3 12-8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4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9 185 9671 0 0,'0'0'748'0'0,"-2"2"-208"0"0,2-2-263 0 0,-1 1 1 0 0,1-1-1 0 0,-1 1 0 0 0,1-1 0 0 0,-1 1 0 0 0,1-1 0 0 0,-1 1 0 0 0,1-1 0 0 0,0 1 0 0 0,-1-1 0 0 0,1 1 1 0 0,0 0-1 0 0,0-1 0 0 0,-1 1 0 0 0,1-1 0 0 0,0 1 0 0 0,0 0 0 0 0,0-1 0 0 0,0 1 0 0 0,0 0 0 0 0,0-1 1 0 0,0 1-1 0 0,0 0 0 0 0,0-1 0 0 0,0 1 0 0 0,0 0 0 0 0,1 0-160 0 0,-1 0-1 0 0,1 0 1 0 0,0 0-1 0 0,-1-1 0 0 0,1 1 1 0 0,0 0-1 0 0,-1 0 1 0 0,1-1-1 0 0,0 1 1 0 0,0-1-1 0 0,0 1 1 0 0,0-1-1 0 0,0 1 1 0 0,2 0-1 0 0,2 1-88 0 0,0-1-1 0 0,0 1 1 0 0,0-1-1 0 0,0 0 1 0 0,1 0-1 0 0,5-1 1 0 0,20-2 358 0 0,0-2 1 0 0,-1-1 0 0 0,1-1 0 0 0,33-13 0 0 0,-39 12-215 0 0,190-65 939 0 0,-34 10-1080 0 0,-133 48-4394 0 0,89-14 0 0 0,-123 26-2069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4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6911 0 0,'0'0'983'0'0,"-1"2"329"0"0,-28 55 4391 0 0,-6-3-3613 0 0,-47 49-612 0 0,80-100-1389 0 0,-11 13 186 0 0,0 1 1 0 0,2 1-1 0 0,0 0 1 0 0,-15 35-1 0 0,24-50-231 0 0,1 1 1 0 0,0 0-1 0 0,0 0 0 0 0,0 0 0 0 0,1 0 0 0 0,-1 0 1 0 0,1 0-1 0 0,0 0 0 0 0,0 0 0 0 0,0 0 0 0 0,1 0 0 0 0,-1-1 1 0 0,1 1-1 0 0,0 0 0 0 0,0 0 0 0 0,0 0 0 0 0,1-1 1 0 0,-1 1-1 0 0,1 0 0 0 0,3 4 0 0 0,-3-7-23 0 0,0 1 0 0 0,1-1 0 0 0,-1 0 0 0 0,0 1 0 0 0,1-1 0 0 0,-1 0 0 0 0,1 0 0 0 0,-1-1 0 0 0,1 1 0 0 0,-1 0 0 0 0,1-1 0 0 0,0 0-1 0 0,-1 0 1 0 0,5 0 0 0 0,-5 0-7 0 0,6 0 33 0 0,0 0 1 0 0,0-1-1 0 0,0 0 0 0 0,-1 0 0 0 0,1-1 0 0 0,0 0 0 0 0,0-1 1 0 0,9-4-1 0 0,-6 2 8 0 0,0 0 1 0 0,-1-1 0 0 0,1-1-1 0 0,16-13 1 0 0,-22 16-51 0 0,-1 1 1 0 0,0-1-1 0 0,-1 0 1 0 0,1 0 0 0 0,-1 0-1 0 0,0 0 1 0 0,0-1-1 0 0,0 1 1 0 0,0-1-1 0 0,-1 0 1 0 0,0 0-1 0 0,0 0 1 0 0,0 0 0 0 0,-1 0-1 0 0,1 0 1 0 0,-1 0-1 0 0,0-1 1 0 0,-1 1-1 0 0,1 0 1 0 0,-1 0-1 0 0,0-1 1 0 0,-1 1-1 0 0,1 0 1 0 0,-1-1 0 0 0,0 1-1 0 0,0 0 1 0 0,-1 0-1 0 0,0 0 1 0 0,0 0-1 0 0,-3-7 1 0 0,-79-146-3422 0 0,82 155 3290 0 0,2 3 116 0 0,0 0 0 0 0,0-1 0 0 0,0 0 0 0 0,-1 1 0 0 0,1-1 0 0 0,0 1 0 0 0,0-1 0 0 0,0 1 0 0 0,0-1 0 0 0,0 1 0 0 0,0-1 0 0 0,0 1 0 0 0,0-1 0 0 0,0 1-1 0 0,0-1 1 0 0,0 1 0 0 0,1-1 0 0 0,-1 1 0 0 0,0-1 0 0 0,0 1 0 0 0,0-1 0 0 0,1 1 0 0 0,-1-1 0 0 0,1-1-470 0 0,1 3-177 0 0,7 3-1034 0 0,3 3-3973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2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531 273 4143 0 0,'0'0'643'0'0,"2"0"484"0"0,4-2-297 0 0,1 1 1 0 0,-1-1 0 0 0,0 0-1 0 0,0-1 1 0 0,0 1-1 0 0,8-6 1 0 0,-11 6-656 0 0,0 0 0 0 0,0 0 0 0 0,-1 0 0 0 0,1 0 0 0 0,0 0 0 0 0,-1-1 0 0 0,1 0 1 0 0,-1 1-1 0 0,0-1 0 0 0,0 0 0 0 0,0 0 0 0 0,0 0 0 0 0,2-5 0 0 0,13-30 1271 0 0,-13 30-1298 0 0,1-1 0 0 0,-2 0 0 0 0,1 0 0 0 0,-1 0 0 0 0,2-10 0 0 0,-5 17-140 0 0,1-1-1 0 0,-1 1 1 0 0,0-1 0 0 0,0 1-1 0 0,0-1 1 0 0,0 1-1 0 0,-1-1 1 0 0,1 1-1 0 0,-1 0 1 0 0,1-1-1 0 0,-1 1 1 0 0,0 0-1 0 0,0-1 1 0 0,0 1-1 0 0,0 0 1 0 0,-1 0-1 0 0,1 0 1 0 0,0 0-1 0 0,-1 0 1 0 0,0 0-1 0 0,1 0 1 0 0,-1 0 0 0 0,0 1-1 0 0,-3-3 1 0 0,-4-3-2 0 0,0 1 1 0 0,0 0-1 0 0,-1 1 1 0 0,0 0-1 0 0,0 0 1 0 0,-1 1 0 0 0,1 0-1 0 0,-1 1 1 0 0,-21-4-1 0 0,19 6-14 0 0,-1 0 0 0 0,0 1-1 0 0,1 0 1 0 0,-1 1-1 0 0,1 0 1 0 0,-1 2 0 0 0,-23 6-1 0 0,16-3 56 0 0,0 1-1 0 0,0 1 0 0 0,1 1 1 0 0,0 0-1 0 0,1 2 0 0 0,0 0 1 0 0,0 2-1 0 0,1 0 0 0 0,1 1 1 0 0,0 0-1 0 0,-24 28 0 0 0,17-14 62 0 0,-40 50 547 0 0,58-70-576 0 0,1 1-1 0 0,-1-1 1 0 0,2 1 0 0 0,-1 0-1 0 0,1 1 1 0 0,1-1 0 0 0,-5 16-1 0 0,8-22-52 0 0,-1 0 0 0 0,1 1 0 0 0,0-1 0 0 0,-1 0 0 0 0,2 1 0 0 0,-1-1 0 0 0,0 0 0 0 0,1 1 0 0 0,-1-1-1 0 0,1 0 1 0 0,0 0 0 0 0,0 0 0 0 0,0 1 0 0 0,1-1 0 0 0,-1 0 0 0 0,1 0 0 0 0,-1-1 0 0 0,1 1 0 0 0,0 0 0 0 0,0 0 0 0 0,0-1 0 0 0,4 4-1 0 0,-2-3 14 0 0,-1-1 0 0 0,1 1 0 0 0,0-1 0 0 0,-1 0 0 0 0,1 0-1 0 0,0 0 1 0 0,0-1 0 0 0,0 1 0 0 0,1-1 0 0 0,-1 0-1 0 0,0 0 1 0 0,0-1 0 0 0,1 1 0 0 0,-1-1 0 0 0,1 0-1 0 0,7 0 1 0 0,8-3 113 0 0,0-1-1 0 0,0-1 0 0 0,0-1 1 0 0,30-13-1 0 0,71-42 76 0 0,-105 52-195 0 0,2-1-127 0 0,29-22 1 0 0,-43 29 76 0 0,0 0 0 0 0,0 0 1 0 0,-1-1-1 0 0,1 1 0 0 0,-1-1 1 0 0,0 0-1 0 0,0 0 1 0 0,0-1-1 0 0,0 1 0 0 0,-1-1 1 0 0,0 1-1 0 0,3-8 1 0 0,-4 4 3 0 0,-4 2 2 0 0,1 5 8 0 0,1 1 1 0 0,0 0-1 0 0,0 0 0 0 0,0 0 0 0 0,-1 0 1 0 0,1 0-1 0 0,0 0 0 0 0,0 0 0 0 0,0 1 1 0 0,0-1-1 0 0,-1 0 0 0 0,1 1 0 0 0,0-1 1 0 0,0 1-1 0 0,0-1 0 0 0,-2 2 0 0 0,-18 12 12 0 0,18-13-12 0 0,-5 5 11 0 0,0 1 1 0 0,0-1-1 0 0,1 1 0 0 0,-8 9 0 0 0,13-13-4 0 0,-1 0-1 0 0,1 0 1 0 0,0 0-1 0 0,0 1 1 0 0,0-1 0 0 0,1 1-1 0 0,-1-1 1 0 0,1 1-1 0 0,0-1 1 0 0,0 1-1 0 0,0 0 1 0 0,0 0 0 0 0,0 7-1 0 0,1-10-72 0 0,0 1 0 0 0,0 0-1 0 0,0-1 1 0 0,1 1 0 0 0,-1-1 0 0 0,0 1-1 0 0,1-1 1 0 0,-1 1 0 0 0,1-1 0 0 0,0 0-1 0 0,-1 1 1 0 0,1-1 0 0 0,0 0 0 0 0,0 1-1 0 0,0-1 1 0 0,0 0 0 0 0,0 0 0 0 0,0 0-1 0 0,0 0 1 0 0,0 0 0 0 0,1 0 0 0 0,-1 0-1 0 0,2 1 1 0 0,1 0-438 0 0,0-1-1 0 0,-1 1 0 0 0,1-1 1 0 0,0 0-1 0 0,0 0 0 0 0,0 0 1 0 0,0-1-1 0 0,4 1 0 0 0,8-1-5611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1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1014 0 14135 0 0,'-4'2'138'0'0,"0"0"-1"0"0,-1-1 0 0 0,1 1 1 0 0,1 1-1 0 0,-1-1 0 0 0,0 0 1 0 0,0 1-1 0 0,1 0 0 0 0,0 0 1 0 0,-4 4-1 0 0,-11 12 65 0 0,-1-1 0 0 0,-31 22 0 0 0,25-20 540 0 0,-25 24-1 0 0,20-11-83 0 0,1 1 0 0 0,-34 54-1 0 0,-36 83 284 0 0,-37 140-220 0 0,31-61-560 0 0,38-136-93 0 0,23-44-60 0 0,17-27-73 0 0,-2-2 0 0 0,-62 69-1 0 0,19-36-2746 0 0,58-60 1364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4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8 532 3223 0 0,'-1'2'10594'0'0,"-2"7"-7373"0"0,0-1 1028 0 0,15-45-3513 0 0,2 1-1 0 0,1 1 1 0 0,24-40 0 0 0,-14 29-619 0 0,3 1 1 0 0,1 1 0 0 0,58-65-1 0 0,-74 96-59 0 0,0 0 0 0 0,1 1-1 0 0,0 1 1 0 0,30-18-1 0 0,-32 22-57 0 0,0 1 0 0 0,1 0 0 0 0,0 1-1 0 0,0 1 1 0 0,0 0 0 0 0,0 0-1 0 0,1 1 1 0 0,27-1 0 0 0,-17 2-405 0 0,1 2 1 0 0,27 3-1 0 0,-8 3-6769 0 0,-22-2 23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46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802 222 2303 0 0,'0'0'8050'0'0,"2"-1"-7030"0"0,4 0-696 0 0,-1 0-1 0 0,0 0 1 0 0,-1 0 0 0 0,1-1 0 0 0,0 0 0 0 0,0 0 0 0 0,-1-1-1 0 0,1 1 1 0 0,-1-1 0 0 0,1 0 0 0 0,-1 0 0 0 0,0 0 0 0 0,-1-1 0 0 0,1 1-1 0 0,0-1 1 0 0,-1 0 0 0 0,0 0 0 0 0,4-7 0 0 0,-2 4-103 0 0,0-1 1 0 0,-1 0 0 0 0,0 0-1 0 0,0-1 1 0 0,-1 1-1 0 0,3-14 1 0 0,-5 20-213 0 0,0-1-1 0 0,-1 1 1 0 0,0-1 0 0 0,0 1-1 0 0,0-1 1 0 0,0 0 0 0 0,0 1-1 0 0,0-1 1 0 0,-1 1 0 0 0,1-1-1 0 0,-1 0 1 0 0,0 1 0 0 0,1 0-1 0 0,-1-1 1 0 0,-1 1 0 0 0,1-1-1 0 0,0 1 1 0 0,0 0 0 0 0,-1 0-1 0 0,1 0 1 0 0,-1 0 0 0 0,0 0-1 0 0,0 0 1 0 0,0 0 0 0 0,1 0 0 0 0,-6-2-1 0 0,1 0-13 0 0,0 0 0 0 0,0 1-1 0 0,-1 0 1 0 0,0 0 0 0 0,1 1 0 0 0,-1-1-1 0 0,0 1 1 0 0,0 1 0 0 0,-1 0 0 0 0,-10-1 0 0 0,6 2-11 0 0,0 0 1 0 0,0 1 0 0 0,0 1-1 0 0,0 0 1 0 0,-19 5 0 0 0,-6 5 4 0 0,0 1 1 0 0,0 2-1 0 0,2 2 0 0 0,0 1 1 0 0,0 1-1 0 0,-42 33 0 0 0,63-41 57 0 0,0 1-1 0 0,0 1 1 0 0,1 0-1 0 0,-14 19 1 0 0,22-26-27 0 0,1 0 0 0 0,0 1-1 0 0,0 0 1 0 0,0 0 0 0 0,1 0 0 0 0,0 0-1 0 0,0 0 1 0 0,1 1 0 0 0,0-1 0 0 0,0 1 0 0 0,1-1-1 0 0,-1 14 1 0 0,1-19-19 0 0,1 1 1 0 0,0-1-1 0 0,1 1 0 0 0,-1-1 0 0 0,0 0 0 0 0,1 1 0 0 0,-1-1 1 0 0,1 0-1 0 0,0 1 0 0 0,-1-1 0 0 0,1 0 0 0 0,1 0 0 0 0,-1 0 0 0 0,0 1 1 0 0,0-1-1 0 0,1 0 0 0 0,-1-1 0 0 0,3 3 0 0 0,-2-2 0 0 0,0-1-1 0 0,0 0 1 0 0,0 0-1 0 0,0 1 1 0 0,0-1-1 0 0,1-1 1 0 0,-1 1-1 0 0,0 0 1 0 0,1 0-1 0 0,-1-1 1 0 0,0 0-1 0 0,1 1 1 0 0,-1-1-1 0 0,5 0 1 0 0,3-1 8 0 0,-1 0 0 0 0,0-1 0 0 0,0 0 0 0 0,0-1 0 0 0,0 0 0 0 0,0 0 0 0 0,15-9 0 0 0,9-6-3 0 0,-1-2 0 0 0,-1-1 0 0 0,30-26 0 0 0,-44 32-144 0 0,-1 0-1 0 0,0-2 1 0 0,-1 0 0 0 0,-1 0-1 0 0,0-1 1 0 0,14-27-1 0 0,-12 10-364 0 0,-15 34 352 0 0,-2 3-384 0 0,-22 52 582 0 0,3 0 0 0 0,3 1 0 0 0,-17 91 0 0 0,-64 339 170 0 0,66-359-216 0 0,-70 183 0 0 0,-24-46 0 0 0,117-246 149 0 0,-2 0 0 0 0,0-1 0 0 0,-16 19 0 0 0,23-30-93 0 0,0-1 0 0 0,-1 1-1 0 0,0-1 1 0 0,0 0 0 0 0,0 0 0 0 0,0 0-1 0 0,-1-1 1 0 0,1 0 0 0 0,-1 0-1 0 0,0 0 1 0 0,0-1 0 0 0,0 0-1 0 0,-11 3 1 0 0,13-5 4 0 0,0 0 1 0 0,0 0-1 0 0,0 0 0 0 0,1 0 0 0 0,-1 0 0 0 0,0-1 0 0 0,1 0 0 0 0,-1 0 1 0 0,0 0-1 0 0,1 0 0 0 0,-1 0 0 0 0,1-1 0 0 0,-1 0 0 0 0,1 1 0 0 0,0-1 1 0 0,0-1-1 0 0,0 1 0 0 0,0 0 0 0 0,0-1 0 0 0,0 1 0 0 0,1-1 0 0 0,-1 0 1 0 0,1 0-1 0 0,-4-5 0 0 0,-1-3-65 0 0,1-1 0 0 0,0 1 0 0 0,1-1 0 0 0,0-1 0 0 0,-6-23 0 0 0,5 10-169 0 0,1-1 0 0 0,2 1 1 0 0,0-1-1 0 0,2-44 1 0 0,4 32-345 0 0,1 0 1 0 0,14-61 0 0 0,-5 53-2243 0 0,37-90 1 0 0,-24 80-2160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4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1 591 6911 0 0,'0'0'13686'0'0,"0"-2"-13458"0"0,3-6-127 0 0,-1 0 0 0 0,-1 0 0 0 0,1 0 0 0 0,-1-17 1 0 0,0 14-67 0 0,0-1 0 0 0,4-15 1 0 0,2 3-8 0 0,2 0 1 0 0,0 0-1 0 0,2 0 1 0 0,0 1-1 0 0,2 1 1 0 0,1 0-1 0 0,0 1 1 0 0,21-23 0 0 0,11-6-63 0 0,97-82 0 0 0,-131 122-25 0 0,0 0 0 0 0,1 1 0 0 0,0 0 0 0 0,0 1 0 0 0,1 0 0 0 0,19-7 0 0 0,-31 15 10 0 0,0-1 0 0 0,0 1 0 0 0,0-1 1 0 0,0 1-1 0 0,0 0 0 0 0,0 0 1 0 0,0 0-1 0 0,0 0 0 0 0,0 0 0 0 0,1 0 1 0 0,-1 0-1 0 0,0 1 0 0 0,0-1 1 0 0,0 1-1 0 0,0-1 0 0 0,0 1 0 0 0,0 0 1 0 0,-1 0-1 0 0,1 0 0 0 0,0 0 1 0 0,0 0-1 0 0,-1 1 0 0 0,1-1 0 0 0,0 0 1 0 0,1 3-1 0 0,3 3-1374 0 0,0 0-1 0 0,-1 0 1 0 0,0 1-1 0 0,6 11 1 0 0,-9-16 744 0 0,8 14-4584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4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154 107 8287 0 0,'2'1'8004'0'0,"4"3"-7004"0"0,-4-3-332 0 0,0 0-69 0 0,5 4-200 0 0,24 17 1235 0 0,-30-20-1367 0 0,15 1 288 0 0,-14-2-526 0 0,0 0-1 0 0,0-1 0 0 0,0 1 1 0 0,0-1-1 0 0,0 1 0 0 0,0-1 1 0 0,0 0-1 0 0,2 0 1 0 0,8-2 13 0 0,0-1 0 0 0,0 0 1 0 0,0-1-1 0 0,-1 0 1 0 0,1 0-1 0 0,-1-2 0 0 0,0 1 1 0 0,-1-1-1 0 0,1-1 1 0 0,14-12-1 0 0,-22 17-74 0 0,0-1-1 0 0,0 1 1 0 0,-1-1-1 0 0,1 0 1 0 0,-1 0-1 0 0,0 0 1 0 0,1 0 0 0 0,-2-1-1 0 0,1 1 1 0 0,0 0-1 0 0,-1-1 1 0 0,1 1-1 0 0,-1-1 1 0 0,0 0 0 0 0,0 1-1 0 0,0-1 1 0 0,0-7-1 0 0,-2 10 8 0 0,1 0 0 0 0,-1 0 0 0 0,0 0 0 0 0,1 0 0 0 0,-1 0-1 0 0,0 0 1 0 0,0 0 0 0 0,0 1 0 0 0,0-1 0 0 0,0 0 0 0 0,0 0 0 0 0,0 1-1 0 0,0-1 1 0 0,0 1 0 0 0,0-1 0 0 0,0 1 0 0 0,0-1 0 0 0,-2 0 0 0 0,2 1-2 0 0,-5-2-46 0 0,1 1 0 0 0,-1 0 0 0 0,0 0 0 0 0,1 0 0 0 0,-1 1 0 0 0,0 0 0 0 0,0 0 0 0 0,1 0 0 0 0,-9 2 0 0 0,-52 13-338 0 0,56-12 378 0 0,-6 2 8 0 0,1 0 1 0 0,0 1 0 0 0,0 1 0 0 0,1 0 0 0 0,0 1 0 0 0,0 1-1 0 0,1 0 1 0 0,0 1 0 0 0,1 0 0 0 0,-17 18 0 0 0,21-19 39 0 0,-1 0 0 0 0,2 1 1 0 0,-1 0-1 0 0,1 1 0 0 0,1 0 1 0 0,0 0-1 0 0,0 0 0 0 0,1 1 1 0 0,1-1-1 0 0,0 1 0 0 0,1 0 1 0 0,0 1-1 0 0,0-1 0 0 0,0 13 1 0 0,3-20-12 0 0,-1-1 0 0 0,1 1 1 0 0,1 0-1 0 0,-1-1 0 0 0,0 1 1 0 0,1-1-1 0 0,0 0 0 0 0,0 1 1 0 0,1-1-1 0 0,-1 0 0 0 0,1 1 1 0 0,0-1-1 0 0,0 0 0 0 0,0 0 1 0 0,0-1-1 0 0,1 1 0 0 0,0 0 1 0 0,0-1-1 0 0,0 1 0 0 0,0-1 1 0 0,0 0-1 0 0,1 0 0 0 0,-1 0 1 0 0,1-1-1 0 0,0 1 0 0 0,-1-1 1 0 0,1 0-1 0 0,1 0 0 0 0,-1 0 1 0 0,0 0-1 0 0,8 1 0 0 0,-2-1-834 0 0,0 0 0 0 0,0 0 1 0 0,0-1-1 0 0,0-1 0 0 0,0 1 0 0 0,20-4 0 0 0,-12 0-5265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4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5063 0 0,'0'0'390'0'0,"-1"2"56"0"0,-1 5 779 0 0,0 1 0 0 0,1-1 0 0 0,0 1 0 0 0,0-1 0 0 0,0 1 0 0 0,1 8 0 0 0,1-4-359 0 0,0 0 1 0 0,1 0 0 0 0,4 16 0 0 0,0-10-451 0 0,1 0 0 0 0,0 0 0 0 0,1-1 0 0 0,18 30 0 0 0,-20-38-431 0 0,-1-1 0 0 0,1-1 1 0 0,1 1-1 0 0,-1-1 1 0 0,1 0-1 0 0,0-1 1 0 0,1 1-1 0 0,-1-1 1 0 0,1-1-1 0 0,10 6 1 0 0,-16-11-305 0 0,3 1-492 0 0,5-1-569 0 0,-2-4-4108 0 0,-2-1 360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4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36 1839 0 0,'5'-8'116'0'0,"0"2"-1"0"0,0-1 0 0 0,9-8 11789 0 0,-16 16-11826 0 0,0 1 0 0 0,0-1 1 0 0,0 1-1 0 0,1-1 0 0 0,-1 1 0 0 0,0-1 1 0 0,1 1-1 0 0,-1 0 0 0 0,1 0 1 0 0,-1 0-1 0 0,1 0 0 0 0,-2 3 1 0 0,3-4-32 0 0,-18 30 751 0 0,-26 65 0 0 0,-4 38-112 0 0,-4 11-57 0 0,-6-8 110 0 0,-100 169 0 0 0,130-259-653 0 0,-136 258 612 0 0,150-273-477 0 0,2-1 1 0 0,1 2-1 0 0,-9 48 0 0 0,17-61-3215 0 0,-1 38 1 0 0,4-43-3553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23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84 9215 0 0,'3'-11'603'0'0,"0"0"0"0"0,1 0-1 0 0,0 1 1 0 0,1-1 0 0 0,12-18 3926 0 0,-12 42-4205 0 0,-5-9-312 0 0,1 1 1 0 0,-1 0 0 0 0,0-1-1 0 0,-1 1 1 0 0,1 0-1 0 0,-1-1 1 0 0,1 1-1 0 0,-4 6 1 0 0,-14 39 229 0 0,13-38-129 0 0,-89 196 1140 0 0,58-132-961 0 0,-171 332 590 0 0,119-240-792 0 0,33-68-23 0 0,-105 148 0 0 0,112-178-2314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2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15 244 15231 0 0,'-9'-7'1622'0'0,"4"4"-625"0"0,11 3-766 0 0,0-1 0 0 0,0 0 0 0 0,0-1 0 0 0,0 0 0 0 0,8-2 0 0 0,3-2-45 0 0,254-60 1505 0 0,-9 3-682 0 0,-21 3-1009 0 0,-137 37-3560 0 0,-71 17-3275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2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8287 0 0,'0'0'382'0'0,"0"3"-8"0"0,1 3-339 0 0,-1 1 0 0 0,0 0 0 0 0,0 0 0 0 0,-1-1 0 0 0,-2 12 0 0 0,-12 38 1743 0 0,7-30 185 0 0,-22 78 2636 0 0,-19 52-3865 0 0,10-33-502 0 0,2-10-150 0 0,-5-2 0 0 0,-5-2 0 0 0,-67 113 0 0 0,94-186-44 0 0,-3 0-1 0 0,-1-2 1 0 0,-2 0 0 0 0,-55 56-1 0 0,69-80-14 0 0,0-4 33 0 0,5-6 25 0 0,6-3 15 0 0,0-5-82 0 0,1 0 1 0 0,1-1-1 0 0,0 1 0 0 0,0 0 0 0 0,1-1 0 0 0,-1 1 0 0 0,2 0 1 0 0,-1 0-1 0 0,1 0 0 0 0,1 1 0 0 0,-1-1 0 0 0,1 1 1 0 0,1-1-1 0 0,5-6 0 0 0,3-4-105 0 0,1 0-1 0 0,1 1 1 0 0,0 1 0 0 0,21-17-1 0 0,-16 15-30 0 0,1 2 0 0 0,1 1-1 0 0,0 0 1 0 0,1 1 0 0 0,0 2 0 0 0,48-18-1 0 0,-68 29 162 0 0,-1 0 0 0 0,1 0 0 0 0,-1 1 0 0 0,1-1 0 0 0,0 1-1 0 0,0 0 1 0 0,-1-1 0 0 0,1 1 0 0 0,0 1 0 0 0,0-1 0 0 0,-1 0 0 0 0,1 1 0 0 0,0-1-1 0 0,-1 1 1 0 0,1 0 0 0 0,-1 0 0 0 0,5 2 0 0 0,-4-1 17 0 0,0 0 0 0 0,-1 0 0 0 0,1 0-1 0 0,0 1 1 0 0,-1-1 0 0 0,0 1 0 0 0,1 0 0 0 0,-1 0 0 0 0,0 0 0 0 0,-1 0-1 0 0,1 0 1 0 0,1 3 0 0 0,1 5 8 0 0,0 0 0 0 0,-1 0-1 0 0,0 1 1 0 0,-1-1 0 0 0,0 0 0 0 0,-1 1-1 0 0,0 13 1 0 0,-8 54-295 0 0,2-30-730 0 0,5-39 395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24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208 185 14943 0 0,'0'0'1358'0'0,"0"2"-1118"0"0,-1 18-154 0 0,1-3 761 0 0,0-16-769 0 0,0 0-1 0 0,0 0 1 0 0,0 0-1 0 0,0 0 1 0 0,0 0-1 0 0,0 0 1 0 0,0 0-1 0 0,1 0 1 0 0,-1 0-1 0 0,0 0 0 0 0,1 0 1 0 0,-1 0-1 0 0,1-1 1 0 0,-1 1-1 0 0,1 0 1 0 0,0 1-1 0 0,4 0 28 0 0,-1-1 0 0 0,1 0-1 0 0,-1 0 1 0 0,1 0 0 0 0,-1-1-1 0 0,1 1 1 0 0,-1-1-1 0 0,1 0 1 0 0,0 0 0 0 0,-1-1-1 0 0,1 1 1 0 0,-1-1 0 0 0,1 0-1 0 0,-1-1 1 0 0,9-2 0 0 0,6-4 15 0 0,0-1 1 0 0,21-12-1 0 0,-22 11-326 0 0,-2-1-1 0 0,1 0 1 0 0,-1-1-1 0 0,-1-1 1 0 0,-1-1-1 0 0,24-26 1 0 0,-36 37 75 0 0,0-1 1 0 0,0 1-1 0 0,0-1 0 0 0,0 1 1 0 0,0-1-1 0 0,-1 0 0 0 0,0 0 1 0 0,1 0-1 0 0,-1 0 0 0 0,-1 0 1 0 0,1 0-1 0 0,-1-4 0 0 0,1 6 91 0 0,-1 1-1 0 0,0-1 0 0 0,-1 1 0 0 0,1-1 0 0 0,0 1 1 0 0,0-1-1 0 0,-1 1 0 0 0,1 0 0 0 0,-1-1 0 0 0,1 1 1 0 0,-1 0-1 0 0,1-1 0 0 0,-1 1 0 0 0,0 0 0 0 0,0-1 1 0 0,1 1-1 0 0,-1 0 0 0 0,0 0 0 0 0,0 0 0 0 0,0 0 1 0 0,-1 0-1 0 0,1 0 0 0 0,0 0 0 0 0,0 0 0 0 0,0 1 1 0 0,-1-1-1 0 0,1 0 0 0 0,0 1 0 0 0,-1-1 0 0 0,1 1 1 0 0,-1-1-1 0 0,1 1 0 0 0,0 0 0 0 0,-1 0 1 0 0,1-1-1 0 0,-3 1 0 0 0,-8 0-2 0 0,0 0-1 0 0,1 1 1 0 0,-1 1-1 0 0,-16 3 1 0 0,-46 15 349 0 0,55-13-186 0 0,0 1 0 0 0,0 1 1 0 0,0 0-1 0 0,2 1 0 0 0,-1 1 0 0 0,1 1 0 0 0,1 1 0 0 0,0 0 0 0 0,0 1 0 0 0,-20 24 0 0 0,21-20 51 0 0,0 2-1 0 0,1 0 0 0 0,1 0 0 0 0,1 1 1 0 0,1 1-1 0 0,1 0 0 0 0,0 0 0 0 0,-10 40 1 0 0,18-53-130 0 0,0 1-1 0 0,0 0 1 0 0,1 0 0 0 0,1 0 0 0 0,-1 0 0 0 0,2 0 0 0 0,-1 0 0 0 0,1 0 0 0 0,1 0 0 0 0,3 12 0 0 0,-4-17-24 0 0,1 0-1 0 0,-1-1 0 0 0,1 1 1 0 0,1-1-1 0 0,-1 0 0 0 0,1 1 1 0 0,-1-1-1 0 0,1 0 0 0 0,0-1 1 0 0,1 1-1 0 0,-1 0 0 0 0,1-1 1 0 0,-1 0-1 0 0,1 0 0 0 0,0 0 1 0 0,0 0-1 0 0,1-1 0 0 0,-1 1 1 0 0,0-1-1 0 0,1 0 1 0 0,0 0-1 0 0,6 1 0 0 0,-1-1 9 0 0,1 0 0 0 0,0-1 0 0 0,0 0 0 0 0,0-1 0 0 0,19-1-1 0 0,-8-2-584 0 0,41-9-1 0 0,-34 2-619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1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6 295 7831 0 0,'0'0'603'0'0,"-1"-1"-396"0"0,-3-2 3378 0 0,16-1 375 0 0,8 0-2949 0 0,-3 1-593 0 0,125-25 1462 0 0,59-16-500 0 0,214-67-194 0 0,-326 89-1373 0 0,102-37-2542 0 0,-153 44 983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2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109 299 6447 0 0,'0'0'499'0'0,"-1"2"-328"0"0,-3 13 1191 0 0,0 0 1 0 0,-9 20 0 0 0,5-22-844 0 0,1-1 1 0 0,-1 0 0 0 0,-1 0-1 0 0,0-1 1 0 0,-1 0-1 0 0,-14 12 1942 0 0,15-43-2054 0 0,8 16-384 0 0,0-1 1 0 0,1 1-1 0 0,-1 0 1 0 0,1-1-1 0 0,1 1 1 0 0,-1-1-1 0 0,0 1 1 0 0,1-1-1 0 0,0 1 1 0 0,0 0-1 0 0,0-1 1 0 0,1 1-1 0 0,-1 0 1 0 0,1 0-1 0 0,3-4 1 0 0,4-8 16 0 0,0 1 1 0 0,17-19-1 0 0,-22 29-44 0 0,8-10-6 0 0,1 0 0 0 0,1 1-1 0 0,0 1 1 0 0,0 0 0 0 0,1 1-1 0 0,1 1 1 0 0,0 0 0 0 0,1 1-1 0 0,27-12 1 0 0,-34 18 53 0 0,1 0-1 0 0,-1 0 1 0 0,0 1 0 0 0,1 1-1 0 0,0 0 1 0 0,0 1 0 0 0,-1-1 0 0 0,1 2-1 0 0,0 0 1 0 0,0 0 0 0 0,0 1-1 0 0,0 0 1 0 0,0 1 0 0 0,-1 0-1 0 0,1 1 1 0 0,-1 0 0 0 0,0 1 0 0 0,15 7-1 0 0,-20-8-10 0 0,0 0 0 0 0,0 0 0 0 0,-1 1 0 0 0,0-1 0 0 0,1 1 0 0 0,-1 0 0 0 0,-1 1 0 0 0,1-1 0 0 0,-1 1 0 0 0,1-1 0 0 0,-1 1 0 0 0,-1 0 0 0 0,1 0 0 0 0,-1 0 0 0 0,0 0 0 0 0,0 1 0 0 0,0-1 0 0 0,-1 1 0 0 0,0-1 0 0 0,0 1 0 0 0,0 0 0 0 0,-1-1 0 0 0,1 1 0 0 0,-2 10 0 0 0,0-10-20 0 0,1 1 0 0 0,-1-1 0 0 0,0 1 0 0 0,-1-1 0 0 0,0 0 0 0 0,0 1-1 0 0,0-1 1 0 0,-1 0 0 0 0,0-1 0 0 0,0 1 0 0 0,0 0 0 0 0,-1-1 0 0 0,0 0 0 0 0,0 1-1 0 0,0-2 1 0 0,0 1 0 0 0,-1 0 0 0 0,0-1 0 0 0,0 0 0 0 0,0 0 0 0 0,-9 5 0 0 0,7-6 16 0 0,-1 1-1 0 0,-15 4 1 0 0,21-7-16 0 0,0-1-1 0 0,-1 1 0 0 0,1-1 0 0 0,0 0 0 0 0,-1 0 0 0 0,1 0 0 0 0,0 0 0 0 0,-1 0 0 0 0,1 0 1 0 0,0-1-1 0 0,0 1 0 0 0,-1-1 0 0 0,1 1 0 0 0,-3-3 0 0 0,4 3-4 0 0,0-1 0 0 0,0 1 0 0 0,1-1 0 0 0,-1 1 0 0 0,1-1 0 0 0,-1 0 0 0 0,1 1 0 0 0,-1-1 0 0 0,1 0 0 0 0,-1 0-1 0 0,1 1 1 0 0,-1-1 0 0 0,1 0 0 0 0,0 0 0 0 0,0 0 0 0 0,-1 0 0 0 0,1 1 0 0 0,0-1 0 0 0,0 0 0 0 0,0 0 0 0 0,0 0 0 0 0,0-1 0 0 0,2-18 68 0 0,1 11-66 0 0,0 1 0 0 0,0-1 0 0 0,1 1-1 0 0,0 0 1 0 0,0 0 0 0 0,1 0 0 0 0,0 1 0 0 0,10-12 0 0 0,57-52-60 0 0,-51 51 7 0 0,27-24-223 0 0,56-41 1 0 0,-87 72 228 0 0,1 2 0 0 0,1 0 0 0 0,-1 1 0 0 0,2 0 1 0 0,-1 2-1 0 0,1 0 0 0 0,27-6 0 0 0,-41 13 76 0 0,1 0-1 0 0,-1 0 1 0 0,1 1-1 0 0,-1-1 1 0 0,0 2-1 0 0,1-1 1 0 0,-1 1-1 0 0,1 0 1 0 0,-1 0-1 0 0,0 0 1 0 0,0 1-1 0 0,0 0 1 0 0,0 0-1 0 0,0 1 0 0 0,10 5 1 0 0,-12-6-18 0 0,-1 1 0 0 0,1 0 0 0 0,-1 0 0 0 0,0 0 1 0 0,0 0-1 0 0,0 0 0 0 0,0 1 0 0 0,0 0 0 0 0,-1-1 0 0 0,1 1 0 0 0,-1 0 0 0 0,0 0 1 0 0,0 0-1 0 0,0 0 0 0 0,-1 0 0 0 0,0 1 0 0 0,0-1 0 0 0,0 1 0 0 0,0-1 0 0 0,-1 0 1 0 0,1 1-1 0 0,-1-1 0 0 0,-1 7 0 0 0,-1 12 79 0 0,-2-1 0 0 0,-1 1 0 0 0,-15 40 0 0 0,11-36-4 0 0,-11 54-1 0 0,6-6-54 0 0,14-73-149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2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66 195 9215 0 0,'0'0'7643'0'0,"3"0"-6811"0"0,6 1-609 0 0,0-1-1 0 0,0 0 1 0 0,0-1 0 0 0,0 0 0 0 0,0 0-1 0 0,0-1 1 0 0,11-4 0 0 0,65-26 718 0 0,-48 17-676 0 0,58-20-53 0 0,-41 17-555 0 0,0-3-1 0 0,56-31 0 0 0,-110 52 316 0 0,1-1-1 0 0,-1 1 0 0 0,1 0 1 0 0,-1 0-1 0 0,1-1 0 0 0,-1 1 1 0 0,1 0-1 0 0,-1-1 1 0 0,1 1-1 0 0,-1 0 0 0 0,0-1 1 0 0,1 1-1 0 0,-1-1 0 0 0,1 1 1 0 0,-1-1-1 0 0,0 1 1 0 0,1-1-1 0 0,-1 1 0 0 0,0-1 1 0 0,0 0-16 0 0,0 1 1 0 0,0 0 0 0 0,-1 0 0 0 0,1-1 0 0 0,0 1 0 0 0,-1 0 0 0 0,1 0-1 0 0,0 0 1 0 0,0 0 0 0 0,-1-1 0 0 0,1 1 0 0 0,0 0 0 0 0,-1 0 0 0 0,1 0-1 0 0,-1 0 1 0 0,1 0 0 0 0,0 0 0 0 0,-1 0 0 0 0,1 0 0 0 0,0 0 0 0 0,-1 0-1 0 0,-28 3-511 0 0,-3 5 599 0 0,1 1 0 0 0,0 2 0 0 0,-44 20 0 0 0,25-4 199 0 0,1 1 0 0 0,-53 41 0 0 0,82-53-145 0 0,1 0 0 0 0,0 1 0 0 0,1 1 0 0 0,1 1 0 0 0,1 1 0 0 0,1 0 0 0 0,-17 29 0 0 0,26-39-44 0 0,0 2-1 0 0,1-1 1 0 0,-6 21-1 0 0,10-29-45 0 0,1 0-1 0 0,-1 0 0 0 0,0 0 1 0 0,1-1-1 0 0,-1 1 0 0 0,1 0 1 0 0,0 0-1 0 0,0 0 0 0 0,0 0 1 0 0,0 0-1 0 0,1 0 1 0 0,-1 0-1 0 0,1 0 0 0 0,0 0 1 0 0,0-1-1 0 0,0 1 0 0 0,0 0 1 0 0,0-1-1 0 0,0 1 0 0 0,1 0 1 0 0,2 3-1 0 0,-1-4-434 0 0,-1-1 0 0 0,1 1 1 0 0,0 0-1 0 0,-1-1 0 0 0,1 1 0 0 0,0-1 0 0 0,0 0 0 0 0,0 0 0 0 0,0 0 1 0 0,0 0-1 0 0,1-1 0 0 0,5 1 0 0 0,14 1-5720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2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14855 0 0,'0'0'2384'0'0,"-2"0"-2266"0"0,-5 0-68 0 0,0 1 1 0 0,0 0-1 0 0,0 0 0 0 0,1 0 1 0 0,-1 1-1 0 0,0 1 1 0 0,1-1-1 0 0,-11 6 1 0 0,-5 4 125 0 0,-22 16 0 0 0,12-7-140 0 0,-147 98 28 0 0,162-107 189 0 0,-1 1-1 0 0,-29 28 1 0 0,42-36-87 0 0,0 1 0 0 0,0 0 0 0 0,0 0 0 0 0,1 0 0 0 0,0 0 0 0 0,0 1 1 0 0,1-1-1 0 0,0 1 0 0 0,0 0 0 0 0,0 0 0 0 0,-2 13 0 0 0,4-18-86 0 0,3-1-15 0 0,-2 0-58 0 0,1 1-1 0 0,0-1 0 0 0,0 0 1 0 0,0 0-1 0 0,0 0 1 0 0,0 0-1 0 0,0 0 0 0 0,0 0 1 0 0,0-1-1 0 0,0 1 1 0 0,0 0-1 0 0,0-1 0 0 0,0 1 1 0 0,1 0-1 0 0,-1-1 1 0 0,0 1-1 0 0,0-1 0 0 0,1 0 1 0 0,-1 1-1 0 0,0-1 1 0 0,1 0-1 0 0,-1 0 0 0 0,1 0 1 0 0,0 0-1 0 0,3 0 10 0 0,2 0 5 0 0,0 0 0 0 0,0-1 0 0 0,0 0 1 0 0,0 0-1 0 0,-1-1 0 0 0,1 0 0 0 0,0 0 0 0 0,-1 0 0 0 0,0-1 0 0 0,1 0 0 0 0,-1 0 0 0 0,8-6 1 0 0,8-7 45 0 0,37-33 0 0 0,-47 39-54 0 0,166-143-275 0 0,-174 149 262 0 0,13-7-10 0 0,-22 24-104 0 0,-22 33 104 0 0,20-36-28 0 0,1 0 1 0 0,0 0 0 0 0,0 1-1 0 0,1 0 1 0 0,1 0 0 0 0,0 0-1 0 0,-3 14 1 0 0,7-24-48 0 0,0 0 1 0 0,0 1 0 0 0,1-1-1 0 0,-1 0 1 0 0,0 0 0 0 0,1 1-1 0 0,-1-1 1 0 0,1 0 0 0 0,-1 0-1 0 0,1 0 1 0 0,0 0-1 0 0,-1 0 1 0 0,1 0 0 0 0,0 0-1 0 0,0 0 1 0 0,0 0 0 0 0,-1 0-1 0 0,1 0 1 0 0,0 0 0 0 0,0-1-1 0 0,0 1 1 0 0,1 0-1 0 0,-1-1 1 0 0,0 1 0 0 0,0 0-1 0 0,0-1 1 0 0,0 0 0 0 0,3 1-1 0 0,9 2-1835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2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85 222 5983 0 0,'0'0'464'0'0,"0"2"-305"0"0,-8 22 145 0 0,1-8 2342 0 0,-1 0 0 0 0,0 0 0 0 0,-20 26 0 0 0,3-8 2339 0 0,26-36-4409 0 0,64-58-67 0 0,2 2 1 0 0,130-84-1 0 0,-196 142-509 0 0,107-65-342 0 0,-92 57 269 0 0,0 0 1 0 0,1 1-1 0 0,0 1 0 0 0,33-8 1 0 0,-35 13-8 0 0,-4 3 20 0 0,-10-1 57 0 0,0 0 1 0 0,0 0-1 0 0,0 1 1 0 0,0-1-1 0 0,-1 0 1 0 0,1 0 0 0 0,0 1-1 0 0,0-1 1 0 0,-1 1-1 0 0,1-1 1 0 0,-1 0-1 0 0,0 1 1 0 0,1-1-1 0 0,-1 1 1 0 0,0-1-1 0 0,0 1 1 0 0,0-1-1 0 0,0 1 1 0 0,0 1-1 0 0,-4 30-30 0 0,-11 31 33 0 0,9-47 0 0 0,2 0 0 0 0,0 0 0 0 0,1 1 0 0 0,1-1 0 0 0,0 31 0 0 0,3-39-7 0 0,0 0-1 0 0,1 0 1 0 0,0 0 0 0 0,0-1-1 0 0,1 1 1 0 0,0-1 0 0 0,0 0-1 0 0,1 0 1 0 0,0 0 0 0 0,1 0-1 0 0,6 7 1 0 0,4 4-22 0 0,0-1-1 0 0,35 31 1 0 0,-47-47-80 0 0,0 0 0 0 0,-1 0 0 0 0,1 0 0 0 0,0 0 0 0 0,0 0-1 0 0,0-1 1 0 0,0 1 0 0 0,0-1 0 0 0,1 0 0 0 0,-1 0 0 0 0,0 0 0 0 0,1 0 0 0 0,-1-1-1 0 0,0 1 1 0 0,1-1 0 0 0,-1 0 0 0 0,1 0 0 0 0,3 0 0 0 0,10-2-1298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4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30 6911 0 0,'0'0'315'0'0,"1"-2"-7"0"0,7-18 9517 0 0,-30 13-8750 0 0,19 7-1057 0 0,-1 0 1 0 0,1 1-1 0 0,0 0 0 0 0,-1-1 1 0 0,1 1-1 0 0,0 0 0 0 0,-1 1 1 0 0,1-1-1 0 0,-4 3 0 0 0,-28 19 23 0 0,15-8-33 0 0,-77 49 45 0 0,-199 121 11 0 0,183-115 11 0 0,111-68-32 0 0,2-1-43 0 0,-1-1 0 0 0,1 0 0 0 0,0 1 0 0 0,0-1 1 0 0,-1 0-1 0 0,1 1 0 0 0,0-1 0 0 0,0 1 1 0 0,0-1-1 0 0,0 0 0 0 0,0 1 0 0 0,0-1 0 0 0,0 1 1 0 0,0-1-1 0 0,0 0 0 0 0,0 1 0 0 0,0-1 0 0 0,0 1 1 0 0,0-1-1 0 0,0 1 0 0 0,0-1 0 0 0,0 0 1 0 0,0 1-1 0 0,0-1 0 0 0,0 1 0 0 0,1-1 0 0 0,-1 0 1 0 0,0 1-1 0 0,0-1 0 0 0,0 0 0 0 0,1 1 1 0 0,-1-1-1 0 0,0 0 0 0 0,1 1 0 0 0,-1-1 0 0 0,0 0 1 0 0,1 0-1 0 0,-1 1 0 0 0,0-1 0 0 0,1 0 1 0 0,-1 0-1 0 0,0 0 0 0 0,1 1 0 0 0,-1-1 0 0 0,1 0 1 0 0,-1 0-1 0 0,6 3 0 0 0,0 0 0 0 0,0 0 0 0 0,0-1 0 0 0,1 0 0 0 0,-1 0 0 0 0,1-1 0 0 0,-1 1 0 0 0,13-1 0 0 0,10 4 0 0 0,22 5 7 0 0,51 13-22 0 0,-89-19 31 0 0,0 0 0 0 0,0 1 0 0 0,-1 0 0 0 0,0 2 0 0 0,18 10 0 0 0,-26-14 21 0 0,0 0-1 0 0,0 1 1 0 0,0 0-1 0 0,0-1 1 0 0,-1 1-1 0 0,0 0 1 0 0,0 1 0 0 0,0-1-1 0 0,0 1 1 0 0,0-1-1 0 0,-1 1 1 0 0,0 0-1 0 0,0 0 1 0 0,0 0-1 0 0,1 8 1 0 0,-2-9 3 0 0,-1-1-1 0 0,1 1 1 0 0,-1-1-1 0 0,0 1 1 0 0,0-1 0 0 0,-1 1-1 0 0,1-1 1 0 0,-1 1 0 0 0,0-1-1 0 0,0 1 1 0 0,0-1 0 0 0,0 0-1 0 0,0 1 1 0 0,-1-1-1 0 0,1 0 1 0 0,-1 0 0 0 0,0 0-1 0 0,0 0 1 0 0,0 0 0 0 0,-1-1-1 0 0,1 1 1 0 0,-1 0 0 0 0,-5 3-1 0 0,3-2 30 0 0,-1 0-1 0 0,1-1 0 0 0,-1 0 1 0 0,0 0-1 0 0,0-1 0 0 0,-11 4 1 0 0,-40 6 203 0 0,28-7-184 0 0,-97 14 73 0 0,-129 15-161 0 0,215-32-20 0 0,38-2-73 0 0,7-5-358 0 0,1 1 207 0 0,-1 0 0 0 0,1 0-1 0 0,9-5 1 0 0,6-3-305 0 0,47-32-2510 0 0,-7 0 1302 0 0,0 1-17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4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95 152 10135 0 0,'0'0'4538'0'0,"2"2"-3346"0"0,2 0-914 0 0,0 0 0 0 0,0 0 1 0 0,1 0-1 0 0,-1-1 0 0 0,0 0 1 0 0,1 1-1 0 0,-1-2 0 0 0,1 1 1 0 0,0 0-1 0 0,-1-1 0 0 0,1 0 1 0 0,6 0-1 0 0,9-2 625 0 0,31-7 0 0 0,-38 6-641 0 0,85-18 729 0 0,177-62-1 0 0,-247 70-979 0 0,-28 12-14 0 0,1 1 0 0 0,-1 0 0 0 0,1-1 0 0 0,-1 1-1 0 0,1 0 1 0 0,-1-1 0 0 0,1 1 0 0 0,-1-1 0 0 0,1 1 0 0 0,-1-1 0 0 0,1 1-1 0 0,-1-1 1 0 0,1 1 0 0 0,-1-1 0 0 0,0 1 0 0 0,1-1 0 0 0,-1 1 0 0 0,0-1-1 0 0,0 0 1 0 0,1 1 0 0 0,-1-1 0 0 0,0 1 0 0 0,0-1 0 0 0,0 0-1 0 0,0 1 1 0 0,0-2 0 0 0,-5-6-76 0 0,4 7 59 0 0,0 0-10 0 0,-1-1 0 0 0,0 1 1 0 0,1 0-1 0 0,-1 0 0 0 0,0 0 0 0 0,1 0 0 0 0,-1 0 1 0 0,0 0-1 0 0,0 1 0 0 0,0-1 0 0 0,0 1 0 0 0,0-1 0 0 0,0 1 1 0 0,0 0-1 0 0,-2-1 0 0 0,-34 2-255 0 0,29-1 234 0 0,-25 3 23 0 0,1 1 0 0 0,0 1 0 0 0,1 2 0 0 0,-1 1 0 0 0,2 2 0 0 0,-1 1 0 0 0,1 1 1 0 0,1 2-1 0 0,0 1 0 0 0,1 1 0 0 0,0 2 0 0 0,2 1 0 0 0,-35 30 0 0 0,51-39 81 0 0,0 1 0 0 0,1 0-1 0 0,0 1 1 0 0,1 0 0 0 0,0 0 0 0 0,-12 26-1 0 0,17-30-37 0 0,0 0-1 0 0,1 0 1 0 0,0 0-1 0 0,1 1 1 0 0,0-1-1 0 0,0 1 1 0 0,0 0-1 0 0,1 0 1 0 0,1 0-1 0 0,0 0 1 0 0,0-1-1 0 0,0 1 1 0 0,3 10-1 0 0,-3-15-14 0 0,1-1-1 0 0,1 1 1 0 0,-1 0-1 0 0,1 0 1 0 0,-1-1 0 0 0,1 1-1 0 0,0-1 1 0 0,0 1-1 0 0,0-1 1 0 0,1 0-1 0 0,-1 0 1 0 0,1 0 0 0 0,6 5-1 0 0,-4-4 7 0 0,0-1 0 0 0,0 1-1 0 0,0-1 1 0 0,1-1 0 0 0,-1 1 0 0 0,1-1-1 0 0,0 0 1 0 0,8 2 0 0 0,-1-2-26 0 0,0 0 1 0 0,0-1-1 0 0,1 0 1 0 0,-1-1-1 0 0,0-1 1 0 0,0 0-1 0 0,25-5 1 0 0,79-30-3697 0 0,-106 32 2836 0 0,24-9-5806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4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14 13647 0 0,'0'0'1239'0'0,"-1"-1"-907"0"0,-1-1-193 0 0,0 1 1 0 0,0-1-1 0 0,0 1 0 0 0,0 0 1 0 0,0 0-1 0 0,0 0 0 0 0,0 0 1 0 0,0 1-1 0 0,0-1 1 0 0,0 0-1 0 0,0 1 0 0 0,-1 0 1 0 0,1-1-1 0 0,0 1 0 0 0,0 0 1 0 0,-1 0-1 0 0,1 0 0 0 0,0 1 1 0 0,-3-1-1 0 0,-7 3 95 0 0,0-1-1 0 0,-16 8 0 0 0,14-6-236 0 0,-9 5 148 0 0,0 0 0 0 0,-40 24 1 0 0,-39 32 281 0 0,97-61-401 0 0,-26 16 264 0 0,2 2-1 0 0,1 1 1 0 0,1 1 0 0 0,-35 40-1 0 0,59-60-201 0 0,0-1-1 0 0,1 1 1 0 0,-1 0 0 0 0,1 1-1 0 0,0-1 1 0 0,0 0-1 0 0,0 1 1 0 0,1-1 0 0 0,-3 10-1 0 0,4-13-73 0 0,0 0 0 0 0,0 0 0 0 0,0-1-1 0 0,1 1 1 0 0,-1 0 0 0 0,0-1 0 0 0,0 1 0 0 0,0 0 0 0 0,1 0-1 0 0,-1-1 1 0 0,0 1 0 0 0,1 0 0 0 0,-1-1 0 0 0,1 1 0 0 0,-1-1-1 0 0,1 1 1 0 0,-1-1 0 0 0,1 1 0 0 0,-1-1 0 0 0,1 1 0 0 0,-1-1-1 0 0,1 1 1 0 0,0-1 0 0 0,-1 1 0 0 0,2-1 0 0 0,15 8 91 0 0,-11-8-100 0 0,1 1 0 0 0,-1-1 0 0 0,0 0 0 0 0,1 0 0 0 0,-1 0 0 0 0,0-1 0 0 0,1 0 0 0 0,-1-1 0 0 0,9-2 0 0 0,-1-1 3 0 0,-1 0 0 0 0,0-1 1 0 0,14-9-1 0 0,1-3-322 0 0,48-42-1 0 0,-18 12-16 0 0,-57 47 229 0 0,-1 3-158 0 0,-1 14 282 0 0,-1 0 0 0 0,-1 0 0 0 0,-1 0 1 0 0,0-1-1 0 0,-11 26 0 0 0,7-21 15 0 0,2 1-1 0 0,-8 33 0 0 0,13-41-36 0 0,2-3-134 0 0,-1-10 72 0 0,1 0 1 0 0,-1 1 0 0 0,0-1 0 0 0,1 1 0 0 0,-1-1 0 0 0,1 0 0 0 0,-1 1 0 0 0,0-1-1 0 0,1 0 1 0 0,-1 0 0 0 0,1 1 0 0 0,-1-1 0 0 0,1 0 0 0 0,-1 0 0 0 0,1 0 0 0 0,-1 0-1 0 0,1 1 1 0 0,-1-1 0 0 0,1 0 0 0 0,-1 0 0 0 0,1 0 0 0 0,0 0 0 0 0,0 0 0 0 0,-1 0-86 0 0,4-1-82 0 0,-1 1 0 0 0,0-1-1 0 0,1 1 1 0 0,-1-1-1 0 0,0 0 1 0 0,0 0 0 0 0,0 0-1 0 0,1-1 1 0 0,-1 1 0 0 0,-1-1-1 0 0,1 0 1 0 0,5-3 0 0 0,0 0-435 0 0,17-11-1159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4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73 5063 0 0,'2'-3'285'0'0,"36"-36"-403"0"0,-16 22 1948 0 0,2 3 10091 0 0,-24 17-11455 0 0,0 5-271 0 0,-1 0 0 0 0,0 0-1 0 0,-1 0 1 0 0,0 0 0 0 0,-3 9 0 0 0,-18 42 364 0 0,6-18-324 0 0,-43 105 236 0 0,-96 168-1 0 0,-82 107-398 0 0,233-412-1518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4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70 15575 0 0,'1'-5'154'0'0,"0"0"-1"0"0,0 0 1 0 0,1 0-1 0 0,-1 1 1 0 0,1-1-1 0 0,0 1 0 0 0,0-1 1 0 0,1 1-1 0 0,0 0 1 0 0,5-7-1 0 0,2-2 710 0 0,-17 18 1829 0 0,-20 21-1311 0 0,-17 19-1348 0 0,-66 52 0 0 0,9-8-35 0 0,76-69 2 0 0,18-16 0 0 0,1 1 0 0 0,1 0 0 0 0,-11 11 0 0 0,10-8-16 0 0,7-8 6 0 0,-1 1 0 0 0,1 0-1 0 0,-1-1 1 0 0,1 1 0 0 0,-1 0 0 0 0,1-1-1 0 0,-1 1 1 0 0,1-1 0 0 0,-1 1 0 0 0,1-1-1 0 0,0 1 1 0 0,-1-1 0 0 0,1 1-1 0 0,0-1 1 0 0,0 0 0 0 0,0 1 0 0 0,0-1-4 0 0,4 3-61 0 0,1-1 0 0 0,0 0 0 0 0,0 0 0 0 0,0 0 0 0 0,0-1 0 0 0,11 2 0 0 0,40-1-321 0 0,-15-1 129 0 0,-19 1 182 0 0,3-1 20 0 0,1 1-1 0 0,-1 2 1 0 0,48 12 0 0 0,-67-13 63 0 0,0 0 1 0 0,0 0 0 0 0,0 0 0 0 0,-1 1-1 0 0,1 0 1 0 0,-1 0 0 0 0,10 8 0 0 0,-12-8 4 0 0,-1 0 1 0 0,1 0 0 0 0,-1 0 0 0 0,0 0 0 0 0,0 1 0 0 0,0-1-1 0 0,-1 1 1 0 0,0 0 0 0 0,0 0 0 0 0,0-1 0 0 0,0 1 0 0 0,1 7 0 0 0,-2-7 62 0 0,0-1 0 0 0,0 1 0 0 0,-1 0 0 0 0,0 0 0 0 0,0 0 0 0 0,0 0 0 0 0,0 0 0 0 0,-1-1 0 0 0,1 1 0 0 0,-1 0 0 0 0,-1 0 0 0 0,1-1 0 0 0,-1 1 0 0 0,1 0 0 0 0,-1-1 0 0 0,0 0 0 0 0,-1 1 0 0 0,1-1 0 0 0,-1 0 0 0 0,0 0 0 0 0,0-1 0 0 0,0 1 0 0 0,-1 0 0 0 0,1-1 0 0 0,-1 0 1 0 0,0 0-1 0 0,0 0 0 0 0,0 0 0 0 0,0-1 0 0 0,0 1 0 0 0,-1-1 0 0 0,1 0 0 0 0,-7 2 0 0 0,-14 4 99 0 0,-1-1 1 0 0,0-1 0 0 0,-50 4-1 0 0,-81-6 394 0 0,143-5-711 0 0,-1 0 1 0 0,1-1-1 0 0,-1-1 0 0 0,-23-6 0 0 0,30 6 4 0 0,1 0 1 0 0,-1 0-1 0 0,1-1 0 0 0,0 0 1 0 0,-1 0-1 0 0,2 0 0 0 0,-1-1 1 0 0,0 0-1 0 0,-9-11 0 0 0,8 6-1368 0 0,4-2-68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5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6 5983 0 0,'0'0'9452'0'0,"0"-2"-8776"0"0,0 2-610 0 0,0 0 1 0 0,0 0-1 0 0,0 0 0 0 0,0 0 0 0 0,0-1 0 0 0,0 1 0 0 0,0 0 0 0 0,0 0 1 0 0,0 0-1 0 0,0 0 0 0 0,0-1 0 0 0,-1 1 0 0 0,1 0 0 0 0,0 0 1 0 0,0 0-1 0 0,0 0 0 0 0,0 0 0 0 0,0-1 0 0 0,0 1 0 0 0,0 0 1 0 0,0 0-1 0 0,0 0 0 0 0,-1 0 0 0 0,1 0 0 0 0,0 0 0 0 0,0 0 0 0 0,0-1 1 0 0,0 1-1 0 0,0 0 0 0 0,-1 0 0 0 0,1 0 0 0 0,0 0 0 0 0,0 0 1 0 0,0 0-1 0 0,0 0 0 0 0,-1 0 0 0 0,1 0 0 0 0,0 0 0 0 0,0 0 0 0 0,0 0 1 0 0,0 0-1 0 0,-1 0 0 0 0,1 0 0 0 0,0 0 0 0 0,0 0 0 0 0,0 0 1 0 0,0 0-1 0 0,0 0 0 0 0,-1 0 0 0 0,1 0 0 0 0,0 1 0 0 0,-11 9 854 0 0,-14 24-1612 0 0,20-27 1024 0 0,-33 50-332 0 0,-58 121 0 0 0,46-76-80 0 0,49-101-38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1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1 5983 0 0,'0'0'464'0'0,"6"6"966"0"0,-5-4-1100 0 0,0 1 1 0 0,1 0-1 0 0,-1-1 1 0 0,0 1-1 0 0,-1 0 1 0 0,1 0 0 0 0,0 0-1 0 0,-1 0 1 0 0,1 0-1 0 0,-1 0 1 0 0,0 0-1 0 0,0-1 1 0 0,0 1-1 0 0,-1 0 1 0 0,0 5 0 0 0,-2 7 736 0 0,-8 24 0 0 0,8-31-720 0 0,-23 66 1413 0 0,-36 72-1 0 0,-46 69-243 0 0,39-82-971 0 0,43-84-323 0 0,-59 84-1 0 0,16-33-76 0 0,-36 47-14 0 0,37-66 30 0 0,-92 85 0 0 0,160-166-154 0 0,0 0 0 0 0,-1 1 0 0 0,1-1 0 0 0,0 0-1 0 0,0 1 1 0 0,0-1 0 0 0,-1 0 0 0 0,1 0-1 0 0,0 1 1 0 0,0-1 0 0 0,-1 0 0 0 0,1 0 0 0 0,0 0-1 0 0,-1 1 1 0 0,1-1 0 0 0,0 0 0 0 0,-1 0-1 0 0,1 0 1 0 0,0 0 0 0 0,-1 0 0 0 0,1 1 0 0 0,0-1-1 0 0,-1 0 1 0 0,1 0 0 0 0,0 0 0 0 0,-1 0-1 0 0,0 0 1 0 0,4-10 73 0 0,12-18-20 0 0,3 3-208 0 0,1 1 0 0 0,1 0 1 0 0,1 2-1 0 0,1 0 0 0 0,29-21 1 0 0,132-86-903 0 0,-159 113 931 0 0,-7 5 13 0 0,0-1 31 0 0,1 0 1 0 0,0 1-1 0 0,1 1 0 0 0,39-15 0 0 0,-55 25 85 0 0,0-1-1 0 0,0 1 1 0 0,0-1 0 0 0,0 1-1 0 0,0 0 1 0 0,0 0 0 0 0,0 1-1 0 0,-1-1 1 0 0,1 0 0 0 0,0 1-1 0 0,0 0 1 0 0,5 2 0 0 0,-7-3 12 0 0,0 1 0 0 0,0 0 1 0 0,0 0-1 0 0,0 0 1 0 0,0 0-1 0 0,0 0 1 0 0,-1 0-1 0 0,1 1 1 0 0,0-1-1 0 0,-1 0 1 0 0,1 0-1 0 0,-1 0 1 0 0,1 1-1 0 0,-1-1 1 0 0,0 0-1 0 0,1 1 1 0 0,-1-1-1 0 0,0 0 1 0 0,0 3-1 0 0,0-2 50 0 0,1 8 103 0 0,0 0 1 0 0,-1-1 0 0 0,-1 1-1 0 0,0 0 1 0 0,0-1 0 0 0,0 1-1 0 0,-2-1 1 0 0,1 0-1 0 0,-7 16 1 0 0,-2 2 335 0 0,-29 48-1 0 0,-36 53-350 0 0,66-117-343 0 0,9-11 52 0 0,0 1-1 0 0,0-1 1 0 0,0 1 0 0 0,1 0 0 0 0,-1-1-1 0 0,0 1 1 0 0,0 0 0 0 0,1-1 0 0 0,-1 1-1 0 0,1 0 1 0 0,-1 0 0 0 0,0 0 0 0 0,1-1-1 0 0,-1 1 1 0 0,1 0 0 0 0,0 0 0 0 0,-1 0-1 0 0,1 0 1 0 0,0 0 0 0 0,0 0 0 0 0,-1 0-1 0 0,1 0 1 0 0,0 1 0 0 0,2-1-1365 0 0,9 2-51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5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 13359 0 0,'0'0'1304'0'0,"-6"-7"-592"0"0,4 16-520 0 0,2 1-544 0 0,6 2-6352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5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8751 0 0,'0'0'794'0'0,"-8"0"378"0"0,-6 1-510 0 0,0 1 1 0 0,-1 0-1 0 0,1 0 1 0 0,0 2-1 0 0,1 0 1 0 0,-1 0-1 0 0,1 1 1 0 0,-14 7 0 0 0,-10 7-308 0 0,-51 37 0 0 0,66-42-330 0 0,1 1 1 0 0,1 1 0 0 0,0 1-1 0 0,1 0 1 0 0,-22 27-1 0 0,39-42-25 0 0,1 0 0 0 0,-1 0 0 0 0,1 0 0 0 0,0 0 0 0 0,0 0 0 0 0,0 0 0 0 0,0 0 0 0 0,-1 4 0 0 0,3 5-20 0 0,-1-9 9 0 0,1-1-1 0 0,0 0 1 0 0,-1 1-1 0 0,1-1 1 0 0,0 0-1 0 0,0 0 1 0 0,0 0 0 0 0,0 0-1 0 0,0 1 1 0 0,0-1-1 0 0,1-1 1 0 0,-1 1-1 0 0,0 0 1 0 0,1 0-1 0 0,-1 0 1 0 0,0-1-1 0 0,1 1 1 0 0,-1 0 0 0 0,3 0-1 0 0,32 6-169 0 0,-28-6 106 0 0,31 4-205 0 0,51 15 0 0 0,-75-15 211 0 0,1 0 1 0 0,-1 1 0 0 0,0 1-1 0 0,-1 0 1 0 0,0 1 0 0 0,15 11-1 0 0,-18-10 72 0 0,-1-1 0 0 0,0 1 1 0 0,0 1-1 0 0,-1 0 0 0 0,0 0 0 0 0,8 14 0 0 0,-13-18 3 0 0,0-1-1 0 0,-1 1 1 0 0,0 0-1 0 0,0 1 1 0 0,-1-1-1 0 0,0 1 1 0 0,0-1 0 0 0,0 1-1 0 0,-1-1 1 0 0,0 1-1 0 0,0 0 1 0 0,-1 0-1 0 0,1-1 1 0 0,-2 10 0 0 0,0-13 53 0 0,1 0 1 0 0,-1 0-1 0 0,0 0 1 0 0,0 0-1 0 0,0 0 1 0 0,0 0-1 0 0,-1 0 1 0 0,1 0 0 0 0,-1 0-1 0 0,1 0 1 0 0,-1-1-1 0 0,0 1 1 0 0,0-1-1 0 0,-1 1 1 0 0,1-1-1 0 0,0 0 1 0 0,-1 0 0 0 0,1 0-1 0 0,-1 0 1 0 0,0 0-1 0 0,0-1 1 0 0,-4 3-1 0 0,-6 1 262 0 0,1-1 0 0 0,-1-1-1 0 0,1 0 1 0 0,-19 2-1 0 0,-1 0-80 0 0,-70 18-390 0 0,48-10-98 0 0,-108 13 0 0 0,158-25 253 0 0,-14-3-42 0 0,17 1 15 0 0,1 1 0 0 0,0-1 0 0 0,0 0 0 0 0,0 1 0 0 0,0-1 0 0 0,0 0-1 0 0,0 1 1 0 0,0-1 0 0 0,0 0 0 0 0,0 1 0 0 0,0-1 0 0 0,0 1 0 0 0,0-1 0 0 0,0 0-1 0 0,1 1 1 0 0,-1-1 0 0 0,0 1 0 0 0,1-2 0 0 0,-1 2 8 0 0,2-4-183 0 0,1 0 1 0 0,-1 0-1 0 0,1 1 1 0 0,0-1 0 0 0,0 1-1 0 0,1-1 1 0 0,-1 1 0 0 0,1 0-1 0 0,-1 0 1 0 0,6-2 0 0 0,14-9-1562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5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289 553 5063 0 0,'0'0'390'0'0,"-18"4"4278"0"0,10-5-3873 0 0,0 1 0 0 0,0-2 0 0 0,0 1 0 0 0,1-1 1 0 0,-1 0-1 0 0,0-1 0 0 0,-12-5 0 0 0,0-2-357 0 0,-29-20 0 0 0,35 19-267 0 0,1-1 0 0 0,-1 0 0 0 0,2 0 1 0 0,0-1-1 0 0,0-1 0 0 0,2 0 0 0 0,-18-30 0 0 0,26 41-146 0 0,1 0-1 0 0,-1 1 1 0 0,1-1-1 0 0,0 0 0 0 0,0 0 1 0 0,0 0-1 0 0,0 0 1 0 0,1-1-1 0 0,-1 1 1 0 0,1 0-1 0 0,0 0 0 0 0,0 0 1 0 0,0 0-1 0 0,0-1 1 0 0,1 1-1 0 0,0-5 1 0 0,1 4-24 0 0,-1-1 0 0 0,1 1 1 0 0,0 0-1 0 0,1-1 1 0 0,-1 1-1 0 0,1 0 1 0 0,0 0-1 0 0,0 0 0 0 0,6-6 1 0 0,5-2-110 0 0,0 1-1 0 0,1 0 1 0 0,0 1 0 0 0,25-12-1 0 0,7-2-53 0 0,2 3-1 0 0,0 2 0 0 0,0 2 1 0 0,92-18-1 0 0,4-2 498 0 0,18-3 926 0 0,-149 39-1124 0 0,-3 4-23 0 0,-10-2-113 0 0,0 0 0 0 0,0 1 0 0 0,0-1 0 0 0,0 1 0 0 0,0-1 0 0 0,-1 1 0 0 0,1-1 0 0 0,0 1 0 0 0,-1-1 0 0 0,0 1 0 0 0,1-1 0 0 0,-1 1 0 0 0,0 0 1 0 0,1-1-1 0 0,-1 1 0 0 0,0 0 0 0 0,0-1 0 0 0,-1 1 0 0 0,1 0 0 0 0,0-1 0 0 0,0 1 0 0 0,-1 1 0 0 0,-1 4-1 0 0,1-1-1 0 0,-1 0 1 0 0,0 0 0 0 0,-5 9-1 0 0,-2 2 1 0 0,-2-1 0 0 0,0-1 0 0 0,0 0 0 0 0,-1 0 0 0 0,-27 23 0 0 0,-79 57 0 0 0,67-57 0 0 0,29-21-63 0 0,-1 0 0 0 0,0-2 0 0 0,-1-1 0 0 0,0-1 0 0 0,-38 14 0 0 0,48-23-154 0 0,0 0 1 0 0,0-1-1 0 0,-1 0 1 0 0,-26 0 0 0 0,32-3-234 0 0,0 0 1 0 0,0-1 0 0 0,0 1 0 0 0,0-2-1 0 0,1 0 1 0 0,-1 0 0 0 0,0 0 0 0 0,-15-7-1 0 0,22 7-480 0 0,-1-5-20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5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11 12151 0 0,'0'0'555'0'0,"0"-1"-12"0"0,-1-6-339 0 0,0 7-201 0 0,1 0 0 0 0,0-1 1 0 0,-1 1-1 0 0,1 0 0 0 0,0 0 1 0 0,-1 0-1 0 0,1 0 1 0 0,0-1-1 0 0,-1 1 0 0 0,1 0 1 0 0,0 0-1 0 0,-1 0 0 0 0,1 0 1 0 0,-1 0-1 0 0,1 0 1 0 0,0 0-1 0 0,-1 0 0 0 0,1 0 1 0 0,0 0-1 0 0,-1 0 0 0 0,1 0 1 0 0,-1 0-1 0 0,1 0 0 0 0,0 0 1 0 0,-1 1-1 0 0,1-1 1 0 0,0 0-1 0 0,-1 0 0 0 0,-11 4 34 0 0,5 0 3 0 0,-1 1 0 0 0,0 0 0 0 0,1 0 0 0 0,0 1 0 0 0,1 0 0 0 0,-1 0 0 0 0,1 0 0 0 0,0 1 0 0 0,-6 8 0 0 0,-6 11 386 0 0,-17 33-1 0 0,29-48-280 0 0,-62 104 555 0 0,-15 27-338 0 0,35-57-1 0 0,-3-2 0 0 0,-83 101 1 0 0,106-151-18 0 0,-45 58 465 0 0,59-71-676 0 0,0 1 0 0 0,-18 36 1 0 0,12-4-191 0 0,15-32-5249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5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12895 0 0,'0'0'6499'0'0,"0"2"-6327"0"0,-7 12-67 0 0,1 1 0 0 0,-2-1 1 0 0,-10 15-1 0 0,2-3-5 0 0,-35 46 158 0 0,35-50-462 0 0,1-1 0 0 0,-14 27 1 0 0,28-46-108 0 0,11-8-3313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5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618 585 8495 0 0,'-3'5'408'0'0,"-3"7"27"0"0,-1-1-1 0 0,1-1 0 0 0,-1 0 1 0 0,-14 19 7754 0 0,30-44-7993 0 0,-1 1 0 0 0,-1-1 0 0 0,11-30 0 0 0,10-53 867 0 0,-7 21-677 0 0,2 5-624 0 0,50-179-1636 0 0,-73 250 1851 0 0,4-14-426 0 0,-1 1 1 0 0,2-29-1 0 0,-5 42 364 0 0,-1 2 3 0 0,-4 3 71 0 0,0 1 0 0 0,0-1 1 0 0,1 1-1 0 0,-1 1 0 0 0,1-1 0 0 0,-6 11 0 0 0,-19 43-78 0 0,15-28 70 0 0,-203 385 815 0 0,197-378-768 0 0,-170 282 796 0 0,27-68 34 0 0,122-180-828 0 0,27-46-153 0 0,-25 36 0 0 0,38-61-101 0 0,2-3-978 0 0,1 1 1034 0 0,-1-1 0 0 0,0-1 0 0 0,1 1 0 0 0,-1 0 0 0 0,1-4 0 0 0,2-3-584 0 0,6-9-680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5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4143 0 0,'0'10'16049'0'0,"6"-9"-18038"0"0,4-1 2272 0 0,-1 0-1 0 0,1-1 0 0 0,-1 0 1 0 0,1 0-1 0 0,-1-1 0 0 0,14-5 1 0 0,-2 2 40 0 0,435-129 994 0 0,-406 117-6579 0 0,-5 3-1849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5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515 913 7831 0 0,'0'0'979'0'0,"2"2"-82"0"0,0 1-451 0 0,0 0 0 0 0,1 0 0 0 0,-1 0 0 0 0,1 0 0 0 0,0-1 0 0 0,-1 1 0 0 0,1-1 0 0 0,1 1 0 0 0,-1-1-1 0 0,0 0 1 0 0,0 0 0 0 0,1-1 0 0 0,-1 1 0 0 0,1-1 0 0 0,4 1 0 0 0,-7-2-314 0 0,0 0 0 0 0,1 0-1 0 0,-1 0 1 0 0,0 0 0 0 0,1-1 0 0 0,-1 1 0 0 0,0 0-1 0 0,0-1 1 0 0,1 0 0 0 0,-1 1 0 0 0,0-1 0 0 0,0 1-1 0 0,2-3 1 0 0,1 1 195 0 0,3-2-85 0 0,-1 0 0 0 0,1 0 1 0 0,-1-1-1 0 0,0 0 0 0 0,-1 0 1 0 0,1-1-1 0 0,-1 1 0 0 0,7-11 0 0 0,32-54 499 0 0,-34 52-584 0 0,130-261 307 0 0,-134 267-482 0 0,19-44-854 0 0,-1-1 0 0 0,-3-1 0 0 0,-2 0 0 0 0,15-92 0 0 0,-31 135 726 0 0,-1 7 68 0 0,-1 0 1 0 0,1-1-1 0 0,-2 1 0 0 0,1-1 1 0 0,-1 1-1 0 0,0-1 0 0 0,-1 1 1 0 0,0-1-1 0 0,-3-12 0 0 0,0 9-15 0 0,4 12 93 0 0,0 0-1 0 0,0-1 1 0 0,0 1 0 0 0,0 0 0 0 0,0 0-1 0 0,0-1 1 0 0,0 1 0 0 0,0 0-1 0 0,0-1 1 0 0,0 1 0 0 0,0 0 0 0 0,0 0-1 0 0,-1-1 1 0 0,1 1 0 0 0,0 0-1 0 0,0 0 1 0 0,0 0 0 0 0,0-1 0 0 0,-1 1-1 0 0,1 0 1 0 0,0 0 0 0 0,0 0-1 0 0,0-1 1 0 0,-1 1 0 0 0,1 0 0 0 0,0 0-1 0 0,0 0 1 0 0,-1 0 0 0 0,1 0-1 0 0,0-1 1 0 0,0 1 0 0 0,-1 0 0 0 0,1 0-1 0 0,0 0 1 0 0,-1 0 0 0 0,1 0 0 0 0,0 0-1 0 0,0 0 1 0 0,-1 0 0 0 0,1 0-1 0 0,0 0 1 0 0,-1 0 0 0 0,1 0 0 0 0,0 0-1 0 0,0 0 1 0 0,-1 0 0 0 0,1 1-1 0 0,0-1 1 0 0,0 0 0 0 0,-1 0 0 0 0,1 0-1 0 0,0 0 1 0 0,0 0 0 0 0,-1 1-1 0 0,1-1 1 0 0,0 0 0 0 0,0 0 0 0 0,0 0-1 0 0,-1 1 1 0 0,1-1 0 0 0,0 1-2 0 0,-6 2 27 0 0,1 2 0 0 0,1-1-1 0 0,-1 0 1 0 0,0 1 0 0 0,1 0 0 0 0,0 0-1 0 0,-4 6 1 0 0,-23 43 264 0 0,28-48-242 0 0,-144 293 1377 0 0,46-92-902 0 0,52-107-305 0 0,-86 166 87 0 0,-19-10-123 0 0,41-101 93 0 0,-65 103 516 0 0,169-240-997 0 0,8-16 64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5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18 156 9671 0 0,'0'0'748'0'0,"-2"-1"-492"0"0,-14-4 11675 0 0,19 4-11642 0 0,168-28 940 0 0,60-5-1037 0 0,-161 20-920 0 0,85-28 0 0 0,-124 32-973 0 0,33-5 0 0 0,-40 10-358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5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89 6447 0 0,'1'2'2858'0'0,"25"21"4474"0"0,2-6-4585 0 0,-24-16-2594 0 0,1 1 1 0 0,-1-1-1 0 0,1 0 1 0 0,0 0-1 0 0,-1 0 1 0 0,1 0-1 0 0,0-1 1 0 0,-1 0-1 0 0,1 0 1 0 0,0 0-1 0 0,-1-1 1 0 0,10-1-1 0 0,3-2 36 0 0,0 0-1 0 0,0-1 1 0 0,0-1-1 0 0,-1 0 1 0 0,1-1 0 0 0,27-18-1 0 0,-40 22-244 0 0,-1 1 1 0 0,1-2-1 0 0,-1 1 0 0 0,0 0 0 0 0,0-1 0 0 0,0 1 1 0 0,-1-1-1 0 0,4-6 0 0 0,-5 9 20 0 0,-1 0 0 0 0,1 0 0 0 0,-1 0 0 0 0,1 0 0 0 0,-1 0 0 0 0,0 0 0 0 0,0 0 0 0 0,1 0 0 0 0,-1 0 0 0 0,0 0 0 0 0,0-1 0 0 0,0 1 0 0 0,0 0 0 0 0,0 0 0 0 0,0 0 0 0 0,0 0 0 0 0,-1 0 0 0 0,1 0 0 0 0,0 0 0 0 0,-1 0 0 0 0,1 0 0 0 0,0 0 0 0 0,-1 0 0 0 0,0 0 1 0 0,1 0-1 0 0,-1 0 0 0 0,1 0 0 0 0,-1 0 0 0 0,0 1 0 0 0,0-1 0 0 0,1 0 0 0 0,-1 0 0 0 0,0 1 0 0 0,0-1 0 0 0,0 0 0 0 0,0 1 0 0 0,0-1 0 0 0,0 1 0 0 0,0-1 0 0 0,0 1 0 0 0,0 0 0 0 0,-1-1 0 0 0,-2 0-89 0 0,0 0 1 0 0,0 0-1 0 0,0 0 1 0 0,0 1-1 0 0,0-1 1 0 0,0 1-1 0 0,0 0 1 0 0,0 0-1 0 0,0 1 1 0 0,-1-1-1 0 0,1 1 1 0 0,0 0-1 0 0,-4 1 0 0 0,-7 3-159 0 0,0 1-1 0 0,-15 9 0 0 0,8-4 107 0 0,-13 6 78 0 0,1 1-1 0 0,0 2 1 0 0,-37 29 0 0 0,22-12 281 0 0,29-24 56 0 0,1 2 0 0 0,0 0 0 0 0,1 1 0 0 0,-32 37 0 0 0,49-52-211 0 0,0 0 0 0 0,1 0 0 0 0,-1 0 0 0 0,0 1 0 0 0,0-1-1 0 0,1 0 1 0 0,-1 0 0 0 0,0 1 0 0 0,1-1 0 0 0,0 0 0 0 0,-1 1 0 0 0,1-1-1 0 0,0 0 1 0 0,-1 1 0 0 0,1-1 0 0 0,0 1 0 0 0,0-1 0 0 0,0 1 0 0 0,0-1-1 0 0,1 0 1 0 0,-1 1 0 0 0,0-1 0 0 0,0 1 0 0 0,2 1 0 0 0,-1-1-11 0 0,0-1 1 0 0,0 1-1 0 0,1-1 1 0 0,-1 1-1 0 0,1-1 1 0 0,-1 1-1 0 0,1-1 0 0 0,-1 0 1 0 0,1 0-1 0 0,0 0 1 0 0,0 0-1 0 0,0 0 1 0 0,0 0-1 0 0,-1 0 1 0 0,1-1-1 0 0,3 1 1 0 0,3 1-165 0 0,0 0 0 0 0,0-1 0 0 0,1 0 0 0 0,8-1 1 0 0,13-1-330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1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148 114 12207 0 0,'0'0'562'0'0,"-2"1"-18"0"0,-2 5-485 0 0,0 1 0 0 0,0-1 1 0 0,-5 13-1 0 0,2-4 732 0 0,7-14-720 0 0,0 0 1 0 0,0-1-1 0 0,1 1 1 0 0,-1-1-1 0 0,0 1 1 0 0,0-1-1 0 0,0 1 1 0 0,0-1-1 0 0,0 1 1 0 0,1 0-1 0 0,-1-1 1 0 0,0 1-1 0 0,1-1 1 0 0,-1 0-1 0 0,0 1 1 0 0,1-1-1 0 0,-1 1 1 0 0,0-1-1 0 0,1 1 1 0 0,-1-1-1 0 0,1 0 1 0 0,0 1-1 0 0,-1 0 129 0 0,3 1-44 0 0,-1-1 1 0 0,1 1 0 0 0,-1 0-1 0 0,1 0 1 0 0,0-1 0 0 0,0 0-1 0 0,0 0 1 0 0,0 1-1 0 0,0-1 1 0 0,0-1 0 0 0,0 1-1 0 0,0 0 1 0 0,0-1 0 0 0,0 0-1 0 0,0 0 1 0 0,0 0 0 0 0,4 0-1 0 0,9-1 533 0 0,32-6 0 0 0,-38 5-436 0 0,23-6 229 0 0,0 0 0 0 0,58-25-1 0 0,57-40 654 0 0,-105 45-1189 0 0,-39 25 38 0 0,0 0 0 0 0,-1 0-1 0 0,1-1 1 0 0,-1 1 0 0 0,0-1 0 0 0,1 0 0 0 0,-2 0-1 0 0,4-5 1 0 0,-5 8-256 0 0,-11 2 148 0 0,0-1 0 0 0,1 2-1 0 0,-1-1 1 0 0,1 1 0 0 0,-1 1-1 0 0,1 0 1 0 0,0 0 0 0 0,-13 7 0 0 0,-6 6-633 0 0,-33 23 0 0 0,18-11 469 0 0,-50 29 382 0 0,-48 29 148 0 0,117-70-164 0 0,-50 37 50 0 0,63-44-95 0 0,0 0 0 0 0,1 1 0 0 0,1 0 0 0 0,-13 16 0 0 0,20-24-21 0 0,1 0-1 0 0,0 0 1 0 0,0 0 0 0 0,-1 0-1 0 0,1 1 1 0 0,1-1 0 0 0,-1 0-1 0 0,0 1 1 0 0,0-1 0 0 0,1 0-1 0 0,0 1 1 0 0,-1-1 0 0 0,1 0 0 0 0,0 4-1 0 0,0-4 3 0 0,1-1 0 0 0,-1 1 0 0 0,1-1 0 0 0,-1 1 0 0 0,1-1 0 0 0,-1 1 0 0 0,1-1 0 0 0,0 0-1 0 0,0 1 1 0 0,-1-1 0 0 0,1 0 0 0 0,0 0 0 0 0,0 0 0 0 0,1 1 0 0 0,-1-1 0 0 0,0 0 0 0 0,0 0 0 0 0,0-1 0 0 0,1 1 0 0 0,-1 0-1 0 0,0 0 1 0 0,1-1 0 0 0,2 2 0 0 0,13 3-285 0 0,1 0-1 0 0,0-1 1 0 0,0 0-1 0 0,1-2 0 0 0,31 1 1 0 0,-23-3-1580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5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51 550 12895 0 0,'0'0'1172'0'0,"-2"-9"607"0"0,-2-1 416 0 0,-1 0 0 0 0,-8-15 0 0 0,7 16-1729 0 0,1-1 1 0 0,-5-13 0 0 0,9 19-367 0 0,0 0 0 0 0,0 1 0 0 0,0-1 0 0 0,0 0 0 0 0,1 0 0 0 0,0 0 0 0 0,0 0 0 0 0,0 1 0 0 0,0-1 0 0 0,1-6 0 0 0,1 2-53 0 0,0 1-1 0 0,0-1 1 0 0,1 0 0 0 0,0 1 0 0 0,0-1-1 0 0,1 1 1 0 0,0 0 0 0 0,8-11-1 0 0,-2 7-52 0 0,-1 1-1 0 0,1 0 0 0 0,1 0 0 0 0,13-9 1 0 0,80-49-746 0 0,-22 16-410 0 0,42-27-1992 0 0,-99 65 1468 0 0,1 1 0 0 0,0 1 0 0 0,30-9 0 0 0,-24 13-517 0 0</inkml:trace>
  <inkml:trace contextRef="#ctx0" brushRef="#br0" timeOffset="1">708 60 2759 0 0,'-27'58'1421'0'0,"15"-32"2133"0"0,-10 27-1 0 0,18-41-2965 0 0,1-4-73 0 0,1 0 0 0 0,-1-1 0 0 0,1 1 1 0 0,1 0-1 0 0,-2 11 0 0 0,3-18 70 0 0,1 1 7 0 0,1-1-468 0 0,-1 1 0 0 0,0-1-1 0 0,1 0 1 0 0,-1 1 0 0 0,1-1 0 0 0,-1 0-1 0 0,1 0 1 0 0,-1 0 0 0 0,1 0 0 0 0,0 0-1 0 0,-1-1 1 0 0,1 1 0 0 0,0 0-1 0 0,0-1 1 0 0,0 0 0 0 0,0 1 0 0 0,-1-1-1 0 0,1 0 1 0 0,0 0 0 0 0,0 0 0 0 0,0 0-1 0 0,0 0 1 0 0,0 0 0 0 0,0 0-1 0 0,2-2 1 0 0,9 0 375 0 0,-1-1-1 0 0,20-8 1 0 0,-28 9-346 0 0,126-52 465 0 0,-109 43-537 0 0,-1 0 0 0 0,0-1-1 0 0,-1-1 1 0 0,20-17 0 0 0,-26 17-235 0 0,-12 12 22 0 0,-3 0-398 0 0,-5 1 417 0 0,-1-1 0 0 0,1 1 0 0 0,-1 1 0 0 0,1-1 0 0 0,-1 1-1 0 0,1 0 1 0 0,-9 3 0 0 0,-54 19-333 0 0,61-19 408 0 0,-19 7 49 0 0,2 1 0 0 0,-1 2 0 0 0,2 0 0 0 0,0 2 0 0 0,0 1-1 0 0,2 1 1 0 0,0 1 0 0 0,1 1 0 0 0,-31 37 0 0 0,44-47 84 0 0,1 1-1 0 0,1 1 0 0 0,-9 14 1 0 0,14-23-91 0 0,1 0 1 0 0,0-1 0 0 0,0 1 0 0 0,-1 0 0 0 0,2 0 0 0 0,-1-1 0 0 0,0 1-1 0 0,0 0 1 0 0,1 0 0 0 0,0 0 0 0 0,0 0 0 0 0,-1 0 0 0 0,2 0-1 0 0,-1 0 1 0 0,0 0 0 0 0,1 0 0 0 0,-1 0 0 0 0,1-1 0 0 0,0 1-1 0 0,0 0 1 0 0,1 3 0 0 0,-1-4-445 0 0,1 0 1 0 0,-1-1-1 0 0,0 1 0 0 0,1-1 0 0 0,-1 1 0 0 0,1-1 1 0 0,-1 0-1 0 0,1 0 0 0 0,0 0 0 0 0,-1 0 1 0 0,1 0-1 0 0,2 1 0 0 0,13 4-5879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5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29 271 9671 0 0,'0'0'748'0'0,"-5"12"1010"0"0,-16 16 3196 0 0,20-27-4020 0 0,-1 1-286 0 0,139-119 4773 0 0,-82 71-4332 0 0,-27 24-1230 0 0,0 0-1 0 0,0 2 1 0 0,2 1 0 0 0,1 2-1 0 0,60-26 1 0 0,-87 42 96 0 0,0-1-1 0 0,0 1 1 0 0,0 0 0 0 0,0 0-1 0 0,0 1 1 0 0,0-1 0 0 0,0 1-1 0 0,0 0 1 0 0,1 0 0 0 0,3 1-1 0 0,8 4-18 0 0,-14 0 50 0 0,-2-3 3 0 0,2 2 12 0 0,-1 0 1 0 0,0 0-1 0 0,0 0 0 0 0,0 0 0 0 0,0 1 1 0 0,-1-1-1 0 0,0 0 0 0 0,1 1 0 0 0,-2-1 0 0 0,1 0 1 0 0,-1 6-1 0 0,-3 6 54 0 0,-8 27 1 0 0,-1 4 41 0 0,12-39-87 0 0,-1-2 3 0 0,1 0 1 0 0,0 0-1 0 0,1 0 1 0 0,-1 1-1 0 0,1-1 0 0 0,0 0 1 0 0,2 10-1 0 0,-2-14-16 0 0,1 0 0 0 0,-1 0 0 0 0,1 0 0 0 0,-1 0-1 0 0,1 0 1 0 0,-1 0 0 0 0,1 0 0 0 0,0 0 0 0 0,0-1 0 0 0,0 1-1 0 0,0 0 1 0 0,0-1 0 0 0,2 3 0 0 0,3 2-26 0 0,6 14-5047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58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14511 0 0,'0'0'1314'0'0,"-2"1"-1078"0"0,-6 8-199 0 0,0 0 0 0 0,0 1 0 0 0,0 0 0 0 0,-10 20 0 0 0,7-12 76 0 0,-178 301 2671 0 0,27-9-306 0 0,32-63-1197 0 0,95-175-1356 0 0,-34 107 0 0 0,68-178-255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5:5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89 14743 0 0,'-5'-4'217'0'0,"4"3"-131"0"0,1 0 0 0 0,-1 1 0 0 0,0-1 0 0 0,0 0 0 0 0,0 0 0 0 0,0 1 0 0 0,0-1 0 0 0,0 1 0 0 0,0-1 0 0 0,0 1 0 0 0,0 0 0 0 0,-3-1 0 0 0,-9-1 5641 0 0,21 3-2189 0 0,-2 0-4833 0 0,284-20 3176 0 0,-193 10-1819 0 0,288-37-287 0 0,-381 45-63 0 0,1 0 145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0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705 807 3223 0 0,'1'-1'8528'0'0,"14"-11"-7053"0"0,-1 0-1 0 0,-1-1 0 0 0,19-23 1 0 0,32-51 75 0 0,-36 47-750 0 0,2-2-448 0 0,-3-2 0 0 0,-1 0 0 0 0,26-64-1 0 0,-37 71-652 0 0,-2 0 0 0 0,-2 0 0 0 0,-1-1 0 0 0,-2-1-1 0 0,2-39 1 0 0,-7 58-14 0 0,-2 13 147 0 0,0-1 1 0 0,0 0 0 0 0,-1 1-1 0 0,0-1 1 0 0,0 0-1 0 0,-1 0 1 0 0,-2-8 0 0 0,3 15 103 0 0,0 0 0 0 0,-1 1 1 0 0,1-1-1 0 0,0 1 1 0 0,0-1-1 0 0,-1 0 1 0 0,1 1-1 0 0,0-1 1 0 0,-1 1-1 0 0,1-1 1 0 0,-1 1-1 0 0,1-1 1 0 0,-1 1-1 0 0,1-1 0 0 0,-1 1 1 0 0,1 0-1 0 0,-1-1 1 0 0,0 1-1 0 0,1 0 1 0 0,-1-1-1 0 0,1 1 1 0 0,-1 0-1 0 0,-1 0 1 0 0,0-1 25 0 0,1 1 1 0 0,-1 0 0 0 0,1 0 0 0 0,-1 0 0 0 0,0 1 0 0 0,1-1-1 0 0,-1 0 1 0 0,1 1 0 0 0,-4 0 0 0 0,0 1 28 0 0,0 1 0 0 0,1-1 0 0 0,-1 1 0 0 0,1 0 0 0 0,-6 4 0 0 0,-2 5 7 0 0,2 0 1 0 0,0 1-1 0 0,0 0 0 0 0,2 0 1 0 0,-1 1-1 0 0,-8 20 0 0 0,0-1 3 0 0,-105 201 142 0 0,38-67-22 0 0,-32 68 213 0 0,6-10-253 0 0,71-146 29 0 0,19-36 164 0 0,-42 67-1 0 0,-4-5 247 0 0,-37 49-240 0 0,63-101-291 0 0,-1-1 49 0 0,-47 49-1 0 0,62-79-370 0 0,25-21 65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0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9 205 15695 0 0,'0'0'719'0'0,"-2"-1"-20"0"0,-4-4 3159 0 0,137-6-2011 0 0,-73 4-1479 0 0,219-31 37 0 0,-226 28-601 0 0,0-2 0 0 0,0-2 0 0 0,65-28 0 0 0,-37 0-2390 0 0,-66 35 1806 0 0,13-9-910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0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30 510 4143 0 0,'2'15'15279'0'0,"-10"-25"-13683"0"0,-8-18-924 0 0,14 22-539 0 0,1-1 1 0 0,-1 1-1 0 0,1 0 1 0 0,0-1-1 0 0,1 1 0 0 0,-1-1 1 0 0,1 1-1 0 0,0-1 1 0 0,1 1-1 0 0,0-1 1 0 0,0 1-1 0 0,0-1 1 0 0,3-6-1 0 0,0 1 8 0 0,0 1 0 0 0,1-1 0 0 0,1 1-1 0 0,0 0 1 0 0,13-18 0 0 0,0 4-91 0 0,2 2 0 0 0,0 0-1 0 0,1 2 1 0 0,1 0 0 0 0,2 1-1 0 0,32-20 1 0 0,-22 19-170 0 0,0 1 0 0 0,2 2-1 0 0,1 1 1 0 0,49-15 0 0 0,-70 27-371 0 0,1 0 1 0 0,-1 1-1 0 0,1 1 1 0 0,0 0-1 0 0,0 1 1 0 0,1 1-1 0 0,19 2 1 0 0,-12 3-1401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0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47 6911 0 0,'0'0'528'0'0,"2"-18"11710"0"0,-7 18-12167 0 0,0 1 0 0 0,0 0 1 0 0,-1 0-1 0 0,1 0 0 0 0,0 1 1 0 0,0 0-1 0 0,0 0 0 0 0,0 0 1 0 0,0 0-1 0 0,-4 4 0 0 0,-10 6-136 0 0,-18 16-1 0 0,23-17 127 0 0,-205 176-61 0 0,200-165 102 0 0,17-21 411 0 0,5 1-440 0 0,0 0-1 0 0,-1 0 1 0 0,1 0 0 0 0,0-1-1 0 0,0 1 1 0 0,0-1 0 0 0,0 0 0 0 0,0 0-1 0 0,1 0 1 0 0,-1 0 0 0 0,0-1 0 0 0,0 1-1 0 0,1-1 1 0 0,-1 0 0 0 0,0 0 0 0 0,1 0-1 0 0,-1 0 1 0 0,0 0 0 0 0,0-1-1 0 0,1 1 1 0 0,3-2 0 0 0,7-2 55 0 0,1-1 0 0 0,-1 0 0 0 0,16-9 0 0 0,-22 10-72 0 0,0-1 1 0 0,1 0 0 0 0,-2-1-1 0 0,1 1 1 0 0,0-2 0 0 0,-1 1-1 0 0,-1-1 1 0 0,1 0 0 0 0,-1 0-1 0 0,9-14 1 0 0,-3 0 83 0 0,0-1 0 0 0,-2 0 0 0 0,9-23-1 0 0,-10 20-123 0 0,20-47-405 0 0,-28 70 165 0 0,3-5-869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0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69 337 11055 0 0,'-1'2'852'0'0,"-67"81"10495"0"0,69-85-10899 0 0,48-63 8 0 0,101-106 1 0 0,-139 160-541 0 0,0 0-1 0 0,0 1 0 0 0,1 0 1 0 0,0 1-1 0 0,0 0 1 0 0,26-13-1 0 0,-36 21-11 0 0,1 1 81 0 0,0 1 1 0 0,-1-1-1 0 0,1 1 0 0 0,0 0 0 0 0,0-1 0 0 0,-1 1 0 0 0,1 1 1 0 0,0-1-1 0 0,-1 0 0 0 0,1 0 0 0 0,-1 1 0 0 0,0 0 1 0 0,1-1-1 0 0,-1 1 0 0 0,0 0 0 0 0,0 0 0 0 0,0 0 1 0 0,0 0-1 0 0,2 4 0 0 0,0 1-6 0 0,1 0 1 0 0,-1 0-1 0 0,0 0 0 0 0,-1 1 1 0 0,5 11-1 0 0,-2-2 10 0 0,-5-11 9 0 0,3 30 3 0 0,-1-13 10 0 0,-3-22-10 0 0,0-1-1 0 0,-1 0 1 0 0,1 1 0 0 0,0-1 0 0 0,0 0 0 0 0,0 0 0 0 0,0 1-1 0 0,0-1 1 0 0,0 0 0 0 0,0 1 0 0 0,1-1 0 0 0,-1 0-1 0 0,0 0 1 0 0,0 1 0 0 0,0-1 0 0 0,0 0 0 0 0,0 0 0 0 0,0 1-1 0 0,0-1 1 0 0,1 0 0 0 0,-1 0 0 0 0,0 1 0 0 0,0-1-1 0 0,0 0 1 0 0,1 0 0 0 0,-1 0 0 0 0,0 0 0 0 0,0 1 0 0 0,0-1-1 0 0,1 0 1 0 0,-1 0 0 0 0,0 0 0 0 0,1 0 0 0 0,-1 0 0 0 0,0 1-1 0 0,0-1 1 0 0,1 0 0 0 0,-1 0 0 0 0,0 0 0 0 0,0 0-1 0 0,1 0 1 0 0,-1 0 0 0 0,0 0 0 0 0,1 0 0 0 0,-1 0 0 0 0,0 0-1 0 0,0 0 1 0 0,1 0 0 0 0,-1-1 0 0 0,0 1 0 0 0,0 0-1 0 0,1 0 1 0 0,-1 0 0 0 0,0 0 0 0 0,0 0 0 0 0,1 0 0 0 0,-1-1-1 0 0,0 1 1 0 0,0 0 0 0 0,1 0 0 0 0,-1 0 0 0 0,0-1-1 0 0,0 1 1 0 0,0 0 0 0 0,18-12-119 0 0,0 0-1 0 0,-2 0 0 0 0,23-23 1 0 0,18-14-208 0 0,53-33-266 0 0,-97 73 545 0 0,1 0 0 0 0,0 0 0 0 0,0 2 0 0 0,0 0 0 0 0,1 0 0 0 0,0 2-1 0 0,0 0 1 0 0,28-6 0 0 0,-39 10 55 0 0,0 1-1 0 0,1-1 0 0 0,-1 1 1 0 0,0 0-1 0 0,1 0 0 0 0,-1 0 1 0 0,0 0-1 0 0,1 1 0 0 0,-1 0 1 0 0,0 0-1 0 0,8 3 0 0 0,-11-4 2 0 0,0 1 0 0 0,0 0 0 0 0,0-1 0 0 0,0 1-1 0 0,-1 0 1 0 0,1 0 0 0 0,0 0 0 0 0,0 0 0 0 0,-1 0 0 0 0,1 0 0 0 0,-1 0-1 0 0,1 0 1 0 0,-1 0 0 0 0,1 0 0 0 0,-1 0 0 0 0,1 1 0 0 0,2 19 147 0 0,-2-16-104 0 0,0 11 97 0 0,-1 0 0 0 0,-1 1 1 0 0,0-1-1 0 0,-1 0 0 0 0,-1 0 1 0 0,-4 16-1 0 0,1-8 108 0 0,-3 41-1 0 0,9 20 19 0 0,0-59-179 0 0,0-5 4 0 0,1-17-52 0 0,2 6-57 0 0,-3-8-95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0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260 233 7367 0 0,'0'0'568'0'0,"-12"0"9082"0"0,11-12-8772 0 0,2 10-808 0 0,-1-1 0 0 0,1 1 0 0 0,0-1 1 0 0,0 1-1 0 0,0 0 0 0 0,0 0 0 0 0,0-1 0 0 0,1 1 0 0 0,-1 0 0 0 0,1 0 0 0 0,-1 0 0 0 0,1 0 0 0 0,2-2 0 0 0,4-4 101 0 0,4-6-41 0 0,1 1 0 0 0,0 0-1 0 0,1 2 1 0 0,0-1 0 0 0,17-9 0 0 0,-2 3 38 0 0,55-24 0 0 0,-69 35-156 0 0,1 1 0 0 0,-1 1 0 0 0,1 0 0 0 0,0 1 0 0 0,24-3 1 0 0,-36 6-13 0 0,0 1 0 0 0,0 0 0 0 0,1 0 0 0 0,-1 0 0 0 0,0 0 0 0 0,0 1 0 0 0,0 0 0 0 0,0-1 0 0 0,0 1 0 0 0,0 1 0 0 0,0-1 0 0 0,0 1 0 0 0,-1-1 1 0 0,1 1-1 0 0,0 0 0 0 0,-1 0 0 0 0,1 1 0 0 0,-1-1 0 0 0,0 1 0 0 0,0 0 0 0 0,0 0 0 0 0,0 0 0 0 0,-1 0 0 0 0,1 0 0 0 0,-1 0 0 0 0,1 1 0 0 0,1 4 1 0 0,-3-4-4 0 0,1 0 1 0 0,-1 0 0 0 0,0 0-1 0 0,0 0 1 0 0,0 0 0 0 0,-1 1-1 0 0,0-1 1 0 0,0 0 0 0 0,0 1-1 0 0,0-1 1 0 0,-1 0 0 0 0,1 0-1 0 0,-1 1 1 0 0,-2 6 0 0 0,0-1-1 0 0,-1-1 0 0 0,0 0 0 0 0,0 0-1 0 0,-1 0 1 0 0,-7 10 0 0 0,-4 3-6 0 0,-1-1-1 0 0,-1-1 1 0 0,-33 29-1 0 0,-68 45-58 0 0,17-15 38 0 0,-195 151-458 0 0,248-192 366 0 0,46-36 68 0 0,6-3-116 0 0,47-19 565 0 0,1 2 1 0 0,99-21-1 0 0,-131 36-203 0 0,0 0-1 0 0,-1 2 1 0 0,1 0-1 0 0,31 4 1 0 0,74 16 663 0 0,-121-18-844 0 0,23 3 49 0 0,0-2 0 0 0,0 0-1 0 0,1-2 1 0 0,27-2 0 0 0,102-19-163 0 0,-154 20-36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1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15 10135 0 0,'0'0'778'0'0,"-1"-1"-506"0"0,0 0-91 0 0,-1-1 0 0 0,0 1 0 0 0,0-1 0 0 0,0 1 0 0 0,0 0 1 0 0,0 0-1 0 0,0 0 0 0 0,0 0 0 0 0,0 1 0 0 0,0-1 0 0 0,-1 1 0 0 0,1-1 1 0 0,0 1-1 0 0,0 0 0 0 0,-1-1 0 0 0,1 1 0 0 0,0 0 0 0 0,0 1 1 0 0,-1-1-1 0 0,1 0 0 0 0,-3 1 0 0 0,-5 2 633 0 0,-1 0 1 0 0,0 1-1 0 0,-11 6 1 0 0,4-3-1165 0 0,-3 2 613 0 0,0-2 90 0 0,1 2-1 0 0,-36 21 1 0 0,25-10-51 0 0,1 1-1 0 0,0 2 0 0 0,-40 41 1 0 0,69-64-296 0 0,0 1 0 0 0,0 0 0 0 0,0 0 0 0 0,1 0 0 0 0,-1 0 1 0 0,0 0-1 0 0,1 0 0 0 0,-1 0 0 0 0,0 0 0 0 0,1 0 1 0 0,-1 0-1 0 0,1 0 0 0 0,0 0 0 0 0,-1 0 0 0 0,1 0 0 0 0,0 1 1 0 0,0-1-1 0 0,-1 0 0 0 0,1 0 0 0 0,0 0 0 0 0,0 1 1 0 0,1-1-1 0 0,-1 0 0 0 0,0 2 0 0 0,1-1-1 0 0,0-1 0 0 0,1 1 1 0 0,-1 0-1 0 0,0-1 0 0 0,0 1 0 0 0,1-1 0 0 0,-1 1 0 0 0,1-1 0 0 0,0 0 1 0 0,-1 1-1 0 0,1-1 0 0 0,0 0 0 0 0,3 1 0 0 0,54 23 5 0 0,-42-19-16 0 0,0 1 0 0 0,-1 1 0 0 0,24 14 1 0 0,-36-20 15 0 0,0 1 0 0 0,0 0 0 0 0,0 1 0 0 0,0-1 0 0 0,-1 1 0 0 0,1 0 0 0 0,-1 0 0 0 0,0 0 0 0 0,0 0 0 0 0,-1 0 0 0 0,1 1 0 0 0,-1-1 0 0 0,0 1 0 0 0,0 0 0 0 0,-1-1 0 0 0,1 1 0 0 0,0 6 0 0 0,-1-3 49 0 0,0 1 0 0 0,0 0 0 0 0,-1-1 0 0 0,0 1 0 0 0,-1 0 0 0 0,0-1 0 0 0,0 1 0 0 0,-1 0 1 0 0,0-1-1 0 0,0 0 0 0 0,-1 1 0 0 0,0-1 0 0 0,-1 0 0 0 0,0-1 0 0 0,-7 13 0 0 0,2-9-4 0 0,0 1 0 0 0,0-1 0 0 0,-1-1 1 0 0,-1 0-1 0 0,0 0 0 0 0,0-1 0 0 0,-1-1 0 0 0,-20 13 0 0 0,14-11 54 0 0,-1-1-1 0 0,-37 14 1 0 0,48-21-85 0 0,1 1-1 0 0,-1-2 1 0 0,1 1-1 0 0,-1-1 1 0 0,0 0-1 0 0,1-1 1 0 0,-1 0-1 0 0,0 0 1 0 0,1-1-1 0 0,-1 1 1 0 0,-9-4-1 0 0,14 4-128 0 0,1-1-1 0 0,-1 0 0 0 0,1 0 1 0 0,-1 0-1 0 0,1 0 1 0 0,0 0-1 0 0,-1 0 0 0 0,1-1 1 0 0,0 1-1 0 0,0-1 1 0 0,0 1-1 0 0,0-1 1 0 0,0 0-1 0 0,0 0 0 0 0,1 0 1 0 0,-1 0-1 0 0,1 0 1 0 0,-1 0-1 0 0,1-1 0 0 0,0 1 1 0 0,0 0-1 0 0,0-1 1 0 0,0 1-1 0 0,0-1 1 0 0,1 1-1 0 0,-1-1 0 0 0,1 1 1 0 0,-1-1-1 0 0,1 0 1 0 0,0 1-1 0 0,0-4 1 0 0,3-12-7069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0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17 3679 0 0,'0'0'284'0'0,"-2"0"-186"0"0,-20 5 2745 0 0,0 1 0 0 0,0 0 0 0 0,-22 11 0 0 0,-2 4 923 0 0,59-25-3578 0 0,37-13-28 0 0,98-20 0 0 0,-115 31-55 0 0,1 2 1 0 0,-1 2-1 0 0,1 1 0 0 0,38 4 1 0 0,-63-2-35 0 0,1 0 1 0 0,0 1-1 0 0,0 0 1 0 0,0 1-1 0 0,-1 0 1 0 0,0 0-1 0 0,1 1 1 0 0,8 6-1 0 0,-16-9-64 0 0,1 0 1 0 0,-1 1-1 0 0,0-1 0 0 0,0 1 1 0 0,0 0-1 0 0,0-1 0 0 0,0 1 1 0 0,0 0-1 0 0,-1 0 0 0 0,1 0 1 0 0,-1 0-1 0 0,1 0 0 0 0,-1 1 1 0 0,0-1-1 0 0,0 0 0 0 0,0 1 1 0 0,0-1-1 0 0,0 1 0 0 0,-1-1 1 0 0,1 1-1 0 0,-1-1 0 0 0,1 1 1 0 0,-1-1-1 0 0,0 1 0 0 0,0 0 1 0 0,0-1-1 0 0,0 1 0 0 0,-1-1 1 0 0,1 1-1 0 0,-1-1 0 0 0,1 1 1 0 0,-1-1-1 0 0,0 1 1 0 0,0-1-1 0 0,0 0 0 0 0,-2 3 1 0 0,0 0-3 0 0,0 0 0 0 0,-1 0 0 0 0,0-1 0 0 0,0 1 0 0 0,0-1 1 0 0,0 0-1 0 0,0 0 0 0 0,-1-1 0 0 0,0 1 0 0 0,0-1 1 0 0,-10 5-1 0 0,-7 2 38 0 0,-34 12 0 0 0,54-21-42 0 0,-250 72 276 0 0,136-38-262 0 0,105-31-14 0 0,2-1-19 0 0,7-2-72 0 0,48-5-401 0 0,-32 2 483 0 0,25 0-1 0 0,30 6 17 0 0,89 16-1 0 0,-129-15 59 0 0,-1 2-1 0 0,35 12 1 0 0,-48-12-30 0 0,1 0 0 0 0,-1 0-1 0 0,0 1 1 0 0,-1 1 0 0 0,16 13 0 0 0,-24-14 20 0 0,-4-5-45 0 0,-1-2 3 0 0,0 1 0 0 0,0-1 1 0 0,0 0-1 0 0,-1 1 1 0 0,1-1-1 0 0,0 1 1 0 0,0-1-1 0 0,-1 1 1 0 0,1 0-1 0 0,-1-1 0 0 0,0 1 1 0 0,1 0-1 0 0,-1-1 1 0 0,0 1-1 0 0,0 0 1 0 0,0-1-1 0 0,0 1 1 0 0,0 0-1 0 0,0-1 0 0 0,-1 1 1 0 0,0 2-1 0 0,0 3 55 0 0,-1-1-53 0 0,1 0 1 0 0,-1 0-1 0 0,0 0 0 0 0,0 0 0 0 0,-1 0 1 0 0,0 0-1 0 0,0 0 0 0 0,0-1 0 0 0,-1 0 0 0 0,0 1 1 0 0,-6 5-1 0 0,4-4 22 0 0,-2-1 1 0 0,1 1-1 0 0,-1-2 1 0 0,0 1-1 0 0,0-1 1 0 0,-16 7-1 0 0,-4-1 80 0 0,1-2 0 0 0,-1-1 0 0 0,-57 9 0 0 0,-12-5 124 0 0,83-11-208 0 0,1-1 1 0 0,-1-1-1 0 0,0 0 0 0 0,1 0 1 0 0,-16-5-1 0 0,28 6-35 0 0,-1-1 0 0 0,1 1-1 0 0,0-1 1 0 0,0 1 0 0 0,0-1 0 0 0,-1 0-1 0 0,1 1 1 0 0,0-1 0 0 0,0 0 0 0 0,0 0-1 0 0,0 0 1 0 0,0 0 0 0 0,1 0 0 0 0,-1 0-1 0 0,0 0 1 0 0,0 0 0 0 0,-1-2-1 0 0,2 2-106 0 0,12-21-987 0 0,-2 4-777 0 0,-2 7-2318 0 0,-7 9 2596 0 0,5-6-4604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0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338 450 6447 0 0,'0'0'586'0'0,"1"2"-486"0"0,-1 0-62 0 0,0 0 0 0 0,1-1 0 0 0,-1 1 0 0 0,0 0 0 0 0,0 0 0 0 0,0 0 0 0 0,0 0 0 0 0,0-1 0 0 0,0 1 0 0 0,-1 0 0 0 0,1 0 1 0 0,-1 0-1 0 0,1-1 0 0 0,-2 3 0 0 0,0 2 572 0 0,1-1 59 0 0,0-1-1 0 0,-1 1 1 0 0,0-1 0 0 0,0 1-1 0 0,0-1 1 0 0,-5 7 0 0 0,6-9-410 0 0,0 0 0 0 0,-1 0 0 0 0,1 0 0 0 0,-1-1 0 0 0,0 1 0 0 0,1 0 0 0 0,-1-1 1 0 0,0 0-1 0 0,0 1 0 0 0,0-1 0 0 0,0 0 0 0 0,0 0 0 0 0,0 0 0 0 0,-1 0 0 0 0,-2 0 1 0 0,1-1-135 0 0,0 0 1 0 0,0 0 0 0 0,0 0 0 0 0,1-1 0 0 0,-1 1 0 0 0,0-1-1 0 0,0 0 1 0 0,1 0 0 0 0,-1-1 0 0 0,1 1 0 0 0,-1-1 0 0 0,1 0 0 0 0,-5-2-1 0 0,-11-6 187 0 0,-4 1-235 0 0,-1 0-36 0 0,0-1 0 0 0,0-1-1 0 0,1-1 1 0 0,-25-18 0 0 0,44 28-30 0 0,0-1 0 0 0,1 0 1 0 0,0 0-1 0 0,0-1 0 0 0,0 1 0 0 0,0-1 0 0 0,0 1 0 0 0,0-1 0 0 0,1 0 0 0 0,0 0 0 0 0,0 0 1 0 0,0 0-1 0 0,1 0 0 0 0,-3-6 0 0 0,4 5 1 0 0,-1 0 1 0 0,1-1 0 0 0,-1 1-1 0 0,2 0 1 0 0,-1 0 0 0 0,0 0-1 0 0,1 0 1 0 0,0 0-1 0 0,0 0 1 0 0,1 0 0 0 0,-1 0-1 0 0,4-7 1 0 0,0 1-3 0 0,1 1 0 0 0,1-1 0 0 0,-1 1 0 0 0,2 0 0 0 0,14-16 0 0 0,-4 8-23 0 0,37-29 1 0 0,-17 21-28 0 0,2 0 1 0 0,0 3 0 0 0,2 1 0 0 0,78-28 0 0 0,-108 46 127 0 0,0 0 1 0 0,1 1 0 0 0,0 0 0 0 0,-1 1-1 0 0,1 0 1 0 0,0 1 0 0 0,23 1 0 0 0,-27 1-29 0 0,0 0 0 0 0,0 1 0 0 0,-1 0 0 0 0,1 0 0 0 0,0 1 0 0 0,-1 0 1 0 0,0 1-1 0 0,0-1 0 0 0,0 2 0 0 0,0-1 0 0 0,-1 1 0 0 0,8 6 1 0 0,-11-7-45 0 0,7 4 44 0 0,-1 1-1 0 0,1 1 0 0 0,12 15 0 0 0,-21-23-55 0 0,0 1 1 0 0,0-1-1 0 0,-1 1 1 0 0,1-1-1 0 0,-1 1 0 0 0,0-1 1 0 0,1 1-1 0 0,-1 0 1 0 0,0 0-1 0 0,-1 0 0 0 0,1 0 1 0 0,0-1-1 0 0,-1 1 1 0 0,0 0-1 0 0,1 0 0 0 0,-1 0 1 0 0,0 0-1 0 0,-1 0 1 0 0,1 0-1 0 0,0 0 0 0 0,-1 0 1 0 0,-1 4-1 0 0,-4 6-4 0 0,0-1 0 0 0,0-1 0 0 0,-1 1 0 0 0,-1-1 0 0 0,0 0 0 0 0,-10 9 0 0 0,-60 55 0 0 0,47-50 8 0 0,0-2-1 0 0,-52 30 1 0 0,-75 27-1907 0 0,136-72 535 0 0,20-8 627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0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57 1839 0 0,'32'-22'-172'0'0,"1"0"1464"0"0,-12 9 10619 0 0,-21 27-11135 0 0,-3-4-665 0 0,1-1 0 0 0,-2 1 0 0 0,1-1 0 0 0,-1 0 0 0 0,-1 0 0 0 0,0-1 0 0 0,-8 13 0 0 0,-7 11 89 0 0,-129 212 627 0 0,0 1-297 0 0,13 26 657 0 0,122-240-1185 0 0,2-2-171 0 0,-1 0 1 0 0,-1-1-1 0 0,-20 28 1 0 0,29-50 48 0 0,-2 2-876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0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431 134 8751 0 0,'0'0'1068'0'0,"2"1"-221"0"0,5 0-74 0 0,0 0 1 0 0,0 0-1 0 0,0 0 1 0 0,0-1-1 0 0,0 0 1 0 0,0 0-1 0 0,1-1 1 0 0,12-3-1 0 0,-18 4-185 0 0,-1-2-501 0 0,0 0 0 0 0,1 0 0 0 0,-1 0 0 0 0,0 0 0 0 0,0 0 0 0 0,-1 0 0 0 0,2-4 0 0 0,-1 2-22 0 0,0 1-1 0 0,-1-1 1 0 0,1 0-1 0 0,-1 0 1 0 0,0 0 0 0 0,0 0-1 0 0,0 0 1 0 0,0 0-1 0 0,-1 0 1 0 0,0 0-1 0 0,0 0 1 0 0,0 0-1 0 0,0 1 1 0 0,-1-1 0 0 0,1 0-1 0 0,-1 1 1 0 0,-3-6-1 0 0,3 6-53 0 0,0 0 0 0 0,0 0-1 0 0,-1 0 1 0 0,1 1 0 0 0,0-1-1 0 0,-1 1 1 0 0,0-1 0 0 0,0 1 0 0 0,1 0-1 0 0,-1 0 1 0 0,-1 0 0 0 0,1 1-1 0 0,0-1 1 0 0,0 1 0 0 0,-1 0-1 0 0,1 0 1 0 0,0 0 0 0 0,-1 0-1 0 0,-5 0 1 0 0,4 1-11 0 0,-1 0 0 0 0,1 0 1 0 0,-1 1-1 0 0,1 0 0 0 0,-1 0 0 0 0,1 1 0 0 0,0-1 0 0 0,-9 5 1 0 0,-5 3-9 0 0,-17 11 0 0 0,6-3-44 0 0,-1 1 48 0 0,0 0 0 0 0,1 2 0 0 0,-44 40-1 0 0,56-44 92 0 0,1 1-1 0 0,1 1 0 0 0,0 0 0 0 0,2 1 0 0 0,0 1 0 0 0,-16 32 0 0 0,28-48-57 0 0,0 0 0 0 0,0 1 1 0 0,1-1-1 0 0,-1 1 0 0 0,1-1 0 0 0,0 1 0 0 0,1 0 0 0 0,-1-1 0 0 0,1 1 1 0 0,0 0-1 0 0,1 9 0 0 0,-1-12-18 0 0,0-1 1 0 0,1 1-1 0 0,-1-1 0 0 0,1 1 1 0 0,-1 0-1 0 0,1-1 1 0 0,0 1-1 0 0,0-1 0 0 0,0 0 1 0 0,0 1-1 0 0,0-1 0 0 0,0 0 1 0 0,0 1-1 0 0,0-1 1 0 0,0 0-1 0 0,0 0 0 0 0,1 0 1 0 0,-1 0-1 0 0,0 0 0 0 0,1 0 1 0 0,-1 0-1 0 0,1-1 1 0 0,-1 1-1 0 0,1 0 0 0 0,0-1 1 0 0,-1 1-1 0 0,1-1 0 0 0,-1 0 1 0 0,1 0-1 0 0,0 1 1 0 0,-1-1-1 0 0,1 0 0 0 0,0 0 1 0 0,-1 0-1 0 0,1-1 0 0 0,3 0 1 0 0,7-1 60 0 0,1-1 1 0 0,-1 0-1 0 0,0-1 0 0 0,0 0 1 0 0,22-12-1 0 0,-11 4-172 0 0,39-30 0 0 0,-16 4-770 0 0,-44 37 639 0 0,-2 1 196 0 0,0 0-1 0 0,1-1 1 0 0,-1 1-1 0 0,0 0 1 0 0,1 0 0 0 0,-1-1-1 0 0,0 1 1 0 0,1 0-1 0 0,-1 0 1 0 0,1 0-1 0 0,-1 0 1 0 0,0 0-1 0 0,1 0 1 0 0,-1 0 0 0 0,1 0-1 0 0,-1 0 1 0 0,1 0-1 0 0,-1 0 1 0 0,0 0-1 0 0,1 0 1 0 0,-1 0-1 0 0,1 0 1 0 0,0 0 0 0 0,1 24 388 0 0,-2-17-259 0 0,0 1 0 0 0,1-1 0 0 0,1 1 0 0 0,-1-1-1 0 0,1 0 1 0 0,3 9 0 0 0,-1-5-1439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0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14079 0 0,'0'0'1276'0'0,"-1"2"-1049"0"0,0 10 374 0 0,0 0 0 0 0,1 1 0 0 0,2 18 0 0 0,-1-14 158 0 0,1 9-67 0 0,0-1 1 0 0,2 0-1 0 0,14 48 1 0 0,-13-59-666 0 0,0 1 0 0 0,1-1 0 0 0,1-1 1 0 0,0 1-1 0 0,1-1 0 0 0,1 0 0 0 0,18 21 1 0 0,-9-13-1484 0 0,-9-12-118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0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35 7831 0 0,'0'-1'603'0'0,"4"-17"-148"0"0,-4 17-184 0 0,0 1 1 0 0,0-1 0 0 0,0 1 0 0 0,1-1-1 0 0,-1 1 1 0 0,0-1 0 0 0,0 1-1 0 0,0-1 1 0 0,0 1 0 0 0,0-1-1 0 0,0 1 1 0 0,0-1 0 0 0,0 1 0 0 0,0-1-1 0 0,0 1 1 0 0,-1-1 0 0 0,1 1-1 0 0,0-1 1 0 0,0 1 0 0 0,0-1 0 0 0,-1 1-1 0 0,1-1 1 0 0,0 1 0 0 0,0-1-1 0 0,-1 1 1 0 0,1-1 0 0 0,0 1 0 0 0,-1 0-1 0 0,0-1 1 0 0,0 1-153 0 0,0 0 1 0 0,1 0-1 0 0,-1 1 1 0 0,0-1-1 0 0,0 0 1 0 0,0 1-1 0 0,1-1 1 0 0,-1 1-1 0 0,0-1 0 0 0,0 1 1 0 0,1-1-1 0 0,-1 1 1 0 0,0-1-1 0 0,1 1 1 0 0,-2 1-1 0 0,-4 5-87 0 0,1 0 0 0 0,-8 12 0 0 0,-191 412 1913 0 0,170-351-1826 0 0,-130 325-632 0 0,157-388 494 0 0,-29 63-1066 0 0,17-51-1848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0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79 5063 0 0,'51'-51'316'0'0,"-21"24"13464"0"0,-32 28-13673 0 0,-40 56 170 0 0,17-22-136 0 0,-51 54-1 0 0,51-63-117 0 0,4-4-7 0 0,-31 24 0 0 0,28-26 0 0 0,-26 28 0 0 0,50-48-16 0 0,-1 1 1 0 0,1-1-1 0 0,-1 1 0 0 0,1-1 1 0 0,-1 1-1 0 0,1-1 0 0 0,-1 1 0 0 0,1-1 1 0 0,0 1-1 0 0,-1-1 0 0 0,1 1 0 0 0,0 0 1 0 0,0-1-1 0 0,-1 1 0 0 0,1 0 0 0 0,0-1 1 0 0,0 1-1 0 0,0 0 0 0 0,0-1 1 0 0,0 1-1 0 0,0 1 0 0 0,5 1-19 0 0,-5-2 8 0 0,4 1-47 0 0,0 1 0 0 0,0 0 0 0 0,1-1 1 0 0,-1 0-1 0 0,1 0 0 0 0,0 0 0 0 0,5 1 0 0 0,17 7-263 0 0,-6 1 91 0 0,0 1-1 0 0,-1 1 1 0 0,34 28 0 0 0,-41-29 381 0 0,-1-1 1 0 0,0 2-1 0 0,-1 0 1 0 0,0 0-1 0 0,-2 1 0 0 0,11 18 1 0 0,-19-30-78 0 0,1 0-1 0 0,-1 1 1 0 0,0-1 0 0 0,0 1 0 0 0,0-1-1 0 0,-1 1 1 0 0,1-1 0 0 0,-1 1-1 0 0,1-1 1 0 0,-1 1 0 0 0,0 0 0 0 0,0-1-1 0 0,0 1 1 0 0,0 0 0 0 0,0-1-1 0 0,-1 1 1 0 0,-1 4 0 0 0,1-4 2 0 0,0 0-1 0 0,-1 0 1 0 0,0 0 0 0 0,0 0-1 0 0,0-1 1 0 0,0 1 0 0 0,0-1 0 0 0,0 1-1 0 0,-1-1 1 0 0,1 0 0 0 0,-1 0-1 0 0,0 0 1 0 0,1 0 0 0 0,-5 1 0 0 0,-5 3 82 0 0,-1 0 0 0 0,0-1 1 0 0,0 0-1 0 0,0-1 0 0 0,0-1 1 0 0,-21 3-1 0 0,-83 2-179 0 0,106-8-4 0 0,-13 1-1132 0 0,0-2 0 0 0,-40-6-1 0 0,42 3-5890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1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 6911 0 0,'0'0'3770'0'0,"0"2"-2084"0"0,0 9-1076 0 0,0-1 0 0 0,-1 1-1 0 0,0-1 1 0 0,-1 1 0 0 0,-3 12-1 0 0,-2 11 45 0 0,0 18 5 0 0,2 0-1 0 0,2 0 0 0 0,8 104 1 0 0,-4-153-618 0 0,-1 1 0 0 0,1-1 0 0 0,0 1 0 0 0,0-1 1 0 0,0 1-1 0 0,1-1 0 0 0,-1 1 0 0 0,1-1 1 0 0,0 0-1 0 0,0 0 0 0 0,3 4 0 0 0,-4-5 121 0 0,11 3 178 0 0,-8-5-293 0 0,-1 0 1 0 0,1 1-1 0 0,-1-1 1 0 0,1-1 0 0 0,0 1-1 0 0,-1 0 1 0 0,1-1-1 0 0,-1 0 1 0 0,1 0 0 0 0,-1 0-1 0 0,0 0 1 0 0,1 0 0 0 0,-1-1-1 0 0,0 1 1 0 0,0-1-1 0 0,5-3 1 0 0,4-4 59 0 0,-1 0 0 0 0,17-18 0 0 0,0-4-81 0 0,-2-1 1 0 0,41-67-1 0 0,-35 51-99 0 0,-23 37 19 0 0,-7 9 2 0 0,-1 0 0 0 0,1 1 1 0 0,-1-1-1 0 0,1 0 0 0 0,-1 0 0 0 0,0 0 0 0 0,2-3 1 0 0,7 13-15 0 0,-6-4 66 0 0,0 1 0 0 0,1 0 0 0 0,-2 0 0 0 0,1 0 0 0 0,-1 0 0 0 0,5 9 0 0 0,13 37 0 0 0,-7-16 0 0 0,-3-12 11 0 0,0 0 0 0 0,1-2-1 0 0,1 1 1 0 0,2-2 0 0 0,16 20-1 0 0,-23-32 5 0 0,-6-6 9 0 0,0 0-1 0 0,-1-1 1 0 0,1 0 0 0 0,0 1-1 0 0,0-1 1 0 0,0 0 0 0 0,0 0 0 0 0,0 0-1 0 0,5 2 1 0 0,-3-2 62 0 0,-2-1-29 0 0,0 0 0 0 0,1 0 1 0 0,-1 0-1 0 0,0 0 0 0 0,0 0 1 0 0,1-1-1 0 0,-1 1 0 0 0,0-1 1 0 0,0 0-1 0 0,4-1 0 0 0,-2 1 64 0 0,0-1-30 0 0,1 0-1 0 0,-1-1 0 0 0,1 1 0 0 0,-1-1 0 0 0,0 0 0 0 0,0 0 0 0 0,0-1 0 0 0,0 1 0 0 0,0-1 0 0 0,-1 1 0 0 0,0-1 0 0 0,5-8 0 0 0,4-6 124 0 0,14-34-1 0 0,-15 29-177 0 0,35-83 116 0 0,-29 62-346 0 0,25-44 1 0 0,11 4-4748 0 0,-40 66 3042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1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12815 0 0,'0'0'1158'0'0,"0"3"-874"0"0,2 3-92 0 0,-1 0 1 0 0,0 0 0 0 0,-1 0 0 0 0,0 1-1 0 0,0-1 1 0 0,0 0 0 0 0,-2 7 0 0 0,-9 47 586 0 0,7-46-644 0 0,-67 268 1511 0 0,13-58-1128 0 0,42-155-465 0 0,-41 155 53 0 0,38-162-43 0 0,-42 92 1 0 0,51-132-28 0 0,-1 0 0 0 0,-19 25 0 0 0,20-34 19 0 0,0-1 1 0 0,-1 0 0 0 0,0-1-1 0 0,0 0 1 0 0,-16 10 0 0 0,27-21-53 0 0,0 0 1 0 0,0 0-1 0 0,-1 0 1 0 0,1 0-1 0 0,0 0 1 0 0,0 0 0 0 0,-1 0-1 0 0,1 0 1 0 0,0 0-1 0 0,0 0 1 0 0,-1 0-1 0 0,1 0 1 0 0,0 0 0 0 0,0 0-1 0 0,-1-1 1 0 0,1 1-1 0 0,0 0 1 0 0,0 0-1 0 0,0 0 1 0 0,-1 0 0 0 0,1-1-1 0 0,0 1 1 0 0,0 0-1 0 0,0 0 1 0 0,0 0-1 0 0,0-1 1 0 0,-1 1 0 0 0,1 0-1 0 0,0 0 1 0 0,0-1-1 0 0,0 1 1 0 0,0 0-1 0 0,0 0 1 0 0,0 0 0 0 0,0-1-1 0 0,0 1 1 0 0,0 0-1 0 0,0-1 1 0 0,0 1-1 0 0,0 0 1 0 0,-3-11-4 0 0,3 6-2 0 0,1-1 0 0 0,-1 1-1 0 0,1-1 1 0 0,0 1 0 0 0,0-1 0 0 0,0 1-1 0 0,1-1 1 0 0,0 1 0 0 0,4-9-1 0 0,5-6-104 0 0,14-20-1 0 0,-9 14-30 0 0,5-8-3 0 0,37-45 1 0 0,-46 65 128 0 0,1 0 0 0 0,0 0 0 0 0,1 2 1 0 0,1-1-1 0 0,20-11 0 0 0,-19 13 22 0 0,-6 4 37 0 0,1 0 0 0 0,17-8 0 0 0,-26 14-14 0 0,1 0 0 0 0,-1 0 0 0 0,1 0 0 0 0,-1 0 0 0 0,1 1 0 0 0,0-1 1 0 0,-1 1-1 0 0,1-1 0 0 0,0 1 0 0 0,0 0 0 0 0,-1 0 0 0 0,1 0 0 0 0,0 1 0 0 0,0-1 1 0 0,-1 1-1 0 0,1-1 0 0 0,3 2 0 0 0,-4 0 19 0 0,0-1 1 0 0,1 1 0 0 0,-1 0-1 0 0,0 0 1 0 0,0 0-1 0 0,0 0 1 0 0,0 0-1 0 0,-1 0 1 0 0,1 1-1 0 0,0-1 1 0 0,-1 0 0 0 0,0 1-1 0 0,1 0 1 0 0,-1-1-1 0 0,0 1 1 0 0,-1 0-1 0 0,1-1 1 0 0,0 1 0 0 0,0 4-1 0 0,1 6 104 0 0,-1 1 0 0 0,0 20 0 0 0,-3 1 9 0 0,-1 1 1 0 0,-3-1-1 0 0,0-1 1 0 0,-16 47-1 0 0,15-64-53 0 0,0 1-394 0 0,5-4-4111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1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5983 0 0,'2'-1'274'0'0,"12"-5"288"0"0,0 0 0 0 0,25-7 1 0 0,-26 10 2325 0 0,23-3 1 0 0,-4 3 161 0 0,-11 0-1763 0 0,0 1-1 0 0,35 2 1 0 0,-51 0-1070 0 0,1 1 35 0 0,0-1 1 0 0,0 1 0 0 0,0-1-1 0 0,7-1 1 0 0,-9 0-232 0 0,1-1-1 0 0,-1 1 0 0 0,0 0 1 0 0,1-1-1 0 0,-1 0 1 0 0,0 0-1 0 0,0 0 0 0 0,0-1 1 0 0,0 1-1 0 0,0-1 1 0 0,-1 0-1 0 0,1 0 0 0 0,-1 0 1 0 0,0-1-1 0 0,0 1 1 0 0,0-1-1 0 0,0 0 0 0 0,-1 1 1 0 0,4-7-1 0 0,-6 10-37 0 0,1-1 0 0 0,-1 1 0 0 0,1-1-1 0 0,-1 1 1 0 0,0-1 0 0 0,1 0 0 0 0,-1 1 0 0 0,0-1 0 0 0,1 0 0 0 0,-1 1-1 0 0,0-1 1 0 0,0 0 0 0 0,1 1 0 0 0,-1-1 0 0 0,0 0 0 0 0,0 1-1 0 0,0-1 1 0 0,0 0 0 0 0,0 1 0 0 0,0-1 0 0 0,0 0 0 0 0,0 1-1 0 0,0-1 1 0 0,0 0 0 0 0,-1-1 0 0 0,0 2-27 0 0,1-1 0 0 0,-1 1 1 0 0,1 0-1 0 0,-1 0 0 0 0,1-1 1 0 0,-1 1-1 0 0,1 0 0 0 0,-1 0 0 0 0,0 0 1 0 0,1 0-1 0 0,-1-1 0 0 0,1 1 1 0 0,-1 0-1 0 0,0 0 0 0 0,0 1 0 0 0,-1-2-52 0 0,-3 2 10 0 0,1-1 1 0 0,0 0 0 0 0,-1 1 0 0 0,1 0-1 0 0,0 0 1 0 0,0 0 0 0 0,0 1 0 0 0,0-1-1 0 0,0 1 1 0 0,0 0 0 0 0,-5 3 0 0 0,-6 5 3 0 0,-18 15-1 0 0,32-24 89 0 0,-111 98 298 0 0,92-79-148 0 0,1 1 0 0 0,1 1 0 0 0,-19 30 0 0 0,27-35-71 0 0,-10 21-1 0 0,17-31-71 0 0,1-1 0 0 0,-1 0 1 0 0,1 1-1 0 0,1-1 0 0 0,-1 1 0 0 0,1 0 1 0 0,0 8-1 0 0,1-13-7 0 0,0 0 0 0 0,0 1 0 0 0,0-1 0 0 0,1 0 0 0 0,-1 1 0 0 0,1-1 0 0 0,0 0 0 0 0,0 0 0 0 0,-1 0 0 0 0,1 1 0 0 0,1-1 0 0 0,-1 0 0 0 0,0 0 0 0 0,0 0 0 0 0,1-1 0 0 0,-1 1 0 0 0,1 0 0 0 0,0 0 0 0 0,-1-1 0 0 0,1 1 0 0 0,2 1 0 0 0,0-1-98 0 0,-1 0 1 0 0,1 0-1 0 0,0-1 0 0 0,0 1 1 0 0,0-1-1 0 0,-1 0 0 0 0,1 0 1 0 0,0 0-1 0 0,0 0 0 0 0,1-1 1 0 0,4 0-1 0 0,16-1-1143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1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200 397 14743 0 0,'0'0'1744'0'0,"-1"2"-574"0"0,-6 5-7 0 0,1 0 1 0 0,0 1 0 0 0,-6 9 0 0 0,-25 54-69 0 0,19-35-676 0 0,-4 12-239 0 0,-29 95 1 0 0,34-89-376 0 0,3-21-705 0 0,6-14-2431 0 0</inkml:trace>
  <inkml:trace contextRef="#ctx0" brushRef="#br0" timeOffset="1">649 1 9327 0 0,'0'0'1008'0'0,"7"7"-1008"0"0,0-2 64 0 0,2 2-4224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1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5 334 12463 0 0,'0'0'1134'0'0,"-1"2"-937"0"0,-2 8 5968 0 0,12-18-4979 0 0,-6 6-1004 0 0,22-22 103 0 0,-1-1 0 0 0,-1 0 0 0 0,20-30 0 0 0,-17 21 37 0 0,41-41 0 0 0,-49 58-450 0 0,32-23-1 0 0,-40 34 82 0 0,0-1 0 0 0,0 2-1 0 0,1-1 1 0 0,0 1-1 0 0,16-5 1 0 0,-15 9 28 0 0,0 5 30 0 0,-10-2-3 0 0,1 0 0 0 0,-1 0 0 0 0,0 0 0 0 0,0 1 0 0 0,0-1 0 0 0,0 1 0 0 0,0 0-1 0 0,0-1 1 0 0,-1 1 0 0 0,1 0 0 0 0,-1 0 0 0 0,0 0 0 0 0,0 0 0 0 0,1 4 0 0 0,2 8 50 0 0,2 25 0 0 0,-5-33-43 0 0,4 34 103 0 0,2-1-1 0 0,1-1 0 0 0,26 71 1 0 0,-32-106-217 0 0,1 0 0 0 0,-1 0-1 0 0,1 0 1 0 0,0-1 0 0 0,0 1 0 0 0,0-1 0 0 0,0 0 0 0 0,1 0-1 0 0,-1 0 1 0 0,8 4 0 0 0,-9-6-162 0 0,-1-1 1 0 0,0 1-1 0 0,1-1 0 0 0,-1 1 0 0 0,0-1 0 0 0,1 0 0 0 0,-1 0 1 0 0,1 0-1 0 0,-1 0 0 0 0,1 0 0 0 0,-1 0 0 0 0,1 0 1 0 0,-1 0-1 0 0,0-1 0 0 0,1 1 0 0 0,-1 0 0 0 0,0-1 1 0 0,1 1-1 0 0,-1-1 0 0 0,0 0 0 0 0,1 1 0 0 0,1-3 0 0 0,-2 3 276 0 0,19-14-1999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1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 2759 0 0,'5'-6'11900'0'0,"-11"27"-4130"0"0,3-10-10520 0 0,-23 66 4636 0 0,22-64-1825 0 0,0 1 1 0 0,-2-1 0 0 0,1 0-1 0 0,-2-1 1 0 0,0 1 0 0 0,0-1-1 0 0,-11 12 1 0 0,17-22-141 0 0,9-12-6221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1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3679 0 0,'0'0'392'0'0,"6"-7"-392"0"0,-1-1 2000 0 0,5 4 384 0 0,2 0 80 0 0,2 2 8 0 0,2 2-2056 0 0,1 2-416 0 0,1 0-64 0 0,0 4-3616 0 0,-1 2-712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1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13591 0 0,'0'0'1507'0'0,"-1"2"-1184"0"0,-10 9 11 0 0,2 1 1 0 0,0 0-1 0 0,0 0 1 0 0,1 1-1 0 0,-10 22 1 0 0,-27 78 846 0 0,27-66-601 0 0,-86 258 2014 0 0,75-218-2347 0 0,-65 257 132 0 0,22-71-310 0 0,44-190-991 0 0,16-50-3432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1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6447 0 0,'2'0'11914'0'0,"37"-6"-9680"0"0,65-14-110 0 0,140-46 260 0 0,-191 54-2212 0 0,59-6 0 0 0,-69 13-169 0 0,51-3-67 0 0,-16 2-2391 0 0,-62 4 643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1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551 215 1839 0 0,'0'0'83'0'0,"2"0"-6"0"0,32-9 394 0 0,16-10 10604 0 0,-26 9-8222 0 0,-22 9-1664 0 0,-1 1-1118 0 0,0-1-1 0 0,0 1 0 0 0,0-1 1 0 0,0 1-1 0 0,-1-1 0 0 0,1 0 1 0 0,0 1-1 0 0,0-1 1 0 0,0 0-1 0 0,0 0 0 0 0,-1 1 1 0 0,1-1-1 0 0,0 0 0 0 0,-1 0 1 0 0,2-2-1 0 0,7-13 431 0 0,-5 9-336 0 0,-1-1 1 0 0,0 1-1 0 0,0-1 0 0 0,-1 1 1 0 0,0-1-1 0 0,2-15 0 0 0,-4 20-131 0 0,0-1 0 0 0,0 1 0 0 0,0-1 0 0 0,-1 1 0 0 0,1-1 0 0 0,-1 1 0 0 0,1 0-1 0 0,-1-1 1 0 0,0 1 0 0 0,-1 0 0 0 0,1 0 0 0 0,0-1 0 0 0,-1 1 0 0 0,0 0 0 0 0,0 0 0 0 0,0 1-1 0 0,0-1 1 0 0,-3-3 0 0 0,3 5-35 0 0,0-1 0 0 0,0 1 0 0 0,0-1 0 0 0,0 1 0 0 0,-1 0 0 0 0,1 0 0 0 0,-1 0 0 0 0,1 0 0 0 0,-1 0 0 0 0,1 0 0 0 0,-1 1 0 0 0,1-1 0 0 0,-1 1 0 0 0,0-1 0 0 0,1 1 0 0 0,-1 0 0 0 0,1 0 0 0 0,-1 1 0 0 0,-4 0 0 0 0,-3 1-57 0 0,0 0-1 0 0,0 1 0 0 0,-15 7 1 0 0,-13 9-61 0 0,1 1 0 0 0,-59 43 0 0 0,19-12 58 0 0,-76 57-32 0 0,122-83 157 0 0,0 2-1 0 0,-42 49 1 0 0,68-70-19 0 0,0 0 0 0 0,1 1 1 0 0,-1 0-1 0 0,1 0 1 0 0,1 0-1 0 0,-1 0 1 0 0,-3 12-1 0 0,7-17-30 0 0,-1-1-1 0 0,0 1 1 0 0,1 0 0 0 0,0 0-1 0 0,-1 0 1 0 0,1 0-1 0 0,0 0 1 0 0,0 0 0 0 0,0 0-1 0 0,0-1 1 0 0,1 1-1 0 0,-1 0 1 0 0,0 0 0 0 0,1 0-1 0 0,0 0 1 0 0,-1 0-1 0 0,1-1 1 0 0,0 1 0 0 0,0 0-1 0 0,0-1 1 0 0,0 1-1 0 0,0 0 1 0 0,0-1 0 0 0,0 1-1 0 0,0-1 1 0 0,1 0-1 0 0,-1 1 1 0 0,1-1 0 0 0,-1 0-1 0 0,1 0 1 0 0,-1 0-1 0 0,1 0 1 0 0,0 0 0 0 0,-1 0-1 0 0,1-1 1 0 0,2 2 0 0 0,5 0 41 0 0,1 1 1 0 0,-1-1 0 0 0,0-1 0 0 0,1 0 0 0 0,-1 0 0 0 0,1-1 0 0 0,17-1 0 0 0,-1-3 67 0 0,41-9-1 0 0,-30 2-219 0 0,0-1 0 0 0,-1-2 0 0 0,0-2 0 0 0,-1-1 0 0 0,47-31 0 0 0,-69 38-102 0 0,0-1-1 0 0,0 0 0 0 0,-2-1 1 0 0,1 0-1 0 0,-2-1 0 0 0,15-21 1 0 0,-15 14 343 0 0,-10 16 378 0 0,-8 12-289 0 0,-1 4-157 0 0,1 1-1 0 0,0 0 0 0 0,1 1 1 0 0,0 0-1 0 0,-6 21 1 0 0,5-9-19 0 0,1 1-1 0 0,-4 31 1 0 0,10-50-119 0 0,0 0-1 0 0,0 0 1 0 0,1 0-1 0 0,1 1 1 0 0,-1-1-1 0 0,1 0 1 0 0,1 0-1 0 0,2 9 1 0 0,-4-15-431 0 0,3-2-1064 0 0,8 0-451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1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32 12751 0 0,'10'-8'652'0'0,"-5"4"138"0"0,0 0 0 0 0,1 0 0 0 0,-1 1 0 0 0,11-5 0 0 0,-15 19-273 0 0,-2-6-466 0 0,0-1 0 0 0,-1 0 1 0 0,1 0-1 0 0,-1-1 0 0 0,0 1 1 0 0,0 0-1 0 0,-1-1 0 0 0,1 1 1 0 0,-1-1-1 0 0,0 0 0 0 0,0 1 0 0 0,-5 3 1 0 0,-1 3 42 0 0,-72 74 378 0 0,-164 131-1 0 0,104-92 274 0 0,138-120-695 0 0,0 0 1 0 0,0 0-1 0 0,1 0 0 0 0,-1 0 1 0 0,1 1-1 0 0,0-1 0 0 0,0 1 1 0 0,0-1-1 0 0,0 1 0 0 0,1 0 0 0 0,-2 6 1 0 0,3-9-36 0 0,-1 1 0 0 0,1 0-1 0 0,0 0 1 0 0,0-1 0 0 0,1 1 0 0 0,-1 0 0 0 0,0 0 0 0 0,0 0 0 0 0,1-1 0 0 0,-1 1 0 0 0,1 0 0 0 0,0-1 0 0 0,-1 1 0 0 0,1 0 0 0 0,0-1-1 0 0,0 1 1 0 0,0-1 0 0 0,0 0 0 0 0,0 1 0 0 0,0-1 0 0 0,1 0 0 0 0,-1 1 0 0 0,0-1 0 0 0,1 0 0 0 0,-1 0 0 0 0,1 0 0 0 0,2 1 0 0 0,2 2-1 0 0,1-1 0 0 0,-1-1 1 0 0,1 1-1 0 0,-1-1 1 0 0,1 0-1 0 0,-1-1 1 0 0,13 2-1 0 0,49-1 4 0 0,-54-2-21 0 0,18 0-74 0 0,0-2 1 0 0,-1-1-1 0 0,57-14 0 0 0,-67 11-3025 0 0,32-14-1 0 0,-19 4-3337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1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7 12439 0 0,'0'0'1126'0'0,"-1"-1"-929"0"0,0 0-123 0 0,0 0 0 0 0,0 1 0 0 0,1-1 0 0 0,-1 1 0 0 0,0-1-1 0 0,0 1 1 0 0,0 0 0 0 0,0-1 0 0 0,0 1 0 0 0,0 0 0 0 0,0 0 0 0 0,0-1 0 0 0,0 1 0 0 0,0 0 0 0 0,0 0 0 0 0,0 0-1 0 0,0 0 1 0 0,0 0 0 0 0,0 0 0 0 0,0 1 0 0 0,0-1 0 0 0,0 0 0 0 0,1 0 0 0 0,-1 1 0 0 0,0-1 0 0 0,0 0 0 0 0,0 1-1 0 0,0-1 1 0 0,0 1 0 0 0,-1 0 0 0 0,-1 1 328 0 0,-8 4 13 0 0,1 0 0 0 0,0 0 0 0 0,0 1 0 0 0,0 1 0 0 0,1-1 0 0 0,0 1-1 0 0,1 1 1 0 0,0 0 0 0 0,0 0 0 0 0,-9 14 0 0 0,-4 10 127 0 0,-30 64 0 0 0,-131 348 833 0 0,51-114-1366 0 0,106-272-244 0 0,-3-2 1 0 0,-2 0-1 0 0,-47 64 0 0 0,59-98-2208 0 0,-28 28-1 0 0,34-41 454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1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8 208 10591 0 0,'-8'-4'9210'0'0,"11"4"-8018"0"0,155-37 2553 0 0,81-25-2467 0 0,-211 55-1151 0 0,371-83-87 0 0,-392 89-109 0 0,4-1-298 0 0,1 0 0 0 0,0 0 0 0 0,1 1 0 0 0,17 2 0 0 0,-13 2-1465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1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145 156 2303 0 0,'-1'2'12958'0'0,"-16"35"-7606"0"0,-4 0-3711 0 0,6-11-1448 0 0,-17 43-1 0 0,27-57-102 0 0,-35 106 369 0 0,36-102-424 0 0,1 0 0 0 0,0 0-1 0 0,1 0 1 0 0,0 0 0 0 0,2 27-1 0 0,0-42-19 0 0,0 1 0 0 0,1-1 0 0 0,-1 0 0 0 0,0 1 0 0 0,0-1 0 0 0,1 0 0 0 0,-1 1 0 0 0,1-1 0 0 0,-1 0 0 0 0,1 0 0 0 0,0 0 0 0 0,-1 1 0 0 0,1-1 0 0 0,0 0 0 0 0,0 0 0 0 0,0 0 0 0 0,-1 0 0 0 0,1 0 0 0 0,2 1 0 0 0,-1-1 30 0 0,0 0 1 0 0,0 0 0 0 0,0 0 0 0 0,0-1-1 0 0,0 1 1 0 0,1 0 0 0 0,-1-1-1 0 0,0 0 1 0 0,0 1 0 0 0,0-1 0 0 0,3 0-1 0 0,3-1 99 0 0,0 0-1 0 0,0 0 0 0 0,0 0 0 0 0,0-1 0 0 0,11-4 0 0 0,-7 1-17 0 0,-1-1 0 0 0,1 0 0 0 0,-1 0 0 0 0,-1-1 0 0 0,14-10 0 0 0,45-45 364 0 0,-68 61-481 0 0,47-51 409 0 0,-2-2 1 0 0,55-84-1 0 0,-51 68-460 0 0,-35 49 39 0 0,3-5-1120 0 0,2 0-1 0 0,0 1 0 0 0,33-30 1 0 0,-32 40-966 0 0,-8 8-4239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1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0 10135 0 0,'0'0'919'0'0,"-1"1"-759"0"0,-13 5 1731 0 0,0 1 0 0 0,0 1 0 0 0,1 0 0 0 0,-20 16 0 0 0,-47 48-767 0 0,27-23-279 0 0,-32 27-557 0 0,-100 82 185 0 0,156-137-471 0 0,-30 25 0 0 0,52-40-6 0 0,0 0 1 0 0,1 1-1 0 0,-1 0 1 0 0,2 0-1 0 0,-9 12 1 0 0,14-19-4 0 0,0 1 0 0 0,0-1 0 0 0,0 1 0 0 0,0-1 0 0 0,0 0 0 0 0,0 1 0 0 0,0-1-1 0 0,1 1 1 0 0,-1-1 0 0 0,0 0 0 0 0,0 1 0 0 0,0-1 0 0 0,0 1 0 0 0,1-1 0 0 0,-1 0 0 0 0,0 1 0 0 0,0-1 0 0 0,1 0 0 0 0,-1 0 0 0 0,0 1 0 0 0,1-1 0 0 0,-1 0 0 0 0,0 0 0 0 0,1 1 0 0 0,-1-1 0 0 0,0 0 0 0 0,1 0 0 0 0,-1 0 0 0 0,0 1 0 0 0,1-1-1 0 0,0 0-5 0 0,2 1-26 0 0,0 1 0 0 0,1-1 0 0 0,-1 0 1 0 0,1-1-1 0 0,0 1 0 0 0,-1 0 0 0 0,1-1 0 0 0,0 0 1 0 0,-1 0-1 0 0,7-1 0 0 0,39-7-517 0 0,-42 7 452 0 0,46-9-925 0 0,0 3 0 0 0,1 2-1 0 0,68 3 1 0 0,-114 2 985 0 0,0 0-1 0 0,0 1 1 0 0,-1 0-1 0 0,1 1 1 0 0,0 0 0 0 0,-1 0-1 0 0,11 4 1 0 0,-15-4 82 0 0,0 0 0 0 0,0 0 0 0 0,0-1-1 0 0,0 2 1 0 0,0-1 0 0 0,-1 0 0 0 0,1 1 0 0 0,-1-1 0 0 0,1 1 0 0 0,-1-1 0 0 0,0 1 0 0 0,0 0 0 0 0,0 0 0 0 0,-1 0 0 0 0,1 0-1 0 0,-1 1 1 0 0,0-1 0 0 0,2 6 0 0 0,-1 1 100 0 0,0 0-1 0 0,-1 0 1 0 0,0 0-1 0 0,0 0 0 0 0,-1 0 1 0 0,-1 0-1 0 0,1 0 1 0 0,-2 1-1 0 0,-4 17 1 0 0,4-22 26 0 0,1 0 0 0 0,-2 0 0 0 0,1 0 0 0 0,-1 0 0 0 0,0 0 0 0 0,0 0 0 0 0,0-1 0 0 0,-1 0 0 0 0,0 1 0 0 0,0-1 0 0 0,0-1 0 0 0,-1 1 0 0 0,0-1 0 0 0,0 1 0 0 0,0-1 0 0 0,-8 4 0 0 0,-7 1 130 0 0,-1-1-1 0 0,0 0 1 0 0,-1-2 0 0 0,0-1 0 0 0,-30 4 0 0 0,-46 12-97 0 0,1-1-1807 0 0,93-19 1188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1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5 16207 0 0,'0'0'1470'0'0,"-2"-1"-1209"0"0,-4-2-218 0 0,4 3 93 0 0,-18 4 49 0 0,1 4-79 0 0,0 1 0 0 0,1 1 0 0 0,-1 0 0 0 0,2 2 0 0 0,0 0 0 0 0,-21 19-1 0 0,-86 94 368 0 0,111-111-370 0 0,8-8-30 0 0,-46 52 507 0 0,44-49-335 0 0,0 0 0 0 0,1 1 0 0 0,0 0 0 0 0,-6 15 0 0 0,11-23 657 0 0,15-5-235 0 0,1-1-558 0 0,-1-1 1 0 0,0-1 0 0 0,-1 0-1 0 0,21-12 1 0 0,49-37 585 0 0,-21 12-453 0 0,-37 24-291 0 0,-19 14 21 0 0,0 1 0 0 0,-1 0 1 0 0,1 0-1 0 0,10-5 0 0 0,-14 9-65 0 0,-2 11-345 0 0,0-1 398 0 0,-1 1 0 0 0,0 0 0 0 0,-1 0-1 0 0,-4 18 1 0 0,2-19 41 0 0,-8 37-15 0 0,12-46-56 0 0,11 6-196 0 0,-9-5 36 0 0,1-1 1 0 0,0 0 0 0 0,0-1-1 0 0,0 1 1 0 0,-1 0 0 0 0,1-1-1 0 0,0 0 1 0 0,4 0 0 0 0,10-1-990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1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63 13039 0 0,'0'0'598'0'0,"2"-1"-10"0"0,14-22-456 0 0,0-1 1208 0 0,-2 9 4169 0 0,-5 26-4750 0 0,-8-8-727 0 0,0-1 1 0 0,0 1 0 0 0,0 0 0 0 0,0-1 0 0 0,-1 1-1 0 0,1 0 1 0 0,-1 0 0 0 0,1 0 0 0 0,-1-1 0 0 0,0 1-1 0 0,0 0 1 0 0,0 0 0 0 0,-1 4 0 0 0,-10 38 259 0 0,10-42-272 0 0,-18 48 396 0 0,-49 95-1 0 0,56-124-359 0 0,-63 117 240 0 0,34-68-202 0 0,3 2-1 0 0,-29 82 0 0 0,67-153-98 0 0,-3 4-29 0 0,0 1 1 0 0,1 0 0 0 0,0-1 0 0 0,1 1 0 0 0,-1 0 0 0 0,1 0-1 0 0,1 0 1 0 0,-1 0 0 0 0,2 12 0 0 0,-1-19-11 0 0,0 1 0 0 0,0 0 0 0 0,1-1 1 0 0,-1 1-1 0 0,0-1 0 0 0,1 1 0 0 0,-1-1 0 0 0,0 1 0 0 0,1-1 1 0 0,-1 1-1 0 0,1-1 0 0 0,-1 1 0 0 0,1-1 0 0 0,-1 1 1 0 0,1-1-1 0 0,-1 0 0 0 0,1 1 0 0 0,-1-1 0 0 0,1 0 1 0 0,-1 0-1 0 0,1 1 0 0 0,0-1 0 0 0,-1 0 0 0 0,1 0 0 0 0,0 0 1 0 0,-1 0-1 0 0,1 0 0 0 0,-1 0 0 0 0,2 0 0 0 0,17-2-2216 0 0,-2-6 490 0 0,1-4-20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1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8287 0 0,'0'0'8136'0'0,"2"1"-7198"0"0,0 1-825 0 0,1 0 0 0 0,-1 0 0 0 0,0 1 0 0 0,1-1 1 0 0,-1 0-1 0 0,0 1 0 0 0,-1-1 0 0 0,1 1 1 0 0,0-1-1 0 0,-1 1 0 0 0,1 0 0 0 0,-1 0 1 0 0,0 0-1 0 0,0 0 0 0 0,0 0 0 0 0,0 0 0 0 0,-1 0 1 0 0,1 0-1 0 0,-1 0 0 0 0,0 0 0 0 0,0 4 1 0 0,0 7 160 0 0,-1 0 1 0 0,0 0 0 0 0,-5 21 0 0 0,-5 9 399 0 0,-2 0 0 0 0,-34 80-1 0 0,-54 79 881 0 0,45-96-837 0 0,-75 178 121 0 0,102-221-704 0 0,21-46-236 0 0,-1 2-570 0 0,1 1 1 0 0,-8 26-1 0 0</inkml:trace>
  <inkml:trace contextRef="#ctx0" brushRef="#br0" timeOffset="1">433 748 12895 0 0,'0'0'998'0'0,"0"3"-657"0"0,0 6 131 0 0,1 1 0 0 0,0-1 1 0 0,0 1-1 0 0,1 0 0 0 0,1-1 0 0 0,-1 0 1 0 0,2 0-1 0 0,-1 0 0 0 0,1 0 0 0 0,0 0 1 0 0,1-1-1 0 0,0 0 0 0 0,1 0 0 0 0,-1 0 0 0 0,1 0 1 0 0,1-1-1 0 0,0 0 0 0 0,0 0 0 0 0,0-1 1 0 0,1 0-1 0 0,10 7 0 0 0,9 4 376 0 0,43 20 1 0 0,-60-33-1203 0 0,-1-1 0 0 0,1 1-1 0 0,-1-1 1 0 0,1-1 0 0 0,0 0 0 0 0,0 0 0 0 0,0-1 0 0 0,19 0-1 0 0,-25-1-333 0 0,-1-1 0 0 0,1 1-1 0 0,0-1 1 0 0,-1 0-1 0 0,7-2 1 0 0,4-4-6403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1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1 7367 0 0,'-1'1'5995'0'0,"-4"4"-5426"0"0,0-1 1 0 0,1 1-1 0 0,-1 1 0 0 0,2-1 1 0 0,-1 1-1 0 0,0-1 0 0 0,1 1 1 0 0,-3 7-1 0 0,-20 54 1634 0 0,23-58-1878 0 0,-33 109 1952 0 0,-29 73-746 0 0,37-130-914 0 0,-65 102 1 0 0,-53 46 437 0 0,24-35-459 0 0,13 9-386 0 0,96-157-96 0 0,1 0 1 0 0,-12 38-1 0 0,21-57-328 0 0,1 1 0 0 0,0 0 0 0 0,1 0 0 0 0,0 0 0 0 0,0 0 0 0 0,0 0 0 0 0,1 1 0 0 0,1-1 0 0 0,-1 0 0 0 0,1 0 0 0 0,0 0 0 0 0,1 0-1 0 0,3 8 1 0 0,-5-14-1083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19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6447 0 0,'0'0'10552'0'0,"-1"2"-9697"0"0,-5 29 993 0 0,4-23-1470 0 0,1 1 1 0 0,-1-1 0 0 0,0 0-1 0 0,-1 0 1 0 0,-6 14 0 0 0,-6 7 32 0 0,-19 54-1 0 0,6-13-737 0 0,-4 25-1515 0 0,18-49-1934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19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6447 0 0,'0'0'696'0'0,"-6"10"-696"0"0,0 0 1352 0 0,4 2 256 0 0,0-1 56 0 0,4 3-4584 0 0,4 2-920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1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12 8751 0 0,'0'0'2851'0'0,"-7"-9"3588"0"0,5 9-6267 0 0,0-1 0 0 0,-1 0 1 0 0,1 1-1 0 0,0 0 0 0 0,0-1 1 0 0,0 1-1 0 0,0 0 1 0 0,0 0-1 0 0,0 0 0 0 0,0 0 1 0 0,-1 1-1 0 0,1-1 1 0 0,0 0-1 0 0,0 1 0 0 0,0 0 1 0 0,0-1-1 0 0,0 1 1 0 0,0 0-1 0 0,0 0 0 0 0,1 0 1 0 0,-4 2-1 0 0,-5 4 37 0 0,1 0-1 0 0,-15 15 1 0 0,16-15-77 0 0,-181 164-949 0 0,145-126 617 0 0,39-40 132 0 0,1 0 0 0 0,-1 1 0 0 0,2-1 0 0 0,-1 1 0 0 0,0 0 0 0 0,-3 11 0 0 0,6-15-115 0 0,1 0-29 0 0,0-1 176 0 0,0 0-1 0 0,0 1 0 0 0,1-1 1 0 0,-1 1-1 0 0,0-1 1 0 0,1 0-1 0 0,-1 0 1 0 0,0 1-1 0 0,1-1 0 0 0,0 0 1 0 0,-1 1-1 0 0,1-1 1 0 0,0 0-1 0 0,0 0 1 0 0,-1 0-1 0 0,1 0 0 0 0,2 2 1 0 0,0-1-8 0 0,0 0 0 0 0,0 0 0 0 0,-1 0 0 0 0,1-1 0 0 0,1 1 0 0 0,-1-1 0 0 0,4 2 0 0 0,6 0-28 0 0,0 0 1 0 0,25 3-1 0 0,-32-6 61 0 0,4 1 12 0 0,72 11-22 0 0,-72-10 35 0 0,1 1-1 0 0,0 0 1 0 0,-1 0-1 0 0,0 1 1 0 0,14 7 0 0 0,-21-8 81 0 0,1-1 0 0 0,-1 0 1 0 0,1 1-1 0 0,-1 0 0 0 0,0 0 1 0 0,0 0-1 0 0,0 0 0 0 0,-1 0 1 0 0,1 1-1 0 0,-1-1 0 0 0,0 1 1 0 0,0-1-1 0 0,0 1 0 0 0,0 0 1 0 0,2 8-1 0 0,-4-10-58 0 0,0 0 0 0 0,0 0 0 0 0,0-1 0 0 0,0 1-1 0 0,0 0 1 0 0,0 0 0 0 0,-1 0 0 0 0,1-1 0 0 0,-1 1 0 0 0,0 0 0 0 0,1 0 0 0 0,-1-1 0 0 0,0 1 0 0 0,0-1 0 0 0,0 1 0 0 0,0-1-1 0 0,0 1 1 0 0,0-1 0 0 0,-2 2 0 0 0,-1 1 24 0 0,0-1 1 0 0,0 1-1 0 0,0-1 0 0 0,-1 0 0 0 0,-4 2 0 0 0,-20 10 52 0 0,-1-2-1 0 0,-1-2 1 0 0,0 0 0 0 0,0-2-1 0 0,-45 7 1 0 0,59-15-485 0 0,0 1 0 0 0,-1-2 0 0 0,0-1 0 0 0,1 0 0 0 0,-1-1 0 0 0,-19-5 0 0 0,30 7-571 0 0,3 0-2627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2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500 134 1839 0 0,'0'0'83'0'0,"-2"1"-6"0"0,-19 7-754 0 0,-13 5 4572 0 0,-36 14 5565 0 0,68-27-7896 0 0,-7 1 2769 0 0,12-6-4186 0 0,1 0 0 0 0,-1 1 0 0 0,1 0 0 0 0,0 0 0 0 0,1 0 0 0 0,-1 1-1 0 0,10-7 1 0 0,38-19 126 0 0,-46 25-256 0 0,148-64 111 0 0,-123 57-126 0 0,0 2 1 0 0,0 0 0 0 0,38-3 0 0 0,-57 10 31 0 0,1 1 1 0 0,-1 1-1 0 0,20 2 0 0 0,-31-2-30 0 0,-1 1 1 0 0,1-1-1 0 0,-1 0 0 0 0,1 0 1 0 0,-1 1-1 0 0,1-1 0 0 0,-1 1 1 0 0,0-1-1 0 0,1 0 0 0 0,-1 1 1 0 0,0-1-1 0 0,1 1 0 0 0,-1-1 1 0 0,0 1-1 0 0,0-1 0 0 0,1 1 0 0 0,-1-1 1 0 0,0 1-1 0 0,0-1 0 0 0,0 1 1 0 0,0 0-1 0 0,1-1 0 0 0,-1 1 1 0 0,0 0 4 0 0,0 2 1 0 0,1 0 0 0 0,-1 0-1 0 0,1 0 1 0 0,-1 1 0 0 0,0-1-1 0 0,-1 0 1 0 0,1 0 0 0 0,0 0-1 0 0,-1 0 1 0 0,0 0-1 0 0,1 0 1 0 0,-1 0 0 0 0,-1 0-1 0 0,1 0 1 0 0,0 0 0 0 0,-1-1-1 0 0,-2 5 1 0 0,-3 4 42 0 0,-1 0 1 0 0,-14 15-1 0 0,-9 6-51 0 0,-48 38 0 0 0,-40 21-57 0 0,110-85 48 0 0,-133 85-545 0 0,19-14-284 0 0,-130 78-919 0 0,206-127 1775 0 0,46-27 644 0 0,3 1-457 0 0,3 1-138 0 0,1 1 1 0 0,-1-1-1 0 0,1 0 0 0 0,0 0 1 0 0,0-1-1 0 0,0 1 0 0 0,0-2 0 0 0,0 1 1 0 0,0 0-1 0 0,1-1 0 0 0,-1 0 1 0 0,8-1-1 0 0,14 1 184 0 0,42-5 1 0 0,-46 2-118 0 0,44-4 281 0 0,71-18-1 0 0,64-26 869 0 0,-183 46-1282 0 0,0 1 1 0 0,0 0-1 0 0,1 2 0 0 0,24 0 1 0 0,-44 1-20 0 0,-1 0 0 0 0,1 0-1 0 0,-1 0 1 0 0,1 0 0 0 0,0 0 0 0 0,-1 0 0 0 0,1 0 0 0 0,-1 1 0 0 0,1-1 0 0 0,-1 0 0 0 0,1 0-1 0 0,-1 0 1 0 0,1 0 0 0 0,-1 1 0 0 0,1-1 0 0 0,-1 0 0 0 0,1 1 0 0 0,0-1 0 0 0,4 4-2822 0 0,3 1 1340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2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61 5527 0 0,'-3'1'423'0'0,"-22"7"-294"0"0,-20 5 11086 0 0,57-15-10172 0 0,92-30-3 0 0,16-3-328 0 0,-91 30-202 0 0,0 1 1 0 0,0 1 0 0 0,0 2 0 0 0,51 3 0 0 0,-77-2-466 0 0,-1 0 0 0 0,1 1 1 0 0,-1-1-1 0 0,1 1 0 0 0,-1-1 0 0 0,1 1 0 0 0,-1 0 1 0 0,1 0-1 0 0,-1 0 0 0 0,0 0 0 0 0,1 0 0 0 0,-1 1 0 0 0,0-1 1 0 0,0 1-1 0 0,0 0 0 0 0,0-1 0 0 0,0 1 0 0 0,0 0 0 0 0,-1 0 1 0 0,1 0-1 0 0,2 5 0 0 0,-3-5-22 0 0,0 1 0 0 0,0 0 0 0 0,-1-1 0 0 0,1 1 0 0 0,-1 0 0 0 0,1 0 0 0 0,-1-1 0 0 0,0 1 0 0 0,0 0 0 0 0,0 0 0 0 0,-1 0-1 0 0,1 0 1 0 0,-1-1 0 0 0,1 1 0 0 0,-1 0 0 0 0,0-1 0 0 0,0 1 0 0 0,0 0 0 0 0,-1-1 0 0 0,-1 3 0 0 0,-3 5-14 0 0,0-1 0 0 0,0 0 0 0 0,-2-1 0 0 0,1 1 0 0 0,-1-1 1 0 0,0-1-1 0 0,-10 8 0 0 0,-69 43 53 0 0,47-34-53 0 0,-3 2-281 0 0,-1-1 0 0 0,-1-3 0 0 0,-1-1-1 0 0,-1-3 1 0 0,0-2 0 0 0,-80 17 0 0 0,125-33 33 0 0,4 0-873 0 0,32-8 812 0 0,-1 1-1 0 0,1 2 0 0 0,0 1 1 0 0,58 1-1 0 0,-77 4 376 0 0,0 0-1 0 0,1 1 1 0 0,-1 0-1 0 0,0 2 1 0 0,0 0-1 0 0,0 0 1 0 0,-1 1-1 0 0,1 1 1 0 0,-1 1-1 0 0,-1 0 1 0 0,1 1-1 0 0,23 18 1 0 0,-32-23 28 0 0,-1 1 1 0 0,-1 0-1 0 0,1 0 1 0 0,-1 0-1 0 0,1 1 1 0 0,-1-1-1 0 0,0 1 1 0 0,-1 0-1 0 0,1 0 1 0 0,-1 0-1 0 0,0 0 1 0 0,0 0-1 0 0,-1 0 1 0 0,1 0-1 0 0,-1 1 1 0 0,0-1-1 0 0,-1 1 1 0 0,1 5-1 0 0,-2-8-30 0 0,1 0 0 0 0,0 0 0 0 0,-1 0 0 0 0,0 0 1 0 0,1-1-1 0 0,-1 1 0 0 0,-1 0 0 0 0,1 0 0 0 0,0 0 0 0 0,-1-1 0 0 0,-2 5 0 0 0,-22 23 271 0 0,22-25-264 0 0,-11 10 2 0 0,0-1-1 0 0,-1-1 1 0 0,-1 0-1 0 0,0-1 0 0 0,-1 0 1 0 0,0-2-1 0 0,-23 10 0 0 0,15-9-68 0 0,0-2-1 0 0,0-1 1 0 0,-1 0-1 0 0,0-3 0 0 0,-27 4 1 0 0,33-7 18 0 0,-34 0 0 0 0,51-2-35 0 0,-1-1-1 0 0,1 1 1 0 0,-1 0-1 0 0,1-1 0 0 0,-1 0 1 0 0,1 0-1 0 0,0-1 0 0 0,-1 1 1 0 0,1-1-1 0 0,0 0 1 0 0,0 0-1 0 0,0 0 0 0 0,0-1 1 0 0,-4-3-1 0 0,7 5-140 0 0,0 0 0 0 0,0 0-1 0 0,0 0 1 0 0,0 0 0 0 0,1-1 0 0 0,-1 1 0 0 0,0 0-1 0 0,1-1 1 0 0,-1 1 0 0 0,1-1 0 0 0,-1 1-1 0 0,1 0 1 0 0,-1-1 0 0 0,1 1 0 0 0,0-1-1 0 0,0 1 1 0 0,0-1 0 0 0,0 1 0 0 0,0-1 0 0 0,0 1-1 0 0,0-1 1 0 0,1 1 0 0 0,-1-1 0 0 0,0 1-1 0 0,1-2 1 0 0,5-11-7411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2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47 410 11231 0 0,'0'0'8899'0'0,"1"-2"-8672"0"0,0-2-204 0 0,0 0 1 0 0,0 0 0 0 0,0-1 0 0 0,0 1-1 0 0,-1 0 1 0 0,0-1 0 0 0,0 1 0 0 0,0 0-1 0 0,-1-1 1 0 0,1 1 0 0 0,-3-7 0 0 0,-1-2 111 0 0,0 1 0 0 0,-10-18 0 0 0,8 20-82 0 0,2-1 0 0 0,-1 1-1 0 0,1-1 1 0 0,-3-15 0 0 0,7 23-69 0 0,-1 0-1 0 0,1 0 0 0 0,1 0 1 0 0,-1 0-1 0 0,0 0 0 0 0,1 0 1 0 0,-1 0-1 0 0,1 0 0 0 0,0 1 1 0 0,0-1-1 0 0,0 0 1 0 0,0 0-1 0 0,1 0 0 0 0,-1 1 1 0 0,1-1-1 0 0,-1 1 0 0 0,1-1 1 0 0,0 1-1 0 0,0 0 1 0 0,4-4-1 0 0,5-3-127 0 0,0 0-1 0 0,0 1 1 0 0,14-8 0 0 0,-21 14 110 0 0,19-12-349 0 0,1 2-1 0 0,1 1 0 0 0,0 1 1 0 0,39-10-1 0 0,108-17 648 0 0,-147 32-200 0 0,-2 1 297 0 0,1 0 1 0 0,0 1-1 0 0,0 2 1 0 0,37 2 0 0 0,-57-1-283 0 0,-1 0 1 0 0,1 1 0 0 0,-1 0 0 0 0,0-1 0 0 0,0 1 0 0 0,1 1 0 0 0,-1-1-1 0 0,0 0 1 0 0,0 1 0 0 0,0 0 0 0 0,0-1 0 0 0,-1 1 0 0 0,5 4 0 0 0,-5-5-55 0 0,-1 1 0 0 0,0 0 1 0 0,1 0-1 0 0,-1 0 1 0 0,0 0-1 0 0,0 1 1 0 0,0-1-1 0 0,0 0 0 0 0,-1 0 1 0 0,1 1-1 0 0,-1-1 1 0 0,1 0-1 0 0,-1 1 1 0 0,0-1-1 0 0,0 0 0 0 0,0 1 1 0 0,0-1-1 0 0,0 0 1 0 0,0 1-1 0 0,-1 2 1 0 0,-1 7-3 0 0,-1-1 1 0 0,0 1-1 0 0,-1 0 1 0 0,-1-1-1 0 0,1 0 1 0 0,-2 0-1 0 0,1 0 1 0 0,-14 17 0 0 0,9-15-28 0 0,0-1 1 0 0,-1 0-1 0 0,-1-1 1 0 0,0 0-1 0 0,-26 18 1 0 0,11-13-126 0 0,-1-1 0 0 0,-1-1 0 0 0,0-1 0 0 0,0-2 0 0 0,-1-1 0 0 0,-39 8 0 0 0,-24-1-290 0 0,80-16 213 0 0,-1 0 1 0 0,1 0-1 0 0,0-1 1 0 0,0-1-1 0 0,-15-3 1 0 0,26 4 58 0 0,0 0 1 0 0,1-1 0 0 0,-1 1 0 0 0,0-1-1 0 0,0 0 1 0 0,0 0 0 0 0,1 1 0 0 0,-1-1-1 0 0,1 0 1 0 0,-1 0 0 0 0,1-1-1 0 0,-3 0 1 0 0,-4-8-946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2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520 327 8607 0 0,'0'0'7416'0'0,"1"-2"-7114"0"0,14-15-95 0 0,27-24 1 0 0,-28 29-221 0 0,-1 0 0 0 0,0-1 0 0 0,18-25-1 0 0,-28 33-33 0 0,1-1-1 0 0,-2 1 1 0 0,1-1-1 0 0,-1 1 1 0 0,1-1-1 0 0,-1 0 1 0 0,-1 0-1 0 0,1 0 1 0 0,-1 0-1 0 0,0 0 1 0 0,-1 0-1 0 0,1 0 1 0 0,-1 0-1 0 0,-1 0 1 0 0,0-8-1 0 0,0 10 43 0 0,1-1 0 0 0,-1 1 0 0 0,0 0 0 0 0,-1 0 0 0 0,1-1 0 0 0,-1 1 0 0 0,1 0 0 0 0,-1 1 0 0 0,0-1 0 0 0,-1 0 0 0 0,1 0 0 0 0,-1 1 0 0 0,0 0 0 0 0,0-1 0 0 0,0 1 0 0 0,0 0 0 0 0,0 0 0 0 0,0 1 0 0 0,-1-1 0 0 0,0 1 0 0 0,1-1 0 0 0,-1 1 0 0 0,0 0 0 0 0,0 1 0 0 0,0-1 0 0 0,0 1-1 0 0,-1 0 1 0 0,1 0 0 0 0,0 0 0 0 0,-1 0 0 0 0,1 1 0 0 0,0-1 0 0 0,-1 1 0 0 0,-6 1 0 0 0,-6 2 48 0 0,1 0 0 0 0,-1 1 1 0 0,1 1-1 0 0,0 0 0 0 0,0 2 0 0 0,1-1 0 0 0,-1 2 0 0 0,-15 10 0 0 0,-9 9 199 0 0,-57 50 0 0 0,63-48-82 0 0,2 2 0 0 0,2 1 0 0 0,0 1 0 0 0,3 2 0 0 0,-36 56 0 0 0,53-73-1 0 0,-14 31-1 0 0,22-43-143 0 0,0 0 0 0 0,0 0 0 0 0,0 0 0 0 0,1 1 0 0 0,0-1 0 0 0,0 0 0 0 0,0 1 0 0 0,1-1 0 0 0,0 10 0 0 0,1-14-11 0 0,-1 0-1 0 0,0 0 1 0 0,1 0 0 0 0,-1 0-1 0 0,1 0 1 0 0,0 0-1 0 0,-1 0 1 0 0,1 0 0 0 0,0 0-1 0 0,0 0 1 0 0,0-1 0 0 0,0 1-1 0 0,1 0 1 0 0,-1-1 0 0 0,0 1-1 0 0,1-1 1 0 0,-1 1 0 0 0,1-1-1 0 0,0 0 1 0 0,-1 0 0 0 0,1 0-1 0 0,0 0 1 0 0,0 0 0 0 0,0 0-1 0 0,0 0 1 0 0,-1 0 0 0 0,1-1-1 0 0,0 1 1 0 0,0-1-1 0 0,0 1 1 0 0,0-1 0 0 0,1 0-1 0 0,1 0 1 0 0,6 0 9 0 0,-1-1 0 0 0,0 0-1 0 0,0 0 1 0 0,0-1 0 0 0,0 0-1 0 0,9-4 1 0 0,33-11 20 0 0,-2-2-1 0 0,0-3 1 0 0,-1-1-1 0 0,-2-2 0 0 0,82-60 1 0 0,-118 77-46 0 0,-1 0 0 0 0,-1-1-1 0 0,1 0 1 0 0,-1-1 0 0 0,7-11 0 0 0,0 0 25 0 0,-14 20 332 0 0,-3 1-305 0 0,1 1-1 0 0,-1-1 1 0 0,0 1-1 0 0,1-1 1 0 0,-1 1 0 0 0,1 0-1 0 0,-1-1 1 0 0,1 1-1 0 0,-1 0 1 0 0,1 0-1 0 0,-1 0 1 0 0,1 0-1 0 0,-2 2 1 0 0,-16 17 213 0 0,15-17-204 0 0,-4 9-4 0 0,0-1 1 0 0,1 1-1 0 0,0 0 0 0 0,1 0 0 0 0,-8 23 0 0 0,9-24-55 0 0,-5 22-352 0 0,6-11-5088 0 0,4-8-573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2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11055 0 0,'-2'0'852'0'0,"-4"-1"-655"0"0,0 1-1 0 0,-1 1 1 0 0,1 0-1 0 0,0-1 1 0 0,0 2-1 0 0,0-1 0 0 0,0 1 1 0 0,-10 4-1 0 0,0 2 198 0 0,1 1-1 0 0,1 1 0 0 0,0 0 1 0 0,0 1-1 0 0,1 0 1 0 0,-20 22-1 0 0,-61 87 899 0 0,38-40-1003 0 0,4 3 0 0 0,3 2 1 0 0,4 2-1 0 0,-63 175 0 0 0,99-235-281 0 0,1-2 16 0 0,0 0 0 0 0,-1-1 0 0 0,-2 0 0 0 0,-21 36 0 0 0,25-53-37 0 0,6-6-218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2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473 170 13359 0 0,'0'0'1564'0'0,"1"-1"-816"0"0,4-2-309 0 0,0-2-1 0 0,-1 1 1 0 0,1-1 0 0 0,-1 1-1 0 0,-1-1 1 0 0,1 0-1 0 0,0-1 1 0 0,-1 1 0 0 0,0 0-1 0 0,-1-1 1 0 0,1 0-1 0 0,2-7 1 0 0,-4 9-420 0 0,0 0 0 0 0,0 0 0 0 0,-1 1 0 0 0,1-1 0 0 0,-1 0 0 0 0,0 0 0 0 0,0 0 0 0 0,0 0 0 0 0,0 0 0 0 0,-1 0 0 0 0,1 0 0 0 0,-1 1 0 0 0,0-1 0 0 0,0 0 0 0 0,-1 1 0 0 0,1-1 0 0 0,-1 0 0 0 0,0 1 0 0 0,0 0 0 0 0,0-1 0 0 0,-3-3 0 0 0,4 6-26 0 0,0 0 0 0 0,0 0-1 0 0,-1 0 1 0 0,1 1 0 0 0,0-1-1 0 0,-1 0 1 0 0,1 0 0 0 0,-1 1-1 0 0,1-1 1 0 0,-1 1 0 0 0,1-1 0 0 0,-1 1-1 0 0,0-1 1 0 0,1 1 0 0 0,-1 0-1 0 0,1 0 1 0 0,-1 0 0 0 0,0 0-1 0 0,1 0 1 0 0,-1 0 0 0 0,1 1 0 0 0,-4 0-1 0 0,-4 1-93 0 0,1 1-1 0 0,-17 7 0 0 0,17-7 61 0 0,-58 24-304 0 0,-108 51-33 0 0,150-65 408 0 0,0 0 1 0 0,1 2 0 0 0,1 1-1 0 0,-39 36 1 0 0,58-49 9 0 0,0 0-1 0 0,0 0 1 0 0,1 0-1 0 0,-1 1 1 0 0,1-1 0 0 0,-1 1-1 0 0,1 0 1 0 0,-2 7-1 0 0,3-9 80 0 0,3-1-6 0 0,1 2-88 0 0,0-1-1 0 0,0 0 0 0 0,1-1 1 0 0,-1 1-1 0 0,1-1 0 0 0,-1 1 1 0 0,1-1-1 0 0,0 0 0 0 0,0 0 1 0 0,-1-1-1 0 0,1 1 0 0 0,6 0 1 0 0,7-1 17 0 0,28-4 1 0 0,-27 2-26 0 0,37-6-232 0 0,0-2 1 0 0,0-3-1 0 0,63-24 0 0 0,-116 37 119 0 0,-3 2 19 0 0,0 0 94 0 0,0 0-1 0 0,0 0 1 0 0,0 0 0 0 0,-1 0-1 0 0,1 0 1 0 0,-1 0-1 0 0,-3 3 1 0 0,1 0 50 0 0,-30 31 411 0 0,27-30-367 0 0,0 1 0 0 0,0 0 0 0 0,1 0-1 0 0,0 1 1 0 0,0 0 0 0 0,1 0 0 0 0,0 0 0 0 0,-5 10 0 0 0,9-14-38 0 0,0 4-25 0 0,1-7-50 0 0,0-1-1 0 0,1 1 0 0 0,-1-1 1 0 0,0 1-1 0 0,0 0 1 0 0,1-1-1 0 0,-1 1 1 0 0,0-1-1 0 0,1 1 1 0 0,-1-1-1 0 0,0 1 0 0 0,1-1 1 0 0,-1 1-1 0 0,1-1 1 0 0,-1 0-1 0 0,1 1 1 0 0,-1-1-1 0 0,1 0 1 0 0,-1 1-1 0 0,1-1 0 0 0,0 1 1 0 0,0-1-7 0 0,1 1-70 0 0,-1 0 0 0 0,1 0 1 0 0,0-1-1 0 0,-1 1 0 0 0,1-1 0 0 0,0 1 1 0 0,0-1-1 0 0,0 1 0 0 0,-1-1 0 0 0,1 0 1 0 0,0 0-1 0 0,0 0 0 0 0,0 0 0 0 0,-1 0 1 0 0,1-1-1 0 0,2 1 0 0 0,17-4-1317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2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15407 0 0,'0'0'704'0'0,"-1"3"-14"0"0,-3 5-373 0 0,1 1 0 0 0,0-1 1 0 0,1 1-1 0 0,0 0 0 0 0,-2 18 1 0 0,3-21 49 0 0,2 0 1 0 0,-1 0-1 0 0,0 0 1 0 0,1 0-1 0 0,0 1 1 0 0,1-1-1 0 0,-1 0 1 0 0,1-1-1 0 0,0 1 1 0 0,4 7-1 0 0,4 5-173 0 0,1 1 1 0 0,1-2-1 0 0,0 0 0 0 0,1 0 0 0 0,1-1 0 0 0,1-1 1 0 0,0 0-1 0 0,21 15 0 0 0,-23-20-710 0 0,-1-2 0 0 0,2 0-1 0 0,-1 0 1 0 0,1-1 0 0 0,28 9 0 0 0,-28-14-1297 0 0,-1-5-69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2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 4607 0 0,'0'0'208'0'0,"-2"1"-9"0"0,0-1 252 0 0,-1 1 1 0 0,1 1-1 0 0,-1-1 0 0 0,1 0 1 0 0,0 1-1 0 0,0-1 0 0 0,0 1 1 0 0,0-1-1 0 0,0 1 0 0 0,0 0 1 0 0,0 0-1 0 0,0 0 0 0 0,1 0 1 0 0,-3 5-1 0 0,-3 2 1488 0 0,-12 17 1033 0 0,-25 43-1 0 0,-5 9-1918 0 0,-210 310 864 0 0,250-371-1897 0 0,-132 243 226 0 0,102-181-349 0 0,-38 112-1 0 0,68-161-327 0 0,8-28-571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2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31 4607 0 0,'0'0'354'0'0,"0"-2"-233"0"0,1-8-1146 0 0,-1 9 1369 0 0,0 0 1 0 0,0 0-1 0 0,0 0 0 0 0,0 0 0 0 0,0 0 1 0 0,0 1-1 0 0,0-1 0 0 0,-1 0 0 0 0,1 0 1 0 0,0 0-1 0 0,-1 1 0 0 0,1-1 1 0 0,-1-1-1 0 0,0 2 63 0 0,1-1 0 0 0,-1 0 0 0 0,0 1-1 0 0,0-1 1 0 0,0 1 0 0 0,0-1 0 0 0,0 1 0 0 0,0 0 0 0 0,0-1 0 0 0,0 1 0 0 0,0 0-1 0 0,0 0 1 0 0,0-1 0 0 0,0 1 0 0 0,0 0 0 0 0,0 0 0 0 0,0 0 0 0 0,0 0 0 0 0,0 0-1 0 0,0 1 1 0 0,0-1 0 0 0,0 0 0 0 0,-2 1 0 0 0,-8 2 6 0 0,0 0-1 0 0,0 0 1 0 0,0 2 0 0 0,1-1 0 0 0,-11 7 0 0 0,-50 33-228 0 0,56-35-75 0 0,-47 36 18 0 0,2 3 1 0 0,2 2-1 0 0,-58 65 0 0 0,103-101-217 0 0,-16 22 0 0 0,25-31 57 0 0,0 1 1 0 0,1 0-1 0 0,0-1 0 0 0,0 2 0 0 0,0-1 1 0 0,1 0-1 0 0,-3 9 0 0 0,5-13-132 0 0,0-1-306 0 0,1-1 445 0 0,-1 1 0 0 0,1-1 1 0 0,-1 1-1 0 0,1-1 0 0 0,-1 1 0 0 0,1-1 0 0 0,-1 0 1 0 0,1 1-1 0 0,-1-1 0 0 0,1 0 0 0 0,0 1 0 0 0,-1-1 0 0 0,1 0 1 0 0,0 0-1 0 0,-1 1 0 0 0,1-1 0 0 0,0 0 0 0 0,-1 0 1 0 0,1 0-1 0 0,0 0 0 0 0,-1 0 0 0 0,1 0 0 0 0,0 0 0 0 0,1 0 1 0 0,18-1-114 0 0,-17 1 138 0 0,23-5-41 0 0,1 3 0 0 0,47-1 1 0 0,-67 4 84 0 0,1-1-1 0 0,-1 1 1 0 0,1 1 0 0 0,-1-1 0 0 0,0 1 0 0 0,0 0 0 0 0,0 1 0 0 0,0 0 0 0 0,0 0 0 0 0,0 1 0 0 0,-1-1-1 0 0,1 1 1 0 0,-1 1 0 0 0,10 8 0 0 0,61 66 2131 0 0,-59-60-1594 0 0,-11-13-303 0 0,0 1 1 0 0,-1 0-1 0 0,8 11 0 0 0,-13-16-20 0 0,-1 0-234 0 0,1-1-1 0 0,-1 1 1 0 0,0-1 0 0 0,0 1 0 0 0,0 0-1 0 0,0-1 1 0 0,-1 1 0 0 0,1 0 0 0 0,0-1-1 0 0,-1 1 1 0 0,1-1 0 0 0,-1 1 0 0 0,1-1-1 0 0,-1 1 1 0 0,0-1 0 0 0,1 1 0 0 0,-1-1-1 0 0,0 0 1 0 0,0 1 0 0 0,0-1 0 0 0,0 0-1 0 0,0 0 1 0 0,-1 0 0 0 0,1 1 0 0 0,0-1-1 0 0,-1-1 1 0 0,1 1 0 0 0,0 0 0 0 0,-1 0-1 0 0,-2 1 1 0 0,-5 2 35 0 0,-1 0-1 0 0,1-1 1 0 0,-19 4-1 0 0,21-5-11 0 0,-51 9 4 0 0,0-3 1 0 0,-101 2-1 0 0,150-10-56 0 0,7 0-115 0 0,-11 1 152 0 0,-1-1 1 0 0,0-1-1 0 0,-18-2 0 0 0,29 2-277 0 0,-1 0-1 0 0,1 0 1 0 0,-1 0-1 0 0,1 0 1 0 0,0-1-1 0 0,-1 0 1 0 0,-4-3 0 0 0,6 4-198 0 0,1 0 0 0 0,-1 0 1 0 0,1-1-1 0 0,0 1 0 0 0,0 0 1 0 0,0-1-1 0 0,0 1 0 0 0,0-1 1 0 0,0 1-1 0 0,0-1 0 0 0,0 1 1 0 0,1-1-1 0 0,-1 0 1 0 0,0 1-1 0 0,1-1 0 0 0,-1-3 1 0 0,0-9-6660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2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5527 0 0,'17'-12'19164'0'0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4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1839 0 0,'0'0'9703'0'0,"-1"3"-8972"0"0,-10 29 648 0 0,-12 64 1 0 0,2 39-688 0 0,-1 3-273 0 0,-25 58-4 0 0,18-82-206 0 0,9-41 19 0 0,-44 106 0 0 0,44-135-17 0 0,-2-1 0 0 0,-52 75 1 0 0,35-61 377 0 0,38-55 286 0 0,4-13-779 0 0,-2 6-86 0 0,1-4 20 0 0,0 0 0 0 0,0 0-1 0 0,6-14 1 0 0,-1 6-17 0 0,46-124 59 0 0,-46 123-72 0 0,1 1 0 0 0,1-1 0 0 0,0 2 0 0 0,15-19 0 0 0,-10 19 0 0 0,-9 12 0 0 0,1 2 0 0 0,22-16-1 0 0,36-16 1 0 0,18-11 16 0 0,-64 33 49 0 0,1 1 1 0 0,0 0 0 0 0,1 2-1 0 0,0 0 1 0 0,36-11-1 0 0,-38 19-11 0 0,-17 1-54 0 0,1 0 1 0 0,-1 0 0 0 0,0 1 0 0 0,0-1 0 0 0,1 1 0 0 0,-1-1 0 0 0,0 1 0 0 0,0-1 0 0 0,0 1-1 0 0,1-1 1 0 0,1 3 0 0 0,0 0-1 0 0,0 1 0 0 0,0 0 0 0 0,0 0 0 0 0,0 0 0 0 0,-1 0 0 0 0,1 0 0 0 0,-1 1 0 0 0,0-1-1 0 0,-1 1 1 0 0,1-1 0 0 0,-1 1 0 0 0,2 8 0 0 0,-1-2 23 0 0,-1 0-1 0 0,0 0 1 0 0,-1 0 0 0 0,-1 17-1 0 0,-1-17-4 0 0,0 1-1 0 0,0-1 1 0 0,-2 0 0 0 0,1-1-1 0 0,-1 1 1 0 0,-1-1 0 0 0,0 0-1 0 0,0 0 1 0 0,-1 0 0 0 0,0 0-1 0 0,-9 9 1 0 0,-10 10 90 0 0,-56 49 1 0 0,69-68-106 0 0,-33 33 12 0 0,15-14 13 0 0,-1-2 1 0 0,-2 0-1 0 0,-54 33 0 0 0,70-49-18 0 0,11-7-5 0 0,1-1 0 0 0,0 0 0 0 0,-1 0 0 0 0,1 0-1 0 0,-1-1 1 0 0,0 0 0 0 0,1 0 0 0 0,-1-1 0 0 0,0 0 0 0 0,-10 2 0 0 0,16-3-4 0 0,-1 0 1 0 0,1 0-1 0 0,-1 0 0 0 0,0 0 1 0 0,1 0-1 0 0,-1 0 0 0 0,1 1 1 0 0,-1-1-1 0 0,0-1 0 0 0,1 1 0 0 0,-1 0 1 0 0,1 0-1 0 0,-1 0 0 0 0,0 0 1 0 0,1 0-1 0 0,-1 0 0 0 0,1-1 0 0 0,-1 1 1 0 0,1 0-1 0 0,-1 0 0 0 0,1-1 1 0 0,-1 1-1 0 0,1 0 0 0 0,-1-1 1 0 0,1 1-1 0 0,-1-1 0 0 0,1 1 0 0 0,-1-1 1 0 0,1 1-1 0 0,0-1 0 0 0,-1 1 1 0 0,1-1-1 0 0,0 1 0 0 0,-1-1 0 0 0,1 1 1 0 0,0-1-1 0 0,0 1 0 0 0,0-1 1 0 0,0 0-1 0 0,-1 1 0 0 0,1-1 1 0 0,0 1-1 0 0,0-1 0 0 0,0 0 0 0 0,0 1 1 0 0,0-1-1 0 0,0 0 0 0 0,0 1 1 0 0,1-1-1 0 0,0-3-19 0 0,-1 0 1 0 0,1 0 0 0 0,1 0-1 0 0,-1 0 1 0 0,0 1-1 0 0,4-6 1 0 0,5-7-380 0 0,0 0 0 0 0,1 1-1 0 0,1 0 1 0 0,0 1 0 0 0,1 1 0 0 0,27-23 0 0 0,-21 21-6118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4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 17047 0 0,'-2'0'1311'0'0,"-21"-2"-592"0"0,22 3-592 0 0,0-1 0 0 0,0 0 0 0 0,0 0 1 0 0,-1 0-1 0 0,1 1 0 0 0,0-1 0 0 0,1 1 1 0 0,-1-1-1 0 0,0 1 0 0 0,0-1 0 0 0,0 1 1 0 0,0-1-1 0 0,0 1 0 0 0,0 0 0 0 0,1 0 1 0 0,-1-1-1 0 0,-1 2 0 0 0,-9 14 1213 0 0,9-12-820 0 0,-2 2-249 0 0,2-2-101 0 0,-5 18-143 0 0,5-7-43 0 0,2-13-30 0 0,0 0 0 0 0,1 0 0 0 0,-1 0 0 0 0,1 0 0 0 0,-1 0 1 0 0,1 0-1 0 0,0 0 0 0 0,-1 0 0 0 0,1 0 0 0 0,0 0 0 0 0,0-1 0 0 0,1 1 0 0 0,-1-1 0 0 0,0 1 0 0 0,0 0 0 0 0,3 1 0 0 0,-2-2-279 0 0,-1 1-1 0 0,1-1 1 0 0,0 0-1 0 0,0 0 1 0 0,0 0-1 0 0,0 0 1 0 0,0 0-1 0 0,1 0 1 0 0,2 0-1 0 0,9 0-6878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5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39 102 3679 0 0,'2'-3'167'0'0,"14"-23"10223"0"0,-13 41-8666 0 0,-2 23-2341 0 0,-7 25 1165 0 0,-17 80 0 0 0,-5 40 130 0 0,24 3-324 0 0,6-172-343 0 0,-2-12 46 0 0,3-3 26 0 0,3-2-60 0 0,-1 0 0 0 0,1 0 0 0 0,-1-1 1 0 0,0 0-1 0 0,0 0 0 0 0,0 0 0 0 0,0 0 0 0 0,-1-1 0 0 0,0 0 1 0 0,4-6-1 0 0,38-61 129 0 0,-33 50-102 0 0,68-133 27 0 0,-43 77-178 0 0,5-13-217 0 0,-42 88 246 0 0,-1 7 16 0 0,16 199 718 0 0,-14-189-614 0 0,1 1 1 0 0,0-1-1 0 0,1 0 0 0 0,0 0 0 0 0,1 0 0 0 0,1 0 0 0 0,0-1 1 0 0,1 0-1 0 0,0 0 0 0 0,1 0 0 0 0,1-1 0 0 0,0 0 0 0 0,0-1 1 0 0,1 0-1 0 0,18 14 0 0 0,-12-10 128 0 0,-12-11-104 0 0,0-1 0 0 0,1 1-1 0 0,-1 0 1 0 0,1-1-1 0 0,0 0 1 0 0,0 0 0 0 0,10 3-1 0 0,14 2 265 0 0,-27-8-208 0 0,9-6 91 0 0,-7 4-164 0 0,-1 0 1 0 0,0-1 1 0 0,-1 1 0 0 0,1-1 0 0 0,-1 0 0 0 0,0 0 0 0 0,1 0 0 0 0,-1 0 0 0 0,0 0 0 0 0,-1 0 0 0 0,1 0 0 0 0,-1-1-1 0 0,2-4 1 0 0,2-6 225 0 0,3-26-1 0 0,-3 17-81 0 0,42-164 552 0 0,-28 124-774 0 0,53-119 0 0 0,-63 163-46 0 0,2-6-343 0 0,1 1 0 0 0,1 0 0 0 0,1 1-1 0 0,21-26 1 0 0,-34 47-43 0 0,17 2-476 0 0,-16 0 801 0 0,0-1 0 0 0,0 1 1 0 0,-1 0-1 0 0,1 0 0 0 0,0 0 1 0 0,0 0-1 0 0,-1 0 0 0 0,1 1 1 0 0,0-1-1 0 0,0 1 0 0 0,-1-1 1 0 0,1 1-1 0 0,0-1 0 0 0,2 3 1 0 0,29 20-3103 0 0,-16-7 1568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5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51 7831 0 0,'0'0'603'0'0,"-8"-3"-166"0"0,6 2-107 0 0,-1 0-1 0 0,0 0 0 0 0,0 1 0 0 0,1-1 1 0 0,-1 1-1 0 0,0-1 0 0 0,0 1 0 0 0,0 0 1 0 0,0 0-1 0 0,1 0 0 0 0,-1 0 1 0 0,0 1-1 0 0,0-1 0 0 0,0 1 0 0 0,1 0 1 0 0,-1-1-1 0 0,0 1 0 0 0,0 1 0 0 0,1-1 1 0 0,-4 2-1 0 0,-8 5-72 0 0,0 1-1 0 0,0 1 1 0 0,0 0-1 0 0,1 1 1 0 0,1 0 0 0 0,0 1-1 0 0,-18 23 1 0 0,10-9-263 0 0,2 0 0 0 0,1 1 0 0 0,-14 33 0 0 0,25-48 53 0 0,1-1 0 0 0,0 1-1 0 0,-5 19 1 0 0,9-27-22 0 0,1-1 0 0 0,-1 0 0 0 0,1 0 0 0 0,0 1 0 0 0,0-1 0 0 0,0 0 1 0 0,0 0-1 0 0,0 1 0 0 0,1-1 0 0 0,-1 0 0 0 0,1 0 0 0 0,0 0 0 0 0,0 1 0 0 0,0-1 0 0 0,1 0 0 0 0,-1 0 0 0 0,1-1 0 0 0,-1 1 0 0 0,3 3 0 0 0,-1-3 43 0 0,1 1 0 0 0,-1-1-1 0 0,1 0 1 0 0,-1 0 0 0 0,1 0-1 0 0,0-1 1 0 0,0 1 0 0 0,0-1-1 0 0,0 0 1 0 0,0 0 0 0 0,1 0-1 0 0,-1-1 1 0 0,1 0 0 0 0,-1 1-1 0 0,1-2 1 0 0,-1 1 0 0 0,1 0-1 0 0,0-1 1 0 0,-1 0 0 0 0,1 0-1 0 0,0 0 1 0 0,-1-1 0 0 0,7-1-1 0 0,-1 0 62 0 0,0-1 0 0 0,0 0 0 0 0,0 0 0 0 0,0-1-1 0 0,-1-1 1 0 0,1 0 0 0 0,-1 0 0 0 0,0-1-1 0 0,11-9 1 0 0,-16 11-116 0 0,0 1 0 0 0,-1-1 0 0 0,0 0 0 0 0,0-1 0 0 0,0 1 0 0 0,0 0 0 0 0,-1-1 0 0 0,1 0 0 0 0,-1 0 0 0 0,-1 1 0 0 0,1-1 0 0 0,0 0 0 0 0,-1-1 0 0 0,1-6 0 0 0,0-10 12 0 0,0-1 1 0 0,-2-23-1 0 0,0 26-21 0 0,0 2 21 0 0,-2-75 8 0 0,1 77-22 0 0,-1 0 0 0 0,-1 0 0 0 0,-8-26 0 0 0,1 24-114 0 0,9 16-48 0 0,0 1-20 0 0,-12-4-334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2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51 424 7831 0 0,'0'0'356'0'0,"-1"-1"-6"0"0,-5 0 223 0 0,0-2 0 0 0,0 1 1 0 0,1 0-1 0 0,-1-1 0 0 0,-6-5 1 0 0,11 7-362 0 0,0 0 0 0 0,0-1 0 0 0,0 1 0 0 0,1-1 0 0 0,-1 1 0 0 0,0 0 0 0 0,1-1 0 0 0,-1 1 1 0 0,1-1-1 0 0,-1 0 0 0 0,1 1 0 0 0,0-1 0 0 0,0 1 0 0 0,0-1 0 0 0,0 0 0 0 0,0 1 0 0 0,0-1 0 0 0,0 1 1 0 0,0-1-1 0 0,1 0 0 0 0,-1 1 0 0 0,0-1 0 0 0,1 1 0 0 0,0-1 0 0 0,-1 1 0 0 0,2-3 0 0 0,1-3-107 0 0,1-1-1 0 0,0 1 0 0 0,8-11 1 0 0,13-14-47 0 0,2 2 0 0 0,0 1 0 0 0,2 1 0 0 0,1 1 0 0 0,2 1 0 0 0,0 2 0 0 0,1 2 1 0 0,2 1-1 0 0,64-30 0 0 0,-83 44-112 0 0,0 1-1 0 0,0 1 1 0 0,18-4-1 0 0,-30 8 62 0 0,-1 0 0 0 0,1 0 0 0 0,0 1 0 0 0,0 0 0 0 0,0-1 0 0 0,0 1 0 0 0,0 1-1 0 0,0-1 1 0 0,0 1 0 0 0,0-1 0 0 0,0 1 0 0 0,0 0 0 0 0,-1 0 0 0 0,1 1 0 0 0,0-1-1 0 0,-1 1 1 0 0,1 0 0 0 0,-1 0 0 0 0,4 2 0 0 0,-5-2 42 0 0,0 0 0 0 0,0 0 0 0 0,-1 0 1 0 0,1 0-1 0 0,-1 0 0 0 0,0 1 0 0 0,1-1 0 0 0,-1 0 0 0 0,0 1 1 0 0,0-1-1 0 0,-1 1 0 0 0,1-1 0 0 0,0 1 0 0 0,-1 0 1 0 0,1-1-1 0 0,-1 1 0 0 0,0-1 0 0 0,0 1 0 0 0,0 0 0 0 0,0-1 1 0 0,-1 1-1 0 0,1-1 0 0 0,-1 1 0 0 0,1 0 0 0 0,-1-1 1 0 0,-1 3-1 0 0,-3 7 135 0 0,-1 0 0 0 0,0 0 1 0 0,0-1-1 0 0,-9 12 1 0 0,8-12-115 0 0,-65 87 302 0 0,22-31-696 0 0,30-37-1077 0 0,13-16-3903 0 0,4-5-846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5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7367 0 0,'0'0'568'0'0,"2"-1"-80"0"0,0 0 97 0 0,0 0 0 0 0,0 1 0 0 0,0-1-1 0 0,0 1 1 0 0,1-1 0 0 0,-1 1-1 0 0,0 0 1 0 0,0 0 0 0 0,1 0 0 0 0,-1 0-1 0 0,0 0 1 0 0,0 1 0 0 0,1-1 0 0 0,-1 1-1 0 0,3 0 1 0 0,-4 0-534 0 0,1 0 0 0 0,-1 0 0 0 0,0 0 0 0 0,1 0 0 0 0,-1 0 0 0 0,0 0 0 0 0,0 0 0 0 0,0 0 0 0 0,2 2 0 0 0,-3-2-36 0 0,1 0 1 0 0,-1-1-1 0 0,0 1 1 0 0,1 0-1 0 0,-1 0 1 0 0,0 0 0 0 0,1 0-1 0 0,-1-1 1 0 0,0 1-1 0 0,0 0 1 0 0,0 0 0 0 0,0 0-1 0 0,0 0 1 0 0,0 0-1 0 0,0 0 1 0 0,-1 1-1 0 0,1 2 22 0 0,-1 16 58 0 0,-2 0 0 0 0,0 0 0 0 0,-1 0 0 0 0,-8 22 0 0 0,-6 27 127 0 0,17-59-190 0 0,-11 62 333 0 0,11-62-263 0 0,1-1 1 0 0,0 1-1 0 0,0 0 0 0 0,1 0 1 0 0,2 10-1 0 0,-3-18-79 0 0,1-1 0 0 0,-1 0 0 0 0,1 0 0 0 0,0 0 0 0 0,-1 0 0 0 0,1 1-1 0 0,0-1 1 0 0,0 0 0 0 0,0 0 0 0 0,-1 0 0 0 0,1-1 0 0 0,0 1 0 0 0,0 0 0 0 0,0 0 0 0 0,1 0 0 0 0,-1-1 0 0 0,0 1 0 0 0,1 0 0 0 0,1 0 14 0 0,-1 0 0 0 0,1 0 0 0 0,0 0 0 0 0,-1 0 0 0 0,1 0 0 0 0,5 0 0 0 0,-3-1 23 0 0,0-1 0 0 0,0 1 0 0 0,0-1 0 0 0,0 0 1 0 0,0-1-1 0 0,0 1 0 0 0,0-1 0 0 0,-1 0 0 0 0,1 0 1 0 0,0 0-1 0 0,-1-1 0 0 0,0 1 0 0 0,7-7 1 0 0,7-5 332 0 0,27-29 1 0 0,-33 30-275 0 0,1 0 54 0 0,-1-1-1 0 0,0 0 1 0 0,-2-1 0 0 0,0-1 0 0 0,14-27 0 0 0,-5 0 280 0 0,13-46-1 0 0,-25 67-410 0 0,30-78-1150 0 0,-19 67-1303 0 0,-3 13-3831 0 0,-3 6-228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5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16 6911 0 0,'1'-1'528'0'0,"13"-13"8566"0"0,-12 16-9009 0 0,-1-1 0 0 0,0 1 0 0 0,0 0 0 0 0,0 0 0 0 0,0 0 1 0 0,0 0-1 0 0,0 0 0 0 0,-1 0 0 0 0,1 0 0 0 0,0 1 0 0 0,-1-1 0 0 0,0 0 1 0 0,0 4-1 0 0,-1 30 325 0 0,-11 26 180 0 0,-21 67 0 0 0,-29 60-60 0 0,25-81-413 0 0,-98 282 5 0 0,90-265-84 0 0,34-95-35 0 0,3-9-208 0 0,0 1 1 0 0,-4 26-1 0 0,11-46-559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5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81 516 15575 0 0,'0'0'1410'0'0,"1"2"-1045"0"0,3 6 254 0 0,-3-6 158 0 0,0-1 30 0 0,4 8 1487 0 0,-7-9-2240 0 0,1 1-50 0 0,-1-1 0 0 0,1 1 0 0 0,-1-1 0 0 0,1 1 0 0 0,-1-1 0 0 0,0 0 0 0 0,1 0 0 0 0,-1 0 0 0 0,1 0 0 0 0,-1 0 0 0 0,0 0 0 0 0,1 0 0 0 0,-1-1 0 0 0,1 1 0 0 0,-1-1 0 0 0,0 1 0 0 0,1-1 0 0 0,-1 1 0 0 0,-1-2 0 0 0,0 0 2 0 0,1 0-1 0 0,-1 0 0 0 0,0 0 0 0 0,0-1 0 0 0,1 1 0 0 0,-1-1 1 0 0,1 0-1 0 0,-3-4 0 0 0,0 0-4 0 0,1 0 1 0 0,0 0-1 0 0,1-1 1 0 0,0 1-1 0 0,0-1 0 0 0,1 0 1 0 0,-3-11-1 0 0,4 8 0 0 0,0 0-1 0 0,0 0 1 0 0,1-1 0 0 0,1 1-1 0 0,0 0 1 0 0,0 0 0 0 0,1 0-1 0 0,1 0 1 0 0,0 0 0 0 0,0 0-1 0 0,1 1 1 0 0,7-14 0 0 0,-4 12-12 0 0,0-1 1 0 0,2 1-1 0 0,-1 0 0 0 0,1 1 1 0 0,1 0-1 0 0,0 1 1 0 0,1 0-1 0 0,0 0 0 0 0,13-8 1 0 0,20-12-177 0 0,61-32-1 0 0,-74 47 168 0 0,1 1 0 0 0,0 1 0 0 0,36-8 0 0 0,-59 19 28 0 0,0 0 0 0 0,0 0 0 0 0,1 1-1 0 0,-1 0 1 0 0,1 1 0 0 0,-1 0 0 0 0,1 0 0 0 0,-1 1-1 0 0,15 3 1 0 0,-20-2 13 0 0,1-1-1 0 0,-1 0 1 0 0,0 1 0 0 0,0 0-1 0 0,0 0 1 0 0,0 0-1 0 0,0 0 1 0 0,-1 1 0 0 0,1 0-1 0 0,-1 0 1 0 0,0-1-1 0 0,1 2 1 0 0,-1-1 0 0 0,-1 0-1 0 0,1 1 1 0 0,0-1-1 0 0,-1 1 1 0 0,0 0 0 0 0,0 0-1 0 0,0 0 1 0 0,0 0 0 0 0,1 6-1 0 0,1 4 15 0 0,-2-1 0 0 0,0 1 0 0 0,-1 0 0 0 0,0 0 0 0 0,-1 0 0 0 0,0-1 0 0 0,-1 1 0 0 0,-1 0 1 0 0,-4 19-1 0 0,0-12 5 0 0,0 0 1 0 0,-1-1 0 0 0,-1 1-1 0 0,-1-1 1 0 0,-14 24 0 0 0,15-31-29 0 0,-1 1 0 0 0,0-1 1 0 0,-1-1-1 0 0,-1 0 0 0 0,0 0 1 0 0,0-1-1 0 0,-1 0 0 0 0,0-1 0 0 0,-1 0 1 0 0,0-1-1 0 0,-1-1 0 0 0,0 0 1 0 0,0-1-1 0 0,0 0 0 0 0,-1-1 1 0 0,0-1-1 0 0,-18 4 0 0 0,18-6-220 0 0,0 0 0 0 0,-1-1 1 0 0,-27 1-1 0 0,37-3 125 0 0,0-1 1 0 0,1 1 0 0 0,-1-1-1 0 0,1 0 1 0 0,0 0 0 0 0,-1 0-1 0 0,1-1 1 0 0,0 0 0 0 0,0 0-1 0 0,0 0 1 0 0,0-1 0 0 0,0 0-1 0 0,0 0 1 0 0,-5-4 0 0 0,9 5-125 0 0,-1 1 0 0 0,1-1 0 0 0,-1 0 0 0 0,1 1 0 0 0,0-1 0 0 0,-1 0 0 0 0,1 0 0 0 0,0 0 1 0 0,0 0-1 0 0,1 0 0 0 0,-2-4 0 0 0,-1-11-1212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5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3 8287 0 0,'0'0'756'0'0,"1"0"-622"0"0,1-1 11 0 0,1 1 0 0 0,-1-1 0 0 0,0 1 0 0 0,0 0 0 0 0,1 0 0 0 0,-1 0 0 0 0,0 0 0 0 0,0 0 0 0 0,1 1 0 0 0,-1-1 0 0 0,0 1 0 0 0,0-1 0 0 0,0 1 0 0 0,0 0-1 0 0,1 0 1 0 0,-1 0 0 0 0,0 0 0 0 0,2 2 0 0 0,0-1 550 0 0,-1 0-469 0 0,-1 0 1 0 0,1 0 0 0 0,0 0-1 0 0,-1 1 1 0 0,1-1-1 0 0,-1 1 1 0 0,0-1-1 0 0,0 1 1 0 0,0 0-1 0 0,0 0 1 0 0,-1 0-1 0 0,1 0 1 0 0,-1 0-1 0 0,1 0 1 0 0,-1 0-1 0 0,0 0 1 0 0,0 1-1 0 0,-1-1 1 0 0,1 0-1 0 0,-1 1 1 0 0,1-1-1 0 0,-1 0 1 0 0,0 5-1 0 0,-1 7-170 0 0,-1 0 0 0 0,-1 0 0 0 0,-7 28 0 0 0,8-36 129 0 0,-20 66 262 0 0,-44 101 0 0 0,-51 62 51 0 0,39-101-249 0 0,-18 32 115 0 0,77-129-201 0 0,2 0 1 0 0,-19 63 0 0 0,34-94-141 0 0,0 1 0 0 0,1-1-1 0 0,0 1 1 0 0,0 8 0 0 0,1-14-93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5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57 2759 0 0,'30'-11'-542'0'0,"14"-7"4350"0"0,28-10 6697 0 0,-72 31-10450 0 0,-1 1 0 0 0,1-1 1 0 0,-1 0-1 0 0,0 0 0 0 0,0 0 0 0 0,0 0 1 0 0,0 0-1 0 0,0 0 0 0 0,-1 0 0 0 0,1 0 1 0 0,-1-1-1 0 0,-4 6 0 0 0,-2 2 60 0 0,-18 16-1 0 0,18-19-32 0 0,-116 96 529 0 0,-13 12 178 0 0,108-87-548 0 0,-44 48 548 0 0,65-67-613 0 0,1 1 0 0 0,-1 0 1 0 0,2 1-1 0 0,-1 0 0 0 0,1 0 1 0 0,-5 14-1 0 0,11-23-141 0 0,-1 0-1 0 0,0 0 1 0 0,1 0-1 0 0,-1 0 0 0 0,1 0 1 0 0,-1 1-1 0 0,1-1 1 0 0,0 0-1 0 0,0 0 1 0 0,0 1-1 0 0,0-1 1 0 0,1 0-1 0 0,-1 0 1 0 0,0 0-1 0 0,1 1 0 0 0,0-1 1 0 0,-1 0-1 0 0,3 4 1 0 0,-1-4-15 0 0,0 0 0 0 0,-1 0-1 0 0,1 0 1 0 0,0 0 0 0 0,0 0 0 0 0,1 0 0 0 0,-1 0 0 0 0,0-1 0 0 0,0 1-1 0 0,1-1 1 0 0,-1 0 0 0 0,1 1 0 0 0,3 0 0 0 0,2 0-6 0 0,1 1-1 0 0,0-2 1 0 0,0 1 0 0 0,0-1-1 0 0,0 0 1 0 0,0-1 0 0 0,0 0-1 0 0,12-2 1 0 0,3-2 19 0 0,0 0-1 0 0,-1-2 0 0 0,1 0 1 0 0,-1-2-1 0 0,-1-1 1 0 0,0 0-1 0 0,0-2 0 0 0,22-14 1 0 0,-34 18-23 0 0,-1 0 1 0 0,0 0 0 0 0,-1-1-1 0 0,1 0 1 0 0,-1-1-1 0 0,-1 0 1 0 0,0 0 0 0 0,7-11-1 0 0,-9 12-27 0 0,-1-1 0 0 0,0 1 0 0 0,-1-1 0 0 0,0 1-1 0 0,0-1 1 0 0,-1 0 0 0 0,0 0 0 0 0,-1 0 0 0 0,0 0 0 0 0,0 0 0 0 0,-1-13-1 0 0,-1 11-41 0 0,-1 1-1 0 0,0-1 0 0 0,0 1 1 0 0,-1 0-1 0 0,-1 0 0 0 0,0 0 0 0 0,0 0 1 0 0,0 1-1 0 0,-1-1 0 0 0,-1 1 0 0 0,0 1 1 0 0,-10-13-1 0 0,5 8-108 0 0,-1 0 0 0 0,0 1 1 0 0,0 1-1 0 0,-2 0 0 0 0,1 1 0 0 0,-1 0 1 0 0,-16-7-1 0 0,23 13-32 0 0,-1 1 0 0 0,1-1 1 0 0,-1 2-1 0 0,0-1 0 0 0,-11-1 0 0 0,17 4-104 0 0,12 13-11472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5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18 5983 0 0,'24'-9'61'0'0,"-5"2"1762"0"0,-5 5 7665 0 0,-13 14-9122 0 0,-1-9-300 0 0,-1 1 0 0 0,1-1 0 0 0,-1 1 1 0 0,0-1-1 0 0,0 1 0 0 0,-1-1 0 0 0,1 0 0 0 0,-1 0 1 0 0,1 0-1 0 0,-1 0 0 0 0,0 0 0 0 0,0 0 1 0 0,0 0-1 0 0,0 0 0 0 0,-5 3 0 0 0,-5 5 246 0 0,-1 0 0 0 0,-14 9 0 0 0,11-8-73 0 0,-10 10 44 0 0,-27 29 0 0 0,19-17-109 0 0,-2 2-34 0 0,1 2 0 0 0,2 2 0 0 0,-35 55 0 0 0,58-79-2 0 0,-9 18 0 0 0,17-28-68 0 0,0-1-1 0 0,0 0 1 0 0,0 1-1 0 0,0 0 1 0 0,1-1-1 0 0,0 1 1 0 0,0 10-1 0 0,9-6 35 0 0,-6-8-90 0 0,1 1-8 0 0,1 0 0 0 0,0 0 0 0 0,-1 0 0 0 0,1-1 0 0 0,0 1 0 0 0,0-1 0 0 0,1 0 0 0 0,-1 0 0 0 0,0-1 0 0 0,1 1 0 0 0,-1-1 0 0 0,1 0 0 0 0,-1 0 0 0 0,1 0 0 0 0,0-1 0 0 0,-1 0 0 0 0,10 0 0 0 0,6-2-135 0 0,-1 0 1 0 0,37-10 0 0 0,-45 9-1 0 0,25-7-1744 0 0,0-2 0 0 0,57-29 1 0 0,-58 24 34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5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8 13159 0 0,'0'0'598'0'0,"1"-1"-9"0"0,16-6 3275 0 0,-19 8-3746 0 0,1-1 0 0 0,-1 1 0 0 0,1 0 0 0 0,-1-1 0 0 0,1 1 0 0 0,0 0 0 0 0,0 0 0 0 0,-1 0 0 0 0,1 0 0 0 0,-1 1 0 0 0,-3 2 149 0 0,-126 98 1328 0 0,68-47-1493 0 0,-42 39-37 0 0,85-74-66 0 0,0 1 1 0 0,-31 46-1 0 0,48-61 50 0 0,-1 0-1 0 0,1 0 1 0 0,0 0-1 0 0,0 1 1 0 0,1-1-1 0 0,-1 1 1 0 0,1 0-1 0 0,1 0 1 0 0,0-1-1 0 0,0 1 1 0 0,0 0 0 0 0,1 0-1 0 0,-1 0 1 0 0,3 10-1 0 0,-2-14-9 0 0,1 0-1 0 0,0-1 1 0 0,0 1 0 0 0,0-1-1 0 0,1 1 1 0 0,-1-1-1 0 0,0 1 1 0 0,1-1 0 0 0,0 1-1 0 0,0-1 1 0 0,-1 0-1 0 0,1 0 1 0 0,1 0 0 0 0,-1 0-1 0 0,0-1 1 0 0,3 3-1 0 0,2 0 7 0 0,-1 0 0 0 0,2 0 0 0 0,-1-1 0 0 0,9 4 0 0 0,-8-5-26 0 0,0 0 0 0 0,0-1-1 0 0,0 0 1 0 0,0 0-1 0 0,1-1 1 0 0,-1 0-1 0 0,0 0 1 0 0,1-1 0 0 0,-1 0-1 0 0,0 0 1 0 0,16-5-1 0 0,0-2-661 0 0,0-1-1 0 0,36-20 1 0 0,-7 0-6045 0 0,-25 14 314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5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1375 0 0,'0'0'66'0'0,"-1"1"482"0"0,-7 9 3212 0 0,-17 23 5434 0 0,2 3-6748 0 0,6 0-1559 0 0,1 0 0 0 0,-14 45 1 0 0,26-68-772 0 0,1 0 0 0 0,0 0 0 0 0,1 0 0 0 0,0 0 0 0 0,1 0 0 0 0,1 1 0 0 0,0-1 0 0 0,1 0 0 0 0,0 1 0 0 0,4 16 0 0 0,-4-27-31 0 0,0 0 1 0 0,0 0-1 0 0,0 0 0 0 0,0 0 0 0 0,1 0 0 0 0,-1 0 1 0 0,1 0-1 0 0,0-1 0 0 0,0 1 0 0 0,0-1 0 0 0,0 1 1 0 0,0-1-1 0 0,0 0 0 0 0,1 1 0 0 0,-1-1 0 0 0,6 2 1 0 0,-4-1 7 0 0,0-2 0 0 0,0 1 0 0 0,0-1 0 0 0,1 1 0 0 0,-1-1 0 0 0,1 0 0 0 0,-1-1 0 0 0,1 1 0 0 0,-1-1 1 0 0,8 0-1 0 0,5-2 80 0 0,-1 0 0 0 0,1-1 0 0 0,-1-1 1 0 0,0-1-1 0 0,21-9 0 0 0,-20 7-139 0 0,0 0 0 0 0,-1-1 0 0 0,1-1 0 0 0,-2-1 0 0 0,1-1 0 0 0,26-23 0 0 0,-34 26-41 0 0,-1 0-1 0 0,0 0 0 0 0,0 0 0 0 0,-1-1 1 0 0,0 0-1 0 0,0 0 0 0 0,-1-1 0 0 0,-1 1 0 0 0,1-1 1 0 0,-1 0-1 0 0,-1 0 0 0 0,0-1 0 0 0,2-14 0 0 0,-3 6-129 0 0,-2-1 0 0 0,0 0-1 0 0,0 1 1 0 0,-2-1 0 0 0,-1 1-1 0 0,-6-24 1 0 0,5 31 371 0 0,0 2-1355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7:0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4 465 11519 0 0,'0'2'887'0'0,"1"8"-364"0"0,0 0 0 0 0,-1-1 0 0 0,0 1 0 0 0,-1 0 0 0 0,-4 20 8895 0 0,32-98-8386 0 0,24-59 9 0 0,-39 100-839 0 0,2 1 1 0 0,29-42-1 0 0,-23 41-159 0 0,2 1 0 0 0,25-25 0 0 0,-37 42-54 0 0,0 0 0 0 0,1 0 1 0 0,0 2-1 0 0,0-1 0 0 0,1 1 0 0 0,0 1 1 0 0,1 0-1 0 0,13-5 0 0 0,28-3-185 0 0,0 2 0 0 0,0 2 0 0 0,65-3 0 0 0,-117 13 153 0 0,61-4-554 0 0,-55 4-696 0 0,1 0-1 0 0,15 4 1 0 0,-12-1-6715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4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1246 9759 0 0,'0'0'1871'0'0,"-1"2"-962"0"0,1-2-807 0 0,0 0-1 0 0,0 1 0 0 0,0-1 1 0 0,0 0-1 0 0,0 0 1 0 0,-1 1-1 0 0,1-1 0 0 0,0 0 1 0 0,0 0-1 0 0,0 1 0 0 0,0-1 1 0 0,0 0-1 0 0,0 0 1 0 0,0 1-1 0 0,0-1 0 0 0,0 0 1 0 0,0 0-1 0 0,0 1 0 0 0,0-1 1 0 0,0 0-1 0 0,0 0 1 0 0,0 1-1 0 0,0-1 0 0 0,0 0 1 0 0,0 0-1 0 0,0 1 0 0 0,1-1 1 0 0,-1 0-1 0 0,0 0 1 0 0,0 1-1 0 0,0-1 0 0 0,0 0 1 0 0,0 0-1 0 0,1 0 0 0 0,-1 1 1 0 0,0-1-1 0 0,0 0 1 0 0,14-4 1385 0 0,-8 1-1356 0 0,-1 0-1 0 0,1 0 1 0 0,-1-1-1 0 0,0 0 1 0 0,0 0-1 0 0,7-7 1 0 0,27-33 405 0 0,-32 35-418 0 0,29-39 280 0 0,34-61-1 0 0,-12 17-165 0 0,24-27 100 0 0,5 4 1 0 0,120-123-1 0 0,-150 180-272 0 0,193-211 40 0 0,-154 154-530 0 0,-95 113 276 0 0,0 0 28 0 0,-19 38 90 0 0,2 1 1 0 0,-18 58 0 0 0,-69 354 419 0 0,52-82-72 0 0,51-365-312 0 0,-2 14-2 0 0,-4 28 35 0 0,2 83 0 0 0,6-113-22 0 0,1-3 13 0 0,-3-10-103 0 0,10-11-1665 0 0,8-27-4426 0 0,-6 12 296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2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97 414 12439 0 0,'0'0'7182'0'0,"-9"0"-6090"0"0,5-1-1027 0 0,-1 0 0 0 0,0-1 1 0 0,0 0-1 0 0,1 0 1 0 0,-1 0-1 0 0,1 0 1 0 0,0 0-1 0 0,-1-1 1 0 0,1 0-1 0 0,0 0 1 0 0,0 0-1 0 0,1-1 0 0 0,-1 1 1 0 0,1-1-1 0 0,0 0 1 0 0,0 1-1 0 0,0-2 1 0 0,0 1-1 0 0,1 0 1 0 0,-4-8-1 0 0,5 5-90 0 0,-1 0 0 0 0,1 0-1 0 0,1 0 1 0 0,-1 0 0 0 0,1 0 0 0 0,0 0 0 0 0,1 0-1 0 0,0 0 1 0 0,0 0 0 0 0,0 0 0 0 0,1 0-1 0 0,0 0 1 0 0,1 1 0 0 0,-1-1 0 0 0,1 1-1 0 0,0-1 1 0 0,1 1 0 0 0,5-8 0 0 0,4-4-212 0 0,1 1 0 0 0,0 0 0 0 0,1 1 0 0 0,28-23 0 0 0,-28 27 148 0 0,0 1-1 0 0,1 1 0 0 0,0 0 1 0 0,1 1-1 0 0,-1 1 0 0 0,2 0 1 0 0,-1 1-1 0 0,1 1 1 0 0,36-7-1 0 0,-39 11 171 0 0,-1 0 0 0 0,1 1 0 0 0,-1 0 1 0 0,1 1-1 0 0,-1 1 0 0 0,1 0 0 0 0,-1 1 0 0 0,0 1 0 0 0,1 0 1 0 0,-1 1-1 0 0,-1 0 0 0 0,1 1 0 0 0,19 10 0 0 0,-29-13-30 0 0,-1 0 1 0 0,1 1-1 0 0,-1-1 0 0 0,1 1 0 0 0,-1 0 1 0 0,0 0-1 0 0,0 0 0 0 0,0 0 0 0 0,2 4 0 0 0,-4-6-29 0 0,0 1-1 0 0,0-1 0 0 0,0 1 1 0 0,-1 0-1 0 0,1-1 0 0 0,0 1 1 0 0,-1 0-1 0 0,0-1 0 0 0,1 1 1 0 0,-1 0-1 0 0,0 0 0 0 0,0 0 1 0 0,0-1-1 0 0,0 1 0 0 0,0 0 1 0 0,0 0-1 0 0,0-1 0 0 0,-1 1 1 0 0,1 0-1 0 0,0 0 0 0 0,-1-1 1 0 0,0 1-1 0 0,-1 3 0 0 0,-4 5 41 0 0,-1 1 0 0 0,-1-1 1 0 0,1 0-1 0 0,-11 9 0 0 0,-38 35-4 0 0,50-48-37 0 0,-49 40-202 0 0,-2-3 1 0 0,-62 37-1 0 0,96-65-155 0 0,-1-2 0 0 0,0-1 0 0 0,-31 12 0 0 0,53-23 266 0 0,-1-1 1 0 0,1 1-1 0 0,-1-1 0 0 0,0 1 0 0 0,1-1 0 0 0,-1 0 0 0 0,1 0 1 0 0,-1 0-1 0 0,0 0 0 0 0,1 0 0 0 0,-1-1 0 0 0,1 1 0 0 0,-4-2 1 0 0,5 2-7 0 0,0 0 0 0 0,1-1 0 0 0,-1 1 0 0 0,0-1 0 0 0,0 0 0 0 0,0 1 0 0 0,1-1 1 0 0,-1 1-1 0 0,0-1 0 0 0,1 0 0 0 0,-1 0 0 0 0,0 1 0 0 0,1-1 0 0 0,-1 0 0 0 0,1 0 0 0 0,0 0 1 0 0,-1 0-1 0 0,1 0 0 0 0,0 0 0 0 0,-1 0 0 0 0,1 1 0 0 0,0-1 0 0 0,0 0 0 0 0,0 0 0 0 0,0 0 1 0 0,0 0-1 0 0,0 0 0 0 0,0 0 0 0 0,0 0 0 0 0,0 0 0 0 0,0 0 0 0 0,0 0 0 0 0,1 0 0 0 0,-1 0 1 0 0,0 0-1 0 0,1 0 0 0 0,0-1 0 0 0,3-8-1786 0 0,1 0 0 0 0,9-13 1 0 0,3-4-2797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4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6911 0 0,'3'-1'6640'0'0,"22"-6"-3044"0"0,31-13 0 0 0,62-35-3103 0 0,-23 8 13 0 0,-69 37-498 0 0,0 1 0 0 0,1 1 0 0 0,0 1 0 0 0,34-4 0 0 0,-27 9-3251 0 0,-24 2 333 0 0,14-2-3808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4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 6447 0 0,'0'0'10998'0'0,"-2"3"-10565"0"0,-22 47 79 0 0,2 0 1 0 0,-19 69-1 0 0,1 39 53 0 0,-20 66-211 0 0,48-188-335 0 0,-3 16 48 0 0,-41 89 0 0 0,25-81-54 0 0,-3-1 0 0 0,-2-2 0 0 0,-3-1-1 0 0,-62 68 1 0 0,96-119-15 0 0,-66 79-389 0 0,69-82 71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4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28 138 8751 0 0,'-3'0'674'0'0,"0"1"-549"0"0,-19 8 4496 0 0,23-6-2133 0 0,0-1-2307 0 0,0 0 0 0 0,0 1 0 0 0,0-1 0 0 0,1 0 0 0 0,-1 1 0 0 0,0-1-1 0 0,1 0 1 0 0,0 0 0 0 0,-1 0 0 0 0,1 0 0 0 0,0-1 0 0 0,0 1 0 0 0,0 0 0 0 0,0-1 0 0 0,4 3-1 0 0,-2-2-74 0 0,0 0 0 0 0,1-1 0 0 0,0 1-1 0 0,-1-1 1 0 0,1 0 0 0 0,0 0 0 0 0,9 1-1 0 0,5-2-69 0 0,1-1-1 0 0,-1-1 0 0 0,26-5 0 0 0,-30 5 306 0 0,77-18 454 0 0,127-43 1 0 0,-80 19-325 0 0,1 8-674 0 0,-47 18-3070 0 0,-77 14 264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4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24 148 5527 0 0,'0'0'498'0'0,"2"2"-406"0"0,6 8 1137 0 0,-1 1-1 0 0,0 0 1 0 0,-1 0 0 0 0,0 0 0 0 0,6 20 0 0 0,18 67 4946 0 0,-17-52-6599 0 0,-6-22 515 0 0,34 100 124 0 0,-40-121-284 0 0,0-3 10 0 0,-1 1 0 0 0,1-1 1 0 0,-1 1-1 0 0,1 0 0 0 0,0-1 1 0 0,-1 1-1 0 0,1-1 0 0 0,0 0 0 0 0,0 1 1 0 0,-1-1-1 0 0,1 0 0 0 0,0 1 0 0 0,0-1 1 0 0,0 0-1 0 0,0 0 0 0 0,-1 0 1 0 0,3 0-1 0 0,13 0-4457 0 0,-2-8-1462 0 0</inkml:trace>
  <inkml:trace contextRef="#ctx0" brushRef="#br0" timeOffset="1">526 1 10135 0 0,'-2'1'778'0'0,"-31"17"-357"0"0,22-13 733 0 0,2 1 0 0 0,-13 8 0 0 0,19-12-951 0 0,0 1 0 0 0,0 0 0 0 0,0 0 0 0 0,0 0 0 0 0,0 0 0 0 0,1 0 0 0 0,-1 1 0 0 0,1-1 0 0 0,-4 8 0 0 0,-13 34 434 0 0,-59 119 731 0 0,37-90-1126 0 0,-93 173 510 0 0,15 7 590 0 0,114-239-1074 0 0,0 0 1 0 0,1 0-1 0 0,1 0 0 0 0,-2 23 0 0 0,2-26 373 0 0,2-5-4245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4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0 6911 0 0,'-1'2'315'0'0,"-42"41"114"0"0,24-19 2019 0 0,2 2-1 0 0,-18 32 0 0 0,-22 58 3721 0 0,38-76-6023 0 0,-90 211 527 0 0,15-34-535 0 0,-54 136 54 0 0,77-175-670 0 0,64-163 172 0 0,1 0 0 0 0,-2-1 1 0 0,0 0-1 0 0,-11 14 0 0 0,11-17-1073 0 0,-1-1 0 0 0,-19 17 0 0 0,0-4-1876 0 0,14-14 1522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4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94 7367 0 0,'6'-4'157'0'0,"0"0"0"0"0,-1 1-1 0 0,1-2 1 0 0,4-4 0 0 0,-6 5 166 0 0,1 0 0 0 0,0 0 0 0 0,0 0 0 0 0,0 1 0 0 0,8-4 0 0 0,8-1 1331 0 0,0 0 0 0 0,1 1 0 0 0,0 2 0 0 0,24-4 0 0 0,-23 6-1224 0 0,0 1-1 0 0,0 1 1 0 0,1 1 0 0 0,-1 2 0 0 0,0 0-1 0 0,43 10 1 0 0,-61-11-358 0 0,1 1-1 0 0,0 0 1 0 0,-1 0-1 0 0,1 0 1 0 0,-1 1-1 0 0,0 0 0 0 0,0 0 1 0 0,0 0-1 0 0,0 1 1 0 0,0-1-1 0 0,-1 1 1 0 0,1 0-1 0 0,-1 1 1 0 0,6 7-1 0 0,-7-6-25 0 0,1 0-1 0 0,-1 0 1 0 0,0 0-1 0 0,0 1 1 0 0,-1-1-1 0 0,0 1 1 0 0,0 0-1 0 0,0 0 1 0 0,-1-1 0 0 0,0 1-1 0 0,-1 0 1 0 0,1 9-1 0 0,-2-5-8 0 0,0-1 0 0 0,-1 1 1 0 0,0 0-1 0 0,-1-1 0 0 0,0 1 0 0 0,0-1 0 0 0,-1 0 0 0 0,0 0 0 0 0,-1 0 1 0 0,-1-1-1 0 0,1 0 0 0 0,-1 0 0 0 0,-13 15 0 0 0,-1-2 83 0 0,-1-1 0 0 0,0 0 0 0 0,-46 31 0 0 0,31-26-167 0 0,-2-2 1 0 0,-53 25-1 0 0,73-41 22 0 0,-1 0-1 0 0,-1-1 1 0 0,0-1 0 0 0,0 0-1 0 0,0-2 1 0 0,0 0 0 0 0,-26 0-1 0 0,40-3-15 0 0,0-1 0 0 0,0-1-1 0 0,0 1 1 0 0,0-1 0 0 0,0 0-1 0 0,1 0 1 0 0,-7-3 0 0 0,10 4-59 0 0,1-1 0 0 0,-1 0 1 0 0,0 1-1 0 0,1-1 1 0 0,-1 0-1 0 0,1 0 0 0 0,-1 0 1 0 0,1-1-1 0 0,0 1 0 0 0,0 0 1 0 0,-1 0-1 0 0,1-1 0 0 0,0 1 1 0 0,0-1-1 0 0,0 1 0 0 0,0-1 1 0 0,0 1-1 0 0,1-1 0 0 0,-1 1 1 0 0,0-1-1 0 0,1 0 0 0 0,-1 1 1 0 0,1-1-1 0 0,0 0 0 0 0,-1 0 1 0 0,1 1-1 0 0,0-4 0 0 0,4-21-5029 0 0,5-8-1526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4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114 104 13215 0 0,'0'0'1195'0'0,"0"2"-982"0"0,1 5 140 0 0,0 0 0 0 0,1-1 0 0 0,0 1 0 0 0,0 0 0 0 0,0-1 0 0 0,1 0 0 0 0,-1 1-1 0 0,2-1 1 0 0,5 9 0 0 0,-6-12-197 0 0,-1 0-1 0 0,1 0 1 0 0,0 0 0 0 0,0 0-1 0 0,0-1 1 0 0,0 0-1 0 0,1 1 1 0 0,-1-1 0 0 0,0-1-1 0 0,1 1 1 0 0,0 0-1 0 0,-1-1 1 0 0,1 0 0 0 0,0 0-1 0 0,0 0 1 0 0,0 0-1 0 0,-1 0 1 0 0,8-1 0 0 0,8 1 61 0 0,0-2 0 0 0,0-1 1 0 0,0 0-1 0 0,33-9 1 0 0,71-28 673 0 0,-104 31-992 0 0,33-17 0 0 0,-44 20 54 0 0,1 0-1 0 0,-1 0 0 0 0,-1-1 0 0 0,1-1 0 0 0,12-13 0 0 0,-18 18 3 0 0,0 0 1 0 0,0-1-1 0 0,-1 1 0 0 0,0-1 1 0 0,1 1-1 0 0,-1-1 1 0 0,0 1-1 0 0,0-1 0 0 0,0 0 1 0 0,0 1-1 0 0,-1-1 1 0 0,1 0-1 0 0,-1 0 0 0 0,0 1 1 0 0,0-5-1 0 0,0 6 24 0 0,0-1-1 0 0,0 1 1 0 0,-1-1 0 0 0,1 1-1 0 0,-1-1 1 0 0,1 1-1 0 0,-1 0 1 0 0,1-1 0 0 0,-1 1-1 0 0,0-1 1 0 0,0 1-1 0 0,0 0 1 0 0,0 0-1 0 0,0 0 1 0 0,0-1 0 0 0,0 1-1 0 0,0 0 1 0 0,0 0-1 0 0,0 0 1 0 0,0 1 0 0 0,-1-1-1 0 0,1 0 1 0 0,0 0-1 0 0,-1 1 1 0 0,1-1-1 0 0,-1 1 1 0 0,1-1 0 0 0,-4 0-1 0 0,-1 0 13 0 0,-1 0 0 0 0,0 1 1 0 0,1 0-1 0 0,-1 0 0 0 0,0 0 0 0 0,0 1 0 0 0,1 0 0 0 0,-11 3 0 0 0,-6 2-15 0 0,-22 11 0 0 0,19-6 28 0 0,1 2-1 0 0,1 0 1 0 0,0 2 0 0 0,1 0-1 0 0,0 2 1 0 0,-29 28 0 0 0,15-8 23 0 0,1 2 0 0 0,-46 64 0 0 0,67-82 47 0 0,1 0-1 0 0,1 2 1 0 0,-13 30 0 0 0,22-43-52 0 0,0 0 1 0 0,0 0 0 0 0,2 1 0 0 0,-1-1 0 0 0,1 0 0 0 0,1 1 0 0 0,0 0 0 0 0,0-1 0 0 0,1 1 0 0 0,2 17 0 0 0,-2-25-23 0 0,0 0 0 0 0,1 0 1 0 0,0 0-1 0 0,0-1 0 0 0,0 1 1 0 0,0 0-1 0 0,0-1 0 0 0,0 1 1 0 0,1 0-1 0 0,-1-1 0 0 0,1 1 1 0 0,0-1-1 0 0,-1 0 0 0 0,1 0 1 0 0,0 0-1 0 0,0 0 0 0 0,4 3 1 0 0,-3-3-3 0 0,1-1-1 0 0,-1 1 1 0 0,0-1 0 0 0,1 0 0 0 0,-1 0 0 0 0,0 0 0 0 0,1 0 0 0 0,-1-1-1 0 0,1 1 1 0 0,0-1 0 0 0,-1 0 0 0 0,6 0 0 0 0,5-2-48 0 0,0-1 1 0 0,0 0-1 0 0,-1-1 1 0 0,1 0-1 0 0,25-12 1 0 0,164-92-2804 0 0,-165 86 1539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4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9215 0 0,'0'0'7514'0'0,"0"3"-7181"0"0,0 16-78 0 0,-1 0-1 0 0,-1-1 1 0 0,-1 1 0 0 0,0-1-1 0 0,-7 22 1 0 0,3-13-83 0 0,-65 238 978 0 0,3-15-263 0 0,57-206-898 0 0,-7 38-107 0 0,18-80-41 0 0,19-20-10377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4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18 7367 0 0,'10'-15'334'0'0,"-8"12"1939"0"0,-2 4-2005 0 0,0 0 1 0 0,0 0-1 0 0,0 0 0 0 0,1 0 1 0 0,-1 1-1 0 0,-1-1 0 0 0,1 0 1 0 0,0 0-1 0 0,0 0 1 0 0,0 0-1 0 0,-1 0 0 0 0,1 1 1 0 0,-1 3 422 0 0,-4 21 764 0 0,0-1 0 0 0,-18 47 0 0 0,-26 48-322 0 0,5-17-360 0 0,-64 183-311 0 0,63-171-2087 0 0,39-103-3090 0 0,0-2-1545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4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158 211 4143 0 0,'-35'3'576'0'0,"-41"8"-1"0"0,30 0 9704 0 0,47-11-10201 0 0,0 0 1 0 0,0 1 0 0 0,0-1 0 0 0,0 0-1 0 0,0 0 1 0 0,0 1 0 0 0,0-1 0 0 0,0 0-1 0 0,0 1 1 0 0,0-1 0 0 0,2 1 0 0 0,4 3 108 0 0,11 0 45 0 0,-1-1 0 0 0,1 0 1 0 0,-1-2-1 0 0,1 0 0 0 0,18-1 1 0 0,90-13 689 0 0,-113 12-794 0 0,462-83 2804 0 0,-291 48-2406 0 0,356-54 650 0 0,-502 86-1362 0 0,0-3 0 0 0,47-13-1 0 0,-83 19-410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2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50 6911 0 0,'0'0'528'0'0,"4"-18"1636"0"0,-4 17-1492 0 0,0-1-1 0 0,0 0 0 0 0,-1 0 0 0 0,1 0 1 0 0,0 0-1 0 0,0 1 0 0 0,-1-1 1 0 0,1 0-1 0 0,-2-2 0 0 0,1 3-564 0 0,1 0 0 0 0,-1 0 0 0 0,0 1-1 0 0,1-1 1 0 0,-1 0 0 0 0,0 0 0 0 0,0 1 0 0 0,0-1 0 0 0,0 0-1 0 0,0 1 1 0 0,0-1 0 0 0,0 1 0 0 0,0 0 0 0 0,0-1-1 0 0,0 1 1 0 0,0 0 0 0 0,0-1 0 0 0,0 1 0 0 0,-2 0 0 0 0,-3-1-23 0 0,1 1 0 0 0,-1 0 0 0 0,0 0 0 0 0,0 1 1 0 0,0 0-1 0 0,0 0 0 0 0,-7 2 0 0 0,-41 16-186 0 0,43-15 149 0 0,-149 73-47 0 0,71-32 0 0 0,53-28 0 0 0,3-3 0 0 0,1 2 0 0 0,1 1 0 0 0,-49 36 0 0 0,77-51-7 0 0,1 1-1 0 0,-1-1 0 0 0,0 1 1 0 0,1 0-1 0 0,0 0 1 0 0,-4 5-1 0 0,2 3-3 0 0,4-10 8 0 0,0 0-1 0 0,0-1 0 0 0,0 1 0 0 0,1 0 1 0 0,-1 0-1 0 0,0-1 0 0 0,0 1 1 0 0,0 0-1 0 0,0-1 0 0 0,1 1 0 0 0,-1 0 1 0 0,0-1-1 0 0,1 1 0 0 0,-1 0 1 0 0,0-1-1 0 0,1 1 0 0 0,-1 0 1 0 0,1-1-1 0 0,-1 1 0 0 0,1-1 0 0 0,-1 1 1 0 0,1 0-1 0 0,1 0-2 0 0,0 0 0 0 0,0 0 0 0 0,0 0 0 0 0,0 0 0 0 0,-1-1 0 0 0,1 1 0 0 0,4 1 0 0 0,3-1-24 0 0,0 0 0 0 0,16 0 0 0 0,-23-1 19 0 0,50-1-93 0 0,-17 0 0 0 0,47 4 0 0 0,-71-2 95 0 0,1 1 0 0 0,-1 1 1 0 0,0 0-1 0 0,1 0 1 0 0,-1 1-1 0 0,0 0 0 0 0,-1 1 1 0 0,11 6-1 0 0,-13-6 29 0 0,0 0-1 0 0,0 1 0 0 0,0 0 0 0 0,-1 1 1 0 0,0-1-1 0 0,0 1 0 0 0,-1 1 1 0 0,7 9-1 0 0,-10-13 23 0 0,-1 0 1 0 0,0 0-1 0 0,0 0 1 0 0,0 0-1 0 0,-1 0 0 0 0,1 0 1 0 0,-1 0-1 0 0,0 1 1 0 0,0-1-1 0 0,0 1 0 0 0,-1-1 1 0 0,0 0-1 0 0,0 1 0 0 0,0-1 1 0 0,0 1-1 0 0,-1-1 1 0 0,1 0-1 0 0,-1 1 0 0 0,0-1 1 0 0,-3 7-1 0 0,2-7 21 0 0,0-1-1 0 0,0 1 1 0 0,-1 0-1 0 0,0-1 1 0 0,1 1-1 0 0,-1-1 1 0 0,0 0-1 0 0,-1 0 1 0 0,1 0-1 0 0,-1-1 1 0 0,1 1-1 0 0,-1-1 1 0 0,0 1-1 0 0,1-1 1 0 0,-1-1-1 0 0,-6 3 1 0 0,-7 2 137 0 0,0-1 0 0 0,-28 5 0 0 0,-10-1-37 0 0,-68 1 0 0 0,-57-7-292 0 0,142-3 87 0 0,36 0 33 0 0,-3 0-110 0 0,0 0-1 0 0,0 0 1 0 0,0 0-1 0 0,1 0 1 0 0,-1-1-1 0 0,0 0 0 0 0,0 0 1 0 0,0 0-1 0 0,0-1 1 0 0,1 1-1 0 0,-6-4 1 0 0,9 4-400 0 0,14-22-3547 0 0,1 9-1604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2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12 12895 0 0,'10'-11'4231'0'0,"-11"21"-2156"0"0,-14 23-1459 0 0,-14 20-324 0 0,-3-2 1 0 0,-2-1 0 0 0,-78 88-1 0 0,-12 18-147 0 0,50-61-126 0 0,44-57-13 0 0,-13 13-107 0 0,3 2 0 0 0,-50 86 0 0 0,90-138 81 0 0,-6 9-65 0 0,2 0 1 0 0,-1 0-1 0 0,-3 13 0 0 0,7-21 2 0 0,1 1 0 0 0,-1-1 0 0 0,0 0 0 0 0,1 1 0 0 0,0-1 0 0 0,0 0 0 0 0,0 1 0 0 0,0-1 0 0 0,0 0-1 0 0,0 1 1 0 0,1-1 0 0 0,-1 0 0 0 0,1 1 0 0 0,-1-1 0 0 0,1 0 0 0 0,0 1 0 0 0,0-1 0 0 0,0 0 0 0 0,0 0-1 0 0,0 0 1 0 0,3 3 0 0 0,7 4-1201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5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1 433 7367 0 0,'0'0'4844'0'0,"3"0"-2590"0"0,9-2-681 0 0,21-7 1 0 0,2 0-996 0 0,290-58 2207 0 0,156-35 475 0 0,-38 8-1236 0 0,-13 20-1254 0 0,-67 12-4395 0 0,-329 56-2206 0 0,-6-2-1751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5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241 189 5983 0 0,'0'0'1943'0'0,"0"2"-479"0"0,-2 4-924 0 0,1-1 0 0 0,-1 1 1 0 0,1-1-1 0 0,1 1 0 0 0,-1 0 0 0 0,1-1 0 0 0,0 1 0 0 0,0 0 1 0 0,2 7-1 0 0,-1-8-404 0 0,0 0-1 0 0,0 0 1 0 0,1-1 0 0 0,0 1 0 0 0,0 0 0 0 0,0 0 0 0 0,1-1-1 0 0,-1 1 1 0 0,1-1 0 0 0,0 0 0 0 0,0 0 0 0 0,1 0-1 0 0,-1 0 1 0 0,1-1 0 0 0,0 1 0 0 0,0-1 0 0 0,5 4 0 0 0,-5-5-57 0 0,0 1 1 0 0,1-1 0 0 0,-1 0 0 0 0,1 0 0 0 0,-1-1 0 0 0,1 0-1 0 0,0 1 1 0 0,0-1 0 0 0,0-1 0 0 0,-1 1 0 0 0,1-1-1 0 0,0 0 1 0 0,0 0 0 0 0,0 0 0 0 0,0 0 0 0 0,0-1 0 0 0,0 0-1 0 0,8-3 1 0 0,4-2 104 0 0,-1-1 0 0 0,1-1 0 0 0,26-18 0 0 0,-29 18-102 0 0,43-28 10 0 0,-2-3 0 0 0,56-51 0 0 0,-107 87-92 0 0,35-34-61 0 0,-35 33 45 0 0,-1 0-1 0 0,0 1 1 0 0,-1-1-1 0 0,1 0 0 0 0,0 0 1 0 0,-1-1-1 0 0,0 1 1 0 0,0 0-1 0 0,1-6 1 0 0,-2 9-10 0 0,-1 0 0 0 0,0 0 0 0 0,0 0 0 0 0,1-1 0 0 0,-1 1 0 0 0,0 0 0 0 0,0 0 0 0 0,0 0 0 0 0,0-1 0 0 0,-1 1 0 0 0,1 0 0 0 0,0 0 0 0 0,0 0 0 0 0,-1 0 0 0 0,1-1 0 0 0,-1 1 0 0 0,1 0 0 0 0,-1 0 0 0 0,1 0 0 0 0,-1 0 0 0 0,0 0 0 0 0,-1-1 1 0 0,1 0-6 0 0,-1 1 1 0 0,0 0 0 0 0,1 0-1 0 0,-1 0 1 0 0,0 0 0 0 0,0 0-1 0 0,0 1 1 0 0,0-1 0 0 0,0 0 0 0 0,0 1-1 0 0,0-1 1 0 0,-2 1 0 0 0,-5-1-27 0 0,0 1 0 0 0,1 0 1 0 0,-1 0-1 0 0,0 1 1 0 0,-9 2-1 0 0,-9 4 388 0 0,0 0-1 0 0,-34 15 1 0 0,-50 29-828 0 0,84-38-50 0 0,-74 39 534 0 0,-141 99 1 0 0,231-144 151 0 0,2 0 0 0 0,-1 1 0 0 0,1 0 1 0 0,0 1-1 0 0,1 0 0 0 0,0 1 0 0 0,-12 18 1 0 0,18-25-91 0 0,0 1 0 0 0,1-1 1 0 0,-1 1-1 0 0,1-1 0 0 0,0 1 1 0 0,0-1-1 0 0,0 1 0 0 0,0 0 0 0 0,1 0 1 0 0,-1 0-1 0 0,1-1 0 0 0,0 7 1 0 0,1-7-26 0 0,0 0 0 0 0,-1 0 0 0 0,1 0 0 0 0,1 0 0 0 0,-1 0 0 0 0,0-1 0 0 0,1 1 0 0 0,-1 0 0 0 0,1-1 0 0 0,0 1 0 0 0,0-1 0 0 0,0 1 0 0 0,0-1 0 0 0,0 0 0 0 0,0 0 0 0 0,0 0 0 0 0,6 3 1 0 0,1 1 10 0 0,1-1 0 0 0,0 0 0 0 0,0-1 0 0 0,1 0 0 0 0,-1 0 0 0 0,1-1 0 0 0,14 2 0 0 0,78 6 167 0 0,-101-11-198 0 0,166 2 222 0 0,-135-4-1247 0 0,-1-2 0 0 0,0-1 1 0 0,43-14-1 0 0,-14-1-892 0 0,-5 2-21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5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147 582 7831 0 0,'-1'1'603'0'0,"-2"2"-363"0"0,1 1 0 0 0,-1-2 0 0 0,0 1 0 0 0,0 0 0 0 0,-6 4 0 0 0,6-6 379 0 0,0 1-1 0 0,0 0 0 0 0,0-1 0 0 0,0 1 1 0 0,-1-1-1 0 0,1 0 0 0 0,0 0 1 0 0,-1 0-1 0 0,1 0 0 0 0,-6 0 0 0 0,6-1-202 0 0,0 0 0 0 0,1-1 0 0 0,-1 1 0 0 0,0 0 0 0 0,0-1 0 0 0,0 1 0 0 0,1-1 0 0 0,-1 0 0 0 0,0 0 0 0 0,1 0 0 0 0,-1 0 0 0 0,1-1 0 0 0,-4-1 0 0 0,3 0-453 0 0,1 1 0 0 0,-1 0 0 0 0,1 0 0 0 0,-1-1-1 0 0,1 0 1 0 0,0 1 0 0 0,-3-7 0 0 0,2 3 152 0 0,0-1-1 0 0,0 0 1 0 0,1 0 0 0 0,0-1-1 0 0,0 1 1 0 0,1 0 0 0 0,0 0 0 0 0,0-1-1 0 0,1 1 1 0 0,0-1 0 0 0,0 1-1 0 0,0-1 1 0 0,1 1 0 0 0,1 0-1 0 0,-1-1 1 0 0,1 1 0 0 0,5-12 0 0 0,1-1-88 0 0,1 0 1 0 0,0 0 0 0 0,2 1 0 0 0,24-33 0 0 0,-12 22-139 0 0,2 0 0 0 0,1 2 0 0 0,1 1 0 0 0,2 1-1 0 0,0 1 1 0 0,2 2 0 0 0,0 1 0 0 0,1 1 0 0 0,51-23 0 0 0,-69 38-308 0 0,0 0 1 0 0,0 1-1 0 0,1 1 0 0 0,21-4 1 0 0,-29 7-131 0 0,0 0 1 0 0,0 1 0 0 0,0 0 0 0 0,-1 0 0 0 0,1 0-1 0 0,0 1 1 0 0,0 0 0 0 0,0 1 0 0 0,0-1 0 0 0,-1 1-1 0 0,13 6 1 0 0,-3-1-1148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5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106 691 1375 0 0,'-1'2'66'0'0,"-2"2"83"0"0,1 0 1 0 0,-1 0 0 0 0,0 0-1 0 0,0 0 1 0 0,0-1 0 0 0,0 1-1 0 0,-1-1 1 0 0,1 0 0 0 0,-1 0-1 0 0,-6 4 1 0 0,-1-1 4652 0 0,-2-2 4051 0 0,12-4-8755 0 0,0 0 1 0 0,0 0 0 0 0,0 0-1 0 0,0 0 1 0 0,-1-1-1 0 0,1 1 1 0 0,0 0-1 0 0,0 0 1 0 0,0-1-1 0 0,0 1 1 0 0,0 0-1 0 0,0-1 1 0 0,0 1-1 0 0,0-1 1 0 0,0 1 0 0 0,0-1-1 0 0,0 0 1 0 0,0 0-1 0 0,0 1 1 0 0,0-1-1 0 0,0 0 1 0 0,0 0-1 0 0,1 0 1 0 0,-1 0-1 0 0,0 0 1 0 0,0-2 0 0 0,-1 0 33 0 0,1 0 1 0 0,-1 0-1 0 0,1 0 1 0 0,0 0-1 0 0,0 0 1 0 0,0-1 0 0 0,-1-4-1 0 0,1-7 222 0 0,1 1-1 0 0,0-1 1 0 0,1 0-1 0 0,1 1 1 0 0,0-1 0 0 0,8-25-1 0 0,3 0 362 0 0,19-41-1 0 0,-19 55-636 0 0,1 0 1 0 0,1 1-1 0 0,1 0 0 0 0,1 2 0 0 0,1 0 0 0 0,32-30 1 0 0,-5 9-119 0 0,101-71 0 0 0,-123 99 29 0 0,0 2 1 0 0,41-19-1 0 0,-53 28-187 0 0,0 0 1 0 0,0 1 0 0 0,1 1-1 0 0,0 0 1 0 0,0 0-1 0 0,-1 1 1 0 0,2 1-1 0 0,15 0 1 0 0,-23 1-295 0 0,0 0 1 0 0,-1 1-1 0 0,1 0 1 0 0,-1 0-1 0 0,5 2 1 0 0,5 2-1035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5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18 10159 0 0,'0'0'464'0'0,"2"-1"-8"0"0,6-2-290 0 0,2 1 4676 0 0,-12 2-4242 0 0,-7 1-326 0 0,0 0-1 0 0,-1 0 1 0 0,1 1 0 0 0,0 1-1 0 0,0 0 1 0 0,0 0-1 0 0,0 0 1 0 0,1 1 0 0 0,-1 1-1 0 0,1-1 1 0 0,0 1-1 0 0,1 1 1 0 0,-13 9-1 0 0,-3 6-85 0 0,0 1 0 0 0,-34 44 0 0 0,54-62-186 0 0,-66 91 113 0 0,63-85-104 0 0,0 0 0 0 0,0 1 0 0 0,2-1 1 0 0,-1 1-1 0 0,1 0 0 0 0,1 1 0 0 0,-4 20 0 0 0,6-29-11 0 0,1-1 0 0 0,0 0 0 0 0,0 0 0 0 0,0 1 0 0 0,0-1 0 0 0,0 0 0 0 0,0 0 0 0 0,0 1 0 0 0,1-1 0 0 0,0 0 0 0 0,-1 0 0 0 0,1 0 0 0 0,0 0 0 0 0,0 1 0 0 0,0-1 0 0 0,0 0 0 0 0,0-1 0 0 0,0 1 0 0 0,1 0 0 0 0,1 2 0 0 0,0-2 0 0 0,0 0 0 0 0,0 0 0 0 0,0 0 0 0 0,0 0 0 0 0,0-1 0 0 0,0 0 0 0 0,1 1 0 0 0,-1-1 0 0 0,0 0 0 0 0,1-1 0 0 0,-1 1 0 0 0,6 0 0 0 0,2-1 1 0 0,1 0 1 0 0,-1 0-1 0 0,0-1 0 0 0,0 0 0 0 0,0-1 1 0 0,0-1-1 0 0,0 1 0 0 0,16-8 0 0 0,5-4-4 0 0,42-24-1 0 0,-60 30-16 0 0,0 0 0 0 0,-1-1-1 0 0,0-1 1 0 0,-1 0 0 0 0,14-15 0 0 0,-21 20 47 0 0,0-1 0 0 0,-1 1 0 0 0,0-1 0 0 0,0 0-1 0 0,0 0 1 0 0,0 0 0 0 0,-1-1 0 0 0,0 0 0 0 0,-1 1 0 0 0,1-1 0 0 0,-1 0 0 0 0,-1 0 0 0 0,1 0 0 0 0,0-7 0 0 0,-2 4 23 0 0,-1 0 1 0 0,0 0 0 0 0,0 0-1 0 0,0 0 1 0 0,-1 1 0 0 0,-1-1-1 0 0,0 1 1 0 0,0-1-1 0 0,-1 1 1 0 0,0 0 0 0 0,0 0-1 0 0,-1 1 1 0 0,-1-1-1 0 0,-7-9 1 0 0,9 13-69 0 0,0 1-1 0 0,0 0 1 0 0,0-1-1 0 0,0 1 1 0 0,-1 1-1 0 0,0-1 1 0 0,1 1-1 0 0,-1 0 1 0 0,-1 0-1 0 0,1 0 1 0 0,0 1-1 0 0,-1-1 1 0 0,1 1-1 0 0,-1 1 1 0 0,0-1-1 0 0,0 1 1 0 0,1 0 0 0 0,-1 0-1 0 0,0 1 1 0 0,0-1-1 0 0,0 2 1 0 0,0-1-1 0 0,0 0 1 0 0,-10 3-1 0 0,15-3-11 0 0,0 0-1 0 0,1 1 1 0 0,-1-1-1 0 0,0 0 1 0 0,0 0-1 0 0,1 0 1 0 0,-1 0-1 0 0,0 1 1 0 0,1-1-1 0 0,-1 0 1 0 0,0 1-1 0 0,1-1 1 0 0,-1 0-1 0 0,1 1 1 0 0,-1-1-1 0 0,1 1 1 0 0,-1-1-1 0 0,1 1 1 0 0,-1-1-1 0 0,1 1 1 0 0,-1 0-1 0 0,1-1 1 0 0,-1 1-1 0 0,1-1 1 0 0,0 1-1 0 0,-1 0 1 0 0,1-1-1 0 0,0 1 1 0 0,0 0-1 0 0,-1 1 0 0 0,2-1-117 0 0,-1 1 0 0 0,0-1 0 0 0,1 1 0 0 0,-1 0 0 0 0,1-1 0 0 0,0 0 0 0 0,-1 1 0 0 0,1-1 0 0 0,0 1 0 0 0,0-1 0 0 0,0 0 0 0 0,2 2 0 0 0,6 7-1494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6:5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3 514 15463 0 0,'0'0'5528'0'0,"0"-1"-5078"0"0,-1-5-220 0 0,0-1 1 0 0,1 1-1 0 0,0 0 1 0 0,0 0-1 0 0,1 0 1 0 0,-1 0-1 0 0,1 0 1 0 0,0 0-1 0 0,1 0 1 0 0,2-7-1 0 0,25-58 806 0 0,-13 37-821 0 0,1 1 0 0 0,2 1-1 0 0,34-46 1 0 0,-42 64-214 0 0,1 0 0 0 0,1 1 0 0 0,0 1 1 0 0,0 0-1 0 0,2 1 0 0 0,-1 0 0 0 0,1 1 1 0 0,1 1-1 0 0,22-10 0 0 0,-11 8 5 0 0,0 2-1 0 0,0 1 0 0 0,47-7 1 0 0,85-2-2137 0 0,-119 14 434 0 0,-16 1-77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7:5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1 4143 0 0,'0'0'191'0'0,"-2"-1"-11"0"0,0 1 175 0 0,-1 0-1 0 0,1 0 1 0 0,-1 0-1 0 0,1 0 1 0 0,-1 1 0 0 0,1-1-1 0 0,0 1 1 0 0,-1-1-1 0 0,1 1 1 0 0,0 0-1 0 0,-1 0 1 0 0,1 0-1 0 0,0 0 1 0 0,0 0 0 0 0,0 0-1 0 0,0 1 1 0 0,-4 2-1 0 0,-5 6 1144 0 0,-18 16 1 0 0,8-4-948 0 0,2 2 1 0 0,0 0 0 0 0,-31 53-1 0 0,-31 89 708 0 0,39-47-776 0 0,5-9-375 0 0,-17 31-41 0 0,-26 61-59 0 0,63-165-8 0 0,-2 0 0 0 0,-1-2 0 0 0,-32 42-1 0 0,-165 175 65 0 0,196-231-120 0 0,-11 12-120 0 0,30-32 4 0 0,14-15-7960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7:5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28 190 6911 0 0,'-2'0'528'0'0,"1"0"-273"0"0,-2 0-428 0 0,-2 1 482 0 0,-12 2 4791 0 0,31 1-4367 0 0,-5 0-581 0 0,11 1 72 0 0,0-2-1 0 0,1 0 1 0 0,0-2-1 0 0,-1 0 1 0 0,1-1-1 0 0,0-1 1 0 0,31-6-1 0 0,15-7 865 0 0,105-36 0 0 0,-148 43-818 0 0,45-17 463 0 0,-21 7-177 0 0,1 2 0 0 0,1 2-1 0 0,61-8 1 0 0,-89 18-961 0 0,42-10 1 0 0,-8-7-3481 0 0,-35 11-2171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7:59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0 4143 0 0,'0'0'191'0'0,"-1"2"-11"0"0,-13 17 2700 0 0,1 1-1 0 0,0 0 1 0 0,-12 31-1 0 0,-25 69-86 0 0,-61 210-805 0 0,24-66-1979 0 0,-20-7 8 0 0,91-224-32 0 0,-3-1 0 0 0,0 0 0 0 0,-2-2-1 0 0,-1 0 1 0 0,-1-2 0 0 0,-2 0 0 0 0,-1-1 0 0 0,-1-2-1 0 0,-45 33 1 0 0,-31 16 15 0 0,89-66 12 0 0,13-7-8 0 0,1-1 0 0 0,-1 0-1 0 0,0 1 1 0 0,1-1 0 0 0,-1 0-1 0 0,0 0 1 0 0,1 0 0 0 0,-1 0-1 0 0,0 1 1 0 0,1-1 0 0 0,-1 0-1 0 0,0 0 1 0 0,1 0 0 0 0,-1 0-1 0 0,0-1 1 0 0,0 1 0 0 0,0 0-1 0 0,0-1 1 0 0,1 0-1 0 0,-1 1 0 0 0,1-1 0 0 0,-1 1 1 0 0,1-1-1 0 0,-1 0 0 0 0,1 1 1 0 0,-1-1-1 0 0,1 0 0 0 0,0 1 1 0 0,0-1-1 0 0,-1 0 0 0 0,1 0 1 0 0,0 1-1 0 0,0-1 0 0 0,0 0 1 0 0,0 0-1 0 0,-1 0 0 0 0,1 1 1 0 0,0-1-1 0 0,1 0 0 0 0,-1 0 1 0 0,0 1-1 0 0,0-1 0 0 0,0 0 1 0 0,1-1-1 0 0,0-2 7 0 0,0 0 0 0 0,0 1-1 0 0,0-1 1 0 0,1 1 0 0 0,2-5 0 0 0,9-10-20 0 0,1 0 1 0 0,0 1-1 0 0,2 0 0 0 0,0 1 1 0 0,25-18-1 0 0,-5 2-32 0 0,43-43-195 0 0,30-27-50 0 0,-90 85 272 0 0,-12 10-16 0 0,1 0 1 0 0,-1 1-1 0 0,1 0 0 0 0,12-6 1 0 0,-4 7 19 0 0,-15 6 10 0 0,1-1-1 0 0,-1 0 1 0 0,1 1-1 0 0,-1-1 1 0 0,1 1 0 0 0,-1-1-1 0 0,0 1 1 0 0,1 0-1 0 0,-1-1 1 0 0,0 1-1 0 0,0 0 1 0 0,1 0-1 0 0,-1 0 1 0 0,0 0 0 0 0,0 0-1 0 0,0 0 1 0 0,0 1-1 0 0,0-1 1 0 0,0 0-1 0 0,-1 0 1 0 0,1 1-1 0 0,0-1 1 0 0,0 0 0 0 0,-1 1-1 0 0,1-1 1 0 0,-1 1-1 0 0,1 2 1 0 0,1 5 36 0 0,1 1 0 0 0,0 20 0 0 0,-2-24-12 0 0,1 45 192 0 0,-2 0 0 0 0,-2 0 0 0 0,-10 61 0 0 0,5-55-364 0 0,7-54-2 0 0,15-3-4593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0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98 200 7831 0 0,'0'0'603'0'0,"1"2"-396"0"0,2 8 752 0 0,1 1 0 0 0,0-1 0 0 0,1 0 1 0 0,0 0-1 0 0,7 9 0 0 0,-10-16-717 0 0,1 0-1 0 0,-1 0 0 0 0,1 0 1 0 0,0 0-1 0 0,0 0 1 0 0,0 0-1 0 0,1-1 1 0 0,-1 0-1 0 0,1 1 0 0 0,-1-1 1 0 0,1-1-1 0 0,0 1 1 0 0,-1 0-1 0 0,1-1 1 0 0,0 0-1 0 0,0 0 0 0 0,5 1 1 0 0,2-1-69 0 0,0-1 0 0 0,0 0 0 0 0,0 0 0 0 0,1-2 0 0 0,-1 1 0 0 0,0-1 1 0 0,-1-1-1 0 0,1 0 0 0 0,0 0 0 0 0,-1-1 0 0 0,15-8 0 0 0,-12 6-145 0 0,-1-1 0 0 0,0-1 0 0 0,0 0 0 0 0,-1-1 0 0 0,0 0 0 0 0,-1-1 0 0 0,1 0 0 0 0,13-18 0 0 0,-21 23-60 0 0,0 1 0 0 0,-1-1-1 0 0,1 0 1 0 0,-1 0 0 0 0,0 0 0 0 0,0 0-1 0 0,-1 0 1 0 0,0 0 0 0 0,0 0 0 0 0,0-1-1 0 0,0 1 1 0 0,-1 0 0 0 0,0-1-1 0 0,0 1 1 0 0,0 0 0 0 0,-1-1 0 0 0,1 1-1 0 0,-1 0 1 0 0,-1 0 0 0 0,1-1 0 0 0,-1 1-1 0 0,0 0 1 0 0,0 0 0 0 0,0 1 0 0 0,-1-1-1 0 0,0 0 1 0 0,1 1 0 0 0,-2 0-1 0 0,1-1 1 0 0,0 1 0 0 0,-1 0 0 0 0,0 1-1 0 0,0-1 1 0 0,-6-4 0 0 0,6 6 3 0 0,1 0-1 0 0,-1 0 1 0 0,1 1 0 0 0,-1-1-1 0 0,0 1 1 0 0,1 0 0 0 0,-1 0-1 0 0,0 0 1 0 0,0 0 0 0 0,0 1-1 0 0,0-1 1 0 0,0 1 0 0 0,0 0-1 0 0,0 1 1 0 0,0-1 0 0 0,0 0-1 0 0,0 1 1 0 0,0 0 0 0 0,-7 3-1 0 0,-4 1-18 0 0,-1 2 0 0 0,1 0-1 0 0,-19 12 1 0 0,13-6 65 0 0,0 1 0 0 0,0 1 0 0 0,2 1 0 0 0,0 1 0 0 0,1 0 0 0 0,1 1 0 0 0,0 1 0 0 0,1 1 1 0 0,-19 32-1 0 0,26-37 12 0 0,1 0 0 0 0,1 0 0 0 0,0 1 0 0 0,1 0-1 0 0,1 0 1 0 0,0 1 0 0 0,1 0 0 0 0,1 0 0 0 0,1 0 0 0 0,0 0 0 0 0,1 0 0 0 0,1 0 0 0 0,1 0 0 0 0,4 30 0 0 0,-3-37-24 0 0,1 1 1 0 0,0-1-1 0 0,0 0 0 0 0,1 0 0 0 0,0 0 0 0 0,1 0 1 0 0,0-1-1 0 0,1 0 0 0 0,8 12 0 0 0,-9-16-3 0 0,-1 0-1 0 0,1-1 1 0 0,-1 1 0 0 0,1-1-1 0 0,0 0 1 0 0,1-1 0 0 0,-1 1-1 0 0,1-1 1 0 0,-1 0 0 0 0,1 0-1 0 0,0-1 1 0 0,0 1 0 0 0,0-2-1 0 0,1 1 1 0 0,-1 0 0 0 0,12 0-1 0 0,3-2 16 0 0,0-1 0 0 0,0 0-1 0 0,0-2 1 0 0,0 0 0 0 0,-1-2 0 0 0,23-7 0 0 0,-19 4-572 0 0,-18 5-101 0 0,-4 2-43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2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490 215 9671 0 0,'12'-21'574'0'0,"2"1"-1"0"0,27-32 1 0 0,-27 37 1422 0 0,29-23-1 0 0,-26 23-891 0 0,-12 11-764 0 0,0-1-1 0 0,0 1 1 0 0,1 0-1 0 0,10-6 1 0 0,33-16 1458 0 0,-48 26-1219 0 0,5 9-483 0 0,-5-5-87 0 0,0 0 0 0 0,-1 0-1 0 0,0 0 1 0 0,0 0 0 0 0,0 0 0 0 0,0 0 0 0 0,-1 0 0 0 0,0 0 0 0 0,1 0 0 0 0,-1 0 0 0 0,-1 0-1 0 0,-1 5 1 0 0,1-2 20 0 0,-16 39 100 0 0,-1-1 1 0 0,-50 83 0 0 0,53-99-64 0 0,-167 276 369 0 0,154-257-392 0 0,-118 162 97 0 0,21-31-23 0 0,99-137-1011 0 0,3 1 1 0 0,-27 65-1 0 0,45-101-1092 0 0,5-7 1526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0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191 291 4143 0 0,'0'0'3874'0'0,"2"-2"-2757"0"0,-2 2-1051 0 0,0 0 1 0 0,0 0-1 0 0,0 0 0 0 0,0 0 1 0 0,1-1-1 0 0,-1 1 0 0 0,0 0 0 0 0,0 0 1 0 0,0 0-1 0 0,0 0 0 0 0,1 0 1 0 0,-1 0-1 0 0,0-1 0 0 0,0 1 0 0 0,0 0 1 0 0,1 0-1 0 0,-1 0 0 0 0,0 0 1 0 0,0 0-1 0 0,0 0 0 0 0,1 0 1 0 0,-1 0-1 0 0,0 0 0 0 0,0 0 0 0 0,0 0 1 0 0,1 0-1 0 0,-1 0 0 0 0,0 0 1 0 0,0 0-1 0 0,0 0 0 0 0,1 0 1 0 0,-1 0-1 0 0,0 1 0 0 0,0-1 0 0 0,0 0 1 0 0,1 0-1 0 0,-1 0 0 0 0,0 0 1 0 0,0 0-1 0 0,0 0 0 0 0,0 1 1 0 0,2 10 610 0 0,-2-8-603 0 0,-1 1 0 0 0,0-1 0 0 0,1 0 1 0 0,-1 1-1 0 0,0-1 0 0 0,-1 0 0 0 0,1 0 0 0 0,-3 4 0 0 0,-61 89 1262 0 0,53-80-1050 0 0,-2 0 0 0 0,1 0 0 0 0,-29 22 0 0 0,35-32-231 0 0,5-4-35 0 0,0 1 0 0 0,-1-1 0 0 0,0 0 0 0 0,1-1 0 0 0,-1 1 0 0 0,0 0 0 0 0,0-1 0 0 0,-6 3 0 0 0,7-4 33 0 0,2 0-48 0 0,-1-1-1 0 0,1 0 1 0 0,-1 0-1 0 0,1 0 1 0 0,-1 0 0 0 0,1 0-1 0 0,-1 1 1 0 0,1-1-1 0 0,0 0 1 0 0,-1 0-1 0 0,1 0 1 0 0,0 0-1 0 0,0 0 1 0 0,0 0 0 0 0,0 0-1 0 0,0 0 1 0 0,0 0-1 0 0,0 0 1 0 0,0 0-1 0 0,0 0 1 0 0,1 0-1 0 0,-1 0 1 0 0,0 0 0 0 0,1 0-1 0 0,-1 0 1 0 0,1 0-1 0 0,-1 0 1 0 0,1 0-1 0 0,-1 0 1 0 0,1 0-1 0 0,3-5-6 0 0,0 0-1 0 0,1 1 0 0 0,6-7 1 0 0,-8 9 7 0 0,85-87-4 0 0,37-40-16 0 0,-85 87 10 0 0,76-66 0 0 0,-110 104 105 0 0,1 0-1 0 0,0 1 1 0 0,0 0-1 0 0,11-4 1 0 0,-16 7 360 0 0,1 3-316 0 0,-1-1-126 0 0,1 0 0 0 0,0 1 0 0 0,-1-1 0 0 0,0 1 1 0 0,1 0-1 0 0,-1-1 0 0 0,0 1 0 0 0,0 0 0 0 0,0 1 1 0 0,0-1-1 0 0,0 0 0 0 0,-1 0 0 0 0,1 1 0 0 0,-1-1 1 0 0,1 1-1 0 0,-1-1 0 0 0,0 1 0 0 0,0 0 0 0 0,0-1 1 0 0,0 1-1 0 0,-1 0 0 0 0,2 4 0 0 0,-2 9 63 0 0,0 0 0 0 0,0-1 0 0 0,-6 29 0 0 0,-14 48 70 0 0,14-68-122 0 0,0 0 7 0 0,0-2 0 0 0,-2 1 0 0 0,-17 32 0 0 0,16-39-52 0 0,0-6-61 0 0,6-6 8 0 0,-3 2 43 0 0,5-5 24 0 0,1-1 1 0 0,-1 0-1 0 0,1 0 0 0 0,-1 0 0 0 0,1 0 0 0 0,-1 0 1 0 0,1 0-1 0 0,-1 0 0 0 0,1 0 0 0 0,0 0 1 0 0,-1 0-1 0 0,1 0 0 0 0,-1 0 0 0 0,1 0 0 0 0,-1 0 1 0 0,1-1-1 0 0,-1 1 0 0 0,1 0 0 0 0,-1 0 0 0 0,1 0 1 0 0,0-1-1 0 0,-1 1 0 0 0,1 0 0 0 0,0 0 1 0 0,-1-1-1 0 0,0 0 0 0 0,1 1 1 0 0,-1-1 3 0 0,0 0 1 0 0,0 0-1 0 0,0-1 1 0 0,0 1-1 0 0,0 0 0 0 0,0-1 1 0 0,1 1-1 0 0,-1 0 1 0 0,0-1-1 0 0,1 1 1 0 0,-1-1-1 0 0,1 1 0 0 0,0-1 1 0 0,-1 0-1 0 0,1 1 1 0 0,0-1-1 0 0,0 1 0 0 0,0-1 1 0 0,0 1-1 0 0,0-1 1 0 0,0 0-1 0 0,1 1 1 0 0,0-3-1 0 0,1-5-4 0 0,0 1 0 0 0,8-17-1 0 0,-9 23 5 0 0,14-29-34 0 0,2 0 0 0 0,1 2 0 0 0,2 0 0 0 0,0 0 0 0 0,2 2 0 0 0,33-31 0 0 0,-34 36 36 0 0,2 2-1 0 0,0 0 1 0 0,1 2-1 0 0,1 1 1 0 0,1 0 0 0 0,0 2-1 0 0,1 1 1 0 0,39-14-1 0 0,-55 25 86 0 0,0 0 0 0 0,1 0 0 0 0,-1 2 0 0 0,1-1-1 0 0,20 1 1 0 0,-26 1-40 0 0,-1 0-1 0 0,1 0 1 0 0,-1 1-1 0 0,1 0 1 0 0,-1 0 0 0 0,1 1-1 0 0,-1-1 1 0 0,0 1-1 0 0,0 0 1 0 0,0 1-1 0 0,0-1 1 0 0,0 1-1 0 0,0 0 1 0 0,4 4 0 0 0,-6-4-26 0 0,0 0 0 0 0,-1 1 0 0 0,1-1 0 0 0,-1 0 0 0 0,0 1 0 0 0,0-1 0 0 0,0 1 0 0 0,-1 0 0 0 0,1 0 1 0 0,-1-1-1 0 0,0 1 0 0 0,0 0 0 0 0,0 0 0 0 0,0 7 0 0 0,0 1 14 0 0,-1 0 1 0 0,0 0-1 0 0,-4 19 1 0 0,2-17-31 0 0,-2 1 1 0 0,0-2 0 0 0,0 1 0 0 0,-1 0 0 0 0,-1-1 0 0 0,-9 16 0 0 0,0-5 20 0 0,0 0 0 0 0,-23 25-1 0 0,18-24-17 0 0,-43 48 24 0 0,62-71-138 0 0,14-5-4153 0 0,3-2 2374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0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157 176 1375 0 0,'0'0'9768'0'0,"0"1"-8477"0"0,8 14 241 0 0,-7-14-869 0 0,1 0-182 0 0,5 2-308 0 0,-1-1 0 0 0,1 0 0 0 0,0 0 0 0 0,0-1 0 0 0,-1 0 0 0 0,1 0 0 0 0,0-1 0 0 0,0 0 0 0 0,0 0 0 0 0,0 0 0 0 0,0-1 0 0 0,0 0 1 0 0,12-4-1 0 0,10-3 359 0 0,51-23 0 0 0,-70 27-439 0 0,30-13 10 0 0,-4 2-390 0 0,58-32 0 0 0,-92 46 254 0 0,0 0-1 0 0,-1 0 0 0 0,1 0 1 0 0,0 0-1 0 0,-1-1 0 0 0,1 1 1 0 0,-1 0-1 0 0,0-1 0 0 0,0 1 1 0 0,1-1-1 0 0,-1 0 0 0 0,0 1 1 0 0,0-1-1 0 0,0 0 0 0 0,-1 0 1 0 0,1 0-1 0 0,0 1 0 0 0,-1-1 1 0 0,1-4-1 0 0,-1 4 13 0 0,0 1 0 0 0,0-1-1 0 0,0 1 1 0 0,0-1 0 0 0,-1 1 0 0 0,1-1 0 0 0,-1 1-1 0 0,1 0 1 0 0,-1-1 0 0 0,0 1 0 0 0,1 0 0 0 0,-1-1 0 0 0,0 1-1 0 0,0 0 1 0 0,0 0 0 0 0,0 0 0 0 0,0-1 0 0 0,0 1-1 0 0,0 0 1 0 0,-1 0 0 0 0,1 1 0 0 0,0-1 0 0 0,0 0-1 0 0,-1 0 1 0 0,1 1 0 0 0,-3-2 0 0 0,-1 0-9 0 0,-1 0-1 0 0,1 1 1 0 0,-1 0 0 0 0,1-1-1 0 0,-1 2 1 0 0,0-1 0 0 0,0 1-1 0 0,1 0 1 0 0,-1 0 0 0 0,0 0-1 0 0,-6 2 1 0 0,-9 2 7 0 0,-33 11 0 0 0,46-13 18 0 0,-23 8 1 0 0,1 2-1 0 0,-1 0 0 0 0,2 2 1 0 0,-50 32-1 0 0,59-32 102 0 0,1 1 1 0 0,0 0 0 0 0,1 2-1 0 0,1 0 1 0 0,1 1-1 0 0,0 0 1 0 0,-14 24 0 0 0,21-30-43 0 0,2 0 1 0 0,0 1 0 0 0,0 0 0 0 0,1 0 0 0 0,-7 21-1 0 0,12-29-42 0 0,0-1 0 0 0,1 0 0 0 0,-1 1-1 0 0,1-1 1 0 0,-1 1 0 0 0,1-1-1 0 0,0 1 1 0 0,1-1 0 0 0,-1 1-1 0 0,1-1 1 0 0,0 0 0 0 0,0 1-1 0 0,1-1 1 0 0,-1 0 0 0 0,1 0-1 0 0,0 0 1 0 0,0 0 0 0 0,0 0-1 0 0,0 0 1 0 0,1 0 0 0 0,0-1 0 0 0,3 5-1 0 0,3 0 45 0 0,1 1-1 0 0,0-1 1 0 0,0-1-1 0 0,0 0 0 0 0,1 0 1 0 0,12 5-1 0 0,2 0-281 0 0,43 13-1 0 0,-61-23-219 0 0,-1-1 0 0 0,0 0-1 0 0,0 0 1 0 0,1 0 0 0 0,-1-1-1 0 0,1 0 1 0 0,-1 0 0 0 0,0-1-1 0 0,1 0 1 0 0,-1 0 0 0 0,12-4-1 0 0,13-3-4354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0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539 101 10135 0 0,'0'0'919'0'0,"1"-1"-759"0"0,1-2 80 0 0,-1 0-1 0 0,0 1 1 0 0,1-1 0 0 0,-1 0-1 0 0,0 0 1 0 0,0 0 0 0 0,-1 0-1 0 0,1 0 1 0 0,0 0 0 0 0,-1 0-1 0 0,0 0 1 0 0,0 0 0 0 0,0 0-1 0 0,0-1 1 0 0,0 1 0 0 0,-1 0-1 0 0,1 0 1 0 0,-1 0 0 0 0,0 0 0 0 0,0 0-1 0 0,0 0 1 0 0,0 1 0 0 0,-1-1-1 0 0,-2-5 1 0 0,3 6-234 0 0,-1 1 0 0 0,1-1 1 0 0,0 1-1 0 0,0 0 0 0 0,-1-1 0 0 0,1 1 0 0 0,-1 0 1 0 0,1 0-1 0 0,-1 0 0 0 0,0 0 0 0 0,1 0 1 0 0,-1 0-1 0 0,0 0 0 0 0,0 0 0 0 0,1 1 0 0 0,-1-1 1 0 0,0 1-1 0 0,0 0 0 0 0,0-1 0 0 0,0 1 0 0 0,0 0 1 0 0,0 0-1 0 0,0 0 0 0 0,0 0 0 0 0,-1 1 1 0 0,-5 0 9 0 0,1 0-1 0 0,0 0 1 0 0,0 1 0 0 0,0 0 0 0 0,-9 4 0 0 0,-19 11 35 0 0,0 1 1 0 0,2 2-1 0 0,0 1 0 0 0,-45 38 0 0 0,39-24 75 0 0,1 1-1 0 0,-61 76 0 0 0,93-105-66 0 0,0 1-1 0 0,1-1 1 0 0,0 1-1 0 0,0 0 0 0 0,1 1 1 0 0,0-1-1 0 0,0 1 1 0 0,1 0-1 0 0,0-1 1 0 0,1 1-1 0 0,-3 15 1 0 0,5-22-53 0 0,0-1 0 0 0,0 1 0 0 0,1 0 0 0 0,-1-1 0 0 0,0 1 0 0 0,1 0 1 0 0,-1-1-1 0 0,0 1 0 0 0,1 0 0 0 0,0-1 0 0 0,0 1 0 0 0,-1-1 0 0 0,1 1 0 0 0,0-1 1 0 0,0 1-1 0 0,0-1 0 0 0,0 0 0 0 0,0 1 0 0 0,1-1 0 0 0,-1 0 0 0 0,0 0 1 0 0,1 0-1 0 0,-1 0 0 0 0,1 0 0 0 0,-1 0 0 0 0,1 0 0 0 0,-1-1 0 0 0,1 1 1 0 0,-1-1-1 0 0,1 1 0 0 0,0-1 0 0 0,-1 1 0 0 0,3-1 0 0 0,2 1 29 0 0,1 0 1 0 0,-1 0-1 0 0,1-1 0 0 0,-1 0 0 0 0,1 0 1 0 0,-1-1-1 0 0,12-1 0 0 0,0-4 34 0 0,0-1-1 0 0,0 0 0 0 0,27-16 0 0 0,-19 10-13 0 0,11-6-88 0 0,54-38 0 0 0,-72 43-38 0 0,-1 0 0 0 0,-1-1 0 0 0,0-1 0 0 0,20-26 0 0 0,-33 38 62 0 0,-2 1-3 0 0,0 1-1 0 0,0-1 1 0 0,0 0 0 0 0,-1 0 0 0 0,1 0-1 0 0,-1 0 1 0 0,0 0 0 0 0,1 0-1 0 0,-1 0 1 0 0,1-6 0 0 0,-2 7-79 0 0,-3 3 89 0 0,1-1 1 0 0,-1 0-1 0 0,0 1 0 0 0,1 0 0 0 0,-1-1 0 0 0,1 1 0 0 0,-1 0 1 0 0,1 0-1 0 0,-1 1 0 0 0,1-1 0 0 0,0 0 0 0 0,-4 3 1 0 0,-23 24 115 0 0,21-20-95 0 0,2-2 0 0 0,1 0 1 0 0,0 0 0 0 0,0 1-1 0 0,0 0 1 0 0,1 0 0 0 0,0 0 0 0 0,0 0-1 0 0,1 1 1 0 0,0 0 0 0 0,0-1-1 0 0,-3 16 1 0 0,6-19-97 0 0,-1 1 1 0 0,0-1-1 0 0,1 1 0 0 0,0 0 0 0 0,0-1 1 0 0,1 1-1 0 0,-1 0 0 0 0,1-1 0 0 0,0 1 1 0 0,0-1-1 0 0,0 1 0 0 0,1-1 0 0 0,0 1 1 0 0,0-1-1 0 0,0 0 0 0 0,0 0 0 0 0,1 0 1 0 0,-1 0-1 0 0,1 0 0 0 0,0-1 0 0 0,6 7 1 0 0,1-2-1390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0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32 454 6911 0 0,'0'0'528'0'0,"-2"1"-108"0"0,-28 23 10008 0 0,45-50-8900 0 0,10-3-1163 0 0,1 1 0 0 0,36-30 0 0 0,66-44-677 0 0,-104 84 225 0 0,34-27-129 0 0,2 4 0 0 0,2 2 0 0 0,85-40 0 0 0,-140 76 216 0 0,-1 0 0 0 0,1 1 0 0 0,9-2 0 0 0,-2 3 0 0 0,-13 1 0 0 0,0 1 0 0 0,1-1 0 0 0,-1 1 0 0 0,0-1 0 0 0,1 1 0 0 0,-1 0 0 0 0,0 0 0 0 0,0 0 0 0 0,0-1 0 0 0,1 1 0 0 0,-1 0 0 0 0,0 1 0 0 0,0-1 0 0 0,-1 0 0 0 0,1 0 0 0 0,0 0 0 0 0,0 1 0 0 0,0-1 0 0 0,-1 0 0 0 0,1 0 0 0 0,-1 1 0 0 0,1-1 0 0 0,-1 1 0 0 0,1-1 0 0 0,-1 1 0 0 0,0-1 0 0 0,0 3 0 0 0,1 3 0 0 0,-1 0 0 0 0,1-1 0 0 0,-2 1 0 0 0,-1 11 0 0 0,-3 5 20 0 0,-1-1-1 0 0,-1-1 1 0 0,-13 30-1 0 0,0-1 31 0 0,12-30-46 0 0,0 0 9 0 0,1 0 1 0 0,1 0 0 0 0,1 0 0 0 0,-4 33-1 0 0,9-51-12 0 0,-1 2-16 0 0,1 1 0 0 0,0-1 0 0 0,0 1 0 0 0,1-1 0 0 0,-1 1 0 0 0,1-1 0 0 0,0 1 0 0 0,0-1 0 0 0,1 0 1 0 0,-1 0-1 0 0,1 1 0 0 0,4 5 0 0 0,-2-1-985 0 0,-3-8-327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0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33 10799 0 0,'5'-33'3178'0'0,"-8"37"-1929"0"0,-8 14-363 0 0,-10 25-469 0 0,-25 81 512 0 0,-28 59-109 0 0,60-148-691 0 0,-133 274 214 0 0,3-7-206 0 0,121-246-183 0 0,-41 94 211 0 0,43-108-467 0 0,-36 58 0 0 0,51-92-322 0 0,0 0 1 0 0,0-1-1 0 0,-1 1 1 0 0,0-1-1 0 0,-13 9 1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0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68 1375 0 0,'0'0'66'0'0,"0"-2"-8"0"0,-4-8 717 0 0,-11-9 10655 0 0,5 8-10703 0 0,9 9-657 0 0,-11-6 98 0 0,7 3-128 0 0,1 3-34 0 0,1 1 0 0 0,-1-1 0 0 0,1 1 0 0 0,-1 0 0 0 0,1 0 0 0 0,-1 0 0 0 0,0 1 0 0 0,1-1 0 0 0,-1 1 0 0 0,0 0 0 0 0,0 0 0 0 0,1 0 0 0 0,-1 0 0 0 0,0 1 0 0 0,0 0 0 0 0,1 0 0 0 0,-6 1 0 0 0,-6 3 23 0 0,1 1 0 0 0,-25 14-1 0 0,-6 7 456 0 0,-49 40 0 0 0,71-49-260 0 0,-4 3-22 0 0,1 1-1 0 0,1 1 0 0 0,2 1 1 0 0,0 2-1 0 0,-24 34 0 0 0,42-53-128 0 0,0 1 0 0 0,0 0 0 0 0,0 0 1 0 0,1 0-1 0 0,-4 12 0 0 0,8-18-55 0 0,-1-1 0 0 0,1 1 0 0 0,-1-1 0 0 0,1 0 0 0 0,0 1 0 0 0,0-1 0 0 0,0 1 0 0 0,0-1 0 0 0,0 1 1 0 0,0-1-1 0 0,0 1 0 0 0,0-1 0 0 0,0 1 0 0 0,1-1 0 0 0,-1 0 0 0 0,1 1 0 0 0,-1-1 0 0 0,1 1 0 0 0,-1-1 0 0 0,1 0 0 0 0,0 0 0 0 0,0 1 1 0 0,0-1-1 0 0,0 0 0 0 0,-1 0 0 0 0,2 0 0 0 0,-1 0 0 0 0,0 0 0 0 0,0 0 0 0 0,0 0 0 0 0,0 0 0 0 0,1 0 0 0 0,-1-1 0 0 0,0 1 1 0 0,0 0-1 0 0,1-1 0 0 0,-1 1 0 0 0,1-1 0 0 0,-1 0 0 0 0,1 1 0 0 0,-1-1 0 0 0,2 0 0 0 0,6 1 96 0 0,-1 0 0 0 0,1 0 0 0 0,-1-1 0 0 0,1 0 1 0 0,-1-1-1 0 0,1 0 0 0 0,-1 0 0 0 0,0-1 0 0 0,1 0 0 0 0,-1-1 0 0 0,0 1 0 0 0,0-1 0 0 0,13-8 0 0 0,7-5 105 0 0,0-2 0 0 0,31-26-1 0 0,-37 27-204 0 0,67-54 94 0 0,-71 56-321 0 0,-1-2 0 0 0,25-32 0 0 0,-41 48 1 0 0,-2 2-256 0 0,-7 3 405 0 0,0 0 0 0 0,1 0 0 0 0,-1 1 0 0 0,1 1 1 0 0,1-1-1 0 0,-1 1 0 0 0,1 0 0 0 0,0 1 0 0 0,0-1 0 0 0,1 1 0 0 0,-7 10 0 0 0,6-8 64 0 0,1-1 0 0 0,0 1 0 0 0,1 0 0 0 0,0 1 1 0 0,0-1-1 0 0,1 1 0 0 0,0 0 0 0 0,1 0 0 0 0,-2 16 0 0 0,3-21 17 0 0,1 0-1 0 0,0 0 1 0 0,1 0-1 0 0,-1 0 1 0 0,1-1-1 0 0,0 1 1 0 0,0 0-1 0 0,0 0 0 0 0,3 6 1 0 0,-2-9-116 0 0,-1 1 0 0 0,1-1 0 0 0,0 1 0 0 0,-1-1 1 0 0,1 0-1 0 0,0 1 0 0 0,0-1 0 0 0,1 0 0 0 0,-1 0 0 0 0,0-1 0 0 0,1 1 0 0 0,-1 0 0 0 0,1-1 1 0 0,-1 0-1 0 0,1 1 0 0 0,4 0 0 0 0,10 4-1557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0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185 119 1375 0 0,'17'-17'-154'0'0,"15"-19"-1"0"0,-9 11 1319 0 0,1 0 4561 0 0,-7 9 4193 0 0,-24 23-8740 0 0,-31 36-1159 0 0,2 1 0 0 0,-44 71-1 0 0,71-101-14 0 0,-12 17-1 0 0,1 1-1 0 0,2 0 0 0 0,2 2 1 0 0,-25 69-1 0 0,38-94 10 0 0,1 1 0 0 0,-1 1 0 0 0,2-1 0 0 0,0 0-1 0 0,0 18 1 0 0,1-26-10 0 0,0 1 0 0 0,0-1 0 0 0,1 1 0 0 0,-1 0 0 0 0,1-1 0 0 0,-1 1-1 0 0,1-1 1 0 0,0 1 0 0 0,0-1 0 0 0,0 0 0 0 0,1 1 0 0 0,-1-1 0 0 0,0 0 0 0 0,1 0 0 0 0,-1 0-1 0 0,1 0 1 0 0,0 0 0 0 0,0 0 0 0 0,0-1 0 0 0,0 1 0 0 0,0 0 0 0 0,0-1 0 0 0,0 0 0 0 0,1 1 0 0 0,-1-1-1 0 0,0 0 1 0 0,5 1 0 0 0,-2 0-61 0 0,0-1 1 0 0,-1 0-1 0 0,1-1 0 0 0,0 1 0 0 0,0-1 1 0 0,0 0-1 0 0,0 0 0 0 0,6-1 0 0 0,39-11-1045 0 0,-15 3 368 0 0,-19 5 154 0 0,0 0 1 0 0,-1-2 0 0 0,16-6-1 0 0,-24 9 404 0 0,40-17-1109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0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1 9671 0 0,'0'0'748'0'0,"-2"0"-277"0"0,-2 0-105 0 0,0 1 1 0 0,0 0-1 0 0,0 0 0 0 0,0 0 1 0 0,1 1-1 0 0,-1-1 0 0 0,0 1 1 0 0,0 0-1 0 0,1 0 1 0 0,-1 0-1 0 0,1 1 0 0 0,0-1 1 0 0,0 1-1 0 0,0 0 0 0 0,0 0 1 0 0,-4 5-1 0 0,-4 6-206 0 0,0 0 1 0 0,-13 24-1 0 0,-110 215 1075 0 0,39-71-640 0 0,-17 16-102 0 0,36-67-232 0 0,-110 149-6 0 0,138-212-195 0 0,3-8 4 0 0,-25 38-219 0 0,69-96-119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0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85 143 4607 0 0,'-2'0'20'0'0,"-8"0"99"0"0,0 1-1 0 0,0 0 0 0 0,-1 1 0 0 0,1 0 1 0 0,0 0-1 0 0,-12 6 10355 0 0,38-7-9728 0 0,1 0 0 0 0,-1-1 1 0 0,0-1-1 0 0,19-3 0 0 0,65-17 334 0 0,-63 13-505 0 0,135-32 345 0 0,235-44 293 0 0,-395 83-1775 0 0,1 0-1 0 0,21 1 1 0 0,-9 2-5621 0 0,-12 0-471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1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67 919 0 0,'2'-1'67'0'0,"18"-19"834"0"0,8-5 13169 0 0,-27 24-13526 0 0,0 0-455 0 0,-1 1 1 0 0,1-1 0 0 0,0 0 0 0 0,-1 1 0 0 0,1-1 0 0 0,-1 0-1 0 0,1 0 1 0 0,-1 1 0 0 0,1-1 0 0 0,-1 0 0 0 0,1 0-1 0 0,-1 0 1 0 0,0 0 0 0 0,0 1 0 0 0,1-1 0 0 0,-1 0 0 0 0,0 0-1 0 0,0-1 1 0 0,0 0 493 0 0,-2 2-335 0 0,-4-1-204 0 0,1 1 0 0 0,-1 0 0 0 0,0 0-1 0 0,1 1 1 0 0,-1-1 0 0 0,1 1 0 0 0,-1 1 0 0 0,1-1 0 0 0,-1 1 0 0 0,1 0 0 0 0,-8 4-1 0 0,-8 5-49 0 0,-29 19-1 0 0,25-14 127 0 0,-20 13 236 0 0,-59 48 0 0 0,87-63-188 0 0,0 2 0 0 0,1 0 0 0 0,1 1 0 0 0,1 0 0 0 0,0 1 0 0 0,-12 21 0 0 0,24-34-138 0 0,0-1-1 0 0,0 0 1 0 0,0 1 0 0 0,0-1-1 0 0,1 1 1 0 0,-1 0-1 0 0,1-1 1 0 0,0 1 0 0 0,1 0-1 0 0,-1 0 1 0 0,1 0-1 0 0,1 6 1 0 0,-1-9-17 0 0,0 0-1 0 0,1 0 1 0 0,-1 0 0 0 0,1 0 0 0 0,0 0-1 0 0,-1 0 1 0 0,1 0 0 0 0,0 0-1 0 0,0-1 1 0 0,1 1 0 0 0,-1 0 0 0 0,0-1-1 0 0,0 1 1 0 0,1-1 0 0 0,-1 1 0 0 0,1-1-1 0 0,-1 0 1 0 0,1 1 0 0 0,0-1-1 0 0,-1 0 1 0 0,1 0 0 0 0,0 0 0 0 0,0 0-1 0 0,0-1 1 0 0,0 1 0 0 0,0 0 0 0 0,0-1-1 0 0,0 1 1 0 0,0-1 0 0 0,0 0-1 0 0,2 0 1 0 0,3 1 31 0 0,0-1 0 0 0,0-1 0 0 0,0 1 0 0 0,0-1 0 0 0,0 0 0 0 0,0-1 0 0 0,-1 0 0 0 0,1 0 0 0 0,0 0 0 0 0,-1-1 0 0 0,1 0 0 0 0,7-4 0 0 0,8-8 75 0 0,40-31 0 0 0,-30 21-77 0 0,-17 13-23 0 0,7-4 38 0 0,33-20-1 0 0,-46 32-68 0 0,-7 3-52 0 0,-1 15-41 0 0,-2-8 100 0 0,0 0 1 0 0,0 1-1 0 0,0-1 1 0 0,-1 0-1 0 0,0 0 0 0 0,-5 11 1 0 0,5-13-111 0 0,0 0 0 0 0,0 1 1 0 0,1-1-1 0 0,-1 1 0 0 0,1-1 0 0 0,0 1 0 0 0,0-1 1 0 0,0 1-1 0 0,1 0 0 0 0,0 0 0 0 0,0-1 1 0 0,0 1-1 0 0,1 7 0 0 0,-1-11 25 0 0,1 0-1 0 0,-1 0 1 0 0,0 0 0 0 0,1-1-1 0 0,-1 1 1 0 0,0 0-1 0 0,1 0 1 0 0,-1-1 0 0 0,1 1-1 0 0,-1 0 1 0 0,1-1-1 0 0,-1 1 1 0 0,1 0-1 0 0,-1-1 1 0 0,1 1 0 0 0,0-1-1 0 0,-1 1 1 0 0,1-1-1 0 0,0 1 1 0 0,0-1 0 0 0,-1 1-1 0 0,1-1 1 0 0,0 0-1 0 0,0 1 1 0 0,0-1 0 0 0,-1 0-1 0 0,1 0 1 0 0,0 0-1 0 0,0 0 1 0 0,0 1 0 0 0,0-1-1 0 0,0 0 1 0 0,-1-1-1 0 0,1 1 1 0 0,1 0 0 0 0,13-2-1668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2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11975 0 0,'0'0'6204'0'0,"1"0"-5738"0"0,41 5 51 0 0,0-1 1 0 0,0-2 0 0 0,58-5 0 0 0,-28-4 407 0 0,82-19 1 0 0,-74 7-1987 0 0,125-46 0 0 0,-166 49-497 0 0,0-3-354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1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7 9671 0 0,'5'-7'7923'0'0,"-18"21"-7456"0"0,2 0-1 0 0,-1 1 1 0 0,2 0 0 0 0,0 1 0 0 0,-14 29-1 0 0,-30 93 92 0 0,31-77-271 0 0,-10 26-109 0 0,-144 361 71 0 0,63-196-62 0 0,90-199-1585 0 0,-38 60 0 0 0,46-91-4932 0 0,10-14 818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1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105 126 4607 0 0,'-63'13'2121'0'0,"22"0"10462"0"0,158-36-9639 0 0,169-22-1668 0 0,-166 30-1189 0 0,59-13 158 0 0,10-1-2955 0 0,-134 21-4190 0 0,-30 4 734 0 0</inkml:trace>
  <inkml:trace contextRef="#ctx0" brushRef="#br0" timeOffset="1">1175 38 11687 0 0,'-1'1'532'0'0,"-20"24"160"0"0,6-6 432 0 0,-23 32-1 0 0,20-20 622 0 0,-105 188 2931 0 0,92-139-4061 0 0,15-33-353 0 0,13-40-511 0 0,1 0-1 0 0,0 0 1 0 0,0 1-1 0 0,1-1 1 0 0,-1 9-1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11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5983 0 0,'0'0'4056'0'0,"8"-8"-9832"0"0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1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2303 0 0,'-1'2'432'0'0,"-49"76"9310"0"0,-33 37-5378 0 0,74-103-4102 0 0,-65 90 1257 0 0,66-89-1355 0 0,-1 2-1 0 0,2-1 1 0 0,0 1 0 0 0,1 0 0 0 0,-7 24 0 0 0,12-37-128 0 0,1-1 0 0 0,-1 1 0 0 0,1 0 0 0 0,0-1 0 0 0,-1 1 0 0 0,1 0 0 0 0,0 0 1 0 0,0 0-1 0 0,0-1 0 0 0,0 1 0 0 0,0 0 0 0 0,1 0 0 0 0,-1-1 0 0 0,0 1 0 0 0,1 0 1 0 0,-1-1-1 0 0,1 1 0 0 0,0 0 0 0 0,0-1 0 0 0,-1 1 0 0 0,1-1 0 0 0,0 1 0 0 0,2 1 0 0 0,-1-2 26 0 0,0 1-1 0 0,0-1 0 0 0,0 0 0 0 0,1 0 0 0 0,-1-1 0 0 0,0 1 0 0 0,0 0 0 0 0,1-1 0 0 0,-1 1 0 0 0,1-1 0 0 0,-1 0 0 0 0,0 0 1 0 0,1 0-1 0 0,-1 0 0 0 0,1 0 0 0 0,2-1 0 0 0,19-3 77 0 0,0-1 0 0 0,0-1 0 0 0,-1-1 0 0 0,0-1 1 0 0,-1-1-1 0 0,0-1 0 0 0,39-23 0 0 0,-56 30-131 0 0,0-1 0 0 0,-1 1-1 0 0,0-1 1 0 0,1 1 0 0 0,-1-1 0 0 0,-1-1-1 0 0,1 1 1 0 0,0 0 0 0 0,-1-1 0 0 0,0 0-1 0 0,0 1 1 0 0,-1-1 0 0 0,1-1 0 0 0,-1 1-1 0 0,0 0 1 0 0,0 0 0 0 0,-1-1 0 0 0,0 1-1 0 0,0-1 1 0 0,0 1 0 0 0,0-1 0 0 0,-1 0-1 0 0,0 1 1 0 0,0-1 0 0 0,-1 0 0 0 0,1 1-1 0 0,-1-1 1 0 0,0 1 0 0 0,-1-1 0 0 0,0 1-1 0 0,-2-7 1 0 0,3 9-11 0 0,-2-4-88 0 0,1 0 0 0 0,-1 0 0 0 0,0 1 0 0 0,0-1 0 0 0,-1 1 0 0 0,0 0 0 0 0,0 0 0 0 0,-8-10 0 0 0,3 8-261 0 0,2-1 0 0 0,-10-12-1 0 0,11 12 47 0 0,-1 1 0 0 0,1 0 0 0 0,-11-9 0 0 0,17 17 300 0 0,-3-2-142 0 0,-1-1-1 0 0,1 1 0 0 0,0-1 1 0 0,0 0-1 0 0,1 0 1 0 0,-1 0-1 0 0,1 0 0 0 0,-1-1 1 0 0,1 1-1 0 0,0-1 0 0 0,0 1 1 0 0,-1-5-1 0 0,2 7-963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1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23 455 12895 0 0,'0'0'1478'0'0,"-2"1"-726"0"0,-13 15 1911 0 0,9-13-159 0 0,11-12-1421 0 0,36-49-702 0 0,1 3-1 0 0,3 1 1 0 0,2 2-1 0 0,3 3 1 0 0,1 1 0 0 0,70-48-1 0 0,-118 94-379 0 0,12-9-36 0 0,0 1 0 0 0,19-9 0 0 0,-31 18 19 0 0,0-1 0 0 0,1 0 0 0 0,-1 1-1 0 0,0 0 1 0 0,1 0 0 0 0,0 0-1 0 0,-1 0 1 0 0,1 1 0 0 0,-1-1-1 0 0,1 1 1 0 0,0 0 0 0 0,-1 0-1 0 0,1 0 1 0 0,0 0 0 0 0,-1 1-1 0 0,1-1 1 0 0,5 3 0 0 0,-7-2 13 0 0,-1 0 1 0 0,1 0-1 0 0,0 0 1 0 0,0 1-1 0 0,0-1 0 0 0,-1 1 1 0 0,1-1-1 0 0,-1 1 1 0 0,1-1-1 0 0,-1 1 1 0 0,0 0-1 0 0,0 0 1 0 0,0 0-1 0 0,0 0 0 0 0,0 0 1 0 0,0 0-1 0 0,0 0 1 0 0,0 0-1 0 0,-1 0 1 0 0,1 0-1 0 0,-1 1 1 0 0,0-1-1 0 0,1 0 0 0 0,-1 4 1 0 0,-1 4-37 0 0,1 1 0 0 0,-1 0 0 0 0,-5 19 1 0 0,4-18 6 0 0,-1 0 31 0 0,-16 102 185 0 0,17-91-125 0 0,0 1 0 0 0,4 44 0 0 0,-1-54-354 0 0,2 0 0 0 0,-1 1 0 0 0,2-1 0 0 0,0-1 0 0 0,11 27 0 0 0,-13-34-29 0 0,1 0 0 0 0,1-1 1 0 0,-1 1-1 0 0,1 0 0 0 0,0-1 0 0 0,0 0 0 0 0,1 0 0 0 0,-1 0 0 0 0,1-1 0 0 0,0 1 1 0 0,1-1-1 0 0,-1 0 0 0 0,1-1 0 0 0,0 1 0 0 0,6 2 0 0 0,5 0-6900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1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0 1375 0 0,'0'0'13416'0'0,"-2"3"-12953"0"0,-13 21-84 0 0,0 1 0 0 0,2 0-1 0 0,-15 42 1 0 0,14-33-229 0 0,-26 51 187 0 0,-71 109 0 0 0,38-73-229 0 0,10-7-26 0 0,-42 70-26 0 0,89-157-446 0 0,-1-2 0 0 0,-2 0-1 0 0,-31 33 1 0 0,48-56-169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1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92 491 8495 0 0,'-1'2'388'0'0,"-4"7"-114"0"0,3-4-222 0 0,-1 0 0 0 0,0 0-1 0 0,-1 0 1 0 0,-4 5-1 0 0,-9 10 784 0 0,15-18-374 0 0,0-1-26 0 0,-21 11 393 0 0,21-11-605 0 0,-1 0-107 0 0,3-1-112 0 0,-1 0 1 0 0,1 0 0 0 0,-1 1-1 0 0,1-1 1 0 0,-1 0-1 0 0,1 0 1 0 0,-1 0 0 0 0,1 0-1 0 0,-1 0 1 0 0,0 0 0 0 0,1 0-1 0 0,-1 0 1 0 0,1 0-1 0 0,-1 0 1 0 0,1 0 0 0 0,-2 0-1 0 0,2-1-3 0 0,-1 1 0 0 0,0-1 0 0 0,1 0 0 0 0,-1 0 0 0 0,1 0 0 0 0,-1 0 0 0 0,1 0 0 0 0,-1 0-1 0 0,1 0 1 0 0,-1 0 0 0 0,1 0 0 0 0,0 0 0 0 0,0 0 0 0 0,-1 0 0 0 0,1 0 0 0 0,0 0 0 0 0,0 0 0 0 0,0 0 0 0 0,0 0-1 0 0,0 0 1 0 0,1-1 0 0 0,4-26-5 0 0,11-8-75 0 0,1 1-1 0 0,1 1 1 0 0,29-38-1 0 0,-5 5 6 0 0,-25 39 431 0 0,1 0 0 0 0,2 1 0 0 0,0 1 0 0 0,2 1 0 0 0,1 1-1 0 0,30-24 1 0 0,-42 39-137 0 0,1 1 0 0 0,0 0 0 0 0,1 1 0 0 0,0 0 0 0 0,0 1 0 0 0,0 0-1 0 0,16-3 1 0 0,-18 6-139 0 0,0 1 0 0 0,0 0-1 0 0,0 1 1 0 0,1 0-1 0 0,-1 1 1 0 0,0 0 0 0 0,1 1-1 0 0,-1 0 1 0 0,0 1 0 0 0,12 3-1 0 0,-16-4-49 0 0,-1 1-1 0 0,0 1 1 0 0,1-1-1 0 0,-1 1 0 0 0,0 0 1 0 0,0 0-1 0 0,-1 1 1 0 0,1-1-1 0 0,-1 1 1 0 0,0 1-1 0 0,0-1 0 0 0,0 1 1 0 0,5 5-1 0 0,-7-5-11 0 0,1 0-1 0 0,-1 1 1 0 0,0-1-1 0 0,-1 0 1 0 0,1 1-1 0 0,-1 0 1 0 0,0-1-1 0 0,-1 1 1 0 0,1 0 0 0 0,-1 0-1 0 0,0 0 1 0 0,-1 0-1 0 0,1 0 1 0 0,-2 11-1 0 0,1-4-13 0 0,-1-1-1 0 0,-1 0 1 0 0,0 1 0 0 0,-1-1-1 0 0,0 0 1 0 0,0 0-1 0 0,-2 0 1 0 0,1-1-1 0 0,-1 0 1 0 0,-1 1 0 0 0,0-2-1 0 0,-1 1 1 0 0,-14 18-1 0 0,-3-4 3 0 0,0-1-1 0 0,-2-1 0 0 0,-1-1 1 0 0,-42 28-1 0 0,14-18 10 0 0,-88 39 0 0 0,34-24-5 0 0,108-46 9 0 0,-1-8-219 0 0,-2-5 53 0 0,6 7-248 0 0,0-1-1 0 0,0 1 1 0 0,1-1 0 0 0,0 1 0 0 0,0 0 0 0 0,0 0 0 0 0,0 0 0 0 0,8-9 0 0 0,-4 5-1793 0 0,11-14-2957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1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213 183 5063 0 0,'0'0'390'0'0,"0"2"-70"0"0,1 1 0 0 0,0 0 0 0 0,0-1 0 0 0,1 1 0 0 0,-1 0 0 0 0,1-1 0 0 0,-1 1 1 0 0,1-1-1 0 0,0 0 0 0 0,0 1 0 0 0,0-1 0 0 0,0 0 0 0 0,0 0 0 0 0,0 0 0 0 0,1-1 0 0 0,-1 1 0 0 0,5 2 1 0 0,-2-2-90 0 0,0 0 0 0 0,0-1 1 0 0,0 1-1 0 0,0-1 0 0 0,0 0 1 0 0,0 0-1 0 0,0-1 1 0 0,10 1-1 0 0,2-3 156 0 0,1 0-1 0 0,0 0 1 0 0,-1-2-1 0 0,27-8 1 0 0,-7-1 164 0 0,-1 0 0 0 0,0-3 0 0 0,44-25 0 0 0,-75 37-566 0 0,0 1 1 0 0,-1-1-1 0 0,0 0 0 0 0,1-1 1 0 0,-1 1-1 0 0,-1-1 0 0 0,1 0 1 0 0,-1 1-1 0 0,1-2 0 0 0,-1 1 1 0 0,3-10-1 0 0,-6 14-44 0 0,0-1-1 0 0,0 1 1 0 0,0-1-1 0 0,0 0 1 0 0,0 1 0 0 0,-1-1-1 0 0,1 1 1 0 0,-1-1 0 0 0,1 1-1 0 0,-1-1 1 0 0,1 1-1 0 0,-1-1 1 0 0,0 1 0 0 0,0 0-1 0 0,0-1 1 0 0,0 1 0 0 0,0 0-1 0 0,-1-2 1 0 0,-2 0-23 0 0,0-1 1 0 0,0 1-1 0 0,0-1 1 0 0,0 1-1 0 0,-1 1 1 0 0,1-1-1 0 0,-1 0 1 0 0,0 1-1 0 0,0 0 1 0 0,0 0-1 0 0,0 1 1 0 0,0-1-1 0 0,-10 0 1 0 0,6 1-36 0 0,1 0 0 0 0,0 1 1 0 0,-1 0-1 0 0,1 0 0 0 0,-1 1 1 0 0,1 0-1 0 0,-16 4 0 0 0,-8 6 230 0 0,1 2 0 0 0,0 0 0 0 0,2 2-1 0 0,-44 29 1 0 0,-101 90 547 0 0,112-75-161 0 0,55-51-432 0 0,0 0 0 0 0,0 0 0 0 0,1 0-1 0 0,1 1 1 0 0,0 0 0 0 0,-5 12 0 0 0,8-18-53 0 0,1 0 0 0 0,0 1 1 0 0,0-1-1 0 0,0 1 0 0 0,0-1 0 0 0,0 0 0 0 0,1 1 1 0 0,0-1-1 0 0,0 1 0 0 0,0 0 0 0 0,0-1 1 0 0,0 1-1 0 0,1-1 0 0 0,-1 1 0 0 0,1-1 0 0 0,0 0 1 0 0,0 1-1 0 0,0-1 0 0 0,1 0 0 0 0,-1 0 1 0 0,1 1-1 0 0,0-1 0 0 0,0 0 0 0 0,0-1 0 0 0,0 1 1 0 0,0 0-1 0 0,1-1 0 0 0,-1 1 0 0 0,1-1 1 0 0,3 3-1 0 0,3 1 80 0 0,0 0-1 0 0,0-1 1 0 0,0-1 0 0 0,1 1 0 0 0,0-2-1 0 0,-1 1 1 0 0,1-1 0 0 0,1-1 0 0 0,10 2 0 0 0,28 1 380 0 0,89-1 1 0 0,-92-5-418 0 0,-16 2-762 0 0,47 8 0 0 0,-63-8-4573 0 0,-2 0 126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1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0 551 6447 0 0,'0'0'499'0'0,"2"1"-328"0"0,24 18 13014 0 0,-23-23-12960 0 0,-1 0 0 0 0,0 1 0 0 0,0-1 0 0 0,0-1 0 0 0,-1 1 0 0 0,1 0 0 0 0,-1 0 0 0 0,0-1 0 0 0,0 1 0 0 0,1-8 0 0 0,1-4 42 0 0,2-7 7 0 0,-1 1-69 0 0,1 1 0 0 0,2 0 0 0 0,0 0 0 0 0,10-21 0 0 0,87-140 137 0 0,-91 163-478 0 0,1 0-1 0 0,1 1 0 0 0,0 1 0 0 0,1 1 0 0 0,1 0 1 0 0,1 1-1 0 0,20-14 0 0 0,-34 26 10 0 0,0 1-1 0 0,1-1 1 0 0,-1 1-1 0 0,1 0 1 0 0,0 0-1 0 0,-1 1 1 0 0,1-1 0 0 0,0 1-1 0 0,0 0 1 0 0,0 0-1 0 0,0 1 1 0 0,0 0-1 0 0,0-1 1 0 0,0 2-1 0 0,0-1 1 0 0,0 0 0 0 0,0 1-1 0 0,0 0 1 0 0,0 0-1 0 0,0 1 1 0 0,0-1-1 0 0,-1 1 1 0 0,1 0-1 0 0,-1 1 1 0 0,1-1 0 0 0,-1 1-1 0 0,0-1 1 0 0,7 7-1 0 0,25 21-2234 0 0,-19-15 500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1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221 457 7831 0 0,'1'-1'356'0'0,"14"-8"44"0"0,22-16 11138 0 0,-39 26-10761 0 0,-25 28-56 0 0,1 1 0 0 0,-37 56 1 0 0,-30 78-1096 0 0,40-54-1759 0 0,52-106 1790 0 0,-1-2-34 0 0,1 0-1 0 0,0 0 0 0 0,0 0 0 0 0,0 0 1 0 0,1 0-1 0 0,-1 0 0 0 0,0 0 0 0 0,0 4 1 0 0</inkml:trace>
  <inkml:trace contextRef="#ctx0" brushRef="#br0" timeOffset="1">490 1 8287 0 0,'0'0'3872'0'0,"6"11"-2800"0"0,0 5-1536 0 0,-2 2-304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2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6 14743 0 0,'0'0'672'0'0,"1"-1"-9"0"0,4-3-358 0 0,-4 3 63 0 0,-7 16 536 0 0,-47 76 326 0 0,23-40-858 0 0,-29 46 260 0 0,-30 56 12 0 0,-18 59-262 0 0,-113 196-274 0 0,103-233-42 0 0,-13-12-60 0 0,117-149 19 0 0,-1-2 0 0 0,-17 14 0 0 0,31-38 108 0 0,1 6-143 0 0,0 1 0 0 0,1-1-1 0 0,0 1 1 0 0,0-1 0 0 0,0 1-1 0 0,1 0 1 0 0,0 0 0 0 0,5-7-1 0 0,31-36-472 0 0,-24 33 261 0 0,1 1-1 0 0,1 1 0 0 0,1 0 1 0 0,22-13-1 0 0,-9 7-128 0 0,73-46-559 0 0,-86 55 829 0 0,1 1 1 0 0,1 1 0 0 0,36-12-1 0 0,-54 20 111 0 0,1-1-1 0 0,-1 0 1 0 0,1 1-1 0 0,0 0 1 0 0,-1-1-1 0 0,1 1 1 0 0,0 0 0 0 0,0 0-1 0 0,-1 1 1 0 0,1-1-1 0 0,0 0 1 0 0,-1 1-1 0 0,1 0 1 0 0,-1 0-1 0 0,1-1 1 0 0,-1 1-1 0 0,1 1 1 0 0,4 2 0 0 0,-6-3 14 0 0,0 1 0 0 0,0 0 0 0 0,0 0 0 0 0,0-1 1 0 0,-1 1-1 0 0,1 0 0 0 0,0 0 0 0 0,-1 0 0 0 0,0 0 0 0 0,1 0 1 0 0,-1 0-1 0 0,0 0 0 0 0,0 0 0 0 0,0 0 0 0 0,0 3 1 0 0,0-3 17 0 0,-1 5 65 0 0,0 1-1 0 0,0-1 1 0 0,0 0 0 0 0,-1 1-1 0 0,0-1 1 0 0,-3 8 0 0 0,-22 44 431 0 0,17-39-406 0 0,-3 7-121 0 0,4-11-77 0 0,2 0 1 0 0,-1 1-1 0 0,2 0 0 0 0,0 0 0 0 0,-3 20 0 0 0,9-35-483 0 0,-2 3 816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1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65 6447 0 0,'0'0'7238'0'0,"-2"2"-6498"0"0,-6 6-419 0 0,-1 0-154 0 0,1 1 0 0 0,-1 0 1 0 0,2 0-1 0 0,-1 0 0 0 0,1 1 0 0 0,-9 19 1 0 0,-10 22-13 0 0,-1-1 1 0 0,-38 53-1 0 0,60-97 0 0 0,1 1-1 0 0,0 0 1 0 0,0 0-1 0 0,1 0 1 0 0,-4 11-1 0 0,7-16-86 0 0,-1 0 0 0 0,1 0-1 0 0,-1 0 1 0 0,1 1 0 0 0,0-1-1 0 0,-1 0 1 0 0,1 0-1 0 0,0 0 1 0 0,1 0 0 0 0,-1 1-1 0 0,0-1 1 0 0,1 0 0 0 0,-1 0-1 0 0,1 0 1 0 0,0 0 0 0 0,-1 0-1 0 0,1 0 1 0 0,0 0 0 0 0,0 0-1 0 0,0 0 1 0 0,1 0 0 0 0,-1-1-1 0 0,2 3 1 0 0,-1-3-43 0 0,-1 0 0 0 0,1 0 0 0 0,-1-1 0 0 0,1 1 0 0 0,-1 0 0 0 0,1-1 0 0 0,0 1 1 0 0,-1-1-1 0 0,1 0 0 0 0,0 1 0 0 0,-1-1 0 0 0,1 0 0 0 0,2 0 0 0 0,2 0 33 0 0,2 1-14 0 0,-1-1 0 0 0,1 0 0 0 0,-1-1-1 0 0,1 0 1 0 0,-1 0 0 0 0,0 0 0 0 0,8-3 0 0 0,50-20 117 0 0,-40 14-166 0 0,-2 0 27 0 0,-1 0 0 0 0,36-24 1 0 0,-45 25-15 0 0,0 0 0 0 0,0-1 1 0 0,-1-1-1 0 0,-1 0 1 0 0,13-15-1 0 0,-20 21 12 0 0,-1-1-1 0 0,1 0 1 0 0,-1 0 0 0 0,-1 0-1 0 0,1 0 1 0 0,-1 0 0 0 0,0-1-1 0 0,0 1 1 0 0,-1-1 0 0 0,1 1-1 0 0,-2-1 1 0 0,1 1 0 0 0,-1-1-1 0 0,0 0 1 0 0,0 1 0 0 0,-1-1-1 0 0,1 0 1 0 0,-2 1 0 0 0,1-1-1 0 0,-1 1 1 0 0,0-1 0 0 0,-3-6-1 0 0,0 2 16 0 0,1 0 0 0 0,-2 1-1 0 0,0 0 1 0 0,0 0 0 0 0,-1 1 0 0 0,0-1 0 0 0,0 1-1 0 0,-1 1 1 0 0,0-1 0 0 0,-1 1 0 0 0,0 1-1 0 0,-9-7 1 0 0,12 11-81 0 0,-1 0 1 0 0,1 0-1 0 0,0 0 0 0 0,-1 1 1 0 0,1 0-1 0 0,-1 1 0 0 0,0-1 1 0 0,0 1-1 0 0,1 0 0 0 0,-1 1 0 0 0,0 0 1 0 0,-11 1-1 0 0,13-1-160 0 0,0 0 0 0 0,0 1-1 0 0,0 0 1 0 0,-1 0 0 0 0,1 1 0 0 0,0 0 0 0 0,1-1-1 0 0,-1 2 1 0 0,0-1 0 0 0,1 0 0 0 0,-1 1-1 0 0,1 0 1 0 0,-1 0 0 0 0,1 0 0 0 0,0 1-1 0 0,-6 6 1 0 0,2 2-1446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1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300 428 2303 0 0,'0'1'19'0'0,"1"0"-1"0"0,0 0 1 0 0,-1 0-1 0 0,1-1 0 0 0,0 1 1 0 0,-1 0-1 0 0,1 0 1 0 0,-1 0-1 0 0,0 0 0 0 0,1 0 1 0 0,-1 0-1 0 0,0 1 1 0 0,0-1-1 0 0,1 0 0 0 0,-1 0 1 0 0,0 0-1 0 0,0 0 1 0 0,0 0-1 0 0,0 0 0 0 0,-1 0 1 0 0,1 0-1 0 0,0 0 0 0 0,0 0 1 0 0,-1 0-1 0 0,1 0 1 0 0,0 0-1 0 0,-1 0 0 0 0,1 0 1 0 0,-1 0-1 0 0,1 0 1 0 0,-1 0-1 0 0,0 0 0 0 0,-1 1 1 0 0,-1 3 1073 0 0,0-1 1 0 0,0 1 0 0 0,-1-1 0 0 0,1 0-1 0 0,-1 0 1 0 0,0-1 0 0 0,0 1-1 0 0,-1-1 1 0 0,-6 5 0 0 0,6-6-773 0 0,1 0 1 0 0,-1 0-1 0 0,0 0 1 0 0,0-1-1 0 0,0 0 1 0 0,0 0-1 0 0,0 0 1 0 0,0 0-1 0 0,0-1 1 0 0,0 0-1 0 0,0 0 1 0 0,0 0-1 0 0,0-1 1 0 0,0 0-1 0 0,0 0 1 0 0,-5-1 0 0 0,6 1-305 0 0,-17-5 232 0 0,1 0 0 0 0,-30-13 0 0 0,45 17-214 0 0,0-1 1 0 0,0 0-1 0 0,1 1 1 0 0,-1-2-1 0 0,1 1 0 0 0,0 0 1 0 0,-1-1-1 0 0,1 0 0 0 0,1 0 1 0 0,-1 0-1 0 0,1 0 1 0 0,-1-1-1 0 0,1 1 0 0 0,1-1 1 0 0,-4-6-1 0 0,5 7-63 0 0,0 0-1 0 0,0 0 1 0 0,0 0 0 0 0,1 0-1 0 0,-1 0 1 0 0,1 0 0 0 0,0 0-1 0 0,0 0 1 0 0,1 0 0 0 0,-1 0-1 0 0,1 0 1 0 0,0 0 0 0 0,0 0-1 0 0,0 0 1 0 0,1 0 0 0 0,3-6-1 0 0,3-5-227 0 0,0 0 1 0 0,19-22-1 0 0,-14 20 140 0 0,3-5 6 0 0,1 1 1 0 0,0 1-1 0 0,2 0 1 0 0,0 1-1 0 0,1 2 1 0 0,1 0-1 0 0,1 1 1 0 0,0 0 0 0 0,1 2-1 0 0,1 1 1 0 0,49-19-1 0 0,-52 24 188 0 0,0 2-1 0 0,1 1 1 0 0,0 0-1 0 0,42-3 1 0 0,-54 8 47 0 0,0 0 0 0 0,0 0 1 0 0,0 1-1 0 0,-1 0 0 0 0,1 1 1 0 0,0 0-1 0 0,-1 0 0 0 0,1 1 0 0 0,-1 0 1 0 0,0 1-1 0 0,0 0 0 0 0,0 0 1 0 0,13 10-1 0 0,-17-11-72 0 0,-1 1 0 0 0,0 1-1 0 0,0-1 1 0 0,0 0 0 0 0,-1 1 0 0 0,1 0 0 0 0,-1 0 0 0 0,0 0 0 0 0,0 0-1 0 0,-1 1 1 0 0,1-1 0 0 0,-1 1 0 0 0,-1-1 0 0 0,1 1 0 0 0,-1 0 0 0 0,0 0 0 0 0,1 9-1 0 0,-2-3-12 0 0,0 1-1 0 0,0-1 0 0 0,-1 1 1 0 0,-1-1-1 0 0,0 1 0 0 0,-1-1 1 0 0,-4 15-1 0 0,3-19-26 0 0,1 0 1 0 0,-1 0 0 0 0,-1 0-1 0 0,1-1 1 0 0,-1 0-1 0 0,-1 0 1 0 0,1 0-1 0 0,-1 0 1 0 0,0-1-1 0 0,-1 0 1 0 0,0 0 0 0 0,0-1-1 0 0,0 0 1 0 0,-12 7-1 0 0,-11 4 11 0 0,-1-2 0 0 0,-46 15-1 0 0,53-20-25 0 0,-7 3-639 0 0,0-2 0 0 0,-1-1 0 0 0,1-1 0 0 0,-43 4 0 0 0,62-12-3924 0 0,0-2-1362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16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66 11975 0 0,'3'-8'303'0'0,"0"0"-1"0"0,0 0 0 0 0,1 0 0 0 0,0 1 1 0 0,1-1-1 0 0,8-10 3538 0 0,-15 21-3707 0 0,0 1 1 0 0,-1-1 0 0 0,1 1 0 0 0,-7 4 0 0 0,-5 8-74 0 0,-119 184 547 0 0,46-66-455 0 0,25-41-128 0 0,5 2 1 0 0,-75 170 0 0 0,53-90-129 0 0,75-165-415 0 0,-2 1 0 0 0,1-1-1 0 0,-2-1 1 0 0,1 1 0 0 0,-11 11-1 0 0,-1-3-5348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1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527 844 1839 0 0,'0'0'2088'0'0,"5"-6"2347"0"0,38-51 881 0 0,15-35-3414 0 0,-24 39-1100 0 0,7-10 25 0 0,-3-2 0 0 0,54-126 0 0 0,-85 171-922 0 0,-1-1 0 0 0,0 1-1 0 0,-2-1 1 0 0,0 0 0 0 0,0-27-1 0 0,-3 37 49 0 0,-1-1-1 0 0,-1 0 0 0 0,0 0 1 0 0,0 1-1 0 0,-1-1 0 0 0,-1 1 1 0 0,0 0-1 0 0,0-1 0 0 0,-1 1 1 0 0,-1 1-1 0 0,-6-13 0 0 0,5 14 36 0 0,-3 0-51 0 0,3 10 64 0 0,5-1-9 0 0,-1 0 2 0 0,-1 1 0 0 0,0-1 0 0 0,0 1 0 0 0,0 0 0 0 0,0 0 0 0 0,1 0 0 0 0,-1 0 1 0 0,0 0-1 0 0,1 1 0 0 0,-1-1 0 0 0,1 1 0 0 0,0-1 0 0 0,-1 1 0 0 0,1 0 0 0 0,0 0 1 0 0,-4 4-1 0 0,-2 5-26 0 0,0-1 0 0 0,-9 16-1 0 0,15-22 32 0 0,-26 44-168 0 0,3 1 0 0 0,-26 67-1 0 0,-24 110-362 0 0,28-33 359 0 0,10-39 145 0 0,25-112 17 0 0,-28 66-1 0 0,-44 62 27 0 0,69-145 15 0 0,0-1 0 0 0,-2 0 0 0 0,-1-1-1 0 0,-32 32 1 0 0,-121 87-853 0 0,138-117-262 0 0,25-17 492 0 0,2 0-14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1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10135 0 0,'0'0'919'0'0,"0"-1"-631"0"0,1-2-92 0 0,0 1-1 0 0,0-1 1 0 0,1 1-1 0 0,-1 0 1 0 0,0 0 0 0 0,1 0-1 0 0,-1 0 1 0 0,1 0-1 0 0,0 0 1 0 0,0 0 0 0 0,0 0-1 0 0,0 1 1 0 0,0-1 0 0 0,0 1-1 0 0,0-1 1 0 0,0 1-1 0 0,4-2 1 0 0,6-3 488 0 0,25-8 0 0 0,5 2-12 0 0,0 1-1 0 0,45-5 1 0 0,88-3 77 0 0,-85 11-697 0 0,-31 4-137 0 0,-30 3-932 0 0,42-8 1 0 0,-53 5-530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2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31 4143 0 0,'-1'1'319'0'0,"-13"6"618"0"0,0-1 0 0 0,-18 6 0 0 0,-15 7 3792 0 0,28-10-4025 0 0,0 1 0 0 0,0 1 0 0 0,2 1-1 0 0,-24 19 1 0 0,33-24-538 0 0,0 1 1 0 0,1 0-1 0 0,0 0 0 0 0,0 0 0 0 0,0 1 0 0 0,1 0 0 0 0,1 1 0 0 0,0-1 0 0 0,0 1 0 0 0,-5 16 1 0 0,8-22-125 0 0,1 0 0 0 0,0 1 0 0 0,1-1 0 0 0,-1 0 0 0 0,1 1 0 0 0,-1-1 0 0 0,1 1 0 0 0,1-1 0 0 0,-1 0 0 0 0,1 1 0 0 0,-1-1 0 0 0,1 0 0 0 0,1 1 0 0 0,-1-1 0 0 0,3 6 0 0 0,-3-7-13 0 0,1-1 0 0 0,0 1 0 0 0,0 0 0 0 0,0-1 1 0 0,0 1-1 0 0,0-1 0 0 0,0 1 0 0 0,1-1 0 0 0,-1 0 1 0 0,1 0-1 0 0,0 0 0 0 0,-1-1 0 0 0,1 1 1 0 0,0 0-1 0 0,0-1 0 0 0,0 0 0 0 0,0 0 0 0 0,0 0 1 0 0,0 0-1 0 0,1 0 0 0 0,4 0 0 0 0,3 0 59 0 0,0 0-1 0 0,0-1 1 0 0,1 0-1 0 0,-1 0 1 0 0,0-1-1 0 0,1-1 1 0 0,11-3-1 0 0,-18 4-66 0 0,-1-1 1 0 0,0 1-1 0 0,1-1 0 0 0,-1 0 0 0 0,0 0 0 0 0,0-1 0 0 0,0 1 0 0 0,0-1 0 0 0,0 0 0 0 0,-1 0 0 0 0,1 0 0 0 0,-1-1 0 0 0,0 1 0 0 0,0-1 0 0 0,0 1 0 0 0,0-1 0 0 0,-1 0 0 0 0,1 0 0 0 0,2-8 1 0 0,0-1-61 0 0,-1-1 0 0 0,-1 1 1 0 0,0-1-1 0 0,-1 0 1 0 0,0 0-1 0 0,-1 0 1 0 0,-1 0-1 0 0,0 0 1 0 0,-1 0-1 0 0,0 0 1 0 0,-1 0-1 0 0,-1 0 1 0 0,0 1-1 0 0,-1-1 0 0 0,-1 1 1 0 0,0 0-1 0 0,0 0 1 0 0,-1 0-1 0 0,-1 1 1 0 0,-11-17-1 0 0,17 28-307 0 0,-4-4-284 0 0,38 6-5504 0 0,-18 3 1836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2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115 566 12439 0 0,'-2'-5'185'0'0,"-1"0"-1"0"0,1 0 0 0 0,-1 0 1 0 0,0 0-1 0 0,0 0 0 0 0,0 1 0 0 0,-1-1 1 0 0,1 1-1 0 0,-1 0 0 0 0,0 0 1 0 0,0 0-1 0 0,-10-6 0 0 0,7 5 612 0 0,1-1-1 0 0,-1 0 1 0 0,1-1-1 0 0,0 1 0 0 0,0-1 1 0 0,-7-12-1 0 0,11 16-698 0 0,1 0-1 0 0,-1 0 1 0 0,1 1-1 0 0,0-1 1 0 0,0 0-1 0 0,0 0 1 0 0,0-1-1 0 0,1 1 1 0 0,-1 0-1 0 0,1 0 1 0 0,0 0-1 0 0,0 0 0 0 0,0-1 1 0 0,0 1-1 0 0,0 0 1 0 0,1 0-1 0 0,0 0 1 0 0,-1 0-1 0 0,1 0 1 0 0,0 0-1 0 0,2-5 1 0 0,3-2-56 0 0,1 0 0 0 0,-1 1 0 0 0,1-1 0 0 0,1 1 0 0 0,0 1 0 0 0,0-1 0 0 0,12-8-1 0 0,8-5 81 0 0,34-19 0 0 0,7 2-121 0 0,0 2 0 0 0,131-46 0 0 0,-129 58-835 0 0,77-15 0 0 0,-127 37-397 0 0,-3 4-58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21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978 357 5527 0 0,'1'-2'423'0'0,"7"-12"677"0"0,-1 0 0 0 0,0 0-1 0 0,0-1 1 0 0,-2 0 0 0 0,0-1 0 0 0,4-20 0 0 0,-6 19-674 0 0,0 1 0 0 0,-1 0 1 0 0,-1-1-1 0 0,0 1 1 0 0,-1-1-1 0 0,-1 1 0 0 0,-1-1 1 0 0,0 1-1 0 0,-7-25 1 0 0,8 39-419 0 0,0-1 0 0 0,0 1 0 0 0,0 0 0 0 0,0 0 0 0 0,0 0 1 0 0,0-1-1 0 0,-1 1 0 0 0,1 0 0 0 0,-1 1 0 0 0,1-1 0 0 0,-1 0 1 0 0,0 0-1 0 0,1 1 0 0 0,-1-1 0 0 0,0 1 0 0 0,0-1 0 0 0,-1 1 1 0 0,1 0-1 0 0,0 0 0 0 0,0 0 0 0 0,-4-1 0 0 0,2 1-13 0 0,0 0-1 0 0,1 1 1 0 0,-1 0-1 0 0,0 0 0 0 0,0 0 1 0 0,0 0-1 0 0,0 0 1 0 0,0 1-1 0 0,1 0 0 0 0,-1 0 1 0 0,0 0-1 0 0,1 0 1 0 0,-6 3-1 0 0,-4 2-21 0 0,0 2 1 0 0,0-1-1 0 0,1 2 0 0 0,0 0 1 0 0,0 0-1 0 0,-17 19 0 0 0,-55 71-86 0 0,61-70 67 0 0,3-5 42 0 0,2 0 0 0 0,0 1 0 0 0,2 1-1 0 0,-18 37 1 0 0,31-57 4 0 0,1 1 1 0 0,0 0-1 0 0,0-1 0 0 0,0 1 0 0 0,1 0 0 0 0,-1 11 1 0 0,2-15 2 0 0,0-1 0 0 0,0 0 0 0 0,0 0 0 0 0,1 0 0 0 0,-1 1 0 0 0,0-1 0 0 0,1 0 0 0 0,0 0 1 0 0,-1 0-1 0 0,1 0 0 0 0,0 0 0 0 0,0 0 0 0 0,0 0 0 0 0,0 0 0 0 0,1-1 0 0 0,-1 1 0 0 0,0 0 0 0 0,1-1 0 0 0,0 1 0 0 0,-1-1 1 0 0,1 1-1 0 0,0-1 0 0 0,-1 0 0 0 0,4 2 0 0 0,2 0 60 0 0,0 0 1 0 0,0-1-1 0 0,1 0 0 0 0,-1 0 0 0 0,0-1 1 0 0,1 0-1 0 0,-1 0 0 0 0,1-1 1 0 0,0 0-1 0 0,-1 0 0 0 0,1-1 1 0 0,-1 0-1 0 0,1 0 0 0 0,-1 0 0 0 0,14-6 1 0 0,-3 1-3 0 0,0-1-1 0 0,0-1 1 0 0,-1-1 0 0 0,0 0-1 0 0,16-13 1 0 0,-15 9-63 0 0,29-28-1 0 0,-40 35 13 0 0,0-2 0 0 0,-1 1 0 0 0,0-1 0 0 0,0 0 0 0 0,-1 0-1 0 0,7-15 1 0 0,-8 10-10 0 0,-3 12-2 0 0,-1 0 0 0 0,0 0-1 0 0,0 0 1 0 0,1 0 0 0 0,-1 0-1 0 0,0 0 1 0 0,0 0 0 0 0,0 0-1 0 0,0 0 1 0 0,0 1 0 0 0,0-1 0 0 0,0 0-1 0 0,-1 0 1 0 0,1 0 0 0 0,0 0-1 0 0,-1 0 1 0 0,1 0 0 0 0,0 0-1 0 0,-1 0 1 0 0,1 0 0 0 0,-1 0 0 0 0,1 0-1 0 0,-1 1 1 0 0,0-1 0 0 0,1 0-1 0 0,-1 0 1 0 0,0 1 0 0 0,1-1-1 0 0,-1 0 1 0 0,0 1 0 0 0,0-1-1 0 0,0 1 1 0 0,0-1 0 0 0,1 1 0 0 0,-1-1-1 0 0,0 1 1 0 0,0 0 0 0 0,0-1-1 0 0,0 1 1 0 0,0 0 0 0 0,0 0-1 0 0,0 0 1 0 0,0 0 0 0 0,0 0 0 0 0,0 0-1 0 0,0 0 1 0 0,-1 0 0 0 0,-4 1-10 0 0,0 0 0 0 0,0 1 0 0 0,0 0 1 0 0,0 0-1 0 0,0 0 0 0 0,1 0 0 0 0,0 1 1 0 0,-1 0-1 0 0,1 0 0 0 0,0 1 1 0 0,0-1-1 0 0,0 1 0 0 0,1 0 0 0 0,-1 1 1 0 0,-6 8-1 0 0,2-2-12 0 0,1 0 1 0 0,1 1-1 0 0,0 0 0 0 0,1 0 1 0 0,0 0-1 0 0,-5 15 0 0 0,-17 68-8 0 0,-25 144 0 0 0,43-184-16 0 0,-3 0 0 0 0,-3-1 0 0 0,-1 0 0 0 0,-4-2 0 0 0,-1 0 0 0 0,-50 82 0 0 0,-58 53-225 0 0,49-75 452 0 0,70-98-97 0 0,-63 99 706 0 0,67-101-637 0 0,0 0 0 0 0,-1-1 0 0 0,0 0 0 0 0,-1 0 0 0 0,0-1 0 0 0,0 0 0 0 0,-21 16 0 0 0,27-25-76 0 0,0 1 0 0 0,0-1-1 0 0,0 1 1 0 0,0-1 0 0 0,0 0-1 0 0,-1-1 1 0 0,1 1 0 0 0,0 0-1 0 0,-1-1 1 0 0,1 0 0 0 0,0 0-1 0 0,-1 0 1 0 0,1 0 0 0 0,0 0-1 0 0,-1-1 1 0 0,-5-1 0 0 0,5 1 5 0 0,0 0 1 0 0,0 0 0 0 0,0-1 0 0 0,0 0-1 0 0,1 1 1 0 0,-1-1 0 0 0,0-1 0 0 0,1 1-1 0 0,0-1 1 0 0,-1 1 0 0 0,1-1 0 0 0,0 0-1 0 0,-3-4 1 0 0,-3-5 12 0 0,1 0-1 0 0,0-1 0 0 0,1 0 1 0 0,1 0-1 0 0,0 0 1 0 0,1-1-1 0 0,0 0 1 0 0,-4-19-1 0 0,6 15-103 0 0,0-1 0 0 0,1 1 0 0 0,1-1 0 0 0,1 1 0 0 0,0-1 0 0 0,6-34 0 0 0,0 23-567 0 0,1 1-1 0 0,2 0 1 0 0,18-42 0 0 0,-6 22-1280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2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116 474 10999 0 0,'0'0'499'0'0,"-1"2"-4"0"0,-9 17 79 0 0,-1 0 0 0 0,0 0 0 0 0,-17 19 0 0 0,14-19 1951 0 0,5-13-890 0 0,7-6-1588 0 0,1 0 0 0 0,0 0 0 0 0,0 0 0 0 0,0-1 0 0 0,0 1 0 0 0,0 0 0 0 0,-1 0 0 0 0,1-1 0 0 0,0 1 0 0 0,0-1 0 0 0,0 1 0 0 0,0-1 0 0 0,0 1 0 0 0,0-1 0 0 0,0 1 0 0 0,0-1 0 0 0,1 0 0 0 0,-1 0 0 0 0,0 0 0 0 0,0 1 0 0 0,0-1 0 0 0,1 0 0 0 0,-2-1 0 0 0,1-1 20 0 0,0 1 0 0 0,0-1-1 0 0,0 0 1 0 0,0 1 0 0 0,1-1 0 0 0,-1 0 0 0 0,1 0 0 0 0,-1 1 0 0 0,1-6 0 0 0,0 0 28 0 0,1 0 1 0 0,0-1 0 0 0,0 1 0 0 0,1 0 0 0 0,0 0 0 0 0,3-8 0 0 0,2 1-2 0 0,1 0 1 0 0,0 1 0 0 0,11-13-1 0 0,5-11-86 0 0,99-152-124 0 0,-113 174 58 0 0,2 0 0 0 0,0 1 0 0 0,0 1 0 0 0,2 0 0 0 0,0 1 0 0 0,0 0 0 0 0,1 1 0 0 0,0 1 0 0 0,1 0 0 0 0,32-15 0 0 0,-37 21 33 0 0,0 0 1 0 0,0 1 0 0 0,1 1 0 0 0,22-4 0 0 0,-30 6-144 0 0,0 1 0 0 0,0-1 1 0 0,0 1-1 0 0,0 0 0 0 0,0 0 0 0 0,1 1 1 0 0,-1 0-1 0 0,0-1 0 0 0,0 1 0 0 0,0 0 1 0 0,-1 1-1 0 0,1-1 0 0 0,0 1 1 0 0,0-1-1 0 0,-1 1 0 0 0,1 0 0 0 0,5 5 1 0 0,2 3-2003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97 263 4607 0 0,'2'1'2511'0'0,"11"4"1988"0"0,24 6 0 0 0,-29-9-4131 0 0,-1-1-1 0 0,1 0 0 0 0,0 0 0 0 0,0-1 0 0 0,0 0 0 0 0,0-1 0 0 0,0 1 0 0 0,9-3 1 0 0,7-3-20 0 0,0 0 0 0 0,-1-1 1 0 0,33-16-1 0 0,-45 18-224 0 0,-1-1-1 0 0,1 0 1 0 0,-1-1 0 0 0,0 0-1 0 0,-1 0 1 0 0,0-1 0 0 0,0-1-1 0 0,15-18 1 0 0,-19 20-284 0 0,0-1-1 0 0,0 1 1 0 0,-1-1-1 0 0,1 0 1 0 0,-2-1-1 0 0,1 1 1 0 0,3-17 0 0 0,-6 23 113 0 0,-1 0 1 0 0,1-1 0 0 0,-1 1-1 0 0,0-1 1 0 0,0 1 0 0 0,0 0-1 0 0,0-1 1 0 0,0 1 0 0 0,0-1-1 0 0,-1 1 1 0 0,1 0 0 0 0,-1-1-1 0 0,0 1 1 0 0,1 0 0 0 0,-1-1-1 0 0,0 1 1 0 0,-1 0 0 0 0,1 0-1 0 0,0 0 1 0 0,-1 0 0 0 0,1 0-1 0 0,-1 0 1 0 0,1 0 0 0 0,-1 1-1 0 0,0-1 1 0 0,0 1 0 0 0,0-1-1 0 0,1 1 1 0 0,-2-1 0 0 0,1 1-1 0 0,0 0 1 0 0,0 0 0 0 0,0 0-1 0 0,-4-1 1 0 0,-2 0-158 0 0,0 0 1 0 0,1 1-1 0 0,-1 0 1 0 0,0 0-1 0 0,0 1 1 0 0,0 0-1 0 0,0 0 1 0 0,-12 3-1 0 0,-7 1-155 0 0,-29 10-1 0 0,38-8 390 0 0,0 0 0 0 0,0 2 0 0 0,1 0 0 0 0,0 1 0 0 0,1 0 1 0 0,0 1-1 0 0,0 1 0 0 0,-27 26 0 0 0,31-26 54 0 0,1 0 1 0 0,0 2 0 0 0,1-1 0 0 0,0 1-1 0 0,1 1 1 0 0,1-1 0 0 0,0 2 0 0 0,1-1-1 0 0,0 1 1 0 0,-8 29 0 0 0,14-38-93 0 0,-1 1 0 0 0,1 0 1 0 0,1 0-1 0 0,-1 0 0 0 0,1 0 0 0 0,0 0 1 0 0,1-1-1 0 0,0 1 0 0 0,0 0 0 0 0,0 0 1 0 0,1 0-1 0 0,0-1 0 0 0,0 1 0 0 0,1-1 1 0 0,0 0-1 0 0,0 0 0 0 0,0 0 0 0 0,1 0 1 0 0,0 0-1 0 0,0 0 0 0 0,0-1 0 0 0,1 0 0 0 0,0 0 1 0 0,0 0-1 0 0,0-1 0 0 0,0 0 0 0 0,1 0 1 0 0,0 0-1 0 0,0 0 0 0 0,0-1 0 0 0,0 0 1 0 0,12 4-1 0 0,3-3-1531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2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209 183 13359 0 0,'0'0'1027'0'0,"-2"1"-670"0"0,-6 8 185 0 0,0 0-1 0 0,1 0 1 0 0,1 0 0 0 0,-10 17-1 0 0,15-24 155 0 0,7 7-157 0 0,1-4-240 0 0,-6-5 11 0 0,2 0 2 0 0,62-23 96 0 0,0-2 0 0 0,64-36 0 0 0,-124 58-417 0 0,82-49-22 0 0,-75 44-134 0 0,0-1 0 0 0,-1 0 0 0 0,0-1 0 0 0,17-19 0 0 0,-27 28 119 0 0,0 0 1 0 0,0 0-1 0 0,0-1 0 0 0,-1 1 1 0 0,1 0-1 0 0,0 0 0 0 0,0 0 1 0 0,-1-1-1 0 0,1 1 0 0 0,-1 0 1 0 0,1-1-1 0 0,-1 1 0 0 0,0 0 1 0 0,1-1-1 0 0,-1 1 0 0 0,0-1 1 0 0,0 1-1 0 0,0-2 0 0 0,0 2 22 0 0,0 1 0 0 0,-1 0-1 0 0,1-1 1 0 0,0 1-1 0 0,0 0 1 0 0,0-1 0 0 0,-1 1-1 0 0,1 0 1 0 0,0-1 0 0 0,0 1-1 0 0,-1 0 1 0 0,1-1-1 0 0,0 1 1 0 0,-1 0 0 0 0,1 0-1 0 0,0-1 1 0 0,-1 1 0 0 0,1 0-1 0 0,-1 0 1 0 0,1 0 0 0 0,0 0-1 0 0,-1-1 1 0 0,-16 2-331 0 0,1 3 254 0 0,1 1-1 0 0,0 1 1 0 0,-24 12-1 0 0,-41 30 329 0 0,49-28-57 0 0,-16 7 182 0 0,-99 65 397 0 0,114-69-623 0 0,0 1 1 0 0,-36 36-1 0 0,58-49-87 0 0,-1 0 1 0 0,-9 16 0 0 0,16-21 7 0 0,0 0 0 0 0,1 0 1 0 0,0 0-1 0 0,0 0 0 0 0,0 0 1 0 0,1 1-1 0 0,-2 9 0 0 0,3-14-26 0 0,1 0 1 0 0,0 0-1 0 0,0 0 0 0 0,0 0 1 0 0,0 0-1 0 0,1 0 0 0 0,-1 0 1 0 0,0 0-1 0 0,1 0 0 0 0,0 0 0 0 0,-1 0 1 0 0,1 0-1 0 0,0-1 0 0 0,0 1 1 0 0,0 0-1 0 0,0 0 0 0 0,0-1 0 0 0,1 1 1 0 0,-1-1-1 0 0,0 1 0 0 0,1-1 1 0 0,-1 1-1 0 0,1-1 0 0 0,-1 0 1 0 0,1 0-1 0 0,0 0 0 0 0,0 0 0 0 0,-1 0 1 0 0,1 0-1 0 0,3 1 0 0 0,4 1 55 0 0,0 1 0 0 0,0-2-1 0 0,0 1 1 0 0,20 1 0 0 0,8 0 82 0 0,1-2 0 0 0,43-4 0 0 0,76-13-1125 0 0,-117 10-112 0 0,-24 3-3744 0 0,0-1-1541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22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5527 0 0,'0'0'498'0'0,"-1"2"-406"0"0,-16 40 1344 0 0,14-33-144 0 0,1 0 0 0 0,0 0 0 0 0,0 0 0 0 0,1 1 0 0 0,0-1 0 0 0,1 1 0 0 0,0-1 0 0 0,2 19 0 0 0,8 10-950 0 0,-2-14-71 0 0,1 0 1 0 0,2-1-1 0 0,0 0 0 0 0,2-1 0 0 0,0 0 1 0 0,32 38-1 0 0,-41-57-544 0 0,0 1 1 0 0,0-1-1 0 0,0 0 1 0 0,0 0-1 0 0,1-1 1 0 0,0 1-1 0 0,8 3 1 0 0,-12-6 132 0 0,0 0 0 0 0,-1 1 0 0 0,1-1 0 0 0,-1 0 0 0 0,1 0 0 0 0,0 0 1 0 0,-1 0-1 0 0,1 0 0 0 0,0 0 0 0 0,-1 0 0 0 0,1 0 0 0 0,-1 0 0 0 0,1 0 0 0 0,0 0 0 0 0,0-1 0 0 0,2 1-284 0 0,9-3-1068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2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0 8751 0 0,'0'0'674'0'0,"-2"1"-273"0"0,-2 1-61 0 0,0 0-1 0 0,0 0 1 0 0,0 0-1 0 0,1 0 1 0 0,-1 1-1 0 0,1 0 1 0 0,-1-1-1 0 0,1 1 1 0 0,0 1-1 0 0,0-1 1 0 0,0 0-1 0 0,1 1 1 0 0,-1 0 0 0 0,-2 6-1 0 0,-5 8 578 0 0,-13 38 0 0 0,11-23-103 0 0,-19 44 386 0 0,10-20-177 0 0,-58 105 1 0 0,-76 112 453 0 0,65-110-932 0 0,54-98-374 0 0,3 2-1 0 0,-27 81 0 0 0,37-86-151 0 0,8-27-344 0 0,3 0 1 0 0,-10 45-1 0 0,20-67-5105 0 0,2-2-1853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2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5 9871 0 0,'2'-1'455'0'0,"5"-2"3442"0"0,-16 6-2244 0 0,-5 1-727 0 0,-23 4-1 0 0,33-7-792 0 0,1-1 1 0 0,0 1-1 0 0,-1 0 0 0 0,1 0 0 0 0,0 0 1 0 0,0 0-1 0 0,0 1 0 0 0,-5 2 0 0 0,-4 2 124 0 0,11-6-239 0 0,-11 6 136 0 0,-1-1 0 0 0,1 2-1 0 0,0-1 1 0 0,-15 12 0 0 0,25-16-153 0 0,-100 78 41 0 0,-102 105 0 0 0,137-124-42 0 0,43-40 0 0 0,-10 4 0 0 0,27-18-5 0 0,10-3-11 0 0,8-3-44 0 0,-11-1 56 0 0,14 0-74 0 0,0-1 0 0 0,0-1 0 0 0,-1 0 0 0 0,22-6 0 0 0,-21 4 16 0 0,0 1 0 0 0,0 1 0 0 0,1 0 0 0 0,19 0 0 0 0,-11 3 89 0 0,0 2 1 0 0,0 1 0 0 0,0 0-1 0 0,-1 2 1 0 0,1 1 0 0 0,22 9-1 0 0,-43-14 5 0 0,1-1 0 0 0,0 1 0 0 0,-1 0 0 0 0,1 0 0 0 0,-1 0-1 0 0,0 0 1 0 0,0 0 0 0 0,0 0 0 0 0,0 1 0 0 0,0-1 0 0 0,3 5 0 0 0,10 26 121 0 0,-11-16-79 0 0,-4-12-64 0 0,0 11 60 0 0,-1-10-26 0 0,0 0 0 0 0,-1 0 0 0 0,0-1 0 0 0,0 1 1 0 0,0 0-1 0 0,-1-1 0 0 0,0 0 0 0 0,0 0 1 0 0,0 0-1 0 0,-1 0 0 0 0,1 0 0 0 0,-1 0 1 0 0,0-1-1 0 0,-1 0 0 0 0,-5 5 0 0 0,-10 6 106 0 0,0-1-1 0 0,-31 17 0 0 0,21-14-119 0 0,-22 15 89 0 0,-77 43-22 0 0,109-65-83 0 0,0-1 0 0 0,-1-1 0 0 0,0 0-1 0 0,-35 6 1 0 0,51-13-12 0 0,0 0 1 0 0,-1-1-1 0 0,1 0 0 0 0,0 0 1 0 0,0 0-1 0 0,0 0 0 0 0,-8-2 0 0 0,10 1 2 0 0,1 0 0 0 0,-1 0 0 0 0,1 1 0 0 0,0-1 0 0 0,-1-1 0 0 0,1 1 0 0 0,0 0-1 0 0,-1-1 1 0 0,1 1 0 0 0,0-1 0 0 0,0 0 0 0 0,0 1 0 0 0,1-1 0 0 0,-1 0-1 0 0,0 0 1 0 0,-1-3 0 0 0,-3-5-93 0 0,2-1 0 0 0,0 1-1 0 0,0-1 1 0 0,1 0 0 0 0,0 0-1 0 0,-3-23 1 0 0,4 22-282 0 0,3 3 37 0 0,-2 2-3477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2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52 183 10047 0 0,'0'0'912'0'0,"2"2"-753"0"0,2 0-22 0 0,-1 1 0 0 0,1-1 1 0 0,-1 0-1 0 0,1 0 0 0 0,0-1 0 0 0,0 1 0 0 0,0-1 0 0 0,0 0 1 0 0,0 0-1 0 0,0 0 0 0 0,0 0 0 0 0,0-1 0 0 0,7 0 0 0 0,9 0 949 0 0,34-6 0 0 0,3 1 670 0 0,-19 6-703 0 0,-23 1-865 0 0,0-2 0 0 0,16-1 0 0 0,-20 0-126 0 0,0-1-1 0 0,0 0 0 0 0,0-1 1 0 0,0 0-1 0 0,-1 0 0 0 0,1-1 1 0 0,-1-1-1 0 0,0 1 0 0 0,0-2 1 0 0,16-10-1 0 0,-4 0 69 0 0,-15 13-104 0 0,-1-1 1 0 0,0 0-1 0 0,0-1 0 0 0,-1 0 1 0 0,1 0-1 0 0,-1 0 0 0 0,0 0 1 0 0,0-1-1 0 0,4-6 0 0 0,1-10-10 0 0,-9 11-30 0 0,-2 3-66 0 0,-7-1-299 0 0,6 7 303 0 0,-1-1 23 0 0,0 1 0 0 0,0-1 0 0 0,0 1 0 0 0,0 0 1 0 0,0 0-1 0 0,-1 1 0 0 0,1-1 0 0 0,-1 1 0 0 0,1-1 0 0 0,-1 1 0 0 0,0 0 1 0 0,1 1-1 0 0,-1-1 0 0 0,0 1 0 0 0,0-1 0 0 0,0 1 0 0 0,1 0 0 0 0,-1 0 1 0 0,0 1-1 0 0,-3 0 0 0 0,-11 2-96 0 0,1 1-1 0 0,-32 11 1 0 0,49-15 148 0 0,-15 6-34 0 0,1 0 0 0 0,0 1 0 0 0,0 1 0 0 0,0 0 0 0 0,-19 17 0 0 0,-59 57-31 0 0,35-28 36 0 0,37-36 146 0 0,2 1 1 0 0,0 1 0 0 0,2 0 0 0 0,0 1 0 0 0,-22 38 0 0 0,35-53-69 0 0,0 0 1 0 0,1 1-1 0 0,-1-1 0 0 0,1 1 1 0 0,1 0-1 0 0,-1-1 1 0 0,1 1-1 0 0,0 0 0 0 0,1 10 1 0 0,0-14-21 0 0,0-1 1 0 0,0 0-1 0 0,1 0 1 0 0,-1 0-1 0 0,1 0 1 0 0,0 0-1 0 0,-1 0 1 0 0,1 0-1 0 0,0 0 0 0 0,0-1 1 0 0,0 1-1 0 0,1 0 1 0 0,1 2-1 0 0,18 16 221 0 0,-16-16-200 0 0,1-1 1 0 0,-1 0 0 0 0,1 0-1 0 0,0-1 1 0 0,0 1 0 0 0,0-1 0 0 0,0-1-1 0 0,0 1 1 0 0,0-1 0 0 0,0 0-1 0 0,0 0 1 0 0,1-1 0 0 0,-1 0-1 0 0,0 0 1 0 0,12-2 0 0 0,8-2 11 0 0,-1-1 0 0 0,36-13 0 0 0,-52 15-82 0 0,160-58-3943 0 0,-135 48-1987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2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4 11311 0 0,'0'0'1031'0'0,"-2"-1"-850"0"0,-2 0-105 0 0,0 1-1 0 0,1-1 0 0 0,-1 1 0 0 0,0 0 0 0 0,1 0 1 0 0,-1 0-1 0 0,0 1 0 0 0,1-1 0 0 0,-1 1 0 0 0,-5 2 0 0 0,-41 16 1548 0 0,31-10-1307 0 0,-116 55 1065 0 0,43-19-850 0 0,12-5-53 0 0,74-37-412 0 0,0 0-1 0 0,0 0 1 0 0,0 0-1 0 0,1 1 0 0 0,0 0 1 0 0,-1 0-1 0 0,-6 8 1 0 0,10-9-28 0 0,-1 0 1 0 0,1 0 0 0 0,0 0-1 0 0,0 0 1 0 0,0 1-1 0 0,0-1 1 0 0,1 1 0 0 0,-1 0-1 0 0,1-1 1 0 0,0 1-1 0 0,0 0 1 0 0,0 0 0 0 0,0 6-1 0 0,1 10 94 0 0,2-6-120 0 0,4 3-12 0 0,-5-15 3 0 0,0 0 0 0 0,0-1 1 0 0,1 1-1 0 0,-1-1 0 0 0,0 1 0 0 0,0-1 0 0 0,1 1 0 0 0,-1-1 0 0 0,1 0 0 0 0,-1 0 0 0 0,1 0 0 0 0,0 0 1 0 0,0 0-1 0 0,-1 0 0 0 0,1 0 0 0 0,0-1 0 0 0,2 1 0 0 0,-1 0-1 0 0,1 0 1 0 0,-1-1-1 0 0,1 0 0 0 0,0 0 0 0 0,-1 0 1 0 0,1 0-1 0 0,0 0 0 0 0,5-2 0 0 0,1-1 7 0 0,0 0 0 0 0,-1 0-1 0 0,1-1 1 0 0,-1-1 0 0 0,15-8-1 0 0,0-2 5 0 0,-3 2 30 0 0,0-1 1 0 0,0 0 0 0 0,-1-2 0 0 0,34-34 0 0 0,-41 33-38 0 0,-12 12 12 0 0,3 0 24 0 0,-4 1 27 0 0,0 4-46 0 0,0 0 0 0 0,0-1 0 0 0,0 1 0 0 0,0 0 0 0 0,0-1 0 0 0,0 1 0 0 0,0 0 0 0 0,0 0 0 0 0,0-1 0 0 0,0 1 0 0 0,0 0 0 0 0,0 0 0 0 0,0-1 0 0 0,0 1 0 0 0,0 0 0 0 0,0 0 0 0 0,0-1 0 0 0,0 1 0 0 0,0 0 0 0 0,0 0 0 0 0,0-1 0 0 0,-1 1 0 0 0,1 0 0 0 0,0 0 0 0 0,0 0 0 0 0,0-1 0 0 0,0 1 0 0 0,-1 0 1 0 0,1 0-1 0 0,-3 1-10 0 0,-1 1 1 0 0,1 0 0 0 0,0 1-1 0 0,0-1 1 0 0,0 0 0 0 0,0 1-1 0 0,0 0 1 0 0,0-1 0 0 0,1 1 0 0 0,0 0-1 0 0,-1 1 1 0 0,1-1 0 0 0,0 0-1 0 0,0 0 1 0 0,1 1 0 0 0,-1 0-1 0 0,1-1 1 0 0,-2 8 0 0 0,-1 1 26 0 0,2 0 1 0 0,-1 0-1 0 0,1 0 1 0 0,0 23-1 0 0,2-17-40 0 0,3-2 11 0 0,5-2 32 0 0,-6-12-45 0 0,-1-1 1 0 0,1 0-1 0 0,-1 0 1 0 0,1 0-1 0 0,0 0 1 0 0,-1 0-1 0 0,1 0 1 0 0,0-1-1 0 0,0 1 1 0 0,0-1-1 0 0,0 1 1 0 0,0-1 0 0 0,0 1-1 0 0,-1-1 1 0 0,1 0-1 0 0,0 0 1 0 0,0 0-1 0 0,0 0 1 0 0,0 0-1 0 0,0-1 1 0 0,0 1-1 0 0,0-1 1 0 0,0 1-1 0 0,0-1 1 0 0,-1 0-1 0 0,4-1 1 0 0,3-2-306 0 0,0 0 0 0 0,-1 0 1 0 0,0-1-1 0 0,11-9 0 0 0,11-10-1349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2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40 9215 0 0,'1'-3'422'0'0,"11"-22"132"0"0,-8 13 6296 0 0,-12 18-6224 0 0,0 1 1 0 0,1 0-1 0 0,0 1 1 0 0,0-1 0 0 0,-9 16-1 0 0,-28 49-639 0 0,29-45 352 0 0,-310 573 667 0 0,306-565-1122 0 0,3 1-1 0 0,1 1 0 0 0,1 0 0 0 0,2 1 0 0 0,2 1 0 0 0,-8 56 0 0 0,17-84-93 0 0,-1 3-190 0 0,1-3-5274 0 0,1 2-789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2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6911 0 0,'0'0'13164'0'0,"-2"2"-12658"0"0,-24 16-109 0 0,0 1 0 0 0,1 1 1 0 0,1 2-1 0 0,-26 29 0 0 0,37-33-405 0 0,11-14-28 0 0,2-1-25 0 0,-1 0 7 0 0,1-1-1 0 0,-1 0 1 0 0,1 1 0 0 0,-1-1-1 0 0,1 1 1 0 0,0-1 0 0 0,0 1-1 0 0,0 3 1 0 0,0-2-56 0 0,0-2-111 0 0,1-1-56 0 0,-1 0 244 0 0,1 0 1 0 0,-1 0-1 0 0,0-1 0 0 0,1 1 1 0 0,-1 0-1 0 0,0 0 0 0 0,0 0 1 0 0,1 0-1 0 0,-1 0 0 0 0,0 0 1 0 0,0 1-1 0 0,1 3-53 0 0,0-2 16 0 0,0 1 0 0 0,1 0 0 0 0,-1 0 0 0 0,1-1 0 0 0,0 1 0 0 0,0-1 0 0 0,4 4 0 0 0,34 50-90 0 0,-35-48 160 0 0,-2-5 0 0 0,1 1 0 0 0,-1-1 0 0 0,1 0 0 0 0,0 0 0 0 0,8 7 0 0 0,31 27 0 0 0,-28-23 0 0 0,-3 3 11 0 0,-11-16 5 0 0,1 1 0 0 0,-1 0 0 0 0,1 0 0 0 0,-1 0 1 0 0,0 0-1 0 0,0 0 0 0 0,-1 0 0 0 0,1 0 0 0 0,0 0 0 0 0,-1 0 1 0 0,0 0-1 0 0,0 0 0 0 0,0 1 0 0 0,0-1 0 0 0,0 0 0 0 0,-1 0 0 0 0,1 0 1 0 0,-1 0-1 0 0,0 0 0 0 0,0 0 0 0 0,0 0 0 0 0,-3 4 0 0 0,2-3 32 0 0,-1 1 1 0 0,-1-1-1 0 0,1 0 0 0 0,-1-1 0 0 0,1 1 0 0 0,-1 0 0 0 0,0-1 0 0 0,0 0 1 0 0,-1 0-1 0 0,1 0 0 0 0,-1-1 0 0 0,1 0 0 0 0,-6 3 0 0 0,-21 7 161 0 0,-1-1 0 0 0,0-2 1 0 0,-1-1-1 0 0,-43 5 0 0 0,53-10-173 0 0,0-2 0 0 0,1 0 0 0 0,-1-2 0 0 0,1 0 0 0 0,-1-1 0 0 0,1-2 0 0 0,-30-7-1 0 0,48 9 26 0 0,0 1 0 0 0,-1-1-1 0 0,1 0 1 0 0,0 0 0 0 0,0 0-1 0 0,-6-5 1 0 0,9 6-183 0 0,-1 0-1 0 0,1 0 1 0 0,0 0 0 0 0,0-1 0 0 0,0 1 0 0 0,0-1-1 0 0,0 1 1 0 0,-2-3 0 0 0,3 2-319 0 0,-1 1 0 0 0,1 0 0 0 0,-1-1 0 0 0,1 1 0 0 0,0 0 0 0 0,0-1 0 0 0,0 1 0 0 0,0-1 0 0 0,0 1 0 0 0,0 0 1 0 0,0-1-1 0 0,0-1 0 0 0,5-14-6501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2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8751 0 0,'0'0'2064'0'0,"-1"1"-801"0"0,-18 14 1949 0 0,16-13-2992 0 0,-1 1 0 0 0,1 0-1 0 0,-1 0 1 0 0,1 0 0 0 0,0 0 0 0 0,-4 5 0 0 0,-1 7 164 0 0,0 0 1 0 0,1 0-1 0 0,0 1 1 0 0,1 0-1 0 0,1 0 1 0 0,-3 19 0 0 0,0-10-370 0 0,0 0 1 0 0,-2-1-1 0 0,-1 0 1 0 0,0-1 0 0 0,-2 0-1 0 0,-19 26 1 0 0,1-12-2613 0 0,29-35 1259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2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8 10591 0 0,'0'0'964'0'0,"-2"-1"-794"0"0,-1-1 10 0 0,-1 1 0 0 0,1 0 1 0 0,0 1-1 0 0,-1-1 1 0 0,1 0-1 0 0,0 1 0 0 0,-1 0 1 0 0,1 0-1 0 0,-1 0 1 0 0,1 0-1 0 0,-1 1 0 0 0,1-1 1 0 0,0 1-1 0 0,-1 0 1 0 0,1 0-1 0 0,-4 1 0 0 0,-10 5 540 0 0,1 0 0 0 0,-15 11-1 0 0,1-3-659 0 0,-15 9 168 0 0,0 1 0 0 0,-52 39 1 0 0,69-42-226 0 0,0 1 0 0 0,1 1 1 0 0,2 2-1 0 0,-24 30 0 0 0,46-54-36 0 0,2 0 1 0 0,0-1 1 0 0,0 0-1 0 0,0 1 0 0 0,0-1 1 0 0,0 1-1 0 0,0-1 0 0 0,0 1 0 0 0,0 0 1 0 0,1-1-1 0 0,-1 1 0 0 0,1 0 1 0 0,-2 3-1 0 0,3-4-19 0 0,0 0 0 0 0,-1 0 0 0 0,1 0 0 0 0,0-1 0 0 0,-1 1 0 0 0,1 0 0 0 0,0 0-1 0 0,0-1 1 0 0,0 1 0 0 0,0 0 0 0 0,1 0 0 0 0,0 0-51 0 0,2 2-83 0 0,0 0-1 0 0,0 0 1 0 0,1 0 0 0 0,-1-1-1 0 0,1 0 1 0 0,0 0 0 0 0,0 0-1 0 0,7 1 1 0 0,45 6-1370 0 0,-5-1 514 0 0,-26-1 1042 0 0,0 1 0 0 0,-1 1-1 0 0,0 1 1 0 0,0 2 0 0 0,28 17-1 0 0,-24-12 500 0 0,-17-11-67 0 0,-1 1-1 0 0,1 0 1 0 0,-1 0-1 0 0,-1 1 1 0 0,0 1 0 0 0,18 18-1 0 0,-27-25-316 0 0,1 1 0 0 0,-1-1 1 0 0,1 1-1 0 0,-1-1 0 0 0,0 1 0 0 0,0 0 0 0 0,0 0 0 0 0,0 0 0 0 0,0 4 0 0 0,0-3 71 0 0,-1-3-131 0 0,0 1 0 0 0,0 0-1 0 0,0-1 1 0 0,0 1 0 0 0,0-1-1 0 0,0 1 1 0 0,0 0 0 0 0,-1-1-1 0 0,1 1 1 0 0,-1-1 0 0 0,1 1-1 0 0,-1-1 1 0 0,1 1 0 0 0,-1-1-1 0 0,0 1 1 0 0,0-1 0 0 0,0 1-1 0 0,0-1 1 0 0,0 0 0 0 0,-1 2-1 0 0,-2 0 91 0 0,1 1 0 0 0,-1-1-1 0 0,0 0 1 0 0,-7 4 0 0 0,4-3 59 0 0,0-1 1 0 0,0 0 0 0 0,0 0 0 0 0,0-1 0 0 0,0 0 0 0 0,-9 1-1 0 0,-46 4 669 0 0,48-6-743 0 0,-29 3 206 0 0,-23 2-135 0 0,0-3 0 0 0,-83-6 0 0 0,96-2-2573 0 0,39 4 1088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36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251 426 10679 0 0,'0'0'971'0'0,"1"2"-800"0"0,0 1 92 0 0,1-1 1 0 0,-1 1-1 0 0,-1 0 1 0 0,1-1-1 0 0,0 1 1 0 0,-1 0-1 0 0,1 3 1 0 0,-1-3 1270 0 0,-1-1-1038 0 0,0-1-386 0 0,0 1 0 0 0,0-1 0 0 0,0 0 0 0 0,0 1 0 0 0,0-1 0 0 0,0 0 0 0 0,0 1 0 0 0,0-1 0 0 0,0 0 0 0 0,-1 0 0 0 0,1 0 0 0 0,-1 0 0 0 0,1 0 0 0 0,-1 0 0 0 0,1-1 0 0 0,-1 1 0 0 0,-2 1 0 0 0,1-2-17 0 0,0 1 0 0 0,0-1 0 0 0,0 1 0 0 0,0-1 0 0 0,0 0 0 0 0,-1 0 0 0 0,1 0 0 0 0,-6-2 0 0 0,-2-1-25 0 0,0 0 1 0 0,1-1-1 0 0,-1 0 1 0 0,-14-8-1 0 0,11 3 38 0 0,0 0 0 0 0,1-1 0 0 0,0 0 0 0 0,0-1 0 0 0,-14-16 0 0 0,23 22-76 0 0,1 1 1 0 0,-1-1 0 0 0,1 1-1 0 0,0-1 1 0 0,0 0 0 0 0,0 0-1 0 0,1 0 1 0 0,0-1-1 0 0,0 1 1 0 0,0-1 0 0 0,0 1-1 0 0,1-1 1 0 0,0 1-1 0 0,0-1 1 0 0,1 0 0 0 0,0 1-1 0 0,0-1 1 0 0,0 0 0 0 0,0 0-1 0 0,1 1 1 0 0,0-1-1 0 0,0 0 1 0 0,1 1 0 0 0,-1-1-1 0 0,1 1 1 0 0,5-10-1 0 0,0 3-88 0 0,-1 0 0 0 0,2 1 0 0 0,-1 0 0 0 0,2 0 0 0 0,-1 1-1 0 0,2 0 1 0 0,-1 0 0 0 0,1 1 0 0 0,1 1 0 0 0,15-11 0 0 0,-4 6-17 0 0,0 2 1 0 0,0 0 0 0 0,1 2 0 0 0,0 0 0 0 0,1 2 0 0 0,46-9-1 0 0,149-6 359 0 0,-203 21-182 0 0,1 0 1 0 0,27 4 0 0 0,-39-2-72 0 0,0-1 1 0 0,1 2-1 0 0,-1-1 1 0 0,0 0 0 0 0,0 1-1 0 0,0 0 1 0 0,0 1-1 0 0,0-1 1 0 0,-1 1-1 0 0,1-1 1 0 0,-1 2 0 0 0,5 3-1 0 0,-6-5-18 0 0,0 1 0 0 0,-1-1 0 0 0,1 1 1 0 0,-1 0-1 0 0,1 0 0 0 0,-1 0 0 0 0,0 1 0 0 0,0-1 0 0 0,-1 0 0 0 0,1 1 0 0 0,-1-1 0 0 0,1 1 0 0 0,-1 0 0 0 0,0-1 0 0 0,-1 1 0 0 0,1 0 1 0 0,-1-1-1 0 0,1 1 0 0 0,-1 0 0 0 0,-1 5 0 0 0,0 0-12 0 0,-1 0 0 0 0,0 0-1 0 0,0 0 1 0 0,-1 0 0 0 0,0-1 0 0 0,-1 1 0 0 0,0-1 0 0 0,0 0 0 0 0,-1 0-1 0 0,0 0 1 0 0,0 0 0 0 0,-1-1 0 0 0,1 0 0 0 0,-2 0 0 0 0,-6 5 0 0 0,-14 12 31 0 0,-1-3 0 0 0,-48 30 0 0 0,50-35 18 0 0,-4 3-153 0 0,-1-2-1 0 0,-1-1 1 0 0,0-2 0 0 0,-2-1-1 0 0,-40 10 1 0 0,70-22 27 0 0,0 0 1 0 0,0 0-1 0 0,1-1 1 0 0,-1 0-1 0 0,0 1 1 0 0,0-1-1 0 0,0 0 0 0 0,0-1 1 0 0,0 1-1 0 0,0-1 1 0 0,0 0-1 0 0,0 0 1 0 0,0 0-1 0 0,0 0 1 0 0,-5-3-1 0 0,7 2-46 0 0,0 1 0 0 0,0-1 0 0 0,0 0 0 0 0,0 1 0 0 0,0-1 0 0 0,0 0 0 0 0,1 0 0 0 0,-1 0 0 0 0,1 0 0 0 0,-1 0 0 0 0,1-1 0 0 0,0 1 0 0 0,0 0 0 0 0,0-1 0 0 0,0 1 0 0 0,0 0 0 0 0,0-1 0 0 0,1 1 0 0 0,-1-1 0 0 0,1 0 0 0 0,0 1 0 0 0,0-1 0 0 0,0 1 0 0 0,0-1 0 0 0,1-3 0 0 0,3-17-1656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2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408 405 4607 0 0,'0'0'208'0'0,"-13"11"1496"0"0,41-46 6490 0 0,16-36-8272 0 0,-20 22 933 0 0,-19 37-721 0 0,-1-1 1 0 0,0 0-1 0 0,0 0 1 0 0,1-21-1 0 0,2-57 420 0 0,-6 69-489 0 0,-2-19-55 0 0,1 40-10 0 0,0 1 0 0 0,0-1 0 0 0,0 0 0 0 0,0 0 0 0 0,0 1 0 0 0,0-1 0 0 0,0 0 0 0 0,0 0 0 0 0,0 1 0 0 0,-1-1 0 0 0,1 0 0 0 0,0 0 0 0 0,0 1 0 0 0,-1-1 0 0 0,1 0 0 0 0,-1 1 0 0 0,1-1 0 0 0,0 0 0 0 0,-1 1 0 0 0,1-1 0 0 0,-1 1 0 0 0,0-1 0 0 0,1 1 0 0 0,-1-1 0 0 0,1 1 0 0 0,-1-1 0 0 0,0 1 0 0 0,1 0 0 0 0,-1-1 0 0 0,0 1 0 0 0,1 0 0 0 0,-1-1 0 0 0,0 1 0 0 0,0 0 0 0 0,1 0 0 0 0,-1 0 0 0 0,-1 0 0 0 0,-1-1 0 0 0,-1 1-2 0 0,-1-1-1 0 0,1 1 0 0 0,-1 0 1 0 0,1 1-1 0 0,0-1 0 0 0,-1 1 1 0 0,1-1-1 0 0,0 1 1 0 0,0 1-1 0 0,-1-1 0 0 0,1 0 1 0 0,-7 5-1 0 0,-6 3-26 0 0,-24 16 1 0 0,38-23 25 0 0,-46 35-67 0 0,2 2 0 0 0,-60 64 0 0 0,100-96 70 0 0,-103 115 328 0 0,101-112-230 0 0,1 1 0 0 0,0 1 0 0 0,1 0 0 0 0,-6 13 0 0 0,11-22-65 0 0,1 0 1 0 0,-1 1-1 0 0,1-1 0 0 0,0 1 1 0 0,0-1-1 0 0,0 1 1 0 0,0-1-1 0 0,1 1 1 0 0,0-1-1 0 0,0 1 1 0 0,0 0-1 0 0,0-1 1 0 0,0 1-1 0 0,1 0 1 0 0,-1-1-1 0 0,1 1 0 0 0,0-1 1 0 0,0 1-1 0 0,0-1 1 0 0,3 6-1 0 0,-2-8 3 0 0,-1 1-1 0 0,1 0 1 0 0,-1 0-1 0 0,1-1 0 0 0,0 1 1 0 0,0-1-1 0 0,0 1 1 0 0,0-1-1 0 0,0 0 1 0 0,0 0-1 0 0,0 0 1 0 0,1 0-1 0 0,-1 0 1 0 0,0 0-1 0 0,0 0 0 0 0,1-1 1 0 0,-1 1-1 0 0,1-1 1 0 0,-1 0-1 0 0,0 0 1 0 0,1 0-1 0 0,-1 0 1 0 0,4-1-1 0 0,3 0 99 0 0,0 0 0 0 0,0-1 0 0 0,-1 0 0 0 0,18-6 1 0 0,1-3 33 0 0,0-1 1 0 0,-1-1 0 0 0,0-1 0 0 0,-1-1 0 0 0,-1-1 0 0 0,29-26 0 0 0,-47 37-169 0 0,-1-1 0 0 0,0-1 0 0 0,0 1 0 0 0,0-1 0 0 0,-1 0 0 0 0,0 0 0 0 0,-1 0 0 0 0,1-1 0 0 0,4-14 0 0 0,-8 16 0 0 0,-4 10 0 0 0,-3 7-16 0 0,-74 156-202 0 0,74-150 171 0 0,-1-1-305 0 0,-8 28-1 0 0,11-18-5382 0 0,5-17-288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36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85 13703 0 0,'83'-84'4854'0'0,"-82"99"-4146"0"0,-1 8-483 0 0,-4-2-100 0 0,-1-1 0 0 0,-1 0 0 0 0,-14 34 0 0 0,-33 53 57 0 0,34-71-131 0 0,-163 283 98 0 0,137-244-154 0 0,-55 85 5 0 0,-47 83 0 0 0,129-210-101 0 0,-21 58 0 0 0,38-89-49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3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16671 0 0,'0'0'1878'0'0,"-1"3"-1342"0"0,-38 79 1773 0 0,-9 22-1460 0 0,16 9-958 0 0,24-81-3171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3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388 861 7367 0 0,'0'0'568'0'0,"2"1"-373"0"0,6 2 56 0 0,21 10 4684 0 0,-23-10-4076 0 0,1 1-1 0 0,-1-2 0 0 0,14 5 1 0 0,-18-7-765 0 0,0 1 0 0 0,0-1 1 0 0,0 0-1 0 0,0 0 1 0 0,0 0-1 0 0,0 0 0 0 0,0 0 1 0 0,0 0-1 0 0,0-1 1 0 0,0 1-1 0 0,0 0 0 0 0,-1-1 1 0 0,1 0-1 0 0,0 0 1 0 0,0 1-1 0 0,0-1 0 0 0,-1 0 1 0 0,3-2-1 0 0,6-4 332 0 0,-1-1-1 0 0,-1 0 1 0 0,1-1 0 0 0,11-16-1 0 0,26-44 425 0 0,-24 34-588 0 0,147-236 782 0 0,-145 224-1155 0 0,-1-1 0 0 0,32-98 0 0 0,-49 125-128 0 0,-1 1 0 0 0,4-33 0 0 0,-9 45 127 0 0,1 1 0 0 0,-1-1 0 0 0,0 0-1 0 0,-1 1 1 0 0,0-1 0 0 0,0 1 0 0 0,0-1 0 0 0,-1 1 0 0 0,0 0-1 0 0,-5-11 1 0 0,6 16 79 0 0,0 1 0 0 0,1-1 0 0 0,-1 1 0 0 0,0-1 0 0 0,0 1-1 0 0,0-1 1 0 0,-1 1 0 0 0,1 0 0 0 0,0-1 0 0 0,0 1 0 0 0,-1 0 0 0 0,1 0-1 0 0,-1 0 1 0 0,1 0 0 0 0,-1 0 0 0 0,1 0 0 0 0,-1 1 0 0 0,0-1 0 0 0,1 0 0 0 0,-4 0-1 0 0,2 1 4 0 0,1 0-1 0 0,-1 0 0 0 0,0 0 0 0 0,1 0 0 0 0,-1 1 0 0 0,0-1 0 0 0,1 1 0 0 0,-1 0 1 0 0,1 0-1 0 0,-1 0 0 0 0,1 0 0 0 0,-4 2 0 0 0,-3 2-9 0 0,1 1-1 0 0,0-1 1 0 0,0 2-1 0 0,1-1 1 0 0,-1 1 0 0 0,-7 10-1 0 0,-1 6 12 0 0,0-1 0 0 0,1 2 0 0 0,1 0 0 0 0,-18 46 0 0 0,-29 109-18 0 0,58-167 49 0 0,-41 158 372 0 0,28-100-18 0 0,-3-1 0 0 0,-28 68 0 0 0,15-70-246 0 0,-2-1 0 0 0,-3-1 0 0 0,-48 62-1 0 0,-155 161 40 0 0,178-222-1110 0 0,60-64 373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3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55 185 4143 0 0,'-55'28'10588'0'0,"70"-27"-8555"0"0,24-6-1284 0 0,91-29 2350 0 0,-37 8-2112 0 0,169-60 109 0 0,-233 75-1048 0 0,12-5-48 0 0,38-13-1199 0 0,-57 22-186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3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419 905 12495 0 0,'0'0'1926'0'0,"2"-1"-1296"0"0,9-1-123 0 0,-1-1-1 0 0,1 0 1 0 0,-1 0-1 0 0,0-1 0 0 0,0-1 1 0 0,0 1-1 0 0,-1-2 1 0 0,0 1-1 0 0,0-1 1 0 0,15-14-1 0 0,6-7-52 0 0,40-50-1 0 0,-49 53-228 0 0,37-43 16 0 0,58-87 0 0 0,-95 122-231 0 0,-1-1 0 0 0,-2-1-1 0 0,-2-1 1 0 0,-1 0 0 0 0,14-48 0 0 0,-23 63-60 0 0,17-77-264 0 0,-21 85 218 0 0,-1 1 0 0 0,0-1-1 0 0,-1 0 1 0 0,0 0-1 0 0,0 0 1 0 0,-4-14 0 0 0,4 23 70 0 0,-1 1 1 0 0,1 0-1 0 0,-1 0 1 0 0,0 0-1 0 0,0 0 1 0 0,0 0-1 0 0,0 0 1 0 0,0 0 0 0 0,-1 0-1 0 0,1 0 1 0 0,-3-2-1 0 0,3 4 18 0 0,1 0 0 0 0,-1 0 0 0 0,0-1-1 0 0,1 1 1 0 0,-1 1 0 0 0,0-1 0 0 0,1 0 0 0 0,-1 0-1 0 0,0 0 1 0 0,1 0 0 0 0,-1 0 0 0 0,1 1 0 0 0,-1-1 0 0 0,0 0-1 0 0,1 0 1 0 0,-1 1 0 0 0,1-1 0 0 0,-1 1 0 0 0,0-1-11 0 0,-6 4-5 0 0,1 0 0 0 0,-1 0 1 0 0,1 1-1 0 0,0 0 1 0 0,0 0-1 0 0,1 0 1 0 0,0 0-1 0 0,-6 8 1 0 0,-35 54-18 0 0,39-55 16 0 0,-115 208 11 0 0,69-119 16 0 0,-181 366-5 0 0,32-60 21 0 0,34-121 279 0 0,101-195-258 0 0,65-89-174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3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0 253 5063 0 0,'0'0'14242'0'0,"3"0"-13792"0"0,9 1-147 0 0,0-1-1 0 0,0-1 1 0 0,-1 0-1 0 0,1 0 1 0 0,15-4-1 0 0,62-20 683 0 0,-51 13-750 0 0,29-7 79 0 0,167-54 234 0 0,-230 72-546 0 0,222-86 127 0 0,-197 75-1674 0 0,-1 2-3496 0 0,-7 4-2357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3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98 1375 0 0,'0'0'9107'0'0,"1"2"-8302"0"0,1 3-169 0 0,0-1-1 0 0,0 0 0 0 0,1 1 0 0 0,-1-1 1 0 0,1 0-1 0 0,5 5 0 0 0,-7-7-439 0 0,1-1 0 0 0,0 1-1 0 0,-1-1 1 0 0,1 0 0 0 0,0 0 0 0 0,0 1 0 0 0,0-1-1 0 0,0-1 1 0 0,0 1 0 0 0,0 0 0 0 0,0 0-1 0 0,0-1 1 0 0,0 1 0 0 0,0-1 0 0 0,1 0 0 0 0,-1 1-1 0 0,0-1 1 0 0,3 0 0 0 0,15-2 150 0 0,-1-1 0 0 0,0 0 0 0 0,1-1-1 0 0,-2-1 1 0 0,1-1 0 0 0,0-1 0 0 0,-1-1 0 0 0,-1 0 0 0 0,1-1 0 0 0,-1-1 0 0 0,28-21-1 0 0,-20 6-379 0 0,-24 24-193 0 0,-1-1-45 0 0,0 1 227 0 0,0 0 0 0 0,-1-1-1 0 0,1 1 1 0 0,0 0 0 0 0,-1 0-1 0 0,1 0 1 0 0,-1 0 0 0 0,0 0-1 0 0,1 0 1 0 0,-1 0 0 0 0,0 0 0 0 0,1 0-1 0 0,-1 0 1 0 0,0 0 0 0 0,0 0-1 0 0,0 1 1 0 0,0-1 0 0 0,0 0-1 0 0,0 0 1 0 0,-1 0 0 0 0,-1 0-23 0 0,0 0 0 0 0,0 0 0 0 0,1 0 1 0 0,-1 1-1 0 0,0-1 0 0 0,0 1 0 0 0,0-1 1 0 0,-5 1-1 0 0,-1 1-32 0 0,1 0-1 0 0,-1 0 1 0 0,0 1 0 0 0,0 0 0 0 0,0 0 0 0 0,-14 7-1 0 0,-50 28-209 0 0,65-33 293 0 0,-35 20-93 0 0,-79 61 0 0 0,94-63 136 0 0,2 2 0 0 0,1 0 0 0 0,-36 46 0 0 0,55-62 9 0 0,0 1 0 0 0,1 0 0 0 0,0 0 0 0 0,1 0 0 0 0,-1 0 0 0 0,2 1 0 0 0,-1 0 0 0 0,2 0 0 0 0,-3 13 1 0 0,4-19-23 0 0,1 0 1 0 0,0 0-1 0 0,0 0 1 0 0,0 0-1 0 0,0 0 1 0 0,1 0 0 0 0,-1 0-1 0 0,1 0 1 0 0,0 0-1 0 0,0 0 1 0 0,3 4-1 0 0,-3-5-13 0 0,1 0-1 0 0,-1 0 0 0 0,1-1 0 0 0,0 1 0 0 0,0-1 0 0 0,0 0 0 0 0,1 0 0 0 0,-1 1 0 0 0,1-1 0 0 0,-1-1 1 0 0,1 1-1 0 0,-1 0 0 0 0,1-1 0 0 0,0 1 0 0 0,0-1 0 0 0,3 1 0 0 0,4 1-188 0 0,0 0 1 0 0,0-1-1 0 0,0 0 0 0 0,1-1 0 0 0,-1-1 1 0 0,0 1-1 0 0,1-1 0 0 0,-1-1 0 0 0,1 0 0 0 0,-1-1 1 0 0,16-4-1 0 0,15-5-642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3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24 510 7831 0 0,'0'0'706'0'0,"-9"6"3567"0"0,8-6-3991 0 0,0 0-1 0 0,1 0 1 0 0,-1 0 0 0 0,1 0-1 0 0,-1 0 1 0 0,1 0 0 0 0,-1 0-1 0 0,1-1 1 0 0,-1 1 0 0 0,1 0 0 0 0,-1 0-1 0 0,1 0 1 0 0,-1-1 0 0 0,1 1-1 0 0,-1 0 1 0 0,1-1 0 0 0,0 1-1 0 0,-1 0 1 0 0,1-1 0 0 0,-1 1-1 0 0,1-1 1 0 0,0 1 0 0 0,-1 0 0 0 0,1-1-1 0 0,0 1 1 0 0,0-1 0 0 0,-1 1-1 0 0,1-2 1 0 0,-1 1-72 0 0,1-1 0 0 0,0 0-1 0 0,-1 0 1 0 0,1 0 0 0 0,0 1 0 0 0,0-1 0 0 0,0 0-1 0 0,1 0 1 0 0,-1-2 0 0 0,2-3-78 0 0,-1 1 1 0 0,1-1-1 0 0,1 0 1 0 0,3-6-1 0 0,4-7 68 0 0,2 0-1 0 0,1 1 1 0 0,0 0-1 0 0,2 1 1 0 0,0 0-1 0 0,1 1 1 0 0,33-27-1 0 0,228-160-1624 0 0,-183 147-4134 0 0,-74 47-1281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3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179 113 6911 0 0,'0'0'528'0'0,"1"2"-341"0"0,0 2 450 0 0,1 0-1 0 0,0-1 1 0 0,0 1-1 0 0,1 0 1 0 0,-1-1-1 0 0,1 0 1 0 0,4 6 0 0 0,-6-8-408 0 0,1 0 1 0 0,-1 0 0 0 0,0 0 0 0 0,1 0 0 0 0,-1-1-1 0 0,1 1 1 0 0,-1 0 0 0 0,1 0 0 0 0,-1-1 0 0 0,1 1-1 0 0,-1-1 1 0 0,1 1 0 0 0,0-1 0 0 0,-1 0 0 0 0,1 0-1 0 0,0 0 1 0 0,-1 0 0 0 0,1 0 0 0 0,0 0 0 0 0,-1 0-1 0 0,1 0 1 0 0,-1-1 0 0 0,4 0 0 0 0,8-5 848 0 0,1 0 0 0 0,-2-1 0 0 0,17-10 0 0 0,-13 7-778 0 0,-2 1-116 0 0,0 1-343 0 0,0 0 0 0 0,-1-1 0 0 0,-1 0 0 0 0,0-1 0 0 0,0 0 0 0 0,12-15 0 0 0,-23 24-239 0 0,0 1 24 0 0,-1-1 276 0 0,0 0 1 0 0,1 0-1 0 0,-1 0 1 0 0,0 1-1 0 0,1-1 1 0 0,-1 0 0 0 0,0 0-1 0 0,0 0 1 0 0,0 1-1 0 0,0-1 1 0 0,0 0-1 0 0,0-2 1 0 0,-1 2 77 0 0,-1 0 0 0 0,1 0 0 0 0,-1 0 0 0 0,0 1 0 0 0,1-1-1 0 0,-1 0 1 0 0,0 1 0 0 0,1-1 0 0 0,-1 1 0 0 0,0-1 0 0 0,0 1 0 0 0,0 0 0 0 0,0 0 0 0 0,1 0 0 0 0,-1 0 0 0 0,0 0 0 0 0,-3 1 0 0 0,-35 7-52 0 0,32-5 66 0 0,-11 2-7 0 0,0 2 0 0 0,1 0 0 0 0,-1 1-1 0 0,1 1 1 0 0,-23 16 0 0 0,-77 65 44 0 0,106-80 29 0 0,1 1 0 0 0,0 1 0 0 0,0-1 0 0 0,2 2 0 0 0,-11 14 0 0 0,15-18-26 0 0,0 0 1 0 0,0 1-1 0 0,1-1 0 0 0,0 1 0 0 0,1 0 1 0 0,0 0-1 0 0,0 0 0 0 0,-1 17 0 0 0,3-23-58 0 0,1 0 1 0 0,0 1-1 0 0,0-1 0 0 0,1 0 0 0 0,-1 0 0 0 0,1 0 1 0 0,0 1-1 0 0,0-1 0 0 0,1 0 0 0 0,-1 0 0 0 0,1-1 1 0 0,0 1-1 0 0,0 0 0 0 0,0 0 0 0 0,0-1 0 0 0,1 1 1 0 0,4 4-1 0 0,-5-5-292 0 0,1 0 0 0 0,0-1 0 0 0,1 1 0 0 0,-1-1 1 0 0,0 0-1 0 0,1 0 0 0 0,-1 0 0 0 0,1-1 0 0 0,0 1 0 0 0,-1-1 0 0 0,1 1 0 0 0,4-1 1 0 0,7 2-1203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3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46 328 10591 0 0,'0'0'964'0'0,"-14"-8"2483"0"0,-18 8 1814 0 0,35-10-4691 0 0,0 3-425 0 0,0 1 1 0 0,1-1 0 0 0,-1 1 0 0 0,1 0 0 0 0,1 0 0 0 0,7-8 0 0 0,34-31-43 0 0,-34 34-60 0 0,36-33-38 0 0,2 2 0 0 0,70-44 0 0 0,-112 81-5 0 0,-1 1 0 0 0,1 1 0 0 0,0-1 0 0 0,0 1 0 0 0,0 0 0 0 0,17-2 0 0 0,-22 4 0 0 0,1 0 0 0 0,-1 1 0 0 0,1 0 0 0 0,-1 0 0 0 0,1 0 0 0 0,0 0 0 0 0,-1 0 0 0 0,1 1 0 0 0,-1 0 0 0 0,1-1 0 0 0,-1 1 0 0 0,1 1 0 0 0,-1-1 0 0 0,1 0 0 0 0,-1 1 0 0 0,0 0 0 0 0,0 0 0 0 0,5 3 0 0 0,-5-2 24 0 0,0 1 0 0 0,0-1 0 0 0,0 1 0 0 0,0 0 0 0 0,-1 0 0 0 0,0 0 0 0 0,1 0 0 0 0,-1 0 0 0 0,-1 1 0 0 0,1-1 0 0 0,-1 0 0 0 0,1 1 0 0 0,-1 0 0 0 0,0-1 0 0 0,0 10 0 0 0,-1-4-14 0 0,0 0 0 0 0,-1 0 1 0 0,0 0-1 0 0,-1 0 0 0 0,1 0 1 0 0,-6 13-1 0 0,3-6 27 0 0,0 2 0 0 0,1-1-1 0 0,1 0 1 0 0,0 24 0 0 0,2 7-3148 0 0,0-36 1412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2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13 13823 0 0,'-6'-7'1431'0'0,"5"7"-1412"0"0,0-1-1 0 0,0 0 1 0 0,-1 1 0 0 0,1-1-1 0 0,0 0 1 0 0,0 1 0 0 0,-1 0-1 0 0,1-1 1 0 0,0 1 0 0 0,-1 0-1 0 0,1 0 1 0 0,0-1-1 0 0,-1 1 1 0 0,1 0 0 0 0,0 0-1 0 0,-1 1 1 0 0,1-1 0 0 0,0 0-1 0 0,-1 0 1 0 0,-1 1 0 0 0,-28 12 1083 0 0,27-11-960 0 0,-14 8 294 0 0,1 1 0 0 0,0 0 0 0 0,1 2 0 0 0,0 0 0 0 0,-23 24 0 0 0,-63 83 274 0 0,95-110-627 0 0,-31 40 226 0 0,-53 95-1 0 0,-13 65-9 0 0,74-143-569 0 0,-2-2-1 0 0,-4-2 0 0 0,-75 103 1 0 0,57-106-2869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3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0 9671 0 0,'-1'2'2564'0'0,"-4"3"-1569"0"0,0 1 0 0 0,1-1 1 0 0,0 2-1 0 0,-4 6 0 0 0,-23 52 232 0 0,22-43-922 0 0,-35 82 444 0 0,-147 312 2054 0 0,145-334-2335 0 0,-107 145 0 0 0,77-120-1775 0 0,-2 3-554 0 0,76-108 813 0 0,14-18-5928 0 0</inkml:trace>
  <inkml:trace contextRef="#ctx0" brushRef="#br0" timeOffset="1">156 525 3223 0 0,'-17'2'589'0'0,"0"0"0"0"0,-30 7 0 0 0,11 4 4550 0 0,-1 6 3770 0 0,36-18-8013 0 0,2 0-155 0 0,2 2-605 0 0,0 0-1 0 0,0-1 1 0 0,0 0 0 0 0,0 0-1 0 0,0 1 1 0 0,1-2-1 0 0,-1 1 1 0 0,1 0 0 0 0,-1-1-1 0 0,1 0 1 0 0,0 0 0 0 0,0 0-1 0 0,-1 0 1 0 0,1 0-1 0 0,4 0 1 0 0,12 0 294 0 0,32-1 1 0 0,-40 0-251 0 0,183-16 1293 0 0,-128 9-1244 0 0,246-42 94 0 0,-261 37-1546 0 0,95-33-1 0 0,-127 37-25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4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521 935 5063 0 0,'1'-1'7324'0'0,"8"-18"-4789"0"0,16-20 0 0 0,39-44-659 0 0,-15 21-831 0 0,133-189 861 0 0,-150 208-1834 0 0,69-100 186 0 0,-73 100-526 0 0,31-66 1 0 0,-52 94-96 0 0,7-26 1 0 0,-12 35 129 0 0,0 0 1 0 0,-1-1-1 0 0,0 1 1 0 0,0-1-1 0 0,-1 1 1 0 0,0-1-1 0 0,0-7 1 0 0,-1 13 195 0 0,1-1 0 0 0,0 1 0 0 0,-1 0 0 0 0,1 0 0 0 0,0-1 0 0 0,-1 1 0 0 0,1 0 0 0 0,-1 0 0 0 0,0 0 0 0 0,1 0 0 0 0,-1 0 0 0 0,0 0 0 0 0,0 0 0 0 0,0 0 0 0 0,0 0 0 0 0,0 0 0 0 0,0 0 0 0 0,0 0 0 0 0,0 1 0 0 0,0-1 0 0 0,0 0 0 0 0,0 1 0 0 0,0-1 0 0 0,0 1 0 0 0,-1-1 1 0 0,1 1-1 0 0,0 0 0 0 0,0-1 0 0 0,-1 1 0 0 0,1 0 0 0 0,0 0 0 0 0,-3 0 0 0 0,-4 0-32 0 0,1 1 0 0 0,-1-1 0 0 0,1 1 1 0 0,-11 3-1 0 0,11-2 58 0 0,-20 6 33 0 0,0 1-1 0 0,1 2 0 0 0,-1 0 1 0 0,2 2-1 0 0,-39 25 0 0 0,53-31 45 0 0,1 1-1 0 0,0 0 0 0 0,1 1 1 0 0,0 0-1 0 0,0 0 0 0 0,1 0 1 0 0,0 1-1 0 0,1 1 0 0 0,0-1 1 0 0,0 1-1 0 0,1 1 0 0 0,1-1 1 0 0,-7 21-1 0 0,-1 11 100 0 0,2 0 0 0 0,-7 71-1 0 0,7-41 19 0 0,-2-5-55 0 0,-2 0 0 0 0,-29 76 0 0 0,30-106 27 0 0,-2-1 1 0 0,-1-1 0 0 0,-2-1-1 0 0,-2-1 1 0 0,-29 39 0 0 0,-59 52 343 0 0,-17 23-180 0 0,70-75-264 0 0,-43 64 34 0 0,70-89-18 0 0,24-42-7 0 0,4-3-65 0 0,-4 15 78 0 0,5-16-51 0 0,-5 8-3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40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67 137 4607 0 0,'-3'-1'354'0'0,"-6"0"487"0"0,-16-1-1793 0 0,16 1 4101 0 0,-2 2 3947 0 0,10-1-7030 0 0,1 0 1 0 0,0 0-1 0 0,-1 0 0 0 0,1 0 0 0 0,-1 0 0 0 0,1 1 0 0 0,0-1 0 0 0,-1 0 1 0 0,1 0-1 0 0,0 1 0 0 0,-5 4 4584 0 0,97-24-2632 0 0,113-7 0 0 0,59-11-1824 0 0,-130 13-527 0 0,10-2-3279 0 0,-114 19 1605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4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79 498 13559 0 0,'0'0'622'0'0,"-1"2"-13"0"0,-16 22-368 0 0,-10 15 5271 0 0,25-39-4576 0 0,1 0-784 0 0,-1 0-1 0 0,1 0 0 0 0,0-1 1 0 0,0 1-1 0 0,0 0 1 0 0,0 0-1 0 0,0-1 1 0 0,0 1-1 0 0,0 0 0 0 0,0-1 1 0 0,0 1-1 0 0,0-1 1 0 0,0 1-1 0 0,1-1 0 0 0,-1 0 1 0 0,0 1-1 0 0,0-1 1 0 0,0 0-1 0 0,-1-1 1 0 0,1 0-33 0 0,0 0 1 0 0,0 0 0 0 0,0 0 0 0 0,0 0-1 0 0,0-1 1 0 0,0 1 0 0 0,1 0 0 0 0,-1 0 0 0 0,0-3-1 0 0,0-1-22 0 0,1-1 0 0 0,0 1 0 0 0,0-1 0 0 0,0 1 0 0 0,1-1 0 0 0,2-9 0 0 0,2-3-39 0 0,2 0 0 0 0,0 1 0 0 0,1 1 0 0 0,1-1 0 0 0,1 1 0 0 0,0 1 0 0 0,1-1 0 0 0,1 2 0 0 0,0 0 0 0 0,17-16 0 0 0,12-7-148 0 0,1 2 0 0 0,61-40 0 0 0,-56 39-305 0 0,-36 27 130 0 0,0 0 1 0 0,1 1-1 0 0,0 1 0 0 0,1 0 0 0 0,0 1 0 0 0,18-8 0 0 0,-16 9-242 0 0,-9 4-370 0 0,1-1-1 0 0,-1 1 1 0 0,13-2 0 0 0,-3 3-1027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4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56 5983 0 0,'0'0'464'0'0,"3"0"-305"0"0,43 6 10746 0 0,-49-5-10289 0 0,-17 6-315 0 0,0 0-1 0 0,1 2 1 0 0,1 0-1 0 0,-1 1 0 0 0,1 1 1 0 0,-21 17-1 0 0,-95 87-21 0 0,121-103-245 0 0,-41 39-10 0 0,47-43 84 0 0,0 1-1 0 0,0-1 1 0 0,1 1-1 0 0,-8 13 1 0 0,10-9 306 0 0,4-10-331 0 0,-1 0 179 0 0,2-1 9 0 0,-1 0-230 0 0,1-1 1 0 0,-1 1-1 0 0,1-1 0 0 0,-1 0 1 0 0,1 1-1 0 0,0-1 0 0 0,-1 0 0 0 0,1 0 1 0 0,0 1-1 0 0,0-1 0 0 0,0 0 0 0 0,0 0 1 0 0,0 0-1 0 0,0 0 0 0 0,0 0 0 0 0,1 0 1 0 0,-1 0-1 0 0,2 1 0 0 0,0-1 13 0 0,0 0 1 0 0,0 0-1 0 0,0 0 0 0 0,0-1 0 0 0,0 1 0 0 0,0-1 0 0 0,0 0 0 0 0,5 0 0 0 0,3 0 62 0 0,-1-2-1 0 0,0 1 0 0 0,0-2 1 0 0,19-5-1 0 0,15-9-6 0 0,0-2-1 0 0,-2-1 0 0 0,0-3 1 0 0,-1-1-1 0 0,73-57 1 0 0,-106 74-172 0 0,-1 0 0 0 0,1 0 0 0 0,-1-1 0 0 0,-1 0 0 0 0,1 0 0 0 0,-1 0 0 0 0,-1-1 0 0 0,7-12 0 0 0,-10 17-29 0 0,-1 1 0 0 0,0-1 0 0 0,1 0 0 0 0,-1 1 0 0 0,-1-1 0 0 0,1 0 0 0 0,0 0 0 0 0,-1 0 0 0 0,0 0 0 0 0,0 0 0 0 0,0 0 0 0 0,0 0 0 0 0,-1 0 0 0 0,0 1 0 0 0,0-1 0 0 0,0 0 0 0 0,0 0 0 0 0,0 1 0 0 0,-1-1 0 0 0,1 0 0 0 0,-1 1 0 0 0,0 0 0 0 0,0-1 0 0 0,-5-4 0 0 0,1 1-377 0 0,-1 1-1 0 0,0 0 0 0 0,0 0 1 0 0,-1 1-1 0 0,1 0 0 0 0,-1 0 1 0 0,-10-4-1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42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74 419 13359 0 0,'-2'3'612'0'0,"-1"3"-301"0"0,-48 90 880 0 0,50-94 393 0 0,-10-2-480 0 0,7-3 1794 0 0,3-3-2745 0 0,1 1 1 0 0,-1-1-1 0 0,1 0 0 0 0,0 0 1 0 0,1 1-1 0 0,-1-1 0 0 0,1 0 1 0 0,0 1-1 0 0,0-1 0 0 0,1 1 0 0 0,0-1 1 0 0,0 1-1 0 0,0 0 0 0 0,6-10 1 0 0,1-1-11 0 0,1 1 1 0 0,1 0-1 0 0,20-21 0 0 0,33-26-100 0 0,-25 27-155 0 0,-25 22-6 0 0,1 1 0 0 0,0 0 0 0 0,1 2 0 0 0,0 0 0 0 0,1 0 0 0 0,0 2 0 0 0,0 0 0 0 0,1 1 0 0 0,0 1 0 0 0,30-7-1 0 0,-33 12 77 0 0,-10 1 30 0 0,1 0 11 0 0,15 7 3 0 0,-18-6-3 0 0,-1 0 0 0 0,0 0 1 0 0,0 1-1 0 0,0-1 0 0 0,0 0 0 0 0,0 1 0 0 0,0-1 0 0 0,0 1 1 0 0,0 0-1 0 0,-1-1 0 0 0,1 1 0 0 0,-1 0 0 0 0,1 0 0 0 0,1 4 1 0 0,-1-2-4 0 0,0 1 1 0 0,0-1-1 0 0,-1 0 1 0 0,0 1-1 0 0,0-1 1 0 0,0 1 0 0 0,0 6-1 0 0,-1 3-4 0 0,0-1 0 0 0,-1 1 0 0 0,-1 0 0 0 0,-3 15 0 0 0,-1-2 49 0 0,-13 55 58 0 0,18-78-7 0 0,-2 7 100 0 0,2-9 373 0 0,3-2-545 0 0,0 0-1 0 0,-1-1 0 0 0,1 1 0 0 0,-1-1 0 0 0,0 1 0 0 0,1-1 0 0 0,-1 1 0 0 0,1-1 0 0 0,-1 0 0 0 0,0 0 0 0 0,1 0 0 0 0,1-2 0 0 0,16-16 83 0 0,-11 11-50 0 0,68-72-33 0 0,-33 33-317 0 0,62-52 1 0 0,4 16-721 0 0,-87 68 845 0 0,1 1 0 0 0,1 0-1 0 0,26-9 1 0 0,-39 21 173 0 0,-9 2 1 0 0,0 0 0 0 0,0-1 1 0 0,0 1-1 0 0,0 0 0 0 0,-1-1 0 0 0,1 1 0 0 0,0-1 0 0 0,0 0 0 0 0,0 0 1 0 0,-1 0-1 0 0,1 0 0 0 0,0 0 0 0 0,2-2 0 0 0,-2 1 175 0 0,-1 3-160 0 0,0 0 1 0 0,-1-1-1 0 0,1 1 0 0 0,-1-1 0 0 0,1 1 1 0 0,-1 0-1 0 0,1-1 0 0 0,-1 1 0 0 0,1 0 0 0 0,-1-1 1 0 0,0 1-1 0 0,1 0 0 0 0,-1 0 0 0 0,0 0 1 0 0,0-1-1 0 0,1 1 0 0 0,-1 0 0 0 0,0 1 1 0 0,4 21 134 0 0,-4-20-131 0 0,4 17 148 0 0,-1 0 0 0 0,-1 0 0 0 0,-1 25 0 0 0,-3-9 35 0 0,-9 122 255 0 0,-3-101-75 0 0,10-41-1826 0 0,-4 21 0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43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259 213 10735 0 0,'0'0'496'0'0,"-3"0"-13"0"0,-67 14-279 0 0,38-7 7315 0 0,49-11-7282 0 0,1-1 0 0 0,-1-1 0 0 0,-1 0 1 0 0,26-14-1 0 0,62-44 443 0 0,-85 53-552 0 0,0 0-1 0 0,1 1 0 0 0,31-10 1 0 0,66-15 152 0 0,-97 29-249 0 0,24-4 49 0 0,0 1 0 0 0,0 2 0 0 0,62-2 0 0 0,-99 9-65 0 0,0 0-1 0 0,0 0 1 0 0,0 1-1 0 0,0 0 1 0 0,-1 0-1 0 0,14 4 1 0 0,-20-5-14 0 0,0 0 0 0 0,1 1 0 0 0,-1-1 0 0 0,0 0 0 0 0,0 0 1 0 0,0 0-1 0 0,0 0 0 0 0,0 0 0 0 0,1 0 0 0 0,-1 0 0 0 0,0 0 0 0 0,0 0 0 0 0,0 0 1 0 0,0 0-1 0 0,0 0 0 0 0,0 1 0 0 0,0-1 0 0 0,1 0 0 0 0,-1 0 0 0 0,0 0 0 0 0,0 0 1 0 0,0 0-1 0 0,0 0 0 0 0,0 1 0 0 0,0-1 0 0 0,0 0 0 0 0,0 0 0 0 0,0 0 0 0 0,0 0 1 0 0,0 0-1 0 0,0 1 0 0 0,0-1 0 0 0,0 0 0 0 0,0 0 0 0 0,0 0 0 0 0,0 0 0 0 0,0 1 0 0 0,0 2 0 0 0,0 1 0 0 0,0 0 0 0 0,-1 0 0 0 0,0-1-1 0 0,1 1 1 0 0,-1 0 0 0 0,-1-1 0 0 0,1 1-1 0 0,0-1 1 0 0,-1 0 0 0 0,0 1 0 0 0,0-1-1 0 0,0 0 1 0 0,0 0 0 0 0,0 0 0 0 0,-6 5 0 0 0,-5 6-2 0 0,-2-1 0 0 0,-17 14 1 0 0,10-10-1 0 0,-155 117 1 0 0,46-38 0 0 0,-85 60 0 0 0,150-113-29 0 0,-128 73-118 0 0,180-108 147 0 0,14-8 0 0 0,-1 1 0 0 0,0-1 0 0 0,0 0 0 0 0,1 1 0 0 0,-1-1 0 0 0,1 1 0 0 0,-1-1 0 0 0,0 1 0 0 0,1 0 0 0 0,-1-1 0 0 0,1 1 0 0 0,-1 0 0 0 0,1-1 0 0 0,-1 2 0 0 0,1-1 0 0 0,0 0 0 0 0,0 0 0 0 0,0 0 0 0 0,1 0 0 0 0,-1 0 0 0 0,0 0 0 0 0,0 0 0 0 0,1 0 0 0 0,-1 0 0 0 0,1 0 0 0 0,-1 0 0 0 0,1 0 0 0 0,-1 0 0 0 0,1 0 0 0 0,-1-1 0 0 0,1 1 0 0 0,0 0 0 0 0,-1 0 0 0 0,1-1 0 0 0,0 1 0 0 0,0 0 0 0 0,0-1 0 0 0,0 1 0 0 0,0-1 0 0 0,-1 1 0 0 0,1-1 0 0 0,0 1 0 0 0,2 0 0 0 0,2 1 0 0 0,1 1 0 0 0,0-1 0 0 0,10 3 0 0 0,0-3 7 0 0,-1 0 0 0 0,1-1-1 0 0,17-1 1 0 0,-3 1 98 0 0,40-2 326 0 0,1-3-1 0 0,79-15 1 0 0,-13-8 177 0 0,-124 25-673 0 0,-10 2-367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4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327 114 7831 0 0,'0'0'356'0'0,"-2"0"-6"0"0,-8-1-61 0 0,1 1-1 0 0,-18 1 1 0 0,12 1 3389 0 0,3 1 4398 0 0,71-31-7679 0 0,79-28 1 0 0,-113 48-309 0 0,0 1 0 0 0,1 1 0 0 0,-1 1 0 0 0,1 1 0 0 0,0 1 0 0 0,33 2 0 0 0,-53 1-84 0 0,0 0-1 0 0,-1 1 1 0 0,1 0-1 0 0,0 0 1 0 0,-1 0 0 0 0,8 3-1 0 0,-12-3-3 0 0,0-1 0 0 0,0 1 0 0 0,0-1 0 0 0,0 1 0 0 0,0 0 0 0 0,0-1 0 0 0,0 1 0 0 0,0 0 0 0 0,0 0 0 0 0,0 0 0 0 0,0 0-1 0 0,0 0 1 0 0,0 0 0 0 0,-1 0 0 0 0,1 0 0 0 0,0 0 0 0 0,-1 0 0 0 0,1 0 0 0 0,-1 1 0 0 0,1-1 0 0 0,-1 0 0 0 0,0 0 0 0 0,1 0 0 0 0,-1 1 0 0 0,0-1 0 0 0,0 0 0 0 0,0 1 0 0 0,0-1-1 0 0,0 0 1 0 0,0 0 0 0 0,0 1 0 0 0,0-1 0 0 0,-1 2 0 0 0,-2 6-1 0 0,0-1 0 0 0,0 1-1 0 0,-1-1 1 0 0,0 0 0 0 0,0 0 0 0 0,-1 0-1 0 0,0 0 1 0 0,-1-1 0 0 0,-11 12 0 0 0,-6 4 3 0 0,-37 28 1 0 0,40-35 2 0 0,-15 13 33 0 0,-2-3 0 0 0,-62 35 0 0 0,85-54-22 0 0,-1-1 0 0 0,1-1 0 0 0,-1 0 0 0 0,-1 0 0 0 0,1-2 0 0 0,-1 0 0 0 0,-26 1 0 0 0,34-2-12 0 0,-14 0-33 0 0,20-2-84 0 0,4 0-770 0 0,39-4 425 0 0,0 2 0 0 0,71 6-1 0 0,-106-3 455 0 0,11 0 5 0 0,0 1 0 0 0,0 0 0 0 0,0 2 0 0 0,-1 0 0 0 0,1 1 0 0 0,-1 0 0 0 0,0 1 0 0 0,-1 1 0 0 0,0 1 0 0 0,0 0 0 0 0,0 1 0 0 0,17 14 0 0 0,-30-21 120 0 0,-1 0 10 0 0,4 10-4 0 0,-3-9 16 0 0,-3 0 66 0 0,0 1-145 0 0,0 1 0 0 0,0-1 0 0 0,0 0 0 0 0,-1 0 0 0 0,0 0 0 0 0,0 0 0 0 0,0 0 0 0 0,0 0 0 0 0,-1-1 1 0 0,0 1-1 0 0,1-1 0 0 0,-1 0 0 0 0,0 1 0 0 0,-1-1 0 0 0,1-1 0 0 0,-7 6 0 0 0,-8 4 61 0 0,-1-1 1 0 0,-24 11-1 0 0,17-8 19 0 0,-13 6-104 0 0,-37 21 163 0 0,-142 55-1 0 0,213-94-205 0 0,0-1 0 0 0,0 0 0 0 0,-1 0 0 0 0,1 0 0 0 0,0 0 0 0 0,-1-1 0 0 0,1 0 0 0 0,-1 0 0 0 0,-7-2-1 0 0,3 0-14 0 0,0 0-1 0 0,1-1 0 0 0,0-1 1 0 0,-11-5-1 0 0,15 6-125 0 0,1-1 0 0 0,-1 1 0 0 0,1-1 0 0 0,-1 0 0 0 0,1-1 0 0 0,1 1 1 0 0,-1-1-1 0 0,0 0 0 0 0,1 0 0 0 0,0 0 0 0 0,-3-8 0 0 0,5 12 63 0 0,1 0 0 0 0,0 0 0 0 0,0 0 0 0 0,0 0 0 0 0,0-1 0 0 0,0 1 1 0 0,0 0-1 0 0,0 0 0 0 0,0 0 0 0 0,0 0 0 0 0,1 0 0 0 0,-1 0 0 0 0,0 0 0 0 0,1 0 0 0 0,-1 0 0 0 0,1 0 0 0 0,-1 0 0 0 0,1 1 0 0 0,-1-1 0 0 0,1 0 0 0 0,0-1 0 0 0,15-14-5521 0 0,-1 7-503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44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270 419 10943 0 0,'-2'1'498'0'0,"-4"8"-42"0"0,4-6-426 0 0,0 0-1 0 0,-1 0 1 0 0,1-1-1 0 0,-1 1 1 0 0,0-1-1 0 0,1 1 1 0 0,-1-1-1 0 0,0 0 1 0 0,0 0-1 0 0,-5 2 1 0 0,5-2-544 0 0,-11 6 2833 0 0,13-7-1782 0 0,0 0 0 0 0,-1-1 0 0 0,1 1 1 0 0,-1 0-1 0 0,1-1 0 0 0,-1 0 0 0 0,1 1 0 0 0,-1-1 0 0 0,1 0 1 0 0,-1 0-1 0 0,1 1 0 0 0,-1-1 0 0 0,1-1 0 0 0,-3 1 1 0 0,-5-4-458 0 0,0 0 0 0 0,1-1 0 0 0,-1 0 0 0 0,1 0 0 0 0,0-1 0 0 0,0 0 0 0 0,-10-10 0 0 0,15 13-78 0 0,-19-17-55 0 0,-30-38 1 0 0,48 53-11 0 0,1 0 0 0 0,-1 1 0 0 0,1-2 0 0 0,1 1 0 0 0,-1 0 0 0 0,0 0 0 0 0,1-1 0 0 0,0 1 0 0 0,1-1 0 0 0,-1 0 0 0 0,1 1 0 0 0,0-1 0 0 0,0 0 0 0 0,1-10 0 0 0,0 9-36 0 0,1 0 1 0 0,0 0-1 0 0,1 1 0 0 0,-1-1 1 0 0,1 0-1 0 0,1 1 1 0 0,-1 0-1 0 0,1-1 1 0 0,0 1-1 0 0,1 0 0 0 0,-1 0 1 0 0,5-5-1 0 0,3-2-281 0 0,0 0 0 0 0,1 1 0 0 0,1 0 0 0 0,-1 1 0 0 0,2 1 0 0 0,-1 0 1 0 0,2 1-1 0 0,-1 0 0 0 0,1 1 0 0 0,0 1 0 0 0,1 0 0 0 0,0 1 0 0 0,22-5 0 0 0,-7 3 174 0 0,1 3 0 0 0,1 0-1 0 0,-1 2 1 0 0,1 1 0 0 0,-1 2 0 0 0,34 4 0 0 0,-48-2 585 0 0,0 1 0 0 0,0 0 0 0 0,20 8 1 0 0,-28-8 71 0 0,0 1 1 0 0,0 0 0 0 0,0 1-1 0 0,0 0 1 0 0,-1 1 0 0 0,14 11-1 0 0,-19-15-267 0 0,-2 1 0 0 0,1 0 0 0 0,0 0 0 0 0,0 0 0 0 0,-1 0 0 0 0,0 1 0 0 0,0-1 0 0 0,0 1 0 0 0,0-1 0 0 0,0 1-1 0 0,-1 0 1 0 0,1-1 0 0 0,-1 1 0 0 0,0 0 0 0 0,0 0 0 0 0,-1 0 0 0 0,1 0 0 0 0,-1 0 0 0 0,0 5 0 0 0,0-4-112 0 0,-1 0 1 0 0,0 0-1 0 0,0 0 1 0 0,0 0-1 0 0,-1 0 0 0 0,1 0 1 0 0,-1-1-1 0 0,-1 1 1 0 0,1-1-1 0 0,0 1 1 0 0,-1-1-1 0 0,0 0 1 0 0,0 0-1 0 0,-7 7 0 0 0,-10 7-56 0 0,-1 0 0 0 0,0-1 0 0 0,-1-2 0 0 0,-1 0 0 0 0,-1-2 0 0 0,0 0 0 0 0,-29 10 0 0 0,3-2-35 0 0,-139 55-767 0 0,150-64 228 0 0,22-11-2337 0 0,18-4 1415 0 0,4-12-51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4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0 8287 0 0,'0'0'3255'0'0,"-1"1"-1950"0"0,-3 1-1077 0 0,0 0-1 0 0,0 0 1 0 0,1 0 0 0 0,-1 1-1 0 0,1-1 1 0 0,-1 1-1 0 0,1 0 1 0 0,0 0-1 0 0,0 0 1 0 0,-4 6 0 0 0,-2 5 10 0 0,-11 22 0 0 0,7-13 160 0 0,-246 465 3144 0 0,247-460-3406 0 0,-38 79 418 0 0,40-89-387 0 0,-1 0 1 0 0,-1-1-1 0 0,-23 27 0 0 0,25-32-77 0 0,-1-1 1 0 0,-1 0-1 0 0,1-1 1 0 0,-2-1-1 0 0,0 0 1 0 0,0 0 0 0 0,0-1-1 0 0,-1-1 1 0 0,-21 8-1 0 0,11-7-5 0 0,16-6-24 0 0,0 1-1 0 0,0 0 1 0 0,1 0-1 0 0,-1 1 1 0 0,-13 8-1 0 0,21-12-61 0 0,-1 0-1 0 0,1 0 1 0 0,0 0-1 0 0,0 0 1 0 0,-1 1-1 0 0,1-1 1 0 0,0 0-1 0 0,0 0 1 0 0,0 0-1 0 0,-1 0 1 0 0,1 1-1 0 0,0-1 1 0 0,0 0-1 0 0,0 0 1 0 0,0 0-1 0 0,0 1 1 0 0,-1-1-1 0 0,1 0 1 0 0,0 0-1 0 0,0 1 1 0 0,0-1-1 0 0,0 0 1 0 0,0 0-1 0 0,0 1 1 0 0,0-1-1 0 0,0 0 1 0 0,0 0-1 0 0,0 1 1 0 0,0-1-1 0 0,0 0 1 0 0,0 0-1 0 0,0 1 1 0 0,0-1-1 0 0,0 0 1 0 0,0 0-1 0 0,0 1 1 0 0,0-1-1 0 0,0 0 1 0 0,0 0-1 0 0,1 1 1 0 0,-1-1-1 0 0,0 0 1 0 0,0 0-1 0 0,0 0 1 0 0,0 1-1 0 0,1-1 1 0 0,-1 0-1 0 0,0 0 1 0 0,0 0-1 0 0,0 0 1 0 0,1 1-1 0 0,-1-1 1 0 0,0 0-1 0 0,0 0 1 0 0,0 0-1 0 0,1 0 1 0 0,-1 0-1 0 0,0 0 1 0 0,0 0-1 0 0,1 0 1 0 0,-1 0-1 0 0,0 0 1 0 0,1 0-1 0 0,3 2-190 0 0,-1-1-1 0 0,1 0 1 0 0,0 0-1 0 0,0 0 1 0 0,0 0-1 0 0,0-1 1 0 0,0 0-1 0 0,0 1 1 0 0,7-2-1 0 0,38-6-4026 0 0,-39 5 2091 0 0,24-5-3968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2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54 10591 0 0,'16'-26'964'0'0,"-14"24"-794"0"0,-2 1-84 0 0,0 0 0 0 0,0 0 0 0 0,1 1 1 0 0,-1-1-1 0 0,0 0 0 0 0,0 0 1 0 0,0 0-1 0 0,0 1 0 0 0,0-1 0 0 0,0 0 1 0 0,0 0-1 0 0,0 0 0 0 0,-1 1 0 0 0,1-1 1 0 0,0 0-1 0 0,0 0 0 0 0,-1 1 1 0 0,1-1-1 0 0,0 0 0 0 0,-1 0 0 0 0,1 1 1 0 0,-1-1-1 0 0,1 1 0 0 0,-1-1 0 0 0,1 0 1 0 0,-1 1-1 0 0,1-1 0 0 0,-1 1 1 0 0,1-1-1 0 0,-1 1 0 0 0,0-1 0 0 0,-1 0 1 0 0,1 1 143 0 0,-1-1 0 0 0,1 1 0 0 0,-1 0 0 0 0,1-1-1 0 0,-1 1 1 0 0,1 0 0 0 0,-1 0 0 0 0,1 0 0 0 0,-1 0 0 0 0,1 0 0 0 0,-3 1 0 0 0,-2 1-100 0 0,0 0 0 0 0,0 0 0 0 0,1 1 0 0 0,-1 0 0 0 0,0 0 0 0 0,1 0 0 0 0,0 1 0 0 0,0 0 0 0 0,0 0-1 0 0,0 0 1 0 0,-7 9 0 0 0,-5 7 118 0 0,-21 33-1 0 0,35-48-193 0 0,-23 35 332 0 0,-29 65 0 0 0,-12 49 176 0 0,23-50-360 0 0,20-47-116 0 0,-68 143 95 0 0,68-154-137 0 0,-3-1-1 0 0,-37 51 1 0 0,20-37-8 0 0,-43 53 56 0 0,-80 76-30 0 0,163-183-377 0 0,-5 6 723 0 0,4-3-4305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4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202 150 8751 0 0,'1'-2'8210'0'0,"9"-4"-7316"0"0,-1 0-1 0 0,1 1 1 0 0,16-8 0 0 0,-13 8-255 0 0,18-12 0 0 0,-28 15-610 0 0,0-1 1 0 0,0 1-1 0 0,0-1 1 0 0,0 0-1 0 0,4-5 1 0 0,-4 4-9 0 0,5-8-10 0 0,-3-2-11 0 0,-3-3 0 0 0,-2 16 0 0 0,0 1 0 0 0,0-1 0 0 0,0 0 0 0 0,0 0 0 0 0,0 0 0 0 0,-1 0 0 0 0,1 0 0 0 0,0 0 0 0 0,0 1 0 0 0,-1-1 0 0 0,1 0 0 0 0,-1 0 0 0 0,0-1 0 0 0,-1 0-4 0 0,1 1-1 0 0,-1 0 1 0 0,0-1-1 0 0,0 1 1 0 0,1 0-1 0 0,-1 0 1 0 0,0 0-1 0 0,0 0 1 0 0,0 1-1 0 0,0-1 1 0 0,0 0-1 0 0,-1 1 1 0 0,1 0-1 0 0,0-1 1 0 0,0 1-1 0 0,0 0 1 0 0,0 0-1 0 0,0 0 1 0 0,-1 0-1 0 0,1 0 1 0 0,-3 1-1 0 0,-4 1-11 0 0,-1 0-1 0 0,0 1 0 0 0,-11 5 1 0 0,-7 5-33 0 0,1 1 0 0 0,-40 28 1 0 0,66-41 47 0 0,-10 7 10 0 0,1 0 0 0 0,0 1 0 0 0,1 0 0 0 0,0 1-1 0 0,0 0 1 0 0,1 0 0 0 0,0 1 0 0 0,1 0 0 0 0,0 0 0 0 0,1 0 0 0 0,0 1-1 0 0,1 0 1 0 0,-6 22 0 0 0,10-32 12 0 0,1-1 0 0 0,0 1 1 0 0,0-1-1 0 0,-1 0 0 0 0,1 1 0 0 0,0-1 0 0 0,0 1 0 0 0,1-1 0 0 0,-1 1 0 0 0,0-1 1 0 0,0 0-1 0 0,1 1 0 0 0,-1-1 0 0 0,1 1 0 0 0,-1-1 0 0 0,1 0 0 0 0,0 1 0 0 0,0-1 1 0 0,-1 0-1 0 0,1 0 0 0 0,0 0 0 0 0,0 0 0 0 0,0 0 0 0 0,0 0 0 0 0,0 0 0 0 0,0 0 1 0 0,0 0-1 0 0,1 0 0 0 0,-1 0 0 0 0,0-1 0 0 0,0 1 0 0 0,1 0 0 0 0,-1-1 0 0 0,1 1 1 0 0,-1-1-1 0 0,3 1 0 0 0,2 0 28 0 0,0 1-1 0 0,1-1 1 0 0,-1 0 0 0 0,0-1 0 0 0,1 0 0 0 0,-1 0-1 0 0,8-1 1 0 0,-1-1-19 0 0,0-1-1 0 0,0 0 1 0 0,0-1 0 0 0,22-10-1 0 0,-33 13-64 0 0,0 1 0 0 0,1-2 0 0 0,-1 1 0 0 0,0 0 0 0 0,0 0 0 0 0,1-1 1 0 0,-1 1-1 0 0,0-1 0 0 0,2-2 0 0 0,3-3-420 0 0,0 0 178 0 0,0 1 0 0 0,-1-1-1 0 0,0 0 1 0 0,9-14 0 0 0,-14 19 245 0 0,-3 4 74 0 0,-21 45 22 0 0,13-21-64 0 0,10-17 0 0 0,0-1 0 0 0,-1-4-174 0 0,0-3 53 0 0,1 0 0 0 0,0 0 0 0 0,-1 0 0 0 0,1 0 0 0 0,0 1 1 0 0,0-1-1 0 0,0 0 0 0 0,0 0 0 0 0,0 0 0 0 0,0 1 0 0 0,0-1 0 0 0,0 0 0 0 0,0 0 1 0 0,1 1-1 0 0,-1-1 0 0 0,1 1 0 0 0,6 5-1026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4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7367 0 0,'0'0'334'0'0,"-2"2"-1"0"0,-12 11 186 0 0,1 0 1 0 0,1 1-1 0 0,-15 21 0 0 0,-28 51 4489 0 0,53-82-4924 0 0,-13 25 1189 0 0,14-27-1129 0 0,0 0 1 0 0,0 0 0 0 0,1 0 0 0 0,-1 0 0 0 0,1 0 0 0 0,-1 0-1 0 0,1 0 1 0 0,0 0 0 0 0,0 0 0 0 0,0 0 0 0 0,0 0 0 0 0,0 0-1 0 0,1 4 1 0 0,1-1-34 0 0,0 0-1 0 0,0 0 0 0 0,0 0 1 0 0,1 0-1 0 0,-1 0 1 0 0,1-1-1 0 0,0 1 0 0 0,1-1 1 0 0,-1 0-1 0 0,1 0 1 0 0,0 0-1 0 0,0 0 0 0 0,0-1 1 0 0,8 6-1 0 0,-11-9-130 0 0,3 3-56 0 0,0-1-1 0 0,0 0 1 0 0,0 1 0 0 0,0-2 0 0 0,1 1 0 0 0,-1 0 0 0 0,1-1-1 0 0,0 0 1 0 0,-1 0 0 0 0,1 0 0 0 0,0-1 0 0 0,5 0 0 0 0,6-1-1194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4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11 12895 0 0,'0'0'998'0'0,"-1"-1"-657"0"0,-6-6-181 0 0,6 7-58 0 0,1-1-1 0 0,-1 1 1 0 0,0 0 0 0 0,0-1 0 0 0,0 1-1 0 0,0 0 1 0 0,1 0 0 0 0,-1-1 0 0 0,0 1-1 0 0,0 0 1 0 0,0 0 0 0 0,0 0 0 0 0,0 0-1 0 0,1 0 1 0 0,-1 0 0 0 0,0 1 0 0 0,0-1-1 0 0,0 0 1 0 0,0 0 0 0 0,0 0 0 0 0,1 1-1 0 0,-1-1 1 0 0,0 1 0 0 0,-1 0 0 0 0,-17 11 715 0 0,10-2-662 0 0,0 0 0 0 0,-15 21 0 0 0,2-1 378 0 0,-229 255 2505 0 0,104-122-2016 0 0,108-115-726 0 0,-50 80-1 0 0,68-94-191 0 0,2 1-1 0 0,1 1 1 0 0,2 1-1 0 0,-16 56 1 0 0,32-90-62 0 0,0 4-46 0 0,0-6-122 0 0,4-1-1063 0 0,1-1 366 0 0,0 0 0 0 0,-1 0 0 0 0,1 0 0 0 0,0-1 0 0 0,6-2 0 0 0,-7 2-622 0 0,22-9-5562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4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 11231 0 0,'0'0'1314'0'0,"-3"1"-689"0"0,-4 2-217 0 0,0 0 1 0 0,0 1-1 0 0,1 0 0 0 0,-1 0 1 0 0,1 0-1 0 0,0 1 0 0 0,0 0 1 0 0,-6 7-1 0 0,-5 7 528 0 0,-17 26 0 0 0,-15 17 149 0 0,27-39-900 0 0,8-7-16 0 0,0-1 0 0 0,-1-1 0 0 0,-23 17 0 0 0,36-30 726 0 0,13 10-654 0 0,-6-7-220 0 0,1 0 0 0 0,0-1 1 0 0,0 1-1 0 0,0-1 0 0 0,0-1 0 0 0,1 1 0 0 0,-1-1 0 0 0,1 0 0 0 0,6 0 0 0 0,20 8 24 0 0,-10-1-130 0 0,-1 0 0 0 0,31 20-1 0 0,-48-25 0 0 0,4 8 4 0 0,-3 5 16 0 0,-3 3 106 0 0,-1 0 1 0 0,-1 40 0 0 0,-1-5 79 0 0,1-47-64 0 0,-1-1 0 0 0,0 0-1 0 0,-1 1 1 0 0,0-1 0 0 0,0 0-1 0 0,0 0 1 0 0,-4 12 0 0 0,4-17 7 0 0,-1 1 0 0 0,1-1 0 0 0,0 1 0 0 0,0-1 0 0 0,-1 1 0 0 0,0-1 0 0 0,1 0 0 0 0,-1 0 0 0 0,0 0 0 0 0,0 0 1 0 0,0 0-1 0 0,0 0 0 0 0,0 0 0 0 0,-1-1 0 0 0,1 1 0 0 0,0-1 0 0 0,-1 0 0 0 0,1 1 0 0 0,-1-1 0 0 0,0 0 0 0 0,1 0 0 0 0,-6 0 0 0 0,-32 4 662 0 0,-57 1 0 0 0,-19 1-4471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0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27 3223 0 0,'0'0'8712'0'0,"0"-3"-8278"0"0,-10-16 1000 0 0,8 17-728 0 0,0 1-617 0 0,2 1-82 0 0,0 0-1 0 0,0 0 1 0 0,0 0-1 0 0,0 0 1 0 0,0 0-1 0 0,0 0 1 0 0,-1-1 0 0 0,1 1-1 0 0,0 0 1 0 0,0 0-1 0 0,0 0 1 0 0,0 0 0 0 0,-1 0-1 0 0,1 0 1 0 0,0 0-1 0 0,0 0 1 0 0,0 0 0 0 0,-1 0-1 0 0,1 0 1 0 0,0 0-1 0 0,0 0 1 0 0,0 0 0 0 0,0 0-1 0 0,-1 0 1 0 0,1 0-1 0 0,0 0 1 0 0,0 0-1 0 0,0 0 1 0 0,-1 0 0 0 0,1 0-1 0 0,0 0 1 0 0,0 0-1 0 0,0 0 1 0 0,0 1 0 0 0,-1-1-1 0 0,1 0 1 0 0,0 0-1 0 0,0 0 1 0 0,0 0 0 0 0,0 0-1 0 0,0 0 1 0 0,0 1-1 0 0,-1-1 1 0 0,6 10 193 0 0,-5-8-225 0 0,18 31 266 0 0,15 41 0 0 0,-28-61-179 0 0,-1 1-1 0 0,0 0 1 0 0,-1 0-1 0 0,0 0 0 0 0,-2 1 1 0 0,1 16-1 0 0,-2-12-17 0 0,0-1-1 0 0,-2 0 1 0 0,0 0-1 0 0,-9 35 1 0 0,9-46 16 0 0,-1 0 0 0 0,1 0-1 0 0,-2 0 1 0 0,1-1 0 0 0,-1 0 0 0 0,1 1 0 0 0,-2-1 0 0 0,1 0 0 0 0,-1-1 0 0 0,0 1 0 0 0,0-1 0 0 0,0 0 0 0 0,-1 0-1 0 0,0-1 1 0 0,-8 5 0 0 0,-9 4 327 0 0,0-1 0 0 0,-2-2 0 0 0,-27 9 0 0 0,30-11-337 0 0,8-3-40 0 0,13-4-9 0 0,-1-1-1 0 0,0 1 1 0 0,1-1-1 0 0,-1 1 1 0 0,0 0-1 0 0,1-1 1 0 0,-1 1-1 0 0,1 0 1 0 0,-1 0 0 0 0,1 0-1 0 0,-3 3 1 0 0,-4 1-118 0 0,5-4-24 0 0,0 1 0 0 0,1 0 0 0 0,-1-1 1 0 0,1 1-1 0 0,-1 0 0 0 0,-1 3 0 0 0,2-3-240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0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10535 0 0,'0'0'2427'0'0,"-2"0"-1724"0"0,-1 1-625 0 0,0-1 0 0 0,0 1 0 0 0,1 0 0 0 0,-1 0 0 0 0,1 0 1 0 0,-1 1-1 0 0,1-1 0 0 0,-1 1 0 0 0,1-1 0 0 0,0 1 1 0 0,0 0-1 0 0,-1 0 0 0 0,1 0 0 0 0,1 0 0 0 0,-1 0 0 0 0,0 0 1 0 0,0 0-1 0 0,1 1 0 0 0,-1-1 0 0 0,0 4 0 0 0,-4 7 18 0 0,1 0 0 0 0,-7 28 0 0 0,5-17-4 0 0,-87 293 123 0 0,66-221-204 0 0,-30 87-129 0 0,-86 151-899 0 0,129-304 961 0 0,2-2-63 0 0,-2-1 0 0 0,0-1 1 0 0,-2 0-1 0 0,-28 34 0 0 0,33-48 119 0 0,12-12 1 0 0,-1 1 0 0 0,1-1-1 0 0,0 0 1 0 0,-1 1 0 0 0,1-1 0 0 0,0 0-1 0 0,-1 1 1 0 0,1-1 0 0 0,0 0 0 0 0,-1 1-1 0 0,1-1 1 0 0,-1 0 0 0 0,1 0-1 0 0,-1 0 1 0 0,1 1 0 0 0,-1-1 0 0 0,1 0-1 0 0,0 0 1 0 0,-1 0 0 0 0,1 0 0 0 0,-2 0-1 0 0,2-1 8 0 0,0-1 0 0 0,-1 0 0 0 0,1 1 0 0 0,0-1 0 0 0,0 1-1 0 0,0-1 1 0 0,0 0 0 0 0,0 1 0 0 0,0-1 0 0 0,1 1 0 0 0,-1-1 0 0 0,0 0 0 0 0,1 1-1 0 0,0-2 1 0 0,10-31 144 0 0,-10 31-123 0 0,19-47 285 0 0,1 1 1 0 0,46-74-1 0 0,74-80 188 0 0,-124 182-492 0 0,0 1 0 0 0,2 0 0 0 0,0 2 0 0 0,1 0 0 0 0,1 1 0 0 0,1 1 0 0 0,24-14 0 0 0,-41 27-2 0 0,1 0-1 0 0,0 1 1 0 0,-1-1-1 0 0,1 1 1 0 0,0 1-1 0 0,0-1 1 0 0,0 1 0 0 0,0 0-1 0 0,1 0 1 0 0,-1 1-1 0 0,0 0 1 0 0,0 0-1 0 0,0 0 1 0 0,12 3-1 0 0,-14-2 3 0 0,0 0-1 0 0,1 0 0 0 0,-1 1 0 0 0,0-1 1 0 0,0 1-1 0 0,0 0 0 0 0,-1 1 1 0 0,1-1-1 0 0,0 1 0 0 0,-1-1 0 0 0,0 1 1 0 0,1 0-1 0 0,-1 0 0 0 0,0 0 1 0 0,0 1-1 0 0,-1-1 0 0 0,1 1 0 0 0,-1 0 1 0 0,0-1-1 0 0,0 1 0 0 0,3 7 1 0 0,0 5 27 0 0,-1 1 0 0 0,0 0 0 0 0,-1 0 0 0 0,-1 0 1 0 0,-1 0-1 0 0,0 0 0 0 0,-3 32 0 0 0,-1-23 12 0 0,-1 0 0 0 0,-1-1 0 0 0,-2 0 0 0 0,-14 39 0 0 0,15-49-22 0 0,-2 0 1 0 0,1 0-1 0 0,-2-1 0 0 0,0-1 0 0 0,0 1 1 0 0,-1-1-1 0 0,-14 13 0 0 0,4-7 30 0 0,0-2-1 0 0,-1 0 1 0 0,-37 22-1 0 0,6-11-25 0 0,-93 37 1 0 0,114-52-31 0 0,15-7-61 0 0,-26 7 0 0 0,36-11 37 0 0,-1-1 1 0 0,0 0-1 0 0,0 0 0 0 0,0 0 0 0 0,0-1 0 0 0,-10-1 0 0 0,15 1-103 0 0,2-4-24 0 0,1 0 0 0 0,-1 0 0 0 0,1 0 0 0 0,0 0 0 0 0,0 0 0 0 0,0 0 0 0 0,1 0 0 0 0,-1 0 0 0 0,1 1 0 0 0,0-1 0 0 0,4-5 0 0 0,0 0-209 0 0,1 0 1 0 0,1 1-1 0 0,9-9 0 0 0,12-8-504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0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24 1375 0 0,'-10'14'19030'0'0,"9"-9"-17926"0"0,0 0-3494 0 0,-3 37 2564 0 0,-6 24-84 0 0,8-57-81 0 0,-1 0 0 0 0,0 0 0 0 0,0-1 0 0 0,-1 0 0 0 0,-5 9 0 0 0,-120 168 547 0 0,121-175-491 0 0,-7 13 162 0 0,14-22-171 0 0,0 1 1 0 0,0-1 0 0 0,0 0 0 0 0,0 1-1 0 0,1-1 1 0 0,-1 1 0 0 0,1-1 0 0 0,-1 1-1 0 0,1-1 1 0 0,0 1 0 0 0,-1-1 0 0 0,1 1-1 0 0,0 2 1 0 0,2-2 123 0 0,1 0-145 0 0,0 0 1 0 0,1 1-1 0 0,-1-2 0 0 0,0 1 0 0 0,1 0 1 0 0,-1-1-1 0 0,1 1 0 0 0,0-1 0 0 0,-1 0 0 0 0,1 0 1 0 0,0-1-1 0 0,0 1 0 0 0,0-1 0 0 0,0 0 1 0 0,-1 0-1 0 0,1 0 0 0 0,0 0 0 0 0,0-1 0 0 0,0 1 1 0 0,0-1-1 0 0,-1 0 0 0 0,1 0 0 0 0,5-3 0 0 0,21-7 157 0 0,-1-2 0 0 0,0-1-1 0 0,-1-1 1 0 0,34-25 0 0 0,-42 26-164 0 0,-2-1 0 0 0,0-1 0 0 0,0-1 1 0 0,-2 0-1 0 0,0-1 0 0 0,20-30 0 0 0,-26 30-56 0 0,0-1-1 0 0,-2 0 0 0 0,13-41 0 0 0,-4 11-2365 0 0,3 2-4396 0 0,-10 28 756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0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13 12895 0 0,'2'-2'595'0'0,"8"-8"1940"0"0,-11 14-1958 0 0,-8 30 14 0 0,-1 0 1 0 0,-18 42-1 0 0,-5 13 48 0 0,-56 213 317 0 0,78-261-925 0 0,-9 21 14 0 0,-43 96-1 0 0,-45 51 38 0 0,2-19-254 0 0,89-153-592 0 0,12-22-5096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0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34 5983 0 0,'-2'1'19'0'0,"-11"3"291"0"0,-23 11-1 0 0,25-7-299 0 0,9-6 288 0 0,1-1 0 0 0,-1 1 0 0 0,1-1 0 0 0,0 1 0 0 0,0 0 0 0 0,0 0 0 0 0,0-1 0 0 0,0 1 0 0 0,0 0 0 0 0,0 0 0 0 0,0 0-1 0 0,1 0 1 0 0,-1 0 0 0 0,1 0 0 0 0,0 0 0 0 0,0 0 0 0 0,-1 1 0 0 0,1-1 0 0 0,0 0 0 0 0,1 0 0 0 0,0 4 0 0 0,-1-4 191 0 0,1 1 1 0 0,0-1 0 0 0,0 0-1 0 0,0 1 1 0 0,0-1-1 0 0,0 0 1 0 0,1 0-1 0 0,-1 1 1 0 0,3 2 0 0 0,13 8-679 0 0,-11-9 315 0 0,0-1 1 0 0,1-1-1 0 0,0 1 1 0 0,-1-1 0 0 0,1-1-1 0 0,0 1 1 0 0,0-1-1 0 0,0 0 1 0 0,13 0 0 0 0,7-2 292 0 0,31-4 0 0 0,-55 5-393 0 0,56-10 528 0 0,-1-3 0 0 0,100-35-1 0 0,47-12 285 0 0,-171 52-998 0 0,68-12-1800 0 0,-80 18 437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0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11 1839 0 0,'-3'0'134'0'0,"-2"-2"253"0"0,0 1 1 0 0,-1 0-1 0 0,1 1 1 0 0,0-1-1 0 0,0 1 1 0 0,0 0-1 0 0,-1 1 0 0 0,1-1 1 0 0,0 1-1 0 0,0 0 1 0 0,0 0-1 0 0,0 1 1 0 0,-6 2-1 0 0,-13 5 2488 0 0,-31 17 0 0 0,43-20-3397 0 0,-158 90 1024 0 0,149-81-476 0 0,1 1 1 0 0,1 1-1 0 0,0 0 0 0 0,2 1 0 0 0,0 1 0 0 0,1 1 1 0 0,1 0-1 0 0,0 1 0 0 0,2 1 0 0 0,-18 37 0 0 0,27-49-2 0 0,0 0-1 0 0,0 0 0 0 0,1 1 0 0 0,1-1 1 0 0,0 1-1 0 0,0 0 0 0 0,1-1 0 0 0,0 1 1 0 0,1 0-1 0 0,1 14 0 0 0,-1-20-9 0 0,1 1 1 0 0,0-1-1 0 0,1 1 0 0 0,-1-1 0 0 0,1 0 0 0 0,0 0 1 0 0,1 1-1 0 0,-1-1 0 0 0,1 0 0 0 0,0-1 0 0 0,0 1 0 0 0,0-1 1 0 0,1 1-1 0 0,0-1 0 0 0,-1 0 0 0 0,2 0 0 0 0,-1 0 1 0 0,0-1-1 0 0,1 0 0 0 0,-1 0 0 0 0,9 4 0 0 0,-5-3 20 0 0,0-1 0 0 0,0-1 0 0 0,1 1 0 0 0,0-1 0 0 0,-1-1 0 0 0,1 1 0 0 0,0-1 0 0 0,0-1 1 0 0,0 0-1 0 0,-1 0 0 0 0,1-1 0 0 0,0 0 0 0 0,0 0 0 0 0,-1-1 0 0 0,1 0 0 0 0,8-4 0 0 0,6-3 79 0 0,1-1 0 0 0,-2-1 1 0 0,1 0-1 0 0,28-22 1 0 0,-25 15-7 0 0,0-2 0 0 0,-2 0 1 0 0,0-2-1 0 0,31-38 0 0 0,-43 46-88 0 0,-1-1 1 0 0,0 0-1 0 0,-1-1 0 0 0,-1 0 1 0 0,0-1-1 0 0,-2 0 0 0 0,0 0 0 0 0,0 0 1 0 0,4-24-1 0 0,-10 31-22 0 0,0 0 0 0 0,0 1 1 0 0,-1-1-1 0 0,0 0 0 0 0,-1 0 1 0 0,0 0-1 0 0,0 1 0 0 0,-1-1 0 0 0,-1 0 1 0 0,0 1-1 0 0,0 0 0 0 0,-1-1 0 0 0,0 1 1 0 0,0 1-1 0 0,-1-1 0 0 0,0 0 1 0 0,0 1-1 0 0,-1 0 0 0 0,-1 1 0 0 0,1-1 1 0 0,-11-8-1 0 0,13 13-92 0 0,0 0 0 0 0,0 0 0 0 0,0 0 0 0 0,0 1 0 0 0,0 0 0 0 0,-1 0 0 0 0,1 0 0 0 0,-1 0 0 0 0,0 1 0 0 0,1-1 0 0 0,-1 1 0 0 0,-9 0 0 0 0,9 0-710 0 0,1 2 0 0 0,0-1 0 0 0,-1 0 0 0 0,1 1 0 0 0,-7 1 0 0 0,0 2-3393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2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14279 0 0,'0'0'1103'0'0,"1"-1"-720"0"0,4-8 202 0 0,2 1 1 0 0,-1 1 0 0 0,1-1 0 0 0,0 1-1 0 0,1 0 1 0 0,0 0 0 0 0,0 1 0 0 0,0 0 0 0 0,1 1-1 0 0,10-6 1 0 0,1 2-213 0 0,1 0 0 0 0,-1 1-1 0 0,39-10 1 0 0,7 7 242 0 0,0 2 0 0 0,101 0-1 0 0,20-3 210 0 0,-108 3-1041 0 0,72-8-1082 0 0,-135 17-40 0 0,-1 0-62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0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142 142 13327 0 0,'0'0'1210'0'0,"-1"-1"-996"0"0,-6-7-190 0 0,-2 0 32 0 0,8 8-2 0 0,-1 0 0 0 0,0 0 0 0 0,1-1-1 0 0,-1 1 1 0 0,1 0 0 0 0,-1 0 0 0 0,0 0 0 0 0,1 1-1 0 0,-1-1 1 0 0,0 0 0 0 0,1 1 0 0 0,-1-1 0 0 0,0 1-1 0 0,1-1 1 0 0,-1 1 0 0 0,1 0 0 0 0,-1-1 0 0 0,1 1-1 0 0,0 0 1 0 0,-1 0 0 0 0,1 0 0 0 0,0 0-1 0 0,-2 2 1 0 0,-2 2 4 0 0,-1 1-1 0 0,1-1 0 0 0,-8 12 0 0 0,5-5-44 0 0,1 1 0 0 0,0-1 0 0 0,1 1 0 0 0,1 0 0 0 0,0 1 0 0 0,0 0-1 0 0,2-1 1 0 0,-3 17 0 0 0,3-13 4 0 0,2 0-1 0 0,0 0 1 0 0,0 0 0 0 0,2 0-1 0 0,0 0 1 0 0,5 26-1 0 0,-1-15 0 0 0,-3-24 11 0 0,3 4-10 0 0,-4-5 40 0 0,1 0 0 0 0,0 0 0 0 0,-1 0 0 0 0,1-1 0 0 0,0 1-1 0 0,1-1 1 0 0,-1 1 0 0 0,0-1 0 0 0,1 0 0 0 0,-1 0 0 0 0,1 0 0 0 0,0 0-1 0 0,4 2 1 0 0,-4-3 18 0 0,0-1-1 0 0,0 1 0 0 0,-1-1 1 0 0,1 0-1 0 0,0 1 1 0 0,0-1-1 0 0,0-1 0 0 0,-1 1 1 0 0,1 0-1 0 0,0-1 0 0 0,0 1 1 0 0,0-1-1 0 0,-1 0 1 0 0,4-1-1 0 0,5-3 185 0 0,0 0-1 0 0,10-7 1 0 0,-8 4 81 0 0,-4 2-163 0 0,0-1-1 0 0,0 0 0 0 0,-1-1 1 0 0,12-13-1 0 0,-2 3 44 0 0,-5 3-138 0 0,0 1 0 0 0,-1-2 0 0 0,-1 0 1 0 0,0 0-1 0 0,-1-1 0 0 0,11-24 0 0 0,-7 6-35 0 0,-1-1 1 0 0,10-48-1 0 0,-20 73-430 0 0,1-8 403 0 0,12-32 0 0 0,-13 44-1416 0 0,0 1 0 0 0,1-1 0 0 0,-1 1 0 0 0,9-10 0 0 0,-3 5-4716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0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78 795 14223 0 0,'0'0'654'0'0,"-3"0"-17"0"0,0 0-540 0 0,0-1 1 0 0,-1 1-1 0 0,1-1 0 0 0,0 0 1 0 0,0 0-1 0 0,-1-1 0 0 0,1 1 1 0 0,0 0-1 0 0,0-1 0 0 0,0 0 1 0 0,1 0-1 0 0,-1 0 1 0 0,0 0-1 0 0,1 0 0 0 0,-1 0 1 0 0,1-1-1 0 0,0 1 0 0 0,0-1 1 0 0,0 0-1 0 0,0 1 0 0 0,0-1 1 0 0,0 0-1 0 0,1 0 0 0 0,-1 0 1 0 0,1-1-1 0 0,-1-3 1 0 0,0-2 240 0 0,0 0 0 0 0,1-1 0 0 0,0 1 0 0 0,1-1 0 0 0,0 1 1 0 0,2-19-1 0 0,1 9-15 0 0,1 0-1 0 0,0 0 1 0 0,2 0 0 0 0,7-19-1 0 0,2 4 24 0 0,23-38 0 0 0,-24 49-295 0 0,1 1 0 0 0,0 1 0 0 0,29-28 0 0 0,63-48 65 0 0,-79 76-121 0 0,1 1 0 0 0,1 1-1 0 0,42-19 1 0 0,100-34-34 0 0,-141 60-516 0 0,0 1 1 0 0,1 2-1 0 0,47-8 1 0 0,-59 16-632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3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534 339 5959 0 0,'0'0'12416'0'0,"2"-2"-12352"0"0,2-1-48 0 0,-1-1-1 0 0,0 1 0 0 0,0-1 1 0 0,0 0-1 0 0,0 0 1 0 0,-1 0-1 0 0,1 0 1 0 0,2-9-1 0 0,13-41 48 0 0,-13 37-62 0 0,-1 0 5 0 0,0 0 0 0 0,0-1 0 0 0,-2 1 0 0 0,0-1 0 0 0,-1 0-1 0 0,-1 0 1 0 0,0 1 0 0 0,-6-33 0 0 0,6 49-10 0 0,-1-1 0 0 0,1 1 0 0 0,0-1-1 0 0,-1 0 1 0 0,0 1 0 0 0,1-1 0 0 0,-1 1-1 0 0,0-1 1 0 0,0 1 0 0 0,0-1 0 0 0,0 1-1 0 0,0 0 1 0 0,0 0 0 0 0,0-1 0 0 0,0 1-1 0 0,0 0 1 0 0,-1 0 0 0 0,1 0 0 0 0,-1 0 0 0 0,-1-1-1 0 0,0 1-11 0 0,1 0-1 0 0,-1 1 0 0 0,0-1 0 0 0,1 1 0 0 0,-1-1 1 0 0,0 1-1 0 0,1 0 0 0 0,-1 0 0 0 0,0 0 0 0 0,1 0 1 0 0,-5 2-1 0 0,-5 1-53 0 0,0 0 1 0 0,0 2-1 0 0,0-1 0 0 0,-15 10 1 0 0,0 1 6 0 0,0 1 1 0 0,1 2 0 0 0,1 0-1 0 0,1 2 1 0 0,-24 24 0 0 0,6 0 44 0 0,-59 83 0 0 0,84-104 84 0 0,-52 77-206 0 0,57-80 380 0 0,1-1-1 0 0,1 1 1 0 0,-10 30-1 0 0,18-45-213 0 0,1 0 0 0 0,-1 1 0 0 0,1-1-1 0 0,0 1 1 0 0,1-1 0 0 0,-1 1 0 0 0,1-1 0 0 0,0 1-1 0 0,1-1 1 0 0,-1 1 0 0 0,3 9 0 0 0,-2-13-77 0 0,0 1-1 0 0,0-1 1 0 0,0 1 0 0 0,0-1 0 0 0,0 0-1 0 0,1 0 1 0 0,-1 1 0 0 0,1-1 0 0 0,0 0 0 0 0,-1 0-1 0 0,1-1 1 0 0,0 1 0 0 0,0 0 0 0 0,0-1-1 0 0,0 1 1 0 0,0-1 0 0 0,0 1 0 0 0,1-1 0 0 0,-1 0-1 0 0,0 0 1 0 0,1 0 0 0 0,-1 0 0 0 0,1-1 0 0 0,-1 1-1 0 0,1-1 1 0 0,4 1 0 0 0,4 0 24 0 0,0-1 1 0 0,0-1-1 0 0,0 0 1 0 0,0 0-1 0 0,0-1 0 0 0,0 0 1 0 0,20-8-1 0 0,73-36-91 0 0,-78 33 114 0 0,-1 1-127 0 0,-1-1 1 0 0,0-1-1 0 0,27-21 0 0 0,-42 27 47 0 0,0 0-1 0 0,0 0 1 0 0,-1-1-1 0 0,-1 0 1 0 0,1 0-1 0 0,-1-1 1 0 0,-1 1 0 0 0,0-2-1 0 0,0 1 1 0 0,5-14-1 0 0,2-12 169 0 0,-12 33 240 0 0,-1 1-200 0 0,0-6 734 0 0,-5 18-615 0 0,-6 20-157 0 0,5-2-66 0 0,-4 12 11 0 0,-4 44-1 0 0,5-31-390 0 0,9-50 70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3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18 13303 0 0,'2'-2'606'0'0,"19"-13"330"0"0,-19 14 278 0 0,-7 2-1047 0 0,1 0 0 0 0,-1 0 0 0 0,0 0-1 0 0,1 1 1 0 0,-1 0 0 0 0,1 0 0 0 0,-1 0 0 0 0,1 0-1 0 0,0 1 1 0 0,0-1 0 0 0,-6 6 0 0 0,-2 1 34 0 0,-71 46 233 0 0,-117 104 0 0 0,85-45-385 0 0,96-93-42 0 0,1 1 0 0 0,2 0 0 0 0,-26 44 0 0 0,40-61-7 0 0,0-1 0 0 0,0 1 0 0 0,0-1 0 0 0,0 1 0 0 0,1 0 0 0 0,-1 5 0 0 0,2 4 0 0 0,4 1 0 0 0,4-3 0 0 0,-4-10-2 0 0,1 1 0 0 0,-1-1 0 0 0,0 0 0 0 0,1 0 0 0 0,-1 0 0 0 0,1-1 1 0 0,0 1-1 0 0,-1-1 0 0 0,1 0 0 0 0,0-1 0 0 0,9 1 0 0 0,6-1-16 0 0,32-4 1 0 0,-24 1 11 0 0,56 0 23 0 0,32-3-391 0 0,-80 0-5401 0 0,-20 4 171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31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21 7367 0 0,'0'0'667'0'0,"-6"-9"1801"0"0,5 7-2273 0 0,0 1 0 0 0,-1 0-1 0 0,1 0 1 0 0,-1 0 0 0 0,1 0 0 0 0,-1 1 0 0 0,1-1-1 0 0,-1 0 1 0 0,1 0 0 0 0,-1 1 0 0 0,0-1 0 0 0,1 1-1 0 0,-1 0 1 0 0,0-1 0 0 0,0 1 0 0 0,1 0 0 0 0,-1 0-1 0 0,0 0 1 0 0,-2 0 0 0 0,2 1-116 0 0,0 0 0 0 0,-1 0 0 0 0,1 0 0 0 0,0 0 0 0 0,-1 0 0 0 0,1 0 0 0 0,0 1 1 0 0,0-1-1 0 0,0 1 0 0 0,0-1 0 0 0,0 1 0 0 0,0 0 0 0 0,1 0 0 0 0,-3 3 0 0 0,-2 4 198 0 0,1-1 0 0 0,-6 14 0 0 0,7-14-225 0 0,-62 152 826 0 0,14-31-497 0 0,-258 608 140 0 0,232-523-539 0 0,77-212-69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3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33 115 7831 0 0,'0'0'603'0'0,"-3"-1"-396"0"0,-13 0 527 0 0,7 5 6450 0 0,8-2-6662 0 0,0 0-409 0 0,1 1 0 0 0,-1-1 1 0 0,0 0-1 0 0,1 0 0 0 0,0 1 1 0 0,0-1-1 0 0,-1 0 1 0 0,1 1-1 0 0,1-1 0 0 0,-1 0 1 0 0,0 0-1 0 0,0 1 0 0 0,1-1 1 0 0,0 0-1 0 0,-1 0 0 0 0,1 0 1 0 0,0 1-1 0 0,1 1 1 0 0,1 0 61 0 0,-1 1 1 0 0,2-1-1 0 0,-1 0 1 0 0,0 0-1 0 0,1-1 1 0 0,-1 1 0 0 0,9 5-1 0 0,-5-4-61 0 0,0-1 0 0 0,1 0 0 0 0,-1 0 0 0 0,1-1 0 0 0,0 0 0 0 0,0 0 0 0 0,0-1 0 0 0,1 0 0 0 0,-1-1 0 0 0,0 1 0 0 0,1-2 0 0 0,-1 1-1 0 0,1-1 1 0 0,-1 0 0 0 0,16-3 0 0 0,9-3 78 0 0,0-1 0 0 0,50-18-1 0 0,-79 24-173 0 0,211-81 409 0 0,53-16-814 0 0,-232 89-265 0 0,-13 6-5666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3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83 3223 0 0,'-1'3'9763'0'0,"-17"69"-4819"0"0,-18 40-4456 0 0,25-83 85 0 0,-28 71 182 0 0,-1 2-252 0 0,39-99-169 0 0,15-3 94 0 0,-10 0-370 0 0,-1 1 1 0 0,1-1-1 0 0,-1 0 1 0 0,1-1 0 0 0,-1 1-1 0 0,0 0 1 0 0,1-1-1 0 0,-1 0 1 0 0,0 0 0 0 0,1 0-1 0 0,3-2 1 0 0,13-9 264 0 0,0-1 0 0 0,-1 0 0 0 0,30-29 1 0 0,2-1-69 0 0,-15 16-102 0 0,-12 10-128 0 0,-1 0 0 0 0,-1-2 0 0 0,0-1 0 0 0,19-23 0 0 0,-35 33-17 0 0,1 1 0 0 0,-1-1 0 0 0,0-1 0 0 0,-1 1 0 0 0,-1-1 0 0 0,0 1 0 0 0,0-1-1 0 0,-1-1 1 0 0,0 1 0 0 0,2-16 0 0 0,-4 18-403 0 0,10-40 666 0 0,-9 43-2117 0 0,0 0-1 0 0,0 0 0 0 0,5-7 1 0 0,-1 3-5096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3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52 6911 0 0,'0'-2'315'0'0,"-5"-23"114"0"0,-2 15-79 0 0,3 8 234 0 0,0 0 0 0 0,0 0-1 0 0,0 0 1 0 0,0 1 0 0 0,-1 0 0 0 0,1-1 0 0 0,-1 2 0 0 0,1-1 0 0 0,-1 0 0 0 0,1 1 0 0 0,-1 0 0 0 0,1 0-1 0 0,-1 0 1 0 0,1 1 0 0 0,-9 1 0 0 0,-3 1-344 0 0,0 1 0 0 0,1 1-1 0 0,-18 8 1 0 0,17-6-112 0 0,0 2 1 0 0,1 0-1 0 0,0 1 0 0 0,0 1 1 0 0,1 0-1 0 0,0 0 0 0 0,1 2 1 0 0,-12 13-1 0 0,6-3 52 0 0,1 1 1 0 0,0 0-1 0 0,2 2 1 0 0,-13 26-1 0 0,26-45-162 0 0,-1 0 1 0 0,1 0-1 0 0,0 1 0 0 0,1-1 1 0 0,0 0-1 0 0,0 1 0 0 0,1 0 1 0 0,0-1-1 0 0,0 1 0 0 0,1 9 1 0 0,0-15 47 0 0,2 1-46 0 0,1-1 0 0 0,0 0 0 0 0,0 0 0 0 0,0-1 0 0 0,0 1 1 0 0,0-1-1 0 0,0 1 0 0 0,0-1 0 0 0,0 0 0 0 0,1 0 0 0 0,-1 0 0 0 0,0-1 0 0 0,1 1 0 0 0,-1-1 0 0 0,0 0 0 0 0,1 0 0 0 0,-1 0 0 0 0,0 0 0 0 0,1-1 0 0 0,-1 1 0 0 0,4-2 1 0 0,9-2 34 0 0,-1-1 1 0 0,0 0-1 0 0,17-9 1 0 0,-16 7-12 0 0,-3 2-35 0 0,-1-2 0 0 0,0 0 0 0 0,0 0 0 0 0,-1-1-1 0 0,0 0 1 0 0,0-1 0 0 0,11-13 0 0 0,-3 6-4 0 0,-10 9-19 0 0,-11 21-113 0 0,-14 33 106 0 0,13-34-61 0 0,2-10-127 0 0,1 0-51 0 0,0 9-880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3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18 7831 0 0,'1'-1'356'0'0,"10"-16"9134"0"0,-11 20-9033 0 0,-1 11-159 0 0,-1 0-1 0 0,-1 0 1 0 0,0 0 0 0 0,-6 15-1 0 0,1 0 56 0 0,-87 243 1250 0 0,41-132-1472 0 0,20-53-112 0 0,15-42-89 0 0,-16 61 0 0 0,34-104-168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3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12695 0 0,'0'0'6724'0'0,"1"2"-6168"0"0,2 6-373 0 0,0 0-1 0 0,-1 0 0 0 0,1 0 1 0 0,-2 0-1 0 0,1 1 0 0 0,-1-1 1 0 0,0 1-1 0 0,-1 14 0 0 0,-9 71 108 0 0,8-88-261 0 0,-9 50 240 0 0,-2 0 0 0 0,-3-1 0 0 0,-2 0-1 0 0,-35 73 1 0 0,-81 145 393 0 0,71-152-500 0 0,30-45-1019 0 0,30-65-586 0 0,2-9 1158 0 0,-1 1-744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2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158 254 14711 0 0,'0'0'2288'0'0,"2"-1"-1502"0"0,99-28 2600 0 0,-37 11-2695 0 0,-38 12-589 0 0,-1-1 0 0 0,0-1 1 0 0,43-21-1 0 0,-62 26-102 0 0,-1-1 1 0 0,1 0-1 0 0,8-9 0 0 0,3-3-14 0 0,-11 12-5 0 0,-1-1 1 0 0,0 1-1 0 0,-1-1 1 0 0,1 0-1 0 0,-1 0 1 0 0,6-9-1 0 0,-9 12 7 0 0,0 0 0 0 0,1 0 0 0 0,-1 0-1 0 0,0 0 1 0 0,0-1 0 0 0,-1 1 0 0 0,1 0-1 0 0,0-1 1 0 0,-1 1 0 0 0,1-1 0 0 0,-1 1-1 0 0,0 0 1 0 0,0-1 0 0 0,0 1 0 0 0,0-1-1 0 0,0 1 1 0 0,-1-1 0 0 0,1 1 0 0 0,-1 0-1 0 0,-1-4 1 0 0,1 4-3 0 0,0 1 0 0 0,0 0 0 0 0,0-1 0 0 0,0 1-1 0 0,0-1 1 0 0,-1 1 0 0 0,1 0 0 0 0,0 0 0 0 0,-1 0 0 0 0,1 0 0 0 0,-1 0-1 0 0,1 0 1 0 0,-1 0 0 0 0,0 0 0 0 0,1 1 0 0 0,-1-1 0 0 0,0 1-1 0 0,0-1 1 0 0,1 1 0 0 0,-1 0 0 0 0,-3-1 0 0 0,-3 1-18 0 0,1-1 1 0 0,-1 1-1 0 0,-14 3 0 0 0,7 0 19 0 0,-1 0 0 0 0,1 2 0 0 0,0 0 0 0 0,0 0 0 0 0,-20 12 0 0 0,3 0-16 0 0,-37 29 0 0 0,41-25 72 0 0,1 3 0 0 0,1 0 0 0 0,1 1-1 0 0,1 2 1 0 0,1 0 0 0 0,2 2 0 0 0,1 0-1 0 0,-31 59 1 0 0,31-52-42 0 0,16-22 0 0 0,4-13-4 0 0,0 0 0 0 0,0 0 0 0 0,0 0 0 0 0,1 0 0 0 0,-1 0 0 0 0,0 0 0 0 0,1 0-1 0 0,-1 0 1 0 0,1 0 0 0 0,-1 0 0 0 0,1-1 0 0 0,-1 1 0 0 0,1 0 0 0 0,0 0 0 0 0,-1 0 0 0 0,1-1 0 0 0,0 1 0 0 0,0 0 0 0 0,-1-1-1 0 0,1 1 1 0 0,0-1 0 0 0,0 1 0 0 0,0-1 0 0 0,0 1 0 0 0,0-1 0 0 0,0 0 0 0 0,0 1 0 0 0,0-1 0 0 0,0 0 0 0 0,0 0 0 0 0,0 1-1 0 0,0-1 1 0 0,0 0 0 0 0,0 0 0 0 0,1-1 0 0 0,6 2-199 0 0,-1-2 0 0 0,0 1-1 0 0,11-3 1 0 0,39-9-5921 0 0,-24 3-144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3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4607 0 0,'0'0'208'0'0,"-1"1"-9"0"0,-5 9 777 0 0,-1 0 1 0 0,-10 11-1 0 0,13-17 139 0 0,1-1 0 0 0,0 1 0 0 0,0 0 1 0 0,1 0-1 0 0,-4 7 0 0 0,4-6-643 0 0,1 0 0 0 0,0 0 0 0 0,0 0 0 0 0,1 1 0 0 0,-1-1 0 0 0,1 0 0 0 0,0 0 0 0 0,1 0 0 0 0,1 10 0 0 0,0-7-214 0 0,0 0 1 0 0,0 0-1 0 0,1 0 0 0 0,0 0 0 0 0,1-1 1 0 0,0 1-1 0 0,0-1 0 0 0,0 0 1 0 0,8 8-1 0 0,7 8 709 0 0,27 25 1 0 0,-33-35-705 0 0,22 24 38 0 0,-22-22-260 0 0,0-1 0 0 0,1-1 0 0 0,0 0 1 0 0,31 20-1 0 0,-42-31-109 0 0,0 0 1 0 0,1-1-1 0 0,-1 0 1 0 0,0 0-1 0 0,1 0 1 0 0,-1 0-1 0 0,1 0 1 0 0,0-1-1 0 0,-1 1 1 0 0,1-1-1 0 0,-1 0 1 0 0,1 0-1 0 0,0 0 1 0 0,-1-1-1 0 0,1 0 0 0 0,6-1 1 0 0,-4 0-215 0 0,0 0 0 0 0,0-1 0 0 0,0 1 0 0 0,-1-1 0 0 0,1-1 0 0 0,-1 1 0 0 0,1-1 0 0 0,7-7 1 0 0,-3 1-676 0 0,-1-1 0 0 0,-1 0 0 0 0,0 0 0 0 0,0-1 0 0 0,6-14 0 0 0,-9 18 755 0 0,8-15-572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8:3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 13847 0 0,'0'0'1254'0'0,"-2"1"-1029"0"0,-7 11 164 0 0,1-3 468 0 0,1 1-1 0 0,0-1 1 0 0,-8 15 0 0 0,-29 79 1079 0 0,12-25-943 0 0,-16 31-14 0 0,-71 145 369 0 0,-104 176-608 0 0,125-239-638 0 0,67-129-87 0 0,8-16-154 0 0,2 0-1 0 0,-23 81 0 0 0,42-122-35 0 0,1 0-1 0 0,0 0 1 0 0,0 0-1 0 0,1 1 1 0 0,-1-1-1 0 0,1 0 1 0 0,0 0-1 0 0,2 9 1 0 0,6 7-6391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0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18 11743 0 0,'7'-15'539'0'0,"-6"12"580"0"0,-3 7-921 0 0,-44 66 978 0 0,3 2-1 0 0,-59 139 1 0 0,-40 170 806 0 0,104-273-1911 0 0,-103 229 85 0 0,106-262-104 0 0,4-11-94 0 0,15-33-452 0 0,-18 50 0 0 0,30-68-676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0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9215 0 0,'0'0'5966'0'0,"2"2"-5697"0"0,2 1-212 0 0,-1-1 0 0 0,1 0 0 0 0,0 0 0 0 0,0 0 0 0 0,0-1-1 0 0,0 1 1 0 0,0-1 0 0 0,0 0 0 0 0,0 0 0 0 0,0 0 0 0 0,1-1 0 0 0,-1 1 0 0 0,0-1 0 0 0,0 0 0 0 0,6-1 0 0 0,13-1 395 0 0,37-9 1 0 0,-35 5-232 0 0,289-64 2291 0 0,-85 18-1421 0 0,-218 49-1132 0 0,91-16 368 0 0,-84 16-649 0 0,0 2 0 0 0,0 0 0 0 0,31 3 1 0 0,-44-2-159 0 0,-3 0 256 0 0,-1 0 0 0 0,0 0 0 0 0,1 0 0 0 0,-1 0 0 0 0,0 1 0 0 0,1-1 0 0 0,-1 0 0 0 0,0 1 0 0 0,0-1 0 0 0,1 1 0 0 0,-1-1 0 0 0,0 1 0 0 0,0 0 0 0 0,2 0 0 0 0,11 9-5882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0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117 199 11055 0 0,'0'0'1002'0'0,"3"2"-824"0"0,4 3 286 0 0,0-1-1 0 0,0 1 0 0 0,0-1 1 0 0,0-1-1 0 0,1 1 1 0 0,-1-1-1 0 0,1 0 0 0 0,0-1 1 0 0,0 0-1 0 0,0 0 0 0 0,0-1 1 0 0,0 0-1 0 0,0 0 1 0 0,9-1-1 0 0,6-3-23 0 0,-1-1-1 0 0,0-1 1 0 0,0-1 0 0 0,-1-1 0 0 0,32-15 0 0 0,-49 20-427 0 0,1 0 1 0 0,-1 0-1 0 0,0-1 1 0 0,0 1-1 0 0,-1-1 1 0 0,1 0-1 0 0,0 0 1 0 0,-1-1 0 0 0,0 1-1 0 0,0-1 1 0 0,0 0-1 0 0,0 1 1 0 0,-1-1-1 0 0,4-7 1 0 0,-5 8-58 0 0,1 0-1 0 0,-1-1 1 0 0,0 1 0 0 0,0-1 0 0 0,-1 1-1 0 0,1 0 1 0 0,-1-1 0 0 0,0 1 0 0 0,0-1 0 0 0,0 1-1 0 0,0-1 1 0 0,0 1 0 0 0,-1-1 0 0 0,0 1-1 0 0,1-1 1 0 0,-1 1 0 0 0,-1 0 0 0 0,1-1-1 0 0,-4-5 1 0 0,3 4-48 0 0,-1 1 0 0 0,0-1-1 0 0,0 1 1 0 0,-1 0 0 0 0,1 0-1 0 0,-1 0 1 0 0,0 0 0 0 0,0 1 0 0 0,0 0-1 0 0,-1 0 1 0 0,1 0 0 0 0,-1 0-1 0 0,-5-2 1 0 0,4 3-10 0 0,-1-1-1 0 0,1 1 0 0 0,-1 1 1 0 0,0-1-1 0 0,1 1 1 0 0,-1 1-1 0 0,0-1 0 0 0,0 1 1 0 0,-9 1-1 0 0,4 0 18 0 0,-1 1 1 0 0,1 1-1 0 0,0 0 0 0 0,0 1 0 0 0,0 0 0 0 0,0 1 1 0 0,1 0-1 0 0,0 1 0 0 0,0 0 0 0 0,-19 15 1 0 0,-62 59 96 0 0,82-70 45 0 0,0 1 0 0 0,0 1 0 0 0,1-1 0 0 0,1 1 0 0 0,0 1-1 0 0,-7 16 1 0 0,12-24-37 0 0,1 0 0 0 0,0 1 0 0 0,1 0 1 0 0,-1-1-1 0 0,1 1 0 0 0,0 0 0 0 0,1 0 0 0 0,-1 0 0 0 0,1-1 0 0 0,0 1 0 0 0,1 0 0 0 0,0 0 0 0 0,0 0 0 0 0,1 6 0 0 0,0-8-23 0 0,-1 0 1 0 0,1 0-1 0 0,-1 0 0 0 0,1 0 0 0 0,1-1 0 0 0,-1 1 0 0 0,0-1 0 0 0,1 1 1 0 0,0-1-1 0 0,0 0 0 0 0,0 0 0 0 0,0 0 0 0 0,0 0 0 0 0,0-1 0 0 0,1 1 1 0 0,-1-1-1 0 0,1 0 0 0 0,0 0 0 0 0,7 3 0 0 0,-1-2-378 0 0,1 0-1 0 0,-1 0 0 0 0,18 1 1 0 0,5-3-5737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0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14943 0 0,'0'0'340'0'0,"-2"0"51"0"0,-57 11 511 0 0,1 2 0 0 0,-72 26 1 0 0,122-36-660 0 0,0 0-1 0 0,-1 1 1 0 0,2 0 0 0 0,-1 0 0 0 0,0 1 0 0 0,1 0 0 0 0,0 0 0 0 0,-9 9 0 0 0,14-10-49 0 0,-2 7-156 0 0,4-9-47 0 0,0 1-1 0 0,1-1 1 0 0,-1 1 0 0 0,0-1-1 0 0,1 1 1 0 0,-1-1-1 0 0,1 1 1 0 0,0-1 0 0 0,0 1-1 0 0,0-1 1 0 0,0 0-1 0 0,0 0 1 0 0,0 1 0 0 0,1-1-1 0 0,-1 0 1 0 0,1 0-1 0 0,-1 0 1 0 0,1 0 0 0 0,0-1-1 0 0,0 1 1 0 0,0 0-1 0 0,2 1 1 0 0,5 3-74 0 0,1-1-1 0 0,0 1 1 0 0,19 6 0 0 0,-9-4 24 0 0,7 5-63 0 0,43 26 0 0 0,-57-30 87 0 0,-1 0 1 0 0,-1 1-1 0 0,1 0 0 0 0,-1 0 1 0 0,12 17-1 0 0,-7-7 43 0 0,-1 0-1 0 0,-1 2 0 0 0,-1 0 1 0 0,0 0-1 0 0,15 43 0 0 0,-26-60 43 0 0,-1 1 0 0 0,0-1 0 0 0,0 0 0 0 0,-1 0-1 0 0,1 0 1 0 0,-1 1 0 0 0,-1-1 0 0 0,1 0 0 0 0,-1 0 0 0 0,1 0 0 0 0,-2 1-1 0 0,-1 6 1 0 0,1-9-16 0 0,1-1 0 0 0,-1 1 0 0 0,0-1 0 0 0,1 0 0 0 0,-1 0 0 0 0,0 0 0 0 0,-1 0 0 0 0,1 0 0 0 0,0 0 0 0 0,0-1 0 0 0,-1 1 0 0 0,1-1 0 0 0,-1 1 0 0 0,1-1 0 0 0,-5 1 0 0 0,-2 1 90 0 0,0 0 0 0 0,0 0 0 0 0,-13 1 0 0 0,2-2 68 0 0,0 0-1 0 0,0-1 1 0 0,0-1-1 0 0,-38-5 1 0 0,45 2-182 0 0,0 1 0 0 0,0-2 0 0 0,1 0 0 0 0,-1 0 0 0 0,1-1 0 0 0,0 0 0 0 0,0-1 0 0 0,-16-12 0 0 0,17 9-935 0 0,3 0-4434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0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677 113 10591 0 0,'10'-28'988'0'0,"1"0"-1"0"0,16-28 2632 0 0,-28 59-2949 0 0,-3 31 96 0 0,-2 0-1 0 0,-14 47 0 0 0,-32 66 186 0 0,-89 148 255 0 0,-21-11-803 0 0,37-85-247 0 0,87-141-106 0 0,-65 92-87 0 0,39-60-994 0 0,55-79-408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0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7 152 10135 0 0,'0'0'4016'0'0,"-1"2"-2392"0"0,-4 10 566 0 0,7-10-1780 0 0,2 1-286 0 0,0 0 0 0 0,0 0 0 0 0,0-1 0 0 0,0 1 0 0 0,1-1-1 0 0,-1 0 1 0 0,1 0 0 0 0,-1 0 0 0 0,1 0 0 0 0,0-1 0 0 0,0 0-1 0 0,0 0 1 0 0,0-1 0 0 0,0 1 0 0 0,8-1 0 0 0,10-1 385 0 0,-1 0 0 0 0,28-7 0 0 0,-19 3-122 0 0,248-48 1970 0 0,-85 12-1643 0 0,-112 29-635 0 0,39-9-23 0 0,-99 16-692 0 0,-1-1-1 0 0,0-1 1 0 0,31-15-1 0 0,-24 8-1359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2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675 958 2759 0 0,'3'1'6698'0'0,"8"5"-4625"0"0,-9-5-996 0 0,10-7 152 0 0,-5 3-944 0 0,0 0-1 0 0,-1 0 0 0 0,7-6 1 0 0,1-2 169 0 0,-1-2 0 0 0,-1 0 0 0 0,20-27 0 0 0,4-3 34 0 0,48-61-61 0 0,-39 47-413 0 0,-19 21-12 0 0,-2 0 0 0 0,-1-2 1 0 0,-2 0-1 0 0,26-68 0 0 0,-34 72 16 0 0,-2-1 0 0 0,12-71-1 0 0,-2-73 31 0 0,-19 164-32 0 0,0-4-16 0 0,-4 6 12 0 0,1 12-10 0 0,1 1 0 0 0,-1-1 1 0 0,0 1-1 0 0,1-1 0 0 0,-1 1 0 0 0,0-1 0 0 0,1 1 0 0 0,-1 0 0 0 0,0 0 0 0 0,1-1 0 0 0,-1 1 0 0 0,0 0 0 0 0,0 0 1 0 0,1 0-1 0 0,-1 0 0 0 0,0 0 0 0 0,0-1 0 0 0,0 2 0 0 0,1-1 0 0 0,-1 0 0 0 0,0 0 0 0 0,0 0 0 0 0,1 0 1 0 0,-1 0-1 0 0,0 1 0 0 0,0-1 0 0 0,1 0 0 0 0,-2 1 0 0 0,-22 12 5 0 0,22-12-3 0 0,-20 13-3 0 0,0 2-1 0 0,0 1 1 0 0,-30 32-1 0 0,-50 66-137 0 0,41-45 96 0 0,-143 177-469 0 0,200-242 499 0 0,1 1 0 0 0,-1-1 0 0 0,1 1 0 0 0,0 0 1 0 0,0 0-1 0 0,0 0 0 0 0,1 1 0 0 0,0-1 1 0 0,-2 12-1 0 0,3-5-58 0 0,0-1 0 0 0,1 1-1 0 0,0 0 1 0 0,3 15 0 0 0,-1-8 23 0 0,-2 0 0 0 0,0 1-1 0 0,-1-1 1 0 0,-1 0 0 0 0,-1 0-1 0 0,-10 35 1 0 0,-48 115 60 0 0,49-141-20 0 0,0 0 30 0 0,-98 221 348 0 0,64-174-218 0 0,15-28-52 0 0,11-15-47 0 0,-29 37-1 0 0,41-60-70 0 0,-1 0-1 0 0,1-1 0 0 0,-2 0 1 0 0,1-1-1 0 0,-1 0 1 0 0,0 0-1 0 0,-20 10 0 0 0,24-15-11 0 0,-1-1 0 0 0,1 0 0 0 0,-1 0 0 0 0,1 0 0 0 0,-1-1 0 0 0,0 0 0 0 0,-9 1 0 0 0,1-2-36 0 0,0-1 0 0 0,-19-2 0 0 0,20 1 64 0 0,3 0-10 0 0,8 1-68 0 0,-1 13-847 0 0,3-10 532 0 0,-7 25-1423 0 0,8-25 1382 0 0,17-4-964 0 0,1-5 1260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48 120 8839 0 0,'-2'1'400'0'0,"-3"2"-134"0"0,-23 13 135 0 0,27-15-339 0 0,0-1 1 0 0,1 0-1 0 0,-1 1 0 0 0,1-1 0 0 0,-1 1 1 0 0,1-1-1 0 0,-1 1 0 0 0,1-1 0 0 0,-1 1 1 0 0,1-1-1 0 0,0 1 0 0 0,-1-1 1 0 0,1 1-1 0 0,0-1 0 0 0,-1 1 0 0 0,1 1 1 0 0,-1-1 159 0 0,0 1 1313 0 0,0 1-787 0 0,0 22 725 0 0,1-23-750 0 0,2 0-56 0 0,4 2-355 0 0,1 0 0 0 0,-1 0 0 0 0,1-1 1 0 0,0 0-1 0 0,0 0 0 0 0,0-1 0 0 0,1 1 1 0 0,-1-1-1 0 0,14 1 0 0 0,5-1 58 0 0,-1-1-1 0 0,1-1 0 0 0,0-2 1 0 0,-1 0-1 0 0,1-2 0 0 0,-1-1 1 0 0,45-14-1 0 0,123-52 313 0 0,-118 41-1201 0 0,131-34 1 0 0,-147 48-4940 0 0,-45 10 3644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2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53 16439 0 0,'12'-49'1806'0'0,"-12"49"-1799"0"0,-1 0 1 0 0,1 0-1 0 0,0-1 0 0 0,0 1 1 0 0,0 0-1 0 0,0 0 1 0 0,-1-1-1 0 0,1 1 1 0 0,0 0-1 0 0,0 0 1 0 0,-1 0-1 0 0,1 0 1 0 0,0-1-1 0 0,0 1 1 0 0,-1 0-1 0 0,1 0 1 0 0,0 0-1 0 0,0 0 1 0 0,-1 0-1 0 0,1 0 1 0 0,0 0-1 0 0,-1-1 1 0 0,1 1-1 0 0,0 0 1 0 0,0 0-1 0 0,-1 0 1 0 0,1 0-1 0 0,0 0 1 0 0,-1 1-1 0 0,-9-2 99 0 0,2 3-93 0 0,1 0 1 0 0,0 1-1 0 0,1-1 0 0 0,-1 1 0 0 0,0 1 0 0 0,1-1 1 0 0,-1 1-1 0 0,-7 6 0 0 0,-5 5 34 0 0,-21 21-1 0 0,13-8 57 0 0,2 2 0 0 0,0 0 1 0 0,-22 37-1 0 0,-52 107 560 0 0,5 29-274 0 0,31-63-268 0 0,-45 73 4 0 0,73-153-161 0 0,-60 79 0 0 0,78-117-912 0 0,0-2 1 0 0,-42 38-1 0 0,44-47-812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2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51 532 3223 0 0,'-1'0'6667'0'0,"0"1"-6097"0"0,-1 0-1 0 0,1 0 1 0 0,-1 0 0 0 0,1-1 0 0 0,-1 1-1 0 0,1-1 1 0 0,-1 1 0 0 0,1-1-1 0 0,-1 0 1 0 0,1 1 0 0 0,-1-1-1 0 0,1 0 1 0 0,-1 0 0 0 0,-2 0 0 0 0,3-1-415 0 0,0 1-1 0 0,0 0 1 0 0,0-1 0 0 0,0 1 0 0 0,0 0 0 0 0,0-1 0 0 0,0 0 0 0 0,0 1 0 0 0,0-1 0 0 0,0 1 0 0 0,0-1 0 0 0,1 0-1 0 0,-1 0 1 0 0,0 1 0 0 0,0-1 0 0 0,0-2 0 0 0,-1 1-85 0 0,1 0 0 0 0,0-1-1 0 0,0 1 1 0 0,0-1 0 0 0,0 1 0 0 0,1-1-1 0 0,-1 1 1 0 0,1-1 0 0 0,-1 0 0 0 0,1 1 0 0 0,0-1-1 0 0,0 0 1 0 0,0 1 0 0 0,0-1 0 0 0,1 0-1 0 0,0-3 1 0 0,4-7 114 0 0,0 0-1 0 0,1 1 1 0 0,0 0-1 0 0,1 0 0 0 0,0 1 1 0 0,1 0-1 0 0,15-17 1 0 0,4-7 11 0 0,8-13-54 0 0,1 3-1 0 0,50-49 1 0 0,-67 76-227 0 0,0 1-1 0 0,1 1 0 0 0,1 1 1 0 0,0 0-1 0 0,1 2 0 0 0,1 0 1 0 0,34-13-1 0 0,-46 23-268 0 0,-1 0-1 0 0,1 1 1 0 0,0 0 0 0 0,-1 1 0 0 0,13-1-1 0 0,1 2-712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2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486 135 919 0 0,'21'-20'1254'0'0,"37"-43"0"0"0,-57 61-482 0 0,0 0-1 0 0,0 1 0 0 0,0-1 0 0 0,0 0 1 0 0,0 0-1 0 0,-1 1 0 0 0,1-1 0 0 0,-1 0 0 0 0,1 0 1 0 0,-1-3-1 0 0,0-13 1241 0 0,0 16-1581 0 0,-2 1-95 0 0,-2-1-278 0 0,1 1 0 0 0,-1 0 0 0 0,1 0 1 0 0,-1 0-1 0 0,1 0 0 0 0,-1 1 0 0 0,1 0 0 0 0,-1-1 1 0 0,0 1-1 0 0,1 1 0 0 0,-1-1 0 0 0,1 0 0 0 0,-1 1 0 0 0,0 0 1 0 0,1 0-1 0 0,-4 1 0 0 0,-8 4-18 0 0,1 0 1 0 0,-22 12-1 0 0,7-2 7 0 0,-25 11-25 0 0,0 3-1 0 0,-89 66 0 0 0,124-81 68 0 0,0 1-1 0 0,1 1 1 0 0,1 1-1 0 0,1 0 1 0 0,0 1-1 0 0,1 0 1 0 0,-18 34-1 0 0,27-38-6 0 0,3-1 14 0 0,3-14-93 0 0,0 0 0 0 0,0 0 0 0 0,0 1 1 0 0,0-1-1 0 0,0 0 0 0 0,0 0 0 0 0,0 0 1 0 0,0 0-1 0 0,0 1 0 0 0,0-1 0 0 0,0 0 1 0 0,0 0-1 0 0,0 0 0 0 0,0 0 0 0 0,0 0 1 0 0,0 1-1 0 0,1-1 0 0 0,-1 0 1 0 0,0 0-1 0 0,0 0 0 0 0,0 0 0 0 0,0 0 1 0 0,0 1-1 0 0,0-1 0 0 0,0 0 0 0 0,0 0 1 0 0,1 0-1 0 0,-1 0 0 0 0,0 0 0 0 0,0 0 1 0 0,0 0-1 0 0,0 1 0 0 0,0-1 0 0 0,0 0 1 0 0,1 0-1 0 0,3 3 21 0 0,0-1 0 0 0,0 1 1 0 0,0-1-1 0 0,1 0 0 0 0,-1 0 0 0 0,1-1 0 0 0,0 1 1 0 0,-1-1-1 0 0,1 0 0 0 0,5 0 0 0 0,-1 0 12 0 0,1 0 0 0 0,-1-1 1 0 0,1-1-1 0 0,15-2 0 0 0,2-4-39 0 0,1 0 1 0 0,39-17 0 0 0,-50 17-196 0 0,0-1 0 0 0,0 0 0 0 0,-1-1 0 0 0,0-1 0 0 0,-1 0 0 0 0,0-1 0 0 0,-1-1 0 0 0,0 0 0 0 0,16-19 0 0 0,-23 23 119 0 0,-1 2-31 0 0,0-2 0 0 0,10-13 1 0 0,-10 7 97 0 0,-2 4 92 0 0,-4 8 565 0 0,-1 1-414 0 0,0 0-190 0 0,-1 0-1 0 0,1 1 1 0 0,0-1-1 0 0,-1 0 1 0 0,1 1 0 0 0,-1-1-1 0 0,1 1 1 0 0,-1 0 0 0 0,1-1-1 0 0,-1 1 1 0 0,1 0-1 0 0,-1 0 1 0 0,1 0 0 0 0,-1 0-1 0 0,1 0 1 0 0,-1 0-1 0 0,1 0 1 0 0,-1 1 0 0 0,1-1-1 0 0,-1 1 1 0 0,1-1 0 0 0,-1 1-1 0 0,1-1 1 0 0,0 1-1 0 0,-1 0 1 0 0,1-1 0 0 0,0 1-1 0 0,-1 0 1 0 0,-1 2 0 0 0,-1 1 30 0 0,-1 0 1 0 0,0 0 0 0 0,1 1 0 0 0,0-1 0 0 0,0 1-1 0 0,-4 7 1 0 0,5-7-59 0 0,1 0 0 0 0,-1 0 1 0 0,1 0-1 0 0,1 0 0 0 0,-1 0 0 0 0,1 0 0 0 0,0 1 0 0 0,0-1 0 0 0,0 1 0 0 0,0 7 0 0 0,2 6-13 0 0,0-13-67 0 0,1 1-1 0 0,-1-1 1 0 0,1 0 0 0 0,1 0-1 0 0,-1 1 1 0 0,1-1-1 0 0,6 8 1 0 0,5 6-4764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2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10591 0 0,'0'0'3679'0'0,"-2"2"-2278"0"0,-4 6-859 0 0,1 0-1 0 0,0 0 1 0 0,0 0-1 0 0,0 1 0 0 0,1 0 1 0 0,0 0-1 0 0,-3 13 1 0 0,-12 25 118 0 0,15-39-643 0 0,-19 37-511 0 0,-47 73 1 0 0,55-94-562 0 0,14-23-81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2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34 240 6447 0 0,'0'0'632'0'0,"-2"-14"-568"0"0,2 1 1296 0 0,12 1 1920 0 0,3 4-7824 0 0</inkml:trace>
  <inkml:trace contextRef="#ctx0" brushRef="#br0" timeOffset="1">720 0 11055 0 0,'0'0'852'0'0,"-2"2"-428"0"0,-13 9 349 0 0,1 2-1 0 0,1 0 1 0 0,-20 23 0 0 0,-33 51 72 0 0,-1 17-376 0 0,-75 152 0 0 0,-62 122-363 0 0,118-247-73 0 0,48-77-12 0 0,0-4-32 0 0,36-48-109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2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208 100 9215 0 0,'0'0'707'0'0,"-2"2"-464"0"0,-22 18 7454 0 0,27-19-7093 0 0,8 1-399 0 0,0 1 0 0 0,0-2 1 0 0,-1 0-1 0 0,1 0 0 0 0,0-1 0 0 0,0 0 0 0 0,0-1 1 0 0,21-4-1 0 0,88-26 27 0 0,-111 28-340 0 0,1 0 1 0 0,-1-1 0 0 0,0 0-1 0 0,0-1 1 0 0,0 0 0 0 0,-1 0-1 0 0,0-1 1 0 0,0 0 0 0 0,10-10-1 0 0,-17 15 67 0 0,0 0 1 0 0,0-1-1 0 0,-1 1 0 0 0,1 0 0 0 0,0 0 1 0 0,-1-1-1 0 0,1 1 0 0 0,-1-1 0 0 0,1 1 0 0 0,-1 0 1 0 0,0-1-1 0 0,1 1 0 0 0,-1-1 0 0 0,0 1 0 0 0,0-4 1 0 0,0 5 20 0 0,0-1 8 0 0,-1 1 0 0 0,1-1 0 0 0,0 1 0 0 0,0-1 0 0 0,0 1 0 0 0,-1-1 0 0 0,1 1 0 0 0,0-1 0 0 0,-1 1-1 0 0,1 0 1 0 0,0-1 0 0 0,-1 1 0 0 0,1-1 0 0 0,0 1 0 0 0,-1 0 0 0 0,1-1 0 0 0,-1 1 0 0 0,1 0 0 0 0,-1 0 0 0 0,1-1 0 0 0,-1 1-1 0 0,1 0 1 0 0,-1 0 0 0 0,1 0 0 0 0,-1 0 0 0 0,1-1 0 0 0,-1 1 0 0 0,0 0 0 0 0,-14-1-142 0 0,8 1 101 0 0,1 1 0 0 0,-1 0 0 0 0,0 0 0 0 0,0 1 0 0 0,0 0 0 0 0,1 0 0 0 0,-10 5 0 0 0,-45 26-62 0 0,40-21 70 0 0,-26 15 107 0 0,-84 66 0 0 0,102-69-23 0 0,2 2 0 0 0,0 0 0 0 0,-39 52 0 0 0,60-70-39 0 0,0 1 0 0 0,-6 13 0 0 0,7-6 11 0 0,5-15-8 0 0,0 0 1 0 0,0 0 0 0 0,0 0-1 0 0,0 0 1 0 0,0 0-1 0 0,0 0 1 0 0,0 0-1 0 0,0 0 1 0 0,0 0-1 0 0,1 0 1 0 0,-1 0 0 0 0,0 0-1 0 0,1 0 1 0 0,0 0-1 0 0,0 1-44 0 0,1 0 0 0 0,0 0 0 0 0,0 0 0 0 0,0-1 0 0 0,0 1-1 0 0,0-1 1 0 0,0 1 0 0 0,1-1 0 0 0,-1 0 0 0 0,0 0 0 0 0,1 0 0 0 0,4 1 0 0 0,16 3-649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2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140 352 4143 0 0,'0'0'319'0'0,"1"2"196"0"0,0 3 1465 0 0,0 11 5810 0 0,-1-16-7383 0 0,0 1 0 0 0,0 0 0 0 0,0 0 0 0 0,0 0 1 0 0,-1 0-1 0 0,1 0 0 0 0,0 0 0 0 0,0-1 0 0 0,-1 1 1 0 0,1 0-1 0 0,-1 0 0 0 0,1 0 0 0 0,-1-1 0 0 0,0 2 1 0 0,0-1-462 0 0,1-1 1 0 0,0 0 0 0 0,-1 0 0 0 0,1 1 0 0 0,-1-1 0 0 0,1 0-1 0 0,-1 0 1 0 0,1 0 0 0 0,-1 1 0 0 0,1-1 0 0 0,-1 0 0 0 0,1 0-1 0 0,-1 0 1 0 0,1 0 0 0 0,-1 0 0 0 0,1 0 0 0 0,-1 0 0 0 0,0 0 0 0 0,-7-1 196 0 0,0-1 1 0 0,0 0 0 0 0,0 0 0 0 0,0 0-1 0 0,0-1 1 0 0,1 0 0 0 0,0-1 0 0 0,-1 1-1 0 0,1-2 1 0 0,-9-6 0 0 0,13 9-95 0 0,0-1-1 0 0,0 1 1 0 0,1-1 0 0 0,-1 0 0 0 0,1 0 0 0 0,-1 0 0 0 0,1 0-1 0 0,0 0 1 0 0,0 0 0 0 0,1-1 0 0 0,-1 1 0 0 0,1-1 0 0 0,-1 1-1 0 0,1-1 1 0 0,0 0 0 0 0,1 0 0 0 0,-1 1 0 0 0,1-1-1 0 0,-1 0 1 0 0,1 0 0 0 0,0 0 0 0 0,0 1 0 0 0,1-1 0 0 0,-1 0-1 0 0,2-4 1 0 0,1 0-124 0 0,-1-1 0 0 0,2 1 0 0 0,-1 1 0 0 0,1-1-1 0 0,0 0 1 0 0,1 1 0 0 0,0 0 0 0 0,0 0 0 0 0,1 0 0 0 0,-1 1-1 0 0,13-11 1 0 0,7-4-605 0 0,51-31 1 0 0,-45 32 476 0 0,-11 7-335 0 0,39-19-1 0 0,-49 27 163 0 0,0 1 1 0 0,0 1 0 0 0,1 0-1 0 0,-1 0 1 0 0,1 1-1 0 0,15-1 1 0 0,-15 3 545 0 0,-1 1 1 0 0,0 1 0 0 0,0-1-1 0 0,0 2 1 0 0,0-1-1 0 0,0 2 1 0 0,0-1-1 0 0,-1 1 1 0 0,0 1 0 0 0,1-1-1 0 0,-2 2 1 0 0,15 9-1 0 0,-21-13-84 0 0,0 0-1 0 0,1 0 1 0 0,-1 0 0 0 0,0 1-1 0 0,0-1 1 0 0,0 0 0 0 0,0 1-1 0 0,-1-1 1 0 0,1 1-1 0 0,-1 0 1 0 0,1 0 0 0 0,-1-1-1 0 0,0 1 1 0 0,0 0-1 0 0,0 0 1 0 0,0 0 0 0 0,0 4-1 0 0,-1-2-1 0 0,0-1 1 0 0,-1 0-1 0 0,1 0 0 0 0,-1 0 0 0 0,0 0 0 0 0,0 0 0 0 0,0 0 0 0 0,-1 0 0 0 0,1 0 0 0 0,-1-1 0 0 0,-3 6 0 0 0,-3 4 61 0 0,-1-1 0 0 0,0 0 0 0 0,-1-1 0 0 0,-1 0 0 0 0,-23 18 0 0 0,11-9-107 0 0,-1-2 0 0 0,-1 0 0 0 0,0-2 0 0 0,-1 0 0 0 0,-39 16 0 0 0,38-21-379 0 0,19-7 58 0 0,0-1 0 0 0,0 1 0 0 0,-1-1 1 0 0,0-1-1 0 0,0 1 0 0 0,1-2 0 0 0,-1 1 0 0 0,-12 0 1 0 0,3-4-1416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2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28 7367 0 0,'1'-2'568'0'0,"8"-23"6866"0"0,-12 27-5182 0 0,-13 14-2042 0 0,0 0 1 0 0,1 1 0 0 0,0 1 0 0 0,-16 28-1 0 0,-44 87-356 0 0,31-52 221 0 0,-76 107 48 0 0,-23 42-335 0 0,128-200-756 0 0,1 1 0 0 0,-20 64 0 0 0,28-76-220 0 0,0-3-11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2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1100 1 5527 0 0,'-17'18'9544'0'0,"-39"48"-7094"0"0,-113 168-1302 0 0,11-15-327 0 0,-205 266-165 0 0,346-461-640 0 0,-172 259 149 0 0,60-68-2515 0 0,128-213 1031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2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3 133 8751 0 0,'0'0'674'0'0,"-1"3"-438"0"0,1 0-9 0 0,-1 0 0 0 0,1 0 0 0 0,0 0-1 0 0,0 0 1 0 0,0 0 0 0 0,0 0 0 0 0,0-1 0 0 0,1 1 0 0 0,-1 0 0 0 0,1 0 0 0 0,0 0 0 0 0,0 0 0 0 0,0 0 0 0 0,0 0 0 0 0,0-1 0 0 0,1 1 0 0 0,-1-1 0 0 0,4 5 0 0 0,-2-3 93 0 0,1-1 1 0 0,-1 1 0 0 0,1-1 0 0 0,0 0-1 0 0,0 0 1 0 0,0 0 0 0 0,0 0 0 0 0,0-1 0 0 0,1 0-1 0 0,-1 0 1 0 0,8 2 0 0 0,3 0-93 0 0,0 0 0 0 0,0-2-1 0 0,1 0 1 0 0,-1 0 0 0 0,1-2 0 0 0,-1 0 0 0 0,29-4 0 0 0,110-27 1276 0 0,-115 21-1164 0 0,233-70 1168 0 0,-67 17-957 0 0,-157 50-875 0 0,57-16 999 0 0,-52 20-2856 0 0,-3 5-3854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2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78 13591 0 0,'0'0'1832'0'0,"-3"1"-1438"0"0,-55 37 550 0 0,30-21-878 0 0,-39 32 0 0 0,-28 39 602 0 0,82-75-435 0 0,1 1 0 0 0,1 0 0 0 0,1 1-1 0 0,0 0 1 0 0,-10 19 0 0 0,18-27-64 0 0,-1 0-1 0 0,1 0 1 0 0,0 0 0 0 0,-2 14 0 0 0,4-19-147 0 0,0-1 0 0 0,1 1 1 0 0,-1 0-1 0 0,0-1 0 0 0,1 1 0 0 0,0-1 1 0 0,-1 1-1 0 0,1-1 0 0 0,0 0 1 0 0,0 1-1 0 0,0-1 0 0 0,0 0 0 0 0,0 1 1 0 0,0-1-1 0 0,0 0 0 0 0,0 0 0 0 0,1 0 1 0 0,-1 0-1 0 0,2 1 0 0 0,0 0 33 0 0,1 0-1 0 0,0 0 0 0 0,0 0 1 0 0,0 0-1 0 0,0-1 1 0 0,0 0-1 0 0,0 0 0 0 0,0 0 1 0 0,0 0-1 0 0,0 0 1 0 0,0-1-1 0 0,1 0 0 0 0,-1 0 1 0 0,9-1-1 0 0,5-2 159 0 0,0 0 1 0 0,21-8-1 0 0,-16 5-29 0 0,-3 0-94 0 0,1-1-1 0 0,-1 0 0 0 0,-1-2 0 0 0,1-1 1 0 0,32-21-1 0 0,-39 22-44 0 0,-1 0 1 0 0,0-1-1 0 0,-1 0 0 0 0,0-1 1 0 0,0 0-1 0 0,-1-1 1 0 0,-1 0-1 0 0,16-26 0 0 0,-22 33-38 0 0,-1-1 0 0 0,0 1-1 0 0,0 0 1 0 0,0-1 0 0 0,0 0 0 0 0,-1 0-1 0 0,0 1 1 0 0,0-1 0 0 0,-1 0 0 0 0,0 0-1 0 0,0 0 1 0 0,0 0 0 0 0,-1 0 0 0 0,1 1-1 0 0,-4-12 1 0 0,1 9 2 0 0,0 1 0 0 0,0 0 0 0 0,0 0 0 0 0,-1 0 0 0 0,0 0 0 0 0,0 1 0 0 0,-1 0 0 0 0,0 0 0 0 0,0 0 0 0 0,-1 0 0 0 0,-9-7 0 0 0,6 6-388 0 0,0 1 1 0 0,-1 1-1 0 0,0 0 0 0 0,0 0 0 0 0,-1 1 0 0 0,-20-5 0 0 0,-18-8-1319 0 0,35 11-32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2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143 307 2759 0 0,'0'0'474'0'0,"-1"2"947"0"0,-17 28 5074 0 0,12-19-5880 0 0,-1 0 1 0 0,-6 17-1 0 0,-34 110 1916 0 0,39-113-2189 0 0,2-5 231 0 0,-15 35 1 0 0,20-53-430 0 0,1-1-26 0 0,0-1 1 0 0,0 1-1 0 0,-1-1 0 0 0,1 0 0 0 0,0 1 1 0 0,-1-1-1 0 0,1 1 0 0 0,0-1 0 0 0,-1 0 1 0 0,1 1-1 0 0,0-1 0 0 0,-1 0 0 0 0,1 1 1 0 0,-1-1-1 0 0,1 0 0 0 0,-1 0 0 0 0,1 1 1 0 0,0-1-1 0 0,-1 0 0 0 0,1 0 0 0 0,-2 0 1 0 0,1-5-93 0 0,-1-1 1 0 0,1 0 0 0 0,0 0 0 0 0,1 0 0 0 0,-1 0 0 0 0,1 0 0 0 0,0 0 0 0 0,1 0 0 0 0,-1 0 0 0 0,1 0 0 0 0,1 0-1 0 0,1-6 1 0 0,5-13 25 0 0,17-36 0 0 0,-12 30-7 0 0,59-117 50 0 0,-52 108-106 0 0,-5 11 26 0 0,1 1 1 0 0,28-36-1 0 0,-36 54 13 0 0,0 0 1 0 0,1 1-1 0 0,0 0 1 0 0,1 0-1 0 0,0 1 0 0 0,0 0 1 0 0,1 1-1 0 0,22-12 1 0 0,-16 11 40 0 0,1 2 1 0 0,-1 0 0 0 0,1 1-1 0 0,0 1 1 0 0,0 1 0 0 0,0 0-1 0 0,35 0 1 0 0,-41 4-61 0 0,0-1 0 0 0,0 1 0 0 0,0 1 0 0 0,1 1 0 0 0,-1-1 0 0 0,-1 2 0 0 0,1-1 0 0 0,0 2 0 0 0,-1 0 0 0 0,0 0 0 0 0,0 1 0 0 0,17 12 0 0 0,-9-1-54 0 0,-18-14 25 0 0,0-3 12 0 0,-1 1 0 0 0,1-1 0 0 0,-1 1 0 0 0,1 0 0 0 0,-1 0 0 0 0,1-1 0 0 0,-1 1 0 0 0,1 0 0 0 0,-1 0 0 0 0,0 0 0 0 0,0-1 0 0 0,1 1 0 0 0,-1 0 0 0 0,0 1 0 0 0,1 1-15 0 0,0-1-106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2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142 393 16127 0 0,'-2'1'738'0'0,"-7"3"-471"0"0,0 0 0 0 0,1 1 0 0 0,-1 0 0 0 0,-13 11 0 0 0,-14 9 1582 0 0,-11-2 1729 0 0,48-28-3545 0 0,-1-1 0 0 0,1 0-1 0 0,0 1 1 0 0,1-1 0 0 0,-1 1-1 0 0,1 0 1 0 0,0-1 0 0 0,0 1-1 0 0,1 0 1 0 0,-1 0 0 0 0,1 0-1 0 0,0 0 1 0 0,1 1 0 0 0,4-6-1 0 0,7-6-75 0 0,1 0-1 0 0,24-18 1 0 0,-4 4-49 0 0,235-205-1236 0 0,-255 223 1227 0 0,26-15 0 0 0,-36 23 105 0 0,0 1 0 0 0,0 0 1 0 0,1 0-1 0 0,-1 1 0 0 0,1 0 0 0 0,0 0 1 0 0,0 1-1 0 0,7-1 0 0 0,-12 1 21 0 0,-1 1 0 0 0,1 0 0 0 0,0 0 0 0 0,0 1 0 0 0,0-1 0 0 0,-1 0 0 0 0,1 0 0 0 0,0 1 0 0 0,0-1 0 0 0,-1 1 0 0 0,1 0 0 0 0,0 0 0 0 0,-1-1 0 0 0,1 1 0 0 0,-1 0 0 0 0,1 0 0 0 0,-1 0 0 0 0,3 3-1 0 0,-2-2 24 0 0,-1 0-1 0 0,1 1 0 0 0,0-1 1 0 0,-1 0-1 0 0,0 1 0 0 0,0 0 1 0 0,1-1-1 0 0,-1 1 0 0 0,-1 0 1 0 0,2 4-1 0 0,-1 3 80 0 0,0 0 0 0 0,0 0 0 0 0,-1-1-1 0 0,-1 1 1 0 0,-2 18 0 0 0,-20 80 82 0 0,-4 17-42 0 0,27-122-304 0 0,0-1-1 0 0,0 0 0 0 0,0 1 1 0 0,1-1-1 0 0,-1 0 1 0 0,1 1-1 0 0,-1-1 1 0 0,1 0-1 0 0,0 0 1 0 0,1 4-1 0 0,-1-4 0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2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220 163 10943 0 0,'0'0'5851'0'0,"3"1"-5478"0"0,32 3 489 0 0,0-2-1 0 0,59-3 0 0 0,-77 0-806 0 0,1-2 0 0 0,0 0 0 0 0,-1 0 0 0 0,0-2 0 0 0,0 0 0 0 0,0-1 0 0 0,21-11 0 0 0,-24 8-55 0 0,-2-2 0 0 0,-10 7-2 0 0,1 1 0 0 0,-1-1 0 0 0,0 0-1 0 0,0 0 1 0 0,1-4 0 0 0,0-6-67 0 0,-3 12 46 0 0,0 0 1 0 0,0 0 0 0 0,0 0 0 0 0,0 0 0 0 0,0 0 0 0 0,-1 0 0 0 0,1 0 0 0 0,-1 0 0 0 0,1 0 0 0 0,-1 1 0 0 0,0-1 0 0 0,1 0 0 0 0,-1 0 0 0 0,0 0-1 0 0,0 1 1 0 0,-1-1 0 0 0,-1-2 0 0 0,0 2-6 0 0,1 0 0 0 0,-1-1 0 0 0,0 1 0 0 0,0 0 0 0 0,0 1 0 0 0,0-1 0 0 0,0 0 0 0 0,0 1 0 0 0,-5-2 0 0 0,-2 1-20 0 0,-1-1 0 0 0,1 2 0 0 0,-1-1 0 0 0,0 1 0 0 0,-17 1 0 0 0,10 2 11 0 0,1 0-1 0 0,0 1 1 0 0,0 1 0 0 0,-32 11-1 0 0,-64 34-39 0 0,100-43 71 0 0,-5 3-12 0 0,0 1 1 0 0,0 1-1 0 0,1 0 1 0 0,0 1-1 0 0,1 1 1 0 0,0 1-1 0 0,-15 16 1 0 0,24-22 27 0 0,1 0-1 0 0,-1 0 1 0 0,1 1-1 0 0,0 0 1 0 0,1 0 0 0 0,0 0-1 0 0,1 1 1 0 0,0-1 0 0 0,0 1-1 0 0,1 0 1 0 0,0 0 0 0 0,1 1-1 0 0,0-1 1 0 0,1 0 0 0 0,-1 19-1 0 0,2-22-6 0 0,1 1-1 0 0,0-1 1 0 0,0 0 0 0 0,0 0-1 0 0,1 0 1 0 0,0 0 0 0 0,1 0-1 0 0,-1 0 1 0 0,6 9-1 0 0,-5-12 5 0 0,-1 0-1 0 0,1 0 0 0 0,0 0 1 0 0,1-1-1 0 0,-1 0 1 0 0,0 1-1 0 0,1-1 0 0 0,0 0 1 0 0,0-1-1 0 0,0 1 0 0 0,0-1 1 0 0,0 0-1 0 0,0 0 0 0 0,1 0 1 0 0,7 2-1 0 0,11 2 61 0 0,1-1-1 0 0,-1-2 0 0 0,40 2 0 0 0,71-7 102 0 0,-71-1-274 0 0,57-1-2262 0 0,-96 3 649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2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19 6911 0 0,'-1'-2'6403'0'0,"-2"0"-6201"0"0,1 0 0 0 0,-1 0 0 0 0,0 1-1 0 0,1-1 1 0 0,-1 1 0 0 0,0 0 0 0 0,0-1 0 0 0,0 1 0 0 0,0 1-1 0 0,0-1 1 0 0,0 0 0 0 0,-1 1 0 0 0,1-1 0 0 0,0 1 0 0 0,0 0 0 0 0,0 0-1 0 0,0 0 1 0 0,0 1 0 0 0,-1-1 0 0 0,1 1 0 0 0,0 0 0 0 0,-5 1 0 0 0,-13 6-61 0 0,0 1 1 0 0,0 1-1 0 0,1 1 1 0 0,0 1-1 0 0,-26 21 1 0 0,-85 81 72 0 0,100-85-219 0 0,18-16 1 0 0,0 0 1 0 0,-18 25-1 0 0,25-30 48 0 0,1 0 0 0 0,0 1 0 0 0,0-1-1 0 0,1 1 1 0 0,1 0 0 0 0,-5 13 0 0 0,8-20-21 0 0,0 0 0 0 0,-1 0 0 0 0,1 1 0 0 0,0-1 0 0 0,1 0 0 0 0,-1 0 0 0 0,0 0 0 0 0,1 0 0 0 0,-1 0 0 0 0,1 0 0 0 0,0 3 0 0 0,1-1 20 0 0,-1-3-32 0 0,0 1-1 0 0,0-1 1 0 0,0 0 0 0 0,0 0 0 0 0,0 0 0 0 0,0 0-1 0 0,0 0 1 0 0,1 0 0 0 0,-1 0 0 0 0,0 0 0 0 0,1 0-1 0 0,-1 0 1 0 0,0-1 0 0 0,1 1 0 0 0,-1-1 0 0 0,1 1-1 0 0,0-1 1 0 0,-1 1 0 0 0,3-1 0 0 0,2 1 5 0 0,1-1 1 0 0,-1 0-1 0 0,0 0 1 0 0,0 0-1 0 0,0-1 1 0 0,0 0-1 0 0,0 0 1 0 0,8-3-1 0 0,45-18 66 0 0,-53 19-87 0 0,84-42-2 0 0,-47 22-159 0 0,-25 13-64 0 0,-1 1 0 0 0,0-2 0 0 0,-1-1-1 0 0,0 0 1 0 0,-1-1 0 0 0,14-14 0 0 0,-25 22-32 0 0,3-3 132 0 0,-8 8 130 0 0,0 0 0 0 0,1-1 1 0 0,-1 1-1 0 0,0 0 0 0 0,0-1 0 0 0,1 1 0 0 0,-1 0 0 0 0,0 0 0 0 0,0-1 0 0 0,0 1 0 0 0,1 0 0 0 0,-1 0 0 0 0,-1 0 1 0 0,-2 1 37 0 0,1-1 1 0 0,0 1 0 0 0,-1 0 0 0 0,1 0-1 0 0,0 0 1 0 0,0 0 0 0 0,0 0 0 0 0,-1 1 0 0 0,1 0-1 0 0,1-1 1 0 0,-1 1 0 0 0,0 0 0 0 0,0 0-1 0 0,-4 5 1 0 0,2-3 114 0 0,2 1-22 0 0,-2 5-48 0 0,0 4 7 0 0,5-10-79 0 0,0 12 32 0 0,2 6-75 0 0,1-16-4 0 0,0-3 1 0 0,-2 0-85 0 0,0 0-38 0 0,0 0 1 0 0,1 0-1 0 0,-1-1 1 0 0,1 1-1 0 0,0 0 1 0 0,0-1-1 0 0,0 1 0 0 0,0-1 1 0 0,0 1-1 0 0,0-1 1 0 0,6 4-1 0 0,5 2-1550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28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11631 0 0,'0'0'1774'0'0,"-3"1"-1210"0"0,-157 55 3514 0 0,146-51-3949 0 0,0 1 1 0 0,0 1-1 0 0,1 0 0 0 0,0 0 0 0 0,0 1 1 0 0,1 1-1 0 0,-14 12 0 0 0,18-14-53 0 0,0 1-1 0 0,1 0 1 0 0,0 1-1 0 0,0-1 0 0 0,1 1 1 0 0,0 0-1 0 0,1 1 1 0 0,0-1-1 0 0,0 1 1 0 0,-5 18-1 0 0,8-13-64 0 0,2-10 8 0 0,0-1 1 0 0,0 1-1 0 0,1 0 0 0 0,-1-1 1 0 0,1 1-1 0 0,0-1 1 0 0,1 1-1 0 0,-1-1 0 0 0,1 1 1 0 0,0-1-1 0 0,0 0 0 0 0,0 0 1 0 0,0 0-1 0 0,1 0 1 0 0,0 0-1 0 0,0 0 0 0 0,0-1 1 0 0,0 0-1 0 0,0 1 0 0 0,1-1 1 0 0,-1 0-1 0 0,1 0 1 0 0,0-1-1 0 0,6 4 0 0 0,-2-2-189 0 0,0 0 0 0 0,0 0-1 0 0,1-1 1 0 0,-1 0-1 0 0,10 2 1 0 0,-7-3-1197 0 0,-1 0 0 0 0,1-1 0 0 0,20 0 1 0 0,-6-4-4624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2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955 0 8751 0 0,'0'0'1054'0'0,"-2"2"-285"0"0,-23 20 421 0 0,1 2 0 0 0,1 0 0 0 0,-26 38 0 0 0,-53 90-242 0 0,83-123-479 0 0,-218 387 885 0 0,163-278-1248 0 0,11-32 200 0 0,-79 101 0 0 0,113-170-12 0 0,-1-2-1 0 0,-57 52 0 0 0,41-52 82 0 0,44-34-139 0 0,10-17-197 0 0,0 1 1 0 0,2 0-1 0 0,20-26 0 0 0,5 1-139 0 0,2 1-1 0 0,68-55 0 0 0,-75 71-21 0 0,0 2 0 0 0,2 1 0 0 0,0 2 0 0 0,58-25 0 0 0,-72 36 122 0 0,-15 6 76 0 0,0 3 0 0 0,-1 0-59 0 0,0 0-1 0 0,0 0 0 0 0,1 1 0 0 0,-1-1 1 0 0,-1 1-1 0 0,1 0 0 0 0,0-1 1 0 0,-1 1-1 0 0,1 0 0 0 0,-1 0 1 0 0,0 0-1 0 0,0 0 0 0 0,0 0 0 0 0,0 0 1 0 0,0 0-1 0 0,-1 0 0 0 0,0 0 1 0 0,1 1-1 0 0,-1-1 0 0 0,0 0 1 0 0,-1 4-1 0 0,-1 9 100 0 0,0 1 0 0 0,-2-1 0 0 0,-5 16 1 0 0,2-4 75 0 0,-1 2-108 0 0,2 0-1 0 0,1 1 0 0 0,-2 35 1 0 0,9-51-495 0 0,-2-12-752 0 0,4-2-1990 0 0,18 4 1522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2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0 6911 0 0,'0'0'623'0'0,"-2"2"-220"0"0,-6 2 547 0 0,0 1-1 0 0,0 1 1 0 0,1 0 0 0 0,0 0 0 0 0,0 0 0 0 0,0 1-1 0 0,-9 13 1 0 0,-38 59 528 0 0,-149 294 7 0 0,60-102-656 0 0,-130 151-757 0 0,249-389-142 0 0,-37 40 0 0 0,59-72-567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2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60 126 10135 0 0,'-17'1'452'0'0,"-25"0"2140"0"0,43 2-1514 0 0,0-1-962 0 0,1 0 0 0 0,-1 1 1 0 0,1-1-1 0 0,0 0 1 0 0,0 1-1 0 0,0-1 0 0 0,0 0 1 0 0,0-1-1 0 0,0 1 0 0 0,0 0 1 0 0,1-1-1 0 0,4 3 1 0 0,-2-1-14 0 0,1-1 0 0 0,0 0 1 0 0,0 0-1 0 0,0 0 0 0 0,10 0 1 0 0,6 0 64 0 0,0-1 1 0 0,31-3-1 0 0,-45 2-44 0 0,68-5 656 0 0,101-20-1 0 0,-68 3-202 0 0,203-39 1034 0 0,2 21-750 0 0,-283 37-2136 0 0,41-8 0 0 0,-46 5-187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3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5 9671 0 0,'2'-1'440'0'0,"-2"1"-378"0"0,0-1 0 0 0,0 1 0 0 0,0 0 0 0 0,0 0 0 0 0,0 0 0 0 0,0-1 0 0 0,1 1 0 0 0,-1 0-1 0 0,0 0 1 0 0,0 0 0 0 0,0 0 0 0 0,0 0 0 0 0,0-1 0 0 0,1 1 0 0 0,-1 0 0 0 0,0 0 0 0 0,0 0-1 0 0,0 0 1 0 0,0 0 0 0 0,1 0 0 0 0,-1 0 0 0 0,0-1 0 0 0,0 1 0 0 0,0 0 0 0 0,1 0 0 0 0,-1 0 0 0 0,0 0-1 0 0,0 0 1 0 0,0 0 0 0 0,1 0 0 0 0,-1 0 0 0 0,0 0 0 0 0,0 0 0 0 0,1 0 0 0 0,-1 0 0 0 0,0 1 0 0 0,0-1-1 0 0,0 0 1 0 0,1 0 0 0 0,-1 0 0 0 0,0 0 0 0 0,0 0 0 0 0,0 0 0 0 0,0 0 0 0 0,1 0 0 0 0,-1 1-1 0 0,0-1 1 0 0,0 0 0 0 0,0 0 0 0 0,0 0 0 0 0,0 0 0 0 0,0 1 0 0 0,1-1 0 0 0,-1 0 0 0 0,1 18 996 0 0,-8 27-646 0 0,-1-16-3 0 0,-2 1 1 0 0,-26 52-1 0 0,-38 53 764 0 0,53-99-942 0 0,-101 159 573 0 0,13-23-392 0 0,-93 152-234 0 0,-27-20 711 0 0,213-286-534 0 0,-1-2 1 0 0,-27 20-1 0 0,36-29-228 0 0,6-6 410 0 0,23-37-603 0 0,2 1 1 0 0,1 2-1 0 0,36-41 0 0 0,-18 24-103 0 0,91-103-208 0 0,-107 128 283 0 0,1 0 0 0 0,1 2 1 0 0,48-31-1 0 0,-70 50 82 0 0,-1 1-1 0 0,1 1 1 0 0,0-1-1 0 0,0 1 1 0 0,0 0-1 0 0,0 0 1 0 0,0 1 0 0 0,7-1-1 0 0,-11 1 9 0 0,1 1 0 0 0,-1 0-1 0 0,0 0 1 0 0,1 0 0 0 0,-1 0-1 0 0,0 1 1 0 0,1-1 0 0 0,-1 0 0 0 0,0 1-1 0 0,1 0 1 0 0,-1 0 0 0 0,0 0 0 0 0,0 0-1 0 0,0 0 1 0 0,0 0 0 0 0,0 0 0 0 0,0 0-1 0 0,0 1 1 0 0,0-1 0 0 0,0 1 0 0 0,-1 0-1 0 0,1-1 1 0 0,-1 1 0 0 0,3 3 0 0 0,-1 1-3 0 0,0 0 0 0 0,-1 1 0 0 0,0-1 0 0 0,0 0 0 0 0,0 1 0 0 0,-1-1 0 0 0,0 1 0 0 0,0-1 0 0 0,-1 1 0 0 0,1 0 0 0 0,-1-1 0 0 0,-1 1 0 0 0,0 0 0 0 0,0-1 0 0 0,-1 8 0 0 0,-4 10 47 0 0,-1-1-1 0 0,-16 38 0 0 0,15-42-19 0 0,1 0 0 0 0,0 0-1 0 0,-6 38 1 0 0,13-54-211 0 0,-1 0 0 0 0,1 0 0 0 0,1-1 0 0 0,-1 1 0 0 0,0 0 0 0 0,2 5 0 0 0,-1-3-212 0 0,-1-3-276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3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40 5527 0 0,'0'0'423'0'0,"1"-2"-278"0"0,3-5 21 0 0,-3 6 606 0 0,-1 0-653 0 0,0-1 1 0 0,0 1 0 0 0,0 0-1 0 0,-1 0 1 0 0,1 0 0 0 0,-1 0-1 0 0,1-1 1 0 0,-1 1-1 0 0,1 0 1 0 0,-1 0 0 0 0,1 0-1 0 0,-1 0 1 0 0,0 0 0 0 0,0 0-1 0 0,1 0 1 0 0,-1 1-1 0 0,0-1 1 0 0,0 0 0 0 0,0 0-1 0 0,0 0 1 0 0,0 1 0 0 0,0-1-1 0 0,0 1 1 0 0,0-1-1 0 0,-1 1 1 0 0,1-1 0 0 0,0 1-1 0 0,0 0 1 0 0,-2-1 0 0 0,-3 0 25 0 0,1 0 1 0 0,-1 0 0 0 0,0 1-1 0 0,-10 0 1 0 0,-3 1 270 0 0,0 2-1 0 0,0 0 1 0 0,1 1-1 0 0,-1 1 1 0 0,1 1-1 0 0,0 0 1 0 0,-27 14-1 0 0,24-8-89 0 0,1 0 0 0 0,0 1 1 0 0,0 1-1 0 0,1 1 0 0 0,-28 28 0 0 0,36-31-149 0 0,0 1-1 0 0,0 0 1 0 0,1 0 0 0 0,-12 22-1 0 0,20-30-111 0 0,0-1-1 0 0,0 0 0 0 0,0 0 0 0 0,0 1 1 0 0,1-1-1 0 0,0 1 0 0 0,0 0 0 0 0,0-1 0 0 0,0 1 1 0 0,1 0-1 0 0,-1 0 0 0 0,1-1 0 0 0,0 1 1 0 0,1 0-1 0 0,-1-1 0 0 0,1 1 0 0 0,0 0 1 0 0,0-1-1 0 0,4 10 0 0 0,-4-13-43 0 0,0 0 0 0 0,0 0 0 0 0,0 0 1 0 0,0 0-1 0 0,0 1 0 0 0,0-1 0 0 0,1-1 0 0 0,-1 1 0 0 0,0 0 0 0 0,1 0 0 0 0,-1 0 0 0 0,1-1 0 0 0,-1 1 0 0 0,0-1 0 0 0,1 1 1 0 0,1 0-1 0 0,24 3 164 0 0,-23-4-149 0 0,-1 0 1 0 0,1-1-1 0 0,0 1 0 0 0,-1-1 0 0 0,1 0 1 0 0,-1 0-1 0 0,1 0 0 0 0,-1 0 0 0 0,1 0 1 0 0,-1-1-1 0 0,5-2 0 0 0,2-3 227 0 0,19-15 0 0 0,-20 14-184 0 0,-2-1 18 0 0,-6 7-86 0 0,0 0 91 0 0,-3 4-140 0 0,-2 1 24 0 0,0 1-1 0 0,0-1 1 0 0,0 1-1 0 0,1 0 1 0 0,0 0-1 0 0,-1 1 1 0 0,-2 5-1 0 0,-4 9 29 0 0,10-15-49 0 0,0-1-132 0 0,-1-1-506 0 0,3 0-207 0 0,8 6-43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3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12 12895 0 0,'0'0'998'0'0,"-1"-2"-657"0"0,-7-6-182 0 0,6 8-65 0 0,0-1 1 0 0,0 1-1 0 0,0 0 1 0 0,0-1-1 0 0,1 1 1 0 0,-1 0-1 0 0,0 0 1 0 0,0 0-1 0 0,0 0 1 0 0,0 1-1 0 0,0-1 1 0 0,0 0-1 0 0,0 1 1 0 0,0-1-1 0 0,1 1 1 0 0,-1 0-1 0 0,0 0 1 0 0,0-1-1 0 0,1 1 1 0 0,-1 0-1 0 0,-1 2 1 0 0,-7 4 354 0 0,1 0 0 0 0,-11 10 0 0 0,15-12-422 0 0,-35 34 397 0 0,3 0 1 0 0,0 3-1 0 0,3 1 0 0 0,-36 60 1 0 0,33-40 42 0 0,3 2 0 0 0,-44 117 0 0 0,53-113-364 0 0,-113 277 64 0 0,115-305-285 0 0,-1-2-1 0 0,-53 68 1 0 0,29-44-1603 0 0,33-42-320 0 0,1-3-4410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3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10135 0 0,'0'0'778'0'0,"3"0"-506"0"0,109-21 3932 0 0,-28 3-942 0 0,84-8 160 0 0,121-22-1104 0 0,64-4-1216 0 0,-201 36-5341 0 0,-99 11 863 0 0,-18 1-4311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2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88 8287 0 0,'5'-7'863'0'0,"3"-9"-354"0"0,-7 10 750 0 0,0 1 1 0 0,0-1-1 0 0,0 1 0 0 0,-1-1 1 0 0,1-7-1 0 0,-1 12-1223 0 0,0 0 0 0 0,0 0 0 0 0,-1 0-1 0 0,1 0 1 0 0,0 0 0 0 0,0 0 0 0 0,-1 0 0 0 0,1 0-1 0 0,0 0 1 0 0,-1 0 0 0 0,1 0 0 0 0,-1 0 0 0 0,1 1-1 0 0,-1-1 1 0 0,0 0 0 0 0,1 0 0 0 0,-1 0 0 0 0,0 1-1 0 0,0-1 1 0 0,1 0 0 0 0,-1 1 0 0 0,0-1 0 0 0,0 0-1 0 0,0 1 1 0 0,0 0 0 0 0,0-1 0 0 0,0 1 0 0 0,0-1-1 0 0,0 1 1 0 0,0 0 0 0 0,0 0 0 0 0,0-1 0 0 0,0 1 0 0 0,0 0-1 0 0,0 0 1 0 0,0 0 0 0 0,0 0 0 0 0,-1 1 0 0 0,-3-1-35 0 0,0 0 0 0 0,0 1 0 0 0,0-1 0 0 0,0 1 0 0 0,1 1 0 0 0,-9 2 0 0 0,-18 11-55 0 0,1 2 1 0 0,-45 31-1 0 0,8-3-9 0 0,1-8 34 0 0,-27 17 178 0 0,79-45 2 0 0,1 1 0 0 0,1 0 1 0 0,-1 1-1 0 0,-14 17 0 0 0,26-27-133 0 0,0 0 0 0 0,0-1 0 0 0,1 1 0 0 0,-1 0 0 0 0,1 0 0 0 0,-1-1 0 0 0,0 1-1 0 0,1 0 1 0 0,0 0 0 0 0,-1 0 0 0 0,1 0 0 0 0,-1 0 0 0 0,1 0 0 0 0,0 0 0 0 0,0 0 0 0 0,0 0 0 0 0,-1 0 0 0 0,1 0 0 0 0,0 0-1 0 0,0 0 1 0 0,0 0 0 0 0,1 0 0 0 0,-1 0 0 0 0,0-1 0 0 0,0 1 0 0 0,0 0 0 0 0,1 0 0 0 0,-1 0 0 0 0,0 0 0 0 0,1 0-1 0 0,0 1 1 0 0,0 0 0 0 0,1-1-1 0 0,0 1 0 0 0,-1-1 1 0 0,1 0-1 0 0,0 1 0 0 0,0-1 1 0 0,0 0-1 0 0,0 0 0 0 0,0 0 1 0 0,0 0-1 0 0,0-1 1 0 0,0 1-1 0 0,3 0 0 0 0,10 2-9 0 0,-1-1-1 0 0,0 0 0 0 0,0-2 0 0 0,1 1 1 0 0,-1-2-1 0 0,0 0 0 0 0,1 0 1 0 0,-1-2-1 0 0,16-4 0 0 0,-10 2-203 0 0,0-2 0 0 0,0-1 0 0 0,-1 0 0 0 0,0-2-1 0 0,28-17 1 0 0,-41 22 228 0 0,0 1 0 0 0,0-1 1 0 0,-1-1-1 0 0,0 1 0 0 0,0-1 0 0 0,0 0 0 0 0,0 0 0 0 0,-1 0 0 0 0,0 0 0 0 0,0-1 0 0 0,3-8 1 0 0,-7 14 965 0 0,0 2-771 0 0,-13 29 165 0 0,-12 35 240 0 0,22-57-618 0 0,1 0 0 0 0,1 0 0 0 0,-1 1 0 0 0,1-1 0 0 0,1 1 0 0 0,0 10 1 0 0,0-15-208 0 0,1 0 1 0 0,0 0 0 0 0,0 0-1 0 0,0 0 1 0 0,0-1 0 0 0,1 1 0 0 0,0 0-1 0 0,-1-1 1 0 0,1 1 0 0 0,1-1-1 0 0,-1 1 1 0 0,0-1 0 0 0,5 5 0 0 0,2-2-1530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3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30 5527 0 0,'0'0'423'0'0,"-2"-2"-27"0"0,-6-4 6298 0 0,-1 0-3339 0 0,-15-9-1621 0 0,22 15-1685 0 0,0-1 0 0 0,1 1 0 0 0,-1 0 0 0 0,0 0 0 0 0,1 0 0 0 0,-1 0 0 0 0,0 0 0 0 0,1 1 0 0 0,-1-1 0 0 0,0 0 0 0 0,1 1 0 0 0,-1-1 0 0 0,0 1 0 0 0,1 0 1 0 0,-3 1-1 0 0,-1 0 76 0 0,-14 6 29 0 0,-1 1 0 0 0,1 1 0 0 0,-25 18-1 0 0,-49 42-132 0 0,64-47-9 0 0,-188 180-646 0 0,167-153 572 0 0,37-37 60 0 0,0 0-1 0 0,0 1 0 0 0,2 1 1 0 0,0 0-1 0 0,-12 21 0 0 0,18-20 3 0 0,5-14 5 0 0,0 0 0 0 0,0 0 0 0 0,0 0 0 0 0,0-1 0 0 0,1 1 0 0 0,-1 0 0 0 0,1 0-1 0 0,-1-1 1 0 0,1 1 0 0 0,0 0 0 0 0,-1-1 0 0 0,1 1 0 0 0,0 0 0 0 0,0-1 0 0 0,0 1 0 0 0,0-1 0 0 0,1 0-1 0 0,-1 1 1 0 0,0-1 0 0 0,1 0 0 0 0,-1 0 0 0 0,0 0 0 0 0,1 0 0 0 0,0 0 0 0 0,-1 0 0 0 0,1 0 0 0 0,-1 0-1 0 0,1-1 1 0 0,0 1 0 0 0,0 0 0 0 0,-1-1 0 0 0,4 1 0 0 0,3 0 40 0 0,0 1 0 0 0,0-1-1 0 0,1-1 1 0 0,-1 0 0 0 0,15-1 0 0 0,81-15 310 0 0,-27 3-157 0 0,-32 6-151 0 0,220-22-799 0 0,-147 24-1351 0 0,-86 3 607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3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299 102 10623 0 0,'0'0'488'0'0,"1"-3"-12"0"0,9-24 635 0 0,-7 18 3364 0 0,-4 8-4363 0 0,1 1 0 0 0,-1-1 0 0 0,0 1 1 0 0,0 0-1 0 0,0-1 0 0 0,1 1 1 0 0,-1 0-1 0 0,0 0 0 0 0,0-1 1 0 0,0 1-1 0 0,0 0 0 0 0,-1 0 1 0 0,-4 2-17 0 0,0 0 0 0 0,1 1 1 0 0,-1-1-1 0 0,1 1 1 0 0,-1 0-1 0 0,1 0 1 0 0,0 1-1 0 0,-5 5 1 0 0,-39 38 96 0 0,28-25-116 0 0,-72 81-22 0 0,78-83-36 0 0,0 0-1 0 0,2 1 1 0 0,-18 37 0 0 0,29-54 3 0 0,1 0 1 0 0,-1 0 0 0 0,1 0 0 0 0,0-1 0 0 0,0 2-1 0 0,0-1 1 0 0,1 0 0 0 0,-1 0 0 0 0,1 7 0 0 0,0-9 137 0 0,7 5-49 0 0,-1-1 0 0 0,1 0 1 0 0,0-1-1 0 0,0 1 1 0 0,11 5-1 0 0,-14-9-77 0 0,0 0 0 0 0,0-1 0 0 0,1 0 0 0 0,-1 1 0 0 0,0-1-1 0 0,1-1 1 0 0,-1 1 0 0 0,0-1 0 0 0,1 0 0 0 0,-1 0 0 0 0,1 0 0 0 0,7-1 0 0 0,4-3 36 0 0,0 0 0 0 0,-1-1-1 0 0,0 0 1 0 0,0-1 0 0 0,0-1 0 0 0,18-11 0 0 0,-3-1-6 0 0,49-41 0 0 0,-53 38-43 0 0,-1-2 0 0 0,23-26 0 0 0,-41 41-23 0 0,0 0 0 0 0,0 0-1 0 0,-1-1 1 0 0,0 0 0 0 0,-1 0-1 0 0,0 0 1 0 0,-1 0 0 0 0,0-1-1 0 0,5-22 1 0 0,-8 28-73 0 0,-1 0 1 0 0,1 0-1 0 0,-1 0 0 0 0,-1 0 0 0 0,1 0 1 0 0,-1 0-1 0 0,0 0 0 0 0,0 0 0 0 0,0 0 1 0 0,-1 0-1 0 0,1 0 0 0 0,-1 0 0 0 0,-1 1 1 0 0,1-1-1 0 0,0 1 0 0 0,-1-1 0 0 0,0 1 1 0 0,0 0-1 0 0,-1 0 0 0 0,1 0 0 0 0,-1 1 1 0 0,1-1-1 0 0,-1 1 0 0 0,0 0 0 0 0,-1 0 1 0 0,1 0-1 0 0,0 1 0 0 0,-1-1 0 0 0,0 1 1 0 0,1 0-1 0 0,-1 0 0 0 0,0 1 0 0 0,0-1 1 0 0,0 1-1 0 0,0 0 0 0 0,0 1 0 0 0,0-1 1 0 0,0 1-1 0 0,0 0 0 0 0,-1 0 0 0 0,1 1 1 0 0,0-1-1 0 0,0 1 0 0 0,0 0 0 0 0,0 1 1 0 0,-4 1-1 0 0,1 0-116 0 0,1 0-1 0 0,0 0 1 0 0,0 1 0 0 0,0 0-1 0 0,0 0 1 0 0,1 1 0 0 0,0 0-1 0 0,0 0 1 0 0,-10 11 0 0 0,-2 3-196 0 0,10-11-264 0 0,-14 19-1 0 0,21-25-90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3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256 309 6911 0 0,'-2'3'315'0'0,"-2"3"-230"0"0,-1 0 0 0 0,0 0 0 0 0,0 0 1 0 0,-1-1-1 0 0,1 1 0 0 0,-1-1 0 0 0,0-1 0 0 0,-1 1 0 0 0,1-1 0 0 0,-13 6 1 0 0,9-5 538 0 0,0-1 0 0 0,0 0 0 0 0,-1 0 0 0 0,1-1 0 0 0,-1 0 0 0 0,0-1 0 0 0,-14 1 0 0 0,18-2-314 0 0,0-1 0 0 0,0-1 0 0 0,0 1 0 0 0,0-1 0 0 0,-11-3 0 0 0,17 4-244 0 0,-1-1 0 0 0,1 1 1 0 0,0 0-1 0 0,-1-1 1 0 0,1 0-1 0 0,-1 1 0 0 0,1-1 1 0 0,0 0-1 0 0,0 0 0 0 0,-1 1 1 0 0,1-1-1 0 0,0 0 0 0 0,0 0 1 0 0,0 0-1 0 0,0-1 1 0 0,0 1-1 0 0,0 0 0 0 0,0 0 1 0 0,1 0-1 0 0,-1-1 0 0 0,0 1 1 0 0,1 0-1 0 0,-1-1 1 0 0,0 1-1 0 0,1-1 0 0 0,0 1 1 0 0,-1-1-1 0 0,1 1 0 0 0,0-1 1 0 0,0 1-1 0 0,0-1 1 0 0,0 1-1 0 0,0-2 0 0 0,1-4 30 0 0,1 1 0 0 0,0 0 0 0 0,0 0 0 0 0,0 0 0 0 0,1 0 0 0 0,0 1 0 0 0,0-1-1 0 0,0 1 1 0 0,1 0 0 0 0,0 0 0 0 0,0 0 0 0 0,5-5 0 0 0,8-7 12 0 0,33-25 0 0 0,-50 42-108 0 0,205-156-711 0 0,-141 115 590 0 0,-57 37 114 0 0,0 0-1 0 0,1 0 1 0 0,0 1 0 0 0,0 1 0 0 0,0-1-1 0 0,17-2 1 0 0,-23 5 36 0 0,0 0 1 0 0,0-1-1 0 0,0 1 0 0 0,0 1 0 0 0,1-1 0 0 0,-1 0 0 0 0,0 0 0 0 0,0 1 1 0 0,0 0-1 0 0,0-1 0 0 0,0 1 0 0 0,0 0 0 0 0,0 0 0 0 0,0 0 1 0 0,0 0-1 0 0,-1 0 0 0 0,4 3 0 0 0,-3-2 9 0 0,1 0 0 0 0,-1 1-1 0 0,0 0 1 0 0,0-1 0 0 0,-1 1 0 0 0,1 0 0 0 0,0 0-1 0 0,-1 0 1 0 0,0 0 0 0 0,2 5 0 0 0,-1 2 70 0 0,0-1 0 0 0,-1 1 0 0 0,0-1 0 0 0,0 1 0 0 0,-1 0 0 0 0,-2 17 1 0 0,-3-4 193 0 0,-1 0 0 0 0,0 0 1 0 0,-19 39-1 0 0,16-39-178 0 0,0-2 10 0 0,-22 33 0 0 0,5-9-47 0 0,23-40-209 0 0,1 0 1 0 0,0 0 0 0 0,0 1-1 0 0,0-1 1 0 0,1 0 0 0 0,-2 11-1 0 0,3-13-1635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3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3 13359 0 0,'0'0'1027'0'0,"-2"0"-670"0"0,-9-1 132 0 0,-1 0 0 0 0,0 1 0 0 0,0 0 0 0 0,1 1 0 0 0,-1 0 0 0 0,1 1 0 0 0,-19 5 0 0 0,-79 32 447 0 0,97-35-929 0 0,0 1-1 0 0,0 1 0 0 0,0 0 1 0 0,1 1-1 0 0,0 0 1 0 0,0 0-1 0 0,0 1 0 0 0,1 1 1 0 0,-12 12-1 0 0,13-10-17 0 0,1 1 0 0 0,0 0 0 0 0,0 1-1 0 0,1 0 1 0 0,0 0 0 0 0,2 0 0 0 0,-1 1 0 0 0,2-1-1 0 0,-5 19 1 0 0,7-24 5 0 0,1 1-1 0 0,0 0 0 0 0,0-1 1 0 0,0 1-1 0 0,1 0 1 0 0,1 0-1 0 0,0 0 1 0 0,0-1-1 0 0,0 1 0 0 0,1-1 1 0 0,0 1-1 0 0,1-1 1 0 0,0 1-1 0 0,0-1 0 0 0,1 0 1 0 0,7 11-1 0 0,-8-15 14 0 0,-1-1 0 0 0,1 0 0 0 0,0 0 0 0 0,0 0 0 0 0,0 0 0 0 0,0 0 0 0 0,0-1 0 0 0,1 1 0 0 0,-1-1 0 0 0,1 0 0 0 0,0 0 0 0 0,-1 0 1 0 0,7 1-1 0 0,-3-1 3 0 0,-1 0 1 0 0,1-1-1 0 0,0 0 1 0 0,0-1-1 0 0,-1 0 1 0 0,1 0-1 0 0,11-1 1 0 0,4-3-295 0 0,0-1-1 0 0,0-1 1 0 0,38-15 0 0 0,-29 8-4210 0 0,1-2-1514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3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18 2759 0 0,'2'-1'126'0'0,"20"-15"12039"0"0,-22 17-12043 0 0,1 0 0 0 0,-1 0 0 0 0,0 0 0 0 0,1 0 0 0 0,-1 0 0 0 0,0 0 0 0 0,0 1 1 0 0,0-1-1 0 0,0 0 0 0 0,0 0 0 0 0,0 2 0 0 0,-1 1 34 0 0,1 3-52 0 0,0 0 1 0 0,0-1-1 0 0,-1 1 0 0 0,0 0 0 0 0,-1-1 1 0 0,0 1-1 0 0,0-1 0 0 0,-3 8 0 0 0,-5 7 338 0 0,-13 21-1 0 0,-3 6 72 0 0,-155 332 1127 0 0,83-197-1545 0 0,57-112-412 0 0,-57 139 0 0 0,92-193-120 0 0,5-13-98 0 0,3-2-17 0 0,6 7-180 0 0,-8-9 690 0 0,0 0 0 0 0,0 1 1 0 0,0-1-1 0 0,0 0 0 0 0,1 0 0 0 0,-1 0 0 0 0,0 0 1 0 0,0 0-1 0 0,0 1 0 0 0,0-1 0 0 0,0 0 0 0 0,1 0 1 0 0,-1 0-1 0 0,0 0 0 0 0,0 0 0 0 0,0 0 0 0 0,1 0 1 0 0,-1 0-1 0 0,0 0 0 0 0,0 0 0 0 0,0 0 1 0 0,0 0-1 0 0,1 0 0 0 0,-1 0 0 0 0,0 0 0 0 0,0 0 1 0 0,0 0-1 0 0,1 0 0 0 0,-1 0 0 0 0,0 0 0 0 0,0 0 1 0 0,0 0-1 0 0,0 0 0 0 0,1 0 0 0 0,19-3-1738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3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93 7367 0 0,'0'0'10404'0'0,"-1"3"-9890"0"0,-20 59 85 0 0,-21 113 0 0 0,38-156-586 0 0,1 1 0 0 0,1 0-1 0 0,1 0 1 0 0,1 0 0 0 0,4 36-1 0 0,0-38-12 0 0,-2-13 4 0 0,-1-1 0 0 0,1 0 1 0 0,0 0-1 0 0,0 0 0 0 0,0 0 0 0 0,0 0 0 0 0,1-1 0 0 0,0 1 0 0 0,-1-1 0 0 0,1 1 0 0 0,0-1 0 0 0,6 4 1 0 0,11 7 32 0 0,-14-12-22 0 0,0-1-3 0 0,-2 0-2 0 0,0 0 1 0 0,0-1 0 0 0,0 1-1 0 0,0-1 1 0 0,0 0 0 0 0,0 0-1 0 0,0 0 1 0 0,0 0 0 0 0,0-1-1 0 0,0 1 1 0 0,0-1 0 0 0,0 0-1 0 0,0-1 1 0 0,0 1 0 0 0,-1-1-1 0 0,1 1 1 0 0,0-1 0 0 0,-1 0-1 0 0,1-1 1 0 0,-1 1 0 0 0,4-4-1 0 0,6-5 104 0 0,-1-1-1 0 0,0-1 1 0 0,17-23-1 0 0,-21 25-45 0 0,12-16 67 0 0,-2 0 0 0 0,0-2 0 0 0,-2 0 0 0 0,-1-1 0 0 0,-1 0 0 0 0,-2-1 1 0 0,-1-1-1 0 0,-1 0 0 0 0,-2 0 0 0 0,7-56 0 0 0,-7 15-4312 0 0,-6 61-2382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3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28 7367 0 0,'0'0'334'0'0,"1"-2"-1"0"0,1-6 160 0 0,-2 8-313 0 0,0-1-1 0 0,0 1 0 0 0,0-1 0 0 0,-1 0 1 0 0,1 1-1 0 0,0-1 0 0 0,0 1 0 0 0,-1-1 1 0 0,1 1-1 0 0,0-1 0 0 0,-1 1 0 0 0,1-1 1 0 0,-1 1-1 0 0,1-1 0 0 0,-1 1 1 0 0,1 0-1 0 0,-1-1 0 0 0,1 1 0 0 0,-1 0 1 0 0,1-1-1 0 0,-1 1 0 0 0,0 0 0 0 0,0-1 257 0 0,-1 0-87 0 0,0 0 0 0 0,0 0 0 0 0,0 0 0 0 0,-1 1-1 0 0,1-1 1 0 0,0 1 0 0 0,-1-1 0 0 0,1 1 0 0 0,-1 0 0 0 0,1 0 0 0 0,0 0 0 0 0,-1 0 0 0 0,1 0-1 0 0,-1 0 1 0 0,1 1 0 0 0,0-1 0 0 0,-3 2 0 0 0,-8 1-343 0 0,2 2-1 0 0,-14 6 1 0 0,8-4 333 0 0,-1 2-312 0 0,0 0 0 0 0,0 1 0 0 0,1 1 0 0 0,1 1 0 0 0,0 0 0 0 0,0 1 0 0 0,1 1 0 0 0,-19 22 0 0 0,27-28-25 0 0,1 0 0 0 0,0 0 0 0 0,0 0 0 0 0,1 1 0 0 0,-7 13 0 0 0,10-15-3 0 0,0-1 0 0 0,0 1-1 0 0,1 0 1 0 0,0 0-1 0 0,0 0 1 0 0,1 0 0 0 0,0 0-1 0 0,0 0 1 0 0,1 0-1 0 0,-1 0 1 0 0,3 7 0 0 0,-1-6-42 0 0,0-1 0 0 0,0 0 1 0 0,1 1-1 0 0,0-1 0 0 0,1 0 1 0 0,-1-1-1 0 0,1 1 0 0 0,1-1 1 0 0,-1 1-1 0 0,1-1 1 0 0,0-1-1 0 0,0 1 0 0 0,12 9 1 0 0,6 2-14 0 0,1 0 0 0 0,33 18 0 0 0,-35-23 75 0 0,-17-8-19 0 0,1-1 0 0 0,-1 1 0 0 0,8 7 0 0 0,-2 2 0 0 0,-2 2 0 0 0,-4-1 19 0 0,-5-8 70 0 0,-2-1-35 0 0,0-1 0 0 0,-1 0 0 0 0,1 0 0 0 0,-1-1 0 0 0,0 1 0 0 0,0 0 0 0 0,-1-1 0 0 0,1 0 0 0 0,-1 0 0 0 0,-4 4 0 0 0,0-2 73 0 0,-1 0 0 0 0,0 0 0 0 0,0-1 0 0 0,-13 5-1 0 0,-2-2 38 0 0,1-1 0 0 0,-1-1 0 0 0,-30 3 0 0 0,34-6-140 0 0,-1 0 0 0 0,1-1 0 0 0,-1-1 0 0 0,1-2 0 0 0,-1 1 0 0 0,1-2 0 0 0,-24-7 0 0 0,42 10-65 0 0,0 0 0 0 0,-1-1 1 0 0,1 0-1 0 0,1 0 0 0 0,-1 1 0 0 0,0-1 0 0 0,0 0 0 0 0,0-1 0 0 0,0 1 0 0 0,1 0 1 0 0,-1 0-1 0 0,0-1 0 0 0,1 1 0 0 0,0-1 0 0 0,-1 1 0 0 0,1-1 0 0 0,0 0 0 0 0,-1 1 1 0 0,1-1-1 0 0,0 0 0 0 0,0 0 0 0 0,1 0 0 0 0,-1 0 0 0 0,0 0 0 0 0,1 0 0 0 0,-1 0 1 0 0,1 0-1 0 0,-1 0 0 0 0,1 0 0 0 0,0 0 0 0 0,0-4 0 0 0,5-15-1475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3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0 14743 0 0,'0'0'1335'0'0,"-2"2"-1096"0"0,-122 128 4015 0 0,79-86-3726 0 0,-45 58 0 0 0,83-95-479 0 0,5-4-27 0 0,-1 0-1 0 0,1 0 0 0 0,0 0 1 0 0,0 1-1 0 0,0-1 0 0 0,0 1 1 0 0,0-1-1 0 0,1 1 1 0 0,-2 6-1 0 0,-2 5-69 0 0,4-13-19 0 0,1 2-215 0 0,0 9-918 0 0,0-10-398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3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 14279 0 0,'-2'-16'1272'0'0,"0"2"4264"0"0,18 10-6080 0 0,4 4-6496 0 0,-4 4 1128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3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79 12959 0 0,'0'0'595'0'0,"-3"2"-18"0"0,-98 68 439 0 0,81-55-426 0 0,16-12-488 0 0,-16 13 204 0 0,-22 19-1 0 0,36-29-193 0 0,0 1 0 0 0,1-1-1 0 0,-1 1 1 0 0,1 0-1 0 0,1 1 1 0 0,-1-1 0 0 0,-3 11-1 0 0,0 5 291 0 0,1 0 0 0 0,1 0 0 0 0,-5 38 0 0 0,9-46-402 0 0,-1 16 16 0 0,4-25-16 0 0,0 12 0 0 0,0-17 0 0 0,-1 0 0 0 0,0-1 0 0 0,1 1 0 0 0,-1 0 0 0 0,1 0 0 0 0,-1 0 0 0 0,1-1 0 0 0,-1 1 0 0 0,1 0 0 0 0,0 0 0 0 0,-1-1 0 0 0,1 1 0 0 0,0 0 0 0 0,-1-1 0 0 0,2 1 0 0 0,0 0 2 0 0,0 0-1 0 0,1-1 0 0 0,-1 1 1 0 0,0-1-1 0 0,1 0 0 0 0,-1 1 1 0 0,0-1-1 0 0,1 0 1 0 0,-1 0-1 0 0,1-1 0 0 0,-1 1 1 0 0,0 0-1 0 0,1-1 0 0 0,-1 0 1 0 0,0 1-1 0 0,5-3 1 0 0,0 0 71 0 0,1-1 1 0 0,0 0 0 0 0,10-7 0 0 0,-5 1 141 0 0,1-1 0 0 0,-2 0 0 0 0,1-1-1 0 0,-2 0 1 0 0,0-1 0 0 0,0 0 0 0 0,-1 0 0 0 0,-1-1 0 0 0,15-29 0 0 0,-21 34-102 0 0,1 0-1 0 0,-1 0 1 0 0,0-1 0 0 0,-1 1 0 0 0,0-1 0 0 0,-1 1 0 0 0,0-1-1 0 0,0-10 1 0 0,-1 13-95 0 0,-1-1 0 0 0,0 1 0 0 0,0-1 1 0 0,-1 1-1 0 0,1-1 0 0 0,-2 1 0 0 0,1 0 0 0 0,-1 0 0 0 0,0 0 0 0 0,-1 0 0 0 0,-5-7 0 0 0,6 8-26 0 0,-46-62 109 0 0,42 60-269 0 0,0 1 0 0 0,0-1 0 0 0,-1 1-1 0 0,0 0 1 0 0,-15-10 0 0 0,13 13-222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2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8 12895 0 0,'0'-1'998'0'0,"2"-4"-533"0"0,-2 4 210 0 0,-10 3 1021 0 0,2 3-1429 0 0,-1 1 1 0 0,0 0-1 0 0,1 0 1 0 0,0 0-1 0 0,-12 15 1 0 0,6-8-100 0 0,-40 42 467 0 0,-48 66 0 0 0,67-78-374 0 0,-41 55 779 0 0,-99 167 0 0 0,-30 127-455 0 0,177-334-537 0 0,0-2-46 0 0,-21 64 1 0 0,37-91-303 0 0,-2 7-2998 0 0,12-26-3720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3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152 559 12031 0 0,'0'0'554'0'0,"-2"3"-17"0"0,-2 2-525 0 0,-1 1 0 0 0,1-1 1 0 0,-1 0-1 0 0,0 0 0 0 0,-1 0 0 0 0,1-1 0 0 0,-1 0 1 0 0,-10 6-1 0 0,12-8 95 0 0,1-1-1 0 0,-1 1 1 0 0,1-1 0 0 0,-1 0-1 0 0,0 1 1 0 0,1-2 0 0 0,-1 1-1 0 0,0 0 1 0 0,0-1 0 0 0,0 0 0 0 0,1 0-1 0 0,-1 0 1 0 0,0 0 0 0 0,0 0-1 0 0,0-1 1 0 0,0 0 0 0 0,-6-2 0 0 0,8 2 321 0 0,0 0 0 0 0,0 0-1 0 0,0 0 1 0 0,0-1 0 0 0,0 1 0 0 0,0 0 0 0 0,-2-4 0 0 0,4 5-341 0 0,-2-1 805 0 0,2-11-124 0 0,1 9-714 0 0,-1 0-1 0 0,1 0 0 0 0,0 0 1 0 0,-1 0-1 0 0,1 0 0 0 0,1 0 1 0 0,-1 0-1 0 0,0 0 0 0 0,3-3 1 0 0,1-3-6 0 0,17-34 3 0 0,2 1 0 0 0,2 0 0 0 0,50-60 0 0 0,-33 53-120 0 0,3 1 0 0 0,58-48 0 0 0,-79 77 140 0 0,1 1 0 0 0,0 1 0 0 0,2 1 0 0 0,0 1 0 0 0,0 2 0 0 0,31-11 0 0 0,-57 23-4 0 0,0 1-1 0 0,-1-1 0 0 0,1 1 0 0 0,0-1 1 0 0,-1 1-1 0 0,1-1 0 0 0,0 1 1 0 0,0 0-1 0 0,-1 0 0 0 0,1 0 1 0 0,0 0-1 0 0,0 0 0 0 0,-1 0 1 0 0,1 1-1 0 0,0-1 0 0 0,0 0 1 0 0,-1 1-1 0 0,1 0 0 0 0,0-1 1 0 0,-1 1-1 0 0,3 1 0 0 0,-3-1-42 0 0,0 0 1 0 0,0 1-1 0 0,0-1 0 0 0,0 1 0 0 0,0-1 0 0 0,0 1 0 0 0,0 0 0 0 0,0-1 0 0 0,-1 1 0 0 0,1 0 0 0 0,0-1 1 0 0,-1 1-1 0 0,0 0 0 0 0,1 0 0 0 0,-1 0 0 0 0,0-1 0 0 0,0 1 0 0 0,0 0 0 0 0,0 0 0 0 0,-1 2 0 0 0,1 3-7 0 0,-1 0-1 0 0,-1 1 0 0 0,0-1 0 0 0,0 0 0 0 0,0 0 1 0 0,-4 8-1 0 0,-23 40 24 0 0,17-32-3 0 0,-20 34-26 0 0,-24 47-10 0 0,50-91-1 0 0,0 1 0 0 0,1 1 0 0 0,1-1 0 0 0,0 1 0 0 0,-3 23 0 0 0,7-33 0 0 0,0 0 0 0 0,0 0 0 0 0,1 0 0 0 0,-1 0 0 0 0,3 8 0 0 0,2 3 0 0 0,4 0 0 0 0,-3-11-89 0 0,-1 1 0 0 0,1-1 0 0 0,0 0-1 0 0,0-1 1 0 0,1 0 0 0 0,-1 0 0 0 0,1 0 0 0 0,0-1-1 0 0,9 4 1 0 0,69 19-1634 0 0,-81-25 1610 0 0,45 9-3646 0 0,-37-8 812 0 0,9 2-3139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36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 12439 0 0,'-6'-10'14608'0'0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7:1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8287 0 0,'-10'1'16361'0'0,"24"2"-15260"0"0,21 0-3278 0 0,-25-3-44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1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10191 0 0,'0'0'6756'0'0,"-7"5"-6208"0"0,-29 21 294 0 0,-71 40 0 0 0,-64 31-562 0 0,13-4 66 0 0,137-76-280 0 0,21-16-66 0 0,0-1 0 0 0,0 0 0 0 0,0 0 0 0 0,-1 0 0 0 0,1 0 0 0 0,0 0 0 0 0,0 0 0 0 0,0 0 0 0 0,0 0 0 0 0,0 0 0 0 0,0 0 0 0 0,0 0 0 0 0,0 0 0 0 0,0 0 0 0 0,0 0 0 0 0,0 0 0 0 0,0 0 0 0 0,0 0 0 0 0,0 0 0 0 0,0 0 0 0 0,0 0 0 0 0,0 0 0 0 0,-1 0 0 0 0,1 0 0 0 0,0 1 0 0 0,0-1 0 0 0,0 0 0 0 0,0 0 0 0 0,0 0 0 0 0,0 0 0 0 0,0 0 0 0 0,0 0 0 0 0,0 0 0 0 0,0 0 0 0 0,0 0 0 0 0,0 0 0 0 0,0 0 0 0 0,0 0 0 0 0,0 0 0 0 0,0 1 0 0 0,0-1 0 0 0,0 0 0 0 0,0 0 0 0 0,1 0 0 0 0,-1 0 0 0 0,0 0 0 0 0,0 0 0 0 0,0 0 0 0 0,0 0 0 0 0,0 0 0 0 0,0 0 0 0 0,0 0 0 0 0,0 0 0 0 0,0 0 0 0 0,0 0 0 0 0,0 0 0 0 0,0 0 0 0 0,0 0 0 0 0,0 1 0 0 0,0-1 0 0 0,0 0 0 0 0,0 0 0 0 0,1 0 0 0 0,6 0 0 0 0,11-3 0 0 0,-18 3 0 0 0,28-6 0 0 0,1 1 0 0 0,-1 2 0 0 0,1 0 0 0 0,0 2 0 0 0,52 5 0 0 0,-21 7 0 0 0,-1 2 0 0 0,75 27 0 0 0,-125-37 0 0 0,0 1 0 0 0,-1-1 0 0 0,1 1 0 0 0,-1 1 0 0 0,0 0 0 0 0,0 0 0 0 0,12 10 0 0 0,-15-10 11 0 0,-5-3-8 0 0,0-1 0 0 0,0 0 0 0 0,0 0 0 0 0,0 0 1 0 0,0 0-1 0 0,0 0 0 0 0,-1 0 0 0 0,1 0 0 0 0,0 0 0 0 0,-1 0 0 0 0,1 0 1 0 0,0 0-1 0 0,-1 0 0 0 0,0 0 0 0 0,1 0 0 0 0,-1 0 0 0 0,1 0 1 0 0,-2 1-1 0 0,2-2 2 0 0,-5 6 10 0 0,0-1-1 0 0,-1 0 1 0 0,0-1-1 0 0,1 1 1 0 0,-1-1 0 0 0,-1 0-1 0 0,1-1 1 0 0,-1 1-1 0 0,-9 3 1 0 0,-3 2 17 0 0,-8 3-6 0 0,0-1 0 0 0,-41 10 0 0 0,34-11-30 0 0,7-2 34 0 0,-128 33 29 0 0,139-38 1 0 0,-1-1 0 0 0,0 0 0 0 0,0-1-1 0 0,0-1 1 0 0,0-1 0 0 0,0 0 0 0 0,-22-6 0 0 0,37 7-50 0 0,-1-1 0 0 0,1 1 0 0 0,-1-1 0 0 0,1 0-1 0 0,-1 0 1 0 0,1 0 0 0 0,0 0 0 0 0,-1 0 0 0 0,1-1 0 0 0,0 1-1 0 0,0-1 1 0 0,-4-3 0 0 0,1-2-16 0 0,0-1 0 0 0,0 0 0 0 0,-6-14 0 0 0,7 14-15 0 0,3 7-71 0 0,-4 40-910 0 0,1-12 596 0 0,3-19 111 0 0,1 0 0 0 0,0 0 0 0 0,0 0-1 0 0,1-1 1 0 0,1 13 0 0 0,3-2-965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15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420 108 1839 0 0,'4'-7'52'0'0,"1"0"0"0"0,-1 0-1 0 0,7-8 1 0 0,35-31 7277 0 0,-25 26-3658 0 0,-20 18-3032 0 0,3-1 2675 0 0,-28 44-3025 0 0,2 1-1 0 0,2 1 0 0 0,-14 47 0 0 0,-5 8-173 0 0,-97 214 25 0 0,89-206-122 0 0,-3-2-1 0 0,-90 135 0 0 0,136-233-1380 0 0,12-18-246 0 0,9-16 120 0 0,3 1-14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1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11055 0 0,'0'0'7688'0'0,"-1"1"-7552"0"0,-45 88 723 0 0,-9 13-718 0 0,32-63-136 0 0,-14 21-203 0 0,36-58 79 0 0,8-30-7761 0 0,0 12 2832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16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212 165 6447 0 0,'-1'3'298'0'0,"-3"11"37"0"0,-1 0 0 0 0,-1 1 0 0 0,0-2 0 0 0,-1 1 0 0 0,-11 16 1 0 0,5-11 1018 0 0,0-1 1 0 0,-31 32-1 0 0,43-49-1227 0 0,1 0 0 0 0,-1 0 0 0 0,0-1 0 0 0,0 1-1 0 0,0 0 1 0 0,0 0 0 0 0,0 0 0 0 0,0-1 0 0 0,0 1 0 0 0,0-1-1 0 0,0 1 1 0 0,0-1 0 0 0,-1 1 0 0 0,1-1 0 0 0,0 0 0 0 0,0 1-1 0 0,0-1 1 0 0,-1 0 0 0 0,1 0 0 0 0,0 0 0 0 0,0 0 0 0 0,-1 0 0 0 0,1 0-1 0 0,0 0 1 0 0,0 0 0 0 0,0-1 0 0 0,-1 1 0 0 0,1 0 0 0 0,0-1-1 0 0,0 1 1 0 0,0-1 0 0 0,0 1 0 0 0,0-1 0 0 0,0 0 0 0 0,0 1-1 0 0,0-1 1 0 0,0 0 0 0 0,0 0 0 0 0,-1-1 0 0 0,-3-4 238 0 0,0 0 0 0 0,0 0 0 0 0,1-1 0 0 0,0 1 0 0 0,-4-9 0 0 0,4 7-217 0 0,2 3-129 0 0,-1 1 0 0 0,1 0 1 0 0,1 0-1 0 0,-1-1 0 0 0,1 1 0 0 0,-1-1 0 0 0,1 1 0 0 0,1-1 0 0 0,-1 0 0 0 0,1 1 1 0 0,-1-1-1 0 0,2 0 0 0 0,-1 0 0 0 0,2-8 0 0 0,-1 7-38 0 0,1 0-1 0 0,0 1 1 0 0,0-1-1 0 0,1 1 1 0 0,0 0-1 0 0,0 0 1 0 0,0 0-1 0 0,1 0 1 0 0,-1 0-1 0 0,7-5 1 0 0,7-5-167 0 0,0 0 0 0 0,2 2 1 0 0,-1 0-1 0 0,40-19 0 0 0,-37 20 132 0 0,0 2-1 0 0,1 0 1 0 0,0 1 0 0 0,0 2-1 0 0,1 0 1 0 0,0 1-1 0 0,0 2 1 0 0,1 0 0 0 0,35-1-1 0 0,-49 5 88 0 0,-1 0 0 0 0,1 1-1 0 0,-1 0 1 0 0,14 3 0 0 0,-21-3-8 0 0,0-1 0 0 0,0 1 0 0 0,1 0-1 0 0,-1 0 1 0 0,0 0 0 0 0,0 0 0 0 0,0 0 0 0 0,0 0 0 0 0,0 1-1 0 0,0-1 1 0 0,-1 1 0 0 0,1-1 0 0 0,0 1 0 0 0,-1 0 0 0 0,1 0-1 0 0,-1 0 1 0 0,0-1 0 0 0,0 1 0 0 0,1 1 0 0 0,-1-1 0 0 0,0 0 0 0 0,-1 0-1 0 0,2 3 1 0 0,-1 0 41 0 0,-1-1-1 0 0,1 0 1 0 0,-1 1-1 0 0,0-1 1 0 0,-1 1-1 0 0,1-1 1 0 0,-1 1-1 0 0,-2 6 1 0 0,-12 38 63 0 0,10-35-101 0 0,-1 1-24 0 0,0 0-1 0 0,-1-1 1 0 0,-1 1 0 0 0,0-1 0 0 0,-1-1 0 0 0,0 0 0 0 0,-1 0-1 0 0,-1-1 1 0 0,0 0 0 0 0,0-1 0 0 0,-1 0 0 0 0,-1 0-1 0 0,-17 10 1 0 0,10-9-152 0 0,-1-1 0 0 0,-35 14 0 0 0,54-24 22 0 0,-1 0 0 0 0,0-1 0 0 0,0 1 0 0 0,0-1 0 0 0,1 1 1 0 0,-1-1-1 0 0,0 0 0 0 0,0 0 0 0 0,0 0 0 0 0,0-1 0 0 0,1 1 0 0 0,-6-2 0 0 0,6 2-444 0 0,0-1-1 0 0,0 0 1 0 0,0 0 0 0 0,1 0 0 0 0,-1 0 0 0 0,0 0-1 0 0,0 0 1 0 0,1 0 0 0 0,-1-1 0 0 0,1 1 0 0 0,-3-3-1 0 0,-2-5-4393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1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2759 0 0,'0'0'126'0'0,"-1"2"408"0"0,-11 27 4920 0 0,-12 26 60 0 0,-17 28-4034 0 0,-145 243-953 0 0,20-53-474 0 0,89-139-484 0 0,67-115-152 0 0,3-5-523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1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4143 0 0,'0'0'191'0'0,"1"1"-11"0"0,25 14 225 0 0,-17-10 1796 0 0,0-1 0 0 0,15 5 0 0 0,-17-7-900 0 0,0 0 0 0 0,0 0 0 0 0,0-1 0 0 0,11 0-1 0 0,14-4-1071 0 0,-14-2-128 0 0,0 0-1 0 0,0-2 0 0 0,-1 0 0 0 0,0 0 1 0 0,0-2-1 0 0,-1 0 0 0 0,0-1 1 0 0,-1-1-1 0 0,0 0 0 0 0,0-1 1 0 0,-2-1-1 0 0,16-17 0 0 0,-15 17-116 0 0,-11 11-5 0 0,0-1 1 0 0,0 0-1 0 0,0 0 1 0 0,0 0-1 0 0,0 0 1 0 0,-1-1 0 0 0,1 1-1 0 0,-1-1 1 0 0,0 0-1 0 0,0 0 1 0 0,-1 1-1 0 0,1-1 1 0 0,1-5 0 0 0,-3 8 3 0 0,0 1 1 0 0,0-1 0 0 0,1 0 0 0 0,-1 1 0 0 0,0-1-1 0 0,0 0 1 0 0,0 1 0 0 0,0-1 0 0 0,0 0 0 0 0,0 1 0 0 0,0-1-1 0 0,0 0 1 0 0,0 1 0 0 0,0-1 0 0 0,0 1 0 0 0,0-1-1 0 0,0 0 1 0 0,0 1 0 0 0,-1-1 0 0 0,1 0 0 0 0,0 1-1 0 0,0-1 1 0 0,-1 1 0 0 0,1-1 0 0 0,0 1 0 0 0,-1-1 0 0 0,1 1-1 0 0,-1-1 1 0 0,1 1 0 0 0,-1-1 0 0 0,1 1 0 0 0,-1-1-1 0 0,1 1 1 0 0,-1 0 0 0 0,1-1 0 0 0,-1 1 0 0 0,0 0 0 0 0,1-1-1 0 0,-2 1 1 0 0,0 0-9 0 0,0-1 1 0 0,0 1-1 0 0,0 0 0 0 0,0 0 0 0 0,-1 0 1 0 0,1 0-1 0 0,0 0 0 0 0,0 1 0 0 0,0-1 1 0 0,0 1-1 0 0,0-1 0 0 0,-3 2 0 0 0,-8 3-8 0 0,-1 1 0 0 0,1 0 0 0 0,0 0-1 0 0,1 1 1 0 0,0 1 0 0 0,0 0 0 0 0,0 1 0 0 0,-12 13 0 0 0,-4 8 61 0 0,2 1 0 0 0,0 1 1 0 0,3 1-1 0 0,1 2 0 0 0,1 0 1 0 0,2 1-1 0 0,-17 46 0 0 0,33-75 21 0 0,0 1 0 0 0,0 1 0 0 0,1-1 0 0 0,0 0 0 0 0,0 0 0 0 0,1 1-1 0 0,0-1 1 0 0,1 13 0 0 0,1-19-4 0 0,0-1-1 0 0,0 1 1 0 0,0-1-1 0 0,0 0 1 0 0,0 1-1 0 0,0-1 1 0 0,1 0 0 0 0,-1 0-1 0 0,0 1 1 0 0,1-1-1 0 0,-1 0 1 0 0,1 0-1 0 0,2 1 1 0 0,-3-2-3 0 0,2 2 62 0 0,0-1 0 0 0,0 0 0 0 0,0 0 1 0 0,1 0-1 0 0,-1 0 0 0 0,0 0 0 0 0,1-1 0 0 0,-1 1 1 0 0,1-1-1 0 0,-1 0 0 0 0,1 0 0 0 0,4-1 1 0 0,5-1 331 0 0,25-8 0 0 0,-15 4-81 0 0,9-2 14 0 0,143-30 206 0 0,-101 29-640 0 0,-58 8-94 0 0,24-6-4839 0 0,-31 5-1572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18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2303 0 0,'0'0'12996'0'0,"-1"2"-12516"0"0,-25 78 1386 0 0,-3 11-1500 0 0,-59 127 0 0 0,86-215-518 0 0,0 0-243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2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15199 0 0,'0'0'1706'0'0,"3"-1"-1012"0"0,168-39 3601 0 0,-102 26-3646 0 0,8-3-252 0 0,168-32 859 0 0,-170 37-947 0 0,98-2 0 0 0,-164 14-440 0 0,48 0 165 0 0,-53 1-317 0 0,1-1 0 0 0,0 1 0 0 0,-1 0 0 0 0,1 0 0 0 0,0 0 0 0 0,-1 1 0 0 0,0 0 0 0 0,1 0 0 0 0,5 3 0 0 0,-9-4-236 0 0,0 0 0 0 0,0 0 0 0 0,1 0 0 0 0,-1 0 0 0 0,0 1 0 0 0,0-1 0 0 0,0 0 0 0 0,0 1 0 0 0,0-1 0 0 0,-1 1 0 0 0,1-1 0 0 0,0 1 0 0 0,0 2 0 0 0,3 10-5815 0 0</inkml:trace>
  <inkml:trace contextRef="#ctx0" brushRef="#br0" timeOffset="1">906 272 9215 0 0,'0'0'707'0'0,"-1"2"-464"0"0,-3 11 1188 0 0,-1 1 0 0 0,-1-1 0 0 0,0 0 0 0 0,-1-1 0 0 0,-1 1 0 0 0,-10 13 0 0 0,-60 64 2229 0 0,67-78-3487 0 0,1 1-1 0 0,1 0 1 0 0,-15 26 0 0 0,18-30-203 0 0,6-8-599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1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13 5983 0 0,'11'-13'9559'0'0,"-13"28"-8583"0"0,-11 40 249 0 0,-38 106-1 0 0,8-34-1039 0 0,-4 15-42 0 0,-2 21-7228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1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139 113 5983 0 0,'-13'1'-138'0'0,"-16"2"4345"0"0,-58 13-1 0 0,78-14-394 0 0,11-2-3467 0 0,9 0-44 0 0,1 0 0 0 0,0-1 0 0 0,-1 0-1 0 0,1-1 1 0 0,22-6 0 0 0,-6 1-22 0 0,128-28 589 0 0,68-13 20 0 0,-50 23-280 0 0,-140 21-760 0 0,0 1 0 0 0,0 2 0 0 0,0 2 0 0 0,1 1 0 0 0,51 10 0 0 0,-73-9-301 0 0,-12-2 246 0 0,1-1 0 0 0,0 1 0 0 0,0 0 1 0 0,0-1-1 0 0,0 0 0 0 0,0 1 0 0 0,0-1 0 0 0,0 0 0 0 0,0 0 0 0 0,0 0 0 0 0,0-1 0 0 0,4 0 1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1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38 225 2303 0 0,'-1'-1'167'0'0,"-25"-10"11688"0"0,15 4-4818 0 0,20 5-6808 0 0,0 1 1 0 0,0 0 0 0 0,0 0-1 0 0,15 1 1 0 0,1 0 67 0 0,-9 0-161 0 0,-1 1-1 0 0,24 4 1 0 0,-24-2-75 0 0,1-1-1 0 0,25 0 1 0 0,0-6 11 0 0,1-1 0 0 0,-2-2 0 0 0,45-14-1 0 0,118-46-8 0 0,-111 35-66 0 0,-23 9-1108 0 0,0 4 1 0 0,88-14-1 0 0,-133 30-1005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19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7 7367 0 0,'4'-7'10603'0'0,"-5"12"-10494"0"0,0 0 0 0 0,1 0 0 0 0,-2-1 1 0 0,1 1-1 0 0,-1 0 0 0 0,-2 5 0 0 0,-1 5 96 0 0,-168 405 1687 0 0,157-387-1863 0 0,5-10 31 0 0,-10 25-1 0 0,20-40-41 0 0,-1-1 0 0 0,1 1-1 0 0,0-1 1 0 0,1 1 0 0 0,0-1-1 0 0,1 10 1 0 0,-1-16-22 0 0,0 0-1 0 0,0 0 1 0 0,0 0 0 0 0,1 0-1 0 0,-1 0 1 0 0,0-1-1 0 0,1 1 1 0 0,-1 0 0 0 0,0 0-1 0 0,1 0 1 0 0,-1 0 0 0 0,1 0-1 0 0,-1-1 1 0 0,1 1-1 0 0,-1 0 1 0 0,1-1 0 0 0,0 1-1 0 0,-1 0 1 0 0,1-1-1 0 0,1 2 1 0 0,10-2-170 0 0,-10 0 114 0 0,1 0-151 0 0,0-1 1 0 0,0 1-1 0 0,0-1 1 0 0,0 0 0 0 0,0 0-1 0 0,-1 0 1 0 0,1-1 0 0 0,5-2-1 0 0,11-9-6593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2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74 6911 0 0,'15'-4'470'0'0,"-7"3"-233"0"0,-1-1-1 0 0,1 0 0 0 0,-1 0 1 0 0,1-1-1 0 0,13-6 0 0 0,-3-1 2164 0 0,1 0 0 0 0,30-10 0 0 0,-26 12 3155 0 0,-18 6-3640 0 0,-14 5-1661 0 0,-41 18-145 0 0,-47 15-106 0 0,-53-2-305 0 0,123-30 34 0 0,0-1 1 0 0,0-1-1 0 0,-44-4 0 0 0,60 1 98 0 0,0-1-1 0 0,0 0 1 0 0,0 0 0 0 0,1-1 0 0 0,-1-1 0 0 0,1 1 0 0 0,0-2-1 0 0,0 1 1 0 0,0-2 0 0 0,1 1 0 0 0,0-1 0 0 0,0-1-1 0 0,-11-10 1 0 0,18 16-88 0 0,7 5-1584 0 0,-2-2 1847 0 0,0 1 0 0 0,0 0 0 0 0,-1 0 0 0 0,1 0-1 0 0,-1 1 1 0 0,1-1 0 0 0,-1 0 0 0 0,0 1 0 0 0,0 0 0 0 0,-1-1 0 0 0,2 5 0 0 0,1 1 115 0 0,-1-1 40 0 0,-1 0-1 0 0,0 0 1 0 0,0 0 0 0 0,0 0 0 0 0,-1 0-1 0 0,0 16 1 0 0,-5 52 1172 0 0,2-50-993 0 0,1-21-283 0 0,-1 0 1 0 0,0 0-1 0 0,0 0 0 0 0,0 0 0 0 0,0-1 1 0 0,-1 1-1 0 0,0 0 0 0 0,0-1 0 0 0,-6 8 1 0 0,4-6 8 0 0,-1 0-21 0 0,-2 3 107 0 0,8-8-100 0 0,6-3-55 0 0,10-8-90 0 0,15-8-56 0 0,0 2 1 0 0,52-20-1 0 0,-73 32 141 0 0,0 1 0 0 0,1 0 1 0 0,-1 1-1 0 0,1 0 0 0 0,0 1 0 0 0,0 0 0 0 0,0 1 0 0 0,0 0 1 0 0,-1 1-1 0 0,1 0 0 0 0,0 1 0 0 0,19 4 0 0 0,-2 5 2 0 0,33 16 0 0 0,-35-14 102 0 0,46 15 0 0 0,-64-27-17 0 0,0 0 0 0 0,0 0-1 0 0,0-1 1 0 0,0 0 0 0 0,0 0-1 0 0,1-1 1 0 0,11-2 0 0 0,-5 0 92 0 0,26-5 283 0 0,-30 5-305 0 0,0 1 0 0 0,0 0 0 0 0,20 0 0 0 0,-30 2-147 0 0,-1 0 0 0 0,1 0 0 0 0,0 0-1 0 0,-1 0 1 0 0,1 0 0 0 0,0 0-1 0 0,-1 0 1 0 0,1 0 0 0 0,-1 0-1 0 0,1 0 1 0 0,0 1 0 0 0,-1-1 0 0 0,1 0-1 0 0,0 1 1 0 0,-1-1 0 0 0,1 0-1 0 0,0 1 1 0 0,0 4 3 0 0,-1-4 1 0 0,0 10 48 0 0,-2-5-33 0 0,0-1 0 0 0,0 1 0 0 0,-1 0-1 0 0,0-1 1 0 0,0 1 0 0 0,0-1 0 0 0,-1 0 0 0 0,0 0-1 0 0,0 0 1 0 0,0-1 0 0 0,0 1 0 0 0,-1-1 0 0 0,0 0 0 0 0,0 0-1 0 0,-6 3 1 0 0,-8 5 64 0 0,0-2-1 0 0,-40 16 1 0 0,-11-1 119 0 0,-109 22 1 0 0,95-27 5 0 0,-124 19 19 0 0,199-38-217 0 0,1 0 1 0 0,-1 0-1 0 0,0-1 0 0 0,1-1 0 0 0,-1 0 0 0 0,1 0 1 0 0,-1 0-1 0 0,1-1 0 0 0,0 0 0 0 0,-1-1 1 0 0,-13-6-1 0 0,22 9-19 0 0,-1-1 1 0 0,1 0-1 0 0,-1 1 1 0 0,1-1-1 0 0,0 1 1 0 0,0-1-1 0 0,-1 0 0 0 0,1 1 1 0 0,0-1-1 0 0,0 0 1 0 0,0 0-1 0 0,0 1 1 0 0,0-1-1 0 0,0 0 1 0 0,0 1-1 0 0,0-1 1 0 0,0 0-1 0 0,0 1 1 0 0,0-1-1 0 0,0 0 0 0 0,0 1 1 0 0,1-1-1 0 0,-1 0 1 0 0,0 1-1 0 0,1-2 1 0 0,4-1-132 0 0,0 0 0 0 0,0 0-1 0 0,0 1 1 0 0,0-1 0 0 0,0 1 0 0 0,1 0 0 0 0,7-1 0 0 0,2 0-1887 0 0,25-1 0 0 0,-28 3 448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2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0,'7'0'19288'0'0,"-12"17"-20892"0"0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4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1375 0 0,'0'0'12772'0'0,"0"2"-12076"0"0,-1 9-164 0 0,-1 0-1 0 0,0-1 0 0 0,-1 1 1 0 0,0-1-1 0 0,-5 14 1 0 0,-7 25 67 0 0,14-45-593 0 0,-30 116 205 0 0,25-103-309 0 0,0 0 0 0 0,-1 0 1 0 0,-1-1-1 0 0,-18 28 0 0 0,15-28-409 0 0,-16 22-2056 0 0,4-17-2961 0 0,14-15 1278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4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16 15319 0 0,'-38'-15'1704'0'0,"36"14"-494"0"0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4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459 921 5983 0 0,'2'-2'7507'0'0,"7"-5"-6841"0"0,-1-1 0 0 0,0 0 0 0 0,-1 0 0 0 0,0-1 0 0 0,0 0 0 0 0,9-15 0 0 0,12-17-99 0 0,151-195 302 0 0,-137 173-819 0 0,65-130-1 0 0,-96 168-73 0 0,39-91-295 0 0,-44 98 103 0 0,0 1 0 0 0,-2-1 0 0 0,0 0-1 0 0,3-33 1 0 0,-7 47 136 0 0,1-1 0 0 0,-2 0 0 0 0,1 0 0 0 0,0 0 0 0 0,-1 0 0 0 0,0 1 0 0 0,0-1 0 0 0,-2-6 0 0 0,1 11 69 0 0,1-1 0 0 0,-1 1-1 0 0,0 1 1 0 0,1-1 0 0 0,-1 0-1 0 0,1 0 1 0 0,-1 0 0 0 0,1 1-1 0 0,-1-1 1 0 0,1 1 0 0 0,-3 0-1 0 0,0 2 15 0 0,1-1-1 0 0,-1 1 1 0 0,0 0 0 0 0,1 0-1 0 0,-1 0 1 0 0,1 0 0 0 0,0 0-1 0 0,-4 6 1 0 0,-20 35 32 0 0,17-27-30 0 0,-99 180 37 0 0,37-64-20 0 0,8-10-22 0 0,-68 178 0 0 0,83-159 0 0 0,24-65 0 0 0,-57 119 0 0 0,-65 46 220 0 0,113-190-81 0 0,0-2-24 0 0,-32 53 113 0 0,55-84-186 0 0,1 0 1 0 0,1 1 0 0 0,-9 32-1 0 0,16-49-49 0 0,1-2-14 0 0,1 0 1 0 0,-1 0-1 0 0,1 0 1 0 0,0 0 0 0 0,-1 0-1 0 0,1 0 1 0 0,0 0 0 0 0,0 0-1 0 0,0 0 1 0 0,0 0-1 0 0,0 0 1 0 0,0 0 0 0 0,0 1-1 0 0,0 0 1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4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162 133 4143 0 0,'-15'6'351'0'0,"-48"21"77"0"0,24-6 3871 0 0,35-18-3541 0 0,-2 0 92 0 0,1 0 1 0 0,0 0-1 0 0,0 1 0 0 0,0 0 1 0 0,1 0-1 0 0,-6 5 0 0 0,9-8 194 0 0,4 0-574 0 0,5 0-286 0 0,1 0 0 0 0,-1 0 1 0 0,0-1-1 0 0,1 0 0 0 0,-1-1 1 0 0,0 0-1 0 0,14-3 1 0 0,61-20 443 0 0,-52 14-393 0 0,161-56 278 0 0,9-3-89 0 0,-146 53-1449 0 0,96-16 0 0 0,-133 30 242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2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 10591 0 0,'0'0'1136'0'0,"-1"-9"256"0"0,1 0 3624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4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96 164 2759 0 0,'0'0'15084'0'0,"-1"2"-14977"0"0,-6 31 236 0 0,-2 1 0 0 0,-16 38 0 0 0,11-35-163 0 0,-11 50-1 0 0,19-66-129 0 0,4-14-35 0 0,0-1 1 0 0,1 1-1 0 0,0 0 1 0 0,0 0-1 0 0,0 13 1 0 0,1-19 106 0 0,9 7 394 0 0,-6-8-482 0 0,0 0 0 0 0,0-1-1 0 0,1 1 1 0 0,-1 0 0 0 0,0-1 0 0 0,0 0 0 0 0,1 0-1 0 0,-1 0 1 0 0,0 0 0 0 0,0 0 0 0 0,0-1-1 0 0,0 1 1 0 0,0-1 0 0 0,-1 0 0 0 0,1 0-1 0 0,0 0 1 0 0,4-4 0 0 0,4-6 18 0 0,1 0-1 0 0,11-17 1 0 0,-7 7 6 0 0,-2 0 1 0 0,-1-1-1 0 0,10-25 1 0 0,6-12 112 0 0,21-39-53 0 0,-49 97-174 0 0,2 14-22 0 0,1 2 70 0 0,-1 0 0 0 0,-1 1-1 0 0,1 14 1 0 0,-2-13-2 0 0,0-1 0 0 0,7 25-1 0 0,-3-18 11 0 0,5 38 0 0 0,-2 0 0 0 0,1-5 14 0 0,-9-53 324 0 0,10-8 153 0 0,-1-3-200 0 0,-1-1 1 0 0,1 0-1 0 0,-2 0 0 0 0,1 0 1 0 0,6-14-1 0 0,1 1-35 0 0,69-104 487 0 0,38-56-885 0 0,-121 180 71 0 0,41-57-1081 0 0,-37 54 26 0 0,0 0 0 0 0,1 1-1 0 0,-1 0 1 0 0,8-6 0 0 0,-4 6-5524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4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144 178 11055 0 0,'0'0'6720'0'0,"1"1"-6069"0"0,4 1-525 0 0,0 0 1 0 0,0-1-1 0 0,0 1 1 0 0,0-1-1 0 0,0 0 1 0 0,1 0-1 0 0,-1-1 1 0 0,0 0-1 0 0,0 0 1 0 0,11-1-1 0 0,4-2 730 0 0,30-8 0 0 0,-18 3-562 0 0,-18 4-384 0 0,-1 0-1 0 0,1-1 1 0 0,-1-1 0 0 0,0 0-1 0 0,0-1 1 0 0,-1 0-1 0 0,1-1 1 0 0,-2 0 0 0 0,22-20-1 0 0,-32 27 52 0 0,1 0 0 0 0,-1 0 0 0 0,0-1 0 0 0,1 1 0 0 0,-1 0 0 0 0,0-1 0 0 0,0 1 0 0 0,0 0 0 0 0,0-1 0 0 0,0 0 0 0 0,-1 1 0 0 0,1-1 0 0 0,0 1 0 0 0,-1-1 0 0 0,1 0 0 0 0,-1 1 0 0 0,1-1 0 0 0,-1 0 0 0 0,0 0 0 0 0,0 1 0 0 0,0-1 0 0 0,0 0 0 0 0,0 0 0 0 0,0 0 0 0 0,0 1 0 0 0,-1-1 0 0 0,0-2 0 0 0,0 1-13 0 0,0 1 0 0 0,-1 0-1 0 0,1 0 1 0 0,-1 0 0 0 0,1 0 0 0 0,-1 0 0 0 0,0 0-1 0 0,0 0 1 0 0,0 0 0 0 0,0 1 0 0 0,0-1-1 0 0,0 1 1 0 0,0-1 0 0 0,-1 1 0 0 0,1 0 0 0 0,-1 0-1 0 0,-3-1 1 0 0,-1 0-14 0 0,-1 1 1 0 0,1 0-1 0 0,0 0 0 0 0,0 1 0 0 0,-1 0 1 0 0,1 0-1 0 0,0 1 0 0 0,-11 2 0 0 0,4 1 3 0 0,-1 0-1 0 0,1 1 1 0 0,0 1-1 0 0,0 0 1 0 0,1 0 0 0 0,0 2-1 0 0,-23 16 1 0 0,12-5 52 0 0,2 0-1 0 0,0 1 1 0 0,-19 24 0 0 0,25-23 110 0 0,1-1 0 0 0,0 2 0 0 0,2 0 0 0 0,1 1 0 0 0,0 0 0 0 0,2 1 0 0 0,-11 35 0 0 0,19-53-16 0 0,1 0-1 0 0,-1 0 0 0 0,1 1 1 0 0,1-1-1 0 0,-1 0 0 0 0,1 1 1 0 0,0-1-1 0 0,0 1 0 0 0,1-1 1 0 0,0 0-1 0 0,0 1 0 0 0,1-1 1 0 0,-1 0-1 0 0,1 0 0 0 0,1 0 1 0 0,3 8-1 0 0,-4-12-36 0 0,-1 0 0 0 0,1 0 0 0 0,-1-1 0 0 0,1 1 0 0 0,0-1 0 0 0,0 1 0 0 0,0-1 0 0 0,0 0 0 0 0,0 0 0 0 0,0 1 0 0 0,0-1 0 0 0,0-1 0 0 0,0 1 0 0 0,0 0 0 0 0,1-1 0 0 0,-1 1 0 0 0,3 0 0 0 0,7 0 92 0 0,-1 0-1 0 0,16-1 1 0 0,-5 0-12 0 0,2-1 76 0 0,44-5 1 0 0,-51 3-738 0 0,0 1 1 0 0,0 1 0 0 0,0 0 0 0 0,31 4-1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4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9871 0 0,'0'0'898'0'0,"-2"0"-741"0"0,-31 6 731 0 0,0 2 1 0 0,0 1-1 0 0,1 1 0 0 0,-50 25 0 0 0,47-20-632 0 0,25-11-224 0 0,0 1 0 0 0,0 0 0 0 0,0 0 0 0 0,1 0 0 0 0,0 2 0 0 0,-11 8 0 0 0,-84 90 141 0 0,87-86-99 0 0,0 1-1 0 0,2 1 1 0 0,-21 36-1 0 0,26-38-85 0 0,4-8 254 0 0,0 0 0 0 0,0 0-1 0 0,-7 23 1 0 0,13-32-174 0 0,-1 1-1 0 0,0-1 1 0 0,1 1-1 0 0,-1-1 1 0 0,1 1 0 0 0,0 0-1 0 0,0-1 1 0 0,0 1-1 0 0,0-1 1 0 0,1 1 0 0 0,-1-1-1 0 0,1 1 1 0 0,-1-1 0 0 0,1 1-1 0 0,0-1 1 0 0,0 1-1 0 0,0-1 1 0 0,0 0 0 0 0,0 1-1 0 0,1-1 1 0 0,-1 0-1 0 0,1 0 1 0 0,-1 0 0 0 0,4 3-1 0 0,-3-4 5 0 0,0 1 0 0 0,0-1 0 0 0,0 0 0 0 0,0 0 0 0 0,1 0 0 0 0,-1 0 0 0 0,0 0 0 0 0,1 0-1 0 0,-1 0 1 0 0,4 0 0 0 0,28 1 317 0 0,-19-1-282 0 0,186 15 318 0 0,-195-15-1214 0 0,1-1 0 0 0,0 1 0 0 0,0-1 0 0 0,0-1 1 0 0,0 1-1 0 0,0-1 0 0 0,0-1 0 0 0,-1 1 0 0 0,14-5 0 0 0,-9-1-4738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5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80 6447 0 0,'5'-7'670'0'0,"-4"6"-551"0"0,-1 0 1 0 0,1 1 0 0 0,-1-1 0 0 0,1 0-1 0 0,-1 1 1 0 0,0-1 0 0 0,1 0 0 0 0,-1 0-1 0 0,0 1 1 0 0,1-1 0 0 0,-1 0-1 0 0,0 0 1 0 0,-1-3 2284 0 0,0 4-2252 0 0,1 0 1 0 0,0 0-1 0 0,0 0 0 0 0,0-1 0 0 0,-1 1 1 0 0,1 0-1 0 0,0 0 0 0 0,0 0 0 0 0,0 0 1 0 0,-1 0-1 0 0,1 0 0 0 0,0 0 1 0 0,0 0-1 0 0,0 0 0 0 0,0 0 0 0 0,-1 0 1 0 0,1 1-1 0 0,0-1 0 0 0,0 0 0 0 0,-15 4 4579 0 0,5 0-6271 0 0,10-4 1233 0 0,-6 3 323 0 0,0 0 0 0 0,1 1 0 0 0,-1-1 1 0 0,1 1-1 0 0,0 0 0 0 0,0 1 0 0 0,-4 4 0 0 0,-31 40 21 0 0,11-14-42 0 0,18-22 18 0 0,0 1 0 0 0,1 0 0 0 0,1 0-1 0 0,-14 28 1 0 0,20-35-2 0 0,1 0-1 0 0,-1 0 0 0 0,1 0 1 0 0,0 0-1 0 0,1 0 0 0 0,0 0 1 0 0,-1 8-1 0 0,2-13 40 0 0,0 0 0 0 0,0 0 0 0 0,0 0 1 0 0,1 0-1 0 0,-1 0 0 0 0,0 0 0 0 0,1 0 0 0 0,0 0 0 0 0,-1-1 1 0 0,1 1-1 0 0,0 0 0 0 0,0 0 0 0 0,0-1 0 0 0,0 1 0 0 0,0 0 1 0 0,0-1-1 0 0,0 1 0 0 0,1-1 0 0 0,-1 0 0 0 0,1 1 0 0 0,-1-1 1 0 0,1 0-1 0 0,-1 0 0 0 0,1 0 0 0 0,0 0 0 0 0,-1 0 1 0 0,1 0-1 0 0,0 0 0 0 0,0-1 0 0 0,0 1 0 0 0,0-1 0 0 0,2 1 1 0 0,0 0 43 0 0,1-1 1 0 0,0 1 0 0 0,-1-1 0 0 0,1 0 0 0 0,0 0 0 0 0,-1-1 0 0 0,1 1 0 0 0,-1-1 0 0 0,1 0 0 0 0,-1-1 0 0 0,9-2 0 0 0,9-8 36 0 0,-1-1 0 0 0,0-1 1 0 0,25-23-1 0 0,-37 29-120 0 0,1-1-23 0 0,0-1 0 0 0,-1-1 0 0 0,-1 0 0 0 0,0 0 0 0 0,0-1 0 0 0,-1 0 0 0 0,0 0 0 0 0,-1 0 0 0 0,-1-1 0 0 0,5-14 0 0 0,-9 19-133 0 0,1 1 1 0 0,-1 0 0 0 0,-1-1 0 0 0,1 1 0 0 0,-1-1 0 0 0,0 1 0 0 0,-1-1-1 0 0,0 1 1 0 0,0-1 0 0 0,-1 1 0 0 0,0 0 0 0 0,0-1 0 0 0,0 1 0 0 0,-1 0-1 0 0,0 1 1 0 0,-1-1 0 0 0,1 0 0 0 0,-9-9 0 0 0,11 14 56 0 0,-1 1-1 0 0,0 0 1 0 0,1-1 0 0 0,-1 1-1 0 0,0 0 1 0 0,0 0-1 0 0,0 0 1 0 0,0 0 0 0 0,0 0-1 0 0,0 0 1 0 0,0 1 0 0 0,0-1-1 0 0,0 1 1 0 0,0-1 0 0 0,0 1-1 0 0,-1 0 1 0 0,1 0 0 0 0,-2 0-1 0 0,2 0-167 0 0,-1 6-1465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5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166 298 9671 0 0,'0'0'440'0'0,"-2"1"-5"0"0,-31 11 1670 0 0,-55 13 1 0 0,87-25-2040 0 0,0 1 0 0 0,-1-1 0 0 0,1 0 0 0 0,-1 1 0 0 0,1-1 0 0 0,-1 0 0 0 0,1 0 0 0 0,0 0 1 0 0,-1 0-1 0 0,1 0 0 0 0,-1 0 0 0 0,1 0 0 0 0,-1-1 0 0 0,1 1 0 0 0,0-1 0 0 0,-1 1 1 0 0,1-1-1 0 0,0 1 0 0 0,-1-1 0 0 0,1 0 0 0 0,0 1 0 0 0,0-1 0 0 0,-1 0 0 0 0,1 0 0 0 0,0 0 1 0 0,-1-2-1 0 0,1 1 8 0 0,0 0 0 0 0,0 1 0 0 0,0-1 0 0 0,1-1-1 0 0,-1 1 1 0 0,1 0 0 0 0,0 0 0 0 0,-1 0 0 0 0,1 0 0 0 0,0 0 0 0 0,0 0 0 0 0,0 0 0 0 0,1 0 0 0 0,-1-1 0 0 0,0 1 0 0 0,2-4 0 0 0,1-3-19 0 0,0 0-1 0 0,1 0 0 0 0,0 1 1 0 0,1-1-1 0 0,0 1 1 0 0,6-9-1 0 0,40-45 329 0 0,-28 34-323 0 0,4-6-82 0 0,23-27-20 0 0,-42 54 42 0 0,3-3-11 0 0,-7 8-16 0 0,9-3-1 0 0,5-3 14 0 0,-9 7 4 0 0,-8 2 10 0 0,0 0 0 0 0,0 0 1 0 0,0 0-1 0 0,0-1 0 0 0,0 1 1 0 0,0 0-1 0 0,0 0 1 0 0,0 1-1 0 0,-1-1 0 0 0,1 0 1 0 0,0 0-1 0 0,-1 0 1 0 0,1 0-1 0 0,-1 1 0 0 0,1-1 1 0 0,-1 0-1 0 0,0 0 0 0 0,1 1 1 0 0,-1-1-1 0 0,0 0 1 0 0,0 1-1 0 0,0-1 0 0 0,0 3 1 0 0,-4 34 255 0 0,3-32-197 0 0,-5 25 260 0 0,1-2-122 0 0,1-1 0 0 0,-1 34 0 0 0,5-52-177 0 0,1-2 1 0 0,-2-1 0 0 0,1 1-1 0 0,-1 0 1 0 0,0-1 0 0 0,-4 12-1 0 0,-2 7-11 0 0,4-18-5 0 0,0 1 0 0 0,1 0 0 0 0,0 0 0 0 0,1-1 0 0 0,0 1 1 0 0,0 0-1 0 0,1 0 0 0 0,0 0 0 0 0,2 15 0 0 0,-2-22-106 0 0,24 6-1112 0 0,-22-8 1005 0 0,1-1 0 0 0,0 1 0 0 0,0-1 0 0 0,0 0 0 0 0,0 0 0 0 0,-1 0 0 0 0,1 0 0 0 0,-1 0 0 0 0,1-1 0 0 0,0 1 0 0 0,-1-1 0 0 0,0 1 0 0 0,1-1 0 0 0,1-3 0 0 0,14-11-942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5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1839 0 0,'0'0'17642'0'0,"-1"1"-17348"0"0,-8 8-204 0 0,0-1 0 0 0,-1 0 0 0 0,0-1 0 0 0,0 0 0 0 0,-1 0 0 0 0,-16 7 0 0 0,-3 2-8 0 0,-1 4-82 0 0,0 1 0 0 0,1 2 0 0 0,2 1 0 0 0,0 0 0 0 0,2 3 0 0 0,-41 51 0 0 0,58-66 0 0 0,1 0 0 0 0,0 0 0 0 0,-10 26 0 0 0,15-31 0 0 0,0 1 0 0 0,1-1 0 0 0,0 1 0 0 0,0 0 0 0 0,1 0 0 0 0,0 0 0 0 0,0 0 0 0 0,1 12 0 0 0,0-17 20 0 0,0-1-1 0 0,1 1 1 0 0,-1 0 0 0 0,1-1-1 0 0,0 1 1 0 0,-1-1 0 0 0,1 1-1 0 0,0-1 1 0 0,1 1-1 0 0,-1-1 1 0 0,0 0 0 0 0,1 0-1 0 0,-1 1 1 0 0,1-1 0 0 0,0 0-1 0 0,3 2 1 0 0,-2-1 54 0 0,1-1 0 0 0,-1 1-1 0 0,1-1 1 0 0,0 0 0 0 0,0 0 0 0 0,-1-1 0 0 0,1 1 0 0 0,1-1 0 0 0,5 1 0 0 0,5 0 149 0 0,0 0 1 0 0,1-1 0 0 0,-1-1-1 0 0,24-3 1 0 0,-18 1-137 0 0,1-1 0 0 0,30-8 0 0 0,-44 9-419 0 0,0-1 1 0 0,0 0 0 0 0,0 0-1 0 0,-1-1 1 0 0,1 0 0 0 0,-1 0 0 0 0,0-1-1 0 0,0 0 1 0 0,9-9 0 0 0,-7 3-1656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5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9 6911 0 0,'0'0'315'0'0,"1"-1"-7"0"0,4-7 5536 0 0,-11 20-3115 0 0,-35 51-1418 0 0,-11 21-722 0 0,-22 80 48 0 0,28-59-420 0 0,-94 243 1 0 0,93-194 3 0 0,40-124-607 0 0,2 0-1 0 0,1 0 1 0 0,0 38-1 0 0,4-66-472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5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13991 0 0,'-2'2'639'0'0,"-44"40"167"0"0,31-29-529 0 0,0 0 0 0 0,1 1 0 0 0,0 1 0 0 0,1 0 0 0 0,1 1 0 0 0,-11 19 0 0 0,16-21-160 0 0,0 0-1 0 0,1 0 1 0 0,1 0-1 0 0,0 1 0 0 0,-3 17 1 0 0,7-23-51 0 0,-1 1-1 0 0,1-1 1 0 0,1 1 0 0 0,0 0 0 0 0,0-1-1 0 0,1 1 1 0 0,0 0 0 0 0,1-1-1 0 0,3 12 1 0 0,-4-18 4 0 0,-1 0-1 0 0,1 0 1 0 0,1 0-1 0 0,-1 0 0 0 0,0 0 1 0 0,1 0-1 0 0,0-1 1 0 0,-1 1-1 0 0,1 0 1 0 0,0-1-1 0 0,0 1 0 0 0,1-1 1 0 0,-1 0-1 0 0,0 0 1 0 0,1 0-1 0 0,-1 0 1 0 0,1 0-1 0 0,0 0 0 0 0,0 0 1 0 0,0-1-1 0 0,0 0 1 0 0,0 0-1 0 0,0 1 1 0 0,0-2-1 0 0,0 1 0 0 0,4 1 1 0 0,1-1 69 0 0,0 0 0 0 0,0 0 1 0 0,0-1-1 0 0,1 0 0 0 0,-1 0 1 0 0,0-1-1 0 0,0 0 0 0 0,0-1 1 0 0,0 1-1 0 0,-1-2 0 0 0,1 1 1 0 0,14-7-1 0 0,-3 0-29 0 0,-1-1-1 0 0,0-1 1 0 0,30-24-1 0 0,-33 22-109 0 0,-1 0 0 0 0,0-1 0 0 0,0-1 0 0 0,19-28 0 0 0,-25 32-158 0 0,-1-1-1 0 0,-1 1 1 0 0,0-1-1 0 0,0-1 1 0 0,-1 1-1 0 0,-1-1 1 0 0,6-24-1 0 0,-5 12-592 0 0,-3 13-810 0 0,0 0-1 0 0,1-19 0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5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17 290 8751 0 0,'0'0'1191'0'0,"0"2"146"0"0,-5 30 4693 0 0,5-30-5274 0 0,0 0-650 0 0,-2 5-32 0 0,2-5 648 0 0,14-15-274 0 0,-8 3-310 0 0,-1 1-1 0 0,-1-1 1 0 0,0 0 0 0 0,0 0-1 0 0,-1-1 1 0 0,4-18-1 0 0,-3 11 30 0 0,8-22-1 0 0,-8 30-188 0 0,1-1 0 0 0,0 1 1 0 0,0 1-1 0 0,1-1 0 0 0,0 1 0 0 0,0 0 0 0 0,1 0 0 0 0,1 1 0 0 0,-1 0 0 0 0,2 0 0 0 0,9-8 1 0 0,-4 8-31 0 0,0 0 1 0 0,0 0 0 0 0,1 1 0 0 0,0 1-1 0 0,28-8 1 0 0,-33 11 51 0 0,-1 1 0 0 0,1 1 1 0 0,0 0-1 0 0,0 0 0 0 0,-1 1 0 0 0,1 0 0 0 0,0 1 1 0 0,0 0-1 0 0,-1 0 0 0 0,19 6 0 0 0,-25-6-1 0 0,0 0 0 0 0,0 0 0 0 0,0 1 0 0 0,0-1 0 0 0,0 1 0 0 0,-1 0 1 0 0,1 0-1 0 0,0 0 0 0 0,-1 0 0 0 0,0 0 0 0 0,1 0 0 0 0,-1 1 0 0 0,0-1 0 0 0,2 5 0 0 0,-2-3 39 0 0,1 1 0 0 0,-1-1-1 0 0,0 1 1 0 0,-1 0 0 0 0,1 0 0 0 0,-1 0 0 0 0,0 0-1 0 0,1 7 1 0 0,-2-1 89 0 0,0-1 1 0 0,0 1-1 0 0,-1-1 1 0 0,0 0-1 0 0,-1 1 0 0 0,0-1 1 0 0,-1 0-1 0 0,-5 14 0 0 0,0-8-25 0 0,0 0-1 0 0,-1 0 0 0 0,0-1 1 0 0,-1 0-1 0 0,-1-1 1 0 0,0 0-1 0 0,-23 21 1 0 0,8-13-117 0 0,0-1 0 0 0,-1-1 0 0 0,-35 19 0 0 0,48-32-23 0 0,1 0 0 0 0,-29 10 0 0 0,35-15 31 0 0,0 0 0 0 0,0 0 0 0 0,0-1 0 0 0,0 0 0 0 0,0 0 1 0 0,0-1-1 0 0,0 0 0 0 0,-12-1 0 0 0,16 0 9 0 0,1 1 0 0 0,-1-1 0 0 0,0 0 0 0 0,1 0 0 0 0,0-1 0 0 0,-1 1 0 0 0,1-1 0 0 0,0 1 0 0 0,0-1-1 0 0,0 1 1 0 0,0-1 0 0 0,0 0 0 0 0,0 0 0 0 0,0 0 0 0 0,0 0 0 0 0,1-1 0 0 0,-1 1 0 0 0,1 0 0 0 0,-2-5 0 0 0,1 2-161 0 0,0 1 0 0 0,1 0 0 0 0,-1-1 0 0 0,1 1 0 0 0,0-1 0 0 0,1 1 0 0 0,-1-1 1 0 0,1 0-1 0 0,0 1 0 0 0,0-9 0 0 0,4-7-4857 0 0,-1-1-1635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5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 6911 0 0,'0'0'623'0'0,"-1"0"-514"0"0,-25 17 880 0 0,2 1-1 0 0,0 0 1 0 0,2 2-1 0 0,0 1 1 0 0,1 0-1 0 0,-20 27 1 0 0,7-2-366 0 0,1 1-1 0 0,-33 67 1 0 0,46-73-361 0 0,1 0-1 0 0,-18 66 1 0 0,-9 91-331 0 0,45-195 88 0 0,1 2-184 0 0,-1 0 0 0 0,0 0 0 0 0,0 0 0 0 0,0-1 0 0 0,-1 1 0 0 0,0 0 0 0 0,0-1 0 0 0,0 1 0 0 0,0-1 0 0 0,-5 8 0 0 0,5-11-396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2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24 106 12439 0 0,'0'0'1867'0'0,"0"2"-1298"0"0,9 37 1172 0 0,-5-27-1349 0 0,-1 0 0 0 0,-1 1-1 0 0,1 23 1 0 0,-5-7 792 0 0,-1 0-1 0 0,-1 0 1 0 0,-2-1-1 0 0,-16 51 1 0 0,21-77-1062 0 0,-1 3 65 0 0,1 0-1 0 0,0 0 1 0 0,0 0 0 0 0,0-1-1 0 0,1 1 1 0 0,0 0-1 0 0,0 8 1 0 0,0-10-152 0 0,1 0 26 0 0,2 6-39 0 0,1 2 20 0 0,0-4-47 0 0,-3-5-74 0 0,9 0 214 0 0,-7-2-114 0 0,0 0-1 0 0,-1 0 1 0 0,1-1 0 0 0,0 1-1 0 0,-1-1 1 0 0,1 1 0 0 0,-1-1-1 0 0,1 0 1 0 0,-1 0-1 0 0,1 0 1 0 0,-1-1 0 0 0,4-1-1 0 0,28-24 109 0 0,-18 13-99 0 0,103-74 104 0 0,101-80-1211 0 0,-85 63-1912 0 0,-109 88 1899 0 0,0 1 0 0 0,2 1 1 0 0,42-17-1 0 0,-54 27-704 0 0,-8 3-2160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5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35 166 8751 0 0,'0'0'794'0'0,"1"2"-412"0"0,0 0 127 0 0,1 0 0 0 0,-1 0 0 0 0,1 0-1 0 0,0 0 1 0 0,0 0 0 0 0,0 0 0 0 0,0-1-1 0 0,0 1 1 0 0,0-1 0 0 0,0 1 0 0 0,4 1-1 0 0,-2-1-70 0 0,1 0 0 0 0,0-1 0 0 0,0 1 0 0 0,0-1 0 0 0,7 1-1 0 0,0-1-30 0 0,0-1 0 0 0,0 0 0 0 0,0 0 0 0 0,17-4 0 0 0,-8 0-120 0 0,0 0-1 0 0,-1-2 1 0 0,29-12 0 0 0,-38 14-290 0 0,-1-1 0 0 0,0-1 0 0 0,0 1 0 0 0,0-2 0 0 0,-1 1 0 0 0,0-1 0 0 0,0-1 0 0 0,8-8 0 0 0,-14 12-77 0 0,0 0 0 0 0,0 0 0 0 0,-1 0 0 0 0,1 0 0 0 0,-1 0 0 0 0,0-1 0 0 0,0 1 0 0 0,-1-1 1 0 0,1 1-1 0 0,-1-1 0 0 0,0 0 0 0 0,0 0 0 0 0,0 0 0 0 0,-1 1 0 0 0,0-1 0 0 0,0-6 0 0 0,0 10 53 0 0,0 0 0 0 0,0 0 0 0 0,-1 1 0 0 0,1-1 0 0 0,0 0 0 0 0,0 0 0 0 0,-1 1 0 0 0,1-1 0 0 0,0 0 0 0 0,-1 0 0 0 0,1 1 0 0 0,-1-1 0 0 0,1 0 0 0 0,-1 1 0 0 0,1-1 0 0 0,-1 1 0 0 0,1-1 0 0 0,-1 1 0 0 0,1-1 0 0 0,-1 1 0 0 0,0-1 0 0 0,1 1 0 0 0,-2-1 0 0 0,0 0-23 0 0,0 1 0 0 0,0-1-1 0 0,0 1 1 0 0,0-1 0 0 0,0 1-1 0 0,0 0 1 0 0,0 0 0 0 0,-4 0 0 0 0,-1 1-33 0 0,0 0-1 0 0,0 0 1 0 0,0 1 0 0 0,-9 3 0 0 0,-9 6 82 0 0,1 2 1 0 0,0 1-1 0 0,2 1 0 0 0,-25 19 0 0 0,35-25 24 0 0,-5 4 112 0 0,1 0 0 0 0,1 1-1 0 0,0 1 1 0 0,0 0 0 0 0,2 1 0 0 0,0 0 0 0 0,1 1 0 0 0,1 1 0 0 0,0 0 0 0 0,1 0-1 0 0,1 1 1 0 0,-8 25 0 0 0,16-42-116 0 0,1 0 0 0 0,0 0 0 0 0,-1 0 0 0 0,1 0 0 0 0,0 0 0 0 0,0 0 0 0 0,0 0 0 0 0,0 0 0 0 0,0 0 0 0 0,0 0 0 0 0,1 0 0 0 0,-1 0 0 0 0,1 0 0 0 0,-1 0 0 0 0,1 0 0 0 0,0 0 0 0 0,0 0 0 0 0,0-1-1 0 0,0 1 1 0 0,0 0 0 0 0,0 0 0 0 0,1-1 0 0 0,-1 1 0 0 0,0-1 0 0 0,1 1 0 0 0,2 2 0 0 0,6 1-19 0 0,-7-4-157 0 0,0-1 0 0 0,-1 0 0 0 0,1 1-1 0 0,0-1 1 0 0,0 0 0 0 0,0-1 0 0 0,-1 1 0 0 0,4-1-1 0 0,5 0-585 0 0,1 1-459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5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21 474 4143 0 0,'0'0'15550'0'0,"0"-2"-15476"0"0,-13-61 658 0 0,11 53-683 0 0,0 0 0 0 0,0-1 0 0 0,1 1 1 0 0,0-1-1 0 0,1 1 0 0 0,1 0 0 0 0,-1-1 0 0 0,1 1 0 0 0,1-1 0 0 0,0 1 0 0 0,1 0 0 0 0,0 0 1 0 0,0 0-1 0 0,1 0 0 0 0,0 0 0 0 0,1 1 0 0 0,7-12 0 0 0,4-2-145 0 0,1 0 0 0 0,0 1 0 0 0,2 2 0 0 0,0-1 0 0 0,30-22 0 0 0,-39 35 52 0 0,0 0 0 0 0,1 1 1 0 0,0 0-1 0 0,0 1 0 0 0,1 0 0 0 0,-1 0 0 0 0,15-3 0 0 0,-22 7 40 0 0,1 1 0 0 0,0 0 0 0 0,-1 1 0 0 0,1-1 0 0 0,0 1 0 0 0,0 0-1 0 0,0 0 1 0 0,-1 0 0 0 0,10 2 0 0 0,-11-1 5 0 0,0 0 0 0 0,0 0 0 0 0,0 0 0 0 0,-1 0 0 0 0,1 1 0 0 0,0-1 0 0 0,0 1 0 0 0,-1 0 0 0 0,1 0 0 0 0,-1 0-1 0 0,0 0 1 0 0,1 0 0 0 0,-1 0 0 0 0,0 1 0 0 0,0-1 0 0 0,2 4 0 0 0,-2-1 4 0 0,0-1 0 0 0,0 1-1 0 0,0-1 1 0 0,0 1 0 0 0,-1 0-1 0 0,0 0 1 0 0,0 0 0 0 0,0 0 0 0 0,-1 0-1 0 0,0 0 1 0 0,1 0 0 0 0,-2 0-1 0 0,0 9 1 0 0,-3 7 30 0 0,0-1-1 0 0,-8 21 1 0 0,1-1-13 0 0,4 8-22 0 0,6-36 0 0 0,-1-1 0 0 0,1 0 0 0 0,-6 14 0 0 0,6-21 0 0 0,-1 0 0 0 0,0 0 0 0 0,0 0 0 0 0,0 0 0 0 0,0-1 0 0 0,0 1 0 0 0,-1-1 0 0 0,0 1 0 0 0,0-1 0 0 0,0 0 0 0 0,0 0 0 0 0,-5 3 0 0 0,-12 7 14 0 0,-1-1-1 0 0,0-1 1 0 0,-27 9 0 0 0,13-4-5 0 0,19-9-27 0 0,4-1 17 0 0,1-1-1 0 0,-2-1 1 0 0,1 0-1 0 0,-18 4 1 0 0,29-8-190 0 0,1-7-651 0 0,2 4 439 0 0,-1 1 0 0 0,0 0 0 0 0,1-1 0 0 0,-1 1 0 0 0,1 0 0 0 0,3-4 1 0 0,6-4-1256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59:5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1839 0 0,'0'0'10607'0'0,"0"1"-10327"0"0,1 16 265 0 0,-1-16 15 0 0,1 1-205 0 0,0 3-136 0 0,-1 0-1 0 0,1 0 1 0 0,-1 0 0 0 0,0 0 0 0 0,0 0 0 0 0,0 0-1 0 0,-1 0 1 0 0,0 0 0 0 0,1-1 0 0 0,-2 1-1 0 0,1 0 1 0 0,-1 0 0 0 0,-3 7 0 0 0,-23 44 884 0 0,-2-1 0 0 0,-62 85 0 0 0,-62 76 66 0 0,138-191-1143 0 0,2 1 0 0 0,1 0 0 0 0,-16 52 0 0 0,14-30 2 0 0,-10 71 0 0 0,21-100-28 0 0,4-16-2 0 0,-7 13 15 0 0,0-4 75 0 0,-1-4-48 0 0,7-2-25 0 0,1-6 0 0 0,0 1 0 0 0,0-1 0 0 0,1 0 1 0 0,-1 0-1 0 0,0 0 0 0 0,0 0 0 0 0,0 1 0 0 0,0-1 0 0 0,0 0 0 0 0,0 0 0 0 0,0 0 0 0 0,0 0 1 0 0,0 1-1 0 0,0-1 0 0 0,0 0 0 0 0,0 0 0 0 0,0 0 0 0 0,0 0 0 0 0,0 0 0 0 0,0 1 0 0 0,-1-1 0 0 0,1 0 1 0 0,0 0-1 0 0,0 0 0 0 0,0 0 0 0 0,0 1 0 0 0,0-1 0 0 0,0 0 0 0 0,0 0 0 0 0,0 0 0 0 0,0 0 1 0 0,-1 0-1 0 0,1 0 0 0 0,0 0 0 0 0,0 1 0 0 0,0-1 0 0 0,-1 0 0 0 0,-7 8 87 0 0,-10 7 556 0 0,17-14-231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4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30 1375 0 0,'2'-1'66'0'0,"69"-11"590"0"0,-23 1 6024 0 0,-6 5 1245 0 0,-42 7-7881 0 0,-1 1-1 0 0,1-1 1 0 0,0 0-1 0 0,-1 1 1 0 0,1-1 0 0 0,-1 0-1 0 0,0 0 1 0 0,1 0 0 0 0,-1 0-1 0 0,0 0 1 0 0,0 0 0 0 0,1 0-1 0 0,-1 0 1 0 0,-1 1-1 0 0,-16 14 115 0 0,16-14-97 0 0,-36 26 89 0 0,0-3 0 0 0,-2 0-1 0 0,-1-3 1 0 0,0-1 0 0 0,-2-2 0 0 0,-54 16-1 0 0,72-27-39 0 0,1 2 0 0 0,0 0-1 0 0,-34 21 1 0 0,46-23-41 0 0,-1 0 0 0 0,2 2 1 0 0,-1-1-1 0 0,2 1 0 0 0,-1 1 0 0 0,1 0 0 0 0,-14 20 0 0 0,13-14 25 0 0,1 1 0 0 0,0 0 0 0 0,-8 23 0 0 0,13-29-76 0 0,1 0 0 0 0,1 0 0 0 0,0 0 0 0 0,1 1 0 0 0,0-1 0 0 0,0 17 0 0 0,2-26-12 0 0,0 0 1 0 0,0 0-1 0 0,1 0 1 0 0,0-1-1 0 0,-1 1 1 0 0,1 0-1 0 0,0 0 1 0 0,0-1-1 0 0,0 1 1 0 0,1 0-1 0 0,-1-1 1 0 0,1 1 0 0 0,-1-1-1 0 0,1 0 1 0 0,0 0-1 0 0,0 1 1 0 0,0-1-1 0 0,0 0 1 0 0,0 0-1 0 0,1-1 1 0 0,-1 1-1 0 0,1 0 1 0 0,-1-1 0 0 0,1 0-1 0 0,-1 1 1 0 0,1-1-1 0 0,0 0 1 0 0,3 1-1 0 0,7 1 69 0 0,0 0 0 0 0,0 0 0 0 0,0-1 0 0 0,25 0 0 0 0,11-2 23 0 0,1-3 1 0 0,-1-1 0 0 0,0-3 0 0 0,63-16 0 0 0,-84 15-48 0 0,38-17 0 0 0,17-6-34 0 0,-81 30-140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29:4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12439 0 0,'-2'1'4979'0'0,"-19"13"-832"0"0,-11 10-2625 0 0,20-15-943 0 0,10-8-191 0 0,4 0-311 0 0,1 1-374 0 0,1 0-1 0 0,-1 0 0 0 0,0 0 1 0 0,1-1-1 0 0,0 0 1 0 0,-1 0-1 0 0,1 0 0 0 0,-1 0 1 0 0,8 0-1 0 0,6 0-7378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15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1201 2759 0 0,'-2'3'207'0'0,"-24"28"10552"0"0,128-141-7061 0 0,12 4-1430 0 0,-31 20-1533 0 0,29-28-50 0 0,497-518 622 0 0,-596 619-1302 0 0,136-155-5 0 0,-143 163-12 0 0,-11 15-60 0 0,2 0 24 0 0,7 1 36 0 0,-2-7 12 0 0,-1 0-1 0 0,0 0 1 0 0,-1 0 0 0 0,1 0-1 0 0,-1 1 1 0 0,0-1-1 0 0,0 0 1 0 0,0 0-1 0 0,0 0 1 0 0,-1 1 0 0 0,0-1-1 0 0,-1 5 1 0 0,-3 9-27 0 0,-11 25 0 0 0,9-26 9 0 0,-107 302-40 0 0,93-249 172 0 0,3 2 0 0 0,-13 115 0 0 0,19-58 80 0 0,6 157 0 0 0,6-273-170 0 0,0-9-15 0 0,0 1 0 0 0,0-1 1 0 0,1 1-1 0 0,0-1 0 0 0,0 1 1 0 0,0-1-1 0 0,0 1 0 0 0,1-1 1 0 0,2 6-1 0 0,-4-10-19 0 0,0 0 0 0 0,0 1 0 0 0,0-1 0 0 0,0 0 0 0 0,0 0 0 0 0,1 0 0 0 0,-1 0 0 0 0,0 0 0 0 0,0 1 0 0 0,0-1 0 0 0,0 0 0 0 0,0 0 0 0 0,0 0 0 0 0,0 0 0 0 0,0 0 0 0 0,0 0 0 0 0,0 0 0 0 0,0 1 0 0 0,1-1 0 0 0,-1 0 0 0 0,0 0 0 0 0,0 0 0 0 0,0 0 0 0 0,0 0 0 0 0,0 0 0 0 0,0 0 0 0 0,1 0 0 0 0,-1 0 0 0 0,0 0 0 0 0,0 0 0 0 0,0 0 0 0 0,0 0 0 0 0,0 0 0 0 0,1 0 0 0 0,-1 0 0 0 0,0 0 0 0 0,0 0 0 0 0,0 0 0 0 0,0 0 0 0 0,0 0 0 0 0,1 0 0 0 0,-1 0 0 0 0,0 0 0 0 0,0 0 0 0 0,0 0 0 0 0,0 0 0 0 0,0 0 0 0 0,0 0 0 0 0,1 0 0 0 0,-1 0 0 0 0,0-1 0 0 0,7-9-1237 0 0,6-20-1542 0 0,-11 26 2408 0 0,6-16-1114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1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8 123 4143 0 0,'-8'6'9366'0'0,"19"-1"-6804"0"0,-8-3-2308 0 0,1-1-1 0 0,0 0 0 0 0,0 0 1 0 0,1 0-1 0 0,-1-1 0 0 0,0 0 1 0 0,0 1-1 0 0,0-1 0 0 0,0-1 1 0 0,0 1-1 0 0,7-2 1 0 0,6-2 286 0 0,25-8 1 0 0,-12 3 36 0 0,144-44 1240 0 0,-14 4-1040 0 0,-149 46-1370 0 0,-1 1-1 0 0,1 0 0 0 0,0 0 0 0 0,13 1 0 0 0,-7 1-6818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1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32 4143 0 0,'40'-16'307'0'0,"1"1"8568"0"0,-54 21-7162 0 0,-41 23-947 0 0,2 2 1 0 0,0 2-1 0 0,-51 45 0 0 0,43-30-664 0 0,-72 63-100 0 0,52-36-2 0 0,-64 66 0 0 0,140-137 0 0 0,1 0 0 0 0,-1 0 0 0 0,1 1 0 0 0,0 0 0 0 0,0 0 0 0 0,0-1 0 0 0,0 1 0 0 0,-2 10 0 0 0,4-14 0 0 0,1-1 0 0 0,0 1 0 0 0,0 0 0 0 0,0-1 0 0 0,0 1 0 0 0,0 0 0 0 0,-1-1 0 0 0,1 1 0 0 0,0 0 0 0 0,1-1 0 0 0,-1 1 0 0 0,0 0 0 0 0,0-1 0 0 0,0 1 0 0 0,0 0 0 0 0,1 0 0 0 0,0 1 0 0 0,1 0 0 0 0,-1-1 0 0 0,1 1 0 0 0,0-1 0 0 0,-1 1 0 0 0,1-1 0 0 0,0 0 0 0 0,0 1 0 0 0,0-1 0 0 0,0 0 0 0 0,0 0 0 0 0,0-1 0 0 0,4 2 0 0 0,32 8 0 0 0,-33-9 0 0 0,142 18 1 0 0,-100-15-814 0 0,7-2-1312 0 0,-29-2 1014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1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6 7367 0 0,'0'0'568'0'0,"-1"-1"-373"0"0,-1 0-94 0 0,0 0-1 0 0,1 1 1 0 0,-1-1-1 0 0,0 0 1 0 0,0 1-1 0 0,0 0 0 0 0,0 0 1 0 0,0-1-1 0 0,1 1 1 0 0,-1 0-1 0 0,0 0 1 0 0,0 1-1 0 0,0-1 1 0 0,0 0-1 0 0,0 1 1 0 0,1-1-1 0 0,-1 1 1 0 0,0-1-1 0 0,-3 3 1 0 0,-35 17 3324 0 0,38-19-3320 0 0,-143 90 3136 0 0,127-79-3010 0 0,-86 65 578 0 0,76-56-751 0 0,1 3 0 0 0,1 0 0 0 0,-32 39 0 0 0,46-50-17 0 0,1 2 1 0 0,1-1-1 0 0,-11 21 0 0 0,17-28 13 0 0,1 0 0 0 0,0 0-1 0 0,0 0 1 0 0,0 1 0 0 0,1 0 0 0 0,0-1 0 0 0,0 1-1 0 0,1 0 1 0 0,0 14 0 0 0,1-19-15 0 0,0 0 0 0 0,0 0 0 0 0,1-1 0 0 0,-1 1 0 0 0,1 0 0 0 0,0 0 0 0 0,0 0 0 0 0,0-1 0 0 0,0 1 1 0 0,0 0-1 0 0,0-1 0 0 0,1 1 0 0 0,-1-1 0 0 0,1 0 0 0 0,0 1 0 0 0,0-1 0 0 0,3 3 0 0 0,-1-2 24 0 0,-1-1 1 0 0,1 0-1 0 0,0 0 0 0 0,-1 0 0 0 0,1 0 1 0 0,0-1-1 0 0,0 1 0 0 0,0-1 0 0 0,0 0 1 0 0,0 0-1 0 0,5 0 0 0 0,4-1 83 0 0,0 1 0 0 0,1-2 1 0 0,-1 0-1 0 0,0 0 0 0 0,0-2 0 0 0,22-5 0 0 0,-7-2-65 0 0,-1-1-1 0 0,-1-1 0 0 0,0-2 1 0 0,-1 0-1 0 0,0-2 1 0 0,-1 0-1 0 0,-1-2 0 0 0,-1 0 1 0 0,33-36-1 0 0,-45 43-116 0 0,0 0 0 0 0,-1-2 1 0 0,-1 1-1 0 0,0-1 0 0 0,10-20 0 0 0,-14 24-78 0 0,-1 0 0 0 0,0 0 0 0 0,0 0 0 0 0,-1 0 0 0 0,0 0 0 0 0,-1-1 0 0 0,0 1 0 0 0,0-1 0 0 0,-1-16 1 0 0,-1 20-26 0 0,-1 1 0 0 0,1-1 1 0 0,-1 1-1 0 0,0-1 0 0 0,0 1 1 0 0,-1 0-1 0 0,1 0 0 0 0,-1 0 1 0 0,0 0-1 0 0,-1 0 0 0 0,1 0 1 0 0,-6-5-1 0 0,6 7-35 0 0,0 0 0 0 0,0 1 0 0 0,0-1 0 0 0,0 0 0 0 0,0 1 0 0 0,0 0 0 0 0,-1 0 0 0 0,1 0 0 0 0,-1 0 0 0 0,0 0 0 0 0,1 1 0 0 0,-1-1 0 0 0,0 1-1 0 0,0 0 1 0 0,0 0 0 0 0,0 1 0 0 0,0-1 0 0 0,-6 1 0 0 0,-6 5-1590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16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97 647 4143 0 0,'0'0'319'0'0,"-2"1"-210"0"0,-20 12 590 0 0,-3-2 6936 0 0,23-11-6362 0 0,0 0-1073 0 0,1 0 1 0 0,-1 0-1 0 0,0 0 1 0 0,1 0 0 0 0,-1-1-1 0 0,0 1 1 0 0,1-1-1 0 0,-1 1 1 0 0,0-1-1 0 0,1 1 1 0 0,-1-1-1 0 0,1 0 1 0 0,0 0-1 0 0,-1 0 1 0 0,1 0-1 0 0,-1 0 1 0 0,1 0-1 0 0,0 0 1 0 0,-1-2-1 0 0,0 1-21 0 0,0-1 0 0 0,1 1 0 0 0,-1-1 1 0 0,1 1-1 0 0,0-1 0 0 0,0 0 0 0 0,0 0 0 0 0,0 0 0 0 0,1 0 0 0 0,-1-3 0 0 0,0-4 12 0 0,0 1-1 0 0,1-1 1 0 0,1 0-1 0 0,0 1 0 0 0,0-1 1 0 0,3-9-1 0 0,4-5 15 0 0,1 0 0 0 0,1 1-1 0 0,1 0 1 0 0,1 0-1 0 0,21-29 1 0 0,-3 10-97 0 0,3 1 0 0 0,48-47 0 0 0,-47 53-88 0 0,111-112-20 0 0,-143 144-86 0 0,1 1 0 0 0,0-1 0 0 0,-1 1 0 0 0,1 0 0 0 0,0 0 0 0 0,0 0 0 0 0,0 0 0 0 0,0 1 0 0 0,1-1 0 0 0,-1 1 0 0 0,0 0 0 0 0,5-1-1 0 0,-5 1-13 0 0,0 1-1 0 0,-1 0 1 0 0,1 0-1 0 0,0 0 0 0 0,0 1 1 0 0,-1-1-1 0 0,1 1 0 0 0,0-1 1 0 0,-1 1-1 0 0,1 0 1 0 0,-1 0-1 0 0,1 0 0 0 0,-1 0 1 0 0,1 1-1 0 0,-1-1 0 0 0,3 2 1 0 0,29 23-6469 0 0,-16-11 655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7:2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82 197 8287 0 0,'0'0'1087'0'0,"4"11"3285"0"0,-3-8-3902 0 0,1 3 755 0 0,0-1 1 0 0,0 1-1 0 0,0 0 0 0 0,6 7 1 0 0,-7-11-1086 0 0,1 0 1 0 0,-1 0 0 0 0,1 0-1 0 0,0-1 1 0 0,0 1-1 0 0,0 0 1 0 0,0-1 0 0 0,0 0-1 0 0,0 1 1 0 0,0-1-1 0 0,0 0 1 0 0,0 0 0 0 0,1 0-1 0 0,-1 0 1 0 0,3 0-1 0 0,6 1 73 0 0,0 0-1 0 0,0-1 1 0 0,0 0-1 0 0,19-2 1 0 0,44-7 82 0 0,-70 7-286 0 0,15-3-15 0 0,0 0 0 0 0,0-1 0 0 0,-1-1-1 0 0,0-1 1 0 0,0 0 0 0 0,-1-2 0 0 0,1 0 0 0 0,17-13 0 0 0,-22 13-152 0 0,0 0 1 0 0,0-2 0 0 0,-1 1 0 0 0,-1-2-1 0 0,0 0 1 0 0,0 0 0 0 0,-1 0 0 0 0,-1-2-1 0 0,0 1 1 0 0,8-17 0 0 0,-16 28 107 0 0,0 1-1 0 0,-1-1 1 0 0,1 0 0 0 0,0 0-1 0 0,-1 1 1 0 0,1-1 0 0 0,-1 0 0 0 0,1 0-1 0 0,-1 0 1 0 0,0 0 0 0 0,0 1 0 0 0,0-1-1 0 0,0 0 1 0 0,0 0 0 0 0,-1 0 0 0 0,1 0-1 0 0,-1-2 1 0 0,0 3 32 0 0,1 0 0 0 0,-1 0-1 0 0,0 0 1 0 0,0 0 0 0 0,0 0 0 0 0,0 0 0 0 0,0 0-1 0 0,0 1 1 0 0,0-1 0 0 0,0 0 0 0 0,0 1 0 0 0,0-1 0 0 0,0 1-1 0 0,0-1 1 0 0,0 1 0 0 0,-1-1 0 0 0,1 1 0 0 0,0 0-1 0 0,0 0 1 0 0,-1 0 0 0 0,1-1 0 0 0,0 1 0 0 0,0 0-1 0 0,-1 0 1 0 0,1 1 0 0 0,-2-1 0 0 0,-11 2-8 0 0,0 0-1 0 0,0 1 1 0 0,0 0 0 0 0,0 1 0 0 0,1 1 0 0 0,-20 9-1 0 0,5-1 50 0 0,-49 35 1 0 0,-97 89 846 0 0,140-107-561 0 0,2 3 1 0 0,-51 66-1 0 0,79-94-273 0 0,1-1 0 0 0,0 1 0 0 0,0 1 0 0 0,1-1 0 0 0,-1 0 0 0 0,1 1 1 0 0,0-1-1 0 0,1 1 0 0 0,-1-1 0 0 0,1 1 0 0 0,0 9 0 0 0,1-12-12 0 0,0-1 0 0 0,0 1 0 0 0,0-1 0 0 0,0 1 0 0 0,1-1 0 0 0,0 0 0 0 0,-1 1 0 0 0,1-1 0 0 0,0 1 0 0 0,0-1 0 0 0,0 0 0 0 0,0 0 0 0 0,1 1-1 0 0,-1-1 1 0 0,1 0 0 0 0,-1 0 0 0 0,1-1 0 0 0,0 1 0 0 0,0 0 0 0 0,-1 0 0 0 0,1-1 0 0 0,0 1 0 0 0,1-1 0 0 0,-1 0 0 0 0,0 1 0 0 0,0-1 0 0 0,1 0 0 0 0,3 1 0 0 0,13 3 163 0 0,-1 0-1 0 0,1-1 1 0 0,0-1 0 0 0,0-1-1 0 0,24 0 1 0 0,98-8 953 0 0,-135 5-1081 0 0,16 0 102 0 0,0-2 0 0 0,43-10 1 0 0,-42 9-559 0 0,-12 4-3114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1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123 587 5063 0 0,'0'2'390'0'0,"-1"3"-97"0"0,-1 0 1 0 0,0 0-1 0 0,0 0 0 0 0,0 0 1 0 0,0 0-1 0 0,-1 0 1 0 0,0 0-1 0 0,0-1 0 0 0,0 1 1 0 0,-7 6-1 0 0,0 0 2255 0 0,-2 0 0 0 0,-18 14 1 0 0,29-25-2377 0 0,1 1 1 0 0,-1 0 0 0 0,0-1-1 0 0,0 1 1 0 0,0-1 0 0 0,0 1 0 0 0,0-1-1 0 0,1 1 1 0 0,-1-1 0 0 0,0 0-1 0 0,0 1 1 0 0,0-1 0 0 0,0 0 0 0 0,0 0-1 0 0,0 0 1 0 0,0 0 0 0 0,0 0-1 0 0,0 0 1 0 0,0 0 0 0 0,-2 0 0 0 0,3 0-72 0 0,-1-1 1 0 0,0 1 0 0 0,0-1-1 0 0,0 1 1 0 0,1-1 0 0 0,-1 1 0 0 0,0-1-1 0 0,1 0 1 0 0,-1 1 0 0 0,0-1-1 0 0,1 0 1 0 0,-1 0 0 0 0,1 1-1 0 0,-1-1 1 0 0,1 0 0 0 0,0 0 0 0 0,-1-1-1 0 0,-1-2 14 0 0,1 0 1 0 0,1 1-1 0 0,-1-1 0 0 0,0 0 0 0 0,1 0 1 0 0,0 0-1 0 0,0 0 0 0 0,1-7 0 0 0,3-8 98 0 0,1 0 1 0 0,0 1-1 0 0,2-1 0 0 0,13-26 0 0 0,43-66 346 0 0,-30 58-439 0 0,2 2-1 0 0,51-57 0 0 0,-60 80-62 0 0,1 1 0 0 0,1 1 0 0 0,2 1 0 0 0,56-36 0 0 0,-78 56-237 0 0,1 0 0 0 0,0 0 0 0 0,0 1 0 0 0,0 0 0 0 0,0 1 0 0 0,1 0 0 0 0,0 1 0 0 0,11-3 0 0 0,-16 5 64 0 0,-1 0 0 0 0,1 0 0 0 0,-1 0 0 0 0,1 0 0 0 0,-1 1 0 0 0,1 0 0 0 0,-1 0 0 0 0,1 0 0 0 0,-1 0 0 0 0,0 1 0 0 0,0 0 0 0 0,0 0 0 0 0,0 0 0 0 0,0 0 0 0 0,0 0 0 0 0,0 1 0 0 0,-1 0 0 0 0,1 0 0 0 0,-1 0 0 0 0,4 3 0 0 0,4 8-2576 0 0,1 3-4184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1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95 240 7367 0 0,'0'0'9683'0'0,"8"2"-8023"0"0,-3-1-1454 0 0,1-1 1 0 0,-1 1 0 0 0,1-1-1 0 0,-1 0 1 0 0,0-1-1 0 0,1 1 1 0 0,6-2-1 0 0,41-13 590 0 0,-26 7-472 0 0,-12 4-208 0 0,36-10 149 0 0,0-1-1 0 0,59-29 0 0 0,-66 23-195 0 0,-1-3 1 0 0,55-38-1 0 0,-96 60-79 0 0,0 0-1 0 0,0 1 1 0 0,-1-1-1 0 0,1 0 1 0 0,0 0 0 0 0,-1 0-1 0 0,1 0 1 0 0,-1 0-1 0 0,1 0 1 0 0,0-4-1 0 0,-2 6 4 0 0,0 0 0 0 0,0-1-1 0 0,0 1 1 0 0,0 0 0 0 0,0 0-1 0 0,0-1 1 0 0,0 1-1 0 0,0 0 1 0 0,0 0 0 0 0,0-1-1 0 0,0 1 1 0 0,0 0-1 0 0,0 0 1 0 0,0-1 0 0 0,-1 1-1 0 0,1 0 1 0 0,0 0-1 0 0,0 0 1 0 0,0-1 0 0 0,0 1-1 0 0,-1 0 1 0 0,1 0 0 0 0,0 0-1 0 0,0-1 1 0 0,0 1-1 0 0,-1 0 1 0 0,1 0 0 0 0,0 0-1 0 0,0 0 1 0 0,-1 0-1 0 0,1 0 1 0 0,0 0 0 0 0,0-1-1 0 0,-1 1 1 0 0,1 0-1 0 0,-1 0 1 0 0,-9-2-105 0 0,-7 4 5 0 0,1 1 0 0 0,-1 0 1 0 0,1 1-1 0 0,-1 1 0 0 0,-19 8 0 0 0,-25 11 14 0 0,-99 56 0 0 0,-47 51 76 0 0,193-121 17 0 0,1 1 0 0 0,-18 16 0 0 0,26-21 0 0 0,0-1 0 0 0,0 1 0 0 0,1 0 0 0 0,0 0 0 0 0,0 0 0 0 0,0 1 0 0 0,-5 13 0 0 0,8-18-2 0 0,1 0-1 0 0,0-1 1 0 0,-1 1-1 0 0,1 0 0 0 0,0 0 1 0 0,0 0-1 0 0,0-1 1 0 0,0 1-1 0 0,0 0 1 0 0,0 0-1 0 0,0 0 1 0 0,1-1-1 0 0,-1 1 1 0 0,0 0-1 0 0,1 0 0 0 0,0-1 1 0 0,-1 1-1 0 0,1 0 1 0 0,0-1-1 0 0,0 1 1 0 0,0-1-1 0 0,0 1 1 0 0,0-1-1 0 0,0 0 1 0 0,1 1-1 0 0,-1-1 0 0 0,0 0 1 0 0,1 0-1 0 0,-1 0 1 0 0,1 0-1 0 0,-1 0 1 0 0,1 0-1 0 0,-1 0 1 0 0,4 1-1 0 0,4 2-26 0 0,0-1 0 0 0,0 0 0 0 0,1-1 0 0 0,-1 0 0 0 0,11 1 1 0 0,19 1-1136 0 0,65-2 1 0 0,-61-4-48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1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88 12495 0 0,'13'-11'621'0'0,"-2"2"-167"0"0,1-2 1 0 0,-1 0-1 0 0,15-20 2476 0 0,-26 31-2810 0 0,0-1 1 0 0,0 1-1 0 0,0-1 1 0 0,0 1-1 0 0,0-1 1 0 0,0 0-1 0 0,0 1 1 0 0,0-1-1 0 0,0 1 1 0 0,0-1-1 0 0,-1 1 1 0 0,1-1-1 0 0,0 1 1 0 0,0-1-1 0 0,-1 1 1 0 0,1-1-1 0 0,0 1 1 0 0,-1 0-1 0 0,1-1 1 0 0,0 1-1 0 0,-1-1 1 0 0,1 1-1 0 0,-1 0 1 0 0,1-1-1 0 0,0 1 1 0 0,-1 0-1 0 0,1-1 1 0 0,-1 1-1 0 0,1 0 1 0 0,-2-1-1 0 0,0 1-13 0 0,1 0 1 0 0,-1 0-1 0 0,0 0 0 0 0,0 0 0 0 0,0 0 0 0 0,1 0 1 0 0,-1 0-1 0 0,0 1 0 0 0,-3 0 0 0 0,-4 2-2 0 0,-1 1-1 0 0,-14 8 1 0 0,-8 6-74 0 0,2 2 1 0 0,0 2-1 0 0,1 0 1 0 0,-44 45-1 0 0,56-48-9 0 0,0 1 0 0 0,-20 30-1 0 0,30-40-10 0 0,1 0-1 0 0,1 1 0 0 0,-1 0 0 0 0,2 0 0 0 0,-1 0 0 0 0,2 1 1 0 0,-4 15-1 0 0,6-23 3 0 0,1-1 0 0 0,0 1 0 0 0,-1-1 0 0 0,2 1 0 0 0,-1-1 0 0 0,0 1-1 0 0,1-1 1 0 0,-1 1 0 0 0,1-1 0 0 0,0 1 0 0 0,0-1 0 0 0,0 0 0 0 0,1 1 0 0 0,-1-1 0 0 0,1 0 0 0 0,0 0 0 0 0,-1 0 0 0 0,1 0 0 0 0,1 0 0 0 0,-1-1 0 0 0,0 1 0 0 0,1 0 0 0 0,4 3 0 0 0,-2-3 3 0 0,0 0 1 0 0,1 0 0 0 0,-1 0-1 0 0,0-1 1 0 0,1 1 0 0 0,-1-1-1 0 0,1-1 1 0 0,0 1-1 0 0,0-1 1 0 0,-1 0 0 0 0,1 0-1 0 0,0-1 1 0 0,9 0 0 0 0,10-2-215 0 0,-1 0 0 0 0,1-3 0 0 0,34-9 0 0 0,70-30-2513 0 0,-74 22 971 0 0,3-4-284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1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63 4607 0 0,'6'-8'525'0'0,"0"0"1"0"0,-1 0-1 0 0,-1-1 0 0 0,7-20 13773 0 0,-22 89-13833 0 0,-2-1-1 0 0,-35 98 1 0 0,-67 107-223 0 0,-211 294 11 0 0,272-478-221 0 0,-20 33-3581 0 0,69-104 1184 0 0</inkml:trace>
  <inkml:trace contextRef="#ctx0" brushRef="#br0" timeOffset="1">142 823 14279 0 0,'-18'3'456'0'0,"-1"1"-1"0"0,-23 10 1 0 0,37-13-261 0 0,0 1-1 0 0,0 1 1 0 0,1-1 0 0 0,-1 1-1 0 0,1 0 1 0 0,-1 0 0 0 0,1 0-1 0 0,0 0 1 0 0,0 1 0 0 0,0 0-1 0 0,0-1 1 0 0,-4 9 0 0 0,7-11 1110 0 0,3 0-894 0 0,12-1-179 0 0,-1-1 1 0 0,1 0 0 0 0,-1 0 0 0 0,0-2 0 0 0,0 1 0 0 0,25-10 0 0 0,0 2 107 0 0,208-59 457 0 0,-22 6-482 0 0,144-35 1268 0 0,-326 84-1774 0 0,-40 14-276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1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44 554 5983 0 0,'0'0'14300'0'0,"0"-1"-14097"0"0,-14-55 452 0 0,9 38-630 0 0,0 0 0 0 0,1 0 0 0 0,1 0 0 0 0,-1-24 0 0 0,5 29-19 0 0,0 1 0 0 0,0-1 0 0 0,1 0 0 0 0,1 0 0 0 0,0 1 0 0 0,1-1 1 0 0,0 1-1 0 0,1 0 0 0 0,1 1 0 0 0,9-18 0 0 0,-4 13-45 0 0,0 0 1 0 0,1 0-1 0 0,1 2 1 0 0,0-1-1 0 0,1 2 1 0 0,21-17-1 0 0,-20 19-28 0 0,1 1 0 0 0,0 1 0 0 0,1 0 0 0 0,29-11 0 0 0,-12 8-37 0 0,54-11 1 0 0,-59 17 61 0 0,1 2 0 0 0,-1 0 0 0 0,56 2 0 0 0,-68 3 84 0 0,0 1 1 0 0,0 0 0 0 0,-1 1-1 0 0,1 1 1 0 0,-1 0 0 0 0,1 1-1 0 0,-2 1 1 0 0,21 10 0 0 0,-32-13-14 0 0,0-1 1 0 0,0 1 0 0 0,0 0 0 0 0,0 0 0 0 0,0 0 0 0 0,-1 0 0 0 0,1 1 0 0 0,-1 0 0 0 0,0-1 0 0 0,0 1 0 0 0,-1 0 0 0 0,1 0-1 0 0,-1 1 1 0 0,0-1 0 0 0,0 1 0 0 0,0-1 0 0 0,0 1 0 0 0,-1-1 0 0 0,0 1 0 0 0,1 6 0 0 0,-2-5-6 0 0,1 1 0 0 0,-1 0 0 0 0,0-1 0 0 0,-1 1 1 0 0,0 0-1 0 0,0-1 0 0 0,0 1 0 0 0,-1-1 0 0 0,0 1 0 0 0,0-1 1 0 0,-1 0-1 0 0,0 0 0 0 0,0 0 0 0 0,-5 7 0 0 0,-3 3-21 0 0,-1-1 0 0 0,-1 0 0 0 0,-1 0 0 0 0,0-1 0 0 0,0-1 0 0 0,-2-1 0 0 0,1 0 1 0 0,-2-1-1 0 0,1 0 0 0 0,-1-1 0 0 0,-1-1 0 0 0,0-1 0 0 0,-32 10 0 0 0,3-5-184 0 0,-1-3-1 0 0,-67 7 1 0 0,60-10-6 0 0,-4 3-1606 0 0,-84 25 0 0 0,97-20-1351 0 0,36-14 1618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1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56 2759 0 0,'11'-14'135'0'0,"-7"8"-33"0"0,0 1 1 0 0,1 0 0 0 0,0 0 0 0 0,0 0-1 0 0,7-5 1 0 0,-11 9 222 0 0,-1 1 0 0 0,1-1-1 0 0,-1 1 1 0 0,1-1 0 0 0,0 1 0 0 0,0-1 0 0 0,-1 1-1 0 0,1 0 1 0 0,0-1 0 0 0,0 1 0 0 0,-1 0-1 0 0,1 0 1 0 0,0-1 0 0 0,0 1 0 0 0,0 0 0 0 0,-1 0-1 0 0,1 0 1 0 0,0 0 0 0 0,0 0 0 0 0,0 0-1 0 0,0 0 1 0 0,-1 0 0 0 0,1 1 0 0 0,0-1 0 0 0,0 0-1 0 0,0 0 1 0 0,-1 1 0 0 0,1-1 0 0 0,0 1-1 0 0,0-1 1 0 0,-1 0 0 0 0,1 1 0 0 0,0-1 0 0 0,-1 1-1 0 0,1-1 1 0 0,-1 1 0 0 0,1 0 0 0 0,0 1-1 0 0,1-1-188 0 0,-1 1 0 0 0,0 0 0 0 0,0 0-1 0 0,0 0 1 0 0,0 0 0 0 0,0 0 0 0 0,0 0-1 0 0,-1 0 1 0 0,1 0 0 0 0,-1 0-1 0 0,0 1 1 0 0,1-1 0 0 0,-1 2 0 0 0,-1 6-74 0 0,-1 0 0 0 0,0-1 1 0 0,0 1-1 0 0,-1-1 1 0 0,0 0-1 0 0,0 0 1 0 0,-1 0-1 0 0,-1 0 1 0 0,-9 15-1 0 0,-7 5 18 0 0,-32 37 0 0 0,23-31 10 0 0,-104 142 96 0 0,3-5-129 0 0,81-110-79 0 0,-137 158 173 0 0,157-190-248 0 0,0-1 0 0 0,-2-1 0 0 0,-1-2 0 0 0,-65 39 0 0 0,94-62-29 0 0,3-3-14 0 0,0 1-1 0 0,0-1 0 0 0,1 1 0 0 0,-1-1 0 0 0,0 1 0 0 0,0-1 0 0 0,0 1 0 0 0,0-1 1 0 0,0 0-1 0 0,0 1 0 0 0,-1-1 0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1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173 237 10135 0 0,'-1'3'778'0'0,"-10"30"-286"0"0,1-3 3870 0 0,10-29-4176 0 0,0 1-1 0 0,0-1 0 0 0,0 1 1 0 0,0-1-1 0 0,0 1 0 0 0,0-1 1 0 0,0 1-1 0 0,0-1 0 0 0,1 0 1 0 0,-1 1-1 0 0,1-1 0 0 0,0 3 1 0 0,-1-4-44 0 0,1 1-82 0 0,-1-1-1 0 0,1 0 0 0 0,-1 0 0 0 0,1 1 1 0 0,-1-1-1 0 0,1 0 0 0 0,-1 0 0 0 0,1 0 1 0 0,-1 0-1 0 0,1 1 0 0 0,0-1 1 0 0,-1 0-1 0 0,1 0 0 0 0,-1 0 0 0 0,1 0 1 0 0,-1 0-1 0 0,1-1 0 0 0,-1 1 1 0 0,1 0-1 0 0,0 0 0 0 0,0 0 96 0 0,11-2 201 0 0,-1 0-1 0 0,0 0 0 0 0,1-1 0 0 0,16-6 1 0 0,43-23 307 0 0,-47 21-455 0 0,27-16-142 0 0,-1-1 0 0 0,-1-3 0 0 0,46-38 0 0 0,-84 60-224 0 0,20-20 0 0 0,-28 26 66 0 0,0 0 0 0 0,-1 0 0 0 0,1 0 0 0 0,-1 0 0 0 0,0 0 0 0 0,0-1 0 0 0,0 1 0 0 0,-1-1 0 0 0,1 1 0 0 0,-1-1 0 0 0,0 1 0 0 0,2-7 0 0 0,-3 10 54 0 0,0-1 0 0 0,0 0 1 0 0,0 0-1 0 0,0 0 0 0 0,0 0 0 0 0,0 0 0 0 0,0 1 0 0 0,-1-1 0 0 0,1 0 0 0 0,0 0 1 0 0,0 0-1 0 0,-1 1 0 0 0,1-1 0 0 0,0 0 0 0 0,-1 0 0 0 0,1 1 0 0 0,-1-1 0 0 0,1 0 1 0 0,-1 1-1 0 0,1-1 0 0 0,-1 0 0 0 0,1 1 0 0 0,-1-1 0 0 0,0 1 0 0 0,1-1 0 0 0,-1 1 1 0 0,0-1-1 0 0,0 1 0 0 0,1-1 0 0 0,-1 1 0 0 0,0 0 0 0 0,0 0 0 0 0,0-1 0 0 0,1 1 1 0 0,-1 0-1 0 0,0 0 0 0 0,0 0 0 0 0,0 0 0 0 0,0 0 0 0 0,1 0 0 0 0,-3 0 0 0 0,-3 0-176 0 0,0 1-1 0 0,0 0 0 0 0,0 0 0 0 0,-8 3 0 0 0,14-4 211 0 0,-77 24-581 0 0,-124 60-1 0 0,61-8 1047 0 0,115-60-327 0 0,1 1 1 0 0,1 1-1 0 0,-28 30 1 0 0,45-43-82 0 0,0 2 0 0 0,1-1 1 0 0,0 1-1 0 0,0 0 0 0 0,1 0 0 0 0,0 0 1 0 0,-4 8-1 0 0,7-12-34 0 0,1-1-1 0 0,-1 1 1 0 0,0-1 0 0 0,0 1 0 0 0,1 0-1 0 0,0-1 1 0 0,-1 1 0 0 0,1 0 0 0 0,0-1-1 0 0,0 1 1 0 0,1 0 0 0 0,-1 0 0 0 0,1-1-1 0 0,-1 1 1 0 0,1-1 0 0 0,0 1 0 0 0,0-1-1 0 0,0 1 1 0 0,0-1 0 0 0,0 1 0 0 0,0-1-1 0 0,1 0 1 0 0,-1 1 0 0 0,1-1-1 0 0,2 2 1 0 0,2 2 10 0 0,1 0-1 0 0,0-1 1 0 0,0 1 0 0 0,1-2-1 0 0,0 1 1 0 0,-1-1 0 0 0,1 0-1 0 0,1-1 1 0 0,-1 1-1 0 0,0-2 1 0 0,14 3 0 0 0,11 2-335 0 0,56 2 1 0 0,-73-8 31 0 0,25 0-662 0 0,1-2-51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2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16 13591 0 0,'0'0'622'0'0,"1"-2"-13"0"0,7-4-392 0 0,0-2 3622 0 0,-11 9-3708 0 0,0-1 1 0 0,0 1-1 0 0,0 0 1 0 0,1 0-1 0 0,-1 1 0 0 0,0-1 1 0 0,0 0-1 0 0,1 1 1 0 0,-1 0-1 0 0,-3 2 0 0 0,-6 4 88 0 0,-34 18 38 0 0,-201 125 481 0 0,200-114-504 0 0,1 2 0 0 0,-56 63 0 0 0,86-84-83 0 0,-25 34 1 0 0,37-46-113 0 0,0 1 0 0 0,0 0 0 0 0,1 0 0 0 0,0 0 0 0 0,0 0 0 0 0,0 0 0 0 0,1 1 0 0 0,0-1 0 0 0,-1 12 0 0 0,3-17-32 0 0,0 0 0 0 0,0 0 0 0 0,0-1-1 0 0,0 1 1 0 0,0 0 0 0 0,1 0-1 0 0,-1 0 1 0 0,1 0 0 0 0,-1 0-1 0 0,1-1 1 0 0,0 1 0 0 0,-1 0-1 0 0,1 0 1 0 0,0-1 0 0 0,0 1-1 0 0,1-1 1 0 0,1 3 0 0 0,-1-2 10 0 0,1 1 1 0 0,-1-1 0 0 0,1 0-1 0 0,0 0 1 0 0,0-1 0 0 0,0 1-1 0 0,0-1 1 0 0,0 1-1 0 0,4 0 1 0 0,3 1 13 0 0,0-1 0 0 0,0 0 0 0 0,0-1 0 0 0,1 0 0 0 0,15 0 0 0 0,27-5-577 0 0,55-12-1 0 0,-86 12-110 0 0,4-1-2780 0 0,32-10 0 0 0,-14 0-2955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2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223 323 6911 0 0,'-1'0'11387'0'0,"-6"3"-10518"0"0,4-1-648 0 0,0-1 1 0 0,1 1-1 0 0,-1 0 0 0 0,0 0 0 0 0,1 0 0 0 0,0 1 0 0 0,-1-1 1 0 0,1 1-1 0 0,0-1 0 0 0,0 1 0 0 0,1 0 0 0 0,-1 0 0 0 0,-2 5 1 0 0,-2 6 278 0 0,-7 25 1 0 0,9-24-202 0 0,-69 189 1086 0 0,10-74-3803 0 0,51-106-1593 0 0,9-17 848 0 0,-3 3-3467 0 0</inkml:trace>
  <inkml:trace contextRef="#ctx0" brushRef="#br0" timeOffset="1">498 11 7831 0 0,'0'0'760'0'0,"4"-8"2560"0"0,6 6 584 0 0,2 10-3904 0 0,-2 0-128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2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0 15119 0 0,'0'0'1699'0'0,"-2"1"-1192"0"0,-35 27 805 0 0,-65 63 1 0 0,26-20-1076 0 0,49-49-169 0 0,-1 0 0 0 0,-48 26 0 0 0,53-34-68 0 0,-34 27 0 0 0,45-30 0 0 0,10-8 0 0 0,1 0 0 0 0,-1 8-12 0 0,3-9 5 0 0,0 0-1 0 0,0-1 1 0 0,0 1 0 0 0,0 0-1 0 0,0 0 1 0 0,0 0-1 0 0,1-1 1 0 0,-1 1-1 0 0,0-1 1 0 0,4 3 0 0 0,17 14-52 0 0,-7-9-56 0 0,1-1 0 0 0,-1 0-1 0 0,2-1 1 0 0,21 6 0 0 0,22 9-197 0 0,-38-12 263 0 0,-6-4 201 0 0,0 2 0 0 0,0-1 1 0 0,21 16-1 0 0,-36-22 110 0 0,0 1 56 0 0,0-1-264 0 0,-1 0-1 0 0,0 0 0 0 0,1 0 1 0 0,-1 0-1 0 0,0 0 0 0 0,1 0 1 0 0,-1 0-1 0 0,0 0 0 0 0,0 0 0 0 0,0 0 1 0 0,0 0-1 0 0,0 1 0 0 0,0-1 1 0 0,0 0-1 0 0,0 0 0 0 0,-1 0 1 0 0,1 0-1 0 0,0 0 0 0 0,-1 0 1 0 0,0 2-1 0 0,0-1 9 0 0,-1 0 1 0 0,1 0-1 0 0,-1 0 0 0 0,1-1 0 0 0,-1 1 0 0 0,0 0 1 0 0,0-1-1 0 0,-4 4 0 0 0,-3 0 36 0 0,-1 1 0 0 0,0-2-1 0 0,-13 5 1 0 0,23-9-97 0 0,-35 12 64 0 0,-1-1 0 0 0,0-2 0 0 0,-58 7 0 0 0,36-11-254 0 0,-92-3-1 0 0,143-2-120 0 0,-20-3-35 0 0,12-2-5514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0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78 11487 0 0,'16'-12'537'0'0,"1"1"0"0"0,1 0-1 0 0,29-13 1 0 0,-2 7 2739 0 0,-44 16-3116 0 0,0 1 1 0 0,0 0-1 0 0,1-1 0 0 0,-1 1 0 0 0,0 0 1 0 0,0 0-1 0 0,0 0 0 0 0,0 0 1 0 0,0 0-1 0 0,0 0 0 0 0,0 0 1 0 0,0 0-1 0 0,0 1 0 0 0,1-1 1 0 0,-1 0-1 0 0,1 1 0 0 0,0 0 260 0 0,-2 1-286 0 0,0 2-92 0 0,0 1 1 0 0,0-1-1 0 0,-1 1 1 0 0,1-1-1 0 0,-1 0 1 0 0,0 1-1 0 0,0-1 1 0 0,0 0-1 0 0,-1 0 1 0 0,1 1 0 0 0,-1-1-1 0 0,0 0 1 0 0,-1-1-1 0 0,-2 6 1 0 0,-7 7 49 0 0,-25 28 1 0 0,30-37-74 0 0,-226 221 138 0 0,99-101-348 0 0,-66 75-407 0 0,197-199 591 0 0,-60 67-68 0 0,57-61 64 0 0,-1-1-1 0 0,2 1 1 0 0,-1 0 0 0 0,1 0 0 0 0,0 1 0 0 0,-5 17 0 0 0,9-23 17 0 0,0-1 1 0 0,1 0-1 0 0,-1 1 0 0 0,1-1 0 0 0,0 0 0 0 0,-1 1 1 0 0,2-1-1 0 0,-1 0 0 0 0,0 1 0 0 0,1-1 0 0 0,-1 0 1 0 0,1 1-1 0 0,0-1 0 0 0,3 6 0 0 0,-2-4 15 0 0,1-1 1 0 0,-1 0-1 0 0,1 0 0 0 0,0 0 0 0 0,1-1 1 0 0,-1 1-1 0 0,1-1 0 0 0,-1 0 0 0 0,6 4 1 0 0,7 3 127 0 0,-1-2 1 0 0,1 0-1 0 0,0 0 1 0 0,26 7 0 0 0,-2-2 96 0 0,0-2 1 0 0,0-1 0 0 0,61 5-1 0 0,-91-14-245 0 0,-6-1 6 0 0,-1 0 0 0 0,1 0 0 0 0,-1 1 0 0 0,1-1 0 0 0,-1 1-1 0 0,0 0 1 0 0,6 2 0 0 0,-8-3-39 0 0,0 0-1 0 0,0 1 0 0 0,0-1 1 0 0,0 0-1 0 0,0 1 0 0 0,-1-1 1 0 0,1 1-1 0 0,0-1 0 0 0,0 1 1 0 0,0 0-1 0 0,-1-1 0 0 0,1 1 1 0 0,0 0-1 0 0,0 0 0 0 0,-1-1 1 0 0,1 1-1 0 0,-1 0 0 0 0,1 0 1 0 0,-1 0-1 0 0,1 0 0 0 0,-1 0 1 0 0,1 0-1 0 0,-1-1 0 0 0,0 1 1 0 0,0 0-1 0 0,1 0 0 0 0,-1 0 1 0 0,0 0-1 0 0,0 0 0 0 0,0 0 1 0 0,0 0-1 0 0,0 0 0 0 0,0 0 1 0 0,0 0-1 0 0,-1 0 0 0 0,1 0 1 0 0,0 0-1 0 0,0 0 0 0 0,-1 0 1 0 0,1 0-1 0 0,-1 1 1 0 0,-1 2-470 0 0,1-1 1 0 0,-1 0 0 0 0,0 0 0 0 0,0 0 0 0 0,0 0 0 0 0,-1 0 0 0 0,1 0 0 0 0,-1-1 0 0 0,-4 4 0 0 0,-2 0-5445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2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 4607 0 0,'-1'-8'12884'0'0,"-10"26"-11643"0"0,1-1 0 0 0,0 1 0 0 0,1 1-1 0 0,-7 24 1 0 0,-1 10-1263 0 0,-15 43-147 0 0,32-96 166 0 0,-7 17-750 0 0,0-1 0 0 0,0 0 1 0 0,-11 16-1 0 0,11-23-1604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2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9991 0 0,'0'0'1080'0'0,"-6"10"-1080"0"0,0-1 0 0 0,2 3-4416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2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16 12551 0 0,'0'0'1135'0'0,"-1"0"-932"0"0,-5 2-44 0 0,0-1-1 0 0,1 1 1 0 0,-1 0 0 0 0,1 1 0 0 0,0 0 0 0 0,0-1 0 0 0,0 1 0 0 0,0 1 0 0 0,0-1 0 0 0,1 1 0 0 0,-1 0 0 0 0,1 0 0 0 0,0 0-1 0 0,0 1 1 0 0,-3 4 0 0 0,-9 12 335 0 0,7-10-106 0 0,-14 23 0 0 0,8-9-145 0 0,-30 36 1 0 0,31-44-4 0 0,1 0-1 0 0,1 1 1 0 0,0 1-1 0 0,-11 26 1 0 0,22-44-171 0 0,0 1 1 0 0,1-1-1 0 0,-1 1 1 0 0,1 0 0 0 0,0-1-1 0 0,-1 1 1 0 0,1-1-1 0 0,0 1 1 0 0,0 0-1 0 0,0-1 1 0 0,0 1-1 0 0,0 0 1 0 0,1-1-1 0 0,-1 1 1 0 0,0-1 0 0 0,1 1-1 0 0,-1 0 1 0 0,1-1-1 0 0,-1 1 1 0 0,1-1-1 0 0,0 1 1 0 0,0-1-1 0 0,0 0 1 0 0,0 1-1 0 0,0-1 1 0 0,0 0 0 0 0,0 0-1 0 0,0 1 1 0 0,0-1-1 0 0,1 0 1 0 0,-1 0-1 0 0,0 0 1 0 0,1-1-1 0 0,2 2 1 0 0,1 1 23 0 0,1 0 1 0 0,-1-1-1 0 0,1 0 1 0 0,0-1-1 0 0,0 1 0 0 0,0-1 1 0 0,11 1-1 0 0,-9-2-61 0 0,1 0 0 0 0,0-1-1 0 0,0 0 1 0 0,0-1 0 0 0,-1 1-1 0 0,1-2 1 0 0,9-3 0 0 0,59-27 266 0 0,-41 15-242 0 0,-36 18-56 0 0,16-6-33 0 0,0-2 0 0 0,-1 0-1 0 0,0 0 1 0 0,23-18 0 0 0,-35 23 23 0 0,0 1 1 0 0,0-1 0 0 0,0 0 0 0 0,-1 0 0 0 0,1 0-1 0 0,-1 0 1 0 0,1 0 0 0 0,-1-1 0 0 0,0 1 0 0 0,-1 0 0 0 0,1-1-1 0 0,-1 0 1 0 0,1 1 0 0 0,-1-1 0 0 0,0 0 0 0 0,0 0-1 0 0,-1 0 1 0 0,1 1 0 0 0,-1-1 0 0 0,0 0 0 0 0,0 0-1 0 0,0 0 1 0 0,0 0 0 0 0,-1 0 0 0 0,0 0 0 0 0,-1-6-1 0 0,-2 0-72 0 0,-1 0 0 0 0,0 0 0 0 0,0 0 0 0 0,-1 1 0 0 0,0 0-1 0 0,0 0 1 0 0,-1 0 0 0 0,0 1 0 0 0,-1 0 0 0 0,0 1-1 0 0,0-1 1 0 0,-11-6 0 0 0,7 6-221 0 0,0-1 1 0 0,-1 2-1 0 0,0 0 0 0 0,0 1 0 0 0,-1 0 0 0 0,0 1 1 0 0,0 0-1 0 0,-21-4 0 0 0,33 9-409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2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9 512 13823 0 0,'0'-2'1062'0'0,"0"-8"259"0"0,-1 0 0 0 0,-3-14 0 0 0,3 19-625 0 0,0 0 0 0 0,0 0 1 0 0,1 0-1 0 0,0 0 0 0 0,0-8 0 0 0,1 11-626 0 0,-1 0 0 0 0,1-1 1 0 0,0 1-1 0 0,0-1 0 0 0,0 1 1 0 0,0 0-1 0 0,0 0 0 0 0,0-1 0 0 0,1 1 1 0 0,-1 0-1 0 0,1 0 0 0 0,-1 0 1 0 0,1 0-1 0 0,3-2 0 0 0,44-38 0 0 0,3 1 1 0 0,81-49-1 0 0,123-46-1076 0 0,-79 61-106 0 0,-172 74 1103 0 0,0-1-1 0 0,1 0 1 0 0,-1 1-1 0 0,0 0 1 0 0,1 1-1 0 0,5-1 1 0 0,3 4 13 0 0,-13-3 3 0 0,0 1 0 0 0,-1 0 1 0 0,1 0-1 0 0,0 0 0 0 0,0 0 1 0 0,-1 0-1 0 0,1 0 0 0 0,0 1 1 0 0,-1-1-1 0 0,1 0 0 0 0,-1 0 1 0 0,1 0-1 0 0,-1 0 0 0 0,0 1 1 0 0,0-1-1 0 0,1 0 0 0 0,-1 1 1 0 0,0-1-1 0 0,0 0 0 0 0,0 0 1 0 0,0 1-1 0 0,0-1 0 0 0,-1 0 1 0 0,1 2-1 0 0,-10 33 156 0 0,10-34-145 0 0,-13 30 186 0 0,-2 0 0 0 0,0-2 1 0 0,-27 39-1 0 0,23-38 13 0 0,0 1 0 0 0,-22 55 0 0 0,38-80-201 0 0,1-1 0 0 0,0 1-1 0 0,1 0 1 0 0,-1 0 0 0 0,1 0 0 0 0,0 0 0 0 0,1 0 0 0 0,0 0 0 0 0,1 11-1 0 0,0-14-10 0 0,0 0-1 0 0,0-1 0 0 0,0 1 0 0 0,0 0 0 0 0,0-1 0 0 0,1 1 0 0 0,0-1 0 0 0,0 0 0 0 0,0 1 0 0 0,0-1 0 0 0,0 0 0 0 0,1 0 0 0 0,-1 0 0 0 0,1-1 1 0 0,0 1-1 0 0,0-1 0 0 0,0 1 0 0 0,6 3 0 0 0,2 0 28 0 0,0-1 0 0 0,1 0-1 0 0,-1-1 1 0 0,1 0 0 0 0,16 3 0 0 0,-3-2-1026 0 0,41 2-1 0 0,-28-6-7026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2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75 108 2303 0 0,'-1'2'4412'0'0,"-7"5"-2828"0"0,2 1-1 0 0,-1 0 1 0 0,-7 13-1 0 0,8-11-1328 0 0,1-1-1 0 0,0 2 0 0 0,1-1 1 0 0,0 0-1 0 0,0 1 1 0 0,1 0-1 0 0,1 0 0 0 0,0 0 1 0 0,0 0-1 0 0,0 14 0 0 0,2-12-148 0 0,0 26 55 0 0,6 46 0 0 0,-1-22-108 0 0,6 33 53 0 0,-10-92-63 0 0,-1-3-43 0 0,1 0 0 0 0,0 0 1 0 0,-1 1-1 0 0,1-1 1 0 0,0 0-1 0 0,0 0 0 0 0,-1 0 1 0 0,1 0-1 0 0,0-1 1 0 0,0 1-1 0 0,0 0 0 0 0,0 0 1 0 0,0 0-1 0 0,0-1 1 0 0,0 1-1 0 0,1-1 0 0 0,-1 1 1 0 0,0-1-1 0 0,0 1 1 0 0,0-1-1 0 0,1 1 0 0 0,-1-1 1 0 0,0 0-1 0 0,1 0 1 0 0,-1 0-1 0 0,0 0 0 0 0,0 0 1 0 0,2 0-1 0 0,0-1 0 0 0,1 0 0 0 0,-1 0 0 0 0,0-1-1 0 0,0 1 1 0 0,0-1 0 0 0,0 1 0 0 0,4-5-1 0 0,1 1 2 0 0,10-7-7 0 0,0-1-1 0 0,-1 0 1 0 0,-1-2-1 0 0,19-19 0 0 0,52-71-251 0 0,-47 53-3 0 0,-9 5-531 0 0,-30 45 651 0 0,-1 6 222 0 0,-1 0-1 0 0,0 1 1 0 0,1-1 0 0 0,-2-1-1 0 0,1 1 1 0 0,-3 6 0 0 0,-2 8 159 0 0,-2 9-72 0 0,2 0 0 0 0,-3 36 0 0 0,8-55-148 0 0,0 0 0 0 0,1 1-1 0 0,0-1 1 0 0,1 0 0 0 0,0 0-1 0 0,0 1 1 0 0,1-1 0 0 0,0 0-1 0 0,0 0 1 0 0,1 0 0 0 0,0-1 0 0 0,5 10-1 0 0,-7-15 11 0 0,0 0 0 0 0,0-1 0 0 0,1 1 0 0 0,-1-1-1 0 0,1 1 1 0 0,-1-1 0 0 0,1 0 0 0 0,0 1 0 0 0,0-1 0 0 0,-1 0-1 0 0,1 0 1 0 0,0 0 0 0 0,0-1 0 0 0,0 1 0 0 0,0 0 0 0 0,0-1-1 0 0,0 1 1 0 0,0-1 0 0 0,0 0 0 0 0,0 1 0 0 0,0-1-1 0 0,0 0 1 0 0,1 0 0 0 0,-1-1 0 0 0,0 1 0 0 0,0 0 0 0 0,0-1-1 0 0,0 1 1 0 0,4-2 0 0 0,5-2 175 0 0,1-1 1 0 0,-1 0-1 0 0,20-12 0 0 0,-24 13-202 0 0,20-11 61 0 0,0-1 0 0 0,-2-1 1 0 0,0-2-1 0 0,-1 0 0 0 0,33-35 0 0 0,-30 22-23 0 0,-2-1 0 0 0,-1-1 0 0 0,-2-1 0 0 0,32-70 1 0 0,-1 6 291 0 0,-11 24-720 0 0,-41 73 107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2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95 9671 0 0,'-2'1'748'0'0,"-5"0"-609"0"0,-1 2-1 0 0,1-1 0 0 0,-1 1 0 0 0,1 0 1 0 0,0 0-1 0 0,0 1 0 0 0,0 0 0 0 0,1 0 1 0 0,0 1-1 0 0,-1-1 0 0 0,-9 11 0 0 0,5-2 143 0 0,0 0-1 0 0,1 0 0 0 0,1 1 0 0 0,-13 23 0 0 0,20-33-278 0 0,-19 35 832 0 0,-21 55-1 0 0,37-82-657 0 0,1-1-1 0 0,1 1 1 0 0,0 0-1 0 0,1 0 1 0 0,0 1-1 0 0,0-1 1 0 0,2 0-1 0 0,-1 0 1 0 0,4 22-1 0 0,-3-32-99 0 0,1 0-1 0 0,0-1 0 0 0,0 1 1 0 0,-1-1-1 0 0,1 1 1 0 0,0-1-1 0 0,1 1 0 0 0,-1-1 1 0 0,0 0-1 0 0,0 1 0 0 0,1-1 1 0 0,-1 0-1 0 0,1 0 1 0 0,-1 0-1 0 0,1 0 0 0 0,-1 0 1 0 0,1 0-1 0 0,-1-1 1 0 0,1 1-1 0 0,0-1 0 0 0,-1 1 1 0 0,1-1-1 0 0,0 1 0 0 0,0-1 1 0 0,3 0-1 0 0,1 1 68 0 0,1-1 0 0 0,0 0 0 0 0,-1-1 0 0 0,1 0 0 0 0,-1 0 0 0 0,1 0 0 0 0,-1-1 0 0 0,1 0 0 0 0,-1 0 0 0 0,0-1 0 0 0,6-3 0 0 0,-3 1-99 0 0,-1 0-1 0 0,0-1 0 0 0,0 0 0 0 0,0 0 1 0 0,-1-1-1 0 0,0 1 0 0 0,6-9 0 0 0,-4 4-43 0 0,-1-1 0 0 0,0 0 0 0 0,-1 0 0 0 0,-1 0 0 0 0,0-1 0 0 0,0 1 0 0 0,-1-2 0 0 0,-1 1 0 0 0,0 0 0 0 0,3-25 0 0 0,-5 15-48 0 0,0 0 1 0 0,-2 0 0 0 0,-1-1 0 0 0,-6-39-1 0 0,5 50-148 0 0,-1 0 0 0 0,-1 0 0 0 0,0 1 0 0 0,-1 0 0 0 0,0 0 0 0 0,0 0 0 0 0,-2 0-1 0 0,1 1 1 0 0,-17-21 0 0 0,22 31-58 0 0,-6-6 296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2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9671 0 0,'0'0'748'0'0,"-1"2"-302"0"0,-9 8 889 0 0,1 0 1 0 0,0 1 0 0 0,-11 20 0 0 0,11-15-886 0 0,0 1 0 0 0,-8 23 1 0 0,10-17-487 0 0,0-1 0 0 0,2 1 0 0 0,0 0 0 0 0,-2 45 0 0 0,7-62 52 0 0,0 0 0 0 0,0 0-1 0 0,1-1 1 0 0,-1 1 0 0 0,2 0 0 0 0,-1-1-1 0 0,1 1 1 0 0,-1-1 0 0 0,5 10 0 0 0,-5-13 4 0 0,0-1 0 0 0,0 1 0 0 0,0 0 0 0 0,0-1 0 0 0,1 1 0 0 0,-1-1 0 0 0,0 1 0 0 0,1-1 0 0 0,-1 1 0 0 0,1-1 0 0 0,-1 0 0 0 0,1 0 0 0 0,-1 0 0 0 0,1 0 0 0 0,0 0 0 0 0,0 0 0 0 0,-1 0 0 0 0,1-1 0 0 0,0 1 0 0 0,0-1 0 0 0,0 1 0 0 0,0-1 0 0 0,0 0 0 0 0,0 1 0 0 0,0-1 0 0 0,0 0 0 0 0,0 0 0 0 0,0-1 0 0 0,0 1 0 0 0,0 0 0 0 0,3-2 0 0 0,4-1 102 0 0,1-1 0 0 0,-1 0 1 0 0,0 0-1 0 0,0-1 0 0 0,-1 0 1 0 0,9-8-1 0 0,47-41 470 0 0,-43 34-522 0 0,0-1 0 0 0,-1-1 1 0 0,-2 0-1 0 0,0-2 1 0 0,21-38-1 0 0,-31 45-283 0 0,-1 0 0 0 0,-1-1 0 0 0,6-28 1 0 0,-9 36-493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2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 11975 0 0,'0'0'1376'0'0,"-1"1"-661"0"0,-60 102 2634 0 0,-74 145-1949 0 0,102-186-1065 0 0,-67 143 174 0 0,40-60-439 0 0,-42 156 0 0 0,93-258-1340 0 0,8-26-108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2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41 589 14623 0 0,'0'0'5591'0'0,"-7"-5"-4094"0"0,2-3-1434 0 0,1 0-1 0 0,0 0 1 0 0,0 0-1 0 0,0-1 1 0 0,1 1 0 0 0,1-1-1 0 0,0 0 1 0 0,0 0-1 0 0,0 0 1 0 0,1 0-1 0 0,1 0 1 0 0,-1 0-1 0 0,1 0 1 0 0,1 0 0 0 0,1-10-1 0 0,1 0-189 0 0,1-1 0 0 0,0 1 0 0 0,2 0 0 0 0,0 1 0 0 0,1-1 0 0 0,9-17 0 0 0,8-9-455 0 0,29-42 0 0 0,-39 68 320 0 0,1 0 1 0 0,1 0-1 0 0,0 2 1 0 0,25-21-1 0 0,-36 34 255 0 0,0-1 1 0 0,1 1-1 0 0,-1 1 0 0 0,1-1 1 0 0,0 1-1 0 0,0 0 0 0 0,1 0 0 0 0,-1 1 1 0 0,1 0-1 0 0,-1 0 0 0 0,1 0 1 0 0,0 1-1 0 0,-1 0 0 0 0,1 0 0 0 0,0 1 1 0 0,0 0-1 0 0,0 0 0 0 0,-1 1 1 0 0,1-1-1 0 0,0 1 0 0 0,0 1 0 0 0,-1 0 1 0 0,1 0-1 0 0,9 4 0 0 0,-8-3 74 0 0,1 1-1 0 0,-1 1 0 0 0,0-1 1 0 0,0 1-1 0 0,0 1 1 0 0,0-1-1 0 0,-1 1 0 0 0,0 1 1 0 0,-1-1-1 0 0,1 1 1 0 0,-1 1-1 0 0,7 9 0 0 0,-10-10 29 0 0,1-1-1 0 0,-1 1 1 0 0,0 0 0 0 0,0 0-1 0 0,0 0 1 0 0,-1 0-1 0 0,-1 0 1 0 0,1 1-1 0 0,-1-1 1 0 0,0 1-1 0 0,-1-1 1 0 0,1 1 0 0 0,-2-1-1 0 0,1 1 1 0 0,-3 14-1 0 0,0-11-30 0 0,-1 0 1 0 0,0 0-1 0 0,0-1 0 0 0,-1 1 1 0 0,0-1-1 0 0,-1 0 0 0 0,0 0 1 0 0,-1 0-1 0 0,0-1 0 0 0,0 0 1 0 0,-1-1-1 0 0,-9 9 0 0 0,-1-2-97 0 0,0 0 0 0 0,0-2 0 0 0,-1 0 0 0 0,-1-2 0 0 0,-25 12-1 0 0,-27 6-769 0 0,13-7-673 0 0,40-15 116 0 0,1-2-3379 0 0,1-3-1224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2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1375 0 0,'0'0'66'0'0,"0"2"-8"0"0,-3 12 246 0 0,-6 22-1 0 0,-4-1 3662 0 0,-24 49-1 0 0,-143 266 744 0 0,56-138-3228 0 0,65-117-1118 0 0,-49 108 0 0 0,106-197-358 0 0,-11 27 15 0 0,13-31-87 0 0,-1 0 0 0 0,1 0 0 0 0,-1 0 0 0 0,1 1 0 0 0,0-1 0 0 0,0 0 1 0 0,0 0-1 0 0,0 0 0 0 0,0 0 0 0 0,1 0 0 0 0,-1 1 0 0 0,1-1 0 0 0,0 3 0 0 0,5 5-504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0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27 2759 0 0,'0'0'11087'0'0,"-6"-5"-9480"0"0,4 4-1518 0 0,0 0 0 0 0,-1 1 0 0 0,1-1 0 0 0,0 0 0 0 0,0 1 0 0 0,-1-1 0 0 0,1 1 0 0 0,0 0 0 0 0,-1 0 0 0 0,1 0 0 0 0,0 0 0 0 0,-1 0 0 0 0,1 0 1 0 0,0 1-1 0 0,-1-1 0 0 0,1 1 0 0 0,-3 1 0 0 0,-6 2 22 0 0,0 0-1 0 0,-13 8 1 0 0,15-8-13 0 0,-21 13 14 0 0,2 0 1 0 0,-1 2-1 0 0,-29 26 0 0 0,24-14 168 0 0,-48 58-1 0 0,81-87-270 0 0,-6 7 71 0 0,0 0 0 0 0,0 0-1 0 0,-7 15 1 0 0,12-22-39 0 0,1 1 0 0 0,-1-1 1 0 0,1 1-1 0 0,0 0 0 0 0,0-1 0 0 0,0 1 1 0 0,1 0-1 0 0,-1 0 0 0 0,1 0 1 0 0,-1-1-1 0 0,1 1 0 0 0,0 0 0 0 0,0 0 1 0 0,0 0-1 0 0,1 0 0 0 0,-1 0 0 0 0,1-1 1 0 0,-1 1-1 0 0,2 3 0 0 0,0-4 9 0 0,-1 1-1 0 0,1-1 0 0 0,0 0 0 0 0,0 0 1 0 0,0 0-1 0 0,0 0 0 0 0,0-1 1 0 0,0 1-1 0 0,0 0 0 0 0,1-1 1 0 0,-1 0-1 0 0,1 1 0 0 0,-1-1 1 0 0,1 0-1 0 0,-1 0 0 0 0,1 0 1 0 0,0-1-1 0 0,-1 1 0 0 0,5 0 0 0 0,3 0 83 0 0,0 0 0 0 0,-1-1 0 0 0,1 0 0 0 0,12-2 0 0 0,11-3 79 0 0,0-3 0 0 0,0 0 0 0 0,54-24-1 0 0,-68 25-176 0 0,-1-1 0 0 0,0 0 0 0 0,0-2 0 0 0,-1 0-1 0 0,18-14 1 0 0,-33 22-56 0 0,1-1 1 0 0,-1 1-1 0 0,0-1 0 0 0,0 1 0 0 0,0-1 0 0 0,0 0 1 0 0,0 0-1 0 0,0 0 0 0 0,-1 0 0 0 0,1-1 0 0 0,-1 1 1 0 0,0 0-1 0 0,0-1 0 0 0,0 1 0 0 0,-1 0 0 0 0,1-1 0 0 0,-1 1 1 0 0,0-1-1 0 0,0 1 0 0 0,0-1 0 0 0,0 1 0 0 0,0-1 1 0 0,-1 1-1 0 0,-1-5 0 0 0,-2-7-307 0 0,-1 0 0 0 0,0 0 0 0 0,-2 1 0 0 0,-7-15-1 0 0,7 16 71 0 0,3 6 134 0 0,-4-10-466 0 0,-1 0 0 0 0,-17-25 0 0 0,24 40 474 0 0,0 0 1 0 0,0 0-1 0 0,0 1 0 0 0,0-1 0 0 0,-1 0 0 0 0,1 1 0 0 0,-4-3 1 0 0,5 4-158 0 0,0 1-286 0 0,0 0 520 0 0,0 0 1 0 0,0 0-1 0 0,1 0 0 0 0,-1 0 0 0 0,0 1 0 0 0,0-1 0 0 0,1 0 0 0 0,-1 0 0 0 0,1 1 1 0 0,-1-1-1 0 0,1 0 0 0 0,0 1 0 0 0,-1-1 0 0 0,1 0 0 0 0,0 1 0 0 0,0-1 1 0 0,0 0-1 0 0,0 1 0 0 0,0 1 0 0 0,3 11-555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2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9 9271 0 0,'0'0'4688'0'0,"-10"-6"-3066"0"0,3 5-1554 0 0,0 0 0 0 0,0 1 0 0 0,0 0 0 0 0,0 0 0 0 0,0 1 0 0 0,-1 0 0 0 0,1 0 0 0 0,0 1 1 0 0,0 0-1 0 0,1 0 0 0 0,-1 0 0 0 0,0 1 0 0 0,1 0 0 0 0,-9 5 0 0 0,-9 8-43 0 0,0 0-1 0 0,-27 25 0 0 0,34-27 76 0 0,-145 132 500 0 0,140-123-349 0 0,1 0-1 0 0,2 2 1 0 0,0 0 0 0 0,-28 53 0 0 0,44-73-210 0 0,1 0 0 0 0,0 0 0 0 0,0 0 0 0 0,0 0 0 0 0,1 0 0 0 0,0 1 0 0 0,0-1 0 0 0,0 0 0 0 0,1 1 0 0 0,-1-1 0 0 0,2 7 1 0 0,-1-10-27 0 0,0 0 0 0 0,1 1 0 0 0,-1-1 1 0 0,1 0-1 0 0,0 0 0 0 0,0 0 1 0 0,0 0-1 0 0,0 0 0 0 0,0 0 1 0 0,0 0-1 0 0,1 0 0 0 0,-1 0 0 0 0,1-1 1 0 0,-1 1-1 0 0,1-1 0 0 0,0 1 1 0 0,-1-1-1 0 0,1 1 0 0 0,0-1 1 0 0,0 0-1 0 0,0 0 0 0 0,0 0 0 0 0,0 0 1 0 0,0 0-1 0 0,0 0 0 0 0,0-1 1 0 0,1 1-1 0 0,-1-1 0 0 0,3 1 1 0 0,4 0 84 0 0,1 0 1 0 0,0-1-1 0 0,0 0 1 0 0,0-1 0 0 0,0 1-1 0 0,0-2 1 0 0,13-3 0 0 0,69-23 426 0 0,-77 22-487 0 0,8-2-46 0 0,0-2 0 0 0,-1-1 0 0 0,0-1 1 0 0,0-1-1 0 0,-1-1 0 0 0,-1-1 0 0 0,-1 0 1 0 0,0-2-1 0 0,-1 0 0 0 0,0-1 0 0 0,-2-1 1 0 0,19-27-1 0 0,-31 41-61 0 0,0-1 0 0 0,-1 0 0 0 0,0-1 0 0 0,0 1 0 0 0,0 0 0 0 0,-1-1 0 0 0,0 0 0 0 0,0 1 0 0 0,-1-1 0 0 0,0 0 0 0 0,0 0 0 0 0,0 0 0 0 0,-2-10 0 0 0,1 11-10 0 0,-1 0 0 0 0,0 0 0 0 0,-1 0 0 0 0,1 1 0 0 0,-1-1 0 0 0,0 0 0 0 0,-1 1 0 0 0,1 0 0 0 0,-1-1 0 0 0,0 1 0 0 0,0 0 0 0 0,-1 1 0 0 0,1-1 0 0 0,-1 1 0 0 0,0-1 0 0 0,-6-3 0 0 0,-2-1-188 0 0,0 0-1 0 0,-1 1 0 0 0,0 0 0 0 0,-27-10 1 0 0,4 1-773 0 0,35 17 574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26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38 11519 0 0,'1'-3'-406'0'0,"0"1"945"0"0,0-1 1 0 0,0 1-1 0 0,-1 0 0 0 0,1-1 1 0 0,-1 1-1 0 0,1-5 0 0 0,-2 6-387 0 0,1 0-1 0 0,0 1 0 0 0,0-1 1 0 0,0 1-1 0 0,0-1 0 0 0,0 0 1 0 0,-1 1-1 0 0,1-1 0 0 0,0 1 1 0 0,-1-1-1 0 0,1 1 0 0 0,0-1 1 0 0,-1 1-1 0 0,1-1 0 0 0,-1 1 0 0 0,1-1 1 0 0,0 1-1 0 0,-1 0 0 0 0,1-1 1 0 0,-1 1-1 0 0,1 0 0 0 0,-1-1 1 0 0,0 1-1 0 0,1 0 0 0 0,-1 0 1 0 0,1-1-1 0 0,-1 1 0 0 0,1 0 1 0 0,-1 0-1 0 0,0 0 0 0 0,1 0 1 0 0,-1 0-1 0 0,1 0 0 0 0,-2 0 1 0 0,-1 0-135 0 0,-1 0 0 0 0,1 0 0 0 0,0 0 0 0 0,-1 1 0 0 0,1-1 1 0 0,0 1-1 0 0,0 0 0 0 0,-1 0 0 0 0,1 0 0 0 0,0 0 1 0 0,0 1-1 0 0,0-1 0 0 0,-3 3 0 0 0,-4 3 3 0 0,0 1 1 0 0,-11 11-1 0 0,3-3 45 0 0,-270 245-49 0 0,260-232-16 0 0,0 1 0 0 0,-24 37 0 0 0,47-61 13 0 0,0 1 0 0 0,1 0 1 0 0,0 0-1 0 0,0 1 0 0 0,0-1 0 0 0,-3 14 0 0 0,6-18-8 0 0,1-1-1 0 0,-1 0 1 0 0,1 0-1 0 0,0 1 1 0 0,0-1 0 0 0,0 0-1 0 0,0 0 1 0 0,0 1-1 0 0,1-1 1 0 0,-1 0-1 0 0,1 0 1 0 0,-1 0-1 0 0,1 1 1 0 0,0-1-1 0 0,0 0 1 0 0,0 0 0 0 0,0 0-1 0 0,0 0 1 0 0,0 0-1 0 0,0-1 1 0 0,1 1-1 0 0,-1 0 1 0 0,1 0-1 0 0,0-1 1 0 0,-1 1 0 0 0,1-1-1 0 0,0 0 1 0 0,4 3-1 0 0,-1-1 32 0 0,0-1-1 0 0,0 1 1 0 0,1-1-1 0 0,0 0 1 0 0,-1 0-1 0 0,1-1 1 0 0,9 2-1 0 0,45 1 161 0 0,-44-4-188 0 0,5 0-428 0 0,-1-1 1 0 0,1-1-1 0 0,0-1 0 0 0,-1-1 0 0 0,36-11 1 0 0,-28 4-4257 0 0,1-2-1394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2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10591 0 0,'0'0'8682'0'0,"-1"2"-8304"0"0,-20 17 267 0 0,-43 29-1 0 0,18-14-502 0 0,-60 43 25 0 0,56-43-125 0 0,1 3 0 0 0,-69 68 0 0 0,113-100-37 0 0,0 1 0 0 0,1-1 0 0 0,0 1 0 0 0,0 0 0 0 0,0 0 0 0 0,1 0 0 0 0,-3 7 0 0 0,5-11 3 0 0,0 0 0 0 0,0 0-1 0 0,1 0 1 0 0,-1 0 0 0 0,1 0 0 0 0,0 0-1 0 0,-1 0 1 0 0,1 0 0 0 0,0 0-1 0 0,0 0 1 0 0,1 0 0 0 0,-1 0 0 0 0,0 0-1 0 0,0 0 1 0 0,1 0 0 0 0,0 0 0 0 0,-1 0-1 0 0,1 0 1 0 0,0-1 0 0 0,0 1-1 0 0,0 0 1 0 0,0 0 0 0 0,0-1 0 0 0,0 1-1 0 0,0 0 1 0 0,1-1 0 0 0,-1 0-1 0 0,3 3 1 0 0,5 4 72 0 0,0-1 0 0 0,1 0 0 0 0,0 0 0 0 0,0-1 0 0 0,1 0 0 0 0,21 8 0 0 0,-6-6-146 0 0,8 3 185 0 0,38 7 0 0 0,-60-16-641 0 0,-1 0 1 0 0,0-1-1 0 0,1-1 1 0 0,-1 0 0 0 0,0 0-1 0 0,1-1 1 0 0,19-4-1 0 0,-4-4-1326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2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64 4143 0 0,'-1'2'10738'0'0,"-5"14"-9957"0"0,0 1 1 0 0,-18 29 0 0 0,-6 13-113 0 0,18-30-349 0 0,-17 59 0 0 0,27-78-243 0 0,0 0-1 0 0,1 0 1 0 0,0 1 0 0 0,0-1 0 0 0,1 1 0 0 0,1-1 0 0 0,0 0 0 0 0,0 1-1 0 0,5 18 1 0 0,-5-25 2 0 0,1-1 1 0 0,-1 1-1 0 0,1-1 0 0 0,0 1 1 0 0,0-1-1 0 0,0 1 0 0 0,0-1 1 0 0,1 0-1 0 0,-1 0 0 0 0,1 0 0 0 0,0-1 1 0 0,0 1-1 0 0,0 0 0 0 0,0-1 1 0 0,0 0-1 0 0,1 0 0 0 0,-1 0 0 0 0,1 0 1 0 0,-1-1-1 0 0,1 1 0 0 0,0-1 1 0 0,-1 0-1 0 0,6 1 0 0 0,3 0 132 0 0,-1 0-1 0 0,0-1 0 0 0,1-1 1 0 0,-1 0-1 0 0,1 0 1 0 0,19-4-1 0 0,61-15 334 0 0,-79 15-505 0 0,0 0 0 0 0,-1-1 1 0 0,1-1-1 0 0,21-13 0 0 0,-24 12-23 0 0,0-1 1 0 0,-1 1-1 0 0,0-2 1 0 0,0 1-1 0 0,0-1 0 0 0,-1-1 1 0 0,-1 1-1 0 0,0-1 0 0 0,0-1 1 0 0,-1 1-1 0 0,0-1 0 0 0,7-17 1 0 0,-6 5-24 0 0,0 1 0 0 0,-2-1 0 0 0,0 0 1 0 0,-2 0-1 0 0,2-39 0 0 0,1-8-972 0 0,-5 60 82 0 0,1 1 0 0 0,0-1 0 0 0,1 1-1 0 0,0 0 1 0 0,4-10 0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2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1 589 14191 0 0,'0'0'9272'0'0,"1"-1"-8824"0"0,9-6-175 0 0,-1 0-1 0 0,-1-1 1 0 0,0 0-1 0 0,14-17 1 0 0,0 0 20 0 0,55-67 378 0 0,-18 21-387 0 0,-48 58-252 0 0,122-126 103 0 0,-116 123-139 0 0,1 2 1 0 0,1 1 0 0 0,0 0 0 0 0,0 1 0 0 0,1 1 0 0 0,31-12 0 0 0,-9 7-124 0 0,87-30-430 0 0,-103 38 176 0 0,1 1 0 0 0,-1 2 0 0 0,29-3 0 0 0,-46 8-209 0 0,-1 0 0 0 0,1 0-1 0 0,0 1 1 0 0,16 2 0 0 0,-1 4-5485 0 0,-10-1-591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2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52 919 0 0,'-1'-2'67'0'0,"-2"-4"2896"0"0,3 5-2474 0 0,0 0 0 0 0,0 1 1 0 0,0-1-1 0 0,0 0 0 0 0,0 1 1 0 0,0-1-1 0 0,0 0 0 0 0,0 1 1 0 0,1-1-1 0 0,-1 0 0 0 0,0 1 0 0 0,0-1 1 0 0,1 1-1 0 0,1-4 2447 0 0,-1 3-2447 0 0,10-10 1109 0 0,15-7 1227 0 0,-26 18-2748 0 0,1 0 0 0 0,-1 0-1 0 0,1 0 1 0 0,-1 0-1 0 0,1 0 1 0 0,-1 0-1 0 0,1 1 1 0 0,-1-1-1 0 0,1 0 1 0 0,-1 0 0 0 0,0 1-1 0 0,1-1 1 0 0,-1 0-1 0 0,1 1 1 0 0,-1-1-1 0 0,1 0 1 0 0,-1 1 0 0 0,0-1-1 0 0,1 1 1 0 0,-1 0-1 0 0,0 7 87 0 0,-1 0-1 0 0,0 1 1 0 0,-1-1 0 0 0,0 0-1 0 0,0 0 1 0 0,-1 0-1 0 0,0-1 1 0 0,0 1 0 0 0,-1-1-1 0 0,-5 9 1 0 0,-9 11 210 0 0,-27 33 1 0 0,7-11-113 0 0,-30 58-238 0 0,67-105-155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2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632 900 10479 0 0,'0'0'950'0'0,"2"-1"-782"0"0,6-3 513 0 0,0 0 0 0 0,-1 0 0 0 0,1-1 0 0 0,-1 0 0 0 0,0-1 0 0 0,0 1 0 0 0,6-9 0 0 0,43-51 1000 0 0,-45 51-1304 0 0,243-345 1431 0 0,-172 214-1800 0 0,-67 114-39 0 0,-1-1 0 0 0,18-58 0 0 0,-30 82-43 0 0,-1 1-1 0 0,1 0 1 0 0,-1-1 0 0 0,0 1 0 0 0,-1-1 0 0 0,0 1-1 0 0,0-1 1 0 0,-2-9 0 0 0,2 15 52 0 0,-1 0 0 0 0,1 0 1 0 0,-1 1-1 0 0,0-1 0 0 0,1 0 0 0 0,-1 0 0 0 0,0 0 1 0 0,0 1-1 0 0,0-1 0 0 0,0 0 0 0 0,0 1 0 0 0,0-1 0 0 0,-1 1 1 0 0,1-1-1 0 0,-1 1 0 0 0,1 0 0 0 0,-1-1 0 0 0,1 1 0 0 0,-1 0 1 0 0,0 0-1 0 0,1 0 0 0 0,-1 0 0 0 0,0 1 0 0 0,0-1 1 0 0,0 0-1 0 0,1 1 0 0 0,-1-1 0 0 0,0 1 0 0 0,0 0 0 0 0,0 0 1 0 0,0-1-1 0 0,0 1 0 0 0,0 0 0 0 0,0 1 0 0 0,-3-1 1 0 0,-9 3-12 0 0,0-1 0 0 0,0 2 1 0 0,0-1-1 0 0,1 2 1 0 0,0 0-1 0 0,0 1 1 0 0,-22 12-1 0 0,14-5-9 0 0,1 1 0 0 0,1 1-1 0 0,-31 29 1 0 0,17-9 16 0 0,2 2 0 0 0,-38 56 0 0 0,-42 88 15 0 0,55-87 12 0 0,50-85 1 0 0,-108 185-46 0 0,80-131 38 0 0,-29 78 1 0 0,5 31 191 0 0,6-14 97 0 0,44-140-201 0 0,0 0 1 0 0,-2-1-1 0 0,0 0 0 0 0,0 0 0 0 0,-16 17 0 0 0,3-6 190 0 0,-51 46 1 0 0,38-45-137 0 0,-6 6-1266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2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18111 0 0,'0'0'1639'0'0,"1"-1"-1350"0"0,6-3-182 0 0,1 0 0 0 0,0 0 0 0 0,-1 1 0 0 0,1 0 0 0 0,0 0 0 0 0,0 1 0 0 0,1 0-1 0 0,8 0 1 0 0,14-5 291 0 0,154-39 38 0 0,207-23-1 0 0,-354 64-5812 0 0,-4-1-1877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3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91 4143 0 0,'9'-24'559'0'0,"7"-17"-675"0"0,-4 15 10861 0 0,-13 29-10366 0 0,-75 153 1692 0 0,4-12-1417 0 0,-7 16-330 0 0,-271 410-78 0 0,223-378-192 0 0,6-7-566 0 0,118-182 483 0 0,0 3-2692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3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30 272 6911 0 0,'-1'0'315'0'0,"-4"0"-157"0"0,-18 0 4157 0 0,34 3 178 0 0,3 1-3875 0 0,7-5-339 0 0,1 0 0 0 0,-1-1 0 0 0,0-2 0 0 0,39-10-1 0 0,-38 8-73 0 0,170-50 888 0 0,-53 14-620 0 0,-8 6-498 0 0,102-29 201 0 0,-79 21-7115 0 0,-125 36 1247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2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22 133 9215 0 0,'-4'-4'145'0'0,"-13"-7"4385"0"0,19 11-2482 0 0,48-1 444 0 0,60-10 1 0 0,52-17-1092 0 0,-20 3-394 0 0,153-15-52 0 0,-196 32-2458 0 0,100 3-1 0 0,-169 7-3800 0 0,-3 1-1584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0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159 603 9671 0 0,'-22'11'335'0'0,"10"-4"778"0"0,0-1 0 0 0,0 0 0 0 0,-1-1 0 0 0,1 0 0 0 0,-1-1 0 0 0,0-1 0 0 0,-16 3 0 0 0,28-6-1021 0 0,0 0 0 0 0,1 0 0 0 0,-1 0 0 0 0,0 0 0 0 0,1 0 0 0 0,-1 0 0 0 0,0 0 0 0 0,0 0 0 0 0,1 0 0 0 0,-1 0 0 0 0,0 0 0 0 0,1-1 0 0 0,-1 1 0 0 0,0 0 0 0 0,1-1 1 0 0,-1 1-1 0 0,0 0 0 0 0,1-1 0 0 0,-1 1 0 0 0,1-1 0 0 0,-1 1 0 0 0,1-1 0 0 0,-2 0 0 0 0,2 0-11 0 0,-1 0 1 0 0,1 0 0 0 0,-1-1-1 0 0,1 1 1 0 0,0 0 0 0 0,-1 0-1 0 0,1 0 1 0 0,0-1-1 0 0,0 1 1 0 0,0 0 0 0 0,0 0-1 0 0,0-3 1 0 0,1-3 102 0 0,0 0 0 0 0,1-1-1 0 0,4-11 1 0 0,-5 15-37 0 0,13-31 123 0 0,1 0 1 0 0,2 1 0 0 0,1 1-1 0 0,35-47 1 0 0,-26 45-248 0 0,1 1 0 0 0,1 1 0 0 0,2 2 0 0 0,2 1-1 0 0,0 1 1 0 0,69-43 0 0 0,-75 55-94 0 0,0 2 0 0 0,1 0 1 0 0,1 2-1 0 0,0 1 0 0 0,0 2 0 0 0,48-11 0 0 0,-71 20-192 0 0,0 0 0 0 0,1 1-1 0 0,-1 0 1 0 0,12 1 0 0 0,10 5-7478 0 0,-17-2 1254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35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867 0 11055 0 0,'0'0'1002'0'0,"-1"2"-696"0"0,-22 42 1806 0 0,-23 60-1 0 0,12-25-1656 0 0,-11 21-16 0 0,-117 230 264 0 0,93-203-645 0 0,-51 86 57 0 0,-15-10 3 0 0,94-149 68 0 0,-3-1-1 0 0,-52 47 1 0 0,90-94-112 0 0,4-4-52 0 0,1 0 0 0 0,-1 0 0 0 0,0-1 0 0 0,1 1 1 0 0,-1-1-1 0 0,0 1 0 0 0,0-1 0 0 0,0 0 0 0 0,0 0 0 0 0,0 0 0 0 0,-1 0 1 0 0,1 0-1 0 0,0 0 0 0 0,0 0 0 0 0,-5 0 0 0 0,7-1-18 0 0,-1-1 1 0 0,1 1-1 0 0,-1-1 0 0 0,1 1 0 0 0,-1-1 0 0 0,1 1 1 0 0,-1-1-1 0 0,1 1 0 0 0,0-1 0 0 0,-1 0 0 0 0,1 1 1 0 0,0-1-1 0 0,-1 1 0 0 0,1-1 0 0 0,0 0 1 0 0,0 1-1 0 0,0-1 0 0 0,-1 0 0 0 0,1 0 0 0 0,0-2-6 0 0,-1 0 0 0 0,1-1 0 0 0,-1 1 0 0 0,1-1 0 0 0,0 1 1 0 0,0-1-1 0 0,1 1 0 0 0,-1-1 0 0 0,1 1 0 0 0,-1-1 0 0 0,1 1 0 0 0,2-5 0 0 0,1-4-61 0 0,12-21-1 0 0,-5 13 22 0 0,1 1 0 0 0,1 0 0 0 0,1 1-1 0 0,24-25 1 0 0,-13 18 22 0 0,0 2 0 0 0,39-26-1 0 0,-51 40 4 0 0,1 0 0 0 0,1 1 0 0 0,-1 0 0 0 0,18-6 0 0 0,-28 12 12 0 0,1 1 0 0 0,-1-1-1 0 0,1 1 1 0 0,0 0 0 0 0,0 0-1 0 0,0 1 1 0 0,0-1-1 0 0,0 1 1 0 0,-1 0 0 0 0,1 0-1 0 0,0 1 1 0 0,0-1 0 0 0,0 1-1 0 0,0 0 1 0 0,0 0 0 0 0,-1 1-1 0 0,9 3 1 0 0,-10-2 24 0 0,0-1 1 0 0,0 0-1 0 0,0 1 0 0 0,0 0 1 0 0,-1-1-1 0 0,1 1 1 0 0,-1 0-1 0 0,0 0 1 0 0,0 1-1 0 0,0-1 0 0 0,0 0 1 0 0,-1 1-1 0 0,1-1 1 0 0,-1 1-1 0 0,0-1 0 0 0,0 1 1 0 0,1 6-1 0 0,-1 1 63 0 0,1 1-1 0 0,-2 0 1 0 0,1 0 0 0 0,-3 15-1 0 0,-1 6 45 0 0,-2 0-1 0 0,-14 52 0 0 0,9-45-517 0 0,4-16-2946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3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115 180 11719 0 0,'0'0'1060'0'0,"0"2"-869"0"0,1 8-170 0 0,-1-9 30 0 0,0 1 0 0 0,0 0 0 0 0,0-1 0 0 0,1 1-1 0 0,-1-1 1 0 0,0 1 0 0 0,1 0 0 0 0,-1-1 0 0 0,1 1 0 0 0,-1-1-1 0 0,1 1 1 0 0,0-1 0 0 0,-1 1 0 0 0,1-1 0 0 0,0 0-1 0 0,0 1 1 0 0,0-1 0 0 0,2 2 0 0 0,2 2 354 0 0,-3-2-225 0 0,1-1 0 0 0,-1 1 1 0 0,1 0-1 0 0,0-1 0 0 0,0 0 0 0 0,0 1 0 0 0,1-1 1 0 0,-1-1-1 0 0,0 1 0 0 0,1 0 0 0 0,-1-1 0 0 0,1 0 1 0 0,-1 1-1 0 0,1-2 0 0 0,0 1 0 0 0,0 0 0 0 0,-1-1 1 0 0,1 1-1 0 0,0-1 0 0 0,0 0 0 0 0,0 0 0 0 0,-1-1 1 0 0,7 0-1 0 0,4-2 161 0 0,0 0 0 0 0,1-1-1 0 0,-1-1 1 0 0,23-10 0 0 0,-9 0-297 0 0,0-1-1 0 0,-2-1 0 0 0,1-1 1 0 0,-2-2-1 0 0,25-23 0 0 0,-47 40-112 0 0,0 0-1 0 0,0 0 1 0 0,0 0 0 0 0,0 0-1 0 0,0 0 1 0 0,-1 0-1 0 0,0-1 1 0 0,1 1 0 0 0,-1-1-1 0 0,-1 0 1 0 0,1 1-1 0 0,0-1 1 0 0,-1 0 0 0 0,0 0-1 0 0,0 0 1 0 0,0 0-1 0 0,0 0 1 0 0,0-7 0 0 0,-2 10 3 0 0,0 0 0 0 0,0-1 1 0 0,1 1-1 0 0,-1 0 1 0 0,0 0-1 0 0,0 0 0 0 0,0 0 1 0 0,0 0-1 0 0,-1 0 1 0 0,1 0-1 0 0,0 0 0 0 0,0 1 1 0 0,0-1-1 0 0,-1 0 1 0 0,1 1-1 0 0,-2-1 1 0 0,3 0 38 0 0,-5 0-96 0 0,1-1-1 0 0,-1 1 0 0 0,0 0 1 0 0,1 0-1 0 0,-1 1 1 0 0,0-1-1 0 0,0 1 0 0 0,0 0 1 0 0,0 0-1 0 0,1 1 1 0 0,-1-1-1 0 0,0 1 0 0 0,0 0 1 0 0,-4 2-1 0 0,-3 1 1 0 0,0 1 0 0 0,0 0 0 0 0,1 0 0 0 0,-14 9 0 0 0,-10 8 314 0 0,1 1 1 0 0,1 2-1 0 0,1 2 1 0 0,1 0-1 0 0,2 2 1 0 0,1 2-1 0 0,1 0 1 0 0,1 2-1 0 0,-32 55 1 0 0,52-78-127 0 0,1 1 1 0 0,0 0 0 0 0,1 0 0 0 0,0 0 0 0 0,1 1-1 0 0,-3 15 1 0 0,5-24-46 0 0,1 1-1 0 0,0-1 1 0 0,0 1 0 0 0,0 0-1 0 0,0-1 1 0 0,0 1 0 0 0,1-1-1 0 0,0 1 1 0 0,0-1 0 0 0,0 1-1 0 0,1 3 1 0 0,0-5-10 0 0,-1 0-1 0 0,0 0 1 0 0,1 0 0 0 0,-1 0-1 0 0,1 0 1 0 0,0 0 0 0 0,-1-1-1 0 0,1 1 1 0 0,0 0 0 0 0,0-1-1 0 0,0 1 1 0 0,0-1 0 0 0,0 0-1 0 0,1 0 1 0 0,-1 0 0 0 0,0 0 0 0 0,5 1-1 0 0,1 0 2 0 0,0 0-1 0 0,0-1 0 0 0,0 0 1 0 0,1-1-1 0 0,-1 0 0 0 0,9-1 1 0 0,51-8-320 0 0,-57 7 211 0 0,59-13-5132 0 0,-38 5-338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3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176 404 5983 0 0,'0'0'464'0'0,"-1"1"-305"0"0,-1 0-194 0 0,-2 1 440 0 0,1 0 0 0 0,-1 0-1 0 0,1 0 1 0 0,0 1 0 0 0,0 0-1 0 0,0-1 1 0 0,0 1 0 0 0,0 0-1 0 0,0 0 1 0 0,1 0 0 0 0,-4 7-1 0 0,-9 15 572 0 0,-37 57 1039 0 0,41-66-1889 0 0,8-10-65 0 0,0-1 0 0 0,-1 0 1 0 0,0 0-1 0 0,0-1 0 0 0,-5 5 0 0 0,8-8 11 0 0,-15 5 216 0 0,9-7-288 0 0,3-6 0 0 0,5 4-11 0 0,-1 0-1 0 0,1-1 1 0 0,0 1-1 0 0,0 0 1 0 0,0 0-1 0 0,1 0 1 0 0,-1 0-1 0 0,1 0 1 0 0,0 0-1 0 0,-1 0 1 0 0,1 0-1 0 0,5-4 1 0 0,-2 0-24 0 0,10-11-33 0 0,0 2-1 0 0,0 0 1 0 0,2 1 0 0 0,26-19-1 0 0,-3 1-37 0 0,117-89-346 0 0,-134 106 555 0 0,2 1 0 0 0,0 1 0 0 0,0 1 0 0 0,52-18 0 0 0,-72 29-1 0 0,-1 1-1 0 0,1 0 1 0 0,0 0 0 0 0,0 0-1 0 0,0 1 1 0 0,-1-1 0 0 0,9 1-1 0 0,-11 1-59 0 0,0-1 0 0 0,-1 0 0 0 0,1 1-1 0 0,0 0 1 0 0,0-1 0 0 0,0 1 0 0 0,-1 0-1 0 0,1 0 1 0 0,0 0 0 0 0,-1 0 0 0 0,1 0-1 0 0,-1 0 1 0 0,1 0 0 0 0,-1 1 0 0 0,1-1-1 0 0,-1 0 1 0 0,0 1 0 0 0,0-1 0 0 0,0 1-1 0 0,0 0 1 0 0,2 2 0 0 0,-1 2 0 0 0,0-1 0 0 0,0 1 1 0 0,-1 0-1 0 0,0-1 0 0 0,0 1 1 0 0,0 0-1 0 0,0 0 0 0 0,-1 0 0 0 0,0 0 1 0 0,0-1-1 0 0,-1 1 0 0 0,0 0 1 0 0,0 0-1 0 0,0-1 0 0 0,-1 1 0 0 0,1 0 1 0 0,-6 9-1 0 0,0 0 28 0 0,-1 0 0 0 0,0-1 0 0 0,-1 0 0 0 0,-1 0 0 0 0,-12 13 0 0 0,6-8-11 0 0,-1-2-1 0 0,-21 18 1 0 0,29-28-47 0 0,-1 0-1 0 0,0 0 1 0 0,-1-1 0 0 0,1 0 0 0 0,-1 0 0 0 0,-14 4 0 0 0,24-10-10 0 0,1 1 0 0 0,-1-1 0 0 0,1 0 1 0 0,-1 0-1 0 0,1 1 0 0 0,-1-1 0 0 0,0 0 0 0 0,1 0 0 0 0,-1 0 0 0 0,0 0 1 0 0,1 0-1 0 0,-1 0 0 0 0,1 0 0 0 0,-1 0 0 0 0,0 0 0 0 0,1 0 1 0 0,-1 0-1 0 0,0 0 0 0 0,1 0 0 0 0,-1 0 0 0 0,1-1 0 0 0,-1 1 1 0 0,0 0-1 0 0,1 0 0 0 0,-1-1 0 0 0,1 1 0 0 0,-1 0 0 0 0,1-1 1 0 0,-1 1-1 0 0,1-1 0 0 0,-1 1 0 0 0,1-1 0 0 0,0 1 0 0 0,-1-1 0 0 0,1 1 1 0 0,-1-1-1 0 0,1 1 0 0 0,0-1 0 0 0,0 1 0 0 0,-1-1 0 0 0,1 1 1 0 0,0-1-1 0 0,0 0 0 0 0,-1 0 10 0 0,1-2-15 0 0,-1 0 0 0 0,1 1 0 0 0,0-1 1 0 0,-1 0-1 0 0,1 0 0 0 0,1 0 1 0 0,-1 1-1 0 0,0-1 0 0 0,1 0 1 0 0,-1 1-1 0 0,1-1 0 0 0,0 0 0 0 0,0 1 1 0 0,0-1-1 0 0,0 1 0 0 0,0-1 1 0 0,4-4-1 0 0,2-5-74 0 0,20-23 0 0 0,-26 34 74 0 0,40-45-86 0 0,3 1 0 0 0,87-69 1 0 0,-97 90 34 0 0,1 1 0 0 0,37-19 1 0 0,79-30-80 0 0,-120 58 92 0 0,69-29 220 0 0,-85 38-67 0 0,0 1-1 0 0,0 0 1 0 0,1 0 0 0 0,26-1-1 0 0,-39 5-91 0 0,0 0-1 0 0,0 0 1 0 0,0 0-1 0 0,0 0 0 0 0,0 0 1 0 0,0 1-1 0 0,-1 0 1 0 0,1-1-1 0 0,0 1 1 0 0,0 0-1 0 0,0 0 0 0 0,-1 1 1 0 0,1-1-1 0 0,-1 1 1 0 0,1-1-1 0 0,-1 1 1 0 0,1 0-1 0 0,-1 0 1 0 0,0 0-1 0 0,0 0 0 0 0,0 0 1 0 0,0 0-1 0 0,0 0 1 0 0,-1 1-1 0 0,1-1 1 0 0,-1 1-1 0 0,1 0 0 0 0,-1-1 1 0 0,0 1-1 0 0,0 0 1 0 0,0 0-1 0 0,1 5 1 0 0,0 2 50 0 0,-1 0 0 0 0,0 0 1 0 0,-1 0-1 0 0,0 0 0 0 0,0 0 1 0 0,-1 0-1 0 0,0 0 1 0 0,-4 14-1 0 0,-3 7 163 0 0,-1-1 0 0 0,-1 0-1 0 0,-17 32 1 0 0,17-43-185 0 0,-1 0 1 0 0,-1 0-1 0 0,0-1 1 0 0,-1-1-1 0 0,-22 23 0 0 0,27-32-46 0 0,3-3-109 0 0,0 0 0 0 0,-1 0 1 0 0,-8 6-1 0 0,12-10-196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3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32 252 7831 0 0,'0'0'356'0'0,"2"0"-6"0"0,56-5 971 0 0,32 6 5894 0 0,-21 1-5411 0 0,-41-2-1301 0 0,18 1 156 0 0,61-8 1 0 0,-94 5-634 0 0,0 0-1 0 0,0-1 1 0 0,0-1-1 0 0,-1 1 1 0 0,0-2 0 0 0,1 0-1 0 0,-2 0 1 0 0,1-1 0 0 0,16-12-1 0 0,-23 14-65 0 0,0-1-1 0 0,0 0 1 0 0,-1 0 0 0 0,0-1-1 0 0,0 1 1 0 0,0-1 0 0 0,-1 0-1 0 0,0 0 1 0 0,0 0-1 0 0,0 0 1 0 0,-1 0 0 0 0,0-1-1 0 0,0 1 1 0 0,1-11 0 0 0,-2 12-21 0 0,-1 1 1 0 0,0 0 0 0 0,0-1 0 0 0,0 1-1 0 0,0-1 1 0 0,-1 1 0 0 0,1 0 0 0 0,-1-1-1 0 0,0 1 1 0 0,-2-6 0 0 0,1 7 14 0 0,1 1 0 0 0,0-1 1 0 0,-1 1-1 0 0,1 0 0 0 0,-1-1 0 0 0,0 1 0 0 0,0 0 0 0 0,0 0 0 0 0,0 0 1 0 0,0 0-1 0 0,0 0 0 0 0,0 1 0 0 0,-1-1 0 0 0,1 1 0 0 0,-1-1 1 0 0,1 1-1 0 0,-4-1 0 0 0,2 1-20 0 0,-1 0 1 0 0,0 0-1 0 0,1 0 1 0 0,-1 1-1 0 0,0-1 1 0 0,1 1 0 0 0,-1 0-1 0 0,0 1 1 0 0,1-1-1 0 0,-1 1 1 0 0,0 0-1 0 0,1 0 1 0 0,-6 2-1 0 0,-9 4-109 0 0,-32 17-1 0 0,24-10 69 0 0,-21 9 224 0 0,1 2 0 0 0,0 2 0 0 0,-62 49 0 0 0,89-59 53 0 0,0 1-1 0 0,1 1 0 0 0,-24 31 1 0 0,36-41-118 0 0,0 1 1 0 0,0 0-1 0 0,1 1 1 0 0,0-1-1 0 0,1 1 1 0 0,0 0-1 0 0,1 1 1 0 0,0-1-1 0 0,-4 24 1 0 0,8-31-41 0 0,0 0 1 0 0,-1 0-1 0 0,1 0 1 0 0,1 0-1 0 0,-1 0 0 0 0,0 0 1 0 0,1 0-1 0 0,0 0 1 0 0,0 0-1 0 0,0 0 1 0 0,1 0-1 0 0,-1 0 0 0 0,1 0 1 0 0,0-1-1 0 0,0 1 1 0 0,0-1-1 0 0,1 1 0 0 0,-1-1 1 0 0,4 4-1 0 0,-1-3-24 0 0,0 0 0 0 0,0 0 0 0 0,0-1-1 0 0,0 1 1 0 0,0-1 0 0 0,1 0 0 0 0,0-1-1 0 0,-1 1 1 0 0,1-1 0 0 0,0 0 0 0 0,0-1-1 0 0,8 2 1 0 0,-2-2-300 0 0,1 1 1 0 0,22-2-1 0 0,6-3-4347 0 0,-6-1-1211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3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602 136 4143 0 0,'9'-6'462'0'0,"2"0"-648"0"0,0-1 1 0 0,15-15 0 0 0,-23 19 396 0 0,0 0 0 0 0,0-1 0 0 0,0 1 0 0 0,4-7 0 0 0,-6 7 342 0 0,0 1-1 0 0,1-1 1 0 0,-1 0 0 0 0,0 0 0 0 0,-1 0-1 0 0,1 0 1 0 0,1-5 0 0 0,-2 6-71 0 0,0 0 0 0 0,0 0 0 0 0,0 0 0 0 0,0 0 0 0 0,0 0 1 0 0,0 0-1 0 0,-1 0 0 0 0,1 0 0 0 0,-1 0 0 0 0,1 0 0 0 0,-1 0 0 0 0,-1-3 0 0 0,1 4-448 0 0,1 0-1 0 0,-1 0 1 0 0,0 0-1 0 0,0 0 1 0 0,-1 0-1 0 0,1 0 1 0 0,0 1-1 0 0,0-1 1 0 0,0 0-1 0 0,-1 1 1 0 0,1-1-1 0 0,0 0 1 0 0,0 1-1 0 0,-1 0 1 0 0,1-1-1 0 0,-1 1 1 0 0,1 0-1 0 0,0-1 1 0 0,-2 1-1 0 0,-10-1-8 0 0,1 1-1 0 0,-1 0 0 0 0,0 1 0 0 0,1 0 1 0 0,-25 6-1 0 0,-60 23 210 0 0,66-17-101 0 0,0 0-1 0 0,0 2 1 0 0,1 2-1 0 0,1 0 1 0 0,1 2-1 0 0,1 1 1 0 0,-33 31-1 0 0,26-19 258 0 0,-37 44 0 0 0,59-60-265 0 0,-1 0 0 0 0,2 1-1 0 0,0 0 1 0 0,1 0 0 0 0,-10 28-1 0 0,18-40-90 0 0,0 0 0 0 0,0 0 0 0 0,1 1 0 0 0,0-1 0 0 0,0 1 0 0 0,0 7 0 0 0,1-12-27 0 0,-1 1 1 0 0,2-1 0 0 0,-1 0 0 0 0,0 0 0 0 0,0 1 0 0 0,0-1-1 0 0,1 0 1 0 0,-1 0 0 0 0,0 1 0 0 0,1-1 0 0 0,-1 0 0 0 0,1 0-1 0 0,0 0 1 0 0,-1 0 0 0 0,1 0 0 0 0,0 0 0 0 0,0 0 0 0 0,0 0 0 0 0,-1 0-1 0 0,1 0 1 0 0,0 0 0 0 0,0 0 0 0 0,0-1 0 0 0,0 1 0 0 0,1 0-1 0 0,-1-1 1 0 0,0 1 0 0 0,0-1 0 0 0,0 1 0 0 0,0-1 0 0 0,1 1 0 0 0,-1-1-1 0 0,2 0 1 0 0,4 1 21 0 0,1 0-1 0 0,-1-1 1 0 0,1 0 0 0 0,0-1-1 0 0,-1 1 1 0 0,1-2-1 0 0,-1 1 1 0 0,1-1 0 0 0,-1 0-1 0 0,0 0 1 0 0,1-1-1 0 0,7-4 1 0 0,11-7 165 0 0,43-30 0 0 0,-58 36-186 0 0,26-18-182 0 0,-2-1 1 0 0,58-57-1 0 0,-41 30-497 0 0,-50 52 533 0 0,-9 13-116 0 0,-40 64 188 0 0,-12 20 184 0 0,50-78-97 0 0,0 1 1 0 0,2-1-1 0 0,-10 35 1 0 0,13-32-94 0 0,3-2-10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52 343 7367 0 0,'0'0'568'0'0,"-2"-1"-373"0"0,-10-2-24 0 0,-10 1 5442 0 0,21 2-5503 0 0,1 0 1 0 0,-1 0-1 0 0,1 0 1 0 0,-1 0-1 0 0,0 0 1 0 0,1 0-1 0 0,-1 0 0 0 0,1-1 1 0 0,-1 1-1 0 0,1 0 1 0 0,-1 0-1 0 0,0 0 1 0 0,1-1-1 0 0,-1 1 0 0 0,1 0 1 0 0,-1-1-1 0 0,1 1 1 0 0,-1 0-1 0 0,1-1 1 0 0,0 1-1 0 0,-1-1 0 0 0,1 1 1 0 0,-1-1-1 0 0,1 1 1 0 0,0 0-1 0 0,-1-1 1 0 0,1 0-1 0 0,0 1 0 0 0,0-1 1 0 0,-1 1-1 0 0,1-1 1 0 0,0 1-1 0 0,0-1 1 0 0,0 0-1 0 0,0 1 0 0 0,0-1 1 0 0,-1 1-1 0 0,1-1 1 0 0,0 0-1 0 0,1 1 1 0 0,-1-1-1 0 0,0 1 0 0 0,0-1 1 0 0,0 1-1 0 0,0-1 1 0 0,0 0-1 0 0,1 1 1 0 0,-1-1-1 0 0,0 1 0 0 0,1-2 1 0 0,1-2 26 0 0,0-1 0 0 0,0 0 0 0 0,0 1 0 0 0,4-5 0 0 0,8-10 16 0 0,1 1 1 0 0,1 0-1 0 0,34-30 0 0 0,62-36-447 0 0,-84 65 37 0 0,57-30-1 0 0,-74 44 178 0 0,1-1 0 0 0,1 2-1 0 0,-1 0 1 0 0,1 0 0 0 0,-1 1-1 0 0,1 1 1 0 0,0 0 0 0 0,14 0 0 0 0,-25 2 94 0 0,-1 0 0 0 0,1 0 0 0 0,0 0 1 0 0,0 0-1 0 0,0 1 0 0 0,0-1 1 0 0,0 0-1 0 0,0 1 0 0 0,0 0 1 0 0,-1-1-1 0 0,1 1 0 0 0,0 0 1 0 0,0 0-1 0 0,-1 0 0 0 0,1 0 0 0 0,-1 0 1 0 0,1 0-1 0 0,-1 0 0 0 0,1 1 1 0 0,-1-1-1 0 0,0 1 0 0 0,3 2 1 0 0,-3-1 37 0 0,0 0 1 0 0,0 0-1 0 0,0 0 1 0 0,0 0-1 0 0,0 0 1 0 0,0 0-1 0 0,-1 0 1 0 0,0 0-1 0 0,0 0 1 0 0,1 0-1 0 0,-2 0 1 0 0,1 0-1 0 0,-1 5 1 0 0,-4 18 493 0 0,-13 39 0 0 0,-1 10-162 0 0,17-70-381 0 0,2 0 1 0 0,-1 0 0 0 0,1 0 0 0 0,-1 0-1 0 0,1 0 1 0 0,1 0 0 0 0,-1 0 0 0 0,1 0 0 0 0,0 0-1 0 0,0 0 1 0 0,3 10 0 0 0,-3-14-124 0 0,13 8-2264 0 0,-8-4-1561 0 0,4 1-2697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3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0 9935 0 0,'-35'32'1025'0'0,"25"-24"-912"0"0,1 1-1 0 0,-1 0 1 0 0,1 0 0 0 0,-14 21-1 0 0,-67 100 2641 0 0,-28 47-1278 0 0,11 13-425 0 0,-111 270-1 0 0,203-423-1119 0 0,-8 19-146 0 0,11-21-3330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40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44 1375 0 0,'0'0'66'0'0,"-2"0"-8"0"0,0 2 351 0 0,-1-1-1 0 0,0 0 0 0 0,0-1 0 0 0,0 1 0 0 0,0 0 0 0 0,0-1 0 0 0,0 1 0 0 0,0-1 0 0 0,0 0 0 0 0,0 0 0 0 0,0 0 0 0 0,0-1 0 0 0,0 1 0 0 0,0-1 0 0 0,0 1 0 0 0,0-1 0 0 0,0 0 0 0 0,-4-2 0 0 0,3 1 456 0 0,1 0-1 0 0,0 0 0 0 0,0-1 1 0 0,0 1-1 0 0,-6-6 0 0 0,-3-7-996 0 0,11 13 328 0 0,-15-1 259 0 0,15 2-434 0 0,-1 0-1 0 0,0 1 1 0 0,1-1-1 0 0,-1 1 1 0 0,0-1-1 0 0,0 1 1 0 0,1 0-1 0 0,-1 0 1 0 0,-3 0-1 0 0,-1 1 26 0 0,0 1 0 0 0,0-1-1 0 0,0 1 1 0 0,0 0-1 0 0,0 1 1 0 0,1-1 0 0 0,-1 1-1 0 0,1 0 1 0 0,-6 5 0 0 0,-8 6 110 0 0,-18 20 1 0 0,2-3 44 0 0,-72 50 607 0 0,-33 28 98 0 0,114-87-677 0 0,2 2 1 0 0,1 0 0 0 0,-25 33-1 0 0,48-56-209 0 0,-1-1 0 0 0,0 1-1 0 0,1-1 1 0 0,0 1 0 0 0,-1 0 0 0 0,1-1-1 0 0,-1 1 1 0 0,1 0 0 0 0,0-1 0 0 0,-1 1-1 0 0,1 0 1 0 0,0 0 0 0 0,0-1 0 0 0,0 1-1 0 0,-1 0 1 0 0,1 0 0 0 0,0-1 0 0 0,0 1-1 0 0,0 0 1 0 0,0 0 0 0 0,0-1 0 0 0,1 1-1 0 0,-1 0 1 0 0,0 0 0 0 0,0 1 0 0 0,1-2 0 0 0,0 1 0 0 0,0 0 1 0 0,-1-1-1 0 0,1 1 1 0 0,0 0-1 0 0,0-1 1 0 0,0 1-1 0 0,0-1 1 0 0,0 1-1 0 0,-1-1 0 0 0,1 0 1 0 0,0 1-1 0 0,0-1 1 0 0,0 0-1 0 0,0 0 1 0 0,2 1-1 0 0,4-1 46 0 0,-1 1-1 0 0,1-1 1 0 0,0-1 0 0 0,11-1 0 0 0,7-4 4 0 0,-1 0 0 0 0,0-2 1 0 0,0-1-1 0 0,-1-1 1 0 0,31-18-1 0 0,104-74-99 0 0,-145 93 32 0 0,170-135-806 0 0,-176 136 712 0 0,-6 6 10 0 0,-2 4-64 0 0,-41 50 162 0 0,27-36 5 0 0,1 0-1 0 0,1 1 0 0 0,1 1 1 0 0,1 0-1 0 0,-16 34 0 0 0,22-35-15 0 0,6-11-11 0 0,1-4-15 0 0,-2-1-240 0 0,0 0 0 0 0,1 0 1 0 0,-1 0-1 0 0,1 0 1 0 0,-1 0-1 0 0,1 0 1 0 0,-1 0-1 0 0,1 0 0 0 0,-1 0 1 0 0,1 0-1 0 0,0-1 1 0 0,0 1-1 0 0,-1 0 1 0 0,1 0-1 0 0,0-1 0 0 0,0 1 1 0 0,0-1-1 0 0,0 1 1 0 0,0 0-1 0 0,2 0 1 0 0,10 3-5662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4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7 10135 0 0,'-2'-1'3975'0'0,"0"0"-3769"0"0,0 0-1 0 0,0 0 1 0 0,0 0 0 0 0,0 1-1 0 0,-1-1 1 0 0,1 1-1 0 0,0 0 1 0 0,0 0 0 0 0,-1 0-1 0 0,1 0 1 0 0,0 0 0 0 0,0 0-1 0 0,0 0 1 0 0,-1 1 0 0 0,1-1-1 0 0,0 1 1 0 0,0 0 0 0 0,0-1-1 0 0,0 1 1 0 0,0 0-1 0 0,0 0 1 0 0,-3 3 0 0 0,-6 3-109 0 0,0 1 1 0 0,-17 15-1 0 0,18-14 161 0 0,-81 79-17 0 0,36-32-225 0 0,51-53-16 0 0,-76 79 0 0 0,68-68 0 0 0,0 1 0 0 0,2-1 0 0 0,-1 2 0 0 0,-9 20 0 0 0,18-33 10 0 0,1 1 0 0 0,-1-1-1 0 0,1 0 1 0 0,0 1 0 0 0,0 0-1 0 0,0-1 1 0 0,1 1 0 0 0,-1 0 0 0 0,1-1-1 0 0,0 1 1 0 0,-1 0 0 0 0,2-1-1 0 0,-1 5 1 0 0,1-5 17 0 0,0-1 1 0 0,0 0-1 0 0,0 0 0 0 0,0 0 0 0 0,0 0 1 0 0,0 1-1 0 0,1-2 0 0 0,-1 1 1 0 0,0 0-1 0 0,1 0 0 0 0,0 0 0 0 0,-1-1 1 0 0,1 1-1 0 0,0-1 0 0 0,0 1 1 0 0,0-1-1 0 0,0 0 0 0 0,0 0 0 0 0,0 0 1 0 0,0 0-1 0 0,4 1 0 0 0,5 2 83 0 0,-1-1-1 0 0,2-1 1 0 0,-1 0 0 0 0,0 0-1 0 0,0-1 1 0 0,0-1 0 0 0,19-1-1 0 0,78-13-251 0 0,-106 14 127 0 0,26-6-1300 0 0,0 0-1 0 0,-1-2 0 0 0,30-12 1 0 0,-39 12-359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4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30 11519 0 0,'20'-29'4490'0'0,"-31"38"-2766"0"0,-1 2-1363 0 0,1 1-1 0 0,1 1 1 0 0,-15 22 0 0 0,-23 47 16 0 0,34-58-275 0 0,-331 611 1448 0 0,339-623-1534 0 0,-97 162 164 0 0,46-82-154 0 0,47-74-72 0 0,-138 239-928 0 0,138-233-1248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0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131 269 11487 0 0,'0'0'1856'0'0,"0"2"-1181"0"0,-5 20 251 0 0,-1 0 1 0 0,-1-1-1 0 0,-17 38 1 0 0,4-11-108 0 0,13-29-542 0 0,-9 22 71 0 0,2 0 0 0 0,-12 58 1455 0 0,21-119-1083 0 0,4 11-639 0 0,1 0-1 0 0,1 0 1 0 0,0 0-1 0 0,0 0 0 0 0,1 0 1 0 0,0 1-1 0 0,1-1 1 0 0,5-14-1 0 0,6-7-38 0 0,19-30 1 0 0,-11 19 39 0 0,4-5-60 0 0,1 1 0 0 0,45-57 0 0 0,-54 80-13 0 0,1 0-1 0 0,1 2 1 0 0,1 0-1 0 0,1 1 1 0 0,47-31-1 0 0,-53 41-8 0 0,-1 2 0 0 0,1 0 0 0 0,0 0 0 0 0,0 2 0 0 0,0 0 0 0 0,33-5 0 0 0,-43 9 17 0 0,1 1-1 0 0,0-1 1 0 0,-1 1 0 0 0,1 1-1 0 0,0-1 1 0 0,-1 1-1 0 0,1 0 1 0 0,-1 1-1 0 0,1-1 1 0 0,-1 1 0 0 0,0 1-1 0 0,0-1 1 0 0,0 1-1 0 0,0 0 1 0 0,0 1 0 0 0,0-1-1 0 0,-1 1 1 0 0,0 0-1 0 0,1 0 1 0 0,-2 1 0 0 0,1 0-1 0 0,0-1 1 0 0,-1 2-1 0 0,0-1 1 0 0,0 0 0 0 0,5 11-1 0 0,-5-7-144 0 0,-1-2-73 0 0,0-1 1 0 0,0 1-1 0 0,1-1 0 0 0,-1 1 1 0 0,1-1-1 0 0,1 0 0 0 0,7 8 1 0 0,-3-9-1435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4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11 199 14367 0 0,'0'0'662'0'0,"-2"1"-18"0"0,2-1-601 0 0,-1 0 0 0 0,0 1 0 0 0,1-1 1 0 0,-1 1-1 0 0,0-1 0 0 0,1 1 0 0 0,-1-1 1 0 0,1 1-1 0 0,-1-1 0 0 0,1 1 0 0 0,-1 0 1 0 0,1-1-1 0 0,-1 1 0 0 0,1 0 0 0 0,1 6 602 0 0,11 0 71 0 0,-12-7-717 0 0,5 1 187 0 0,1 1 0 0 0,0-1 0 0 0,-1 0 0 0 0,1 0 0 0 0,0 0 0 0 0,10-1 0 0 0,38-4 514 0 0,-46 3-584 0 0,52-8 503 0 0,64-17 0 0 0,57-26-74 0 0,-55 15-424 0 0,-77 24-111 0 0,151-40 151 0 0,-144 41-239 0 0,92-8 0 0 0,-135 19-251 0 0,1 0 1 0 0,0 1-1 0 0,0 1 0 0 0,0 0 1 0 0,15 3-1 0 0,-10 2-1602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4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16 14191 0 0,'0'0'654'0'0,"1"-2"-17"0"0,0-4-345 0 0,-1 5-263 0 0,0 1 1 0 0,-1 0-1 0 0,1-1 1 0 0,0 1-1 0 0,0 0 0 0 0,0-1 1 0 0,-1 1-1 0 0,1 0 1 0 0,0 0-1 0 0,0-1 1 0 0,-1 1-1 0 0,1 0 1 0 0,0 0-1 0 0,-1-1 0 0 0,1 1 1 0 0,0 0-1 0 0,-1 0 1 0 0,1 0-1 0 0,0 0 1 0 0,-1-1-1 0 0,1 1 0 0 0,0 0 1 0 0,-1 0-1 0 0,1 0 1 0 0,0 0-1 0 0,-1 0 1 0 0,1 0-1 0 0,-1 0 0 0 0,-10-1 327 0 0,3 2-299 0 0,1 0 0 0 0,-1 1 0 0 0,1 0 0 0 0,-1 1 0 0 0,1 0 0 0 0,0 0 0 0 0,0 0 0 0 0,-7 5-1 0 0,-8 3-17 0 0,-203 104 796 0 0,190-94-418 0 0,2 2 0 0 0,0 1 0 0 0,1 1 0 0 0,-35 38 0 0 0,65-62-394 0 0,-23 30 428 0 0,23-29-412 0 0,1-1 0 0 0,0 1 0 0 0,0 0 0 0 0,0 0 0 0 0,1 0 0 0 0,-1 0 0 0 0,0 0 0 0 0,1 0-1 0 0,-1 0 1 0 0,1 0 0 0 0,-1 0 0 0 0,1 0 0 0 0,0 0 0 0 0,0 0 0 0 0,1 4 0 0 0,-1-5-24 0 0,0-1 0 0 0,1 1 0 0 0,-1-1 1 0 0,1 1-1 0 0,0-1 0 0 0,-1 1 0 0 0,1-1 0 0 0,-1 0 0 0 0,1 1 0 0 0,0-1 0 0 0,-1 0 0 0 0,1 1 1 0 0,0-1-1 0 0,-1 0 0 0 0,1 0 0 0 0,0 1 0 0 0,0-1 0 0 0,-1 0 0 0 0,2 0 0 0 0,-1 0 21 0 0,5 1-11 0 0,0 0 0 0 0,0-1 0 0 0,0 0 0 0 0,0 0 0 0 0,0 0 0 0 0,0-1 0 0 0,0 1 0 0 0,8-4 0 0 0,48-15 44 0 0,-57 17-69 0 0,22-8-11 0 0,-1-1 0 0 0,0-2-1 0 0,31-19 1 0 0,70-59-426 0 0,-96 67 255 0 0,-29 23 118 0 0,-3 5-153 0 0,1 1 192 0 0,-1-1 0 0 0,1 0 0 0 0,-1 1 0 0 0,0-1 0 0 0,-1 0 1 0 0,-2 6-1 0 0,1-1-6 0 0,0 0 1 0 0,0 0 0 0 0,-2 13 0 0 0,5-20-66 0 0,2 0-117 0 0,0 0 0 0 0,0 0 0 0 0,1 0 0 0 0,-1-1 0 0 0,1 1 0 0 0,-1-1 0 0 0,1 1 0 0 0,0-1 0 0 0,-1 0 1 0 0,6 2-1 0 0,9-1-981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4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984 29 8751 0 0,'5'-20'399'0'0,"-4"16"-4"0"0,-3 3-14 0 0,0 1-127 0 0,0-1 1 0 0,0 0-1 0 0,0 1 1 0 0,0-1-1 0 0,0 1 1 0 0,0 0-1 0 0,0-1 1 0 0,-1 1-1 0 0,1 0 0 0 0,0 0 1 0 0,0 1-1 0 0,0-1 1 0 0,0 0-1 0 0,0 1 1 0 0,0-1-1 0 0,0 1 1 0 0,0 0-1 0 0,0 0 0 0 0,0-1 1 0 0,0 1-1 0 0,0 1 1 0 0,-3 1-1 0 0,-4 3 79 0 0,0 0 0 0 0,1 1 0 0 0,-11 11 0 0 0,-21 25 361 0 0,1 2-1 0 0,-51 79 1 0 0,-51 111 855 0 0,121-201-1424 0 0,-13 23 36 0 0,-178 323 390 0 0,183-330-491 0 0,-42 56 0 0 0,-5 6-11 0 0,32-32 8 0 0,21-39-880 0 0,-46 67 0 0 0,56-92-743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4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72 181 14943 0 0,'-3'-2'96'0'0,"0"1"-1"0"0,0 0 1 0 0,0 0-1 0 0,-1 0 1 0 0,1 0-1 0 0,0 0 1 0 0,0 1-1 0 0,-1 0 1 0 0,1-1 0 0 0,0 1-1 0 0,0 0 1 0 0,-1 1-1 0 0,1-1 1 0 0,0 0-1 0 0,0 1 1 0 0,-7 2-1 0 0,0 1 2871 0 0,12-4-2601 0 0,7 2-139 0 0,1 0-1 0 0,-1-1 1 0 0,1 0 0 0 0,0 0 0 0 0,9-2-1 0 0,52-5 285 0 0,-51 3-377 0 0,100-15 560 0 0,121-37-1 0 0,-141 31-341 0 0,-1-2-44 0 0,87-17 250 0 0,-167 40-639 0 0,-8 0-494 0 0,0 1-1 0 0,0 1 0 0 0,0 0 1 0 0,0 0-1 0 0,0 1 0 0 0,18 2 1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4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1839 0 0,'-2'1'9387'0'0,"-19"14"-4542"0"0,-26 29-1758 0 0,32-22-2580 0 0,7-9-381 0 0,-10 14 63 0 0,-17 36-1 0 0,21-37-60 0 0,0 0-1 0 0,-19 23 1 0 0,20-33-134 0 0,3-4-29 0 0,1 1-1 0 0,-13 20 0 0 0,21-31-75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4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10855 0 0,'0'0'1176'0'0,"12"0"-1176"0"0,2 2-3200 0 0,0 2-656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4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20 7367 0 0,'-1'2'4066'0'0,"-43"44"483"0"0,6-7-4332 0 0,-6 15 322 0 0,-70 112 0 0 0,112-163-435 0 0,1 0 1 0 0,-1 0 0 0 0,1 0-1 0 0,0 0 1 0 0,0 1 0 0 0,0-1 0 0 0,0 0-1 0 0,0 1 1 0 0,1-1 0 0 0,0 1-1 0 0,-1-1 1 0 0,1 0 0 0 0,0 1 0 0 0,1 3-1 0 0,0-6-58 0 0,-1 0-1 0 0,0 0 1 0 0,1 0-1 0 0,-1-1 1 0 0,0 1-1 0 0,1 0 1 0 0,-1 0-1 0 0,1-1 1 0 0,0 1-1 0 0,-1 0 1 0 0,1-1-1 0 0,-1 1 1 0 0,1-1-1 0 0,0 1 1 0 0,-1-1-1 0 0,1 1 1 0 0,0-1-1 0 0,0 1 1 0 0,0-1-1 0 0,-1 0 0 0 0,1 1 1 0 0,1-1-1 0 0,17 3 485 0 0,-8-3-327 0 0,0-1-1 0 0,0-1 1 0 0,0 0-1 0 0,0 0 1 0 0,-1-1-1 0 0,15-6 1 0 0,1-2 58 0 0,31-19 0 0 0,-32 15-195 0 0,-2-1 0 0 0,0-1 0 0 0,41-39 0 0 0,-61 53-77 0 0,-1 1 1 0 0,1-1-1 0 0,-1 0 0 0 0,0 0 0 0 0,0 0 1 0 0,0 0-1 0 0,0 0 0 0 0,-1 0 0 0 0,1 0 1 0 0,-1-1-1 0 0,0 1 0 0 0,0-1 1 0 0,0 1-1 0 0,0-1 0 0 0,0 1 0 0 0,-1-1 1 0 0,0 1-1 0 0,0-1 0 0 0,0 1 0 0 0,0-1 1 0 0,0 0-1 0 0,-1 1 0 0 0,-1-6 0 0 0,0 3-72 0 0,0 0-1 0 0,-1 0 0 0 0,0 1 1 0 0,0 0-1 0 0,0-1 0 0 0,0 1 1 0 0,-1 0-1 0 0,0 1 0 0 0,0-1 1 0 0,0 1-1 0 0,-1-1 0 0 0,0 1 1 0 0,-5-3-1 0 0,-3-3-208 0 0,-1 1 0 0 0,0 0 0 0 0,-1 1 0 0 0,0 1 0 0 0,0 0 0 0 0,-1 1 0 0 0,0 1 0 0 0,0 0 0 0 0,-18-2 0 0 0,30 6 194 0 0,0 0-719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4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84 389 15343 0 0,'-2'0'704'0'0,"-54"8"230"0"0,31-8 2939 0 0,26-11-3130 0 0,0 8-654 0 0,1-1 0 0 0,-1 1 0 0 0,1-1 1 0 0,0 1-1 0 0,0 0 0 0 0,0 0 0 0 0,0 0 1 0 0,5-6-1 0 0,25-21 383 0 0,-26 25-400 0 0,175-147 125 0 0,-137 119-170 0 0,1 3 1 0 0,65-34-1 0 0,-94 56-38 0 0,30-13-88 0 0,-42 19 90 0 0,0 1 0 0 0,0 0 1 0 0,1 0-1 0 0,-1 0 0 0 0,0 0 1 0 0,1 1-1 0 0,-1 0 0 0 0,0 0 0 0 0,6 1 1 0 0,-8-1 0 0 0,-1 0 0 0 0,0 0 0 0 0,1 0 0 0 0,-1 1-1 0 0,0-1 1 0 0,1 0 0 0 0,-1 1 0 0 0,0 0 0 0 0,0-1 0 0 0,1 1 0 0 0,-1-1 0 0 0,0 1 0 0 0,0 0 0 0 0,1 1 0 0 0,2 9-1 0 0,-4-8-3 0 0,1 3 4 0 0,0 0 0 0 0,-1 0-1 0 0,1 0 1 0 0,-1 0 0 0 0,-1 0-1 0 0,-1 12 1 0 0,-12 38 51 0 0,5-21 7 0 0,3-13 22 0 0,2 1-1 0 0,0-1 1 0 0,-1 46-1 0 0,5-61-165 0 0,1 0-1 0 0,-1 0 0 0 0,1 0 0 0 0,1-1 0 0 0,-1 1 0 0 0,1 0 0 0 0,0-1 0 0 0,1 1 0 0 0,0-1 0 0 0,0 0 0 0 0,0 1 0 0 0,1-1 0 0 0,0-1 0 0 0,0 1 0 0 0,0-1 0 0 0,1 1 0 0 0,7 6 1 0 0,4 0-5157 0 0,0 0-1740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4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5063 0 0,'0'0'742'0'0,"0"2"806"0"0,-3 11 1492 0 0,-7 24 1 0 0,-11 13-782 0 0,-31 46-1650 0 0,40-75 39 0 0,-31 53 148 0 0,-118 214 345 0 0,39-42-658 0 0,110-215-200 0 0,3-7-1967 0 0,2-9-3816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4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14 547 1375 0 0,'0'0'1810'0'0,"-8"-14"3866"0"0,7 12-5489 0 0,0-1 1 0 0,0 1-1 0 0,0-1 1 0 0,0 0-1 0 0,1 1 1 0 0,0-1-1 0 0,-1 0 0 0 0,1 0 1 0 0,0 1-1 0 0,0-1 1 0 0,0 0-1 0 0,1 0 1 0 0,-1 1-1 0 0,2-6 1 0 0,1-2 167 0 0,1 0 1 0 0,7-14-1 0 0,0 1 39 0 0,11-25-85 0 0,3 1 1 0 0,1 2 0 0 0,62-80-1 0 0,-77 111-225 0 0,0 1 0 0 0,1 1 0 0 0,0 0-1 0 0,1 1 1 0 0,0 0 0 0 0,1 1 0 0 0,0 0 0 0 0,1 1-1 0 0,0 1 1 0 0,0 0 0 0 0,1 1 0 0 0,0 1 0 0 0,0 0-1 0 0,0 1 1 0 0,1 1 0 0 0,0 1 0 0 0,0 0 0 0 0,0 1-1 0 0,33 0 1 0 0,-12 5 507 0 0,0 1 0 0 0,49 11 0 0 0,71 27 424 0 0,-154-41-1003 0 0,4 1 10 0 0,1 1 2 0 0,1-1 0 0 0,-1 1 0 0 0,0 1 1 0 0,14 8-1 0 0,-21-11-19 0 0,1 0 0 0 0,-2 1 0 0 0,1-1 0 0 0,0 1 0 0 0,0 0-1 0 0,0-1 1 0 0,-1 1 0 0 0,1 0 0 0 0,-1 0 0 0 0,1 0 0 0 0,-1 0 0 0 0,0 0 0 0 0,0 1 0 0 0,0-1 0 0 0,0 0 0 0 0,0 0 0 0 0,-1 1 0 0 0,1-1 0 0 0,-1 0 0 0 0,1 1 0 0 0,-1-1 0 0 0,0 1 0 0 0,0 4 0 0 0,0-3 5 0 0,-1-1 0 0 0,0 1 0 0 0,0 0 0 0 0,0-1 0 0 0,-1 1 0 0 0,1-1 0 0 0,-1 1 0 0 0,0-1 0 0 0,0 0 0 0 0,0 0 0 0 0,0 0 0 0 0,-3 3 0 0 0,-7 7 54 0 0,-17 16 0 0 0,13-15-30 0 0,-48 45 80 0 0,-2-2 0 0 0,-4-3 1 0 0,-129 78-1 0 0,189-127-131 0 0,-9 6 78 0 0,-27 11 0 0 0,42-20-114 0 0,-1 0 0 0 0,0 0 0 0 0,0-1 1 0 0,0 0-1 0 0,-1 0 0 0 0,1 0 0 0 0,0-1 0 0 0,0 1 0 0 0,0-1 1 0 0,-11-2-1 0 0,16 2 22 0 0,-1 0-1 0 0,1 0 1 0 0,-1-1 0 0 0,1 1-1 0 0,-1 0 1 0 0,1-1 0 0 0,-1 1 0 0 0,1 0-1 0 0,-1-1 1 0 0,1 1 0 0 0,0-1-1 0 0,-1 1 1 0 0,1-1 0 0 0,0 1 0 0 0,-1-1-1 0 0,1 1 1 0 0,0-1 0 0 0,0 1-1 0 0,0-1 1 0 0,-1 1 0 0 0,1-1-1 0 0,0 1 1 0 0,0-1 0 0 0,0 0 0 0 0,0 1-1 0 0,0-1 1 0 0,0 1 0 0 0,0-1-1 0 0,0 1 1 0 0,0-1 0 0 0,0 0 0 0 0,1 0-1 0 0,3-18-536 0 0,-1 13 126 0 0,0 1 1 0 0,1 0 0 0 0,0 0-1 0 0,-1 1 1 0 0,1-1-1 0 0,1 1 1 0 0,-1 0 0 0 0,1 0-1 0 0,7-5 1 0 0,-6 4-1263 0 0,13-10-3328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0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93 8751 0 0,'0'0'5202'0'0,"2"1"-3796"0"0,2 1-1116 0 0,0 0 0 0 0,1 0 0 0 0,-1-1 1 0 0,0 1-1 0 0,1-1 0 0 0,0 0 0 0 0,-1-1 0 0 0,9 1 0 0 0,42-3 978 0 0,-25 0-919 0 0,-5 0-268 0 0,1 0-1 0 0,-1-2 1 0 0,0 0-1 0 0,0-2 1 0 0,0-1 0 0 0,37-16-1 0 0,-57 21-129 0 0,-1-1 0 0 0,1 1 0 0 0,-1-1 0 0 0,0 0-1 0 0,0 0 1 0 0,0-1 0 0 0,4-4 0 0 0,-6 6-143 0 0,-4 0-448 0 0,1 0 554 0 0,-1 0 1 0 0,0 1-1 0 0,0-1 0 0 0,0 0 1 0 0,0 0-1 0 0,-1 1 1 0 0,1 0-1 0 0,0-1 0 0 0,-1 1 1 0 0,1 0-1 0 0,-1 0 0 0 0,1 0 1 0 0,-1 0-1 0 0,0 1 1 0 0,1-1-1 0 0,-1 1 0 0 0,0 0 1 0 0,1-1-1 0 0,-1 1 1 0 0,-2 1-1 0 0,-10-1-162 0 0,0 1 0 0 0,-20 5-1 0 0,31-6 251 0 0,-28 7-50 0 0,1 2 0 0 0,-1 1 0 0 0,2 1 0 0 0,-1 1 0 0 0,1 2 0 0 0,-28 18 0 0 0,-13 13 267 0 0,-74 61 0 0 0,127-91-51 0 0,-27 26 1 0 0,39-34-104 0 0,0 0 0 0 0,1 0-1 0 0,0 0 1 0 0,0 0 0 0 0,0 1 0 0 0,1 0 0 0 0,-4 11 0 0 0,7-17-38 0 0,0 1 1 0 0,0-1-1 0 0,1 0 0 0 0,-1 1 0 0 0,1-1 0 0 0,0 1 0 0 0,0-1 1 0 0,-1 0-1 0 0,2 1 0 0 0,-1-1 0 0 0,0 1 0 0 0,0-1 0 0 0,1 0 1 0 0,-1 1-1 0 0,1-1 0 0 0,0 0 0 0 0,1 3 0 0 0,-1-2 10 0 0,1-1-1 0 0,0 1 0 0 0,0 0 1 0 0,0-1-1 0 0,0 0 1 0 0,1 1-1 0 0,-1-1 0 0 0,0 0 1 0 0,1 0-1 0 0,0 0 1 0 0,3 2-1 0 0,4 0 40 0 0,-1 0 0 0 0,1 0-1 0 0,0-1 1 0 0,0 0 0 0 0,0-1-1 0 0,20 2 1 0 0,-5-3-311 0 0,0-1-1 0 0,1-1 1 0 0,-1-1-1 0 0,1-1 0 0 0,35-10 1 0 0,-28 5-720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4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263 191 4607 0 0,'0'0'6926'0'0,"2"2"-6353"0"0,2 0-405 0 0,-1 1-1 0 0,1-1 1 0 0,0 0-1 0 0,0 0 1 0 0,1 0-1 0 0,-1-1 1 0 0,0 1 0 0 0,1-1-1 0 0,-1 0 1 0 0,0 0-1 0 0,1-1 1 0 0,-1 1-1 0 0,1-1 1 0 0,-1 0 0 0 0,1 0-1 0 0,-1-1 1 0 0,1 1-1 0 0,6-3 1 0 0,10-2 280 0 0,0-1 1 0 0,34-15 0 0 0,-21 8-72 0 0,-24 9-268 0 0,90-36 738 0 0,-84 33-743 0 0,0-1 0 0 0,-1-1-1 0 0,0 0 1 0 0,14-13-1 0 0,-27 21-106 0 0,-1 0 0 0 0,0 0 0 0 0,0 0 0 0 0,0 0 0 0 0,1 0-1 0 0,-1-1 1 0 0,0 1 0 0 0,0 0 0 0 0,-1-1 0 0 0,1 1 0 0 0,0-1 0 0 0,0 1-1 0 0,-1-1 1 0 0,1 1 0 0 0,-1-1 0 0 0,1 0 0 0 0,-1 1 0 0 0,0-1 0 0 0,0-2 0 0 0,0 3-11 0 0,0 0 1 0 0,0-1 0 0 0,-1 1-1 0 0,1 0 1 0 0,-1 0 0 0 0,1 0 0 0 0,-1-1-1 0 0,1 1 1 0 0,-1 0 0 0 0,0 0-1 0 0,0 0 1 0 0,1 0 0 0 0,-1 0 0 0 0,0 0-1 0 0,0 0 1 0 0,0 1 0 0 0,0-1-1 0 0,0 0 1 0 0,0 0 0 0 0,0 1 0 0 0,0-1-1 0 0,-1 1 1 0 0,1-1 0 0 0,0 1-1 0 0,-2-1 1 0 0,-5-2-58 0 0,-1 1-1 0 0,0 0 0 0 0,0 1 1 0 0,0 0-1 0 0,0 0 1 0 0,0 1-1 0 0,0 0 1 0 0,0 0-1 0 0,-16 4 0 0 0,3 0-49 0 0,0 2 0 0 0,-37 13-1 0 0,20-1 71 0 0,0 0 1 0 0,1 3-1 0 0,-67 47 0 0 0,-89 96 238 0 0,187-158-178 0 0,1 1-1 0 0,-1-1 0 0 0,1 1 0 0 0,1 0 1 0 0,-1 1-1 0 0,-6 12 0 0 0,11-18 13 0 0,0 0 0 0 0,0 0 0 0 0,0 0 0 0 0,1 1 0 0 0,-1-1-1 0 0,1 0 1 0 0,-1 0 0 0 0,1 1 0 0 0,-1-1 0 0 0,1 0 0 0 0,0 1 0 0 0,0-1 0 0 0,0 0-1 0 0,1 1 1 0 0,-1-1 0 0 0,0 0 0 0 0,1 1 0 0 0,0-1 0 0 0,-1 0 0 0 0,1 0 0 0 0,0 0 0 0 0,0 0-1 0 0,0 0 1 0 0,1 0 0 0 0,-1 0 0 0 0,0 0 0 0 0,1 0 0 0 0,-1 0 0 0 0,1 0 0 0 0,2 1 0 0 0,2 2 45 0 0,-1-1 0 0 0,1-1 1 0 0,0 1-1 0 0,0-1 0 0 0,1 0 1 0 0,-1-1-1 0 0,1 0 0 0 0,-1 0 1 0 0,1 0-1 0 0,9 1 0 0 0,10 0 66 0 0,36 1 0 0 0,-53-4-140 0 0,30 0-850 0 0,0-2-3383 0 0,0-2-1583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47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0 707 11631 0 0,'0'0'1054'0'0,"1"-2"-865"0"0,3-3 277 0 0,-1 0 0 0 0,1 0 0 0 0,-1 0 1 0 0,-1 0-1 0 0,1-1 0 0 0,-1 1 0 0 0,0-1 0 0 0,0 1 1 0 0,0-1-1 0 0,1-11 0 0 0,-2 1 325 0 0,-1 0 0 0 0,0 0 0 0 0,-2-16 0 0 0,0 12-590 0 0,1-1 0 0 0,1 0 0 0 0,4-26 0 0 0,-2 35-113 0 0,0 0 1 0 0,1 0 0 0 0,0 0 0 0 0,1 0 0 0 0,1 1-1 0 0,10-21 1 0 0,4 1-409 0 0,1 1-1 0 0,1 2 1 0 0,1 0 0 0 0,51-49-1 0 0,-52 58 100 0 0,0 2 1 0 0,0 1-1 0 0,2 1 0 0 0,0 0 0 0 0,0 2 1 0 0,2 1-1 0 0,29-11 0 0 0,-41 19-123 0 0,0 0 0 0 0,0 1 0 0 0,16-2 0 0 0,5 3-800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4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242 362 16207 0 0,'0'0'744'0'0,"-8"0"243"0"0,5 0-924 0 0,1 0-1 0 0,-1 1 1 0 0,0-1-1 0 0,1 0 1 0 0,-1 1 0 0 0,1 0-1 0 0,-1-1 1 0 0,1 1-1 0 0,-1 0 1 0 0,1 0 0 0 0,-1 0-1 0 0,1 1 1 0 0,0-1-1 0 0,-1 1 1 0 0,1-1 0 0 0,0 1-1 0 0,0 0 1 0 0,0-1-1 0 0,1 1 1 0 0,-1 0 0 0 0,0 0-1 0 0,-2 5 1 0 0,-32 49 644 0 0,2 1 1 0 0,2 2-1 0 0,-32 88 0 0 0,61-138-1004 0 0,0 0-1 0 0,1 1 0 0 0,0-1 1 0 0,-1 17-1 0 0,5 0-6163 0 0</inkml:trace>
  <inkml:trace contextRef="#ctx0" brushRef="#br0" timeOffset="1">455 6 6911 0 0,'0'0'304'0'0,"-8"-4"64"0"0,0 2-296 0 0,-2 4-72 0 0,0 2 1256 0 0,4 4 240 0 0,0 2 40 0 0,3 2 136 0 0,3-1-1840 0 0,3 1-56 0 0,1-2-16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4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4 7831 0 0,'0'0'603'0'0,"-9"-3"-374"0"0,4 3 420 0 0,0 0 0 0 0,-1 0-1 0 0,1 0 1 0 0,-1 1-1 0 0,1 0 1 0 0,0 0-1 0 0,0 1 1 0 0,-1-1 0 0 0,-6 4-1 0 0,-12 3 672 0 0,13-5-1215 0 0,-1 1 0 0 0,1 1 0 0 0,0 0 0 0 0,1 0 1 0 0,-1 1-1 0 0,1 0 0 0 0,0 0 0 0 0,1 2 0 0 0,-1-1 1 0 0,-16 18-1 0 0,16-13 8 0 0,0 0-1 0 0,0 0 1 0 0,1 1 0 0 0,1 1-1 0 0,0-1 1 0 0,1 2 0 0 0,-10 26-1 0 0,13-27-85 0 0,0 1-1 0 0,1-1 0 0 0,0 1 1 0 0,0 23-1 0 0,2-30-1 0 0,2 1-1 0 0,-1-1 0 0 0,1 0 1 0 0,0 0-1 0 0,0 0 1 0 0,1 0-1 0 0,0 0 0 0 0,1 0 1 0 0,6 14-1 0 0,-8-20 34 0 0,1 1 0 0 0,-1-1 0 0 0,1 1 1 0 0,0-1-1 0 0,0 0 0 0 0,0 0 0 0 0,0 0 0 0 0,0 0 0 0 0,1 0 0 0 0,-1-1 0 0 0,0 1 0 0 0,1 0 0 0 0,0-1 0 0 0,4 2 0 0 0,-3-1 40 0 0,1-1 0 0 0,0 0 0 0 0,0 0-1 0 0,0 0 1 0 0,-1-1 0 0 0,1 0-1 0 0,0 0 1 0 0,6 0 0 0 0,-1-1 38 0 0,0-1-1 0 0,-1 0 1 0 0,1-1 0 0 0,-1 0-1 0 0,0 0 1 0 0,0-1 0 0 0,0 0-1 0 0,12-7 1 0 0,-14 6-84 0 0,0-1-1 0 0,0 1 0 0 0,0-1 1 0 0,-1 0-1 0 0,0-1 0 0 0,0 0 1 0 0,-1 0-1 0 0,1 0 1 0 0,-2 0-1 0 0,1-1 0 0 0,-1 0 1 0 0,6-14-1 0 0,4-18 116 0 0,-1-1 1 0 0,12-73-1 0 0,-20 89-205 0 0,-3 20-60 0 0,-1-1 0 0 0,-1 0 0 0 0,1 0 0 0 0,-1 0 0 0 0,0 0-1 0 0,0-6 1 0 0,-1 10-10 0 0,1 1-1 0 0,0-1 1 0 0,-1 0-1 0 0,1 1 0 0 0,-1-1 1 0 0,0 0-1 0 0,0 1 1 0 0,1-1-1 0 0,-1 1 1 0 0,0-1-1 0 0,0 1 0 0 0,0 0 1 0 0,0-1-1 0 0,-1 1 1 0 0,1 0-1 0 0,0 0 0 0 0,-1 0 1 0 0,1 0-1 0 0,0 0 1 0 0,-1 0-1 0 0,1 0 1 0 0,-1 0-1 0 0,0 0 0 0 0,-2 0 1 0 0,-22-7-2405 0 0,12 6 731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4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179 573 7167 0 0,'-2'1'331'0'0,"-9"5"373"0"0,-1-1-1 0 0,0 0 0 0 0,0 0 1 0 0,-21 3-1 0 0,30-7-520 0 0,0-1-1 0 0,0 0 1 0 0,0 0-1 0 0,0 0 0 0 0,0 0 1 0 0,0 0-1 0 0,0 0 1 0 0,0-1-1 0 0,0 0 1 0 0,0 0-1 0 0,0 1 0 0 0,1-1 1 0 0,-1-1-1 0 0,0 1 1 0 0,1 0-1 0 0,-1-1 1 0 0,1 1-1 0 0,-1-1 0 0 0,1 0 1 0 0,0 0-1 0 0,-1 0 1 0 0,1 0-1 0 0,0 0 1 0 0,0-1-1 0 0,1 1 0 0 0,-1-1 1 0 0,0 1-1 0 0,-1-4 1 0 0,0 0-104 0 0,-1-1 0 0 0,2 0 0 0 0,-1-1 0 0 0,1 1 1 0 0,0 0-1 0 0,0-1 0 0 0,0 1 0 0 0,1-1 0 0 0,1 1 0 0 0,-1-12 1 0 0,3 2 94 0 0,0 1 1 0 0,1-1 0 0 0,0 1 0 0 0,2 0 0 0 0,0 0 0 0 0,0 0-1 0 0,2 0 1 0 0,0 1 0 0 0,14-22 0 0 0,-5 12-168 0 0,1 2 0 0 0,1 0 0 0 0,0 1 0 0 0,38-34 1 0 0,-30 36-245 0 0,0 0 1 0 0,2 2 0 0 0,0 1-1 0 0,49-22 1 0 0,-65 34 216 0 0,0 0-1 0 0,0 1 0 0 0,0 0 0 0 0,1 1 1 0 0,0 0-1 0 0,0 1 0 0 0,0 1 0 0 0,-1 0 1 0 0,1 0-1 0 0,23 3 0 0 0,-33-2 37 0 0,1 1 0 0 0,-1 0 0 0 0,0 0 0 0 0,1 0 0 0 0,-1 0 0 0 0,0 0-1 0 0,0 1 1 0 0,0-1 0 0 0,0 1 0 0 0,0 0 0 0 0,0 0 0 0 0,0 0 0 0 0,-1 0 0 0 0,1 0-1 0 0,-1 1 1 0 0,3 2 0 0 0,-2-1 21 0 0,-1 0 0 0 0,1 0 0 0 0,-1 0 0 0 0,0 1 0 0 0,0-1 0 0 0,-1 1 0 0 0,1-1-1 0 0,-1 1 1 0 0,0 0 0 0 0,1 6 0 0 0,-1 2 75 0 0,-1 1 0 0 0,-1-1-1 0 0,1 0 1 0 0,-2 1 0 0 0,0-1-1 0 0,-1 0 1 0 0,-5 18 0 0 0,-3-2 179 0 0,-2 0 1 0 0,-1 0-1 0 0,-1-1 1 0 0,-1-1-1 0 0,-21 27 1 0 0,29-45-207 0 0,0 0 0 0 0,0-1 0 0 0,0 0-1 0 0,-1 0 1 0 0,0-1 0 0 0,0 0 0 0 0,-1-1 0 0 0,0 0 0 0 0,0 0 0 0 0,-13 4 0 0 0,-9 2-309 0 0,0-1-1 0 0,-40 8 1 0 0,61-16-347 0 0,0-1 0 0 0,0 0 0 0 0,-15 0-1 0 0,1-5-5356 0 0,15-1 345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4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49 8287 0 0,'2'-2'187'0'0,"1"-4"94"0"0,1 1 1 0 0,-1-1 0 0 0,1 1-1 0 0,-1-1 1 0 0,4-13 2261 0 0,-19 21-1053 0 0,6 0-1430 0 0,0 0-1 0 0,1 1 1 0 0,0-1-1 0 0,-1 1 1 0 0,1 0-1 0 0,0 0 1 0 0,0 1 0 0 0,1-1-1 0 0,-1 1 1 0 0,-7 8-1 0 0,3-1 9 0 0,-1 0-1 0 0,2 1 1 0 0,-10 16 0 0 0,-105 230 1632 0 0,48-90-1042 0 0,-52 127 285 0 0,123-285-1032 0 0,2 0 0 0 0,-1 0 0 0 0,1 1 0 0 0,1-1 0 0 0,0 1 0 0 0,0-1 0 0 0,1 1 0 0 0,1 0 0 0 0,1 11 1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5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805 777 2759 0 0,'-1'2'207'0'0,"-5"6"-956"0"0,-1 6 6098 0 0,7-14-5134 0 0,0 1 0 0 0,0-1 0 0 0,0 0 0 0 0,0 1 1 0 0,0-1-1 0 0,0 1 0 0 0,0-1 0 0 0,0 0 0 0 0,0 1 0 0 0,0-1 1 0 0,0 1-1 0 0,0-1 0 0 0,0 0 0 0 0,0 1 0 0 0,0-1 0 0 0,1 0 1 0 0,-1 1-1 0 0,0-1 0 0 0,0 0 0 0 0,0 1 0 0 0,1-1 0 0 0,-1 0 1 0 0,0 1-1 0 0,1-1 0 0 0,0 1-118 0 0,0-1 0 0 0,-1 1 0 0 0,1-1 0 0 0,0 0 0 0 0,0 1 0 0 0,1-1 0 0 0,-1 0 0 0 0,0 1 0 0 0,0-1 0 0 0,0 0 0 0 0,0 0 0 0 0,0 0 0 0 0,1 0 0 0 0,2-1-27 0 0,-1 1 0 0 0,0-1 1 0 0,1 0-1 0 0,-1 0 0 0 0,0 0 0 0 0,0 0 0 0 0,1-1 0 0 0,-1 1 0 0 0,0-1 0 0 0,0 0 0 0 0,-1 0 0 0 0,1 0 0 0 0,0 0 0 0 0,-1 0 0 0 0,5-6 0 0 0,3-2 71 0 0,-2-1 0 0 0,12-18 0 0 0,40-71-99 0 0,-5-4 1 0 0,54-140-1 0 0,-65 120-711 0 0,-37 100 460 0 0,-1-1-1 0 0,-1 0 1 0 0,2-30-1 0 0,-7 53 207 0 0,0 0 0 0 0,0 0-1 0 0,0 0 1 0 0,0 0 0 0 0,0 0-1 0 0,-1 0 1 0 0,1 0 0 0 0,0 1-1 0 0,-1-1 1 0 0,1 0 0 0 0,-2-3-1 0 0,-5-2-44 0 0,5 7 44 0 0,0 0 1 0 0,1 0-1 0 0,-1-1 0 0 0,0 1 0 0 0,0 0 0 0 0,0 1 0 0 0,0-1 1 0 0,0 0-1 0 0,0 0 0 0 0,1 1 0 0 0,-1-1 0 0 0,0 1 0 0 0,0 0 1 0 0,1 0-1 0 0,-1-1 0 0 0,0 1 0 0 0,-1 2 0 0 0,-29 19-3 0 0,15-6 80 0 0,0 1-1 0 0,-24 33 1 0 0,-23 44 240 0 0,17-14 10 0 0,-48 111 1 0 0,42-78-246 0 0,-38 60 30 0 0,-13 29-56 0 0,64-117-52 0 0,-87 174 0 0 0,90-193 0 0 0,-82 110 0 0 0,89-137 6 0 0,-43 42-1 0 0,61-69 2 0 0,-1-1-1 0 0,-1 0 1 0 0,1-1 0 0 0,-2 0-1 0 0,1-1 1 0 0,-1-1 0 0 0,-19 8-1 0 0,32-15-33 0 0,1 0-7 0 0,0-1 0 0 0,0 1 0 0 0,0-1 0 0 0,0 0 0 0 0,0 1 0 0 0,0-1 0 0 0,0 0 0 0 0,0 1 0 0 0,0-1 0 0 0,0 0 0 0 0,0 0 0 0 0,0 0 0 0 0,-1 0 0 0 0,1 0 0 0 0,0 0 0 0 0,0 0 0 0 0,0-1 0 0 0,-2 1 0 0 0,-3-5-325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5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38 223 2303 0 0,'-8'-1'93'0'0,"6"1"-36"0"0,-1-1 0 0 0,0 1 0 0 0,1 0 0 0 0,-1 0 0 0 0,-14 4 12504 0 0,20-4-12112 0 0,10-1-200 0 0,-1 0-1 0 0,1-1 1 0 0,0 0 0 0 0,14-5-1 0 0,52-20 263 0 0,-51 17-375 0 0,3-1-33 0 0,185-60 320 0 0,-108 40-337 0 0,80-22-2040 0 0,-148 45 842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5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3223 0 0,'-1'2'7292'0'0,"0"4"-6609"0"0,-1-1 1 0 0,0 0-1 0 0,0 1 0 0 0,-1-1 0 0 0,1 0 0 0 0,-6 7 0 0 0,-24 31 4 0 0,21-29-282 0 0,-85 95 532 0 0,34-41-616 0 0,31-34-154 0 0,16-19-34 0 0,0 1-1 0 0,2 1 0 0 0,0 0 0 0 0,1 1 0 0 0,-15 27 0 0 0,26-43-119 0 0,0-1 1 0 0,0 1-1 0 0,1-1 0 0 0,-1 1 0 0 0,1-1 0 0 0,-1 1 1 0 0,1 0-1 0 0,0-1 0 0 0,-1 1 0 0 0,1-1 0 0 0,0 1 0 0 0,0 0 1 0 0,0-1-1 0 0,0 1 0 0 0,0 0 0 0 0,1-1 0 0 0,-1 1 1 0 0,0 0-1 0 0,1-1 0 0 0,-1 1 0 0 0,1-1 0 0 0,0 1 1 0 0,-1-1-1 0 0,1 1 0 0 0,0-1 0 0 0,0 1 0 0 0,0-1 0 0 0,0 0 1 0 0,0 1-1 0 0,0-1 0 0 0,1 0 0 0 0,-1 0 0 0 0,0 0 1 0 0,3 2-1 0 0,0-1 29 0 0,0-1 1 0 0,0 1 0 0 0,0-1-1 0 0,0 0 1 0 0,0 0 0 0 0,0 0-1 0 0,1 0 1 0 0,-1-1 0 0 0,0 1-1 0 0,0-1 1 0 0,1 0 0 0 0,7-2-1 0 0,9-2 84 0 0,1-1 0 0 0,-2-1 0 0 0,1-1 1 0 0,-1-1-1 0 0,0-1 0 0 0,0 0 0 0 0,25-18 0 0 0,-24 14-84 0 0,-1-2 0 0 0,-1 0 0 0 0,-1-2 1 0 0,0 0-1 0 0,-1 0 0 0 0,20-28 0 0 0,-30 35-69 0 0,0 0 0 0 0,-1-1 0 0 0,0 0 0 0 0,-1-1 0 0 0,0 1 0 0 0,-1-1 0 0 0,0 0 1 0 0,4-22-1 0 0,-7 26-141 0 0,0 0 1 0 0,-1 0-1 0 0,1 0 1 0 0,-1 0 0 0 0,-1-1-1 0 0,0 1 1 0 0,0 0 0 0 0,0 0-1 0 0,-1 1 1 0 0,-1-1-1 0 0,1 0 1 0 0,-1 1 0 0 0,0-1-1 0 0,-7-11 1 0 0,8 17 16 0 0,1 0 0 0 0,-1 0 0 0 0,1 0-1 0 0,-1 0 1 0 0,0 0 0 0 0,0 0 0 0 0,0 0 0 0 0,0 0 0 0 0,0 1 0 0 0,-1-1 0 0 0,1 1 0 0 0,0 0-1 0 0,-1 0 1 0 0,1 0 0 0 0,-1 0 0 0 0,1 0 0 0 0,-1 0 0 0 0,1 0 0 0 0,-1 1 0 0 0,0 0 0 0 0,1-1 0 0 0,-1 1-1 0 0,0 0 1 0 0,1 0 0 0 0,-1 0 0 0 0,0 1 0 0 0,1-1 0 0 0,-1 1 0 0 0,-3 0 0 0 0,4 0-345 0 0,2 1-723 0 0,-1-1 988 0 0,1 0 119 0 0,-1 0 0 0 0,1 0 0 0 0,-1 0 0 0 0,1 0 0 0 0,0 0-1 0 0,0 0 1 0 0,-1 0 0 0 0,1 0 0 0 0,0 0 0 0 0,0 0 0 0 0,0 0 0 0 0,0 1-1 0 0,0-1 1 0 0,0 0 0 0 0,0 0 0 0 0,1 0 0 0 0,-1 2 0 0 0,5 7-902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5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1 772 9215 0 0,'0'0'6987'0'0,"5"-10"-3096"0"0,0 3-3632 0 0,-1-1 1 0 0,0 0-1 0 0,0-1 1 0 0,-1 1 0 0 0,0-1-1 0 0,3-12 1 0 0,9-27 284 0 0,6 5-388 0 0,2 2 0 0 0,2 1 0 0 0,2 0 1 0 0,1 2-1 0 0,57-59 0 0 0,-51 63-230 0 0,2 0-1 0 0,2 3 1 0 0,0 1-1 0 0,82-48 1 0 0,-68 51-826 0 0,1 2 1 0 0,1 2-1 0 0,100-27 1 0 0,-110 38-963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0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2 8751 0 0,'0'0'674'0'0,"-16"-2"-154"0"0,9 3 429 0 0,0 1 1 0 0,0 0 0 0 0,0 0 0 0 0,1 0 0 0 0,-1 0-1 0 0,0 1 1 0 0,-10 7 0 0 0,-41 30 317 0 0,39-26-887 0 0,18-12-366 0 0,-35 24 147 0 0,2 1 0 0 0,-36 37 0 0 0,52-41-150 0 0,16-14 32 0 0,2-8-43 0 0,1 1 1 0 0,-1-1-1 0 0,1 1 1 0 0,0-1 0 0 0,0 1-1 0 0,0-1 1 0 0,0 1-1 0 0,0-1 1 0 0,0 0 0 0 0,0 0-1 0 0,0 1 1 0 0,1-1-1 0 0,-1 0 1 0 0,0 0 0 0 0,1 0-1 0 0,-1 0 1 0 0,0-1 0 0 0,3 2-1 0 0,29 12-1 0 0,17 2 73 0 0,-28-10 55 0 0,1 1 0 0 0,-2 1 0 0 0,30 15-1 0 0,-45-20-42 0 0,-1 1-1 0 0,1-1 0 0 0,-1 1 0 0 0,0 0 1 0 0,0 1-1 0 0,-1-1 0 0 0,1 1 0 0 0,-1 0 1 0 0,0 0-1 0 0,0 0 0 0 0,0 1 0 0 0,-1-1 1 0 0,0 1-1 0 0,0 0 0 0 0,0 0 1 0 0,3 11-1 0 0,-6-12-54 0 0,1-1 1 0 0,-1 1-1 0 0,0-1 0 0 0,0 1 1 0 0,0-1-1 0 0,0 1 0 0 0,-1-1 1 0 0,0 1-1 0 0,0-1 1 0 0,0 1-1 0 0,0-1 0 0 0,-1 0 1 0 0,0 0-1 0 0,0 0 0 0 0,0 0 1 0 0,0 0-1 0 0,-1 0 1 0 0,1 0-1 0 0,-1-1 0 0 0,-5 6 1 0 0,0 0-8 0 0,-1 0-1 0 0,-1-1 1 0 0,1 0 0 0 0,-1-1 0 0 0,-1 0-1 0 0,-14 8 1 0 0,11-8-18 0 0,-1-1-1 0 0,1 0 0 0 0,-1-1 1 0 0,0-1-1 0 0,-1 0 1 0 0,1-1-1 0 0,-1-1 1 0 0,1 0-1 0 0,-18-1 0 0 0,19-1-65 0 0,1-1-1 0 0,-1-1 1 0 0,1 0-1 0 0,-1-1 0 0 0,1 0 1 0 0,0-1-1 0 0,0 0 0 0 0,0-1 1 0 0,0-1-1 0 0,-18-11 1 0 0,28 15-55 0 0,0 0 0 0 0,1 0 0 0 0,-1-1 1 0 0,1 1-1 0 0,-1-1 0 0 0,1 1 1 0 0,0-1-1 0 0,0 0 0 0 0,1 0 0 0 0,-1 0 1 0 0,1 0-1 0 0,-1 0 0 0 0,1-1 1 0 0,0 1-1 0 0,0 0 0 0 0,0 0 0 0 0,0-1 1 0 0,1 1-1 0 0,0-1 0 0 0,-1 1 1 0 0,1-1-1 0 0,0 1 0 0 0,1 0 0 0 0,-1-1 1 0 0,1 1-1 0 0,-1-1 0 0 0,3-4 1 0 0,5-11-1302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55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845 343 1839 0 0,'2'-1'83'0'0,"14"-15"-1759"0"0,10-11 3057 0 0,12-15 6285 0 0,-29 31-5084 0 0,-2 0 1 0 0,9-16-1 0 0,0-9-1057 0 0,-14 31-1427 0 0,3-10 116 0 0,-1 0 1 0 0,0 0-1 0 0,2-18 1 0 0,-5 29-194 0 0,-1 0 0 0 0,0 0 0 0 0,0 0 0 0 0,0 0 0 0 0,0 0 1 0 0,-1 0-1 0 0,1 0 0 0 0,-1 0 0 0 0,0 0 0 0 0,0 0 0 0 0,-1 0 0 0 0,1 0 0 0 0,-1 1 0 0 0,0-1 0 0 0,0 0 0 0 0,0 1 0 0 0,-4-5 1 0 0,4 6-18 0 0,0 1 1 0 0,0-1-1 0 0,0 1 1 0 0,0-1-1 0 0,-1 1 1 0 0,1 0-1 0 0,-1 0 1 0 0,1 0-1 0 0,-1 0 1 0 0,1 1-1 0 0,-1-1 1 0 0,1 1-1 0 0,-1-1 1 0 0,0 1-1 0 0,1 0 1 0 0,-1 0-1 0 0,-4 1 1 0 0,-3-1-29 0 0,0 2 0 0 0,0-1 1 0 0,-12 4-1 0 0,-5 4 2 0 0,0 1 0 0 0,1 1-1 0 0,0 1 1 0 0,0 1 0 0 0,2 1 0 0 0,-1 2-1 0 0,2 0 1 0 0,0 2 0 0 0,-34 33 0 0 0,48-42 58 0 0,-8 8 48 0 0,-19 24-1 0 0,32-36-70 0 0,1 0 0 0 0,-1 0 0 0 0,1 1 0 0 0,0 0-1 0 0,0 0 1 0 0,1 0 0 0 0,-1 0 0 0 0,1 0 0 0 0,-1 10 0 0 0,3-4-3 0 0,1-10-9 0 0,0-1 1 0 0,-1 0-1 0 0,1 1 0 0 0,0-1 0 0 0,0 0 1 0 0,0 0-1 0 0,0 1 0 0 0,1-1 0 0 0,-1 0 0 0 0,0 0 1 0 0,0 0-1 0 0,1 0 0 0 0,-1 0 0 0 0,0-1 1 0 0,1 1-1 0 0,-1 0 0 0 0,1-1 0 0 0,-1 1 1 0 0,1-1-1 0 0,-1 1 0 0 0,1-1 0 0 0,-1 0 0 0 0,1 1 1 0 0,0-1-1 0 0,1 0 0 0 0,5 0 7 0 0,0 0 0 0 0,0-1 0 0 0,14-2 0 0 0,23-6-218 0 0,0-2 0 0 0,79-30 0 0 0,-110 34 82 0 0,0 0 1 0 0,0 0-1 0 0,-1-1 1 0 0,-1-1-1 0 0,1-1 1 0 0,-1 1-1 0 0,-1-2 1 0 0,0 0 0 0 0,0 0-1 0 0,-1-1 1 0 0,11-17-1 0 0,-31 35 164 0 0,-8 10 0 0 0,-93 111 316 0 0,88-97-234 0 0,2 0-1 0 0,-28 54 0 0 0,24-29-61 0 0,2 0 0 0 0,3 1 0 0 0,-25 113 0 0 0,-1 181-257 0 0,42-307 117 0 0,-1 1-1 0 0,-17 60 1 0 0,16-83 179 0 0,-1-1 1 0 0,0 0-1 0 0,-2 0 0 0 0,-1 0 1 0 0,0-1-1 0 0,-24 33 1 0 0,20-34 358 0 0,0-1 1 0 0,-1 0 0 0 0,-1-1 0 0 0,-1-1 0 0 0,0-1 0 0 0,0 0 0 0 0,-21 12 0 0 0,30-22-282 0 0,-1 0 1 0 0,1 0-1 0 0,-1-1 0 0 0,1 0 1 0 0,-1 0-1 0 0,0-1 1 0 0,0 0-1 0 0,-14 1 0 0 0,15-3-59 0 0,1 0-1 0 0,-1-1 1 0 0,1 0 0 0 0,-1 0-1 0 0,1 0 1 0 0,-1-1-1 0 0,1 0 1 0 0,0-1-1 0 0,0 1 1 0 0,0-1 0 0 0,-10-7-1 0 0,9 5-67 0 0,0 0 1 0 0,0 0-1 0 0,1-1 0 0 0,0 0 0 0 0,0-1 0 0 0,1 1 1 0 0,0-1-1 0 0,0-1 0 0 0,0 1 0 0 0,1-1 0 0 0,0 0 1 0 0,1 0-1 0 0,0 0 0 0 0,-5-13 0 0 0,6 11-159 0 0,1 0 0 0 0,0 0 0 0 0,0 0 0 0 0,1 0 0 0 0,0-1-1 0 0,0 1 1 0 0,1-1 0 0 0,1 1 0 0 0,0-1 0 0 0,0 1 0 0 0,1 0 0 0 0,6-18 0 0 0,11-21-1325 0 0,5-3-59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5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114 504 11519 0 0,'-1'2'528'0'0,"-2"3"-348"0"0,-1 0-1 0 0,0 0 0 0 0,-1 0 0 0 0,1 0 0 0 0,-1-1 1 0 0,0 0-1 0 0,0 0 0 0 0,-8 5 0 0 0,-13 2 3867 0 0,25-11-3941 0 0,0 0 1 0 0,0 1-1 0 0,0-1 1 0 0,0 0 0 0 0,0 0-1 0 0,0 0 1 0 0,0-1-1 0 0,0 1 1 0 0,0 0-1 0 0,0 0 1 0 0,0 0-1 0 0,0-1 1 0 0,0 1-1 0 0,0-1 1 0 0,0 1-1 0 0,0 0 1 0 0,0-1 0 0 0,0 0-1 0 0,0 1 1 0 0,1-1-1 0 0,-1 1 1 0 0,0-1-1 0 0,0 0 1 0 0,1 0-1 0 0,-1 1 1 0 0,0-2-1 0 0,-1 0 33 0 0,1-1 0 0 0,-1 1 1 0 0,1-1-1 0 0,0 1 0 0 0,0-1 0 0 0,0 1 0 0 0,0-1 0 0 0,0-3 0 0 0,-1-4 7 0 0,2 1 1 0 0,-1-1-1 0 0,1 0 1 0 0,1 0 0 0 0,0 0-1 0 0,0 1 1 0 0,5-20-1 0 0,27-65 245 0 0,-31 89-371 0 0,9-22 12 0 0,1 0 0 0 0,2 1 0 0 0,0 1 0 0 0,2 0-1 0 0,34-41 1 0 0,-38 53-65 0 0,1 0 1 0 0,0 0-1 0 0,0 2 0 0 0,1-1 0 0 0,1 2 0 0 0,0 0 0 0 0,0 0 0 0 0,1 2 0 0 0,0 0 0 0 0,29-10 0 0 0,-34 15-370 0 0,0 1 1 0 0,0 0-1 0 0,0 1 0 0 0,0 1 0 0 0,21 0 1 0 0,-12 2-871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5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368 167 8287 0 0,'0'0'8488'0'0,"0"2"-7564"0"0,2 6-41 0 0,-2-6 565 0 0,2-1-913 0 0,4 0-384 0 0,1 1 1 0 0,-1-1 0 0 0,1-1 0 0 0,0 1 0 0 0,-1-1 0 0 0,1 0-1 0 0,-1-1 1 0 0,1 1 0 0 0,0-2 0 0 0,-1 1 0 0 0,1 0 0 0 0,-1-1-1 0 0,0 0 1 0 0,0-1 0 0 0,6-3 0 0 0,-4 3-176 0 0,-1-1 0 0 0,1 0 0 0 0,-1-1-1 0 0,0 0 1 0 0,-1 0 0 0 0,1 0 0 0 0,-1-1 0 0 0,0 0 0 0 0,-1 0 0 0 0,1-1 0 0 0,6-11-1 0 0,-9 14-101 0 0,-1-1 0 0 0,0 1 0 0 0,0-1 0 0 0,0 0-1 0 0,0 0 1 0 0,-1 0 0 0 0,0 0 0 0 0,0 0-1 0 0,0-6 1 0 0,-1 9 78 0 0,0 1 0 0 0,0-1 0 0 0,0 0 1 0 0,-1 1-1 0 0,1-1 0 0 0,0 1 0 0 0,-1-1 0 0 0,1 1 0 0 0,-1 0 0 0 0,1-1 0 0 0,-1 1 0 0 0,0-1 0 0 0,0 1 1 0 0,1 0-1 0 0,-1 0 0 0 0,0-1 0 0 0,0 1 0 0 0,0 0 0 0 0,0 0 0 0 0,-1 0 0 0 0,1 0 0 0 0,0 0 1 0 0,0 0-1 0 0,-1 1 0 0 0,1-1 0 0 0,0 0 0 0 0,-1 1 0 0 0,1-1 0 0 0,-1 1 0 0 0,1-1 0 0 0,-1 1 1 0 0,1 0-1 0 0,-1-1 0 0 0,-2 1 0 0 0,-7-1-64 0 0,-1 1-1 0 0,1 0 1 0 0,0 0 0 0 0,-1 1-1 0 0,1 1 1 0 0,0 0 0 0 0,-1 0 0 0 0,1 1-1 0 0,1 1 1 0 0,-1 0 0 0 0,0 0-1 0 0,-12 8 1 0 0,-13 8 137 0 0,2 3 0 0 0,-34 27 0 0 0,57-42-40 0 0,-15 12 181 0 0,2 0 1 0 0,0 2-1 0 0,-39 45 0 0 0,44-44-41 0 0,4-4 91 0 0,0 0-1 0 0,-22 39 0 0 0,34-52-181 0 0,0-1-1 0 0,1 1 0 0 0,0 0 1 0 0,0 0-1 0 0,0 0 0 0 0,0 0 0 0 0,1 0 1 0 0,0 1-1 0 0,1-1 0 0 0,-1 0 1 0 0,1 0-1 0 0,0 1 0 0 0,1-1 1 0 0,-1 0-1 0 0,4 12 0 0 0,-2-13-25 0 0,0-1 0 0 0,0 1-1 0 0,0-1 1 0 0,0 0 0 0 0,1 0-1 0 0,-1 0 1 0 0,1 0 0 0 0,0 0-1 0 0,1-1 1 0 0,-1 0 0 0 0,0 1-1 0 0,1-1 1 0 0,0 0 0 0 0,0 0-1 0 0,0-1 1 0 0,0 0 0 0 0,6 3-1 0 0,-2-1-190 0 0,0-1 0 0 0,0 0 0 0 0,0-1 0 0 0,1 0 0 0 0,-1 0 0 0 0,1-1 0 0 0,-1 0 0 0 0,16-1 0 0 0,5-3-756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5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270 115 15231 0 0,'0'0'1379'0'0,"-1"1"-1136"0"0,-5 8-3 0 0,0-1 0 0 0,0 1 0 0 0,1 0 1 0 0,0 0-1 0 0,1 1 0 0 0,0-1 1 0 0,1 1-1 0 0,0 0 0 0 0,0 0 0 0 0,1 0 1 0 0,0 0-1 0 0,1 1 0 0 0,0-1 1 0 0,1 18-1 0 0,1-10-47 0 0,2-1 1 0 0,0 1 0 0 0,0-1-1 0 0,2 0 1 0 0,0 0-1 0 0,1-1 1 0 0,1 1 0 0 0,8 15-1 0 0,-8-20-218 0 0,1 4 2 0 0,0 0 0 0 0,12 14 1 0 0,-18-27-155 0 0,1 1 1 0 0,0-1 0 0 0,-1 0 0 0 0,1 0 0 0 0,0 0 0 0 0,0-1 0 0 0,1 1 0 0 0,-1-1 0 0 0,0 0 0 0 0,1 1 0 0 0,0-2 0 0 0,-1 1 0 0 0,1 0 0 0 0,6 1 0 0 0,-6-2-238 0 0,0-1 0 0 0,-1 0 0 0 0,1 0 0 0 0,0-1 0 0 0,-1 1 0 0 0,1-1 0 0 0,0 1 0 0 0,-1-1 0 0 0,1 0 0 0 0,0-1 0 0 0,-1 1 0 0 0,0-1 0 0 0,1 1 0 0 0,4-4 0 0 0,3-3-1325 0 0,0 1 1 0 0,16-16-1 0 0,-2-2-44 0 0,0 0 0 0 0,39-56 0 0 0,28-67 1144 0 0,-70 106 2567 0 0,-2 0-1 0 0,23-70 0 0 0,-42 107-1413 0 0,0 1 0 0 0,1 0 0 0 0,-2-1 1 0 0,1 1-1 0 0,0-6 2475 0 0,-3 11-2496 0 0,-16 15 273 0 0,2 1 1 0 0,-1 1-1 0 0,-21 30 1 0 0,-37 67 1149 0 0,64-98-1673 0 0,-109 185 1686 0 0,-26 39-434 0 0,89-152-1024 0 0,-141 228 778 0 0,183-291-1279 0 0,0 2 1 0 0,2 0-1 0 0,-11 33 0 0 0,24-60-27 0 0,-1-1 0 0 0,1 1-1 0 0,0 0 1 0 0,0 0 0 0 0,-1-1-1 0 0,1 1 1 0 0,0 0 0 0 0,0 0-1 0 0,0-1 1 0 0,0 1 0 0 0,0 0-1 0 0,0 0 1 0 0,0 0 0 0 0,0-1-1 0 0,0 1 1 0 0,0 0-1 0 0,0 0 1 0 0,1-1 0 0 0,-1 1-1 0 0,0 0 1 0 0,1 0 0 0 0,-1-1-1 0 0,0 1 1 0 0,1 0 0 0 0,-1-1-1 0 0,1 1 1 0 0,-1 0 0 0 0,1-1-1 0 0,0 2 1 0 0,1-2-377 0 0,-1 1 1 0 0,1-1-1 0 0,0 1 0 0 0,-1-1 1 0 0,1 0-1 0 0,-1 0 0 0 0,1 0 1 0 0,0 1-1 0 0,-1-2 0 0 0,1 1 1 0 0,0 0-1 0 0,-1 0 1 0 0,1 0-1 0 0,1-1 0 0 0,22-6-6430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5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963 0 919 0 0,'-2'1'11948'0'0,"-35"14"-6316"0"0,-21 16-4278 0 0,12-7-921 0 0,-72 32-43 0 0,-58 29-17 0 0,-26 21-359 0 0,138-76-86 0 0,62-30 0 0 0,5 1-391 0 0,-1 0 448 0 0,0-1-1 0 0,0 1 1 0 0,0 0 0 0 0,0 0-1 0 0,0 0 1 0 0,3 2 0 0 0,1 1 9 0 0,27 11-6 0 0,-13-5-8 0 0,0 0 0 0 0,25 17 0 0 0,-34-20 17 0 0,-1 1 0 0 0,0 0-1 0 0,0 1 1 0 0,9 10 0 0 0,-17-15 38 0 0,1-1 0 0 0,-1 1-1 0 0,0-1 1 0 0,1 1 0 0 0,-2 0 0 0 0,1 0 0 0 0,0 0 0 0 0,-1 0-1 0 0,0 0 1 0 0,0 1 0 0 0,0-1 0 0 0,0 0 0 0 0,-1 0 0 0 0,1 1-1 0 0,-1-1 1 0 0,-1 5 0 0 0,0 0 159 0 0,0 0 0 0 0,0 0 0 0 0,-1 0 0 0 0,-1-1-1 0 0,1 1 1 0 0,-1-1 0 0 0,-1 1 0 0 0,0-1 0 0 0,0 0 0 0 0,-9 13-1 0 0,8-15-168 0 0,1-1-1 0 0,0 0 1 0 0,-1 0-1 0 0,0 0 1 0 0,0-1-1 0 0,-1 0 0 0 0,1 0 1 0 0,-1 0-1 0 0,0 0 1 0 0,0-1-1 0 0,0 0 1 0 0,0-1-1 0 0,-1 1 0 0 0,-11 2 1 0 0,16-4-22 0 0,-13 2 11 0 0,1 0 1 0 0,-1 0-1 0 0,0-2 0 0 0,0 0 1 0 0,-18-1-1 0 0,-38-3 31 0 0,52 4-275 0 0,-1-2 0 0 0,1 0 0 0 0,-1-1 0 0 0,1-2 0 0 0,-33-8 1 0 0,39 5-5139 0 0,4-1-1822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5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12 5983 0 0,'0'0'464'0'0,"-1"2"-305"0"0,-11 12-193 0 0,-27 35 5679 0 0,34-42-4923 0 0,1-1 0 0 0,0 1 0 0 0,0 0 0 0 0,1 0 0 0 0,0 0 0 0 0,-2 9 0 0 0,5-15-662 0 0,-1 0 0 0 0,1 0 0 0 0,0 0 0 0 0,0 1 0 0 0,0-1-1 0 0,0 0 1 0 0,0 0 0 0 0,0 0 0 0 0,0 0 0 0 0,0 1 0 0 0,0-1 0 0 0,1 0-1 0 0,-1 0 1 0 0,0 0 0 0 0,1 0 0 0 0,-1 0 0 0 0,1 0 0 0 0,-1 0 0 0 0,1 0-1 0 0,-1 0 1 0 0,1 0 0 0 0,1 2 0 0 0,0-2-12 0 0,0 1 0 0 0,0-1 0 0 0,0 0 0 0 0,0 1 0 0 0,0-1 1 0 0,0 0-1 0 0,0 0 0 0 0,1 0 0 0 0,-1-1 0 0 0,4 2 0 0 0,3 0 49 0 0,0-1 0 0 0,0 0 0 0 0,0-1 0 0 0,-1 0 0 0 0,12-1 0 0 0,12-3 24 0 0,0-2 1 0 0,57-16-1 0 0,-72 16-230 0 0,0 0 0 0 0,0-2 0 0 0,0 0-1 0 0,-1-1 1 0 0,0 0 0 0 0,21-17 0 0 0,-34 23 63 0 0,1 0-1 0 0,-1 0 1 0 0,0 0-1 0 0,0-1 0 0 0,-1 1 1 0 0,1-1-1 0 0,-1 0 1 0 0,3-5-1 0 0,-4 8 41 0 0,-1 0 1 0 0,1 0-1 0 0,-1 0 0 0 0,0 0 0 0 0,0 0 0 0 0,1 0 0 0 0,-1 0 0 0 0,0 0 0 0 0,0 0 0 0 0,0 0 0 0 0,0 0 1 0 0,0 1-1 0 0,0-1 0 0 0,0 0 0 0 0,-1 0 0 0 0,1 0 0 0 0,0 0 0 0 0,0 0 0 0 0,-1 0 0 0 0,1 0 1 0 0,-1 0-1 0 0,1 0 0 0 0,-1 0 0 0 0,1 1 0 0 0,-1-1 0 0 0,1 0 0 0 0,-1 0 0 0 0,0 1 0 0 0,1-1 1 0 0,-1 0-1 0 0,0 1 0 0 0,0-1 0 0 0,1 1 0 0 0,-1-1 0 0 0,0 1 0 0 0,0-1 0 0 0,0 1 0 0 0,0-1 1 0 0,0 1-1 0 0,0 0 0 0 0,1 0 0 0 0,-1-1 0 0 0,0 1 0 0 0,-2 0 0 0 0,-4-1-3 0 0,1 0 0 0 0,0 0 0 0 0,-1 1-1 0 0,1 0 1 0 0,-1 0 0 0 0,1 1 0 0 0,-8 1 0 0 0,-48 12-35 0 0,34-6 29 0 0,-2 0 58 0 0,0 1 0 0 0,1 2 0 0 0,0 1 0 0 0,-33 20 0 0 0,41-20 114 0 0,0 2-1 0 0,0 0 0 0 0,2 1 1 0 0,0 1-1 0 0,-31 33 1 0 0,41-38-94 0 0,0 1 1 0 0,1-1-1 0 0,1 1 1 0 0,0 1 0 0 0,0-1-1 0 0,2 1 1 0 0,-1 0 0 0 0,2 0-1 0 0,-1 1 1 0 0,-3 24 0 0 0,8-35-58 0 0,-1-1 1 0 0,1 1 0 0 0,0 0-1 0 0,0 0 1 0 0,0 0 0 0 0,1 0 0 0 0,-1 0-1 0 0,0-1 1 0 0,1 1 0 0 0,0 0-1 0 0,0 0 1 0 0,0-1 0 0 0,0 1 0 0 0,0 0-1 0 0,1-1 1 0 0,-1 1 0 0 0,1-1 0 0 0,-1 0-1 0 0,1 0 1 0 0,0 1 0 0 0,0-1-1 0 0,0 0 1 0 0,4 3 0 0 0,-1-2 6 0 0,1 0 0 0 0,-1 0 0 0 0,1 0 1 0 0,0-1-1 0 0,-1 0 0 0 0,1 0 0 0 0,0 0 1 0 0,1-1-1 0 0,-1 0 0 0 0,6 0 0 0 0,31 3-1443 0 0,-19-4-220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5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26 7367 0 0,'10'-8'787'0'0,"1"-3"1077"0"0,-10 6 1953 0 0,-2 5-3426 0 0,0-1 1 0 0,0 1 0 0 0,0 0 0 0 0,0 0 0 0 0,0-1-1 0 0,0 1 1 0 0,0 0 0 0 0,0 0 0 0 0,0 0 0 0 0,0 0-1 0 0,-2 0 1 0 0,-1 1-1689 0 0,-3-1 1381 0 0,0 1-1 0 0,0 0 1 0 0,0 0 0 0 0,0 1-1 0 0,1 0 1 0 0,-10 4-1 0 0,-39 20 159 0 0,55-26-238 0 0,-22 12 89 0 0,1 2 1 0 0,1 0 0 0 0,-30 27-1 0 0,-49 58 1057 0 0,92-92-988 0 0,-51 60 1063 0 0,51-57-1032 0 0,0-1 0 0 0,1 1-1 0 0,0 0 1 0 0,1 0 0 0 0,-7 16 0 0 0,12-25-179 0 0,0 0 0 0 0,-1 0 1 0 0,1 0-1 0 0,0 0 0 0 0,0 0 0 0 0,-1 0 1 0 0,1 0-1 0 0,0 0 0 0 0,0 0 1 0 0,0 0-1 0 0,0 1 0 0 0,0-1 0 0 0,1 0 1 0 0,-1 0-1 0 0,0 0 0 0 0,0 0 0 0 0,1 0 1 0 0,-1 0-1 0 0,0-1 0 0 0,1 1 0 0 0,-1 0 1 0 0,1 0-1 0 0,0 1 0 0 0,0-1 3 0 0,1 0 1 0 0,-1 0-1 0 0,0 0 0 0 0,1 0 0 0 0,-1 0 0 0 0,0 0 1 0 0,1-1-1 0 0,-1 1 0 0 0,1 0 0 0 0,0-1 0 0 0,-1 1 0 0 0,1-1 1 0 0,1 0-1 0 0,4 1 27 0 0,-1 0 0 0 0,1-1 1 0 0,0 0-1 0 0,-1-1 0 0 0,1 1 1 0 0,6-2-1 0 0,12-5 41 0 0,-1-1-1 0 0,0 0 1 0 0,40-21-1 0 0,62-47 186 0 0,-43 11-268 0 0,-29 21-15 0 0,-53 43-47 0 0,-9 11-165 0 0,-18 16 140 0 0,16-16 32 0 0,-18 21-1 0 0,19-20 58 0 0,-15 24-10 0 0,22-32-18 0 0,1 1-1 0 0,-1-1 1 0 0,1 0 0 0 0,0 1-1 0 0,0-1 1 0 0,0 1 0 0 0,0-1-1 0 0,1 1 1 0 0,-1 5 0 0 0,2-7-273 0 0,-1 0 1 0 0,0-1-1 0 0,1 1 0 0 0,0 0 1 0 0,-1-1-1 0 0,1 1 1 0 0,0 0-1 0 0,0-1 0 0 0,0 1 1 0 0,0-1-1 0 0,0 1 0 0 0,0-1 1 0 0,0 0-1 0 0,3 2 1 0 0,7 6-6546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5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0 13703 0 0,'-8'3'193'0'0,"1"0"0"0"0,0 1 0 0 0,0-1 0 0 0,0 2 1 0 0,0-1-1 0 0,1 1 0 0 0,-12 9 0 0 0,0 5-41 0 0,-17 21 0 0 0,26-29 201 0 0,-21 28 695 0 0,1 1 1 0 0,2 2 0 0 0,-36 73 0 0 0,26-32 109 0 0,-28 95 0 0 0,54-145-1109 0 0,-46 134 359 0 0,42-130-321 0 0,-2 0 1 0 0,-29 47-1 0 0,35-69-504 0 0,0 0 1 0 0,-1-1-1 0 0,0 0 1 0 0,-1-1-1 0 0,-1 0 0 0 0,0-1 1 0 0,-1-1-1 0 0,0 0 0 0 0,-31 15 1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0: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36 16959 0 0,'0'0'778'0'0,"1"-8"254"0"0,0 7-926 0 0,-1 0 0 0 0,0 0 0 0 0,0 0 1 0 0,0 0-1 0 0,1 0 0 0 0,-1 0 0 0 0,0 0 1 0 0,0 0-1 0 0,0 0 0 0 0,-1 0 0 0 0,1 0 1 0 0,0 0-1 0 0,0 0 0 0 0,0 0 0 0 0,-1 0 1 0 0,1 0-1 0 0,0 0 0 0 0,-1 0 0 0 0,1 0 1 0 0,-1 1-1 0 0,1-1 0 0 0,-1 0 0 0 0,0-1 1 0 0,-1 0 229 0 0,1 1 44 0 0,-3 1-363 0 0,0 0-1 0 0,0 1 0 0 0,1 0 1 0 0,-1 0-1 0 0,1 0 1 0 0,-1 0-1 0 0,1 0 1 0 0,-1 1-1 0 0,1-1 0 0 0,0 1 1 0 0,-7 5-1 0 0,-2 2-9 0 0,-18 19 0 0 0,6-7-6 0 0,2-4-1 0 0,-1-1 0 0 0,-1-2 0 0 0,-31 15 0 0 0,-34 21 0 0 0,83-46 0 0 0,1-1 0 0 0,0 1 0 0 0,0 0 0 0 0,1 1 0 0 0,-7 6 0 0 0,11-10 0 0 0,-1-1-1 0 0,1 0 1 0 0,0 1-1 0 0,0-1 1 0 0,-1 0-1 0 0,1 1 1 0 0,0-1-1 0 0,0 0 1 0 0,0 1-1 0 0,-1-1 1 0 0,1 1-1 0 0,0-1 1 0 0,0 0-1 0 0,0 1 1 0 0,0-1-1 0 0,0 1 1 0 0,0-1-1 0 0,0 0 1 0 0,0 1-1 0 0,0 0 0 0 0,1 1-4 0 0,0-1 0 0 0,0 1 0 0 0,1-1 0 0 0,-1 1-1 0 0,1-1 1 0 0,-1 0 0 0 0,1 1 0 0 0,-1-1-1 0 0,1 0 1 0 0,0 0 0 0 0,-1 0 0 0 0,1 0-1 0 0,0 0 1 0 0,0-1 0 0 0,2 2 0 0 0,33 9-60 0 0,-37-11 64 0 0,25 7-71 0 0,-1 0-1 0 0,0 2 1 0 0,0 1 0 0 0,0 1-1 0 0,-2 0 1 0 0,35 25 0 0 0,-53-33 75 0 0,-1 0 0 0 0,0 1 0 0 0,1 0 0 0 0,-1 0 0 0 0,-1 0 1 0 0,1 0-1 0 0,0 0 0 0 0,-1 0 0 0 0,0 1 0 0 0,0-1 1 0 0,0 1-1 0 0,-1-1 0 0 0,0 1 0 0 0,0 0 0 0 0,1 8 1 0 0,-1-6 102 0 0,0-1 0 0 0,-1 0 1 0 0,0 0-1 0 0,0 0 1 0 0,0 0-1 0 0,-1 0 1 0 0,0 0-1 0 0,0 0 0 0 0,-1 0 1 0 0,0 0-1 0 0,0 0 1 0 0,-3 7-1 0 0,1-7-1 0 0,-1 0 0 0 0,1-1-1 0 0,-1 1 1 0 0,0-1 0 0 0,0 0 0 0 0,-1 0 0 0 0,0-1-1 0 0,1 1 1 0 0,-1-1 0 0 0,-1-1 0 0 0,1 1-1 0 0,0-1 1 0 0,-1 0 0 0 0,0-1 0 0 0,0 1 0 0 0,0-1-1 0 0,-11 2 1 0 0,-8 0 59 0 0,0-2 0 0 0,-1 0 1 0 0,-37-3-1 0 0,-24-10 45 0 0,57 6-177 0 0,17 3-507 0 0,0-1 1 0 0,-25-10-1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0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14279 0 0,'0'0'1552'0'0,"14"10"-1552"0"0,2-4 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09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33 13303 0 0,'0'1'606'0'0,"0"9"-432"0"0,0-1 1 0 0,0 1 0 0 0,-1 0-1 0 0,0-1 1 0 0,-5 18 0 0 0,0 3 974 0 0,0-3 117 0 0,4-21-938 0 0,0 0 0 0 0,1 0 1 0 0,0 0-1 0 0,0 0 0 0 0,1 1 1 0 0,0 9-1 0 0,0-15-248 0 0,1 1 1 0 0,-1-1 0 0 0,1 1-1 0 0,-1-1 1 0 0,1 1-1 0 0,0-1 1 0 0,0 1-1 0 0,0-1 1 0 0,0 0-1 0 0,0 1 1 0 0,0-1 0 0 0,0 0-1 0 0,0 0 1 0 0,0 0-1 0 0,1 0 1 0 0,-1 0-1 0 0,0 0 1 0 0,1 0-1 0 0,-1 0 1 0 0,3 1 0 0 0,0-1 21 0 0,0 1 0 0 0,0-1 1 0 0,0 0-1 0 0,0 0 0 0 0,0 0 1 0 0,6 0-1 0 0,2-1-24 0 0,0-1 0 0 0,0 0 0 0 0,-1-1 0 0 0,1 0 0 0 0,0-1 0 0 0,-1 0 0 0 0,15-6-1 0 0,-8 1 40 0 0,1 0-1 0 0,-1-2 1 0 0,24-16-1 0 0,-34 20-183 0 0,0 0 0 0 0,0-1 0 0 0,-1 0 0 0 0,0 0 0 0 0,0 0 0 0 0,-1-1 0 0 0,7-11 0 0 0,-11 16 39 0 0,0 0-1 0 0,0 0 0 0 0,-1 0 1 0 0,1-1-1 0 0,-1 1 0 0 0,0 0 0 0 0,1-1 1 0 0,-2 1-1 0 0,1-1 0 0 0,0 1 0 0 0,-1-1 1 0 0,1 0-1 0 0,-1 1 0 0 0,0-1 0 0 0,0 0 1 0 0,-1 1-1 0 0,1-1 0 0 0,-1 1 1 0 0,0-1-1 0 0,0 0 0 0 0,0 1 0 0 0,0 0 1 0 0,-2-5-1 0 0,1 6-24 0 0,1 0 1 0 0,-1 0 0 0 0,0 0-1 0 0,0 0 1 0 0,0 0 0 0 0,0 0-1 0 0,0 1 1 0 0,-1-1-1 0 0,1 1 1 0 0,0-1 0 0 0,-1 1-1 0 0,1 0 1 0 0,-1 0-1 0 0,1 0 1 0 0,-1 0 0 0 0,0 1-1 0 0,1-1 1 0 0,-1 1 0 0 0,0-1-1 0 0,1 1 1 0 0,-1 0-1 0 0,0 0 1 0 0,-3 1 0 0 0,-6 0-76 0 0,-1 0 1 0 0,1 1 0 0 0,-20 6-1 0 0,4 1 96 0 0,1 1 0 0 0,1 1 0 0 0,-44 25 0 0 0,24-7 108 0 0,-44 36 0 0 0,47-32 87 0 0,1 3 0 0 0,2 1 0 0 0,-36 44 0 0 0,65-68-103 0 0,0 1 0 0 0,1 0 0 0 0,1 0 0 0 0,1 1 0 0 0,0 1 0 0 0,1-1 0 0 0,0 1 0 0 0,-7 28 0 0 0,13-41-41 0 0,1 1 1 0 0,-1-1-1 0 0,1 1 0 0 0,0 0 1 0 0,0-1-1 0 0,0 1 0 0 0,0-1 1 0 0,1 1-1 0 0,0-1 0 0 0,-1 1 1 0 0,1-1-1 0 0,0 1 0 0 0,1-1 1 0 0,-1 0-1 0 0,1 1 0 0 0,3 5 1 0 0,-2-6-2 0 0,-1 0 0 0 0,1 0 0 0 0,0 0 1 0 0,0 0-1 0 0,1 0 0 0 0,-1-1 0 0 0,1 1 1 0 0,-1-1-1 0 0,1 0 0 0 0,0 0 0 0 0,0 0 1 0 0,-1 0-1 0 0,9 1 0 0 0,8 2 39 0 0,1-1 0 0 0,0-1 0 0 0,0-1-1 0 0,0-1 1 0 0,42-3 0 0 0,-10-4-140 0 0,61-15 0 0 0,-87 14-873 0 0,0-1-1 0 0,-1-2 1 0 0,1 0 0 0 0,27-17 0 0 0,-27 13-702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0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524 218 1375 0 0,'0'0'7464'0'0,"1"2"-6312"0"0,0 0-714 0 0,1 0 0 0 0,0 0 0 0 0,0 0 0 0 0,0 0-1 0 0,0 0 1 0 0,0-1 0 0 0,0 1 0 0 0,0-1 0 0 0,1 1 0 0 0,-1-1-1 0 0,0 0 1 0 0,1 0 0 0 0,-1 0 0 0 0,1 0 0 0 0,-1 0-1 0 0,1-1 1 0 0,0 1 0 0 0,5 0 0 0 0,-6-1 479 0 0,0-1-837 0 0,-1 0 0 0 0,1 0 1 0 0,0 0-1 0 0,-1 0 0 0 0,1 0 0 0 0,-1 0 0 0 0,1 0 0 0 0,-1-1 0 0 0,3-2 1 0 0,-1-5-54 0 0,-1 0 0 0 0,0 0 1 0 0,0 0-1 0 0,-1 0 1 0 0,0 0-1 0 0,-1-1 1 0 0,0 1-1 0 0,0 0 1 0 0,-2-11-1 0 0,0 7-15 0 0,0 1-1 0 0,-1-1 1 0 0,-1 1-1 0 0,1 0 0 0 0,-2 0 1 0 0,-7-14-1 0 0,11 23-11 0 0,1 2 0 0 0,0 0 0 0 0,0 0 0 0 0,-1 0 0 0 0,1 1 0 0 0,-1-1 0 0 0,1 0 0 0 0,-1 0 0 0 0,1 1 0 0 0,-1-1 0 0 0,1 0 0 0 0,-1 0 0 0 0,0 1 0 0 0,1-1 0 0 0,-1 1 0 0 0,0-1 0 0 0,0 0 0 0 0,0 0 0 0 0,0 0 0 0 0,1 0 0 0 0,-1 0-1 0 0,0 1 1 0 0,0-1 0 0 0,0 0 0 0 0,0 0 0 0 0,0 1-1 0 0,0-1 1 0 0,0 1 0 0 0,0-1 0 0 0,0 0 0 0 0,0 1-1 0 0,0 0 1 0 0,0-1 0 0 0,0 1 0 0 0,0 0 0 0 0,0 0-1 0 0,-2-1 1 0 0,-2 1-25 0 0,2-1-20 0 0,-1 1 1 0 0,1 0-1 0 0,0-1 1 0 0,0 2-1 0 0,-1-1 0 0 0,1 0 1 0 0,0 0-1 0 0,-1 1 1 0 0,1 0-1 0 0,0 0 0 0 0,0 0 1 0 0,0 0-1 0 0,0 0 1 0 0,0 1-1 0 0,-6 2 1 0 0,-1 3-68 0 0,0 1 1 0 0,-17 16 0 0 0,13-11 57 0 0,-53 50-63 0 0,4 3 1 0 0,2 3 0 0 0,3 3-1 0 0,-74 120 1 0 0,132-192 116 0 0,-8 12 0 0 0,1 0 0 0 0,-5 14 0 0 0,10-23 0 0 0,1 1 0 0 0,0-1 0 0 0,0 1 0 0 0,0 0 0 0 0,0-1 0 0 0,0 1 0 0 0,1 0 0 0 0,0-1 0 0 0,0 1 0 0 0,0 0 0 0 0,0-1 0 0 0,0 1 0 0 0,2 5 0 0 0,-2-8 0 0 0,1 0 0 0 0,-1 0 0 0 0,0-1 0 0 0,1 1 0 0 0,-1 0 0 0 0,1 0 0 0 0,-1 0 0 0 0,1-1 0 0 0,-1 1 0 0 0,1 0 0 0 0,-1 0 0 0 0,3 0 0 0 0,0 1 19 0 0,0 0 0 0 0,0 0 0 0 0,1 0 0 0 0,-1-1 0 0 0,1 0 0 0 0,-1 0 0 0 0,1 0 0 0 0,0 0 0 0 0,0 0-1 0 0,-1-1 1 0 0,1 0 0 0 0,0 0 0 0 0,0 0 0 0 0,-1 0 0 0 0,1 0 0 0 0,0-1 0 0 0,0 1 0 0 0,-1-1 0 0 0,1 0 0 0 0,-1 0 0 0 0,6-3 0 0 0,3-1 84 0 0,1-1 1 0 0,-1 0 0 0 0,-1-1-1 0 0,20-14 1 0 0,17-16 266 0 0,69-71 0 0 0,-83 75-330 0 0,-19 19-22 0 0,-1 0-1 0 0,0-1 1 0 0,-1 0-1 0 0,20-33 1 0 0,-28 38 37 0 0,-6 10-52 0 0,1-1 0 0 0,0 1 1 0 0,0 0-1 0 0,0-1 0 0 0,0 1 1 0 0,0 0-1 0 0,0-1 1 0 0,0 1-1 0 0,0 0 0 0 0,-1-1 1 0 0,1 1-1 0 0,0 0 1 0 0,0-1-1 0 0,0 1 0 0 0,-1 0 1 0 0,1-1-1 0 0,0 1 1 0 0,0 0-1 0 0,-1 0 0 0 0,1 0 1 0 0,-1-1-1 0 0,0 1 3 0 0,0 0 0 0 0,0-1 0 0 0,0 1 0 0 0,0 0 0 0 0,0 0 0 0 0,0 0 0 0 0,0 0 0 0 0,0 0 0 0 0,0 0 0 0 0,0 0 0 0 0,0 1 0 0 0,0-1 1 0 0,0 0-1 0 0,0 0 0 0 0,0 1 0 0 0,0-1 0 0 0,0 1 0 0 0,0-1 0 0 0,1 1 0 0 0,-3 0 0 0 0,-16 14 23 0 0,13-8-19 0 0,-1 0 0 0 0,2 0 0 0 0,-1 1 0 0 0,1 0 1 0 0,0 0-1 0 0,1 0 0 0 0,0 1 0 0 0,0-1 0 0 0,-4 16 0 0 0,3-6 7 0 0,1 0 0 0 0,0 0-1 0 0,-1 36 1 0 0,5-53-17 0 0,-1 4 0 0 0,1 0 0 0 0,0-1 0 0 0,1 1 0 0 0,-1 0 0 0 0,1-1 0 0 0,0 1 0 0 0,0 0 0 0 0,2 4 0 0 0,3 14 0 0 0,-1-7-34 0 0,-2-13 9 0 0,-1-2 4 0 0,-1 0-77 0 0,0 0-1 0 0,0 0 1 0 0,0 0-1 0 0,0 0 1 0 0,0 0-1 0 0,1-1 1 0 0,-1 1-1 0 0,0 0 1 0 0,0-1-1 0 0,1 1 1 0 0,-1-1-1 0 0,1 1 1 0 0,-1-1-1 0 0,0 0 1 0 0,1 1-1 0 0,-1-1 1 0 0,1 0-1 0 0,-1 0 1 0 0,1 0-1 0 0,2 0 1 0 0,21-6-2618 0 0,-22 4 1052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1 919 0 0,'8'0'17271'0'0,"-10"3"-17081"0"0,-1 1-1 0 0,0-1 1 0 0,0 0-1 0 0,-1 0 1 0 0,1 0 0 0 0,-1-1-1 0 0,1 1 1 0 0,-1-1-1 0 0,0 0 1 0 0,-4 2 0 0 0,-20 14 319 0 0,-3 7-400 0 0,2 2 1 0 0,-33 38 0 0 0,-42 67-150 0 0,96-121 34 0 0,1 0 0 0 0,0 1 0 0 0,1-1 0 0 0,0 1 0 0 0,1 1 0 0 0,0-1 0 0 0,1 1 0 0 0,1 0 0 0 0,0 0 0 0 0,0 0 0 0 0,1 0 0 0 0,0 19 1 0 0,3-29 2 0 0,0 1 0 0 0,-1-1 1 0 0,1 1-1 0 0,0-1 0 0 0,1 1 1 0 0,-1-1-1 0 0,1 0 0 0 0,-1 0 1 0 0,1 0-1 0 0,0 1 0 0 0,0-2 1 0 0,0 1-1 0 0,1 0 1 0 0,-1 0-1 0 0,1-1 0 0 0,-1 1 1 0 0,1-1-1 0 0,0 0 0 0 0,0 0 1 0 0,0 0-1 0 0,0 0 0 0 0,7 2 1 0 0,-2 0-5 0 0,1-1 1 0 0,-1 0 0 0 0,1 0 0 0 0,0-1-1 0 0,0 0 1 0 0,0 0 0 0 0,0-1-1 0 0,9 0 1 0 0,0-2 34 0 0,0 0-1 0 0,0-2 1 0 0,-1 0 0 0 0,1-1-1 0 0,18-6 1 0 0,81-38 34 0 0,-38 5-1198 0 0,-38 19 428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0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 5063 0 0,'-2'1'3648'0'0,"-17"14"3461"0"0,3 6-3477 0 0,-10 28-2098 0 0,12-21-1101 0 0,-142 311 1418 0 0,15-27-1530 0 0,-67 91-196 0 0,153-303-112 0 0,-26 56-15 0 0,42-75-1214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0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12439 0 0,'0'0'6883'0'0,"3"0"-5098"0"0,24-1-1113 0 0,0-2-1 0 0,1 0 0 0 0,27-8 1 0 0,84-27 311 0 0,-100 27-628 0 0,403-140 846 0 0,-433 148-1207 0 0,12-5 23 0 0,33-8 0 0 0,-48 15-33 0 0,0 0 1 0 0,-1 0-1 0 0,1 0 1 0 0,0 1-1 0 0,0 0 0 0 0,-1 0 1 0 0,1 1-1 0 0,0-1 0 0 0,0 1 1 0 0,-1 0-1 0 0,8 3 0 0 0,-12-4-81 0 0,0 1 0 0 0,0-1 0 0 0,0 1 0 0 0,0-1 0 0 0,0 1 0 0 0,0 0 0 0 0,0-1 0 0 0,0 1 0 0 0,0 0 0 0 0,-1 0 0 0 0,1 0 0 0 0,0 0 0 0 0,0-1 0 0 0,-1 1 0 0 0,1 0 0 0 0,0 0 0 0 0,-1 0 0 0 0,1 1 0 0 0,-1-1 0 0 0,1 0 0 0 0,-1 0 0 0 0,0 0 0 0 0,0 0 0 0 0,1 2 0 0 0,-1 0-808 0 0,0 0 1 0 0,0 0-1 0 0,0 1 0 0 0,-1-1 1 0 0,1 0-1 0 0,-1 0 1 0 0,-1 5-1 0 0,-5 12-6230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0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60 8751 0 0,'0'0'1230'0'0,"0"2"456"0"0,-2 8-497 0 0,0 0 1 0 0,-1-1-1 0 0,0 1 0 0 0,-1-1 0 0 0,0 0 0 0 0,-5 10 0 0 0,-38 54-255 0 0,2-1 231 0 0,3 13-265 0 0,37-74-762 0 0,1 1-1 0 0,0 0 1 0 0,1 1-1 0 0,0-1 1 0 0,-1 18-1 0 0,4-27-98 0 0,-1-1-1 0 0,1 1 0 0 0,0-1 1 0 0,1 0-1 0 0,-1 1 1 0 0,0-1-1 0 0,1 1 0 0 0,-1-1 1 0 0,1 0-1 0 0,0 0 1 0 0,0 1-1 0 0,0-1 0 0 0,2 3 1 0 0,-2-4-6 0 0,0 0 0 0 0,0 0 0 0 0,0 0-1 0 0,0 0 1 0 0,0 0 0 0 0,0 0 0 0 0,0-1 0 0 0,0 1 0 0 0,0 0 0 0 0,1-1 0 0 0,-1 1 0 0 0,0-1 0 0 0,0 0 0 0 0,1 1-1 0 0,-1-1 1 0 0,0 0 0 0 0,1 0 0 0 0,-1 0 0 0 0,0 0 0 0 0,1 0 0 0 0,-1 0 0 0 0,0 0 0 0 0,1 0 0 0 0,-1 0 0 0 0,2-1-1 0 0,4-1 80 0 0,0-1 0 0 0,0 0-1 0 0,-1 0 1 0 0,0-1-1 0 0,1 0 1 0 0,-1 0-1 0 0,0 0 1 0 0,-1-1-1 0 0,1 0 1 0 0,6-7-1 0 0,10-8 133 0 0,-3 4-65 0 0,89-81 191 0 0,-29 6-319 0 0,-66 74-55 0 0,-2 0 1 0 0,0-1-1 0 0,15-34 0 0 0,-12 12-386 0 0,-11 28-246 0 0,1 1-1 0 0,0 1 1 0 0,0-1 0 0 0,1 1 0 0 0,8-12-1 0 0,-5 12-1052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0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413 102 1839 0 0,'1'-1'134'0'0,"-1"-14"172"0"0,-1-2 3489 0 0,-1-4 3646 0 0,2 4-2448 0 0,-2-13-2998 0 0,2 29-1539 0 0,-4 1-405 0 0,-1 1 0 0 0,1 0-1 0 0,-1 0 1 0 0,1 0 0 0 0,-1 0-1 0 0,1 1 1 0 0,0-1-1 0 0,-1 1 1 0 0,-4 3 0 0 0,-38 26-63 0 0,23-14 29 0 0,-93 66 94 0 0,65-46-28 0 0,51-36-76 0 0,-20 14 254 0 0,-27 25 0 0 0,42-35-211 0 0,2 0-1 0 0,-1 0 1 0 0,0 1 0 0 0,1-1 0 0 0,0 1 0 0 0,1 0 0 0 0,-1 0 0 0 0,1 0 0 0 0,0 1 0 0 0,-3 10 0 0 0,5-16-45 0 0,1 1-1 0 0,-1 0 1 0 0,1-1-1 0 0,0 1 0 0 0,0-1 1 0 0,-1 1-1 0 0,1 0 1 0 0,0-1-1 0 0,0 1 1 0 0,0 0-1 0 0,1-1 1 0 0,-1 1-1 0 0,0-1 1 0 0,1 1-1 0 0,-1 0 0 0 0,1-1 1 0 0,-1 1-1 0 0,1-1 1 0 0,0 1-1 0 0,0-1 1 0 0,-1 0-1 0 0,1 1 1 0 0,0-1-1 0 0,0 0 1 0 0,0 1-1 0 0,1-1 1 0 0,-1 0-1 0 0,0 0 0 0 0,0 0 1 0 0,1 0-1 0 0,-1 0 1 0 0,0 0-1 0 0,1-1 1 0 0,-1 1-1 0 0,1 0 1 0 0,-1-1-1 0 0,1 1 1 0 0,2 0-1 0 0,3 0 9 0 0,-1 0 1 0 0,1 0-1 0 0,0-1 0 0 0,-1 1 0 0 0,1-1 1 0 0,0-1-1 0 0,-1 0 0 0 0,9-1 0 0 0,0-2-11 0 0,1-2 0 0 0,-1 1-1 0 0,0-2 1 0 0,0 0-1 0 0,-1-1 1 0 0,16-11-1 0 0,-29 19-1 0 0,17-10-1 0 0,-15 10 13 0 0,-3 0-8 0 0,0 1-1 0 0,1 0 1 0 0,-1-1 0 0 0,1 1 0 0 0,-1 0 0 0 0,0 0-1 0 0,0-1 1 0 0,1 1 0 0 0,-1 0 0 0 0,0-1-1 0 0,0 1 1 0 0,0 0 0 0 0,0 1 0 0 0,0-2-4 0 0,1 3 0 0 0,-1 0 0 0 0,1-1 0 0 0,-1 1 0 0 0,0 0 0 0 0,0 0 0 0 0,0 0 0 0 0,0 0 0 0 0,-1 0 0 0 0,1-1 0 0 0,-1 1 0 0 0,-1 5 0 0 0,-3 14 0 0 0,4-21-119 0 0,1 0-1 0 0,0 0 1 0 0,-1 0-1 0 0,1 0 0 0 0,0 1 1 0 0,0-1-1 0 0,0 0 1 0 0,0 0-1 0 0,0 0 1 0 0,0 1-1 0 0,0-1 1 0 0,1 0-1 0 0,-1 0 1 0 0,0 0-1 0 0,1 0 1 0 0,-1 1-1 0 0,1 0 1 0 0,0-1-148 0 0,-1-1 0 0 0,1 1 0 0 0,0-1 0 0 0,0 1 0 0 0,0 0 0 0 0,0-1 0 0 0,-1 1 0 0 0,1-1 1 0 0,0 0-1 0 0,0 1 0 0 0,0-1 0 0 0,0 0 0 0 0,0 1 0 0 0,0-1 0 0 0,0 0 0 0 0,0 0 1 0 0,0 0-1 0 0,0 0 0 0 0,2 0 0 0 0,11-2-6460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0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497 357 16271 0 0,'2'-5'506'0'0,"5"-13"2"0"0,5-6 5645 0 0,-13 26-6035 0 0,0 1 1 0 0,0 0-1 0 0,1 0 1 0 0,-1 0-1 0 0,1 0 1 0 0,0 5-1 0 0,-2 9 5 0 0,-5 9 26 0 0,-1 0 0 0 0,-2 0 0 0 0,-15 31 0 0 0,-45 72 36 0 0,54-100-161 0 0,-139 215 112 0 0,-37 67-703 0 0,192-311 555 0 0,-6 11-327 0 0,0 0 1 0 0,2 0-1 0 0,-8 22 1 0 0,12-31-514 0 0,2-2-871 0 0,11-2-3501 0 0,5-6-1504 0 0</inkml:trace>
  <inkml:trace contextRef="#ctx0" brushRef="#br0" timeOffset="1">872 160 13791 0 0,'83'-147'3959'0'0,"-73"136"-1923"0"0,-10 11-1968 0 0,0 0-1 0 0,0 0 1 0 0,0 0 0 0 0,1 0-1 0 0,-1-1 1 0 0,0 1 0 0 0,0 0-1 0 0,0 0 1 0 0,1 0-1 0 0,-1 0 1 0 0,0 0 0 0 0,0 0-1 0 0,1 0 1 0 0,-1 0 0 0 0,0 0-1 0 0,0 0 1 0 0,0 0-1 0 0,1 0 1 0 0,-1 0 0 0 0,0 0-1 0 0,0 0 1 0 0,1 0 0 0 0,-1 0-1 0 0,0 0 1 0 0,0 0 0 0 0,0 0-1 0 0,1 1 1 0 0,-1-1-1 0 0,0 0 1 0 0,0 0 0 0 0,1 2-5 0 0,0 0 0 0 0,0-1 0 0 0,0 1 1 0 0,-1 0-1 0 0,1-1 0 0 0,-1 1 0 0 0,1 0 0 0 0,-1 0 1 0 0,0 0-1 0 0,1 0 0 0 0,-1-1 0 0 0,-1 4 0 0 0,1 6-25 0 0,0 0-1 0 0,-1 0 0 0 0,-1 0 0 0 0,0 1 0 0 0,-5 13 0 0 0,-22 57 198 0 0,22-62-195 0 0,-174 387 789 0 0,30-103-390 0 0,16-34-469 0 0,131-263-149 0 0,1 0 0 0 0,0 0-1 0 0,0 1 1 0 0,0-1 0 0 0,1 1-1 0 0,0 0 1 0 0,-1 12 0 0 0,4-20 98 0 0,-1 0 1 0 0,0 0 0 0 0,1 1-1 0 0,-1-1 1 0 0,0 0 0 0 0,0 0-1 0 0,1 1 1 0 0,-1-1-1 0 0,0 0 1 0 0,1 0 0 0 0,-1 0-1 0 0,1 0 1 0 0,-1 1-1 0 0,0-1 1 0 0,1 0 0 0 0,-1 0-1 0 0,0 0 1 0 0,1 0 0 0 0,-1 0-1 0 0,1 0 1 0 0,-1 0-1 0 0,0 0 1 0 0,1 0 0 0 0,-1 0-1 0 0,0 0 1 0 0,1 0 0 0 0,0-1-1 0 0,-1 1 1 0 0,13-4-1940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0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189 148 13359 0 0,'-1'1'1027'0'0,"-7"7"-548"0"0,1 1 1 0 0,0-1-1 0 0,1 2 0 0 0,-1-1 0 0 0,2 1 1 0 0,0-1-1 0 0,0 1 0 0 0,1 1 1 0 0,0-1-1 0 0,0 1 0 0 0,1-1 0 0 0,1 1 1 0 0,0 0-1 0 0,-1 22 0 0 0,3-21-257 0 0,0 0 0 0 0,1 0-1 0 0,0 0 1 0 0,1 1 0 0 0,0-2 0 0 0,1 1-1 0 0,0 0 1 0 0,1 0 0 0 0,0-1-1 0 0,1 0 1 0 0,0 0 0 0 0,1 0-1 0 0,11 16 1 0 0,-4-13-144 0 0,-1 0-1 0 0,17 14 1 0 0,14 14 9 0 0,-40-38-418 0 0,1 0-1 0 0,-1 0 0 0 0,1-1 1 0 0,0 1-1 0 0,1-1 0 0 0,-1 0 1 0 0,9 4-1 0 0,-11-6-1 0 0,1 0 0 0 0,-1 0-1 0 0,1 0 1 0 0,0-1 0 0 0,-1 1 0 0 0,1-1-1 0 0,0 1 1 0 0,-1-1 0 0 0,1 0-1 0 0,0 0 1 0 0,0 0 0 0 0,-1-1 0 0 0,1 1-1 0 0,0-1 1 0 0,-1 1 0 0 0,1-1 0 0 0,2-1-1 0 0,11-5-6718 0 0</inkml:trace>
  <inkml:trace contextRef="#ctx0" brushRef="#br0" timeOffset="1">734 0 2303 0 0,'-2'1'682'0'0,"-6"6"2300"0"0,1 0 1 0 0,-1 1 0 0 0,-7 10 0 0 0,-33 55 1645 0 0,23-33-3706 0 0,-110 167 1755 0 0,11-1-1707 0 0,14 9-730 0 0,98-192-234 0 0,-89 209 124 0 0,-30 58-1588 0 0,123-278-4151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1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12871 0 0,'0'0'2248'0'0,"-1"3"-1292"0"0,-29 88 2997 0 0,22-61-3062 0 0,-9 31 512 0 0,-13 43 149 0 0,21-76-1366 0 0,5-15-198 0 0,0 1-1 0 0,-1-1 0 0 0,-1 0 0 0 0,0 0 0 0 0,-14 22 0 0 0,-12 15-3235 0 0,24-35-2405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1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0,'0'0'136'0'0,"12"6"1984"0"0,-4 2 408 0 0,-2 1 88 0 0,0 3-4608 0 0,0 2-920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10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58 4143 0 0,'2'-1'319'0'0,"22"-17"46"0"0,1-1 3387 0 0,-3 0 6576 0 0,-24 19-9900 0 0,-1 0-390 0 0,-1 0-1 0 0,1-1 1 0 0,0 2-1 0 0,-1-1 1 0 0,1 0 0 0 0,-1 1-1 0 0,1 0 1 0 0,0-1-1 0 0,-7 4 1 0 0,-31 14 203 0 0,31-13-226 0 0,-249 128-15 0 0,-38 42 460 0 0,296-175-456 0 0,-9 7 155 0 0,-19 16 0 0 0,27-21-119 0 0,0-1 0 0 0,0 1 0 0 0,0 0-1 0 0,1 0 1 0 0,-1 0 0 0 0,0 0-1 0 0,1 1 1 0 0,0-1 0 0 0,-1 0 0 0 0,1 1-1 0 0,0-1 1 0 0,0 1 0 0 0,0-1-1 0 0,1 1 1 0 0,-1-1 0 0 0,0 3 0 0 0,1-3-19 0 0,1-1 1 0 0,-1 0-1 0 0,0 0 1 0 0,1 0-1 0 0,-1 0 1 0 0,1 0 0 0 0,-1 0-1 0 0,1 0 1 0 0,0 0-1 0 0,-1 0 1 0 0,1 0 0 0 0,0 0-1 0 0,0 0 1 0 0,-1 0-1 0 0,1 0 1 0 0,0-1-1 0 0,0 1 1 0 0,0 0 0 0 0,0-1-1 0 0,0 1 1 0 0,0-1-1 0 0,0 1 1 0 0,0-1 0 0 0,0 1-1 0 0,1-1 1 0 0,-1 0-1 0 0,0 1 1 0 0,0-1-1 0 0,0 0 1 0 0,2 0 0 0 0,4 1 40 0 0,0 0 0 0 0,1-1 1 0 0,11 0-1 0 0,14-4 42 0 0,-1-2 0 0 0,1-2 1 0 0,44-15-1 0 0,-21 6-73 0 0,-18 5-109 0 0,0-1 0 0 0,0-2 0 0 0,-2-1 0 0 0,0-2 0 0 0,-1-2 0 0 0,-1-1 0 0 0,44-35 0 0 0,-74 52-32 0 0,1 0 0 0 0,-1 0 0 0 0,1-1 0 0 0,-1 1 0 0 0,0-1 0 0 0,-1 0 0 0 0,7-9 0 0 0,-10 12-119 0 0,-21 6-411 0 0,7 1 642 0 0,1-1-1 0 0,0 2 1 0 0,1 0 0 0 0,-1 0 0 0 0,-21 16 0 0 0,11-5 171 0 0,-39 39 0 0 0,59-53-155 0 0,0-1 0 0 0,1 1-1 0 0,-1 0 1 0 0,1 1 0 0 0,0-1 0 0 0,0 0-1 0 0,1 0 1 0 0,-1 1 0 0 0,0-1 0 0 0,1 1-1 0 0,0 0 1 0 0,0-1 0 0 0,0 1 0 0 0,0 5-1 0 0,1-6-11 0 0,0 0 0 0 0,0 0 0 0 0,0 0 0 0 0,1 0 0 0 0,-1 0 0 0 0,1 0 0 0 0,0-1 0 0 0,-1 1-1 0 0,1 0 1 0 0,1-1 0 0 0,-1 1 0 0 0,0 0 0 0 0,1-1 0 0 0,-1 1 0 0 0,1-1 0 0 0,0 0 0 0 0,0 0-1 0 0,0 1 1 0 0,4 2 0 0 0,3 3-584 0 0,1-1-1 0 0,-1 0 1 0 0,1 0 0 0 0,1-1-1 0 0,-1-1 1 0 0,1 0 0 0 0,0 0-1 0 0,23 6 1 0 0,-13-6-1049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1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22 10135 0 0,'2'-1'778'0'0,"22"-19"7215"0"0,-26 21-7405 0 0,-72 53 949 0 0,-127 81-545 0 0,185-124-967 0 0,1 1 0 0 0,-24 23 0 0 0,38-34-22 0 0,1 0 0 0 0,-1 0 0 0 0,1 0 0 0 0,-1 0 0 0 0,1 0 1 0 0,-1 0-1 0 0,1 0 0 0 0,0 1 0 0 0,-1-1 0 0 0,1 0 0 0 0,0 0 0 0 0,0 0 0 0 0,0 0 1 0 0,0 0-1 0 0,0 1 0 0 0,0-1 0 0 0,0 0 0 0 0,1 2 0 0 0,6 19-24 0 0,-5-17 8 0 0,1 0-1 0 0,0 0 0 0 0,1 0 0 0 0,-1-1 0 0 0,1 1 0 0 0,0-1 1 0 0,0 0-1 0 0,0 0 0 0 0,9 7 0 0 0,5 2 16 0 0,24 12 0 0 0,-34-21-5 0 0,68 38 3 0 0,54 32 0 0 0,-124-70-7 0 0,-1 0 0 0 0,1 1 0 0 0,-1 0 0 0 0,1 0 0 0 0,-2 0-1 0 0,1 1 1 0 0,0-1 0 0 0,-1 1 0 0 0,0 0 0 0 0,6 13 0 0 0,-9-17 16 0 0,0 0 0 0 0,-1 0 1 0 0,1 0-1 0 0,0 0 0 0 0,0 0 0 0 0,-1 0 1 0 0,0 1-1 0 0,1-1 0 0 0,-1 0 1 0 0,0 0-1 0 0,0 1 0 0 0,0-1 0 0 0,0 0 1 0 0,-1 1-1 0 0,1-1 0 0 0,-1 0 1 0 0,1 0-1 0 0,-1 0 0 0 0,0 1 1 0 0,1-1-1 0 0,-1 0 0 0 0,0 0 0 0 0,-1 0 1 0 0,1 0-1 0 0,0-1 0 0 0,-1 1 1 0 0,1 0-1 0 0,-1 0 0 0 0,1-1 0 0 0,-1 1 1 0 0,0-1-1 0 0,1 1 0 0 0,-1-1 1 0 0,0 0-1 0 0,0 0 0 0 0,0 0 1 0 0,-4 2-1 0 0,-17 6 267 0 0,-1-1 0 0 0,0-1 0 0 0,-44 7-1 0 0,24-5-52 0 0,-17 4-145 0 0,-134 25-120 0 0,176-36-83 0 0,1 0 0 0 0,-20-2-1 0 0,31 0-133 0 0,-1-1-1 0 0,0 0 0 0 0,1 0 0 0 0,-1 0 0 0 0,1-1 0 0 0,-1-1 1 0 0,-10-4-1 0 0,8 1-984 0 0,2-1-47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1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438 185 9327 0 0,'0'0'846'0'0,"0"-2"-700"0"0,0-1-255 0 0,-1 1 280 0 0,1 0 0 0 0,0 0 0 0 0,0 0 1 0 0,0 0-1 0 0,1 0 0 0 0,-1 0 0 0 0,0 0 0 0 0,1 1 0 0 0,-1-1 1 0 0,1 0-1 0 0,-1 0 0 0 0,1 0 0 0 0,0 1 0 0 0,0-1 1 0 0,0 0-1 0 0,0 1 0 0 0,0-1 0 0 0,0 1 0 0 0,0-1 0 0 0,3-1 1 0 0,5-6 420 0 0,1 1 0 0 0,0 1 1 0 0,1-1-1 0 0,-1 2 1 0 0,22-11-1 0 0,63-20 981 0 0,-67 27-1122 0 0,-2 1-122 0 0,0 1-1 0 0,1 1 0 0 0,0 2 1 0 0,0 0-1 0 0,1 2 0 0 0,-1 1 1 0 0,43 3-1 0 0,-66-1-313 0 0,1 0 1 0 0,-1 1 0 0 0,0 0-1 0 0,0 0 1 0 0,1 0 0 0 0,-1 1-1 0 0,0-1 1 0 0,0 1 0 0 0,0 0-1 0 0,-1 0 1 0 0,1 0 0 0 0,0 1-1 0 0,-1-1 1 0 0,1 1 0 0 0,-1 0-1 0 0,0 0 1 0 0,0 0 0 0 0,0 0-1 0 0,0 1 1 0 0,-1-1 0 0 0,1 1-1 0 0,-1-1 1 0 0,0 1 0 0 0,0 0-1 0 0,0 0 1 0 0,-1 0 0 0 0,1 0-1 0 0,-1 0 1 0 0,0 1 0 0 0,0-1-1 0 0,-1 0 1 0 0,1 0 0 0 0,-1 1-1 0 0,0-1 1 0 0,0 0 0 0 0,0 1-1 0 0,-1-1 1 0 0,-1 7-1 0 0,0-1-14 0 0,0-1-1 0 0,-1 1 1 0 0,-1-1-1 0 0,1 0 1 0 0,-2 0-1 0 0,1 0 1 0 0,-1-1-1 0 0,-8 11 0 0 0,4-7 4 0 0,-1-1-1 0 0,-1 0 0 0 0,1 0 1 0 0,-23 15-1 0 0,-3-3-41 0 0,0-1 0 0 0,-74 31 0 0 0,-25 5-721 0 0,-102 47-1730 0 0,164-69 1684 0 0,-57 28 156 0 0,107-50 624 0 0,0 0 1 0 0,2 1 0 0 0,-29 25-1 0 0,48-38 27 0 0,0 0 0 0 0,0 1 1 0 0,0-1-1 0 0,0 1 0 0 0,-3 4 0 0 0,4-6 5 0 0,1 0-1 0 0,-1 0 1 0 0,1 0 0 0 0,0 0 0 0 0,-1 0 0 0 0,1 0-1 0 0,0 0 1 0 0,0 0 0 0 0,0 0 0 0 0,0 0-1 0 0,0 0 1 0 0,0 0 0 0 0,0 1 0 0 0,0-1-1 0 0,0 0 1 0 0,0 0 0 0 0,1 0 0 0 0,-1 1 0 0 0,4 1 259 0 0,6 1-100 0 0,0-1-1 0 0,0 0 1 0 0,1 0-1 0 0,-1-1 1 0 0,1-1 0 0 0,-1 0-1 0 0,1 0 1 0 0,12-2-1 0 0,91-11 884 0 0,-59 4-665 0 0,78-10 228 0 0,-37 3 232 0 0,128-1 1 0 0,-196 15-516 0 0,-4 0-872 0 0,3 1-2561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1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50 8287 0 0,'-4'3'107'0'0,"0"-1"0"0"0,0 0 0 0 0,0 0 0 0 0,0-1 0 0 0,0 1-1 0 0,-1-1 1 0 0,1 0 0 0 0,0 0 0 0 0,-5 0 0 0 0,3-1 278 0 0,1 1 1 0 0,-1 1-1 0 0,1-1 1 0 0,-1 1-1 0 0,-6 3 1 0 0,3-1 392 0 0,6-1-324 0 0,-1-2-1 0 0,1 1 1 0 0,-1 0 0 0 0,1-1 0 0 0,-9 3 3913 0 0,14-6-4100 0 0,14-6 2 0 0,1 1 0 0 0,-1 0 0 0 0,28-7 0 0 0,57-10 139 0 0,-67 17-275 0 0,-17 3-72 0 0,90-15 444 0 0,-96 18-413 0 0,0 1 1 0 0,0-1-1 0 0,0 2 0 0 0,0-1 0 0 0,-1 2 1 0 0,1-1-1 0 0,19 6 0 0 0,-28-6-84 0 0,1 0 0 0 0,-1 0-1 0 0,0 0 1 0 0,1 1 0 0 0,-1-1 0 0 0,0 1-1 0 0,0-1 1 0 0,1 1 0 0 0,-1-1 0 0 0,-1 1-1 0 0,1 0 1 0 0,0 0 0 0 0,0 0-1 0 0,-1 0 1 0 0,1 1 0 0 0,-1-1 0 0 0,2 3-1 0 0,-1-1 10 0 0,-1 0 0 0 0,0-1 0 0 0,0 1 0 0 0,-1 0 0 0 0,1 0 0 0 0,-1 0 0 0 0,1 0 0 0 0,-1 0 0 0 0,-1 0 0 0 0,0 6 0 0 0,0-1 7 0 0,-1 0-1 0 0,-1-1 0 0 0,1 0 1 0 0,-2 1-1 0 0,1-1 1 0 0,-1 0-1 0 0,0-1 0 0 0,0 1 1 0 0,-11 13-1 0 0,2-8-27 0 0,0 0 0 0 0,-1-1 0 0 0,0 0 0 0 0,-1-1 1 0 0,0-1-1 0 0,-1 0 0 0 0,0-1 0 0 0,-1-1 0 0 0,1 0 0 0 0,-24 6 0 0 0,-20 3-39 0 0,-104 17 1 0 0,80-18 11 0 0,79-15 1 0 0,4 0-1 0 0,0-1 0 0 0,0 1 0 0 0,0-1 0 0 0,0 1 0 0 0,-1-1 0 0 0,1 0 0 0 0,0 0 0 0 0,0 0 0 0 0,-1 0 0 0 0,1 0 0 0 0,0 0 0 0 0,-2 0 0 0 0,27 10-196 0 0,152 19 9 0 0,-131-23 191 0 0,28 2 33 0 0,42 7-20 0 0,-97-12 35 0 0,-1 1 0 0 0,1 1 0 0 0,-1 1-1 0 0,22 11 1 0 0,-36-16-7 0 0,-1 0-1 0 0,1 0 1 0 0,-1 1-1 0 0,0-1 1 0 0,1 1-1 0 0,-1-1 0 0 0,0 1 1 0 0,0 0-1 0 0,0 0 1 0 0,0 0-1 0 0,-1 0 1 0 0,1 0-1 0 0,0 0 1 0 0,-1 1-1 0 0,0-1 1 0 0,1 1-1 0 0,-1-1 1 0 0,0 1-1 0 0,0-1 1 0 0,0 1-1 0 0,-1 0 1 0 0,1-1-1 0 0,-1 1 1 0 0,1 0-1 0 0,-1 5 0 0 0,-1-3 8 0 0,1 0-1 0 0,-1 0 0 0 0,-1 0 0 0 0,1 0 0 0 0,-1-1 0 0 0,0 1 0 0 0,0 0 0 0 0,0-1 1 0 0,-1 1-1 0 0,1-1 0 0 0,-1 0 0 0 0,0 0 0 0 0,-5 5 0 0 0,-2 1 50 0 0,0-1 0 0 0,0-1 1 0 0,-1 1-1 0 0,0-2 0 0 0,0 1 0 0 0,-1-2 0 0 0,0 0 0 0 0,-21 8 0 0 0,-11 1 183 0 0,-51 11-1 0 0,-82 7 148 0 0,120-25-288 0 0,-12-2 32 0 0,5-2-61 0 0,46-1-62 0 0,13-1-19 0 0,-1-1-1 0 0,1 0 1 0 0,-1-1-1 0 0,1 1 1 0 0,-1-1-1 0 0,0-1 1 0 0,1 1 0 0 0,-1-1-1 0 0,1 0 1 0 0,-1 0-1 0 0,-6-2 1 0 0,10 2-249 0 0,8-13-2981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1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303 346 9671 0 0,'0'0'2587'0'0,"-1"2"-1740"0"0,0 1-540 0 0,0-1 1 0 0,0 1-1 0 0,0-1 1 0 0,0 0-1 0 0,0 0 1 0 0,-1 1-1 0 0,1-1 1 0 0,-1 0-1 0 0,0 0 1 0 0,0 0-1 0 0,1-1 1 0 0,-1 1-1 0 0,0 0 1 0 0,-1-1-1 0 0,1 1 1 0 0,0-1-1 0 0,0 0 1 0 0,-3 2-1 0 0,-1-1-44 0 0,1-1-1 0 0,0 1 0 0 0,0-1 1 0 0,-1 0-1 0 0,1-1 0 0 0,0 1 1 0 0,-1-1-1 0 0,-7-1 1 0 0,-7 0-192 0 0,0-1 0 0 0,1-1 1 0 0,-29-9-1 0 0,40 10-64 0 0,0-1-1 0 0,1 0 1 0 0,-1 0-1 0 0,1-1 0 0 0,0 0 1 0 0,0 0-1 0 0,0-1 1 0 0,1 0-1 0 0,-1 0 0 0 0,1 0 1 0 0,-7-9-1 0 0,11 12-3 0 0,1 0 0 0 0,-1-1 0 0 0,1 0 0 0 0,-1 1 1 0 0,1-1-1 0 0,0 0 0 0 0,0 0 0 0 0,1 0 0 0 0,-1 0 0 0 0,0 0 0 0 0,1 0 0 0 0,0 0 0 0 0,-1 0 0 0 0,1 0 0 0 0,1 0 0 0 0,-1 0 0 0 0,0 0 1 0 0,1 0-1 0 0,-1 0 0 0 0,1 1 0 0 0,0-1 0 0 0,0 0 0 0 0,0 0 0 0 0,0 0 0 0 0,3-4 0 0 0,3-5-31 0 0,0 1 1 0 0,1 1-1 0 0,0-1 0 0 0,14-14 1 0 0,-9 13-37 0 0,0 0 0 0 0,0 1 1 0 0,2 0-1 0 0,-1 1 1 0 0,29-15-1 0 0,-19 13 5 0 0,1 2-1 0 0,0 1 1 0 0,32-8 0 0 0,15 3 91 0 0,133-9 0 0 0,-190 22-4 0 0,-11 1-28 0 0,31-3 193 0 0,47 2-1 0 0,-71 2-127 0 0,1 0 0 0 0,-1 1 0 0 0,0 0 0 0 0,0 1 0 0 0,0 0 0 0 0,-1 1-1 0 0,1 0 1 0 0,12 7 0 0 0,-21-10-57 0 0,0 0 0 0 0,0 1 0 0 0,0-1 0 0 0,0 0 0 0 0,-1 0 1 0 0,1 1-1 0 0,-1-1 0 0 0,1 1 0 0 0,-1 0 0 0 0,1-1 0 0 0,-1 1 0 0 0,0 0 0 0 0,0 0 0 0 0,0 0 0 0 0,0 0 0 0 0,0 0 0 0 0,0 0 0 0 0,-1 0 0 0 0,2 3 0 0 0,-2-3 3 0 0,0 1-1 0 0,0 0 0 0 0,0 0 0 0 0,0-1 1 0 0,-1 1-1 0 0,1 0 0 0 0,-1 0 0 0 0,0-1 0 0 0,1 1 1 0 0,-1 0-1 0 0,0-1 0 0 0,-1 1 0 0 0,1-1 1 0 0,-3 5-1 0 0,-8 9 26 0 0,0-1 0 0 0,-1 0 1 0 0,0 0-1 0 0,-2-2 0 0 0,1 0 1 0 0,-20 14-1 0 0,-104 58-45 0 0,83-55-384 0 0,-1-3 0 0 0,-1-2-1 0 0,-87 25 1 0 0,133-46 95 0 0,1-2 0 0 0,-1 0 0 0 0,0 0 0 0 0,1-1 1 0 0,-1 0-1 0 0,0-1 0 0 0,0 0 0 0 0,0 0 0 0 0,-16-4 0 0 0,15-2-986 0 0,2-5-40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1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15 9671 0 0,'0'0'748'0'0,"2"-1"-492"0"0,9-12 5326 0 0,-10 13-5523 0 0,-9 3 2961 0 0,4-1-4117 0 0,-10 8 1227 0 0,1 0-1 0 0,0 1 1 0 0,1 1-1 0 0,1 0 1 0 0,-11 14-1 0 0,-46 71 195 0 0,43-61-97 0 0,-214 370 101 0 0,220-369-321 0 0,-55 112 50 0 0,43-81-145 0 0,-49 81 0 0 0,70-134-601 0 0,1-1 0 0 0,-2-1-1 0 0,-20 22 1 0 0,17-22-1266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1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81 9215 0 0,'0'0'10302'0'0,"1"-1"-9853"0"0,2-1-372 0 0,0 0 0 0 0,-1 0-1 0 0,1 0 1 0 0,-1-1 0 0 0,0 1 0 0 0,0-1 0 0 0,0 1 0 0 0,0-1 0 0 0,0 0-1 0 0,-1 0 1 0 0,1 0 0 0 0,-1 0 0 0 0,0 0 0 0 0,0 0 0 0 0,0 0 0 0 0,1-5 0 0 0,-2 7-76 0 0,1 0 1 0 0,-1 0 0 0 0,0 0 0 0 0,0 0 0 0 0,0 0-1 0 0,0 0 1 0 0,0 0 0 0 0,0 0 0 0 0,0 0 0 0 0,0 0 0 0 0,0 0-1 0 0,-1 1 1 0 0,1-1 0 0 0,0 0 0 0 0,-1 0 0 0 0,1 0 0 0 0,0 0-1 0 0,-1 0 1 0 0,1 0 0 0 0,-1 1 0 0 0,1-1 0 0 0,-1 0-1 0 0,0 0 1 0 0,1 1 0 0 0,-1-1 0 0 0,0 0 0 0 0,0 1 0 0 0,1-1-1 0 0,-1 0 1 0 0,0 1 0 0 0,0 0 0 0 0,0-1 0 0 0,0 1 0 0 0,1-1-1 0 0,-1 1 1 0 0,0 0 0 0 0,0 0 0 0 0,0-1 0 0 0,0 1-1 0 0,0 0 1 0 0,0 0 0 0 0,0 0 0 0 0,0 0 0 0 0,-2 0 0 0 0,1 0-6 0 0,-3 0 4 0 0,0 0 1 0 0,0 0-1 0 0,0 0 0 0 0,0 1 0 0 0,0 0 0 0 0,1 0 1 0 0,-10 3-1 0 0,-33 15-40 0 0,31-12-13 0 0,-15 9 46 0 0,-1 1-1 0 0,2 1 0 0 0,0 2 1 0 0,2 0-1 0 0,0 2 0 0 0,1 2 1 0 0,1 0-1 0 0,-34 43 0 0 0,56-63 17 0 0,1 0-1 0 0,0 0 1 0 0,0 1-1 0 0,0-1 1 0 0,1 1-1 0 0,-1 0 1 0 0,1-1-1 0 0,0 1 1 0 0,0 0-1 0 0,-1 7 1 0 0,3-11-2 0 0,0-1 1 0 0,0 1-1 0 0,1 0 1 0 0,-1-1-1 0 0,0 1 1 0 0,0 0-1 0 0,0-1 1 0 0,1 1-1 0 0,-1-1 1 0 0,0 1-1 0 0,1-1 1 0 0,-1 1-1 0 0,0-1 1 0 0,1 1-1 0 0,-1-1 1 0 0,1 1-1 0 0,-1-1 1 0 0,1 1-1 0 0,-1-1 1 0 0,1 0-1 0 0,0 1 1 0 0,11 6 52 0 0,-6-5-42 0 0,-1 0 1 0 0,1-1-1 0 0,0 0 1 0 0,-1 0-1 0 0,1-1 1 0 0,0 1-1 0 0,0-1 1 0 0,0 0-1 0 0,-1-1 1 0 0,1 1-1 0 0,7-3 1 0 0,10-2 17 0 0,31-12 1 0 0,-41 13-15 0 0,12-4-38 0 0,0 0-269 0 0,0-1 0 0 0,-1-1 0 0 0,26-14 0 0 0,-47 22 132 0 0,2-2 144 0 0,-4 3 523 0 0,-2 3-352 0 0,-4 3-37 0 0,1 1 1 0 0,0 1 0 0 0,-6 9-1 0 0,4-4-5 0 0,4-9-46 0 0,0 11-58 0 0,2-9-15 0 0,2 6 33 0 0,-1-10-132 0 0,-1 0-1 0 0,0 0 0 0 0,1 0 0 0 0,-1 0 0 0 0,1-1 0 0 0,0 1 0 0 0,-1 0 0 0 0,1 0 0 0 0,-1-1 0 0 0,1 1 0 0 0,0 0 0 0 0,0-1 0 0 0,-1 1 0 0 0,1-1 0 0 0,2 2 0 0 0,6 2-4481 0 0,2 1-2198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1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6447 0 0,'-1'2'4852'0'0,"-2"2"-4241"0"0,0 1-1 0 0,0-1 1 0 0,0 1-1 0 0,0 0 1 0 0,1 0-1 0 0,0 0 1 0 0,0 1-1 0 0,1-1 1 0 0,-1 0-1 0 0,0 8 1 0 0,1-4-129 0 0,0 0 0 0 0,1 0 1 0 0,1 0-1 0 0,-1 0 1 0 0,4 18-1 0 0,0-13-292 0 0,0-1-1 0 0,0 1 1 0 0,2-1-1 0 0,-1 0 1 0 0,2 0-1 0 0,-1-1 1 0 0,2 0 0 0 0,10 13-1 0 0,-14-20-245 0 0,1 0-1 0 0,-1 0 1 0 0,1 0 0 0 0,0-1-1 0 0,1 1 1 0 0,-1-1-1 0 0,8 3 1 0 0,-9-4-969 0 0,1-1-1 0 0,-1-1 1 0 0,0 1 0 0 0,1-1 0 0 0,0 1 0 0 0,7 0-1 0 0,6-1-5434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1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52 5983 0 0,'5'-9'567'0'0,"-1"1"-1"0"0,7-18 1 0 0,-8 17 5999 0 0,-4 11-6329 0 0,0-1 0 0 0,0 1 1 0 0,0-1-1 0 0,0 0 0 0 0,0 0 0 0 0,0 0 1 0 0,-1 0-1 0 0,1 0 0 0 0,-3 2 1 0 0,0 0 186 0 0,-17 16 239 0 0,1 0 0 0 0,1 2-1 0 0,1 1 1 0 0,-18 26 0 0 0,-54 100 280 0 0,-24 48-450 0 0,-23 43-202 0 0,31-58-213 0 0,-67 132 44 0 0,170-307-153 0 0,-2 5-509 0 0,0 0 0 0 0,1 0 0 0 0,-5 18 1 0 0,8-27-703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1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15 12895 0 0,'0'0'998'0'0,"-1"-1"-657"0"0,-1 0-105 0 0,0 0 1 0 0,0-1-1 0 0,0 1 0 0 0,0 0 1 0 0,0 0-1 0 0,0 0 0 0 0,-1 0 1 0 0,1 0-1 0 0,0 0 1 0 0,-4 0-1 0 0,0-1 763 0 0,5 3-893 0 0,0-1 0 0 0,0 0 0 0 0,0 1 1 0 0,0-1-1 0 0,0 1 0 0 0,0 0 0 0 0,0-1 0 0 0,0 1 1 0 0,0 0-1 0 0,0-1 0 0 0,0 1 0 0 0,0 0 1 0 0,0 0-1 0 0,1 0 0 0 0,-1 0 0 0 0,0 1 1 0 0,0-1 48 0 0,-9 11-19 0 0,1 1 1 0 0,1 0-1 0 0,-13 26 1 0 0,11-21-148 0 0,-15 25 1 0 0,5-20 28 0 0,0 0-1 0 0,-2-1 1 0 0,-39 32-1 0 0,35-32-23 0 0,-7 5 15 0 0,-20 18 132 0 0,52-43-72 0 0,3-1 8 0 0,2 1-76 0 0,0 0-1 0 0,1 0 1 0 0,-1 0-1 0 0,0 0 1 0 0,1-1 0 0 0,-1 0-1 0 0,9 2 1 0 0,37 1-153 0 0,-6-1-53 0 0,-29-1 48 0 0,0 1 0 0 0,0 0 0 0 0,-1 1-1 0 0,1 1 1 0 0,17 8 0 0 0,-26-10 141 0 0,0 0-1 0 0,0 1 1 0 0,0 0 0 0 0,0 0-1 0 0,-1 1 1 0 0,0 0 0 0 0,0 0-1 0 0,0 0 1 0 0,-1 0 0 0 0,1 1-1 0 0,-1-1 1 0 0,0 1 0 0 0,4 11-1 0 0,-4-10 99 0 0,-1 0-1 0 0,0 1 1 0 0,-1-1-1 0 0,0 1 0 0 0,0 0 1 0 0,-1 0-1 0 0,0-1 1 0 0,1 14-1 0 0,-3-16 53 0 0,1 1-1 0 0,-1 0 0 0 0,0 0 1 0 0,0-1-1 0 0,0 1 1 0 0,-1-1-1 0 0,0 1 1 0 0,0-1-1 0 0,-1 0 1 0 0,1 0-1 0 0,-1 0 1 0 0,-6 8-1 0 0,6-9 0 0 0,0 0 0 0 0,-1 1 0 0 0,0-1 0 0 0,0-1 0 0 0,0 1 0 0 0,0-1 0 0 0,-1 1 0 0 0,0-1 0 0 0,1 0 0 0 0,-1-1 0 0 0,0 1 0 0 0,0-1 0 0 0,0 0 0 0 0,-1-1 0 0 0,1 1 0 0 0,0-1 0 0 0,-1 0 0 0 0,-6 1 0 0 0,-22 2-44 0 0,0-1 1 0 0,0-2 0 0 0,0-1-1 0 0,0-2 1 0 0,0-1 0 0 0,0-1-1 0 0,-65-19 1 0 0,92 21-554 0 0,-1 0-1 0 0,1-1 1 0 0,-13-6 0 0 0,4-2-643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1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436 307 919 0 0,'-8'-14'11539'0'0,"8"13"-11319"0"0,0-1-1 0 0,0 0 1 0 0,0 0 0 0 0,1 0-1 0 0,-1 1 1 0 0,0-1 0 0 0,1 0-1 0 0,-1 1 1 0 0,1-1-1 0 0,-1 0 1 0 0,1 1 0 0 0,0-1-1 0 0,0 0 1 0 0,0 1 0 0 0,0-1-1 0 0,0 1 1 0 0,0 0 0 0 0,0-1-1 0 0,0 1 1 0 0,2-2 0 0 0,4-2-9 0 0,0 0 0 0 0,0 0 0 0 0,9-5 1 0 0,7-4 543 0 0,-13 5-470 0 0,0 1 0 0 0,-1-1 0 0 0,9-11 0 0 0,-14 16-228 0 0,-1 0 0 0 0,0-1 0 0 0,0 1 0 0 0,-1-1 0 0 0,1 0 1 0 0,-1 0-1 0 0,0 0 0 0 0,0 0 0 0 0,-1 0 0 0 0,2-7 0 0 0,-2 0 57 0 0,1 1 1 0 0,-1-17-1 0 0,-2 24-79 0 0,1 0 1 0 0,0 0-1 0 0,-1 0 1 0 0,0 1-1 0 0,0-1 1 0 0,0 0-1 0 0,0 0 0 0 0,0 1 1 0 0,-1-1-1 0 0,0 1 1 0 0,-2-4-1 0 0,3 5-19 0 0,0 1-1 0 0,-1 0 0 0 0,1-1 0 0 0,-1 1 1 0 0,0 0-1 0 0,1 0 0 0 0,-1 0 1 0 0,0 0-1 0 0,1 1 0 0 0,-1-1 1 0 0,0 0-1 0 0,0 1 0 0 0,0-1 1 0 0,0 1-1 0 0,0 0 0 0 0,0-1 1 0 0,0 1-1 0 0,0 0 0 0 0,1 0 1 0 0,-1 0-1 0 0,0 1 0 0 0,-4 0 1 0 0,-4 1-14 0 0,0 0 1 0 0,-18 7-1 0 0,-3 3-31 0 0,0 1-1 0 0,1 2 1 0 0,1 1 0 0 0,1 1-1 0 0,0 2 1 0 0,-41 35 0 0 0,33-20-8 0 0,1 1 0 0 0,2 2 1 0 0,-50 73-1 0 0,79-105 37 0 0,-4 7 0 0 0,-12 22 0 0 0,19-31 0 0 0,-1 0 0 0 0,1 0 0 0 0,0 0 0 0 0,0 0 0 0 0,0 1 0 0 0,0-1 0 0 0,1 0 0 0 0,-1 0 0 0 0,1 1 0 0 0,0-1 0 0 0,0 0 0 0 0,0 0 0 0 0,1 6 0 0 0,-1-9 1 0 0,1 1-1 0 0,-1 0 1 0 0,0 0-1 0 0,0 0 1 0 0,1 0 0 0 0,-1-1-1 0 0,1 1 1 0 0,-1 0-1 0 0,1 0 1 0 0,-1-1-1 0 0,1 1 1 0 0,-1 0-1 0 0,1-1 1 0 0,0 1 0 0 0,-1 0-1 0 0,1-1 1 0 0,0 1-1 0 0,-1-1 1 0 0,1 1-1 0 0,0-1 1 0 0,0 0-1 0 0,0 1 1 0 0,-1-1 0 0 0,1 0-1 0 0,0 1 1 0 0,0-1-1 0 0,0 0 1 0 0,0 0-1 0 0,0 0 1 0 0,0 0 0 0 0,-1 0-1 0 0,1 0 1 0 0,0 0-1 0 0,0 0 1 0 0,0 0-1 0 0,0 0 1 0 0,1-1-1 0 0,4-1 27 0 0,0 0 0 0 0,0 0 0 0 0,0 0 0 0 0,7-5 0 0 0,-4 3 25 0 0,112-59 144 0 0,136-94-1 0 0,-248 151-305 0 0,20-11-433 0 0,-27 16 291 0 0,-2 3-290 0 0,1 4 464 0 0,-1 0 0 0 0,0 0 0 0 0,0-1 0 0 0,0 1-1 0 0,-1 0 1 0 0,1 0 0 0 0,-2-1 0 0 0,1 1 0 0 0,-4 8 0 0 0,-3 7-5 0 0,-14 23 1 0 0,13-27 60 0 0,-13 34 1 0 0,20-45-57 0 0,0 1 90 0 0,0 1-1 0 0,-3 14 0 0 0,5-20-131 0 0,0-1 0 0 0,0 1 1 0 0,0 0-1 0 0,0-1 0 0 0,0 1 0 0 0,0 0 1 0 0,0-1-1 0 0,1 1 0 0 0,-1 0 0 0 0,1-1 0 0 0,-1 1 1 0 0,1-1-1 0 0,-1 1 0 0 0,1-1 0 0 0,0 1 0 0 0,0-1 1 0 0,0 1-1 0 0,2 1 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1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1 589 3679 0 0,'0'0'15888'0'0,"10"-1"-12555"0"0,-8-1-3173 0 0,-1 0 0 0 0,1 0 0 0 0,0 0 0 0 0,-1 0 0 0 0,0 0 0 0 0,1 0 0 0 0,-1 0-1 0 0,0 0 1 0 0,0 0 0 0 0,0-1 0 0 0,0 1 0 0 0,-1 0 0 0 0,1-1 0 0 0,0-2-1 0 0,4-43 522 0 0,-2 18-429 0 0,0 15-181 0 0,0 1-1 0 0,2 0 1 0 0,0-1-1 0 0,0 2 1 0 0,2-1-1 0 0,-1 1 1 0 0,2-1-1 0 0,0 2 1 0 0,0-1 0 0 0,1 1-1 0 0,1 1 1 0 0,0 0-1 0 0,14-12 1 0 0,4-2-187 0 0,2 1 1 0 0,1 2 0 0 0,1 1-1 0 0,35-17 1 0 0,-6 7-604 0 0,2 2 0 0 0,1 3 1 0 0,101-28-1 0 0,-151 51 363 0 0,0 0-1 0 0,0 1 0 0 0,28-1 1 0 0,-34 4-965 0 0,-1-1 1 0 0,1 1 0 0 0,-1 0 0 0 0,1 1 0 0 0,9 3-1 0 0,-1 1-4907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1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113 350 4143 0 0,'0'0'319'0'0,"-1"1"-210"0"0,-20 11 321 0 0,-16 2 6714 0 0,8-5-1924 0 0,29-8-5121 0 0,-1-1 0 0 0,0 1 0 0 0,0-1 0 0 0,0 0 0 0 0,1 1 0 0 0,-1-1 0 0 0,0 0 0 0 0,0 0 0 0 0,0 0 0 0 0,0 1 0 0 0,0-1 0 0 0,0 0 0 0 0,0 0 0 0 0,1 0 0 0 0,-1 0 0 0 0,0-1 0 0 0,0 1 0 0 0,0 0 0 0 0,0 0 0 0 0,0 0 0 0 0,0-1 0 0 0,-1 0 0 0 0,2 1-31 0 0,0-1 0 0 0,-1 0 0 0 0,1 1 0 0 0,-1-1 0 0 0,1 0 0 0 0,0 1 0 0 0,0-1 0 0 0,-1 0 0 0 0,1 1-1 0 0,0-1 1 0 0,0 0 0 0 0,0 0 0 0 0,0 1 0 0 0,0-1 0 0 0,0 0 0 0 0,0 0 0 0 0,0 1 0 0 0,0-1 0 0 0,0 0 0 0 0,1-1 0 0 0,0-4 79 0 0,1 0 1 0 0,1 0 0 0 0,-1 0-1 0 0,6-9 1 0 0,3-4-89 0 0,1 2 0 0 0,1 0-1 0 0,0 0 1 0 0,1 1 0 0 0,1 1-1 0 0,0 0 1 0 0,21-15 0 0 0,-5 8-99 0 0,1 2 0 0 0,0 0 0 0 0,41-16-1 0 0,-16 7 4 0 0,-34 16 12 0 0,0 2 0 0 0,1 0 0 0 0,34-9 0 0 0,-54 19 37 0 0,-1 0-1 0 0,1 1 1 0 0,-1-1-1 0 0,1 1 1 0 0,-1-1-1 0 0,1 1 1 0 0,0 0-1 0 0,-1 1 1 0 0,5 0-1 0 0,-6-1 1 0 0,-1 1 0 0 0,0-1 1 0 0,0 1-1 0 0,1-1 0 0 0,-1 1 0 0 0,0 0 0 0 0,0-1 0 0 0,0 1 0 0 0,0 0 0 0 0,0 0 0 0 0,0 0 0 0 0,0 0 0 0 0,0 0 0 0 0,0 0 0 0 0,0 0 1 0 0,-1 0-1 0 0,1 0 0 0 0,0 1 0 0 0,-1-1 0 0 0,1 0 0 0 0,-1 0 0 0 0,1 1 0 0 0,-1-1 0 0 0,0 0 0 0 0,1 0 0 0 0,-1 1 0 0 0,0 2 0 0 0,0 3 48 0 0,0 0-1 0 0,0 0 1 0 0,0 0-1 0 0,-1 0 1 0 0,-1 0-1 0 0,1 0 0 0 0,-4 10 1 0 0,-22 49 166 0 0,18-46-169 0 0,-5 9 23 0 0,-19 29-1 0 0,-3 5-14 0 0,35-61-361 0 0,4-2-916 0 0,0 1 684 0 0,1 0 0 0 0,0-1 0 0 0,-1 0 0 0 0,1 0-1 0 0,0 0 1 0 0,-1 0 0 0 0,5-1 0 0 0,13-4-6115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1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354 229 11775 0 0,'-1'2'539'0'0,"-7"11"-364"0"0,0-1 0 0 0,0 0-1 0 0,-1-1 1 0 0,-1 0 0 0 0,-12 12 0 0 0,11-11 489 0 0,1-2 317 0 0,0 0 1 0 0,-1 0-1 0 0,0-1 0 0 0,-23 13 0 0 0,26-17-573 0 0,-1-1-1 0 0,0 0 1 0 0,0-1 0 0 0,1 0-1 0 0,-2 0 1 0 0,1-1-1 0 0,0 0 1 0 0,-13 1 0 0 0,18-3-382 0 0,0 0 0 0 0,0 0 0 0 0,0 0 0 0 0,0-1 1 0 0,0 0-1 0 0,0 0 0 0 0,0 0 0 0 0,0 0 0 0 0,0-1 0 0 0,0 1 0 0 0,1-1 0 0 0,-1 0 1 0 0,1 0-1 0 0,-1 0 0 0 0,1-1 0 0 0,0 1 0 0 0,0-1 0 0 0,0 0 0 0 0,0 1 1 0 0,0-2-1 0 0,1 1 0 0 0,-4-6 0 0 0,2 4-8 0 0,1 0-1 0 0,1 0 1 0 0,-1 0-1 0 0,1-1 1 0 0,0 0 0 0 0,0 1-1 0 0,0-1 1 0 0,1 0-1 0 0,0 0 1 0 0,0 1-1 0 0,1-1 1 0 0,0 0 0 0 0,0 0-1 0 0,0 0 1 0 0,1-7-1 0 0,2 1-34 0 0,0 0 0 0 0,1 1 0 0 0,1-1 0 0 0,-1 1 0 0 0,2-1 0 0 0,0 2 0 0 0,0-1 0 0 0,1 1 0 0 0,0 0 0 0 0,0 0-1 0 0,1 0 1 0 0,12-10 0 0 0,-7 9-19 0 0,0 0 0 0 0,1 0-1 0 0,0 1 1 0 0,0 1 0 0 0,1 1-1 0 0,1 0 1 0 0,-1 1-1 0 0,23-8 1 0 0,-9 7 3 0 0,0 1-1 0 0,56-7 1 0 0,-64 12 20 0 0,-1 2 1 0 0,1 0-1 0 0,-1 1 0 0 0,1 1 1 0 0,21 5-1 0 0,-34-6 34 0 0,-1 1-1 0 0,1 1 1 0 0,-1-1-1 0 0,0 1 1 0 0,0 1-1 0 0,0-1 1 0 0,0 1-1 0 0,0 1 1 0 0,-1-1-1 0 0,10 10 1 0 0,-12-10-6 0 0,0 0 1 0 0,0 0-1 0 0,-1 1 1 0 0,0 0-1 0 0,0-1 1 0 0,0 1-1 0 0,0 1 1 0 0,-1-1-1 0 0,0 0 1 0 0,0 0-1 0 0,0 1 1 0 0,-1-1-1 0 0,0 1 1 0 0,0-1-1 0 0,0 9 0 0 0,-1-7-1 0 0,0-1 0 0 0,0 0 0 0 0,0 1 0 0 0,-1-1 0 0 0,-1 1 0 0 0,1-1 0 0 0,-1 0 0 0 0,0 1-1 0 0,0-1 1 0 0,-1 0 0 0 0,-5 10 0 0 0,3-8-24 0 0,-1-1 0 0 0,0 1 0 0 0,0-1 0 0 0,-1 0 1 0 0,1 0-1 0 0,-2-1 0 0 0,-8 7 0 0 0,-10 3-209 0 0,0-1-1 0 0,0-1 1 0 0,-2-2 0 0 0,-28 10-1 0 0,29-12-601 0 0,1-1-1 0 0,-1-1 0 0 0,0-2 1 0 0,-43 6-1 0 0,42-12-526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1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9671 0 0,'0'0'1228'0'0,"-2"1"-42"0"0,-6 7 162 0 0,0 0 0 0 0,0 1 0 0 0,-11 18 0 0 0,0-3-808 0 0,-17 25 78 0 0,2 2 1 0 0,-35 66-1 0 0,-38 118-384 0 0,82-173-769 0 0,-3-1 0 0 0,-3-1 0 0 0,-46 67 0 0 0,59-104-2672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1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77 3679 0 0,'1'-1'167'0'0,"2"-2"-152"0"0,0 0 0 0 0,-1 1 0 0 0,1-1-1 0 0,0 1 1 0 0,0-1 0 0 0,1 1 0 0 0,-1 0 0 0 0,0 1-1 0 0,1-1 1 0 0,-1 0 0 0 0,1 1 0 0 0,5-2 0 0 0,-9 3-15 0 0,2 0 75 0 0,0-1 0 0 0,0 0 0 0 0,0 0 1 0 0,0 1-1 0 0,-1-1 0 0 0,1 0 0 0 0,0-1 0 0 0,2-1 0 0 0,-4 3 314 0 0,1-1 1 0 0,-1 1-1 0 0,1-1 1 0 0,-1 0-1 0 0,0 1 1 0 0,1-1-1 0 0,-1 0 1 0 0,0 1-1 0 0,1-8 6429 0 0,-2 6-6448 0 0,0 1 1 0 0,-1 0-1 0 0,1-1 0 0 0,-1 1 1 0 0,1 0-1 0 0,-1 0 0 0 0,-2-2 1 0 0,0 2-247 0 0,-1 0 0 0 0,1 0 1 0 0,-1 0-1 0 0,1 0 1 0 0,-1 1-1 0 0,1-1 0 0 0,-1 1 1 0 0,1 0-1 0 0,-1 1 1 0 0,1-1-1 0 0,-1 1 0 0 0,1 0 1 0 0,-1 0-1 0 0,-5 2 1 0 0,-8 4-3 0 0,0 0 0 0 0,-16 10 1 0 0,7-2-76 0 0,2 0 0 0 0,0 2 0 0 0,1 1 0 0 0,-25 24 0 0 0,18-12 66 0 0,1 2-1 0 0,-32 44 1 0 0,55-66-51 0 0,0 0 1 0 0,1 1-1 0 0,0 0 0 0 0,0 0 0 0 0,1 0 0 0 0,-6 23 1 0 0,10-30-26 0 0,0 0 0 0 0,0 0 0 0 0,1 0 0 0 0,0 0 0 0 0,0 0 0 0 0,0 0 0 0 0,0 0 0 0 0,0 0 0 0 0,1 0 0 0 0,2 6 0 0 0,-2-7-9 0 0,0 0 0 0 0,0 0 1 0 0,1-1-1 0 0,-1 1 0 0 0,1-1 1 0 0,-1 0-1 0 0,1 1 0 0 0,0-1 1 0 0,0 0-1 0 0,0 0 0 0 0,1 0 1 0 0,-1 0-1 0 0,0 0 0 0 0,1-1 1 0 0,-1 1-1 0 0,4 1 0 0 0,1 0 10 0 0,0-1 0 0 0,0 0 0 0 0,0 0 0 0 0,0-1 0 0 0,0 0 0 0 0,0 0-1 0 0,0-1 1 0 0,0 1 0 0 0,1-2 0 0 0,-1 1 0 0 0,0-1 0 0 0,13-3 0 0 0,6-2 44 0 0,-1-1 1 0 0,27-13-1 0 0,-30 12-44 0 0,-1-1 0 0 0,0-2 0 0 0,0 0 0 0 0,-2-1 0 0 0,1-1 0 0 0,24-21 0 0 0,-37 28-52 0 0,-1 0-1 0 0,0 0 1 0 0,-1 0 0 0 0,0-1-1 0 0,1 0 1 0 0,-2 0 0 0 0,1-1-1 0 0,-1 1 1 0 0,-1-1-1 0 0,1 0 1 0 0,-1 0 0 0 0,0 0-1 0 0,-1 0 1 0 0,0 0-1 0 0,0-1 1 0 0,-1 1 0 0 0,0-1-1 0 0,-1 1 1 0 0,0-1 0 0 0,-1-13-1 0 0,-2 8-220 0 0,0 0-1 0 0,-1 1 0 0 0,0 0 1 0 0,-1 0-1 0 0,-1 0 1 0 0,0 0-1 0 0,-1 1 0 0 0,0 0 1 0 0,-1 1-1 0 0,0-1 1 0 0,-1 1-1 0 0,-16-15 1 0 0,24 24-435 0 0,-9 2-2926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1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60 11519 0 0,'0'0'887'0'0,"-2"0"-583"0"0,-6 0 109 0 0,-1 1 0 0 0,0 1 1 0 0,0-1-1 0 0,1 1 0 0 0,-1 1 0 0 0,1 0 0 0 0,0 0 1 0 0,0 0-1 0 0,0 1 0 0 0,0 0 0 0 0,-8 7 0 0 0,-2 1 234 0 0,0 2 0 0 0,2 0-1 0 0,-22 23 1 0 0,32-30-551 0 0,0 0 0 0 0,0 0-1 0 0,1 1 1 0 0,0 0 0 0 0,1 0 0 0 0,-1 0 0 0 0,1 0-1 0 0,1 1 1 0 0,0 0 0 0 0,0-1 0 0 0,-2 15-1 0 0,4-17-81 0 0,0 1-1 0 0,0 0 1 0 0,1-1-1 0 0,0 1 1 0 0,1 0-1 0 0,-1-1 1 0 0,1 1-1 0 0,1 0 1 0 0,-1-1-1 0 0,1 1 1 0 0,0-1-1 0 0,1 1 1 0 0,-1-1-1 0 0,1 0 1 0 0,0 0-1 0 0,5 6 1 0 0,0-2 10 0 0,-1-1-1 0 0,1 0 1 0 0,1-1 0 0 0,0 0 0 0 0,0 0 0 0 0,1-1-1 0 0,-1 0 1 0 0,2 0 0 0 0,-1-1 0 0 0,1-1-1 0 0,16 7 1 0 0,-25-12-1 0 0,0 1-1 0 0,0-1 1 0 0,1 0-1 0 0,-1 1 1 0 0,0-1 0 0 0,0 0-1 0 0,0-1 1 0 0,0 1-1 0 0,0 0 1 0 0,0 0 0 0 0,0-1-1 0 0,0 0 1 0 0,0 1-1 0 0,0-1 1 0 0,0 0-1 0 0,0 0 1 0 0,0 0 0 0 0,0 0-1 0 0,2-2 1 0 0,2-1 150 0 0,0-1 0 0 0,0 0 0 0 0,8-11 0 0 0,6-10 444 0 0,-2 0 0 0 0,24-44 0 0 0,-3 3-68 0 0,-28 49-417 0 0,10-25-1 0 0,7-12-111 0 0,-22 45-56 0 0,4-5-336 0 0,-1-1 0 0 0,0 0 0 0 0,-1 0 0 0 0,-1-1 0 0 0,7-22 0 0 0,-12 19-2044 0 0,-2 18 1169 0 0,-2 2 815 0 0,0 1 0 0 0,1 0-1 0 0,-1 0 1 0 0,0 0 0 0 0,0 0 0 0 0,1 0 0 0 0,-1 0-1 0 0,1 0 1 0 0,-1 0 0 0 0,-1 2 0 0 0,-5 7-5206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18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2 588 10135 0 0,'0'0'11871'0'0,"0"-2"-10962"0"0,-1-5-642 0 0,1 0-1 0 0,0 0 1 0 0,0 0-1 0 0,0-1 1 0 0,1 1 0 0 0,0 0-1 0 0,1 0 1 0 0,2-10-1 0 0,23-55 443 0 0,-13 42-681 0 0,0 1 0 0 0,2 0 0 0 0,2 1 0 0 0,0 1 0 0 0,2 1 0 0 0,1 0 0 0 0,0 2-1 0 0,2 0 1 0 0,1 2 0 0 0,1 0 0 0 0,1 2 0 0 0,1 1 0 0 0,0 1 0 0 0,1 1 0 0 0,44-19 0 0 0,-44 26-340 0 0,2 1-1 0 0,0 2 1 0 0,0 1 0 0 0,32-3-1 0 0,-54 8-219 0 0,-1 0 0 0 0,1 1 0 0 0,0 0 0 0 0,0 1-1 0 0,12 1 1 0 0,-6 1-1424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1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52 7367 0 0,'0'-2'334'0'0,"1"-8"-31"0"0,-1 5-236 0 0,0 1 0 0 0,0-1-1 0 0,0 1 1 0 0,0-1 0 0 0,-1 1 0 0 0,-1-8 7917 0 0,7 23-6656 0 0,-4-6-1237 0 0,0 0 1 0 0,0 1-1 0 0,0-1 1 0 0,-1 1 0 0 0,0-1-1 0 0,0 0 1 0 0,-1 1 0 0 0,-1 10-1 0 0,-15 43 383 0 0,-1-11-46 0 0,-33 65 0 0 0,-35 43-27 0 0,45-85-230 0 0,-314 560 165 0 0,297-520 20 0 0,51-96-944 0 0,1 1-1 0 0,0 0 1 0 0,1 0-1 0 0,1 0 1 0 0,-3 24 0 0 0,7-29-5866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19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13 254 15407 0 0,'-8'-7'1638'0'0,"4"3"-1530"0"0,4 4-51 0 0,0-1 0 0 0,1 1 1 0 0,-1-1-1 0 0,0 0 1 0 0,1 1-1 0 0,-1-1 1 0 0,0 1-1 0 0,1-1 0 0 0,-1 1 1 0 0,1-1-1 0 0,-1 1 1 0 0,1-1-1 0 0,-1 1 1 0 0,1 0-1 0 0,0-1 1 0 0,0 1-16 0 0,18-12 456 0 0,1 1 1 0 0,0 1 0 0 0,0 1-1 0 0,41-11 1 0 0,-33 10-168 0 0,57-15 988 0 0,141-26 1 0 0,91 8-491 0 0,-59 9-1517 0 0,-241 32-55 0 0,23-4-872 0 0,-14 5-4608 0 0,-10 1-315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1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158 149 9671 0 0,'0'0'9354'0'0,"2"1"-8932"0"0,6 2-224 0 0,1 0 0 0 0,0-1 0 0 0,-1 0 1 0 0,1-1-1 0 0,0 0 0 0 0,0 0 0 0 0,0-1 0 0 0,0 0 0 0 0,12-2 0 0 0,13-2-57 0 0,36-11-1 0 0,-60 13-124 0 0,-6 1-11 0 0,0-1 1 0 0,1 1 0 0 0,-1-1 0 0 0,0 1-1 0 0,0-1 1 0 0,0 0 0 0 0,0-1 0 0 0,0 1 0 0 0,0-1-1 0 0,0 0 1 0 0,-1 1 0 0 0,0-2 0 0 0,6-5 0 0 0,-7 6-15 0 0,-1 1 0 0 0,1 0 0 0 0,-1 0 0 0 0,0-1 1 0 0,0 1-1 0 0,0-1 0 0 0,0 1 0 0 0,-1-1 0 0 0,1 1 1 0 0,-1-1-1 0 0,1 0 0 0 0,-1 1 0 0 0,0-1 0 0 0,0 0 0 0 0,0 1 1 0 0,-1-1-1 0 0,1 1 0 0 0,0-1 0 0 0,-1 0 0 0 0,0 1 1 0 0,1-1-1 0 0,-1 1 0 0 0,0 0 0 0 0,-1-1 0 0 0,0-2 1 0 0,0 3-17 0 0,1 0 1 0 0,-1-1 0 0 0,1 1 0 0 0,-1 0 0 0 0,0 0 0 0 0,1 0-1 0 0,-1 1 1 0 0,0-1 0 0 0,0 0 0 0 0,-1 1 0 0 0,1-1 0 0 0,0 1 0 0 0,0 0-1 0 0,-3-1 1 0 0,0 0-19 0 0,1 1-1 0 0,-1-1 0 0 0,1 1 0 0 0,-1 1 1 0 0,0-1-1 0 0,0 1 0 0 0,-6 0 0 0 0,1 0-24 0 0,-1 1-1 0 0,1 1 0 0 0,-1 0 0 0 0,1 1 1 0 0,-1-1-1 0 0,-12 7 0 0 0,-3 4 24 0 0,2 1 0 0 0,-1 1-1 0 0,2 0 1 0 0,0 2 0 0 0,-23 23-1 0 0,34-29 84 0 0,0 1 0 0 0,0 1 1 0 0,1 0-1 0 0,1 0 0 0 0,0 1 0 0 0,-9 17 0 0 0,16-24-18 0 0,-1-1-1 0 0,1 1 1 0 0,1 0 0 0 0,-1 0-1 0 0,1 0 1 0 0,0 0-1 0 0,1 1 1 0 0,0-1 0 0 0,0 0-1 0 0,0 1 1 0 0,1-1-1 0 0,0 0 1 0 0,1 1-1 0 0,0-1 1 0 0,0 0 0 0 0,3 12-1 0 0,-3-15-15 0 0,1-1-1 0 0,-1 1 1 0 0,1 0-1 0 0,0 0 1 0 0,0-1 0 0 0,0 1-1 0 0,1-1 1 0 0,-1 0-1 0 0,1 0 1 0 0,0 0-1 0 0,0 0 1 0 0,0 0-1 0 0,0-1 1 0 0,0 1-1 0 0,1-1 1 0 0,-1 0 0 0 0,1 0-1 0 0,-1 0 1 0 0,1 0-1 0 0,7 2 1 0 0,-4-2-199 0 0,1-1 0 0 0,-1 0 0 0 0,1 0 1 0 0,0 0-1 0 0,-1-1 0 0 0,1 0 0 0 0,0-1 1 0 0,0 0-1 0 0,-1 0 0 0 0,10-3 0 0 0,12-3-889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2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22 12439 0 0,'0'0'566'0'0,"-2"-2"-6"0"0,1 0-517 0 0,-1 0 0 0 0,-1 1 1 0 0,1-1-1 0 0,0 0 0 0 0,0 1 0 0 0,-1 0 1 0 0,1-1-1 0 0,-1 1 0 0 0,1 0 1 0 0,-1 0-1 0 0,1 0 0 0 0,-1 1 0 0 0,0-1 1 0 0,1 0-1 0 0,-1 1 0 0 0,0 0 1 0 0,0 0-1 0 0,1 0 0 0 0,-1 0 1 0 0,0 0-1 0 0,1 0 0 0 0,-6 2 0 0 0,-6 1 888 0 0,-1 1-1 0 0,1 0 0 0 0,-14 7 0 0 0,21-8-369 0 0,-39 16 77 0 0,2 2 0 0 0,0 1-1 0 0,1 3 1 0 0,-43 32 0 0 0,65-40-594 0 0,0 1 0 0 0,1 1 0 0 0,-34 42 0 0 0,53-60-51 0 0,0 0 1 0 0,0 0-1 0 0,0 0 0 0 0,1 1 1 0 0,-1-1-1 0 0,0 0 0 0 0,1 0 0 0 0,-1 0 1 0 0,0 1-1 0 0,1-1 0 0 0,0 0 0 0 0,-1 1 1 0 0,1-1-1 0 0,0 1 0 0 0,-1-1 0 0 0,1 0 1 0 0,0 1-1 0 0,0-1 0 0 0,0 1 1 0 0,0-1-1 0 0,1 0 0 0 0,-1 1 0 0 0,0-1 1 0 0,1 0-1 0 0,-1 1 0 0 0,0-1 0 0 0,2 3 1 0 0,0-2-39 0 0,0 0 0 0 0,-1 0 1 0 0,1 0-1 0 0,0-1 1 0 0,0 1-1 0 0,1 0 0 0 0,-1-1 1 0 0,0 0-1 0 0,0 1 0 0 0,1-1 1 0 0,-1 0-1 0 0,1 0 0 0 0,4 1 1 0 0,23 5-278 0 0,-23-6 244 0 0,0 1 0 0 0,0-1-1 0 0,0 1 1 0 0,0 1 0 0 0,-1 0 0 0 0,10 4 0 0 0,-4 0 40 0 0,-2-1 12 0 0,0 1-1 0 0,13 10 0 0 0,-19-14 48 0 0,-1 1-1 0 0,1 0 0 0 0,-1 0 0 0 0,0 0 0 0 0,0 1 0 0 0,0-1 0 0 0,0 1 0 0 0,2 7 1 0 0,-3-7 67 0 0,0 1 0 0 0,0 0 0 0 0,0 0 0 0 0,-1 0 0 0 0,0 0 0 0 0,-1 0 0 0 0,1 0 0 0 0,-1 1 0 0 0,0-1 0 0 0,-1 0 1 0 0,1 0-1 0 0,-1 0 0 0 0,0 0 0 0 0,-1 0 0 0 0,0 0 0 0 0,0 0 0 0 0,0-1 0 0 0,0 1 0 0 0,-1 0 0 0 0,-6 8 1 0 0,5-7 5 0 0,-1 0 1 0 0,-1-1 0 0 0,1 0 0 0 0,-1 0 0 0 0,0-1 0 0 0,0 1 0 0 0,-1-1 0 0 0,0 0 0 0 0,1-1 0 0 0,-2 0 0 0 0,1 0 0 0 0,0 0 0 0 0,-1-1 0 0 0,0 0 0 0 0,-10 2 0 0 0,-6 0 14 0 0,0-1 0 0 0,-1 0 0 0 0,1-2 1 0 0,-27-2-1 0 0,40 0-254 0 0,0-1 0 0 0,0 0 0 0 0,0-1 0 0 0,0 0 0 0 0,0-1 0 0 0,0 0 0 0 0,1-1 0 0 0,-1 0 0 0 0,1 0 0 0 0,0-1 0 0 0,-13-9 0 0 0,10 2-1201 0 0,3-1-57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1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25 2303 0 0,'2'0'102'0'0,"26"-24"18805"0"0,-28 23-18592 0 0,-9 3 2333 0 0,-22 15-4193 0 0,22-12 2478 0 0,-38 23-847 0 0,-54 43-1 0 0,-39 41-62 0 0,128-102-4 0 0,1-2-13 0 0,-5 6-2 0 0,-20 20 0 0 0,32-30-4 0 0,1-1-1 0 0,0 1 1 0 0,0 0 0 0 0,0 0 0 0 0,0 1-1 0 0,1-1 1 0 0,-1 0 0 0 0,1 1 0 0 0,1 0 0 0 0,-1-1-1 0 0,-1 9 1 0 0,2-11 4 0 0,1 0 1 0 0,0 0-1 0 0,0-1 0 0 0,0 1 0 0 0,0 0 1 0 0,0 0-1 0 0,1 0 0 0 0,-1 0 1 0 0,1 0-1 0 0,-1-1 0 0 0,1 1 0 0 0,-1 0 1 0 0,1 0-1 0 0,0-1 0 0 0,0 1 0 0 0,0 0 1 0 0,2 1-1 0 0,-1 0 13 0 0,0-1 0 0 0,1 0 0 0 0,-1 0 0 0 0,1 0 1 0 0,-1 0-1 0 0,1 0 0 0 0,0 0 0 0 0,0-1 0 0 0,4 2 0 0 0,4 1 38 0 0,0-1-1 0 0,0 0 0 0 0,1-1 1 0 0,17 2-1 0 0,-4-2-169 0 0,0 0 1 0 0,0-2-1 0 0,0-1 0 0 0,0-1 1 0 0,0-1-1 0 0,0-1 0 0 0,-1-1 1 0 0,36-13-1 0 0,-26 5-1480 0 0,46-25 0 0 0,-7-5-4944 0 0,-29 16 628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2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1 16759 0 0,'0'0'763'0'0,"-2"0"-12"0"0,-3 1-716 0 0,-1-1 1 0 0,0 2 0 0 0,1-1 0 0 0,-1 0-1 0 0,0 1 1 0 0,1 0 0 0 0,0 1 0 0 0,-1-1-1 0 0,1 1 1 0 0,0 0 0 0 0,0 0 0 0 0,1 1-1 0 0,-7 5 1 0 0,-8 8 290 0 0,-28 33-1 0 0,42-45-246 0 0,-40 47 412 0 0,3 1 1 0 0,2 2-1 0 0,2 1 0 0 0,-58 120 0 0 0,49-58 18 0 0,-34 129 1 0 0,-4 14-292 0 0,80-248-314 0 0,-35 84 335 0 0,35-86-867 0 0,-1 0 0 0 0,0-1 1 0 0,-1 0-1 0 0,0 0 1 0 0,-1 0-1 0 0,-12 11 1 0 0,10-12-1384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2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9671 0 0,'0'0'748'0'0,"2"-1"-181"0"0,3-2 392 0 0,0 0-1 0 0,0 0 1 0 0,0 1-1 0 0,0-1 1 0 0,1 1-1 0 0,10-3 1 0 0,39-4 1592 0 0,-14 2-1847 0 0,168-41 1420 0 0,158-31-253 0 0,-9 32-3363 0 0,-355 47-331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2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1091 3223 0 0,'0'0'143'0'0,"4"-8"26"0"0,-3-8-246 0 0,-1 15 278 0 0,0-1 0 0 0,0 1-1 0 0,0-1 1 0 0,0 1 0 0 0,0-1 0 0 0,0 1 0 0 0,0-1 0 0 0,1 1 0 0 0,-1-1 0 0 0,1 1 0 0 0,0-3 0 0 0,25-39 9620 0 0,-13 25-7939 0 0,20-23 0 0 0,-29 35-1718 0 0,0 1 0 0 0,-1-1 0 0 0,1 1 0 0 0,3-10 0 0 0,3-7 81 0 0,-1 8-99 0 0,-5 8-58 0 0,-1 1 0 0 0,0-1 0 0 0,0 0 0 0 0,0 0 0 0 0,-1 0 0 0 0,4-10 0 0 0,-5 11-34 0 0,-1 0-7 0 0,1 0 1 0 0,0 1 0 0 0,0-1 0 0 0,1 1 0 0 0,-1-1-1 0 0,1 1 1 0 0,0-1 0 0 0,0 1 0 0 0,0 0 0 0 0,5-5 0 0 0,38-43 293 0 0,11-12 0 0 0,-18 10-198 0 0,42-79 0 0 0,20-65 35 0 0,-91 179-203 0 0,12-23-437 0 0,-2 0 1 0 0,24-83 0 0 0,-43 124 408 0 0,0 0 0 0 0,1-1 0 0 0,-1 1 0 0 0,0-1 0 0 0,0 1 0 0 0,0 0-1 0 0,0-1 1 0 0,0 1 0 0 0,0-1 0 0 0,0 1 0 0 0,0-1 0 0 0,-1 1 0 0 0,1 0 0 0 0,-1-1 0 0 0,1 1 0 0 0,-1 0 0 0 0,0-3 0 0 0,0 4 29 0 0,0-1 0 0 0,1 1 0 0 0,-1-1 0 0 0,1 1 1 0 0,-1-1-1 0 0,0 1 0 0 0,1 0 0 0 0,-1-1 0 0 0,0 1 0 0 0,0 0 0 0 0,1-1 1 0 0,-1 1-1 0 0,0 0 0 0 0,0 0 0 0 0,0 0 0 0 0,1 0 0 0 0,-1 0 0 0 0,0 0 0 0 0,0 0 1 0 0,0 0-1 0 0,1 0 0 0 0,-1 0 0 0 0,0 0 0 0 0,0 0 0 0 0,1 0 0 0 0,-1 1 1 0 0,0-1-1 0 0,0 0 0 0 0,1 1 0 0 0,-1-1 0 0 0,-1 1 0 0 0,-11 7-69 0 0,1 0-1 0 0,0 0 1 0 0,0 1 0 0 0,0 1-1 0 0,1 0 1 0 0,-13 16-1 0 0,-2 1 14 0 0,-62 57-17 0 0,-89 90 8 0 0,13 11 89 0 0,147-163 0 0 0,2 1 0 0 0,0 0 0 0 0,-18 40 0 0 0,25-45 0 0 0,1 1 0 0 0,1 0 0 0 0,1 0 0 0 0,0 0 0 0 0,-3 34 0 0 0,3 38 0 0 0,-3 32 0 0 0,5-101 0 0 0,-1 0 0 0 0,-1 0 0 0 0,-12 32 0 0 0,5-24 105 0 0,-2-1 1 0 0,-1-1-1 0 0,-1-1 0 0 0,-26 35 0 0 0,15-28 224 0 0,0-2 0 0 0,-58 51 1 0 0,56-59-68 0 0,-2-1 0 0 0,-42 23 0 0 0,-69 30-1143 0 0,140-76-2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2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14 280 9671 0 0,'-2'-3'267'0'0,"-5"-4"-265"0"0,3 5 3089 0 0,11-5 1324 0 0,-4 4-3474 0 0,6-3 318 0 0,-1 1 0 0 0,16-8 0 0 0,44-14-584 0 0,-35 15-191 0 0,73-26 658 0 0,157-34-1 0 0,117 8-3304 0 0,-236 47-3355 0 0,-119 13 3784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2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1375 0 0,'0'0'17763'0'0,"-2"0"-17240"0"0,-4 0-394 0 0,0 1 1 0 0,1 0 0 0 0,-1 0 0 0 0,0 1 0 0 0,1-1 0 0 0,-1 1 0 0 0,1 0 0 0 0,0 1 0 0 0,0-1 0 0 0,0 1 0 0 0,0 0 0 0 0,-6 5 0 0 0,-241 165 527 0 0,245-168-590 0 0,0 1-1 0 0,1-1 0 0 0,-1 1 1 0 0,1 0-1 0 0,1 1 1 0 0,-6 7-1 0 0,9-11-42 0 0,1-1-1 0 0,-1 1 1 0 0,1 0 0 0 0,0-1-1 0 0,0 1 1 0 0,0 0-1 0 0,0-1 1 0 0,0 1-1 0 0,1 0 1 0 0,-1 0 0 0 0,1 0-1 0 0,0 0 1 0 0,0 0-1 0 0,0 0 1 0 0,0 0 0 0 0,0 0-1 0 0,1-1 1 0 0,-1 1-1 0 0,1 0 1 0 0,0 0 0 0 0,1 3-1 0 0,-2-5-14 0 0,1 0 0 0 0,0 0 0 0 0,0 1 0 0 0,0-1 0 0 0,0 0 0 0 0,0 0 0 0 0,0 0 0 0 0,0 0 0 0 0,0 0 1 0 0,1 0-1 0 0,-1 0 0 0 0,0-1 0 0 0,0 1 0 0 0,1 0 0 0 0,-1-1 0 0 0,1 1 0 0 0,-1-1 0 0 0,0 1 0 0 0,1-1 0 0 0,2 1 0 0 0,35 1 29 0 0,-27-2-17 0 0,4 0 25 0 0,-1-1-1 0 0,1 0 1 0 0,-1-1-1 0 0,1 0 1 0 0,29-9-1 0 0,-21 2-86 0 0,-1-1 1 0 0,42-23-1 0 0,-56 28-29 0 0,9-5-190 0 0,1-1 0 0 0,28-24 1 0 0,-42 31 216 0 0,-1 0 1 0 0,1-1-1 0 0,-1 1 1 0 0,0-1 0 0 0,0 0-1 0 0,-1 0 1 0 0,0-1 0 0 0,0 1-1 0 0,0-1 1 0 0,0 1-1 0 0,-1-1 1 0 0,0 0 0 0 0,0 0-1 0 0,1-6 1 0 0,-1 3-8 0 0,-1 0-1 0 0,-1 0 1 0 0,1-1 0 0 0,-1 1 0 0 0,-1 0 0 0 0,0 0-1 0 0,0 0 1 0 0,-3-11 0 0 0,3 18-22 0 0,-6 17-131 0 0,3-8 170 0 0,-3 10 89 0 0,0 0 0 0 0,2 0 0 0 0,-6 27 0 0 0,-3 55 224 0 0,9-62-167 0 0,2-23-954 0 0,0 26 0 0 0,3-38-129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2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15343 0 0,'0'0'1776'0'0,"2"1"-1034"0"0,1 2-44 0 0,3 1-42 0 0,-1 0 1 0 0,0 1-1 0 0,0-1 0 0 0,5 8 1 0 0,-9-10-601 0 0,1 0-1 0 0,-1 0 1 0 0,0 1 0 0 0,0-1 0 0 0,0 0 0 0 0,0 0 0 0 0,0 1-1 0 0,0-1 1 0 0,-1 1 0 0 0,1-1 0 0 0,-1 0 0 0 0,0 1 0 0 0,0-1-1 0 0,0 1 1 0 0,0-1 0 0 0,0 4 0 0 0,-2 3 21 0 0,0-1 0 0 0,-1 1 0 0 0,0-1 1 0 0,0 0-1 0 0,-1 0 0 0 0,0 0 0 0 0,0-1 1 0 0,-10 15-1 0 0,-6 2 34 0 0,-24 25-1 0 0,43-47-102 0 0,-20 17-122 0 0,0-1 1 0 0,-1-1 0 0 0,-42 24-1 0 0,62-39-113 0 0,-4 2 235 0 0,2-3-2927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2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243 156 7367 0 0,'0'0'656'0'0,"11"-2"-528"0"0,-1 0-128 0 0,2 0 0 0 0,0 2 392 0 0,2-2 56 0 0,-3 0 0 0 0</inkml:trace>
  <inkml:trace contextRef="#ctx0" brushRef="#br0" timeOffset="1">668 1 7367 0 0,'0'0'568'0'0,"-1"1"-373"0"0,-63 96 7139 0 0,-40 43-3075 0 0,-21 29-2455 0 0,74-93-1313 0 0,-227 353 282 0 0,249-376-684 0 0,26-47-98 0 0,1 0-1 0 0,-1 0 1 0 0,2-1-1 0 0,-1 1 1 0 0,0 0-1 0 0,1 1 1 0 0,0 7-1 0 0,1-13-1051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2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52 162 1839 0 0,'2'-1'14844'0'0,"13"-6"-14053"0"0,0 0 0 0 0,1 1 0 0 0,0 0 0 0 0,17-3 0 0 0,12-4-731 0 0,17-7-44 0 0,-4 1-667 0 0,87-38-1 0 0,-126 46-112 0 0,-18 10 412 0 0,-4 0 95 0 0,1 0 217 0 0,-1 0 1 0 0,1 1 0 0 0,-1-1 0 0 0,1 1 0 0 0,-1-1 0 0 0,0 1 0 0 0,1 0 0 0 0,-1 0 0 0 0,0 1 0 0 0,1-1 0 0 0,-1 0 0 0 0,-3 2 0 0 0,-35 12 82 0 0,27-9-43 0 0,-33 14 600 0 0,0 1 0 0 0,2 3 1 0 0,0 1-1 0 0,2 3 1 0 0,-75 59-1 0 0,114-83-545 0 0,-1 1-1 0 0,1 0 1 0 0,0 0 0 0 0,0 0-1 0 0,1 1 1 0 0,-1-1-1 0 0,-2 6 1 0 0,5-9-50 0 0,1 0 1 0 0,-1 1-1 0 0,1-1 0 0 0,-1 0 1 0 0,1 0-1 0 0,0 1 0 0 0,-1-1 1 0 0,1 0-1 0 0,0 1 0 0 0,0-1 1 0 0,0 0-1 0 0,0 0 0 0 0,0 1 1 0 0,0-1-1 0 0,0 0 1 0 0,1 1-1 0 0,-1-1 0 0 0,0 0 1 0 0,1 0-1 0 0,-1 1 0 0 0,1-1 1 0 0,-1 0-1 0 0,1 0 0 0 0,0 0 1 0 0,0 0-1 0 0,-1 0 0 0 0,1 0 1 0 0,0 0-1 0 0,0 0 0 0 0,0 0 1 0 0,0 0-1 0 0,0 0 0 0 0,0 0 1 0 0,0-1-1 0 0,0 1 0 0 0,3 1 1 0 0,11 5-1513 0 0,4-1-5757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2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1 421 14743 0 0,'0'0'6547'0'0,"7"-9"-3654"0"0,-1-1-2679 0 0,-1-1 0 0 0,0 0 0 0 0,0 0 0 0 0,-1 0 0 0 0,0 0 0 0 0,-1-1 0 0 0,3-22 0 0 0,-4 16-323 0 0,1 1 1 0 0,1-1-1 0 0,0 1 1 0 0,1 0-1 0 0,9-19 0 0 0,-9 26 31 0 0,0 1 0 0 0,1-1 0 0 0,0 1 0 0 0,0-1 0 0 0,1 2-1 0 0,0-1 1 0 0,1 1 0 0 0,0 0 0 0 0,13-10 0 0 0,-8 8-122 0 0,1 1 1 0 0,1 0-1 0 0,-1 1 1 0 0,2 1 0 0 0,-1 0-1 0 0,1 1 1 0 0,0 0-1 0 0,32-5 1 0 0,-36 8 138 0 0,0 2 1 0 0,1 0 0 0 0,0 1-1 0 0,-1 0 1 0 0,1 1 0 0 0,-1 0-1 0 0,1 1 1 0 0,-1 0-1 0 0,0 1 1 0 0,0 0 0 0 0,0 1-1 0 0,19 9 1 0 0,-20-8 144 0 0,0 1 0 0 0,0 1-1 0 0,-1 0 1 0 0,1 0 0 0 0,-1 1 0 0 0,10 10 0 0 0,-16-14 19 0 0,-1 0-1 0 0,0 0 1 0 0,0 0 0 0 0,-1 0-1 0 0,1 0 1 0 0,-1 0-1 0 0,0 1 1 0 0,0 0 0 0 0,0-1-1 0 0,-1 1 1 0 0,1 0 0 0 0,-1 0-1 0 0,0-1 1 0 0,-1 1 0 0 0,1 0-1 0 0,-1 0 1 0 0,0 0 0 0 0,-1 9-1 0 0,0-7-52 0 0,-1 0 0 0 0,0-1 0 0 0,0 1 0 0 0,0-1 1 0 0,-1 1-1 0 0,0-1 0 0 0,0 0 0 0 0,-1 0 0 0 0,0 0 0 0 0,0-1 0 0 0,-7 8 0 0 0,1-2-69 0 0,0-1-1 0 0,-1 0 1 0 0,0-1-1 0 0,-18 11 1 0 0,3-4-318 0 0,-1 0-1 0 0,-56 22 1 0 0,67-33-525 0 0,0 0 1 0 0,-26 4 0 0 0,30-7-665 0 0,0-1 1 0 0,0-1 0 0 0,1 0 0 0 0,-18-2 0 0 0,9-2-4401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2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2303 0 0,'-1'1'167'0'0,"-33"21"7813"0"0,1 3-3345 0 0,-62 56-1026 0 0,68-58-2774 0 0,-3 5-265 0 0,2 0 0 0 0,2 2 1 0 0,-30 42-1 0 0,19-17 112 0 0,-35 70 0 0 0,54-86-615 0 0,2 1 1 0 0,2 0-1 0 0,-10 47 0 0 0,-2 5-510 0 0,16-62-911 0 0,-1-6-445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1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 11055 0 0,'0'0'8278'0'0,"-1"1"-7525"0"0,-9 10-311 0 0,0 0 0 0 0,1 1-1 0 0,-15 25 1 0 0,-18 46 113 0 0,12-22-133 0 0,-99 144 161 0 0,46-77-245 0 0,-82 130-66 0 0,39-62 64 0 0,69-106 119 0 0,56-89 134 0 0,3 0-486 0 0,2-1-83 0 0,1 0 0 0 0,-1 0 0 0 0,0 0 0 0 0,1-1 0 0 0,-1 0 0 0 0,1 0 0 0 0,-1 0 0 0 0,0 0 0 0 0,0 0 0 0 0,5-3 1 0 0,9-5-10 0 0,17-10 1 0 0,-10 5 33 0 0,252-138-156 0 0,-249 137 62 0 0,0 1 0 0 0,1 2-1 0 0,59-18 1 0 0,-85 29 49 0 0,-1 1 0 0 0,1-1 0 0 0,-1 1 0 0 0,1 0 0 0 0,-1 0 0 0 0,0 0 0 0 0,1 0 0 0 0,-1 0 0 0 0,1 0 0 0 0,-1 1 0 0 0,1-1 0 0 0,3 2 0 0 0,-5-1 0 0 0,0 0 0 0 0,1 0 0 0 0,-1-1 0 0 0,0 1 0 0 0,0 0 0 0 0,1 0 0 0 0,-1 1 0 0 0,0-1 0 0 0,0 0 0 0 0,0 0 0 0 0,-1 0 0 0 0,1 1 0 0 0,0-1 0 0 0,0 1 0 0 0,-1-1 0 0 0,1 0 0 0 0,-1 1 0 0 0,1-1 0 0 0,-1 1 0 0 0,1-1 0 0 0,-1 4 0 0 0,2 10 25 0 0,-1 1 0 0 0,-1 0 0 0 0,0 0-1 0 0,-5 30 1 0 0,-19 62 99 0 0,17-88-116 0 0,5-16-4 0 0,1 0-1 0 0,-1 0 1 0 0,1-1-1 0 0,0 1 1 0 0,0 0-1 0 0,0 1 1 0 0,1-1-1 0 0,-1 0 1 0 0,1 0-1 0 0,0 0 1 0 0,0 0-1 0 0,1 0 1 0 0,-1 0-1 0 0,1 0 1 0 0,2 7-1 0 0,-2-7 0 0 0,1 0-1 0 0,0 0 0 0 0,1 0 1 0 0,-1-1-1 0 0,1 1 1 0 0,-1-1-1 0 0,1 1 1 0 0,0-1-1 0 0,0 0 1 0 0,0 0-1 0 0,1-1 1 0 0,5 5-1 0 0,-3-4 2 0 0,1 0 0 0 0,-1-1 0 0 0,1 1 0 0 0,0-1 0 0 0,0 0 0 0 0,-1-1 0 0 0,10 1 0 0 0,15 0-728 0 0,-1-1-1 0 0,1-1 1 0 0,55-8 0 0 0,-34-1-7579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2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0 7367 0 0,'0'0'9023'0'0,"0"2"-8587"0"0,-1 11-177 0 0,0 1-1 0 0,-1-1 1 0 0,0 0 0 0 0,-1 0-1 0 0,-6 17 1 0 0,-30 63 302 0 0,32-77-445 0 0,-139 290 584 0 0,45-101-616 0 0,-162 294 52 0 0,157-314-216 0 0,103-180-64 0 0,2-2-34 0 0,-1-1 0 0 0,1 1 0 0 0,-1 0 1 0 0,1 0-1 0 0,0 0 0 0 0,0 0 0 0 0,0 0 0 0 0,0 3 0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2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94 16351 0 0,'0'0'752'0'0,"-2"1"-20"0"0,-4 2-469 0 0,1 3-186 0 0,4-4 469 0 0,2-2-503 0 0,0 0 0 0 0,0 1 0 0 0,0-1 0 0 0,0 0 0 0 0,-1 1-1 0 0,1-1 1 0 0,0 1 0 0 0,0 0 0 0 0,0-1 0 0 0,-1 1 0 0 0,2 1 0 0 0,3 2 66 0 0,-1-3-35 0 0,-1 1 0 0 0,1-1 0 0 0,0 0 0 0 0,0 0 0 0 0,0 0 0 0 0,0-1 0 0 0,0 1 0 0 0,0-1 0 0 0,0 0 0 0 0,0 0 0 0 0,6-1 0 0 0,5-1 242 0 0,24-7 0 0 0,-26 5-172 0 0,114-30 898 0 0,86-20-394 0 0,-172 46-517 0 0,67-4-1 0 0,-96 12-286 0 0,0 0 0 0 0,0 0 1 0 0,0 1-1 0 0,0 1 0 0 0,0 0 1 0 0,0 0-1 0 0,-1 1 0 0 0,1 1 1 0 0,-1 0-1 0 0,16 8 0 0 0,-15-4-1129 0 0,-3 2-54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2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28 6447 0 0,'0'-7'188'0'0,"0"5"-107"0"0,0 0 0 0 0,0 1 0 0 0,1-1-1 0 0,-1 0 1 0 0,0 0 0 0 0,1 0 0 0 0,-1 0 0 0 0,2-4 1299 0 0,-14 9 2144 0 0,5 0-3182 0 0,0 0 1 0 0,1 1-1 0 0,0-1 1 0 0,0 1-1 0 0,0 0 1 0 0,1 1-1 0 0,-1-1 1 0 0,-5 7-1 0 0,-39 46 539 0 0,42-47-591 0 0,-25 31 1094 0 0,-51 80 0 0 0,81-115-1318 0 0,0-1-1 0 0,1 0 0 0 0,-1 1 1 0 0,1-1-1 0 0,0 1 0 0 0,1-1 1 0 0,0 1-1 0 0,-2 10 0 0 0,3-14-40 0 0,0 0 0 0 0,0-1 0 0 0,0 1-1 0 0,0 0 1 0 0,1 0 0 0 0,-1 0-1 0 0,1 0 1 0 0,-1-1 0 0 0,1 1-1 0 0,0 0 1 0 0,-1 0 0 0 0,1-1-1 0 0,0 1 1 0 0,0-1 0 0 0,0 1-1 0 0,0-1 1 0 0,0 1 0 0 0,1-1-1 0 0,-1 1 1 0 0,0-1 0 0 0,1 0-1 0 0,-1 0 1 0 0,1 0 0 0 0,-1 0-1 0 0,1 0 1 0 0,0 0 0 0 0,-1 0-1 0 0,1 0 1 0 0,0-1 0 0 0,3 2 0 0 0,3 0 51 0 0,-1-1 1 0 0,1 0 0 0 0,0 0 0 0 0,0 0 0 0 0,0-1 0 0 0,-1 0 0 0 0,1-1 0 0 0,0 1 0 0 0,0-1 0 0 0,15-5 0 0 0,4-3 76 0 0,44-20 1 0 0,-36 14-104 0 0,67-33 66 0 0,-86 39-157 0 0,-1-1-1 0 0,0 0 1 0 0,-1-1-1 0 0,17-17 1 0 0,-27 25-14 0 0,-1-1 0 0 0,0 1 0 0 0,-1-1 0 0 0,1 0 0 0 0,-1 1 0 0 0,1-1 0 0 0,-1 0 0 0 0,0 0 1 0 0,0-1-1 0 0,-1 1 0 0 0,1 0 0 0 0,0-8 0 0 0,-1 9 14 0 0,-1 1 0 0 0,0-1-1 0 0,0 0 1 0 0,0 1 0 0 0,-1-1-1 0 0,1 0 1 0 0,0 1 0 0 0,-1-1 0 0 0,0 1-1 0 0,0-1 1 0 0,1 1 0 0 0,-2-1 0 0 0,1 1-1 0 0,0-1 1 0 0,0 1 0 0 0,-1 0-1 0 0,1 0 1 0 0,-1 0 0 0 0,0 0 0 0 0,1 0-1 0 0,-1 0 1 0 0,0 0 0 0 0,-3-1 0 0 0,-1-2-70 0 0,-1 1 0 0 0,1 1 0 0 0,-1-1 1 0 0,0 1-1 0 0,0 1 0 0 0,0-1 0 0 0,0 1 1 0 0,0 0-1 0 0,-1 1 0 0 0,-10-1 0 0 0,-10 0-799 0 0,-41 3 1 0 0,42 0 328 0 0,-109 8-2835 0 0,108-11 2713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2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19495 0 0,'0'0'2112'0'0,"-10"0"-2112"0"0,2 4 104 0 0,-2 4-16 0 0,0 4-8 0 0,1 4 0 0 0,1-1-192 0 0,0 1-40 0 0,2 0-8 0 0,2-1 0 0 0,0 1-504 0 0,4 2-104 0 0,4 0-16 0 0,2 1-6960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5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91 11575 0 0,'47'-38'1059'0'0,"22"-15"4590"0"0,-70 56-5339 0 0,-11 23-37 0 0,-1 1 0 0 0,-2-2 0 0 0,-19 27 0 0 0,-5 9-72 0 0,-50 98-5 0 0,10-17-100 0 0,21-42-56 0 0,-177 327-101 0 0,161-291-268 0 0,12-23-692 0 0,61-111 700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58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129 156 3679 0 0,'0'0'167'0'0,"0"2"-7"0"0,1 6 324 0 0,-1 1 1 0 0,0-1-1 0 0,-1 1 0 0 0,-2 11 0 0 0,0 17 8759 0 0,3-35-9068 0 0,0 1 0 0 0,0-1 0 0 0,0 1 0 0 0,1 0 0 0 0,-1-1 0 0 0,1 1 0 0 0,0-1 0 0 0,0 1 0 0 0,0-1 0 0 0,0 1 0 0 0,0-1 1 0 0,0 0-1 0 0,1 0 0 0 0,-1 1 0 0 0,1-1 0 0 0,-1 0 0 0 0,1 0 0 0 0,0 0 0 0 0,0-1 0 0 0,0 1 0 0 0,0 0 0 0 0,0-1 0 0 0,0 1 0 0 0,1-1 0 0 0,-1 0 0 0 0,0 0 0 0 0,1 0 0 0 0,-1 0 0 0 0,1 0 0 0 0,4 1 0 0 0,1-1-9 0 0,1 1 0 0 0,0-1 0 0 0,0 0 0 0 0,0-1 0 0 0,-1 0-1 0 0,1-1 1 0 0,14-2 0 0 0,10-4 95 0 0,-1-2 1 0 0,1-1-1 0 0,51-25 0 0 0,-72 29-256 0 0,1-1-1 0 0,-1-1 0 0 0,-1 0 0 0 0,1-1 0 0 0,-1 0 0 0 0,-1-1 0 0 0,0 0 0 0 0,0 0 0 0 0,-1-1 0 0 0,0 0 0 0 0,-1-1 0 0 0,0 0 0 0 0,-1 0 1 0 0,0-1-1 0 0,-1 0 0 0 0,4-14 0 0 0,-9 25-18 0 0,0 0 0 0 0,-1 0 0 0 0,1 0 0 0 0,-1 0 0 0 0,1 0 0 0 0,-1 0 0 0 0,0 0 0 0 0,0 0 0 0 0,0 0 0 0 0,0 0 0 0 0,0 0 0 0 0,-1 0 0 0 0,1 0 0 0 0,0 0 0 0 0,-1 0 1 0 0,0 0-1 0 0,1 0 0 0 0,-1 1 0 0 0,0-1 0 0 0,0 0 0 0 0,0 0 0 0 0,-2-2 0 0 0,1 2-12 0 0,0 1 0 0 0,0-1 1 0 0,0 1-1 0 0,0 0 0 0 0,0 0 0 0 0,0 0 1 0 0,0 0-1 0 0,0 0 0 0 0,-1 0 0 0 0,1 0 1 0 0,0 1-1 0 0,-1-1 0 0 0,1 1 0 0 0,0 0 1 0 0,-1 0-1 0 0,1 0 0 0 0,-1 0 0 0 0,1 0 1 0 0,-3 0-1 0 0,-17 4-214 0 0,-1 1 1 0 0,1 0-1 0 0,-38 16 1 0 0,8-3-76 0 0,17-7 104 0 0,1 1 0 0 0,0 2 1 0 0,-47 28-1 0 0,80-42 204 0 0,-26 17-145 0 0,-39 29 1 0 0,58-39 139 0 0,0 0 0 0 0,1 1 0 0 0,0-1 0 0 0,0 2-1 0 0,1-1 1 0 0,0 1 0 0 0,0 0 0 0 0,-7 15 0 0 0,9-14 23 0 0,-1 1 0 0 0,1 0-1 0 0,1 0 1 0 0,0 1 0 0 0,1-1-1 0 0,0 1 1 0 0,-1 16 0 0 0,3-22 6 0 0,1 1 1 0 0,-1-1 0 0 0,1 1 0 0 0,0-1-1 0 0,1 0 1 0 0,-1 1 0 0 0,1-1 0 0 0,1 0 0 0 0,-1 0-1 0 0,1 0 1 0 0,0 0 0 0 0,0-1 0 0 0,1 1-1 0 0,7 8 1 0 0,-3-5 6 0 0,0-1-1 0 0,0-1 0 0 0,1 1 1 0 0,0-1-1 0 0,1-1 1 0 0,-1 0-1 0 0,1 0 1 0 0,0-1-1 0 0,1 0 0 0 0,-1-1 1 0 0,1 0-1 0 0,21 5 1 0 0,-17-6-118 0 0,0-1 1 0 0,0-1-1 0 0,1 0 1 0 0,-1-1 0 0 0,0 0-1 0 0,1-1 1 0 0,-1-1 0 0 0,30-7-1 0 0,-6-3-871 0 0,-1-1-54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5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71 9671 0 0,'7'-5'196'0'0,"-5"4"-39"0"0,1-1 1 0 0,-1 1-1 0 0,1-1 1 0 0,-1 0-1 0 0,0 0 0 0 0,0 1 1 0 0,0-2-1 0 0,0 1 1 0 0,-1 0-1 0 0,1 0 1 0 0,0-1-1 0 0,-1 1 1 0 0,1 0-1 0 0,-1-1 1 0 0,2-5 5642 0 0,-11-2-4126 0 0,6 8-1595 0 0,-1 0 0 0 0,1 0 0 0 0,0 1 0 0 0,-1-1 0 0 0,1 1 0 0 0,-1 0 0 0 0,0 0 0 0 0,1 0 0 0 0,-1 0 0 0 0,0 0-1 0 0,0 0 1 0 0,0 1 0 0 0,1-1 0 0 0,-1 1 0 0 0,0 0 0 0 0,0 0 0 0 0,0 0 0 0 0,0 0 0 0 0,0 0 0 0 0,-3 2 0 0 0,-8 0 37 0 0,0 1 1 0 0,-23 9-1 0 0,35-12-92 0 0,-39 16-40 0 0,1 1 0 0 0,0 2 0 0 0,2 2 1 0 0,0 1-1 0 0,1 2 0 0 0,-62 53 0 0 0,47-33-22 0 0,21-19 30 0 0,-42 44-1 0 0,65-59 51 0 0,0 0 0 0 0,0 0-1 0 0,1 0 1 0 0,0 1 0 0 0,1 0-1 0 0,0 1 1 0 0,1-1 0 0 0,-8 23-1 0 0,12-27 21 0 0,0-1 0 0 0,0 0 0 0 0,0 11 0 0 0,1-15 23 0 0,2 1-18 0 0,0-1-54 0 0,-1-1 0 0 0,1 1 0 0 0,0-1 0 0 0,1 1 0 0 0,-1-1 0 0 0,0 0 0 0 0,0 0 0 0 0,1 0 0 0 0,-1 0 0 0 0,0 0 0 0 0,1 0 0 0 0,-1 0 0 0 0,1-1-1 0 0,-1 0 1 0 0,1 1 0 0 0,-1-1 0 0 0,1 0 0 0 0,-1 0 0 0 0,1 0 0 0 0,-1 0 0 0 0,1-1 0 0 0,-1 1 0 0 0,1-1 0 0 0,-1 0 0 0 0,5-1 0 0 0,7-3 56 0 0,-1-1 0 0 0,0 0 0 0 0,17-11 1 0 0,-29 16-69 0 0,48-30-172 0 0,-1-3 0 0 0,65-58-1 0 0,-109 88 120 0 0,4-2-60 0 0,-1-1-1 0 0,-1 1 1 0 0,1-1 0 0 0,-1-1 0 0 0,0 1-1 0 0,-1-1 1 0 0,8-14 0 0 0,-12 21 24 0 0,-11 11-140 0 0,3-2 227 0 0,0 1-1 0 0,0 1 1 0 0,1-1 0 0 0,-7 14-1 0 0,11-19-3 0 0,-1 1 0 0 0,1 0-1 0 0,1 0 1 0 0,-1 0 0 0 0,1 0-1 0 0,-1 0 1 0 0,2 0 0 0 0,-1 0-1 0 0,0 1 1 0 0,1-1 0 0 0,1 8-1 0 0,-1-11-14 0 0,1 0-1 0 0,-1-1 0 0 0,1 1 1 0 0,-1-1-1 0 0,1 1 1 0 0,0 0-1 0 0,0-1 0 0 0,0 1 1 0 0,0-1-1 0 0,0 0 0 0 0,0 1 1 0 0,1-1-1 0 0,-1 0 1 0 0,0 0-1 0 0,1 0 0 0 0,-1 1 1 0 0,0-1-1 0 0,3 0 1 0 0,-1 1-353 0 0,1 0 0 0 0,0 0 0 0 0,0 0 0 0 0,0-1 0 0 0,0 0 0 0 0,7 1 0 0 0,10 1-1221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5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172 423 13159 0 0,'0'0'1187'0'0,"0"1"-974"0"0,-2 19 2218 0 0,-18-8 1074 0 0,18-11-3349 0 0,0 0 0 0 0,-1 0 1 0 0,1-1-1 0 0,-1 1 0 0 0,0-1 0 0 0,1 1 0 0 0,-1-1 0 0 0,1 0 0 0 0,-1 0 1 0 0,0 0-1 0 0,1 0 0 0 0,-1 0 0 0 0,1-1 0 0 0,-1 1 0 0 0,-2-1 0 0 0,1-1-38 0 0,-1 0-1 0 0,1 0 0 0 0,0 0 1 0 0,0 0-1 0 0,1 0 1 0 0,-1-1-1 0 0,0 0 0 0 0,-3-3 1 0 0,0-2-55 0 0,0 1 0 0 0,0-1 0 0 0,1-1 0 0 0,0 1 0 0 0,1-1 0 0 0,0 0 0 0 0,-5-11 0 0 0,7 14-61 0 0,1-1 0 0 0,0 0 0 0 0,0-1 0 0 0,0 1 0 0 0,1 0 0 0 0,0 0 0 0 0,0-1 0 0 0,1 1 0 0 0,0 0 0 0 0,0-1 0 0 0,1 1 0 0 0,2-12 0 0 0,1 7-80 0 0,-1 1 0 0 0,1 0 1 0 0,1 0-1 0 0,0 0 0 0 0,1 1 0 0 0,0 0 1 0 0,8-11-1 0 0,-3 5-46 0 0,1 1-1 0 0,1 0 1 0 0,0 1 0 0 0,0 1-1 0 0,1 0 1 0 0,1 1 0 0 0,26-17-1 0 0,-34 25 84 0 0,0 0 0 0 0,0 1-1 0 0,1 0 1 0 0,-1 0 0 0 0,1 1-1 0 0,0-1 1 0 0,-1 2 0 0 0,1-1-1 0 0,0 1 1 0 0,0 0 0 0 0,1 1-1 0 0,-1 0 1 0 0,0 0 0 0 0,0 1-1 0 0,0 0 1 0 0,0 0 0 0 0,0 1-1 0 0,-1 0 1 0 0,1 0 0 0 0,14 7-1 0 0,-15-6 107 0 0,1 1 0 0 0,-1 0-1 0 0,0 1 1 0 0,0 0 0 0 0,0 0 0 0 0,-1 0-1 0 0,1 1 1 0 0,-1 0 0 0 0,8 11-1 0 0,-10-12-19 0 0,-1 0 0 0 0,0 0 0 0 0,-1 0-1 0 0,1 0 1 0 0,-1 0 0 0 0,0 1-1 0 0,-1-1 1 0 0,1 0 0 0 0,-1 1 0 0 0,0 0-1 0 0,0-1 1 0 0,-1 1 0 0 0,1 0-1 0 0,-1-1 1 0 0,-2 11 0 0 0,1-8-17 0 0,-2 0-1 0 0,1 0 1 0 0,-1 0 0 0 0,0-1 0 0 0,0 1 0 0 0,-1-1-1 0 0,0 0 1 0 0,0 0 0 0 0,-1 0 0 0 0,0-1-1 0 0,0 1 1 0 0,-1-1 0 0 0,1 0 0 0 0,-1-1 0 0 0,-1 1-1 0 0,-6 4 1 0 0,-9 4-4 0 0,0 0-1 0 0,0-1 1 0 0,-45 18-1 0 0,56-27-169 0 0,-75 28-433 0 0,77-29 140 0 0,0-1-1 0 0,0 0 1 0 0,-1-1 0 0 0,1 0-1 0 0,0 0 1 0 0,-1-1 0 0 0,-14-2 0 0 0,6-1-1083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5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91 11975 0 0,'31'-28'1087'0'0,"39"-34"5814"0"0,-79 76-6667 0 0,-13 16-170 0 0,-39 40 1 0 0,-3 4-24 0 0,-164 255-41 0 0,0 45 0 0 0,221-362-118 0 0,-33 66 364 0 0,36-69-526 0 0,1-1-1 0 0,0 1 1 0 0,0 0-1 0 0,1 0 1 0 0,0 0-1 0 0,1 0 1 0 0,-1 10-1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5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717 150 5983 0 0,'73'-108'624'0'0,"-36"67"10442"0"0,-38 45-10892 0 0,0-1 1 0 0,0 1 0 0 0,0-1 0 0 0,-1 1 0 0 0,1-1 0 0 0,-1 0 0 0 0,0 1 0 0 0,0-1-1 0 0,-2 3 1 0 0,-1 2 65 0 0,-135 197 1509 0 0,79-120-1329 0 0,-29 41 73 0 0,-156 232 454 0 0,193-277-851 0 0,-66 109 80 0 0,98-153-211 0 0,2 2 1 0 0,2 0-1 0 0,-15 49 0 0 0,26-63-405 0 0,6-23-582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1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33 12815 0 0,'0'0'587'0'0,"1"-2"-16"0"0,-1 1-559 0 0,0 0 1 0 0,1 0-1 0 0,-1 0 1 0 0,0 0-1 0 0,1 0 1 0 0,-1 0 0 0 0,1 0-1 0 0,0 0 1 0 0,-1 0-1 0 0,1 0 1 0 0,0 0-1 0 0,0 0 1 0 0,-1 1-1 0 0,1-1 1 0 0,0 0 0 0 0,0 0-1 0 0,0 1 1 0 0,1-1-1 0 0,21-9-5 0 0,-14 7 4101 0 0,-10 4-4089 0 0,-1 0 0 0 0,1 0-1 0 0,-1 0 1 0 0,1 0 0 0 0,-1 0 0 0 0,1 1 0 0 0,0-1 0 0 0,-1 0-1 0 0,1 1 1 0 0,0-1 0 0 0,-1 3 0 0 0,0-1-12 0 0,-16 22 5 0 0,1 2 0 0 0,1 0-1 0 0,-16 37 1 0 0,17-33 1 0 0,-97 213 36 0 0,7-14-22 0 0,-15-7 5 0 0,87-170-21 0 0,-3-1 0 0 0,-42 48-1 0 0,37-50-5 0 0,-20 21 41 0 0,55-66-73 0 0,5-5 275 0 0,3-3-168 0 0,0 1-1 0 0,0-1 0 0 0,0 1 1 0 0,0 0-1 0 0,5-5 1 0 0,3-3 67 0 0,73-96 11 0 0,3-7-373 0 0,46-56-160 0 0,-118 152 427 0 0,1 2-1 0 0,31-24 0 0 0,-37 32-23 0 0,0 1 0 0 0,0 0-1 0 0,1 0 1 0 0,0 1 0 0 0,0 1 0 0 0,0 0-1 0 0,14-4 1 0 0,-22 7 3 0 0,-1 1 0 0 0,1-1 0 0 0,-1 1 0 0 0,1 0 0 0 0,0 0 0 0 0,-1 0-1 0 0,1 0 1 0 0,0 0 0 0 0,-1 0 0 0 0,1 0 0 0 0,-1 0 0 0 0,1 1 0 0 0,0-1 0 0 0,-1 1 0 0 0,1-1-1 0 0,-1 1 1 0 0,1-1 0 0 0,-1 1 0 0 0,1 0 0 0 0,-1 0 0 0 0,2 2 0 0 0,-1-2 9 0 0,0 1 1 0 0,-1 0-1 0 0,1 0 1 0 0,-1 1-1 0 0,0-1 1 0 0,0 0 0 0 0,0 0-1 0 0,0 1 1 0 0,0-1-1 0 0,0 0 1 0 0,-1 1-1 0 0,1 4 1 0 0,0 4 43 0 0,0 0 0 0 0,-1 1 0 0 0,-1-1 0 0 0,0 0 0 0 0,-2 13 0 0 0,-9 28 92 0 0,-23 63-1 0 0,19-64-26 0 0,-14 67 0 0 0,29-112-359 0 0,0-1 0 0 0,1 1 0 0 0,1 11 0 0 0,-1-15-284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1:5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44 169 15695 0 0,'-41'2'1820'0'0,"39"-2"-1180"0"0,15 3 1086 0 0,4 0-1241 0 0,1-1 0 0 0,-1-1 0 0 0,1-1 0 0 0,31-4 0 0 0,73-17 480 0 0,-74 11-541 0 0,228-49 218 0 0,69-13-4 0 0,-330 69-648 0 0,7-1-171 0 0,39-2-1 0 0,-55 5 110 0 0,0 1-1 0 0,-1 1 1 0 0,1-1-1 0 0,-1 1 1 0 0,1 0 0 0 0,-1 0-1 0 0,1 0 1 0 0,-1 1-1 0 0,0 0 1 0 0,1 0-1 0 0,-1 0 1 0 0,6 5-1 0 0,-9-6-170 0 0,0 1 0 0 0,-1-1-1 0 0,1 0 1 0 0,-1 1 0 0 0,1-1-1 0 0,-1 1 1 0 0,0 0 0 0 0,0 0-1 0 0,1-1 1 0 0,-1 1-1 0 0,-1 0 1 0 0,1 0 0 0 0,0 0-1 0 0,0 0 1 0 0,-1 0 0 0 0,1 4-1 0 0,2 15-7032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0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74 11055 0 0,'2'-10'11620'0'0,"-11"22"-11043"0"0,-133 199-6 0 0,106-155-515 0 0,30-46-45 0 0,0 0-1 0 0,1 1 1 0 0,0-1 0 0 0,1 1-1 0 0,-6 22 1 0 0,9-29-8 0 0,0-1 0 0 0,0 1 0 0 0,0 0 0 0 0,1 0 0 0 0,0-1 0 0 0,0 1-1 0 0,0 0 1 0 0,0 0 0 0 0,1 0 0 0 0,-1-1 0 0 0,1 1 0 0 0,0 0 0 0 0,0-1 0 0 0,0 1 0 0 0,1 0 0 0 0,-1-1 0 0 0,1 0-1 0 0,0 1 1 0 0,0-1 0 0 0,0 0 0 0 0,4 4 0 0 0,-3-4 7 0 0,1 0 1 0 0,-1-1-1 0 0,1 0 0 0 0,-1 0 0 0 0,1 0 1 0 0,0 0-1 0 0,0-1 0 0 0,0 1 0 0 0,0-1 0 0 0,0 0 1 0 0,0 0-1 0 0,0-1 0 0 0,0 1 0 0 0,0-1 1 0 0,0 0-1 0 0,7 0 0 0 0,2-1 45 0 0,-1-1-1 0 0,1 0 1 0 0,24-7-1 0 0,-20 3 54 0 0,-1 0 0 0 0,0-1 0 0 0,0-1 0 0 0,-1-1 0 0 0,0 0 0 0 0,0-1 1 0 0,-1 0-1 0 0,-1-1 0 0 0,0-1 0 0 0,0 0 0 0 0,-1-1 0 0 0,-1 0 0 0 0,13-19 0 0 0,-13 17-41 0 0,-2-1 0 0 0,0 0 0 0 0,-1-1 0 0 0,0 0 0 0 0,-1 0 0 0 0,-1 0 0 0 0,-1-1 0 0 0,-1 0 0 0 0,0 0 0 0 0,-1-1 0 0 0,-1 1 0 0 0,-1-28 0 0 0,-1 40-97 0 0,0 1 0 0 0,-1-1 0 0 0,1 0 0 0 0,-2 1-1 0 0,1-1 1 0 0,0 1 0 0 0,-1-1 0 0 0,0 1 0 0 0,-1-1 0 0 0,1 1 0 0 0,-5-6-1 0 0,5 8-33 0 0,0 0-1 0 0,-1 0 0 0 0,0 0 0 0 0,0 1 0 0 0,0-1 1 0 0,0 1-1 0 0,0 0 0 0 0,0-1 0 0 0,0 2 0 0 0,-1-1 1 0 0,1 0-1 0 0,-1 1 0 0 0,1-1 0 0 0,-1 1 1 0 0,0 0-1 0 0,1 0 0 0 0,-7 0 0 0 0,1 0-83 0 0,0 0 1 0 0,0 1-1 0 0,-1 0 1 0 0,1 1-1 0 0,0 0 0 0 0,0 1 1 0 0,0-1-1 0 0,0 2 0 0 0,-10 3 1 0 0,12-4-1256 0 0,1 1 0 0 0,0 0-1 0 0,1 1 1 0 0,-9 5 0 0 0,2 1-5809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0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612 282 12151 0 0,'0'0'1098'0'0,"8"-13"551"0"0,-2 7-1144 0 0,-1-1 0 0 0,0 0 0 0 0,-1 0 0 0 0,0 0 0 0 0,0 0 1 0 0,6-16-1 0 0,-2 2 325 0 0,6-31 1 0 0,-13 46-765 0 0,0-1-1 0 0,0 1 1 0 0,-1-1 0 0 0,0 0-1 0 0,0 1 1 0 0,0-1-1 0 0,-1 0 1 0 0,0 1-1 0 0,-1-1 1 0 0,-3-10 0 0 0,4 14-62 0 0,0 0 1 0 0,0 1-1 0 0,0-1 1 0 0,0 0-1 0 0,-1 1 1 0 0,1 0-1 0 0,-1-1 1 0 0,1 1-1 0 0,-1 0 1 0 0,0 0-1 0 0,0 0 1 0 0,0 0-1 0 0,0 0 1 0 0,-1 0-1 0 0,1 0 1 0 0,0 1-1 0 0,-1-1 1 0 0,1 1 0 0 0,-1 0-1 0 0,1 0 1 0 0,-1 0-1 0 0,0 0 1 0 0,1 0-1 0 0,-1 0 1 0 0,0 1-1 0 0,0-1 1 0 0,-3 1-1 0 0,-4 1-6 0 0,0 1 1 0 0,0 0-1 0 0,0 1 0 0 0,1 0 0 0 0,-1 0 0 0 0,1 1 1 0 0,-1 0-1 0 0,-11 8 0 0 0,-4 1-35 0 0,-44 21 1 0 0,2 4 0 0 0,2 3 1 0 0,1 2-1 0 0,-59 54 0 0 0,114-90 35 0 0,-44 42-38 0 0,49-44 35 0 0,-1 0 1 0 0,1 0-1 0 0,0 1 1 0 0,0 0-1 0 0,0 0 1 0 0,1 0-1 0 0,0 0 1 0 0,-2 7-1 0 0,4-12 4 0 0,1 0-1 0 0,0 0 1 0 0,-1 0 0 0 0,1 0-1 0 0,0 0 1 0 0,0 0-1 0 0,-1 0 1 0 0,1 1 0 0 0,0-1-1 0 0,0 0 1 0 0,1 0-1 0 0,-1 0 1 0 0,0 0 0 0 0,0 0-1 0 0,0 1 1 0 0,1-1-1 0 0,-1 0 1 0 0,0 0 0 0 0,1 0-1 0 0,-1 0 1 0 0,1 0-1 0 0,0 0 1 0 0,0 1 0 0 0,0-1-2 0 0,1 0 1 0 0,-1 0-1 0 0,0 0 1 0 0,1 0-1 0 0,-1 0 1 0 0,1-1-1 0 0,0 1 1 0 0,-1 0-1 0 0,1-1 1 0 0,-1 1-1 0 0,1-1 1 0 0,0 0-1 0 0,2 1 1 0 0,6 0-6 0 0,0-1 0 0 0,0-1 1 0 0,0 0-1 0 0,11-1 0 0 0,-19 1 7 0 0,41-7 7 0 0,-1-2-1 0 0,67-25 0 0 0,79-44 31 0 0,-80 32-18 0 0,-83 37 45 0 0,-46 27 163 0 0,-10 8 214 0 0,1 1 0 0 0,2 1 0 0 0,-31 36 1 0 0,59-63-441 0 0,-5 6 57 0 0,0 0 1 0 0,1-1-1 0 0,0 2 1 0 0,-5 8-1 0 0,9-13-52 0 0,-1-1-1 0 0,0 0 0 0 0,1 1 0 0 0,-1-1 0 0 0,1 1 0 0 0,0-1 0 0 0,-1 0 1 0 0,1 1-1 0 0,0-1 0 0 0,0 1 0 0 0,0-1 0 0 0,0 1 0 0 0,0-1 0 0 0,0 1 1 0 0,1-1-1 0 0,-1 1 0 0 0,0-1 0 0 0,1 1 0 0 0,-1-1 0 0 0,1 0 0 0 0,-1 1 0 0 0,1-1 1 0 0,0 0-1 0 0,0 1 0 0 0,-1-1 0 0 0,1 0 0 0 0,0 0 0 0 0,2 2 0 0 0,7 4-209 0 0,0 0 0 0 0,0-1 0 0 0,0-1 0 0 0,1 1 0 0 0,0-2 0 0 0,0 0 0 0 0,0 0 0 0 0,16 3 0 0 0,-24-6 65 0 0,20 5-1547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0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57 598 2759 0 0,'-1'1'207'0'0,"-20"18"1278"0"0,-3 2 4693 0 0,23-19-5681 0 0,0-1 0 0 0,0 1 0 0 0,0-1 0 0 0,0 1 0 0 0,0 0 0 0 0,0 0 0 0 0,0 0 0 0 0,1-1 0 0 0,-1 1 0 0 0,1 0 0 0 0,-1 0 0 0 0,1 0 1 0 0,0 0-1 0 0,-1 3 0 0 0,9-17 417 0 0,61-113 1615 0 0,-47 81-1576 0 0,47-71 0 0 0,-17 47-543 0 0,69-71 1 0 0,-98 115-410 0 0,2 2-1 0 0,48-36 0 0 0,-60 50-1 0 0,0-1-1 0 0,1 2 0 0 0,0 0 1 0 0,0 1-1 0 0,0 0 1 0 0,1 1-1 0 0,0 1 0 0 0,19-4 1 0 0,-28 8-14 0 0,0-1 0 0 0,0 0 0 0 0,1 1 1 0 0,-1 1-1 0 0,0-1 0 0 0,1 1 0 0 0,-1 0 0 0 0,0 0 1 0 0,0 0-1 0 0,0 1 0 0 0,0 0 0 0 0,0 1 0 0 0,9 4 0 0 0,-8-3-352 0 0,-1 1-1 0 0,-1-1 0 0 0,1 1 0 0 0,-1 1 0 0 0,1-1 1 0 0,-1 0-1 0 0,-1 1 0 0 0,1 0 0 0 0,-1 0 0 0 0,0 1 0 0 0,3 7 1 0 0,3 8-6855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0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303 267 10591 0 0,'0'0'9458'0'0,"2"-1"-9028"0"0,38-12 360 0 0,81-29 144 0 0,-96 31-898 0 0,-1 0 0 0 0,41-25 0 0 0,-43 22-69 0 0,-6 4 79 0 0,27-22 0 0 0,-40 30-64 0 0,0-1 0 0 0,0 0 0 0 0,0 0 0 0 0,0-1 0 0 0,0 1-1 0 0,-1 0 1 0 0,1-1 0 0 0,-1 0 0 0 0,0 1 0 0 0,0-1 0 0 0,-1 0 0 0 0,1 0 0 0 0,1-7 0 0 0,-3 10-6 0 0,0 0 1 0 0,0 0-1 0 0,0 0 1 0 0,0 0-1 0 0,-1 0 1 0 0,1-1-1 0 0,0 1 1 0 0,0 0-1 0 0,-1 0 1 0 0,1 0-1 0 0,-1 0 1 0 0,1 0-1 0 0,-1 0 1 0 0,1 0-1 0 0,-1 0 1 0 0,0 0-1 0 0,0 0 1 0 0,1 0-1 0 0,-1 0 1 0 0,0 1-1 0 0,0-1 1 0 0,-1-1-1 0 0,-1 0-15 0 0,0 0 0 0 0,1 0 0 0 0,-1 1 0 0 0,0-1 0 0 0,0 1 0 0 0,-4-2 0 0 0,1 2-25 0 0,0 0 0 0 0,-1 0 0 0 0,1 0 0 0 0,-1 1 0 0 0,1 0 0 0 0,0 0 0 0 0,-1 0 0 0 0,-8 3 0 0 0,-52 13-356 0 0,62-14 394 0 0,-47 14-188 0 0,0 3 0 0 0,-75 39 0 0 0,90-38 211 0 0,1 1 0 0 0,1 2-1 0 0,2 2 1 0 0,-32 29 0 0 0,55-45 33 0 0,0 2-1 0 0,1 0 1 0 0,0 0 0 0 0,-9 15-1 0 0,14-20 3 0 0,0 1-1 0 0,1 0 1 0 0,0 0 0 0 0,0 1-1 0 0,0-1 1 0 0,1 1-1 0 0,0-1 1 0 0,0 1 0 0 0,0 9-1 0 0,2-14-18 0 0,0 0-1 0 0,0 1 1 0 0,0-1-1 0 0,1 0 1 0 0,-1 0-1 0 0,1 0 1 0 0,0 0 0 0 0,0 0-1 0 0,0 0 1 0 0,0 0-1 0 0,1 0 1 0 0,-1 0-1 0 0,1-1 1 0 0,0 1-1 0 0,0 0 1 0 0,0-1-1 0 0,0 1 1 0 0,0-1-1 0 0,0 0 1 0 0,0 0-1 0 0,1 0 1 0 0,-1 0 0 0 0,1 0-1 0 0,0 0 1 0 0,0-1-1 0 0,-1 0 1 0 0,1 1-1 0 0,4 0 1 0 0,4 2 18 0 0,1 0 0 0 0,-1-1 0 0 0,1-1 0 0 0,0 0 0 0 0,0-1 0 0 0,14 0 1 0 0,20-1-560 0 0,81-12 0 0 0,-102 7-268 0 0,1 0 1 0 0,35-14 0 0 0,-33 10 286 0 0,44-13-994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0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32 16671 0 0,'19'-23'1880'0'0,"-19"22"-1850"0"0,1 1-1 0 0,-1 0 1 0 0,0-1 0 0 0,0 1-1 0 0,1 0 1 0 0,-1 0-1 0 0,0-1 1 0 0,0 1-1 0 0,0 0 1 0 0,1-1 0 0 0,-1 1-1 0 0,0 0 1 0 0,0-1-1 0 0,0 1 1 0 0,0 0-1 0 0,0-1 1 0 0,0 1 0 0 0,0-1-1 0 0,0 1 1 0 0,0 0-1 0 0,0-1 1 0 0,0 0-1 0 0,-6 1 1268 0 0,-15 9-508 0 0,9 0-682 0 0,1-1 0 0 0,-1 1 0 0 0,1 1 1 0 0,1 0-1 0 0,0 0 0 0 0,-12 17 1 0 0,-48 75-5 0 0,69-100-102 0 0,-157 258 10 0 0,100-163-11 0 0,13-14 0 0 0,-63 155 0 0 0,83-166 0 0 0,-15 78-1 0 0,-8 23 14 0 0,43-158 18 0 0,0-1-1 0 0,-13 23 0 0 0,15-32 20 0 0,0 0-1 0 0,0-1 1 0 0,0 1-1 0 0,-1-1 1 0 0,1 0 0 0 0,-1 0-1 0 0,0 0 1 0 0,-1 0-1 0 0,1-1 1 0 0,-8 5-1 0 0,11-7 3 0 0,0-1-1 0 0,-1 1 0 0 0,1-1 1 0 0,0 1-1 0 0,0-1 1 0 0,-1 1-1 0 0,1-1 0 0 0,0 0 1 0 0,-1 0-1 0 0,1 0 1 0 0,0 1-1 0 0,-1-1 1 0 0,1-1-1 0 0,0 1 0 0 0,-1 0 1 0 0,1 0-1 0 0,0 0 1 0 0,-1-1-1 0 0,-1 0 0 0 0,1 0 32 0 0,0 0-1 0 0,-1-1 0 0 0,1 1 1 0 0,0-1-1 0 0,0 1 0 0 0,1-1 0 0 0,-1 0 1 0 0,0 0-1 0 0,-2-3 0 0 0,-1-2 36 0 0,0-1 1 0 0,1 1-1 0 0,1-1 1 0 0,-1 0-1 0 0,-2-10 0 0 0,0-2-239 0 0,2-1-1 0 0,0 0 0 0 0,1 0 0 0 0,0-35 0 0 0,8-39-3110 0 0,2 41-4648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0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10591 0 0,'0'0'10808'0'0,"-1"2"-10558"0"0,0 0-236 0 0,0 0 1 0 0,0 0 0 0 0,0 1 0 0 0,0-1 0 0 0,1 0 0 0 0,-1 1-1 0 0,1-1 1 0 0,-1 1 0 0 0,1-1 0 0 0,0 1 0 0 0,0-1 0 0 0,0 1-1 0 0,0-1 1 0 0,1 1 0 0 0,-1-1 0 0 0,0 0 0 0 0,1 1 0 0 0,0-1-1 0 0,0 1 1 0 0,0-1 0 0 0,0 0 0 0 0,0 0 0 0 0,2 3 0 0 0,0 1-594 0 0,1 0 0 0 0,1-1 0 0 0,-1 0 0 0 0,1 1 0 0 0,0-1 1 0 0,0-1-1 0 0,8 6 0 0 0,2 2-1116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0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319 138 10591 0 0,'0'0'819'0'0,"1"-2"-534"0"0,4-18 8382 0 0,-3 20-8024 0 0,0 0-545 0 0,0 0 1 0 0,1 0 0 0 0,-1 0-1 0 0,0 0 1 0 0,0 0 0 0 0,0 1 0 0 0,0-1-1 0 0,0 1 1 0 0,0 0 0 0 0,0-1 0 0 0,0 1-1 0 0,-1 0 1 0 0,5 2 0 0 0,26 21 507 0 0,-26-18-442 0 0,1-1 0 0 0,-1 0 0 0 0,9 4-1 0 0,-8-6-108 0 0,0-1 0 0 0,1 0 1 0 0,-1 0-1 0 0,0-1 0 0 0,1 0 0 0 0,-1 0 0 0 0,1-1 0 0 0,-1 0 0 0 0,1 0 0 0 0,-1 0 0 0 0,14-4 0 0 0,0 0 62 0 0,-1-1 0 0 0,38-16 0 0 0,-47 17-99 0 0,-1-1 0 0 0,0-1 0 0 0,0 0 0 0 0,16-12 0 0 0,-23 16-18 0 0,0 0 0 0 0,-1-1-1 0 0,1 1 1 0 0,0-1 0 0 0,-1 0 0 0 0,1 0-1 0 0,-1 0 1 0 0,0 0 0 0 0,0 0 0 0 0,0-1-1 0 0,0 1 1 0 0,-1 0 0 0 0,1-1 0 0 0,-1 0-1 0 0,0 1 1 0 0,0-1 0 0 0,1-7 0 0 0,-2 9-19 0 0,0 0 0 0 0,-1 0 0 0 0,1 0 0 0 0,0 0 0 0 0,-1 0 0 0 0,1 0 0 0 0,-1 1 0 0 0,0-1 0 0 0,0 0 1 0 0,1 0-1 0 0,-1 0 0 0 0,-1 1 0 0 0,1-1 0 0 0,0 0 0 0 0,0 1 0 0 0,0-1 0 0 0,-1 1 0 0 0,1 0 0 0 0,-1-1 0 0 0,1 1 0 0 0,-1 0 1 0 0,0 0-1 0 0,1 0 0 0 0,-1 0 0 0 0,0 0 0 0 0,0 0 0 0 0,0 0 0 0 0,0 1 0 0 0,1-1 0 0 0,-1 1 0 0 0,-4-1 0 0 0,-3 0-95 0 0,-1-1 0 0 0,1 2 0 0 0,-1-1 0 0 0,1 2-1 0 0,-14 1 1 0 0,-9 3-38 0 0,0 1-1 0 0,0 2 1 0 0,-44 16 0 0 0,21-1 98 0 0,-52 28 1 0 0,64-25 48 0 0,-42 32-1 0 0,49-32 5 0 0,17-13 1 0 0,1 1 0 0 0,-16 17 0 0 0,29-26 0 0 0,0 0 0 0 0,0 0 0 0 0,0 1 0 0 0,1 0 0 0 0,0 0 0 0 0,0 0 0 0 0,1 1 0 0 0,0-1 0 0 0,0 1 0 0 0,-3 10 0 0 0,6-16 0 0 0,-1 1-1 0 0,1-1 1 0 0,0 1-1 0 0,0 0 1 0 0,0-1-1 0 0,0 1 0 0 0,0-1 1 0 0,0 1-1 0 0,0 0 1 0 0,1-1-1 0 0,-1 1 1 0 0,1-1-1 0 0,-1 1 1 0 0,1-1-1 0 0,-1 1 1 0 0,1-1-1 0 0,0 1 1 0 0,0 1-1 0 0,1-1-1 0 0,0 0 0 0 0,0 0 0 0 0,0 0-1 0 0,0 0 1 0 0,1 0 0 0 0,-1 0 0 0 0,0-1 0 0 0,1 1-1 0 0,3 1 1 0 0,3 0-3 0 0,-1 1-1 0 0,1-2 1 0 0,0 1 0 0 0,0-1-1 0 0,12 1 1 0 0,0-1-119 0 0,0-2 0 0 0,0 0 1 0 0,25-4-1 0 0,65-14-1073 0 0,-76 11 723 0 0,8-1-1337 0 0,0 1-84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0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72 5063 0 0,'1'-2'232'0'0,"12"-15"293"0"0,13-15 469 0 0,-16 23 2962 0 0,5-3 7464 0 0,-17 16-10221 0 0,-11 13-566 0 0,-18 22-752 0 0,-64 56 238 0 0,59-63-115 0 0,2 2 1 0 0,-30 39-1 0 0,55-60-78 0 0,0 0 0 0 0,1 0 0 0 0,-7 16 0 0 0,13-25 88 0 0,0 1 0 0 0,0 0 0 0 0,0 0 0 0 0,1 1 0 0 0,-1-1 0 0 0,1 0 0 0 0,1 0 0 0 0,-1 1 0 0 0,1-1 0 0 0,0 0 0 0 0,0 1 0 0 0,1 7-1 0 0,0-10-4 0 0,0-1-1 0 0,0 1 1 0 0,0-1-1 0 0,0 0 1 0 0,1 0-1 0 0,-1 1 0 0 0,1-1 1 0 0,-1 0-1 0 0,1 0 1 0 0,0-1-1 0 0,0 1 1 0 0,0 0-1 0 0,0 0 0 0 0,0-1 1 0 0,0 1-1 0 0,0-1 1 0 0,0 0-1 0 0,1 0 1 0 0,-1 0-1 0 0,0 0 0 0 0,1 0 1 0 0,-1 0-1 0 0,4 0 1 0 0,3 1-10 0 0,0 0 0 0 0,0-1 1 0 0,1 0-1 0 0,18 0 0 0 0,-9-3-595 0 0,0 0 1 0 0,-1-1-1 0 0,1-1 0 0 0,-1-1 0 0 0,0 0 0 0 0,34-16 1 0 0,-11 2-6739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0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1281 26 7831 0 0,'0'-2'603'0'0,"0"1"-271"0"0,-1 0 1 0 0,1 0-1 0 0,0-1 1 0 0,-1 1-1 0 0,1 0 1 0 0,-1 0-1 0 0,1 0 0 0 0,-1 0 1 0 0,1-1-1 0 0,-1 1 1 0 0,0 0-1 0 0,0 0 1 0 0,1 0-1 0 0,-1 0 0 0 0,0 1 1 0 0,0-1-1 0 0,0 0 1 0 0,0 0-1 0 0,0 0 0 0 0,0 1 1 0 0,-2-2-1 0 0,1 2-91 0 0,1 0 0 0 0,-1-1 0 0 0,1 1 1 0 0,-1 0-1 0 0,1 0 0 0 0,-1 0 0 0 0,1 0 0 0 0,-1 1 0 0 0,1-1 0 0 0,-1 0 0 0 0,1 1 0 0 0,-1-1 0 0 0,1 1 0 0 0,0-1 0 0 0,-2 2 0 0 0,-4 1 162 0 0,0 1 1 0 0,1 1-1 0 0,0-1 0 0 0,-11 11 1 0 0,-26 28 89 0 0,1 3 0 0 0,2 1 0 0 0,3 1 1 0 0,-49 83-1 0 0,-43 95-285 0 0,-97 161 40 0 0,175-302-245 0 0,-42 68-3 0 0,66-114-20 0 0,-56 63 0 0 0,51-66-100 0 0,9-10-1629 0 0,-28 24 1 0 0,39-40-3507 0 0,4-6-1492 0 0</inkml:trace>
  <inkml:trace contextRef="#ctx0" brushRef="#br0" timeOffset="1">81 917 6911 0 0,'-20'-1'336'0'0,"7"1"-56"0"0,-1 0 0 0 0,-19 3 11290 0 0,36-3-10229 0 0,20 1-768 0 0,1 0 1 0 0,-1-2-1 0 0,47-7 0 0 0,72-23 3 0 0,-51 10-268 0 0,139-15-116 0 0,-188 33-160 0 0,-1 2 0 0 0,1 1 0 0 0,65 10 0 0 0,-96-8-281 0 0,-1 0 0 0 0,0 1 0 0 0,15 5 0 0 0,-20-6-92 0 0,-1 0 0 0 0,1 0-1 0 0,-1 1 1 0 0,0 0 0 0 0,0 0-1 0 0,0 0 1 0 0,0 0 0 0 0,0 1-1 0 0,3 3 1 0 0,6 11-6962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2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25 8287 0 0,'0'0'639'0'0,"-2"-1"-415"0"0,-4-3 415 0 0,-1 1-1 0 0,1 0 1 0 0,-1 0 0 0 0,0 1 0 0 0,0 0-1 0 0,0 0 1 0 0,0 1 0 0 0,-1-1 0 0 0,-7 1-1 0 0,4 1-270 0 0,-1 0-1 0 0,0 0 1 0 0,0 2 0 0 0,1-1-1 0 0,-12 5 1 0 0,-13 4-308 0 0,2 3 1 0 0,-55 27-1 0 0,64-28 377 0 0,23-11-422 0 0,-116 61 630 0 0,106-54-534 0 0,0 0-1 0 0,1 0 0 0 0,0 1 0 0 0,1 0 1 0 0,0 1-1 0 0,1 0 0 0 0,-13 17 0 0 0,20-25-82 0 0,1 1 0 0 0,-1-1 1 0 0,1 1-1 0 0,0-1 0 0 0,0 1 0 0 0,0-1 0 0 0,0 1 0 0 0,0 2 1 0 0,2 6 43 0 0,1-9-57 0 0,-1 0 1 0 0,1-1-1 0 0,-1 1 1 0 0,1 0 0 0 0,0-1-1 0 0,-1 0 1 0 0,1 1 0 0 0,0-1-1 0 0,0 0 1 0 0,0 0-1 0 0,0 0 1 0 0,1 0 0 0 0,-1 0-1 0 0,0 0 1 0 0,0-1 0 0 0,0 1-1 0 0,1-1 1 0 0,-1 1 0 0 0,0-1-1 0 0,3 0 1 0 0,7 1 64 0 0,-1-1 0 0 0,20-2 0 0 0,1-3 54 0 0,0-1 1 0 0,53-17-1 0 0,58-35-55 0 0,-136 55-92 0 0,-9 5-8 0 0,0 0 0 0 0,0 0 0 0 0,0 0 1 0 0,0 0-1 0 0,0 0 0 0 0,0 0 0 0 0,-1 3 0 0 0,-3 4-25 0 0,-6 6 174 0 0,-17 33 0 0 0,18-29-75 0 0,11-19-51 0 0,0 1 0 0 0,0-1 0 0 0,0 1 0 0 0,0-1 0 0 0,0 0 0 0 0,0 1 0 0 0,1-1 0 0 0,-1 1 0 0 0,0-1 1 0 0,0 1-1 0 0,1-1 0 0 0,-1 0 0 0 0,0 1 0 0 0,0-1 0 0 0,1 0 0 0 0,-1 1 0 0 0,0-1 0 0 0,1 0 0 0 0,-1 1 0 0 0,1-1 0 0 0,-1 0 0 0 0,0 0 0 0 0,1 1 1 0 0,0-1-1 0 0,-1 0-1 0 0,3 1-83 0 0,0 0-1 0 0,1 0 1 0 0,-1 0-1 0 0,0-1 1 0 0,0 1-1 0 0,1-1 1 0 0,-1 0-1 0 0,0 0 1 0 0,1 0-1 0 0,-1 0 1 0 0,0-1-1 0 0,1 0 1 0 0,-1 1-1 0 0,5-3 1 0 0,13-5-633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1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12495 0 0,'0'0'2084'0'0,"-1"2"-1269"0"0,-3 14 169 0 0,1-1 0 0 0,0 1-1 0 0,-1 30 1 0 0,4-32-800 0 0,0-1 0 0 0,1 1 0 0 0,1 0 0 0 0,0-1 0 0 0,1 0 0 0 0,1 1 0 0 0,0-1 0 0 0,9 20 0 0 0,-9-25-295 0 0,0 1 163 0 0,0 0 1 0 0,8 11-1 0 0,-11-18-233 0 0,1 0 0 0 0,-1 0 0 0 0,1 0 0 0 0,0-1 0 0 0,-1 1 0 0 0,1 0 1 0 0,0-1-1 0 0,0 1 0 0 0,0-1 0 0 0,0 0 0 0 0,0 1 0 0 0,0-1 0 0 0,1 0 0 0 0,-1 0 0 0 0,3 0 1 0 0,7 1-1350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0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130 476 19175 0 0,'0'0'878'0'0,"-2"0"-20"0"0,-9 2-435 0 0,7 1 194 0 0,-15 28 647 0 0,2 0 0 0 0,-24 65 0 0 0,6-21-2137 0 0,34-73-107 0 0</inkml:trace>
  <inkml:trace contextRef="#ctx0" brushRef="#br0" timeOffset="1">545 47 2759 0 0,'4'-19'248'0'0,"0"7"-248"0"0,0 4 4848 0 0,0 0 1896 0 0,6 8-12560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0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83 11519 0 0,'0'0'1040'0'0,"-2"1"-629"0"0,-6 5 1326 0 0,-1 0 0 0 0,-14 13 0 0 0,-14 21 18 0 0,9-12-1505 0 0,-91 106 1307 0 0,109-123-1492 0 0,-6 9-9 0 0,-17 25 0 0 0,29-40-49 0 0,1 0 1 0 0,0 1-1 0 0,0-1 1 0 0,1 1-1 0 0,-1 0 1 0 0,1 0-1 0 0,1-1 0 0 0,-1 1 1 0 0,1 1-1 0 0,-1 9 1 0 0,2-15 12 0 0,0 1 0 0 0,0-1 0 0 0,0 1 0 0 0,0-1 0 0 0,0 1 0 0 0,0-1 1 0 0,0 0-1 0 0,1 1 0 0 0,-1-1 0 0 0,1 1 0 0 0,-1-1 0 0 0,1 0 0 0 0,0 1 0 0 0,-1-1 0 0 0,1 0 1 0 0,0 0-1 0 0,0 0 0 0 0,0 1 0 0 0,0-1 0 0 0,0 0 0 0 0,0 0 0 0 0,0 0 0 0 0,0 0 0 0 0,0-1 0 0 0,0 1 1 0 0,1 0-1 0 0,-1 0 0 0 0,0-1 0 0 0,0 1 0 0 0,1-1 0 0 0,-1 1 0 0 0,1-1 0 0 0,2 1 0 0 0,-3-1-2 0 0,7 2 116 0 0,0-1 0 0 0,0 0-1 0 0,1 0 1 0 0,-1-1 0 0 0,1-1 0 0 0,-1 1-1 0 0,0-1 1 0 0,15-3 0 0 0,-8 0 7 0 0,0-1 0 0 0,-1 0 0 0 0,26-12 0 0 0,-8 0 5 0 0,-1 0-1 0 0,-1-2 1 0 0,-1-2 0 0 0,0 0-1 0 0,25-26 1 0 0,-43 35-130 0 0,-1 0 1 0 0,1 0-1 0 0,-2-1 0 0 0,0 0 1 0 0,12-24-1 0 0,-16 26-127 0 0,0-1 0 0 0,-1 1 0 0 0,-1-1 0 0 0,0 1-1 0 0,0-1 1 0 0,-1 0 0 0 0,-1 0 0 0 0,1-17 0 0 0,-2 25-76 0 0,0 0 0 0 0,0 1-1 0 0,0-1 1 0 0,-1 0 0 0 0,1 0-1 0 0,-1 0 1 0 0,0 0 0 0 0,0 1 0 0 0,0-1-1 0 0,-1 0 1 0 0,1 1 0 0 0,-1-1-1 0 0,0 1 1 0 0,0 0 0 0 0,0-1 0 0 0,0 1-1 0 0,-1 0 1 0 0,1 0 0 0 0,-1 1-1 0 0,0-1 1 0 0,0 0 0 0 0,0 1 0 0 0,0 0-1 0 0,0-1 1 0 0,0 1 0 0 0,-1 1-1 0 0,1-1 1 0 0,-1 0 0 0 0,-6-1 0 0 0,0-1-74 0 0,-1 1-1 0 0,0 1 1 0 0,0 0 0 0 0,1 0 0 0 0,-1 1 0 0 0,0 1 0 0 0,0 0 0 0 0,0 0 0 0 0,0 1 0 0 0,0 0 0 0 0,0 1 0 0 0,0 0 0 0 0,-12 5 0 0 0,8-1-14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04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59 467 5983 0 0,'-1'2'274'0'0,"-2"1"-229"0"0,0 0 1 0 0,-1-1 0 0 0,1 1 0 0 0,-1-1-1 0 0,1 0 1 0 0,-1 1 0 0 0,-5 1 0 0 0,-16 4 17471 0 0,29-14-17263 0 0,-1-1-1 0 0,1 1 0 0 0,0-1 1 0 0,0 1-1 0 0,0 0 0 0 0,1 1 1 0 0,5-6-1 0 0,43-36 252 0 0,-22 21-323 0 0,35-29-22 0 0,3 3 0 0 0,1 3 1 0 0,149-77-1 0 0,-173 103-332 0 0,73-25 0 0 0,-101 42 96 0 0,-13 3 51 0 0,0 2 1 0 0,0-1 0 0 0,0 0-1 0 0,0 1 1 0 0,0 0-1 0 0,0 0 1 0 0,0 0 0 0 0,0 1-1 0 0,8 0 1 0 0,-13 0 17 0 0,1 0 1 0 0,-1 1-1 0 0,1-1 1 0 0,0 0-1 0 0,-1 0 1 0 0,1 1-1 0 0,-1-1 0 0 0,1 1 1 0 0,-1-1-1 0 0,1 0 1 0 0,-1 1-1 0 0,1-1 0 0 0,-1 1 1 0 0,1-1-1 0 0,-1 1 1 0 0,0-1-1 0 0,1 1 0 0 0,-1-1 1 0 0,0 1-1 0 0,1 0 1 0 0,-1-1-1 0 0,0 1 0 0 0,0-1 1 0 0,0 1-1 0 0,1 0 1 0 0,-1-1-1 0 0,0 1 0 0 0,0 0 1 0 0,0-1-1 0 0,0 2 1 0 0,-3 18-94 0 0,1-11 82 0 0,-1-1-1 0 0,-1 0 1 0 0,0 0 0 0 0,0 0-1 0 0,-1-1 1 0 0,1 0 0 0 0,-11 12-1 0 0,-47 44-67 0 0,25-27 92 0 0,35-34-4 0 0,-70 79 110 0 0,64-71-99 0 0,1-1 0 0 0,0 2-1 0 0,1-1 1 0 0,1 1 0 0 0,-1 0-1 0 0,-6 21 1 0 0,11-29-59 0 0,1-1 0 0 0,-1 1 1 0 0,1 0-1 0 0,0 0 0 0 0,-1 0 0 0 0,1 0 0 0 0,1-1 0 0 0,-1 1 0 0 0,0 0 0 0 0,1 0 1 0 0,-1 0-1 0 0,1-1 0 0 0,0 1 0 0 0,0 0 0 0 0,0-1 0 0 0,2 4 0 0 0,-1-2-160 0 0,1 0-1 0 0,0 0 0 0 0,0 0 0 0 0,0-1 0 0 0,0 1 0 0 0,1-1 0 0 0,-1 0 1 0 0,1 0-1 0 0,4 2 0 0 0,6 3-1070 0 0,0-1 1 0 0,0-1-1 0 0,0 0 1 0 0,30 7 0 0 0,-26-8-6174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0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81 13735 0 0,'0'0'630'0'0,"-2"-1"-14"0"0,1 1-597 0 0,0-1 0 0 0,0 0 1 0 0,0 1-1 0 0,0-1 1 0 0,0 0-1 0 0,0 1 0 0 0,0 0 1 0 0,0-1-1 0 0,0 1 0 0 0,0-1 1 0 0,-1 1-1 0 0,1 0 1 0 0,0 0-1 0 0,0 0 0 0 0,0 0 1 0 0,-1 0-1 0 0,1 0 0 0 0,0 0 1 0 0,0 0-1 0 0,-2 1 1 0 0,-2-1 141 0 0,-20 1 763 0 0,0 1 0 0 0,-35 7 0 0 0,56-8-809 0 0,0 1 0 0 0,0-1 1 0 0,0 1-1 0 0,0 0 1 0 0,0 0-1 0 0,0 0 1 0 0,0 1-1 0 0,1-1 0 0 0,-1 1 1 0 0,1 0-1 0 0,0 0 1 0 0,-4 5-1 0 0,-2 3-26 0 0,0 1 0 0 0,-9 16-1 0 0,8-11-21 0 0,-37 65 255 0 0,40-68-213 0 0,1 1-1 0 0,0 0 1 0 0,-6 30 0 0 0,9-33-8 0 0,1 1-1 0 0,0 15 1 0 0,2-24-53 0 0,0 0-1 0 0,0 0 1 0 0,1 0-1 0 0,-1 0 1 0 0,1 0 0 0 0,0 0-1 0 0,0 0 1 0 0,1 0-1 0 0,-1-1 1 0 0,3 6 0 0 0,-3-8-20 0 0,1 0 1 0 0,-1-1 0 0 0,0 1 0 0 0,1-1 0 0 0,-1 1 0 0 0,0-1 0 0 0,1 0 0 0 0,-1 1 0 0 0,0-1 0 0 0,1 0 0 0 0,-1 0 0 0 0,1 0 0 0 0,-1 0 0 0 0,0 0 0 0 0,1 0 0 0 0,1-1 0 0 0,-1 1 33 0 0,5-1 29 0 0,0 0 1 0 0,0-1-1 0 0,0 1 0 0 0,-1-1 0 0 0,14-6 1 0 0,31-19 242 0 0,-34 17-280 0 0,15-9-77 0 0,0-1-1 0 0,-2-2 1 0 0,0-1 0 0 0,-2-1-1 0 0,28-30 1 0 0,-54 51-22 0 0,1 1 0 0 0,-1-1-1 0 0,1 0 1 0 0,-1 0 0 0 0,0-1 0 0 0,0 1 0 0 0,0 0-1 0 0,0 0 1 0 0,-1-1 0 0 0,1 0 0 0 0,-1 1 0 0 0,0-1-1 0 0,0 1 1 0 0,0-1 0 0 0,-1 0 0 0 0,1 0-1 0 0,-1 0 1 0 0,0 1 0 0 0,0-1 0 0 0,0 0 0 0 0,-1 0-1 0 0,1 0 1 0 0,-1 1 0 0 0,0-1 0 0 0,0 0-1 0 0,0 1 1 0 0,0-1 0 0 0,-1 1 0 0 0,0-1 0 0 0,1 1-1 0 0,-1 0 1 0 0,0-1 0 0 0,-1 1 0 0 0,1 0 0 0 0,0 1-1 0 0,-1-1 1 0 0,0 0 0 0 0,0 1 0 0 0,0-1-1 0 0,0 1 1 0 0,0 0 0 0 0,0 0 0 0 0,0 0 0 0 0,-1 0-1 0 0,-6-2 1 0 0,-5-2-26 0 0,-9-4-59 0 0,-46-13-1 0 0,61 21 105 0 0,6 2 20 0 0,-1-1 0 0 0,1 0 1 0 0,0 0-1 0 0,-1 0 0 0 0,1 0 1 0 0,0-1-1 0 0,-5-2 0 0 0,8 4-2 0 0,0-1-1 0 0,0 1 1 0 0,-1 0-1 0 0,1 0 1 0 0,0-1-1 0 0,0 1 0 0 0,0 0 1 0 0,-1 0-1 0 0,1-1 1 0 0,0 1-1 0 0,0 0 1 0 0,0-1-1 0 0,0 1 1 0 0,0 0-1 0 0,0-1 1 0 0,0 1-1 0 0,0 0 1 0 0,0-1-1 0 0,0 1 1 0 0,0 0-1 0 0,0-1 1 0 0,0 1-1 0 0,0 0 0 0 0,0-1 1 0 0,0 1-1 0 0,0 0 1 0 0,0-1-1 0 0,0 1 1 0 0,0 0-1 0 0,0 0 1 0 0,1-1-1 0 0,-1 1 1 0 0,0 0-1 0 0,1-1 1 0 0,4-8-154 0 0,-2 7-388 0 0,0-1 0 0 0,0 1 0 0 0,0 1 0 0 0,1-1 1 0 0,-1 0-1 0 0,6-2 0 0 0,-1 1-1325 0 0,18-8-4329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0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648 857 6447 0 0,'-8'-4'670'0'0,"-8"-4"43"0"0,-8-3 8196 0 0,23 10-8774 0 0,0-1-1 0 0,0 1 1 0 0,0 0-1 0 0,1 0 1 0 0,-1-1-1 0 0,0 1 0 0 0,0-1 1 0 0,1 1-1 0 0,-1 0 1 0 0,1-1-1 0 0,0 1 1 0 0,-1-1-1 0 0,1 1 1 0 0,0-1-1 0 0,0 1 1 0 0,0-1-1 0 0,0 0 0 0 0,0-2 1 0 0,2-7 75 0 0,1 0 1 0 0,0 1-1 0 0,0-1 1 0 0,1 1-1 0 0,0 0 0 0 0,7-12 1 0 0,3-6-35 0 0,29-66 150 0 0,-17 39-368 0 0,32-92 0 0 0,-53 129 7 0 0,37-142-142 0 0,-38 138 154 0 0,0-1 1 0 0,-2 0-1 0 0,0 0 0 0 0,-2 0 0 0 0,-2-24 1 0 0,2 44 17 0 0,-1 0 0 0 0,1 0 1 0 0,-1 0-1 0 0,0 0 1 0 0,0 1-1 0 0,0-1 1 0 0,0 0-1 0 0,0 1 1 0 0,0-1-1 0 0,-1 1 0 0 0,1-1 1 0 0,-1 1-1 0 0,0 0 1 0 0,0-1-1 0 0,1 1 1 0 0,-1 0-1 0 0,-3-2 1 0 0,3 3 2 0 0,0 0 0 0 0,0 0 0 0 0,1 0 1 0 0,-1 0-1 0 0,0 1 0 0 0,0-1 0 0 0,0 1 1 0 0,0-1-1 0 0,0 1 0 0 0,0 0 0 0 0,0 0 1 0 0,0 0-1 0 0,0 0 0 0 0,0 0 1 0 0,0 0-1 0 0,0 0 0 0 0,0 1 0 0 0,0-1 1 0 0,0 1-1 0 0,0-1 0 0 0,0 1 0 0 0,0 0 1 0 0,0 0-1 0 0,-3 2 0 0 0,-2 2 2 0 0,-1 0 0 0 0,1 0-1 0 0,1 1 1 0 0,-1 0 0 0 0,1 0 0 0 0,0 1-1 0 0,-6 8 1 0 0,-33 54 23 0 0,43-66-20 0 0,-100 193 407 0 0,81-153-305 0 0,-74 187 423 0 0,20 7-307 0 0,-6 52-88 0 0,67-240-95 0 0,-42 91-1 0 0,43-114-12 0 0,-17 27 0 0 0,23-42-27 0 0,0 0-1 0 0,-1-1 1 0 0,-1 0-1 0 0,-16 15 0 0 0,21-21-74 0 0,-1-1-1 0 0,1 1 0 0 0,-1-1 0 0 0,0 0 0 0 0,0-1 1 0 0,0 1-1 0 0,-8 2 0 0 0,12-5-19 0 0,-1 1-1 0 0,1-1 0 0 0,-1 0 1 0 0,1 0-1 0 0,0 1 1 0 0,-1-1-1 0 0,1 0 1 0 0,-1 0-1 0 0,1 0 0 0 0,0-1 1 0 0,-1 1-1 0 0,1 0 1 0 0,-1 0-1 0 0,1-1 1 0 0,0 1-1 0 0,-1-1 1 0 0,1 1-1 0 0,0-1 0 0 0,0 0 1 0 0,0 1-1 0 0,-1-1 1 0 0,1 0-1 0 0,0 0 1 0 0,0 0-1 0 0,0 0 1 0 0,0 0-1 0 0,0 0 0 0 0,0 0 1 0 0,0 0-1 0 0,1 0 1 0 0,-1-1-1 0 0,0 1 1 0 0,1 0-1 0 0,-1 0 0 0 0,0-2 1 0 0,-3-10-1782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0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61 16927 0 0,'0'0'1536'0'0,"-1"1"-1262"0"0,-6 4 1835 0 0,8-5-2061 0 0,0 0 1 0 0,0 1 0 0 0,0-1-1 0 0,0 0 1 0 0,0 1 0 0 0,-1-1-1 0 0,1 1 1 0 0,0-1 0 0 0,0 1-1 0 0,0-1 1 0 0,1 2 0 0 0,3 2 55 0 0,3-1-1 0 0,1-1 1 0 0,1 1-1 0 0,-1-1 1 0 0,0-1-1 0 0,0 1 1 0 0,1-2-1 0 0,-1 1 1 0 0,1-1-1 0 0,9-2 1 0 0,7 2 78 0 0,50-3 329 0 0,114-17 0 0 0,73-32-2620 0 0,-205 38 932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0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38 6447 0 0,'0'-1'499'0'0,"21"-35"8232"0"0,-19 66-6627 0 0,-6-8-1726 0 0,-1 0 1 0 0,-1-1-1 0 0,-10 27 0 0 0,-33 61 471 0 0,21-50-449 0 0,-125 241 686 0 0,-20-11-857 0 0,134-227-189 0 0,-103 183 37 0 0,101-152-771 0 0,40-91-130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07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72 266 9671 0 0,'-7'-1'144'0'0,"1"0"0"0"0,-1 1-1 0 0,1 0 1 0 0,-12 2 0 0 0,4-1 2457 0 0,1 0 4351 0 0,20 8-5426 0 0,-5-6-1456 0 0,1-1 1 0 0,0 1-1 0 0,1-1 1 0 0,-1 0 0 0 0,0 0-1 0 0,1-1 1 0 0,-1 1-1 0 0,1-1 1 0 0,-1 0 0 0 0,1 0-1 0 0,0 0 1 0 0,-1 0-1 0 0,1 0 1 0 0,5-1 0 0 0,9 2 141 0 0,30-3 0 0 0,-38 0-133 0 0,186-21 755 0 0,-3-16-403 0 0,24-17-318 0 0,-156 36-401 0 0,88-41 1 0 0,-62 11-2487 0 0,-32 12-4145 0 0,-29 17 793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0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1 12007 0 0,'0'0'1083'0'0,"-2"1"-891"0"0,-10 14 363 0 0,0 0 0 0 0,1 1 1 0 0,0 0-1 0 0,-8 19 0 0 0,4-8-62 0 0,0-1-124 0 0,-187 330 2949 0 0,15 9-2158 0 0,185-360-1156 0 0,-187 372 688 0 0,178-359-615 0 0,-1 0 1 0 0,0 0 0 0 0,-28 28-1 0 0,38-45-11 0 0,24-38-266 0 0,1 1-1 0 0,2 1 1 0 0,33-37 0 0 0,-20 26 10 0 0,-12 14 25 0 0,30-28-1 0 0,-44 49 123 0 0,0 0 0 0 0,2 0 0 0 0,-1 1 0 0 0,1 1 0 0 0,19-10 0 0 0,-28 17 43 0 0,0 0 1 0 0,0 0-1 0 0,0 1 1 0 0,8-2 0 0 0,-12 3 2 0 0,0 0 1 0 0,-1 0-1 0 0,1 0 1 0 0,0 0-1 0 0,-1 1 1 0 0,1-1 0 0 0,0 0-1 0 0,-1 0 1 0 0,1 1-1 0 0,0-1 1 0 0,-1 0 0 0 0,1 1-1 0 0,-1-1 1 0 0,1 0-1 0 0,-1 1 1 0 0,1-1 0 0 0,-1 1-1 0 0,1-1 1 0 0,-1 1-1 0 0,1 0 1 0 0,1 1 14 0 0,1 1 16 0 0,-1-1 1 0 0,1 1 0 0 0,-1 0-1 0 0,1 0 1 0 0,-1 0 0 0 0,0 0-1 0 0,0 1 1 0 0,0-1 0 0 0,-1 0-1 0 0,1 1 1 0 0,-1 0-1 0 0,0-1 1 0 0,0 1 0 0 0,0 0-1 0 0,1 4 1 0 0,0 9 130 0 0,-1-1 0 0 0,-1 20 0 0 0,0-24-57 0 0,-1 33 194 0 0,0-28-194 0 0,1 0 0 0 0,0 0 1 0 0,1-1-1 0 0,1 1 0 0 0,0 0 0 0 0,1-1 0 0 0,1 1 0 0 0,10 24 0 0 0,-12-35 140 0 0,0 0-1078 0 0,0 0 0 0 0,1 0 0 0 0,-1 0 1 0 0,1-1-1 0 0,5 7 0 0 0,1-4-6082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0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32 12095 0 0,'-5'-9'1283'0'0,"1"6"-1123"0"0,0 0-1 0 0,0 1 1 0 0,0 0-1 0 0,0 0 1 0 0,-1 0-1 0 0,1 0 1 0 0,-1 1 0 0 0,1-1-1 0 0,-1 1 1 0 0,0 0-1 0 0,-7 0 1 0 0,5 1 67 0 0,-1 0 0 0 0,1 1 1 0 0,-1-1-1 0 0,1 2 0 0 0,0-1 0 0 0,-13 5 1 0 0,4 0 43 0 0,1 1 0 0 0,0 0 0 0 0,1 1 1 0 0,0 1-1 0 0,-26 20 0 0 0,2 2 144 0 0,2 2-1 0 0,2 1 0 0 0,1 1 1 0 0,-30 42-1 0 0,57-67-245 0 0,0-1-1 0 0,-6 12 0 0 0,11-18-98 0 0,-1 1 0 0 0,1-1-1 0 0,0 0 1 0 0,0 0 0 0 0,0 0 0 0 0,0 1-1 0 0,1-1 1 0 0,-1 1 0 0 0,1-1-1 0 0,0 7 1 0 0,1-10-51 0 0,-1 1-1 0 0,0-1 1 0 0,1 1-1 0 0,-1-1 0 0 0,0 1 1 0 0,1-1-1 0 0,-1 1 1 0 0,1-1-1 0 0,-1 0 1 0 0,1 1-1 0 0,-1-1 1 0 0,1 0-1 0 0,-1 0 0 0 0,1 1 1 0 0,-1-1-1 0 0,1 0 1 0 0,-1 0-1 0 0,1 0 1 0 0,-1 1-1 0 0,1-1 1 0 0,0 0-1 0 0,0 0 1 0 0,0 0 36 0 0,5 1 17 0 0,0 0 1 0 0,0 0-1 0 0,0-1 0 0 0,0 0 0 0 0,0 0 1 0 0,0-1-1 0 0,0 1 0 0 0,7-3 0 0 0,49-14 348 0 0,-52 14-338 0 0,14-4-29 0 0,-2-1-1 0 0,1-1 0 0 0,-1-1 1 0 0,0-1-1 0 0,-1-1 1 0 0,-1 0-1 0 0,0-2 0 0 0,0 0 1 0 0,27-27-1 0 0,-46 39-16 0 0,-3 4-72 0 0,-5 4 23 0 0,1 0-1 0 0,-1 0 0 0 0,1 1 1 0 0,0 0-1 0 0,0 0 1 0 0,-7 12-1 0 0,11-15-1 0 0,0-1 0 0 0,0 1 0 0 0,1 0 0 0 0,-1-1 0 0 0,1 1 1 0 0,0 0-1 0 0,0 0 0 0 0,0 0 0 0 0,1-1 0 0 0,-1 1 0 0 0,1 0 0 0 0,0 0 0 0 0,0 0 0 0 0,0 0 0 0 0,1 0 0 0 0,-1 0 0 0 0,2 5 0 0 0,-1-8-30 0 0,0 0-1 0 0,0 1 0 0 0,0-1 1 0 0,1 0-1 0 0,-1-1 0 0 0,0 1 1 0 0,0 0-1 0 0,0 0 1 0 0,1 0-1 0 0,-1-1 0 0 0,0 1 1 0 0,1-1-1 0 0,-1 1 1 0 0,1-1-1 0 0,-1 1 0 0 0,1-1 1 0 0,-1 0-1 0 0,3 0 0 0 0,14 0-1424 0 0,1-3-441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13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931 0 11055 0 0,'0'0'6302'0'0,"-2"2"-5524"0"0,-6 8-422 0 0,0 0 0 0 0,0 1 0 0 0,1 0-1 0 0,-7 14 1 0 0,-9 15-73 0 0,-90 138 400 0 0,-66 97-572 0 0,50-82-305 0 0,-149 296-1 0 0,242-420-792 0 0,-82 116-1 0 0,116-182 694 0 0,-4 3 106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0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77 14479 0 0,'9'-16'784'0'0,"1"0"0"0"0,16-20 0 0 0,-20 27 4047 0 0,-5 12-4770 0 0,-1 0 0 0 0,0-1 0 0 0,0 1-1 0 0,0-1 1 0 0,0 1 0 0 0,0 0 0 0 0,-1-1 0 0 0,1 1 0 0 0,-1-1 0 0 0,1 1 0 0 0,-2 2 0 0 0,0 0 25 0 0,-21 72 242 0 0,-59 127 0 0 0,10-49-12 0 0,-127 201 0 0 0,35-114-117 0 0,25-37-182 0 0,134-197-169 0 0,1-1 0 0 0,0 1 0 0 0,-6 13 0 0 0,9-19-227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08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34 260 17711 0 0,'-7'-1'272'0'0,"6"1"-171"0"0,0-1 1 0 0,-1 1-1 0 0,1 0 1 0 0,-1 0-1 0 0,1 0 1 0 0,0 0-1 0 0,-1 0 1 0 0,1 0-1 0 0,-1 1 1 0 0,1-1-1 0 0,0 0 1 0 0,-1 1-1 0 0,1-1 1 0 0,0 1-1 0 0,-1 0 1 0 0,-1 0 0 0 0,2 0 1231 0 0,3 0-566 0 0,3 1-593 0 0,0 0 1 0 0,0-1 0 0 0,0 0-1 0 0,0 0 1 0 0,0 0 0 0 0,0-1 0 0 0,0 0-1 0 0,0 0 1 0 0,0 0 0 0 0,7-1 0 0 0,57-12 927 0 0,-46 8-809 0 0,168-36 1107 0 0,83-16-823 0 0,223-45-496 0 0,-391 80-233 0 0,-87 18 164 0 0,98-18-1000 0 0,-96 19 206 0 0,1 2 1 0 0,-1 0-1 0 0,33 3 1 0 0,-52-2 613 0 0,0 0 0 0 0,0 0 0 0 0,0 0 0 0 0,0 0 1 0 0,0 1-1 0 0,0-1 0 0 0,0 1 0 0 0,0-1 0 0 0,0 1 0 0 0,0 0 0 0 0,-1 0 1 0 0,1 0-1 0 0,0 0 0 0 0,0 0 0 0 0,-1 0 0 0 0,1 0 0 0 0,2 3 1 0 0,0 11-1439 0 0</inkml:trace>
  <inkml:trace contextRef="#ctx0" brushRef="#br0" timeOffset="1">1047 907 11519 0 0,'0'0'1024'0'0,"0"-10"-824"0"0,0-3-200 0 0,2-1 0 0 0,0 0 2840 0 0,2 0 520 0 0,0 2 112 0 0,0 1 16 0 0,2 1-2416 0 0,2 2 472 0 0,1 4-1544 0 0,3 2 0 0 0,0 0 0 0 0,0 2-112 0 0,2 4-1272 0 0,-3 0-256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1312 4143 0 0,'0'0'319'0'0,"0"2"-31"0"0,-2 6 1073 0 0,0 0-1 0 0,-1-1 1 0 0,-5 11 4654 0 0,22-27-5133 0 0,2-7-514 0 0,0 0 0 0 0,-1 0 0 0 0,0-2 0 0 0,17-28 0 0 0,-10 15-114 0 0,175-227 1173 0 0,-127 175-824 0 0,82-73 1 0 0,50-43 321 0 0,-91 81-724 0 0,43-47-113 0 0,-127 136-88 0 0,88-109 0 0 0,-97 117-3 0 0,9-14-146 0 0,-33 45 124 0 0,1 1-1 0 0,1-1 0 0 0,0 1 1 0 0,0 0-1 0 0,1 1 0 0 0,-2 11 1 0 0,-2 6 12 0 0,-60 297 99 0 0,60-273-67 0 0,2 1 1 0 0,3 0 0 0 0,3-1-1 0 0,8 69 1 0 0,2-49-28 0 0,12 109 40 0 0,-21-145 1 0 0,-1-1 1 0 0,-7 73-1 0 0,3-90-22 0 0,1-8-16 0 0,0 0 0 0 0,1 0 0 0 0,1 12 0 0 0,0-21-107 0 0,2-4-1191 0 0,5-11 399 0 0,0-5-36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1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15 208 9215 0 0,'-1'-2'422'0'0,"-6"-8"132"0"0,6 8-453 0 0,0 1 0 0 0,0-1 0 0 0,0 1 0 0 0,1-1-1 0 0,-1 0 1 0 0,1 1 0 0 0,-1-1 0 0 0,1 0 0 0 0,0 1 0 0 0,0-1-1 0 0,0 0 1 0 0,0-2 0 0 0,0 3 71 0 0,0 1 1 0 0,0-1-1 0 0,1 0 0 0 0,-1 0 0 0 0,0 1 0 0 0,1-1 0 0 0,-1 0 1 0 0,1 1-1 0 0,-1-1 0 0 0,1 0 0 0 0,-1 1 0 0 0,1-1 1 0 0,1 0-1 0 0,1-2 30 0 0,1-1 291 0 0,0 0-1 0 0,0 0 1 0 0,1 0-1 0 0,0 1 1 0 0,0 0 0 0 0,0 0-1 0 0,0 0 1 0 0,0 0-1 0 0,8-2 1 0 0,9-2-68 0 0,24-4 1 0 0,-22 5-57 0 0,157-34 1003 0 0,-86 19-746 0 0,96-10-158 0 0,-122 30-1202 0 0,-44 1-1880 0 0,24-3 0 0 0,-25 1 640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1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8751 0 0,'0'0'9202'0'0,"-1"2"-8605"0"0,-4 7-348 0 0,0 0 1 0 0,0 0-1 0 0,-1-1 1 0 0,0 0-1 0 0,0 0 1 0 0,-13 11 0 0 0,-51 42 97 0 0,45-41-248 0 0,-183 162 621 0 0,190-164-530 0 0,0 0-1 0 0,1 2 0 0 0,1 0 0 0 0,0 1 1 0 0,-17 33-1 0 0,30-49-151 0 0,1 0 1 0 0,-1 1-1 0 0,1-1 0 0 0,0 1 1 0 0,1 0-1 0 0,-1-1 0 0 0,1 1 1 0 0,0 0-1 0 0,0 0 0 0 0,1 0 0 0 0,0 0 1 0 0,0 8-1 0 0,1-11-30 0 0,-1 0 0 0 0,1 0 0 0 0,0 0-1 0 0,0 0 1 0 0,0 0 0 0 0,1 0 0 0 0,-1 0 0 0 0,1 0-1 0 0,-1 0 1 0 0,1-1 0 0 0,0 1 0 0 0,0 0 0 0 0,0-1 0 0 0,0 0-1 0 0,1 0 1 0 0,-1 1 0 0 0,0-1 0 0 0,1 0 0 0 0,0-1-1 0 0,-1 1 1 0 0,1 0 0 0 0,0-1 0 0 0,0 0 0 0 0,4 2-1 0 0,2-1-3 0 0,1 1-1 0 0,0-1 1 0 0,0-1 0 0 0,0 0-1 0 0,0 0 1 0 0,1-1-1 0 0,-1 0 1 0 0,0-1-1 0 0,11-2 1 0 0,15-4-1024 0 0,38-12 1 0 0,-73 19 1001 0 0,38-11-1814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1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265 117 8287 0 0,'17'-27'266'0'0,"-10"17"1255"0"0,0 0 0 0 0,-1 0-1 0 0,0-1 1 0 0,-1 0 0 0 0,0 0-1 0 0,3-15 2999 0 0,-21 28-4348 0 0,7 0-163 0 0,0 1 0 0 0,0-1 1 0 0,0 1-1 0 0,1 0 0 0 0,-1 0 0 0 0,1 1 0 0 0,-7 6 0 0 0,-33 34-92 0 0,26-24 87 0 0,-14 12 2 0 0,3-3-45 0 0,-45 55 1 0 0,68-74 60 0 0,0 0 1 0 0,0 1-1 0 0,1 0 0 0 0,0 0 1 0 0,1 0-1 0 0,0 1 0 0 0,1 0 0 0 0,0 0 1 0 0,1 0-1 0 0,-1 14 0 0 0,3-23-13 0 0,1 0 0 0 0,0 0 0 0 0,0 0 1 0 0,1 0-1 0 0,-1 0 0 0 0,0 0 0 0 0,1 0 0 0 0,0 0 0 0 0,0 0 0 0 0,0 0 0 0 0,0 0 0 0 0,0 0 0 0 0,1 0 0 0 0,-1-1 1 0 0,1 1-1 0 0,0-1 0 0 0,0 1 0 0 0,0-1 0 0 0,0 1 0 0 0,0-1 0 0 0,0 0 0 0 0,1 0 0 0 0,-1 0 0 0 0,1-1 1 0 0,-1 1-1 0 0,1 0 0 0 0,0-1 0 0 0,-1 0 0 0 0,1 1 0 0 0,0-1 0 0 0,0 0 0 0 0,0-1 0 0 0,0 1 0 0 0,0 0 0 0 0,0-1 1 0 0,0 0-1 0 0,0 0 0 0 0,0 0 0 0 0,0 0 0 0 0,1 0 0 0 0,4-1 0 0 0,5-3 36 0 0,1 0 0 0 0,-1 0 1 0 0,0-1-1 0 0,0-1 0 0 0,23-14 0 0 0,-16 7 32 0 0,1-2-1 0 0,26-24 1 0 0,-41 33-91 0 0,-1 0-1 0 0,0 0 1 0 0,0-1-1 0 0,0 0 1 0 0,-1 1 0 0 0,0-1-1 0 0,0-1 1 0 0,-1 1-1 0 0,0-1 1 0 0,0 1-1 0 0,-1-1 1 0 0,0 0-1 0 0,0 0 1 0 0,-1 0 0 0 0,0 0-1 0 0,0 0 1 0 0,-1 0-1 0 0,-1-12 1 0 0,0 5-16 0 0,-1 2 0 0 0,-1-1 0 0 0,0 0 0 0 0,0 0 0 0 0,-1 1 0 0 0,-1 0 0 0 0,-1 0 0 0 0,0 0 0 0 0,-14-22 0 0 0,19 32 22 0 0,-11-11-41 0 0,3 6 24 0 0,8 6-133 0 0,-9 22-1538 0 0,8-5 403 0 0,2 2-60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1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49 600 7367 0 0,'0'0'10639'0'0,"-9"0"-8127"0"0,7-1-2341 0 0,0 0 1 0 0,0 0-1 0 0,0 0 1 0 0,0-1-1 0 0,0 1 1 0 0,0-1-1 0 0,1 1 1 0 0,-1-1-1 0 0,0 1 1 0 0,1-1-1 0 0,-1 0 1 0 0,1 0-1 0 0,0 0 1 0 0,-1 0-1 0 0,1 0 0 0 0,0 0 1 0 0,0 0-1 0 0,0 0 1 0 0,0 0-1 0 0,1 0 1 0 0,-1-1-1 0 0,0-2 1 0 0,-1-5 44 0 0,0 0 0 0 0,1-1 1 0 0,-1-17-1 0 0,3 15-172 0 0,0 0 1 0 0,1 0-1 0 0,0 1 0 0 0,1-1 0 0 0,0 0 0 0 0,1 1 1 0 0,1 0-1 0 0,0 0 0 0 0,0 0 0 0 0,1 0 1 0 0,1 1-1 0 0,0 0 0 0 0,10-12 0 0 0,12-11 121 0 0,1 2-1 0 0,51-43 0 0 0,-79 74-164 0 0,34-28 0 0 0,55-33 0 0 0,-71 49 0 0 0,-3 1-144 0 0,1 2-1 0 0,0 0 1 0 0,1 1-1 0 0,0 0 1 0 0,30-8-1 0 0,-45 16-203 0 0,0 1 0 0 0,0-1 0 0 0,-1 1 0 0 0,1 0 0 0 0,0 0 0 0 0,0 0-1 0 0,0 1 1 0 0,0-1 0 0 0,-1 1 0 0 0,1 0 0 0 0,0 0 0 0 0,0 0 0 0 0,-1 1-1 0 0,1-1 1 0 0,-1 1 0 0 0,1 0 0 0 0,5 4 0 0 0,3 3-1559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1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91 438 9871 0 0,'-3'28'629'0'0,"-7"37"0"0"0,8-56-179 0 0,0 0 0 0 0,-1-1 0 0 0,0 0 0 0 0,-1 1-1 0 0,1-1 1 0 0,-2 0 0 0 0,1-1 0 0 0,-8 11 1901 0 0,8-15-1030 0 0,4-3-1228 0 0,0 0 0 0 0,0 0 0 0 0,0 0 0 0 0,0 1 0 0 0,0-1 1 0 0,0 0-1 0 0,0 0 0 0 0,-1 0 0 0 0,1 0 0 0 0,0 0 0 0 0,0 1 0 0 0,0-1 0 0 0,0 0 0 0 0,0 0 0 0 0,-1 0 0 0 0,1 0 0 0 0,0 0 1 0 0,0 0-1 0 0,0 0 0 0 0,-1 0 0 0 0,1 0 0 0 0,0 0 0 0 0,0 1 0 0 0,0-1 0 0 0,-1 0 0 0 0,1 0 0 0 0,0 0 0 0 0,0 0 1 0 0,0 0-1 0 0,-1 0 0 0 0,1-1 0 0 0,0 1 0 0 0,0 0 0 0 0,0 0 0 0 0,-1 0 0 0 0,-1-2 39 0 0,-1 0-1 0 0,1 0 1 0 0,0-1-1 0 0,-1 1 1 0 0,1-1-1 0 0,0 1 1 0 0,1-1-1 0 0,-1 0 1 0 0,0 0-1 0 0,1 1 1 0 0,0-1-1 0 0,-1 0 1 0 0,1-1-1 0 0,0 1 1 0 0,1 0-1 0 0,-1 0 1 0 0,0 0-1 0 0,1 0 1 0 0,0-1-1 0 0,0 1 1 0 0,0-5-1 0 0,1-4 66 0 0,-1 1-1 0 0,2-1 1 0 0,0 1 0 0 0,6-22-1 0 0,-1 16-156 0 0,-1 1 0 0 0,2 0 0 0 0,0 1 0 0 0,1-1-1 0 0,1 2 1 0 0,0-1 0 0 0,1 2 0 0 0,0-1 0 0 0,19-16 0 0 0,14-9 153 0 0,73-48 1 0 0,-73 56-168 0 0,97-63-26 0 0,-130 85-25 0 0,1 1-1 0 0,0 0 1 0 0,0 1 0 0 0,1 0-1 0 0,22-9 1 0 0,-32 16-74 0 0,0-1-1 0 0,0 1 1 0 0,0-1 0 0 0,-1 1 0 0 0,1 0-1 0 0,0 0 1 0 0,0 0 0 0 0,0 1-1 0 0,0-1 1 0 0,0 1 0 0 0,0-1-1 0 0,0 1 1 0 0,3 1 0 0 0,14 8-2312 0 0,-2 2-3442 0 0,-4-2-1333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1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1375 0 0,'-1'2'603'0'0,"-9"21"17112"0"0,8-17-16485 0 0,2-3-479 0 0,4 7 341 0 0,-2-8-1029 0 0,0 0-1 0 0,0 1 1 0 0,0-1 0 0 0,0 0-1 0 0,1 0 1 0 0,-1 0 0 0 0,0-1 0 0 0,1 1-1 0 0,0 0 1 0 0,-1-1 0 0 0,1 0 0 0 0,0 0-1 0 0,0 0 1 0 0,-1 0 0 0 0,1 0-1 0 0,0 0 1 0 0,0-1 0 0 0,0 1 0 0 0,3-1-1 0 0,7 1 19 0 0,0-1-1 0 0,-1 0 0 0 0,16-2 1 0 0,1-2-39 0 0,-1-2 0 0 0,1-1 1 0 0,-1-1-1 0 0,0-1 0 0 0,-1-1 0 0 0,0-2 1 0 0,-1 0-1 0 0,0-2 0 0 0,26-19 0 0 0,-46 29-42 0 0,0 0 10 0 0,0 1 0 0 0,-1-1 1 0 0,0 0-1 0 0,0-1 1 0 0,0 1-1 0 0,0-1 1 0 0,7-10-1 0 0,-11 15-9 0 0,-1-1 1 0 0,0 1-1 0 0,1-1 0 0 0,-1 1 1 0 0,1-1-1 0 0,-1 1 1 0 0,0-1-1 0 0,0 0 0 0 0,1 1 1 0 0,-1-1-1 0 0,0 1 0 0 0,0-1 1 0 0,0 0-1 0 0,0 1 0 0 0,0-1 1 0 0,0 1-1 0 0,0-1 0 0 0,0 0 1 0 0,0 1-1 0 0,0-1 0 0 0,0 0 1 0 0,0 0-1 0 0,-6-2 17 0 0,6 2-14 0 0,-3 0-18 0 0,0-1 0 0 0,0 0 0 0 0,-1 1 0 0 0,1 0 0 0 0,0 0 0 0 0,-1 0-1 0 0,1 0 1 0 0,-1 0 0 0 0,1 1 0 0 0,-1 0 0 0 0,1-1 0 0 0,-1 1 0 0 0,-4 1-1 0 0,-8 1-109 0 0,-26 6 1 0 0,18-3-13 0 0,1 0 55 0 0,1 1 1 0 0,-1 1-1 0 0,1 1 0 0 0,1 1 1 0 0,-36 21-1 0 0,18-6 41 0 0,-69 57 0 0 0,89-65 21 0 0,0 1 0 0 0,1 1 0 0 0,2 1 1 0 0,0 0-1 0 0,-22 35 0 0 0,35-50 18 0 0,1 1 0 0 0,0-1 0 0 0,0 1 0 0 0,0 0 0 0 0,0 0 0 0 0,1 0 0 0 0,0 0 0 0 0,0 0 0 0 0,0 0 0 0 0,0 0 0 0 0,1 0 0 0 0,0 6-1 0 0,1-8 3 0 0,-1-1-1 0 0,1 1 0 0 0,-1-1 0 0 0,1 1 0 0 0,0-1 0 0 0,0 1 0 0 0,0-1 0 0 0,0 0 0 0 0,0 1 1 0 0,1-1-1 0 0,-1 0 0 0 0,1 0 0 0 0,-1 0 0 0 0,1 0 0 0 0,0 0 0 0 0,0 0 0 0 0,0 0 0 0 0,0-1 0 0 0,0 1 1 0 0,0-1-1 0 0,0 1 0 0 0,1-1 0 0 0,-1 0 0 0 0,1 0 0 0 0,3 1 0 0 0,6 1-462 0 0,1 0 0 0 0,-1 0 1 0 0,1-2-1 0 0,23 1 0 0 0,-3-1-813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1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95 10591 0 0,'20'-36'1055'0'0,"-1"2"460"0"0,-9 10 8611 0 0,-21 39-9687 0 0,8-10-374 0 0,-20 25 208 0 0,9-14-194 0 0,-19 32 1 0 0,18-21-80 0 0,1 1 0 0 0,1 0 0 0 0,1 1 0 0 0,2 0 0 0 0,-12 60 0 0 0,21-83 21 0 0,0 0 1 0 0,0 0-1 0 0,1 1 0 0 0,0-1 1 0 0,0 0-1 0 0,1 0 0 0 0,0 1 0 0 0,0-1 1 0 0,0 0-1 0 0,3 7 0 0 0,-3-11-3 0 0,1 1-1 0 0,-1 0 0 0 0,1 0 0 0 0,-1-1 1 0 0,1 1-1 0 0,0 0 0 0 0,0-1 1 0 0,0 0-1 0 0,0 0 0 0 0,1 1 1 0 0,-1-1-1 0 0,1-1 0 0 0,-1 1 0 0 0,1 0 1 0 0,0 0-1 0 0,-1-1 0 0 0,1 0 1 0 0,0 0-1 0 0,0 1 0 0 0,0-2 1 0 0,6 2-1 0 0,2 0 8 0 0,0-1-1 0 0,0 0 1 0 0,0-1 0 0 0,0-1 0 0 0,0 0 0 0 0,0 0 0 0 0,16-5 0 0 0,75-25-19 0 0,-91 26-26 0 0,194-83-4277 0 0,-167 71 2514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1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1 15087 0 0,'-1'1'694'0'0,"-21"22"-171"0"0,2 1 0 0 0,1 1 0 0 0,-19 30 0 0 0,-42 88 1524 0 0,38-67-1592 0 0,-24 44 282 0 0,-162 272 218 0 0,194-338-960 0 0,-10 17-90 0 0,-69 85-1 0 0,76-110-705 0 0,37-45 522 0 0,7-9-4433 0 0,3-4-1280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16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1116 4 14743 0 0,'0'0'1136'0'0,"-9"-3"-522"0"0,8 2-411 0 0,-1 1 1 0 0,1 0 0 0 0,-1 0 0 0 0,0 0-1 0 0,1 0 1 0 0,-1 0 0 0 0,1 0 0 0 0,-1 1-1 0 0,0-1 1 0 0,1 0 0 0 0,-1 1-1 0 0,1-1 1 0 0,-1 1 0 0 0,1 0 0 0 0,0-1-1 0 0,-1 1 1 0 0,1 0 0 0 0,-1 0 0 0 0,1 0-1 0 0,0 0 1 0 0,0 0 0 0 0,-1 1 0 0 0,-5 5 115 0 0,0 0 0 0 0,-8 12 0 0 0,10-12-36 0 0,-43 59 531 0 0,3 1 1 0 0,-62 130-1 0 0,-46 164-521 0 0,48-101-248 0 0,66-176-111 0 0,-50 82 0 0 0,76-144-63 0 0,-19 28-3468 0 0</inkml:trace>
  <inkml:trace contextRef="#ctx0" brushRef="#br0" timeOffset="1">274 797 16127 0 0,'-27'1'453'0'0,"0"2"-1"0"0,1 1 1 0 0,0 1-1 0 0,0 1 1 0 0,0 1-1 0 0,0 1 1 0 0,-25 13-1 0 0,46-19-118 0 0,1 0 0 0 0,0 0 0 0 0,-1 1 0 0 0,1-1-1 0 0,0 1 1 0 0,1 0 0 0 0,-5 4 0 0 0,6-5 211 0 0,4-1-29 0 0,2 2-385 0 0,0-1 0 0 0,1 0 0 0 0,-1 1 0 0 0,1-2 0 0 0,-1 1-1 0 0,1 0 1 0 0,0-1 0 0 0,0 0 0 0 0,0 0 0 0 0,-1-1 0 0 0,1 1 0 0 0,7-1 0 0 0,12 0 215 0 0,29-5 1 0 0,-38 3-210 0 0,426-67 1245 0 0,-398 61-1321 0 0,358-89-797 0 0,-380 91-302 0 0,-4 2-59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1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315 567 10191 0 0,'0'0'920'0'0,"-1"1"-754"0"0,-6 18 289 0 0,-3 10 7024 0 0,9-31-7105 0 0,-1-5-266 0 0,-1 0 0 0 0,-1 0 0 0 0,0 0 0 0 0,0 0 0 0 0,0 1 0 0 0,0-1 1 0 0,-1 1-1 0 0,0 0 0 0 0,-1 1 0 0 0,1-1 0 0 0,-1 1 0 0 0,0 0 1 0 0,0 1-1 0 0,-1-1 0 0 0,0 1 0 0 0,-9-4 0 0 0,-59-17-86 0 0,53 19-57 0 0,0-2 0 0 0,-25-10 1 0 0,45 17 4 0 0,-1-1 1 0 0,1 1 0 0 0,0 0 0 0 0,-1-1 0 0 0,1 1 0 0 0,0-1-1 0 0,0 0 1 0 0,0 1 0 0 0,0-1 0 0 0,0 0 0 0 0,1 0 0 0 0,-1-1-1 0 0,0 1 1 0 0,1 0 0 0 0,-2-5 0 0 0,2 5-7 0 0,1 0 1 0 0,-1 0-1 0 0,1-1 1 0 0,0 1-1 0 0,0 0 0 0 0,0-1 1 0 0,0 1-1 0 0,0 0 1 0 0,1-1-1 0 0,-1 1 0 0 0,1 0 1 0 0,-1 0-1 0 0,1-1 1 0 0,0 1-1 0 0,0 0 1 0 0,0 0-1 0 0,0 0 0 0 0,2-3 1 0 0,14-22 20 0 0,2 0 1 0 0,1 1-1 0 0,1 1 0 0 0,1 1 1 0 0,1 0-1 0 0,1 2 1 0 0,1 1-1 0 0,1 1 1 0 0,0 1-1 0 0,2 2 0 0 0,0 0 1 0 0,1 2-1 0 0,0 1 1 0 0,2 2-1 0 0,-1 0 0 0 0,1 2 1 0 0,49-8-1 0 0,-79 17 25 0 0,137-21 1165 0 0,-116 20-847 0 0,-1 1 0 0 0,1 1-1 0 0,0 0 1 0 0,30 6 0 0 0,-46-5-271 0 0,-1 0-1 0 0,1 1 1 0 0,0-1-1 0 0,-1 1 1 0 0,1 0-1 0 0,-1 1 1 0 0,1 0-1 0 0,-1 0 1 0 0,0 0-1 0 0,0 0 1 0 0,6 6-1 0 0,-8-6-35 0 0,-1 0 1 0 0,1 0-1 0 0,-1 0 0 0 0,0 0 1 0 0,0 0-1 0 0,0 0 0 0 0,0 1 1 0 0,-1-1-1 0 0,1 1 0 0 0,-1-1 0 0 0,0 1 1 0 0,0 0-1 0 0,0-1 0 0 0,-1 1 1 0 0,1 0-1 0 0,-1 0 0 0 0,0 0 1 0 0,0-1-1 0 0,-1 5 0 0 0,0 2-18 0 0,-1 0 0 0 0,-1 0 0 0 0,1 0 0 0 0,-2 0 0 0 0,1-1 0 0 0,-1 1-1 0 0,-1-1 1 0 0,0 0 0 0 0,0 0 0 0 0,-10 12 0 0 0,-2-1 8 0 0,0 0-1 0 0,-39 34 1 0 0,27-30-377 0 0,-1-2-1 0 0,-1-2 1 0 0,-1-1 0 0 0,-59 27-1 0 0,-143 38-1761 0 0,141-61-2950 0 0,77-20-492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1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75 13103 0 0,'3'-4'28'0'0,"5"-7"269"0"0,1 0-1 0 0,0 1 0 0 0,1 0 0 0 0,22-17 1 0 0,-31 25 813 0 0,-10 15 154 0 0,-112 182 126 0 0,11-15-1117 0 0,-214 249-196 0 0,276-374-60 0 0,-112 143 94 0 0,103-103-2040 0 0,52-85-4166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1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155 174 5983 0 0,'0'0'542'0'0,"0"2"-446"0"0,4 10-1281 0 0,2 7 2764 0 0,7 5 4892 0 0,-12-22-5847 0 0,1 0 0 0 0,-1 0-1 0 0,1 0 1 0 0,0-1-1 0 0,0 1 1 0 0,0 0 0 0 0,0-1-1 0 0,0 1 1 0 0,2 0 0 0 0,18 5 535 0 0,-5-5-759 0 0,0 0 0 0 0,0-2 0 0 0,0 0 0 0 0,0 0 0 0 0,0-2 0 0 0,0 0 0 0 0,23-7 0 0 0,6-4-105 0 0,61-26 0 0 0,-5-6-230 0 0,-85 36-77 0 0,-1 0 0 0 0,0-1 0 0 0,27-23-1 0 0,-39 29-29 0 0,0 0 0 0 0,0-1 0 0 0,0 1 1 0 0,-1-1-1 0 0,1 0 0 0 0,-1 0 0 0 0,4-11 0 0 0,-6 15 18 0 0,-1 0 1 0 0,1 0 0 0 0,-1 0 0 0 0,1 0 0 0 0,-1 0 0 0 0,0 0 0 0 0,0 0 0 0 0,1 0 0 0 0,-1-1-1 0 0,0 1 1 0 0,0 0 0 0 0,0 0 0 0 0,0 0 0 0 0,0 0 0 0 0,0 0 0 0 0,-1-1 0 0 0,1 1 0 0 0,0 0-1 0 0,-1 0 1 0 0,1 0 0 0 0,0 0 0 0 0,-1 0 0 0 0,1 0 0 0 0,-1 0 0 0 0,0 0 0 0 0,1 0 0 0 0,-1 0-1 0 0,0 0 1 0 0,0 1 0 0 0,1-1 0 0 0,-1 0 0 0 0,0 0 0 0 0,0 1 0 0 0,0-1 0 0 0,0 0 0 0 0,0 1-1 0 0,0-1 1 0 0,0 1 0 0 0,0-1 0 0 0,0 1 0 0 0,0 0 0 0 0,0-1 0 0 0,0 1 0 0 0,-1 0-1 0 0,1 0 1 0 0,0 0 0 0 0,-2 0 0 0 0,-7-1-131 0 0,-1 0 0 0 0,1 1 0 0 0,-1 1-1 0 0,0 0 1 0 0,-10 2 0 0 0,-53 15-319 0 0,26-4 329 0 0,0 3 0 0 0,1 1 0 0 0,1 3 0 0 0,-56 34 0 0 0,67-33 169 0 0,0 1 0 0 0,2 2 0 0 0,1 2-1 0 0,2 1 1 0 0,-46 51 0 0 0,68-69 21 0 0,1-1-1 0 0,1 1 1 0 0,-1 0 0 0 0,2 0 0 0 0,-1 0 0 0 0,-5 16-1 0 0,10-22-28 0 0,0 0-1 0 0,0-1 0 0 0,1 1 0 0 0,-1 0 0 0 0,1 0 0 0 0,0-1 1 0 0,0 1-1 0 0,0 0 0 0 0,0 0 0 0 0,1 5 0 0 0,0-7-8 0 0,0 1 1 0 0,0-1-1 0 0,0 1 0 0 0,0-1 0 0 0,1 0 0 0 0,-1 1 0 0 0,0-1 1 0 0,1 0-1 0 0,0 0 0 0 0,-1 0 0 0 0,1 0 0 0 0,0 0 0 0 0,0 0 1 0 0,0-1-1 0 0,0 1 0 0 0,4 1 0 0 0,1 1 7 0 0,0-1 0 0 0,0 0-1 0 0,0-1 1 0 0,0 0 0 0 0,0 0 0 0 0,1-1-1 0 0,-1 1 1 0 0,1-2 0 0 0,8 1 0 0 0,71-5 2 0 0,-83 4-22 0 0,144-17-1345 0 0,-96 9-44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1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77 9671 0 0,'18'-14'1162'0'0,"26"-24"0"0"0,-19 13 12042 0 0,-27 26-12984 0 0,-20 11-200 0 0,-29 23 0 0 0,19-12-91 0 0,-133 99-411 0 0,139-100 451 0 0,2 0 0 0 0,0 2 0 0 0,2 1 0 0 0,-23 32 0 0 0,37-45 31 0 0,1 0 0 0 0,0 0 0 0 0,1 1 0 0 0,0 0 0 0 0,-6 26 1 0 0,10-33 14 0 0,0 1 0 0 0,1-1 0 0 0,0 1 0 0 0,0-1 0 0 0,1 1 0 0 0,0-1 0 0 0,0 1 0 0 0,0 0 0 0 0,1-1 0 0 0,0 1 0 0 0,0-1 1 0 0,1 0-1 0 0,0 1 0 0 0,5 10 0 0 0,-6-14-10 0 0,1 0 0 0 0,-1-1 0 0 0,1 1 0 0 0,0-1 0 0 0,0 0 0 0 0,1 1 1 0 0,-1-1-1 0 0,0 0 0 0 0,1 0 0 0 0,-1-1 0 0 0,1 1 0 0 0,4 2 0 0 0,-2-2-4 0 0,1 0 0 0 0,-1 0 0 0 0,1 0-1 0 0,0-1 1 0 0,-1 0 0 0 0,8 0 0 0 0,7 0-545 0 0,-1-1-1 0 0,39-6 1 0 0,-51 5 209 0 0,25-3-1982 0 0,1-2-5297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1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145 443 6911 0 0,'0'0'12391'0'0,"0"2"-11680"0"0,-1 12-168 0 0,-1 0 1 0 0,-1 0 0 0 0,-1-1 0 0 0,0 0 0 0 0,0 1-1 0 0,-10 17 1 0 0,1 0 67 0 0,-18 46 373 0 0,-30 89-927 0 0,59-162-539 0 0,-3 10-614 0 0</inkml:trace>
  <inkml:trace contextRef="#ctx0" brushRef="#br0" timeOffset="1">468 1 6647 0 0,'0'0'720'0'0,"-6"12"-720"0"0,0 1 0 0 0,2 1 0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1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9 3223 0 0,'5'-8'17176'0'0,"-19"12"-15716"0"0,-21 12-1066 0 0,1 1 1 0 0,0 2-1 0 0,-43 32 0 0 0,16-11-303 0 0,-25 16-467 0 0,-117 96 0 0 0,203-151 363 0 0,-1-1 0 0 0,1 0 1 0 0,0 1-1 0 0,0-1 0 0 0,-1 0 0 0 0,1 1 0 0 0,0-1 0 0 0,-1 0 1 0 0,1 1-1 0 0,0-1 0 0 0,0 1 0 0 0,0-1 0 0 0,-1 1 0 0 0,1-1 1 0 0,0 0-1 0 0,0 1 0 0 0,0-1 0 0 0,0 1 0 0 0,0-1 0 0 0,0 1 1 0 0,0-1-1 0 0,0 1 0 0 0,0-1 0 0 0,0 1 0 0 0,0-1 0 0 0,0 1 1 0 0,9 11-132 0 0,17 5 21 0 0,-25-16 112 0 0,29 14-96 0 0,36 13 0 0 0,-4-2 52 0 0,-35-14 108 0 0,-2 1-1 0 0,27 18 1 0 0,-44-26 110 0 0,-1 1 0 0 0,0-1 0 0 0,0 1 1 0 0,0 1-1 0 0,-1-1 0 0 0,0 1 0 0 0,0 0 1 0 0,-1 0-1 0 0,0 1 0 0 0,8 16 0 0 0,-12-23-120 0 0,-1 0 1 0 0,1 1-1 0 0,-1-1 1 0 0,0 0-1 0 0,1 1 0 0 0,-1-1 1 0 0,0 0-1 0 0,0 1 0 0 0,0-1 1 0 0,0 1-1 0 0,0-1 0 0 0,0 1 1 0 0,0-1-1 0 0,0 0 0 0 0,-1 1 1 0 0,1-1-1 0 0,-1 1 1 0 0,1-1-1 0 0,-1 0 0 0 0,0 2 1 0 0,0-1 13 0 0,-1 0 0 0 0,0 0 0 0 0,1 0 0 0 0,-1-1 0 0 0,0 1 0 0 0,0 0 0 0 0,1-1 1 0 0,-1 0-1 0 0,-1 1 0 0 0,1-1 0 0 0,-3 2 0 0 0,-17 5 130 0 0,-1-1 0 0 0,0 0 0 0 0,0-2 0 0 0,-27 3 0 0 0,38-6-146 0 0,-298 27-1105 0 0,305-29 917 0 0,-33 0-445 0 0,36 0 390 0 0,0-1-1 0 0,0 1 1 0 0,0 0-1 0 0,0-1 1 0 0,0 1 0 0 0,0-1-1 0 0,1 0 1 0 0,-1 1 0 0 0,0-1-1 0 0,0 0 1 0 0,0 0-1 0 0,1 0 1 0 0,-1-1 0 0 0,0 1-1 0 0,-1-2 1 0 0,-2-8-7581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1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21247 0 0,'0'0'2137'0'0,"-1"2"-1958"0"0,-6 13 2 0 0,-16 25 0 0 0,-1 1 517 0 0,-8 30-118 0 0,-31 105-1 0 0,46-122-698 0 0,13-44 22 0 0,1 1-343 0 0,0-1 0 0 0,-1 1 0 0 0,-1-1 0 0 0,1 0 0 0 0,-8 10 0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1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13359 0 0,'0'0'1424'0'0,"-7"10"-1424"0"0,-1 1 0 0 0,0 5 640 0 0,2 2 88 0 0,0 1 8 0 0,2 3-5144 0 0,2 2-1032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2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357 122 8751 0 0,'0'0'3970'0'0,"-1"2"-2916"0"0,-8 14-52 0 0,-2-1-1 0 0,0-1 1 0 0,0 1-1 0 0,-22 20 1 0 0,-9 10 121 0 0,-37 45-183 0 0,32-39-459 0 0,-53 77-1 0 0,99-126-412 0 0,-1 0 0 0 0,1 1 0 0 0,0-1-1 0 0,-1 1 1 0 0,1-1 0 0 0,0 1 0 0 0,0-1 0 0 0,1 1 0 0 0,-1 0-1 0 0,0-1 1 0 0,1 1 0 0 0,0 0 0 0 0,0 0 0 0 0,0 5-1 0 0,1-7-12 0 0,0 0-1 0 0,0 1 0 0 0,0-1 0 0 0,0 0 1 0 0,1 0-1 0 0,-1 1 0 0 0,0-1 0 0 0,1 0 0 0 0,-1 0 1 0 0,1-1-1 0 0,-1 1 0 0 0,1 0 0 0 0,-1 0 1 0 0,1-1-1 0 0,0 1 0 0 0,2 0 0 0 0,-4-1-42 0 0,9 2 96 0 0,0 0 0 0 0,0-1 1 0 0,0 1-1 0 0,0-2 0 0 0,0 1 1 0 0,10-2-1 0 0,56-8 181 0 0,-44 5-206 0 0,-1-1-57 0 0,-1 0 0 0 0,1-2 0 0 0,-1-1 0 0 0,0-2 0 0 0,0 0-1 0 0,-2-2 1 0 0,31-17 0 0 0,-54 26-27 0 0,1 0-1 0 0,-1 0 1 0 0,0-1 0 0 0,0 0-1 0 0,0 1 1 0 0,0-1-1 0 0,0-1 1 0 0,-1 1 0 0 0,0 0-1 0 0,0-1 1 0 0,0 0 0 0 0,2-5-1 0 0,-2 3-3 0 0,-1 0-1 0 0,0 0 1 0 0,0 0-1 0 0,0-1 0 0 0,-1 1 1 0 0,0 0-1 0 0,0-16 1 0 0,-3 6-11 0 0,0-1 0 0 0,0 1 0 0 0,-2-1 0 0 0,0 1 0 0 0,-1 0 0 0 0,-12-27-1 0 0,-34-58-493 0 0,42 87 265 0 0,-1 0-1 0 0,0 1 1 0 0,-1 0 0 0 0,-18-18-1 0 0,25 28 22 0 0,1 1 0 0 0,-1-1 0 0 0,0 1 0 0 0,-1 0 0 0 0,1 0 0 0 0,0 0 0 0 0,-1 1 0 0 0,0-1 0 0 0,-5-1 0 0 0,9 4-518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14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0 426 9671 0 0,'2'-12'777'0'0,"1"1"0"0"0,0-1 0 0 0,1 1-1 0 0,1-1 1 0 0,-1 1 0 0 0,2 1 0 0 0,10-18-1 0 0,-6 14-148 0 0,1 0 0 0 0,0 1 0 0 0,1 0-1 0 0,22-19 1 0 0,-2 9-223 0 0,0 0 0 0 0,2 2 0 0 0,70-32 1 0 0,-44 26-325 0 0,91-27 0 0 0,-120 46-37 0 0,0 0 0 0 0,1 2-1 0 0,0 2 1 0 0,63-2 0 0 0,-86 6-27 0 0,-1 1-1 0 0,0-1 1 0 0,0 2 0 0 0,1-1-1 0 0,13 5 1 0 0,-21-5-8 0 0,1-1 0 0 0,0 1-1 0 0,-1 0 1 0 0,1-1 0 0 0,-1 1 0 0 0,1 0 0 0 0,-1 0-1 0 0,1 0 1 0 0,-1 1 0 0 0,1-1 0 0 0,-1 0-1 0 0,0 0 1 0 0,0 1 0 0 0,0-1 0 0 0,1 1-1 0 0,-2-1 1 0 0,1 1 0 0 0,0 0 0 0 0,0-1-1 0 0,0 1 1 0 0,-1 0 0 0 0,1-1 0 0 0,-1 1-1 0 0,1 0 1 0 0,-1 0 0 0 0,0-1 0 0 0,0 1-1 0 0,1 0 1 0 0,-1 0 0 0 0,-1 0 0 0 0,1-1-1 0 0,0 3 1 0 0,-2 2 37 0 0,1 1 0 0 0,-1-1 0 0 0,-1 0-1 0 0,1 0 1 0 0,-1 0 0 0 0,0 0 0 0 0,0-1-1 0 0,-6 8 1 0 0,-36 40 407 0 0,44-51-430 0 0,-42 43 213 0 0,-1-3 1 0 0,-2-1-1 0 0,-59 39 0 0 0,37-35-492 0 0,-137 67 0 0 0,202-110 225 0 0,-17 8-528 0 0,-1-2 0 0 0,-31 10 1 0 0,41-16-821 0 0,9-2-342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2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69 610 7831 0 0,'-2'0'603'0'0,"-6"0"-683"0"0,-28-1 3130 0 0,14-5 5705 0 0,21 5-7724 0 0,1-3-769 0 0,1 0 0 0 0,-1 0 0 0 0,1 0 0 0 0,0 0 0 0 0,1 0 0 0 0,-1 0-1 0 0,0 1 1 0 0,1-1 0 0 0,0 0 0 0 0,0 1 0 0 0,0-1 0 0 0,0 1 0 0 0,1 0 0 0 0,2-4 0 0 0,7-5-89 0 0,0 0 1 0 0,15-11-1 0 0,-10 8 115 0 0,36-32 15 0 0,161-137 112 0 0,8 12-333 0 0,-215 167-84 0 0,55-36 4 0 0,-52 35-20 0 0,0 1 1 0 0,0 0-1 0 0,0 1 1 0 0,16-5-1 0 0,-14 6-31 0 0,-11 4 57 0 0,0-1 0 0 0,-1 0 0 0 0,1 0 0 0 0,-1 1 0 0 0,1-1 0 0 0,-1 0 1 0 0,1 1-1 0 0,-1-1 0 0 0,1 1 0 0 0,-1-1 0 0 0,0 1 0 0 0,1-1 0 0 0,-1 1 0 0 0,1-1 0 0 0,-1 1 1 0 0,0-1-1 0 0,0 1 0 0 0,1-1 0 0 0,-1 1 0 0 0,0-1 0 0 0,0 1 0 0 0,1 0 0 0 0,-1 0 0 0 0,0 0 16 0 0,2 5 34 0 0,-1 1-1 0 0,0 0 1 0 0,0 0-1 0 0,0 0 0 0 0,-1 0 1 0 0,0 0-1 0 0,-1 0 0 0 0,1 0 1 0 0,-3 9-1 0 0,0 9 64 0 0,1 2-58 0 0,1 0 1 0 0,1 0-1 0 0,1-1 0 0 0,2 1 0 0 0,10 43 1 0 0,-10-56-162 0 0,2 0-1 0 0,0 0 1 0 0,0-1 0 0 0,1 0 0 0 0,1 0 0 0 0,0-1 0 0 0,1 1 0 0 0,0-1 0 0 0,1-1-1 0 0,0 0 1 0 0,1 0 0 0 0,12 10 0 0 0,7 5-3881 0 0,-21-18-579 0 0,4 3-3233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2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 6911 0 0,'1'-2'528'0'0,"8"-12"-1045"0"0,-8 10 1164 0 0,1 0 1 0 0,0 0 0 0 0,1 0 0 0 0,-1 1-1 0 0,0-1 1 0 0,1 1 0 0 0,0-1 0 0 0,0 1-1 0 0,0 0 1 0 0,0 0 0 0 0,1 1 0 0 0,-1-1-1 0 0,1 1 1 0 0,6-4 0 0 0,-8 5-79 0 0,-1 2-470 0 0,0-1-1 0 0,0 1 1 0 0,0-1 0 0 0,1 1-1 0 0,-1-1 1 0 0,0 1 0 0 0,0 0-1 0 0,0 0 1 0 0,0 0-1 0 0,0 0 1 0 0,0 0 0 0 0,0-1-1 0 0,-1 2 1 0 0,1-1 0 0 0,0 0-1 0 0,0 0 1 0 0,-1 0-1 0 0,2 2 1 0 0,-2-2-98 0 0,4 6 121 0 0,-1 1 1 0 0,0 0-1 0 0,0 0 1 0 0,-1 1 0 0 0,0-1-1 0 0,0 1 1 0 0,0 9-1 0 0,1 64 505 0 0,-3-65-493 0 0,2 232 653 0 0,-2-241-769 0 0,3 28 28 0 0,-2-36-45 0 0,-1 1 0 0 0,0-1 1 0 0,0 0-1 0 0,0 1 0 0 0,1-1 0 0 0,-1 1 1 0 0,0-1-1 0 0,1 0 0 0 0,-1 0 0 0 0,0 1 0 0 0,1-1 1 0 0,-1 0-1 0 0,0 0 0 0 0,1 1 0 0 0,-1-1 1 0 0,1 0-1 0 0,-1 0 0 0 0,0 0 0 0 0,1 0 1 0 0,-1 1-1 0 0,1-1 0 0 0,-1 0 0 0 0,0 0 1 0 0,1 0-1 0 0,-1 0 0 0 0,1 0 0 0 0,0 0 1 0 0,11-1 16 0 0,-8-1-27 0 0,1 1 0 0 0,-1-1 0 0 0,1 0 0 0 0,-1-1 0 0 0,0 1 0 0 0,0-1 0 0 0,0 0 0 0 0,0 0 0 0 0,0 0 0 0 0,-1-1 0 0 0,5-4 0 0 0,5-8-71 0 0,15-22 1 0 0,-27 36 74 0 0,14-22-95 0 0,15-35 0 0 0,-8 15 12 0 0,7-16 22 0 0,-18 36 59 0 0,0 1 0 0 0,2 0 0 0 0,1 0 0 0 0,17-21 0 0 0,-29 42 155 0 0,2 14 89 0 0,-1 5-48 0 0,0 0 0 0 0,-2 1-1 0 0,1 24 1 0 0,-2-22-76 0 0,1 11 11 0 0,0-1 0 0 0,2 1 0 0 0,2-1 0 0 0,15 60 0 0 0,-18-86-115 0 0,-1 0-1 0 0,1 0 1 0 0,0 0-1 0 0,0-1 1 0 0,0 1-1 0 0,0 0 1 0 0,1-1-1 0 0,-1 1 1 0 0,1-1-1 0 0,0 0 1 0 0,0 0-1 0 0,0 0 1 0 0,0 0-1 0 0,1 0 1 0 0,-1-1-1 0 0,7 4 1 0 0,-6-5 3 0 0,0 1 1 0 0,0-1 0 0 0,0 0-1 0 0,0 0 1 0 0,0-1 0 0 0,0 1-1 0 0,0-1 1 0 0,0 0-1 0 0,0 0 1 0 0,0 0 0 0 0,0-1-1 0 0,0 0 1 0 0,0 1 0 0 0,0-1-1 0 0,0 0 1 0 0,0-1 0 0 0,6-2-1 0 0,0-1 13 0 0,1 0-1 0 0,-1 0 1 0 0,-1-2-1 0 0,1 1 1 0 0,-1-1-1 0 0,13-12 1 0 0,-17 14-23 0 0,0 0 0 0 0,-1-1 0 0 0,1 0 0 0 0,-1 0-1 0 0,0 0 1 0 0,-1 0 0 0 0,1-1 0 0 0,-1 1 0 0 0,0-1 0 0 0,-1 0 0 0 0,3-10 0 0 0,11-81 222 0 0,-11 62-121 0 0,1 0 0 0 0,20-65 0 0 0,-20 85-180 0 0,1-1-1 0 0,1 1 0 0 0,0 1 1 0 0,21-29-1 0 0,-22 35-211 0 0,-1 1 1 0 0,2 0-1 0 0,-1 1 1 0 0,1 0-1 0 0,0 0 1 0 0,1 1-1 0 0,0 0 1 0 0,0 0-1 0 0,16-7 1 0 0,-17 10 8 0 0,58-23-3451 0 0,-40 18 2063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2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11487 0 0,'0'0'6287'0'0,"-2"2"-5614"0"0,-27 25 196 0 0,-40 48 0 0 0,21-22-777 0 0,5-4-90 0 0,3 3 1 0 0,1 0 0 0 0,-44 84-1 0 0,79-130 12 0 0,1-1 0 0 0,0 1 0 0 0,1 0 0 0 0,-1 0 0 0 0,1 0 0 0 0,1 0 0 0 0,-1 0 0 0 0,1 0 0 0 0,0 1 0 0 0,0-1 0 0 0,1 0 0 0 0,0 7 0 0 0,0-12-2 0 0,0-1 1 0 0,1 1-1 0 0,-1-1 1 0 0,0 1 0 0 0,1-1-1 0 0,-1 1 1 0 0,1-1-1 0 0,-1 1 1 0 0,0-1 0 0 0,1 1-1 0 0,-1-1 1 0 0,1 0-1 0 0,0 1 1 0 0,-1-1 0 0 0,1 0-1 0 0,-1 1 1 0 0,1-1-1 0 0,-1 0 1 0 0,1 0 0 0 0,1 1-1 0 0,-1 0 29 0 0,3 0-3 0 0,-1 0 1 0 0,1 0 0 0 0,-1 0-1 0 0,1-1 1 0 0,-1 1-1 0 0,1-1 1 0 0,0 0-1 0 0,-1 0 1 0 0,1 0 0 0 0,-1 0-1 0 0,1-1 1 0 0,0 1-1 0 0,-1-1 1 0 0,1 0 0 0 0,6-3-1 0 0,5-2 134 0 0,1-1 1 0 0,15-9-1 0 0,-23 11-114 0 0,24-13 149 0 0,45-34-1 0 0,-62 41-115 0 0,-1-1-1 0 0,0-1 0 0 0,-1 0 1 0 0,21-29-1 0 0,-29 36-57 0 0,0-1 0 0 0,-1-1 0 0 0,0 1-1 0 0,-1-1 1 0 0,1 0 0 0 0,-1 1 0 0 0,-1-1 0 0 0,0-1-1 0 0,0 1 1 0 0,0 0 0 0 0,0-12 0 0 0,-2 15-21 0 0,0 0 0 0 0,-1 0 1 0 0,1 0-1 0 0,-1 0 0 0 0,0 0 0 0 0,0 0 1 0 0,-1 0-1 0 0,0 0 0 0 0,1 1 0 0 0,-1-1 0 0 0,-1 1 1 0 0,1-1-1 0 0,-1 1 0 0 0,0 0 0 0 0,0 0 1 0 0,0 0-1 0 0,0 0 0 0 0,-1 1 0 0 0,1-1 1 0 0,-6-2-1 0 0,-1-2-53 0 0,0 2 0 0 0,0-1 0 0 0,-1 2 0 0 0,0-1 0 0 0,-12-3 0 0 0,-58-14-1396 0 0,69 20 981 0 0,11 3 48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2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93 209 8751 0 0,'0'0'2114'0'0,"-1"0"-798"0"0,-1 0-1099 0 0,0-1 0 0 0,0 1 1 0 0,0 0-1 0 0,0 0 0 0 0,1 0 1 0 0,-1 0-1 0 0,0 1 0 0 0,0-1 1 0 0,0 0-1 0 0,1 1 0 0 0,-1-1 1 0 0,0 1-1 0 0,0-1 0 0 0,1 1 0 0 0,-1 0 1 0 0,-2 1-1 0 0,2 0-27 0 0,-1 0 0 0 0,0 1 1 0 0,1-1-1 0 0,-1 1 0 0 0,1-1 0 0 0,0 1 0 0 0,0 0 0 0 0,-2 3 1 0 0,-2 4 124 0 0,1 1 0 0 0,1-1 0 0 0,-1 1 0 0 0,-2 14 0 0 0,4-11-208 0 0,1 0 0 0 0,0 1 0 0 0,1 0 1 0 0,0-1-1 0 0,1 1 0 0 0,1-1 0 0 0,1 1 0 0 0,0-1 1 0 0,6 25-1 0 0,-6-35-28 0 0,-1 1 1 0 0,1-1 0 0 0,0 1-1 0 0,0-1 1 0 0,0 0-1 0 0,1 0 1 0 0,0 0-1 0 0,0 0 1 0 0,0 0 0 0 0,0 0-1 0 0,0-1 1 0 0,1 0-1 0 0,-1 1 1 0 0,1-1-1 0 0,0-1 1 0 0,0 1 0 0 0,6 3-1 0 0,-2-3 64 0 0,0 1 0 0 0,0-2 0 0 0,0 1 0 0 0,1-1 0 0 0,-1 0-1 0 0,0-1 1 0 0,1 0 0 0 0,-1 0 0 0 0,1-1 0 0 0,15-1 0 0 0,-19 0-124 0 0,0 1 0 0 0,0-1 1 0 0,-1-1-1 0 0,1 1 0 0 0,0-1 0 0 0,0 0 1 0 0,-1 0-1 0 0,1 0 0 0 0,-1-1 0 0 0,0 1 0 0 0,0-1 1 0 0,0 0-1 0 0,0 0 0 0 0,0-1 0 0 0,0 1 1 0 0,4-7-1 0 0,3-4 86 0 0,-1-2 0 0 0,0 1 0 0 0,9-21 0 0 0,-2 5 37 0 0,24-44 100 0 0,-3-2 0 0 0,39-114-1 0 0,-57 127-766 0 0,-20 63 333 0 0,-3 5-3172 0 0,2-2 2894 0 0,0-1 1 0 0,0 1-1 0 0,0-1 1 0 0,0 1-1 0 0,-1 3 1 0 0,2-4 393 0 0,-1 1-1131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2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87 7367 0 0,'22'-24'712'0'0,"20"-17"639"0"0,-37 37 52 0 0,1-1 1 0 0,0 1-1 0 0,9-5 1243 0 0,-15 13-2105 0 0,-3 14-234 0 0,0 1-1 0 0,-1 0 1 0 0,-13 32-1 0 0,-29 55 499 0 0,11-27-256 0 0,-29 81 288 0 0,-56 133-10 0 0,89-222-757 0 0,-31 100 0 0 0,58-149-1480 0 0,4-9-3097 0 0,2 0-2060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2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152 477 17303 0 0,'0'0'1572'0'0,"-1"1"-1294"0"0,-2 7 119 0 0,-1-1 0 0 0,-1 0 1 0 0,1 0-1 0 0,-1 0 0 0 0,0 0 1 0 0,-1-1-1 0 0,1 0 0 0 0,-1 0 0 0 0,-8 5 1 0 0,13-10-92 0 0,0 0-290 0 0,1-1-1 0 0,0 0 0 0 0,-1 0 0 0 0,1 0 0 0 0,0 0 0 0 0,0 1 0 0 0,-1-1 0 0 0,1 0 0 0 0,0 0 0 0 0,-1 1 0 0 0,1-1 1 0 0,0 0-1 0 0,0 1 0 0 0,0-1 0 0 0,-1 0 0 0 0,1 1 0 0 0,0-1 0 0 0,0 0 0 0 0,0 1 0 0 0,0-1 0 0 0,-1 1 0 0 0,1 0-32 0 0,0-1-1 0 0,0 1 1 0 0,0-1-1 0 0,-1 1 1 0 0,1-1-1 0 0,0 1 1 0 0,0-1-1 0 0,-1 1 1 0 0,1-1-1 0 0,-1 1 1 0 0,1-1-1 0 0,0 1 1 0 0,-1-1-1 0 0,1 1 0 0 0,-1-1 1 0 0,1 0-1 0 0,-1 1 1 0 0,1-1-1 0 0,-2 0 1 0 0,1 1 11 0 0,-1-1 0 0 0,0 0-1 0 0,0 0 1 0 0,0 0 0 0 0,0 0 0 0 0,0 0 0 0 0,0 0 0 0 0,1 0-1 0 0,-1-1 1 0 0,0 1 0 0 0,0-1 0 0 0,0 1 0 0 0,0-1 0 0 0,1 0 0 0 0,-1 1-1 0 0,0-1 1 0 0,-1-2 0 0 0,0 1-11 0 0,1 0-1 0 0,-1 0 1 0 0,1-1-1 0 0,-1 1 1 0 0,1-1-1 0 0,0 0 1 0 0,0 0-1 0 0,-3-6 0 0 0,1 1-10 0 0,1 0-1 0 0,0-1 0 0 0,0 1 0 0 0,1-1 0 0 0,0 0 0 0 0,-1-15 0 0 0,3 8 45 0 0,0 0 0 0 0,1 1 1 0 0,1-1-1 0 0,0 0 0 0 0,1 0 0 0 0,1 1 0 0 0,9-25 0 0 0,-5 20 9 0 0,1 0-1 0 0,1 0 0 0 0,1 1 0 0 0,0 1 1 0 0,15-19-1 0 0,-11 19-81 0 0,1 0 1 0 0,1 1-1 0 0,1 0 1 0 0,0 1-1 0 0,1 2 1 0 0,1 0-1 0 0,30-17 1 0 0,-40 26 2 0 0,0 1-1 0 0,1 0 1 0 0,0 1 0 0 0,-1 0-1 0 0,1 0 1 0 0,0 1 0 0 0,1 1-1 0 0,20-1 1 0 0,-10 3 28 0 0,0 0 1 0 0,-1 1 0 0 0,35 9-1 0 0,-41-8 69 0 0,-1 1-1 0 0,0 1 1 0 0,0 0-1 0 0,0 0 1 0 0,15 10-1 0 0,-24-12 5 0 0,-1 0 0 0 0,0 0-1 0 0,0 0 1 0 0,0 0-1 0 0,0 1 1 0 0,-1 0-1 0 0,1 0 1 0 0,-1 0 0 0 0,0 0-1 0 0,0 0 1 0 0,-1 1-1 0 0,1-1 1 0 0,-1 1-1 0 0,0 0 1 0 0,0-1-1 0 0,0 1 1 0 0,-1 0 0 0 0,1 7-1 0 0,-1-3-3 0 0,0-1 0 0 0,-1 0 0 0 0,0 1 0 0 0,-1-1 0 0 0,0 0 0 0 0,0 0 0 0 0,-1 0 0 0 0,0 1-1 0 0,-1-1 1 0 0,1-1 0 0 0,-1 1 0 0 0,-1 0 0 0 0,0-1 0 0 0,-6 10 0 0 0,-7 9 104 0 0,-2-1-1 0 0,-31 33 1 0 0,32-41-113 0 0,0 0 1 0 0,-1-1-1 0 0,0-1 0 0 0,-24 14 0 0 0,-89 43-414 0 0,125-69 31 0 0,0 0 1 0 0,0-1-1 0 0,-1 1 1 0 0,1-1 0 0 0,0-1-1 0 0,-1 1 1 0 0,1-1-1 0 0,-1 0 1 0 0,1-1-1 0 0,-1 0 1 0 0,-12-1 0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2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8751 0 0,'0'0'4872'0'0,"0"1"-3585"0"0,-2 20-623 0 0,-1 0 1 0 0,-1-1-1 0 0,-1 1 1 0 0,-13 35-1 0 0,10-31-313 0 0,-16 43 419 0 0,-35 71 0 0 0,-43 60 627 0 0,57-113-769 0 0,-24 39 151 0 0,-46 97-27 0 0,110-211-716 0 0,1-1-1 0 0,0 1 1 0 0,1 0 0 0 0,0 0-1 0 0,1 0 1 0 0,-2 21-1 0 0,3-31-101 0 0,1 1 0 0 0,1 0 0 0 0,-1-1-1 0 0,0 1 1 0 0,0 0 0 0 0,1-1 0 0 0,-1 1-1 0 0,0 0 1 0 0,1-1 0 0 0,0 1 0 0 0,-1-1-1 0 0,1 1 1 0 0,0-1 0 0 0,0 0 0 0 0,0 1-1 0 0,0-1 1 0 0,0 0 0 0 0,0 1 0 0 0,0-1-1 0 0,0 0 1 0 0,1 0 0 0 0,-1 0 0 0 0,0 0-1 0 0,1 0 1 0 0,-1 0 0 0 0,1-1 0 0 0,-1 1-1 0 0,4 1 1 0 0,6-2-1486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2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427 334 8751 0 0,'0'0'8643'0'0,"-3"-8"-7095"0"0,2 1-1286 0 0,1 0 0 0 0,0-1 0 0 0,0 1-1 0 0,1-1 1 0 0,0 1 0 0 0,2-8 0 0 0,0-2 61 0 0,3-24-19 0 0,11-91 210 0 0,-11 73-503 0 0,-6 58-11 0 0,1 1 0 0 0,-1-1 0 0 0,0 0 0 0 0,0 1 0 0 0,0-1-1 0 0,0 0 1 0 0,0 1 0 0 0,0-1 0 0 0,0 1 0 0 0,-1-1 0 0 0,1 0 0 0 0,0 1-1 0 0,0-1 1 0 0,0 1 0 0 0,-1-1 0 0 0,1 1 0 0 0,0-1 0 0 0,-1 0 0 0 0,1 1 0 0 0,0-1-1 0 0,-1 1 1 0 0,1 0 0 0 0,-1-1 0 0 0,1 1 0 0 0,0-1 0 0 0,-1 1 0 0 0,1 0-1 0 0,-1-1 1 0 0,1 1 0 0 0,-1 0 0 0 0,0-1 0 0 0,1 1 0 0 0,-1 0 0 0 0,1 0 0 0 0,-1 0-1 0 0,0-1 1 0 0,1 1 0 0 0,-1 0 0 0 0,1 0 0 0 0,-1 0 0 0 0,0 0 0 0 0,1 0-1 0 0,-2 0 1 0 0,1 0-8 0 0,-3 0-4 0 0,0 0 0 0 0,0 1 1 0 0,0-1-1 0 0,1 1 1 0 0,-1-1-1 0 0,0 1 1 0 0,0 0-1 0 0,1 1 1 0 0,-1-1-1 0 0,1 1 1 0 0,-6 2-1 0 0,-4 4-16 0 0,-18 14-1 0 0,20-13 23 0 0,-255 210 30 0 0,257-211 23 0 0,2-1 0 0 0,-1 1 0 0 0,1 0 0 0 0,1 1 0 0 0,-1 0-1 0 0,2 0 1 0 0,-10 17 0 0 0,14-22-35 0 0,-1 0 1 0 0,1-1-1 0 0,0 1 0 0 0,0 0 0 0 0,1-1 1 0 0,-1 1-1 0 0,1 0 0 0 0,-1 0 0 0 0,1 0 1 0 0,0 0-1 0 0,1 0 0 0 0,-1-1 0 0 0,1 1 1 0 0,0 0-1 0 0,0 0 0 0 0,0-1 0 0 0,0 1 1 0 0,0 0-1 0 0,1-1 0 0 0,0 0 0 0 0,0 1 1 0 0,0-1-1 0 0,0 0 0 0 0,0 0 0 0 0,4 4 0 0 0,-2-3-3 0 0,0 0 0 0 0,1-1 0 0 0,0 1 0 0 0,0-1-1 0 0,0 0 1 0 0,0-1 0 0 0,0 1 0 0 0,1-1 0 0 0,-1 0-1 0 0,1 0 1 0 0,-1 0 0 0 0,1-1 0 0 0,0 0 0 0 0,-1 0-1 0 0,1-1 1 0 0,10 0 0 0 0,5 0 26 0 0,-1-1-1 0 0,0-1 1 0 0,31-8-1 0 0,-42 8-40 0 0,-1 0 0 0 0,1 0 0 0 0,-1-1 0 0 0,0-1-1 0 0,0 0 1 0 0,0 0 0 0 0,0 0 0 0 0,0-1-1 0 0,7-6 1 0 0,-10 6-27 0 0,0 1 0 0 0,0-1 0 0 0,-1-1 0 0 0,0 1-1 0 0,0-1 1 0 0,0 1 0 0 0,0-1 0 0 0,-1 0 0 0 0,0 0 0 0 0,-1-1-1 0 0,1 1 1 0 0,2-11 0 0 0,-3 5-77 0 0,0 0 0 0 0,0 0-1 0 0,0-17 1 0 0,-2 27-50 0 0,-2 2-333 0 0,0 1 469 0 0,1-1 0 0 0,-1 1 1 0 0,1-1-1 0 0,-1 1 0 0 0,1-1 1 0 0,-1 1-1 0 0,1 0 0 0 0,-1 0 1 0 0,1-1-1 0 0,0 1 0 0 0,-1 0 1 0 0,1 0-1 0 0,0 1 0 0 0,0-1 1 0 0,0 0-1 0 0,-2 2 0 0 0,0 2-1 0 0,0 0-1 0 0,-1-1 0 0 0,-3 10 0 0 0,5-8 54 0 0,-1 1 1 0 0,1 0-1 0 0,0 0 0 0 0,1 0 0 0 0,-1 0 0 0 0,1 0 1 0 0,1 0-1 0 0,-1 0 0 0 0,2 8 0 0 0,-1-11-94 0 0,0-1-1 0 0,1 1 0 0 0,-1 0 0 0 0,1-1 1 0 0,0 1-1 0 0,0-1 0 0 0,0 1 1 0 0,1-1-1 0 0,-1 1 0 0 0,1-1 1 0 0,0 0-1 0 0,0 0 0 0 0,0 0 0 0 0,0 0 1 0 0,0 0-1 0 0,1 0 0 0 0,-1-1 1 0 0,1 1-1 0 0,4 3 0 0 0,5 0-721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2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57 7831 0 0,'1'-2'603'0'0,"20"-37"186"0"0,-14 23 8205 0 0,-7 28-7680 0 0,-3 2-1130 0 0,-1 0 1 0 0,-1 0-1 0 0,-8 19 0 0 0,3-8-57 0 0,-222 455 855 0 0,96-250-205 0 0,-15 32 340 0 0,136-234-1017 0 0,-18 39 94 0 0,29-58-211 0 0,0 0 0 0 0,1 0 0 0 0,1 1-1 0 0,0-1 1 0 0,-2 15 0 0 0,5-2-399 0 0,0-20-628 0 0,1-2-332 0 0,8 0-59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2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35 8287 0 0,'0'0'639'0'0,"2"-1"-415"0"0,31-17 908 0 0,-11 6 3929 0 0,-20 11-4253 0 0,2-1-135 0 0,0 2 714 0 0,-28 25-690 0 0,-1-2-1 0 0,-51 38 1 0 0,47-39-376 0 0,-5 7 65 0 0,-60 65 0 0 0,88-88-342 0 0,4-4-23 0 0,0 0 1 0 0,0 0-1 0 0,0 0 0 0 0,1 1 1 0 0,-1-1-1 0 0,1 0 0 0 0,-1 1 1 0 0,1-1-1 0 0,0 1 0 0 0,-2 4 0 0 0,3-4 38 0 0,0-2-58 0 0,1 1-1 0 0,-1-1 1 0 0,0 0-1 0 0,1 0 1 0 0,-1 1-1 0 0,1-1 1 0 0,-1 0-1 0 0,1 0 1 0 0,0 0-1 0 0,-1 0 1 0 0,1 0-1 0 0,0 0 1 0 0,0 0-1 0 0,0 0 1 0 0,0 0-1 0 0,0 0 1 0 0,0 0-1 0 0,0 0 1 0 0,0-1-1 0 0,0 1 1 0 0,2 0-1 0 0,1 1 1 0 0,6 4-28 0 0,0-1 1 0 0,1-1-1 0 0,-1 0 0 0 0,21 4 1 0 0,6 3-98 0 0,-23-6 107 0 0,1 1 1 0 0,24 14-1 0 0,-35-18 82 0 0,0 0-1 0 0,-1 1 0 0 0,1-1 1 0 0,-1 1-1 0 0,0 0 0 0 0,1 0 0 0 0,-1 1 1 0 0,-1-1-1 0 0,1 1 0 0 0,0-1 0 0 0,-1 1 1 0 0,0 0-1 0 0,0 0 0 0 0,2 4 0 0 0,-4-6-4 0 0,1 0 0 0 0,-1 0 0 0 0,0 0 0 0 0,0 0 0 0 0,0 0 0 0 0,0 0 0 0 0,0 0 0 0 0,-1 0 0 0 0,1 0 0 0 0,0 0 0 0 0,-1 0 0 0 0,-1 2-1 0 0,-9 21 386 0 0,9-21-353 0 0,-1 0-1 0 0,-1-1 0 0 0,1 1 0 0 0,0 0 0 0 0,-1-1 0 0 0,0 0 0 0 0,0 0 0 0 0,0 0 0 0 0,0 0 0 0 0,0 0 0 0 0,-6 1 0 0 0,-8 5 211 0 0,-25 7-1 0 0,-180 49-152 0 0,122-38-740 0 0,92-25 60 0 0,0 0 1 0 0,0-1 0 0 0,0 0-1 0 0,-14 0 1 0 0,25-13-9169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1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43 2303 0 0,'57'-28'16863'0'0,"-59"41"-16255"0"0,-2 2-517 0 0,-1-1 1 0 0,0 1-1 0 0,-1-1 1 0 0,-1 0-1 0 0,-12 20 1 0 0,10-19-77 0 0,0 1 0 0 0,1 0 0 0 0,-8 27 0 0 0,9-23-14 0 0,5-16 0 0 0,1 0 0 0 0,-1-1-1 0 0,1 1 1 0 0,0 0 0 0 0,0 0-1 0 0,1 0 1 0 0,-1 0-1 0 0,1 0 1 0 0,0 0 0 0 0,0 0-1 0 0,0 0 1 0 0,0 0 0 0 0,1 0-1 0 0,0 0 1 0 0,-1 0 0 0 0,1-1-1 0 0,1 1 1 0 0,-1 0 0 0 0,1 0-1 0 0,3 6 1 0 0,-4-9 7 0 0,1 1 0 0 0,-1-1 0 0 0,0 1 0 0 0,1-1 1 0 0,-1 0-1 0 0,1 0 0 0 0,0 0 0 0 0,-1 0 0 0 0,1 0 0 0 0,0 0 1 0 0,0 0-1 0 0,-1-1 0 0 0,1 1 0 0 0,0-1 0 0 0,3 1 0 0 0,-1 0 15 0 0,2 1 15 0 0,0 0 0 0 0,0-1 0 0 0,1 0-1 0 0,-1 0 1 0 0,0 0 0 0 0,1-1 0 0 0,-1 0-1 0 0,1-1 1 0 0,-1 1 0 0 0,0-1 0 0 0,1 0-1 0 0,-1-1 1 0 0,8-2 0 0 0,-6 1 54 0 0,0-1 1 0 0,0 0-1 0 0,0-1 0 0 0,0 0 1 0 0,-1 0-1 0 0,0 0 0 0 0,0-1 1 0 0,12-12-1 0 0,8-11 202 0 0,-8 11-116 0 0,-2-1 1 0 0,20-27-1 0 0,-34 41-166 0 0,0 0 0 0 0,0 0-1 0 0,0-1 1 0 0,-1 1 0 0 0,1-1-1 0 0,-1 0 1 0 0,-1 0-1 0 0,1 0 1 0 0,-1 0 0 0 0,0 0-1 0 0,0 0 1 0 0,-1 0-1 0 0,0-8 1 0 0,0 10-12 0 0,-1 0 1 0 0,0 0-1 0 0,0 0 1 0 0,0 0-1 0 0,0 0 0 0 0,-1 0 1 0 0,1 1-1 0 0,-1-1 1 0 0,0 0-1 0 0,0 1 0 0 0,0-1 1 0 0,-1 1-1 0 0,1 0 0 0 0,-1 0 1 0 0,0 0-1 0 0,0 0 1 0 0,0 0-1 0 0,0 0 0 0 0,-1 1 1 0 0,-4-3-1 0 0,3 2-16 0 0,0 0 0 0 0,-1 1 1 0 0,1 0-1 0 0,-1 0 0 0 0,1 0 0 0 0,-1 1 0 0 0,0 0 0 0 0,1 0 1 0 0,-1 0-1 0 0,-9 1 0 0 0,3 0-274 0 0,-1 1 0 0 0,0 1 1 0 0,-20 5-1 0 0,28-6 340 0 0,-1 0-3323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2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5527 0 0,'-2'1'6458'0'0,"-3"0"-5385"0"0,-1 0-1 0 0,1 0 1 0 0,0 1 0 0 0,0 0 0 0 0,0 0 0 0 0,-7 5 0 0 0,4-2-324 0 0,0 1-1 0 0,-14 13 1 0 0,3 1-280 0 0,-26 34-1 0 0,29-30-290 0 0,1 1 0 0 0,1 0 0 0 0,-17 47 0 0 0,26-60-169 0 0,0-2-1 0 0,1 0 0 0 0,1 0 0 0 0,0 0 0 0 0,0 0 0 0 0,1 1 0 0 0,1-1 0 0 0,-1 13 0 0 0,2-19-5 0 0,0-1-1 0 0,0 1 1 0 0,1-1-1 0 0,-1 0 0 0 0,1 1 1 0 0,0-1-1 0 0,0 0 1 0 0,0 1-1 0 0,0-1 1 0 0,0 0-1 0 0,1 0 1 0 0,0 0-1 0 0,0 0 1 0 0,-1 0-1 0 0,2-1 1 0 0,-1 1-1 0 0,0 0 0 0 0,0-1 1 0 0,1 1-1 0 0,0-1 1 0 0,-1 0-1 0 0,1 0 1 0 0,0 0-1 0 0,0 0 1 0 0,5 2-1 0 0,-2-2 6 0 0,1 1 0 0 0,-1-1-1 0 0,0 0 1 0 0,1 0 0 0 0,-1-1 0 0 0,1 0-1 0 0,-1 0 1 0 0,1-1 0 0 0,-1 1 0 0 0,1-1-1 0 0,0-1 1 0 0,-1 1 0 0 0,8-3 0 0 0,-5 1 15 0 0,0-1 0 0 0,-1 0 0 0 0,0 0 0 0 0,0-1 0 0 0,0 0 0 0 0,0-1 1 0 0,0 1-1 0 0,-1-2 0 0 0,9-7 0 0 0,-3 1 16 0 0,0-1 0 0 0,0-1-1 0 0,-2 0 1 0 0,20-30 0 0 0,-16 19-24 0 0,-2-1 0 0 0,15-39 0 0 0,-25 57 30 0 0,0 1 0 0 0,-1-1 0 0 0,0 0 1 0 0,2-12-1 0 0,-4 18-54 0 0,0 0 0 0 0,0 1 0 0 0,0-1 1 0 0,0 0-1 0 0,0 0 0 0 0,0 1 0 0 0,0-1 0 0 0,0 0 0 0 0,-1 0 1 0 0,1 1-1 0 0,-1-1 0 0 0,0 0 0 0 0,1 1 0 0 0,-1-1 0 0 0,0 0 0 0 0,0 1 1 0 0,0-1-1 0 0,0 1 0 0 0,0-1 0 0 0,0 1 0 0 0,0 0 0 0 0,-1-1 1 0 0,1 1-1 0 0,0 0 0 0 0,-1 0 0 0 0,1 0 0 0 0,-3-1 0 0 0,-5-1-127 0 0,0 0 0 0 0,0 0 0 0 0,0 1-1 0 0,0 0 1 0 0,0 1 0 0 0,-1 0-1 0 0,1 1 1 0 0,0 0 0 0 0,-1 0-1 0 0,-17 3 1 0 0,0 2-139 0 0,1 1-1 0 0,-39 14 1 0 0,22-9-1802 0 0,41-10 970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27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40 15231 0 0,'-3'-10'544'0'0,"2"6"-347"0"0,-1 0 0 0 0,1 1 0 0 0,-1-1 0 0 0,0 0 1 0 0,-4-6-1 0 0,5 10-133 0 0,1 0-1 0 0,-1 0 1 0 0,0-1 0 0 0,1 1-1 0 0,-1 0 1 0 0,0 0 0 0 0,0 0 0 0 0,1 0-1 0 0,-1 0 1 0 0,0 0 0 0 0,0 1-1 0 0,1-1 1 0 0,-1 0 0 0 0,0 0 0 0 0,1 0-1 0 0,-1 1 1 0 0,0-1 0 0 0,1 0-1 0 0,-1 1 1 0 0,0-1 0 0 0,1 0 0 0 0,-2 2-1 0 0,-2 1 38 0 0,0 1-1 0 0,0-1 1 0 0,0 1-1 0 0,0 0 1 0 0,0 0-1 0 0,1 1 0 0 0,0-1 1 0 0,-3 7-1 0 0,-20 42 33 0 0,12-22 73 0 0,-165 417 1526 0 0,99-225-1252 0 0,-23 68-140 0 0,45-131-240 0 0,47-136-74 0 0,-1 0 1 0 0,-1-1-1 0 0,-1-1 0 0 0,-24 30 1 0 0,33-46-8 0 0,-1 0 1 0 0,0-1-1 0 0,-12 10 1 0 0,16-13-13 0 0,0-1 0 0 0,0 1 0 0 0,0-1-1 0 0,0 0 1 0 0,-1 0 0 0 0,1 0 0 0 0,-1 0 0 0 0,1 0 0 0 0,0 0 0 0 0,-1-1-1 0 0,1 1 1 0 0,-1-1 0 0 0,0 0 0 0 0,1 1 0 0 0,-1-1 0 0 0,-2-1-1 0 0,4 1 1 0 0,-1-1-1 0 0,1 0 0 0 0,-1 0 0 0 0,1 0 0 0 0,0 0 0 0 0,0 0 0 0 0,-1 0 1 0 0,1 0-1 0 0,0 0 0 0 0,0 0 0 0 0,0-1 0 0 0,0 1 0 0 0,0 0 1 0 0,0-1-1 0 0,1 1 0 0 0,-1-1 0 0 0,0 1 0 0 0,1-1 0 0 0,-1 1 0 0 0,1-1 1 0 0,-1 1-1 0 0,1-1 0 0 0,0 0 0 0 0,0-2 0 0 0,-1-5 16 0 0,0 0-1 0 0,1 1 1 0 0,1-12-1 0 0,1 5-11 0 0,1 1-1 0 0,0 0 1 0 0,1-1-1 0 0,0 1 1 0 0,1 1-1 0 0,1-1 0 0 0,8-13 1 0 0,58-87 45 0 0,-55 92-114 0 0,0 0 0 0 0,1 0 0 0 0,1 2-1 0 0,28-23 1 0 0,-37 34 32 0 0,1 1 1 0 0,0 0-1 0 0,1 1 0 0 0,-1 1 1 0 0,1 0-1 0 0,0 0 0 0 0,1 1 1 0 0,-1 1-1 0 0,1 0 0 0 0,0 1 1 0 0,15-2-1 0 0,-22 5 22 0 0,1 0 0 0 0,0 0 0 0 0,0 1 0 0 0,-1 0 0 0 0,1 0 0 0 0,0 1-1 0 0,-1-1 1 0 0,1 2 0 0 0,-1-1 0 0 0,0 1 0 0 0,0 0 0 0 0,0 0 0 0 0,8 6 0 0 0,8 6 293 0 0,40 37 0 0 0,-56-46-188 0 0,6 4 100 0 0,-1 0 0 0 0,-1 1 0 0 0,0 1 0 0 0,-1-1-1 0 0,0 2 1 0 0,13 23 0 0 0,-20-32-170 0 0,0 1 0 0 0,0-1 0 0 0,0 1 0 0 0,-1-1 0 0 0,1 1 0 0 0,-1 0-1 0 0,-1 0 1 0 0,1 0 0 0 0,0-1 0 0 0,-1 1 0 0 0,0 0 0 0 0,0 0 0 0 0,-1 0 0 0 0,0 0 0 0 0,1 0 0 0 0,-1-1 0 0 0,-1 1 0 0 0,1 0 0 0 0,-1-1-1 0 0,0 1 1 0 0,0-1 0 0 0,0 0 0 0 0,0 1 0 0 0,-6 6 0 0 0,0-2 13 0 0,0 0 0 0 0,-1 0 0 0 0,0-1 0 0 0,0-1 0 0 0,-1 1 0 0 0,-20 11 0 0 0,-69 27 118 0 0,92-43-146 0 0,-28 11-18 0 0,0-2 0 0 0,-1-1 0 0 0,-72 11 0 0 0,81-19-135 0 0,1-1-1 0 0,-1-1 1 0 0,1-1-1 0 0,-1-1 1 0 0,1-1 0 0 0,-36-9-1 0 0,60 11 132 0 0,-3-1-109 0 0,0 0-1 0 0,0-1 1 0 0,1 1 0 0 0,-1-1 0 0 0,-9-5 0 0 0,14 7 78 0 0,-1-1 0 0 0,0 1 0 0 0,0-1 0 0 0,1 0 0 0 0,-1 1 0 0 0,0-1 0 0 0,1 0 0 0 0,-1 0 0 0 0,0 0 0 0 0,1 1 0 0 0,-1-1 0 0 0,1 0 0 0 0,0 0 0 0 0,-1 0 1 0 0,1 0-1 0 0,0 0 0 0 0,-1 0 0 0 0,1 0 0 0 0,0 0 0 0 0,0 0 0 0 0,0 0 0 0 0,0 0 0 0 0,0 0 0 0 0,0 0 0 0 0,0 0 0 0 0,0 0 0 0 0,0 0 0 0 0,0 0 0 0 0,1 0 0 0 0,-1 0 0 0 0,0 0 0 0 0,1 1 0 0 0,-1-1 0 0 0,1 0 0 0 0,-1 0 0 0 0,1 0 0 0 0,0-1 0 0 0,13-17-1729 0 0,10-2-463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2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87 8287 0 0,'0'0'639'0'0,"0"2"-415"0"0,-3 7-445 0 0,-4 13 2167 0 0,6-20-1045 0 0,1 1 1 0 0,-1-1-1 0 0,1 1 1 0 0,0-1 0 0 0,0 1-1 0 0,0-1 1 0 0,0 3-1 0 0,1-3-747 0 0,0 0 0 0 0,0-1-1 0 0,0 1 1 0 0,0 0 0 0 0,1-1-1 0 0,-1 1 1 0 0,0-1 0 0 0,1 1-1 0 0,-1-1 1 0 0,1 0 0 0 0,0 0-1 0 0,-1 1 1 0 0,1-1 0 0 0,0 0-1 0 0,-1-1 1 0 0,1 1 0 0 0,0 0 0 0 0,3 0-1 0 0,3 1 4 0 0,1 0 0 0 0,-1-1 0 0 0,1 0 0 0 0,-1-1 0 0 0,1 0 0 0 0,0 0 1 0 0,-1-1-1 0 0,1 0 0 0 0,0 0 0 0 0,-1-1 0 0 0,0 0 0 0 0,1 0 0 0 0,11-6 0 0 0,-5 1-33 0 0,45-23 116 0 0,-55 28-236 0 0,0-1 1 0 0,-1 0-1 0 0,0 0 1 0 0,0 0-1 0 0,0-1 1 0 0,0 0 0 0 0,0 0-1 0 0,-1 0 1 0 0,6-8-1 0 0,-8 10-17 0 0,0 0 0 0 0,0 0-1 0 0,0 0 1 0 0,0 0 0 0 0,0 0 0 0 0,-1 0 0 0 0,1 0-1 0 0,-1 0 1 0 0,1 0 0 0 0,-1 0 0 0 0,0 0-1 0 0,0 0 1 0 0,0-1 0 0 0,0 1 0 0 0,0 0 0 0 0,0 0-1 0 0,-1 0 1 0 0,1 0 0 0 0,-1 0 0 0 0,0 0-1 0 0,1 0 1 0 0,-1 0 0 0 0,0 0 0 0 0,0 0 0 0 0,0 0-1 0 0,0 0 1 0 0,-1 1 0 0 0,1-1 0 0 0,0 0-1 0 0,-1 1 1 0 0,1-1 0 0 0,-1 1 0 0 0,0-1 0 0 0,1 1-1 0 0,-1 0 1 0 0,0 0 0 0 0,0 0 0 0 0,0 0-1 0 0,0 0 1 0 0,0 0 0 0 0,0 0 0 0 0,0 1-1 0 0,0-1 1 0 0,0 1 0 0 0,0-1 0 0 0,0 1 0 0 0,0 0-1 0 0,-3 0 1 0 0,-7 1-63 0 0,-1 1 0 0 0,1 1 1 0 0,0 0-1 0 0,0 0 0 0 0,0 2 0 0 0,-22 9 0 0 0,-64 44-3 0 0,95-56 81 0 0,-37 23 19 0 0,-42 36 0 0 0,69-50 14 0 0,1 1 0 0 0,0 0-1 0 0,0 0 1 0 0,1 1 0 0 0,1 1 0 0 0,-15 25-1 0 0,23-36-25 0 0,0 1-1 0 0,1-1 0 0 0,-1 0 0 0 0,1 1 0 0 0,0-1 0 0 0,0 1 0 0 0,1-1 1 0 0,-1 1-1 0 0,1-1 0 0 0,-1 1 0 0 0,1 0 0 0 0,0-1 0 0 0,0 1 1 0 0,1 0-1 0 0,-1-1 0 0 0,1 1 0 0 0,2 5 0 0 0,-2-5 2 0 0,1-1 1 0 0,0 1-1 0 0,0-1 0 0 0,1 1 1 0 0,-1-1-1 0 0,1 0 0 0 0,-1 1 1 0 0,1-1-1 0 0,0-1 0 0 0,0 1 1 0 0,1 0-1 0 0,-1-1 0 0 0,0 0 0 0 0,8 4 1 0 0,11 4-7 0 0,0-2 1 0 0,0-1-1 0 0,1 0 0 0 0,0-2 1 0 0,0-1-1 0 0,30 3 0 0 0,-35-6-191 0 0,47 4-375 0 0,-22-7-3060 0 0,-30 0-3224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28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85 202 5527 0 0,'0'0'423'0'0,"-2"0"-278"0"0,-1 2 407 0 0,0-1 0 0 0,0 1 0 0 0,0 0 0 0 0,0 0 0 0 0,0 0 0 0 0,0 0-1 0 0,0 0 1 0 0,1 1 0 0 0,-1-1 0 0 0,1 1 0 0 0,-1 0 0 0 0,-3 5 0 0 0,3-2-87 0 0,1 0-1 0 0,-1-1 1 0 0,1 1 0 0 0,0 0 0 0 0,0 0 0 0 0,-2 12 0 0 0,2 0 78 0 0,1 0-1 0 0,1 0 0 0 0,0 1 0 0 0,4 21 0 0 0,-2-24-240 0 0,0-7-157 0 0,-1 0 0 0 0,0 0 0 0 0,-1 0 0 0 0,0 0 0 0 0,-2 11 0 0 0,2-19-133 0 0,0 0 0 0 0,0 0-1 0 0,0 0 1 0 0,0 0 0 0 0,-1 0 0 0 0,1-1-1 0 0,0 1 1 0 0,-1 0 0 0 0,1 0 0 0 0,-1 0-1 0 0,1-1 1 0 0,-1 1 0 0 0,1 0-1 0 0,-1 0 1 0 0,0-1 0 0 0,1 1 0 0 0,-1 0-1 0 0,0-1 1 0 0,1 1 0 0 0,-1-1 0 0 0,0 1-1 0 0,0-1 1 0 0,1 1 0 0 0,-1-1-1 0 0,0 0 1 0 0,0 1 0 0 0,0-1 0 0 0,0 0-1 0 0,-1 1 1 0 0,0-1 63 0 0,-7-18 144 0 0,9 15-214 0 0,0-1 1 0 0,0 1-1 0 0,0 0 1 0 0,0-1-1 0 0,0 1 1 0 0,1 0-1 0 0,0 0 1 0 0,-1-1-1 0 0,1 1 1 0 0,0 0-1 0 0,1 0 1 0 0,-1 0-1 0 0,3-3 1 0 0,2-6 25 0 0,16-19-1 0 0,-1 3-39 0 0,0-1-33 0 0,2 1 0 0 0,0 0 1 0 0,48-41-1 0 0,-44 48 19 0 0,1 1 0 0 0,52-28 0 0 0,-65 40 39 0 0,1 1 0 0 0,0 1 0 0 0,0 0 1 0 0,0 1-1 0 0,0 1 0 0 0,1 1 0 0 0,25-3 0 0 0,-37 6 31 0 0,-1 0-1 0 0,1 0 0 0 0,0 0 1 0 0,-1 1-1 0 0,1-1 0 0 0,-1 1 1 0 0,1 0-1 0 0,-1 1 1 0 0,1-1-1 0 0,7 4 0 0 0,-10-3-11 0 0,1 0 0 0 0,0 0 0 0 0,-1 0 0 0 0,1 0 0 0 0,-1 0 0 0 0,0 0 0 0 0,0 1 0 0 0,0-1 0 0 0,0 1 0 0 0,0-1 0 0 0,0 1 0 0 0,-1 0-1 0 0,1 0 1 0 0,-1 0 0 0 0,0 0 0 0 0,1 4 0 0 0,1 4 10 0 0,-1 1 0 0 0,-1-1-1 0 0,0 1 1 0 0,0 0-1 0 0,-1-1 1 0 0,-1 1 0 0 0,0-1-1 0 0,0 1 1 0 0,-1-1 0 0 0,-1 1-1 0 0,0-1 1 0 0,-1 0 0 0 0,0 0-1 0 0,0 0 1 0 0,-1-1 0 0 0,-1 0-1 0 0,-9 14 1 0 0,-62 80 352 0 0,76-103-247 0 0,-2-11 23 0 0,2 7-171 0 0,1 0-1 0 0,0 0 1 0 0,1 0 0 0 0,-1 0-1 0 0,0 0 1 0 0,1 0-1 0 0,0 0 1 0 0,0 1 0 0 0,0-1-1 0 0,0 0 1 0 0,2-4-1 0 0,20-31-32 0 0,-14 23-22 0 0,16-26-238 0 0,2 1 1 0 0,1 2 0 0 0,43-45-1 0 0,-57 68 98 0 0,2 0-1 0 0,0 1 1 0 0,1 1-1 0 0,0 0 1 0 0,1 1 0 0 0,0 1-1 0 0,1 1 1 0 0,0 1-1 0 0,36-13 1 0 0,-37 17 154 0 0,-1 1-1 0 0,1 1 1 0 0,0 1 0 0 0,0 0 0 0 0,22 1-1 0 0,-32 1 146 0 0,-1 0 0 0 0,1 1 0 0 0,0 0 0 0 0,-1 0 0 0 0,0 1 0 0 0,1 0 0 0 0,-1 0 0 0 0,0 1 0 0 0,0 0 0 0 0,0 0-1 0 0,-1 1 1 0 0,1-1 0 0 0,-1 2 0 0 0,12 8 0 0 0,-17-11-62 0 0,1 0 0 0 0,-1 0 0 0 0,0 0 0 0 0,0 0 0 0 0,0 0 0 0 0,0 0 0 0 0,0 0 0 0 0,0 1 0 0 0,-1-1 1 0 0,1 0-1 0 0,-1 0 0 0 0,1 5 0 0 0,-1 27 106 0 0,0-34-145 0 0,-3 29 92 0 0,-2-1 0 0 0,0 0-1 0 0,-3 0 1 0 0,-12 32 0 0 0,-7 31 67 0 0,10-35-166 0 0,-3 14-61 0 0,20-68-56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2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29 6911 0 0,'-1'-2'3047'0'0,"-2"0"-2796"0"0,1-1 1 0 0,-1 1-1 0 0,0-1 0 0 0,0 1 1 0 0,0 0-1 0 0,0 0 0 0 0,0 1 1 0 0,-1-1-1 0 0,1 1 0 0 0,-1-1 1 0 0,1 1-1 0 0,-1 0 0 0 0,1 0 0 0 0,-1 1 1 0 0,1-1-1 0 0,-1 1 0 0 0,0 0 1 0 0,1 0-1 0 0,-1 0 0 0 0,-5 1 1 0 0,-4 0-4 0 0,-1 1 0 0 0,1 0-1 0 0,-1 1 1 0 0,-16 6 0 0 0,4 2 70 0 0,0 0 1 0 0,0 2-1 0 0,2 1 0 0 0,-37 25 0 0 0,21-8 863 0 0,-61 60-1 0 0,87-78-945 0 0,-30 34 612 0 0,40-42-735 0 0,0 0 0 0 0,0 0 0 0 0,0 1 0 0 0,1 0 1 0 0,0-1-1 0 0,0 1 0 0 0,-2 8 0 0 0,4-12-78 0 0,1-1 1 0 0,0 0-1 0 0,-1 1 1 0 0,1-1-1 0 0,0 0 1 0 0,0 1-1 0 0,-1-1 1 0 0,1 1-1 0 0,0-1 1 0 0,0 0-1 0 0,1 1 1 0 0,-1-1-1 0 0,0 1 1 0 0,0-1-1 0 0,1 0 1 0 0,-1 1-1 0 0,1-1 1 0 0,-1 0-1 0 0,1 0 1 0 0,0 1-1 0 0,-1-1 0 0 0,1 0 1 0 0,1 1-1 0 0,0 0 0 0 0,-1-1 1 0 0,1 0-1 0 0,0 0 0 0 0,0 1 0 0 0,0-1 0 0 0,0-1 0 0 0,0 1 0 0 0,0 0 0 0 0,0 0 0 0 0,0-1 0 0 0,0 1 0 0 0,0-1 0 0 0,3 1 0 0 0,5-1 47 0 0,-1 0-1 0 0,1 0 0 0 0,-1-1 0 0 0,1 0 0 0 0,15-4 0 0 0,-3-2-149 0 0,1-2 0 0 0,-1 0 0 0 0,-1-2 0 0 0,0 0 0 0 0,0-1 0 0 0,-1-1 0 0 0,-1-1-1 0 0,0-1 1 0 0,-1-1 0 0 0,19-19 0 0 0,86-84-1691 0 0,-122 117 1516 0 0,-5 14-264 0 0,-27 51 432 0 0,22-48 64 0 0,1 0 0 0 0,1 1 0 0 0,1 0 0 0 0,0 0 0 0 0,-7 32 0 0 0,9-11-1541 0 0,6-19-5338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2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185 435 14279 0 0,'0'0'1298'0'0,"-2"1"-1069"0"0,-2 3 175 0 0,0-1-1 0 0,0 0 1 0 0,-1 0 0 0 0,1-1 0 0 0,-1 1-1 0 0,0-1 1 0 0,0 0 0 0 0,0 0 0 0 0,0 0-1 0 0,0-1 1 0 0,0 0 0 0 0,0 0 0 0 0,-1 0-1 0 0,1-1 1 0 0,-8 0 0 0 0,10-1-348 0 0,-1 0 1 0 0,1 0-1 0 0,0 0 0 0 0,0 0 1 0 0,0-1-1 0 0,0 0 0 0 0,0 1 1 0 0,1-1-1 0 0,-1 0 0 0 0,0 0 1 0 0,1-1-1 0 0,-1 1 0 0 0,1 0 1 0 0,-3-4-1 0 0,-1-2-37 0 0,1-1 0 0 0,-1 1 0 0 0,1-1-1 0 0,1 0 1 0 0,-1 0 0 0 0,2 0 0 0 0,-1 0 0 0 0,1-1-1 0 0,-2-9 1 0 0,3 5-24 0 0,0 0 0 0 0,0-1 0 0 0,1 1 0 0 0,1 0 0 0 0,3-25-1 0 0,-2 30-54 0 0,1 0-1 0 0,0 0 0 0 0,0 0 0 0 0,1 0 1 0 0,1 0-1 0 0,-1 0 0 0 0,1 1 0 0 0,1 0 1 0 0,0 0-1 0 0,0 0 0 0 0,0 0 0 0 0,1 1 0 0 0,0 0 1 0 0,1 0-1 0 0,13-11 0 0 0,-7 9-131 0 0,1-1 0 0 0,0 2 0 0 0,0 0 0 0 0,1 0 0 0 0,0 2 0 0 0,1 0-1 0 0,0 0 1 0 0,18-3 0 0 0,-17 5-52 0 0,1 0-1 0 0,0 1 0 0 0,36-1 1 0 0,-49 4 250 0 0,1 0 0 0 0,-1 0 1 0 0,0 1-1 0 0,1 0 0 0 0,-1 0 0 0 0,0 1 1 0 0,0-1-1 0 0,1 1 0 0 0,-1 0 1 0 0,0 0-1 0 0,-1 1 0 0 0,1 0 0 0 0,0 0 1 0 0,-1 0-1 0 0,1 0 0 0 0,-1 0 1 0 0,6 8-1 0 0,-2-1 228 0 0,-1 0 1 0 0,0 0 0 0 0,-1 1-1 0 0,0 0 1 0 0,-1 0-1 0 0,0 1 1 0 0,-1-1 0 0 0,0 1-1 0 0,-1 0 1 0 0,0 0-1 0 0,-1 1 1 0 0,0-1-1 0 0,-1 0 1 0 0,0 1 0 0 0,-2 21-1 0 0,0-27-209 0 0,0 0 0 0 0,-1 0 0 0 0,0 0 0 0 0,0 0 1 0 0,0 0-1 0 0,-1 0 0 0 0,0-1 0 0 0,0 1 0 0 0,-1-1 0 0 0,1 0 0 0 0,-7 7 0 0 0,4-5-32 0 0,-2 0 1 0 0,1-1-1 0 0,-1 0 0 0 0,0-1 1 0 0,0 1-1 0 0,-1-1 0 0 0,-9 4 0 0 0,-5 2-326 0 0,-1-2 0 0 0,0-1 0 0 0,-1-1 0 0 0,0-1-1 0 0,-34 5 1 0 0,47-9 33 0 0,-1-2 0 0 0,-17 1 1 0 0,4-5-1325 0 0,22 2 547 0 0,0 0-1 0 0,0-1 1 0 0,0 1-1 0 0,-6-5 1 0 0,-4-3-4877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2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0 11055 0 0,'0'0'852'0'0,"-2"1"-560"0"0,-11 5 119 0 0,1 1-1 0 0,0 0 1 0 0,0 1-1 0 0,1 0 1 0 0,-11 11-1 0 0,-50 54 1173 0 0,39-32-721 0 0,-54 85 0 0 0,-16 56 142 0 0,34-56-668 0 0,-19 18 49 0 0,67-115 21 0 0,-1-1 0 0 0,-42 44 1 0 0,6-20 290 0 0,32-29-543 0 0,0 1-1 0 0,-22 27 1 0 0,46-49-331 0 0,15-1-6018 0 0,4-2-561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3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73 275 16207 0 0,'0'0'1470'0'0,"1"-1"-1209"0"0,51-10 829 0 0,-1-2 1 0 0,-1-2-1 0 0,0-3 0 0 0,48-25 1 0 0,-12 0-758 0 0,-73 35-322 0 0,-1 0-1 0 0,0-1 0 0 0,0 0 1 0 0,14-16-1 0 0,-22 21-45 0 0,0 0-1 0 0,-1-1 1 0 0,0 1-1 0 0,0-1 1 0 0,0 0-1 0 0,2-6 0 0 0,-4 11 18 0 0,-1-1-1 0 0,1 0 0 0 0,-1 0 0 0 0,0 0 1 0 0,1 0-1 0 0,-1 1 0 0 0,0-1 0 0 0,0 0 1 0 0,0 0-1 0 0,0 0 0 0 0,1 0 0 0 0,-1 0 0 0 0,0 0 1 0 0,-1 0-1 0 0,1 0 0 0 0,0 0 0 0 0,0 0 1 0 0,0 1-1 0 0,0-1 0 0 0,-1 0 0 0 0,1 0 1 0 0,0 0-1 0 0,-1 0 0 0 0,1 0 0 0 0,-1 1 0 0 0,1-1 1 0 0,-1 0-1 0 0,1 0 0 0 0,-1 1 0 0 0,0-1 1 0 0,1 0-1 0 0,-1 1 0 0 0,0-1 0 0 0,1 0 1 0 0,-1 1-1 0 0,0-1 0 0 0,0 1 0 0 0,0 0 0 0 0,1-1 1 0 0,-1 1-1 0 0,0 0 0 0 0,0-1 0 0 0,0 1 1 0 0,-1 0-1 0 0,-3-1-40 0 0,0 0 0 0 0,1 1-1 0 0,-1 0 1 0 0,0 0 0 0 0,1 0 0 0 0,-1 1 0 0 0,0 0 0 0 0,1 0 0 0 0,-6 1 0 0 0,-41 17-250 0 0,39-14 276 0 0,-159 80-126 0 0,135-66 199 0 0,15-7 101 0 0,0 1 1 0 0,0 0-1 0 0,2 1 1 0 0,0 1-1 0 0,0 1 1 0 0,-28 32-1 0 0,40-40-41 0 0,1 1 0 0 0,0 1 0 0 0,0-1 0 0 0,0 1 0 0 0,1 0-1 0 0,1 0 1 0 0,-5 14 0 0 0,7-16-43 0 0,1 0 0 0 0,-1 1 1 0 0,1-1-1 0 0,0 0 0 0 0,1 1 0 0 0,0-1 0 0 0,0 1 0 0 0,1-1 0 0 0,0 0 0 0 0,4 14 0 0 0,-2-12-22 0 0,0-1 0 0 0,0 0-1 0 0,1 0 1 0 0,0 0 0 0 0,0 0 0 0 0,1 0 0 0 0,1-1-1 0 0,-1 0 1 0 0,1 0 0 0 0,9 8 0 0 0,-10-11-11 0 0,1 0 1 0 0,0 0 0 0 0,1-1-1 0 0,-1 1 1 0 0,1-1 0 0 0,0-1-1 0 0,0 1 1 0 0,0-1 0 0 0,0 0-1 0 0,0-1 1 0 0,1 0 0 0 0,0 0-1 0 0,9 1 1 0 0,-4-2 2 0 0,-1-1 0 0 0,1 0-1 0 0,0-1 1 0 0,0 0 0 0 0,-1-1-1 0 0,23-6 1 0 0,70-28-1262 0 0,-67 20 54 0 0,-1-2-46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3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5527 0 0,'0'0'12936'0'0,"0"4"-11980"0"0,-4 20-269 0 0,-2-1 1 0 0,0 1-1 0 0,-1-1 0 0 0,-14 30 1 0 0,-2 6-274 0 0,9-20-654 0 0,-32 60 1 0 0,43-90-560 0 0,2-5-827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3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15751 0 0,'0'0'1704'0'0,"-11"12"-1704"0"0,3 0 128 0 0,6 5 0 0 0,4-1-8 0 0,6 0 0 0 0,2 1-320 0 0,7-1-64 0 0,5-2-16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1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15 15175 0 0,'9'-14'3020'0'0,"-16"23"-1572"0"0,-6 10-1070 0 0,2 0 0 0 0,-15 31 0 0 0,3-3 8 0 0,-114 202 1001 0 0,19-41-1125 0 0,42-76-171 0 0,42-76-467 0 0,-2 0 0 0 0,-3-2 0 0 0,-2-2 0 0 0,-3-2 0 0 0,-1-2 0 0 0,-79 64 0 0 0,97-87-2678 0 0,26-23 1308 0 0</inkml:trace>
  <inkml:trace contextRef="#ctx0" brushRef="#br0" timeOffset="1">15 660 8287 0 0,'-15'-7'11403'0'0,"18"7"-11202"0"0,0 1 0 0 0,-1 0 1 0 0,1-1-1 0 0,0 0 0 0 0,-1 1 0 0 0,1-1 0 0 0,0 0 1 0 0,0-1-1 0 0,2 1 0 0 0,3-1 52 0 0,61-5 827 0 0,95-20 0 0 0,-87 12-700 0 0,61-8 10 0 0,152-29-1807 0 0,-258 45-181 0 0,-2-1-81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3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443 934 11519 0 0,'0'0'3222'0'0,"2"0"-2130"0"0,2-1-815 0 0,0 0-1 0 0,0 1 1 0 0,0-1 0 0 0,0-1 0 0 0,0 1 0 0 0,-1-1 0 0 0,1 1 0 0 0,0-1 0 0 0,-1 0 0 0 0,1 0 0 0 0,-1-1 0 0 0,0 1 0 0 0,0-1-1 0 0,0 1 1 0 0,0-1 0 0 0,0 0 0 0 0,0 0 0 0 0,3-7 0 0 0,5-4-74 0 0,-2-1 0 0 0,16-33 0 0 0,8-31 348 0 0,-3-1-1 0 0,29-120 1 0 0,-51 161-590 0 0,-1 0 1 0 0,-1 0-1 0 0,-3-1 0 0 0,-1 1 1 0 0,-2-1-1 0 0,-1 0 0 0 0,-9-44 1 0 0,9 77-101 0 0,0-1 0 0 0,-1 1 0 0 0,-1-1 0 0 0,1 1-1 0 0,-1 0 1 0 0,0 0 0 0 0,-7-11 0 0 0,9 16 108 0 0,0 0 0 0 0,-1 0-1 0 0,1 1 1 0 0,0-1 0 0 0,-1 1-1 0 0,1-1 1 0 0,-1 1 0 0 0,1 0-1 0 0,-1-1 1 0 0,0 1 0 0 0,0 0-1 0 0,1 0 1 0 0,-1 0 0 0 0,0 0-1 0 0,0 1 1 0 0,0-1 0 0 0,0 0-1 0 0,0 1 1 0 0,0 0 0 0 0,0-1-1 0 0,0 1 1 0 0,0 0 0 0 0,-1 0-1 0 0,1 0 1 0 0,0 0 0 0 0,0 0-1 0 0,0 1 1 0 0,0-1 0 0 0,0 1-1 0 0,0-1 1 0 0,0 1 0 0 0,-3 1-1 0 0,-7 3 7 0 0,1 1 0 0 0,0 0 0 0 0,0 1 0 0 0,1 0 0 0 0,0 1 0 0 0,0 0 0 0 0,-15 17 0 0 0,13-12-26 0 0,2 1 1 0 0,-1 0 0 0 0,2 0-1 0 0,0 1 1 0 0,-7 17-1 0 0,2 4-28 0 0,1 1-1 0 0,1 0 1 0 0,3 1 0 0 0,-8 53-1 0 0,-12 300 216 0 0,22-238-104 0 0,4-98 22 0 0,-3 0-1 0 0,-2-1 0 0 0,-3 0 1 0 0,-2 0-1 0 0,-30 76 0 0 0,19-69-53 0 0,-4-2 0 0 0,-44 73 0 0 0,60-112 1 0 0,2-4-4 0 0,0 0 0 0 0,-1-1-1 0 0,0 1 1 0 0,-1-2 0 0 0,-24 23 0 0 0,35-37-17 0 0,0 0 0 0 0,1 1 0 0 0,-1-1 0 0 0,1 0 1 0 0,-1 0-1 0 0,0 0 0 0 0,1 1 0 0 0,-1-1 1 0 0,1 0-1 0 0,-1 0 0 0 0,0 0 0 0 0,1 0 1 0 0,-1 0-1 0 0,0 0 0 0 0,1 0 0 0 0,-1 0 0 0 0,0 0 1 0 0,0 0-1 0 0,-16-13-11706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32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11975 0 0,'0'0'923'0'0,"2"2"-378"0"0,3 3-44 0 0,1 0-1 0 0,-1-1 1 0 0,1 0 0 0 0,-1 0-1 0 0,1-1 1 0 0,0 0-1 0 0,0 0 1 0 0,1 0-1 0 0,-1-1 1 0 0,8 2-1 0 0,-4-1-57 0 0,1-1-1 0 0,-1-1 0 0 0,1 0 1 0 0,-1 0-1 0 0,1-1 0 0 0,12-2 1 0 0,35-6 1079 0 0,83-23 0 0 0,-72 14-1200 0 0,59-13-1408 0 0,-85 20-473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3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0 5063 0 0,'0'0'7018'0'0,"-1"3"-4945"0"0,-12 18-873 0 0,-26 39 239 0 0,30-47-1080 0 0,1 1 0 0 0,0 0 0 0 0,-8 23 0 0 0,-8 14 11 0 0,-91 207-219 0 0,79-168-106 0 0,-67 121-1 0 0,-218 336 100 0 0,248-432-300 0 0,72-113 18 0 0,3-5-2210 0 0,8-14-3570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3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107 302 919 0 0,'-32'1'-142'0'0,"-8"2"3392"0"0,12 6 7836 0 0,28-9-11002 0 0,-1 1 0 0 0,1-1 0 0 0,0 0 0 0 0,-1 0 0 0 0,1 0 0 0 0,0 0 0 0 0,-1 0 0 0 0,1 1 0 0 0,0-1 0 0 0,0 0 0 0 0,-1 0 0 0 0,1 1 0 0 0,0-1 0 0 0,-1 0 0 0 0,1 0 0 0 0,0 1 0 0 0,0-1 0 0 0,0 0 0 0 0,-1 1 0 0 0,1-1 0 0 0,0 0 0 0 0,0 1 0 0 0,0-1 0 0 0,0 0 1 0 0,0 1-1 0 0,0-1 0 0 0,-1 1 0 0 0,1-1 0 0 0,0 0 0 0 0,0 1 0 0 0,0-1 0 0 0,0 0 0 0 0,0 1 0 0 0,1-1 0 0 0,-1 1 0 0 0,0-1 0 0 0,0 0 0 0 0,0 1 0 0 0,0-1 0 0 0,0 0 0 0 0,0 1 0 0 0,1-1 0 0 0,5 14 532 0 0,-4-11-553 0 0,1-1 1 0 0,-1 0 0 0 0,1 0-1 0 0,0 0 1 0 0,0 0-1 0 0,-1 0 1 0 0,1-1-1 0 0,0 1 1 0 0,1-1-1 0 0,-1 0 1 0 0,0 1 0 0 0,0-2-1 0 0,6 2 1 0 0,4 0 135 0 0,1 0 1 0 0,14-1 0 0 0,4-1 133 0 0,-1-2 0 0 0,37-6 0 0 0,63-19 183 0 0,91-40 14 0 0,-1-15-168 0 0,-71 25-246 0 0,157-56-1968 0 0,-271 99 5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3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0 6911 0 0,'0'0'2494'0'0,"0"3"-513"0"0,1 9-307 0 0,-1-1 0 0 0,-1 21 1 0 0,-14 55 147 0 0,8-54-1090 0 0,-19 79 456 0 0,-74 195 0 0 0,72-233-1107 0 0,-4-1 0 0 0,-61 106 0 0 0,42-100-10 0 0,-4-2 0 0 0,-3-3 0 0 0,-3-2 1 0 0,-97 88-1 0 0,151-154-55 0 0,-3 4-12 0 0,-1-1 0 0 0,0-1 0 0 0,-22 13 0 0 0,33-21-16 0 0,0 0 1 0 0,-1-1-1 0 0,1 1 0 0 0,0-1 1 0 0,0 1-1 0 0,-1-1 0 0 0,1 1 1 0 0,0 0-1 0 0,0-1 0 0 0,0 1 1 0 0,0-1-1 0 0,-1 1 0 0 0,1-1 1 0 0,0 1-1 0 0,0-1 0 0 0,0 1 1 0 0,0-1-1 0 0,0 1 0 0 0,0-1 1 0 0,1-3-24 0 0,-1 0 1 0 0,1 0 0 0 0,0 0 0 0 0,0 0-1 0 0,0 0 1 0 0,0 0 0 0 0,1 1 0 0 0,-1-1 0 0 0,1 0-1 0 0,4-4 1 0 0,27-36-228 0 0,-18 25 155 0 0,10-12 37 0 0,1 1 0 0 0,1 1 0 0 0,2 1-1 0 0,1 1 1 0 0,59-40 0 0 0,-87 66 72 0 0,11-8-9 0 0,1 1-1 0 0,28-13 0 0 0,-37 20 18 0 0,-1-1 0 0 0,1 1 0 0 0,-1 0 0 0 0,1 0 0 0 0,0 0 0 0 0,5 1 1 0 0,-7 0 5 0 0,-1 0 1 0 0,0 0 0 0 0,0 0 0 0 0,1 1-1 0 0,-1-1 1 0 0,0 1 0 0 0,0-1 0 0 0,0 1 0 0 0,0 0-1 0 0,0 0 1 0 0,0 0 0 0 0,0 0 0 0 0,0 0-1 0 0,2 2 1 0 0,-1 0 15 0 0,-1 0 0 0 0,1 0-1 0 0,-1 0 1 0 0,0 0 0 0 0,1 0 0 0 0,-1 1 0 0 0,-1-1-1 0 0,1 1 1 0 0,0-1 0 0 0,-1 1 0 0 0,0 0-1 0 0,0-1 1 0 0,0 1 0 0 0,0 6 0 0 0,1 6 81 0 0,-1 1 0 0 0,-1 17 0 0 0,0-17-50 0 0,-6 93 189 0 0,6-106-234 0 0,0 0 0 0 0,1 0 1 0 0,-1 0-1 0 0,1 0 0 0 0,1 7 1 0 0,-1-10-113 0 0,-1 1 0 0 0,1-1 0 0 0,-1 1 0 0 0,1-1 0 0 0,-1 1 0 0 0,1-1 0 0 0,0 0 0 0 0,0 0-1 0 0,0 1 1 0 0,0-1 0 0 0,0 0 0 0 0,0 0 0 0 0,0 0 0 0 0,0 0 0 0 0,0 0 0 0 0,0 0 0 0 0,3 2 0 0 0,8-1-1502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3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216 215 8751 0 0,'0'0'794'0'0,"1"1"-652"0"0,8 5 799 0 0,0-2 0 0 0,0 1-1 0 0,0-1 1 0 0,1 0 0 0 0,-1-1-1 0 0,1 0 1 0 0,0-1 0 0 0,-1 0-1 0 0,18 1 1 0 0,-13-3-500 0 0,1-1 1 0 0,-1 0-1 0 0,0-1 1 0 0,0 0 0 0 0,21-8-1 0 0,-12 3-339 0 0,0-1 0 0 0,-1-1 0 0 0,0-1 0 0 0,-1-1 0 0 0,0-1 0 0 0,-1-1 0 0 0,36-30 0 0 0,-52 40-152 0 0,-1-1 1 0 0,1 0-1 0 0,-1 1 0 0 0,0-1 1 0 0,0 0-1 0 0,-1-1 0 0 0,1 1 1 0 0,-1 0-1 0 0,0-1 0 0 0,0 0 1 0 0,0 1-1 0 0,1-7 0 0 0,-2 9 26 0 0,-1 0 1 0 0,0 0-1 0 0,0 0 0 0 0,0 0 0 0 0,0 0 0 0 0,0 0 0 0 0,0 0 1 0 0,0 0-1 0 0,0 0 0 0 0,-1 0 0 0 0,1 0 0 0 0,-1 0 1 0 0,0 0-1 0 0,0 0 0 0 0,1 0 0 0 0,-1 0 0 0 0,0 0 1 0 0,-1 1-1 0 0,1-1 0 0 0,0 0 0 0 0,0 1 0 0 0,-1-1 1 0 0,1 1-1 0 0,-1 0 0 0 0,1-1 0 0 0,-1 1 0 0 0,0 0 0 0 0,1 0 1 0 0,-1 0-1 0 0,0 0 0 0 0,-3-1 0 0 0,1 0-12 0 0,-1 1-1 0 0,1-1 1 0 0,0 1 0 0 0,-1 0-1 0 0,1 1 1 0 0,0-1 0 0 0,-1 1-1 0 0,1 0 1 0 0,-1 0 0 0 0,1 0-1 0 0,-1 1 1 0 0,1 0 0 0 0,-5 1-1 0 0,-7 2-34 0 0,0 2 0 0 0,-18 8 0 0 0,14-5 4 0 0,-29 12 33 0 0,1 2 0 0 0,1 3 1 0 0,1 1-1 0 0,2 2 0 0 0,0 3 1 0 0,-75 71-1 0 0,104-88 80 0 0,2 0 0 0 0,0 1 1 0 0,-11 19-1 0 0,19-27-19 0 0,1 0-1 0 0,-1 0 1 0 0,2 0 0 0 0,-1 1-1 0 0,1 0 1 0 0,0 0 0 0 0,1 0 0 0 0,-2 18-1 0 0,3-23-19 0 0,1 0 0 0 0,0 0-1 0 0,1 0 1 0 0,-1-1-1 0 0,1 1 1 0 0,-1 0 0 0 0,1 0-1 0 0,0-1 1 0 0,0 1 0 0 0,1 0-1 0 0,-1-1 1 0 0,1 1 0 0 0,0-1-1 0 0,0 1 1 0 0,0-1 0 0 0,0 0-1 0 0,1 0 1 0 0,-1 0 0 0 0,1 0-1 0 0,0-1 1 0 0,0 1 0 0 0,0-1-1 0 0,0 1 1 0 0,0-1 0 0 0,0 0-1 0 0,1 0 1 0 0,4 2 0 0 0,5 1 1 0 0,-1-1 0 0 0,0 0 1 0 0,1-1-1 0 0,-1 0 1 0 0,1-1-1 0 0,25 0 1 0 0,12-2-354 0 0,0-2 0 0 0,0-3 1 0 0,0-2-1 0 0,59-16 1 0 0,-66 12-611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3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303 207 11519 0 0,'0'0'1040'0'0,"-1"1"-853"0"0,-8 5 208 0 0,1 0 0 0 0,0 1 1 0 0,0 0-1 0 0,1 0 0 0 0,0 0 0 0 0,0 1 1 0 0,1 0-1 0 0,-10 16 0 0 0,-9 10 64 0 0,-1-1 1 0 0,-1-1-1 0 0,-2-2 0 0 0,-60 50 0 0 0,61-52-288 0 0,27-29-150 0 0,1-1 1 0 0,0 1-1 0 0,-1 0 1 0 0,1 0-1 0 0,0 0 0 0 0,0 0 1 0 0,0-1-1 0 0,0 1 1 0 0,0 0-1 0 0,0 0 1 0 0,1 0-1 0 0,-1 0 0 0 0,1-2 1 0 0,2-4 11 0 0,2 0-1 0 0,-1 0 1 0 0,1 0-1 0 0,0 1 1 0 0,7-8 0 0 0,34-28-41 0 0,-41 37 13 0 0,53-42-5 0 0,72-45 0 0 0,-100 72 0 0 0,9-6-17 0 0,60-30 0 0 0,-83 48 70 0 0,-1 2 0 0 0,2 0 1 0 0,-1 0-1 0 0,1 1 0 0 0,0 2 1 0 0,0-1-1 0 0,21 0 0 0 0,-32 4 4 0 0,-1 0 0 0 0,1 0-1 0 0,0 1 1 0 0,-1 0 0 0 0,1 0 0 0 0,0 0-1 0 0,-1 1 1 0 0,1-1 0 0 0,-1 1 0 0 0,0 1-1 0 0,6 2 1 0 0,-9-4-32 0 0,0 1 0 0 0,0-1 0 0 0,0 0 1 0 0,0 1-1 0 0,0 0 0 0 0,-1-1 0 0 0,1 1 0 0 0,0 0 0 0 0,-1 0 0 0 0,1 0 0 0 0,-1 0 0 0 0,0 0 1 0 0,0 1-1 0 0,0-1 0 0 0,0 0 0 0 0,0 0 0 0 0,0 1 0 0 0,0-1 0 0 0,-1 1 0 0 0,1-1 0 0 0,-1 1 1 0 0,0-1-1 0 0,0 1 0 0 0,0-1 0 0 0,0 1 0 0 0,0-1 0 0 0,-1 4 0 0 0,-1 5 20 0 0,-1-1 1 0 0,-1 1-1 0 0,0 0 0 0 0,0-1 0 0 0,-1 0 0 0 0,0 0 1 0 0,-11 15-1 0 0,1-4 2 0 0,-2-1 1 0 0,-21 21-1 0 0,32-35-49 0 0,4-3 10 0 0,-1-1 0 0 0,1 0-1 0 0,-1 0 1 0 0,1 0 0 0 0,-1 0-1 0 0,0 0 1 0 0,0 0 0 0 0,0-1-1 0 0,0 1 1 0 0,-6 1 0 0 0,6-2 35 0 0,-4-1-22 0 0,7-1-19 0 0,-1 1-1 0 0,1 0 1 0 0,-1-1 0 0 0,1 1-1 0 0,0-1 1 0 0,-1 1 0 0 0,1-1-1 0 0,0 1 1 0 0,-1-1 0 0 0,1 0-1 0 0,0 1 1 0 0,0-1 0 0 0,0 1-1 0 0,-1-1 1 0 0,1 1 0 0 0,0-1-1 0 0,0 0 1 0 0,0 1 0 0 0,0-2-1 0 0,0 2-2 0 0,0-4-32 0 0,0 0 0 0 0,0 1 0 0 0,0-1 0 0 0,1 0 0 0 0,-1 0 1 0 0,1 1-1 0 0,0-1 0 0 0,0 0 0 0 0,1 1 0 0 0,-1-1 0 0 0,1 1 0 0 0,-1-1 0 0 0,1 1 0 0 0,3-4 1 0 0,5-8-199 0 0,21-22 0 0 0,-24 29 154 0 0,22-23-56 0 0,1 1 0 0 0,2 2 0 0 0,1 1 1 0 0,59-37-1 0 0,-63 47 121 0 0,0 1 1 0 0,1 1 0 0 0,35-11-1 0 0,-41 18 183 0 0,0 1-1 0 0,0 2 1 0 0,1 0-1 0 0,43-3 1 0 0,-60 8-75 0 0,-1 0 1 0 0,1 0 0 0 0,-1 1 0 0 0,1 0-1 0 0,-1 0 1 0 0,0 0 0 0 0,1 1 0 0 0,11 5-1 0 0,-16-6-71 0 0,-1 1 0 0 0,0-1-1 0 0,1 0 1 0 0,-1 1-1 0 0,0 0 1 0 0,0-1-1 0 0,0 1 1 0 0,0 0-1 0 0,0 0 1 0 0,0 0 0 0 0,-1 0-1 0 0,1 0 1 0 0,-1 1-1 0 0,1-1 1 0 0,-1 0-1 0 0,0 1 1 0 0,0-1 0 0 0,0 1-1 0 0,0 0 1 0 0,0-1-1 0 0,-1 1 1 0 0,1 0-1 0 0,-1-1 1 0 0,0 1-1 0 0,1 0 1 0 0,-1-1 0 0 0,-1 4-1 0 0,0 3-2 0 0,0-1-1 0 0,-1 1 1 0 0,1-1-1 0 0,-2 1 0 0 0,0-1 1 0 0,0 0-1 0 0,0 0 1 0 0,-9 14-1 0 0,-3 2 35 0 0,-26 30 0 0 0,22-30-28 0 0,-8 8 16 0 0,-46 41-1 0 0,-7 8 1 0 0,75-75-44 0 0,1 0 0 0 0,-1 0 0 0 0,-5 10 1 0 0,-1 4-171 0 0,10-19-699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3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220 220 9671 0 0,'0'0'875'0'0,"2"2"-432"0"0,1 2-267 0 0,1 1-1 0 0,-1-1 1 0 0,1 0 0 0 0,0 0 0 0 0,0 0 0 0 0,1 0 0 0 0,-1-1 0 0 0,1 0 0 0 0,0 0 0 0 0,0 0-1 0 0,8 3 1 0 0,-5-3 403 0 0,1 0 0 0 0,0 0-1 0 0,1-1 1 0 0,-1 0 0 0 0,0-1-1 0 0,15 1 1 0 0,-8-2 134 0 0,1-1 0 0 0,0-1 0 0 0,-1 0 1 0 0,0-1-1 0 0,1-1 0 0 0,-1 0 0 0 0,26-12 0 0 0,-17 5-721 0 0,-1-1-1 0 0,0-1 1 0 0,28-20 0 0 0,-45 28 3 0 0,0 0 0 0 0,-1-1 0 0 0,0 1-1 0 0,0-1 1 0 0,-1-1 0 0 0,1 1 0 0 0,-1-1 0 0 0,-1 0 0 0 0,1 0 0 0 0,-1 0 0 0 0,0-1 0 0 0,-1 1 0 0 0,0-1 0 0 0,0 0 0 0 0,2-9-1 0 0,-5 15-13 0 0,1 0 0 0 0,-1 0 0 0 0,1-1 0 0 0,-1 1 0 0 0,0 0 0 0 0,0-1 0 0 0,0 1 0 0 0,0 0 0 0 0,-1 0 0 0 0,1-1 0 0 0,0 1 0 0 0,-1 0 0 0 0,0 0 0 0 0,1 0 0 0 0,-1 0 0 0 0,0-1 0 0 0,0 1 0 0 0,0 0 0 0 0,-1 1 0 0 0,1-1 0 0 0,0 0 0 0 0,-1 0 0 0 0,1 0-1 0 0,-1 1 1 0 0,1-1 0 0 0,-1 1 0 0 0,0-1 0 0 0,0 1 0 0 0,0 0 0 0 0,0 0 0 0 0,0 0 0 0 0,0 0 0 0 0,0 0 0 0 0,0 0 0 0 0,0 0 0 0 0,0 1 0 0 0,0-1 0 0 0,-1 1 0 0 0,1-1 0 0 0,0 1 0 0 0,0 0 0 0 0,-1 0 0 0 0,1 0 0 0 0,0 0 0 0 0,-3 1 0 0 0,-17 2-128 0 0,0 0 0 0 0,1 2 0 0 0,-36 12 0 0 0,-60 32-84 0 0,70-24 211 0 0,1 3-1 0 0,2 2 1 0 0,-69 58 0 0 0,25-7 77 0 0,76-68-49 0 0,0 1 0 0 0,1 0 1 0 0,0 1-1 0 0,-13 25 0 0 0,22-36-8 0 0,0-1 0 0 0,1 0 0 0 0,0 0 0 0 0,-1 1 0 0 0,1-1 0 0 0,0 1 0 0 0,0-1 0 0 0,1 1 0 0 0,-1-1 0 0 0,1 1 0 0 0,0-1 0 0 0,0 1 0 0 0,0-1 0 0 0,0 1 0 0 0,1 0 0 0 0,-1-1 0 0 0,1 1 0 0 0,0-1 0 0 0,0 0 0 0 0,0 1 0 0 0,1-1 0 0 0,-1 0 0 0 0,1 1 0 0 0,-1-1 0 0 0,1 0 0 0 0,0 0 0 0 0,1 0 0 0 0,-1-1 0 0 0,0 1 0 0 0,1 0 0 0 0,-1-1 0 0 0,1 0 0 0 0,0 1 0 0 0,0-1 0 0 0,0 0 0 0 0,0-1 0 0 0,4 3 0 0 0,4 1-23 0 0,-1 0-1 0 0,1-1 0 0 0,1-1 0 0 0,-1 1 1 0 0,20 2-1 0 0,63 2-362 0 0,-64-6 210 0 0,13 0-850 0 0,2-2-316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3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530 186 9671 0 0,'74'-44'1160'0'0,"-40"22"2170"0"0,-1-1 0 0 0,58-54 1 0 0,-88 74-3110 0 0,6-7 617 0 0,-9 10-830 0 0,0-1 0 0 0,0 1 0 0 0,0 0 0 0 0,0 0 0 0 0,0 0 0 0 0,0 0 0 0 0,0-1 0 0 0,0 1 0 0 0,0 0 0 0 0,0 0 0 0 0,0 0 0 0 0,0-1 0 0 0,0 1 0 0 0,0 0 0 0 0,0 0 0 0 0,0 0 0 0 0,0 0 0 0 0,-1-1 0 0 0,1 1 0 0 0,0 0 0 0 0,0 0 0 0 0,0 0 0 0 0,0 0 0 0 0,0-1 0 0 0,0 1 0 0 0,0 0 0 0 0,0 0 0 0 0,-1 0 0 0 0,1 0 0 0 0,0 0 0 0 0,0 0 0 0 0,0 0 0 0 0,0-1 0 0 0,-1 1 0 0 0,1 0 0 0 0,0 0 0 0 0,0 0 0 0 0,0 0 0 0 0,0 0 0 0 0,-1 0 0 0 0,1 0 0 0 0,0 0 0 0 0,0 0 0 0 0,0 0 0 0 0,0 0 0 0 0,-1 0 0 0 0,1 0 0 0 0,0 0 0 0 0,0 0 0 0 0,0 0 0 0 0,-1 0 0 0 0,1 0 0 0 0,0 0 0 0 0,0 0 0 0 0,0 0 0 0 0,0 1 0 0 0,-1-1 0 0 0,-9 1 15 0 0,0 1 0 0 0,0 0 1 0 0,0 0-1 0 0,0 1 0 0 0,1 0 1 0 0,-11 6-1 0 0,1-2-12 0 0,-48 21-39 0 0,2 3 0 0 0,0 2 0 0 0,3 4 0 0 0,1 2 0 0 0,-65 54 0 0 0,111-81 33 0 0,-91 78-11 0 0,91-76 49 0 0,1 1 0 0 0,1 0 0 0 0,0 1 1 0 0,-18 30-1 0 0,29-42-8 0 0,0 0 1 0 0,0 0-1 0 0,0 0 1 0 0,0 0-1 0 0,1 1 0 0 0,0-1 1 0 0,0 0-1 0 0,0 1 1 0 0,0-1-1 0 0,1 0 1 0 0,0 8-1 0 0,0-10-22 0 0,0-1 0 0 0,1 1 0 0 0,-1 0 0 0 0,1-1 0 0 0,-1 1 0 0 0,1-1 0 0 0,0 1 0 0 0,-1-1 0 0 0,1 1 0 0 0,0-1 0 0 0,0 1 0 0 0,0-1 0 0 0,0 0 0 0 0,0 1 0 0 0,1-1 0 0 0,-1 0 0 0 0,0 0 0 0 0,0 0 0 0 0,1 0 0 0 0,-1 0 0 0 0,1 0-1 0 0,-1 0 1 0 0,1-1 0 0 0,-1 1 0 0 0,1 0 0 0 0,0-1 0 0 0,-1 0 0 0 0,1 1 0 0 0,0-1 0 0 0,-1 0 0 0 0,1 1 0 0 0,2-1 0 0 0,7 0 20 0 0,1 0 0 0 0,-1 0 0 0 0,0-1 0 0 0,0-1 0 0 0,0 0-1 0 0,12-3 1 0 0,64-25 80 0 0,-64 21-76 0 0,32-14-319 0 0,-1-3 1 0 0,81-51-1 0 0,-123 68 130 0 0,0 0 1 0 0,0-1-1 0 0,-1-1 1 0 0,-1 0-1 0 0,1 0 0 0 0,-2-1 1 0 0,1 0-1 0 0,-2 0 1 0 0,0-1-1 0 0,0-1 1 0 0,6-16-1 0 0,-14 30 155 0 0,0 0-1 0 0,-1 0 1 0 0,1-1-1 0 0,-1 1 1 0 0,1 0-1 0 0,0 0 1 0 0,-1-1-1 0 0,1 1 1 0 0,-1 0-1 0 0,1 0 1 0 0,0 0-1 0 0,-1 0 0 0 0,1 0 1 0 0,-1 0-1 0 0,1 0 1 0 0,-1 0-1 0 0,1 0 1 0 0,-1 0-1 0 0,1 0 1 0 0,0 0-1 0 0,-1 0 1 0 0,-3 0 28 0 0,1 1-1 0 0,0 0 1 0 0,0 0 0 0 0,0 1-1 0 0,0-1 1 0 0,0 1 0 0 0,0-1-1 0 0,0 1 1 0 0,0 0 0 0 0,0 0 0 0 0,-3 4-1 0 0,-28 28 323 0 0,31-31-313 0 0,-13 16 134 0 0,-22 31 0 0 0,33-42-141 0 0,0 0-1 0 0,1 1 1 0 0,0-1-1 0 0,0 1 1 0 0,1 0-1 0 0,0 0 1 0 0,-2 11-1 0 0,4-18-108 0 0,1 0-1 0 0,0 1 0 0 0,0-1 1 0 0,0 0-1 0 0,0 0 1 0 0,1 1-1 0 0,-1-1 1 0 0,0 0-1 0 0,1 0 1 0 0,0 0-1 0 0,-1 0 0 0 0,1 1 1 0 0,0-1-1 0 0,0 0 1 0 0,0 0-1 0 0,1-1 1 0 0,-1 1-1 0 0,3 3 1 0 0,7 7-766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71 429 18199 0 0,'0'0'830'0'0,"-2"0"-14"0"0,-10 0-468 0 0,2 0 417 0 0,0 0 0 0 0,-14-2 0 0 0,24 2-706 0 0,-1 0-1 0 0,1 0 0 0 0,-1 0 0 0 0,0-1 0 0 0,1 1 0 0 0,-1 0 1 0 0,1 0-1 0 0,-1-1 0 0 0,1 1 0 0 0,-1 0 0 0 0,1-1 0 0 0,-1 1 1 0 0,1 0-1 0 0,-1-1 0 0 0,1 1 0 0 0,-1-1 0 0 0,1 1 0 0 0,0-1 0 0 0,-1 1 1 0 0,1-1-1 0 0,0 1 0 0 0,-1-1 0 0 0,1 1 0 0 0,0-1 0 0 0,0 1 1 0 0,-1-1-1 0 0,1 0 0 0 0,0 1 0 0 0,0-1 0 0 0,0 1 0 0 0,0-1 0 0 0,0 0 1 0 0,0 1-1 0 0,0-1 0 0 0,0 0 0 0 0,0 1 0 0 0,0-1 0 0 0,1 0 1 0 0,7-23 444 0 0,-7 24-497 0 0,5-12 84 0 0,1 1 0 0 0,0 0 0 0 0,1 1 1 0 0,0 0-1 0 0,12-11 0 0 0,52-43-169 0 0,-53 48 38 0 0,32-26-257 0 0,2 3 1 0 0,2 2-1 0 0,82-41 0 0 0,-121 70 197 0 0,0 1-1 0 0,32-10 0 0 0,-47 17 102 0 0,0-1 0 0 0,1 1 0 0 0,-1 0 0 0 0,0 0 0 0 0,0-1 0 0 0,1 1 0 0 0,-1 0 0 0 0,0 0 0 0 0,0 0 0 0 0,2 1 0 0 0,-2-1 3 0 0,-1 1-1 0 0,1-1 1 0 0,0 1 0 0 0,-1-1-1 0 0,1 1 1 0 0,-1-1 0 0 0,1 1-1 0 0,0 0 1 0 0,-1-1 0 0 0,0 1-1 0 0,1 0 1 0 0,-1 0-1 0 0,1-1 1 0 0,-1 1 0 0 0,0 0-1 0 0,0 0 1 0 0,1 0 0 0 0,-1-1-1 0 0,0 1 1 0 0,0 0 0 0 0,0 0-1 0 0,0 0 1 0 0,0 0 0 0 0,0 0-1 0 0,-2 24 108 0 0,-21 78 155 0 0,14-72-156 0 0,2 0 0 0 0,-5 41 0 0 0,12-62-115 0 0,-4 62-322 0 0,4-63 224 0 0,1 1 0 0 0,0 0 0 0 0,0 0 0 0 0,1-1 0 0 0,3 11-1 0 0,0-9-2438 0 0,-4-9 1045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1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947 1 9671 0 0,'0'0'748'0'0,"-2"2"-492"0"0,-118 132 6989 0 0,-47 56-3536 0 0,128-141-3111 0 0,-65 109-1 0 0,7 35-258 0 0,3-6-171 0 0,69-143-117 0 0,-2-1 0 0 0,-36 44 0 0 0,42-61-38 0 0,-2 0-1 0 0,-1-2 1 0 0,-1 0-1 0 0,-1-2 1 0 0,-42 28-1 0 0,56-43-12 0 0,4-6-27 0 0,6-4 9 0 0,5-4-10 0 0,0 0 1 0 0,1 0 1 0 0,-1 0-1 0 0,2 1 0 0 0,-1 0 1 0 0,0 0-1 0 0,1 0 0 0 0,1 0 1 0 0,7-7-1 0 0,54-39-248 0 0,-52 41 218 0 0,20-15-178 0 0,27-20-629 0 0,113-64 0 0 0,-156 101 768 0 0,1 0 1 0 0,0 1-1 0 0,28-7 0 0 0,-40 13 221 0 0,1 0 0 0 0,0 1 0 0 0,0 0 0 0 0,0 0 0 0 0,0 0 0 0 0,0 2 0 0 0,0-1 0 0 0,0 1 0 0 0,-1 0 0 0 0,15 4 0 0 0,-21-4-77 0 0,-1-1-1 0 0,1 1 0 0 0,0 0 1 0 0,-1-1-1 0 0,1 1 0 0 0,-1 0 1 0 0,0 0-1 0 0,1 0 0 0 0,-1 0 1 0 0,0 0-1 0 0,1 1 1 0 0,-1-1-1 0 0,0 0 0 0 0,0 1 1 0 0,0-1-1 0 0,0 0 0 0 0,0 1 1 0 0,0 0-1 0 0,0 1 0 0 0,0 1 17 0 0,0-1 0 0 0,0 0 1 0 0,-1 1-1 0 0,1-1 0 0 0,-1 1 0 0 0,0-1 0 0 0,0 0 0 0 0,0 1 0 0 0,-2 4 0 0 0,0 5 132 0 0,-2 0 1 0 0,0 0-1 0 0,-10 23 0 0 0,-18 27 220 0 0,-8 19-95 0 0,36-73-537 0 0,1 0 0 0 0,0 1 0 0 0,1-1 1 0 0,0 1-1 0 0,0 0 0 0 0,0 16 0 0 0,4-17-2405 0 0,-1-7 1461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3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1 6447 0 0,'0'0'586'0'0,"0"2"-486"0"0,-2 5 637 0 0,0 0 1 0 0,0-1-1 0 0,0 1 1 0 0,-1 0-1 0 0,0-1 1 0 0,-1 1-1 0 0,-7 10 1 0 0,-36 42 2058 0 0,22-30-2568 0 0,-40 57 593 0 0,-74 125 0 0 0,-36 107 393 0 0,-10 63-8 0 0,127-261-1019 0 0,-35 80-46 0 0,88-189-139 0 0,3-9 2 0 0,0 1-1 0 0,1 0 1 0 0,0 0 0 0 0,0 0 0 0 0,0 1 0 0 0,0-1 0 0 0,0 0-1 0 0,0 4 1 0 0,16-13-1165 0 0,2-6-3544 0 0,2-3-1577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3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425 228 10159 0 0,'0'0'2300'0'0,"2"1"-1640"0"0,6-1-473 0 0,0 1-1 0 0,0-1 1 0 0,0 0-1 0 0,0-1 1 0 0,0 0-1 0 0,1 0 1 0 0,-2-1-1 0 0,1 0 1 0 0,0 0-1 0 0,0-1 1 0 0,8-4-1 0 0,-12 6-162 0 0,-1-1-1 0 0,1 0 0 0 0,-1 0 0 0 0,0 0 0 0 0,0 0 1 0 0,0-1-1 0 0,0 1 0 0 0,0-1 0 0 0,-1 0 0 0 0,1 0 0 0 0,-1 0 1 0 0,1 0-1 0 0,-1 0 0 0 0,0 0 0 0 0,0 0 0 0 0,-1-1 0 0 0,1 1 1 0 0,-1-1-1 0 0,1 0 0 0 0,-1 1 0 0 0,0-1 0 0 0,-1 0 1 0 0,1 1-1 0 0,-1-1 0 0 0,1 0 0 0 0,-1-4 0 0 0,-1 0 85 0 0,0 0 0 0 0,0 0 0 0 0,-1 1 0 0 0,0-1 0 0 0,0 0 0 0 0,-1 1 0 0 0,-5-13 0 0 0,6 17 6 0 0,0-1 0 0 0,0 1 1 0 0,-1-1-1 0 0,1 1 0 0 0,-1 0 1 0 0,1 0-1 0 0,-1 0 0 0 0,0 1 1 0 0,0-1-1 0 0,0 1 0 0 0,0-1 1 0 0,-1 1-1 0 0,1 0 0 0 0,-1 0 1 0 0,1 1-1 0 0,-1-1 0 0 0,-4-1 1 0 0,1 2-150 0 0,-1 0 1 0 0,1 0 0 0 0,0 1 0 0 0,0 0 0 0 0,-1 0 0 0 0,1 0 0 0 0,0 1 0 0 0,-1 0-1 0 0,1 1 1 0 0,0 0 0 0 0,0 0 0 0 0,0 0 0 0 0,-12 6 0 0 0,-5 5-63 0 0,0 1 1 0 0,-28 21-1 0 0,48-33 142 0 0,-35 27 222 0 0,1 2 0 0 0,1 1 0 0 0,1 1-1 0 0,2 3 1 0 0,-38 50 0 0 0,67-79-209 0 0,1-1-1 0 0,0 1 1 0 0,0-1 0 0 0,1 1-1 0 0,-1 0 1 0 0,2 0 0 0 0,-1 1-1 0 0,1-1 1 0 0,-2 11-1 0 0,4-15-48 0 0,-1-1-1 0 0,1 1 0 0 0,0-1 0 0 0,0 0 1 0 0,0 1-1 0 0,1-1 0 0 0,-1 0 0 0 0,0 1 1 0 0,1-1-1 0 0,0 0 0 0 0,-1 0 0 0 0,1 1 1 0 0,0-1-1 0 0,0 0 0 0 0,0 0 1 0 0,1 0-1 0 0,-1 0 0 0 0,0 0 0 0 0,1 0 1 0 0,-1 0-1 0 0,1-1 0 0 0,0 1 0 0 0,0 0 1 0 0,-1-1-1 0 0,1 0 0 0 0,0 1 0 0 0,0-1 1 0 0,0 0-1 0 0,0 0 0 0 0,1 0 0 0 0,-1 0 1 0 0,0 0-1 0 0,0-1 0 0 0,4 2 1 0 0,3-1 6 0 0,1 1 1 0 0,-1-1-1 0 0,1 0 1 0 0,0-1 0 0 0,-1 0-1 0 0,1-1 1 0 0,0 0 0 0 0,-1-1-1 0 0,15-3 1 0 0,10-5-3 0 0,38-17 1 0 0,-71 27-15 0 0,25-13-96 0 0,-1 0-1 0 0,0-2 1 0 0,-1-1-1 0 0,-1-1 0 0 0,25-23 1 0 0,-43 35 57 0 0,46-42-404 0 0,-50 46 352 0 0,-9 10 21 0 0,-31 35 470 0 0,-53 82 0 0 0,88-121-377 0 0,0 1 1 0 0,1 1-1 0 0,0-1 1 0 0,0 0-1 0 0,0 1 1 0 0,0-1-1 0 0,1 1 1 0 0,1 0-1 0 0,-3 11 1 0 0,4-18-72 0 0,1 1 1 0 0,-1-1-1 0 0,0 1 1 0 0,0-1-1 0 0,0 1 0 0 0,1-1 1 0 0,-1 1-1 0 0,0-1 1 0 0,1 0-1 0 0,-1 1 1 0 0,0-1-1 0 0,1 1 0 0 0,-1-1 1 0 0,0 0-1 0 0,1 1 1 0 0,-1-1-1 0 0,1 0 1 0 0,-1 0-1 0 0,1 1 0 0 0,-1-1 1 0 0,0 0-1 0 0,1 0 1 0 0,-1 0-1 0 0,1 1 1 0 0,-1-1-1 0 0,1 0 0 0 0,-1 0 1 0 0,2 0-1 0 0,13 1-4359 0 0,6-4-1950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3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7831 0 0,'-2'1'2472'0'0,"-42"36"5749"0"0,27-24-6456 0 0,-15 15 1 0 0,-62 58-1185 0 0,-36 40-18 0 0,90-82-563 0 0,-31 36 0 0 0,60-66 0 0 0,0 1 0 0 0,1 0 0 0 0,-14 29 0 0 0,21-37 0 0 0,1 0 0 0 0,-1 0 0 0 0,1 0 0 0 0,0 0 0 0 0,1 0 0 0 0,0 0 0 0 0,0 0 0 0 0,0 11 0 0 0,1-15 0 0 0,0 0 0 0 0,1 0 0 0 0,-1-1 0 0 0,1 1 0 0 0,-1 0 0 0 0,1 0 0 0 0,0 0 0 0 0,0-1 0 0 0,0 1 0 0 0,1 0 0 0 0,-1-1 0 0 0,1 1 0 0 0,-1-1 0 0 0,1 0 0 0 0,0 1 0 0 0,0-1 0 0 0,0 0 0 0 0,0 0 0 0 0,0 0 0 0 0,0 0 0 0 0,1-1 0 0 0,-1 1 0 0 0,5 2 0 0 0,0-1-9 0 0,1-1 0 0 0,-1 1 0 0 0,1-1 0 0 0,-1 0 0 0 0,1-1-1 0 0,0 0 1 0 0,0 0 0 0 0,0-1 0 0 0,0 1 0 0 0,11-3 0 0 0,7-1-164 0 0,44-12-1 0 0,4-8-1474 0 0,-26 3-3847 0 0,-9 0-1227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3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1 9215 0 0,'0'0'707'0'0,"-2"1"-464"0"0,-12 8 1096 0 0,1 0-1 0 0,-1 1 1 0 0,1 1 0 0 0,-13 15 0 0 0,9-7-310 0 0,1 0 1 0 0,-16 27-1 0 0,-3 13-404 0 0,-30 73 0 0 0,30-58 100 0 0,-228 527 363 0 0,247-560-1082 0 0,-67 158 259 0 0,70-171-357 0 0,-2-1 1 0 0,-1-1-1 0 0,-1-1 1 0 0,-40 46-1 0 0,37-52-1083 0 0,-1 0-4155 0 0,0-3-1693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3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5527 0 0,'2'1'3459'0'0,"45"3"6137"0"0,2-6-6322 0 0,50-11-2336 0 0,-89 11-442 0 0,366-90 1889 0 0,-255 57-2108 0 0,-97 28-274 0 0,180-47 101 0 0,-136 40-308 0 0,72-7-1 0 0,-68 18-2088 0 0,-26 7-5479 0 0,-27 0 1026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54 14855 0 0,'0'0'1350'0'0,"1"-2"-1110"0"0,3-8 905 0 0,1 1 0 0 0,0-1 0 0 0,10-12 2102 0 0,-18 24-3140 0 0,-17 14-96 0 0,-28 16 0 0 0,3-3-24 0 0,-36 28-7 0 0,-148 111-20 0 0,187-134 38 0 0,13-12 7 0 0,0 3 1 0 0,2 0-1 0 0,-27 32 0 0 0,54-57 4 0 0,-1 0 1 0 0,1 1-1 0 0,0-1 1 0 0,-1 0-1 0 0,1 0 1 0 0,0 1-1 0 0,0-1 1 0 0,-1 0-1 0 0,1 1 1 0 0,0-1-1 0 0,0 0 1 0 0,0 1-1 0 0,-1-1 1 0 0,1 0-1 0 0,0 1 1 0 0,0-1 0 0 0,0 0-1 0 0,0 1 1 0 0,0-1-1 0 0,0 0 1 0 0,0 1-1 0 0,-1-1 1 0 0,1 1-1 0 0,0-1 1 0 0,0 0-1 0 0,1 1 1 0 0,-1-1-1 0 0,0 1 1 0 0,0-1-1 0 0,0 0 1 0 0,0 1-1 0 0,0-1 1 0 0,0 0-1 0 0,0 1 1 0 0,1-1-1 0 0,0 1 6 0 0,0-1 0 0 0,0 0 0 0 0,0 1 0 0 0,0-1 1 0 0,-1 0-1 0 0,1 0 0 0 0,0 0 0 0 0,0 0 0 0 0,0 0 0 0 0,0 0 0 0 0,0 0 0 0 0,0 0 0 0 0,1-1 0 0 0,36-10 253 0 0,13-10-112 0 0,84-49 0 0 0,41-42-162 0 0,-34 21 12 0 0,-134 86-6 0 0,0 0 0 0 0,1 1 0 0 0,18-7 0 0 0,-27 11 0 0 0,0-1-1 0 0,1 1 1 0 0,-1 0-1 0 0,1 0 1 0 0,-1 0-1 0 0,1 0 1 0 0,-1 0-1 0 0,0 0 1 0 0,1-1-1 0 0,-1 1 1 0 0,1 0-1 0 0,-1 1 1 0 0,1-1-1 0 0,-1 0 1 0 0,1 0-1 0 0,-1 0 1 0 0,1 0-1 0 0,-1 0 1 0 0,0 0-1 0 0,1 0 1 0 0,0 1-1 0 0,0 0 0 0 0,-1 0-1 0 0,0 0 1 0 0,1 0-1 0 0,-1-1 1 0 0,1 1-1 0 0,-1 0 1 0 0,0 0-1 0 0,0 0 1 0 0,0 0-1 0 0,0 0 1 0 0,1 0-1 0 0,-1 0 1 0 0,0 0-1 0 0,-1 0 1 0 0,1 0-1 0 0,0 0 1 0 0,0 0-1 0 0,0 0 1 0 0,-1 0-1 0 0,1 1 0 0 0,-9 22-18 0 0,8-20 19 0 0,-24 48-17 0 0,17-37 9 0 0,0 1 0 0 0,1 0-1 0 0,1 0 1 0 0,-5 19 0 0 0,10-21 9 0 0,4-4-13 0 0,-1-8-4 0 0,0 0-1 0 0,0 0 1 0 0,0-1 0 0 0,1 1-1 0 0,-1-1 1 0 0,0 1 0 0 0,1-1 0 0 0,-1 0-1 0 0,1 0 1 0 0,0 0 0 0 0,-1 0-1 0 0,1 0 1 0 0,0-1 0 0 0,0 1-1 0 0,0-1 1 0 0,-1 0 0 0 0,5 0 0 0 0,8 0-860 0 0,29-4 1 0 0,-36 3 287 0 0,23-3-2458 0 0,-15 0 1480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0 3679 0 0,'0'0'13307'0'0,"-1"2"-12614"0"0,-14 25-155 0 0,1 1-1 0 0,1 0 0 0 0,-17 55 1 0 0,5-13-78 0 0,-21 42 426 0 0,-4-3 1 0 0,-6-3-1 0 0,-115 169 1 0 0,103-187-956 0 0,-4-3 0 0 0,-120 109 0 0 0,180-184-545 0 0,-4 3-769 0 0,9-4-5431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107 198 5983 0 0,'-15'3'158'0'0,"0"1"0"0"0,0 1 0 0 0,-17 8-1 0 0,3 5 11879 0 0,31-17-10491 0 0,8 0-1133 0 0,1 1-1 0 0,-1-1 0 0 0,0-1 0 0 0,0 0 1 0 0,1 0-1 0 0,11-2 0 0 0,65-14 555 0 0,-75 13-800 0 0,442-126 1518 0 0,-264 70-1548 0 0,-75 31-745 0 0,-38 20-3598 0 0,-50 8-3628 0 0</inkml:trace>
  <inkml:trace contextRef="#ctx0" brushRef="#br0" timeOffset="1">1120 143 5527 0 0,'0'0'423'0'0,"-2"2"-278"0"0,-19 27 6201 0 0,-27 46-1 0 0,38-55-4567 0 0,0 1 1 0 0,-12 34 0 0 0,-7 47 173 0 0,-8 22-2030 0 0,24-92-1032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 9215 0 0,'0'0'4088'0'0,"-4"-9"184"0"0,16 5-4048 0 0,2 2-4936 0 0,4 2-992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1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 11975 0 0,'0'0'923'0'0,"-2"1"-342"0"0,-31 31 4819 0 0,-19 15-2617 0 0,1-1-1983 0 0,1 1-215 0 0,-69 86-1 0 0,92-97-338 0 0,1 0 0 0 0,2 2 0 0 0,-29 60 0 0 0,49-90-245 0 0,1 0 1 0 0,0 0-1 0 0,0-1 0 0 0,0 2 1 0 0,1-1-1 0 0,0 0 0 0 0,1 0 1 0 0,-1 15-1 0 0,3-14 63 0 0,0-8-51 0 0,0 0 0 0 0,0 0 0 0 0,0-1 1 0 0,0 1-1 0 0,0 0 0 0 0,0 0 0 0 0,0-1 0 0 0,0 1 0 0 0,0 0 0 0 0,0-1 0 0 0,0 1 0 0 0,1-1 1 0 0,-1 0-1 0 0,0 1 0 0 0,0-1 0 0 0,1 0 0 0 0,1 0 0 0 0,1 0 23 0 0,-1 0-1 0 0,0 0 0 0 0,1-1 1 0 0,-1 1-1 0 0,0-1 1 0 0,0 0-1 0 0,0 0 1 0 0,6-2-1 0 0,26-16 333 0 0,-16 8-188 0 0,112-72 597 0 0,-58 33-600 0 0,-60 42-187 0 0,2-1-15 0 0,26-22 1 0 0,-38 28-46 0 0,1 0 1 0 0,-1 0-1 0 0,0 0 0 0 0,0 0 1 0 0,0-1-1 0 0,-1 0 0 0 0,1 0 0 0 0,-1 1 1 0 0,0-1-1 0 0,0 0 0 0 0,-1-1 1 0 0,3-5-1 0 0,-4 6-30 0 0,0 1 1 0 0,0 0-1 0 0,0 0 0 0 0,0 0 0 0 0,0 0 1 0 0,-1 0-1 0 0,1-1 0 0 0,-1 1 0 0 0,0 0 1 0 0,0 0-1 0 0,0 0 0 0 0,-1 1 0 0 0,1-1 1 0 0,-1 0-1 0 0,1 0 0 0 0,-1 1 0 0 0,0-1 0 0 0,-4-3 1 0 0,-3-4-336 0 0,-1 0 1 0 0,-21-15-1 0 0,6 5-111 0 0,-22-15 212 0 0,-49-48 0 0 0,84 67 374 0 0,12 14-1048 0 0,17 2-10595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1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72 455 0 0,'20'-5'0'0'0,"-17"4"1158"0"0,-1 1-1 0 0,1-1 0 0 0,0 1 1 0 0,-1 0-1 0 0,1 0 0 0 0,0 0 0 0 0,-1 0 1 0 0,1 1-1 0 0,-1-1 0 0 0,1 1 0 0 0,-1 0 1 0 0,6 1-1 0 0,2 4 2356 0 0,-8-5-3793 0 0,11 7 1582 0 0,-8-4-1035 0 0,0-1-1 0 0,0 0 1 0 0,0 0 0 0 0,0 0-1 0 0,1-1 1 0 0,-1 1-1 0 0,1-1 1 0 0,0-1-1 0 0,0 1 1 0 0,-1-1-1 0 0,1 0 1 0 0,0 0 0 0 0,10-1-1 0 0,-1-2-199 0 0,1-1-1 0 0,-1 0 0 0 0,0-1 1 0 0,0-1-1 0 0,-1 0 0 0 0,1-1 1 0 0,-1-1-1 0 0,15-9 0 0 0,-23 12-160 0 0,-1 1-1 0 0,1-2 0 0 0,-1 1 0 0 0,5-6 0 0 0,-8 9 17 0 0,0-1 0 0 0,-1 0 1 0 0,1 0-1 0 0,-1 0 0 0 0,1 0 1 0 0,-1 0-1 0 0,0 0 0 0 0,0 0 1 0 0,0-1-1 0 0,0 1 0 0 0,0 0 1 0 0,-1-1-1 0 0,1 1 0 0 0,0-5 0 0 0,-14 6-608 0 0,1 2 572 0 0,0 0 0 0 0,0 1 1 0 0,0 0-1 0 0,1 0 0 0 0,-1 2 1 0 0,-11 4-1 0 0,-68 33-643 0 0,78-35 735 0 0,-35 19 145 0 0,2 2 0 0 0,1 2-1 0 0,-76 63 1 0 0,110-82-77 0 0,1-1 1 0 0,0 2-1 0 0,0-1 1 0 0,-8 14-1 0 0,16-21-36 0 0,0 0 0 0 0,0 0-1 0 0,1 0 1 0 0,-1 1 0 0 0,1-1 0 0 0,0 1-1 0 0,0-1 1 0 0,0 1 0 0 0,-1 4 0 0 0,2-6-10 0 0,0 1 1 0 0,0-1 0 0 0,0 0 0 0 0,1 0 0 0 0,-1 0-1 0 0,1 0 1 0 0,-1 0 0 0 0,1 0 0 0 0,-1 0 0 0 0,1 0-1 0 0,0 0 1 0 0,0 0 0 0 0,0-1 0 0 0,0 1-1 0 0,0 0 1 0 0,1-1 0 0 0,1 4 0 0 0,1-2 3 0 0,0 0-1 0 0,-1 0 1 0 0,1-1 0 0 0,1 1-1 0 0,-1-1 1 0 0,0 0 0 0 0,0 0-1 0 0,1 0 1 0 0,-1-1 0 0 0,1 1-1 0 0,0-1 1 0 0,-1 0 0 0 0,10 0-1 0 0,7 0-783 0 0,37-2-1 0 0,-57 1 735 0 0,28-3-1481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231 277 6911 0 0,'-8'8'-101'0'0,"-96"77"5209"0"0,88-74-3476 0 0,0-1 0 0 0,0 0 0 0 0,-1-1 0 0 0,-36 14 2638 0 0,53-25-4134 0 0,0 0 0 0 0,1 1-1 0 0,-1-1 1 0 0,0 1 0 0 0,1-1-1 0 0,0 1 1 0 0,-1-1 0 0 0,1 1-1 0 0,0-1 1 0 0,0 1 0 0 0,0 0-1 0 0,0-1 1 0 0,1-1 0 0 0,18-16 335 0 0,-15 15-284 0 0,75-63 198 0 0,167-106 0 0 0,-35 58-374 0 0,-202 110-19 0 0,0-1 1 0 0,0 2-1 0 0,1 0 1 0 0,0 0-1 0 0,0 1 0 0 0,14-3 1 0 0,-14 8-4 0 0,-10-1 13 0 0,0 1 0 0 0,0-1 0 0 0,0 0 0 0 0,0 1 1 0 0,-1-1-1 0 0,1 1 0 0 0,0-1 0 0 0,-1 1 0 0 0,0 0 0 0 0,1-1 0 0 0,-1 1 0 0 0,0-1 0 0 0,1 1 0 0 0,-1 0 0 0 0,0-1 0 0 0,-1 4 0 0 0,-2 29 127 0 0,3-34-126 0 0,-4 27 123 0 0,1-9-3 0 0,0 0-1 0 0,1 38 0 0 0,3-50-123 0 0,-1 1 0 0 0,1 0 0 0 0,1-1 0 0 0,-1 1-1 0 0,1-1 1 0 0,0 1 0 0 0,1-1 0 0 0,0 0 0 0 0,0 0 0 0 0,0 0 0 0 0,0 0 0 0 0,5 5-1 0 0,5 4-222 0 0,0-1 1 0 0,0 0-1 0 0,2-1 0 0 0,24 18 0 0 0,15 6-1872 0 0,0-4-4093 0 0,-42-26 4186 0 0,-3-2-4555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8751 0 0,'0'0'794'0'0,"-2"1"-652"0"0,-7 8 1182 0 0,0 0-1 0 0,0 1 0 0 0,1 0 1 0 0,1 1-1 0 0,-1 0 0 0 0,-6 14 0 0 0,-4 4-567 0 0,-95 146 1012 0 0,-12 26-1144 0 0,42-62-550 0 0,36-66-86 0 0,-118 205-965 0 0,159-265-194 0 0,1 0 0 0 0,-6 20 0 0 0,10-31-604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14 615 5063 0 0,'-1'-1'390'0'0,"0"-1"-248"0"0,-1 0 1 0 0,1-1-1 0 0,-1 1 1 0 0,1 0-1 0 0,0 0 0 0 0,0-1 1 0 0,0 1-1 0 0,0-1 1 0 0,1 1-1 0 0,-1-1 1 0 0,1 1-1 0 0,-1-5 1 0 0,1 3 506 0 0,1 0 0 0 0,-1-1 1 0 0,1 1-1 0 0,0 0 0 0 0,0 0 1 0 0,0 0-1 0 0,3-6 0 0 0,2-3 184 0 0,1 0 0 0 0,0 1 0 0 0,0 0-1 0 0,12-13 1 0 0,41-43 155 0 0,-56 63-845 0 0,32-34 180 0 0,1 2-1 0 0,2 2 1 0 0,1 2 0 0 0,50-32-1 0 0,89-34 374 0 0,-136 79-408 0 0,1 2 0 0 0,60-15 0 0 0,-89 29-211 0 0,-1 1 0 0 0,0 1 0 0 0,1 0-1 0 0,-1 1 1 0 0,1 1 0 0 0,-1 0 0 0 0,1 1 0 0 0,18 3 0 0 0,-27-2-49 0 0,0-1 1 0 0,0 1-1 0 0,0 1 1 0 0,0-1-1 0 0,0 1 1 0 0,-1-1-1 0 0,1 2 1 0 0,-1-1 0 0 0,7 6-1 0 0,-9-6-18 0 0,1 0 1 0 0,-1 1-1 0 0,0-1 0 0 0,0 1 0 0 0,-1 0 0 0 0,1 0 1 0 0,-1 0-1 0 0,1 0 0 0 0,-1 0 0 0 0,-1 1 1 0 0,1-1-1 0 0,-1 1 0 0 0,2 7 0 0 0,-1-1 41 0 0,-1 0-1 0 0,-1 1 0 0 0,0-1 1 0 0,-1 0-1 0 0,0 0 0 0 0,0 0 1 0 0,-1 1-1 0 0,-1-1 1 0 0,0-1-1 0 0,0 1 0 0 0,-1 0 1 0 0,0-1-1 0 0,-11 17 1 0 0,-5 8 204 0 0,-3-2 0 0 0,-37 45 0 0 0,35-48-78 0 0,-34 31 0 0 0,44-47-142 0 0,0-2-1 0 0,-1 0 1 0 0,0-1-1 0 0,-23 12 0 0 0,7-7-79 0 0,0-2-1 0 0,-2-2 1 0 0,1-1-1 0 0,-57 11 1 0 0,-9-10-2713 0 0,93-12 2204 0 0,1 0-1 0 0,-1-1 0 0 0,0 0 1 0 0,1 0-1 0 0,-1 0 0 0 0,1-1 1 0 0,-7-2-1 0 0,8 2-1028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511 122 10135 0 0,'0'0'464'0'0,"-2"1"-9"0"0,-6 1-341 0 0,0 2-1 0 0,0-1 1 0 0,0 1 0 0 0,0 0-1 0 0,-9 7 1 0 0,13-9 602 0 0,0 2 0 0 0,0-1 1 0 0,0 0-1 0 0,0 1 0 0 0,0 0 0 0 0,1 0 0 0 0,0 0 0 0 0,-1 0 1 0 0,2 1-1 0 0,-5 6 0 0 0,7-10-633 0 0,-1 0 0 0 0,1 0 0 0 0,-1 0 1 0 0,1 0-1 0 0,0 1 0 0 0,-1-1 0 0 0,1 0 1 0 0,0 0-1 0 0,0 1 0 0 0,0-1 0 0 0,0 0 0 0 0,0 0 1 0 0,0 1-1 0 0,0-1 0 0 0,1 0 0 0 0,-1 0 0 0 0,0 0 1 0 0,1 1-1 0 0,-1-1 0 0 0,1 0 0 0 0,-1 0 0 0 0,1 0 1 0 0,0 1-1 0 0,1 0-23 0 0,-1 0-1 0 0,1-1 1 0 0,0 1 0 0 0,-1-1 0 0 0,1 0 0 0 0,0 0-1 0 0,0 1 1 0 0,0-1 0 0 0,0 0 0 0 0,0 0 0 0 0,4 1-1 0 0,2 0-8 0 0,1-1 0 0 0,-1 1 0 0 0,0-1 0 0 0,0-1 0 0 0,1 1 0 0 0,7-2-1 0 0,-6 1-74 0 0,0-2-1 0 0,0 1 1 0 0,0-1-1 0 0,-1 0 1 0 0,1-1-1 0 0,-1 0 0 0 0,0-1 1 0 0,0 0-1 0 0,0 0 1 0 0,0-1-1 0 0,-1 0 1 0 0,0-1-1 0 0,0 0 0 0 0,0 0 1 0 0,-1-1-1 0 0,1 1 1 0 0,-2-2-1 0 0,1 1 0 0 0,-1-1 1 0 0,0 0-1 0 0,-1 0 1 0 0,6-12-1 0 0,-9 17-50 0 0,-1 0-1 0 0,0-1 0 0 0,0 1 1 0 0,0-1-1 0 0,0 0 0 0 0,-1 1 1 0 0,1-1-1 0 0,-1 1 0 0 0,0-1 1 0 0,0 0-1 0 0,-1 1 0 0 0,1-1 1 0 0,-1 0-1 0 0,1 1 0 0 0,-1-1 1 0 0,0 1-1 0 0,-1-1 1 0 0,1 1-1 0 0,0 0 0 0 0,-1-1 1 0 0,0 1-1 0 0,0 0 0 0 0,-3-4 1 0 0,3 4 27 0 0,-1 0 1 0 0,0 0 0 0 0,0 0 0 0 0,0 0-1 0 0,0 0 1 0 0,0 1 0 0 0,-1 0 0 0 0,1-1-1 0 0,-1 1 1 0 0,1 0 0 0 0,-1 1 0 0 0,0-1-1 0 0,0 1 1 0 0,0-1 0 0 0,0 1 0 0 0,0 0-1 0 0,0 1 1 0 0,0-1 0 0 0,0 1-1 0 0,-6 0 1 0 0,-8 2 40 0 0,1 1-1 0 0,-1 0 1 0 0,1 2-1 0 0,-25 8 1 0 0,-64 34 115 0 0,-64 44 149 0 0,141-72-218 0 0,0 1 0 0 0,1 1 0 0 0,-36 37 0 0 0,57-50 8 0 0,0 0-1 0 0,0 0 0 0 0,1 0 1 0 0,0 1-1 0 0,0 0 0 0 0,1 0 1 0 0,0 1-1 0 0,1-1 0 0 0,-4 16 1 0 0,7-22-47 0 0,0 1 1 0 0,0-1 0 0 0,0 1 0 0 0,1-1 0 0 0,0 1-1 0 0,0-1 1 0 0,0 1 0 0 0,0 0 0 0 0,0-1 0 0 0,1 1-1 0 0,0-1 1 0 0,-1 1 0 0 0,1-1 0 0 0,1 1-1 0 0,-1-1 1 0 0,0 1 0 0 0,1-1 0 0 0,0 0 0 0 0,-1 0-1 0 0,1 0 1 0 0,1 0 0 0 0,-1 0 0 0 0,0 0 0 0 0,1-1-1 0 0,-1 1 1 0 0,1-1 0 0 0,0 0 0 0 0,0 1 0 0 0,0-1-1 0 0,4 2 1 0 0,2 1-76 0 0,1-1 0 0 0,-1 0 1 0 0,1-1-1 0 0,-1 0 0 0 0,18 3 0 0 0,52 3-5520 0 0,-26-5-525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67 651 16495 0 0,'0'0'1499'0'0,"-4"-8"-1206"0"0,0-1 703 0 0,0 1-1 0 0,-11-17 1 0 0,-3-5 782 0 0,14 22-1738 0 0,0 0-1 0 0,1-1 0 0 0,1 1 0 0 0,-1-1 0 0 0,1 1 1 0 0,1-1-1 0 0,-1 0 0 0 0,2 0 0 0 0,-1 0 0 0 0,2-9 0 0 0,0 5 65 0 0,0 1-1 0 0,2-1 1 0 0,0 1-1 0 0,0 0 1 0 0,1 0-1 0 0,8-17 1 0 0,-1 6 36 0 0,2 1 1 0 0,0 1-1 0 0,2 0 1 0 0,0 1-1 0 0,1 1 1 0 0,29-27-1 0 0,-10 13-250 0 0,64-44-1 0 0,-81 64 57 0 0,2 1-1 0 0,0 1 1 0 0,0 1-1 0 0,0 1 1 0 0,36-11-1 0 0,-49 18-108 0 0,0 1 0 0 0,1 0-1 0 0,-1 0 1 0 0,1 0 0 0 0,-1 1 0 0 0,1 0 0 0 0,13 2-1 0 0,-11 0-1463 0 0,0 0 0 0 0,17 7-1 0 0,-9-1-5276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275 323 18487 0 0,'0'0'1675'0'0,"-1"1"-1382"0"0,-25 26 1667 0 0,-40 57 0 0 0,39-45-1587 0 0,3 1 1 0 0,-32 71-1 0 0,51-100-547 0 0,-42 105 348 0 0,38-92-2510 0 0,-5 31-1 0 0</inkml:trace>
  <inkml:trace contextRef="#ctx0" brushRef="#br0" timeOffset="1">390 10 919 0 0,'0'0'3792'0'0,"7"-4"656"0"0,5 0 136 0 0,2 2 32 0 0,0 2-3808 0 0,1 4-808 0 0,3 0-64 0 0,2 4-7584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272 138 15951 0 0,'0'0'1446'0'0,"-1"1"-1192"0"0,-15 9 240 0 0,1 1-1 0 0,0 1 0 0 0,1 0 0 0 0,1 1 1 0 0,-14 16-1 0 0,-56 78 962 0 0,80-103-1418 0 0,-13 20 50 0 0,-22 39-1 0 0,33-53-76 0 0,0 0 0 0 0,1 1-1 0 0,0-1 1 0 0,1 1 0 0 0,0 0-1 0 0,1 0 1 0 0,-2 12 0 0 0,4-20-3 0 0,0 0-1 0 0,0-1 1 0 0,0 1 0 0 0,0 0 0 0 0,1-1-1 0 0,-1 1 1 0 0,1 0 0 0 0,0-1 0 0 0,-1 1-1 0 0,1-1 1 0 0,0 1 0 0 0,1-1 0 0 0,-1 1 0 0 0,0-1-1 0 0,1 0 1 0 0,2 4 0 0 0,-1-3 2 0 0,0 0 1 0 0,0-1-1 0 0,1 1 1 0 0,-1-1-1 0 0,0 0 0 0 0,1 0 1 0 0,-1 0-1 0 0,1 0 1 0 0,0-1-1 0 0,4 2 1 0 0,6 0 14 0 0,-1 0 0 0 0,0-1 0 0 0,1-1 0 0 0,-1 0 0 0 0,24-2-1 0 0,-33 1-20 0 0,0-1-1 0 0,0 1 1 0 0,0-1-1 0 0,0 1 1 0 0,1-1-1 0 0,-1 0 1 0 0,-1-1-1 0 0,1 1 1 0 0,0-1-1 0 0,0 0 0 0 0,0 0 1 0 0,5-4-1 0 0,-6 3 12 0 0,0 0-1 0 0,-1 1 1 0 0,0-1-1 0 0,1 0 1 0 0,-1-1-1 0 0,0 1 1 0 0,-1 0-1 0 0,1 0 1 0 0,0-1 0 0 0,-1 1-1 0 0,0-1 1 0 0,0 0-1 0 0,0 1 1 0 0,0-6-1 0 0,2-17 193 0 0,-1 0 0 0 0,-1 0 0 0 0,-3-33-1 0 0,0 25 8 0 0,3-39-1 0 0,3 43-238 0 0,2 0 0 0 0,18-56-1 0 0,0-1-1450 0 0,-22 77 641 0 0,-1 0 0 0 0,1-20 0 0 0,-2 28 220 0 0,-3 2-874 0 0,2 1 1308 0 0,0-1 0 0 0,-1 0-1 0 0,1 1 1 0 0,0-1 0 0 0,0 1-1 0 0,0-1 1 0 0,-1 1 0 0 0,1-1-1 0 0,0 1 1 0 0,0 0 0 0 0,0 0-1 0 0,0-1 1 0 0,0 1 0 0 0,0 0-1 0 0,0 0 1 0 0,1 0 0 0 0,-1 0-1 0 0,0 0 1 0 0,0 0 0 0 0,1 0-1 0 0,-2 2 1 0 0,-4 11-1381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4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201 439 15631 0 0,'0'0'1418'0'0,"-1"2"-1168"0"0,-3 5 275 0 0,-1 0 0 0 0,0-1 0 0 0,0 0 0 0 0,-1 0 0 0 0,1 0 0 0 0,-1-1 0 0 0,-7 6 0 0 0,11-10-447 0 0,0 0 0 0 0,0 1 0 0 0,0-1 0 0 0,0-1 0 0 0,0 1 0 0 0,0 0 0 0 0,0 0 0 0 0,-1-1 1 0 0,1 1-1 0 0,0-1 0 0 0,0 0 0 0 0,-1 0 0 0 0,1 1 0 0 0,0-2 0 0 0,0 1 0 0 0,0 0 0 0 0,-1 0 0 0 0,1-1 1 0 0,0 1-1 0 0,0-1 0 0 0,0 1 0 0 0,0-1 0 0 0,0 0 0 0 0,0 0 0 0 0,0 0 0 0 0,0 0 0 0 0,0 0 0 0 0,0-1 1 0 0,0 1-1 0 0,0-1 0 0 0,-1-1 0 0 0,-5-5-3 0 0,0 1 0 0 0,0-2-1 0 0,1 1 1 0 0,1-1 0 0 0,-1 0 0 0 0,1 0 0 0 0,1-1 0 0 0,0 0 0 0 0,-8-19-1 0 0,11 21-53 0 0,0 0 0 0 0,0-1 0 0 0,1 1 0 0 0,0-1 0 0 0,0 1 0 0 0,1-1 0 0 0,0 1 0 0 0,0-1 0 0 0,1 1-1 0 0,0-1 1 0 0,1 1 0 0 0,0 0 0 0 0,4-13 0 0 0,2 3-122 0 0,0 1 0 0 0,1 0 0 0 0,0 0 0 0 0,1 1-1 0 0,1 0 1 0 0,1 1 0 0 0,0 1 0 0 0,1 0 0 0 0,1 0 0 0 0,0 1 0 0 0,1 1-1 0 0,0 0 1 0 0,31-18 0 0 0,-35 26 80 0 0,-1 0 0 0 0,1 0 0 0 0,-1 1-1 0 0,1 0 1 0 0,0 1 0 0 0,0 0 0 0 0,0 1 0 0 0,0 0 0 0 0,0 1-1 0 0,0 0 1 0 0,1 1 0 0 0,-1 0 0 0 0,0 0 0 0 0,0 1-1 0 0,-1 1 1 0 0,16 5 0 0 0,-19-5 39 0 0,0 0 1 0 0,-1 1-1 0 0,0-1 0 0 0,1 1 1 0 0,-1 1-1 0 0,-1-1 0 0 0,1 1 1 0 0,-1 0-1 0 0,0 0 0 0 0,9 11 0 0 0,-8-8 38 0 0,-1 1-1 0 0,0 0 0 0 0,0 0 1 0 0,-1 0-1 0 0,0 1 0 0 0,-1-1 1 0 0,4 14-1 0 0,-5-10-5 0 0,1 0-1 0 0,-2 0 1 0 0,0 0-1 0 0,0 0 1 0 0,-1 0-1 0 0,-1 0 1 0 0,0 0-1 0 0,-1 0 1 0 0,0 0 0 0 0,-1-1-1 0 0,-1 1 1 0 0,-7 18-1 0 0,5-20-122 0 0,0-1 0 0 0,0 0 0 0 0,-1-1 0 0 0,0 1 0 0 0,-1-1-1 0 0,0-1 1 0 0,0 1 0 0 0,-1-2 0 0 0,0 1 0 0 0,0-1 0 0 0,-14 8 0 0 0,-4 0-321 0 0,0-1 1 0 0,0-1 0 0 0,-35 10 0 0 0,53-20-618 0 0,0 0 1 0 0,0-1 0 0 0,-17 3-1 0 0,2-4-5745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5527 0 0,'-2'0'423'0'0,"-4"4"-26"0"0,-1 0 0 0 0,1 1 0 0 0,0-1 0 0 0,0 1 0 0 0,0 0 0 0 0,1 1 0 0 0,0-1 0 0 0,0 1 0 0 0,-7 11 0 0 0,-3 7 1820 0 0,-14 33-1 0 0,16-32-2063 0 0,-96 162 2256 0 0,-2 3-1599 0 0,94-156-644 0 0,1 1 1 0 0,2 0 0 0 0,-16 64-1 0 0,27-84-222 0 0,1 1-1 0 0,0-1 1 0 0,1 1 0 0 0,1 0-1 0 0,1-1 1 0 0,0 1-1 0 0,1 0 1 0 0,1-1 0 0 0,5 17-1 0 0,-5-17-1147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588 995 5063 0 0,'0'2'390'0'0,"-4"48"408"0"0,6-18 5228 0 0,-2-31-5903 0 0,0 0-1 0 0,1 0 1 0 0,-1 0 0 0 0,0-1 0 0 0,1 1 0 0 0,-1 0 0 0 0,0 0 0 0 0,1-1 0 0 0,-1 1-1 0 0,1 0 1 0 0,-1 0 0 0 0,1-1 0 0 0,-1 1 0 0 0,1-1 0 0 0,0 1 0 0 0,-1 0 0 0 0,1-1 0 0 0,0 1-1 0 0,-1-1 1 0 0,1 0 0 0 0,0 1 0 0 0,0-1 0 0 0,-1 0 0 0 0,1 1 0 0 0,0-1 0 0 0,0 0 0 0 0,0 0-1 0 0,0 1 1 0 0,-1-1 0 0 0,1 0 0 0 0,0 0 0 0 0,0 0 0 0 0,1 0 0 0 0,2-1 126 0 0,0 1 1 0 0,0-1 0 0 0,0 1-1 0 0,0-1 1 0 0,4-2 0 0 0,3-1 142 0 0,-1 0 1 0 0,0-1-1 0 0,0-1 0 0 0,0 1 1 0 0,0-2-1 0 0,15-13 1 0 0,48-50 818 0 0,-43 36-797 0 0,-2-1-1 0 0,35-55 1 0 0,34-86-26 0 0,-75 128-398 0 0,-2-2 0 0 0,24-97-1 0 0,2-110-2680 0 0,-44 245 2299 0 0,-1 0 1 0 0,0 0-1 0 0,-1 0 1 0 0,0-1-1 0 0,-3-13 0 0 0,3 24 340 0 0,0 0-1 0 0,-1-1 1 0 0,1 1-1 0 0,-1 0 1 0 0,1 0 0 0 0,-1 0-1 0 0,0 0 1 0 0,0 1-1 0 0,0-1 1 0 0,0 0-1 0 0,-1 0 1 0 0,1 0-1 0 0,0 1 1 0 0,-1-1-1 0 0,1 1 1 0 0,-1-1-1 0 0,1 1 1 0 0,-1-1-1 0 0,0 1 1 0 0,1 0-1 0 0,-1 0 1 0 0,0 0-1 0 0,0 0 1 0 0,0 0-1 0 0,0 0 1 0 0,0 1-1 0 0,0-1 1 0 0,0 1-1 0 0,0-1 1 0 0,0 1-1 0 0,-1 0 1 0 0,1 0-1 0 0,0 0 1 0 0,0 0-1 0 0,0 0 1 0 0,0 0-1 0 0,-3 1 1 0 0,1 0 45 0 0,0 0 0 0 0,0 0-1 0 0,1 0 1 0 0,-1 1 0 0 0,0 0 0 0 0,1-1-1 0 0,-1 1 1 0 0,1 0 0 0 0,-1 1 0 0 0,1-1 0 0 0,-4 5-1 0 0,-4 3 38 0 0,-16 20-1 0 0,8-3 193 0 0,1 2 1 0 0,1 0-1 0 0,-24 59 1 0 0,26-54-46 0 0,-33 72 391 0 0,-45 98 374 0 0,49-115-693 0 0,-235 447 121 0 0,117-292-191 0 0,110-169-153 0 0,24-35-182 0 0,-36 41 0 0 0,54-70 101 0 0,0-1 0 0 0,-1 0 0 0 0,0 0 0 0 0,-1-1 0 0 0,0-1 0 0 0,0 1 0 0 0,0-2 0 0 0,-17 8 1 0 0,27-15-324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1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33 6447 0 0,'1'-2'499'0'0,"-1"2"-354"0"0,0-1 0 0 0,1 0-1 0 0,-1 1 1 0 0,0-1 0 0 0,1 0 0 0 0,-1 0-1 0 0,0 1 1 0 0,0-1 0 0 0,1 0-1 0 0,-1 0 1 0 0,0 1 0 0 0,0-1 0 0 0,0 0-1 0 0,0 0 1 0 0,0 0 0 0 0,0 1 0 0 0,0-1-1 0 0,0 0 1 0 0,-1 0 0 0 0,1 1 0 0 0,0-1-1 0 0,0 0 1 0 0,-1 0 0 0 0,1 1 0 0 0,0-1-1 0 0,-1 0 1 0 0,1 1 0 0 0,-1-1 0 0 0,1 0-1 0 0,-1 1 1 0 0,1-1 0 0 0,-1 1 0 0 0,1-1-1 0 0,-1 1 1 0 0,0-1 0 0 0,1 1 0 0 0,-1-1-1 0 0,0 1 1 0 0,1-1 0 0 0,-1 1 0 0 0,0 0-1 0 0,0 0 1 0 0,0-1 0 0 0,-3 0 322 0 0,1 1 0 0 0,0-1 1 0 0,-1 1-1 0 0,1 0 0 0 0,-1 0 1 0 0,-4 1-1 0 0,-9 2 147 0 0,0 1 1 0 0,1 1-1 0 0,-1 0 1 0 0,-24 13 0 0 0,26-12-444 0 0,-19 9 466 0 0,-41 25 0 0 0,63-33-509 0 0,1 1 0 0 0,0 0 0 0 0,0 0 0 0 0,1 1-1 0 0,0 0 1 0 0,-16 22 0 0 0,24-29-117 0 0,1 0 0 0 0,-1 0 0 0 0,1 0 0 0 0,0 0-1 0 0,-1 0 1 0 0,1 0 0 0 0,0 1 0 0 0,1-1 0 0 0,-1 1 0 0 0,0-1 0 0 0,1 1-1 0 0,-1-1 1 0 0,1 1 0 0 0,0-1 0 0 0,0 1 0 0 0,0-1 0 0 0,0 4 0 0 0,1-4-8 0 0,0 1 1 0 0,0-1-1 0 0,0 1 1 0 0,0-1-1 0 0,0 0 1 0 0,1 0 0 0 0,-1 1-1 0 0,1-1 1 0 0,-1 0-1 0 0,1 0 1 0 0,0-1-1 0 0,0 1 1 0 0,0 0-1 0 0,0 0 1 0 0,0-1 0 0 0,3 2-1 0 0,13 8-6 0 0,0-2-1 0 0,36 13 1 0 0,-31-13 15 0 0,28 15-1 0 0,-43-20 54 0 0,-1 1 0 0 0,0 0 0 0 0,0 0 0 0 0,-1 0 0 0 0,0 1 0 0 0,1 0 0 0 0,7 11 0 0 0,-11-14-4 0 0,0 1 0 0 0,0-1 0 0 0,-1 1 0 0 0,0-1-1 0 0,0 1 1 0 0,0 0 0 0 0,0 0 0 0 0,0 0 0 0 0,-1 0-1 0 0,0 0 1 0 0,0 0 0 0 0,0 0 0 0 0,0 1 0 0 0,-1-1-1 0 0,1 0 1 0 0,-1 0 0 0 0,0 1 0 0 0,-1-1-1 0 0,1 0 1 0 0,-1 1 0 0 0,-1 4 0 0 0,0 0-11 0 0,-2 0 1 0 0,1-1 0 0 0,-1 1-1 0 0,0-1 1 0 0,-1 1-1 0 0,0-1 1 0 0,0-1-1 0 0,-1 1 1 0 0,0-1 0 0 0,0 0-1 0 0,-1 0 1 0 0,1-1-1 0 0,-2 1 1 0 0,1-2-1 0 0,-1 1 1 0 0,-16 8 0 0 0,13-8-50 0 0,0 0 1 0 0,0-1 0 0 0,-1-1 0 0 0,0 0-1 0 0,0-1 1 0 0,0 0 0 0 0,0-1 0 0 0,-1 0-1 0 0,1-1 1 0 0,-1 0 0 0 0,1-1 0 0 0,-19-2-1 0 0,26 1-215 0 0,0 1 0 0 0,0-1 0 0 0,0-1 0 0 0,1 1 0 0 0,-1-1 0 0 0,0 0 0 0 0,1 0 0 0 0,-1 0 0 0 0,1 0 0 0 0,0-1 0 0 0,-5-4 0 0 0,-1-3-1123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10 138 14279 0 0,'0'0'1103'0'0,"-1"0"-720"0"0,-6 1-159 0 0,5 0 712 0 0,3 0-772 0 0,-1 1 0 0 0,0 0 0 0 0,0-1 0 0 0,1 1 1 0 0,-1-1-1 0 0,1 1 0 0 0,-1-1 0 0 0,1 1 0 0 0,0-1 1 0 0,-1 1-1 0 0,1-1 0 0 0,0 1 0 0 0,0-1 1 0 0,0 0-1 0 0,0 0 0 0 0,0 1 0 0 0,1-1 0 0 0,-1 0 1 0 0,0 0-1 0 0,0 0 0 0 0,1 0 0 0 0,-1 0 0 0 0,1-1 1 0 0,-1 1-1 0 0,0 0 0 0 0,1-1 0 0 0,0 1 1 0 0,-1-1-1 0 0,1 1 0 0 0,-1-1 0 0 0,3 1 0 0 0,6 0-113 0 0,-1 0 0 0 0,1 0 0 0 0,-1-1 0 0 0,12-1 0 0 0,18-2 515 0 0,75-17 0 0 0,37-20 195 0 0,-80 20-452 0 0,178-41-1046 0 0,-134 33-8024 0 0,-88 22 2222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1839 0 0,'1'1'11430'0'0,"0"-1"-11272"0"0,0 1 0 0 0,-1-1 0 0 0,1 1 0 0 0,-1-1 0 0 0,1 1 1 0 0,0 0-1 0 0,-1-1 0 0 0,1 1 0 0 0,-1-1 0 0 0,1 1 0 0 0,-1 0 1 0 0,0 0-1 0 0,1-1 0 0 0,-1 1 0 0 0,0 0 0 0 0,1 0 0 0 0,-1-1 0 0 0,0 1 1 0 0,0 0-1 0 0,0 0 0 0 0,0-1 0 0 0,0 1 0 0 0,0 0 0 0 0,0 1 1 0 0,0 1-2 0 0,-1 0 0 0 0,1 0 0 0 0,-1-1 0 0 0,0 1 0 0 0,0 0 0 0 0,0-1 1 0 0,-2 4-1 0 0,-2 3 39 0 0,0-1 1 0 0,-1 0-1 0 0,-11 12 1 0 0,-90 78 1310 0 0,40-39-641 0 0,45-38-447 0 0,-27 31 0 0 0,44-45-356 0 0,0 0 0 0 0,0-1 1 0 0,0 2-1 0 0,1-1 0 0 0,0 0 0 0 0,1 1 1 0 0,-1 0-1 0 0,2 0 0 0 0,-5 16 1 0 0,7-20-50 0 0,-1 1 0 0 0,1-1 1 0 0,0 0-1 0 0,1 1 0 0 0,-1-1 1 0 0,1 0-1 0 0,0 1 0 0 0,0-1 1 0 0,0 0-1 0 0,1 0 0 0 0,-1 0 0 0 0,1 0 1 0 0,0 0-1 0 0,0 0 0 0 0,1 0 1 0 0,-1 0-1 0 0,1-1 0 0 0,0 1 1 0 0,0-1-1 0 0,0 0 0 0 0,0 0 1 0 0,0 0-1 0 0,1 0 0 0 0,5 3 0 0 0,3 1 32 0 0,0 0-1 0 0,0-1 0 0 0,1 0 0 0 0,-1-1 0 0 0,1-1 0 0 0,23 5 0 0 0,-29-7-45 0 0,0-1 0 0 0,0 0-1 0 0,0 0 1 0 0,0-1 0 0 0,0 0-1 0 0,0 0 1 0 0,0-1 0 0 0,1 0-1 0 0,11-3 1 0 0,-16 3 1 0 0,1-1 0 0 0,-1 1-1 0 0,1-1 1 0 0,-1 0 0 0 0,1 1-1 0 0,-1-1 1 0 0,0-1 0 0 0,0 1 0 0 0,0 0-1 0 0,-1-1 1 0 0,1 0 0 0 0,0 1-1 0 0,-1-1 1 0 0,0 0 0 0 0,1 0 0 0 0,-1-1-1 0 0,-1 1 1 0 0,1 0 0 0 0,0-1-1 0 0,1-3 1 0 0,5-21 32 0 0,0-1-1 0 0,-2 0 1 0 0,-1 0-1 0 0,1-33 1 0 0,-5-117-391 0 0,-1 170 168 0 0,-1 0 0 0 0,0 1 0 0 0,0-1-1 0 0,-1 0 1 0 0,0 1 0 0 0,-4-13 0 0 0,5 19 94 0 0,0 0 0 0 0,0 0 0 0 0,0 0 0 0 0,0 1 0 0 0,0-1 0 0 0,0 0 0 0 0,-1 1 0 0 0,1-1 0 0 0,-1 1 0 0 0,1-1 0 0 0,-1 1 0 0 0,1 0 0 0 0,-1 0 0 0 0,0-1 0 0 0,1 1 0 0 0,-1 0 0 0 0,0 1 0 0 0,0-1 0 0 0,0 0 0 0 0,0 0 0 0 0,0 1 0 0 0,0-1 0 0 0,0 1 0 0 0,0 0 0 0 0,0 0 0 0 0,0 0 0 0 0,0-1 0 0 0,0 2 0 0 0,0-1 0 0 0,0 0 0 0 0,0 0 0 0 0,-3 2 0 0 0,3-2-21 0 0,0 1 0 0 0,-1-1-1 0 0,2 1 1 0 0,-1 0 0 0 0,0-1 0 0 0,0 1 0 0 0,0 0 0 0 0,0 0 0 0 0,0 1 0 0 0,1-1 0 0 0,-1 0 0 0 0,1 1 0 0 0,-1-1 0 0 0,1 0 0 0 0,-2 3 0 0 0,-3 9-4616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68 767 4607 0 0,'0'0'208'0'0,"-2"-1"-9"0"0,-4-6 1186 0 0,1 0 0 0 0,-1 0 0 0 0,1 0 0 0 0,0-1 0 0 0,1 0 0 0 0,0 0 0 0 0,0 0-1 0 0,1-1 1 0 0,0 1 0 0 0,-2-10 0 0 0,-6-37 4339 0 0,7 0-5820 0 0,4 46 231 0 0,0-1 0 0 0,1 1-1 0 0,0 0 1 0 0,0-1 0 0 0,1 1-1 0 0,0 0 1 0 0,1 0 0 0 0,6-15-1 0 0,-3 12-64 0 0,1 0 0 0 0,0 1 0 0 0,0 0 0 0 0,1 0 0 0 0,14-14 0 0 0,7-3-83 0 0,2 1 0 0 0,1 2 1 0 0,37-23-1 0 0,-44 31 46 0 0,13-7-127 0 0,64-31 0 0 0,48-10-634 0 0,-78 34 89 0 0,29-10-2225 0 0,-51 21 1192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866 235 8431 0 0,'1'-8'766'0'0,"-1"4"-723"0"0,0 0 1 0 0,0 0-1 0 0,0 0 1 0 0,-1 0 0 0 0,1 0-1 0 0,-3-5 1 0 0,2 6 299 0 0,0 0 1 0 0,1 0 0 0 0,-1 0-1 0 0,0-1 1 0 0,1 1 0 0 0,0 0-1 0 0,0-1 1 0 0,0 1-1 0 0,1-6 1 0 0,5-9 990 0 0,0 0 1 0 0,1 1-1 0 0,1 0 0 0 0,10-17 1 0 0,-17 32-1244 0 0,0 0 1 0 0,0 0-1 0 0,0 0 1 0 0,0 0-1 0 0,0 0 1 0 0,-1 0-1 0 0,1 0 1 0 0,-1 0-1 0 0,1 0 1 0 0,-1 0-1 0 0,0 0 1 0 0,0-1-1 0 0,0 1 1 0 0,0-3-1 0 0,-1 4-78 0 0,1 0-1 0 0,-1 0 1 0 0,1 0-1 0 0,-1 0 1 0 0,0 0-1 0 0,1 0 1 0 0,-1 0-1 0 0,0 1 0 0 0,0-1 1 0 0,1 0-1 0 0,-1 0 1 0 0,0 0-1 0 0,0 1 1 0 0,0-1-1 0 0,0 0 0 0 0,0 1 1 0 0,0-1-1 0 0,0 1 1 0 0,0 0-1 0 0,0-1 1 0 0,0 1-1 0 0,0 0 1 0 0,-1-1-1 0 0,1 1 0 0 0,0 0 1 0 0,0 0-1 0 0,0 0 1 0 0,-2 0-1 0 0,-9 0-42 0 0,1 0 1 0 0,-1 0-1 0 0,1 2 0 0 0,-1-1 0 0 0,1 1 1 0 0,0 1-1 0 0,-12 4 0 0 0,-2 2-3 0 0,-45 24 0 0 0,46-18 33 0 0,-40 31 0 0 0,30-21 0 0 0,13-9 0 0 0,-23 22 0 0 0,36-30 0 0 0,1 0 0 0 0,0 0 0 0 0,0 1 0 0 0,0 0 0 0 0,-8 15 0 0 0,14-22 2 0 0,0-1 0 0 0,1 1 0 0 0,-1-1 0 0 0,0 1 0 0 0,1-1 0 0 0,-1 1 0 0 0,0 0 0 0 0,1-1 0 0 0,0 1-1 0 0,-1 0 1 0 0,1-1 0 0 0,0 1 0 0 0,0 0 0 0 0,0 0 0 0 0,0-1 0 0 0,0 1 0 0 0,1 0 0 0 0,-1-1 0 0 0,0 1 0 0 0,1 0 0 0 0,-1-1 0 0 0,1 1 0 0 0,0 0-1 0 0,-1-1 1 0 0,1 1 0 0 0,0-1 0 0 0,0 1 0 0 0,0-1 0 0 0,0 0 0 0 0,0 1 0 0 0,0-1 0 0 0,1 0 0 0 0,-1 0 0 0 0,0 0 0 0 0,1 0 0 0 0,-1 0 0 0 0,1 0 0 0 0,-1 0-1 0 0,1 0 1 0 0,-1 0 0 0 0,1-1 0 0 0,-1 1 0 0 0,1-1 0 0 0,0 1 0 0 0,-1-1 0 0 0,4 1 0 0 0,6 0 17 0 0,1 1 0 0 0,-1-2 1 0 0,0 1-1 0 0,1-2 0 0 0,-1 1 0 0 0,0-2 1 0 0,0 1-1 0 0,14-5 0 0 0,-3 0-3 0 0,0-2 0 0 0,42-19 0 0 0,-54 22-30 0 0,0-1 1 0 0,0 0-1 0 0,0 0 0 0 0,-1-1 0 0 0,0 0 0 0 0,-1 0 0 0 0,1-1 1 0 0,-1-1-1 0 0,-1 1 0 0 0,9-13 0 0 0,-14 18 8 0 0,-1 1-1 0 0,0 0 1 0 0,0 0-1 0 0,0-1 0 0 0,-1 1 1 0 0,1 0-1 0 0,-1-1 1 0 0,1 1-1 0 0,-1-1 1 0 0,1-2-1 0 0,-2 4-12 0 0,0 1 0 0 0,0-1 0 0 0,0 0 0 0 0,1 0 0 0 0,-1 0 0 0 0,0 1-1 0 0,0-1 1 0 0,0 0 0 0 0,0 1 0 0 0,0-1 0 0 0,0 1 0 0 0,0-1 0 0 0,0 1 0 0 0,0 0 0 0 0,-1-1-1 0 0,1 1 1 0 0,-2 0 0 0 0,0 0-9 0 0,0-1 0 0 0,0 2 0 0 0,0-1 0 0 0,0 0 0 0 0,0 0 0 0 0,1 1-1 0 0,-1 0 1 0 0,0-1 0 0 0,0 1 0 0 0,0 0 0 0 0,0 0 0 0 0,1 1 0 0 0,-1-1 0 0 0,-3 3 0 0 0,0 0-16 0 0,0 0 1 0 0,0 1-1 0 0,0 0 1 0 0,-7 8 0 0 0,1 2 10 0 0,1 1 1 0 0,0 0 0 0 0,1 1 0 0 0,1 0 0 0 0,0 1 0 0 0,1 0 0 0 0,1 0 0 0 0,-8 36 0 0 0,1 8-161 0 0,-6 86 1 0 0,8-30-1034 0 0,-6-1 1 0 0,-44 152-1 0 0,-46 49 654 0 0,67-168 828 0 0,13-39-227 0 0,27-106-57 0 0,-1 0 0 0 0,0 0 1 0 0,1 0-1 0 0,-2-1 0 0 0,1 1 0 0 0,0 0 0 0 0,-5 4 0 0 0,6-8 47 0 0,0 0 0 0 0,0 0 0 0 0,0 0 0 0 0,0 0 0 0 0,0 0 0 0 0,0-1 0 0 0,0 1 0 0 0,-1 0 0 0 0,1-1-1 0 0,0 1 1 0 0,-1-1 0 0 0,1 1 0 0 0,0-1 0 0 0,-1 0 0 0 0,1 1 0 0 0,-1-1 0 0 0,1 0 0 0 0,0 0 0 0 0,-1 0 0 0 0,1 0 0 0 0,-1 0 0 0 0,1 0 0 0 0,-1-1 0 0 0,1 1 0 0 0,0 0 0 0 0,-1-1-1 0 0,1 1 1 0 0,0-1 0 0 0,-1 0 0 0 0,0 0 0 0 0,-7-3 337 0 0,0-1-1 0 0,0-1 0 0 0,0 1 0 0 0,1-2 1 0 0,-10-8-1 0 0,-34-39 1587 0 0,35 34-1488 0 0,2-1 0 0 0,0 0 1 0 0,1-1-1 0 0,1-1 1 0 0,1 0-1 0 0,1-1 1 0 0,1 0-1 0 0,2 0 0 0 0,-7-30 1 0 0,10 33-517 0 0,2-1 0 0 0,0 1 0 0 0,1-1 0 0 0,2 0 0 0 0,0 0 0 0 0,1 0 0 0 0,1 0 0 0 0,2 1 1 0 0,0-1-1 0 0,1 1 0 0 0,9-26 0 0 0,10-12-1469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43 489 5983 0 0,'0'0'542'0'0,"-2"1"-446"0"0,-19 11 752 0 0,6 0 11502 0 0,11-5-8123 0 0,10-14-4149 0 0,0 0 1 0 0,-1 0-1 0 0,1-1 0 0 0,-2 1 1 0 0,1-1-1 0 0,4-12 0 0 0,19-55 36 0 0,-2 2-34 0 0,-7 28-85 0 0,23-48 32 0 0,-34 78-93 0 0,1 0-1 0 0,0 1 1 0 0,22-25-1 0 0,-22 29-132 0 0,0 0 1 0 0,1 1-1 0 0,21-16 0 0 0,-23 21 20 0 0,-1 0 1 0 0,1 0 0 0 0,0 0 0 0 0,0 1 0 0 0,0 0 0 0 0,1 1-1 0 0,10-3 1 0 0,-2 3-529 0 0,1 0 0 0 0,0 2 0 0 0,0 0 0 0 0,0 1 0 0 0,0 0 0 0 0,-1 2-1 0 0,1 0 1 0 0,20 7 0 0 0,-8-2-5253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357 167 11687 0 0,'0'0'1060'0'0,"1"2"-869"0"0,4 20-116 0 0,-4-17 750 0 0,-1 0 1 0 0,2-1-1 0 0,-1 1 0 0 0,0-1 0 0 0,1 1 1 0 0,0-1-1 0 0,4 7 0 0 0,-5-10-717 0 0,-1 0-1 0 0,2 0 1 0 0,-1 0-1 0 0,0 0 1 0 0,0-1 0 0 0,0 1-1 0 0,0 0 1 0 0,0-1-1 0 0,1 1 1 0 0,-1-1-1 0 0,0 1 1 0 0,1-1 0 0 0,-1 0-1 0 0,0 1 1 0 0,1-1-1 0 0,-1 0 1 0 0,0 0-1 0 0,1 0 1 0 0,-1 0 0 0 0,0 0-1 0 0,1 0 1 0 0,0-1-1 0 0,29-7 998 0 0,-21 4-948 0 0,1-1 1 0 0,-1 0-1 0 0,0 0 1 0 0,-1-1 0 0 0,1 0-1 0 0,-1-1 1 0 0,-1 0-1 0 0,1-1 1 0 0,9-11-1 0 0,-14 15-170 0 0,-1 0-1 0 0,0 0 1 0 0,0 0 0 0 0,0 0-1 0 0,-1 0 1 0 0,1-1-1 0 0,-1 0 1 0 0,0 1-1 0 0,0-1 1 0 0,-1 0 0 0 0,0 0-1 0 0,1 0 1 0 0,-2 0-1 0 0,1 0 1 0 0,0 0 0 0 0,-1 0-1 0 0,0 0 1 0 0,0 0-1 0 0,-1 0 1 0 0,1 0-1 0 0,-1 0 1 0 0,0 0 0 0 0,-2-5-1 0 0,2 7-26 0 0,0 1-1 0 0,0 0 1 0 0,-1-1-1 0 0,1 1 1 0 0,-1 0 0 0 0,1 0-1 0 0,-1 0 1 0 0,1 0-1 0 0,-1 0 1 0 0,0 0 0 0 0,0 0-1 0 0,0 1 1 0 0,0-1-1 0 0,-4-1 1 0 0,2 1-47 0 0,0 0 1 0 0,0 0-1 0 0,0 1 1 0 0,0-1-1 0 0,-1 1 1 0 0,1 0-1 0 0,-9 0 1 0 0,-2 1-144 0 0,0 0 0 0 0,0 1 0 0 0,0 1 0 0 0,-14 3 0 0 0,-16 6-40 0 0,1 1 0 0 0,1 2 1 0 0,0 2-1 0 0,-46 24 0 0 0,79-35 282 0 0,-1 1 0 0 0,1 1 0 0 0,-1-1 0 0 0,2 2 0 0 0,-1-1 0 0 0,1 1 0 0 0,0 1 0 0 0,1 0 0 0 0,0 0 0 0 0,-13 19 0 0 0,17-20 39 0 0,0 0 0 0 0,0 0 0 0 0,1 0 0 0 0,0 1 0 0 0,0-1 0 0 0,1 1 0 0 0,0 0 0 0 0,0 0 0 0 0,1-1 0 0 0,0 1 0 0 0,1 0 0 0 0,0 0 0 0 0,0 0 0 0 0,1 0 0 0 0,2 13 0 0 0,-1-15 4 0 0,0 1 1 0 0,1-1-1 0 0,0 0 0 0 0,0 0 1 0 0,0-1-1 0 0,1 1 0 0 0,0-1 1 0 0,0 0-1 0 0,0 0 0 0 0,1 0 1 0 0,0 0-1 0 0,0-1 1 0 0,10 8-1 0 0,-6-5-368 0 0,1-1 0 0 0,20 11 0 0 0,-16-12-2559 0 0,26 10 0 0 0,-8-6-3867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16927 0 0,'0'0'778'0'0,"-2"1"-20"0"0,-3 2-585 0 0,0-1 0 0 0,0 1-1 0 0,1 0 1 0 0,-1 1 0 0 0,1-1-1 0 0,0 1 1 0 0,0 0 0 0 0,0 0 0 0 0,0 1-1 0 0,1-1 1 0 0,0 1 0 0 0,-1-1-1 0 0,2 1 1 0 0,-1 0 0 0 0,1 0 0 0 0,-1 0-1 0 0,-1 7 1 0 0,1-1 112 0 0,0 0 0 0 0,0-1-1 0 0,1 1 1 0 0,1 0 0 0 0,0 0 0 0 0,0 0 0 0 0,1 0-1 0 0,1 12 1 0 0,1-8-232 0 0,1 0 0 0 0,0 0 0 0 0,1 0 0 0 0,0-1 0 0 0,1 0 0 0 0,1 0 0 0 0,8 15 0 0 0,-11-24-277 0 0,0 0 0 0 0,0 0 1 0 0,1 0-1 0 0,-1 0 0 0 0,1 0 0 0 0,1-1 0 0 0,-1 1 0 0 0,1-1 0 0 0,-1-1 0 0 0,1 1 1 0 0,0 0-1 0 0,1-1 0 0 0,-1 0 0 0 0,1 0 0 0 0,-1-1 0 0 0,1 0 0 0 0,0 0 0 0 0,0 0 1 0 0,0 0-1 0 0,7 0 0 0 0,-10-2-223 0 0,0 0 0 0 0,0 1 0 0 0,0-2 1 0 0,0 1-1 0 0,0 0 0 0 0,0-1 0 0 0,0 1 0 0 0,6-3 1 0 0,7-4-5528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4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703 161 3223 0 0,'44'-63'149'0'0,"-3"5"1201"0"0,-16 18 11054 0 0,-28 40-12219 0 0,0 1-1 0 0,0-1 1 0 0,-1 1-1 0 0,1 0 1 0 0,0 0 0 0 0,0 0-1 0 0,0 0 1 0 0,0 1 0 0 0,0-1-1 0 0,1 1 1 0 0,-1 0-1 0 0,0-1 1 0 0,-3 4 0 0 0,-4 4 68 0 0,-16 18-1 0 0,24-24-154 0 0,-18 22 522 0 0,-35 54 0 0 0,-9 34 107 0 0,42-73-586 0 0,-188 319 1188 0 0,87-154-345 0 0,79-125-846 0 0,3 2-1 0 0,5 2 1 0 0,2 1 0 0 0,-26 111-1 0 0,47-130-437 0 0,9-39-4671 0 0,3-20 2521 0 0,-1 6-5165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5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830 109 6447 0 0,'28'-38'440'0'0,"-3"5"400"0"0,-9 9 11274 0 0,-22 16-9833 0 0,2 7-2177 0 0,-1 0 1 0 0,0 0-1 0 0,1 0 1 0 0,-1 0-1 0 0,0 1 1 0 0,1 0-1 0 0,-1 0 1 0 0,0 0-1 0 0,1 1 0 0 0,-1 0 1 0 0,0-1-1 0 0,1 2 1 0 0,-6 1-1 0 0,-10 4 136 0 0,-30 15 0 0 0,36-15-128 0 0,-209 102 63 0 0,155-71-303 0 0,-75 54 0 0 0,113-70 26 0 0,12-10-50 0 0,0 0-1 0 0,1 2 0 0 0,1 0 0 0 0,-20 21 1 0 0,35-33-63 0 0,2-1-561 0 0,2 2 707 0 0,0-1 0 0 0,0 0 0 0 0,0 0 0 0 0,0-1-1 0 0,0 1 1 0 0,0-1 0 0 0,0 1 0 0 0,1-1 0 0 0,-1 0 0 0 0,1 0 0 0 0,5 0 0 0 0,47 3-216 0 0,-23-2 215 0 0,-7 1 83 0 0,0 1 0 0 0,-1 1 0 0 0,0 1 0 0 0,0 1 0 0 0,0 2 0 0 0,45 21 0 0 0,-58-23 6 0 0,0 0 0 0 0,-1 0 0 0 0,0 1 0 0 0,0 1 0 0 0,0 0 0 0 0,-1 0 0 0 0,-1 1 0 0 0,0 0 0 0 0,0 1 0 0 0,-1 0 0 0 0,0 0 0 0 0,-1 1 0 0 0,0 0 0 0 0,9 22 0 0 0,-13-24 42 0 0,0-1-1 0 0,0 1 0 0 0,-1-1 1 0 0,0 1-1 0 0,0 0 0 0 0,-1 0 1 0 0,-1 12-1 0 0,0-18 12 0 0,0 0 0 0 0,-1 0 0 0 0,1-1-1 0 0,-1 1 1 0 0,0-1 0 0 0,0 1 0 0 0,0 0 0 0 0,-1-1-1 0 0,1 0 1 0 0,-1 1 0 0 0,0-1 0 0 0,0 0 0 0 0,0 0 0 0 0,0 0-1 0 0,0 0 1 0 0,-1 0 0 0 0,1-1 0 0 0,-1 1 0 0 0,0-1-1 0 0,0 1 1 0 0,0-1 0 0 0,-4 2 0 0 0,-5 2 93 0 0,0-1 1 0 0,-1 0 0 0 0,1 0-1 0 0,-18 2 1 0 0,-54 8 87 0 0,-180 15-199 0 0,167-21-211 0 0,82-7 10 0 0,5 0-30 0 0,0-1 0 0 0,-1 0 0 0 0,1-1 1 0 0,0 0-1 0 0,-1-1 0 0 0,1 0 0 0 0,-13-2 0 0 0,23 3 76 0 0,-1-1 0 0 0,0 1 0 0 0,1 0 1 0 0,-1 0-1 0 0,0 0 0 0 0,1-1 0 0 0,-1 1 0 0 0,1 0 1 0 0,-1-1-1 0 0,0 1 0 0 0,1-1 0 0 0,-1 1 0 0 0,1 0 1 0 0,-1-1-1 0 0,1 1 0 0 0,-1-1 0 0 0,1 1 0 0 0,0-1 1 0 0,-1 0-1 0 0,1 1 0 0 0,-1-1 0 0 0,1 1 0 0 0,0-1 1 0 0,0 0-1 0 0,-1 1 0 0 0,1-1 0 0 0,0 0 0 0 0,0 1 1 0 0,0-2-1 0 0,1-11-7202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5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321 230 14711 0 0,'0'0'5900'0'0,"1"2"-5380"0"0,2 1-373 0 0,0 0-1 0 0,0-1 0 0 0,0 1 1 0 0,0-1-1 0 0,1 1 1 0 0,-1-1-1 0 0,1 0 0 0 0,-1-1 1 0 0,1 1-1 0 0,0 0 1 0 0,7 1-1 0 0,8 1 143 0 0,24 3 1 0 0,-26-5-207 0 0,19 4 3 0 0,1-3 1 0 0,44-1-1 0 0,-66-2-88 0 0,0-1 1 0 0,0-1-1 0 0,0-1 0 0 0,0 0 1 0 0,0 0-1 0 0,-1-2 0 0 0,0 0 0 0 0,16-7 1 0 0,-26 9-23 0 0,0 1 1 0 0,-1 0-1 0 0,1-1 1 0 0,-1 0-1 0 0,0 1 1 0 0,1-1-1 0 0,-1-1 1 0 0,-1 1-1 0 0,1 0 1 0 0,0-1-1 0 0,-1 1 1 0 0,0-1-1 0 0,1 0 1 0 0,-1 0-1 0 0,-1 0 1 0 0,1 0-1 0 0,-1 0 1 0 0,0 0-1 0 0,1 0 1 0 0,-2-1-1 0 0,1 1 1 0 0,0 0 0 0 0,-1-1-1 0 0,0 1 1 0 0,0 0-1 0 0,0-1 1 0 0,-1 1-1 0 0,0 0 1 0 0,1-1-1 0 0,-1 1 1 0 0,-1 0-1 0 0,1 0 1 0 0,-1 0-1 0 0,1 0 1 0 0,-1 0-1 0 0,0 0 1 0 0,-1 0-1 0 0,1 1 1 0 0,-1-1-1 0 0,1 1 1 0 0,-6-5-1 0 0,-1-1-69 0 0,0 0-1 0 0,-1 1 1 0 0,0 0-1 0 0,0 1 1 0 0,-1 1-1 0 0,0-1 1 0 0,0 1-1 0 0,-1 1 1 0 0,1 0-1 0 0,-1 1 1 0 0,0 0-1 0 0,0 1 1 0 0,-1 0-1 0 0,1 1 1 0 0,-1 1-1 0 0,1 0 1 0 0,-1 0-1 0 0,-18 2 1 0 0,9 1-15 0 0,0 2 0 0 0,0 0 0 0 0,1 1 0 0 0,-1 1 0 0 0,1 1 0 0 0,0 1 0 0 0,1 1 0 0 0,0 0 0 0 0,-31 21 0 0 0,21-10 151 0 0,2 2-1 0 0,0 0 0 0 0,2 2 1 0 0,-32 36-1 0 0,42-41 46 0 0,0 1 0 0 0,2 0-1 0 0,0 2 1 0 0,1-1 0 0 0,1 2 0 0 0,-16 44 0 0 0,24-57-81 0 0,1 1 1 0 0,1 0 0 0 0,0-1-1 0 0,0 1 1 0 0,1 0-1 0 0,0 0 1 0 0,2 18 0 0 0,-1-24-5 0 0,1-1 1 0 0,0 1 0 0 0,0 0-1 0 0,0-1 1 0 0,0 0 0 0 0,1 1 0 0 0,0-1-1 0 0,0 0 1 0 0,0 0 0 0 0,0 1-1 0 0,0-2 1 0 0,1 1 0 0 0,0 0 0 0 0,0 0-1 0 0,0-1 1 0 0,0 0 0 0 0,1 0-1 0 0,-1 0 1 0 0,1 0 0 0 0,6 4 0 0 0,0-2-8 0 0,0-1 1 0 0,0 0 0 0 0,1-1 0 0 0,0 0 0 0 0,-1 0 0 0 0,1-1 0 0 0,0-1 0 0 0,20 1 0 0 0,-3-2-172 0 0,0-1 0 0 0,36-7 1 0 0,34-13-1944 0 0,-50 9-4490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1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9671 0 0,'0'0'748'0'0,"-8"2"2374"0"0,6-2-2764 0 0,1 0-1 0 0,0 1 1 0 0,0-1 0 0 0,0 1 0 0 0,0-1 0 0 0,0 1 0 0 0,0 0 0 0 0,0-1 0 0 0,0 1 0 0 0,0 0 0 0 0,0 0 0 0 0,0-1 0 0 0,0 1 0 0 0,0 0 0 0 0,1 0-1 0 0,-1 0 1 0 0,0 0 0 0 0,1 0 0 0 0,-1 0 0 0 0,0 0 0 0 0,1 1 0 0 0,0-1 0 0 0,-1 0 0 0 0,1 0 0 0 0,0 0 0 0 0,-1 0 0 0 0,1 2 0 0 0,0-1-254 0 0,-1 0 0 0 0,1 0 1 0 0,-1 0-1 0 0,0 0 0 0 0,1 0 1 0 0,-1 0-1 0 0,0 0 1 0 0,0-1-1 0 0,0 1 0 0 0,0 0 1 0 0,-2 1-1 0 0,-65 58 715 0 0,54-45-652 0 0,1 0 1 0 0,1 2-1 0 0,0-1 0 0 0,2 1 1 0 0,0 1-1 0 0,-13 34 1 0 0,-4 36-1600 0 0,9 2-7085 0 0,17-80 1243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5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71 10591 0 0,'2'-1'488'0'0,"0"-1"-252"0"0,0 1-195 0 0,-1 0-1 0 0,0 0 1 0 0,1-1 0 0 0,-1 1-1 0 0,0 0 1 0 0,0-1 0 0 0,0 1-1 0 0,0 0 1 0 0,0-1 0 0 0,0 1-1 0 0,0-1 1 0 0,-1 0-1 0 0,1 1 1 0 0,-1-1 0 0 0,1 1-1 0 0,-1-1 1 0 0,1 0 0 0 0,-1-3-1 0 0,0 5 160 0 0,0-1-1 0 0,0 1 0 0 0,0-1 0 0 0,0 0 1 0 0,0 1-1 0 0,-1-1 0 0 0,1 1 1 0 0,0-1-1 0 0,-1 0 0 0 0,1 1 1 0 0,0-1-1 0 0,-1 1 0 0 0,1-1 0 0 0,0 1 1 0 0,-1 0-1 0 0,1-1 0 0 0,-1 1 1 0 0,1-1-1 0 0,-1 1 0 0 0,1 0 1 0 0,-1-1-1 0 0,-11-6 1899 0 0,12 6-1873 0 0,-7-2 107 0 0,0 0 0 0 0,0 1 0 0 0,-1-1-1 0 0,1 1 1 0 0,0 1 0 0 0,-1 0 0 0 0,1 0 0 0 0,-1 0 0 0 0,1 1-1 0 0,-1 0 1 0 0,0 0 0 0 0,-12 3 0 0 0,-2 1-311 0 0,0 1 1 0 0,1 1 0 0 0,-22 10-1 0 0,21-7-18 0 0,1 2-1 0 0,0 0 1 0 0,0 1-1 0 0,2 1 1 0 0,-25 21-1 0 0,9-4-3 0 0,-54 63-1 0 0,76-79 2 0 0,2 1 0 0 0,0 0 0 0 0,-17 29 0 0 0,26-40 0 0 0,0 1 0 0 0,0-1 0 0 0,0 1 0 0 0,0-1 0 0 0,1 1 0 0 0,0 0 0 0 0,0 0 0 0 0,0 0 0 0 0,0-1 0 0 0,1 1 0 0 0,0 0 0 0 0,0 0 0 0 0,0 0 0 0 0,0 0 0 0 0,1 0 0 0 0,0 0 0 0 0,0-1 0 0 0,0 1 0 0 0,4 7 0 0 0,-4-10 0 0 0,0 1 0 0 0,0-1 0 0 0,1 0 0 0 0,-1 0 0 0 0,1-1 0 0 0,-1 1 0 0 0,1 0 0 0 0,-1 0 0 0 0,1-1 0 0 0,0 1 0 0 0,0-1 0 0 0,0 1 0 0 0,0-1 0 0 0,0 0 0 0 0,0 0 0 0 0,5 2 0 0 0,-3-2 0 0 0,-1 0 0 0 0,1-1 0 0 0,0 1 0 0 0,0-1 0 0 0,-1 0 0 0 0,1 0 0 0 0,0 0 0 0 0,0-1 0 0 0,6-1 0 0 0,4-2 0 0 0,0 0 0 0 0,-1-1 0 0 0,0-1 0 0 0,19-11 0 0 0,104-68-44 0 0,-38 23-33 0 0,-96 61-17 0 0,-11 14-214 0 0,8-10 305 0 0,-14 18-12 0 0,2 1 1 0 0,0 0-1 0 0,2 1 0 0 0,-12 32 0 0 0,22-53-134 0 0,1 0-1 0 0,-1 0 1 0 0,0 1 0 0 0,1-1-1 0 0,0 0 1 0 0,-1 1-1 0 0,1-1 1 0 0,0 0-1 0 0,0 1 1 0 0,0-1 0 0 0,0 0-1 0 0,1 1 1 0 0,-1-1-1 0 0,1 0 1 0 0,-1 1 0 0 0,3 2-1 0 0,4 4-7102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5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22 3679 0 0,'0'-2'284'0'0,"0"-4"-269"0"0,-2-7 10112 0 0,-10 14-6859 0 0,8 0-2413 0 0,0 0 0 0 0,-1 0 0 0 0,1 1 0 0 0,0-1 0 0 0,-7 5 0 0 0,-17 15 804 0 0,12-6-1767 0 0,-17 24 1 0 0,22-26 570 0 0,-48 61-266 0 0,-98 162 0 0 0,-15 102-162 0 0,111-210-37 0 0,-83 196-1557 0 0,127-281 693 0 0,-11 31-561 0 0,14-24-5024 0 0,10-30 180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5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57 18455 0 0,'0'-2'846'0'0,"1"0"-572"0"0,-1-1 6 0 0,-3-11 288 0 0,2 12-531 0 0,1 0 0 0 0,-1 0 0 0 0,0 0 0 0 0,0 1 0 0 0,0-1 0 0 0,1 0 0 0 0,-1 0 0 0 0,-1 1 0 0 0,1-1 0 0 0,0 1 0 0 0,0-1-1 0 0,-1 1 1 0 0,1-1 0 0 0,-1 1 0 0 0,1 0 0 0 0,-1 0 0 0 0,1 0 0 0 0,-1 0 0 0 0,0 0 0 0 0,-1-1 0 0 0,0 1 100 0 0,0 0 0 0 0,-1 1 0 0 0,1-1 0 0 0,0 1 0 0 0,0 0 0 0 0,0 0 0 0 0,0 0 0 0 0,0 0 0 0 0,-1 0 0 0 0,1 1 0 0 0,-4 1 0 0 0,-5 1 258 0 0,1 1 1 0 0,0 1-1 0 0,0 0 0 0 0,1 0 1 0 0,-16 11-1 0 0,12-7-403 0 0,-59 43-203 0 0,65-45 175 0 0,0 0 1 0 0,1 0-1 0 0,0 1 1 0 0,0 0-1 0 0,1 0 1 0 0,-9 14-1 0 0,15-20-2 0 0,-1-1 1 0 0,0 1-1 0 0,1 0 1 0 0,-1 0-1 0 0,1 0 0 0 0,0 0 1 0 0,-1 0-1 0 0,1 0 1 0 0,0 0-1 0 0,0 0 0 0 0,0-1 1 0 0,1 1-1 0 0,-1 0 0 0 0,0 0 1 0 0,1 0-1 0 0,-1 0 1 0 0,1 0-1 0 0,-1 0 0 0 0,1-1 1 0 0,0 1-1 0 0,0 0 1 0 0,0 0-1 0 0,0-1 0 0 0,0 1 1 0 0,0-1-1 0 0,1 1 0 0 0,-1-1 1 0 0,0 1-1 0 0,3 1 1 0 0,3 3-80 0 0,0-1 0 0 0,0 0 1 0 0,0 0-1 0 0,0 0 1 0 0,11 4-1 0 0,13 5-306 0 0,38 25 0 0 0,-58-31 372 0 0,1 0 1 0 0,-1 1-1 0 0,-1 1 1 0 0,0 0-1 0 0,0 0 1 0 0,8 12-1 0 0,-12-14 95 0 0,-1 1-1 0 0,0 0 1 0 0,0 0-1 0 0,-1 0 1 0 0,7 19-1 0 0,6 52 513 0 0,-15-70-528 0 0,-1 0 0 0 0,0 1 0 0 0,-1-1 0 0 0,0 1-1 0 0,0-1 1 0 0,-1 1 0 0 0,-1-1 0 0 0,-3 15-1 0 0,4-21-15 0 0,-1 1-1 0 0,0 0 1 0 0,0 0-1 0 0,0-1 1 0 0,0 1-1 0 0,-1-1 0 0 0,0 0 1 0 0,0 0-1 0 0,0 0 1 0 0,0 0-1 0 0,0 0 1 0 0,-1-1-1 0 0,0 0 0 0 0,0 1 1 0 0,0-1-1 0 0,0-1 1 0 0,0 1-1 0 0,-1 0 1 0 0,-6 2-1 0 0,-9 2 75 0 0,-1-1 1 0 0,0-1-1 0 0,0-1 0 0 0,-41 4 0 0 0,32-7 29 0 0,1-1-1 0 0,-1-1 0 0 0,-29-6 0 0 0,40 4-223 0 0,0-1 1 0 0,1 0-1 0 0,0-2 0 0 0,0 0 1 0 0,0-1-1 0 0,1 0 0 0 0,-30-19 1 0 0,29 11-1367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53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7367 0 0,'0'0'8016'0'0,"-1"0"-7908"0"0,1 0-1 0 0,-1 0 1 0 0,1 0 0 0 0,-1 0-1 0 0,1 0 1 0 0,-1 0 0 0 0,1 0-1 0 0,-1 0 1 0 0,1 0-1 0 0,-1 0 1 0 0,1 0 0 0 0,-1 0-1 0 0,1 1 1 0 0,-1-1-1 0 0,1 0 1 0 0,-1 0 0 0 0,-2 6-71 0 0,0-1 0 0 0,1 1 0 0 0,0 0 0 0 0,0-1 0 0 0,1 1 0 0 0,0 0 0 0 0,0 0 0 0 0,-1 6 0 0 0,-2 14 312 0 0,-3 0-233 0 0,0-1-1 0 0,-2-1 1 0 0,-21 43-1 0 0,-47 65 360 0 0,56-98-444 0 0,0 6-20 0 0,20-38-14 0 0,2-4-223 0 0,5-7-102 0 0,3-8-22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5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7367 0 0,'0'0'320'0'0,"-3"10"160"0"0,-3 0-480 0 0,4 1 0 0 0,2 3 0 0 0,0 2 1064 0 0,4 2 200 0 0,1-3 40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5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63 10591 0 0,'0'0'819'0'0,"0"-3"-534"0"0,-5-16-45 0 0,4 17 835 0 0,1 0 354 0 0,-1 0-1141 0 0,0 0-1 0 0,0 0 0 0 0,0 0 0 0 0,0-1 1 0 0,-1 1-1 0 0,1 0 0 0 0,-1 0 0 0 0,1 0 1 0 0,-1 1-1 0 0,0-1 0 0 0,1 0 1 0 0,-1 1-1 0 0,0-1 0 0 0,0 1 0 0 0,0-1 1 0 0,0 1-1 0 0,-1 0 0 0 0,-2-1 0 0 0,2 1-236 0 0,0 0 0 0 0,1 1-1 0 0,-1 0 1 0 0,0 0-1 0 0,0-1 1 0 0,1 1-1 0 0,-1 1 1 0 0,0-1-1 0 0,0 0 1 0 0,0 1-1 0 0,1 0 1 0 0,-1-1-1 0 0,0 1 1 0 0,1 0-1 0 0,-1 0 1 0 0,-4 3 0 0 0,-54 36-16 0 0,21-12-173 0 0,-190 131-277 0 0,223-153 415 0 0,2-3 0 0 0,1 0 0 0 0,-1 1 0 0 0,1-1 0 0 0,0 1 0 0 0,1 0 0 0 0,-1 0 0 0 0,0 1 0 0 0,1-1 0 0 0,-3 6 0 0 0,4 0-22 0 0,3-7-2 0 0,-1-1 1 0 0,1 0-1 0 0,0 1 1 0 0,0-1-1 0 0,0 0 1 0 0,0 1-1 0 0,0-1 1 0 0,0 0-1 0 0,1 0 1 0 0,-1 0-1 0 0,1 0 1 0 0,-1 0-1 0 0,1 0 1 0 0,0-1-1 0 0,0 1 1 0 0,0 0-1 0 0,0-1 1 0 0,0 0-1 0 0,4 3 1 0 0,5 2-106 0 0,1-1 0 0 0,19 7 1 0 0,-17-6 14 0 0,106 32-171 0 0,-85-29 323 0 0,0 2 0 0 0,-1 1 0 0 0,0 2-1 0 0,33 19 1 0 0,-63-31-4 0 0,-1 0-1 0 0,0 0 1 0 0,0 1-1 0 0,0-1 0 0 0,0 0 1 0 0,-1 1-1 0 0,1 0 1 0 0,-1 0-1 0 0,1 0 1 0 0,-1 0-1 0 0,3 6 1 0 0,-4-8-10 0 0,-1 1 0 0 0,1 0 1 0 0,-1 0-1 0 0,1 0 1 0 0,-1-1-1 0 0,0 1 0 0 0,0 0 1 0 0,0 0-1 0 0,0 0 1 0 0,0 0-1 0 0,0 0 1 0 0,-1-1-1 0 0,1 1 0 0 0,0 0 1 0 0,-1 0-1 0 0,0 0 1 0 0,1-1-1 0 0,-1 1 0 0 0,0 0 1 0 0,0-1-1 0 0,0 1 1 0 0,0-1-1 0 0,0 1 0 0 0,0-1 1 0 0,-2 2-1 0 0,-2 2 50 0 0,1-1-1 0 0,-1 1 1 0 0,-1-1-1 0 0,1 0 1 0 0,-1-1-1 0 0,1 1 1 0 0,-1-1-1 0 0,0 0 1 0 0,-9 2-1 0 0,-9 3 51 0 0,-28 5 0 0 0,28-7-63 0 0,-11 3-28 0 0,-1-2 0 0 0,0-1 1 0 0,-1-2-1 0 0,1-2 0 0 0,-1-1 0 0 0,-46-5 0 0 0,78 4-14 0 0,-1-1 1 0 0,1 0-1 0 0,0 0 0 0 0,-1-1 1 0 0,1 0-1 0 0,0 0 0 0 0,0 0 1 0 0,0 0-1 0 0,0-1 0 0 0,-4-3 1 0 0,7 4-177 0 0,0 1 0 0 0,0-1 0 0 0,1 0 0 0 0,-1 1 0 0 0,0-1 0 0 0,1 0 0 0 0,0 0 0 0 0,-1 0 0 0 0,1 0 0 0 0,-1-4 0 0 0,1 4-378 0 0,0-1 1 0 0,1 1-1 0 0,-1-1 0 0 0,1 0 1 0 0,0 1-1 0 0,-1-1 0 0 0,1 1 0 0 0,0-1 1 0 0,1 0-1 0 0,-1 1 0 0 0,1-4 1 0 0,3-8-5312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5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386 366 10735 0 0,'0'0'979'0'0,"-1"2"-808"0"0,-6 21 1102 0 0,6-16-316 0 0,-1-1-1 0 0,-1 0 1 0 0,-3 9 0 0 0,5-13-859 0 0,0 0-1 0 0,-1 0 1 0 0,1 0 0 0 0,0-1 0 0 0,-1 1 0 0 0,1 0 0 0 0,-1-1 0 0 0,1 0 0 0 0,-1 1 0 0 0,0-1 0 0 0,0 0 0 0 0,0 0 0 0 0,1 0 0 0 0,-5 2 0 0 0,-1-1 2 0 0,0-1 0 0 0,1 1 0 0 0,-1-1 0 0 0,0-1 0 0 0,0 1 1 0 0,0-1-1 0 0,0 0 0 0 0,0-1 0 0 0,1 0 0 0 0,-10-2 0 0 0,0-1-39 0 0,1 0-1 0 0,0-1 0 0 0,-20-10 1 0 0,17 7 145 0 0,1-2 1 0 0,-1 0-1 0 0,2 0 1 0 0,0-2-1 0 0,0 0 1 0 0,1-1-1 0 0,-18-20 1 0 0,30 30-150 0 0,0 0 0 0 0,1-1 0 0 0,0 0 0 0 0,-1 1 1 0 0,2-1-1 0 0,-1 0 0 0 0,0 0 0 0 0,1 0 1 0 0,0 0-1 0 0,-1 0 0 0 0,2 0 0 0 0,-1 0 1 0 0,0-1-1 0 0,1 1 0 0 0,0 0 0 0 0,0 0 1 0 0,0-1-1 0 0,1 1 0 0 0,-1 0 0 0 0,3-8 1 0 0,0 3-46 0 0,1 0 1 0 0,0 0 0 0 0,0 0-1 0 0,1 1 1 0 0,0 0 0 0 0,0-1-1 0 0,1 2 1 0 0,7-9-1 0 0,-1 3-35 0 0,0 0-1 0 0,1 1 1 0 0,1 0-1 0 0,0 2 0 0 0,1-1 1 0 0,0 1-1 0 0,0 1 0 0 0,1 1 1 0 0,0 0-1 0 0,31-9 0 0 0,-33 12 17 0 0,1 2-1 0 0,-1 0 1 0 0,1 1-1 0 0,0 0 1 0 0,0 1-1 0 0,-1 1 1 0 0,1 0-1 0 0,0 1 1 0 0,0 1-1 0 0,0 0 1 0 0,-1 1-1 0 0,1 0 1 0 0,17 8-1 0 0,-10-3 56 0 0,-1 2 0 0 0,-1 0 0 0 0,29 20 0 0 0,-40-24-31 0 0,0 0 0 0 0,-1 1 0 0 0,0 0-1 0 0,-1 0 1 0 0,0 1 0 0 0,0 0 0 0 0,0 0 0 0 0,-1 1-1 0 0,9 17 1 0 0,-14-23-14 0 0,0-1-1 0 0,0 1 1 0 0,0-1 0 0 0,0 1-1 0 0,0-1 1 0 0,-1 1 0 0 0,1 0-1 0 0,-1-1 1 0 0,0 1 0 0 0,0 0-1 0 0,0-1 1 0 0,0 1 0 0 0,0 0 0 0 0,0 0-1 0 0,-1-1 1 0 0,0 1 0 0 0,1-1-1 0 0,-2 4 1 0 0,0-3 1 0 0,1-1 1 0 0,-1 1-1 0 0,0 0 1 0 0,0 0-1 0 0,0-1 0 0 0,0 1 1 0 0,-1-1-1 0 0,1 0 1 0 0,-1 0-1 0 0,1 0 1 0 0,-1 0-1 0 0,0 0 1 0 0,0 0-1 0 0,-4 1 0 0 0,-43 18-7 0 0,-89 23 0 0 0,67-22-212 0 0,37-11-3 0 0,10-2-349 0 0,0-1-1 0 0,0-2 1 0 0,-47 7-1 0 0,69-13 369 0 0,1 0 0 0 0,-1 0 0 0 0,1 0 0 0 0,-1 0 0 0 0,1 0 0 0 0,-1 0-1 0 0,1-1 1 0 0,-1 1 0 0 0,1-1 0 0 0,-1 0 0 0 0,1 0 0 0 0,0 1 0 0 0,-1-2 0 0 0,-1 0 0 0 0,-3-4-1639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5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0 8287 0 0,'0'0'5506'0'0,"0"2"-4016"0"0,-6 21-968 0 0,-1-1 1 0 0,0-1-1 0 0,-2 1 0 0 0,-15 26 0 0 0,2-2-257 0 0,-31 76 140 0 0,-31 66-86 0 0,59-139-258 0 0,-55 80 0 0 0,-219 222 236 0 0,288-340-296 0 0,-5 7-19 0 0,-1 0-98 0 0,-24 32 1 0 0,40-48-36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5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11055 0 0,'-1'2'5478'0'0,"-21"51"1532"0"0,-4 11-6085 0 0,3 2-850 0 0,21-63-194 0 0,1-1-1 0 0,-1 1 0 0 0,0 0 1 0 0,0-1-1 0 0,0 0 1 0 0,0 1-1 0 0,-3 1 0 0 0,-2 3-486 0 0,6-6 5 0 0,-3 4 841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5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710 697 2303 0 0,'-53'57'141'0'0,"29"-34"13717"0"0,35-31-12731 0 0,28-26-273 0 0,-1-1 0 0 0,40-49-1 0 0,-60 61-624 0 0,0 0 0 0 0,-2-2 1 0 0,0 0-1 0 0,-2-1 0 0 0,15-37 0 0 0,27-105 616 0 0,-49 137-900 0 0,-1 0 0 0 0,-2 0 0 0 0,2-51 0 0 0,-6 76-32 0 0,0 0 0 0 0,-1 0 0 0 0,1 1 0 0 0,-1-1 0 0 0,0 0-1 0 0,0 1 1 0 0,-5-11 0 0 0,5 14 21 0 0,0 0-1 0 0,0 0 0 0 0,0 0 1 0 0,-1 0-1 0 0,1 0 0 0 0,-1 0 1 0 0,1 0-1 0 0,-1 1 1 0 0,0-1-1 0 0,0 1 0 0 0,1-1 1 0 0,-1 1-1 0 0,0 0 0 0 0,0 0 1 0 0,-1 0-1 0 0,1 0 0 0 0,0 0 1 0 0,0 0-1 0 0,0 0 0 0 0,-1 1 1 0 0,-3-1-1 0 0,-2 0 3 0 0,1 1 1 0 0,0 0-1 0 0,-1 1 0 0 0,1-1 1 0 0,0 2-1 0 0,0-1 0 0 0,-1 1 1 0 0,1 0-1 0 0,0 0 0 0 0,1 1 0 0 0,-1 0 1 0 0,-11 6-1 0 0,0 2 19 0 0,1 0 1 0 0,0 2-1 0 0,-19 17 1 0 0,21-16 36 0 0,1 1 1 0 0,1 1-1 0 0,0 1 1 0 0,1-1 0 0 0,1 2-1 0 0,1 0 1 0 0,-11 25-1 0 0,-45 140-22 0 0,-4 114 77 0 0,33-120 449 0 0,-18 36 578 0 0,34-146-833 0 0,-33 73 1 0 0,42-115-205 0 0,-1 0-1 0 0,-1 0 1 0 0,-1-2-1 0 0,-1 0 1 0 0,-35 37 0 0 0,37-45-475 0 0,-1-1 0 0 0,-1-1 0 0 0,-22 15 0 0 0,24-19-937 0 0,0-1-1 0 0,-1-1 0 0 0,1 0 0 0 0,-27 7 1 0 0,11-7-4007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2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981 23 13359 0 0,'-2'-7'1384'0'0,"2"6"-1344"0"0,0 0 0 0 0,0 0 0 0 0,-1 1 0 0 0,1-1 0 0 0,-1 0 0 0 0,1 0 0 0 0,-1 1 0 0 0,1-1 0 0 0,-1 0 0 0 0,1 1 0 0 0,-1-1 0 0 0,1 0 0 0 0,-1 1 0 0 0,0-1 0 0 0,1 1 0 0 0,-1-1 0 0 0,0 1 0 0 0,0-1 0 0 0,1 1 0 0 0,-1 0 0 0 0,0-1 0 0 0,0 1 0 0 0,-1-1 0 0 0,0 1 135 0 0,0 0 0 0 0,0 0 0 0 0,-1 0 0 0 0,1 0 0 0 0,0 0 0 0 0,0 1 1 0 0,0-1-1 0 0,0 1 0 0 0,-3 0 0 0 0,-4 3 286 0 0,0 0 1 0 0,0 0-1 0 0,-10 8 0 0 0,-8 6-218 0 0,2 2 0 0 0,0 0 0 0 0,1 2 0 0 0,-35 40 1 0 0,18-12-61 0 0,-46 75 0 0 0,-100 227 329 0 0,103-183-415 0 0,46-93-89 0 0,-33 62 103 0 0,55-113-206 0 0,0 1 0 0 0,-2-2 1 0 0,-23 25-1 0 0,21-28-214 0 0,0-2 1 0 0,-24 18 0 0 0,4-11-5818 0 0,29-20 18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16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0,'0'0'3840'0'0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5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3 100 8287 0 0,'0'0'756'0'0,"-1"2"-622"0"0,0 6 1738 0 0,2-4 1243 0 0,-1-3-3008 0 0,0-1 0 0 0,0 0 0 0 0,0 0 0 0 0,0 1 1 0 0,0-1-1 0 0,0 0 0 0 0,0 1 0 0 0,1-1 0 0 0,-1 0 1 0 0,0 1-1 0 0,0-1 0 0 0,0 0 0 0 0,0 1 0 0 0,0-1 0 0 0,0 0 1 0 0,0 1-1 0 0,1-1 0 0 0,-1 0 0 0 0,0 0 0 0 0,0 1 1 0 0,1-1-1 0 0,-1 0 0 0 0,0 0 0 0 0,0 1 0 0 0,1-1 1 0 0,-1 0-1 0 0,0 0 0 0 0,0 0 0 0 0,1 1 0 0 0,7 0 300 0 0,1 1-1 0 0,-1-1 1 0 0,0-1-1 0 0,1 1 1 0 0,-1-1-1 0 0,1-1 1 0 0,-1 0-1 0 0,11-2 0 0 0,70-20 65 0 0,-63 15-248 0 0,156-54-526 0 0,-145 48-447 0 0,9-2-441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5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346 975 13703 0 0,'3'0'630'0'0,"24"-6"197"0"0,53-5 0 0 0,15-3 1357 0 0,-80 10-1834 0 0,1 0-1 0 0,-1-1 1 0 0,0-1-1 0 0,0 0 1 0 0,-1-1-1 0 0,0-1 1 0 0,18-13-1 0 0,-21 13-252 0 0,-1-1-1 0 0,0 0 0 0 0,0-1 1 0 0,-1 0-1 0 0,0 0 1 0 0,-1-1-1 0 0,0 0 0 0 0,-1 0 1 0 0,7-15-1 0 0,10-27 37 0 0,22-75-1 0 0,8-62-25 0 0,-34 118-67 0 0,-8 26-24 0 0,1 5-415 0 0,-2-1 0 0 0,-2 0 0 0 0,4-56 0 0 0,-13 68 61 0 0,0 28 305 0 0,-1 0 0 0 0,1 0-1 0 0,0 1 1 0 0,-1-1-1 0 0,1 0 1 0 0,-1 0 0 0 0,0 1-1 0 0,1-1 1 0 0,-1 0-1 0 0,0 1 1 0 0,0-1 0 0 0,-2-2-1 0 0,0 4-48 0 0,-9 8 62 0 0,0 0 1 0 0,1 1 0 0 0,0 0 0 0 0,0 1 0 0 0,1 0 0 0 0,-16 22 0 0 0,-47 78 186 0 0,66-98-166 0 0,-141 268 160 0 0,21 11-15 0 0,38-84 218 0 0,-87 227 333 0 0,95-252-633 0 0,78-176-64 0 0,-4 8 70 0 0,-1 1-1 0 0,0-2 0 0 0,-1 1 1 0 0,-22 24-1 0 0,24-30-433 0 0,-1-1 1 0 0,0 0-1 0 0,-12 7 0 0 0,13-9-905 0 0,-1-1-1 0 0,0 0 1 0 0,0 0 0 0 0,-12 4 0 0 0,2-4-4733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5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11 14943 0 0,'0'0'687'0'0,"-2"0"-16"0"0,-3 1-512 0 0,0 0 0 0 0,1 1 1 0 0,-1-1-1 0 0,1 1 0 0 0,-1 0 1 0 0,1 0-1 0 0,0 1 0 0 0,0-1 1 0 0,0 1-1 0 0,0 0 0 0 0,1 0 1 0 0,-1 0-1 0 0,1 1 0 0 0,-1-1 1 0 0,1 1-1 0 0,0-1 0 0 0,1 1 1 0 0,-1 0-1 0 0,1 1 0 0 0,-1-1 1 0 0,1 0-1 0 0,1 0 0 0 0,-3 6 1 0 0,4-9-119 0 0,0 0 1 0 0,0 0 0 0 0,0 0 0 0 0,0 0 0 0 0,0 0 0 0 0,0 0 0 0 0,0-1 0 0 0,0 1 0 0 0,1 0-1 0 0,-1 0 1 0 0,0 0 0 0 0,1 0 0 0 0,-1 0 0 0 0,0 0 0 0 0,1 0 0 0 0,-1-1 0 0 0,1 1 0 0 0,-1 0-1 0 0,1 0 1 0 0,0 0 0 0 0,-1-1 0 0 0,1 1 0 0 0,0 0 0 0 0,0-1 0 0 0,-1 1 0 0 0,1-1 0 0 0,0 1 0 0 0,1 0-1 0 0,1 1 42 0 0,1-1 0 0 0,-1 0 0 0 0,0 0 0 0 0,0 0 0 0 0,1 0-1 0 0,3 1 1 0 0,18 0 37 0 0,1-1-1 0 0,-1-1 1 0 0,0-1 0 0 0,0-1-1 0 0,45-9 1 0 0,122-42-1342 0 0,-177 48 1044 0 0,87-28-2704 0 0,-49 15-3850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5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434 347 10135 0 0,'0'0'778'0'0,"-2"2"-506"0"0,-10 14-441 0 0,9-10 1556 0 0,0 0 0 0 0,1 1 0 0 0,-1-1 0 0 0,1 1 0 0 0,-1 6 0 0 0,3-12-1346 0 0,0-1 1 0 0,1 0 0 0 0,-1 1-1 0 0,0-1 1 0 0,0 0-1 0 0,0 1 1 0 0,0-1 0 0 0,0 0-1 0 0,1 1 1 0 0,-1-1 0 0 0,0 0-1 0 0,0 0 1 0 0,0 1-1 0 0,1-1 1 0 0,-1 0 0 0 0,0 0-1 0 0,0 1 1 0 0,1-1-1 0 0,-1 0 1 0 0,0 0 0 0 0,1 0-1 0 0,-1 1 1 0 0,0-1-1 0 0,1 0 1 0 0,-1 0 0 0 0,0 0-1 0 0,1 0 1 0 0,-1 0-1 0 0,1 0 1 0 0,9 3 438 0 0,-2-3-238 0 0,-1-1 0 0 0,0 1 0 0 0,0-1 0 0 0,0 0 1 0 0,0 0-1 0 0,0-1 0 0 0,14-5 0 0 0,46-25 436 0 0,-57 27-616 0 0,26-13 130 0 0,-5 3-111 0 0,-1-1 1 0 0,53-39-1 0 0,-67 43-67 0 0,27-24 31 0 0,-40 32-42 0 0,1 0 0 0 0,-1 0 0 0 0,0 0-1 0 0,0 0 1 0 0,0 0 0 0 0,0-1 0 0 0,-1 1-1 0 0,3-8 1 0 0,-5 11-8 0 0,1 1 0 0 0,-1-1 1 0 0,0 1-1 0 0,1-1 0 0 0,-1 0 0 0 0,0 1 0 0 0,0-1 1 0 0,0 1-1 0 0,0-1 0 0 0,0 0 0 0 0,0 1 0 0 0,1-1 0 0 0,-1 1 1 0 0,0-1-1 0 0,-1 0 0 0 0,1 1 0 0 0,0-1 0 0 0,0 1 0 0 0,0-1 1 0 0,0 0-1 0 0,0 1 0 0 0,-1-1 0 0 0,1 1 0 0 0,0-1 0 0 0,0 1 1 0 0,-1-1-1 0 0,1 1 0 0 0,0-1 0 0 0,-1 1 0 0 0,1-1 1 0 0,-1 1-1 0 0,1-1 0 0 0,-1 1 0 0 0,1 0 0 0 0,-1-1 0 0 0,1 1 1 0 0,-1 0-1 0 0,1-1 0 0 0,-1 1 0 0 0,1 0 0 0 0,-1 0 0 0 0,1-1 1 0 0,-1 1-1 0 0,0 0 0 0 0,1 0 0 0 0,-1 0 0 0 0,0 0 0 0 0,-4 0-55 0 0,0 0-1 0 0,1 0 1 0 0,-1 0-1 0 0,0 1 0 0 0,-4 1 1 0 0,5-1 30 0 0,-22 5-305 0 0,0 1 0 0 0,-49 21 0 0 0,-47 31-173 0 0,69-32 382 0 0,-158 88-38 0 0,170-89 201 0 0,1 2 1 0 0,-70 63-1 0 0,94-75 65 0 0,-19 23-1 0 0,31-33-57 0 0,-1 0-1 0 0,1 0 1 0 0,0 1 0 0 0,1-1-1 0 0,0 1 1 0 0,0 0 0 0 0,0 0-1 0 0,-2 7 1 0 0,5-11-38 0 0,0-1-1 0 0,-1 0 0 0 0,1 0 1 0 0,0 1-1 0 0,0-1 0 0 0,0 0 1 0 0,1 0-1 0 0,-1 0 1 0 0,0 1-1 0 0,1-1 0 0 0,-1 0 1 0 0,1 0-1 0 0,0 0 1 0 0,0 0-1 0 0,0 0 0 0 0,0 0 1 0 0,0 0-1 0 0,0 0 1 0 0,1 0-1 0 0,-1 0 0 0 0,0-1 1 0 0,1 1-1 0 0,0 0 0 0 0,-1-1 1 0 0,1 1-1 0 0,0-1 1 0 0,0 0-1 0 0,0 0 0 0 0,2 2 1 0 0,4 0-177 0 0,-1 1 0 0 0,1-2 0 0 0,-1 1 0 0 0,1-1 0 0 0,0 0 1 0 0,0 0-1 0 0,8 0 0 0 0,24 0-688 0 0</inkml:trace>
  <inkml:trace contextRef="#ctx0" brushRef="#br0" timeOffset="1">860 784 6447 0 0,'0'0'499'0'0,"-2"0"137"0"0,-4 0 1382 0 0,0 0 1 0 0,0-1-1 0 0,0 0 0 0 0,-1 0 0 0 0,-8-2 1 0 0,13 2-1744 0 0,0 0 1 0 0,0 0 0 0 0,0 0-1 0 0,0 0 1 0 0,0 0 0 0 0,0 0-1 0 0,0-1 1 0 0,0 1 0 0 0,0-1 0 0 0,1 1-1 0 0,-1-1 1 0 0,0 0 0 0 0,1 1-1 0 0,0-1 1 0 0,-1 0 0 0 0,1 0-1 0 0,0 0 1 0 0,-2-4 0 0 0,1 0-21 0 0,0 0 0 0 0,0 0 1 0 0,1 0-1 0 0,0 0 0 0 0,0-1 1 0 0,1 1-1 0 0,0 0 0 0 0,0-1 1 0 0,0 1-1 0 0,2-8 0 0 0,-1 5-75 0 0,2-1-1 0 0,0 1 0 0 0,0 0 1 0 0,0-1-1 0 0,10-15 0 0 0,1 2-111 0 0,1 1-1 0 0,1 1 0 0 0,36-36 0 0 0,-3 9-227 0 0,57-43-1 0 0,61-32-518 0 0,20-1-1013 0 0,-60 48-3660 0 0,-112 68 3556 0 0,-3 4-40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5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5983 0 0,'-1'3'464'0'0,"-30"81"1280"0"0,13-39 2692 0 0,-19 75 0 0 0,35-97-2612 0 0,2-21-932 0 0,2 0-84 0 0,4 1-553 0 0,-1 0 0 0 0,1-1 1 0 0,0 0-1 0 0,0 0 0 0 0,1 0 0 0 0,-1 0 0 0 0,0-1 0 0 0,0 0 0 0 0,1 0 0 0 0,-1-1 0 0 0,9 0 1 0 0,12-1 83 0 0,35-7 0 0 0,-60 8-314 0 0,58-9 95 0 0,-1-2 0 0 0,83-28-1 0 0,-134 36-183 0 0,1 0-1 0 0,-1-1 1 0 0,10-6-1 0 0,-15 8 39 0 0,-1 0 0 0 0,1 0-1 0 0,0 0 1 0 0,-1 0 0 0 0,0-1-1 0 0,1 1 1 0 0,-1-1 0 0 0,0 1-1 0 0,-1-1 1 0 0,1 0 0 0 0,0 0-1 0 0,1-3 1 0 0,-3 5 5 0 0,0-1 1 0 0,1 1-1 0 0,-1 0 0 0 0,0 0 0 0 0,0-1 0 0 0,0 1 0 0 0,0 0 1 0 0,0-1-1 0 0,0 1 0 0 0,-1 0 0 0 0,1 0 0 0 0,0-1 1 0 0,-1 1-1 0 0,1 0 0 0 0,-1 0 0 0 0,1 0 0 0 0,-1-1 0 0 0,1 1 1 0 0,-1 0-1 0 0,0 0 0 0 0,0 0 0 0 0,1 0 0 0 0,-1 0 1 0 0,0 0-1 0 0,0 0 0 0 0,0 1 0 0 0,0-1 0 0 0,-2-1 0 0 0,-1-1-21 0 0,0 0-1 0 0,0 1 0 0 0,-1-1 0 0 0,1 1 0 0 0,-10-3 0 0 0,4 2 41 0 0,0 1 1 0 0,1 1-1 0 0,-1 0 1 0 0,0 0-1 0 0,0 1 1 0 0,0 0-1 0 0,0 1 1 0 0,0 0-1 0 0,0 1 1 0 0,0-1-1 0 0,0 2 1 0 0,1 0-1 0 0,-15 6 0 0 0,-7 4 1 0 0,1 2-1 0 0,-46 31 0 0 0,49-28 47 0 0,1 1 0 0 0,0 1 0 0 0,2 1 0 0 0,-24 26 0 0 0,35-32-15 0 0,1-1-1 0 0,1 2 1 0 0,0-1-1 0 0,1 1 1 0 0,1 1-1 0 0,0 0 1 0 0,2 0-1 0 0,-9 25 1 0 0,14-34 40 0 0,1-1-1 0 0,-1 1 1 0 0,1 0 0 0 0,0-1 0 0 0,1 1-1 0 0,0 12 1 0 0,1-15-302 0 0,0 0 0 0 0,0 0 0 0 0,0 0 0 0 0,3 7-1 0 0,-3-8-614 0 0,1-1 0 0 0,0 1 0 0 0,0-1 0 0 0,0 1 0 0 0,0-1-1 0 0,4 4 1 0 0,11 9-6505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58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105 410 18367 0 0,'-15'-5'844'0'0,"15"5"-799"0"0,-1 0 0 0 0,1 0 0 0 0,-1 0 0 0 0,1 0-1 0 0,-1 0 1 0 0,0 0 0 0 0,1 0 0 0 0,-1 0 0 0 0,1 0 0 0 0,-1 0 0 0 0,1 0-1 0 0,-1 0 1 0 0,0 0 0 0 0,1 1 0 0 0,-1-1 0 0 0,1 0 0 0 0,-1 0-1 0 0,1 1 1 0 0,-1-1 0 0 0,1 0 0 0 0,-1 1 0 0 0,0 0 0 0 0,-1 0 39 0 0,-52 30 156 0 0,34-19 2293 0 0,21-12-2440 0 0,0-1-1 0 0,0 1 0 0 0,0-1 0 0 0,0 1 0 0 0,-1-1 0 0 0,1 1 0 0 0,0-1 0 0 0,0 0 0 0 0,0 0 0 0 0,-1 1 0 0 0,2-2 0 0 0,2-2 135 0 0,77-53 1458 0 0,-12 10-1396 0 0,56-55-145 0 0,8-7-121 0 0,-100 85-158 0 0,1 1 0 0 0,44-21 0 0 0,-65 37 34 0 0,30-13-172 0 0,-39 18 251 0 0,-1 1 1 0 0,1 0 0 0 0,0 0 0 0 0,0 0 0 0 0,-1 1 0 0 0,1-1 0 0 0,0 1 0 0 0,0 0 0 0 0,6 1 0 0 0,0 3-32 0 0,-9-3 56 0 0,0 1 1 0 0,0-1-1 0 0,0 1 1 0 0,0-1-1 0 0,0 1 1 0 0,-1-1-1 0 0,1 1 1 0 0,0-1-1 0 0,-1 1 0 0 0,1 0 1 0 0,-1-1-1 0 0,0 1 1 0 0,1 0-1 0 0,-1-1 1 0 0,0 1-1 0 0,0 0 1 0 0,0-1-1 0 0,-1 4 1 0 0,0 2 22 0 0,0 1 1 0 0,-5 14-1 0 0,2-8-9 0 0,-18 58 63 0 0,11-40-20 0 0,-10 56 1 0 0,19-77-98 0 0,1 1 1 0 0,0-1-1 0 0,1 0 1 0 0,0 1-1 0 0,1-1 0 0 0,0 0 1 0 0,1 0-1 0 0,0 0 1 0 0,4 12-1 0 0,9 9-1395 0 0,-14-31 815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58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0 11519 0 0,'-2'2'528'0'0,"-3"3"-421"0"0,-5 5 46 0 0,0 1 0 0 0,0-1 1 0 0,-9 16-1 0 0,-26 42 2146 0 0,-43 72 4610 0 0,-155 388-3621 0 0,95-132-2324 0 0,135-358-969 0 0,1 0-1 0 0,-8 51 1 0 0,19-87-71 0 0,5-16-6664 0 0,0 1 5008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2:5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73 8751 0 0,'-28'3'773'0'0,"-11"1"781"0"0,37-4-586 0 0,-1 1-1 0 0,1 0 1 0 0,-1 0-1 0 0,0 0 0 0 0,-6 4 6073 0 0,18 4-5385 0 0,-4-5-1412 0 0,0 0 0 0 0,1 0 0 0 0,-1-1 0 0 0,1 0 0 0 0,0 0 0 0 0,-1-1 0 0 0,1 1 0 0 0,1-1 0 0 0,11 2 0 0 0,6 0 255 0 0,31 1-1 0 0,-41-4-317 0 0,237 8 706 0 0,-199-11-987 0 0,0-2 1 0 0,94-19-1 0 0,136-58-4226 0 0,-231 62-1820 0 0,-3-1-1755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0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549 887 12607 0 0,'0'0'6955'0'0,"3"0"-6732"0"0,6-2-118 0 0,-1 0 1 0 0,0 0 0 0 0,0-1 0 0 0,0 0-1 0 0,0-1 1 0 0,0 1 0 0 0,12-9 0 0 0,53-41 403 0 0,-58 42-402 0 0,21-17 46 0 0,-1-2 0 0 0,-2-1 0 0 0,-1-2 0 0 0,53-69 0 0 0,-66 74-124 0 0,-1-1-1 0 0,-1-1 1 0 0,-2 0 0 0 0,0-1 0 0 0,-3-1 0 0 0,0 0 0 0 0,8-42 0 0 0,-13 45-202 0 0,-2 0-1 0 0,-1 0 1 0 0,-2-1 0 0 0,0 1 0 0 0,-2-1-1 0 0,-8-56 1 0 0,3 69-460 0 0,5 16 341 0 0,-2 0 10 0 0,-1 1 257 0 0,0 0-1 0 0,1 0 1 0 0,-1 0 0 0 0,0 0-1 0 0,1 1 1 0 0,-1-1-1 0 0,0 1 1 0 0,1-1 0 0 0,-1 1-1 0 0,0 0 1 0 0,1 0-1 0 0,-1 0 1 0 0,1 0 0 0 0,0 1-1 0 0,-1-1 1 0 0,1 1-1 0 0,0-1 1 0 0,0 1 0 0 0,0 0-1 0 0,0 0 1 0 0,-2 2-1 0 0,-5 6-115 0 0,0 1-1 0 0,-14 23 0 0 0,23-34 142 0 0,-80 143 203 0 0,20-34-51 0 0,-201 362 53 0 0,226-397-205 0 0,-26 49 0 0 0,-38 63 8 0 0,-7 14-114 0 0,90-172-109 0 0,-2 0 1 0 0,-1-1 0 0 0,-1 0 0 0 0,-2-2 0 0 0,0-1 0 0 0,-2 0 0 0 0,0-2 0 0 0,-29 20 0 0 0,25-22-403 0 0,3-2-21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0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1 347 1839 0 0,'1'0'9963'0'0,"100"-38"-4060"0"0,0 3-3961 0 0,136-51-710 0 0,-127 39-454 0 0,167-69 12 0 0,-272 114-825 0 0,9-4-51 0 0,0 1 1 0 0,21-4 0 0 0,-32 8-86 0 0,0 0 1 0 0,0 1-1 0 0,0-1 0 0 0,0 1 0 0 0,0 0 1 0 0,0 0-1 0 0,0 0 0 0 0,0 1 1 0 0,0-1-1 0 0,0 1 0 0 0,0-1 0 0 0,0 1 1 0 0,0 0-1 0 0,0 0 0 0 0,0 0 1 0 0,-1 1-1 0 0,1-1 0 0 0,4 3 1 0 0,1 6-1632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1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37 10591 0 0,'2'-8'964'0'0,"1"-12"5202"0"0,-3 19-5949 0 0,0 1 0 0 0,0-1 0 0 0,0 1 1 0 0,0-1-1 0 0,-1 0 0 0 0,1 1 0 0 0,0-1 1 0 0,0 1-1 0 0,-1-1 0 0 0,1 1 0 0 0,0-1 1 0 0,-1 1-1 0 0,1-1 0 0 0,-1 1 0 0 0,0-1 1 0 0,-2 1-181 0 0,-1 1 0 0 0,0 0 1 0 0,0-1-1 0 0,1 1 1 0 0,-1 0-1 0 0,0 1 1 0 0,1-1-1 0 0,-1 1 1 0 0,1 0-1 0 0,-5 2 1 0 0,-34 28 56 0 0,18-13 90 0 0,-13 8 48 0 0,-36 37 0 0 0,55-48-189 0 0,10-10-16 0 0,0 1 0 0 0,-10 11 0 0 0,16-16-22 0 0,1 0 1 0 0,-1 1-1 0 0,1-1 1 0 0,-1 0-1 0 0,1 1 1 0 0,0-1-1 0 0,0 0 0 0 0,0 1 1 0 0,0 0-1 0 0,0-1 1 0 0,0 1-1 0 0,1-1 1 0 0,-1 1-1 0 0,1 3 0 0 0,0-5-3 0 0,0 0-1 0 0,1 0 0 0 0,-1 1 0 0 0,0-1 0 0 0,1 0 0 0 0,-1 0 0 0 0,1 0 0 0 0,-1 0 1 0 0,1 0-1 0 0,-1 0 0 0 0,1 0 0 0 0,0 0 0 0 0,-1 0 0 0 0,1 0 0 0 0,0 0 0 0 0,0-1 1 0 0,0 1-1 0 0,0 0 0 0 0,0-1 0 0 0,0 1 0 0 0,0 0 0 0 0,2 0 0 0 0,29 11-30 0 0,-21-8-85 0 0,37 13-269 0 0,67 29-1556 0 0,-102-39 1851 0 0,0 0 1 0 0,-1 1-1 0 0,0 0 1 0 0,-1 0-1 0 0,0 2 1 0 0,18 17 0 0 0,-28-25 181 0 0,1 0 0 0 0,-1-1 0 0 0,1 1 0 0 0,-1 0 1 0 0,0 0-1 0 0,0 0 0 0 0,0 0 0 0 0,0 0 0 0 0,0 0 1 0 0,0 1-1 0 0,0-1 0 0 0,-1 0 0 0 0,1 0 0 0 0,-1 1 1 0 0,0-1-1 0 0,1 0 0 0 0,-1 1 0 0 0,0-1 0 0 0,-1 2 1 0 0,1 0 11 0 0,-1-2 0 0 0,0 1 0 0 0,0 0 0 0 0,0 0 0 0 0,-1 0 0 0 0,1 0 0 0 0,-1-1 0 0 0,0 1 0 0 0,1-1 0 0 0,-1 1 0 0 0,0-1 0 0 0,-4 4 0 0 0,-3 1 100 0 0,-1 1 1 0 0,1-1 0 0 0,-2-1 0 0 0,1 0 0 0 0,-1 0 0 0 0,-11 4 0 0 0,0-1-58 0 0,0-1 1 0 0,-1-2-1 0 0,0 0 0 0 0,-29 4 0 0 0,39-9-176 0 0,0 0 0 0 0,-1 0-1 0 0,1-1 1 0 0,0-1 0 0 0,-1 0-1 0 0,1-1 1 0 0,0-1-1 0 0,-25-7 1 0 0,35 9-277 0 0,-13-7 83 0 0,8 0-6458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0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330 512 4607 0 0,'-5'9'235'0'0,"0"0"0"0"0,-1 0-1 0 0,0-1 1 0 0,0 0 0 0 0,-14 13-1 0 0,11-13 1015 0 0,0-1 0 0 0,-17 10 0 0 0,15-10-400 0 0,-1-1 0 0 0,0-1 1 0 0,0 0-1 0 0,0-1 0 0 0,0 0 0 0 0,-23 4 1 0 0,29-7-613 0 0,-1 0 1 0 0,1 0 0 0 0,0-1 0 0 0,0 0 0 0 0,0 0 0 0 0,-1-1 0 0 0,1 0 0 0 0,0 0 0 0 0,0 0 0 0 0,0-1 0 0 0,0 0 0 0 0,0 0 0 0 0,1 0-1 0 0,-1-1 1 0 0,1 1 0 0 0,-7-5 0 0 0,10 5-166 0 0,0 1 0 0 0,0-1 0 0 0,1 0 0 0 0,-1 0 0 0 0,0 1 0 0 0,1-1 0 0 0,0 0 0 0 0,-1-1 0 0 0,1 1 0 0 0,0 0 0 0 0,0 0 0 0 0,0 0 0 0 0,0-1 0 0 0,0 1 0 0 0,0-3 0 0 0,0 1 11 0 0,1 0 1 0 0,0 0-1 0 0,0 0 0 0 0,0-1 1 0 0,0 1-1 0 0,0 0 0 0 0,1 0 1 0 0,1-5-1 0 0,2-3 58 0 0,0-1 1 0 0,1 1-1 0 0,1 1 0 0 0,11-20 0 0 0,6-3-67 0 0,1 1-1 0 0,1 1 1 0 0,2 2 0 0 0,57-51-1 0 0,139-90 191 0 0,-205 159-1212 0 0,0 1 0 0 0,1 1 0 0 0,0 0 0 0 0,0 2-1 0 0,1 0 1 0 0,0 1 0 0 0,1 1 0 0 0,38-7 0 0 0,-32 9-5295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01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5527 0 0,'-1'1'2456'0'0,"-44"30"4835"0"0,-2-2-4838 0 0,-52 37-1478 0 0,64-38-428 0 0,1 1 0 0 0,-43 51 0 0 0,69-71-386 0 0,1 1 1 0 0,0 0-1 0 0,-10 18 0 0 0,15-25-128 0 0,0 1-1 0 0,1-1 1 0 0,-1 1-1 0 0,1-1 1 0 0,0 1-1 0 0,0 0 1 0 0,0 0-1 0 0,1-1 1 0 0,-1 1-1 0 0,1 0 1 0 0,0 0-1 0 0,0 0 1 0 0,0 0-1 0 0,1-1 1 0 0,1 8 0 0 0,-2-10-22 0 0,1 1 0 0 0,0-1 0 0 0,0 1 0 0 0,0-1 0 0 0,0 1 0 0 0,0-1 1 0 0,0 0-1 0 0,1 1 0 0 0,-1-1 0 0 0,0 0 0 0 0,1 0 0 0 0,-1 0 1 0 0,1 0-1 0 0,-1 0 0 0 0,1 0 0 0 0,-1-1 0 0 0,1 1 0 0 0,-1 0 1 0 0,1-1-1 0 0,0 0 0 0 0,0 1 0 0 0,-1-1 0 0 0,1 0 0 0 0,0 0 1 0 0,-1 1-1 0 0,1-1 0 0 0,3-1 0 0 0,6 0 75 0 0,-1 0-1 0 0,0 0 1 0 0,14-4 0 0 0,-21 4-67 0 0,52-14 265 0 0,80-35 0 0 0,-119 43-282 0 0,20-11-1 0 0,-30 15-31 0 0,-1-1 0 0 0,0 0 0 0 0,0 0 0 0 0,0 0 0 0 0,0 0 0 0 0,8-10 0 0 0,-12 11 14 0 0,1 0 0 0 0,-1 0 0 0 0,1 0 0 0 0,-1 0 0 0 0,0 0 0 0 0,0 0 0 0 0,0 0-1 0 0,-1 0 1 0 0,1 0 0 0 0,-1 0 0 0 0,0-1 0 0 0,0 1 0 0 0,0 0 0 0 0,0 0 0 0 0,0 0-1 0 0,-1-1 1 0 0,0 1 0 0 0,1 0 0 0 0,-1 0 0 0 0,0 0 0 0 0,-2-4 0 0 0,-3-6-25 0 0,-1-1 0 0 0,0 1 0 0 0,-11-15 0 0 0,11 18 17 0 0,-35-61-692 0 0,26 41-2136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0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197 381 12607 0 0,'-1'2'579'0'0,"-6"6"-281"0"0,0-1 1 0 0,0 1-1 0 0,-1-1 0 0 0,1 0 1 0 0,-2-1-1 0 0,1 0 0 0 0,-1 0 1 0 0,0-1-1 0 0,0 0 0 0 0,0-1 1 0 0,0 0-1 0 0,-1 0 0 0 0,0-1 1 0 0,0 0-1 0 0,-17 2 0 0 0,25-4-158 0 0,-1-1 0 0 0,1 0-1 0 0,-1-1 1 0 0,1 1 0 0 0,-1 0 0 0 0,1-1-1 0 0,-1 1 1 0 0,1-1 0 0 0,0 0 0 0 0,-1 0-1 0 0,1 0 1 0 0,0 0 0 0 0,0 0-1 0 0,-3-2 1 0 0,5 2-104 0 0,-1 1-1 0 0,1-1 0 0 0,0 1 1 0 0,0-1-1 0 0,0 0 0 0 0,-1 1 1 0 0,1-1-1 0 0,0 0 0 0 0,0 1 1 0 0,0-1-1 0 0,0 0 0 0 0,0 1 1 0 0,0-1-1 0 0,0 0 0 0 0,0 1 1 0 0,0-1-1 0 0,0 1 0 0 0,1-1 1 0 0,-1-1-1 0 0,0 1 49 0 0,2-8 24 0 0,0 1 1 0 0,1-1 0 0 0,0 1-1 0 0,0 0 1 0 0,0 0-1 0 0,1 0 1 0 0,9-14-1 0 0,4-2 60 0 0,19-21 0 0 0,-18 25-160 0 0,1 0 1 0 0,0 2-1 0 0,1 0 1 0 0,1 2-1 0 0,1 0 1 0 0,0 1 0 0 0,1 1-1 0 0,0 2 1 0 0,34-14-1 0 0,-52 24-15 0 0,0 0 0 0 0,1 0-1 0 0,0 1 1 0 0,-1-1 0 0 0,1 1 0 0 0,0 1-1 0 0,0-1 1 0 0,0 1 0 0 0,9 0-1 0 0,-12 1 14 0 0,-1-1 0 0 0,0 1 1 0 0,0 0-1 0 0,0 0 0 0 0,0 0 0 0 0,0 0 0 0 0,0 0 0 0 0,0 0 0 0 0,0 0 0 0 0,0 0 0 0 0,-1 1 0 0 0,1-1 0 0 0,0 1 0 0 0,-1-1 0 0 0,1 1 0 0 0,-1 0 0 0 0,0 0 0 0 0,0 0 0 0 0,1-1 0 0 0,-1 1 0 0 0,0 0 0 0 0,-1 0 0 0 0,1 1 0 0 0,0-1 0 0 0,0 0 0 0 0,-1 0 0 0 0,1 4 0 0 0,1 6 32 0 0,0-1 0 0 0,-1 0 0 0 0,-1 0 0 0 0,0 0 0 0 0,0 1 0 0 0,-1-1 0 0 0,-1 0 1 0 0,0 0-1 0 0,0 0 0 0 0,-1 0 0 0 0,0 0 0 0 0,-1-1 0 0 0,0 1 0 0 0,-6 10 0 0 0,9-20-10 0 0,11-9-1143 0 0,2-2 1061 0 0,0-1-1 0 0,-1-1 1 0 0,0 1 0 0 0,-1-2-1 0 0,10-13 1 0 0,-7 7 59 0 0,24-24 0 0 0,-9 17 16 0 0,0 1-1 0 0,2 2 1 0 0,1 0-1 0 0,60-31 1 0 0,-88 52-28 0 0,5-3 84 0 0,1 1 1 0 0,0 0-1 0 0,0 0 0 0 0,0 1 1 0 0,13-3-1 0 0,-19 5-48 0 0,-1 1 0 0 0,1 0 0 0 0,0 0 0 0 0,-1 0 0 0 0,1 0 0 0 0,0 0 0 0 0,-1 1-1 0 0,1-1 1 0 0,0 1 0 0 0,-1 0 0 0 0,1 0 0 0 0,-1 0 0 0 0,1 0 0 0 0,-1 0 0 0 0,0 0-1 0 0,1 1 1 0 0,-1-1 0 0 0,0 1 0 0 0,0 0 0 0 0,0-1 0 0 0,0 1 0 0 0,0 0 0 0 0,3 4-1 0 0,1 2-7 0 0,0 1-1 0 0,-1-1 1 0 0,0 1-1 0 0,0 0 0 0 0,-1 0 1 0 0,0 0-1 0 0,-1 1 0 0 0,1-1 1 0 0,-2 1-1 0 0,3 16 0 0 0,-4-8 16 0 0,0-1 0 0 0,-1 1 0 0 0,0-1 0 0 0,-2 1 0 0 0,-4 20 0 0 0,2-16-99 0 0,-7 49 208 0 0,10-61-345 0 0,0 0 0 0 0,1 0 1 0 0,0 1-1 0 0,3 17 0 0 0,-3-27-257 0 0,12-1-3326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0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368 144 4607 0 0,'-29'-2'322'0'0,"-44"5"-1"0"0,30 1 3407 0 0,-10 4 4789 0 0,67-12-8047 0 0,178-57 818 0 0,-156 49-1110 0 0,39-17 149 0 0,-52 18-128 0 0,0 2-1 0 0,1 0 1 0 0,0 2 0 0 0,42-7-1 0 0,-63 13-163 0 0,1 1-1 0 0,0 0 1 0 0,-1 0-1 0 0,1 0 1 0 0,0 0-1 0 0,-1 1 1 0 0,1 0-1 0 0,-1-1 1 0 0,1 1 0 0 0,5 3-1 0 0,-7-4-28 0 0,-1 1 1 0 0,0 0-1 0 0,0 0 0 0 0,0-1 1 0 0,0 1-1 0 0,0 0 0 0 0,0 0 1 0 0,-1 0-1 0 0,1 0 0 0 0,0 0 0 0 0,0 0 1 0 0,-1 1-1 0 0,1-1 0 0 0,0 0 1 0 0,-1 0-1 0 0,1 0 0 0 0,-1 1 1 0 0,0-1-1 0 0,1 0 0 0 0,-1 1 0 0 0,0-1 1 0 0,0 0-1 0 0,0 0 0 0 0,0 1 1 0 0,0-1-1 0 0,0 0 0 0 0,0 1 1 0 0,0-1-1 0 0,0 0 0 0 0,-1 1 1 0 0,1-1-1 0 0,-1 2 0 0 0,-3 7-4 0 0,0 1 0 0 0,0-1-1 0 0,-1 0 1 0 0,0 0 0 0 0,-1 0 0 0 0,-12 16-1 0 0,-49 50 6 0 0,58-67-2 0 0,-74 71 116 0 0,-157 117 0 0 0,136-123-88 0 0,82-60-123 0 0,0-1 0 0 0,-46 18 1 0 0,56-25-12 0 0,10-5 72 0 0,0 0-1 0 0,0 0 1 0 0,0-1-1 0 0,0 1 1 0 0,1 0-1 0 0,-1-1 1 0 0,0 1-1 0 0,0-1 1 0 0,0 1-1 0 0,0-1 1 0 0,0 0-1 0 0,-1 0 1 0 0,-2 0-1 0 0,4-1 30 0 0,12 6 332 0 0,14 3 4 0 0,0 0 0 0 0,1-1 1 0 0,-1-2-1 0 0,1 0 0 0 0,0-2 0 0 0,1-1 0 0 0,-1-1 0 0 0,0-1 0 0 0,34-5 0 0 0,-7-4-55 0 0,55-18-1 0 0,-62 15-198 0 0,92-14 1 0 0,-76 22-502 0 0,-60 4 251 0 0,-3 2-851 0 0,0 1 871 0 0,0-1 0 0 0,1 1 1 0 0,-1-1-1 0 0,-1 0 0 0 0,-1 4 1 0 0,-9 12-5606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0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3 7367 0 0,'-152'20'3466'0'0,"55"0"3643"0"0,159-34-6165 0 0,0 3 1 0 0,1 3-1 0 0,87-1 0 0 0,-142 9-858 0 0,0 0-1 0 0,0 0 0 0 0,-1 1 1 0 0,1 1-1 0 0,-1-1 1 0 0,1 1-1 0 0,-1 1 1 0 0,1-1-1 0 0,12 8 0 0 0,-17-9-69 0 0,0 1 0 0 0,-1 0 0 0 0,1 0-1 0 0,-1 0 1 0 0,0 0 0 0 0,0 0 0 0 0,0 0 0 0 0,0 0-1 0 0,0 1 1 0 0,0-1 0 0 0,0 1 0 0 0,-1 0-1 0 0,1-1 1 0 0,-1 1 0 0 0,0 0 0 0 0,0 0 0 0 0,0 0-1 0 0,0 0 1 0 0,0 0 0 0 0,-1 0 0 0 0,1 0-1 0 0,-1 0 1 0 0,0 0 0 0 0,0 0 0 0 0,0 0 0 0 0,0 0-1 0 0,-2 5 1 0 0,1-3 4 0 0,0-1 0 0 0,-1 1-1 0 0,0 0 1 0 0,0-1 0 0 0,0 1-1 0 0,0-1 1 0 0,-1 0 0 0 0,1 0-1 0 0,-1 0 1 0 0,0 0 0 0 0,-1 0-1 0 0,1 0 1 0 0,-1-1 0 0 0,1 0-1 0 0,-1 1 1 0 0,-5 2 0 0 0,-8 4 26 0 0,0 0 0 0 0,-30 13 0 0 0,41-20-42 0 0,-38 16 31 0 0,-51 15 0 0 0,69-27-148 0 0,1-1 1 0 0,-1-1 0 0 0,-43 2-1 0 0,58-6-72 0 0,0-1 0 0 0,-19-3-1 0 0,26 2 105 0 0,-1 0-1 0 0,1 0 1 0 0,-1 0-1 0 0,1-1 1 0 0,0 1 0 0 0,0-1-1 0 0,0 0 1 0 0,-7-5-1 0 0,9 6-44 0 0,4 0-820 0 0,1 1 924 0 0,1-1 0 0 0,-1 0 1 0 0,0 1-1 0 0,0 0 0 0 0,1 0 0 0 0,-1 0 0 0 0,0 0 0 0 0,0 0 1 0 0,1 1-1 0 0,4 1 0 0 0,35 12-42 0 0,-22-6 48 0 0,58 19 23 0 0,128 38 282 0 0,-182-59-155 0 0,-5-2 72 0 0,-1 0-1 0 0,0 2 0 0 0,-1 0 0 0 0,19 10 0 0 0,-35-15-174 0 0,0 0 1 0 0,-1 0-1 0 0,1 0 0 0 0,0 0 0 0 0,-1 0 1 0 0,1 0-1 0 0,-1 1 0 0 0,1-1 0 0 0,-1 1 1 0 0,0-1-1 0 0,1 1 0 0 0,-1 0 0 0 0,0-1 0 0 0,0 1 1 0 0,0 0-1 0 0,-1 0 0 0 0,1 0 0 0 0,0 2 1 0 0,0-1 1 0 0,-1 0 0 0 0,0 0 1 0 0,1 0-1 0 0,-1 0 1 0 0,-1 0-1 0 0,1 0 0 0 0,0 0 1 0 0,-1-1-1 0 0,0 1 1 0 0,1 0-1 0 0,-3 3 0 0 0,-2 6 61 0 0,-1 0-1 0 0,-1 0 1 0 0,0-1-1 0 0,-12 15 1 0 0,18-26-89 0 0,-19 27 150 0 0,-26 25 1 0 0,35-42-94 0 0,-1 0 0 0 0,1 0 0 0 0,-1-1 0 0 0,-25 14 0 0 0,18-14 31 0 0,-1 0 1 0 0,0-1-1 0 0,0-1 0 0 0,-32 6 0 0 0,17-7 118 0 0,-68 3 0 0 0,80-9-160 0 0,-1-1 0 0 0,1-2 1 0 0,-1 0-1 0 0,1-1 0 0 0,-28-10 0 0 0,-16-9-3113 0 0,59 19 229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0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311 407 10367 0 0,'0'2'472'0'0,"-2"10"158"0"0,2-10-597 0 0,0-1 1 0 0,0 0-1 0 0,0 1 1 0 0,0-1-1 0 0,0 0 1 0 0,0 1-1 0 0,1-1 0 0 0,-1 0 1 0 0,0 1-1 0 0,1-1 1 0 0,-1 0-1 0 0,1 0 1 0 0,-1 1-1 0 0,1-1 1 0 0,-1 0-1 0 0,1 0 1 0 0,0 0-1 0 0,1 1 1 0 0,-2-1 36 0 0,1-1-1 0 0,-1 1 1 0 0,0-1 0 0 0,1 1 0 0 0,-1-1 0 0 0,0 0-1 0 0,1 1 1 0 0,-1-1 0 0 0,0 1 0 0 0,0-1 0 0 0,0 1 0 0 0,1 0-1 0 0,-1-1 1 0 0,0 1 0 0 0,0-1 0 0 0,0 1 0 0 0,0-1-1 0 0,0 2 1 0 0,12 5 1190 0 0,-8-5-1058 0 0,0-1-1 0 0,0 1 1 0 0,0-1-1 0 0,0 0 0 0 0,0 0 1 0 0,1-1-1 0 0,-1 1 1 0 0,0-1-1 0 0,0 0 1 0 0,0 0-1 0 0,8-2 1 0 0,12-5 3747 0 0,-35 4-3768 0 0,-4 0-159 0 0,0 2 0 0 0,-1 0 0 0 0,1 0 0 0 0,-1 2 0 0 0,1 0 1 0 0,-17 3-1 0 0,-38 1-25 0 0,41-5 3 0 0,-31-4 0 0 0,48 2 0 0 0,0 0 0 0 0,1-1 0 0 0,-1 0 0 0 0,1-1 0 0 0,-16-7 0 0 0,24 10 4 0 0,1 0 1 0 0,0 0-1 0 0,0-1 0 0 0,0 1 0 0 0,0-1 1 0 0,0 1-1 0 0,0-1 0 0 0,0 0 0 0 0,0 1 0 0 0,1-1 1 0 0,-1 0-1 0 0,1 0 0 0 0,-1 0 0 0 0,1 0 1 0 0,0-1-1 0 0,0 1 0 0 0,0 0 0 0 0,-1-5 0 0 0,1 3-10 0 0,1 0 0 0 0,-1 0-1 0 0,1 1 1 0 0,0-1 0 0 0,1 0-1 0 0,-1 0 1 0 0,1 0 0 0 0,-1 1-1 0 0,1-1 1 0 0,0 0 0 0 0,2-4-1 0 0,4-7-76 0 0,1 1 0 0 0,0-1 0 0 0,0 2 0 0 0,18-21 1 0 0,-6 8-58 0 0,2 1 0 0 0,0 1 0 0 0,2 1 0 0 0,52-38 0 0 0,-57 48 123 0 0,1 1 0 0 0,0 0-1 0 0,1 2 1 0 0,0 1 0 0 0,1 0 0 0 0,0 2-1 0 0,42-9 1 0 0,-43 12 17 0 0,0 1 0 0 0,0 1 0 0 0,0 1 0 0 0,0 1 0 0 0,0 0 0 0 0,38 7 0 0 0,-51-5 0 0 0,0 0 0 0 0,-1 0 0 0 0,1 0 0 0 0,0 1 0 0 0,-1 0 0 0 0,1 1 0 0 0,-1 0 0 0 0,0 0 0 0 0,0 0 0 0 0,-1 1 0 0 0,1 0 0 0 0,-1 1 0 0 0,0-1 0 0 0,-1 1 0 0 0,1 0 0 0 0,-1 0 0 0 0,0 1 0 0 0,-1 0 0 0 0,1-1 0 0 0,4 13 0 0 0,-7-15 33 0 0,0 1 1 0 0,-1-1-1 0 0,0 0 0 0 0,1 0 0 0 0,-2 1 0 0 0,1-1 0 0 0,0 0 1 0 0,-1 1-1 0 0,0-1 0 0 0,0 1 0 0 0,0-1 0 0 0,-1 1 0 0 0,1-1 1 0 0,-3 7-1 0 0,1-5 23 0 0,0 0 1 0 0,-1-1-1 0 0,0 1 1 0 0,0-1-1 0 0,0 1 0 0 0,-1-1 1 0 0,0 0-1 0 0,0 0 1 0 0,-5 5-1 0 0,-6 3 16 0 0,-1 0 1 0 0,-1-1-1 0 0,0 0 0 0 0,0-2 1 0 0,-23 11-1 0 0,-55 21-254 0 0,-109 33 0 0 0,165-61-63 0 0,14-5-208 0 0,-49 14-607 0 0,62-20-1232 0 0,-1-1-1 0 0,-12 2 0 0 0,13-4-3179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0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944 0 4143 0 0,'-14'1'319'0'0,"0"0"0"0"0,1 0-1 0 0,-20 5 1 0 0,18-2 788 0 0,0 1 0 0 0,0 0 0 0 0,1 1 0 0 0,0 1 0 0 0,-16 10 1 0 0,9-4-650 0 0,0 2 0 0 0,0 1 0 0 0,2 0 0 0 0,0 2 0 0 0,1 0 1 0 0,0 1-1 0 0,-18 28 0 0 0,-135 220 581 0 0,125-194-1065 0 0,-4-3 0 0 0,-90 100 0 0 0,118-146-6 0 0,-115 138-408 0 0,132-155 456 0 0,0 1-1 0 0,-7 13 1 0 0,11-19-76 0 0,0 0 0 0 0,0 0 0 0 0,1 0 1 0 0,-1 0-1 0 0,1 0 0 0 0,-1 0 0 0 0,1 0 0 0 0,0 0 0 0 0,0 0 1 0 0,0 0-1 0 0,0 0 0 0 0,0 0 0 0 0,0 0 0 0 0,0 1 0 0 0,1-1 0 0 0,0 3 1 0 0,0-3-483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0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509 171 12439 0 0,'0'0'958'0'0,"-6"-17"1410"0"0,3 6-1325 0 0,-1 0 0 0 0,0 0 0 0 0,-9-17 0 0 0,-2-4-614 0 0,12 26-368 0 0,0-1 0 0 0,0 1 0 0 0,0 0 0 0 0,-9-11 0 0 0,11 15-59 0 0,0 1 0 0 0,-1-1-1 0 0,1 1 1 0 0,-1-1 0 0 0,0 1 0 0 0,1 0 0 0 0,-1 0 0 0 0,0 0 0 0 0,0 0 0 0 0,0 0 0 0 0,0 0 0 0 0,0 0 0 0 0,0 0 0 0 0,0 1 0 0 0,0-1 0 0 0,0 1-1 0 0,0 0 1 0 0,0 0 0 0 0,0-1 0 0 0,-4 2 0 0 0,-4 0-33 0 0,-1 1-1 0 0,1 0 0 0 0,0 0 1 0 0,-1 2-1 0 0,1-1 0 0 0,0 1 1 0 0,-13 7-1 0 0,0 3-61 0 0,-39 28-1 0 0,-51 51 25 0 0,99-80 70 0 0,0 2-1 0 0,1 0 1 0 0,1 0 0 0 0,0 1 0 0 0,-14 25 0 0 0,24-37 8 0 0,0 0-1 0 0,0 1 1 0 0,0 0 0 0 0,1-1-1 0 0,0 1 1 0 0,0 0 0 0 0,0 0-1 0 0,0-1 1 0 0,1 1-1 0 0,0 8 1 0 0,0-11-3 0 0,0 0 1 0 0,0 0-1 0 0,1-1 0 0 0,-1 1 1 0 0,1 0-1 0 0,-1 0 0 0 0,1-1 1 0 0,0 1-1 0 0,0 0 0 0 0,-1-1 1 0 0,1 1-1 0 0,0-1 0 0 0,1 1 1 0 0,-1-1-1 0 0,0 1 0 0 0,0-1 1 0 0,0 0-1 0 0,1 0 0 0 0,-1 0 1 0 0,1 0-1 0 0,-1 0 0 0 0,1 0 1 0 0,0 0-1 0 0,-1 0 0 0 0,1 0 1 0 0,0-1-1 0 0,-1 1 0 0 0,1 0 1 0 0,0-1-1 0 0,0 0 0 0 0,2 1 1 0 0,5 0 12 0 0,1-1 0 0 0,-1 0 1 0 0,1 0-1 0 0,-1-1 0 0 0,1 0 0 0 0,15-5 1 0 0,2-1 19 0 0,26-12 1 0 0,-41 14-121 0 0,0 0-1 0 0,0-1 1 0 0,-1 0-1 0 0,0-1 1 0 0,0 0-1 0 0,-1-1 1 0 0,1 0 0 0 0,-2 0-1 0 0,1-1 1 0 0,9-12-1 0 0,-14 13-70 0 0,-25 18 144 0 0,11-2 91 0 0,1-1 0 0 0,1 1 0 0 0,0 1 0 0 0,0-1 0 0 0,-9 15 0 0 0,13-17-63 0 0,-1 0 0 0 0,1 0 0 0 0,1 1 1 0 0,-1-1-1 0 0,1 1 0 0 0,0-1 0 0 0,0 1 0 0 0,1 0 1 0 0,0-1-1 0 0,-1 8 0 0 0,2-12-29 0 0,0 0-1 0 0,1 0 0 0 0,-1 0 1 0 0,0-1-1 0 0,0 1 0 0 0,1 0 1 0 0,-1 0-1 0 0,1 0 0 0 0,0-1 1 0 0,-1 1-1 0 0,1 0 0 0 0,0-1 1 0 0,0 1-1 0 0,0 0 1 0 0,0-1-1 0 0,1 1 0 0 0,-1-1 1 0 0,0 0-1 0 0,0 1 0 0 0,3 1 1 0 0,-1-2-210 0 0,0 1 1 0 0,-1-1-1 0 0,1 1 0 0 0,0-1 1 0 0,0 0-1 0 0,0 0 1 0 0,0-1-1 0 0,0 1 1 0 0,0 0-1 0 0,0-1 0 0 0,0 0 1 0 0,3 0-1 0 0,15-2-6113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0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11055 0 0,'0'0'852'0'0,"-1"2"-560"0"0,-9 12 682 0 0,1 0-1 0 0,0 1 1 0 0,1 0 0 0 0,1 0-1 0 0,0 1 1 0 0,1 0-1 0 0,1 1 1 0 0,-6 26-1 0 0,10-33-882 0 0,-1 0-1 0 0,1 0 0 0 0,1 0 0 0 0,0 0 1 0 0,0 0-1 0 0,1 0 0 0 0,0 0 1 0 0,0 0-1 0 0,2 0 0 0 0,-1 0 1 0 0,1 0-1 0 0,0-1 0 0 0,1 0 1 0 0,0 1-1 0 0,1-1 0 0 0,6 9 0 0 0,-9-14-222 0 0,1-1-1 0 0,-1 0 0 0 0,1 0 1 0 0,0 0-1 0 0,0 0 0 0 0,0 0 1 0 0,0-1-1 0 0,0 1 0 0 0,1-1 0 0 0,-1 0 1 0 0,1 0-1 0 0,0 0 0 0 0,-1-1 1 0 0,5 2-1 0 0,8 0-1622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0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 12495 0 0,'0'0'1134'0'0,"-2"0"-937"0"0,-6 3 70 0 0,0 0 1 0 0,-1 0-1 0 0,1 0 1 0 0,0 1-1 0 0,1 0 1 0 0,-1 1-1 0 0,1 0 0 0 0,0 0 1 0 0,0 0-1 0 0,0 1 1 0 0,-11 13-1 0 0,-3 6 1164 0 0,-33 51 1 0 0,-43 96 541 0 0,15 7-1209 0 0,-7 13-536 0 0,-70 73-369 0 0,65-117-1775 0 0,79-119 444 0 0,14-27 536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1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9671 0 0,'-5'0'152'0'0,"-1"0"0"0"0,1 0-1 0 0,-1 1 1 0 0,1 0-1 0 0,-1 0 1 0 0,1 1 0 0 0,0-1-1 0 0,-1 1 1 0 0,1 0-1 0 0,0 1 1 0 0,0-1 0 0 0,1 1-1 0 0,-7 4 1 0 0,6-3 167 0 0,0 1 0 0 0,0 0-1 0 0,0 0 1 0 0,0 1 0 0 0,1 0 0 0 0,0-1 0 0 0,0 1-1 0 0,0 0 1 0 0,-4 14 0 0 0,3-7-248 0 0,0 1 0 0 0,2 0 0 0 0,0 0 0 0 0,0 0 0 0 0,1 0 0 0 0,1 0 0 0 0,1 1 0 0 0,0-1 0 0 0,0 0 0 0 0,2 0 0 0 0,0 1 0 0 0,0-1 1 0 0,1 0-1 0 0,7 17 0 0 0,-2-7 11 0 0,1-1 0 0 0,2 0-1 0 0,0-1 1 0 0,2 0 0 0 0,0 0 0 0 0,1-2 0 0 0,24 27 0 0 0,-21-28-79 0 0,14 17 62 0 0,34 47 1 0 0,66 110 1436 0 0,-123-180-1080 0 0,0 0-1 0 0,-1 1 1 0 0,-1 0-1 0 0,0 0 0 0 0,6 22 1 0 0,-10-29-228 0 0,-1 0 1 0 0,0 0-1 0 0,0 1 1 0 0,0-1-1 0 0,-1 0 0 0 0,0 1 1 0 0,-1-1-1 0 0,0 0 1 0 0,0 0-1 0 0,0 1 1 0 0,-1-1-1 0 0,0 0 0 0 0,-4 10 1 0 0,-3-1-68 0 0,0 0 0 0 0,0 0 0 0 0,-2-1 0 0 0,0 0 0 0 0,-1-1 0 0 0,-24 23 0 0 0,-3-2 205 0 0,-49 33 0 0 0,32-29-340 0 0,-74 58-44 0 0,124-91-210 0 0,0 0 0 0 0,0 0 0 0 0,-6 10 0 0 0,9-13-109 0 0,1 0-1 0 0,0 0 0 0 0,1 0 0 0 0,-1 1 0 0 0,0-1 0 0 0,1 1 0 0 0,0-1 0 0 0,0 1 0 0 0,-1 6 1 0 0,2 1-1619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0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7 14279 0 0,'0'0'1652'0'0,"-2"-1"-750"0"0,-3 0-587 0 0,1 0 0 0 0,0 0 0 0 0,-1 0 1 0 0,0 0-1 0 0,1 1 0 0 0,-1 0 1 0 0,1 0-1 0 0,-1 0 0 0 0,0 0 0 0 0,1 1 1 0 0,-1 0-1 0 0,-4 1 0 0 0,2 0-174 0 0,0 1-1 0 0,0 0 1 0 0,0 0 0 0 0,1 1-1 0 0,0 0 1 0 0,-12 8-1 0 0,-1 6-287 0 0,1 0-1 0 0,0 1 1 0 0,-20 29-1 0 0,29-36 348 0 0,-1 0-213 0 0,-72 98-55 0 0,67-87 67 0 0,1-1 0 0 0,1 2-1 0 0,-10 28 1 0 0,19-40 1 0 0,3 0 0 0 0,2-11-2 0 0,0 1 0 0 0,0 0 0 0 0,0-1 0 0 0,0 1-1 0 0,0-1 1 0 0,0 1 0 0 0,1-1 0 0 0,-1 1 0 0 0,1-1 0 0 0,-1 0 0 0 0,1 0-1 0 0,-1 0 1 0 0,1 0 0 0 0,0 0 0 0 0,-1 0 0 0 0,1 0 0 0 0,0 0-1 0 0,0-1 1 0 0,0 1 0 0 0,3 0 0 0 0,6 2-76 0 0,-1-1-1 0 0,15 1 1 0 0,-23-3 61 0 0,40 3-184 0 0,-12-1-158 0 0,29 6-1 0 0,-51-7 308 0 0,0 1 1 0 0,0 0 0 0 0,0 1-1 0 0,0 0 1 0 0,0 0-1 0 0,-1 0 1 0 0,0 1 0 0 0,11 8-1 0 0,-16-11 67 0 0,0 1-1 0 0,0-1 0 0 0,0 1 1 0 0,-1 0-1 0 0,1 0 0 0 0,0 0 1 0 0,-1 0-1 0 0,1 0 1 0 0,-1 0-1 0 0,0 0 0 0 0,0 1 1 0 0,0-1-1 0 0,0 0 1 0 0,0 1-1 0 0,0-1 0 0 0,-1 0 1 0 0,1 1-1 0 0,-1 4 1 0 0,0-3 57 0 0,0 0 1 0 0,0 1-1 0 0,-1-1 1 0 0,0 0-1 0 0,0 0 1 0 0,0 0-1 0 0,0 0 1 0 0,-1 0-1 0 0,0 0 1 0 0,-3 5-1 0 0,0-1 63 0 0,0 0-1 0 0,-1 0 1 0 0,1-1-1 0 0,-2 1 1 0 0,1-2-1 0 0,-1 1 1 0 0,0-1-1 0 0,-1 0 1 0 0,-12 8-1 0 0,7-8-4 0 0,-1 1 0 0 0,0-2 0 0 0,0 0 0 0 0,-1-1 0 0 0,0 0-1 0 0,-24 2 1 0 0,11-3 91 0 0,0-1 0 0 0,-46-4 0 0 0,17-4-810 0 0,-59-14 1 0 0,90 15-207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0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305 314 2303 0 0,'1'-2'506'0'0,"7"-29"5856"0"0,-7 23-5533 0 0,1 1 0 0 0,0-1 1 0 0,0 1-1 0 0,1 0 0 0 0,0 0 0 0 0,0 0 0 0 0,1 0 1 0 0,7-10-1 0 0,32-31 1931 0 0,-30 35-2547 0 0,-1 0 1 0 0,0-1-1 0 0,-1 0 0 0 0,0 0 1 0 0,8-18-1 0 0,-18 31-200 0 0,-1 0 0 0 0,1-1 0 0 0,0 1-1 0 0,-1 0 1 0 0,0 0 0 0 0,1-1 0 0 0,-1 1 0 0 0,0 0 0 0 0,1-1 0 0 0,-1 1 0 0 0,0-1 0 0 0,0 1 0 0 0,0 0 0 0 0,0-1-1 0 0,0 1 1 0 0,-1-1 0 0 0,1 1 0 0 0,0 0 0 0 0,-1-1 0 0 0,1 1 0 0 0,-2-3 0 0 0,1 3-8 0 0,0-1-1 0 0,0 1 1 0 0,-1-1 0 0 0,1 1-1 0 0,-1-1 1 0 0,0 1 0 0 0,1 0 0 0 0,-1 0-1 0 0,0 0 1 0 0,1 0 0 0 0,-1 0-1 0 0,0 0 1 0 0,-3-1 0 0 0,-1 0-36 0 0,-1 1 0 0 0,1-1 0 0 0,-1 1 0 0 0,0 0 0 0 0,0 1 0 0 0,1-1 0 0 0,-15 2 1 0 0,8 2-3 0 0,0 0 0 0 0,1 1 0 0 0,-1 0 0 0 0,0 1 0 0 0,1 1 0 0 0,0 0 0 0 0,1 0 0 0 0,-1 1 0 0 0,-13 11 0 0 0,-7 8 25 0 0,-49 51 0 0 0,59-53 40 0 0,-35 46-1 0 0,51-61 13 0 0,0 0-1 0 0,0 1 1 0 0,1-1 0 0 0,1 1 0 0 0,0 0-1 0 0,0 0 1 0 0,1 0 0 0 0,0 0-1 0 0,-2 15 1 0 0,5-20-9 0 0,0 0 1 0 0,0 0-1 0 0,0 0 0 0 0,1-1 0 0 0,0 1 0 0 0,0 0 0 0 0,0-1 1 0 0,0 1-1 0 0,1-1 0 0 0,0 1 0 0 0,0-1 0 0 0,0 1 0 0 0,0-1 1 0 0,7 7-1 0 0,-8-8-20 0 0,1-1 1 0 0,0 0-1 0 0,0 1 1 0 0,1-1-1 0 0,-1 0 1 0 0,0 0-1 0 0,1-1 1 0 0,-1 1 0 0 0,1 0-1 0 0,0-1 1 0 0,-1 0-1 0 0,1 1 1 0 0,0-1-1 0 0,0 0 1 0 0,0 0-1 0 0,0-1 1 0 0,0 1-1 0 0,0-1 1 0 0,0 1-1 0 0,0-1 1 0 0,0 0 0 0 0,0 0-1 0 0,0 0 1 0 0,4-1-1 0 0,0-2-21 0 0,1 0 0 0 0,0 0 0 0 0,0 0 0 0 0,-1-1 0 0 0,0 0 0 0 0,0-1 0 0 0,0 0-1 0 0,0 0 1 0 0,6-6 0 0 0,18-13-234 0 0,4-4-229 0 0,0 0 1 0 0,39-44 0 0 0,4-3 417 0 0,-78 75 58 0 0,0 0 1 0 0,0 0-1 0 0,0 0 1 0 0,0-1-1 0 0,0 1 0 0 0,0 0 1 0 0,0 0-1 0 0,0 0 1 0 0,1 0-1 0 0,-1 0 0 0 0,0-1 1 0 0,0 1-1 0 0,0 0 1 0 0,0 0-1 0 0,0 0 0 0 0,1 0 1 0 0,-1 0-1 0 0,0 0 1 0 0,0 0-1 0 0,0 0 1 0 0,0 0-1 0 0,1 0 0 0 0,-1 0 1 0 0,0 0-1 0 0,0 0 1 0 0,0 0-1 0 0,1 0 0 0 0,-1 0 1 0 0,0 0-1 0 0,0 0 1 0 0,0 0-1 0 0,0 0 1 0 0,1 0-1 0 0,-1 0 0 0 0,0 0 1 0 0,0 0-1 0 0,0 0 1 0 0,0 0-1 0 0,1 0 0 0 0,-1 0 1 0 0,0 0-1 0 0,0 0 1 0 0,0 0-1 0 0,0 1 0 0 0,0-1 1 0 0,1 0-1 0 0,-1 0 1 0 0,1 12 670 0 0,-7 18 277 0 0,1-17-1138 0 0,-11 24 0 0 0,8-22-425 0 0,-6 22-1 0 0,13-33 400 0 0,-1 0 0 0 0,1 0 0 0 0,1 0-1 0 0,-1 1 1 0 0,1-1 0 0 0,-1 0 0 0 0,1 0 0 0 0,0 1 0 0 0,1-1-1 0 0,0 5 1 0 0,3 3-6491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0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72 336 12895 0 0,'0'0'1172'0'0,"-2"-8"-944"0"0,2 7-60 0 0,0 0 0 0 0,-1 0 0 0 0,1 0 0 0 0,0 0 0 0 0,0 1-1 0 0,-1-1 1 0 0,1 0 0 0 0,0 0 0 0 0,-1 0 0 0 0,1 1 0 0 0,-1-1 0 0 0,1 0-1 0 0,-1 0 1 0 0,0 1 0 0 0,1-1 0 0 0,-1 0 0 0 0,0 1 0 0 0,1-1 0 0 0,-1 1-1 0 0,0-1 1 0 0,0 1 0 0 0,1-1 0 0 0,-3 0 0 0 0,-2-2 1366 0 0,-7-5 746 0 0,9 6-2131 0 0,0 1-1 0 0,1-1 1 0 0,-1 0 0 0 0,1 0-1 0 0,-1 0 1 0 0,1-1 0 0 0,0 1 0 0 0,0 0-1 0 0,0-1 1 0 0,0 0 0 0 0,0 1-1 0 0,-2-6 1 0 0,3 5-112 0 0,0-1 1 0 0,0 1-1 0 0,0-1 0 0 0,0 1 0 0 0,1-1 0 0 0,-1 0 0 0 0,1 1 1 0 0,0-1-1 0 0,0 0 0 0 0,0 0 0 0 0,1 1 0 0 0,0-1 1 0 0,-1 0-1 0 0,1 1 0 0 0,0-1 0 0 0,1 1 0 0 0,-1-1 1 0 0,0 1-1 0 0,1 0 0 0 0,3-5 0 0 0,4-6-81 0 0,1 2-1 0 0,0-1 1 0 0,16-15 0 0 0,-15 17-33 0 0,2-3-46 0 0,42-40-395 0 0,-49 48 456 0 0,0 1 1 0 0,0 1-1 0 0,1-1 0 0 0,0 1 0 0 0,0 0 1 0 0,0 1-1 0 0,10-4 0 0 0,-15 7 63 0 0,0-1 1 0 0,1 1-1 0 0,-1 0 0 0 0,0-1 0 0 0,0 1 0 0 0,0 0 0 0 0,0 0 1 0 0,3 1-1 0 0,-3-1 55 0 0,10 9 101 0 0,-8-5-119 0 0,0 0-1 0 0,0 0 1 0 0,-1 1 0 0 0,1-1-1 0 0,-1 1 1 0 0,0 0 0 0 0,-1 0-1 0 0,1 0 1 0 0,3 10 0 0 0,1 7 156 0 0,4 26 0 0 0,-4-19-127 0 0,-3-10-477 0 0,7 22 783 0 0,-9-37-1695 0 0,-1-1 0 0 0,1 0 0 0 0,-1 0 0 0 0,1 0 0 0 0,4 5 0 0 0,2 0-5813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0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74 449 1375 0 0,'1'2'107'0'0,"2"2"-1654"0"0,2 3 3796 0 0,12 20 16600 0 0,-17-23-15650 0 0,-7-7-3067 0 0,1-3-16 0 0,0 0-1 0 0,0 0 0 0 0,0 0 0 0 0,1-1 0 0 0,0 0 0 0 0,-4-8 1 0 0,-24-48 35 0 0,30 57-175 0 0,0-1 0 0 0,1 0-1 0 0,0 0 1 0 0,0 0 0 0 0,0 0 0 0 0,1 0 0 0 0,0-1 0 0 0,1 1 0 0 0,-1 0 0 0 0,1 0 0 0 0,1-1 0 0 0,-1 1-1 0 0,1 0 1 0 0,1 0 0 0 0,-1-1 0 0 0,1 1 0 0 0,0 0 0 0 0,5-9 0 0 0,-2 5-120 0 0,1 1 0 0 0,0 0 0 0 0,1 0 0 0 0,0 1-1 0 0,1 0 1 0 0,-1 1 0 0 0,2-1 0 0 0,-1 1 0 0 0,1 1 0 0 0,19-13 0 0 0,6-1-293 0 0,0 2 0 0 0,38-16 0 0 0,-48 25 284 0 0,0 2 1 0 0,0 0 0 0 0,0 2 0 0 0,34-5 0 0 0,-49 11 177 0 0,-1-1-1 0 0,1 2 1 0 0,0-1 0 0 0,-1 1-1 0 0,1 0 1 0 0,-1 1 0 0 0,1 0-1 0 0,-1 0 1 0 0,1 1 0 0 0,-1 0-1 0 0,0 0 1 0 0,11 8 0 0 0,-14-8 40 0 0,0 0 1 0 0,0 0-1 0 0,-1 0 1 0 0,0 1-1 0 0,1-1 1 0 0,-1 1-1 0 0,-1 0 1 0 0,1 0-1 0 0,0 1 1 0 0,-1-1-1 0 0,0 1 1 0 0,0 0-1 0 0,-1 0 1 0 0,1 0-1 0 0,-1 0 1 0 0,0 0-1 0 0,0 1 1 0 0,-1-1-1 0 0,1 0 1 0 0,0 8-1 0 0,-2-5-24 0 0,-1-1 0 0 0,1 0-1 0 0,-1 0 1 0 0,0 0 0 0 0,-1 0 0 0 0,0 0-1 0 0,0-1 1 0 0,0 1 0 0 0,-5 7 0 0 0,0 0-21 0 0,0 0 0 0 0,-2-1 0 0 0,-9 13 0 0 0,5-10-10 0 0,0-1 0 0 0,-1-1 0 0 0,-1 0 0 0 0,0-1 0 0 0,-1-1 0 0 0,-23 15 0 0 0,15-13-110 0 0,-1-2 0 0 0,0 0 1 0 0,-1-2-1 0 0,-28 8 0 0 0,45-16-12 0 0,0 0 1 0 0,0 0-1 0 0,0-1 1 0 0,-12 0-1 0 0,16 0-103 0 0,0-2 0 0 0,0 1 0 0 0,0-1-1 0 0,0 1 1 0 0,0-1 0 0 0,0-1 0 0 0,0 1 0 0 0,1-1 0 0 0,-9-3 0 0 0,13 4 1 0 0,-1 1 0 0 0,0 0 0 0 0,0-1 0 0 0,0 1 0 0 0,1-1 0 0 0,-1 0 0 0 0,0 1 0 0 0,0-1 0 0 0,1 0 0 0 0,-1 1 0 0 0,1-1 0 0 0,-1 0 0 0 0,1 0 0 0 0,-1 1 0 0 0,1-1 0 0 0,-1 0 0 0 0,1 0 0 0 0,-1 0 0 0 0,1 0 0 0 0,0 1 1 0 0,0-1-1 0 0,0 0 0 0 0,-1 0 0 0 0,1 0 0 0 0,0 0 0 0 0,0 0 0 0 0,0 0 0 0 0,0 0 0 0 0,1-1 0 0 0,5-17-5765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0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15231 0 0,'0'0'696'0'0,"-2"1"-13"0"0,-18 17-409 0 0,1 0-1 0 0,1 1 1 0 0,-18 26-1 0 0,-44 71 1774 0 0,12-14-723 0 0,-47 50-135 0 0,-95 136-593 0 0,192-259-585 0 0,1 1 0 0 0,2 0 0 0 0,1 1 0 0 0,2 0 0 0 0,1 2 0 0 0,1-1 0 0 0,-10 62 0 0 0,20-89-99 0 0,-1-3-176 0 0,1 1 0 0 0,-1-1 0 0 0,1 1 0 0 0,-1-1-1 0 0,0 1 1 0 0,-1 3 0 0 0,-2 0-780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08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2303 0 0,'-2'0'167'0'0,"-118"24"5912"0"0,96-18-4875 0 0,1 1 1 0 0,0 1 0 0 0,-25 12-1 0 0,29-10-891 0 0,0 2-1 0 0,1-1 1 0 0,0 2-1 0 0,1 1 0 0 0,1 0 1 0 0,0 1-1 0 0,1 0 1 0 0,-15 21-1 0 0,24-29-124 0 0,0 1 1 0 0,1 1-1 0 0,0-1 0 0 0,0 1 0 0 0,1-1 0 0 0,1 1 1 0 0,-1 1-1 0 0,-2 14 0 0 0,5-20-130 0 0,0 0 1 0 0,1 0-1 0 0,0 0 1 0 0,0 0-1 0 0,0 0 1 0 0,0 0-1 0 0,1 0 1 0 0,-1-1-1 0 0,1 1 1 0 0,0 0-1 0 0,0 0 1 0 0,1 0-1 0 0,-1-1 1 0 0,1 1-1 0 0,0-1 1 0 0,0 1-1 0 0,0-1 1 0 0,0 0-1 0 0,0 0 1 0 0,1 0-1 0 0,-1 0 1 0 0,1 0-1 0 0,6 4 1 0 0,-3-2 10 0 0,0 0 1 0 0,0-1-1 0 0,1-1 1 0 0,-1 1-1 0 0,1-1 1 0 0,0 0-1 0 0,0 0 1 0 0,0-1-1 0 0,1 0 1 0 0,10 2-1 0 0,-6-3 44 0 0,-1-1-1 0 0,0 1 1 0 0,0-2-1 0 0,1 0 1 0 0,-1 0-1 0 0,16-5 1 0 0,-7 1 67 0 0,0 0 1 0 0,0-2 0 0 0,-1-1 0 0 0,33-17 0 0 0,-43 20-135 0 0,-1 0-1 0 0,0-1 1 0 0,0 0-1 0 0,0 0 1 0 0,-1-1-1 0 0,0 0 1 0 0,0 0-1 0 0,-1-1 1 0 0,0 1-1 0 0,0-2 1 0 0,-1 1-1 0 0,5-10 0 0 0,-5 6-41 0 0,0 0 0 0 0,-1-1 0 0 0,0 1 0 0 0,-1-1 0 0 0,0 0 0 0 0,-1 0 0 0 0,-1 0 0 0 0,0-24 0 0 0,-2 32-71 0 0,1 0 0 0 0,-1-1 0 0 0,0 1-1 0 0,0 0 1 0 0,-1 0 0 0 0,0 0 0 0 0,1 0 0 0 0,-2 0 0 0 0,1 0 0 0 0,-5-7 0 0 0,4 9-44 0 0,1 0 0 0 0,-1 0 0 0 0,0 0 0 0 0,0 0 0 0 0,0 1 0 0 0,0-1 1 0 0,0 1-1 0 0,-1 0 0 0 0,1 0 0 0 0,-1 0 0 0 0,1 1 0 0 0,-1-1 0 0 0,0 1 0 0 0,1 0 0 0 0,-9-2 0 0 0,4 2-267 0 0,0 0 1 0 0,0 0-1 0 0,0 0 0 0 0,0 1 0 0 0,-1 1 0 0 0,1-1 0 0 0,-16 4 1 0 0,23-4-314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0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222 119 9671 0 0,'0'0'875'0'0,"-6"-7"-480"0"0,6 7-194 0 0,-1-1 1 0 0,0 0-1 0 0,0 0 0 0 0,0 0 1 0 0,0 1-1 0 0,0-1 1 0 0,-1 1-1 0 0,1-1 1 0 0,0 1-1 0 0,0-1 0 0 0,0 1 1 0 0,0 0-1 0 0,-1-1 1 0 0,1 1-1 0 0,0 0 1 0 0,0 0-1 0 0,-1 0 1 0 0,1 0-1 0 0,0 0 0 0 0,0 0 1 0 0,-1 0-1 0 0,1 1 1 0 0,0-1-1 0 0,0 0 1 0 0,0 1-1 0 0,-1-1 1 0 0,1 1-1 0 0,0-1 0 0 0,0 1 1 0 0,0-1-1 0 0,-1 2 1 0 0,-6 3-73 0 0,1 0 0 0 0,0 0 0 0 0,-9 9 1 0 0,10-9 117 0 0,-7 7-155 0 0,0 0 0 0 0,1 1-1 0 0,1 0 1 0 0,0 1 0 0 0,0 0-1 0 0,1 1 1 0 0,1 0 0 0 0,1 1-1 0 0,0 0 1 0 0,1 0 0 0 0,1 0 0 0 0,-7 29-1 0 0,12-41-50 0 0,0 1 0 0 0,1 0 0 0 0,-1 0 0 0 0,1 0 0 0 0,0 0 0 0 0,1 0 0 0 0,-1-1 0 0 0,1 1 0 0 0,0 0 0 0 0,0 0 0 0 0,0 0 0 0 0,1-1 0 0 0,0 1 0 0 0,4 8 0 0 0,-4-10 30 0 0,1 0 1 0 0,-1 0-1 0 0,1 0 0 0 0,-1 0 0 0 0,1 0 1 0 0,0 0-1 0 0,0 0 0 0 0,0-1 1 0 0,1 0-1 0 0,-1 1 0 0 0,0-1 0 0 0,1-1 1 0 0,0 1-1 0 0,-1 0 0 0 0,1-1 1 0 0,0 0-1 0 0,0 0 0 0 0,5 1 1 0 0,2-1 42 0 0,-1 0 0 0 0,1-1 0 0 0,0 0 0 0 0,-1-1 1 0 0,1 0-1 0 0,-1-1 0 0 0,1 0 0 0 0,-1-1 0 0 0,0 0 1 0 0,0 0-1 0 0,15-8 0 0 0,-4 0 44 0 0,0 0-1 0 0,-1-2 1 0 0,-1 0 0 0 0,21-19-1 0 0,-27 20-72 0 0,0-1 1 0 0,0 0-1 0 0,-2-1 0 0 0,0 0 0 0 0,0-1 1 0 0,-1 0-1 0 0,-1-1 0 0 0,-1 0 0 0 0,0 0 1 0 0,-1 0-1 0 0,-1-1 0 0 0,0-1 0 0 0,-2 1 1 0 0,4-18-1 0 0,-7 16-648 0 0,-1 1 1 0 0,-1 0-1 0 0,0-1 1 0 0,-1 1 0 0 0,-6-23-1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09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13447 0 0,'0'0'1216'0'0,"0"2"-1000"0"0,0 2 121 0 0,0 14-731 0 0,3-13 2245 0 0,5-9 3347 0 0,-4 0-4958 0 0,1-1-1 0 0,-1 0 1 0 0,0-1-1 0 0,0 1 1 0 0,0-1-1 0 0,-1 0 1 0 0,4-6-1 0 0,16-49 633 0 0,-11 26-460 0 0,53-109 619 0 0,-49 114-833 0 0,2 0-1 0 0,32-42 1 0 0,-41 61-197 0 0,0 1 0 0 0,1-1-1 0 0,0 1 1 0 0,1 1 0 0 0,0 0 0 0 0,0 1-1 0 0,1 0 1 0 0,0 0 0 0 0,1 1 0 0 0,-1 1-1 0 0,1 0 1 0 0,1 1 0 0 0,22-6 0 0 0,89-14-487 0 0,157-11 0 0 0,-249 35-486 0 0,56 4 0 0 0,-67-1-419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1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827 101 7367 0 0,'35'-55'1272'0'0,"-19"30"5883"0"0,-6 5-2524 0 0,-12 22-4465 0 0,-5 6-153 0 0,0 0 0 0 0,1 1-1 0 0,0 0 1 0 0,0 0 0 0 0,-6 13-1 0 0,-21 56 39 0 0,17-37-42 0 0,-261 534-26 0 0,220-462 24 0 0,8-19 25 0 0,-4-3 0 0 0,-4-1 0 0 0,-88 104 0 0 0,95-129-122 0 0,-49 84 1 0 0,98-146-219 0 0,-3-25-4883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1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12 162 5983 0 0,'0'0'464'0'0,"-2"1"-305"0"0,-8 6 4728 0 0,13 6 730 0 0,-3-12-5555 0 0,1-1-1 0 0,0 1 1 0 0,-1 0 0 0 0,1 0-1 0 0,0-1 1 0 0,0 1 0 0 0,0 0-1 0 0,-1-1 1 0 0,1 1 0 0 0,0-1-1 0 0,0 1 1 0 0,0-1 0 0 0,0 1 0 0 0,2 0-1 0 0,2 0 21 0 0,-1 0-1 0 0,1 0 0 0 0,0 0 0 0 0,0 0 1 0 0,0-1-1 0 0,1 1 0 0 0,-1-1 1 0 0,8-1-1 0 0,42-10 721 0 0,-45 9-649 0 0,264-77 2187 0 0,-103 25-1498 0 0,-124 40-699 0 0,-7 2 70 0 0,57-10 1 0 0,-84 20-211 0 0,1 1 0 0 0,-1 0 1 0 0,1 1-1 0 0,-1 0 0 0 0,1 1 0 0 0,0 1 1 0 0,-1 0-1 0 0,17 5 0 0 0,-23-5-777 0 0,0 0 0 0 0,0 0 0 0 0,-1 1-1 0 0,1 0 1 0 0,-1 0 0 0 0,0 1 0 0 0,0-1-1 0 0,8 7 1 0 0,-12-8-698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0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29 14079 0 0,'0'0'323'0'0,"1"-2"44"0"0,4-3-93 0 0,17-16 348 0 0,-20 20 403 0 0,-3 5-1013 0 0,0 1 1 0 0,1-1-1 0 0,-1 0 1 0 0,-1-1-1 0 0,1 1 1 0 0,-1 0-1 0 0,-3 6 1 0 0,-2 6 10 0 0,-103 337 540 0 0,91-285-524 0 0,-7 20-155 0 0,-5-1 0 0 0,-3-1 0 0 0,-51 92 0 0 0,38-98-67 0 0,-5-2-1 0 0,-2-3 0 0 0,-86 92 1 0 0,131-158 196 0 0,0 0 0 0 0,0 0 0 0 0,-13 8 0 0 0,21-16 296 0 0,-7-14 818 0 0,7 9-991 0 0,1 0 0 0 0,0 0 1 0 0,0 0-1 0 0,0 0 1 0 0,1-1-1 0 0,-1 1 0 0 0,1 0 1 0 0,0 0-1 0 0,0 0 0 0 0,3-5 1 0 0,20-40 362 0 0,-20 42-486 0 0,14-25 16 0 0,2 1 0 0 0,1 1 0 0 0,1 1 0 0 0,2 0 0 0 0,31-28 0 0 0,-6 13-109 0 0,108-75 0 0 0,-149 113 85 0 0,10-7-6 0 0,1 1 0 0 0,-1 1-1 0 0,2 1 1 0 0,26-10 0 0 0,-40 18 27 0 0,0 0-1 0 0,0 1 1 0 0,0-1 0 0 0,0 2 0 0 0,0-1 0 0 0,0 1-1 0 0,0 0 1 0 0,10 1 0 0 0,-11-1 22 0 0,-1 1-1 0 0,1 1 1 0 0,-1-1 0 0 0,0 1 0 0 0,1-1 0 0 0,-1 1-1 0 0,0 0 1 0 0,0 1 0 0 0,0-1 0 0 0,0 1 0 0 0,-1 0-1 0 0,7 6 1 0 0,-6-6-31 0 0,-1 1-1 0 0,0 0 0 0 0,0 0 1 0 0,0 0-1 0 0,0 0 1 0 0,-1 1-1 0 0,0-1 1 0 0,0 1-1 0 0,0-1 0 0 0,0 1 1 0 0,-1 0-1 0 0,2 6 1 0 0,-2-4-5 0 0,-1 0 0 0 0,1 0 0 0 0,-1 0 1 0 0,-1 0-1 0 0,1 0 0 0 0,-1 1 0 0 0,-3 10 1 0 0,-4 5 0 0 0,0 0 1 0 0,-2-1-1 0 0,-23 41 1 0 0,28-55-9 0 0,-202 305 112 0 0,193-293-218 0 0,14-18-420 0 0,12-9-8569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1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334 117 5983 0 0,'-1'3'274'0'0,"-8"26"100"0"0,4-13 0 0 0,4-13 322 0 0,1 0 1 0 0,0 0-1 0 0,-1 0 1 0 0,1 0-1 0 0,0 0 1 0 0,1 1-1 0 0,-1-1 1 0 0,1 0-1 0 0,-1 0 1 0 0,2 4-1 0 0,-1-4-399 0 0,0-1-1 0 0,0 0 1 0 0,0-1-1 0 0,1 1 1 0 0,-1 0-1 0 0,0 0 1 0 0,1 0 0 0 0,-1-1-1 0 0,1 1 1 0 0,-1-1-1 0 0,1 1 1 0 0,2 1-1 0 0,0-1-90 0 0,1 0 0 0 0,-1 0 1 0 0,0 0-1 0 0,1-1 0 0 0,0 1 0 0 0,-1-1 0 0 0,1 0 0 0 0,0-1 0 0 0,-1 1 0 0 0,1-1 0 0 0,0 0 0 0 0,8-1 1 0 0,8-1 256 0 0,0-2 1 0 0,0 0 0 0 0,38-14 0 0 0,-22 4-90 0 0,41-22-1 0 0,-67 30-362 0 0,-1 0 0 0 0,1-1 0 0 0,-1 1-1 0 0,15-16 1 0 0,-22 20-47 0 0,-1 0-1 0 0,0 0 1 0 0,0-1 0 0 0,0 1 0 0 0,0-1-1 0 0,0 1 1 0 0,0-1 0 0 0,-1 0-1 0 0,1 0 1 0 0,-1 0 0 0 0,0 0-1 0 0,0 0 1 0 0,0 0 0 0 0,0 0-1 0 0,0 0 1 0 0,-1 0 0 0 0,0 0-1 0 0,1 0 1 0 0,-1-1 0 0 0,0 1-1 0 0,0 0 1 0 0,-2-6 0 0 0,1 6-21 0 0,0 1-1 0 0,0-1 1 0 0,0 1 0 0 0,-1 0 0 0 0,1 0 0 0 0,-1-1-1 0 0,1 1 1 0 0,-1 0 0 0 0,0 0 0 0 0,0 0-1 0 0,0 1 1 0 0,0-1 0 0 0,0 0 0 0 0,-1 1 0 0 0,1-1-1 0 0,0 1 1 0 0,-1 0 0 0 0,1 0 0 0 0,-1 0-1 0 0,1 0 1 0 0,-1 0 0 0 0,1 0 0 0 0,-6 0 0 0 0,-2-1-100 0 0,0 1 1 0 0,0 0-1 0 0,0 1 1 0 0,0 0-1 0 0,-12 2 1 0 0,-13 3-16 0 0,1 2 0 0 0,0 1 0 0 0,0 2-1 0 0,1 1 1 0 0,1 1 0 0 0,0 2 0 0 0,0 2 0 0 0,1 1 0 0 0,1 1 0 0 0,1 1 0 0 0,1 2 0 0 0,-51 47 0 0 0,61-50 326 0 0,2 1 0 0 0,0 1 1 0 0,0 0-1 0 0,2 1 0 0 0,1 1 1 0 0,0 0-1 0 0,2 1 0 0 0,-15 42 1 0 0,24-59-114 0 0,1 0-1 0 0,-1 0 1 0 0,1 0 0 0 0,1 0 0 0 0,-1 1 0 0 0,1-1-1 0 0,0 0 1 0 0,0 0 0 0 0,1 1 0 0 0,0-1 0 0 0,0 0-1 0 0,1 0 1 0 0,-1 0 0 0 0,1 0 0 0 0,1 0 0 0 0,-1 0-1 0 0,1-1 1 0 0,0 1 0 0 0,0-1 0 0 0,0 1-1 0 0,1-1 1 0 0,0 0 0 0 0,0-1 0 0 0,1 1 0 0 0,-1-1-1 0 0,1 1 1 0 0,0-2 0 0 0,0 1 0 0 0,0 0 0 0 0,0-1-1 0 0,10 4 1 0 0,-3-2 10 0 0,0 0-1 0 0,0-2 0 0 0,1 1 1 0 0,0-2-1 0 0,-1 1 1 0 0,1-2-1 0 0,19 1 1 0 0,-2-3-669 0 0,1-1 1 0 0,30-5 0 0 0,-10-2-6463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1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536 167 8751 0 0,'49'-92'2204'0'0,"-13"37"4163"0"0,-34 53-5195 0 0,-2-1-315 0 0,4-10 1223 0 0,-7 12-1602 0 0,-3 1-393 0 0,0 0 1 0 0,0 0 0 0 0,0 0 0 0 0,0 0 0 0 0,0 1 0 0 0,0 0-1 0 0,0 0 1 0 0,0 1 0 0 0,0 0 0 0 0,1 0 0 0 0,-1 0 0 0 0,1 1-1 0 0,-8 4 1 0 0,-11 6-28 0 0,-33 27 0 0 0,3 5-50 0 0,-57 59 0 0 0,31-25-11 0 0,70-71 1 0 0,1 1 0 0 0,0 1 1 0 0,1 0-1 0 0,0 0 0 0 0,0 0 0 0 0,1 1 0 0 0,-7 15 0 0 0,14-25-4 0 0,-1-1 0 0 0,1 1-1 0 0,0-1 1 0 0,0 1-1 0 0,0-1 1 0 0,0 1-1 0 0,0-1 1 0 0,0 1-1 0 0,0-1 1 0 0,0 1-1 0 0,0 0 1 0 0,0-1-1 0 0,0 1 1 0 0,0-1-1 0 0,0 1 1 0 0,0-1 0 0 0,0 1-1 0 0,1-1 1 0 0,-1 1-1 0 0,0-1 1 0 0,0 1-1 0 0,1-1 1 0 0,-1 1-1 0 0,0-1 1 0 0,1 1-1 0 0,-1-1 1 0 0,0 0-1 0 0,1 1 1 0 0,-1-1-1 0 0,1 1 1 0 0,12 6-69 0 0,-12-7 74 0 0,4 2-36 0 0,1-1 0 0 0,-1 0 0 0 0,1 0 0 0 0,0 0-1 0 0,-1-1 1 0 0,1 0 0 0 0,6 0 0 0 0,43-7-225 0 0,-24 3 128 0 0,-3 0 17 0 0,1 2 1 0 0,-1 1-1 0 0,1 1 0 0 0,45 6 0 0 0,-66-4 104 0 0,1 0 1 0 0,-1 0-1 0 0,1 1 0 0 0,-1 0 1 0 0,0 0-1 0 0,0 1 0 0 0,0 0 0 0 0,9 7 1 0 0,-12-7 11 0 0,0 0 1 0 0,-1 0-1 0 0,1 1 1 0 0,-1-1 0 0 0,0 1-1 0 0,0 0 1 0 0,-1 0 0 0 0,0 1-1 0 0,0-1 1 0 0,0 0-1 0 0,0 1 1 0 0,-1 0 0 0 0,2 7-1 0 0,-1-4 15 0 0,-1 0 0 0 0,0 0 0 0 0,-1 1 0 0 0,0-1-1 0 0,0 0 1 0 0,-1 0 0 0 0,0 1 0 0 0,-1-1 0 0 0,-1 11 0 0 0,0-13 18 0 0,0-1 0 0 0,0 1 0 0 0,0-1 0 0 0,-1 0 0 0 0,0 0 0 0 0,0 0 0 0 0,-1 0 0 0 0,1 0 1 0 0,-1-1-1 0 0,-1 0 0 0 0,1 0 0 0 0,-1 0 0 0 0,-7 7 0 0 0,-3-1 10 0 0,-1-1 0 0 0,1 0 0 0 0,-2-1 0 0 0,1 0 0 0 0,-1-2 0 0 0,0 0 0 0 0,-1-1 0 0 0,1 0-1 0 0,-33 4 1 0 0,10-4 3 0 0,0-2 0 0 0,-1-1 0 0 0,-56-5 0 0 0,96 2-44 0 0,-63-6 65 0 0,57 5-69 0 0,0 0 0 0 0,0-1 1 0 0,0 0-1 0 0,0 0 0 0 0,0-1 1 0 0,-12-6-1 0 0,17 8-83 0 0,1 0 1 0 0,-1-1 0 0 0,0 1 0 0 0,0-1-1 0 0,1 1 1 0 0,-1-1 0 0 0,1 0-1 0 0,-1 0 1 0 0,1 1 0 0 0,0-1-1 0 0,0 0 1 0 0,0 0 0 0 0,0 0-1 0 0,0-1 1 0 0,-1-1 0 0 0,2 2-529 0 0,-1-1 0 0 0,1 1 1 0 0,0 0-1 0 0,-1 0 1 0 0,1-1-1 0 0,0 1 0 0 0,1 0 1 0 0,-1-1-1 0 0,1-3 1 0 0,6-15-5977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1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0 16583 0 0,'0'0'1506'0'0,"-1"2"-1218"0"0,-43 64 311 0 0,-54 109 0 0 0,18 28 385 0 0,16 5-321 0 0,52-167-679 0 0,-155 416 75 0 0,152-423-236 0 0,-2-2 0 0 0,-1 0 0 0 0,-1-1 0 0 0,-2 0 0 0 0,-1-2 1 0 0,-1 0-1 0 0,-36 33 0 0 0,41-46-146 0 0,6-3-291 0 0,-1 0 1 0 0,0-2-1 0 0,-26 18 1 0 0,39-29 523 0 0,-1 0 0 0 0,1 0 0 0 0,0 0 0 0 0,-1 1 0 0 0,1-1 0 0 0,-1 0 0 0 0,1 0 0 0 0,-1 0 1 0 0,1 0-1 0 0,-1 0 0 0 0,1 0 0 0 0,-1 0 0 0 0,1 0 0 0 0,-1 0 0 0 0,1 0 0 0 0,-1 0 0 0 0,1 0 1 0 0,0 0-1 0 0,-1 0 0 0 0,1 0 0 0 0,-1-1 0 0 0,1 1 0 0 0,-1 0 0 0 0,0-1-203 0 0,-1 1-962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1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49 9671 0 0,'0'0'748'0'0,"-1"3"-492"0"0,-3 5 231 0 0,0 0 1 0 0,0 0-1 0 0,1 0 0 0 0,1 0 0 0 0,-3 10 0 0 0,5-17-245 0 0,0 1 0 0 0,0-1-1 0 0,0 0 1 0 0,0 1 0 0 0,1-1 0 0 0,-1 0 0 0 0,0 1-1 0 0,1-1 1 0 0,-1 0 0 0 0,1 0 0 0 0,-1 1 0 0 0,1-1 0 0 0,0 0-1 0 0,0 0 1 0 0,-1 0 0 0 0,1 0 0 0 0,1 1 0 0 0,17 14 845 0 0,-13-13-825 0 0,0 0 0 0 0,1-1 0 0 0,-1 0 1 0 0,0 0-1 0 0,1 0 0 0 0,0-1 0 0 0,-1 0 0 0 0,12 0 0 0 0,55-3 1129 0 0,-67 1-1333 0 0,236-28 1293 0 0,-182 17-969 0 0,-1-2 0 0 0,59-23 0 0 0,-82 24-1101 0 0,61-31 1 0 0,-75 30-133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1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11 6911 0 0,'13'-10'2243'0'0,"-21"20"3325"0"0,-5 7-4227 0 0,-178 230 1355 0 0,70-55-1624 0 0,16 9-672 0 0,31-55-290 0 0,-26 68 61 0 0,2-4-233 0 0,89-193-197 0 0,-1-1 1 0 0,-1 0-1 0 0,-17 19 1 0 0,-18 12-3260 0 0,30-34-2397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1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9215 0 0,'-1'1'707'0'0,"-23"17"-433"0"0,8-7 139 0 0,-14 15-1 0 0,25-22-163 0 0,-23 23 1083 0 0,-25 31 1 0 0,46-49-1118 0 0,0 0 0 0 0,1 0 0 0 0,0 1 0 0 0,0 0 0 0 0,1 1 0 0 0,0-1 0 0 0,-6 22 0 0 0,11-31-137 0 0,0 1 0 0 0,0-1 0 0 0,0 1 0 0 0,1-1 0 0 0,-1 1 0 0 0,0-1 0 0 0,1 1 0 0 0,-1-1 0 0 0,0 1 0 0 0,1-1 0 0 0,0 0 0 0 0,-1 1 0 0 0,1-1 0 0 0,0 0 0 0 0,-1 0 0 0 0,1 0 0 0 0,0 1 0 0 0,0-1 0 0 0,0 0 0 0 0,2 1 0 0 0,-2-1-44 0 0,4 2 382 0 0,4 0-290 0 0,0 0-1 0 0,0-1 0 0 0,0-1 1 0 0,0 1-1 0 0,0-2 1 0 0,0 1-1 0 0,11-2 0 0 0,-3 0 25 0 0,-1-1 0 0 0,1-1 0 0 0,21-7 0 0 0,3-4 121 0 0,-1-2-1 0 0,45-24 1 0 0,-39 17-27 0 0,33-17 131 0 0,-67 33-295 0 0,0-1 0 0 0,0 0 1 0 0,20-19-1 0 0,-29 23-37 0 0,2-6-57 0 0,-5 9-4 0 0,0-1-1 0 0,0 1 0 0 0,0-1 1 0 0,0 1-1 0 0,0-1 0 0 0,-1 1 0 0 0,1-1 1 0 0,0 1-1 0 0,-1-1 0 0 0,1 1 1 0 0,-1 0-1 0 0,1-1 0 0 0,-1 1 1 0 0,0 0-1 0 0,0-1 0 0 0,1 1 1 0 0,-1 0-1 0 0,0 0 0 0 0,0 0 1 0 0,0 0-1 0 0,0 0 0 0 0,0 0 1 0 0,-1 0-1 0 0,1 0 0 0 0,-2-1 1 0 0,-2-1-52 0 0,1 0 0 0 0,-1 0 0 0 0,-1 1 1 0 0,1-1-1 0 0,-8-1 0 0 0,3 1-63 0 0,-1 1 0 0 0,1 1 0 0 0,-1 0 0 0 0,0 0 0 0 0,1 1 0 0 0,-1 0 0 0 0,0 1-1 0 0,-16 4 1 0 0,-9 3-292 0 0,-38 14 0 0 0,70-21 400 0 0,-34 12-50 0 0,0 1-1 0 0,2 2 1 0 0,-70 41 0 0 0,89-47 79 0 0,1 2-1 0 0,0 0 1 0 0,1 1 0 0 0,0 1 0 0 0,1 0 0 0 0,0 1 0 0 0,2 1 0 0 0,-1 0-1 0 0,-18 33 1 0 0,27-41 51 0 0,0 1 0 0 0,1 0 0 0 0,0 0 0 0 0,0 0 0 0 0,1 0 0 0 0,0 0 0 0 0,1 0 0 0 0,0 1 1 0 0,0-1-1 0 0,1 0 0 0 0,0 1 0 0 0,1-1 0 0 0,0 0 0 0 0,0 1 0 0 0,6 16 0 0 0,-5-18-9 0 0,1 0 1 0 0,1 0 0 0 0,-1-1 0 0 0,1 1-1 0 0,1-1 1 0 0,-1 0 0 0 0,1 0-1 0 0,0-1 1 0 0,1 1 0 0 0,0-1 0 0 0,0 0-1 0 0,0-1 1 0 0,1 0 0 0 0,-1 0-1 0 0,1 0 1 0 0,1 0 0 0 0,14 6 0 0 0,-6-5 121 0 0,0-1 1 0 0,0 0 0 0 0,1-1 0 0 0,0-1 0 0 0,-1-1 0 0 0,34 1 0 0 0,-26-3-497 0 0,30-5 1 0 0,-30 2-2302 0 0,25-9 1 0 0,-11 0-3764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1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516 241 8839 0 0,'0'0'800'0'0,"2"-1"-656"0"0,25-8 1473 0 0,0 0 0 0 0,36-20 0 0 0,-52 21-1267 0 0,-9 6-295 0 0,-1 1 104 0 0,1-2 1 0 0,9-11 207 0 0,-1-1 0 0 0,0 0 0 0 0,-1 0-1 0 0,-1-1 1 0 0,8-24 0 0 0,-15 38-309 0 0,0-1-1 0 0,-1 1 0 0 0,1-1 1 0 0,-1 1-1 0 0,0-1 1 0 0,1 1-1 0 0,-1-1 0 0 0,-1 0 1 0 0,1 1-1 0 0,0-1 1 0 0,-1 1-1 0 0,1-1 0 0 0,-1 1 1 0 0,0-1-1 0 0,1 1 1 0 0,-1-1-1 0 0,0 1 0 0 0,-1 0 1 0 0,1 0-1 0 0,-3-4 1 0 0,-1 3 31 0 0,-4 1-73 0 0,0 0 0 0 0,-1 1 1 0 0,1 0-1 0 0,-1 1 0 0 0,1 0 0 0 0,-1 1 1 0 0,1 0-1 0 0,-1 0 0 0 0,1 1 1 0 0,-16 5-1 0 0,-10 5-58 0 0,-47 22 0 0 0,33-10 18 0 0,2 2 0 0 0,-79 57 0 0 0,66-36-20 0 0,-74 75 0 0 0,127-115 34 0 0,1-1 0 0 0,1 1 1 0 0,-1 0-1 0 0,1 0 1 0 0,0 1-1 0 0,-6 13 1 0 0,10-19 7 0 0,1-1 0 0 0,-1 1 0 0 0,1 0 0 0 0,-1-1 0 0 0,1 1 0 0 0,0 0 0 0 0,-1-1 0 0 0,1 1 0 0 0,0 0 0 0 0,0-1 0 0 0,0 1 0 0 0,1 0 0 0 0,-1 0 0 0 0,0-1 0 0 0,0 1 0 0 0,1 0 1 0 0,0 1-1 0 0,0-1 1 0 0,0-1 0 0 0,1 0 0 0 0,-1 1 0 0 0,0-1 1 0 0,1 0-1 0 0,-1 1 0 0 0,0-1 0 0 0,1 0 1 0 0,0 0-1 0 0,-1 0 0 0 0,1 0 0 0 0,-1-1 1 0 0,1 1-1 0 0,0 0 0 0 0,0-1 0 0 0,0 1 1 0 0,-1-1-1 0 0,1 1 0 0 0,3-1 0 0 0,5 1-4 0 0,1 0 0 0 0,-1-1-1 0 0,0 0 1 0 0,0-1 0 0 0,0 0-1 0 0,15-4 1 0 0,62-20-59 0 0,-70 20 53 0 0,63-21-79 0 0,-1-2-1 0 0,108-57 0 0 0,-175 79 134 0 0,-1-1-1 0 0,0 0 1 0 0,-1-1-1 0 0,0 0 0 0 0,17-17 1 0 0,-26 23 484 0 0,-11-3 99 0 0,6 5-575 0 0,1 0-1 0 0,0 0 0 0 0,-1 0 1 0 0,1 1-1 0 0,0-1 1 0 0,0 1-1 0 0,0 0 0 0 0,0 0 1 0 0,-1 0-1 0 0,-2 2 1 0 0,-32 16 202 0 0,33-15-205 0 0,-30 18 201 0 0,0 2 0 0 0,-59 55 0 0 0,84-66-206 0 0,10-12-43 0 0,-1 0 1 0 0,1-1 0 0 0,0 1 0 0 0,0 0-1 0 0,-1 0 1 0 0,1 0 0 0 0,0 0 0 0 0,0 0-1 0 0,0 0 1 0 0,0 0 0 0 0,0 0 0 0 0,0 0-1 0 0,1 1 1 0 0,0 0-92 0 0,-1-1 1 0 0,1 1-1 0 0,0-1 0 0 0,0 0 1 0 0,0 1-1 0 0,0-1 0 0 0,0 0 0 0 0,1 0 1 0 0,-1 0-1 0 0,0 0 0 0 0,1 0 0 0 0,-1 0 1 0 0,0 0-1 0 0,1 0 0 0 0,-1-1 1 0 0,1 1-1 0 0,-1 0 0 0 0,1-1 0 0 0,-1 1 1 0 0,1-1-1 0 0,0 0 0 0 0,2 1 1 0 0,21 3-1088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1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170 431 8751 0 0,'0'0'674'0'0,"-1"3"-152"0"0,0 2 140 0 0,-1 0-1 0 0,1 0 0 0 0,-1 0 0 0 0,0 0 1 0 0,-1 0-1 0 0,1-1 0 0 0,-1 1 0 0 0,0-1 0 0 0,0 1 1 0 0,0-1-1 0 0,-7 7 0 0 0,7-9-510 0 0,1 0 0 0 0,-1 0-1 0 0,0 0 1 0 0,0 0 0 0 0,0-1-1 0 0,0 1 1 0 0,0-1 0 0 0,0 0 0 0 0,0 1-1 0 0,0-1 1 0 0,0-1 0 0 0,0 1-1 0 0,-1 0 1 0 0,1-1 0 0 0,0 0 0 0 0,-1 0-1 0 0,1 0 1 0 0,0 0 0 0 0,-1 0-1 0 0,1-1 1 0 0,-4 0 0 0 0,3 0-64 0 0,1 0 1 0 0,0-1-1 0 0,-1 1 1 0 0,1 0-1 0 0,0-1 0 0 0,0 0 1 0 0,0 1-1 0 0,0-1 1 0 0,1-1-1 0 0,-1 1 1 0 0,0 0-1 0 0,1-1 0 0 0,0 1 1 0 0,-1-1-1 0 0,1 1 1 0 0,0-1-1 0 0,0 0 0 0 0,1 0 1 0 0,-1 0-1 0 0,1 0 1 0 0,-1-1-1 0 0,1 1 1 0 0,0 0-1 0 0,0-1 0 0 0,0 1 1 0 0,1 0-1 0 0,-1-1 1 0 0,1-3-1 0 0,-1-4-29 0 0,1 1-1 0 0,1-1 1 0 0,0 1-1 0 0,0-1 1 0 0,1 1-1 0 0,0-1 1 0 0,1 1 0 0 0,4-11-1 0 0,4-9-30 0 0,2 0-1 0 0,1 1 1 0 0,30-46 0 0 0,-34 61-61 0 0,0 2 0 0 0,0-1 1 0 0,1 1-1 0 0,1 0 1 0 0,0 1-1 0 0,1 1 1 0 0,0 0-1 0 0,0 1 0 0 0,19-10 1 0 0,-15 11-63 0 0,-1 0 1 0 0,2 2-1 0 0,-1 0 1 0 0,1 1-1 0 0,0 0 1 0 0,0 2-1 0 0,35-3 0 0 0,-29 6-16 0 0,-1 0 0 0 0,0 2-1 0 0,0 1 1 0 0,0 1 0 0 0,41 11-1 0 0,-61-14 114 0 0,13 4 85 0 0,-1 0 0 0 0,1 0 0 0 0,-1 2 0 0 0,21 11 0 0 0,-33-16-70 0 0,0 0-1 0 0,0 0 1 0 0,-1 0 0 0 0,1 1 0 0 0,0-1 0 0 0,-1 0 0 0 0,1 1 0 0 0,-1 0 0 0 0,0 0 0 0 0,0-1 0 0 0,0 1 0 0 0,0 0 0 0 0,0 1 0 0 0,-1-1 0 0 0,1 0 0 0 0,-1 0 0 0 0,0 1 0 0 0,0-1 0 0 0,0 1 0 0 0,-1-1 0 0 0,1 1 0 0 0,-1-1 0 0 0,0 1 0 0 0,0-1 0 0 0,0 1 0 0 0,0-1-1 0 0,-1 5 1 0 0,-1 0 5 0 0,-1 0-1 0 0,0 0 1 0 0,0-1-1 0 0,0 1 1 0 0,-1 0-1 0 0,0-1 1 0 0,-1 0-1 0 0,0 0 0 0 0,0-1 1 0 0,0 1-1 0 0,-1-1 1 0 0,0 0-1 0 0,0 0 1 0 0,0-1-1 0 0,-9 6 1 0 0,-13 8 31 0 0,-1-2 0 0 0,-45 21 1 0 0,46-25-34 0 0,11-5-122 0 0,-143 67 170 0 0,124-61-1526 0 0,0-1-1 0 0,-60 12 1 0 0,91-23 1029 0 0,-1-1 0 0 0,1-1 0 0 0,-1 1 0 0 0,1-1 0 0 0,0 0 0 0 0,-6 0 1 0 0,-4-5-1289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1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68 5063 0 0,'45'-21'234'0'0,"62"-25"5828"0"0,-107 47-5455 0 0,-1 1 0 0 0,1-1 0 0 0,0 0 0 0 0,0 0 0 0 0,-1 1 0 0 0,1-1 0 0 0,-1 0 0 0 0,1 0 0 0 0,-1 1 0 0 0,-1 1 0 0 0,-16 18-246 0 0,11-14 105 0 0,-46 52-17 0 0,-131 151 1065 0 0,-88 135-149 0 0,191-240-1223 0 0,-61 75-89 0 0,116-148-182 0 0,0 1-1 0 0,-25 44 1 0 0,49-74 88 0 0,0-1-1 0 0,1 1 1 0 0,0 0 0 0 0,-1 1 0 0 0,1-1 0 0 0,0 0-1 0 0,1 0 1 0 0,-1 0 0 0 0,1 1 0 0 0,-1-1-1 0 0,1 0 1 0 0,0 5 0 0 0,1-6-8 0 0,-1 0 0 0 0,0 0-1 0 0,1 0 1 0 0,0-1 0 0 0,-1 1 0 0 0,1 0-1 0 0,0-1 1 0 0,0 1 0 0 0,0-1 0 0 0,0 1-1 0 0,0-1 1 0 0,0 1 0 0 0,0-1 0 0 0,0 0 0 0 0,1 1-1 0 0,-1-1 1 0 0,1 0 0 0 0,-1 0 0 0 0,1 0-1 0 0,-1 0 1 0 0,1 0 0 0 0,-1-1 0 0 0,3 2 0 0 0,14 4-1413 0 0,1-2-390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1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931 38 5527 0 0,'15'-19'95'0'0,"0"1"9602"0"0,-17 20-9259 0 0,-64 96 998 0 0,-34 46-334 0 0,-75 107 448 0 0,-192 331-200 0 0,295-476-1263 0 0,-49 81-95 0 0,73-111-3508 0 0,39-63-3011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0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6911 0 0,'0'0'623'0'0,"-1"1"-514"0"0,-10 20 964 0 0,0 0 3985 0 0,-10 29 0 0 0,12-16-4528 0 0,6-18-307 0 0,1 0 0 0 0,1 0 0 0 0,0 1 0 0 0,1-1 0 0 0,4 24 0 0 0,-3-31-197 0 0,1 1 0 0 0,0-1 0 0 0,1 0 1 0 0,0 0-1 0 0,0 0 0 0 0,1 0 0 0 0,0 0 1 0 0,0-1-1 0 0,1 0 0 0 0,9 12 1 0 0,-12-17-105 0 0,1-1 1 0 0,0 1 0 0 0,-1-1-1 0 0,1 1 1 0 0,0-1 0 0 0,0 0-1 0 0,0 0 1 0 0,1 0 0 0 0,-1-1-1 0 0,0 1 1 0 0,1-1 0 0 0,-1 0-1 0 0,1 0 1 0 0,0 0 0 0 0,-1 0-1 0 0,1 0 1 0 0,4-1 0 0 0,8 1-1249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1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9671 0 0,'0'0'875'0'0,"1"3"-506"0"0,0 0-106 0 0,1 0-1 0 0,-1 0 1 0 0,1 0 0 0 0,0 0-1 0 0,0-1 1 0 0,0 1-1 0 0,0 0 1 0 0,1-1-1 0 0,-1 0 1 0 0,1 1-1 0 0,-1-1 1 0 0,1 0 0 0 0,0 0-1 0 0,0-1 1 0 0,0 1-1 0 0,0-1 1 0 0,0 1-1 0 0,0-1 1 0 0,0 0-1 0 0,1 0 1 0 0,-1 0 0 0 0,0 0-1 0 0,1-1 1 0 0,3 1-1 0 0,19 0 235 0 0,-1-1 0 0 0,1-1-1 0 0,-1-1 1 0 0,39-9 0 0 0,-41 8-253 0 0,84-20 962 0 0,117-40-1 0 0,-65 16-712 0 0,384-84-1053 0 0,-536 130 199 0 0,1-1 386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3:1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64 7831 0 0,'0'0'706'0'0,"0"3"-578"0"0,0 3 311 0 0,-1 0 0 0 0,0 0 0 0 0,0 0 0 0 0,0 0 0 0 0,-1 0 0 0 0,0 0 0 0 0,0 0 0 0 0,-1 0 0 0 0,1 0 0 0 0,-1-1 0 0 0,0 0 0 0 0,-1 1 0 0 0,1-1 0 0 0,-1 0 0 0 0,-9 8 0 0 0,-5 4 550 0 0,-1-1-1 0 0,-37 24 1 0 0,36-26-966 0 0,-48 31 535 0 0,-70 53 246 0 0,121-85-700 0 0,2 1 0 0 0,0 1 0 0 0,0 1 0 0 0,1 0-1 0 0,-21 33 1 0 0,23-27 24 0 0,6-2-21 0 0,7-3-86 0 0,-1-15-12 0 0,1 0 1 0 0,0-1-1 0 0,0 1 0 0 0,0-1 0 0 0,-1 1 1 0 0,1-1-1 0 0,0 0 0 0 0,1 1 0 0 0,-1-1 1 0 0,0 0-1 0 0,0 0 0 0 0,1 1 0 0 0,-1-1 1 0 0,0 0-1 0 0,1-1 0 0 0,-1 1 0 0 0,1 0 1 0 0,-1 0-1 0 0,1 0 0 0 0,0-1 0 0 0,-1 1 1 0 0,1-1-1 0 0,0 0 0 0 0,-1 1 0 0 0,1-1 1 0 0,2 0-1 0 0,5 1 92 0 0,0-2-1 0 0,0 1 1 0 0,16-3 0 0 0,-17 1-56 0 0,32-4 149 0 0,-1-2 1 0 0,0-2-1 0 0,-1-2 1 0 0,0-1-1 0 0,-1-2 1 0 0,0-2-1 0 0,-1-1 1 0 0,46-32-1 0 0,-78 48-206 0 0,0-1-1 0 0,0 0 1 0 0,-1 0 0 0 0,0-1-1 0 0,1 1 1 0 0,-1-1 0 0 0,-1 1-1 0 0,1-1 1 0 0,0 0 0 0 0,-1 0-1 0 0,0 0 1 0 0,0 0 0 0 0,0-1-1 0 0,0 1 1 0 0,-1 0 0 0 0,0-1-1 0 0,0 1 1 0 0,0-1 0 0 0,0 0-1 0 0,0-5 1 0 0,-2 3-55 0 0,1-1 0 0 0,-1 1 1 0 0,0 0-1 0 0,-1 0 0 0 0,1-1 0 0 0,-2 1 0 0 0,1 0 0 0 0,-1 1 1 0 0,0-1-1 0 0,0 0 0 0 0,-1 1 0 0 0,-5-8 0 0 0,-18-22-316 0 0,19 28 208 0 0,1-1 0 0 0,1-1-1 0 0,-1 1 1 0 0,1-1 0 0 0,1 0-1 0 0,0 0 1 0 0,-5-16 0 0 0,8 20-183 0 0,0-1 0 0 0,1 1 0 0 0,0-1 0 0 0,0 0 0 0 0,1 0 0 0 0,0 1 0 0 0,0-1 0 0 0,0 0 0 0 0,1 1 0 0 0,0-1 0 0 0,1 0 0 0 0,-1 1 0 0 0,1-1 0 0 0,0 1 0 0 0,6-10 0 0 0,5-6-1369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4:4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83 9647 0 0,'65'-83'9439'0'0,"-66"91"-9410"0"0,0 0 0 0 0,-1-1-1 0 0,0 1 1 0 0,0 0 0 0 0,-1-1 0 0 0,-5 11 0 0 0,1 2 8 0 0,-105 253 49 0 0,-8 22-20 0 0,16-38-85 0 0,65-173-158 0 0,-3-2 0 0 0,-85 125 0 0 0,34-71 177 0 0,85-125-11 0 0,-7 10-469 0 0,-23 24 1 0 0,36-43 133 0 0,6-20-10346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4:40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13247 0 0,'0'0'1195'0'0,"2"1"-882"0"0,8 4 48 0 0,-1-1 0 0 0,1-1 0 0 0,0 1 0 0 0,0-1 0 0 0,0-1 0 0 0,0 0 0 0 0,0 0-1 0 0,1-1 1 0 0,-1-1 0 0 0,18 0 0 0 0,9-3 851 0 0,62-14 0 0 0,61-24 1389 0 0,6-2-931 0 0,-145 39-2114 0 0,7-1 842 0 0,43-15 1 0 0,-60 16-1119 0 0,-2 0-1 0 0,17-10 1 0 0,-19 10-737 0 0,0-1 0 0 0,0-1 0 0 0,0 1 0 0 0,6-8 0 0 0,2-5-5591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4:4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986 6 10591 0 0,'0'0'488'0'0,"-1"-1"-12"0"0,0 0-472 0 0,0 1 0 0 0,0-1 0 0 0,0 1 0 0 0,1-1 0 0 0,-1 1 0 0 0,0 0 0 0 0,0-1 0 0 0,0 1 0 0 0,0 0 0 0 0,0 0 0 0 0,0 0 0 0 0,0-1 0 0 0,0 1 0 0 0,0 0 0 0 0,-1 0 0 0 0,1 1 0 0 0,0-1 0 0 0,0 0 0 0 0,-2 1 0 0 0,0 0 63 0 0,1 0 0 0 0,-1 0 1 0 0,0 1-1 0 0,0-1 0 0 0,0 1 0 0 0,-3 3 0 0 0,-3 2 697 0 0,1 1 1 0 0,-14 16-1 0 0,-11 21 624 0 0,1 2 0 0 0,2 1 1 0 0,-42 92-1 0 0,-48 167-931 0 0,75-183-260 0 0,-64 146-179 0 0,82-214-45 0 0,-2-1 0 0 0,-59 85 0 0 0,-147 145-52 0 0,221-270 82 0 0,0 0 0 0 0,-1-1-1 0 0,-20 14 1 0 0,33-27 53 0 0,7-11 12 0 0,-1 5-59 0 0,16-27-150 0 0,2 0 0 0 0,1 2 0 0 0,33-33 0 0 0,88-77-639 0 0,-64 65-372 0 0,155-109 0 0 0,-233 183 1138 0 0,13-9 145 0 0,23-11 1 0 0,-34 19-22 0 0,0 0 1 0 0,1 0-1 0 0,-1 1 1 0 0,0-1-1 0 0,1 1 1 0 0,-1 0-1 0 0,1 1 1 0 0,-1-1-1 0 0,1 1 1 0 0,8 0-1 0 0,-11 0-66 0 0,-1 1-1 0 0,0-1 1 0 0,0 0-1 0 0,0 0 1 0 0,0 1-1 0 0,0-1 1 0 0,0 1 0 0 0,1-1-1 0 0,-1 1 1 0 0,0-1-1 0 0,0 1 1 0 0,-1 0-1 0 0,1 0 1 0 0,0-1-1 0 0,0 1 1 0 0,0 0-1 0 0,0 0 1 0 0,-1 0-1 0 0,1 0 1 0 0,1 1 0 0 0,-1 0 18 0 0,0 1 1 0 0,-1-1-1 0 0,1 0 1 0 0,-1 0 0 0 0,1 1-1 0 0,-1-1 1 0 0,1 0 0 0 0,-1 0-1 0 0,0 5 1 0 0,-1 3 70 0 0,-1-1 1 0 0,0 0-1 0 0,0 0 1 0 0,-4 9-1 0 0,-64 159 882 0 0,54-145-966 0 0,-1 0 0 0 0,-2-1 1 0 0,-29 35-1 0 0,38-53-86 0 0,0-3-93 0 0,1 1-1 0 0,1 1 1 0 0,-1 0 0 0 0,2 0 0 0 0,0 1 0 0 0,-5 13 0 0 0,11-25-819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4:4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601 102 5983 0 0,'-2'-1'2927'0'0,"-16"-10"2792"0"0,-19-11-537 0 0,30 17-4947 0 0,1 0-1 0 0,0 0 1 0 0,0 0 0 0 0,1-1-1 0 0,-1 0 1 0 0,1 0 0 0 0,-6-10 0 0 0,11 15-233 0 0,-1 0 0 0 0,0 0 1 0 0,1 0-1 0 0,-1 0 1 0 0,0 0-1 0 0,0 0 1 0 0,0 1-1 0 0,1-1 1 0 0,-1 0-1 0 0,0 1 1 0 0,0-1-1 0 0,0 1 1 0 0,0-1-1 0 0,0 1 1 0 0,0-1-1 0 0,0 1 0 0 0,-1 0 1 0 0,1-1-1 0 0,0 1 1 0 0,0 0-1 0 0,0 0 1 0 0,0 0-1 0 0,0 0 1 0 0,0 0-1 0 0,-1 0 1 0 0,1 0-1 0 0,0 0 1 0 0,0 0-1 0 0,0 1 1 0 0,0-1-1 0 0,-2 1 0 0 0,-3 1-14 0 0,0 1 0 0 0,0 0-1 0 0,1 0 1 0 0,-8 6-1 0 0,5-4-17 0 0,-34 25-128 0 0,0 3-1 0 0,-37 38 1 0 0,54-48 137 0 0,-91 92-54 0 0,96-91 75 0 0,0 0 0 0 0,2 1-1 0 0,-20 34 1 0 0,36-56 15 0 0,0 1-1 0 0,0 0 1 0 0,1 0-1 0 0,-1 0 1 0 0,1 0-1 0 0,0 0 1 0 0,0 0-1 0 0,0 0 1 0 0,0 7 0 0 0,1-11-8 0 0,0 1 0 0 0,1-1 0 0 0,-1 1 0 0 0,1 0 0 0 0,-1-1 0 0 0,0 1 0 0 0,1-1 0 0 0,-1 0 0 0 0,1 1 0 0 0,-1-1 0 0 0,1 1 0 0 0,-1-1 0 0 0,1 0 1 0 0,-1 1-1 0 0,1-1 0 0 0,-1 0 0 0 0,1 1 0 0 0,0-1 0 0 0,-1 0 0 0 0,1 0 0 0 0,1 1 0 0 0,-1-1 12 0 0,2 1 9 0 0,1 0 0 0 0,0 0 0 0 0,-1-1 0 0 0,1 1 0 0 0,0-1 0 0 0,0 0 0 0 0,-1 0-1 0 0,1 0 1 0 0,0-1 0 0 0,-1 1 0 0 0,1-1 0 0 0,0 0 0 0 0,-1 0 0 0 0,5-2 0 0 0,8-3 156 0 0,27-16-1 0 0,-32 16-127 0 0,257-157 459 0 0,-260 156-509 0 0,1 0-1 0 0,-2 0 0 0 0,9-9 1 0 0,-16 16-6 0 0,0 0 1 0 0,0 0-1 0 0,0 0 1 0 0,0 0-1 0 0,0 0 0 0 0,0 0 1 0 0,-1 0-1 0 0,1 0 1 0 0,0 0-1 0 0,0 0 1 0 0,0 0-1 0 0,0-1 1 0 0,0 1-1 0 0,0 0 1 0 0,0 0-1 0 0,0 0 0 0 0,0 0 1 0 0,0 0-1 0 0,0 0 1 0 0,0 0-1 0 0,0 0 1 0 0,0 0-1 0 0,0 0 1 0 0,0 0-1 0 0,0 0 0 0 0,0 0 1 0 0,0 0-1 0 0,0 0 1 0 0,0 0-1 0 0,0 0 1 0 0,0 0-1 0 0,0 0 1 0 0,1 0-1 0 0,-1 0 0 0 0,0 0 1 0 0,0 0-1 0 0,0 0 1 0 0,0-1-1 0 0,-7 5 17 0 0,-8 8 2 0 0,0 3-19 0 0,-3 2 0 0 0,2 0 0 0 0,-27 36 0 0 0,26-28 9 0 0,8-14-24 0 0,1 1 1 0 0,0 1-1 0 0,1-1 0 0 0,0 1 0 0 0,-5 14 0 0 0,11-24-396 0 0,4-1 90 0 0,-3-1-32 0 0,1 0 1 0 0,0-1 0 0 0,0 1-1 0 0,-1 0 1 0 0,1 0-1 0 0,0-1 1 0 0,0 1 0 0 0,0 0-1 0 0,0-1 1 0 0,0 1-1 0 0,0-1 1 0 0,0 1 0 0 0,0-1-1 0 0,1 0 1 0 0,-1 1-1 0 0,0-1 1 0 0,0 0 0 0 0,2 0-1 0 0,16-1-6259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4:4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685 101 17279 0 0,'20'-21'795'0'0,"64"-59"3126"0"0,-84 93-3429 0 0,-5 8-422 0 0,0-1 0 0 0,-2 0-1 0 0,0 0 1 0 0,-1 0 0 0 0,-15 26-1 0 0,-6 16-11 0 0,24-50-56 0 0,-203 441 80 0 0,-77 11-1332 0 0,258-424 1041 0 0,-2 2-1096 0 0,-1-1 1 0 0,-67 69-1 0 0,84-98-210 0 0,3-3-213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4:4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85 219 4607 0 0,'-10'3'214'0'0,"-1"1"0"0"0,1 0 0 0 0,0 0-1 0 0,-10 6 1 0 0,-3 8 8580 0 0,42 0-5395 0 0,-14-17-3168 0 0,0 1 0 0 0,0-1 1 0 0,1 0-1 0 0,-1 0 1 0 0,1 0-1 0 0,-1-1 0 0 0,0 1 1 0 0,1-1-1 0 0,-1-1 1 0 0,7 0-1 0 0,56-13 1236 0 0,-66 13-1410 0 0,82-24 1332 0 0,133-60 0 0 0,-182 70-1147 0 0,41-18 102 0 0,72-30 730 0 0,-107 48-762 0 0,70-17-1 0 0,-84 30-408 0 0,-25 2-415 0 0,-5 16-7909 0 0,-4 1 675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4:4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59 6447 0 0,'32'-23'491'0'0,"-19"15"-261"0"0,21-20 8785 0 0,-51 35-7697 0 0,10-4-1020 0 0,-77 36 1444 0 0,34-15-1085 0 0,-6 3-574 0 0,2 1 1 0 0,1 3-1 0 0,1 2 1 0 0,-57 48-1 0 0,76-53-83 0 0,11-10 0 0 0,1 0 0 0 0,0 1 0 0 0,1 2 0 0 0,-22 29 0 0 0,37-43 14 0 0,0 0 0 0 0,1 1-1 0 0,0-1 1 0 0,0 1 0 0 0,0 0 0 0 0,1 0-1 0 0,-3 11 1 0 0,6-17-8 0 0,-1 1-1 0 0,1-1 0 0 0,0 1 0 0 0,0-1 1 0 0,0 1-1 0 0,0-1 0 0 0,0 1 1 0 0,1-1-1 0 0,-1 1 0 0 0,1-1 1 0 0,-1 1-1 0 0,1-1 0 0 0,0 1 1 0 0,0-1-1 0 0,0 0 0 0 0,0 1 0 0 0,1-1 1 0 0,-1 0-1 0 0,0 0 0 0 0,1 0 1 0 0,0 0-1 0 0,-1 0 0 0 0,1 0 1 0 0,0-1-1 0 0,0 1 0 0 0,0 0 1 0 0,0-1-1 0 0,5 3 0 0 0,3 1 44 0 0,0-1 0 0 0,0 1 0 0 0,0-2 0 0 0,1 0 0 0 0,-1 0 0 0 0,1 0 0 0 0,13 0 0 0 0,84 2 278 0 0,-86-4-270 0 0,33 0-667 0 0,0-3 0 0 0,0-1 0 0 0,61-13 0 0 0,-68 5-1558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4:4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73 7367 0 0,'0'0'568'0'0,"-1"-8"-41"0"0,1 6-199 0 0,0 0 0 0 0,-1 0-1 0 0,1 0 1 0 0,0 0 0 0 0,-1 0-1 0 0,0 0 1 0 0,1 0 0 0 0,-1 1 0 0 0,0-1-1 0 0,0 0 1 0 0,0 1 0 0 0,0-1 0 0 0,-1 0-1 0 0,1 1 1 0 0,0-1 0 0 0,-1 1-1 0 0,1 0 1 0 0,0 0 0 0 0,-1-1 0 0 0,0 1-1 0 0,1 0 1 0 0,-1 0 0 0 0,0 0 0 0 0,0 0-1 0 0,1 1 1 0 0,-1-1 0 0 0,0 0-1 0 0,0 1 1 0 0,0-1 0 0 0,-2 1 0 0 0,-3-1-60 0 0,-1 1-1 0 0,1-1 1 0 0,-1 1 0 0 0,1 1 0 0 0,-1 0 0 0 0,-10 2 0 0 0,2 1-174 0 0,0 1 1 0 0,0 0-1 0 0,0 1 1 0 0,0 1-1 0 0,1 0 1 0 0,0 1-1 0 0,1 1 1 0 0,-22 16-1 0 0,20-11-67 0 0,0 0-1 0 0,0 1 1 0 0,2 0-1 0 0,0 2 1 0 0,1-1-1 0 0,-15 26 1 0 0,21-30-26 0 0,0 0 1 0 0,1 1 0 0 0,1-1 0 0 0,0 1-1 0 0,-3 16 1 0 0,6-24-1 0 0,1 0 0 0 0,0 1-1 0 0,1 0 1 0 0,-1-1 0 0 0,1 1-1 0 0,0-1 1 0 0,0 1 0 0 0,1 0-1 0 0,0-1 1 0 0,0 1 0 0 0,0-1-1 0 0,0 1 1 0 0,1-1-1 0 0,0 0 1 0 0,4 8 0 0 0,-4-10 16 0 0,1 0 0 0 0,-1 0 0 0 0,1 1 0 0 0,0-2 0 0 0,0 1 0 0 0,0 0 0 0 0,0-1 0 0 0,1 1 0 0 0,-1-1 0 0 0,1 0 0 0 0,-1 0 0 0 0,1 0 0 0 0,0 0 0 0 0,0-1 0 0 0,0 0 0 0 0,0 0 0 0 0,0 0 0 0 0,0 0 0 0 0,4 0 0 0 0,6 0 98 0 0,0 0 0 0 0,0-1 0 0 0,0-1 1 0 0,16-3-1 0 0,-22 4-83 0 0,-1-1 1 0 0,0 0-1 0 0,0-1 1 0 0,1 0-1 0 0,-1 0 1 0 0,0 0-1 0 0,-1-1 1 0 0,1 0-1 0 0,0 0 1 0 0,-1-1-1 0 0,0 0 1 0 0,0 0-1 0 0,0 0 1 0 0,0-1-1 0 0,8-8 1 0 0,-8 5-8 0 0,0-1 0 0 0,0 1-1 0 0,0-1 1 0 0,-1 0 0 0 0,-1-1 0 0 0,1 1 0 0 0,-2-1 0 0 0,1 0-1 0 0,-1 0 1 0 0,-1 0 0 0 0,0 0 0 0 0,0 0 0 0 0,0-21 0 0 0,-2-4-281 0 0,-2-1 1 0 0,-11-60-1 0 0,5 49-536 0 0,-1 8-656 0 0,8 38 1012 0 0,0 15-6548 0 0,1 0 5426 0 0,1 1 12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0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1 8287 0 0,'0'0'639'0'0,"-1"1"-83"0"0,-12 13 3834 0 0,-22 29 1 0 0,-26 56-2226 0 0,56-91-1995 0 0,-73 143 711 0 0,8-12-667 0 0,-179 244-21 0 0,67-114-330 0 0,164-240 53 0 0,-82 139-654 0 0,89-141-838 0 0,10-24 0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4:4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101 456 2303 0 0,'0'0'102'0'0,"-3"2"410"0"0,-39 16 9092 0 0,39-17-9089 0 0,-1 0 1 0 0,0 0-1 0 0,0-1 1 0 0,1 1-1 0 0,-1-1 1 0 0,0 0-1 0 0,0 0 1 0 0,0 0-1 0 0,1 0 1 0 0,-6-2-1 0 0,7 2 553 0 0,1-1-628 0 0,0-1-377 0 0,1 0 0 0 0,-1 1 0 0 0,0-1 0 0 0,0 0 0 0 0,1 0 0 0 0,-1 0 0 0 0,1 1 0 0 0,-1-1 0 0 0,1 0 0 0 0,0 0-1 0 0,0 0 1 0 0,0 0 0 0 0,0 0 0 0 0,0 0 0 0 0,0 0 0 0 0,1 0 0 0 0,-1 1 0 0 0,1-1 0 0 0,-1 0 0 0 0,1 0 0 0 0,0 0 0 0 0,-1 0 0 0 0,1 1 0 0 0,2-3 0 0 0,3-7 30 0 0,1 1 0 0 0,14-17 0 0 0,-10 14 22 0 0,109-134 309 0 0,-96 123-389 0 0,0 0 0 0 0,1 1 0 0 0,45-30 0 0 0,-35 29-51 0 0,31-20 112 0 0,-58 40-53 0 0,0-1 0 0 0,1 1 1 0 0,0 1-1 0 0,0 0 0 0 0,18-5 0 0 0,-26 8-34 0 0,1 0-1 0 0,0-1 1 0 0,0 1 0 0 0,-1 0-1 0 0,1 0 1 0 0,0 0 0 0 0,0 0 0 0 0,0 0-1 0 0,-1 1 1 0 0,1-1 0 0 0,0 0 0 0 0,-1 1-1 0 0,1-1 1 0 0,0 1 0 0 0,-1 0 0 0 0,1-1-1 0 0,0 1 1 0 0,-1 0 0 0 0,1 0 0 0 0,-1 0-1 0 0,0 0 1 0 0,1 1 0 0 0,-1-1-1 0 0,0 0 1 0 0,1 0 0 0 0,-1 1 0 0 0,0-1-1 0 0,0 1 1 0 0,0-1 0 0 0,-1 1 0 0 0,1-1-1 0 0,0 1 1 0 0,0 0 0 0 0,-1-1 0 0 0,1 1-1 0 0,-1 0 1 0 0,1-1 0 0 0,-1 1-1 0 0,0 2 1 0 0,1 2-9 0 0,-1 1 0 0 0,0-1 0 0 0,0 1 0 0 0,0-1 0 0 0,-1 1 0 0 0,0-1 0 0 0,-1 1 0 0 0,1-1 0 0 0,-4 9 0 0 0,-4 9 2 0 0,-13 22 1 0 0,13-29 3 0 0,-11 24-18 0 0,-30 68 107 0 0,45-96-247 0 0,0 1 1 0 0,1-1-1 0 0,1 0 1 0 0,0 1-1 0 0,1 0 1 0 0,0 17-1 0 0,4-17-4578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4:4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69 4607 0 0,'29'-14'777'0'0,"34"-11"-1"0"0,-43 18 2434 0 0,25-4-1 0 0,-24 6-609 0 0,-14 3-1861 0 0,0 1-1 0 0,0-1 1 0 0,10 0 0 0 0,-15 2 434 0 0,-2 2-1108 0 0,-1 0 0 0 0,1-1 0 0 0,0 1 0 0 0,-1-1 0 0 0,0 1 1 0 0,1-1-1 0 0,-1 1 0 0 0,0-1 0 0 0,0 0 0 0 0,1 1 0 0 0,-1-1 0 0 0,0 0 0 0 0,0 0 0 0 0,-3 3 0 0 0,-19 15 298 0 0,17-14-210 0 0,-39 27 427 0 0,-50 28 0 0 0,11-9-263 0 0,-5 4-143 0 0,-35 25 52 0 0,100-63-182 0 0,2 1 0 0 0,0 1 0 0 0,-20 22 0 0 0,37-36-28 0 0,1 0-1 0 0,0 1 1 0 0,0-1-1 0 0,0 1 1 0 0,1 0-1 0 0,0 0 1 0 0,-4 9-1 0 0,6-13-10 0 0,1 0 0 0 0,-1 0 0 0 0,1 0 0 0 0,-1 0 0 0 0,1 0-1 0 0,0 0 1 0 0,0 0 0 0 0,0 0 0 0 0,0 0 0 0 0,0 0 0 0 0,0 0 0 0 0,1 0-1 0 0,-1 0 1 0 0,1 0 0 0 0,-1 0 0 0 0,1 0 0 0 0,0 0 0 0 0,0 0-1 0 0,-1 0 1 0 0,1-1 0 0 0,1 1 0 0 0,-1 0 0 0 0,0-1 0 0 0,0 1 0 0 0,1-1-1 0 0,-1 1 1 0 0,0-1 0 0 0,1 1 0 0 0,3 1 0 0 0,4 2 14 0 0,1 1-1 0 0,0-2 1 0 0,0 0 0 0 0,0 0-1 0 0,1 0 1 0 0,-1-1 0 0 0,1-1 0 0 0,0 0-1 0 0,-1-1 1 0 0,1 0 0 0 0,14 0-1 0 0,17-2-70 0 0,63-10 0 0 0,-103 11 48 0 0,43-6-391 0 0,58-9-1061 0 0,-80 10-657 0 0,23-9 1 0 0,-21 5-4291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4:4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15 11519 0 0,'0'0'887'0'0,"1"-1"-440"0"0,12-12 2791 0 0,-12 13-3163 0 0,-1 0 0 0 0,0 0 0 0 0,0 0 0 0 0,0 0 0 0 0,0 0 0 0 0,0-1 0 0 0,1 1 0 0 0,-1 0 0 0 0,0 0 1 0 0,0 0-1 0 0,0 0 0 0 0,0 0 0 0 0,1 0 0 0 0,-1 0 0 0 0,0 0 0 0 0,0 0 0 0 0,0 0 0 0 0,0 0 0 0 0,1 0 0 0 0,-1 0 1 0 0,0 0-1 0 0,0 0 0 0 0,0 0 0 0 0,0 0 0 0 0,1 0 0 0 0,-1 1 0 0 0,0-1 0 0 0,0 0 0 0 0,0 0 0 0 0,0 0 0 0 0,0 0 0 0 0,1 0 1 0 0,0 11 250 0 0,-3-3-236 0 0,0 0-1 0 0,0 0 0 0 0,-1-1 1 0 0,0 1-1 0 0,-7 12 0 0 0,-1 2 65 0 0,-46 96 650 0 0,-74 113 1 0 0,-88 102-383 0 0,126-194-321 0 0,91-136-103 0 0,-34 51-72 0 0,-36 72 0 0 0,58-89-1632 0 0,11-23-124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4:4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89 10135 0 0,'49'-4'2844'0'0,"-48"14"-993"0"0,-3-3-1588 0 0,0 0 1 0 0,-1 0-1 0 0,-3 8 0 0 0,-3 8 187 0 0,-3 6 491 0 0,-1-1 1 0 0,-33 54 0 0 0,8-17 71 0 0,11-17-500 0 0,-16 32 309 0 0,38-70-663 0 0,1 1 1 0 0,0-1-1 0 0,1 1 1 0 0,1 0-1 0 0,-1 0 0 0 0,0 12 1 0 0,3-21-112 0 0,0 0 0 0 0,0 0 0 0 0,0 1 0 0 0,0-1 0 0 0,0 0 0 0 0,1 1 0 0 0,-1-1 0 0 0,1 0 0 0 0,-1 0 0 0 0,1 0 0 0 0,0 1-1 0 0,0-1 1 0 0,0 0 0 0 0,0 0 0 0 0,0 0 0 0 0,0 0 0 0 0,1-1 0 0 0,-1 1 0 0 0,1 0 0 0 0,3 2 0 0 0,-3-2-3 0 0,0-1 1 0 0,0 1-1 0 0,1-1 0 0 0,-1 0 0 0 0,0 0 0 0 0,1 0 0 0 0,-1 0 0 0 0,1-1 1 0 0,-1 1-1 0 0,1-1 0 0 0,0 1 0 0 0,-1-1 0 0 0,1 0 0 0 0,-1 0 1 0 0,1 0-1 0 0,0 0 0 0 0,-1-1 0 0 0,4 0 0 0 0,4-2 67 0 0,0 0 0 0 0,0 0 0 0 0,-1-1 0 0 0,1 0 1 0 0,14-10-1 0 0,43-33 292 0 0,-40 27-284 0 0,24-20 146 0 0,74-75-1 0 0,-107 95-221 0 0,-1 1 0 0 0,-1-2 0 0 0,25-41 0 0 0,27-73-623 0 0,-66 131 529 0 0,26-57-1405 0 0,-8 21-3107 0 0,-13 26-2792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4:4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26 16703 0 0,'1'-2'115'0'0,"9"-12"795"0"0,-10 14-843 0 0,1 0-1 0 0,-1 0 0 0 0,0-1 1 0 0,0 1-1 0 0,0 0 1 0 0,0 0-1 0 0,0 0 1 0 0,0-1-1 0 0,0 1 1 0 0,1 0-1 0 0,-1 0 0 0 0,0 0 1 0 0,0-1-1 0 0,0 1 1 0 0,0 0-1 0 0,0 0 1 0 0,0-1-1 0 0,0 1 0 0 0,0 0 1 0 0,0 0-1 0 0,0-1 1 0 0,0 1-1 0 0,0 0 1 0 0,0 0-1 0 0,0 0 1 0 0,0-1-1 0 0,-1 1 0 0 0,1 0 1 0 0,0 0-1 0 0,0 0 1 0 0,0-1-1 0 0,0 1 1 0 0,0 0-1 0 0,0 0 1 0 0,-1 0-1 0 0,1-1 0 0 0,0 1 1 0 0,0 0-1 0 0,0 0 1 0 0,0 0-1 0 0,-1 0 1 0 0,1 0-1 0 0,0-1 1 0 0,0 1-1 0 0,0 0 0 0 0,-1 0 1 0 0,1 0-1 0 0,0 0 1 0 0,0 0-1 0 0,-1 0 1 0 0,1 0-1 0 0,0 0 1 0 0,0 0-1 0 0,-1 0 0 0 0,1 0 1 0 0,0 0-1 0 0,0 0 1 0 0,0 0-1 0 0,-1 0 1 0 0,1 0-1 0 0,0 0 1 0 0,0 0-1 0 0,-1 1 0 0 0,-3-1 25 0 0,1 1 0 0 0,-1 0 0 0 0,1 0 0 0 0,-1 0-1 0 0,1 1 1 0 0,-1-1 0 0 0,1 1 0 0 0,0 0 0 0 0,-4 2-1 0 0,-27 24 150 0 0,16-13-134 0 0,-116 102 59 0 0,91-82-152 0 0,25-18 7 0 0,-28 18 0 0 0,0-2 2 0 0,46-33-21 0 0,0 0-1 0 0,-1 0 1 0 0,1 0 0 0 0,0 1 0 0 0,0-1-1 0 0,0 0 1 0 0,-1 0 0 0 0,1 0 0 0 0,0 1 0 0 0,0-1-1 0 0,0 0 1 0 0,0 0 0 0 0,-1 1 0 0 0,1-1-1 0 0,0 0 1 0 0,0 0 0 0 0,0 1 0 0 0,0-1 0 0 0,0 0-1 0 0,0 0 1 0 0,0 1 0 0 0,0-1 0 0 0,0 0-1 0 0,0 1 1 0 0,0-1 0 0 0,0 0 0 0 0,0 0 0 0 0,0 1-1 0 0,0-1 1 0 0,0 0 0 0 0,0 0 0 0 0,0 1-1 0 0,0-1 1 0 0,0 0 0 0 0,0 0 0 0 0,1 1 0 0 0,-1-1-1 0 0,0 0 1 0 0,0 0 0 0 0,0 1 0 0 0,0-1-1 0 0,1 0 1 0 0,-1 0 0 0 0,0 0 0 0 0,0 1 0 0 0,0-1-1 0 0,1 0 1 0 0,-1 0 0 0 0,0 0 0 0 0,0 0-1 0 0,1 0 1 0 0,-1 0 0 0 0,0 1 0 0 0,0-1 0 0 0,1 0-1 0 0,-1 0 1 0 0,0 0 0 0 0,1 0 0 0 0,-1 0-1 0 0,0 0 1 0 0,0 0 0 0 0,1 0 0 0 0,-1 0 0 0 0,1 0 2 0 0,12 5-1 0 0,24 5 0 0 0,11 5-127 0 0,-23-5-8 0 0,0 1 0 0 0,31 19 0 0 0,-47-24 96 0 0,0 0 0 0 0,-1 1-1 0 0,0 0 1 0 0,0 0 0 0 0,0 1-1 0 0,-1 0 1 0 0,0 0 0 0 0,11 17-1 0 0,-17-22 63 0 0,1-1 0 0 0,-1 1 0 0 0,1-1 0 0 0,-1 1 0 0 0,0 0 0 0 0,0 0 0 0 0,-1-1 0 0 0,1 1 1 0 0,-1 0-1 0 0,1 0 0 0 0,-1 0 0 0 0,0 0 0 0 0,0-1 0 0 0,0 1 0 0 0,0 0 0 0 0,0 0 0 0 0,-1 0 0 0 0,0 0 0 0 0,1 0 0 0 0,-1-1 0 0 0,0 1 0 0 0,0 0 0 0 0,0-1 0 0 0,-1 1 0 0 0,1 0 0 0 0,-1-1 0 0 0,1 0 0 0 0,-1 1 0 0 0,0-1 0 0 0,-2 2 0 0 0,-3 3 81 0 0,-1 0 0 0 0,1-1 0 0 0,-2 0 0 0 0,1-1-1 0 0,0 1 1 0 0,-1-2 0 0 0,-13 6 0 0 0,-20 6 21 0 0,-1-3 0 0 0,-1-1 0 0 0,-49 6 0 0 0,86-16-111 0 0,-14 1 11 0 0,-20 0 0 0 0,23-3-27 0 0,1 2 0 0 0,-20 4-1 0 0,31-5-112 0 0,0 1 0 0 0,0-1 0 0 0,0-1-1 0 0,0 1 1 0 0,-1-1 0 0 0,1 0 0 0 0,-7-1 0 0 0,12 1-449 0 0,2-2-953 0 0,8-8-415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4:4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296 348 1839 0 0,'-2'1'12340'0'0,"-2"1"-11671"0"0,1 0-1 0 0,-1 0 1 0 0,1 0-1 0 0,-1 1 1 0 0,1-1-1 0 0,0 1 0 0 0,0 0 1 0 0,0 0-1 0 0,0 0 1 0 0,-3 4-1 0 0,-23 40 58 0 0,8-14 175 0 0,-18 30-35 0 0,3 1 1 0 0,-34 84-1 0 0,66-140-859 0 0,-12 28 56 0 0,-23 72-1 0 0,39-107-166 0 0,2-2-1466 0 0,12-5 64 0 0,3-4-77 0 0</inkml:trace>
  <inkml:trace contextRef="#ctx0" brushRef="#br0" timeOffset="1">650 2 6447 0 0,'0'0'688'0'0,"12"-2"752"0"0,0 2 256 0 0,-1 2 2088 0 0,-1 4-3784 0 0,0 2-128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4:4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9215 0 0,'0'0'831'0'0,"-1"1"-686"0"0,-6 16 891 0 0,-1-1 0 0 0,0-1-1 0 0,-2 0 1 0 0,0 0 0 0 0,-17 20-1 0 0,7-13-424 0 0,0-2 0 0 0,-39 31 0 0 0,32-30-63 0 0,-34 36 0 0 0,50-46-326 0 0,1 0-1 0 0,1 1 1 0 0,0 1-1 0 0,0-1 1 0 0,-11 25-1 0 0,17-30-110 0 0,1-1 0 0 0,0 1-1 0 0,0 0 1 0 0,0 0 0 0 0,1 0-1 0 0,-1 10 1 0 0,2-16-87 0 0,1 0 0 0 0,0 0 1 0 0,-1 0-1 0 0,1 0 0 0 0,0 0 0 0 0,0 0 0 0 0,0 0 1 0 0,-1 0-1 0 0,1-1 0 0 0,0 1 0 0 0,0 0 1 0 0,1 0-1 0 0,-1-1 0 0 0,0 1 0 0 0,0-1 0 0 0,0 1 1 0 0,2 0-1 0 0,2 0 54 0 0,-1 0-1 0 0,1 0 1 0 0,-1 0 0 0 0,1 0 0 0 0,0-1-1 0 0,0 0 1 0 0,-1 0 0 0 0,1 0-1 0 0,0 0 1 0 0,-1-1 0 0 0,1 0 0 0 0,0 0-1 0 0,-1 0 1 0 0,1-1 0 0 0,5-2 0 0 0,4-2 141 0 0,-1 0 1 0 0,0-1 0 0 0,20-14-1 0 0,-6-1-53 0 0,0 0-1 0 0,-2-1 0 0 0,0-1 1 0 0,-2-2-1 0 0,40-56 0 0 0,-59 76-236 0 0,0 0 0 0 0,0 0-1 0 0,-1 0 1 0 0,0-1-1 0 0,0 1 1 0 0,-1-1 0 0 0,1 0-1 0 0,-2 0 1 0 0,1 0-1 0 0,-1 0 1 0 0,1-12 0 0 0,-2 15-20 0 0,0 0 0 0 0,-1 1 0 0 0,1-1 0 0 0,-1 0 0 0 0,0 1 1 0 0,0-1-1 0 0,0 0 0 0 0,-1 1 0 0 0,1-1 0 0 0,-1 1 0 0 0,1 0 0 0 0,-1 0 1 0 0,-1-1-1 0 0,1 1 0 0 0,0 1 0 0 0,-1-1 0 0 0,1 0 0 0 0,-1 0 0 0 0,0 1 1 0 0,0 0-1 0 0,0-1 0 0 0,0 1 0 0 0,-6-3 0 0 0,-4-1-506 0 0,1 1 0 0 0,-1 1-1 0 0,0 0 1 0 0,-23-4 0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4:4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50 555 12895 0 0,'0'0'4410'0'0,"-2"0"-3385"0"0,-1 2-579 0 0,-1-1 0 0 0,1 0 1 0 0,-1 0-1 0 0,0 0 0 0 0,1 0 1 0 0,-1 0-1 0 0,0-1 0 0 0,0 0 1 0 0,1 0-1 0 0,-8-1 1672 0 0,11-1-1639 0 0,2-4-365 0 0,0-1 0 0 0,0 1 0 0 0,1 0 0 0 0,0 0 1 0 0,0 0-1 0 0,0 0 0 0 0,1 0 0 0 0,0 1 0 0 0,0-1 0 0 0,9-8 0 0 0,5-4-51 0 0,30-23-1 0 0,129-87-4 0 0,-77 59-163 0 0,128-81-772 0 0,-207 136 742 0 0,0 1 0 0 0,1 2-1 0 0,1 0 1 0 0,0 1 0 0 0,33-9 0 0 0,-54 19 130 0 0,-1-1-1 0 0,0 1 1 0 0,1 0 0 0 0,-1 0-1 0 0,1 0 1 0 0,-1-1-1 0 0,0 1 1 0 0,1 1 0 0 0,-1-1-1 0 0,1 0 1 0 0,-1 0-1 0 0,0 0 1 0 0,1 1 0 0 0,-1-1-1 0 0,0 1 1 0 0,1-1-1 0 0,-1 1 1 0 0,0 0 0 0 0,1-1-1 0 0,-1 1 1 0 0,0 0-1 0 0,1 1 1 0 0,0-1 2 0 0,-1 1-1 0 0,0 0 1 0 0,0 0-1 0 0,0 0 1 0 0,0 0 0 0 0,0-1-1 0 0,0 1 1 0 0,-1 0 0 0 0,1 0-1 0 0,-1 0 1 0 0,1 1-1 0 0,-1-1 1 0 0,1 2 0 0 0,-1 7-11 0 0,-1-1 0 0 0,1 0 0 0 0,-1 0 0 0 0,-5 19 0 0 0,-3 4 7 0 0,-19 41 0 0 0,4-12 97 0 0,9-18 24 0 0,-22 71 143 0 0,32-98-205 0 0,2 0 0 0 0,0 0 0 0 0,1 1 0 0 0,1 31-1 0 0,1-45 1 0 0,0 0-1 0 0,0 1 0 0 0,1-1 0 0 0,0 0 0 0 0,0 0 0 0 0,0 0 0 0 0,0 1 0 0 0,1-1 0 0 0,0-1 1 0 0,0 1-1 0 0,0 0 0 0 0,0 0 0 0 0,0-1 0 0 0,1 1 0 0 0,-1-1 0 0 0,7 6 0 0 0,-7-7-155 0 0,1 0 0 0 0,-1 0 0 0 0,1 0 0 0 0,0-1 0 0 0,0 1 0 0 0,0-1 0 0 0,0 0 0 0 0,0 0 0 0 0,5 1 0 0 0,-4-1-748 0 0,1 0-1 0 0,-1-1 1 0 0,1 1 0 0 0,-1-1 0 0 0,1-1 0 0 0,0 1-1 0 0,6-2 1 0 0,11-3-7108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4:4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14743 0 0,'2'-3'196'0'0,"0"0"0"0"0,0 0 0 0 0,1 1 0 0 0,-1-1 0 0 0,1 1 0 0 0,0 0 0 0 0,3-2 0 0 0,7-5 408 0 0,-12 8-205 0 0,0 0 0 0 0,0 0 0 0 0,1 0 0 0 0,-1 0 0 0 0,0 0 0 0 0,1 1 0 0 0,-1-1 0 0 0,0 0 0 0 0,1 1 0 0 0,-1-1 0 0 0,1 1 0 0 0,-1 0 0 0 0,1-1 0 0 0,-1 1 0 0 0,1 0 0 0 0,-1 0 0 0 0,1 0 0 0 0,-1 0 0 0 0,1 0 0 0 0,-1 0 0 0 0,1 1 0 0 0,1 0 0 0 0,-1-1-224 0 0,8 2 853 0 0,-9-1-1015 0 0,0-1 0 0 0,0 1 0 0 0,0-1 1 0 0,0 1-1 0 0,0-1 0 0 0,0 1 0 0 0,0 0 0 0 0,0 0 0 0 0,0-1 0 0 0,-1 1 0 0 0,1 0 1 0 0,0 0-1 0 0,0 0 0 0 0,-1 0 0 0 0,1 0 0 0 0,0 0 0 0 0,-1 0 0 0 0,1 0 0 0 0,-1 0 1 0 0,1 2-1 0 0,3 6-317 0 0,1-3-941 0 0,3 4-5570 0 0,0 0-1441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4:5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131 521 3223 0 0,'2'1'240'0'0,"3"1"97"0"0,1-1 0 0 0,0 1-1 0 0,0-1 1 0 0,0 0-1 0 0,-1 0 1 0 0,1 0-1 0 0,0-1 1 0 0,0 0 0 0 0,0-1-1 0 0,0 1 1 0 0,0-1-1 0 0,0 0 1 0 0,7-2-1 0 0,-12 3 18 0 0,0 0 0 0 0,0 0-1 0 0,0 0 1 0 0,0 0-1 0 0,0 0 1 0 0,0 0 0 0 0,1 0-1 0 0,-1 0 1 0 0,0 1-1 0 0,0-1 1 0 0,0 1 0 0 0,0-1-1 0 0,0 0 1 0 0,0 1 0 0 0,0 0-1 0 0,0-1 1 0 0,0 1-1 0 0,0 0 1 0 0,0-1 0 0 0,0 1-1 0 0,-1 0 1 0 0,2 1-1 0 0,4 6 402 0 0,-5-7-1025 0 0,1 1 778 0 0,-1 1-27 0 0,-1-2-333 0 0,1 1 0 0 0,-1 0 0 0 0,1-1 0 0 0,-1 1 0 0 0,0 0 0 0 0,1-1 0 0 0,-1 1 0 0 0,0 0 0 0 0,0-1-1 0 0,0 1 1 0 0,0 0 0 0 0,-1-1 0 0 0,1 1 0 0 0,0 0 0 0 0,-1-1 0 0 0,1 1 0 0 0,-1-1 0 0 0,0 3 0 0 0,-1-2-104 0 0,1 0 0 0 0,0-1-1 0 0,-1 1 1 0 0,1 0 0 0 0,-1-1-1 0 0,0 1 1 0 0,1-1 0 0 0,-1 0 0 0 0,0 0-1 0 0,0 1 1 0 0,0-1 0 0 0,0 0 0 0 0,0-1-1 0 0,0 1 1 0 0,0 0 0 0 0,-2 0 0 0 0,-2 0-25 0 0,0 1 1 0 0,0-1-1 0 0,1 0 1 0 0,-1-1 0 0 0,0 0-1 0 0,0 0 1 0 0,0 0 0 0 0,-8-2-1 0 0,-9-3 8 0 0,-26-9 0 0 0,27 8-19 0 0,15 5-8 0 0,4 0 0 0 0,0 0 0 0 0,0 0 0 0 0,0 1 0 0 0,0-2 0 0 0,0 1 0 0 0,0 0 0 0 0,-4-3 0 0 0,5 3-15 0 0,0 0-1 0 0,0 0 1 0 0,0-1 0 0 0,0 1-1 0 0,0 0 1 0 0,0 0 0 0 0,1-1-1 0 0,-1 1 1 0 0,0-1 0 0 0,1 0-1 0 0,0 1 1 0 0,-1-1-1 0 0,1 0 1 0 0,0 0 0 0 0,0 0-1 0 0,0 0 1 0 0,0 0 0 0 0,0 0-1 0 0,0 0 1 0 0,1 0 0 0 0,-1 0-1 0 0,1-1 1 0 0,-1 1-1 0 0,1 0 1 0 0,0 0 0 0 0,0-1-1 0 0,0 1 1 0 0,0 0 0 0 0,0 0-1 0 0,0 0 1 0 0,2-4 0 0 0,1-5-149 0 0,0-1 0 0 0,1 1 0 0 0,1 0 1 0 0,10-18-1 0 0,-6 10-18 0 0,16-30-64 0 0,1 0 0 0 0,3 2-1 0 0,67-85 1 0 0,-80 115 244 0 0,0 0 1 0 0,2 2-1 0 0,0 0 1 0 0,0 1-1 0 0,1 1 1 0 0,25-13-1 0 0,-38 23 34 0 0,1 0 1 0 0,0 0-1 0 0,-1 1 0 0 0,1-1 1 0 0,0 1-1 0 0,0 1 0 0 0,1 0 0 0 0,-1 0 1 0 0,0 0-1 0 0,0 1 0 0 0,1 0 1 0 0,-1 0-1 0 0,0 0 0 0 0,0 1 0 0 0,1 1 1 0 0,-1-1-1 0 0,0 1 0 0 0,11 5 1 0 0,-9-4-10 0 0,-2 1 0 0 0,1 1 0 0 0,0-1 0 0 0,-1 1 0 0 0,0 1 1 0 0,0-1-1 0 0,0 1 0 0 0,-1 0 0 0 0,0 1 0 0 0,0 0 0 0 0,-1 0 1 0 0,0 0-1 0 0,0 0 0 0 0,0 1 0 0 0,3 8 0 0 0,-4-7-4 0 0,0 0-1 0 0,-1-1 0 0 0,0 1 1 0 0,-1 0-1 0 0,0 1 1 0 0,0-1-1 0 0,-1 0 0 0 0,0 1 1 0 0,0-1-1 0 0,-1 0 1 0 0,-1 1-1 0 0,0-1 0 0 0,0 0 1 0 0,0 1-1 0 0,-1-1 1 0 0,-1 0-1 0 0,0 0 0 0 0,0 0 1 0 0,-6 12-1 0 0,-4 5 70 0 0,-2-1 1 0 0,-32 45-1 0 0,37-58-87 0 0,0-1 0 0 0,-1 0-1 0 0,0 0 1 0 0,-1-1 0 0 0,0-1 0 0 0,-1 0 0 0 0,-17 10 0 0 0,-242 104-253 0 0,266-120 202 0 0,-1-1 0 0 0,1 0 0 0 0,-1 0-1 0 0,1-1 1 0 0,-10 1 0 0 0,15-2 32 0 0,1 0 1 0 0,0 0-1 0 0,-1 0 1 0 0,1 0-1 0 0,0-1 1 0 0,0 1-1 0 0,-1 0 1 0 0,1 0-1 0 0,0 0 1 0 0,-1-1-1 0 0,1 1 1 0 0,0 0-1 0 0,0-1 1 0 0,0 1-1 0 0,-1 0 1 0 0,1 0-1 0 0,0-1 1 0 0,0 1-1 0 0,0 0 1 0 0,0-1-1 0 0,0 1 1 0 0,0 0-1 0 0,-1-1 1 0 0,1 1-1 0 0,0 0 1 0 0,0-1-1 0 0,0 1 1 0 0,0-1-1 0 0,0 1 1 0 0,0-1-1 0 0,1-10-242 0 0,0 6-10 0 0,0 0 0 0 0,1 1 0 0 0,-1-1 0 0 0,1 0 0 0 0,0 0 0 0 0,1 1 0 0 0,3-7 0 0 0,13-16-4382 0 0,0 2-764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0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 12439 0 0,'-2'1'5827'0'0,"-8"8"-5187"0"0,0 0 0 0 0,1 1 0 0 0,0 1 0 0 0,0-1 0 0 0,-10 18 0 0 0,-32 64-148 0 0,35-61-171 0 0,-120 236 72 0 0,-25 47-58 0 0,104-203-765 0 0,24-43-428 0 0,-67 100 1 0 0,95-160 193 0 0,-1-1 1 0 0,0 0-1 0 0,-9 8 0 0 0,8-9-1032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4:5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30 10591 0 0,'5'-17'488'0'0,"-4"14"-12"0"0,-15-6-128 0 0,11 9-131 0 0,1-1-1 0 0,-1 1 0 0 0,1 0 1 0 0,-1 1-1 0 0,0-1 0 0 0,1 0 0 0 0,-1 1 1 0 0,1 0-1 0 0,-1-1 0 0 0,1 1 1 0 0,-1 0-1 0 0,1 0 0 0 0,0 0 1 0 0,-1 1-1 0 0,1-1 0 0 0,0 0 0 0 0,-2 3 1 0 0,-7 4 110 0 0,1 1 1 0 0,-10 11-1 0 0,11-10-339 0 0,-24 24 83 0 0,3 1 0 0 0,0 2 0 0 0,3 1 0 0 0,-32 57 0 0 0,30-39-75 0 0,2 1 1 0 0,-33 106-1 0 0,-29 109 4 0 0,77-234 33 0 0,-2-1 0 0 0,-1 0-1 0 0,-2-1 1 0 0,-2-1 0 0 0,-1-1-1 0 0,-1 0 1 0 0,-2-2 0 0 0,-2 0-1 0 0,0-2 1 0 0,-2-1 0 0 0,-44 37-1 0 0,41-42 124 0 0,-29 27 280 0 0,60-51-431 0 0,-1 0 0 0 0,0 1 0 0 0,0-1 0 0 0,1 0 0 0 0,-1 1-1 0 0,0-1 1 0 0,1 0 0 0 0,-1 1 0 0 0,0-1 0 0 0,1 0 0 0 0,-1 0 0 0 0,1 1 0 0 0,-1-1-1 0 0,0 0 1 0 0,1 0 0 0 0,-1 0 0 0 0,1 0 0 0 0,-1 0 0 0 0,1 0 0 0 0,-1 1-1 0 0,0-1 1 0 0,2 0 0 0 0,1 0-86 0 0,1 0-1 0 0,0 0 0 0 0,0 0 1 0 0,0-1-1 0 0,0 1 0 0 0,-1-1 1 0 0,6-1-1 0 0,14-6-689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4:58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12895 0 0,'0'0'11123'0'0,"0"2"-11057"0"0,0 16 1 0 0,0-16-1203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3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99 1375 0 0,'1'-1'107'0'0,"20"-19"438"0"0,22-36 7177 0 0,-37 47-7093 0 0,-6 8-403 0 0,1 0 0 0 0,-1 0 1 0 0,1 0-1 0 0,0 0 0 0 0,0 0 0 0 0,-1 0 0 0 0,1 0 1 0 0,0 1-1 0 0,0-1 0 0 0,0 0 0 0 0,0 0 0 0 0,2-1 1 0 0,-3 3-121 0 0,0-1 0 0 0,1 0 1 0 0,-1 1-1 0 0,0-1 1 0 0,0 0-1 0 0,0 1 0 0 0,0-1 1 0 0,0 1-1 0 0,1-1 1 0 0,-1 0-1 0 0,0 1 0 0 0,0-1 1 0 0,0 0-1 0 0,0 1 0 0 0,0-1 1 0 0,0 1-1 0 0,0-1 1 0 0,0 0-1 0 0,0 1 0 0 0,0-1 1 0 0,-1 0-1 0 0,1 1 1 0 0,0-1-1 0 0,0 0 0 0 0,0 1 1 0 0,-11 37 1687 0 0,10-36-2042 0 0,-13 37 451 0 0,-1-1 0 0 0,-2-1 1 0 0,-2 0-1 0 0,-1-2 0 0 0,-37 49 0 0 0,-143 202-246 0 0,176-246-637 0 0,22-38 322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3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88 6911 0 0,'-82'18'1425'0'0,"56"-13"152"0"0,1 1 0 0 0,-43 14 0 0 0,17-4-264 0 0,16-6 2082 0 0,37-10-3219 0 0,23 2 196 0 0,-1-3 0 0 0,1 0 0 0 0,-1-1-1 0 0,29-6 1 0 0,30-3 311 0 0,0 8 80 0 0,118 12 1 0 0,21 0-588 0 0,-134-14-152 0 0,-1-5-1 0 0,0-3 0 0 0,120-33 1 0 0,-125 24 10 0 0,-2-1-164 0 0,86-11-1 0 0,-157 33-95 0 0,0 0 0 0 0,0 0-1 0 0,0 1 1 0 0,1 0 0 0 0,-1 0-1 0 0,17 4 1 0 0,-23-3-238 0 0,-3-1 390 0 0,1 1 0 0 0,0-1 1 0 0,0 0-1 0 0,0 1 0 0 0,-1-1 0 0 0,1 1 0 0 0,0 0 0 0 0,-1-1 0 0 0,1 1 1 0 0,0 0-1 0 0,-1-1 0 0 0,1 1 0 0 0,-1 0 0 0 0,1-1 0 0 0,-1 1 0 0 0,0 0 0 0 0,1 0 1 0 0,-1 0-1 0 0,1 1 0 0 0,4 15-1030 0 0,-5-12-337 0 0,-2 6-281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3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1839 0 0,'0'0'4099'0'0,"-4"10"2004"0"0,2-5-5862 0 0,0 0 1 0 0,1 0 0 0 0,0 0 0 0 0,0 0-1 0 0,0 1 1 0 0,1-1 0 0 0,0 0 0 0 0,0 1-1 0 0,0-1 1 0 0,0 0 0 0 0,1 1-1 0 0,0-1 1 0 0,0 0 0 0 0,1 0 0 0 0,-1 0-1 0 0,1 0 1 0 0,0 0 0 0 0,4 7 0 0 0,5 6 470 0 0,1 0 0 0 0,1-1 0 0 0,20 23 0 0 0,8 10 605 0 0,-28-33-976 0 0,-7-10-274 0 0,-1 0 0 0 0,0 1 0 0 0,0 0 1 0 0,0 0-1 0 0,5 16 0 0 0,-4-3-112 0 0,-6-19-194 0 0,-4 8-4902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3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6 1375 0 0,'0'0'66'0'0,"-10"-4"587"0"0,3 2 4967 0 0,4 3-4549 0 0,0 0-1 0 0,1-1 1 0 0,-1 1 0 0 0,1 1-1 0 0,-1-1 1 0 0,-3 2 0 0 0,-14 14 388 0 0,11-7-1605 0 0,0 0 1 0 0,-7 12-1 0 0,-272 435 1237 0 0,77-49-232 0 0,117-224-825 0 0,55-95 124 0 0,4-9-1510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3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2303 0 0,'-2'2'6419'0'0,"-21"46"685"0"0,-8 30-6042 0 0,2-2-1047 0 0,-152 339 960 0 0,156-353-806 0 0,-62 106-1 0 0,32-93-96 0 0,46-66-654 0 0,9-9 509 0 0,0 1 1 0 0,0-1-1 0 0,0 0 1 0 0,-1 0 0 0 0,1 0-1 0 0,0 0 1 0 0,0 0 0 0 0,0 0-1 0 0,0 0 1 0 0,0 0 0 0 0,0 0-1 0 0,-1 0 1 0 0,1 0-1 0 0,0 0 1 0 0,0 1 0 0 0,0-1-1 0 0,0 0 1 0 0,0 0 0 0 0,-1 0-1 0 0,1 0 1 0 0,0 0 0 0 0,0 0-1 0 0,0 0 1 0 0,0 0-1 0 0,0-1 1 0 0,-1 1 0 0 0,1 0-1 0 0,0 0 1 0 0,0 0 0 0 0,0 0-1 0 0,0 0 1 0 0,0 0 0 0 0,0 0-1 0 0,-1 0 1 0 0,1 0-1 0 0,0-1-289 0 0,0-1 0 0 0,-1 1 0 0 0,1 0 0 0 0,0 0 0 0 0,0 0 0 0 0,0-1 0 0 0,0 1 0 0 0,0 0 0 0 0,1 0 0 0 0,-1 0-1 0 0,0-1 1 0 0,1 1 0 0 0,-1 0 0 0 0,0 0 0 0 0,1-1 0 0 0,5-13-3689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1 317 5527 0 0,'1'-1'250'0'0,"23"-28"919"0"0,1 1 1 0 0,1 2-1 0 0,2 1 1 0 0,0 1-1 0 0,2 1 1 0 0,54-32-1 0 0,-55 39-698 0 0,1 0-1 0 0,0 2 0 0 0,1 1 0 0 0,1 1 1 0 0,0 2-1 0 0,64-12 0 0 0,-88 21-318 0 0,0 0 0 0 0,0 1 0 0 0,0 0-1 0 0,0 0 1 0 0,1 1 0 0 0,-1 0 0 0 0,0 0 0 0 0,9 3-1 0 0,-14-3-99 0 0,0 0-1 0 0,0 0 1 0 0,0 0-1 0 0,-1 1 1 0 0,1-1-1 0 0,-1 1 1 0 0,1-1-1 0 0,-1 1 1 0 0,1 0-1 0 0,-1 0 1 0 0,0 0-1 0 0,0 1 1 0 0,0-1-1 0 0,0 0 1 0 0,0 1-1 0 0,-1-1 1 0 0,1 1-1 0 0,-1 0 1 0 0,1-1-1 0 0,-1 1 1 0 0,0 0-1 0 0,0 0 1 0 0,0 0-1 0 0,0 5 1 0 0,0 0-6 0 0,-1 1 0 0 0,1 0 0 0 0,-2-1 0 0 0,1 1 0 0 0,-1 0 0 0 0,-1-1 1 0 0,0 1-1 0 0,0-1 0 0 0,0 0 0 0 0,-1 0 0 0 0,-5 10 0 0 0,2-5 2 0 0,-1 0 1 0 0,0-1-1 0 0,-1 0 0 0 0,-1 0 0 0 0,0-1 0 0 0,-11 11 0 0 0,0-3 8 0 0,-1-1 0 0 0,-1-1 0 0 0,-1-1 0 0 0,0-1 0 0 0,-1 0-1 0 0,-33 13 1 0 0,20-13-16 0 0,-2-1 1 0 0,0-1-1 0 0,-66 11 0 0 0,101-23-39 0 0,-43 5-30 0 0,43-5-4 0 0,0-1 1 0 0,0 0-1 0 0,0 0 1 0 0,0-1-1 0 0,0 1 1 0 0,0-1-1 0 0,0 0 1 0 0,0 0-1 0 0,-5-3 1 0 0,8 4-15 0 0,1 0-1 0 0,-1-1 1 0 0,0 1 0 0 0,0-1-1 0 0,1 1 1 0 0,-1-1 0 0 0,1 1-1 0 0,-1-1 1 0 0,0 1 0 0 0,1-1-1 0 0,-1 0 1 0 0,1 1 0 0 0,-1-1-1 0 0,1 0 1 0 0,0 0 0 0 0,-1 1-1 0 0,1-1 1 0 0,0 0 0 0 0,-1 0 0 0 0,1 1-1 0 0,0-1 1 0 0,0 0 0 0 0,0 0-1 0 0,0 0 1 0 0,0 1 0 0 0,0-2-1 0 0,0-1-293 0 0,0 1 0 0 0,1 0 0 0 0,-1 0 0 0 0,1-1 0 0 0,0 1-1 0 0,0 0 1 0 0,0 0 0 0 0,1-3 0 0 0,9-12-5830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3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85 254 2303 0 0,'2'1'167'0'0,"6"5"2399"0"0,-1-1 0 0 0,0 1 0 0 0,0 1 0 0 0,6 7 0 0 0,-7-7-1907 0 0,1 0-1 0 0,0 0 0 0 0,0-1 0 0 0,9 6 0 0 0,-14-11-622 0 0,0-1 0 0 0,0 1 0 0 0,0-1-1 0 0,0 0 1 0 0,0 1 0 0 0,0-1 0 0 0,0 0 0 0 0,0 0-1 0 0,0-1 1 0 0,0 1 0 0 0,3-1 0 0 0,0 0 41 0 0,5 0 57 0 0,1-2 0 0 0,-1 1 1 0 0,1-1-1 0 0,14-7 0 0 0,39-22 187 0 0,-58 28-292 0 0,21-12-48 0 0,-1-2 0 0 0,0-1 1 0 0,-2 0-1 0 0,0-2 0 0 0,-1-1 0 0 0,20-25 0 0 0,-35 37-115 0 0,-1 0 0 0 0,10-15 0 0 0,-15 21 23 0 0,1 0 1 0 0,-1 0-1 0 0,0 0 0 0 0,-1-1 1 0 0,1 1-1 0 0,-1-1 1 0 0,0 1-1 0 0,0-1 1 0 0,0-7-1 0 0,-1 12 82 0 0,0-1 0 0 0,0 0 0 0 0,0 0 0 0 0,0 1 0 0 0,0-1 0 0 0,0 0-1 0 0,0 1 1 0 0,0-1 0 0 0,0 0 0 0 0,-1 1 0 0 0,1-1 0 0 0,0 0 0 0 0,-1 1 0 0 0,1-1-1 0 0,0 1 1 0 0,-1-1 0 0 0,1 0 0 0 0,-1 1 0 0 0,1-1 0 0 0,-1 1 0 0 0,1-1 0 0 0,-1 1 0 0 0,0-1-1 0 0,-1 0-7 0 0,1 1-1 0 0,0-1 1 0 0,-1 1-1 0 0,1-1 1 0 0,-1 1-1 0 0,1 0 1 0 0,0 0-1 0 0,-1 0 0 0 0,1 0 1 0 0,-1 0-1 0 0,-1 0 1 0 0,-3 1-65 0 0,1 0 0 0 0,-1 0-1 0 0,0 1 1 0 0,-10 4 0 0 0,-19 11 68 0 0,1 2 1 0 0,0 1-1 0 0,1 2 0 0 0,2 1 0 0 0,-46 43 0 0 0,26-14 125 0 0,1 1 1 0 0,-46 67-1 0 0,92-114-87 0 0,-39 56 6 0 0,38-54-10 0 0,1-1 0 0 0,0 1 0 0 0,1 0 0 0 0,0 0 0 0 0,0 0-1 0 0,-2 14 1 0 0,4-20 4 0 0,1-1 0 0 0,0 1 0 0 0,0 0 0 0 0,-1 0 0 0 0,1 0 0 0 0,0-1 0 0 0,1 1-1 0 0,-1 0 1 0 0,0 0 0 0 0,0-1 0 0 0,1 1 0 0 0,-1 0 0 0 0,1 0 0 0 0,0-1 0 0 0,-1 1 0 0 0,1-1 0 0 0,0 1-1 0 0,0-1 1 0 0,0 1 0 0 0,2 2 0 0 0,-2-3 13 0 0,1 0 0 0 0,0 0 0 0 0,0 0 0 0 0,0 1 0 0 0,0-2 0 0 0,0 1 0 0 0,0 0 0 0 0,0 0 0 0 0,0-1 0 0 0,0 1 0 0 0,0-1 0 0 0,0 1 1 0 0,0-1-1 0 0,4 0 0 0 0,6-1 80 0 0,1 0 0 0 0,-1-1 0 0 0,1 0 0 0 0,18-6 0 0 0,-26 6-85 0 0,516-165-795 0 0,-458 143-4442 0 0,-37 15 166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3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13415 0 0,'0'0'1216'0'0,"-1"2"-950"0"0,-37 114 1667 0 0,8-32-858 0 0,-2 27 140 0 0,-23 69-605 0 0,48-162-831 0 0,-17 30 1 0 0,8-22-5272 0 0,8-17-442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0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1 590 4607 0 0,'40'-99'666'0'0,"7"-14"6867"0"0,-40 99-6717 0 0,1 1 0 0 0,0-1 0 0 0,1 2 0 0 0,1-1 0 0 0,19-19 0 0 0,28-19-362 0 0,2 4-1 0 0,81-52 1 0 0,-115 83-464 0 0,1 2 0 0 0,35-16 0 0 0,-51 25 9 0 0,1 1-1 0 0,0 1 1 0 0,0 0 0 0 0,0 0 0 0 0,0 1-1 0 0,0 1 1 0 0,0 0 0 0 0,1 0 0 0 0,12 2 0 0 0,-20-1 34 0 0,0 1 1 0 0,0 0-1 0 0,-1-1 1 0 0,1 1 0 0 0,0 1-1 0 0,-1-1 1 0 0,1 0-1 0 0,-1 1 1 0 0,0 0 0 0 0,0 0-1 0 0,1 0 1 0 0,-1 0-1 0 0,0 0 1 0 0,0 1 0 0 0,-1-1-1 0 0,1 1 1 0 0,-1 0 0 0 0,1 0-1 0 0,-1 0 1 0 0,0 0-1 0 0,0 0 1 0 0,0 0 0 0 0,1 5-1 0 0,0-2 79 0 0,-1 1-1 0 0,0 0 1 0 0,0 0-1 0 0,-1 0 0 0 0,0 0 1 0 0,0 0-1 0 0,-1 0 1 0 0,0 0-1 0 0,0 0 1 0 0,0 0-1 0 0,-3 11 1 0 0,-1-1 40 0 0,-1 0 0 0 0,-1 0 0 0 0,0 0 0 0 0,-1-1 0 0 0,-1 0 0 0 0,0 0 0 0 0,-2-1 0 0 0,-11 17 0 0 0,-17 15 41 0 0,-45 45 0 0 0,47-55-149 0 0,11-11-132 0 0,-1-1 1 0 0,-2-1-1 0 0,0-2 0 0 0,-35 21 0 0 0,29-22-1580 0 0,-61 25 1 0 0,72-39-1316 0 0,21-6 1456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3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3679 0 0,'-15'2'426'0'0,"0"0"-1"0"0,-1 0 0 0 0,-26 10 0 0 0,28-7 2559 0 0,0 0 0 0 0,-13 8-1 0 0,26-12-2860 0 0,-1-1-1 0 0,1 1 0 0 0,0 0 0 0 0,0-1 1 0 0,0 1-1 0 0,0 0 0 0 0,-1 0 0 0 0,1-1 1 0 0,0 1-1 0 0,0 0 0 0 0,1 0 0 0 0,-1 0 1 0 0,0 0-1 0 0,0 1 0 0 0,0-1 0 0 0,1 0 1 0 0,-1 0-1 0 0,0 0 0 0 0,1 0 0 0 0,-1 1 1 0 0,1-1-1 0 0,0 0 0 0 0,-1 1 0 0 0,1-1 1 0 0,0 0-1 0 0,0 1 0 0 0,0-1 0 0 0,0 0 1 0 0,0 2-1 0 0,1-1-40 0 0,0 0 1 0 0,-1 0-1 0 0,1 0 1 0 0,1 0-1 0 0,-1 0 1 0 0,0-1-1 0 0,0 1 1 0 0,1 0-1 0 0,-1-1 1 0 0,1 1-1 0 0,-1-1 1 0 0,1 1-1 0 0,0-1 1 0 0,-1 0-1 0 0,1 0 0 0 0,0 0 1 0 0,0 0-1 0 0,2 1 1 0 0,6 2 178 0 0,-1-1 0 0 0,1 0 0 0 0,0 0 0 0 0,0-1 0 0 0,18 2 0 0 0,51-2 500 0 0,-74-2-728 0 0,52-1 409 0 0,62-11 1 0 0,56-17 2 0 0,67-9 657 0 0,-217 37-1775 0 0,0 1 1 0 0,34 3-1 0 0,-45-2-1942 0 0,0-1-1 0 0,15-1 1 0 0,-19-1 1120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3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113 132 5063 0 0,'-2'0'390'0'0,"-52"1"1728"0"0,-2 0 10602 0 0,58-1-12173 0 0,26 1 63 0 0,-1-1 0 0 0,1-1 1 0 0,49-9-1 0 0,-35 4-250 0 0,691-61 974 0 0,-556 54-1212 0 0,105-21-5694 0 0,-262 30 4096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3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254 161 8263 0 0,'0'0'748'0'0,"-2"1"-497"0"0,-37 19 7854 0 0,63-10-6938 0 0,-2-4-695 0 0,0-1 0 0 0,1-2 0 0 0,35 3 0 0 0,-31-6-433 0 0,1 0-1 0 0,-1-1 1 0 0,35-7 0 0 0,-49 5-49 0 0,1 0 0 0 0,-1 0 0 0 0,0-2 0 0 0,0 0 0 0 0,0 0 0 0 0,-1-1 0 0 0,0 0 0 0 0,16-12 0 0 0,-24 15-27 0 0,0-1-1 0 0,-1 1 1 0 0,1-1-1 0 0,-1 0 1 0 0,0 1-1 0 0,0-2 1 0 0,0 1-1 0 0,0 0 1 0 0,-1-1 0 0 0,1 1-1 0 0,-1-1 1 0 0,0 1-1 0 0,-1-1 1 0 0,2-5-1 0 0,-3 8-1 0 0,1-1 0 0 0,-1 1-1 0 0,0 0 1 0 0,0 0 0 0 0,0-1 0 0 0,0 1-1 0 0,0 0 1 0 0,0 0 0 0 0,0-1 0 0 0,-1 1-1 0 0,0 0 1 0 0,1 0 0 0 0,-1 0 0 0 0,0 0-1 0 0,0 0 1 0 0,0 0 0 0 0,0 0 0 0 0,0 0-1 0 0,0 0 1 0 0,-1 0 0 0 0,1 0 0 0 0,-1 1-1 0 0,1-1 1 0 0,-1 0 0 0 0,0 1 0 0 0,1-1-1 0 0,-1 1 1 0 0,0 0 0 0 0,0 0 0 0 0,0 0-1 0 0,0 0 1 0 0,-4-2 0 0 0,-8-1-171 0 0,1 0 0 0 0,-1 1 0 0 0,0 0-1 0 0,0 1 1 0 0,0 1 0 0 0,0 0 0 0 0,-17 1 0 0 0,5 2 102 0 0,0 1 0 0 0,0 1 0 0 0,-25 7 0 0 0,14 0 97 0 0,0 1 0 0 0,-66 33 0 0 0,80-33 111 0 0,2 1-1 0 0,-1 0 0 0 0,2 2 1 0 0,0 0-1 0 0,-27 28 1 0 0,40-36 1 0 0,1 0 1 0 0,1 0 0 0 0,0 1 0 0 0,0 0 0 0 0,0 0 0 0 0,1 0 0 0 0,0 0 0 0 0,0 1 0 0 0,1 0 0 0 0,-4 16 0 0 0,6-20-59 0 0,1 0 0 0 0,-1 0 0 0 0,1 0 0 0 0,0-1 0 0 0,0 1 0 0 0,0 0 1 0 0,1 0-1 0 0,-1 0 0 0 0,1-1 0 0 0,0 1 0 0 0,1 0 0 0 0,-1-1 0 0 0,1 1 1 0 0,0-1-1 0 0,0 0 0 0 0,0 1 0 0 0,1-1 0 0 0,-1 0 0 0 0,1 0 0 0 0,0-1 1 0 0,0 1-1 0 0,8 6 0 0 0,-4-5 20 0 0,0 0 0 0 0,1 0 0 0 0,0-1-1 0 0,0 0 1 0 0,1 0 0 0 0,-1-1 0 0 0,1 0 0 0 0,-1-1 0 0 0,1 0 0 0 0,0 0 0 0 0,0-1 0 0 0,0 0-1 0 0,0 0 1 0 0,15-2 0 0 0,12-1-103 0 0,0-2 1 0 0,45-12-1 0 0,-80 16 37 0 0,73-17-1535 0 0,-36 9-52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4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22 524 4607 0 0,'0'0'354'0'0,"5"11"3896"0"0,-9-26 4830 0 0,-15-66-7497 0 0,17 65-1531 0 0,1 1 1 0 0,1-1-1 0 0,0 0 1 0 0,1 0-1 0 0,1 1 1 0 0,0-1-1 0 0,1 1 1 0 0,0-1-1 0 0,2 1 0 0 0,0 0 1 0 0,0 0-1 0 0,2 1 1 0 0,-1 0-1 0 0,2 0 1 0 0,0 0-1 0 0,1 1 1 0 0,0 0-1 0 0,1 1 1 0 0,0 0-1 0 0,1 1 1 0 0,0 0-1 0 0,1 0 0 0 0,0 1 1 0 0,1 1-1 0 0,0 0 1 0 0,0 1-1 0 0,1 0 1 0 0,20-8-1 0 0,10 2-157 0 0,1 2 0 0 0,0 2 0 0 0,68-6 0 0 0,-103 15-89 0 0,-1 0 0 0 0,1 1 0 0 0,0 1 0 0 0,0 0-1 0 0,-1 0 1 0 0,16 5 0 0 0,27 11-6489 0 0,-33-9 1093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4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11 597 14799 0 0,'0'0'1343'0'0,"-4"-16"-994"0"0,2 0 632 0 0,0-4-66 0 0,0-26 0 0 0,2 38-784 0 0,1 1-1 0 0,0-1 1 0 0,0 1-1 0 0,0-1 0 0 0,1 1 1 0 0,6-14-1 0 0,6-8 29 0 0,1 0 0 0 0,1 1-1 0 0,2 1 1 0 0,1 0 0 0 0,1 2 0 0 0,1 0-1 0 0,1 1 1 0 0,1 1 0 0 0,1 2 0 0 0,1 0-1 0 0,1 1 1 0 0,0 2 0 0 0,2 1 0 0 0,32-16-1 0 0,-33 21-642 0 0,-1 1-1 0 0,1 1 1 0 0,1 2-1 0 0,0 1 0 0 0,57-8 1 0 0,-56 13-766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4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11 15407 0 0,'0'0'1394'0'0,"0"-2"-1150"0"0,0-4 1222 0 0,-18 16-1250 0 0,-82 73-172 0 0,41-33-24 0 0,44-38 144 0 0,1 0 0 0 0,1 1 0 0 0,0 1 0 0 0,-22 29 0 0 0,31-38-119 0 0,1 0-1 0 0,0 1 1 0 0,0-1 0 0 0,1 1-1 0 0,-1-1 1 0 0,1 1-1 0 0,1 0 1 0 0,-1 0 0 0 0,1 0-1 0 0,0 0 1 0 0,0 0-1 0 0,1 0 1 0 0,-1 0 0 0 0,2 0-1 0 0,-1 0 1 0 0,0 0-1 0 0,1 0 1 0 0,0 0 0 0 0,3 8-1 0 0,-3-10-21 0 0,1-1 1 0 0,-1 1-1 0 0,1-1 0 0 0,0 0 1 0 0,0 1-1 0 0,0-1 0 0 0,0 0 1 0 0,0 0-1 0 0,1-1 0 0 0,-1 1 1 0 0,1 0-1 0 0,0-1 0 0 0,0 0 0 0 0,0 1 1 0 0,0-1-1 0 0,0 0 0 0 0,0-1 1 0 0,1 1-1 0 0,-1 0 0 0 0,1-1 1 0 0,-1 0-1 0 0,1 0 0 0 0,-1 0 0 0 0,1 0 1 0 0,0-1-1 0 0,0 1 0 0 0,-1-1 1 0 0,1 0-1 0 0,5 0 0 0 0,2-1 73 0 0,0-1 0 0 0,0 1-1 0 0,0-2 1 0 0,0 1 0 0 0,0-2-1 0 0,-1 1 1 0 0,0-1 0 0 0,18-10-1 0 0,0-3 77 0 0,-1 0 0 0 0,30-26 1 0 0,-42 30-129 0 0,0 0 0 0 0,-2-1 1 0 0,0-1-1 0 0,22-31 1 0 0,-31 40-43 0 0,-1 0 0 0 0,0 1 0 0 0,0-1 0 0 0,0 0 0 0 0,-1-1 0 0 0,0 1 1 0 0,0 0-1 0 0,-1-1 0 0 0,2-12 0 0 0,-3 15-42 0 0,0 0 1 0 0,-1 0-1 0 0,1 0 0 0 0,-1-1 1 0 0,1 1-1 0 0,-1 0 1 0 0,-1 0-1 0 0,1 0 1 0 0,-1 0-1 0 0,1 1 0 0 0,-1-1 1 0 0,0 0-1 0 0,0 1 1 0 0,-1-1-1 0 0,1 1 0 0 0,-5-5 1 0 0,0 1-30 0 0,0 0-1 0 0,-1 1 1 0 0,0 0 0 0 0,0 1 0 0 0,0 0-1 0 0,0 0 1 0 0,-1 1 0 0 0,0 0 0 0 0,0 0-1 0 0,0 1 1 0 0,0 0 0 0 0,0 1-1 0 0,-1 0 1 0 0,1 0 0 0 0,-1 1 0 0 0,0 0-1 0 0,-17 1 1 0 0,23 1-12 0 0,1-1 0 0 0,-1 1 1 0 0,1 0-1 0 0,0 0 0 0 0,0 0 0 0 0,-1 0 0 0 0,1 0 0 0 0,0 1 1 0 0,0 0-1 0 0,-3 2 0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41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107 527 10135 0 0,'-33'7'778'0'0,"19"-2"-506"0"0,-2 11 643 0 0,8-8 625 0 0,-1-1 0 0 0,-17 13 3047 0 0,28-35-3464 0 0,4-1-493 0 0,0-1-1 0 0,2 1 1 0 0,13-25 0 0 0,-1 4 48 0 0,63-108 1182 0 0,-56 101-1665 0 0,-12 19-170 0 0,1 1 1 0 0,1 0 0 0 0,1 1-1 0 0,2 1 1 0 0,0 1 0 0 0,23-19-1 0 0,-31 31-44 0 0,-1 0-1 0 0,2 1 1 0 0,-1 0-1 0 0,1 1 0 0 0,1 0 1 0 0,-1 1-1 0 0,1 1 1 0 0,0 0-1 0 0,0 1 0 0 0,1 0 1 0 0,-1 1-1 0 0,1 1 1 0 0,26-1-1 0 0,-13 4-173 0 0,0 1 0 0 0,0 1 0 0 0,0 1 0 0 0,-1 2 0 0 0,42 14 0 0 0,16 14-7466 0 0,-67-26 244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4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290 243 919 0 0,'0'0'11184'0'0,"-2"-1"-10693"0"0,-14-8 1786 0 0,14 10-1974 0 0,-16 15 841 0 0,17-14-847 0 0,0 1-163 0 0,0 9-46 0 0,1-9-22 0 0,0 0-2 0 0,10 22 272 0 0,-8-23-37 0 0,0-1-99 0 0,4 2-113 0 0,-1 0 0 0 0,1 0 0 0 0,-1-1 0 0 0,1 0 1 0 0,0 0-1 0 0,0-1 0 0 0,0 1 0 0 0,0-1 0 0 0,1-1 0 0 0,-1 1 0 0 0,0-1 0 0 0,0 0 0 0 0,0 0 1 0 0,9-2-1 0 0,8-3 160 0 0,-1 0 1 0 0,36-14 0 0 0,-4 1-61 0 0,1 1-47 0 0,-40 12-92 0 0,-2 1-36 0 0,-1-3-12 0 0,-1-2 0 0 0,-1-1-10 0 0,-6 4-13 0 0,0 0 0 0 0,-1 0 1 0 0,0 0-1 0 0,0-1 1 0 0,-1 1-1 0 0,1-1 1 0 0,2-13-1 0 0,-3 5-40 0 0,0-1-1 0 0,0-24 1 0 0,-2 34-8 0 0,-1 0 0 0 0,0 0 0 0 0,0 0 0 0 0,-1 0 0 0 0,0 1 0 0 0,0-1 0 0 0,0 0 0 0 0,-5-8 0 0 0,6 12 28 0 0,-1 0-1 0 0,1 0 1 0 0,-1 1-1 0 0,0-1 1 0 0,1 0-1 0 0,-1 1 0 0 0,0 0 1 0 0,0-1-1 0 0,0 1 1 0 0,0 0-1 0 0,0 0 1 0 0,0 0-1 0 0,0 0 1 0 0,0 0-1 0 0,-1 0 1 0 0,1 1-1 0 0,0-1 0 0 0,-1 1 1 0 0,1 0-1 0 0,0 0 1 0 0,-3 0-1 0 0,-3 0-77 0 0,0 0 0 0 0,0 1 0 0 0,1 0-1 0 0,-13 3 1 0 0,-68 23-685 0 0,32-9 591 0 0,31-10 154 0 0,12-3 59 0 0,0-1 0 0 0,-14 2 0 0 0,14-3 2 0 0,-7 3 0 0 0,17-5 0 0 0,-17 8 0 0 0,12-5 26 0 0,-1 1 0 0 0,1 0 1 0 0,0 0-1 0 0,0 1 0 0 0,0 0 0 0 0,-7 9 0 0 0,-39 44 63 0 0,29-25-34 0 0,1 1 0 0 0,2 2 0 0 0,-20 45 0 0 0,33-64 22 0 0,1 0 0 0 0,-8 31 0 0 0,13-39-8 0 0,1 0-1 0 0,0 0 1 0 0,1 1 0 0 0,0-1 0 0 0,0 0-1 0 0,3 20 1 0 0,-2-26-6 0 0,2-1 0 0 0,-1 1 0 0 0,0 0 0 0 0,1 0 0 0 0,-1-1 0 0 0,1 1 0 0 0,0-1 0 0 0,0 0 0 0 0,1 1 0 0 0,-1-1 0 0 0,1 0 0 0 0,-1 0 0 0 0,1-1 0 0 0,0 1 0 0 0,0-1 0 0 0,0 1 0 0 0,5 1 0 0 0,-2 1 55 0 0,1-1 0 0 0,1 0 0 0 0,-1-1-1 0 0,1 0 1 0 0,-1 0 0 0 0,1-1-1 0 0,11 3 1 0 0,-2-4 121 0 0,1 0 1 0 0,-1-1-1 0 0,0-1 0 0 0,1-1 0 0 0,25-5 0 0 0,14-2 283 0 0,-3 2-192 0 0,64-18-1 0 0,-100 20-329 0 0,-4 1-20 0 0,-12 4-73 0 0,-3 0-112 0 0,1 0 179 0 0,-1 1 0 0 0,0-1 0 0 0,0 1-1 0 0,0 0 1 0 0,0-1 0 0 0,0 1 0 0 0,1-1 0 0 0,-1 1 0 0 0,0 0-1 0 0,0 1 1 0 0,-2 1-41 0 0,-35 23-1861 0 0,36-24 265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44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16439 0 0,'0'0'7024'0'0,"2"2"-6881"0"0,-1-1-307 0 0,2 2 359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4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0 4607 0 0,'0'0'6988'0'0,"-2"1"-6413"0"0,-22 10 914 0 0,-39 25 0 0 0,28-15-827 0 0,-210 128 1111 0 0,234-142-1737 0 0,-74 46 10 0 0,-145 120 0 0 0,200-146 19 0 0,1 2-1 0 0,-39 50 1 0 0,56-63 18 0 0,0 1 1 0 0,2 0-1 0 0,0 1 1 0 0,1 0-1 0 0,1 0 1 0 0,0 1-1 0 0,-5 22 1 0 0,11-32 34 0 0,0-1 1 0 0,1 0 0 0 0,0 0-1 0 0,1 1 1 0 0,0-1 0 0 0,0 0 0 0 0,1 1-1 0 0,0-1 1 0 0,0 0 0 0 0,5 16-1 0 0,-4-19-41 0 0,-1-1-1 0 0,1 1 0 0 0,1-1 0 0 0,-1 1 1 0 0,0-1-1 0 0,1 0 0 0 0,0 0 0 0 0,0 0 0 0 0,0-1 1 0 0,1 1-1 0 0,-1-1 0 0 0,1 1 0 0 0,0-1 1 0 0,0-1-1 0 0,0 1 0 0 0,0 0 0 0 0,0-1 1 0 0,1 0-1 0 0,-1 0 0 0 0,5 2 0 0 0,4-1 4 0 0,-1 0 0 0 0,1-1 0 0 0,-1-1 0 0 0,1 0 0 0 0,0 0 0 0 0,18-2 0 0 0,77-14 484 0 0,-89 11-544 0 0,99-21-2607 0 0,-96 19 1199 0 0,0-2 1 0 0,-1 0-1 0 0,26-13 1 0 0,-29 9-4860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0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369 871 7367 0 0,'4'-5'-30'0'0,"12"-11"11683"0"0,-36 27-10239 0 0,7-4-1132 0 0,-33 26-238 0 0,1 1 1 0 0,2 3-1 0 0,-68 73 0 0 0,97-95-44 0 0,0 1 0 0 0,1 0 0 0 0,0 1 0 0 0,2 0 0 0 0,0 1 0 0 0,-15 35 0 0 0,24-48 1 0 0,0-1 0 0 0,1 0 0 0 0,0 1 0 0 0,0 0 0 0 0,0-1 0 0 0,1 1 0 0 0,-1-1 0 0 0,1 1 0 0 0,0 0 0 0 0,1-1 0 0 0,0 6 0 0 0,0-7 23 0 0,-1 0 0 0 0,1-1 0 0 0,1 1 0 0 0,-1-1-1 0 0,0 1 1 0 0,0-1 0 0 0,1 1 0 0 0,0-1 0 0 0,-1 0-1 0 0,1 0 1 0 0,0 0 0 0 0,0 0 0 0 0,0 0-1 0 0,0 0 1 0 0,0 0 0 0 0,1-1 0 0 0,-1 1 0 0 0,1-1-1 0 0,3 2 1 0 0,0-1 38 0 0,-1 0 0 0 0,1 0 1 0 0,0-1-1 0 0,0 0 0 0 0,-1 0 0 0 0,1-1 0 0 0,0 1 0 0 0,0-1 0 0 0,0 0 1 0 0,0-1-1 0 0,8-1 0 0 0,-3 0 23 0 0,-1-1 0 0 0,1 0 0 0 0,-1 0 0 0 0,0-1 0 0 0,14-7 0 0 0,-17 8-50 0 0,-1-1-1 0 0,0 0 0 0 0,0 0 1 0 0,0-1-1 0 0,0 1 1 0 0,0-1-1 0 0,-1 0 0 0 0,0-1 1 0 0,0 1-1 0 0,-1-1 1 0 0,1 0-1 0 0,-1-1 0 0 0,-1 1 1 0 0,1-1-1 0 0,-1 1 1 0 0,0-1-1 0 0,0 0 0 0 0,-1 0 1 0 0,3-13-1 0 0,-2-2-3 0 0,-1 0-1 0 0,0 0 0 0 0,-2-25 1 0 0,-9-67-133 0 0,7 102 58 0 0,2 6-70 0 0,-1 0 0 0 0,0 0-1 0 0,0 0 1 0 0,-1 0 0 0 0,0 0 0 0 0,0 0-1 0 0,-4-9 1 0 0,5 13-4 0 0,-1 1 0 0 0,1-1 1 0 0,0 0-1 0 0,-1 0 0 0 0,1 1 0 0 0,-1-1 0 0 0,1 0 1 0 0,-1 1-1 0 0,0 0 0 0 0,0-1 0 0 0,0 1 0 0 0,0 0 1 0 0,0 0-1 0 0,0 0 0 0 0,0 0 0 0 0,0 0 0 0 0,0 1 1 0 0,0-1-1 0 0,-1 1 0 0 0,1-1 0 0 0,0 1 0 0 0,0 0 1 0 0,-4 0-1 0 0,-9 2-3974 0 0</inkml:trace>
  <inkml:trace contextRef="#ctx0" brushRef="#br0" timeOffset="1">1331 150 14743 0 0,'2'-3'167'0'0,"85"-130"4946"0"0,-74 119-4035 0 0,-13 14-1047 0 0,0 1 0 0 0,1-1 0 0 0,-1 0 0 0 0,0 0 0 0 0,0 0 0 0 0,0 0-1 0 0,0 1 1 0 0,0-1 0 0 0,1 0 0 0 0,-1 0 0 0 0,0 0 0 0 0,0 1 0 0 0,0-1 0 0 0,0 0-1 0 0,0 0 1 0 0,0 1 0 0 0,0-1 0 0 0,0 0 0 0 0,0 0 0 0 0,0 0 0 0 0,0 1 0 0 0,0-1-1 0 0,0 0 1 0 0,0 0 0 0 0,0 1 0 0 0,0-1 0 0 0,0 0 0 0 0,0 0 0 0 0,0 0 0 0 0,0 1-1 0 0,0-1 1 0 0,-1 0 0 0 0,1 0 0 0 0,0 0 0 0 0,0 1 0 0 0,0-1 0 0 0,0 0 0 0 0,-16 37 442 0 0,-8 9-460 0 0,-22 43-15 0 0,-152 322 77 0 0,102-237-90 0 0,-135 183 0 0 0,119-206-223 0 0,77-105-858 0 0,18-26-290 0 0,1-2-3704 0 0,3-4-1369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4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22 7367 0 0,'0'0'5707'0'0,"-5"-9"-2484"0"0,3 7-3123 0 0,0 1 0 0 0,1 0 0 0 0,-1 0 0 0 0,0 0 1 0 0,0 0-1 0 0,0 0 0 0 0,0 0 0 0 0,0 0 0 0 0,0 0 1 0 0,0 1-1 0 0,0-1 0 0 0,0 1 0 0 0,-1 0 0 0 0,1 0 1 0 0,0-1-1 0 0,0 1 0 0 0,0 1 0 0 0,0-1 1 0 0,0 0-1 0 0,-1 0 0 0 0,1 1 0 0 0,0-1 0 0 0,0 1 1 0 0,0 0-1 0 0,0 0 0 0 0,0 0 0 0 0,0 0 0 0 0,0 0 1 0 0,1 0-1 0 0,-1 0 0 0 0,0 0 0 0 0,0 1 0 0 0,1-1 1 0 0,-3 3-1 0 0,-4 5-110 0 0,0 0 0 0 0,1 1 1 0 0,0 0-1 0 0,-11 21 0 0 0,10-15 110 0 0,-5 7-100 0 0,0 0 0 0 0,-14 43 0 0 0,23-57 0 0 0,2 1 0 0 0,-1-1 0 0 0,1 0 0 0 0,1 1 0 0 0,0 0 0 0 0,0-1 0 0 0,1 1 0 0 0,0 0 0 0 0,1-1 0 0 0,3 19 0 0 0,-4-26 17 0 0,0 0 0 0 0,1 0 0 0 0,0-1 0 0 0,-1 1 0 0 0,1 0 0 0 0,0-1 0 0 0,0 1 0 0 0,0 0 0 0 0,0-1 0 0 0,0 1 0 0 0,0-1 0 0 0,0 0 0 0 0,1 1 0 0 0,-1-1 0 0 0,0 0-1 0 0,1 0 1 0 0,-1 0 0 0 0,1 0 0 0 0,-1 0 0 0 0,4 2 0 0 0,-2-2 46 0 0,0-1-1 0 0,0 1 0 0 0,1 0 1 0 0,-1-1-1 0 0,0 1 0 0 0,1-1 1 0 0,-1 0-1 0 0,1 0 1 0 0,-1-1-1 0 0,6 0 0 0 0,3-2 102 0 0,-1-1 0 0 0,1 1-1 0 0,-1-2 1 0 0,0 0 0 0 0,13-7-1 0 0,-4 0-120 0 0,0-1-1 0 0,-1 0 1 0 0,-1-1 0 0 0,0-1-1 0 0,25-28 1 0 0,-38 36-67 0 0,0-1 0 0 0,-1 0 0 0 0,0 0 0 0 0,0 0 0 0 0,-1 0 0 0 0,0 0 0 0 0,-1-1 0 0 0,1 1 0 0 0,-2-1 0 0 0,1 0 0 0 0,-1 1 0 0 0,0-1 0 0 0,-1 0 0 0 0,-1-10 0 0 0,0 15-25 0 0,1 0-1 0 0,-2 0 1 0 0,1 0-1 0 0,0 0 1 0 0,-1 0-1 0 0,0 0 1 0 0,0 1-1 0 0,0-1 1 0 0,0 0-1 0 0,0 1 1 0 0,-1 0-1 0 0,0 0 1 0 0,1 0-1 0 0,-1 0 1 0 0,0 0-1 0 0,-1 0 1 0 0,1 1-1 0 0,0-1 1 0 0,-1 1-1 0 0,0 0 1 0 0,1 0-1 0 0,-7-2 1 0 0,1 0-34 0 0,-1 1 0 0 0,0 0 1 0 0,1 1-1 0 0,-1 0 0 0 0,0 0 1 0 0,0 1-1 0 0,0 0 0 0 0,-12 1 1 0 0,13 0 66 0 0,1 1 1 0 0,-1-1 0 0 0,1 1-1 0 0,0 1 1 0 0,0 0 0 0 0,-1 0 0 0 0,1 0-1 0 0,-8 5 1 0 0,14-6-54 0 0,2 0-106 0 0,1 1 122 0 0,-1-1 0 0 0,0 1 0 0 0,1 0 0 0 0,0-1 0 0 0,-1 0 0 0 0,1 1-1 0 0,0-1 1 0 0,0 1 0 0 0,-1-1 0 0 0,1 0 0 0 0,0 1 0 0 0,0-1 0 0 0,1 0-1 0 0,-1 0 1 0 0,0 0 0 0 0,0 0 0 0 0,3 2 0 0 0,28 15-2306 0 0,-25-14 1340 0 0,13 6-4623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4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13 477 8751 0 0,'0'0'11099'0'0,"-1"-1"-10822"0"0,-1-4-194 0 0,0 1 1 0 0,0-1-1 0 0,1 1 0 0 0,-1-1 1 0 0,1 0-1 0 0,1 0 0 0 0,-1 1 0 0 0,1-1 1 0 0,-1 0-1 0 0,1 0 0 0 0,1 0 0 0 0,-1 1 1 0 0,1-1-1 0 0,0 0 0 0 0,2-7 1 0 0,3-9 70 0 0,18-42 1 0 0,-20 54-85 0 0,15-34 217 0 0,35-57-1 0 0,-42 80-213 0 0,1 1-1 0 0,1 1 1 0 0,1 0 0 0 0,33-30-1 0 0,-42 43-50 0 0,0 0-1 0 0,15-7 0 0 0,-21 12-21 0 0,15-8 0 0 0,-14 8 0 0 0,-1-1 0 0 0,1 1-1 0 0,-1-1 1 0 0,1 1 0 0 0,0 0-1 0 0,-1-1 1 0 0,1 1 0 0 0,0 0-1 0 0,-1 0 1 0 0,1 0 0 0 0,0-1-1 0 0,0 1 1 0 0,-1 0 0 0 0,1 0 0 0 0,0 0-1 0 0,-1 0 1 0 0,1 0 0 0 0,0 0-1 0 0,0 0 1 0 0,-1 0 0 0 0,1 1-1 0 0,0-1 1 0 0,-1 0 0 0 0,1 0-1 0 0,1 1 1 0 0,0 0-11 0 0,4 1-324 0 0,0 0 0 0 0,-1 0 0 0 0,1 1-1 0 0,-1-1 1 0 0,1 1 0 0 0,-1 0 0 0 0,0 1-1 0 0,0 0 1 0 0,-1-1 0 0 0,5 6 0 0 0,10 6-1955 0 0,-8-6 550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5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5 437 2303 0 0,'-4'16'15202'0'0,"10"-23"-12208"0"0,10-16-3046 0 0,-7 3 911 0 0,0-1 1 0 0,6-24-1 0 0,11-28 172 0 0,-14 49-983 0 0,0 1 0 0 0,1 0 0 0 0,2 0 0 0 0,0 2 0 0 0,1 0 0 0 0,1 1 0 0 0,1 0-1 0 0,1 1 1 0 0,25-18 0 0 0,-39 32-118 0 0,1 2 1 0 0,0-1-1 0 0,0 0 0 0 0,0 1 1 0 0,0 0-1 0 0,1 1 0 0 0,6-3 1 0 0,-8 4-15 0 0,0 0 0 0 0,-1 1-1 0 0,1-1 1 0 0,0 1 0 0 0,0 0 0 0 0,-1 0 0 0 0,1 0 0 0 0,0 1 0 0 0,0 0 0 0 0,8 2-1 0 0,36 17-4789 0 0,-37-16 3071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5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54 10799 0 0,'0'0'1214'0'0,"0"2"-868"0"0,-1 0-194 0 0,0 1 0 0 0,0-1 0 0 0,1 1 1 0 0,-1-1-1 0 0,1 1 0 0 0,-1-1 0 0 0,1 1 0 0 0,0-1 0 0 0,0 1 0 0 0,0-1 0 0 0,0 1 0 0 0,1 0 0 0 0,-1-1 0 0 0,1 1 0 0 0,-1-1 0 0 0,1 1 0 0 0,0-1 0 0 0,0 0 0 0 0,0 1 0 0 0,0-1 0 0 0,1 0 1 0 0,1 3-1 0 0,-2-4-46 0 0,1 0 1 0 0,-1 0 0 0 0,0 0-1 0 0,0-1 1 0 0,1 1 0 0 0,-1-1-1 0 0,0 1 1 0 0,1-1-1 0 0,-1 1 1 0 0,1-1 0 0 0,-1 0-1 0 0,0 0 1 0 0,1 0 0 0 0,2 0-1 0 0,0 1 153 0 0,13 0 199 0 0,0-1 0 0 0,0 0 0 0 0,0-1 0 0 0,0-1 0 0 0,0 0 0 0 0,0-1 0 0 0,0-1 0 0 0,-1-1 0 0 0,17-7 0 0 0,4 1-50 0 0,-18 5-313 0 0,25-10-1 0 0,-43 15-94 0 0,1 1-1 0 0,-1-1 1 0 0,1 0-1 0 0,-1 0 0 0 0,0 0 1 0 0,1 0-1 0 0,-1 1 1 0 0,0-2-1 0 0,0 1 0 0 0,0 0 1 0 0,1 0-1 0 0,-1 0 1 0 0,0 0-1 0 0,1-3 0 0 0,-2 4-3 0 0,0-1 0 0 0,0 0 0 0 0,1 0 0 0 0,-1 0 0 0 0,0 1 0 0 0,0-1 0 0 0,0 0 0 0 0,0 0 0 0 0,0 0 0 0 0,0 0 0 0 0,0 1 0 0 0,0-1 0 0 0,-1-1 0 0 0,1-1-16 0 0,-1 2-7 0 0,1 0 0 0 0,-1 0-1 0 0,0 0 1 0 0,1 0 0 0 0,-1 0 0 0 0,0 0-1 0 0,0 0 1 0 0,1 0 0 0 0,-1 1 0 0 0,0-1-1 0 0,0 0 1 0 0,0 0 0 0 0,0 1 0 0 0,0-1-1 0 0,0 1 1 0 0,0-1 0 0 0,-2 0 0 0 0,1 0-19 0 0,-3-1-6 0 0,-1 0-1 0 0,0-1 1 0 0,0 2-1 0 0,0-1 0 0 0,0 1 1 0 0,0 0-1 0 0,0 0 1 0 0,0 0-1 0 0,0 1 1 0 0,-8 0-1 0 0,4 1 10 0 0,0 1-1 0 0,0 0 0 0 0,0 0 1 0 0,0 1-1 0 0,-16 7 0 0 0,7-1 14 0 0,1 1 1 0 0,0 1-1 0 0,1 0 0 0 0,0 1 0 0 0,-23 22 1 0 0,-37 43-6 0 0,65-63 30 0 0,1 0 1 0 0,0 0-1 0 0,-17 32 0 0 0,25-40 3 0 0,1-1 0 0 0,0 1 1 0 0,0 0-1 0 0,0 0 0 0 0,1 0 0 0 0,0 0 0 0 0,0 0 0 0 0,0 1 0 0 0,1 6 1 0 0,0-11-1 0 0,0 1 1 0 0,0-1 0 0 0,1 0-1 0 0,-1 1 1 0 0,0-1 0 0 0,1 1-1 0 0,0-1 1 0 0,0 0 0 0 0,-1 0-1 0 0,1 1 1 0 0,0-1 0 0 0,1 0-1 0 0,-1 0 1 0 0,0 0 0 0 0,1 0-1 0 0,-1 0 1 0 0,1-1-1 0 0,0 1 1 0 0,-1 0 0 0 0,1-1-1 0 0,0 1 1 0 0,0-1 0 0 0,0 1-1 0 0,0-1 1 0 0,4 2 0 0 0,4 0 0 0 0,-1 0 0 0 0,1-1 0 0 0,0 0 0 0 0,-1-1 0 0 0,1 0 0 0 0,0 0 0 0 0,11-2 0 0 0,73-9-271 0 0,-53 4-92 0 0,43-4-4437 0 0,-60 6 2987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5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61 13535 0 0,'1'-2'620'0'0,"7"-9"-25"0"0,1-1 0 0 0,0 1 0 0 0,14-13 0 0 0,-22 23 172 0 0,1 1-686 0 0,6 0 61 0 0,-6 0 774 0 0,0 1-654 0 0,-1 0-206 0 0,0 0 0 0 0,0 1 0 0 0,0-1 0 0 0,0 0-1 0 0,0 0 1 0 0,0 0 0 0 0,0 0 0 0 0,0 1 0 0 0,-1-1 0 0 0,1 1-1 0 0,-1-1 1 0 0,1 0 0 0 0,-1 1 0 0 0,1-1 0 0 0,-1 1 0 0 0,0-1-1 0 0,1 1 1 0 0,-1-1 0 0 0,0 1 0 0 0,0-1 0 0 0,0 1 0 0 0,-1 2-1 0 0,0 2 53 0 0,0 0-1 0 0,-1-1 1 0 0,0 1-1 0 0,-4 9 1 0 0,-7 10 136 0 0,-22 34 1 0 0,19-34-84 0 0,-14 31-1 0 0,18-31-51 0 0,6-14-77 0 0,1 0 1 0 0,0 0 0 0 0,0 0-1 0 0,1 1 1 0 0,-4 23-1 0 0,10-15 62 0 0,0-19-13 0 0,6 0-38 0 0,0 0 0 0 0,-1-1 1 0 0,1 1-1 0 0,0-1 0 0 0,0-1 0 0 0,0 0 1 0 0,-1 0-1 0 0,1 0 0 0 0,0-1 0 0 0,-1 0 1 0 0,12-5-1 0 0,11-6-179 0 0,42-23-1 0 0,-46 21-122 0 0,94-58-2999 0 0,-77 45 484 0 0,-14 9 796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5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36 9671 0 0,'14'-35'9087'0'0,"-14"37"-8758"0"0,1 6-156 0 0,-1 0 0 0 0,0-1-1 0 0,-1 1 1 0 0,1-1 0 0 0,-4 13-1 0 0,-11 40 520 0 0,8-35-420 0 0,-35 107 310 0 0,-89 197-1 0 0,35-106-445 0 0,73-174-84 0 0,12-28-25 0 0,-14 43 0 0 0,5 10-284 0 0,20-72-27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5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24 154 7831 0 0,'-23'14'3218'0'0,"31"-10"-1761"0"0,0-1 0 0 0,0 0 0 0 0,0 0 0 0 0,0-1 0 0 0,18 2 1 0 0,-13-3-772 0 0,1 0 1 0 0,0-1 0 0 0,15-2 0 0 0,10-4-852 0 0,63-18 0 0 0,-71 15 1027 0 0,164-57 686 0 0,-128 41-764 0 0,92-23 0 0 0,-148 44-726 0 0,-1 1-543 0 0,-3 2-3108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5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302 548 1839 0 0,'-13'2'162'0'0,"-27"-2"0"0"0,24 0 4177 0 0,29-4-6560 0 0,3 1 2614 0 0,32-4 1 0 0,-21 4 145 0 0,-24 3-323 0 0,0 0-334 0 0,-2 0 175 0 0,-1 0 1 0 0,0 0-1 0 0,1 0 0 0 0,-1 0 0 0 0,0 0 0 0 0,0 0 1 0 0,1 0-1 0 0,-1 0 0 0 0,0 0 0 0 0,1 0 0 0 0,-1 0 1 0 0,0 0-1 0 0,0 0 0 0 0,1 0 0 0 0,-1 0 0 0 0,0 0 1 0 0,1 1-1 0 0,-1-1 0 0 0,0 0 0 0 0,0 0 0 0 0,1 0 1 0 0,-1 0-1 0 0,0 0 0 0 0,0 1 0 0 0,0-1 0 0 0,1 0 1 0 0,-1 0-1 0 0,0 1 0 0 0,0-1 0 0 0,0 0 0 0 0,0 0 1 0 0,1 1-1 0 0,-1 2 376 0 0,0 0 0 0 0,0 0 0 0 0,0 0 0 0 0,-1 0 0 0 0,1 0 0 0 0,-1 0 0 0 0,1 0 0 0 0,-1 0 0 0 0,0-1 0 0 0,0 1-1 0 0,0 0 1 0 0,-1 0 0 0 0,1-1 0 0 0,-1 1 0 0 0,1-1 0 0 0,-1 1 0 0 0,0-1 0 0 0,0 0 0 0 0,0 1 0 0 0,0-1 0 0 0,0 0 0 0 0,-5 2 0 0 0,4-2-233 0 0,-1-1 0 0 0,1 1-1 0 0,-1-1 1 0 0,0 0 0 0 0,1 0-1 0 0,-1-1 1 0 0,0 1 0 0 0,0-1-1 0 0,1 0 1 0 0,-1 0 0 0 0,0 0 0 0 0,-7-2-1 0 0,-6-1 104 0 0,0-2 0 0 0,1 0 0 0 0,0-1 0 0 0,-30-15 0 0 0,-4-2 266 0 0,41 20-509 0 0,1-1 0 0 0,-1 0 0 0 0,1 0 0 0 0,0-1 0 0 0,1 0 0 0 0,-1-1 0 0 0,1 1 0 0 0,-13-14-1 0 0,18 16-58 0 0,0 1 0 0 0,0-1 0 0 0,0 0-1 0 0,1 1 1 0 0,-1-1 0 0 0,1 0-1 0 0,-1 0 1 0 0,1 0 0 0 0,0 0 0 0 0,0 0-1 0 0,1-1 1 0 0,-1 1 0 0 0,0 0-1 0 0,1 0 1 0 0,0-1 0 0 0,0 1 0 0 0,0 0-1 0 0,0 0 1 0 0,1-1 0 0 0,-1 1-1 0 0,1 0 1 0 0,0 0 0 0 0,-1 0 0 0 0,2 0-1 0 0,-1 0 1 0 0,0 0 0 0 0,1 0-1 0 0,2-4 1 0 0,5-8-1 0 0,1 2 0 0 0,0 0-1 0 0,1 0 1 0 0,0 1 0 0 0,1 0-1 0 0,17-12 1 0 0,87-57-123 0 0,-79 57 36 0 0,-12 7 21 0 0,21-14-121 0 0,2 2 0 0 0,91-42-1 0 0,-122 64 153 0 0,58-20-41 0 0,-68 25 85 0 0,0 0 0 0 0,1 1 0 0 0,-1-1 0 0 0,1 2 0 0 0,0-1 0 0 0,-1 1 1 0 0,1 0-1 0 0,10 2 0 0 0,-14-1 2 0 0,-1 0 1 0 0,0 0-1 0 0,1 0 0 0 0,-1 1 1 0 0,0-1-1 0 0,0 1 0 0 0,0 0 1 0 0,0-1-1 0 0,0 2 1 0 0,0-1-1 0 0,0 0 0 0 0,-1 0 1 0 0,1 1-1 0 0,-1 0 0 0 0,0-1 1 0 0,1 1-1 0 0,-1 0 0 0 0,0 0 1 0 0,-1 0-1 0 0,1 0 1 0 0,-1 1-1 0 0,2 4 0 0 0,-1-3-11 0 0,-1 0 0 0 0,1 0 0 0 0,-1 1 0 0 0,-1-1 0 0 0,1 0 0 0 0,-1 1 0 0 0,0-1 0 0 0,0 0 0 0 0,-1 1 0 0 0,1-1 0 0 0,-1 0 0 0 0,-1 1 0 0 0,1-1 0 0 0,-3 6 0 0 0,-3 3 0 0 0,0 0 0 0 0,-1 0 0 0 0,-1-1 0 0 0,0 0 0 0 0,-1-1 0 0 0,0 0 0 0 0,-1 0 0 0 0,0-1 0 0 0,-14 10 0 0 0,-18 12 0 0 0,-62 35 0 0 0,68-45 0 0 0,3-3-164 0 0,0-2-1 0 0,-2 0 1 0 0,0-3-1 0 0,0-1 1 0 0,-46 11 0 0 0,76-24-168 0 0,0 0 0 0 0,0 0 0 0 0,0 0 0 0 0,0-1 0 0 0,-11 0 0 0 0,15 0-958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11 2303 0 0,'1'-1'167'0'0,"19"-9"7804"0"0,-18 13-7730 0 0,0-1 1 0 0,1 1-1 0 0,-2-1 1 0 0,1 1 0 0 0,0 0-1 0 0,-1 0 1 0 0,1-1-1 0 0,-1 1 1 0 0,0 0-1 0 0,0 1 1 0 0,0-1 0 0 0,0 0-1 0 0,0 0 1 0 0,-1 0-1 0 0,1 0 1 0 0,-1 1 0 0 0,0-1-1 0 0,0 0 1 0 0,0 0-1 0 0,-2 6 1 0 0,0 7-187 0 0,-1 0 0 0 0,-10 29 0 0 0,-5 9 215 0 0,-28 58-1 0 0,30-80-37 0 0,-1-1 0 0 0,-1-1 0 0 0,-24 29 0 0 0,-35 31 399 0 0,-170 154-1 0 0,182-181-614 0 0,58-54-6 0 0,0-1 0 0 0,0 1-1 0 0,1 1 1 0 0,0-1 0 0 0,-8 20 0 0 0,14-26 33 0 0,1 3-186 0 0,2-4-661 0 0,8 0-303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5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69 153 9671 0 0,'0'2'6363'0'0,"2"2"-6140"0"0,-1 0 1 0 0,1 0-1 0 0,0-1 1 0 0,0 1-1 0 0,1-1 1 0 0,-1 0-1 0 0,1 1 0 0 0,-1-1 1 0 0,1 0-1 0 0,0 0 1 0 0,5 3-1 0 0,-5-5-182 0 0,-1 0 0 0 0,0-1 0 0 0,0 1 0 0 0,0-1 0 0 0,0 0-1 0 0,0 0 1 0 0,0 0 0 0 0,1 0 0 0 0,-1 0 0 0 0,0 0 0 0 0,3-1 0 0 0,2 0 64 0 0,14-1 159 0 0,-1-1-1 0 0,1 0 0 0 0,-1-2 1 0 0,28-10-1 0 0,-8 0-161 0 0,43-24-1 0 0,-20 3-143 0 0,-57 32-38 0 0,0 0 0 0 0,0-1 0 0 0,-1 1 1 0 0,0-1-1 0 0,1-1 0 0 0,-1 1 0 0 0,7-11 0 0 0,-9 6-19 0 0,-3 9 95 0 0,0 0-1 0 0,0 0 0 0 0,0 0 1 0 0,0 1-1 0 0,0-1 1 0 0,0 0-1 0 0,0 0 1 0 0,0 0-1 0 0,-1 0 0 0 0,1 0 1 0 0,0 0-1 0 0,-1 1 1 0 0,1-1-1 0 0,-1 0 1 0 0,1 0-1 0 0,-1 1 1 0 0,1-1-1 0 0,-1 0 0 0 0,0 1 1 0 0,1-1-1 0 0,-1 0 1 0 0,0 1-1 0 0,1-1 1 0 0,-1 1-1 0 0,0-1 0 0 0,0 1 1 0 0,1-1-1 0 0,-1 1 1 0 0,0 0-1 0 0,0-1 1 0 0,0 1-1 0 0,0 0 0 0 0,0 0 1 0 0,0 0-1 0 0,1-1 1 0 0,-1 1-1 0 0,0 0 1 0 0,-2 0-1 0 0,-3 0 8 0 0,0 0 0 0 0,0 1 0 0 0,0-1-1 0 0,-9 3 1 0 0,-8 3 14 0 0,1 0 1 0 0,0 2-1 0 0,-25 12 0 0 0,-62 37-23 0 0,75-39 18 0 0,6-2 49 0 0,-48 34 0 0 0,68-44-28 0 0,-1 1-1 0 0,1 1 1 0 0,1-1 0 0 0,-1 1-1 0 0,1 1 1 0 0,1-1-1 0 0,0 1 1 0 0,0 0-1 0 0,-6 12 1 0 0,11-16-26 0 0,-1 0 1 0 0,1 0-1 0 0,0 0 0 0 0,0 0 1 0 0,0 0-1 0 0,0 0 0 0 0,1 0 0 0 0,0 0 1 0 0,0 0-1 0 0,1 1 0 0 0,-1-1 1 0 0,1 0-1 0 0,0 0 0 0 0,1 0 1 0 0,-1 0-1 0 0,1 0 0 0 0,0-1 1 0 0,2 6-1 0 0,-1-6-54 0 0,-1 1 1 0 0,0-1-1 0 0,1 0 0 0 0,0-1 0 0 0,0 1 1 0 0,0 0-1 0 0,0-1 0 0 0,1 0 0 0 0,-1 1 0 0 0,1-1 1 0 0,0-1-1 0 0,0 1 0 0 0,0 0 0 0 0,0-1 1 0 0,0 0-1 0 0,1 0 0 0 0,-1 0 0 0 0,1-1 1 0 0,7 2-1 0 0,-5-2-380 0 0,1-1 1 0 0,-1 1-1 0 0,0-2 0 0 0,9 0 1 0 0,9-3-1560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0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82 355 18287 0 0,'-16'-4'515'0'0,"0"1"0"0"0,0 1 0 0 0,-18-1 2884 0 0,37 3-3175 0 0,218-15 951 0 0,-156 8-1077 0 0,255-37-4 0 0,-255 30-414 0 0,0-3 1 0 0,113-46-1 0 0,-148 49-906 0 0,-1-1 0 0 0,-1-1 0 0 0,0-2 1 0 0,-1 0-1 0 0,-1-2 0 0 0,25-25 0 0 0,-14 9-4585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5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23 7831 0 0,'2'-1'603'0'0,"11"-11"-164"0"0,2 3 7479 0 0,-24 14-6566 0 0,-29 20-863 0 0,1 2 0 0 0,0 1 0 0 0,3 2 0 0 0,-47 50 1 0 0,73-72-470 0 0,1 1 0 0 0,1-1 0 0 0,-1 1 1 0 0,2 0-1 0 0,-1 0 0 0 0,1 1 0 0 0,-8 20 1 0 0,12-27 25 0 0,0 0 0 0 0,0 0 0 0 0,0 0 0 0 0,1 0 0 0 0,-1 0 0 0 0,1 1 0 0 0,0-1 0 0 0,0 0 0 0 0,0 0 0 0 0,0 0 0 0 0,0 1 0 0 0,1-1 0 0 0,-1 0 0 0 0,1 0 0 0 0,0 0 0 0 0,0 0 0 0 0,0 0 0 0 0,0 0 0 0 0,1 0 0 0 0,-1 0 0 0 0,1 0 0 0 0,0 0 0 0 0,0-1 0 0 0,0 1 0 0 0,0-1 0 0 0,0 0 0 0 0,0 1 0 0 0,1-1 0 0 0,-1 0 0 0 0,1 0 0 0 0,3 1 0 0 0,2 3 32 0 0,1-1 0 0 0,0 0 0 0 0,0-1-1 0 0,0 0 1 0 0,0 0 0 0 0,1-1 0 0 0,0 0 0 0 0,-1-1 0 0 0,1 0-1 0 0,11 0 1 0 0,-9-1-995 0 0,-1-2 0 0 0,1 1-1 0 0,-1-1 1 0 0,0-1 0 0 0,1 0-1 0 0,-1-1 1 0 0,0 0 0 0 0,20-9-1 0 0,-15 4-5482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5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81 331 9671 0 0,'0'1'10600'0'0,"6"72"-7537"0"0,-3-49-2734 0 0,0 43-1 0 0,-5-45-270 0 0,-1 1-1 0 0,-1-1 0 0 0,0 0 1 0 0,-2-1-1 0 0,0 1 0 0 0,-17 34 1 0 0,-15 19-4992 0 0,31-65-2270 0 0</inkml:trace>
  <inkml:trace contextRef="#ctx0" brushRef="#br0" timeOffset="1">311 0 13039 0 0,'0'0'1416'0'0,"12"4"-1552"0"0,-2 0 24 0 0,2 0-3696 0 0,-1 2-736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5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0 6911 0 0,'-1'2'8122'0'0,"0"3"-7654"0"0,-1 0 1 0 0,1 0 0 0 0,-1-1 0 0 0,-1 1 0 0 0,1-1 0 0 0,-1 1 0 0 0,1-1-1 0 0,-1 0 1 0 0,-7 7 0 0 0,-35 33-43 0 0,44-43-383 0 0,-31 27 119 0 0,-2-1 0 0 0,-1-2 0 0 0,-2-1 0 0 0,0-1 0 0 0,-54 23 0 0 0,33-23-70 0 0,69-15-281 0 0,75 28-185 0 0,-60-27 200 0 0,-1 2-1 0 0,48 26 0 0 0,-43-19 43 0 0,-18-11 115 0 0,0 0-1 0 0,-1 0 0 0 0,0 1 1 0 0,12 12-1 0 0,-20-17 53 0 0,0-1 1 0 0,0 2-1 0 0,-1-1 0 0 0,0 0 0 0 0,0 0 0 0 0,1 1 0 0 0,-2 0 0 0 0,1-1 1 0 0,0 1-1 0 0,-1 0 0 0 0,0 0 0 0 0,0-1 0 0 0,0 1 0 0 0,0 0 1 0 0,-1 0-1 0 0,1 0 0 0 0,-1 0 0 0 0,-1 8 0 0 0,1-7 70 0 0,-1-1 0 0 0,1 1 0 0 0,-1-1 1 0 0,-1 1-1 0 0,1-1 0 0 0,0 1 0 0 0,-1-1 0 0 0,0 0 0 0 0,0 0 0 0 0,-1 0 0 0 0,1 0 0 0 0,-6 7 0 0 0,4-7 0 0 0,0 0 0 0 0,-1 0 1 0 0,0-1-1 0 0,1 1 0 0 0,-1-1 0 0 0,0 0 0 0 0,0 0 0 0 0,-1-1 0 0 0,-8 4 0 0 0,-6 1 102 0 0,0-1 0 0 0,0 0 0 0 0,-36 4 0 0 0,-5 1-100 0 0,59-10-297 0 0,0-1 0 0 0,-1 0-1 0 0,1 0 1 0 0,0 0 0 0 0,0 0 0 0 0,0 0-1 0 0,-1-1 1 0 0,1 1 0 0 0,0-1 0 0 0,-3 0 0 0 0,5 0 19 0 0,-1 1 1 0 0,0 0 0 0 0,0-1 0 0 0,1 1 0 0 0,-1 0 0 0 0,0-1 0 0 0,1 1 0 0 0,-1-1 0 0 0,1 1 0 0 0,-1-1 0 0 0,0 1 0 0 0,1-1 0 0 0,-1 0 0 0 0,1 1 0 0 0,0-1 0 0 0,-1 0 0 0 0,1 1 0 0 0,-1-1 0 0 0,1 0 0 0 0,0 0 0 0 0,0 1 0 0 0,-1-1 0 0 0,1 0 0 0 0,0 0 0 0 0,0 1 0 0 0,0-1 0 0 0,0 0 0 0 0,0 0 0 0 0,0 0 0 0 0,0 1 0 0 0,0-2 0 0 0,4-11-6905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54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19119 0 0,'21'-8'1735'0'0,"-20"8"-1683"0"0,0 0 1 0 0,1 0-1 0 0,-1 0 0 0 0,0 0 1 0 0,0 1-1 0 0,0-1 1 0 0,0 0-1 0 0,0 1 1 0 0,0-1-1 0 0,0 1 0 0 0,0-1 1 0 0,0 1-1 0 0,0-1 1 0 0,0 1-1 0 0,0 0 0 0 0,0 0 1 0 0,14 14 433 0 0,-12-11-448 0 0,0 1 1 0 0,0-1-1 0 0,0 1 0 0 0,-1 0 0 0 0,1 0 1 0 0,-2 0-1 0 0,1 0 0 0 0,0 0 0 0 0,-1 0 1 0 0,0 0-1 0 0,0 1 0 0 0,0-1 0 0 0,-1 11 1 0 0,-1 4 2 0 0,-1 0 0 0 0,-7 29 0 0 0,3-18 131 0 0,2-4-272 0 0,-8 50 571 0 0,9-26-2922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5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11055 0 0,'0'0'1080'0'0,"2"-14"-960"0"0,2 2-120 0 0,0 2 1352 0 0,7 8 248 0 0,1 2 56 0 0,2 0 8 0 0,0 2-2152 0 0,-1 0-432 0 0,1 0-80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5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1839 0 0,'0'0'83'0'0,"-1"2"492"0"0,-2 7 2472 0 0,0 0 0 0 0,-1-1-1 0 0,-10 16 1 0 0,5-12-1960 0 0,-18 21 0 0 0,-58 46-3138 0 0,83-78 2203 0 0,-3 4-172 0 0,-91 84 929 0 0,87-78-559 0 0,0-1 0 0 0,0 1 0 0 0,2 0-1 0 0,-1 1 1 0 0,1 0 0 0 0,1 0 0 0 0,-8 20 0 0 0,13-29-297 0 0,0 0-1 0 0,1 0 1 0 0,-1 1-1 0 0,0-1 0 0 0,1 0 1 0 0,0 0-1 0 0,0 1 1 0 0,0-1-1 0 0,0 0 1 0 0,1 0-1 0 0,-1 1 0 0 0,1-1 1 0 0,0 0-1 0 0,0 0 1 0 0,0 0-1 0 0,0 0 1 0 0,0 0-1 0 0,1 0 0 0 0,-1 0 1 0 0,1 0-1 0 0,0-1 1 0 0,0 1-1 0 0,0-1 1 0 0,0 1-1 0 0,0-1 0 0 0,1 0 1 0 0,-1 0-1 0 0,1 0 1 0 0,-1 0-1 0 0,5 3 1 0 0,2 0 116 0 0,0 0 1 0 0,1-1 0 0 0,-1 0-1 0 0,1 0 1 0 0,0-1-1 0 0,0 0 1 0 0,1-1 0 0 0,13 2-1 0 0,-13-3-13 0 0,1 0 0 0 0,-1-1 0 0 0,0-1 0 0 0,1 0 1 0 0,-1-1-1 0 0,0 0 0 0 0,0 0 0 0 0,0-1 0 0 0,0-1 0 0 0,-1 0 0 0 0,1 0 0 0 0,-1-1 0 0 0,0 0 0 0 0,0-1 0 0 0,9-7 0 0 0,-11 7-90 0 0,-1 0-1 0 0,0 0 0 0 0,0-1 0 0 0,-1 0 0 0 0,0 0 1 0 0,0 0-1 0 0,-1-1 0 0 0,1 0 0 0 0,-2 0 0 0 0,1 0 1 0 0,-1-1-1 0 0,-1 1 0 0 0,1-1 0 0 0,-1 0 0 0 0,-1 0 1 0 0,0 0-1 0 0,0 0 0 0 0,0-14 0 0 0,-1 11-50 0 0,-1 0 0 0 0,-1 0-1 0 0,0 1 1 0 0,0-1 0 0 0,-6-18 0 0 0,7 26-218 0 0,-1 1 1 0 0,-1 0 0 0 0,1-1-1 0 0,0 1 1 0 0,-1 0 0 0 0,0 0-1 0 0,0 0 1 0 0,0 0 0 0 0,0 0-1 0 0,0 0 1 0 0,0 0 0 0 0,-1 1-1 0 0,1-1 1 0 0,-1 1 0 0 0,0 0-1 0 0,0 0 1 0 0,0 0 0 0 0,0 0-1 0 0,0 0 1 0 0,0 1 0 0 0,-1-1-1 0 0,-4-1 1 0 0,-4 1-1393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5:5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18 355 10591 0 0,'0'0'819'0'0,"-1"2"-534"0"0,-4 10 330 0 0,-4 8 1909 0 0,6-9 3665 0 0,6-12-5965 0 0,7-2-29 0 0,-1-1 0 0 0,0-1 0 0 0,-1 0 0 0 0,15-10 0 0 0,33-30 596 0 0,-36 29-610 0 0,69-64 409 0 0,-47 41-250 0 0,51-36 0 0 0,-60 52-336 0 0,41-21-1 0 0,-55 35-13 0 0,1 0 0 0 0,0 1 0 0 0,38-10 0 0 0,-46 17 10 0 0,-3 7 0 0 0,-7-4 0 0 0,-1 0 0 0 0,0 0 0 0 0,0 0-1 0 0,0 0 1 0 0,0 0 0 0 0,0 0 0 0 0,-1 0 0 0 0,1 1-1 0 0,-1-1 1 0 0,1 0 0 0 0,-1 0 0 0 0,0 1 0 0 0,0-1 0 0 0,0 4-1 0 0,-5 36 8 0 0,3-30 1 0 0,0 1 17 0 0,-3 17 4 0 0,1 0-1 0 0,2 0 0 0 0,0 0 1 0 0,4 31-1 0 0,-1-53-20 0 0,0 1 1 0 0,0-2-1 0 0,1 1 0 0 0,0 0 0 0 0,0 0 0 0 0,1-1 0 0 0,0 1 1 0 0,1-1-1 0 0,0 0 0 0 0,0 0 0 0 0,0 0 0 0 0,1 0 0 0 0,0-1 1 0 0,0 0-1 0 0,0 0 0 0 0,1 0 0 0 0,0-1 0 0 0,0 1 0 0 0,1-1 1 0 0,7 4-1 0 0,2 0 21 0 0,1-1 0 0 0,0-1 0 0 0,0 0 0 0 0,1-1 0 0 0,-1-1 0 0 0,1-1 0 0 0,24 3 1 0 0,31-2-7126 0 0,-47-5-608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1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1018 91 3223 0 0,'143'-54'1532'0'0,"-66"22"4818"0"0,-65 28 1611 0 0,-13 4-7732 0 0,-40 6 543 0 0,-18 4-370 0 0,15 3-315 0 0,1 1 1 0 0,-81 40 0 0 0,-75 57-109 0 0,-21 11-106 0 0,8-6 6 0 0,172-91 121 0 0,0 2 0 0 0,-37 32 0 0 0,59-43 0 0 0,1 0 0 0 0,1 0 0 0 0,1 2 0 0 0,0 0 0 0 0,2 0 0 0 0,-16 27 0 0 0,25-37 11 0 0,0 0 0 0 0,0 0 0 0 0,1 1 0 0 0,0-1 0 0 0,1 1 0 0 0,0 0 0 0 0,0 0 0 0 0,0 17 1 0 0,1-22-5 0 0,2 0 1 0 0,-1 1 0 0 0,0-1 0 0 0,1 1 0 0 0,0-1 0 0 0,0 0 0 0 0,0 0 0 0 0,1 0 0 0 0,-1 1 0 0 0,1-1 0 0 0,0-1 0 0 0,0 1 0 0 0,1 0 0 0 0,-1 0 0 0 0,1-1 0 0 0,-1 1 0 0 0,1-1 0 0 0,0 0 0 0 0,1 0 0 0 0,3 3 0 0 0,1-1 64 0 0,0 0 1 0 0,0-1-1 0 0,0 0 1 0 0,1-1-1 0 0,-1 1 1 0 0,1-2-1 0 0,-1 1 1 0 0,1-1-1 0 0,0-1 1 0 0,16 2-1 0 0,9-2 169 0 0,49-4 0 0 0,-81 3-235 0 0,79-8 244 0 0,101-21 0 0 0,-153 21-231 0 0,-1-1 0 0 0,37-17 0 0 0,-15 5-430 0 0,-15 3-2919 0 0,-27 13 1298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1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1 499 7367 0 0,'0'0'3063'0'0,"1"2"-1804"0"0,3 4-107 0 0,-3-4-498 0 0,0 0-218 0 0,4 4-41 0 0,-4-4 990 0 0,1-1-1033 0 0,-2-1-246 0 0,1 0-1 0 0,-1 0 0 0 0,0 1 0 0 0,1-1 1 0 0,-1 0-1 0 0,0 0 0 0 0,1 0 0 0 0,-1 0 1 0 0,0 0-1 0 0,1 1 0 0 0,-1-1 0 0 0,1 0 1 0 0,-1 0-1 0 0,0 0 0 0 0,1 0 1 0 0,-1 0-1 0 0,1 0 0 0 0,-1 0 0 0 0,0 0 1 0 0,1-1-1 0 0,-1 1 0 0 0,0 0 0 0 0,1 0 1 0 0,-1 0-1 0 0,0 0 0 0 0,1 0 0 0 0,0-1 1 0 0,-1 0 14 0 0,1 0 0 0 0,0 1 1 0 0,0-1-1 0 0,-1 0 1 0 0,1 0-1 0 0,-1 0 0 0 0,1 0 1 0 0,-1 0-1 0 0,1 0 0 0 0,-1 0 1 0 0,1-2-1 0 0,47-147 2514 0 0,-39 127-2523 0 0,2 2 0 0 0,0-1 0 0 0,1 1 0 0 0,23-29 0 0 0,-20 31-136 0 0,1 1-1 0 0,0 1 0 0 0,1 0 1 0 0,1 1-1 0 0,1 1 0 0 0,0 1 1 0 0,30-18-1 0 0,-22 18-182 0 0,0 2-1 0 0,32-12 0 0 0,-36 17-1798 0 0,34-6-1 0 0,-41 11-2767 0 0,-1 3-1289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1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9671 0 0,'0'0'7354'0'0,"0"3"-5337"0"0,-4 18-1359 0 0,0 0 0 0 0,-2 0-1 0 0,-8 24 1 0 0,-31 62-177 0 0,-12 33-609 0 0,55-136 100 0 0,1 0-181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85 1839 0 0,'-7'-7'19616'0'0,"19"10"-18698"0"0,-7-2-784 0 0,14 3 46 0 0,0-1-1 0 0,1-1 1 0 0,-1-1-1 0 0,33-2 1 0 0,79-14 214 0 0,-71 7-130 0 0,120-18 163 0 0,133-13-259 0 0,-215 36-1047 0 0,-50 8-1575 0 0,-1 6-4194 0 0,-30-5 290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0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 7367 0 0,'0'0'4306'0'0,"0"2"-2353"0"0,1 15-889 0 0,0-1-1 0 0,-2 1 1 0 0,0-1-1 0 0,-1 0 1 0 0,-7 29-1 0 0,-30 83 806 0 0,27-93-1381 0 0,-13 42-101 0 0,-70 195 431 0 0,68-207-681 0 0,-2-1 0 0 0,-42 65-1 0 0,-8-20-47 0 0,25-39-43 0 0,-38 48 45 0 0,78-102-54 0 0,-1-1-1 0 0,0 0 1 0 0,-1-2 0 0 0,-35 24-1 0 0,50-36 127 0 0,1-16 29 0 0,2 6-180 0 0,-1 1 0 0 0,2 0 0 0 0,-1-1 1 0 0,1 1-1 0 0,0 0 0 0 0,1 0 0 0 0,0 1 0 0 0,9-15 0 0 0,-1 6-53 0 0,0 1 0 0 0,27-26-1 0 0,43-31-558 0 0,93-60-1 0 0,-152 116 440 0 0,1 1-1 0 0,0 1 1 0 0,1 1 0 0 0,38-15-1 0 0,-60 27 177 0 0,-1 0 0 0 0,1 1 0 0 0,0-1 0 0 0,-1 0 0 0 0,1 1 0 0 0,0 0 0 0 0,-1-1 0 0 0,1 1 0 0 0,0 0 0 0 0,0 0 0 0 0,-1 1 0 0 0,1-1 0 0 0,0 1 0 0 0,-1-1 0 0 0,4 2 0 0 0,-4-1 6 0 0,-1 0 0 0 0,1 0-1 0 0,-1 0 1 0 0,1 0 0 0 0,-1 0-1 0 0,1 1 1 0 0,-1-1 0 0 0,0 1-1 0 0,1-1 1 0 0,-1 1 0 0 0,0-1-1 0 0,0 1 1 0 0,0-1 0 0 0,0 1-1 0 0,-1 0 1 0 0,1 0 0 0 0,0 0-1 0 0,-1-1 1 0 0,1 1 0 0 0,-1 0-1 0 0,1 4 1 0 0,0 5 71 0 0,0 1-1 0 0,-1-1 1 0 0,-1 1 0 0 0,0-1-1 0 0,0 1 1 0 0,-4 11-1 0 0,-21 70 363 0 0,19-72-373 0 0,-2 10 14 0 0,-62 180 30 0 0,53-169-2266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1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0 6911 0 0,'0'0'528'0'0,"-2"1"-341"0"0,-6 6 560 0 0,0-1 0 0 0,0 1 0 0 0,1 0 1 0 0,0 0-1 0 0,0 1 0 0 0,-7 11 0 0 0,-33 58 4318 0 0,25-38-4748 0 0,-38 62 537 0 0,5 4-1 0 0,-44 119 1 0 0,70-148-769 0 0,-145 349 46 0 0,115-310-325 0 0,58-113-75 0 0,-1 2 111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1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18511 0 0,'0'0'2067'0'0,"1"-1"-1570"0"0,240-90 2810 0 0,-178 67-3017 0 0,111-26 0 0 0,-165 48-382 0 0,0 0 0 0 0,0 1 1 0 0,1 0-1 0 0,-1 1 0 0 0,0 0 0 0 0,1 0 0 0 0,-1 1 1 0 0,12 3-1 0 0,-17-3-349 0 0,0 0-1 0 0,0 0 1 0 0,0 1 0 0 0,0-1-1 0 0,0 1 1 0 0,-1 0 0 0 0,1 0 0 0 0,-1 0-1 0 0,1 1 1 0 0,-1-1 0 0 0,0 1-1 0 0,0 0 1 0 0,0 0 0 0 0,-1 0-1 0 0,1 0 1 0 0,-1 1 0 0 0,1-1-1 0 0,-1 1 1 0 0,0-1 0 0 0,3 8 0 0 0,-1 3-1533 0 0</inkml:trace>
  <inkml:trace contextRef="#ctx0" brushRef="#br0" timeOffset="1">689 187 2759 0 0,'0'2'207'0'0,"9"36"8685"0"0,-6-31-8144 0 0,-1 1 1 0 0,0-1-1 0 0,-1 1 0 0 0,1 0 1 0 0,-2 0-1 0 0,1-1 1 0 0,-1 1-1 0 0,0 0 0 0 0,-2 13 1 0 0,-5 1-54 0 0,0-1 1 0 0,-1 1-1 0 0,-2-1 1 0 0,0-1-1 0 0,-1 1 0 0 0,-24 32 1 0 0,18-27-617 0 0,-8 11-1826 0 0,17-27-52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1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9215 0 0,'0'0'816'0'0,"6"-9"-656"0"0,0-1 6640 0 0,2 18-6800 0 0,-2 3-672 0 0,-1 1 256 0 0,-1 2-5984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1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0 1375 0 0,'-1'3'11272'0'0,"-5"6"-10665"0"0,0 0 0 0 0,0 0 0 0 0,0-1 0 0 0,-1 0-1 0 0,-1 0 1 0 0,1-1 0 0 0,-1 0 0 0 0,-10 7 0 0 0,-8 9-183 0 0,-135 151 541 0 0,144-153-888 0 0,3-5 118 0 0,-23 37 1 0 0,33-46-64 0 0,0 0 1 0 0,0 1-1 0 0,1 0 1 0 0,0 0 0 0 0,0 0-1 0 0,1 0 1 0 0,0 0 0 0 0,-1 10-1 0 0,3-17-86 0 0,0 0 0 0 0,-1 1 0 0 0,1-1-1 0 0,0 0 1 0 0,0 1 0 0 0,0-1 0 0 0,1 0-1 0 0,-1 1 1 0 0,0-1 0 0 0,0 0 0 0 0,1 0 0 0 0,-1 1-1 0 0,1-1 1 0 0,-1 0 0 0 0,1 0 0 0 0,0 1-1 0 0,-1-1 1 0 0,1 0 0 0 0,0 0 0 0 0,0 0 0 0 0,0 0-1 0 0,0 0 1 0 0,0 0 0 0 0,0 0 0 0 0,0-1 0 0 0,0 1-1 0 0,0 0 1 0 0,0 0 0 0 0,0-1 0 0 0,0 1-1 0 0,1-1 1 0 0,-1 1 0 0 0,0-1 0 0 0,0 1 0 0 0,1-1-1 0 0,-1 0 1 0 0,0 0 0 0 0,3 1 0 0 0,5-1 65 0 0,-1 0 1 0 0,1-1 0 0 0,-1 0 0 0 0,17-4 0 0 0,-19 4-65 0 0,52-13-1431 0 0,88-35 0 0 0,-113 36-168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1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43 16703 0 0,'0'0'763'0'0,"0"-1"-14"0"0,-1-2-653 0 0,0 1-1 0 0,0 0 1 0 0,-1-1-1 0 0,1 1 1 0 0,0 0-1 0 0,-1-1 1 0 0,1 1-1 0 0,-1 0 0 0 0,0 0 1 0 0,0 0-1 0 0,0 1 1 0 0,0-1-1 0 0,0 0 1 0 0,0 1-1 0 0,0-1 1 0 0,0 1-1 0 0,-1 0 1 0 0,1 0-1 0 0,-1 0 1 0 0,1 0-1 0 0,-1 0 1 0 0,1 0-1 0 0,-1 0 1 0 0,1 1-1 0 0,-1 0 0 0 0,0-1 1 0 0,1 1-1 0 0,-1 0 1 0 0,0 0-1 0 0,-2 1 1 0 0,-6 1-10 0 0,1 0 0 0 0,-1 0 0 0 0,1 1 0 0 0,0 1 0 0 0,-15 7 0 0 0,22-10-138 0 0,-11 6 52 0 0,0 0 0 0 0,1 1 0 0 0,0 1-1 0 0,0 0 1 0 0,-15 15 0 0 0,-52 58 13 0 0,72-73-7 0 0,-9 10 139 0 0,-17 25 1 0 0,28-35-57 0 0,0 1-1 0 0,1-1 1 0 0,0 1-1 0 0,1 0 1 0 0,-5 15-1 0 0,6-1 159 0 0,3-23-142 0 0,10 5 111 0 0,-7-5-181 0 0,0 0 0 0 0,0 0 0 0 0,0-1 0 0 0,0 1 0 0 0,1-1 0 0 0,-1 1 0 0 0,0-1 0 0 0,0 0 0 0 0,0-1 0 0 0,0 1 0 0 0,0 0 0 0 0,0-1 0 0 0,6-1 0 0 0,4-2 81 0 0,23-12 1 0 0,-22 9-91 0 0,36-17-85 0 0,-1-2 0 0 0,65-46 0 0 0,-112 71-1 0 0,-6 13-12 0 0,-12 30 72 0 0,11-33-17 0 0,2 0 1 0 0,-1 0 0 0 0,1 0-1 0 0,0 0 1 0 0,1 1 0 0 0,-2 17-1 0 0,4-25-75 0 0,11 5-269 0 0,-9-6 161 0 0,0 0 0 0 0,0 0 0 0 0,0 0 0 0 0,0-1 0 0 0,0 1 0 0 0,0-1-1 0 0,0 1 1 0 0,0-1 0 0 0,0 0 0 0 0,1 0 0 0 0,-1 0 0 0 0,4 0 0 0 0,13-4-1359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1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34 8287 0 0,'5'-7'272'0'0,"19"-19"13155"0"0,-32 41-12767 0 0,-77 155 183 0 0,-91 256 0 0 0,116-272-790 0 0,14-38-519 0 0,23-58-4076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1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162 219 6447 0 0,'0'0'3768'0'0,"0"2"-2061"0"0,1 4-1274 0 0,-1-1-1 0 0,0 0 1 0 0,0 1-1 0 0,-1-1 1 0 0,1 1-1 0 0,-4 8 1 0 0,-12 36 436 0 0,3-11-33 0 0,-18 87 831 0 0,-19 166 0 0 0,16-56-1275 0 0,33-229-380 0 0,0 1 4 0 0,0-1-1 0 0,-1 1 1 0 0,-5 12-1 0 0,7-17-4 0 0,-1 3 710 0 0,3-6-235 0 0,9-12 12 0 0,12-21 178 0 0,-4 4-414 0 0,1 1 0 0 0,2 0 0 0 0,33-31 0 0 0,165-171-187 0 0,-161 169-36 0 0,261-247-12 0 0,-249 248 25 0 0,150-119-53 0 0,-212 173-188 0 0,0-1 0 0 0,0 2 0 0 0,1-1 0 0 0,-1 1-1 0 0,1 1 1 0 0,16-5 0 0 0,-25 11-592 0 0,0 2 390 0 0,-1 0 0 0 0,1 0 0 0 0,-1 0 0 0 0,0 1 0 0 0,0-1 0 0 0,0 4 0 0 0,-6 16-4429 0 0,-5-1-1406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1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14 8751 0 0,'0'0'399'0'0,"-8"-4"138"0"0,4 2-284 0 0,0 0 0 0 0,0 1-1 0 0,0 0 1 0 0,0 0 0 0 0,0 0-1 0 0,0 0 1 0 0,0 1-1 0 0,0-1 1 0 0,0 1 0 0 0,0 0-1 0 0,-1 0 1 0 0,1 1 0 0 0,0-1-1 0 0,0 1 1 0 0,0 0-1 0 0,0 0 1 0 0,0 0 0 0 0,0 1-1 0 0,0-1 1 0 0,-6 5 0 0 0,-22 11 132 0 0,-1 3 0 0 0,2 0 1 0 0,1 2-1 0 0,-44 40 0 0 0,-8 21 513 0 0,75-76-695 0 0,-1 0 1 0 0,1 1 0 0 0,1 0 0 0 0,-1 0-1 0 0,-9 17 1 0 0,15-23 564 0 0,4-2-478 0 0,4 0-175 0 0,0 0 1 0 0,0 0-1 0 0,0 0 1 0 0,0-1-1 0 0,0-1 1 0 0,0 1 0 0 0,-1-1-1 0 0,1 0 1 0 0,6-3-1 0 0,61-30 376 0 0,-71 34-479 0 0,1-1-5 0 0,27-14 24 0 0,-2 0-1 0 0,0-2 1 0 0,31-25-1 0 0,-59 41-84 0 0,-3 16-17 0 0,-2-4 71 0 0,2-5 0 0 0,1 0 0 0 0,0 0 0 0 0,0 1 0 0 0,0-1 0 0 0,0 10 0 0 0,1-2 0 0 0,1-12 0 0 0,-1 1 0 0 0,0 0 0 0 0,0 0 0 0 0,0-1 0 0 0,0 1 0 0 0,0 0 0 0 0,-1 0 0 0 0,1-1 0 0 0,-1 4 0 0 0,1-4 0 0 0,-1-1-1 0 0,1 1 0 0 0,0 0 1 0 0,0-1-1 0 0,-1 1 1 0 0,1-1-1 0 0,0 1 0 0 0,0 0 1 0 0,0-1-1 0 0,0 1 0 0 0,0 0 1 0 0,0-1-1 0 0,0 1 1 0 0,0-1-1 0 0,0 1 0 0 0,1 0 1 0 0,-1-1-1 0 0,0 1 1 0 0,0-1-1 0 0,0 1 0 0 0,1 0 1 0 0,-1-1-1 0 0,0 1 1 0 0,1-1-1 0 0,-1 1 0 0 0,0-1 1 0 0,1 1-1 0 0,-1-1 1 0 0,1 1-1 0 0,-1-1 0 0 0,1 0 1 0 0,-1 1-1 0 0,1-1 1 0 0,-1 0-1 0 0,1 1 0 0 0,-1-1 1 0 0,1 0-1 0 0,-1 1 0 0 0,1-1 1 0 0,0 0-1 0 0,-1 0 1 0 0,1 0-1 0 0,0 0 0 0 0,2 2-45 0 0,0-1-113 0 0,0 1-1 0 0,0 0 1 0 0,0-1 0 0 0,0 1 0 0 0,1-1 0 0 0,-1 0-1 0 0,1 0 1 0 0,3 0 0 0 0,19-1-5429 0 0,-2-3-726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1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33 14335 0 0,'30'-33'3035'0'0,"-30"36"-2228"0"0,-1 9-589 0 0,0-1 0 0 0,0 1-1 0 0,-2 0 1 0 0,1-1 0 0 0,-1 0 0 0 0,-8 19 0 0 0,-36 66-55 0 0,25-56 3 0 0,-111 232 176 0 0,-48 92-217 0 0,118-258 18 0 0,38-67-843 0 0,1 1 0 0 0,-19 48 0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1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6 15919 0 0,'0'0'1446'0'0,"-1"2"-1192"0"0,-16 24-76 0 0,9-14 219 0 0,0 0 0 0 0,-9 21 1 0 0,-14 49 343 0 0,28-72-621 0 0,0 1 0 0 0,1 0 0 0 0,0-1 1 0 0,1 1-1 0 0,0 0 0 0 0,1 11 0 0 0,0-18-81 0 0,1-1-1 0 0,0 0 0 0 0,-1 1 1 0 0,1-1-1 0 0,0 0 1 0 0,1 0-1 0 0,-1 0 0 0 0,1 0 1 0 0,-1 0-1 0 0,4 4 0 0 0,-2-2 184 0 0,-2-3-38 0 0,0-1-149 0 0,-1 0 0 0 0,1-1 0 0 0,0 1 0 0 0,-1-1 0 0 0,1 1 0 0 0,0-1-1 0 0,0 1 1 0 0,0-1 0 0 0,-1 1 0 0 0,1-1 0 0 0,0 1 0 0 0,0-1 0 0 0,0 0 0 0 0,0 1 0 0 0,0-1 0 0 0,-1 0-1 0 0,3 0 1 0 0,16 3 270 0 0,-15-3-214 0 0,0-1 0 0 0,1 1 0 0 0,-1-1 0 0 0,0 0 0 0 0,0 0 0 0 0,0-1 0 0 0,-1 1 0 0 0,1-1 0 0 0,4-2 0 0 0,33-23 539 0 0,-27 17-463 0 0,20-15-4 0 0,51-52 0 0 0,-31 27-277 0 0,23-18-1387 0 0,-44 40-5180 0 0,-13 10-245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0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89 10591 0 0,'0'0'1343'0'0,"0"1"-76"0"0,2 8 35 0 0,0 0 0 0 0,0-1-1 0 0,-1 1 1 0 0,-1 10 0 0 0,0-12-926 0 0,1 0 1 0 0,-1 1-1 0 0,1-1 0 0 0,0 0 0 0 0,1 0 0 0 0,0 0 0 0 0,0 0 0 0 0,4 8 0 0 0,-5-12-246 0 0,1-1-1 0 0,1 1 1 0 0,-1-1 0 0 0,0 1-1 0 0,0-1 1 0 0,1 0-1 0 0,2 2 1 0 0,-1-1 25 0 0,-2-2 400 0 0,7-1-452 0 0,1 0-1 0 0,0 0 1 0 0,0-1 0 0 0,0 0 0 0 0,0-1 0 0 0,-1 0-1 0 0,1 0 1 0 0,-1-1 0 0 0,10-4 0 0 0,8-7-187 0 0,0-2 0 0 0,0 0 0 0 0,-2-2 0 0 0,0-1 0 0 0,-1-1 0 0 0,-1 0 0 0 0,21-27 0 0 0,-41 44-8 0 0,-1 0 0 0 0,0 0-1 0 0,0-1 1 0 0,0 1 0 0 0,0-1 0 0 0,-1 0 0 0 0,1 1 0 0 0,-1-1 0 0 0,0 0 0 0 0,1-7-1 0 0,-2 10 79 0 0,0 1 0 0 0,0 0 0 0 0,0 0-1 0 0,0-1 1 0 0,0 1 0 0 0,-1 0-1 0 0,1-1 1 0 0,0 1 0 0 0,0 0-1 0 0,0 0 1 0 0,-1-1 0 0 0,1 1-1 0 0,0 0 1 0 0,0 0 0 0 0,0-1 0 0 0,-1 1-1 0 0,1 0 1 0 0,0 0 0 0 0,-1 0-1 0 0,1 0 1 0 0,0-1 0 0 0,0 1-1 0 0,-1 0 1 0 0,1 0 0 0 0,0 0 0 0 0,-1 0-1 0 0,1 0 1 0 0,0 0 0 0 0,-1 0-1 0 0,1 0 1 0 0,0 0 0 0 0,-1 0-1 0 0,-11-1-175 0 0,1 3 106 0 0,-1 0 0 0 0,0 0-1 0 0,1 1 1 0 0,-1 1 0 0 0,1 0 0 0 0,0 0 0 0 0,-13 8 0 0 0,-72 48-60 0 0,66-41 89 0 0,-25 18 56 0 0,-56 49-1 0 0,89-67 36 0 0,1 1 1 0 0,1 1-1 0 0,1 0 0 0 0,1 2 0 0 0,-17 27 0 0 0,31-43-18 0 0,0 0 0 0 0,0 0 0 0 0,1 1 0 0 0,0-1 0 0 0,1 1 0 0 0,-1-1 0 0 0,1 1 0 0 0,-1 14 0 0 0,3-20-23 0 0,0 1 0 0 0,0 0 0 0 0,0 0 0 0 0,0-1 0 0 0,0 1-1 0 0,1 0 1 0 0,-1 0 0 0 0,1-1 0 0 0,0 1 0 0 0,0 0 0 0 0,0-1-1 0 0,0 1 1 0 0,0-1 0 0 0,0 1 0 0 0,1-1 0 0 0,-1 0 0 0 0,1 1-1 0 0,0-1 1 0 0,-1 0 0 0 0,1 0 0 0 0,0 0 0 0 0,1 0 0 0 0,-1-1-1 0 0,0 1 1 0 0,0-1 0 0 0,1 1 0 0 0,-1-1 0 0 0,4 2-1 0 0,10 3-2419 0 0,33 8-1 0 0,-30-9-4276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1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105 119 15487 0 0,'0'0'1408'0'0,"0"3"-1162"0"0,0 42 4232 0 0,1-44-4018 0 0,3 1-379 0 0,0 0 1 0 0,0 0-1 0 0,0 0 0 0 0,1-1 0 0 0,-1 1 1 0 0,0-1-1 0 0,1 0 0 0 0,-1 0 0 0 0,0-1 1 0 0,1 1-1 0 0,-1-1 0 0 0,1 0 0 0 0,-1 0 1 0 0,1 0-1 0 0,-1-1 0 0 0,7-1 0 0 0,11-3 422 0 0,-1-1 0 0 0,23-8 0 0 0,-27 8-425 0 0,15-8-147 0 0,-1-1 1 0 0,0-1-1 0 0,-2-2 0 0 0,50-37 0 0 0,-48 29-203 0 0,-30 24 192 0 0,-21-1-568 0 0,13 4 615 0 0,1 1 0 0 0,0 0 0 0 0,-1 0-1 0 0,1 0 1 0 0,0 1 0 0 0,0 0 0 0 0,-7 5 0 0 0,-39 30 10 0 0,27-19 23 0 0,-158 130-17 0 0,155-124 60 0 0,2 2 1 0 0,2 1-1 0 0,0 0 1 0 0,-26 43-1 0 0,45-63 3 0 0,0 1 1 0 0,1-1-1 0 0,0 1 0 0 0,0 0 1 0 0,1 0-1 0 0,1 1 1 0 0,-4 18-1 0 0,6-26-34 0 0,-1 1 1 0 0,1-1-1 0 0,0 1 1 0 0,0-1-1 0 0,0 1 1 0 0,0-1-1 0 0,1 1 1 0 0,-1-1-1 0 0,1 1 1 0 0,0-1-1 0 0,-1 1 1 0 0,1-1-1 0 0,0 0 1 0 0,0 1-1 0 0,1-1 1 0 0,-1 0-1 0 0,0 0 1 0 0,1 0-1 0 0,-1 0 1 0 0,1 0-1 0 0,0 0 1 0 0,0 0-1 0 0,0-1 1 0 0,-1 1-1 0 0,1-1 1 0 0,1 1-1 0 0,-1-1 1 0 0,0 0-1 0 0,0 0 1 0 0,1 0-1 0 0,-1 0 1 0 0,0 0-1 0 0,1 0 1 0 0,3 0-1 0 0,4 1 29 0 0,0-1 0 0 0,-1 0-1 0 0,1 0 1 0 0,0-1 0 0 0,11-2 0 0 0,49-8 119 0 0,65-27-87 0 0,-117 31-71 0 0,31-5-1666 0 0,-47 10 872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19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65 6415 0 0,'-6'8'8183'0'0,"18"-10"-7207"0"0,36-8 777 0 0,-29 5-389 0 0,32-2 0 0 0,-30 4-1634 0 0,1 0 1 0 0,-1-2-1 0 0,0 0 0 0 0,0-2 1 0 0,-1 0-1 0 0,24-12 0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1170 2759 0 0,'-2'2'207'0'0,"-5"3"220"0"0,0-1-1 0 0,-1 0 0 0 0,0 0 1 0 0,-12 5-1 0 0,11-6 591 0 0,1 0 0 0 0,0 1 0 0 0,-1 1 0 0 0,-11 7 0 0 0,3 0-18 0 0,0 0 173 0 0,9-4 4937 0 0,78-78-5482 0 0,-21 23-387 0 0,211-232 861 0 0,114-96-425 0 0,-214 222-632 0 0,-113 107-179 0 0,-1-3 0 0 0,-3-1 0 0 0,-2-2-1 0 0,40-66 1 0 0,-79 115 125 0 0,4-11-72 0 0,-6 13 4 0 0,-10 9-117 0 0,8-6 172 0 0,-7 5 2 0 0,1 1 0 0 0,0 0 0 0 0,1 0 0 0 0,0 0 0 0 0,0 1 0 0 0,1 0 0 0 0,0 1 0 0 0,-7 14 0 0 0,-23 64-13 0 0,-33 122 0 0 0,44-129 27 0 0,7-19 76 0 0,3 1-1 0 0,2 0 1 0 0,3 1-1 0 0,2 1 1 0 0,4-1 0 0 0,6 101-1 0 0,-1-142-116 0 0,-1 0 1 0 0,-1 0-1 0 0,0 0 0 0 0,-6 24 1 0 0,4-39-246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10591 0 0,'0'0'819'0'0,"1"-1"-534"0"0,1-2-41 0 0,0 0-1 0 0,0 1 0 0 0,0-1 0 0 0,1 1 1 0 0,-1-1-1 0 0,1 1 0 0 0,0 0 0 0 0,-1 0 1 0 0,1 0-1 0 0,0 0 0 0 0,0 0 0 0 0,6-2 1 0 0,9-3 1355 0 0,20-5 0 0 0,-21 7-1645 0 0,50-19 770 0 0,-30 10 121 0 0,61-14-1 0 0,-86 26-946 0 0,0 0 0 0 0,0 0 0 0 0,0 2 0 0 0,0-1 0 0 0,1 1-1 0 0,-1 1 1 0 0,0 0 0 0 0,0 1 0 0 0,17 4 0 0 0,-10 0-4642 0 0,1 0-1563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14799 0 0,'-12'12'408'0'0,"0"0"1"0"0,1 1-1 0 0,-14 23 0 0 0,6-8-433 0 0,-103 162 3012 0 0,36-50-1854 0 0,-46 51-590 0 0,-84 132-470 0 0,173-244-873 0 0,42-77 432 0 0,13-12-2960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1 375 7831 0 0,'2'-9'209'0'0,"1"1"-1"0"0,0-1 0 0 0,0 0 1 0 0,1 1-1 0 0,1 0 0 0 0,-1 0 1 0 0,1 0-1 0 0,10-12 0 0 0,7-5 2426 0 0,25-24 0 0 0,-26 29-731 0 0,3-3-1400 0 0,1 0-1 0 0,0 2 1 0 0,2 1 0 0 0,34-19 0 0 0,-41 28-263 0 0,0 1 0 0 0,1 1 0 0 0,1 1-1 0 0,-1 0 1 0 0,1 2 0 0 0,45-8 0 0 0,-59 13-212 0 0,-1 1 0 0 0,1-1 1 0 0,0 1-1 0 0,0 1 0 0 0,0-1 0 0 0,-1 1 1 0 0,1 1-1 0 0,0-1 0 0 0,10 5 0 0 0,-14-5-20 0 0,-1 1-1 0 0,1 0 1 0 0,-1 0-1 0 0,0 0 1 0 0,0 0-1 0 0,1 0 0 0 0,-1 1 1 0 0,0 0-1 0 0,-1-1 1 0 0,1 1-1 0 0,-1 0 1 0 0,1 0-1 0 0,-1 0 0 0 0,0 1 1 0 0,0-1-1 0 0,0 1 1 0 0,0-1-1 0 0,-1 1 1 0 0,1-1-1 0 0,0 7 1 0 0,0-1 11 0 0,-1 0 1 0 0,0 0-1 0 0,0 1 1 0 0,-1-1 0 0 0,-1 0-1 0 0,1 0 1 0 0,-2 1 0 0 0,1-1-1 0 0,-1 0 1 0 0,0 0-1 0 0,-1-1 1 0 0,0 1 0 0 0,-1 0-1 0 0,0-1 1 0 0,-5 9 0 0 0,-2 2 24 0 0,-1-1 0 0 0,-1 0 0 0 0,0-1 0 0 0,-2 0 0 0 0,-20 19 0 0 0,-3-4 6 0 0,0-2 0 0 0,-2-1 0 0 0,-2-2 0 0 0,-59 29-1 0 0,67-40-403 0 0,-41 13 0 0 0,1-8-3775 0 0,60-19-2331 0 0</inkml:trace>
  <inkml:trace contextRef="#ctx0" brushRef="#br0" timeOffset="1">916 324 13359 0 0,'0'0'1027'0'0,"-1"2"-670"0"0,-6 11-235 0 0,-82 149 3863 0 0,11-34-2579 0 0,-27 39 175 0 0,5-11-975 0 0,-74 99-1082 0 0,167-247-59 0 0,0 1-1 0 0,-5 11 1 0 0,3-6-1003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1 439 11519 0 0,'16'-25'748'0'0,"1"0"0"0"0,1 2 0 0 0,1 0 0 0 0,41-39 0 0 0,99-67 1906 0 0,-128 106-2441 0 0,0 2-1 0 0,2 2 1 0 0,0 1 0 0 0,1 1 0 0 0,1 2 0 0 0,49-15 0 0 0,-75 28-130 0 0,0 0 1 0 0,0 0-1 0 0,1 1 0 0 0,-1 0 0 0 0,0 0 1 0 0,1 1-1 0 0,-1 1 0 0 0,1-1 0 0 0,-1 2 1 0 0,0-1-1 0 0,11 4 0 0 0,-15-3-66 0 0,1 0 0 0 0,-1 0 0 0 0,0 1 0 0 0,1-1 0 0 0,-1 1 0 0 0,0 1 0 0 0,-1-1 0 0 0,1 1 1 0 0,-1 0-1 0 0,1 0 0 0 0,-1 0 0 0 0,0 0 0 0 0,-1 1 0 0 0,1-1 0 0 0,-1 1 0 0 0,0 0 0 0 0,0 0 0 0 0,4 11 0 0 0,-1 1 69 0 0,-1 1 0 0 0,0-1-1 0 0,-1 1 1 0 0,-2 0 0 0 0,1 0 0 0 0,-2 1 0 0 0,0-1 0 0 0,-2 0 0 0 0,0 0-1 0 0,-1 1 1 0 0,0-1 0 0 0,-2 0 0 0 0,0-1 0 0 0,-1 1 0 0 0,-1-1-1 0 0,0 1 1 0 0,-9 15 0 0 0,7-21-26 0 0,1-1 1 0 0,-2 0-1 0 0,1 0 0 0 0,-1-1 0 0 0,-1 0 1 0 0,0-1-1 0 0,0 0 0 0 0,-1-1 0 0 0,0 0 1 0 0,-1 0-1 0 0,0-1 0 0 0,0-1 0 0 0,0 0 1 0 0,-1-1-1 0 0,-24 8 0 0 0,9-6-151 0 0,-1-1 0 0 0,1-2 1 0 0,-1-1-1 0 0,0-1 0 0 0,1-1 0 0 0,-46-5 0 0 0,59 3-189 0 0,0-1 0 0 0,-18-5-1 0 0,28 5-208 0 0,-1 0 0 0 0,1 0 0 0 0,-1 0-1 0 0,1 0 1 0 0,0-1 0 0 0,0 0 0 0 0,0 0-1 0 0,-8-7 1 0 0,2-1-5963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60 681 4143 0 0,'0'0'319'0'0,"-1"-2"-210"0"0,-19-33 5650 0 0,12 23-2458 0 0,1-1 1 0 0,-7-17 0 0 0,12 24-3121 0 0,0 0 1 0 0,0 0 0 0 0,1 1-1 0 0,0-1 1 0 0,0-7 0 0 0,1 0 30 0 0,1 1 0 0 0,0 0 0 0 0,1 0 0 0 0,0 0 0 0 0,1 0 1 0 0,1 0-1 0 0,-1 1 0 0 0,2 0 0 0 0,0-1 0 0 0,0 1 1 0 0,13-18-1 0 0,1 1-68 0 0,1 1 0 0 0,1 2 0 0 0,28-27 0 0 0,-21 26-239 0 0,2 0 0 0 0,64-42 0 0 0,75-28-532 0 0,-153 88 527 0 0,1 0 1 0 0,23-7-1 0 0,-34 13-276 0 0,0 0-1 0 0,0 0 1 0 0,1 1-1 0 0,-1 0 1 0 0,0 1-1 0 0,1-1 1 0 0,-1 1 0 0 0,1 0-1 0 0,-1 1 1 0 0,8 1-1 0 0,2 3-1471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57 7367 0 0,'-2'0'4603'0'0,"-3"1"-3975"0"0,0-1-1 0 0,0 1 1 0 0,0 0-1 0 0,0 0 1 0 0,0 1-1 0 0,0 0 1 0 0,0-1-1 0 0,-5 4 1 0 0,-38 24-303 0 0,34-20 86 0 0,-10 7-268 0 0,1 1-1 0 0,1 1 1 0 0,1 2 0 0 0,0 0 0 0 0,1 1 0 0 0,2 1-1 0 0,0 0 1 0 0,1 2 0 0 0,1 0 0 0 0,-18 37 0 0 0,32-57-124 0 0,1 0 1 0 0,-1 0-1 0 0,0 0 1 0 0,1 0-1 0 0,0 0 1 0 0,0 0-1 0 0,1 0 1 0 0,-2 8-1 0 0,3-10 28 0 0,-1 0 0 0 0,0 0 0 0 0,1 0 0 0 0,-1-1 0 0 0,1 1 0 0 0,-1 0 0 0 0,1 0 0 0 0,0-1 0 0 0,0 1 0 0 0,0-1 0 0 0,0 1 0 0 0,0 0 0 0 0,0-1 0 0 0,0 0-1 0 0,0 1 1 0 0,0-1 0 0 0,1 0 0 0 0,-1 0 0 0 0,1 1 0 0 0,-1-1 0 0 0,1 0 0 0 0,-1 0 0 0 0,3 0 0 0 0,1 1 51 0 0,0 0 0 0 0,-1 0 0 0 0,1-1 1 0 0,0 0-1 0 0,1 0 0 0 0,-1 0 0 0 0,0-1 0 0 0,0 1 0 0 0,0-1 0 0 0,6-1 0 0 0,10-1 56 0 0,22-5-1 0 0,-40 6-143 0 0,11-2 4 0 0,-1 0 0 0 0,1-2-1 0 0,0 0 1 0 0,-1 0 0 0 0,0-1-1 0 0,0-1 1 0 0,-1 0 0 0 0,0-1 0 0 0,0 0-1 0 0,-1-1 1 0 0,0 0 0 0 0,0-1-1 0 0,-1 0 1 0 0,0 0 0 0 0,-1-2 0 0 0,0 1-1 0 0,-1-1 1 0 0,0 0 0 0 0,-1 0-1 0 0,10-24 1 0 0,-11 20-25 0 0,-2 0-1 0 0,0 1 1 0 0,0-2 0 0 0,-2 1-1 0 0,0 0 1 0 0,-1 0 0 0 0,0-1-1 0 0,-1 1 1 0 0,-4-26 0 0 0,3 39-58 0 0,1 0 1 0 0,-1 0 0 0 0,1 0-1 0 0,-1 0 1 0 0,0 0-1 0 0,0 0 1 0 0,-1 0 0 0 0,1 1-1 0 0,-1-1 1 0 0,1 0-1 0 0,-1 1 1 0 0,0-1 0 0 0,0 1-1 0 0,0-1 1 0 0,0 1-1 0 0,0 0 1 0 0,-1 0 0 0 0,1 0-1 0 0,-1 0 1 0 0,-2-1-1 0 0,0 1-70 0 0,0 0 0 0 0,0 0-1 0 0,1 1 1 0 0,-1-1 0 0 0,0 1 0 0 0,0 1-1 0 0,-1-1 1 0 0,1 1 0 0 0,0 0-1 0 0,0 0 1 0 0,-8 1 0 0 0,1 0-396 0 0,-37 7 91 0 0,46-8-48 0 0,0 1 0 0 0,0 0 1 0 0,1 0-1 0 0,-1 0 0 0 0,0 0 1 0 0,1 1-1 0 0,-1-1 0 0 0,0 1 1 0 0,1-1-1 0 0,0 1 0 0 0,-1 0 1 0 0,1 0-1 0 0,-2 2 0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93 8751 0 0,'3'-1'399'0'0,"30"-10"138"0"0,-33 11-537 0 0,0 0-1 0 0,0 0 0 0 0,1 0 0 0 0,-1 0 0 0 0,0 0 1 0 0,0 0-1 0 0,1 0 0 0 0,-1 0 0 0 0,0 0 0 0 0,0 0 1 0 0,1 0-1 0 0,-1-1 0 0 0,0 1 0 0 0,0 0 0 0 0,0 0 1 0 0,1 0-1 0 0,-1 0 0 0 0,0-1 0 0 0,0 1 0 0 0,0 0 0 0 0,1 0 1 0 0,-1 0-1 0 0,0-1 0 0 0,0 1 0 0 0,0 0 0 0 0,0 0 1 0 0,0-1-1 0 0,0 1 0 0 0,0 0 0 0 0,1 0 0 0 0,-1-1 1 0 0,0 1-1 0 0,0 0 0 0 0,0 0 0 0 0,0-1 0 0 0,0 1 1 0 0,0 0-1 0 0,0 0 0 0 0,0-1 0 0 0,0 1 0 0 0,-1 0 1 0 0,1-1-1 0 0,0 1 0 0 0,0 0 0 0 0,0 0 0 0 0,0-1 1 0 0,0 1-1 0 0,0 0 0 0 0,0 0 0 0 0,-1 0 0 0 0,1-1 1 0 0,0 1-1 0 0,0 0 0 0 0,0 0 0 0 0,-1 0 0 0 0,1-1 1 0 0,-19-14 935 0 0,-2-1 5033 0 0,18 12-5762 0 0,0 1 0 0 0,0 0 0 0 0,-1 0 0 0 0,0 1 1 0 0,1-1-1 0 0,-1 1 0 0 0,0-1 0 0 0,0 1 0 0 0,0 0 1 0 0,-1 1-1 0 0,1-1 0 0 0,-5 0 0 0 0,3 0-149 0 0,0 1 0 0 0,0-1 0 0 0,1 2 0 0 0,-1-1 0 0 0,0 1-1 0 0,0 0 1 0 0,0 0 0 0 0,0 0 0 0 0,-7 2 0 0 0,6 0-54 0 0,1-1-1 0 0,-1 2 1 0 0,1-1 0 0 0,-8 4-1 0 0,-2 1-2 0 0,-13 3-15 0 0,1 1 0 0 0,0 1 0 0 0,1 2 0 0 0,1 1 0 0 0,-26 18 0 0 0,24-12-11 0 0,1 1 1 0 0,-26 28-1 0 0,41-37 54 0 0,0 0 0 0 0,0 2 0 0 0,2-1-1 0 0,0 1 1 0 0,-15 30 0 0 0,24-43-16 0 0,0 1 1 0 0,0 0-1 0 0,0 0 0 0 0,0 0 0 0 0,0 0 0 0 0,1 1 0 0 0,-1-1 1 0 0,1 0-1 0 0,0 0 0 0 0,0 0 0 0 0,0 0 0 0 0,0 0 1 0 0,2 7-1 0 0,-2-9 3 0 0,1 1 1 0 0,0 0-1 0 0,0-1 1 0 0,-1 1-1 0 0,1-1 1 0 0,0 1-1 0 0,0-1 1 0 0,0 0-1 0 0,1 1 1 0 0,-1-1-1 0 0,0 0 1 0 0,0 0-1 0 0,1 0 1 0 0,-1 0-1 0 0,1 0 1 0 0,-1 0-1 0 0,1 0 1 0 0,-1 0-1 0 0,1-1 1 0 0,-1 1-1 0 0,1 0 1 0 0,0-1-1 0 0,-1 0 1 0 0,1 1 0 0 0,0-1-1 0 0,2 0 1 0 0,4 1 43 0 0,0-1 1 0 0,0-1 0 0 0,0 1 0 0 0,0-1 0 0 0,14-4 0 0 0,39-14 242 0 0,-55 17-297 0 0,38-15-621 0 0,67-35 0 0 0,-92 41 483 0 0,0-1 0 0 0,-1-1 0 0 0,-1 0 0 0 0,0-1-1 0 0,-1-1 1 0 0,0-1 0 0 0,25-33 0 0 0,-25 19 422 0 0,-16 29 307 0 0,-7 13-500 0 0,3-4-231 0 0,0 0-1 0 0,0 0 1 0 0,1 1-1 0 0,0 0 1 0 0,0-1-1 0 0,1 1 1 0 0,0 0-1 0 0,1 0 1 0 0,0 1-1 0 0,0 16 1 0 0,3-16-1587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0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37 6447 0 0,'18'-37'11890'0'0,"-20"38"-10902"0"0,-16 10-401 0 0,0 0 0 0 0,1 2 1 0 0,-17 14-1 0 0,-9 8-110 0 0,-7 2-185 0 0,1 1-1 0 0,-53 56 1 0 0,99-90-280 0 0,-8 11 41 0 0,12-14-49 0 0,0 0 1 0 0,0 0-1 0 0,0 0 0 0 0,0 0 1 0 0,0 0-1 0 0,0 0 0 0 0,0 0 0 0 0,0 0 1 0 0,0 0-1 0 0,1-1 0 0 0,-1 1 1 0 0,0 0-1 0 0,2 0 0 0 0,23 8-4 0 0,39 8 0 0 0,16 5 0 0 0,-72-19 0 0 0,0 1 0 0 0,0 1 0 0 0,0-1 0 0 0,0 1 0 0 0,-1 1 0 0 0,11 8 0 0 0,-15-10 38 0 0,0 0 1 0 0,0 1-1 0 0,-1-1 0 0 0,0 0 1 0 0,1 1-1 0 0,-2 0 0 0 0,1 0 1 0 0,-1 0-1 0 0,1 0 0 0 0,-1 0 1 0 0,-1 0-1 0 0,1 1 0 0 0,-1-1 1 0 0,0 1-1 0 0,0-1 0 0 0,0 1 1 0 0,-1-1-1 0 0,0 1 0 0 0,-1 5 0 0 0,1-3 17 0 0,-1-1-1 0 0,0 0 1 0 0,-1 0-1 0 0,0 0 1 0 0,0 0-1 0 0,0 0 0 0 0,-1 0 1 0 0,0 0-1 0 0,0-1 1 0 0,0 0-1 0 0,-1 1 1 0 0,0-1-1 0 0,-1-1 0 0 0,-5 7 1 0 0,-1-2-30 0 0,-1-1 1 0 0,0 0 0 0 0,0-1-1 0 0,0 0 1 0 0,-1-1-1 0 0,-1 0 1 0 0,1-1 0 0 0,-1-1-1 0 0,0 0 1 0 0,-25 5-1 0 0,-3-2 53 0 0,-1-2-1 0 0,-59 1 0 0 0,94-7-598 0 0,0 0-1 0 0,1 0 0 0 0,-14-3 1 0 0,20 3 318 0 0,-1-1 0 0 0,1 1 0 0 0,-1 0 0 0 0,1-1 0 0 0,0 0 0 0 0,-1 1 0 0 0,1-1 0 0 0,-1 0 0 0 0,1 0 0 0 0,0 1 0 0 0,-2-3 0 0 0,3 2 79 0 0,-1 1 1 0 0,1-1-1 0 0,-1 1 1 0 0,1-1-1 0 0,0 0 0 0 0,-1 1 1 0 0,1-1-1 0 0,0 0 1 0 0,0 1-1 0 0,0-1 1 0 0,-1 0-1 0 0,1 1 1 0 0,0-1-1 0 0,0 0 1 0 0,0 1-1 0 0,0-1 0 0 0,0 0 1 0 0,0 0-1 0 0,0 1 1 0 0,1-1-1 0 0,-1 0 1 0 0,0 1-1 0 0,0-1 1 0 0,1 0-1 0 0,-1-1 1 0 0,8-11-7415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52 5983 0 0,'9'-7'311'0'0,"-1"0"0"0"0,17-8 0 0 0,-7 5 3433 0 0,-1-3 6738 0 0,-148 134-9815 0 0,62-54-485 0 0,30-31-182 0 0,-46 59 0 0 0,77-84 22 0 0,0 0-1 0 0,-10 19 0 0 0,16-25-12 0 0,-1 0 0 0 0,1-1-1 0 0,1 1 1 0 0,-1 0 0 0 0,0 0 0 0 0,1 0-1 0 0,0 0 1 0 0,1 0 0 0 0,-1 0-1 0 0,1 6 1 0 0,0-10 2 0 0,0 1-1 0 0,1-1 1 0 0,-1 0-1 0 0,1 1 1 0 0,-1-1-1 0 0,1 0 1 0 0,0 0-1 0 0,0 0 1 0 0,-1 1-1 0 0,1-1 1 0 0,0 0-1 0 0,0 0 1 0 0,0 0-1 0 0,0 0 1 0 0,0 0 0 0 0,0 0-1 0 0,1-1 1 0 0,-1 1-1 0 0,0 0 1 0 0,0-1-1 0 0,1 1 1 0 0,-1 0-1 0 0,0-1 1 0 0,1 1-1 0 0,-1-1 1 0 0,0 0-1 0 0,1 0 1 0 0,2 1-1 0 0,3 0 39 0 0,1 0 0 0 0,-1-1 0 0 0,1 0 0 0 0,7-1-1 0 0,7-2-198 0 0,-1 0-1 0 0,0-2 0 0 0,25-8 0 0 0,25-14-3616 0 0,-41 12-3004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1 6447 0 0,'0'0'499'0'0,"-2"0"58"0"0,-2 2 186 0 0,0 0 0 0 0,-1 1 0 0 0,1-1 0 0 0,0 1 0 0 0,0-1 0 0 0,0 1 0 0 0,1 0 0 0 0,-1 1 0 0 0,1-1-1 0 0,0 1 1 0 0,-5 6 0 0 0,-4 7 786 0 0,-13 26-1 0 0,15-25-1321 0 0,-90 156 1683 0 0,-63 113-983 0 0,-24 69-387 0 0,146-283-437 0 0,-4-1-1 0 0,-78 98 1 0 0,110-153-60 0 0,8-9 8 0 0,-1 0-1 0 0,0-1 0 0 0,-9 8 0 0 0,14-13 114 0 0,2-5 16 0 0,1-4-87 0 0,1 0-1 0 0,1-1 0 0 0,0 1 1 0 0,0 1-1 0 0,0-1 1 0 0,0 0-1 0 0,8-6 0 0 0,41-43 198 0 0,-23 28-284 0 0,1 2 0 0 0,37-26-1 0 0,-52 41-108 0 0,2 1 1 0 0,-1 0-1 0 0,1 2 0 0 0,1 0 0 0 0,-1 0 1 0 0,27-5-1 0 0,-43 12 113 0 0,1 1-1 0 0,-1-1 1 0 0,1 1 0 0 0,-1-1 0 0 0,1 1-1 0 0,-1 0 1 0 0,1 0 0 0 0,-1 0 0 0 0,1 1 0 0 0,-1-1-1 0 0,1 0 1 0 0,-1 1 0 0 0,1 0 0 0 0,-1-1-1 0 0,0 1 1 0 0,1 0 0 0 0,-1 0 0 0 0,0 1 0 0 0,0-1-1 0 0,0 0 1 0 0,0 1 0 0 0,0-1 0 0 0,0 1-1 0 0,0 0 1 0 0,0-1 0 0 0,0 1 0 0 0,-1 0 0 0 0,1 0-1 0 0,-1 0 1 0 0,0 0 0 0 0,1 1 0 0 0,-1-1-1 0 0,0 0 1 0 0,0 1 0 0 0,0-1 0 0 0,-1 0 0 0 0,1 1-1 0 0,0 4 1 0 0,0 1 70 0 0,0 1 1 0 0,-1 0-1 0 0,0-1 0 0 0,0 1 0 0 0,-1-1 1 0 0,-1 11-1 0 0,0-10 23 0 0,1 1 0 0 0,0 0 0 0 0,1 15-1 0 0,1-21-76 0 0,-1-1 0 0 0,1 1 0 0 0,0 0 0 0 0,0-1 0 0 0,0 1-1 0 0,1-1 1 0 0,-1 1 0 0 0,1-1 0 0 0,0 0 0 0 0,0 0-1 0 0,0 1 1 0 0,0-1 0 0 0,3 3 0 0 0,0-1-217 0 0,-1 0 0 0 0,1-1 1 0 0,0 1-1 0 0,0-1 0 0 0,1 0 1 0 0,-1-1-1 0 0,1 1 0 0 0,8 3 1 0 0,4-1-1629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27 15863 0 0,'0'-2'728'0'0,"-7"-23"347"0"0,5 26-881 0 0,-1 0-1 0 0,1 0 1 0 0,0 0 0 0 0,0 1-1 0 0,0-1 1 0 0,1 0 0 0 0,-4 3-1 0 0,-13 15 78 0 0,2 0 1 0 0,0 1-1 0 0,-26 44 0 0 0,24-36-122 0 0,-272 472 2181 0 0,211-356-2106 0 0,-111 234-12 0 0,150-293-196 0 0,29-61-16 0 0,1 0 0 0 0,-11 39 0 0 0,17-51-77 0 0,-1 1 1 0 0,-7 13-1 0 0,6-16-54 0 0,1 1-1 0 0,-6 20 1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45 189 11055 0 0,'-7'-4'316'0'0,"5"3"-241"0"0,1 0 0 0 0,-1 0 1 0 0,1 0-1 0 0,-1 0 0 0 0,1 0 1 0 0,0 0-1 0 0,-1 0 0 0 0,1 0 1 0 0,0-1-1 0 0,-2-2 0 0 0,-2 1-1058 0 0,-11-3 11250 0 0,28 3-8256 0 0,394-57-1159 0 0,-236 38-687 0 0,16-10-1331 0 0,-102 16-2103 0 0,158-11 0 0 0,-197 26-3963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6447 0 0,'0'0'586'0'0,"0"2"-60"0"0,0 2 559 0 0,-1 0 0 0 0,1 0 0 0 0,-1-1 0 0 0,0 1 0 0 0,0 0 0 0 0,0 0 0 0 0,0 0 0 0 0,-3 4-1 0 0,0 0-279 0 0,0-1-1 0 0,-1 0 1 0 0,-7 9-1 0 0,-6 5-761 0 0,-29 24-1 0 0,40-39 345 0 0,-20 20-264 0 0,0 0 0 0 0,2 2 0 0 0,1 1 0 0 0,1 0 0 0 0,2 2 0 0 0,-20 36 0 0 0,39-63-110 0 0,1 1-1 0 0,-1-1 1 0 0,0 1 0 0 0,0 6 0 0 0,3-1 40 0 0,-1-9-41 0 0,1 0 0 0 0,0 0 0 0 0,0 0 0 0 0,0 0-1 0 0,0 0 1 0 0,0 0 0 0 0,0-1 0 0 0,1 1 0 0 0,-1 0 0 0 0,0-1 0 0 0,0 1-1 0 0,0-1 1 0 0,1 1 0 0 0,-1-1 0 0 0,0 1 0 0 0,0-1 0 0 0,1 0 0 0 0,-1 0-1 0 0,0 0 1 0 0,3 0 0 0 0,30-1 246 0 0,-28 0-221 0 0,22-3 27 0 0,0-1 0 0 0,0-2 0 0 0,0-1 0 0 0,-1-1 0 0 0,0-1 0 0 0,-1-1 0 0 0,50-29 0 0 0,-66 33-69 0 0,-1 0 0 0 0,1 0 0 0 0,-1-1-1 0 0,0-1 1 0 0,-1 1 0 0 0,0-1 0 0 0,-1-1 0 0 0,0 1-1 0 0,9-17 1 0 0,-13 22 1 0 0,-1 0 0 0 0,-1-1-1 0 0,1 0 1 0 0,0 1 0 0 0,-1-1-1 0 0,0 0 1 0 0,0 1 0 0 0,-1-1 0 0 0,1 0-1 0 0,-1 0 1 0 0,-1-6 0 0 0,1 7 0 0 0,-1 0 1 0 0,0 0-1 0 0,0 0 1 0 0,-1 0-1 0 0,1 0 0 0 0,-1 1 1 0 0,0-1-1 0 0,0 1 1 0 0,0-1-1 0 0,0 1 1 0 0,0 0-1 0 0,-1-1 1 0 0,0 1-1 0 0,0 0 1 0 0,-4-3-1 0 0,-1 0-88 0 0,0 1-1 0 0,0-1 1 0 0,-1 2-1 0 0,0-1 1 0 0,0 1-1 0 0,-1 0 1 0 0,1 1 0 0 0,-17-4-1 0 0,-8-3-1648 0 0,20 5 666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5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0 5983 0 0,'0'0'542'0'0,"-1"2"-162"0"0,-7 25 2877 0 0,-13 27 0 0 0,-38 64-512 0 0,13-27-1858 0 0,-210 492 789 0 0,230-519-1632 0 0,2 1-1 0 0,-22 104 1 0 0,44-163-98 0 0,1 0-1 0 0,0 0 1 0 0,1-1 0 0 0,0 1-1 0 0,0 0 1 0 0,1 10 0 0 0,-1-16 15 0 0,0 1-1 0 0,0-1 1 0 0,1 0 0 0 0,-1 1-1 0 0,0-1 1 0 0,0 1 0 0 0,1-1-1 0 0,-1 0 1 0 0,0 1 0 0 0,0-1 0 0 0,1 0-1 0 0,-1 0 1 0 0,0 1 0 0 0,1-1-1 0 0,-1 0 1 0 0,1 0 0 0 0,-1 1-1 0 0,0-1 1 0 0,1 0 0 0 0,-1 0 0 0 0,1 0-1 0 0,-1 0 1 0 0,0 0 0 0 0,1 1-1 0 0,-1-1 1 0 0,1 0 0 0 0,-1 0-1 0 0,1 0 1 0 0,-1 0 0 0 0,1-1-1 0 0,12-1-928 0 0,3-6-140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34 6447 0 0,'2'-5'192'0'0,"-2"3"-128"0"0,1 1 0 0 0,-1-1 0 0 0,0 1 0 0 0,0-1 0 0 0,1 0 0 0 0,-1 1 0 0 0,0-1-1 0 0,-1 1 1 0 0,1-1 0 0 0,0 1 0 0 0,-4-10 6212 0 0,3 11-6093 0 0,1 0 0 0 0,0 0 0 0 0,0 0-1 0 0,0 0 1 0 0,-1 0 0 0 0,1 0-1 0 0,0 0 1 0 0,-1 0 0 0 0,-10 7 1453 0 0,-8 16-1656 0 0,10-8 216 0 0,0 0-1 0 0,1 0 0 0 0,0 1 1 0 0,2 0-1 0 0,0 0 0 0 0,0 0 1 0 0,-5 33-1 0 0,5-25 73 0 0,-1-1-1 0 0,-1 0 1 0 0,-15 29 0 0 0,-3 10 178 0 0,-182 623 1695 0 0,190-602-2109 0 0,14-54 52 0 0,-2 0 0 0 0,-2 0 0 0 0,0-1-1 0 0,-21 46 1 0 0,24-66-47 0 0,0 0 1 0 0,0-1-1 0 0,-10 12 0 0 0,13-16-164 0 0,0-1-1 0 0,0 0 1 0 0,0 0-1 0 0,0-1 1 0 0,0 1-1 0 0,0 0 1 0 0,0-1-1 0 0,-1 1 1 0 0,1-1-1 0 0,-1 0 1 0 0,1 0-1 0 0,-1 0 1 0 0,0 0-1 0 0,1 0 1 0 0,-1 0-1 0 0,-3 0 1 0 0,-6-3-1775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67 4607 0 0,'-8'-6'14776'0'0,"11"6"-13269"0"0,32 2-866 0 0,0-2 0 0 0,0-1 0 0 0,62-11 0 0 0,-8 2-260 0 0,1 2-135 0 0,155-12-2542 0 0,-200 15-3098 0 0,-5-2-1662 0 0</inkml:trace>
  <inkml:trace contextRef="#ctx0" brushRef="#br0" timeOffset="1">1019 114 14743 0 0,'-1'2'672'0'0,"-6"7"-267"0"0,-1 1-1 0 0,2 0 0 0 0,0 1 1 0 0,0-1-1 0 0,1 1 0 0 0,0 0 1 0 0,1 0-1 0 0,-6 24 1 0 0,9-30-333 0 0,0-1 1 0 0,0 1 0 0 0,1-1-1 0 0,0 1 1 0 0,0-1-1 0 0,0 1 1 0 0,1-1 0 0 0,-1 1-1 0 0,1-1 1 0 0,0 1 0 0 0,0-1-1 0 0,1 0 1 0 0,-1 0 0 0 0,1 1-1 0 0,0-1 1 0 0,0 0-1 0 0,0 0 1 0 0,1-1 0 0 0,-1 1-1 0 0,1 0 1 0 0,0-1 0 0 0,0 1-1 0 0,0-1 1 0 0,1 0 0 0 0,-1 0-1 0 0,1-1 1 0 0,5 4 0 0 0,16 8-950 0 0,-7-6-4253 0 0,-2-4-1353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0 5983 0 0,'-2'1'5863'0'0,"-5"4"-4096"0"0,0 0-1 0 0,0 1 1 0 0,-11 10 0 0 0,-34 46-919 0 0,36-42-136 0 0,-305 428 2054 0 0,283-387-2703 0 0,-41 90-1 0 0,61-110-96 0 0,2 1 1 0 0,2 0-1 0 0,-13 62 1 0 0,20-69-1476 0 0,4-21 579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7831 0 0,'0'0'603'0'0,"-2"1"-35"0"0,-2 2 392 0 0,0 0 0 0 0,0 1 0 0 0,0 0 0 0 0,0 0 0 0 0,0 0 0 0 0,1 0 1 0 0,0 1-1 0 0,0-1 0 0 0,-4 8 0 0 0,-22 50 1160 0 0,21-42-1813 0 0,-65 152 1076 0 0,-37 80-525 0 0,-55 77-602 0 0,113-234-251 0 0,-35 58-998 0 0,82-146 690 0 0,0-1 0 0 0,0 1 0 0 0,-7 5 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04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180 445 6447 0 0,'0'2'6771'0'0,"-1"5"-5379"0"0,1 0 0 0 0,-1 0 0 0 0,0 0 0 0 0,-2 8 0 0 0,0-6-292 0 0,-1 1-1 0 0,-5 11 0 0 0,-5 4-579 0 0,-19 27 0 0 0,-3 2 662 0 0,-11 35-492 0 0,42-78-720 0 0,0 1-1 0 0,1 1 1 0 0,0-1 0 0 0,1 0 0 0 0,-3 23 0 0 0,6-22-319 0 0</inkml:trace>
  <inkml:trace contextRef="#ctx0" brushRef="#br0" timeOffset="1">582 7 18743 0 0,'0'0'1832'0'0,"-6"-7"-1632"0"0,-2 7-200 0 0,0 6 0 0 0,1 1 64 0 0,2 5-64 0 0,2 2-816 0 0,1 4-176 0 0,2 5-40 0 0,2-2-6272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9215 0 0,'8'-23'859'0'0,"1"1"0"0"0,0-1 0 0 0,2 1-1 0 0,0 1 1 0 0,2 0 0 0 0,0 1 0 0 0,1 0 0 0 0,1 1-1 0 0,1 1 1 0 0,25-24 0 0 0,-31 34-765 0 0,1 1-1 0 0,-1 0 1 0 0,1 1 0 0 0,1 0 0 0 0,-1 0 0 0 0,1 1 0 0 0,0 1-1 0 0,0 0 1 0 0,0 1 0 0 0,1 0 0 0 0,-1 0 0 0 0,1 2-1 0 0,-1 0 1 0 0,1 0 0 0 0,0 1 0 0 0,0 0 0 0 0,23 5-1 0 0,-22-3-27 0 0,1 1-1 0 0,-1 1 0 0 0,0 0 0 0 0,-1 0 0 0 0,1 2 0 0 0,-1 0 0 0 0,0 0 0 0 0,0 1 1 0 0,-1 1-1 0 0,0 0 0 0 0,0 1 0 0 0,-1 0 0 0 0,0 1 0 0 0,-1 0 0 0 0,14 18 1 0 0,-19-22 10 0 0,0 1 1 0 0,-1 0 0 0 0,1 1 0 0 0,-2-1 0 0 0,1 1 0 0 0,-1 0-1 0 0,-1 0 1 0 0,1 0 0 0 0,-1 0 0 0 0,-1 0 0 0 0,1 1 0 0 0,-1 15 0 0 0,-1-16 4 0 0,-1-1 0 0 0,0 1 1 0 0,0-1-1 0 0,0 1 1 0 0,-1-1-1 0 0,-1 0 1 0 0,1 0-1 0 0,-1 0 1 0 0,0 0-1 0 0,-1 0 1 0 0,1 0-1 0 0,-1-1 1 0 0,-1 0-1 0 0,-7 10 1 0 0,-1-4 35 0 0,1 0 1 0 0,-1-1-1 0 0,-1 0 1 0 0,-24 14-1 0 0,-63 29 105 0 0,-59 14-366 0 0,52-29-3530 0 0,88-31-1518 0 0,4-1-1462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 15231 0 0,'0'0'696'0'0,"1"-1"-13"0"0,4-6 957 0 0,-15 11-239 0 0,1 1-1325 0 0,0 0-1 0 0,1 0 0 0 0,-1 0 0 0 0,1 1 1 0 0,1 1-1 0 0,-14 13 0 0 0,-37 49-86 0 0,42-48 11 0 0,2 0 0 0 0,0 1 0 0 0,2 0 0 0 0,0 1 0 0 0,2 1 0 0 0,0 0 0 0 0,-9 37 0 0 0,16-50-9 0 0,1-3 42 0 0,1-1 0 0 0,0 0 1 0 0,0 1-1 0 0,-1 8 0 0 0,2-14-16 0 0,1 0 0 0 0,-1 0-1 0 0,0 0 1 0 0,0 0 0 0 0,1-1 0 0 0,-1 1 0 0 0,1 0 0 0 0,0 0 0 0 0,-1 0 0 0 0,1-1 0 0 0,0 1-1 0 0,0 0 1 0 0,0-1 0 0 0,0 1 0 0 0,0 0 0 0 0,1-1 0 0 0,-1 0 0 0 0,0 1 0 0 0,1-1-1 0 0,-1 0 1 0 0,2 2 0 0 0,4 1 52 0 0,-1-1 0 0 0,1 1 0 0 0,0-1 0 0 0,0-1 0 0 0,0 1 0 0 0,0-1 0 0 0,0 0 0 0 0,0 0-1 0 0,1-1 1 0 0,-1 0 0 0 0,15-1 0 0 0,-11 0-22 0 0,0-1-1 0 0,0-1 1 0 0,0 0 0 0 0,0 0-1 0 0,0-1 1 0 0,-1-1 0 0 0,16-6-1 0 0,-14 3-22 0 0,0 0 1 0 0,0 0-1 0 0,0-1 0 0 0,-1-1 1 0 0,0 0-1 0 0,-1-1 0 0 0,0 1 1 0 0,-1-2-1 0 0,0 0 0 0 0,0 0 0 0 0,-1 0 1 0 0,-1-1-1 0 0,0 0 0 0 0,0-1 1 0 0,-1 0-1 0 0,-1 0 0 0 0,4-14 0 0 0,-7 20-132 0 0,0-1 0 0 0,-1 0-1 0 0,0 1 1 0 0,-1-1-1 0 0,1 0 1 0 0,-1 1-1 0 0,-1-1 1 0 0,0 1-1 0 0,0-1 1 0 0,0 0-1 0 0,-1 1 1 0 0,0 0-1 0 0,0-1 1 0 0,-1 1-1 0 0,0 0 1 0 0,0 0-1 0 0,-1 0 1 0 0,0 1-1 0 0,0-1 1 0 0,-1 1 0 0 0,1 0-1 0 0,-1 0 1 0 0,-1 1-1 0 0,1-1 1 0 0,-1 1-1 0 0,0 0 1 0 0,-13-8-1 0 0,6 6-707 0 0,7 4 225 0 0,1 0 0 0 0,-1 0 0 0 0,1 0 0 0 0,0-1 0 0 0,0 0 0 0 0,-4-4 0 0 0,2 0-1152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7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1123 12 17391 0 0,'-3'-2'101'0'0,"0"1"0"0"0,0-1 0 0 0,0 1 0 0 0,-1 0 0 0 0,1 0 0 0 0,0 0 0 0 0,-1 0 0 0 0,1 0 0 0 0,-1 1 0 0 0,1-1 0 0 0,-1 1 1 0 0,1 0-1 0 0,-1 0 0 0 0,1 1 0 0 0,-1-1 0 0 0,1 1 0 0 0,-1-1 0 0 0,1 1 0 0 0,-1 0 0 0 0,-5 3 0 0 0,-5 3 34 0 0,0 0 1 0 0,1 1 0 0 0,-19 13-1 0 0,28-18 20 0 0,-29 22 145 0 0,2 1 1 0 0,1 2-1 0 0,1 1 1 0 0,2 1-1 0 0,0 1 1 0 0,-40 65-1 0 0,18-12 213 0 0,-68 155 0 0 0,-59 224-210 0 0,142-365-282 0 0,22-65-564 0 0,-1 0 0 0 0,-30 53 0 0 0,41-83 13 0 0,0 0 0 0 0,0 0 1 0 0,-1 0-1 0 0,1 0 0 0 0,-4 2 0 0 0,-2 3-6414 0 0</inkml:trace>
  <inkml:trace contextRef="#ctx0" brushRef="#br0" timeOffset="1">8 781 20735 0 0,'0'0'1584'0'0,"-1"-1"-1085"0"0,-5-3-283 0 0,5 3 334 0 0,5 2-433 0 0,1-1-1 0 0,-1 1 0 0 0,0 0 1 0 0,0 0-1 0 0,5 2 0 0 0,9 2 21 0 0,24 2 206 0 0,80 2-1 0 0,44-13-55 0 0,65-20-466 0 0,-79-2-2990 0 0,-103 16-2356 0 0,-1-3-1602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 15343 0 0,'0'0'1394'0'0,"-2"1"-1150"0"0,-4 2-142 0 0,1 0 0 0 0,-1 1 0 0 0,1 0 0 0 0,0 0 0 0 0,1 1 0 0 0,-1-1 0 0 0,-7 11 0 0 0,-26 42 1037 0 0,23-33-853 0 0,-195 342 2346 0 0,40-1-1586 0 0,100-213-928 0 0,45-99 30 0 0,-2-2 1 0 0,-55 78-1 0 0,46-91 251 0 0,35-36 169 0 0,2-4-495 0 0,31-33-50 0 0,63-55 1 0 0,-62 60-151 0 0,3-3-166 0 0,1 2 1 0 0,1 1-1 0 0,1 3 0 0 0,48-27 0 0 0,-86 54 288 0 0,-1 0 0 0 0,1-1-1 0 0,-1 1 1 0 0,1 0 0 0 0,-1 0 0 0 0,1 0-1 0 0,-1-1 1 0 0,1 1 0 0 0,-1 0 0 0 0,1 0-1 0 0,-1 0 1 0 0,1 0 0 0 0,-1 0-1 0 0,1 0 1 0 0,-1 0 0 0 0,1 0 0 0 0,-1 0-1 0 0,2 0 1 0 0,-1 1 16 0 0,0 0 1 0 0,0 0-1 0 0,0 0 0 0 0,0 0 0 0 0,-1 0 1 0 0,1 0-1 0 0,0 0 0 0 0,0 0 0 0 0,0 0 1 0 0,-1 0-1 0 0,1 0 0 0 0,-1 1 0 0 0,1-1 1 0 0,-1 0-1 0 0,1 0 0 0 0,-1 1 0 0 0,0-1 1 0 0,1 0-1 0 0,-1 1 0 0 0,0-1 0 0 0,0 0 1 0 0,0 2-1 0 0,-2 36 448 0 0,1-31-382 0 0,-20 106 744 0 0,12-78-841 0 0,-4 51 0 0 0,13-82-383 0 0,0 0 0 0 0,0-1 0 0 0,0 1 0 0 0,1 0 0 0 0,0 0 0 0 0,0-1 0 0 0,0 1 0 0 0,4 7 1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8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14855 0 0,'0'0'332'0'0,"-1"1"51"0"0,-4 5-10 0 0,2-3-283 0 0,1 0 1 0 0,-1 0 0 0 0,1 1 0 0 0,-1-1-1 0 0,-1 6 1 0 0,3-8 58 0 0,0 0 0 0 0,0 0 0 0 0,1 0 1 0 0,-1 1-1 0 0,1-1 0 0 0,-1 0 0 0 0,1 0 0 0 0,-1 1 0 0 0,1-1 0 0 0,0 0 0 0 0,0 1 0 0 0,-1-1 0 0 0,1 0 0 0 0,0 1 0 0 0,0-1 0 0 0,0 0 1 0 0,1 1-1 0 0,-1-1 0 0 0,0 0 0 0 0,0 1 0 0 0,1-1 0 0 0,-1 0 0 0 0,1 0 0 0 0,-1 1 0 0 0,1-1 0 0 0,0 0 0 0 0,-1 0 0 0 0,1 0 0 0 0,0 0 0 0 0,0 0 1 0 0,0 0-1 0 0,-1 0 0 0 0,2 1 0 0 0,1 0-50 0 0,0 0 0 0 0,-1-1 0 0 0,1 1 0 0 0,0-1 0 0 0,0 0 0 0 0,0 0 0 0 0,0 0 0 0 0,0 0 0 0 0,0 0 0 0 0,0-1 0 0 0,0 1 0 0 0,0-1 0 0 0,4 0 0 0 0,5-1-128 0 0,1 0 0 0 0,-1 0 1 0 0,1-1-1 0 0,-1-1 0 0 0,0 0 1 0 0,1-1-1 0 0,-2 0 0 0 0,1-1 0 0 0,0 0 1 0 0,-1-1-1 0 0,0 0 0 0 0,-1-1 1 0 0,1 0-1 0 0,15-15 0 0 0,-26 22-23 0 0,1 0-1 0 0,-1 0 1 0 0,0-1-1 0 0,0 1 1 0 0,1 0 0 0 0,-1 0-1 0 0,0-1 1 0 0,0 1-1 0 0,1 0 1 0 0,-1 0-1 0 0,0-1 1 0 0,0 1-1 0 0,0 0 1 0 0,1-1 0 0 0,-1 1-1 0 0,0 0 1 0 0,0-1-1 0 0,0 1 1 0 0,0 0-1 0 0,0-1 1 0 0,0 1-1 0 0,0-1 1 0 0,0 1 0 0 0,0-1-1 0 0,-7 0-249 0 0,-15 8 227 0 0,-10 6 47 0 0,1 2 0 0 0,-55 35-1 0 0,-49 49 1122 0 0,114-82-836 0 0,-34 29 297 0 0,49-40-461 0 0,0 0 0 0 0,0 0-1 0 0,1 1 1 0 0,0-1 0 0 0,0 1-1 0 0,-4 9 1 0 0,8-14-88 0 0,0 0-1 0 0,0 0 0 0 0,0 0 1 0 0,0 0-1 0 0,1 0 1 0 0,-1 0-1 0 0,0 0 1 0 0,1 0-1 0 0,0 0 0 0 0,-1 0 1 0 0,1 1-1 0 0,0-1 1 0 0,0 0-1 0 0,0 0 1 0 0,1 0-1 0 0,-1 0 0 0 0,0 0 1 0 0,1 1-1 0 0,-1-1 1 0 0,1 0-1 0 0,0 0 0 0 0,0 0 1 0 0,0 0-1 0 0,0-1 1 0 0,0 1-1 0 0,0 0 1 0 0,0 0-1 0 0,1-1 0 0 0,-1 1 1 0 0,1 0-1 0 0,-1-1 1 0 0,1 1-1 0 0,-1-1 1 0 0,1 0-1 0 0,0 0 0 0 0,0 1 1 0 0,0-1-1 0 0,0 0 1 0 0,0-1-1 0 0,0 1 1 0 0,0 0-1 0 0,0-1 0 0 0,4 2 1 0 0,4 0-226 0 0,0-1 1 0 0,0 0-1 0 0,0 0 0 0 0,0-1 1 0 0,13-1-1 0 0,27-5-5128 0 0,4-3-1881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6 16415 0 0,'-3'-1'111'0'0,"-1"0"0"0"0,0 0 0 0 0,0 0 0 0 0,1 1 0 0 0,-1-1 0 0 0,0 1 0 0 0,0 0 0 0 0,0 0 0 0 0,0 0 0 0 0,1 0 0 0 0,-1 1 0 0 0,0 0 0 0 0,0 0 0 0 0,1 0 0 0 0,-8 3 0 0 0,-22 8 408 0 0,0 3 0 0 0,2 0 0 0 0,-1 2 0 0 0,2 2 0 0 0,0 1 0 0 0,2 1 0 0 0,-47 44 0 0 0,8-2-247 0 0,58-51-272 0 0,8-12 0 0 0,1 1 0 0 0,-1 0 0 0 0,1-1 0 0 0,0 1 0 0 0,0 0 0 0 0,-1-1 0 0 0,1 1 0 0 0,0 0 0 0 0,0 0 0 0 0,0-1 0 0 0,0 1 0 0 0,0 0 0 0 0,0 1 0 0 0,0-1-5 0 0,0 0 0 0 0,1 0 0 0 0,-1-1-1 0 0,1 1 1 0 0,-1 0 0 0 0,1 0 0 0 0,0 0 0 0 0,-1-1-1 0 0,1 1 1 0 0,0 0 0 0 0,-1-1 0 0 0,1 1 0 0 0,0-1-1 0 0,0 1 1 0 0,0-1 0 0 0,0 1 0 0 0,-1-1 0 0 0,1 1-1 0 0,2-1 1 0 0,19 7-228 0 0,-21-7 214 0 0,68 12-693 0 0,-46-9 578 0 0,-1 0-1 0 0,1 2 1 0 0,-1 1 0 0 0,28 11-1 0 0,-46-15 182 0 0,0 0 1 0 0,0 0-1 0 0,0 0 0 0 0,-1 0 0 0 0,1 1 0 0 0,-1 0 1 0 0,1 0-1 0 0,-1 0 0 0 0,0 0 0 0 0,0 0 0 0 0,0 0 1 0 0,-1 1-1 0 0,1 0 0 0 0,-1-1 0 0 0,0 1 0 0 0,0 0 1 0 0,0 0-1 0 0,-1 0 0 0 0,1 0 0 0 0,-1 1 0 0 0,0-1 1 0 0,1 7-1 0 0,-1-4 70 0 0,-1 0-1 0 0,0-1 1 0 0,-1 1 0 0 0,0 0 0 0 0,0 0-1 0 0,0 0 1 0 0,0-1 0 0 0,-1 1-1 0 0,-1-1 1 0 0,1 1 0 0 0,-1-1 0 0 0,0 0-1 0 0,-6 10 1 0 0,3-7-56 0 0,0 0 0 0 0,0-1 0 0 0,-1 0 0 0 0,0 0 0 0 0,0-1 0 0 0,-1 0 0 0 0,0 0 0 0 0,0-1 0 0 0,-1 0 0 0 0,0-1 0 0 0,0 1 0 0 0,0-2 0 0 0,0 1 0 0 0,-1-1 0 0 0,0-1 0 0 0,1 0 0 0 0,-13 3-1 0 0,0-2 67 0 0,0 0 0 0 0,-37 1-1 0 0,50-5-512 0 0,-1-1-1 0 0,1 1 1 0 0,0-1-1 0 0,-1-1 1 0 0,1 0-1 0 0,0 0 1 0 0,0-1-1 0 0,-16-7 1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5527 0 0,'-2'1'10899'0'0,"-28"37"-5708"0"0,-1-1-3795 0 0,2 1 0 0 0,-26 46 1 0 0,46-68-1364 0 0,1 0-1 0 0,0 0 1 0 0,1 1 0 0 0,2 0 0 0 0,-1 0 0 0 0,2 0 0 0 0,0 1 0 0 0,1 0-1 0 0,1 0 1 0 0,0 22 0 0 0,3-27 397 0 0,0-5-1959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2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 3223 0 0,'0'0'15843'0'0,"-1"2"-14194"0"0,-6 7-1204 0 0,1 1-1 0 0,-2-1 0 0 0,0 0 1 0 0,0-1-1 0 0,-17 14 0 0 0,3-2-59 0 0,1 0-215 0 0,-12 12 77 0 0,-1-1 1 0 0,-72 49 0 0 0,100-76-233 0 0,0 0-1 0 0,0 1 0 0 0,0 0 1 0 0,-9 10-1 0 0,8-5-3 0 0,7-9-9 0 0,0-1 1 0 0,0 1-1 0 0,0-1 0 0 0,0 1 1 0 0,0 0-1 0 0,0-1 0 0 0,0 1 1 0 0,0-1-1 0 0,0 1 1 0 0,0 0-1 0 0,0-1 0 0 0,0 1 1 0 0,1-1-1 0 0,-1 1 0 0 0,0-1 1 0 0,0 1-1 0 0,1 0 0 0 0,1 1-1 0 0,0 1 0 0 0,0-1-1 0 0,0 0 1 0 0,0-1 0 0 0,0 1 0 0 0,0 0-1 0 0,1-1 1 0 0,-1 1 0 0 0,1-1-1 0 0,2 2 1 0 0,33 11-197 0 0,-20-7-37 0 0,-11-5 153 0 0,-1 1-1 0 0,1-1 0 0 0,-1 2 1 0 0,0-1-1 0 0,0 1 1 0 0,0-1-1 0 0,0 2 1 0 0,-1-1-1 0 0,0 1 1 0 0,1-1-1 0 0,-2 2 0 0 0,1-1 1 0 0,-1 0-1 0 0,1 1 1 0 0,-2 0-1 0 0,1 0 1 0 0,0 0-1 0 0,2 7 0 0 0,0 0 120 0 0,1 0-1 0 0,0-1 1 0 0,1 0-1 0 0,0-1 0 0 0,1 0 1 0 0,0 0-1 0 0,1 0 0 0 0,17 13 1 0 0,6 8 1154 0 0,-32-30-57 0 0,-5 9-575 0 0,2-8-515 0 0,0 0-1 0 0,0 0 0 0 0,-1-1 1 0 0,1 1-1 0 0,-1-1 0 0 0,1 1 1 0 0,-1-1-1 0 0,0 0 0 0 0,0 0 1 0 0,1 0-1 0 0,-2-1 0 0 0,1 1 1 0 0,-5 1-1 0 0,-6 2 44 0 0,-27 6-1 0 0,22-6-72 0 0,-115 35-18 0 0,42-12-1789 0 0,63-20 155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3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48 9615 0 0,'3'-4'71'0'0,"4"-4"209"0"0,1 0 0 0 0,-1 1 0 0 0,19-13 4659 0 0,-27 23-4361 0 0,-6 19-45 0 0,-1 1 0 0 0,-2-1 0 0 0,0-1 0 0 0,-15 24 0 0 0,1 0 70 0 0,-34 70 343 0 0,-136 251-316 0 0,95-223-3072 0 0,90-132 756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3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18 382 5983 0 0,'-2'0'464'0'0,"-14"2"7102"0"0,18-3-7044 0 0,14-6-148 0 0,0 1 0 0 0,0 1 0 0 0,0 0 0 0 0,1 1 0 0 0,-1 1 0 0 0,25-2 0 0 0,108 1 913 0 0,-98 5-818 0 0,542-23 1759 0 0,-253-24-1886 0 0,-6-36-94 0 0,16-39-432 0 0,-179 66-1205 0 0,-97 41-4663 0 0,-41 10-27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05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50 9671 0 0,'1'-2'440'0'0,"1"-1"-231"0"0,7-24 190 0 0,-9 27-66 0 0,0-1-1 0 0,0 1 1 0 0,1-1-1 0 0,-1 1 1 0 0,0-1-1 0 0,0 1 0 0 0,0-1 1 0 0,0 0-1 0 0,0 1 1 0 0,0-1-1 0 0,0 1 1 0 0,0-1-1 0 0,0 1 1 0 0,0-1-1 0 0,0 1 1 0 0,0-1-1 0 0,-1 0 0 0 0,1 1 1 0 0,0-1-1 0 0,0 1 1 0 0,-1-1-1 0 0,1 1 1 0 0,0 0-1 0 0,0-1 1 0 0,-1 1-1 0 0,1-1 0 0 0,-1 0 1 0 0,0 1-177 0 0,0-1 0 0 0,0 1 0 0 0,0-1-1 0 0,0 1 1 0 0,0 0 0 0 0,0 0 0 0 0,0-1 0 0 0,0 1 0 0 0,0 0 0 0 0,0 0 0 0 0,-1 0 0 0 0,1 0-1 0 0,-1 1 1 0 0,-4 0-122 0 0,1 0 0 0 0,-1 0 0 0 0,1 1 0 0 0,-9 3 1 0 0,-33 20 53 0 0,-78 55 0 0 0,74-45-78 0 0,41-27-10 0 0,1 0 0 0 0,-1 1 0 0 0,2 0 0 0 0,-1 0 0 0 0,1 1 0 0 0,-12 20 0 0 0,16-24-63 0 0,1 0 1 0 0,0-1-1 0 0,1 1 0 0 0,-1 1 0 0 0,1-1 0 0 0,0 0 1 0 0,1 1-1 0 0,0-1 0 0 0,-1 9 0 0 0,2-13 37 0 0,-1 0 1 0 0,1 1-1 0 0,0-1 0 0 0,0 1 0 0 0,0-1 0 0 0,1 0 1 0 0,-1 1-1 0 0,1-1 0 0 0,-1 0 0 0 0,1 0 0 0 0,0 1 1 0 0,0-1-1 0 0,0 0 0 0 0,0 0 0 0 0,0 0 0 0 0,0 0 1 0 0,1 0-1 0 0,-1 0 0 0 0,0 0 0 0 0,1-1 1 0 0,0 1-1 0 0,-1 0 0 0 0,1-1 0 0 0,0 1 0 0 0,0-1 1 0 0,0 0-1 0 0,0 0 0 0 0,3 2 0 0 0,49 13-667 0 0,-41-13 591 0 0,-1 1 1 0 0,1 0 0 0 0,-1 1-1 0 0,22 11 1 0 0,-27-12 171 0 0,0 1-1 0 0,0 0 1 0 0,0 1-1 0 0,-1 0 1 0 0,0 0-1 0 0,0 0 1 0 0,0 1-1 0 0,-1-1 1 0 0,0 2-1 0 0,0-1 1 0 0,-1 0-1 0 0,4 9 1 0 0,-6-12 46 0 0,-1 0 1 0 0,1 0-1 0 0,-1 1 1 0 0,0-1 0 0 0,0 0-1 0 0,-1 1 1 0 0,1-1 0 0 0,-1 0-1 0 0,0 1 1 0 0,0-1 0 0 0,0 1-1 0 0,-1-1 1 0 0,0 0-1 0 0,0 1 1 0 0,0-1 0 0 0,0 0-1 0 0,0 0 1 0 0,-1 0 0 0 0,0 0-1 0 0,0 0 1 0 0,0 0 0 0 0,0 0-1 0 0,-1-1 1 0 0,1 1-1 0 0,-5 4 1 0 0,-1-2 79 0 0,0 1 0 0 0,-1-1-1 0 0,0 0 1 0 0,0-1 0 0 0,0 0 0 0 0,-1-1-1 0 0,1 0 1 0 0,-1 0 0 0 0,-10 2-1 0 0,1-1-341 0 0,0 0-1 0 0,0-2 0 0 0,0 0 1 0 0,-1-1-1 0 0,1-1 0 0 0,-1-1 1 0 0,-21-3-1 0 0,32 3-294 0 0,-50-7-1101 0 0,19-2-5803 0 0,21 2 697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3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191 217 14479 0 0,'0'0'5012'0'0,"2"2"-4361"0"0,6 2-469 0 0,-1 0 1 0 0,2 0 0 0 0,-1-1-1 0 0,0 0 1 0 0,1-1-1 0 0,-1 1 1 0 0,18 1-1 0 0,66 2 1218 0 0,-80-5-1371 0 0,19-1-179 0 0,0 0 0 0 0,0-2 0 0 0,0-2 0 0 0,58-13-1 0 0,-74 13 85 0 0,1-1-1 0 0,-1-1 1 0 0,0 0-1 0 0,0-1 1 0 0,-1-1-1 0 0,0 0 1 0 0,0-1-1 0 0,-1 0 0 0 0,0-1 1 0 0,-1-1-1 0 0,13-13 1 0 0,-21 20 50 0 0,-1 0 0 0 0,0 0 0 0 0,0 0 1 0 0,0 0-1 0 0,-1-1 0 0 0,0 1 0 0 0,0-1 0 0 0,0 1 1 0 0,0-1-1 0 0,-1 0 0 0 0,1 0 0 0 0,0-5 0 0 0,-2 8-2 0 0,0 0-1 0 0,0-1 0 0 0,0 1 0 0 0,0 0 0 0 0,-1 0 1 0 0,1 0-1 0 0,-1 0 0 0 0,1 0 0 0 0,-1 0 0 0 0,1 0 1 0 0,-1 0-1 0 0,0 0 0 0 0,0 0 0 0 0,0 0 0 0 0,0 0 1 0 0,-1 1-1 0 0,1-1 0 0 0,0 0 0 0 0,-1 1 1 0 0,1-1-1 0 0,-1 1 0 0 0,0-1 0 0 0,1 1 0 0 0,-1 0 1 0 0,0 0-1 0 0,0 0 0 0 0,0 0 0 0 0,0 0 0 0 0,1 0 1 0 0,-5-1-1 0 0,0 0-37 0 0,0 1-1 0 0,0 0 1 0 0,0 0 0 0 0,0 0 0 0 0,-1 0-1 0 0,1 1 1 0 0,0 0 0 0 0,0 1 0 0 0,-1-1-1 0 0,1 1 1 0 0,-9 2 0 0 0,-7 4-58 0 0,-37 15-1 0 0,43-15 114 0 0,-68 31-4 0 0,1 4 1 0 0,-129 90-1 0 0,182-112 66 0 0,1 2 0 0 0,1 2 0 0 0,1 0-1 0 0,-30 35 1 0 0,53-54-14 0 0,0 0-1 0 0,0 1 1 0 0,0 0 0 0 0,1-1-1 0 0,0 1 1 0 0,0 0-1 0 0,0 1 1 0 0,1-1 0 0 0,0 0-1 0 0,-2 12 1 0 0,3-14-17 0 0,1-1-1 0 0,0 1 1 0 0,-1-1 0 0 0,2 1 0 0 0,-1-1 0 0 0,0 1 0 0 0,1-1-1 0 0,0 1 1 0 0,-1-1 0 0 0,2 0 0 0 0,-1 1 0 0 0,0-1 0 0 0,0 0-1 0 0,1 0 1 0 0,0 0 0 0 0,0 0 0 0 0,0 0 0 0 0,0 0 0 0 0,0 0-1 0 0,0-1 1 0 0,1 1 0 0 0,3 2 0 0 0,1 0-7 0 0,0 0 0 0 0,1 0 0 0 0,0-1 0 0 0,-1 0 1 0 0,2-1-1 0 0,-1 1 0 0 0,0-1 0 0 0,1-1 0 0 0,0 0 0 0 0,11 2 0 0 0,3-2-102 0 0,-1 0 0 0 0,44-3 0 0 0,-18-5-1011 0 0,0-3-412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3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27 9671 0 0,'0'0'748'0'0,"-1"-1"-492"0"0,-1-1 86 0 0,0-1 1 0 0,0 1-1 0 0,0 0 0 0 0,-1 0 0 0 0,1 0 0 0 0,-1 1 0 0 0,1-1 0 0 0,-1 1 0 0 0,1-1 0 0 0,-1 1 1 0 0,0 0-1 0 0,0 0 0 0 0,0 0 0 0 0,1 0 0 0 0,-1 0 0 0 0,0 1 0 0 0,0-1 0 0 0,0 1 0 0 0,0 0 1 0 0,0 0-1 0 0,0 0 0 0 0,0 0 0 0 0,0 1 0 0 0,0-1 0 0 0,0 1 0 0 0,-4 1 0 0 0,-8 3 127 0 0,1 0-1 0 0,0 1 1 0 0,-26 14-1 0 0,38-19-528 0 0,-23 14 94 0 0,1 1 0 0 0,1 1-1 0 0,0 1 1 0 0,-39 42 0 0 0,53-51-34 0 0,1 1 0 0 0,-11 17 0 0 0,16-22 0 0 0,0-1 0 0 0,0 1 0 0 0,1 0 0 0 0,0 0 0 0 0,0 0 0 0 0,0 1 0 0 0,1-1 0 0 0,-2 9 0 0 0,3-11-16 0 0,1 0 1 0 0,-1 0-1 0 0,0-1 0 0 0,1 1 0 0 0,0 0 0 0 0,0 0 1 0 0,0-1-1 0 0,0 1 0 0 0,0-1 0 0 0,0 1 0 0 0,1-1 1 0 0,-1 1-1 0 0,1-1 0 0 0,0 0 0 0 0,-1 1 1 0 0,1-1-1 0 0,0 0 0 0 0,5 3 0 0 0,1 2-73 0 0,1-1 0 0 0,0 0 0 0 0,14 8 0 0 0,7 1 42 0 0,-4-2-79 0 0,0 1 0 0 0,37 27 1 0 0,-57-37 108 0 0,0 1-1 0 0,0 0 1 0 0,0 1 0 0 0,-1 0 0 0 0,0 0 0 0 0,0 0 0 0 0,0 0 0 0 0,-1 1 0 0 0,0-1 0 0 0,0 1 0 0 0,-1 0 0 0 0,1 1 0 0 0,-2-1 0 0 0,4 12 0 0 0,-6-17 22 0 0,1 1 0 0 0,-1-1 1 0 0,0 0-1 0 0,0 0 0 0 0,0 1 0 0 0,0-1 0 0 0,0 0 0 0 0,0 1 0 0 0,-1-1 0 0 0,1 0 0 0 0,-1 1 1 0 0,0-1-1 0 0,0 0 0 0 0,1 0 0 0 0,-2 0 0 0 0,0 3 0 0 0,0-2 15 0 0,-1 0 0 0 0,1 0 0 0 0,-1 0 0 0 0,0 0 0 0 0,0-1 0 0 0,0 0 0 0 0,0 1 0 0 0,0-1-1 0 0,-4 2 1 0 0,-7 2 72 0 0,0 0-1 0 0,0-1 0 0 0,-29 7 1 0 0,43-12-92 0 0,-38 9 358 0 0,-73 6 0 0 0,90-14-417 0 0,0-1 1 0 0,0 0 0 0 0,0-1-1 0 0,0-2 1 0 0,-22-5 0 0 0,41 8-87 0 0,1 0 0 0 0,-1 0 1 0 0,1-1-1 0 0,-1 1 0 0 0,1-1 1 0 0,-1 1-1 0 0,1-1 0 0 0,-1 0 1 0 0,1 0-1 0 0,0 1 0 0 0,-1-1 1 0 0,1 0-1 0 0,0 0 0 0 0,0 0 1 0 0,-1 0-1 0 0,1-1 0 0 0,-1 0 1 0 0,-1-13-6774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3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36 19607 0 0,'11'-34'1496'0'0,"-10"33"-830"0"0,-1 3-505 0 0,1 3-112 0 0,-1-1 1 0 0,0 1-1 0 0,-1-1 1 0 0,1 1-1 0 0,-1-1 1 0 0,1 1-1 0 0,-1-1 1 0 0,-2 6-1 0 0,-17 34 174 0 0,15-33-168 0 0,0 0-1 0 0,0 1 0 0 0,-3 11 0 0 0,-6 50 191 0 0,-7 24 22 0 0,-78 199 109 0 0,-18-5-88 0 0,83-209-336 0 0,-3-2-1 0 0,-61 98 1 0 0,70-136-450 0 0,-51 57 1 0 0,26-45-6760 0 0,38-40 542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3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82 14711 0 0,'-7'2'145'0'0,"0"1"0"0"0,0 0 0 0 0,0 1-1 0 0,1-1 1 0 0,0 1 0 0 0,0 0 0 0 0,0 1-1 0 0,0 0 1 0 0,0 0 0 0 0,1 0 0 0 0,-9 11 0 0 0,14-16-32 0 0,-1 1 1 0 0,1 0-1 0 0,-1 0 1 0 0,1-1-1 0 0,-1 1 1 0 0,1 0-1 0 0,0 0 1 0 0,-1 0 0 0 0,1 0-1 0 0,0 0 1 0 0,0 0-1 0 0,0 0 1 0 0,-1-1-1 0 0,1 1 1 0 0,0 0-1 0 0,0 0 1 0 0,0 0-1 0 0,0 0 1 0 0,1 0 0 0 0,-1 0-1 0 0,0 0 1 0 0,0 0-1 0 0,1 1 1 0 0,0 0-6 0 0,0-1 1 0 0,0 0-1 0 0,0 0 1 0 0,0 0-1 0 0,0 0 1 0 0,0 0-1 0 0,0-1 1 0 0,0 1-1 0 0,1 0 1 0 0,-1 0-1 0 0,0-1 1 0 0,1 1-1 0 0,2 0 1 0 0,3 1 166 0 0,1 0 1 0 0,0 0 0 0 0,0-1-1 0 0,11 0 1 0 0,15-1 309 0 0,0-2-1 0 0,66-11 1 0 0,65-26-89 0 0,-130 30-459 0 0,18-5-4 0 0,196-47 94 0 0,3 19-433 0 0,-238 40-102 0 0,0 1-1 0 0,0 0 0 0 0,0 2 1 0 0,0-1-1 0 0,26 6 1 0 0,-17 0-1930 0 0</inkml:trace>
  <inkml:trace contextRef="#ctx0" brushRef="#br0" timeOffset="1">1142 296 18919 0 0,'0'0'1712'0'0,"-1"3"-1409"0"0,-35 105 1809 0 0,28-78-1598 0 0,-1 0 0 0 0,-2-1 0 0 0,-19 37 0 0 0,-5-10-850 0 0,10-20-4097 0 0,19-26-3085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3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8031 0 0,'0'0'872'0'0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3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135 146 919 0 0,'-30'55'385'0'0,"-11"22"1448"0"0,-10 17 6977 0 0,47-87-9764 0 0,-4 8 5222 0 0,17-24-570 0 0,97-107-853 0 0,-97 107-2739 0 0,30-31 149 0 0,2 3 0 0 0,1 1 0 0 0,2 2 1 0 0,94-55-1 0 0,-132 86-262 0 0,-1 0 0 0 0,1 0 0 0 0,0 0 0 0 0,0 1 0 0 0,0 0 0 0 0,1 0 0 0 0,-1 0 0 0 0,1 1 0 0 0,-1 0 0 0 0,12-1-1 0 0,-5 5-34 0 0,-11-1 42 0 0,0-1-1 0 0,-1 0 1 0 0,1 1 0 0 0,-1-1 0 0 0,1 1-1 0 0,-1 0 1 0 0,1-1 0 0 0,-1 1 0 0 0,0 0-1 0 0,0 0 1 0 0,0 0 0 0 0,0 0 0 0 0,0 0-1 0 0,-1 0 1 0 0,1 0 0 0 0,-1 0 0 0 0,1 0-1 0 0,-1 0 1 0 0,1 0 0 0 0,-1 0 0 0 0,0 1-1 0 0,0-1 1 0 0,-1 3 0 0 0,1 4 49 0 0,-1 0-1 0 0,0 0 1 0 0,-1 0 0 0 0,-3 10-1 0 0,-1-1 127 0 0,-1 0-1 0 0,-13 21 0 0 0,9-18 4 0 0,-11 29 0 0 0,20-44-330 0 0,0 0-1 0 0,1 0 0 0 0,0 0 1 0 0,-1 0-1 0 0,2 1 1 0 0,-1-1-1 0 0,1 0 1 0 0,0 0-1 0 0,1 11 0 0 0,3-1-2021 0 0,2-2-5309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3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377 114 4607 0 0,'2'-1'354'0'0,"9"-11"984"0"0,15-21 0 0 0,-19 24 1945 0 0,-1 0 1 0 0,-1-1-1 0 0,7-12 0 0 0,-12 21-3256 0 0,0 1 0 0 0,0 0 0 0 0,1-1 0 0 0,-1 1 0 0 0,0 0 0 0 0,0-1 0 0 0,1 1 0 0 0,-1-1 0 0 0,0 1 0 0 0,0 0 1 0 0,0-1-1 0 0,0 1 0 0 0,0-1 0 0 0,0 1 0 0 0,0-1 0 0 0,0 1 0 0 0,0-1 0 0 0,0 1 0 0 0,0 0 0 0 0,0-1 0 0 0,0 1 0 0 0,0-1 0 0 0,0 1 0 0 0,0-1 0 0 0,0 1 1 0 0,0 0-1 0 0,-1-1 0 0 0,1 1 0 0 0,0-1 0 0 0,0 1 0 0 0,0 0 0 0 0,-1-1 0 0 0,1 1 0 0 0,0 0 0 0 0,-1-1 0 0 0,1 1 0 0 0,0 0 0 0 0,-1-1 0 0 0,1 1 0 0 0,0 0 0 0 0,-1 0 1 0 0,1 0-1 0 0,0-1 0 0 0,-1 1 0 0 0,1 0 0 0 0,-1 0 0 0 0,1 0 0 0 0,-1 0 0 0 0,1 0 0 0 0,0-1 0 0 0,-1 1 0 0 0,1 0 0 0 0,-1 0 0 0 0,1 0 0 0 0,-1 0 0 0 0,0 1 1 0 0,-2-1 146 0 0,-1 1 0 0 0,1-1 1 0 0,0 1-1 0 0,-1 0 1 0 0,-5 2-1 0 0,-11 9-174 0 0,0 0 0 0 0,1 1 0 0 0,0 1 0 0 0,-18 17 0 0 0,25-21 0 0 0,-36 30 0 0 0,-110 97 0 0 0,153-133-9 0 0,0 2 0 0 0,0-1 0 0 0,0 0-1 0 0,1 1 1 0 0,0 0 0 0 0,0 0 0 0 0,0 0-1 0 0,1 1 1 0 0,0-1 0 0 0,-4 14 0 0 0,7-19-7 0 0,0 0 1 0 0,0 0 0 0 0,1 0-1 0 0,-1 0 1 0 0,1 0 0 0 0,-1 0-1 0 0,1 0 1 0 0,0 0 0 0 0,-1 0-1 0 0,1 0 1 0 0,0 0-1 0 0,-1-1 1 0 0,1 1 0 0 0,0 0-1 0 0,0 0 1 0 0,0-1 0 0 0,0 1-1 0 0,0 0 1 0 0,0-1 0 0 0,2 1-1 0 0,0 1-51 0 0,0-1-1 0 0,1 0 0 0 0,-1-1 1 0 0,1 1-1 0 0,-1 0 0 0 0,1-1 1 0 0,0 0-1 0 0,-1 0 0 0 0,1 0 1 0 0,-1 0-1 0 0,1-1 0 0 0,0 1 1 0 0,5-3-1 0 0,2 0-139 0 0,-1 0 0 0 0,1-1-1 0 0,11-7 1 0 0,-5 1 89 0 0,0-1-1 0 0,-1-1 1 0 0,0 0-1 0 0,-1-2 0 0 0,0 1 1 0 0,-1-2-1 0 0,-1 0 1 0 0,0 0-1 0 0,-1-1 1 0 0,17-31-1 0 0,-26 40 105 0 0,-18 40-409 0 0,2 0 1 0 0,1 1 0 0 0,-10 44 0 0 0,-13 108 278 0 0,6-24 527 0 0,6-39 584 0 0,15-70 39 0 0,-3 1 0 0 0,-25 75-1 0 0,-60 94 1602 0 0,91-210-2562 0 0,-1 1 0 0 0,1-1 0 0 0,1 1 1 0 0,1 0-1 0 0,0 0 0 0 0,0 0 0 0 0,2 0 0 0 0,-1 19 1 0 0,2-22-128 0 0,1-1 0 0 0,1 1 0 0 0,0-1 0 0 0,0 1 0 0 0,1-1 0 0 0,0 0 0 0 0,1 0 0 0 0,0 0-1 0 0,0 0 1 0 0,1-1 0 0 0,11 17 0 0 0,-4-11-1266 0 0,22 24-1 0 0,1-7-5643 0 0,-16-17 628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6:34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59 1839 0 0,'0'0'176'0'0,"-2"-11"-176"0"0,0 1 0 0 0,16-22 23208 0 0,-10 26-22648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5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2303 0 0,'0'0'102'0'0,"2"-1"-1"0"0,89-30 12736 0 0,-51 22-9894 0 0,-39 9-2182 0 0,6-2 457 0 0,-5 2-797 0 0,-4 5-367 0 0,1 0-107 0 0,-3 4-228 0 0,-1 1 1 0 0,-9 15-1 0 0,-4 3-5750 0 0,10-16 80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5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1375 0 0,'-2'1'5126'0'0,"-15"7"1674"0"0,17-8-6714 0 0,0 0 1 0 0,0 0-1 0 0,-1 0 1 0 0,1 0-1 0 0,0 0 1 0 0,0 0-1 0 0,-1 0 1 0 0,1 0-1 0 0,0 0 1 0 0,0 0-1 0 0,-1 0 1 0 0,1 0-1 0 0,0 0 1 0 0,0 0-1 0 0,-1 1 1 0 0,1-1-1 0 0,0 0 1 0 0,0 0-1 0 0,-1 0 1 0 0,1 0-1 0 0,0 0 1 0 0,0 1-1 0 0,0-1 1 0 0,-1 0-1 0 0,1 0 1 0 0,0 0-1 0 0,0 0 1 0 0,0 1-1 0 0,0-1 1 0 0,-1 0-1 0 0,1 0 1 0 0,0 1-1 0 0,0-1 1 0 0,0 0-1 0 0,0 0 1 0 0,0 1-1 0 0,0-1 1 0 0,0 0-1 0 0,0 0 1 0 0,0 1-1 0 0,0-1 1 0 0,0 0-1 0 0,0 0 1 0 0,0 1-1 0 0,0-1 1 0 0,0 0-1 0 0,0 1 1 0 0,0-1-1 0 0,0 0 1 0 0,0 0-1 0 0,0 1 1 0 0,0-1 0 0 0,0 0-1 0 0,1 0 1 0 0,-1 0-1 0 0,0 1 1 0 0,0-1-1 0 0,0 0 1 0 0,0 0-1 0 0,1 1 1 0 0,-1-1-1 0 0,0 0 1 0 0,0 0-1 0 0,0 0 1 0 0,1 0-1 0 0,14 11 1438 0 0,14 1-916 0 0,-27-12-432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4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 8207 0 0,'0'0'2552'0'0,"0"1"-2134"0"0,-3 13 120 0 0,-1-1 0 0 0,0 1 0 0 0,0-1 0 0 0,-9 16 0 0 0,-31 52 386 0 0,28-53-745 0 0,-27 42-134 0 0,-19 37-53 0 0,10-2-48 0 0,-100 149-1 0 0,130-227-42 0 0,16-22-147 0 0,1 1 0 0 0,0 1 0 0 0,0-1 1 0 0,-5 9-1 0 0,10-17-927 0 0,0-7-3325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2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11975 0 0,'0'0'923'0'0,"-2"1"-602"0"0,-1-1-75 0 0,0 1 0 0 0,0 0 1 0 0,0 1-1 0 0,-1-1 0 0 0,1 0 0 0 0,0 1 0 0 0,1 0 0 0 0,-1 0 0 0 0,0 0 0 0 0,0 0 0 0 0,-3 4 0 0 0,1-1 51 0 0,0 1-1 0 0,1-1 1 0 0,0 1 0 0 0,1 0 0 0 0,-5 8-1 0 0,-1 7 268 0 0,1 0 0 0 0,-8 33 0 0 0,15-49-491 0 0,-14 58 891 0 0,3 0 0 0 0,-6 103 0 0 0,12 131 300 0 0,6-249-1250 0 0,0-11 8 0 0,5 38 1 0 0,-4-64-29 0 0,1 1 1 0 0,1-1 0 0 0,-1 0-1 0 0,2 0 1 0 0,0-1-1 0 0,0 1 1 0 0,10 18-1 0 0,-11-23 90 0 0,1 0 170 0 0,17 16-12 0 0,-20-21-302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3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36 2303 0 0,'0'0'102'0'0,"-1"-8"20"0"0,1 7 180 0 0,0 0 1 0 0,-1-1-1 0 0,1 1 0 0 0,0 0 0 0 0,-1-1 0 0 0,1 1 0 0 0,-1 0 0 0 0,0-1 0 0 0,1 1 0 0 0,-1 0 0 0 0,0 0 0 0 0,0 0 0 0 0,0 0 0 0 0,1 0 0 0 0,-1 0 0 0 0,-1 0 0 0 0,1 0 0 0 0,0 0 0 0 0,0 0 0 0 0,0 0 0 0 0,0 1 0 0 0,0-1 0 0 0,-1 0 0 0 0,1 1 0 0 0,0-1 0 0 0,-3 0 0 0 0,4 1-240 0 0,-1 0 0 0 0,0 0 0 0 0,1 0 1 0 0,-1 0-1 0 0,0 0 0 0 0,1 0 0 0 0,-1 0 0 0 0,1 0 0 0 0,-1 1 1 0 0,0-1-1 0 0,1 0 0 0 0,-1 0 0 0 0,1 0 0 0 0,-1 1 0 0 0,0-1 1 0 0,1 0-1 0 0,-1 1 0 0 0,1-1 0 0 0,-1 0 0 0 0,1 1 0 0 0,-1-1 1 0 0,1 1-1 0 0,-1 0 0 0 0,-1 0-13 0 0,1 1 0 0 0,0 0 0 0 0,0 0 0 0 0,0-1 0 0 0,1 1 0 0 0,-1 0 0 0 0,-1 4 0 0 0,1 1-10 0 0,-1-1-1 0 0,2 1 1 0 0,-1 0 0 0 0,1 9-1 0 0,0 44 378 0 0,-10 69-1 0 0,5-78-263 0 0,-17 136 286 0 0,3-45-293 0 0,3 13-117 0 0,-34 266 50 0 0,47-402-77 0 0,-24 129 62 0 0,22-127-49 0 0,-2 0 1 0 0,0 1 0 0 0,-1-2 0 0 0,-18 33 0 0 0,22-47 10 0 0,-1 0 1 0 0,0 0 0 0 0,1 0 0 0 0,-9 5 0 0 0,5-2 9 0 0,-4 0-24 0 0,8-8-12 0 0,2-1 1 0 0,-8 0 0 0 0,8-1 6 0 0,0 1 0 0 0,1-1 0 0 0,-1 0 0 0 0,1 1 0 0 0,-1-1 0 0 0,1 0 0 0 0,-1 0 0 0 0,1 0 0 0 0,0 0 0 0 0,-1-1 0 0 0,1 1 0 0 0,0 0 0 0 0,0 0-1 0 0,0-1 1 0 0,0 1 0 0 0,0-1 0 0 0,0 1 0 0 0,0-1 0 0 0,0 1 0 0 0,1-1 0 0 0,-1 1 0 0 0,1-1 0 0 0,-1 0 0 0 0,1-1 0 0 0,-3-7 42 0 0,2 1 0 0 0,-2-20-1 0 0,3 27-48 0 0,0-8-11 0 0,0 1-1 0 0,0 0 1 0 0,1 0 0 0 0,0 0-1 0 0,1 0 1 0 0,0 0 0 0 0,0 0 0 0 0,1 0-1 0 0,0 0 1 0 0,5-8 0 0 0,-6 13 6 0 0,0 0 1 0 0,1 0 0 0 0,-1 0 0 0 0,1 0-1 0 0,0 1 1 0 0,0-1 0 0 0,0 1 0 0 0,1-1-1 0 0,-1 1 1 0 0,1 0 0 0 0,0 0 0 0 0,-1 1-1 0 0,1-1 1 0 0,1 1 0 0 0,-1 0 0 0 0,0 0-1 0 0,0 0 1 0 0,1 1 0 0 0,-1 0 0 0 0,1-1 0 0 0,5 1-1 0 0,6 0-3 0 0,0 0 0 0 0,-1 1-1 0 0,27 4 1 0 0,47 13-44 0 0,-59-10 47 0 0,50 10 65 0 0,50 11 86 0 0,89-3 79 0 0,-209-24-214 0 0,-5-1 7 0 0,1 1-1 0 0,-1 0 0 0 0,1 0 1 0 0,-1 0-1 0 0,9 4 0 0 0,-4-2-37 0 0,-9-3-61 0 0,-1 1 1 0 0,1-1-1 0 0,0 0 0 0 0,-1 1 1 0 0,1-1-1 0 0,-1 1 1 0 0,1-1-1 0 0,-1 0 0 0 0,1 1 1 0 0,-1-1-1 0 0,1 1 0 0 0,-1-1 1 0 0,1 1-1 0 0,-1 0 1 0 0,0-1-1 0 0,1 1 0 0 0,-1-1 1 0 0,0 1-1 0 0,0 0 1 0 0,1-1-1 0 0,-1 1 0 0 0,0 0 1 0 0,0-1-1 0 0,0 1 0 0 0,0 0 1 0 0,0-1-1 0 0,0 1 1 0 0,0 0-1 0 0,0-1 0 0 0,0 1 1 0 0,0 1-1 0 0,0-2 75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3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54 1375 0 0,'-2'2'107'0'0,"-27"29"2569"0"0,-63 52-1 0 0,32-30-837 0 0,36-32-1216 0 0,5-4 387 0 0,-35 38 1 0 0,50-49-862 0 0,-1 0 0 0 0,1 1 0 0 0,0-1 0 0 0,0 1 0 0 0,0 0 0 0 0,1 0-1 0 0,0 0 1 0 0,1 0 0 0 0,0 0 0 0 0,0 1 0 0 0,-1 8 0 0 0,2-13-121 0 0,1 0 0 0 0,0 0 0 0 0,0 0 0 0 0,0 0 0 0 0,0 0-1 0 0,1 0 1 0 0,-1-1 0 0 0,1 1 0 0 0,0 0 0 0 0,0 0 0 0 0,0-1-1 0 0,0 1 1 0 0,0 0 0 0 0,0-1 0 0 0,1 1 0 0 0,-1-1 0 0 0,1 1 0 0 0,0-1-1 0 0,0 0 1 0 0,-1 0 0 0 0,2 0 0 0 0,-1 0 0 0 0,0 0 0 0 0,0 0 0 0 0,1-1-1 0 0,-1 1 1 0 0,0-1 0 0 0,1 1 0 0 0,0-1 0 0 0,-1 0 0 0 0,5 1-1 0 0,1 1 53 0 0,0-2 1 0 0,0 1-1 0 0,0-1 0 0 0,0 0 0 0 0,0 0 0 0 0,0-1 0 0 0,0 0 0 0 0,1-1 0 0 0,15-2 0 0 0,-5-1 66 0 0,0-2 1 0 0,0 0 0 0 0,0 0 0 0 0,-1-2-1 0 0,0 0 1 0 0,19-13 0 0 0,-28 15-119 0 0,0 0 1 0 0,0-1 0 0 0,-1 0-1 0 0,0 0 1 0 0,0-1 0 0 0,0 0 0 0 0,-1-1-1 0 0,-1 1 1 0 0,1-1 0 0 0,-1-1-1 0 0,-1 1 1 0 0,7-16 0 0 0,-8 14-89 0 0,-1 1 0 0 0,0-1 1 0 0,-1 1-1 0 0,0-1 1 0 0,0 0-1 0 0,-2 0 1 0 0,1 0-1 0 0,-1 0 1 0 0,-1 0-1 0 0,0 0 1 0 0,0 0-1 0 0,-1 1 0 0 0,0-1 1 0 0,-1 0-1 0 0,-1 1 1 0 0,1-1-1 0 0,-2 1 1 0 0,1 0-1 0 0,-1 1 1 0 0,-1-1-1 0 0,0 1 0 0 0,0 0 1 0 0,-1 0-1 0 0,0 1 1 0 0,0 0-1 0 0,-1 0 1 0 0,0 1-1 0 0,-11-8 1 0 0,17 13-51 0 0,0 1 0 0 0,0-1 0 0 0,-1 1 0 0 0,1 0 1 0 0,0 0-1 0 0,0 0 0 0 0,-1 0 0 0 0,1 0 1 0 0,-1 1-1 0 0,-4-1 0 0 0,7 2-321 0 0,-2 7-15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3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424 155 3223 0 0,'40'-55'744'0'0,"2"0"6027"0"0,-22 26-4730 0 0,-20 28-2030 0 0,0 1 0 0 0,0-1 0 0 0,0 1 0 0 0,0 0 0 0 0,0-1 0 0 0,1 1 0 0 0,-1-1 0 0 0,0 1 0 0 0,0-1 0 0 0,-1 1 0 0 0,1-1-1 0 0,0 1 1 0 0,0 0 0 0 0,0-1 0 0 0,0 1 0 0 0,0-1 0 0 0,0 1 0 0 0,-1-1 0 0 0,1 1 0 0 0,0 0 0 0 0,0-1 0 0 0,0 1 0 0 0,-1 0 0 0 0,1-1 0 0 0,0 1-1 0 0,-1 0 1 0 0,1-1 0 0 0,0 1 0 0 0,-1 0 0 0 0,1-1 0 0 0,0 1 0 0 0,-1 0 0 0 0,1 0 0 0 0,-1 0 0 0 0,1-1 0 0 0,0 1 0 0 0,-1 0 0 0 0,1 0 0 0 0,-1 0 0 0 0,1 0-1 0 0,-1 0 1 0 0,1 0 0 0 0,0 0 0 0 0,-1 0 0 0 0,1 0 0 0 0,-1 0 0 0 0,-22-1 23 0 0,3 4-2 0 0,1 1 0 0 0,0 1 0 0 0,1 0 0 0 0,-35 16 0 0 0,-68 43 426 0 0,33-16 51 0 0,-61 38 972 0 0,148-86-1471 0 0,1 0 0 0 0,0 0 0 0 0,0 0-1 0 0,-1 0 1 0 0,1 1 0 0 0,0-1 0 0 0,0 0-1 0 0,-1 0 1 0 0,1 0 0 0 0,0 0 0 0 0,0 0-1 0 0,0 1 1 0 0,0-1 0 0 0,-1 0 0 0 0,1 0-1 0 0,0 0 1 0 0,0 1 0 0 0,0-1 0 0 0,0 0-1 0 0,0 0 1 0 0,-1 1 0 0 0,1-1 0 0 0,0 0-1 0 0,0 0 1 0 0,0 1 0 0 0,0-1 0 0 0,0 0-1 0 0,0 0 1 0 0,0 1 0 0 0,0-1 0 0 0,0 0-1 0 0,0 0 1 0 0,0 1 0 0 0,0-1-1 0 0,0 0 1 0 0,0 0 0 0 0,0 1 0 0 0,1-1-1 0 0,-1 0 1 0 0,0 0 0 0 0,0 1 0 0 0,0-1-1 0 0,0 0 1 0 0,0 0 0 0 0,0 0 0 0 0,1 1-1 0 0,-1-1 1 0 0,0 0 0 0 0,0 0 0 0 0,0 0-1 0 0,1 1 1 0 0,-1-1 0 0 0,0 0 0 0 0,0 0-1 0 0,0 0 1 0 0,1 0 0 0 0,-1 0 0 0 0,1 0-1 0 0,11 7 148 0 0,-3-4-96 0 0,0-1-1 0 0,0 0 1 0 0,0-1-1 0 0,0 0 1 0 0,1 0 0 0 0,-1-1-1 0 0,0 0 1 0 0,15-2-1 0 0,3-2 32 0 0,42-13-1 0 0,-55 13-191 0 0,0 0 0 0 0,-1-1 0 0 0,0-1 0 0 0,0 0-1 0 0,21-14 1 0 0,-29 17 36 0 0,0-1-1 0 0,-1 1 0 0 0,0-1 1 0 0,0 0-1 0 0,0-1 0 0 0,0 1 1 0 0,-1-1-1 0 0,1 1 0 0 0,-1-1 1 0 0,0 0-1 0 0,-1 0 1 0 0,1 0-1 0 0,-1-1 0 0 0,0 1 1 0 0,0-1-1 0 0,1-10 0 0 0,-3-23-837 0 0,-1 39 876 0 0,0-1 0 0 0,0 1-1 0 0,0 0 1 0 0,0 0 0 0 0,0 0 0 0 0,0 0 0 0 0,0 0 0 0 0,0 0 0 0 0,0 0 0 0 0,0 0 0 0 0,0 1 0 0 0,0-1 0 0 0,1 0 0 0 0,-1 1 0 0 0,0-1 0 0 0,-1 1 0 0 0,0 1 19 0 0,0 0 0 0 0,0 0 1 0 0,0 0-1 0 0,0 0 0 0 0,1 0 1 0 0,-1 0-1 0 0,1 0 0 0 0,-1 1 0 0 0,1-1 1 0 0,0 1-1 0 0,0-1 0 0 0,0 1 1 0 0,0-1-1 0 0,0 1 0 0 0,1 0 0 0 0,-1 4 1 0 0,-1 5-14 0 0,2-1-1 0 0,0 19 1 0 0,3 5-84 0 0,14 64-1 0 0,-1-15-104 0 0,11 221-1884 0 0,-10-90 1711 0 0,17-2 562 0 0,19 66 701 0 0,-51-264-818 0 0,-1 0 0 0 0,0 1-1 0 0,-2-1 1 0 0,1 0 0 0 0,-5 22 0 0 0,3-31 48 0 0,1 1 1 0 0,-1-1-1 0 0,0 0 1 0 0,0 0 0 0 0,0 0-1 0 0,-1 0 1 0 0,0 0 0 0 0,0-1-1 0 0,-1 1 1 0 0,0-1 0 0 0,0 0-1 0 0,0 0 1 0 0,0 0 0 0 0,-1-1-1 0 0,-6 6 1 0 0,8-8-32 0 0,0 1 0 0 0,-1-1 0 0 0,1 0 0 0 0,0 0-1 0 0,-1 0 1 0 0,0-1 0 0 0,1 1 0 0 0,-1-1 0 0 0,0 0 0 0 0,0 0 0 0 0,0 0 0 0 0,1 0 0 0 0,-1-1 0 0 0,0 0 0 0 0,0 0 0 0 0,0 0-1 0 0,0 0 1 0 0,0 0 0 0 0,0-1 0 0 0,0 0 0 0 0,0 0 0 0 0,0 0 0 0 0,1 0 0 0 0,-1 0 0 0 0,0-1 0 0 0,1 0 0 0 0,-1 0-1 0 0,1 0 1 0 0,-6-4 0 0 0,2 1-26 0 0,1-1 0 0 0,-1 1-1 0 0,1-1 1 0 0,0-1 0 0 0,1 1 0 0 0,-1-1-1 0 0,1 0 1 0 0,1-1 0 0 0,-1 1 0 0 0,-3-10-1 0 0,2 5-217 0 0,1-1 0 0 0,1 0-1 0 0,0-1 1 0 0,1 1 0 0 0,-3-24 0 0 0,3-3-458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3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2759 0 0,'-1'2'6394'0'0,"-10"18"-2393"0"0,-10 22 0 0 0,13-21-3698 0 0,0 0 0 0 0,2 0 1 0 0,0 1-1 0 0,2 0 0 0 0,-3 31 0 0 0,3 98-351 0 0,4-124-1065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3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6535 0 0,'0'0'704'0'0,"12"10"-704"0"0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3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9671 0 0,'0'0'1172'0'0,"-2"0"-276"0"0,-15 9 901 0 0,1 0 0 0 0,-29 21 0 0 0,32-21-1336 0 0,6-2-324 0 0,-1-1-1 0 0,1 1 0 0 0,0 1 0 0 0,0-1 1 0 0,1 1-1 0 0,0 0 0 0 0,0 1 1 0 0,1 0-1 0 0,0 0 0 0 0,0 0 0 0 0,-4 15 1 0 0,-3 13-241 0 0,-13 64-1 0 0,17-65 252 0 0,8-36-147 0 0,-12 68 200 0 0,11-61-164 0 0,0-1 0 0 0,1 1-1 0 0,0-1 1 0 0,1 1 0 0 0,-1 0 0 0 0,1-1 0 0 0,1 1-1 0 0,2 8 1 0 0,4 3 64 0 0,-3-16-85 0 0,-2-1 1 0 0,2 2-2 0 0,-1-1 0 0 0,1 1 0 0 0,0-1-1 0 0,-1-1 1 0 0,1 1 0 0 0,0-1 0 0 0,0 0 0 0 0,0 0 0 0 0,1 0 0 0 0,-1-1 0 0 0,0 0-1 0 0,0 0 1 0 0,10-1 0 0 0,4-2-86 0 0,1-1 0 0 0,23-7-1 0 0,-32 8-43 0 0,40-15-2281 0 0,-39 14 1162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3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34 5063 0 0,'0'0'3442'0'0,"-9"-4"527"0"0,0 5-3744 0 0,1 0 1 0 0,-1 0-1 0 0,1 1 1 0 0,0 0-1 0 0,-1 0 1 0 0,1 1-1 0 0,0 0 0 0 0,0 1 1 0 0,1-1-1 0 0,-1 2 1 0 0,-12 8-1 0 0,-7 7 154 0 0,-40 42-1 0 0,48-44 68 0 0,2-2-168 0 0,-2 1 223 0 0,-27 33 0 0 0,42-45-419 0 0,0 0 1 0 0,0 0-1 0 0,1 1 1 0 0,0 0 0 0 0,0 0-1 0 0,0 0 1 0 0,0 0-1 0 0,1 0 1 0 0,0 0-1 0 0,0 1 1 0 0,0 9 0 0 0,1-14-56 0 0,1 0 0 0 0,0-1 1 0 0,0 1-1 0 0,0 0 0 0 0,0 0 0 0 0,0-1 1 0 0,1 1-1 0 0,-1 0 0 0 0,1 0 1 0 0,-1-1-1 0 0,1 1 0 0 0,-1-1 1 0 0,1 1-1 0 0,0 0 0 0 0,0-1 1 0 0,0 1-1 0 0,0-1 0 0 0,0 0 1 0 0,0 1-1 0 0,0-1 0 0 0,2 1 1 0 0,-1 0 4 0 0,0 0 1 0 0,1-1-1 0 0,-1 0 1 0 0,1 0-1 0 0,-1 0 1 0 0,1 0-1 0 0,0 0 1 0 0,-1 0 0 0 0,1-1-1 0 0,0 1 1 0 0,0-1-1 0 0,2 0 1 0 0,6 0 86 0 0,-1 0 0 0 0,1-1 0 0 0,-1-1 0 0 0,1 0 0 0 0,18-6 0 0 0,-17 4-61 0 0,0 0 0 0 0,-1-1 0 0 0,0-1 0 0 0,0 0 0 0 0,0-1-1 0 0,-1 1 1 0 0,0-2 0 0 0,0 0 0 0 0,12-13 0 0 0,-16 14-82 0 0,-1 1 0 0 0,1-1 0 0 0,-1-1 0 0 0,-1 1-1 0 0,1-1 1 0 0,-1 1 0 0 0,-1-1 0 0 0,1 0 0 0 0,-1-1 0 0 0,-1 1 0 0 0,0-1 0 0 0,0 1 0 0 0,0-1 0 0 0,0-11 0 0 0,-2 8-63 0 0,0 0 1 0 0,0 1 0 0 0,-1-1 0 0 0,-1 0 0 0 0,0 0 0 0 0,-5-16-1 0 0,6 25 36 0 0,0-1-1 0 0,-1 1 0 0 0,1-1 0 0 0,-1 1 0 0 0,0 0 0 0 0,0-1 0 0 0,0 1 0 0 0,0 0 1 0 0,0 0-1 0 0,-1 1 0 0 0,1-1 0 0 0,-1 0 0 0 0,0 1 0 0 0,0-1 0 0 0,0 1 0 0 0,0 0 1 0 0,0 0-1 0 0,-1 0 0 0 0,1 1 0 0 0,-1-1 0 0 0,1 1 0 0 0,-1 0 0 0 0,1 0 0 0 0,-5-1 1 0 0,-2 1-309 0 0,-1 0 1 0 0,1 1 0 0 0,0 0 0 0 0,-1 0 0 0 0,1 1 0 0 0,0 0 0 0 0,0 1 0 0 0,-1 1 0 0 0,-10 3 0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3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414 938 4143 0 0,'1'-2'4331'0'0,"24"-22"409"0"0,-5 5-3583 0 0,-1 0 0 0 0,26-36 1 0 0,-32 35-974 0 0,0 0 0 0 0,-1-1 0 0 0,-1 0 0 0 0,-1-1 0 0 0,0 0 1 0 0,-2-1-1 0 0,-1 0 0 0 0,-1 0 0 0 0,-1 0 0 0 0,-1-1 0 0 0,0 0 0 0 0,-1-42 0 0 0,-5 29-121 0 0,-1-1 0 0 0,-1 1 1 0 0,-3 0-1 0 0,-1 0 0 0 0,-1 1 0 0 0,-2 0 0 0 0,-2 0 0 0 0,-27-53 0 0 0,34 77-63 0 0,-1 1 0 0 0,0-1 0 0 0,-14-14 0 0 0,17 21 0 0 0,0 1 0 0 0,0 0 0 0 0,-1 0 0 0 0,1 1 0 0 0,-1-1 0 0 0,0 1 0 0 0,0 0 0 0 0,0 0 0 0 0,0 1 0 0 0,-9-4 0 0 0,12 6 0 0 0,0-1-1 0 0,0 1 1 0 0,0 0 0 0 0,0 0-1 0 0,0-1 1 0 0,0 1-1 0 0,0 0 1 0 0,0 1 0 0 0,0-1-1 0 0,0 0 1 0 0,0 1-1 0 0,0-1 1 0 0,0 1-1 0 0,0-1 1 0 0,1 1 0 0 0,-5 2-1 0 0,3-1-9 0 0,-1 1 0 0 0,1-1 1 0 0,0 1-1 0 0,-1 0 0 0 0,1 0 0 0 0,0 0 0 0 0,-3 6 0 0 0,-1 2-14 0 0,1-1-1 0 0,0 1 1 0 0,0 1 0 0 0,-6 18-1 0 0,-1 16-3 0 0,1 0 0 0 0,-8 72 0 0 0,4 97-32 0 0,14-67 60 0 0,16 148 0 0 0,-7-208 0 0 0,-4 135 0 0 0,-5-193 0 0 0,-1 0 0 0 0,-1-1 0 0 0,-2 0 0 0 0,-1 1 0 0 0,-2-2 0 0 0,0 1 0 0 0,-2-1 0 0 0,-19 35 0 0 0,-47 61-315 0 0,62-103 205 0 0,-2 0 0 0 0,0-1 0 0 0,-30 27 1 0 0,25-31-409 0 0,22-16 498 0 0,-1 0 0 0 0,1 0 0 0 0,0 0 0 0 0,0 0 0 0 0,-1 0 0 0 0,1 0 1 0 0,0 0-1 0 0,0 0 0 0 0,-1 0 0 0 0,1 0 0 0 0,0 0 0 0 0,-1 0 0 0 0,1 0 0 0 0,0 0 0 0 0,0 0 0 0 0,-1 0 0 0 0,1 0 0 0 0,0 0 0 0 0,-1 0 0 0 0,1-1 0 0 0,0 1 0 0 0,0 0 0 0 0,-1 0 0 0 0,1 0 0 0 0,0 0 0 0 0,0 0 0 0 0,0-1 0 0 0,-1 1 0 0 0,1 0 0 0 0,0 0 1 0 0,0-1-1 0 0,0 1 0 0 0,0 0 0 0 0,-1 0 0 0 0,1 0 0 0 0,0-1 0 0 0,0 1 0 0 0,-4-11-383 0 0,4-5-68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3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95 15055 0 0,'-1'1'162'0'0,"0"1"-1"0"0,0-1 1 0 0,0 1-1 0 0,0 0 0 0 0,0-1 1 0 0,0 1-1 0 0,0 0 1 0 0,1 0-1 0 0,-1 0 0 0 0,0 3 1 0 0,1-4-111 0 0,0 0 1 0 0,0 0-1 0 0,0-1 1 0 0,0 1 0 0 0,1 0-1 0 0,-1-1 1 0 0,0 1-1 0 0,0 0 1 0 0,1-1-1 0 0,-1 1 1 0 0,0 0-1 0 0,1-1 1 0 0,-1 1-1 0 0,1-1 1 0 0,-1 1-1 0 0,1 0 1 0 0,-1-1 0 0 0,1 1-1 0 0,-1-1 1 0 0,1 0-1 0 0,-1 1 1 0 0,1-1-1 0 0,0 1 1 0 0,-1-1-1 0 0,1 0 1 0 0,0 0-1 0 0,-1 1 1 0 0,1-1 0 0 0,0 0-1 0 0,-1 0 1 0 0,1 0-1 0 0,0 0 1 0 0,1 1-1 0 0,7 0 201 0 0,-1 0-1 0 0,1-1 0 0 0,0 0 1 0 0,0 0-1 0 0,-1-1 0 0 0,1 0 0 0 0,9-2 1 0 0,60-20 739 0 0,-58 17-774 0 0,64-22 466 0 0,-10 3-298 0 0,107-22 0 0 0,-155 45-1933 0 0,-24 2-80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4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194 538 7567 0 0,'-1'2'348'0'0,"-32"32"156"0"0,32-33-360 0 0,-14 26 878 0 0,8 0-201 0 0,7-23-751 0 0,-1-1-1 0 0,1 1 1 0 0,-1-1-1 0 0,0 1 0 0 0,-1-1 1 0 0,1 1-1 0 0,-1-1 1 0 0,1 0-1 0 0,-1 1 0 0 0,0-1 1 0 0,0 0-1 0 0,0 0 1 0 0,-1-1-1 0 0,-3 5 0 0 0,3-5 4 0 0,0 0 0 0 0,1 1-1 0 0,-1-2 1 0 0,0 1-1 0 0,-1 0 1 0 0,1-1-1 0 0,0 1 1 0 0,-4 0 0 0 0,6-2 276 0 0,-13-9 760 0 0,12 7-1032 0 0,1-1 0 0 0,0 1 0 0 0,-1 0 0 0 0,1-1-1 0 0,0 1 1 0 0,0-1 0 0 0,1 0 0 0 0,-1 1 0 0 0,0-1-1 0 0,1 0 1 0 0,0 1 0 0 0,-1-1 0 0 0,1 0 0 0 0,0 0-1 0 0,0 1 1 0 0,1-1 0 0 0,-1 0 0 0 0,1 1 0 0 0,-1-1-1 0 0,2-4 1 0 0,3-6 64 0 0,0 0-1 0 0,11-22 0 0 0,-14 31-80 0 0,16-29 80 0 0,2 0 0 0 0,1 1 0 0 0,43-48 0 0 0,87-76-130 0 0,-107 117-10 0 0,1 1 0 0 0,55-35 0 0 0,-72 56 1 0 0,31-15-1 0 0,-45 25-2 0 0,0 1 0 0 0,0 1-1 0 0,1 1 1 0 0,21-5 0 0 0,-32 8-3 0 0,-1 1 1 0 0,0 0 0 0 0,0-1 0 0 0,1 1 0 0 0,-1 1 0 0 0,0-1-1 0 0,0 0 1 0 0,0 1 0 0 0,1-1 0 0 0,-1 1 0 0 0,0 0 0 0 0,0 0-1 0 0,0 0 1 0 0,0 1 0 0 0,5 2 0 0 0,-6-2 1 0 0,0 0 0 0 0,1 0 0 0 0,-1 0 0 0 0,0 0 0 0 0,0 1 0 0 0,-1-1 0 0 0,1 1 0 0 0,0-1 0 0 0,-1 1 0 0 0,0 0 0 0 0,1 0 0 0 0,-1-1 0 0 0,0 1 0 0 0,0 0 0 0 0,-1 0 0 0 0,2 6 0 0 0,-1 7 3 0 0,0 1 0 0 0,0 0 0 0 0,-2 0 0 0 0,0-1 0 0 0,-1 1 0 0 0,-1 0 0 0 0,-5 17 0 0 0,-41 112 0 0 0,47-141 0 0 0,-37 88 184 0 0,-5-2-1 0 0,-78 121 1 0 0,103-180-121 0 0,-88 131 112 0 0,87-136-154 0 0,-1-1-1 0 0,-1-1 1 0 0,-44 38 0 0 0,51-50 0 0 0,-1-2 0 0 0,0 0 0 0 0,0-1 0 0 0,-25 10 0 0 0,33-16-14 0 0,0-1 1 0 0,0 0-1 0 0,-1 0 0 0 0,1-1 0 0 0,-1 0 1 0 0,1-1-1 0 0,-1 0 0 0 0,0 0 0 0 0,1-1 1 0 0,-1 0-1 0 0,-17-3 0 0 0,23 3-35 0 0,-1-1-1 0 0,1 0 0 0 0,0 0 1 0 0,0 0-1 0 0,0-1 0 0 0,-1 1 1 0 0,1-1-1 0 0,1 0 0 0 0,-1 0 1 0 0,0 0-1 0 0,0 0 0 0 0,1 0 1 0 0,-1 0-1 0 0,1-1 0 0 0,0 1 1 0 0,-1-1-1 0 0,1 0 1 0 0,1 0-1 0 0,-1 0 0 0 0,0 1 1 0 0,1-2-1 0 0,-1 1 0 0 0,1 0 1 0 0,0 0-1 0 0,0 0 0 0 0,0-1 1 0 0,0 1-1 0 0,1 0 0 0 0,-1-1 1 0 0,1-4-1 0 0,0 0-138 0 0,0-1-1 0 0,1 0 1 0 0,0 1-1 0 0,0-1 1 0 0,1 1 0 0 0,0 0-1 0 0,1-1 1 0 0,0 1-1 0 0,0 0 1 0 0,1 1-1 0 0,4-9 1 0 0,42-55-1529 0 0,-40 57 1097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0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9215 0 0,'0'0'7151'0'0,"-1"3"-7083"0"0,-2 5-29 0 0,1 1 1 0 0,0 0-1 0 0,1 0 1 0 0,-1 0-1 0 0,1 15 1 0 0,4 50 183 0 0,0-26-70 0 0,-4 41-28 0 0,-3 0-1 0 0,-16 88 1 0 0,15-134-122 0 0,4-28 17 0 0,-1 1-1 0 0,0-1 0 0 0,-1 0 0 0 0,-1 0 1 0 0,0-1-1 0 0,-9 21 0 0 0,5-21-19 0 0,-4 9-122 0 0,11-21-112 0 0,1-5-1762 0 0,3-14 1353 0 0,1 1 0 0 0,6-21 0 0 0,0 4-164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0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52 404 3999 0 0,'0'0'183'0'0,"-2"2"-10"0"0,-18 16 2383 0 0,18-17-1700 0 0,-8 3-168 0 0,8-3 535 0 0,0 0-628 0 0,2-1-1114 0 0,-4 2 198 0 0,4-1 489 0 0,0-1-1 0 0,0 0 1 0 0,0 0 0 0 0,-1 0-1 0 0,1 0 1 0 0,0 0 0 0 0,0 0-1 0 0,-1 0 1 0 0,1 1 0 0 0,0-1-1 0 0,0 0 1 0 0,0 0-1 0 0,-1 0 1 0 0,1 0 0 0 0,0 0-1 0 0,0 0 1 0 0,-1 0 0 0 0,1 0-1 0 0,0 0 1 0 0,0 0-1 0 0,-1-1 1 0 0,1 1 0 0 0,0 0-1 0 0,0 0 1 0 0,-1 0 0 0 0,1 0-1 0 0,-2-1 1342 0 0,2 0-1341 0 0,0 1-1 0 0,0 0 1 0 0,0 0 0 0 0,0 0-1 0 0,0-1 1 0 0,0 1-1 0 0,-1 0 1 0 0,1 0 0 0 0,0-1-1 0 0,0 1 1 0 0,0 0 0 0 0,0-1-1 0 0,-1 0 377 0 0,2-2-310 0 0,-1-2-221 0 0,0 0 1 0 0,1 1 0 0 0,0-1 0 0 0,0 0-1 0 0,0 1 1 0 0,1-1 0 0 0,-1 1 0 0 0,1-1-1 0 0,0 1 1 0 0,1 0 0 0 0,4-7 0 0 0,1-2-5 0 0,2-3-9 0 0,0 1 0 0 0,2 1 0 0 0,-1-1 0 0 0,25-21 0 0 0,61-45 0 0 0,-84 71 0 0 0,21-15 28 0 0,0 2 0 0 0,1 1-1 0 0,2 2 1 0 0,64-27 0 0 0,-85 41 8 0 0,0 1-1 0 0,0 0 1 0 0,21-3-1 0 0,-30 7-18 0 0,-1 0 0 0 0,0 1-1 0 0,1 0 1 0 0,-1 0-1 0 0,0 0 1 0 0,1 1-1 0 0,-1 0 1 0 0,0 0 0 0 0,0 0-1 0 0,0 1 1 0 0,11 5-1 0 0,-14-6-16 0 0,-1 1 0 0 0,1 0 0 0 0,-1 0 0 0 0,0 0 0 0 0,0 0 0 0 0,0 0 0 0 0,0 0 0 0 0,0 1 0 0 0,0-1 0 0 0,-1 1 0 0 0,1-1 0 0 0,-1 1 0 0 0,1 0 0 0 0,-1-1 0 0 0,0 1 0 0 0,0 0 0 0 0,0 0 0 0 0,-1 0 0 0 0,1 0 0 0 0,-1 0 0 0 0,0 0 0 0 0,1 0 0 0 0,-1 0 0 0 0,-1 5 0 0 0,0 3 0 0 0,0-1 0 0 0,0 1 0 0 0,-2 0 0 0 0,1-1 0 0 0,-7 17 0 0 0,0-6 1 0 0,-2 0 0 0 0,0 0 0 0 0,-1-1 0 0 0,-1-1 1 0 0,0 0-1 0 0,-2-1 0 0 0,0-1 0 0 0,-1 0 0 0 0,-34 27 0 0 0,-17 16 52 0 0,47-40-32 0 0,-1-1 1 0 0,-34 24-1 0 0,2-15-145 0 0,18-10 43 0 0,14-7-12 0 0,-35 15-1 0 0,48-25 51 0 0,6-3-50 0 0,10-9-175 0 0,-4 6 173 0 0,1 1 0 0 0,-1 0 0 0 0,9-6 0 0 0,2 3 107 0 0,0 1-1 0 0,0 0 1 0 0,1 1 0 0 0,0 1-1 0 0,0 1 1 0 0,0 0 0 0 0,23-1-1 0 0,-2 2 26 0 0,1 2 0 0 0,39 6 0 0 0,-65-5-22 0 0,1 1-1 0 0,-1 0 1 0 0,0 1-1 0 0,0 1 1 0 0,-1 0-1 0 0,1 0 0 0 0,-1 1 1 0 0,20 12-1 0 0,-24-12-8 0 0,1 0 0 0 0,-1 1-1 0 0,-1 0 1 0 0,1 0 0 0 0,-1 0-1 0 0,0 1 1 0 0,0 0 0 0 0,-1 1-1 0 0,0-1 1 0 0,0 1 0 0 0,-1 0 0 0 0,7 16-1 0 0,-10-19-17 0 0,0-1-1 0 0,1 1 1 0 0,-2 0-1 0 0,1 1 1 0 0,0-1 0 0 0,-1 0-1 0 0,0 0 1 0 0,0 0-1 0 0,-1 0 1 0 0,0 0-1 0 0,1 0 1 0 0,-2 0-1 0 0,1 0 1 0 0,0 0 0 0 0,-1-1-1 0 0,0 1 1 0 0,-5 8-1 0 0,-2 1-32 0 0,0 0 1 0 0,-1 0-1 0 0,0-1 0 0 0,-14 13 0 0 0,10-13 45 0 0,-1 0 0 0 0,-22 14 0 0 0,-3 3 0 0 0,-5 3 109 0 0,-70 39 0 0 0,96-61-103 0 0,3-1 6 0 0,0-1-1 0 0,-1-1 1 0 0,0 0-1 0 0,-33 10 1 0 0,46-17-9 0 0,-1 0 0 0 0,1 0 1 0 0,-1 0-1 0 0,1-1 0 0 0,-1 0 0 0 0,0 0 1 0 0,1 0-1 0 0,-1 0 0 0 0,1-1 0 0 0,-1 1 1 0 0,1-1-1 0 0,-1 0 0 0 0,1-1 0 0 0,-1 1 1 0 0,1-1-1 0 0,0 0 0 0 0,0 0 0 0 0,0 0 0 0 0,0 0 1 0 0,0-1-1 0 0,0 1 0 0 0,1-1 0 0 0,-1 0 1 0 0,-5-7-1 0 0,4 4-39 0 0,1 1 0 0 0,0-1 0 0 0,1 1 0 0 0,0-1 0 0 0,-1 0 1 0 0,2-1-1 0 0,-1 1 0 0 0,1 0 0 0 0,0-1 0 0 0,0 1 0 0 0,1-1 0 0 0,-2-10 0 0 0,3 14-106 0 0,2 1-285 0 0,-1 1 63 0 0,4-5 488 0 0,2 3-4852 0 0,6 0-591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02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205 217 6935 0 0,'0'0'630'0'0,"2"1"-520"0"0,1 0 127 0 0,0 1 0 0 0,1-1 0 0 0,-1 0-1 0 0,1 0 1 0 0,-1 0 0 0 0,1 0 0 0 0,0-1 0 0 0,-1 1-1 0 0,1-1 1 0 0,0 0 0 0 0,5 0 0 0 0,-4-1-107 0 0,-3 1 1262 0 0,5 2-674 0 0,-3-2 2692 0 0,-2-1-3308 0 0,-1 0-1 0 0,0 0 1 0 0,1 0-1 0 0,-1 0 1 0 0,0 0 0 0 0,0 0-1 0 0,0 0 1 0 0,0-1-1 0 0,0 1 1 0 0,0 0-1 0 0,0-1 1 0 0,0 1 0 0 0,0-1-1 0 0,0 1 1 0 0,-1-1-1 0 0,1 1 1 0 0,-1-1-1 0 0,1 1 1 0 0,-1-1-1 0 0,0 1 1 0 0,1-1 0 0 0,-1 0-1 0 0,0-2 1 0 0,0-7-1 0 0,0 1 0 0 0,-2-18 0 0 0,0 12 17 0 0,2-7-114 0 0,0 10-14 0 0,-1 1 1 0 0,-2-19 0 0 0,2 29-32 0 0,1-1 0 0 0,-1 0 0 0 0,0 0 1 0 0,0 1-1 0 0,0-1 0 0 0,0 0 1 0 0,0 1-1 0 0,0-1 0 0 0,-1 1 1 0 0,0 0-1 0 0,1-1 0 0 0,-1 1 1 0 0,0 0-1 0 0,0 0 0 0 0,0 0 1 0 0,-3-2-1 0 0,4 3 11 0 0,0 0 0 0 0,-1 1 0 0 0,1-1 0 0 0,-1 1 0 0 0,1-1 0 0 0,-1 1 0 0 0,1-1 0 0 0,-1 1 0 0 0,1 0 0 0 0,-1-1 0 0 0,0 1 0 0 0,1 0 0 0 0,-1 0 0 0 0,1 0 0 0 0,-1 1 0 0 0,-1-1 0 0 0,-1 1-8 0 0,1 0-1 0 0,-1 0 1 0 0,0 1-1 0 0,1-1 1 0 0,0 1-1 0 0,-6 3 1 0 0,0 1-12 0 0,0 1 1 0 0,0 0 0 0 0,-14 16 0 0 0,6-3 86 0 0,0 1 0 0 0,2 1 0 0 0,0 0 0 0 0,1 1 0 0 0,2 0 1 0 0,0 1-1 0 0,1 1 0 0 0,2 0 0 0 0,1 0 0 0 0,0 1 0 0 0,-4 31 0 0 0,12-54-22 0 0,-1 0 0 0 0,1 0 0 0 0,0 0 0 0 0,0 0 0 0 0,0 1 0 0 0,0-1-1 0 0,0 0 1 0 0,1 0 0 0 0,0 0 0 0 0,-1 0 0 0 0,1 0 0 0 0,0 0 0 0 0,1 0 0 0 0,-1 0 0 0 0,0 0-1 0 0,1 0 1 0 0,1 2 0 0 0,-1-4 9 0 0,-1 1 1 0 0,0-1-1 0 0,0 0 0 0 0,1 0 0 0 0,-1 0 0 0 0,1-1 0 0 0,-1 1 1 0 0,1 0-1 0 0,-1-1 0 0 0,1 1 0 0 0,-1-1 0 0 0,1 1 0 0 0,0-1 0 0 0,-1 1 1 0 0,1-1-1 0 0,3 0 0 0 0,25-3 581 0 0,-19 1-488 0 0,-1-1-1 0 0,1 0 1 0 0,-1-1-1 0 0,0-1 0 0 0,0 1 1 0 0,-1-2-1 0 0,0 1 1 0 0,12-10-1 0 0,8-8-137 0 0,27-29 0 0 0,-28 26-186 0 0,-22 19 63 0 0,0 1-1 0 0,1-1 1 0 0,-2 0 0 0 0,6-9-1 0 0,-8 13-25 0 0,-1-1-1 0 0,0 0 1 0 0,-1 0-1 0 0,1 0 1 0 0,0 0-1 0 0,-1 0 1 0 0,0-1-1 0 0,0 1 1 0 0,-1 0-1 0 0,1-8 1 0 0,-10 22 94 0 0,4-4 147 0 0,1 1 0 0 0,0-1 0 0 0,0 1 0 0 0,1 0 1 0 0,-1 0-1 0 0,2 1 0 0 0,-1-1 0 0 0,-2 15 1 0 0,2-9 32 0 0,2 0 0 0 0,-1 1 1 0 0,2-1-1 0 0,0 18 0 0 0,1-27-87 0 0,0 0 0 0 0,-1 0-1 0 0,1 0 1 0 0,0 0 0 0 0,1 0-1 0 0,-1-1 1 0 0,4 7 0 0 0,4 4-250 0 0,-5-13 45 0 0,-1 0 25 0 0,0 1-187 0 0,-1-1 1 0 0,1 0 0 0 0,0 0 0 0 0,0 0 0 0 0,0 0 0 0 0,4 0 0 0 0,6 1-5325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02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31 5063 0 0,'11'-8'-1942'0'0,"15"-14"13767"0"0,-42 35-9705 0 0,1 2-2043 0 0,-18 20 1 0 0,1-1 14 0 0,18-20-64 0 0,0 1 0 0 0,1 0 0 0 0,1 0 0 0 0,0 1 1 0 0,-17 33-1 0 0,23-35 26 0 0,7-9-57 0 0,0-2 5 0 0,-2-2-2 0 0,1 0 0 0 0,0 0 0 0 0,0 1 0 0 0,0-1 0 0 0,0 0 0 0 0,0 0 0 0 0,0 1 0 0 0,0-1 0 0 0,1 0 0 0 0,-1 0 0 0 0,0 0 0 0 0,1 0 0 0 0,-1 1 0 0 0,1-1 0 0 0,-1 0 0 0 0,1 0 0 0 0,-1 0 0 0 0,1 0 0 0 0,0 0 0 0 0,0 0 0 0 0,-1 0 0 0 0,1 0 0 0 0,0 0 0 0 0,1 0 0 0 0,2 2 0 0 0,3 4 12 0 0,0-1-1 0 0,1 0 1 0 0,-1-1-1 0 0,1 0 0 0 0,1 0 1 0 0,-1-1-1 0 0,1 0 1 0 0,-1 0-1 0 0,18 4 0 0 0,-17-5 47 0 0,1 0 0 0 0,-1 0 0 0 0,-1 1-1 0 0,1 0 1 0 0,-1 0 0 0 0,1 1 0 0 0,-1 0-1 0 0,0 1 1 0 0,-1 0 0 0 0,9 8 0 0 0,-10-7-21 0 0,0 0 0 0 0,-1 0 0 0 0,0 1 0 0 0,0-1 0 0 0,-1 1 1 0 0,0 0-1 0 0,5 14 0 0 0,-8-18-1 0 0,0-1 0 0 0,-1 1 0 0 0,1-1 1 0 0,0 1-1 0 0,-1 0 0 0 0,0-1 0 0 0,0 1 0 0 0,0 0 1 0 0,0-1-1 0 0,-1 1 0 0 0,1 0 0 0 0,-1-1 0 0 0,0 1 0 0 0,0-1 1 0 0,0 1-1 0 0,-1-1 0 0 0,1 1 0 0 0,-1-1 0 0 0,0 0 0 0 0,0 0 1 0 0,-3 4-1 0 0,0-1 15 0 0,0-1 0 0 0,0 0 0 0 0,-1-1 0 0 0,0 1 0 0 0,0-1 1 0 0,0 0-1 0 0,0-1 0 0 0,-1 1 0 0 0,1-1 0 0 0,-1-1 0 0 0,0 1 0 0 0,-10 2 0 0 0,-10 0-53 0 0,-53 5 0 0 0,56-7-127 0 0,20-3 7 0 0,-30 1-380 0 0,32-1 388 0 0,1 0-1 0 0,-1-1 1 0 0,1 1-1 0 0,-1 0 1 0 0,0-1 0 0 0,1 1-1 0 0,-1-1 1 0 0,1 0-1 0 0,0 1 1 0 0,-1-1 0 0 0,1 0-1 0 0,-1 0 1 0 0,1 0-1 0 0,0 0 1 0 0,0 0-1 0 0,-1 0 1 0 0,1-1 0 0 0,-1 0-1 0 0,-2-8-1421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0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146 182 2303 0 0,'0'2'539'0'0,"1"1"386"0"0,0 0 0 0 0,-1 0-1 0 0,1 0 1 0 0,1 0 0 0 0,-1 0 0 0 0,0-1 0 0 0,1 1-1 0 0,-1 0 1 0 0,1-1 0 0 0,0 1 0 0 0,0-1 0 0 0,0 1-1 0 0,4 2 1 0 0,-4-3-673 0 0,1 0-1 0 0,0 0 1 0 0,0 0-1 0 0,-1-1 1 0 0,1 1-1 0 0,0-1 1 0 0,1 0-1 0 0,4 2 1 0 0,2-1 72 0 0,1-1 1 0 0,0 0 0 0 0,-1 0 0 0 0,1-1 0 0 0,0 0 0 0 0,-1-1 0 0 0,12-2 0 0 0,4-2-137 0 0,43-15-1 0 0,-65 19-233 0 0,0-1 0 0 0,0 0 0 0 0,0 0 0 0 0,0-1 1 0 0,0 1-1 0 0,-1-1 0 0 0,1 0 0 0 0,-1 0 0 0 0,1 0 0 0 0,-1 0 0 0 0,0-1 0 0 0,0 1 0 0 0,-1-1 0 0 0,1 1 0 0 0,-1-1 0 0 0,0 0 1 0 0,0 0-1 0 0,0-1 0 0 0,0 1 0 0 0,-1 0 0 0 0,1 0 0 0 0,0-8 0 0 0,-1 6-35 0 0,0 0 1 0 0,0-1-1 0 0,-1 1 0 0 0,0 0 0 0 0,0 0 1 0 0,-1-1-1 0 0,0 1 0 0 0,0 0 0 0 0,0 0 1 0 0,-1-1-1 0 0,1 1 0 0 0,-1 0 0 0 0,-1 1 1 0 0,1-1-1 0 0,-7-10 0 0 0,7 14 38 0 0,0-1-1 0 0,0 1 0 0 0,0 0 0 0 0,-1 0 1 0 0,1 0-1 0 0,0 1 0 0 0,-1-1 1 0 0,1 0-1 0 0,-1 1 0 0 0,0 0 0 0 0,1-1 1 0 0,-1 1-1 0 0,0 0 0 0 0,0 1 1 0 0,0-1-1 0 0,0 0 0 0 0,0 1 1 0 0,0-1-1 0 0,0 1 0 0 0,0 0 0 0 0,0 0 1 0 0,0 0-1 0 0,-3 1 0 0 0,-4 1-32 0 0,1 0 1 0 0,-1 0-1 0 0,1 0 0 0 0,0 1 0 0 0,-17 8 0 0 0,2 2 113 0 0,0 1-1 0 0,1 1 0 0 0,0 1 1 0 0,2 1-1 0 0,0 1 0 0 0,0 1 1 0 0,2 1-1 0 0,1 0 0 0 0,0 2 1 0 0,2 0-1 0 0,-23 38 0 0 0,34-51 49 0 0,0 1-1 0 0,1 0 1 0 0,0 0 0 0 0,1 0-1 0 0,0 1 1 0 0,0-1 0 0 0,-1 21-1 0 0,3-25-60 0 0,1-1 0 0 0,0 1 0 0 0,1 0 0 0 0,-1 0 0 0 0,1-1 0 0 0,0 1 0 0 0,1 0 0 0 0,-1-1 0 0 0,1 1 0 0 0,0-1 0 0 0,0 0 0 0 0,1 1-1 0 0,0-1 1 0 0,0 0 0 0 0,0-1 0 0 0,5 7 0 0 0,-5-8-11 0 0,1 0 0 0 0,-1 0 0 0 0,0 0 1 0 0,1-1-1 0 0,-1 0 0 0 0,1 1 0 0 0,0-1 0 0 0,0-1 0 0 0,0 1 0 0 0,0-1 0 0 0,0 1 0 0 0,0-1 0 0 0,0 0 0 0 0,1-1 1 0 0,7 2-1 0 0,1-2-366 0 0,0 0 1 0 0,-1-1 0 0 0,1 0 0 0 0,14-4-1 0 0,3-2-5815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0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112 388 11719 0 0,'0'0'532'0'0,"2"2"-4"0"0,72 61 1908 0 0,-69-59 412 0 0,-6-3-2480 0 0,-1 1-291 0 0,1-1 0 0 0,-1 0 0 0 0,1 0 1 0 0,-1 0-1 0 0,0 0 0 0 0,1 0 0 0 0,-1 0 0 0 0,0 0 0 0 0,0-1 0 0 0,0 1 0 0 0,0-1 0 0 0,1 1 0 0 0,-1-1 1 0 0,-3 0-1 0 0,0 1 46 0 0,1-2 0 0 0,-1 1 0 0 0,0 0 1 0 0,1-1-1 0 0,-10-2 0 0 0,6 0-25 0 0,-1 0 0 0 0,1 0 0 0 0,0-1 0 0 0,0 0 1 0 0,1-1-1 0 0,-10-6 0 0 0,12 7-91 0 0,0 0 0 0 0,0-1 0 0 0,1 0-1 0 0,-1 0 1 0 0,1 0 0 0 0,0 0 0 0 0,0-1 0 0 0,1 1 0 0 0,-1-1 0 0 0,1 0 0 0 0,1 0 0 0 0,-1 0 0 0 0,1 0-1 0 0,0-1 1 0 0,1 1 0 0 0,-1-1 0 0 0,1 1 0 0 0,0-1 0 0 0,1 1 0 0 0,0-1 0 0 0,0 0 0 0 0,2-11 0 0 0,0 0-148 0 0,1 0 1 0 0,1 0 0 0 0,1 1 0 0 0,1 0 0 0 0,0 0 0 0 0,1 0 0 0 0,14-24 0 0 0,-15 31 87 0 0,1-1 0 0 0,0 1 0 0 0,0 1 0 0 0,1-1 0 0 0,1 1 0 0 0,-1 1 0 0 0,1 0 0 0 0,1 0-1 0 0,0 0 1 0 0,0 2 0 0 0,21-12 0 0 0,-26 16 45 0 0,-1 0 0 0 0,1 1 0 0 0,-1-1-1 0 0,1 1 1 0 0,0 0 0 0 0,-1 1 0 0 0,1-1 0 0 0,0 1-1 0 0,0 0 1 0 0,-1 0 0 0 0,8 2 0 0 0,-5-1 18 0 0,1 1 0 0 0,-1 0 0 0 0,0 1 0 0 0,1-1 0 0 0,-1 1 1 0 0,10 7-1 0 0,-6-3 64 0 0,0 0 0 0 0,-1 1 0 0 0,0 0 0 0 0,0 1 1 0 0,-1 0-1 0 0,0 1 0 0 0,-1 0 0 0 0,8 12 0 0 0,-7-7 34 0 0,-2 0 0 0 0,0 0 0 0 0,0 1 0 0 0,-2 0 0 0 0,0 1 0 0 0,-1-1 0 0 0,3 21 0 0 0,-6-30-107 0 0,0 1-1 0 0,0-1 0 0 0,-1 0 1 0 0,0 0-1 0 0,-1 0 1 0 0,1 0-1 0 0,-1 0 1 0 0,-1 0-1 0 0,1 0 0 0 0,-1 0 1 0 0,-1 0-1 0 0,1 0 1 0 0,-1 0-1 0 0,0-1 1 0 0,0 0-1 0 0,-1 0 0 0 0,0 0 1 0 0,0 0-1 0 0,-1 0 1 0 0,1-1-1 0 0,-9 8 1 0 0,4-5-92 0 0,0 0 0 0 0,-1-1 1 0 0,1 0-1 0 0,-2-1 1 0 0,1 0-1 0 0,-1 0 1 0 0,0-1-1 0 0,0 0 0 0 0,0-1 1 0 0,-1-1-1 0 0,1 0 1 0 0,-14 2-1 0 0,20-4-185 0 0,0 0-175 0 0,0 0 0 0 0,-1-1 1 0 0,1 1-1 0 0,0-1 0 0 0,0 0 0 0 0,0-1 0 0 0,-7 0 1 0 0,-2-4-5436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0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7831 0 0,'0'0'603'0'0,"-2"2"-396"0"0,-9 20 878 0 0,2 0-1 0 0,0 0 1 0 0,1 1 0 0 0,1 0 0 0 0,-5 28 0 0 0,4 6-545 0 0,3 0 1 0 0,2 1-1 0 0,6 69 0 0 0,16 51 575 0 0,-13-120-718 0 0,-3-33-213 0 0,-1 0-1 0 0,-4 45 1 0 0,0-54-155 0 0,0 0 1 0 0,-1 0 0 0 0,-1 0-1 0 0,-1-1 1 0 0,-9 22-1 0 0,-46 83-2865 0 0,59-118 1767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0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7 7367 0 0,'0'0'667'0'0,"-1"0"-547"0"0,-1-1 72 0 0,0 0 0 0 0,0 0-1 0 0,0 0 1 0 0,0 0 0 0 0,0 1 0 0 0,0-1 0 0 0,0 1-1 0 0,-1 0 1 0 0,1-1 0 0 0,0 1 0 0 0,0 0 0 0 0,0 0-1 0 0,0 0 1 0 0,-1 1 0 0 0,1-1 0 0 0,0 0-1 0 0,0 1 1 0 0,-4 1 0 0 0,0 0 293 0 0,-10 2-287 0 0,0 1 0 0 0,0 1 0 0 0,0 0-1 0 0,1 1 1 0 0,0 1 0 0 0,0 0-1 0 0,1 1 1 0 0,0 1 0 0 0,1 0 0 0 0,-16 16-1 0 0,11-9 2 0 0,1 1 0 0 0,1 1-1 0 0,1 0 1 0 0,1 1-1 0 0,1 1 1 0 0,-16 31 0 0 0,23-39 35 0 0,1 0 0 0 0,0 0 0 0 0,1 0 1 0 0,0 1-1 0 0,1-1 0 0 0,1 1 0 0 0,0 0 0 0 0,0 19 1 0 0,2-27-144 0 0,1-1-1 0 0,-1 1 1 0 0,1 0 0 0 0,1 0 0 0 0,-1-1 0 0 0,1 1 0 0 0,-1-1 0 0 0,2 1 0 0 0,4 9-1 0 0,-5-12-56 0 0,1 1-1 0 0,0-1 1 0 0,0 1-1 0 0,0-1 1 0 0,0 0-1 0 0,0 0 1 0 0,1 0-1 0 0,-1-1 1 0 0,1 1-1 0 0,0-1 0 0 0,0 0 1 0 0,-1 0-1 0 0,1 0 1 0 0,6 2-1 0 0,-2-3 25 0 0,-1 1 0 0 0,0-1 0 0 0,0 0-1 0 0,0-1 1 0 0,1 1 0 0 0,-1-2 0 0 0,0 1-1 0 0,1-1 1 0 0,-1 0 0 0 0,0 0 0 0 0,10-4 0 0 0,9-3 148 0 0,40-20 1 0 0,-35 13-169 0 0,-1-2 0 0 0,0 0 1 0 0,32-27-1 0 0,-45 30-68 0 0,-1 0 1 0 0,0-1-1 0 0,-1-1 0 0 0,0 0 1 0 0,-2-1-1 0 0,14-21 0 0 0,-23 32-30 0 0,0-1 1 0 0,-1 1-1 0 0,-1-1 0 0 0,1 1 1 0 0,-1-1-1 0 0,0 0 0 0 0,0 0 1 0 0,-1 0-1 0 0,0 0 0 0 0,0 0 1 0 0,-1-15-1 0 0,0 18-11 0 0,0 0 0 0 0,-1 0 0 0 0,0 0 0 0 0,0-1 0 0 0,0 1 1 0 0,-1 0-1 0 0,1 0 0 0 0,-1 1 0 0 0,0-1 0 0 0,0 0 0 0 0,0 0 0 0 0,-1 1 0 0 0,1-1 0 0 0,-1 1 0 0 0,0 0 1 0 0,0 0-1 0 0,0 0 0 0 0,0 0 0 0 0,0 1 0 0 0,-1-1 0 0 0,-4-2 0 0 0,0 1-15 0 0,-1 0 0 0 0,1 1 0 0 0,-1 0 0 0 0,1 1 0 0 0,-1 0-1 0 0,0 0 1 0 0,0 1 0 0 0,0 0 0 0 0,0 0 0 0 0,0 1 0 0 0,-11 1 0 0 0,-11 2 6 0 0,-57 14 1 0 0,74-13 35 0 0,1 0 0 0 0,0 0 0 0 0,0 1 0 0 0,0 1 0 0 0,-20 11 0 0 0,31-16-117 0 0,21 3-2787 0 0,6-4-2063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0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68 400 6447 0 0,'0'0'298'0'0,"0"2"-10"0"0,-4 4-188 0 0,-4-2 214 0 0,7-3 102 0 0,-1 0-1 0 0,0 0 1 0 0,0-1-1 0 0,0 1 1 0 0,1 0 0 0 0,-1-1-1 0 0,0 0 1 0 0,0 1-1 0 0,0-1 1 0 0,0 0-1 0 0,0 0 1 0 0,0 0-1 0 0,0 0 1 0 0,0-1-1 0 0,1 1 1 0 0,-4-1-1 0 0,3 0-241 0 0,1 0 0 0 0,-1 0 0 0 0,1 0 0 0 0,0 0 0 0 0,0 0 0 0 0,-1 0 0 0 0,1 0 0 0 0,0-1-1 0 0,0 1 1 0 0,0 0 0 0 0,0-1 0 0 0,1 1 0 0 0,-1 0 0 0 0,0-1 0 0 0,0 1 0 0 0,1-1 0 0 0,-1 1 0 0 0,1-1-1 0 0,0 0 1 0 0,-1-2 0 0 0,0-3-80 0 0,0 0 0 0 0,1 1 0 0 0,0-1-1 0 0,1 0 1 0 0,-1 0 0 0 0,1 1 0 0 0,0-1 0 0 0,1 0-1 0 0,-1 1 1 0 0,2-1 0 0 0,-1 1 0 0 0,4-7 0 0 0,0 0-20 0 0,2-1 1 0 0,0 1 0 0 0,0 1 0 0 0,14-16 0 0 0,-5 9-144 0 0,0 2 1 0 0,2 0 0 0 0,0 1 0 0 0,32-21 0 0 0,91-43-911 0 0,-134 75 964 0 0,1 1 1 0 0,0 0 0 0 0,0 1-1 0 0,0 0 1 0 0,18-3 0 0 0,-24 5 46 0 0,-1 1 1 0 0,1-1 0 0 0,-1 1-1 0 0,1 0 1 0 0,-1 0-1 0 0,1 1 1 0 0,-1-1 0 0 0,0 0-1 0 0,1 1 1 0 0,-1-1 0 0 0,1 1-1 0 0,-1 0 1 0 0,0 0 0 0 0,1 0-1 0 0,-1 0 1 0 0,0 0 0 0 0,0 0-1 0 0,0 1 1 0 0,0-1-1 0 0,0 1 1 0 0,0 0 0 0 0,0-1-1 0 0,-1 1 1 0 0,1 0 0 0 0,0 0-1 0 0,-1 0 1 0 0,2 3 0 0 0,2 4 158 0 0,-2-1 0 0 0,1 1 0 0 0,-1 0 0 0 0,-1 0 1 0 0,3 14-1 0 0,2 49 346 0 0,-5-47-472 0 0,5 32 0 0 0,-2-33-40 0 0,1 1-1 0 0,16 39 0 0 0,-18-55-54 0 0,0 0-1 0 0,1 0 1 0 0,0 0-1 0 0,1-1 1 0 0,0 0-1 0 0,0 0 1 0 0,1-1-1 0 0,0 0 1 0 0,14 12-1 0 0,-16-15-175 0 0,-1-1 0 0 0,1 0 0 0 0,0 0 0 0 0,1 0 0 0 0,-1 0 0 0 0,0-1 0 0 0,1 0 0 0 0,-1 0 0 0 0,11 1 0 0 0,3-2-758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3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 9935 0 0,'0'0'455'0'0,"-2"0"-12"0"0,0-1-389 0 0,-1 1 1 0 0,1 0 0 0 0,-1 0 0 0 0,0 0 0 0 0,1 0-1 0 0,-1 0 1 0 0,1 1 0 0 0,-1-1 0 0 0,1 1 0 0 0,-1 0-1 0 0,1-1 1 0 0,-1 1 0 0 0,1 0 0 0 0,0 1 0 0 0,-1-1-1 0 0,1 0 1 0 0,0 1 0 0 0,0-1 0 0 0,0 1 0 0 0,0 0-1 0 0,0-1 1 0 0,0 1 0 0 0,1 0 0 0 0,-1 0 0 0 0,0 0-1 0 0,-1 5 1 0 0,-4 4 315 0 0,1 1 0 0 0,0 0-1 0 0,1 0 1 0 0,-3 14 0 0 0,-5 16 126 0 0,3 2 1 0 0,1-1-1 0 0,-5 69 1 0 0,9 135 445 0 0,14 84-731 0 0,-1-55-96 0 0,-7-214-300 0 0,-3 0 0 0 0,-11 68-1 0 0,13-124-1 0 0,-1 0 0 0 0,0 0 0 0 0,0-1 0 0 0,-1 1 0 0 0,0 0 0 0 0,0-1 0 0 0,0 1 0 0 0,-1-1 0 0 0,0 0 0 0 0,-3 6 0 0 0,-4-3-1312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4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298 256 12407 0 0,'0'0'1126'0'0,"0"2"-929"0"0,-7 65 1732 0 0,8-66-1868 0 0,-1 1 1 0 0,0-1-1 0 0,0 0 0 0 0,0 0 0 0 0,1 0 0 0 0,-1 0 0 0 0,1 0 0 0 0,-1 0 0 0 0,1 1 0 0 0,-1-1 1 0 0,1 0-1 0 0,0 0 0 0 0,0 0 0 0 0,-1-1 0 0 0,1 1 0 0 0,0 0 0 0 0,0 0 0 0 0,0 0 1 0 0,0-1-1 0 0,0 1 0 0 0,0 0 0 0 0,0-1 0 0 0,0 1 0 0 0,0-1 0 0 0,0 1 0 0 0,0-1 1 0 0,0 1-1 0 0,1-1 0 0 0,-1 0 0 0 0,0 0 0 0 0,0 0 0 0 0,0 1 0 0 0,1-1 0 0 0,0 0 1 0 0,5 0 55 0 0,0 0 1 0 0,0 0 0 0 0,-1-1-1 0 0,11-1 1 0 0,-4-1-56 0 0,0-1-1 0 0,0 0 0 0 0,0-1 1 0 0,0 0-1 0 0,-1-1 0 0 0,0-1 1 0 0,0 0-1 0 0,15-12 0 0 0,6-7-303 0 0,42-44 0 0 0,-67 60 83 0 0,0 1 0 0 0,0-1 0 0 0,-1 0-1 0 0,0-1 1 0 0,-1 0 0 0 0,0 0 0 0 0,-1 0-1 0 0,0-1 1 0 0,-1 1 0 0 0,0-1 0 0 0,2-13 0 0 0,-5 23 89 0 0,-1 0 0 0 0,0 0 0 0 0,1 0 1 0 0,-1 1-1 0 0,0-1 0 0 0,0 0 0 0 0,0 0 1 0 0,0 0-1 0 0,-1 0 0 0 0,1 0 1 0 0,-1 0-1 0 0,1 0 0 0 0,-1 0 0 0 0,1 1 1 0 0,-1-1-1 0 0,0 0 0 0 0,0 0 0 0 0,-2-2 1 0 0,2 3 15 0 0,0 0-1 0 0,-1-1 1 0 0,1 2 0 0 0,0-1 0 0 0,-1 0 0 0 0,1 0 0 0 0,-1 0 0 0 0,1 1 0 0 0,-1-1 0 0 0,1 1 0 0 0,-1-1-1 0 0,0 1 1 0 0,1 0 0 0 0,-1-1 0 0 0,1 1 0 0 0,-1 0 0 0 0,0 0 0 0 0,1 0 0 0 0,-1 0 0 0 0,0 1-1 0 0,1-1 1 0 0,-3 1 0 0 0,-15 4-146 0 0,1 1 0 0 0,0 1 0 0 0,1 1-1 0 0,-21 12 1 0 0,15-8 209 0 0,-46 23 635 0 0,2 3-1 0 0,-64 48 0 0 0,108-69-315 0 0,1 2 1 0 0,1 0-1 0 0,0 1 1 0 0,2 1-1 0 0,0 0 0 0 0,1 2 1 0 0,2 0-1 0 0,-26 47 1 0 0,36-57-215 0 0,0 0 0 0 0,-6 26 1 0 0,11-33-90 0 0,-1 1 0 0 0,1-1 0 0 0,0 1 1 0 0,1-1-1 0 0,0 1 0 0 0,0 0 1 0 0,0-1-1 0 0,3 10 0 0 0,-3-13-23 0 0,1 0 0 0 0,0-1-1 0 0,0 1 1 0 0,1 0 0 0 0,-1-1 0 0 0,1 1-1 0 0,-1-1 1 0 0,1 1 0 0 0,0-1-1 0 0,0 0 1 0 0,0 0 0 0 0,0 0 0 0 0,0 0-1 0 0,0 0 1 0 0,1-1 0 0 0,-1 1-1 0 0,0 0 1 0 0,1-1 0 0 0,0 0 0 0 0,-1 0-1 0 0,1 0 1 0 0,0 0 0 0 0,-1 0-1 0 0,1 0 1 0 0,0-1 0 0 0,0 1 0 0 0,3-1-1 0 0,6 1 2 0 0,-1 0 0 0 0,0-1-1 0 0,1-1 1 0 0,-1 0 0 0 0,19-4-1 0 0,-4-2-2548 0 0,35-12-1 0 0,-12 0-3208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3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22 5527 0 0,'0'0'423'0'0,"-8"-6"5645"0"0,33 1-2914 0 0,-4 0-3009 0 0,38 1 1007 0 0,0 3 0 0 0,90 9 0 0 0,117 29 540 0 0,-247-34-1654 0 0,17 4-361 0 0,33 4 980 0 0,-60-10-1571 0 0,-1-1 1 0 0,0 0 0 0 0,1 0 0 0 0,-1-1 0 0 0,1 0 0 0 0,8-3 0 0 0,3-3-5301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3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8751 0 0,'0'0'674'0'0,"-1"0"-438"0"0,-1 0-123 0 0,1 0-1 0 0,-1 1 1 0 0,1-1 0 0 0,-1 0 0 0 0,1 0 0 0 0,0 1 0 0 0,-1-1 0 0 0,1 1-1 0 0,-1-1 1 0 0,1 1 0 0 0,0 0 0 0 0,0 0 0 0 0,-1-1 0 0 0,1 1 0 0 0,0 0-1 0 0,0 0 1 0 0,0 0 0 0 0,0 0 0 0 0,0 0 0 0 0,0 0 0 0 0,0 1 0 0 0,0-1-1 0 0,0 0 1 0 0,1 0 0 0 0,-1 1 0 0 0,0-1 0 0 0,0 3 0 0 0,0-2 115 0 0,-3 9 209 0 0,0 0 0 0 0,0 0 0 0 0,1 0 1 0 0,-2 18-1 0 0,-3 50-81 0 0,6-48-129 0 0,1 494 714 0 0,10 49-781 0 0,-10-536 36 0 0,-1 0-1 0 0,-1-1 1 0 0,-3 0-1 0 0,-19 73 1 0 0,22-102 73 0 0,0-1 0 0 0,0 1 0 0 0,0-1 0 0 0,-1 0 0 0 0,0 0 1 0 0,-1 0-1 0 0,-8 11 0 0 0,12-17 744 0 0,-2-3-610 0 0,3 2-397 0 0,-1 0 0 0 0,1 0 1 0 0,0 0-1 0 0,0 0 0 0 0,-1 0 1 0 0,1 0-1 0 0,0 0 0 0 0,0 0 1 0 0,-1 0-1 0 0,1 0 0 0 0,0 0 1 0 0,0-1-1 0 0,0 1 0 0 0,-1 0 1 0 0,1 0-1 0 0,0 0 0 0 0,0 0 1 0 0,0 0-1 0 0,-1-1 0 0 0,1 1 1 0 0,0 0-1 0 0,0 0 0 0 0,0 0 1 0 0,0-1-1 0 0,0 1 0 0 0,-1 0 1 0 0,1 0-1 0 0,0-1 0 0 0,0 1 0 0 0,0 0 1 0 0,-1-4 4 0 0,1 1 0 0 0,0 0 1 0 0,-1 0-1 0 0,1 0 0 0 0,1 0 0 0 0,-1 0 1 0 0,0-1-1 0 0,1 1 0 0 0,-1 0 0 0 0,1 0 0 0 0,2-6 1 0 0,18-35-333 0 0,-12 25 211 0 0,51-91-1437 0 0,-51 96 995 0 0,1 0 1 0 0,0 0-1 0 0,1 2 0 0 0,0-1 0 0 0,18-15 1 0 0,-27 27 356 0 0,6 14 264 0 0,-4-4 42 0 0,1 0 0 0 0,-1 1 0 0 0,-1-1 0 0 0,0 1 0 0 0,3 13 0 0 0,4 54 324 0 0,-2-15-282 0 0,-6-46-130 0 0,2-1 0 0 0,8 26 0 0 0,-10-37-71 0 0,0 1 1 0 0,0-1-1 0 0,0 0 0 0 0,1 1 1 0 0,-1-1-1 0 0,1-1 0 0 0,0 1 0 0 0,0 0 1 0 0,0-1-1 0 0,0 1 0 0 0,1-1 1 0 0,7 5-1 0 0,-9-7-135 0 0,-1-1 1 0 0,0 0-1 0 0,1 0 0 0 0,-1 1 0 0 0,0-1 1 0 0,1 0-1 0 0,-1 0 0 0 0,1 0 1 0 0,-1-1-1 0 0,1 1 0 0 0,-1 0 1 0 0,0 0-1 0 0,1-1 0 0 0,-1 1 1 0 0,0-1-1 0 0,1 1 0 0 0,1-2 1 0 0,-3 2 105 0 0,12-8-1645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3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 3679 0 0,'1'1'284'0'0,"19"35"1197"0"0,-9-16 1521 0 0,0 0 0 0 0,17 20 0 0 0,-23-34-2699 0 0,0 0 0 0 0,12 10 0 0 0,-14-14-195 0 0,0 0 0 0 0,-1-1 0 0 0,1 1 1 0 0,0-1-1 0 0,0 0 0 0 0,0 0 0 0 0,0 0 0 0 0,0 0 0 0 0,0 0 0 0 0,0-1 0 0 0,0 1 0 0 0,1-1 0 0 0,-1 0 0 0 0,0 0 0 0 0,0 0 0 0 0,0 0 1 0 0,0-1-1 0 0,1 1 0 0 0,-1-1 0 0 0,5-2 0 0 0,5-1 294 0 0,-1-1 0 0 0,1-1 0 0 0,16-10 1 0 0,-29 16-394 0 0,7-4 50 0 0,0-1 0 0 0,-1 0-1 0 0,0 0 1 0 0,0 0 0 0 0,9-11-1 0 0,-2 0-101 0 0,-12 11 13 0 0,-1 2 3 0 0,0-1-33 0 0,1 1 1 0 0,-1-1-1 0 0,1 0 0 0 0,-1 1 0 0 0,0-1 0 0 0,-1 1 1 0 0,1-1-1 0 0,-1 1 0 0 0,1-1 0 0 0,-1 1 0 0 0,0-1 1 0 0,0 1-1 0 0,-1-1 0 0 0,1 1 0 0 0,-1 0 0 0 0,1 0 1 0 0,-5-6-1 0 0,4 7 21 0 0,1 0 1 0 0,-1 1-1 0 0,1-1 1 0 0,-1 0-1 0 0,0 1 1 0 0,1-1 0 0 0,-1 1-1 0 0,0 0 1 0 0,0-1-1 0 0,0 1 1 0 0,0 0-1 0 0,-1 0 1 0 0,1 0-1 0 0,0 0 1 0 0,0 1-1 0 0,-1-1 1 0 0,1 1-1 0 0,0-1 1 0 0,-1 1 0 0 0,1 0-1 0 0,0 0 1 0 0,-1 0-1 0 0,1 0 1 0 0,0 0-1 0 0,-1 1 1 0 0,1-1-1 0 0,-4 2 1 0 0,-13 6 163 0 0,1 0-1 0 0,0 2 1 0 0,0 0 0 0 0,1 1-1 0 0,0 1 1 0 0,1 0 0 0 0,1 1-1 0 0,0 1 1 0 0,-17 21 0 0 0,27-30-46 0 0,1 0 0 0 0,1 0 1 0 0,-1 1-1 0 0,1-1 1 0 0,0 1-1 0 0,0 0 1 0 0,1 0-1 0 0,-1 0 1 0 0,1 0-1 0 0,-1 11 0 0 0,2-13-60 0 0,1-1-1 0 0,-1 1 0 0 0,1 0 0 0 0,0-1 0 0 0,0 1 1 0 0,1 0-1 0 0,-1-1 0 0 0,1 1 0 0 0,0-1 0 0 0,0 1 1 0 0,0-1-1 0 0,0 1 0 0 0,1-1 0 0 0,-1 1 0 0 0,1-1 1 0 0,0 0-1 0 0,0 0 0 0 0,0 0 0 0 0,1 0 0 0 0,2 3 1 0 0,1-1 9 0 0,1 1 1 0 0,0-1 0 0 0,0 0 0 0 0,0-1 0 0 0,1 0 0 0 0,0 0-1 0 0,0 0 1 0 0,0-1 0 0 0,0 0 0 0 0,0-1 0 0 0,9 2 0 0 0,15 2 61 0 0,53 1 1 0 0,-53-5-182 0 0,-17-1-157 0 0,15 2-685 0 0,-10-1-3930 0 0,-6 2-1267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38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696 269 8375 0 0,'0'0'6624'0'0,"2"-1"-6517"0"0,5-3-65 0 0,0-1 0 0 0,0 0 1 0 0,0-1-1 0 0,0 1 0 0 0,-1-1 0 0 0,0-1 1 0 0,0 1-1 0 0,0-1 0 0 0,-1 0 0 0 0,5-9 0 0 0,-4 6 10 0 0,0-1 0 0 0,0 0 0 0 0,-1-1-1 0 0,-1 0 1 0 0,0 1 0 0 0,4-22 0 0 0,-7 30-60 0 0,-1-1 0 0 0,1 1 0 0 0,-1 0 0 0 0,0-1 0 0 0,0 1 1 0 0,0 0-1 0 0,-1-1 0 0 0,0 1 0 0 0,1 0 0 0 0,-1-1 0 0 0,0 1 0 0 0,0 0 1 0 0,-1 0-1 0 0,1 0 0 0 0,0 0 0 0 0,-1 0 0 0 0,0 0 0 0 0,0 0 1 0 0,0 0-1 0 0,0 1 0 0 0,-3-4 0 0 0,2 4-19 0 0,0 0 0 0 0,0-1 0 0 0,-1 1 0 0 0,1 0 0 0 0,0 1 0 0 0,-1-1 0 0 0,1 1 0 0 0,-1-1 0 0 0,1 1 0 0 0,-1 0 0 0 0,0 0 0 0 0,0 1 0 0 0,1-1 0 0 0,-1 1 0 0 0,0 0 0 0 0,0 0 0 0 0,1 0 0 0 0,-8 1 0 0 0,-4 3-14 0 0,1-1 0 0 0,0 2 1 0 0,1 0-1 0 0,-1 1 0 0 0,1 0 0 0 0,0 1 0 0 0,0 0 0 0 0,-17 14 0 0 0,-5 6-31 0 0,-47 50 0 0 0,21-17 91 0 0,-170 187 266 0 0,209-219-255 0 0,1 1 0 0 0,2 0 0 0 0,0 2 0 0 0,3 0-1 0 0,0 2 1 0 0,2-1 0 0 0,-14 48 0 0 0,25-67-12 0 0,0-1 0 0 0,1 1 0 0 0,0 0 0 0 0,1-1 0 0 0,1 1 0 0 0,0 0 0 0 0,1 0 0 0 0,0-1 0 0 0,4 21 0 0 0,-3-26 20 0 0,0-1 0 0 0,0 1 0 0 0,1-1 0 0 0,0 1 0 0 0,0-1 0 0 0,1 0 0 0 0,-1 0 0 0 0,1 0 0 0 0,0-1 0 0 0,1 1 0 0 0,-1-1 0 0 0,1 0 0 0 0,0 0 0 0 0,1-1 0 0 0,-1 0 0 0 0,1 0 0 0 0,0 0 0 0 0,0 0 0 0 0,7 2 0 0 0,2 0 203 0 0,1 0 0 0 0,-1-2 0 0 0,1 0 0 0 0,0 0 1 0 0,1-2-1 0 0,24 2 0 0 0,-7-4 278 0 0,-1-1 0 0 0,42-6 0 0 0,-36 2-290 0 0,0-3 0 0 0,0-1-1 0 0,66-25 1 0 0,-101 33-240 0 0,-1-1 0 0 0,1 0 0 0 0,-1 0 0 0 0,0 0-1 0 0,1 0 1 0 0,-1-1 0 0 0,0 1 0 0 0,-1-1 0 0 0,1 0 0 0 0,3-4 0 0 0,7-13-1380 0 0,-3-3-3869 0 0,-4 10-602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3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65 639 7367 0 0,'0'0'568'0'0,"-1"1"-373"0"0,-13 29 1178 0 0,13-28 147 0 0,-14 16 6050 0 0,13-19-7382 0 0,0 0 0 0 0,1 1 1 0 0,-1-1-1 0 0,0 0 1 0 0,1 0-1 0 0,-1 0 0 0 0,1 0 1 0 0,-1-1-1 0 0,0 0 1 0 0,-1-2-36 0 0,1-1 1 0 0,0 1 0 0 0,0-1-1 0 0,1 1 1 0 0,0-1 0 0 0,-1 0-1 0 0,1 0 1 0 0,0-5 0 0 0,0-4 111 0 0,1-23 0 0 0,2 7-190 0 0,2 0-1 0 0,1 1 1 0 0,2-1 0 0 0,12-35 0 0 0,50-111 269 0 0,-64 162-341 0 0,5-7-31 0 0,0 0 0 0 0,2 0 0 0 0,14-21 0 0 0,-17 30 2 0 0,0 1 0 0 0,1 0-1 0 0,0 0 1 0 0,1 1 0 0 0,0 0-1 0 0,15-9 1 0 0,-22 16-64 0 0,-1 1 0 0 0,1 0-1 0 0,0 0 1 0 0,0 1 0 0 0,0-1 0 0 0,0 1-1 0 0,0 0 1 0 0,0 0 0 0 0,0 0 0 0 0,0 0-1 0 0,0 1 1 0 0,1-1 0 0 0,3 1 0 0 0,-4 1-629 0 0,0-1 1 0 0,0 1-1 0 0,-1 0 1 0 0,1 0-1 0 0,0 0 1 0 0,-1 0 0 0 0,1 1-1 0 0,-1-1 1 0 0,4 3-1 0 0,11 8-5481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3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 6911 0 0,'0'0'623'0'0,"-8"-2"-502"0"0,5 1 409 0 0,1 1 0 0 0,-1 0 1 0 0,0-1-1 0 0,0 1 0 0 0,1 1 0 0 0,-1-1 0 0 0,0 0 0 0 0,1 1 0 0 0,-1-1 0 0 0,0 1 0 0 0,1 0 0 0 0,-1-1 0 0 0,-4 3 0 0 0,3 0 262 0 0,-1 0 0 0 0,1 0-1 0 0,-1 0 1 0 0,1 0 0 0 0,0 1-1 0 0,-6 6 1 0 0,4-3-67 0 0,0 1 0 0 0,0 0 1 0 0,-4 9-1 0 0,6-9-893 0 0,0 0 0 0 0,-5 15 0 0 0,6-10 244 0 0,0 1 1 0 0,1-1-1 0 0,1 0 0 0 0,0 0 0 0 0,1 1 1 0 0,0-1-1 0 0,1 0 0 0 0,4 17 0 0 0,-1-5-185 0 0,3-1 0 0 0,0 1 0 0 0,14 31-1 0 0,-4-24-4791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3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111 119 4607 0 0,'60'-82'2473'0'0,"-37"51"-2259"0"0,-22 31-67 0 0,-1-1 0 0 0,0 1 0 0 0,0 0 0 0 0,1-1 0 0 0,-1 1 0 0 0,0 0 0 0 0,0-1 0 0 0,1 1 0 0 0,-1 0 0 0 0,0-1 0 0 0,1 1 0 0 0,-1 0 0 0 0,1 0 0 0 0,-1-1 0 0 0,0 1 0 0 0,1 0 0 0 0,-1 0 0 0 0,1 0 0 0 0,-1-1 0 0 0,0 1 0 0 0,1 0 0 0 0,-1 0 0 0 0,1 0 0 0 0,-1 0 0 0 0,1 0 0 0 0,-1 0 0 0 0,1 0 0 0 0,-1 0 0 0 0,1 0 0 0 0,0 1-47 0 0,0-1-1 0 0,-1 1 1 0 0,1-1 0 0 0,0 1 0 0 0,-1-1-1 0 0,1 1 1 0 0,-1 0 0 0 0,1-1 0 0 0,-1 1-1 0 0,1 0 1 0 0,-1 0 0 0 0,1-1-1 0 0,-1 1 1 0 0,1 1 0 0 0,8 30 946 0 0,-8-31-965 0 0,1 13 338 0 0,-1 0 0 0 0,0 0 0 0 0,0 0 0 0 0,-2 14 0 0 0,-9 59 988 0 0,8-70-1157 0 0,-54 282 2927 0 0,0 2-1461 0 0,30-33-1313 0 0,21-198-367 0 0,-17 84 0 0 0,18-135-788 0 0,0-1 0 0 0,-2 0 0 0 0,0-1 0 0 0,-1 1 0 0 0,-11 20 0 0 0,12-28-6240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3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63 160 13359 0 0,'-63'-18'3630'0'0,"65"17"-2426"0"0,90-31-344 0 0,2 3 0 0 0,0 4 0 0 0,139-17 0 0 0,-187 36-715 0 0,74 0 0 0 0,-98 6-798 0 0,-1 2-1 0 0,1 0 1 0 0,-1 1 0 0 0,1 2-1 0 0,33 10 1 0 0,-37-7-1455 0 0</inkml:trace>
  <inkml:trace contextRef="#ctx0" brushRef="#br0" timeOffset="1">958 201 13415 0 0,'0'0'1216'0'0,"0"2"-1000"0"0,-5 132 6340 0 0,0 5-3468 0 0,6-48-3811 0 0,0-50-3295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4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0,'0'0'1152'0'0,"2"13"-1368"0"0</inkml:trace>
  <inkml:trace contextRef="#ctx0" brushRef="#br0" timeOffset="1">420 345 10135 0 0,'0'0'778'0'0,"0"-2"-506"0"0,4-4 2541 0 0,-17 9 120 0 0,5 0-2675 0 0,-1 0-1 0 0,1 1 1 0 0,1 1-1 0 0,-1-1 0 0 0,0 1 1 0 0,-6 6-1 0 0,-7 4 105 0 0,-11 7-65 0 0,0 2 0 0 0,1 1-1 0 0,2 1 1 0 0,0 2 0 0 0,2 0 0 0 0,1 2-1 0 0,2 1 1 0 0,-31 51 0 0 0,50-74-283 0 0,1 0 0 0 0,0 0 0 0 0,0 0 0 0 0,1 1 0 0 0,0-1 0 0 0,0 1 0 0 0,1 0 0 0 0,0 0 0 0 0,-1 14 0 0 0,4-22-8 0 0,-1 0 0 0 0,0 0 0 0 0,0 0 0 0 0,1-1 0 0 0,-1 1 0 0 0,0 0 0 0 0,1 0 0 0 0,-1-1 0 0 0,0 1 0 0 0,1 0 0 0 0,-1-1 0 0 0,1 1-1 0 0,0-1 1 0 0,-1 1 0 0 0,1 0 0 0 0,-1-1 0 0 0,1 1 0 0 0,0-1 0 0 0,-1 0 0 0 0,2 1 0 0 0,14 7 50 0 0,-6-5-22 0 0,-1-1 0 0 0,1 0 0 0 0,0 0 0 0 0,0-1 0 0 0,11 0 0 0 0,52-2 190 0 0,-64 0-196 0 0,29-3-731 0 0,59-14-1 0 0,-65 11-4235 0 0,-4 1-2019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4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58 9559 0 0,'-7'-7'1015'0'0,"5"6"-899"0"0,1 0-1 0 0,0 0 1 0 0,0 0 0 0 0,1 0-1 0 0,-1 0 1 0 0,0 0 0 0 0,0 0-1 0 0,0 0 1 0 0,1 0 0 0 0,-1-1-1 0 0,0 1 1 0 0,1 0 0 0 0,-1 0-1 0 0,1-1 1 0 0,0 1 0 0 0,-1 0-1 0 0,1-1 1 0 0,0 1 0 0 0,0-1-1 0 0,0 1 1 0 0,0 0 0 0 0,0-1-1 0 0,0-1 1 0 0,0 1 221 0 0,0 2-314 0 0,0 0 1 0 0,1 0-1 0 0,-1 0 0 0 0,0 0 0 0 0,0 0 0 0 0,0 0 1 0 0,0 0-1 0 0,0 0 0 0 0,0 0 0 0 0,1-1 0 0 0,-1 1 0 0 0,0 0 1 0 0,0 0-1 0 0,0 0 0 0 0,0 0 0 0 0,0 0 0 0 0,0-1 0 0 0,0 1 1 0 0,0 0-1 0 0,0 0 0 0 0,0 0 0 0 0,0 0 0 0 0,0 0 0 0 0,0-1 1 0 0,0 1-1 0 0,0 0 0 0 0,0 0 0 0 0,0 0 0 0 0,0 0 1 0 0,0-1-1 0 0,0 1 0 0 0,0 0 0 0 0,0 0 0 0 0,0 0 0 0 0,0 0 1 0 0,0-1-1 0 0,0 1 0 0 0,0 0 0 0 0,0 0 0 0 0,0 0 0 0 0,0 0 1 0 0,0 0-1 0 0,-1 0 0 0 0,1-1 0 0 0,0 1 0 0 0,0 0 1 0 0,0 0-1 0 0,0 0 0 0 0,-1 0 0 0 0,-3-7 452 0 0,2 6-395 0 0,0 0 0 0 0,1 1 0 0 0,-1-1 1 0 0,0 1-1 0 0,0-1 0 0 0,1 1 1 0 0,-1 0-1 0 0,0-1 0 0 0,0 1 1 0 0,0 0-1 0 0,0 0 0 0 0,0 0 0 0 0,0 1 1 0 0,1-1-1 0 0,-1 0 0 0 0,0 1 1 0 0,0-1-1 0 0,0 1 0 0 0,-1 0 0 0 0,-4 2 195 0 0,0 0-1 0 0,0 1 0 0 0,-9 5 0 0 0,-7 6 278 0 0,0 2-1 0 0,1 1 0 0 0,1 0 1 0 0,0 2-1 0 0,2 0 0 0 0,0 1 0 0 0,-23 34 1 0 0,41-52-508 0 0,0-1 1 0 0,-1 0-1 0 0,1 1 0 0 0,0-1 1 0 0,0 0-1 0 0,0 1 0 0 0,1-1 1 0 0,-1 1-1 0 0,1 0 0 0 0,-1 4 1 0 0,1-5 215 0 0,2-2-139 0 0,4 1-76 0 0,0 0-1 0 0,0 0 0 0 0,0-1 1 0 0,0 0-1 0 0,0 0 1 0 0,0 0-1 0 0,0-1 1 0 0,0 0-1 0 0,0 0 0 0 0,0-1 1 0 0,-1 0-1 0 0,1 0 1 0 0,10-5-1 0 0,7-4-1 0 0,40-29 0 0 0,-54 35-46 0 0,23-21-414 0 0,-23 35 206 0 0,-8-7 185 0 0,0 0-1 0 0,1 1 1 0 0,-1-1-1 0 0,0 1 1 0 0,-1-1-1 0 0,1 1 1 0 0,0 0-1 0 0,-1-1 1 0 0,0 1-1 0 0,1 3 1 0 0,-2 29-160 0 0,0-22 170 0 0,1-7 11 0 0,-1 2-16 0 0,1 1 1 0 0,0 0 0 0 0,0 0 0 0 0,4 15 0 0 0,-4-21 17 0 0,1 0 0 0 0,0-1 0 0 0,0 0-1 0 0,0 1 1 0 0,0-1 0 0 0,1 1 0 0 0,-1-1 0 0 0,1 0 0 0 0,-1 0-1 0 0,1 0 1 0 0,0 0 0 0 0,-1 0 0 0 0,1 0 0 0 0,0-1-1 0 0,1 1 1 0 0,-1 0 0 0 0,0-1 0 0 0,0 0 0 0 0,0 1 0 0 0,1-1-1 0 0,2 1 1 0 0,1-1-75 0 0,-1 1-1 0 0,1-1 0 0 0,0 0 1 0 0,0 0-1 0 0,0-1 1 0 0,0 1-1 0 0,0-1 0 0 0,0-1 1 0 0,0 1-1 0 0,0-1 1 0 0,0 0-1 0 0,0-1 0 0 0,9-2 1 0 0,4-3-542 0 0,0-1 1 0 0,29-17 0 0 0,-12 4-911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4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657 860 7831 0 0,'0'0'603'0'0,"1"2"-396"0"0,1 21 1284 0 0,-2-19-1041 0 0,0 1 1 0 0,1-1-1 0 0,-1 1 1 0 0,1-1-1 0 0,0 1 0 0 0,0-1 1 0 0,0 1-1 0 0,1-1 1 0 0,-1 0-1 0 0,1 0 1 0 0,0 0-1 0 0,0 0 0 0 0,5 6 1 0 0,-6-9-412 0 0,0 0 0 0 0,0-1 0 0 0,0 1 0 0 0,0-1 0 0 0,0 1 0 0 0,0-1 0 0 0,0 1 1 0 0,0-1-1 0 0,0 0 0 0 0,0 0 0 0 0,0 1 0 0 0,0-1 0 0 0,0 0 0 0 0,0 0 0 0 0,0 0 0 0 0,0 0 0 0 0,0 0 0 0 0,0 0 0 0 0,2-1 0 0 0,17-5 397 0 0,-10 1-301 0 0,0-1-1 0 0,0 0 0 0 0,-1-1 1 0 0,0 0-1 0 0,0 0 1 0 0,0-1-1 0 0,8-10 0 0 0,50-67 119 0 0,-59 75-215 0 0,33-48 27 0 0,-3-3 1 0 0,47-95-1 0 0,-64 108-299 0 0,-1-1 0 0 0,-3-1-1 0 0,-2 0 1 0 0,9-58 0 0 0,-21 94 132 0 0,-2 0 0 0 0,1 1 0 0 0,-2-1 0 0 0,0 0 0 0 0,0 1 0 0 0,-1-1 0 0 0,-4-19 0 0 0,4 29 78 0 0,-1 0 0 0 0,1-1 0 0 0,0 1 0 0 0,-1 0 0 0 0,0 0 0 0 0,0 0 0 0 0,0 0 0 0 0,-1 1 0 0 0,1-1 0 0 0,-1 1 0 0 0,0-1 0 0 0,0 1 0 0 0,0 0 0 0 0,0 0 0 0 0,-1 0 1 0 0,1 0-1 0 0,-1 1 0 0 0,0 0 0 0 0,1-1 0 0 0,-1 1 0 0 0,0 1 0 0 0,0-1 0 0 0,-1 0 0 0 0,1 1 0 0 0,0 0 0 0 0,-8-1 0 0 0,2 1 29 0 0,0 1 1 0 0,0 0-1 0 0,0 0 0 0 0,1 1 0 0 0,-1 0 0 0 0,0 1 0 0 0,0 0 0 0 0,1 1 1 0 0,-1 0-1 0 0,1 0 0 0 0,0 1 0 0 0,0 0 0 0 0,-10 7 0 0 0,1 0 15 0 0,1 0 0 0 0,1 2 0 0 0,0 0 0 0 0,0 1 0 0 0,-17 20 0 0 0,8-4 62 0 0,2 1 0 0 0,2 1 0 0 0,0 0 0 0 0,2 2 0 0 0,2 1 0 0 0,1 0 0 0 0,-12 39 0 0 0,2 12 2 0 0,-28 167 0 0 0,29 7-84 0 0,12-100 0 0 0,11-136 8 0 0,-2 0 0 0 0,-1 0 0 0 0,-1 0 0 0 0,-1-1-1 0 0,-1 0 1 0 0,-1 0 0 0 0,-1-1 0 0 0,-1-1 0 0 0,-1 1-1 0 0,-1-2 1 0 0,-1 0 0 0 0,0 0 0 0 0,-2-1 0 0 0,-34 32 0 0 0,-2-6-321 0 0,-3-1 0 0 0,-68 40 0 0 0,78-58-977 0 0,15-11-3015 0 0,10-6-519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4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12895 0 0,'0'0'5178'0'0,"1"2"-3948"0"0,1 25-607 0 0,-1 1 0 0 0,-1 0 0 0 0,-1 0 0 0 0,-7 38 0 0 0,1-13-97 0 0,-51 608 1656 0 0,40-451-1840 0 0,16-200-328 0 0,0 21-278 0 0,2-19-1904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4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4143 0 0,'0'0'11391'0'0,"3"0"-10774"0"0,6 1-366 0 0,0 0-1 0 0,0 0 1 0 0,0-1 0 0 0,0-1-1 0 0,0 1 1 0 0,0-2 0 0 0,14-2-1 0 0,66-25 520 0 0,-33 10-678 0 0,-54 19-111 0 0,88-24 252 0 0,-78 22-595 0 0,-1 0 0 0 0,0 1 0 0 0,1 1 0 0 0,-1-1 0 0 0,23 4 1 0 0,-30-3-1590 0 0,6 4-3656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4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14 216 2303 0 0,'-1'2'2419'0'0,"0"0"-1627"0"0,-1 0 1 0 0,1 1-1 0 0,-1-1 1 0 0,1 1-1 0 0,0-1 0 0 0,0 1 1 0 0,0 0-1 0 0,0 5 0 0 0,0-3-309 0 0,0 1 0 0 0,1-1 0 0 0,0 1-1 0 0,1 5 1 0 0,2 7-506 0 0,9 34 1 0 0,-8-37 710 0 0,129 389 572 0 0,-60-195-1044 0 0,-68-189-103 0 0,5 29 0 0 0,-5-19 2508 0 0,-5-32-2055 0 0,-2-8-420 0 0,0-1 0 0 0,1 1-1 0 0,0 0 1 0 0,1 0 0 0 0,0 0 0 0 0,0-1-1 0 0,1 1 1 0 0,1 0 0 0 0,2-10-1 0 0,5-13-119 0 0,17-44-1 0 0,2 10 14 0 0,65-112-1 0 0,53-52 6 0 0,-75 124-30 0 0,-68 102-12 0 0,26-41 32 0 0,48-57-1 0 0,-65 90-49 0 0,-1 1 0 0 0,2 0 0 0 0,-1 1 0 0 0,2 0 0 0 0,-1 1 0 0 0,1 1 0 0 0,1 0 0 0 0,25-12 0 0 0,-38 20-23 0 0,0 0 0 0 0,0 1 0 0 0,0-1-1 0 0,0 0 1 0 0,0 1 0 0 0,-1 0 0 0 0,1-1-1 0 0,0 1 1 0 0,0 0 0 0 0,0 0 0 0 0,0 0 0 0 0,0 0-1 0 0,0 0 1 0 0,0 0 0 0 0,0 1 0 0 0,0-1-1 0 0,0 1 1 0 0,0-1 0 0 0,0 1 0 0 0,-1 0 0 0 0,1 0-1 0 0,0 0 1 0 0,0 0 0 0 0,-1 0 0 0 0,3 2-1 0 0,0 1-788 0 0,-1 0-1 0 0,0 0 0 0 0,0 0 0 0 0,0 1 0 0 0,0-1 0 0 0,-1 1 0 0 0,1-1 0 0 0,2 9 0 0 0,2 9-4739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4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3223 0 0,'-1'1'240'0'0,"-9"2"373"0"0,-1 0-1 0 0,-19 2 1 0 0,-6 1 3080 0 0,23-2-3141 0 0,0 0 0 0 0,1 1 0 0 0,0 1-1 0 0,0-1 1 0 0,0 2 0 0 0,1 0 0 0 0,0 0 0 0 0,0 1 0 0 0,1 0-1 0 0,-18 19 1 0 0,21-20-396 0 0,1 1-1 0 0,-1 0 0 0 0,2 0 1 0 0,-1 0-1 0 0,1 0 1 0 0,0 1-1 0 0,1 0 1 0 0,0 0-1 0 0,0 1 1 0 0,1-1-1 0 0,1 1 0 0 0,-1-1 1 0 0,1 1-1 0 0,1 0 1 0 0,-1 10-1 0 0,2-19-134 0 0,0 1 1 0 0,1-1-1 0 0,-1 0 0 0 0,0 0 0 0 0,1 1 1 0 0,-1-1-1 0 0,0 0 0 0 0,1 0 0 0 0,0 0 0 0 0,-1 1 1 0 0,1-1-1 0 0,0 0 0 0 0,-1 0 0 0 0,1 0 0 0 0,0 0 1 0 0,0 0-1 0 0,0 0 0 0 0,0 0 0 0 0,0-1 0 0 0,0 1 1 0 0,0 0-1 0 0,0-1 0 0 0,0 1 0 0 0,3 1 1 0 0,-2-1 20 0 0,1 0 1 0 0,0 0-1 0 0,0 0 1 0 0,0-1-1 0 0,0 1 1 0 0,0-1-1 0 0,0 1 1 0 0,6-1 0 0 0,-3-1-2 0 0,1 0 0 0 0,0 0 1 0 0,0-1-1 0 0,-1 0 0 0 0,1 0 1 0 0,-1-1-1 0 0,0 0 0 0 0,8-4 1 0 0,46-34 423 0 0,-32 20-376 0 0,-26 20-119 0 0,0 0-1 0 0,-1 1 0 0 0,1-1 1 0 0,0-1-1 0 0,-1 1 1 0 0,1 0-1 0 0,-1 0 0 0 0,0-1 1 0 0,1 1-1 0 0,-1 0 1 0 0,0-1-1 0 0,0 1 0 0 0,0-1 1 0 0,0 0-1 0 0,0 1 1 0 0,0-1-1 0 0,0 0 0 0 0,-1 0 1 0 0,1 1-1 0 0,-1-1 0 0 0,1-3 1 0 0,-1 3-137 0 0,-6 1-112 0 0,5 1 288 0 0,1 0 1 0 0,-1 0-1 0 0,1 0 0 0 0,-1 0 1 0 0,1 0-1 0 0,-1-1 1 0 0,1 1-1 0 0,-1 0 0 0 0,1 0 1 0 0,-1 0-1 0 0,1 1 0 0 0,-1-1 1 0 0,1 0-1 0 0,-1 0 0 0 0,1 0 1 0 0,-1 0-1 0 0,1 0 1 0 0,-1 1-1 0 0,0-1 284 0 0,5 10-202 0 0,8 7-16 0 0,11 9-311 0 0,-3-6-1538 0 0,-11-12 738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4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13559 0 0,'0'0'1516'0'0,"1"3"-1144"0"0,7 22 69 0 0,-1 1-1 0 0,-1 0 0 0 0,-1 0 0 0 0,-1 1 1 0 0,0 40-1 0 0,-12 139 628 0 0,7-185-904 0 0,-57 492 778 0 0,49-463-1536 0 0,-3-1 1 0 0,-29 75-1 0 0,41-123-649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4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48 160 3223 0 0,'0'0'143'0'0,"-1"2"-3"0"0,-4 4 1237 0 0,0 1-1 0 0,1 0 1 0 0,0 0-1 0 0,0 1 1 0 0,0-1-1 0 0,-3 13 1 0 0,3-6-607 0 0,1 0 1 0 0,1 0-1 0 0,-2 17 1 0 0,3 10-83 0 0,7 68-1 0 0,-5-103-431 0 0,0 9 164 0 0,1 1 0 0 0,8 28 0 0 0,-9-39-290 0 0,1 0 0 0 0,0 0 0 0 0,0 0 0 0 0,0 0 0 0 0,1 0 0 0 0,0-1 0 0 0,0 1 0 0 0,0-1 0 0 0,0 0 0 0 0,1 0 0 0 0,6 6 0 0 0,-7-8-35 0 0,-1-1 1 0 0,1 0-1 0 0,0 1 0 0 0,-1-2 1 0 0,1 1-1 0 0,0 0 0 0 0,0 0 1 0 0,0-1-1 0 0,0 1 0 0 0,-1-1 0 0 0,1 0 1 0 0,0 0-1 0 0,0 0 0 0 0,0-1 1 0 0,0 1-1 0 0,0 0 0 0 0,0-1 1 0 0,5-2-1 0 0,-1 0 22 0 0,0 0 1 0 0,0-1-1 0 0,0 0 1 0 0,0-1 0 0 0,-1 0-1 0 0,0 0 1 0 0,0 0-1 0 0,0 0 1 0 0,0-1-1 0 0,-1 0 1 0 0,0 0-1 0 0,7-13 1 0 0,4-7 31 0 0,23-55 1 0 0,-38 78-136 0 0,71-205 62 0 0,-57 160-199 0 0,-4 7-255 0 0,-6 22-775 0 0,1 0 0 0 0,0 1 0 0 0,13-26 0 0 0,-13 34-434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4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58 2303 0 0,'32'20'203'0'0,"-27"-17"-733"0"0,19 14 1518 0 0,11 4 6869 0 0,-27-17-6034 0 0,0-1 0 0 0,-1 0-1 0 0,9 2 1 0 0,14 0-1838 0 0,-25-5 95 0 0,-1 0 0 0 0,1 0 0 0 0,0-1 0 0 0,0 1 0 0 0,-1-1 0 0 0,1 0 1 0 0,-1 0-1 0 0,1-1 0 0 0,-1 0 0 0 0,1 1 0 0 0,-1-1 0 0 0,0-1 1 0 0,0 1-1 0 0,0-1 0 0 0,0 1 0 0 0,0-1 0 0 0,0 0 0 0 0,-1-1 0 0 0,1 1 1 0 0,2-5-1 0 0,0 1-138 0 0,0-2 1 0 0,0 1 0 0 0,-1-1-1 0 0,0 1 1 0 0,-1-1-1 0 0,0-1 1 0 0,0 1 0 0 0,3-15-1 0 0,-6 23-143 0 0,-4 1-219 0 0,0-1 338 0 0,0 0-1 0 0,0 1 1 0 0,-1 0-1 0 0,1 0 0 0 0,0 0 1 0 0,0 0-1 0 0,-1 0 1 0 0,1 1-1 0 0,0-1 0 0 0,0 1 1 0 0,0 0-1 0 0,-6 2 1 0 0,-12 9 104 0 0,0 0 0 0 0,1 1 0 0 0,0 1 0 0 0,2 1 0 0 0,-27 26 0 0 0,30-26 106 0 0,0 1 0 0 0,1 0 0 0 0,-22 34 0 0 0,30-40-82 0 0,0 1 0 0 0,1 0 0 0 0,0 0 0 0 0,1 0 1 0 0,0 0-1 0 0,0 1 0 0 0,1-1 0 0 0,-1 19 1 0 0,3-25-19 0 0,1 1 1 0 0,0-1 0 0 0,0 1-1 0 0,0-1 1 0 0,1 1 0 0 0,0-1-1 0 0,0 0 1 0 0,0 1 0 0 0,1-1 0 0 0,0 0-1 0 0,0 0 1 0 0,0 0 0 0 0,0 0-1 0 0,5 6 1 0 0,-4-6 35 0 0,1-1-1 0 0,1 1 1 0 0,-1-1 0 0 0,1 1 0 0 0,-1-1-1 0 0,1 0 1 0 0,0-1 0 0 0,1 1-1 0 0,-1-1 1 0 0,1 0 0 0 0,-1-1-1 0 0,7 3 1 0 0,5 1 34 0 0,-1 0-1 0 0,24 4 1 0 0,-33-9-146 0 0,-1 0 0 0 0,1-1 0 0 0,0 0-1 0 0,0 0 1 0 0,0 0 0 0 0,0-1 0 0 0,0 0 0 0 0,13-3 0 0 0,-8 0-766 0 0,-1 0-248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4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1320 2303 0 0,'-2'1'102'0'0,"-4"3"1208"0"0,-12 5-3870 0 0,-1 1 18267 0 0,25-33-13714 0 0,35-81-852 0 0,71-133-1 0 0,-62 138-869 0 0,111-227 17 0 0,13-17-1048 0 0,-172 339 736 0 0,54-96-592 0 0,-43 78 521 0 0,2 1 0 0 0,23-27 0 0 0,-20 31 84 0 0,-18 18 11 0 0,0-1-1 0 0,0 0 0 0 0,0 0 1 0 0,-1 0-1 0 0,1 1 0 0 0,0-1 1 0 0,0 0-1 0 0,0 0 0 0 0,0 0 1 0 0,0 1-1 0 0,0-1 0 0 0,0 0 1 0 0,0 0-1 0 0,0 0 0 0 0,0 1 1 0 0,0-1-1 0 0,0 0 0 0 0,0 0 1 0 0,0 1-1 0 0,0-1 0 0 0,0 0 1 0 0,0 0-1 0 0,0 0 0 0 0,0 1 1 0 0,1-1-1 0 0,-1 0 0 0 0,0 0 1 0 0,0 0-1 0 0,0 0 0 0 0,0 1 1 0 0,0-1-1 0 0,0 0 0 0 0,1 0 1 0 0,-1 0-1 0 0,0 0 0 0 0,0 1 1 0 0,0-1-1 0 0,0 0 0 0 0,1 0 1 0 0,-1 0-1 0 0,0 0 0 0 0,0 0 1 0 0,0 0-1 0 0,1 0 0 0 0,-1 0 1 0 0,0 0-1 0 0,0 0 1 0 0,1 0-1 0 0,-1 0 0 0 0,0 0 1 0 0,0 0-1 0 0,0 0 0 0 0,1 0 1 0 0,-1 0-1 0 0,0 0 0 0 0,0 0 1 0 0,0 0-1 0 0,1 0 0 0 0,-1 0 1 0 0,0 0-1 0 0,0 0 0 0 0,0 0 1 0 0,1 0-1 0 0,-1 0 0 0 0,0-1 1 0 0,0 1-1 0 0,0 0 0 0 0,0 0 1 0 0,1-1-1 0 0,-1 2-6 0 0,0 16-6 0 0,-1 0-1 0 0,-1-1 1 0 0,0 1 0 0 0,-2-1-1 0 0,-4 18 1 0 0,-4 16-2 0 0,-28 196-9 0 0,32-168 38 0 0,3 93 0 0 0,6-139 10 0 0,1 1 0 0 0,1-1 0 0 0,2 0 0 0 0,2 0 0 0 0,0 0 0 0 0,3-1 0 0 0,23 56 0 0 0,-24-70 23 0 0,7 15 52 0 0,16 45 1 0 0,-26-52-79 0 0,-6-23 72 0 0,0-4-1047 0 0,-4-12-3790 0 0,1-5-1582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4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11055 0 0,'0'0'5882'0'0,"2"-1"-5228"0"0,32-11 12 0 0,2 1-1 0 0,0 2 0 0 0,0 1 1 0 0,56-4-1 0 0,152 4-4606 0 0,-220 8-2309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4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10135 0 0,'1'2'778'0'0,"3"11"-471"0"0,0 1 0 0 0,-1-1 0 0 0,0 1 0 0 0,-1 0 0 0 0,-1-1 0 0 0,-1 1 1 0 0,0 15-1 0 0,-15 98 3712 0 0,14-118-3909 0 0,-51 203 2659 0 0,26-119-2142 0 0,-52 154 427 0 0,63-206-962 0 0,-15 65-273 0 0,19-61-2513 0 0,7-29 1135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4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1 287 11975 0 0,'0'0'2315'0'0,"2"0"-1758"0"0,37-8 404 0 0,1-2-1 0 0,48-19 1 0 0,-8 3-35 0 0,229-81 1141 0 0,-227 75-2486 0 0,152-35-1 0 0,-198 61-1458 0 0,-12 4-2348 0 0,-2 2-1714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4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1 399 8751 0 0,'0'-11'131'0'0,"0"0"-1"0"0,1 1 1 0 0,0-1 0 0 0,1 1-1 0 0,0-1 1 0 0,1 1-1 0 0,0 0 1 0 0,0 0-1 0 0,1 0 1 0 0,8-13-1 0 0,-5 11 934 0 0,1 0-1 0 0,11-12 1 0 0,-1 4 601 0 0,1 0 0 0 0,42-32 0 0 0,51-23-903 0 0,-97 66-609 0 0,-1 1 0 0 0,2 1 0 0 0,-1 0 0 0 0,1 1 0 0 0,31-7-1 0 0,-37 11-109 0 0,1 0 0 0 0,0 1-1 0 0,0 0 1 0 0,0 1 0 0 0,0 0-1 0 0,0 1 1 0 0,0 0 0 0 0,0 0-1 0 0,0 1 1 0 0,10 4 0 0 0,-16-4-9 0 0,-1 0 0 0 0,0 0 0 0 0,0 0 0 0 0,0 1 1 0 0,0 0-1 0 0,0 0 0 0 0,0 0 0 0 0,-1 0 0 0 0,1 1 0 0 0,-1-1 0 0 0,0 1 0 0 0,0 0 1 0 0,0 0-1 0 0,-1 0 0 0 0,1 0 0 0 0,-1 1 0 0 0,0-1 0 0 0,0 0 0 0 0,-1 1 1 0 0,3 8-1 0 0,0 3 129 0 0,-1-1 0 0 0,-1 1 0 0 0,-1 0 0 0 0,0 32 0 0 0,-2-32-90 0 0,0 0 0 0 0,-1 0 0 0 0,-1 0 0 0 0,0 0 0 0 0,-2 0 0 0 0,1-1 0 0 0,-2 0 0 0 0,0 0 1 0 0,-1 0-1 0 0,0-1 0 0 0,-2 0 0 0 0,1 0 0 0 0,-2-1 0 0 0,1 0 0 0 0,-24 23 0 0 0,14-19-2 0 0,0-1 1 0 0,-1 0-1 0 0,-1-1 0 0 0,-27 15 1 0 0,32-22-74 0 0,1-1 0 0 0,-1 0 0 0 0,0-2 1 0 0,0 1-1 0 0,-1-2 0 0 0,0 0 1 0 0,-22 2-1 0 0,10-6-261 0 0,13-4-1216 0 0,16 4 1080 0 0,-1 0 0 0 0,0-1 0 0 0,0 1 0 0 0,1-1-1 0 0,-1 1 1 0 0,0-1 0 0 0,1 1 0 0 0,-1-1 0 0 0,1 1 0 0 0,-1-1-1 0 0,0 1 1 0 0,1-1 0 0 0,-1 0 0 0 0,1 0 0 0 0,-3-8-6431 0 0</inkml:trace>
  <inkml:trace contextRef="#ctx0" brushRef="#br0" timeOffset="1">1020 355 8751 0 0,'0'3'674'0'0,"4"7"-327"0"0,-2 0 1 0 0,0 0 0 0 0,0 1 0 0 0,-1-1 0 0 0,0 1-1 0 0,0-1 1 0 0,-2 0 0 0 0,1 1 0 0 0,-1-1 0 0 0,-4 17-1 0 0,-4 12 2418 0 0,-22 55-1 0 0,15-49-2289 0 0,3-6 134 0 0,-68 222 1835 0 0,65-199-2194 0 0,3 1 0 0 0,-7 80 1 0 0,14-95-119 0 0,3-24-1027 0 0,0 25-1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1 385 15407 0 0,'0'-11'133'0'0,"-1"-1"0"0"0,2 1-1 0 0,-1-1 1 0 0,1 1 0 0 0,1-1-1 0 0,0 1 1 0 0,1 0 0 0 0,0 0-1 0 0,1 0 1 0 0,0 0 0 0 0,0 1-1 0 0,1-1 1 0 0,11-15 0 0 0,8-9 186 0 0,2 2 1 0 0,36-38-1 0 0,-53 63-269 0 0,-1 0 0 0 0,1 1 0 0 0,1 0 0 0 0,0 1 0 0 0,-1 0 0 0 0,2 1 0 0 0,-1 0 0 0 0,1 0 0 0 0,-1 1 0 0 0,1 0 0 0 0,13-2 0 0 0,-16 5-18 0 0,0 0 0 0 0,0 0 0 0 0,1 1 0 0 0,-1 0 0 0 0,0 0 0 0 0,0 1 0 0 0,1 0 0 0 0,-1 0 0 0 0,0 1 0 0 0,0 0 0 0 0,0 1 0 0 0,0 0 0 0 0,-1 0 0 0 0,1 0 0 0 0,-1 1 0 0 0,8 6 0 0 0,4 4-18 0 0,-2 0-1 0 0,0 2 1 0 0,0 0 0 0 0,25 33-1 0 0,-31-33 395 0 0,-1 0-1 0 0,0 0 1 0 0,-2 1-1 0 0,1 0 1 0 0,-2 0-1 0 0,0 1 1 0 0,-2 0-1 0 0,1 0 1 0 0,-2 1-1 0 0,4 37 1 0 0,-8-53-354 0 0,0 0-1 0 0,0 0 1 0 0,-1 1 0 0 0,1-1 0 0 0,-1 0-1 0 0,1 0 1 0 0,-1 0 0 0 0,0 0 0 0 0,0 0-1 0 0,-1 0 1 0 0,1 0 0 0 0,-1 0 0 0 0,1 0-1 0 0,-1-1 1 0 0,0 1 0 0 0,0-1 0 0 0,0 1-1 0 0,0-1 1 0 0,0 0 0 0 0,-1 0 0 0 0,1 0-1 0 0,-1 0 1 0 0,1 0 0 0 0,-4 2 0 0 0,-7 3-13 0 0,0-1-1 0 0,-1 0 1 0 0,1-1 0 0 0,-16 4 0 0 0,8-3-36 0 0,-113 35-501 0 0,65-28-1801 0 0,47-10-1393 0 0,-25-1 0 0 0,24-2-2921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4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50 452 4143 0 0,'0'0'674'0'0,"0"3"610"0"0,19 53 6108 0 0,-18-54-5574 0 0,8 36 421 0 0,-9-36-1292 0 0,1 0-619 0 0,0 3-411 0 0,0 5 1150 0 0,-1-10-1041 0 0,-1 0-1 0 0,1 1 1 0 0,0-1-1 0 0,-1 0 1 0 0,1 0-1 0 0,0 0 1 0 0,-1 0-1 0 0,1 1 1 0 0,0-1-1 0 0,0 0 1 0 0,-1 0-1 0 0,1 0 1 0 0,0 0-1 0 0,-1 0 1 0 0,1 0-1 0 0,-1 0 0 0 0,1 0 1 0 0,0 0-1 0 0,-1 0 1 0 0,1 0-1 0 0,0 0 1 0 0,-1 0-1 0 0,1 0 1 0 0,0 0-1 0 0,-1-1 1 0 0,1 1-1 0 0,0 0 1 0 0,0 0-1 0 0,-1 0 1 0 0,1-1-1 0 0,-5 0 25 0 0,1-1-1 0 0,0-1 1 0 0,0 1-1 0 0,1 0 0 0 0,-1-1 1 0 0,0 0-1 0 0,1 0 1 0 0,-1 0-1 0 0,1 0 1 0 0,0 0-1 0 0,0-1 1 0 0,1 1-1 0 0,-1-1 1 0 0,1 0-1 0 0,-1 0 1 0 0,1 0-1 0 0,0 0 0 0 0,1 0 1 0 0,-1 0-1 0 0,1-1 1 0 0,0 1-1 0 0,-1-6 1 0 0,-1-3 28 0 0,2 0 1 0 0,-1-1 0 0 0,2 1-1 0 0,0 0 1 0 0,0-1 0 0 0,4-16-1 0 0,-1 10-87 0 0,1 1 0 0 0,1-1 0 0 0,0 2 0 0 0,2-1 0 0 0,0 0 0 0 0,1 1 0 0 0,1 1 0 0 0,1-1 0 0 0,0 2 0 0 0,1-1-1 0 0,1 1 1 0 0,0 1 0 0 0,2 0 0 0 0,26-23 0 0 0,-29 28 12 0 0,1 0-1 0 0,0 1 1 0 0,1 0-1 0 0,0 1 0 0 0,0 1 1 0 0,0 0-1 0 0,1 0 1 0 0,0 2-1 0 0,1 0 1 0 0,-1 0-1 0 0,17-2 0 0 0,-19 5-11 0 0,0 1 0 0 0,0 0 0 0 0,0 1-1 0 0,1 1 1 0 0,11 1 0 0 0,-16 0-664 0 0,0 0 0 0 0,1 0 0 0 0,-2 1 0 0 0,16 6 1 0 0,-9-2-4075 0 0,-1 0-1308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4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62 11575 0 0,'0'0'1047'0'0,"1"-2"-859"0"0,8-13-21 0 0,-8 14 585 0 0,0 1-579 0 0,-1-1 1 0 0,0 1 0 0 0,0 0-1 0 0,0 0 1 0 0,0-1 0 0 0,0 1-1 0 0,1 0 1 0 0,-1-1 0 0 0,0 1 0 0 0,0 0-1 0 0,0 0 1 0 0,0-1 0 0 0,0 1-1 0 0,0 0 1 0 0,0-1 0 0 0,0 1-1 0 0,0 0 1 0 0,0-1 0 0 0,0 1-1 0 0,0 0 1 0 0,-1 0 0 0 0,1-1-1 0 0,0 1 1 0 0,0 0 0 0 0,0-1 0 0 0,-5 1-1 0 0,1 1 0 0 0,-1 0 1 0 0,1 0-1 0 0,-1 0 1 0 0,1 0-1 0 0,-1 1 1 0 0,1-1-1 0 0,0 1 0 0 0,0 0 1 0 0,-4 3-1 0 0,-9 6-73 0 0,-15 13-1 0 0,18-13 5 0 0,-6 6-104 0 0,0 0 0 0 0,2 1 0 0 0,-23 26 0 0 0,32-32 0 0 0,0 1 0 0 0,0-1 0 0 0,1 2 0 0 0,1-1 0 0 0,0 1 0 0 0,-10 28 0 0 0,17-40 18 0 0,-1 1 0 0 0,0-1-1 0 0,1 0 1 0 0,-1 1 0 0 0,1-1 0 0 0,0 1 0 0 0,0-1-1 0 0,0 1 1 0 0,0-1 0 0 0,0 1 0 0 0,1-1-1 0 0,-1 0 1 0 0,1 1 0 0 0,-1-1 0 0 0,1 0-1 0 0,0 1 1 0 0,0-1 0 0 0,0 0 0 0 0,0 0 0 0 0,0 0-1 0 0,1 1 1 0 0,-1-1 0 0 0,0-1 0 0 0,1 1-1 0 0,0 0 1 0 0,-1 0 0 0 0,1-1 0 0 0,0 1-1 0 0,4 2 1 0 0,4 2 142 0 0,0-1-1 0 0,1-1 1 0 0,-1 1-1 0 0,1-2 1 0 0,14 4-1 0 0,-4-1-57 0 0,-17-5-89 0 0,-1 1-1 0 0,1-2 1 0 0,0 1 0 0 0,0 0-1 0 0,-1-1 1 0 0,1 1-1 0 0,0-1 1 0 0,0 0 0 0 0,0-1-1 0 0,0 1 1 0 0,-1-1 0 0 0,1 1-1 0 0,0-1 1 0 0,-1 0-1 0 0,1 0 1 0 0,0-1 0 0 0,-1 1-1 0 0,1-1 1 0 0,-1 0-1 0 0,0 0 1 0 0,1 0 0 0 0,-1 0-1 0 0,0-1 1 0 0,0 1-1 0 0,-1-1 1 0 0,1 0 0 0 0,-1 1-1 0 0,1-1 1 0 0,-1 0 0 0 0,0-1-1 0 0,0 1 1 0 0,0 0-1 0 0,0-1 1 0 0,-1 1 0 0 0,1-1-1 0 0,1-7 1 0 0,25-169 100 0 0,-19 104-389 0 0,-7 63 196 0 0,0 2-176 0 0,-1 1 0 0 0,1-1 0 0 0,-2 1 0 0 0,0-1 0 0 0,0 1 0 0 0,-2-12 0 0 0,1 21-88 0 0,-3 38-6328 0 0,4-23 1736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4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353 132 6447 0 0,'1'-2'499'0'0,"3"-4"-884"0"0,1-3 1713 0 0,0 0 0 0 0,8-18 0 0 0,-12 24-872 0 0,0 0-1 0 0,0-1 0 0 0,-1 1 1 0 0,1 0-1 0 0,-1-1 0 0 0,1 1 0 0 0,-1 0 1 0 0,0-1-1 0 0,0 1 0 0 0,-1-1 0 0 0,1 1 1 0 0,-1 0-1 0 0,-1-5 0 0 0,1 6-368 0 0,0 0 0 0 0,0 0 0 0 0,0 1 0 0 0,0-1-1 0 0,0 0 1 0 0,0 1 0 0 0,-1-1 0 0 0,1 1 0 0 0,-1 0 0 0 0,1-1-1 0 0,-1 1 1 0 0,0 0 0 0 0,1 0 0 0 0,-1 0 0 0 0,0 0 0 0 0,0 0-1 0 0,0 0 1 0 0,0 1 0 0 0,1-1 0 0 0,-1 1 0 0 0,0-1 0 0 0,0 1-1 0 0,0 0 1 0 0,0 0 0 0 0,0 0 0 0 0,-4 0 0 0 0,-3 0-55 0 0,0 0 0 0 0,0 1-1 0 0,0 0 1 0 0,-14 4 0 0 0,7 0-32 0 0,0 1 0 0 0,0 0 0 0 0,1 2 0 0 0,0-1 0 0 0,0 2 0 0 0,1 0 0 0 0,0 1 0 0 0,-15 13 0 0 0,12-9 0 0 0,2 1 0 0 0,0 1 0 0 0,1 0 0 0 0,1 1 0 0 0,0 1 0 0 0,-11 19 0 0 0,22-33 13 0 0,0 0-1 0 0,0 1 1 0 0,0-1-1 0 0,1 1 1 0 0,-1-1-1 0 0,1 1 1 0 0,0-1-1 0 0,0 1 1 0 0,1 0-1 0 0,-1 8 1 0 0,2-10 32 0 0,-1 0 1 0 0,0 1-1 0 0,1-1 1 0 0,0 0-1 0 0,0 0 1 0 0,0 0-1 0 0,0 0 1 0 0,0 0-1 0 0,1 0 1 0 0,-1 0-1 0 0,1 0 1 0 0,0 0-1 0 0,0 0 1 0 0,0-1-1 0 0,3 4 1 0 0,-3-5-35 0 0,-1 0 0 0 0,1 0 0 0 0,0-1 0 0 0,-1 1 1 0 0,1 0-1 0 0,0-1 0 0 0,0 1 0 0 0,-1-1 1 0 0,1 0-1 0 0,0 1 0 0 0,0-1 0 0 0,0 0 1 0 0,2 0-1 0 0,0 0 6 0 0,1 0-8 0 0,1-1 0 0 0,-1 0 0 0 0,0 1 0 0 0,1-2 0 0 0,-1 1-1 0 0,0 0 1 0 0,0-1 0 0 0,0 0 0 0 0,6-4 0 0 0,42-25-154 0 0,-52 31 137 0 0,26-20-61 0 0,-1 0 0 0 0,0-2-1 0 0,28-31 1 0 0,-57 76 213 0 0,0-9-97 0 0,1 0 1 0 0,-2 24-1 0 0,4-32-48 0 0,1 0 0 0 0,-1 0 0 0 0,1-1 0 0 0,0 1 1 0 0,1 0-1 0 0,-1-1 0 0 0,1 1 0 0 0,0-1 0 0 0,5 9 0 0 0,-5-11-151 0 0,0 1 0 0 0,0-1 0 0 0,0 0 0 0 0,1 0 1 0 0,-1 0-1 0 0,1 0 0 0 0,0-1 0 0 0,3 4 0 0 0,8 3-4781 0 0,-2-3-1135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4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9 8287 0 0,'20'-8'5968'0'0,"-21"11"-5735"0"0,0 0 0 0 0,0-1 0 0 0,0 1 0 0 0,-1 0 0 0 0,1 0 0 0 0,-1-1 0 0 0,1 1 0 0 0,-1-1 0 0 0,0 1 0 0 0,0-1 0 0 0,0 0 0 0 0,0 0 0 0 0,0 0 0 0 0,-4 3 0 0 0,-4 4 208 0 0,-48 50 543 0 0,28-30-689 0 0,-38 47 1 0 0,59-65-267 0 0,1 1-1 0 0,1-1 0 0 0,0 1 1 0 0,1 1-1 0 0,0-1 1 0 0,1 1-1 0 0,1 0 0 0 0,-6 20 1 0 0,10-29-7 0 0,-1 0 0 0 0,1-1 0 0 0,-1 1 0 0 0,1 0 0 0 0,0 0 0 0 0,0 0-1 0 0,1-1 1 0 0,-1 1 0 0 0,1 0 0 0 0,-1 0 0 0 0,1-1 0 0 0,1 1 0 0 0,1 5 0 0 0,-1-7-4 0 0,-1 1 1 0 0,1-1-1 0 0,0 0 1 0 0,0 1-1 0 0,0-1 1 0 0,0 0-1 0 0,0 0 0 0 0,0 0 1 0 0,0-1-1 0 0,1 1 1 0 0,-1 0-1 0 0,1-1 0 0 0,-1 1 1 0 0,1-1-1 0 0,0 0 1 0 0,-1 0-1 0 0,7 1 1 0 0,7 1-106 0 0,0 0 1 0 0,0-1 0 0 0,0-1 0 0 0,0-1 0 0 0,0 0 0 0 0,0-1-1 0 0,22-4 1 0 0,26-10-5587 0 0,-23 2-482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8:4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 9215 0 0,'0'0'831'0'0,"-2"1"-686"0"0,-13 10 285 0 0,1 1 0 0 0,1 0 0 0 0,0 0-1 0 0,0 2 1 0 0,1-1 0 0 0,1 2 0 0 0,1-1 0 0 0,0 2-1 0 0,-11 22 1 0 0,-7 21 1046 0 0,-25 79-1 0 0,41-105-1264 0 0,-84 284 2017 0 0,77-234-1648 0 0,-13 161 0 0 0,16-104 371 0 0,16-138-301 0 0,2-3-576 0 0,-1 0 0 0 0,1-1-1 0 0,0 1 1 0 0,-1 0 0 0 0,1-1-1 0 0,-1 1 1 0 0,2-4 0 0 0,1 1 55 0 0,31-32 169 0 0,-11 11-435 0 0,0 1 0 0 0,30-22 0 0 0,-37 33-28 0 0,-9 6-12 0 0,1 1-1 0 0,0 0 1 0 0,0 0 0 0 0,0 1 0 0 0,0 0 0 0 0,1 0-1 0 0,16-5 1 0 0,-19 9 116 0 0,0-1-1 0 0,0 1 1 0 0,0 0-1 0 0,1 1 1 0 0,-1-1 0 0 0,0 1-1 0 0,12 2 1 0 0,-16-1 78 0 0,0 0 0 0 0,0 0 0 0 0,1 0 0 0 0,-2 0 0 0 0,1 1 0 0 0,0-1 0 0 0,0 1 0 0 0,0 0 0 0 0,-1 0-1 0 0,1 0 1 0 0,-1 0 0 0 0,1 0 0 0 0,-1 1 0 0 0,0-1 0 0 0,0 0 0 0 0,0 1 0 0 0,0 0 0 0 0,0 0 0 0 0,1 2 0 0 0,19 41 542 0 0,-16-32-416 0 0,0 0 0 0 0,1 0 0 0 0,1-1 0 0 0,1 0 0 0 0,0 0 0 0 0,12 13 0 0 0,1-5-123 0 0,1-1 0 0 0,0-1 0 0 0,2-1 0 0 0,0-2 0 0 0,1 0 0 0 0,0-2 0 0 0,41 16 0 0 0,-43-22-713 0 0,1-1 0 0 0,45 7-1 0 0,-50-12-850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0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331 251 7343 0 0,'0'0'1996'0'0,"3"-1"-1328"0"0,33-15 2292 0 0,-34 15-2209 0 0,0-1-422 0 0,3-3-30 0 0,0-1 0 0 0,0 0 0 0 0,0 0 0 0 0,-1 0 0 0 0,1-1 0 0 0,-2 1-1 0 0,5-11 1 0 0,-4 8-222 0 0,-1-1 0 0 0,-1 0 1 0 0,0 1-1 0 0,0-1 0 0 0,-1 0 0 0 0,0-21 0 0 0,0 27-70 0 0,-1-1 1 0 0,0 0-1 0 0,0 0 1 0 0,-1 0-1 0 0,1 0 1 0 0,-3-8-1 0 0,0 5 5 0 0,-2-12 42 0 0,2 17-53 0 0,1 2 8 0 0,1 0-6 0 0,1 0-1 0 0,-1 0 1 0 0,0 1-1 0 0,0-1 1 0 0,0 1 0 0 0,1-1-1 0 0,-1 0 1 0 0,0 1 0 0 0,0 0-1 0 0,0-1 1 0 0,0 1 0 0 0,0-1-1 0 0,0 1 1 0 0,0 0-1 0 0,0 0 1 0 0,0-1 0 0 0,0 1-1 0 0,0 0 1 0 0,0 0 0 0 0,0 0-1 0 0,-2 1 1 0 0,-17 3-8 0 0,12-1-6 0 0,1 1 0 0 0,0 0 0 0 0,0 0 0 0 0,1 0 0 0 0,-1 1 0 0 0,-9 9 0 0 0,-33 39 19 0 0,11-11-11 0 0,-97 110-61 0 0,126-141 64 0 0,0 0 0 0 0,1 1 0 0 0,0 0 0 0 0,0 1 0 0 0,2 0 0 0 0,-1 0 0 0 0,-7 26 0 0 0,6-13 2 0 0,5-20 0 0 0,1 0 0 0 0,0 0 0 0 0,0 1 0 0 0,0 0 0 0 0,1-1 0 0 0,0 1 0 0 0,1 0 0 0 0,-1-1 0 0 0,1 1 0 0 0,0 0 0 0 0,3 13 0 0 0,-2-14 81 0 0,1 0-1 0 0,0 0 1 0 0,1 0 0 0 0,-1 0 0 0 0,1 0 0 0 0,0 0 0 0 0,1-1 0 0 0,-1 1 0 0 0,1-1 0 0 0,0 0 0 0 0,8 8 0 0 0,-9-11-30 0 0,0 0 0 0 0,0 0 0 0 0,0 0 0 0 0,0 0 0 0 0,0 0 0 0 0,1-1 0 0 0,-1 0 0 0 0,0 1 0 0 0,1-1 0 0 0,-1 0 0 0 0,1-1 0 0 0,-1 1 0 0 0,1-1 0 0 0,-1 1 0 0 0,1-1 0 0 0,0 0 0 0 0,-1-1 0 0 0,1 1 0 0 0,-1-1 0 0 0,1 1 0 0 0,-1-1 0 0 0,6-2 0 0 0,3-1 49 0 0,1-1 0 0 0,0-1 0 0 0,-1 0 0 0 0,0 0 0 0 0,-1-1 0 0 0,1-1 0 0 0,-1 0 0 0 0,18-17-1 0 0,-12 7-86 0 0,-1-1 0 0 0,-1 0 0 0 0,26-42-1 0 0,6-26-14 0 0,-42 75 0 0 0,-1-1-10 0 0,-4 13 5 0 0,-1 0 0 0 0,1 0 0 0 0,-1 0 0 0 0,0-1 0 0 0,1 1 0 0 0,-1 0 0 0 0,1 0 0 0 0,-1 0 0 0 0,1 0 0 0 0,-1 0 0 0 0,1 1 0 0 0,-1-1 0 0 0,1 0 0 0 0,-1 0 0 0 0,1 0 0 0 0,-1 0 0 0 0,1 1 0 0 0,-1-1 0 0 0,1 0 0 0 0,-1 0 0 0 0,1 1 0 0 0,-1-1 0 0 0,0 1 0 0 0,0-1 2 0 0,1 1 1 0 0,-1-1-1 0 0,0 1 1 0 0,0-1-1 0 0,0 1 1 0 0,1-1 0 0 0,-1 1-1 0 0,0 0 1 0 0,0-1-1 0 0,1 1 1 0 0,-1 0-1 0 0,1 0 1 0 0,-1 0 0 0 0,1-1-1 0 0,-1 1 1 0 0,1 0-1 0 0,-1 0 1 0 0,1 0-1 0 0,0 0 1 0 0,-1 0 0 0 0,1 0-1 0 0,0 1 1 0 0,0 2-9 0 0,-3 0-1 0 0,-2 21 13 0 0,3-17-10 0 0,0 4-25 0 0,6 22 13 0 0,-1-15 21 0 0,11 30 0 0 0,-7-34 0 0 0,0-6 0 0 0,-1-1 0 0 0,2 1 0 0 0,-1-1 0 0 0,1-1 0 0 0,0 1 0 0 0,12 7 0 0 0,20 17 0 0 0,-27-21 0 0 0,1-1 0 0 0,0-1 0 0 0,2-5-13 0 0,-12-5-46 0 0,1 1 1 0 0,0-1-1 0 0,0 0 0 0 0,0 0 1 0 0,0-1-1 0 0,8-3 0 0 0,13-9-5265 0 0,-8-1-784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1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0 1839 0 0,'0'0'12664'0'0,"-2"1"-11848"0"0,-3 0-536 0 0,0 1-1 0 0,-1 0 1 0 0,1 0-1 0 0,0 0 1 0 0,1 1-1 0 0,-1 0 1 0 0,-6 4-1 0 0,-32 28 415 0 0,22-16-505 0 0,4-6-170 0 0,-104 88 85 0 0,90-72-85 0 0,-46 54 0 0 0,51-52-16 0 0,7-9 9 0 0,1 1 0 0 0,-26 43 0 0 0,40-60-9 0 0,0 1 1 0 0,1 0-1 0 0,0-1 0 0 0,1 1 0 0 0,0 0 1 0 0,0 0-1 0 0,0 0 0 0 0,1 1 0 0 0,0-1 0 0 0,0 0 1 0 0,1 1-1 0 0,0-1 0 0 0,0 0 0 0 0,1 1 1 0 0,2 13-1 0 0,-2-18 15 0 0,0 0 1 0 0,0 0-1 0 0,0 0 0 0 0,1 0 0 0 0,-1-1 1 0 0,1 1-1 0 0,-1 0 0 0 0,1-1 1 0 0,0 1-1 0 0,0-1 0 0 0,0 1 1 0 0,1-1-1 0 0,-1 0 0 0 0,0 0 1 0 0,4 2-1 0 0,-1-1 20 0 0,-1-1 1 0 0,0 0-1 0 0,1-1 1 0 0,-1 1-1 0 0,1-1 0 0 0,-1 0 1 0 0,1 0-1 0 0,-1 0 1 0 0,7 0-1 0 0,2-1 51 0 0,1 0 0 0 0,-1-1 1 0 0,0-1-1 0 0,0 0 0 0 0,-1-1 0 0 0,19-6 0 0 0,7-5-270 0 0,57-32-1 0 0,-53 24-1321 0 0,-24 12-213 0 0,23-16 0 0 0,-14 7-58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1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177 147 1839 0 0,'-1'2'134'0'0,"-1"2"936"0"0,0 0 0 0 0,0 0 0 0 0,0 0 0 0 0,1 0 0 0 0,0 0 1 0 0,0 1-1 0 0,0-1 0 0 0,0 0 0 0 0,1 1 0 0 0,-1 6 0 0 0,1-9-944 0 0,0 0 0 0 0,0 0 0 0 0,1 0 0 0 0,-1 0 0 0 0,0 0-1 0 0,1 0 1 0 0,0 0 0 0 0,-1 0 0 0 0,1 0 0 0 0,0 0 0 0 0,0 0 0 0 0,0-1 0 0 0,0 1 0 0 0,0 0 0 0 0,0-1-1 0 0,1 1 1 0 0,-1-1 0 0 0,0 1 0 0 0,1-1 0 0 0,-1 1 0 0 0,1-1 0 0 0,0 0 0 0 0,-1 0 0 0 0,1 0-1 0 0,0 0 1 0 0,3 1 0 0 0,5 1 87 0 0,-1-1-1 0 0,1 0 0 0 0,-1-1 1 0 0,1 0-1 0 0,-1 0 0 0 0,1-1 1 0 0,0 0-1 0 0,-1-1 0 0 0,1 0 1 0 0,13-4-1 0 0,0-1 90 0 0,-1 0 0 0 0,0-2 0 0 0,26-12 0 0 0,22-15-118 0 0,-61 29-184 0 0,1-6-1 0 0,-9 7-7 0 0,-1 2-1 0 0,0-3-56 0 0,1 0 0 0 0,-1 0 0 0 0,-1 0 1 0 0,1 0-1 0 0,-1 0 0 0 0,0 0 0 0 0,0 1 1 0 0,-1-1-1 0 0,0 0 0 0 0,-2-6 1 0 0,0 3-125 0 0,-1 0 0 0 0,1 0 1 0 0,-1 1-1 0 0,-1-1 0 0 0,-8-10 1 0 0,13 18 162 0 0,0 0 1 0 0,0 0 0 0 0,-1 0 0 0 0,1 0 0 0 0,0-1 0 0 0,-1 1-1 0 0,1 1 1 0 0,0-1 0 0 0,-1 0 0 0 0,1 0 0 0 0,-1 1 0 0 0,0-1 0 0 0,1 0-1 0 0,-1 1 1 0 0,1 0 0 0 0,-1-1 0 0 0,0 1 0 0 0,1 0 0 0 0,-1 0-1 0 0,0 0 1 0 0,1 0 0 0 0,-1 0 0 0 0,0 0 0 0 0,1 0 0 0 0,-1 1-1 0 0,-2 0 1 0 0,-3 2 16 0 0,1 0-1 0 0,-1 0 0 0 0,1 0 0 0 0,-12 9 0 0 0,3-2-65 0 0,-29 18 71 0 0,2 2 0 0 0,1 1 1 0 0,1 2-1 0 0,2 2 1 0 0,-38 44-1 0 0,60-59 100 0 0,-22 34-1 0 0,34-47-50 0 0,0 0 0 0 0,0 1 0 0 0,0-1 0 0 0,1 1 0 0 0,1 0 0 0 0,-1 0 0 0 0,1 0 0 0 0,-2 16 0 0 0,4-22-31 0 0,0 1 0 0 0,0-1 0 0 0,0 0 0 0 0,0 1 0 0 0,1-1 0 0 0,-1 0 0 0 0,1 1 0 0 0,0-1 0 0 0,-1 0-1 0 0,1 0 1 0 0,0 0 0 0 0,0 0 0 0 0,0 1 0 0 0,1-1 0 0 0,-1 0 0 0 0,0-1 0 0 0,1 1 0 0 0,0 0 0 0 0,-1 0 0 0 0,1-1 0 0 0,0 1 0 0 0,0-1 0 0 0,-1 1-1 0 0,1-1 1 0 0,1 0 0 0 0,-1 0 0 0 0,0 0 0 0 0,0 0 0 0 0,0 0 0 0 0,4 1 0 0 0,3 0 40 0 0,0 0 1 0 0,0-1-1 0 0,0 0 0 0 0,0 0 1 0 0,0-1-1 0 0,17-1 0 0 0,23-6 256 0 0,61-15 0 0 0,-65 11-2537 0 0,86-9 0 0 0,-115 19 349 0 0,-2 1-10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2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55 11231 0 0,'-7'7'240'0'0,"1"1"0"0"0,0 1 0 0 0,1-1 0 0 0,-8 18 0 0 0,11-22 94 0 0,0 1-1 0 0,0-1 0 0 0,1 1 0 0 0,-1 0 0 0 0,1 0 1 0 0,0 0-1 0 0,0-1 0 0 0,1 1 0 0 0,0 0 1 0 0,0 0-1 0 0,1 7 0 0 0,-1-10-209 0 0,0-1 0 0 0,1 1 0 0 0,0-1 0 0 0,-1 0 1 0 0,1 0-1 0 0,0 1 0 0 0,0-1 0 0 0,0 0 0 0 0,0 0 0 0 0,0 0 0 0 0,0 0 1 0 0,0 0-1 0 0,0 0 0 0 0,0 0 0 0 0,1 0 0 0 0,-1 0 0 0 0,0 0 0 0 0,0-1 0 0 0,1 1 1 0 0,-1 0-1 0 0,1-1 0 0 0,-1 1 0 0 0,1-1 0 0 0,1 1 0 0 0,4 0 147 0 0,0 0-1 0 0,0 0 1 0 0,11-1-1 0 0,2 0-66 0 0,0-2 0 0 0,0 0-1 0 0,-1-1 1 0 0,1-1 0 0 0,-1-1 0 0 0,0-1 0 0 0,0 0-1 0 0,-1-2 1 0 0,0 0 0 0 0,0-1 0 0 0,31-21-1 0 0,-34 20-190 0 0,-4 3-87 0 0,-1 0-1 0 0,16-15 1 0 0,-23 20 31 0 0,-1 0 0 0 0,0 0 0 0 0,0-1 1 0 0,0 1-1 0 0,-1-1 0 0 0,1 1 1 0 0,0-1-1 0 0,-1 0 0 0 0,0 0 0 0 0,0 1 1 0 0,0-1-1 0 0,0 0 0 0 0,0 0 0 0 0,0 0 1 0 0,-1 0-1 0 0,1-4 0 0 0,-1 6 27 0 0,0-1-1 0 0,0 1 0 0 0,0 0 1 0 0,-1 0-1 0 0,1 0 0 0 0,0 0 1 0 0,0 0-1 0 0,-1 0 0 0 0,1 0 1 0 0,-1 0-1 0 0,1 0 0 0 0,-1 0 1 0 0,1 0-1 0 0,-1 0 0 0 0,0 0 1 0 0,1 0-1 0 0,-1 1 0 0 0,0-1 1 0 0,0 0-1 0 0,0 0 0 0 0,1 1 1 0 0,-1-1-1 0 0,0 1 0 0 0,0-1 1 0 0,0 0-1 0 0,0 1 0 0 0,0 0 1 0 0,0-1-1 0 0,0 1 0 0 0,0 0 1 0 0,-1-1-1 0 0,1 1 0 0 0,0 0 1 0 0,0 0-1 0 0,0 0 0 0 0,0 0 1 0 0,0 0-1 0 0,-2 0 0 0 0,-6 1-56 0 0,0 0 0 0 0,0 0 0 0 0,-15 5 0 0 0,15-4 22 0 0,-33 8-37 0 0,-75 29-1 0 0,92-27 102 0 0,-1 0 1 0 0,2 1-1 0 0,-44 32 0 0 0,54-34 63 0 0,1 0 1 0 0,0 0 0 0 0,1 1-1 0 0,1 1 1 0 0,0 0-1 0 0,-12 18 1 0 0,19-24-50 0 0,0 0 1 0 0,0 0-1 0 0,1 1 0 0 0,-1-1 1 0 0,2 1-1 0 0,-1 0 0 0 0,1 0 1 0 0,0 0-1 0 0,1 0 0 0 0,0 0 1 0 0,0 0-1 0 0,1 0 0 0 0,0 1 1 0 0,0-1-1 0 0,2 9 0 0 0,-2-14-27 0 0,1 0 1 0 0,-1 0-1 0 0,1 0 0 0 0,0 0 1 0 0,0 0-1 0 0,0 0 0 0 0,1 0 1 0 0,-1-1-1 0 0,1 1 0 0 0,-1 0 1 0 0,1-1-1 0 0,0 1 0 0 0,0-1 1 0 0,0 0-1 0 0,1 1 0 0 0,-1-1 1 0 0,3 2-1 0 0,-1-2-76 0 0,1 1 1 0 0,0-1-1 0 0,0 0 1 0 0,0 0-1 0 0,0-1 1 0 0,1 1-1 0 0,-1-1 1 0 0,0 0-1 0 0,6 0 1 0 0,8 1-696 0 0,0-1 0 0 0,28-2 0 0 0,-12-3-1011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4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16527 0 0,'0'0'1499'0'0,"-1"2"-1235"0"0,-11 29-242 0 0,7-16 700 0 0,-2 1 1 0 0,-7 14-1 0 0,-87 135 1430 0 0,92-149-3656 0 0,2 1-3309 0 0,5-6-2198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1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17 631 9151 0 0,'2'1'422'0'0,"16"8"4223"0"0,-9-33-1512 0 0,-8 19-2842 0 0,0 0 0 0 0,-1 0 0 0 0,0 0 0 0 0,0 0 0 0 0,0 0 0 0 0,0 0 0 0 0,-2-7 0 0 0,-12-38 814 0 0,5 19-676 0 0,2 3-126 0 0,2 0 1 0 0,-5-49-1 0 0,10 66-290 0 0,0-1 0 0 0,0 1-1 0 0,1 0 1 0 0,0 0 0 0 0,1 0 0 0 0,1 0-1 0 0,-1 1 1 0 0,2-1 0 0 0,0 1-1 0 0,5-12 1 0 0,-5 15 2 0 0,0 1 0 0 0,1 0-1 0 0,0 0 1 0 0,0 0 0 0 0,0 1 0 0 0,0 0-1 0 0,1 0 1 0 0,9-7 0 0 0,56-30 155 0 0,-46 29-106 0 0,21-12 11 0 0,1 2 1 0 0,76-25-1 0 0,-109 44-479 0 0,1 0 0 0 0,0 1 0 0 0,24-1 0 0 0,-2 3-5471 0 0,-13 3-739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1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46 2303 0 0,'-1'-2'167'0'0,"-7"-12"-189"0"0,-13-15 16531 0 0,16 51-16409 0 0,1 0 0 0 0,2 1 0 0 0,-1 24 0 0 0,6 71 239 0 0,-2-91-260 0 0,3 62 290 0 0,-16 164 0 0 0,-15-81 574 0 0,-1 6 24 0 0,23-134-890 0 0,-9 111-932 0 0,14-153-375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11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3223 0 0,'2'-1'3478'0'0,"24"-16"5108"0"0,3 4-4857 0 0,35-6-2895 0 0,-39 12-114 0 0,180-38 1295 0 0,-127 31-1297 0 0,-32 6-210 0 0,56-4 0 0 0,-77 11-353 0 0,-1 1 1 0 0,1 1-1 0 0,0 1 0 0 0,24 6 0 0 0,-37-5-591 0 0,-1 1-1 0 0,0-1 1 0 0,0 2 0 0 0,-1 0-1 0 0,0 0 1 0 0,1 1 0 0 0,-2 0-1 0 0,1 0 1 0 0,-1 1 0 0 0,10 10-1 0 0,-11-10-1272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1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87 7367 0 0,'0'-2'6899'0'0,"1"-3"-6263"0"0,-1 0 0 0 0,1-1 0 0 0,0 1 1 0 0,0 0-1 0 0,1 0 0 0 0,3-10 0 0 0,-4 14-620 0 0,-1 0 0 0 0,0 0-1 0 0,1 1 1 0 0,-1-1 0 0 0,0 0 0 0 0,0 0-1 0 0,0 0 1 0 0,0 0 0 0 0,0 0 0 0 0,0 0-1 0 0,0 0 1 0 0,0 0 0 0 0,0 0 0 0 0,-1 0-1 0 0,1 0 1 0 0,0 0 0 0 0,-1 0 0 0 0,1 0-1 0 0,0 0 1 0 0,-1 0 0 0 0,1 0 0 0 0,-1 0-1 0 0,0 0 1 0 0,1 1 0 0 0,-1-1 0 0 0,0 0 0 0 0,1 1-1 0 0,-1-1 1 0 0,0 0 0 0 0,0 1 0 0 0,1-1-1 0 0,-1 1 1 0 0,0-1 0 0 0,0 1 0 0 0,-2-1-1 0 0,0-1 3 0 0,0 1 0 0 0,-1 0-1 0 0,1 0 1 0 0,0 0 0 0 0,-1 0 0 0 0,1 0-1 0 0,-1 1 1 0 0,-6 0 0 0 0,-7 2 73 0 0,0 0 0 0 0,0 2 0 0 0,0 0 0 0 0,0 1 0 0 0,1 0 0 0 0,-1 2 0 0 0,1 0 0 0 0,1 1 0 0 0,0 0 0 0 0,0 1 0 0 0,-25 20 0 0 0,21-13 197 0 0,0 0-1 0 0,2 2 1 0 0,0 0 0 0 0,1 0-1 0 0,1 2 1 0 0,1 0 0 0 0,-22 40-1 0 0,34-57-238 0 0,0 1-1 0 0,1-1 1 0 0,0 0 0 0 0,0 1-1 0 0,0-1 1 0 0,0 1 0 0 0,0 0-1 0 0,1-1 1 0 0,-1 1 0 0 0,1-1-1 0 0,0 1 1 0 0,0 4 0 0 0,1-7-37 0 0,-1 1 0 0 0,1-1 0 0 0,-1 1 1 0 0,1-1-1 0 0,-1 1 0 0 0,1-1 0 0 0,0 0 1 0 0,0 1-1 0 0,0-1 0 0 0,0 0 0 0 0,0 1 1 0 0,0-1-1 0 0,0 0 0 0 0,0 0 0 0 0,0 0 1 0 0,0 0-1 0 0,1 0 0 0 0,-1 0 0 0 0,0-1 1 0 0,1 1-1 0 0,-1 0 0 0 0,1-1 0 0 0,-1 1 1 0 0,0-1-1 0 0,1 1 0 0 0,0-1 0 0 0,-1 0 1 0 0,1 0-1 0 0,2 1 0 0 0,3-1 8 0 0,0 0 0 0 0,0 0 0 0 0,-1-1-1 0 0,1 1 1 0 0,0-2 0 0 0,12-3 0 0 0,41-16 101 0 0,-50 17-117 0 0,14-7-146 0 0,0-1 1 0 0,0 0-1 0 0,-1-2 0 0 0,-1-1 1 0 0,0 0-1 0 0,35-34 0 0 0,-31 17-184 0 0,-19 22 320 0 0,-2 32-54 0 0,-5-15 60 0 0,0-5 0 0 0,0 0 0 0 0,0 0 0 0 0,0 0 0 0 0,0 0 0 0 0,1 0 0 0 0,-1 0 0 0 0,1 0 0 0 0,-1 0 0 0 0,1-1 0 0 0,0 1 0 0 0,-1 0 0 0 0,1 0 0 0 0,2 2 0 0 0,0 0-404 0 0,-1 1 0 0 0,1-1 0 0 0,0 0 0 0 0,0 0 0 0 0,0-1 0 0 0,1 1 0 0 0,-1 0 0 0 0,1-1 0 0 0,0 0 0 0 0,0 0 0 0 0,0 0 0 0 0,1-1 0 0 0,-1 1 0 0 0,1-1 0 0 0,-1 0 0 0 0,1 0 0 0 0,6 1 0 0 0,3 2-6244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1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1 544 6911 0 0,'1'-2'315'0'0,"16"-33"2789"0"0,-15 33-2328 0 0,0-1 0 0 0,-1 1 0 0 0,1 1 0 0 0,1-1 0 0 0,-1 0 1 0 0,0 0-1 0 0,0 1 0 0 0,1-1 0 0 0,-1 1 0 0 0,1 0 0 0 0,-1 0 0 0 0,6-2 0 0 0,-5 2-514 0 0,0 1-1 0 0,0-1 1 0 0,0 1-1 0 0,0 0 1 0 0,0 0-1 0 0,1 0 1 0 0,-1 0-1 0 0,0 0 1 0 0,0 1 0 0 0,5 1-1 0 0,-5-2-221 0 0,0 1-1 0 0,0 0 0 0 0,-1 1 1 0 0,1-1-1 0 0,0 1 1 0 0,0-1-1 0 0,-1 1 1 0 0,1 0-1 0 0,-1 0 1 0 0,1 0-1 0 0,-1 0 1 0 0,0 0-1 0 0,0 1 1 0 0,0-1-1 0 0,0 0 0 0 0,0 1 1 0 0,0 0-1 0 0,-1-1 1 0 0,1 1-1 0 0,-1 0 1 0 0,0 0-1 0 0,0 0 1 0 0,1 5-1 0 0,0 6-15 0 0,0 0-1 0 0,-2 0 1 0 0,1 0-1 0 0,-2 0 1 0 0,0-1-1 0 0,0 1 1 0 0,-1 0-1 0 0,-1 0 1 0 0,-5 15-1 0 0,-4 2-3403 0 0,-2 0-3541 0 0</inkml:trace>
  <inkml:trace contextRef="#ctx0" brushRef="#br0" timeOffset="1">249 48 5527 0 0,'2'-18'536'0'0,"-2"7"-472"0"0,0-7 11792 0 0,8 26-11760 0 0,-1 4-7328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1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0 351 11951 0 0,'0'0'2160'0'0,"2"1"-1834"0"0,3 0-8 0 0,0 1-1 0 0,0-1 1 0 0,0 0 0 0 0,0 0 0 0 0,0-1 0 0 0,0 1 0 0 0,0-1 0 0 0,9-1 0 0 0,-11 0-169 0 0,1 1-1 0 0,-1-1 1 0 0,0 0-1 0 0,0 0 1 0 0,1-1 0 0 0,-1 1-1 0 0,0-1 1 0 0,0 1-1 0 0,0-1 1 0 0,0 0 0 0 0,-1 0-1 0 0,1 0 1 0 0,0-1 0 0 0,2-3-1 0 0,7-9 192 0 0,-1-1 0 0 0,0-1 0 0 0,-2 0 0 0 0,0 0 0 0 0,12-33 0 0 0,-9 22 120 0 0,18-32 0 0 0,-23 47-591 0 0,2 0 0 0 0,-1 0 0 0 0,2 1 0 0 0,11-12 1 0 0,-17 21 88 0 0,-1-1 1 0 0,1 1 0 0 0,0 0-1 0 0,0 0 1 0 0,0 1 0 0 0,0-1-1 0 0,1 1 1 0 0,-1 0 0 0 0,1 0-1 0 0,0 0 1 0 0,-1 0 0 0 0,1 1-1 0 0,0 0 1 0 0,0 0 0 0 0,0 1-1 0 0,5-1 1 0 0,-6 3-48 0 0,1 5 92 0 0,-1 1 0 0 0,0 0 0 0 0,0 0 1 0 0,-1 0-1 0 0,0 0 0 0 0,3 13 1 0 0,8 58 368 0 0,-12-58-189 0 0,2 0-1 0 0,0 0 1 0 0,10 29 0 0 0,-11-44-161 0 0,-1 0 1 0 0,1 0-1 0 0,0 0 0 0 0,1-1 1 0 0,0 1-1 0 0,-1-1 0 0 0,1 0 1 0 0,1 0-1 0 0,-1 0 0 0 0,1 0 1 0 0,0-1-1 0 0,0 0 0 0 0,0 0 1 0 0,1-1-1 0 0,8 5 0 0 0,-9-6-231 0 0,0 0 0 0 0,0 0-1 0 0,0-1 1 0 0,0 0 0 0 0,0 0 0 0 0,0 0-1 0 0,1 0 1 0 0,8-1 0 0 0,2 0-897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1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34 2303 0 0,'1'-2'102'0'0,"1"1"-52"0"0,9-18 6640 0 0,-11 11 688 0 0,-2 7-7251 0 0,0 0 1 0 0,0 0-1 0 0,-1 1 0 0 0,1 0 0 0 0,0-1 0 0 0,-1 1 0 0 0,1 0 1 0 0,0 0-1 0 0,-1 0 0 0 0,1 0 0 0 0,0 1 0 0 0,-1-1 0 0 0,1 1 1 0 0,0-1-1 0 0,-1 1 0 0 0,-1 1 0 0 0,-9 3 80 0 0,-19 12-1 0 0,11-6-14 0 0,-41 21-131 0 0,-33 14 19 0 0,-57 33 21 0 0,90-44-74 0 0,4 4-39 0 0,58-38 4 0 0,1-1 1 0 0,-1 1-1 0 0,0 0 0 0 0,0 0 1 0 0,0-1-1 0 0,1 1 0 0 0,-1 0 0 0 0,1 0 1 0 0,-1-1-1 0 0,0 1 0 0 0,1 0 1 0 0,-1-1-1 0 0,1 1 0 0 0,-1 0 0 0 0,2 0 1 0 0,-2-1 4 0 0,3 3-1 0 0,0 0 0 0 0,0-1 1 0 0,1 1-1 0 0,-1-1 1 0 0,0 0-1 0 0,1 0 1 0 0,0 0-1 0 0,-1-1 0 0 0,1 1 1 0 0,6 1-1 0 0,5 1-12 0 0,23 2-1 0 0,-15-3 12 0 0,31 7-11 0 0,54 18 0 0 0,-81-20 8 0 0,-1 2 0 0 0,0 1 0 0 0,47 28 0 0 0,-59-30 18 0 0,2 0 56 0 0,-1 1 1 0 0,23 21 0 0 0,-34-29-56 0 0,-1 1 0 0 0,0 0 1 0 0,-1 0-1 0 0,1 1 0 0 0,0-1 1 0 0,-1 1-1 0 0,0-1 1 0 0,0 1-1 0 0,0 0 0 0 0,0 0 1 0 0,-1 0-1 0 0,1 0 0 0 0,-1 0 1 0 0,0 0-1 0 0,0 0 0 0 0,0 8 1 0 0,-1-9 9 0 0,-1 0-1 0 0,0 0 1 0 0,0 0 0 0 0,-1 0 0 0 0,1 0-1 0 0,0 0 1 0 0,-1 0 0 0 0,0-1 0 0 0,-3 5-1 0 0,4-5-8 0 0,-4 3-9 0 0,1-1 0 0 0,-1 1 0 0 0,1-1 0 0 0,-1 0 1 0 0,0 0-1 0 0,0-1 0 0 0,-1 0 0 0 0,1 1 1 0 0,-1-2-1 0 0,0 1 0 0 0,0-1 0 0 0,0 0 1 0 0,-9 2-1 0 0,-7 1 7 0 0,-1-1-1 0 0,-28 1 1 0 0,14-2 44 0 0,1-3-1 0 0,-56-5 0 0 0,68-1 38 0 0,17 2-48 0 0,6-4-54 0 0,1 7-20 0 0,1-1 1 0 0,-1 1-1 0 0,1 0 1 0 0,-1-1-1 0 0,1 1 1 0 0,-1 0-1 0 0,1 0 1 0 0,0-1-1 0 0,-1 1 1 0 0,1 0-1 0 0,0 0 1 0 0,0 0-1 0 0,0 0 1 0 0,0 0-1 0 0,0 0 1 0 0,0 0-1 0 0,0 0 1 0 0,1 0-1 0 0,-1 0 1 0 0,3-1-1 0 0,2 0-680 0 0,0-1 1 0 0,0 1-1 0 0,9-2 0 0 0,-13 3 266 0 0,14-3-1285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1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8287 0 0,'-2'1'2902'0'0,"-2"2"-2167"0"0,1-1 1 0 0,-1 1 0 0 0,1 0 0 0 0,0 0 0 0 0,0 0 0 0 0,0 1-1 0 0,0-1 1 0 0,0 1 0 0 0,-4 6 0 0 0,4-2-356 0 0,-1-1 1 0 0,1 1 0 0 0,0 0-1 0 0,-3 14 1 0 0,3-3-252 0 0,0 1-1 0 0,1-1 1 0 0,2 36 0 0 0,11 38 538 0 0,-3-29-1722 0 0,-6-22-2413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1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64 4143 0 0,'0'0'191'0'0,"-1"-1"-11"0"0,-2 0 565 0 0,1-1 0 0 0,0 0 0 0 0,-1 0 0 0 0,1 0 0 0 0,0 0 0 0 0,0 0-1 0 0,0-1 1 0 0,0 1 0 0 0,-2-5 0 0 0,-13-14 4318 0 0,1 10-5699 0 0,10 10 705 0 0,0-1 0 0 0,0 1-1 0 0,0 0 1 0 0,0 1 0 0 0,0-1 0 0 0,0 1 0 0 0,0 0 0 0 0,1 1-1 0 0,-1-1 1 0 0,0 1 0 0 0,0 1 0 0 0,-7 1 0 0 0,-9 4 337 0 0,-38 18 1 0 0,26-9-73 0 0,1 2 1 0 0,1 2-1 0 0,1 1 1 0 0,1 1-1 0 0,0 2 1 0 0,-26 28-1 0 0,54-51 277 0 0,26 9-262 0 0,-17-10-327 0 0,0 0 0 0 0,0 0 0 0 0,0 0 0 0 0,0-1 0 0 0,0 0 0 0 0,10-3 0 0 0,41-15 51 0 0,-45 14-41 0 0,13-4-336 0 0,0-1 0 0 0,-1-1 0 0 0,0-1 0 0 0,36-25 0 0 0,-59 36 101 0 0,-3 3-501 0 0,1 0 695 0 0,-1 0 0 0 0,0 0 1 0 0,0-1-1 0 0,0 1 1 0 0,0 0-1 0 0,0-1 1 0 0,0 1-1 0 0,-3 2 0 0 0,-2 4 7 0 0,0 4-5 0 0,0 0 0 0 0,0 1-1 0 0,2 0 1 0 0,-1-1 0 0 0,2 2-1 0 0,-1-1 1 0 0,2 0 0 0 0,0 1-1 0 0,1-1 1 0 0,0 1 0 0 0,1 17 0 0 0,3 3-70 0 0,0 0 1 0 0,2-1 0 0 0,13 45 0 0 0,41 89-1163 0 0,-13-41 616 0 0,-31-77 544 0 0,-2 1 1 0 0,9 63-1 0 0,-19-88 469 0 0,-2 0 0 0 0,0-1 1 0 0,-1 1-1 0 0,-2 0 0 0 0,-1 0 0 0 0,-9 41 1 0 0,8-54-133 0 0,1 0 0 0 0,0 1 0 0 0,1-1 0 0 0,1 1 0 0 0,0-1 0 0 0,1 1 0 0 0,0-1 0 0 0,2 15 0 0 0,-1-24-250 0 0,-1 0 0 0 0,1-1-1 0 0,0 1 1 0 0,-1 0 0 0 0,0 0 0 0 0,0 0-1 0 0,0-1 1 0 0,0 6 0 0 0,-1-1 6 0 0,0 4-27 0 0,-4-3-76 0 0,4-7 64 0 0,-1 0 1 0 0,1-1 0 0 0,-1 1 0 0 0,0-1 0 0 0,0 0 0 0 0,1 1 0 0 0,-1-1 0 0 0,0 0 0 0 0,0 0 0 0 0,1 0 0 0 0,-1 0-1 0 0,0 0 1 0 0,0-1 0 0 0,1 1 0 0 0,-1-1 0 0 0,0 1 0 0 0,1-1 0 0 0,-1 1 0 0 0,0-1 0 0 0,1 0 0 0 0,-1 0 0 0 0,1 0-1 0 0,-2-1 1 0 0,-8-5-157 0 0,-18-14-1 0 0,15 9 30 0 0,1-1 1 0 0,1 0-1 0 0,0-1 0 0 0,0-1 0 0 0,2 1 1 0 0,0-2-1 0 0,0 0 0 0 0,1 0 0 0 0,1 0 0 0 0,1-1 1 0 0,-5-18-1 0 0,-6-27-6639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1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39 393 3679 0 0,'0'0'652'0'0,"-18"-7"6490"0"0,16 5-6855 0 0,1 0-1 0 0,-1 0 1 0 0,0 0 0 0 0,0 0 0 0 0,1 0 0 0 0,-1 0 0 0 0,1-1 0 0 0,0 1 0 0 0,0 0-1 0 0,0-1 1 0 0,0 1 0 0 0,0-1 0 0 0,0 1 0 0 0,0-1 0 0 0,1 1 0 0 0,0-1 0 0 0,-1 0 0 0 0,1 1-1 0 0,0-1 1 0 0,0 0 0 0 0,0 1 0 0 0,1-1 0 0 0,0-4 0 0 0,2-7-190 0 0,0 1 0 0 0,2-1 0 0 0,6-16-1 0 0,-6 18 110 0 0,9-24 24 0 0,22-40-1 0 0,-31 66-214 0 0,2 0 0 0 0,-1 0-1 0 0,1 1 1 0 0,0-1 0 0 0,1 1 0 0 0,0 1 0 0 0,0 0-1 0 0,14-10 1 0 0,-14 12 58 0 0,1 1 0 0 0,0 1 0 0 0,1 0 0 0 0,-1 0 0 0 0,1 0 0 0 0,-1 1-1 0 0,1 1 1 0 0,16-3 0 0 0,-21 5-22 0 0,-1 1 0 0 0,0-1-1 0 0,1 1 1 0 0,-1 0 0 0 0,1 0 0 0 0,-1 0-1 0 0,0 0 1 0 0,0 1 0 0 0,0 0 0 0 0,0 0 0 0 0,0 0-1 0 0,0 0 1 0 0,0 1 0 0 0,-1-1 0 0 0,1 1-1 0 0,4 4 1 0 0,5 7 175 0 0,0 0 0 0 0,16 23 1 0 0,-24-31-189 0 0,1 3 19 0 0,0 1-1 0 0,0 0 1 0 0,-1 0-1 0 0,0 0 1 0 0,-1 1 0 0 0,0 0-1 0 0,0 0 1 0 0,-2 0-1 0 0,1 0 1 0 0,1 21 0 0 0,-3-16-54 0 0,-1-1 0 0 0,0 1 1 0 0,-2 0-1 0 0,1 0 0 0 0,-2-1 1 0 0,0 1-1 0 0,-7 18 0 0 0,6-18-951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4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20 371 5063 0 0,'0'0'390'0'0,"0"1"-252"0"0,-10 16 131 0 0,1-5 9486 0 0,15-21-8539 0 0,6-11-758 0 0,2 1-1 0 0,0 1 1 0 0,32-32 0 0 0,57-43-944 0 0,-103 93 471 0 0,31-27-802 0 0,76-60-321 0 0,-86 72 1181 0 0,1 0-1 0 0,0 2 1 0 0,30-14 0 0 0,-50 26 34 0 0,1 0 0 0 0,0 0 0 0 0,0 0 0 0 0,0 0 0 0 0,0 0 0 0 0,0 1 0 0 0,0-1 0 0 0,0 1 0 0 0,1 0 0 0 0,-1-1 0 0 0,0 2 0 0 0,0-1 0 0 0,0 0 0 0 0,0 1 0 0 0,0-1 0 0 0,0 1 0 0 0,5 2 0 0 0,-6-2 6 0 0,1 0-1 0 0,-1 1 1 0 0,1 0 0 0 0,-1 0 0 0 0,0 0-1 0 0,0 0 1 0 0,0 0 0 0 0,0 0 0 0 0,0 0-1 0 0,0 1 1 0 0,-1-1 0 0 0,1 1 0 0 0,-1-1-1 0 0,1 1 1 0 0,-1 0 0 0 0,0-1 0 0 0,0 1-1 0 0,1 4 1 0 0,-1 3-12 0 0,1 0 0 0 0,-1 0 0 0 0,0-1 1 0 0,-1 1-1 0 0,0 0 0 0 0,-1 0 0 0 0,0 0 0 0 0,-4 16 0 0 0,-4 8 250 0 0,-14 35 0 0 0,16-48-291 0 0,1-6-78 0 0,1-1-931 0 0,0 0 0 0 0,-3 20 0 0 0,7-23-5460 0 0</inkml:trace>
  <inkml:trace contextRef="#ctx0" brushRef="#br0" timeOffset="1">963 100 14279 0 0,'0'0'1298'0'0,"-2"0"-1069"0"0,-3 2 152 0 0,0-1-1 0 0,0 1 1 0 0,0 0 0 0 0,0 0-1 0 0,1 1 1 0 0,-1-1 0 0 0,1 1-1 0 0,-1 0 1 0 0,1 1 0 0 0,0-1-1 0 0,0 0 1 0 0,1 1 0 0 0,-1 0 0 0 0,1 0-1 0 0,-4 6 1 0 0,-7 9 233 0 0,-22 43-1 0 0,21-34-1044 0 0,1 1 0 0 0,-19 61 0 0 0,32-89 248 0 0,1 1-1 0 0,-1-1 1 0 0,0 0-1 0 0,1 1 1 0 0,-1-1-1 0 0,0 0 1 0 0,0 1-1 0 0,0-1 1 0 0,-2 2 0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1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42 15695 0 0,'1'-2'719'0'0,"48"-29"330"0"0,-34 22 2894 0 0,-14 11-3586 0 0,0 2-285 0 0,0-1 0 0 0,0 0-1 0 0,0 1 1 0 0,0-1 0 0 0,-1 1 0 0 0,1 0-1 0 0,-1-1 1 0 0,0 1 0 0 0,0-1-1 0 0,0 1 1 0 0,-1 5 0 0 0,-11 43 201 0 0,6-32-142 0 0,-27 86 215 0 0,-1 8-33 0 0,29-92-297 0 0,6-20-139 0 0,-1 0-433 0 0,12-4-9677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1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309 914 14367 0 0,'0'0'1306'0'0,"1"2"-1077"0"0,18 35 3508 0 0,-17-37-3305 0 0,-1 0-373 0 0,0 0-1 0 0,1 0 1 0 0,-1 0 0 0 0,0-1-1 0 0,1 1 1 0 0,-1 0-1 0 0,0-1 1 0 0,0 1 0 0 0,1-1-1 0 0,-1 0 1 0 0,0 1-1 0 0,0-1 1 0 0,0 0-1 0 0,0 0 1 0 0,0 0 0 0 0,0 1-1 0 0,1-2 1 0 0,1-1 30 0 0,-1-1-1 0 0,0 1 1 0 0,0 0 0 0 0,0-1 0 0 0,3-5 0 0 0,-1-3 6 0 0,0 1-1 0 0,5-24 1 0 0,19-193-3 0 0,-15-1-827 0 0,-13 214 626 0 0,2-14-80 0 0,1-28-1155 0 0,-2-2-1 0 0,-11-91 1 0 0,9 142 1179 0 0,-1 0 0 0 0,0 0 0 0 0,0 1 0 0 0,-1-1 0 0 0,0 0 0 0 0,-1 1 0 0 0,-4-9 0 0 0,7 15 170 0 0,0-1 0 0 0,1 1-1 0 0,-1 0 1 0 0,0-1 0 0 0,0 1 0 0 0,-1 0 0 0 0,1-1 0 0 0,0 1-1 0 0,0 0 1 0 0,-1 0 0 0 0,1 0 0 0 0,0 0 0 0 0,-1 0 0 0 0,1 0-1 0 0,-1 1 1 0 0,1-1 0 0 0,-1 0 0 0 0,0 1 0 0 0,1-1 0 0 0,-1 1-1 0 0,1 0 1 0 0,-1-1 0 0 0,0 1 0 0 0,0 0 0 0 0,1 0 0 0 0,-1 0 0 0 0,0 0-1 0 0,1 0 1 0 0,-1 1 0 0 0,0-1 0 0 0,1 0 0 0 0,-1 1 0 0 0,1-1-1 0 0,-1 1 1 0 0,0 0 0 0 0,1-1 0 0 0,-1 1 0 0 0,1 0 0 0 0,0 0-1 0 0,-3 2 1 0 0,-2 2 74 0 0,0 0 0 0 0,0 1 1 0 0,0 0-1 0 0,1 0 0 0 0,0 1 0 0 0,0-1 0 0 0,1 1 0 0 0,0 0 0 0 0,0 0 0 0 0,-4 12 0 0 0,-3 8 275 0 0,-9 44 0 0 0,7-15 45 0 0,4 1 0 0 0,-5 81 0 0 0,10 117 139 0 0,4-182-379 0 0,0-26 96 0 0,-9 247 977 0 0,5-251-960 0 0,-2 0 0 0 0,-2-1 1 0 0,-2-1-1 0 0,-28 74 0 0 0,-47 59 472 0 0,39-87-801 0 0,46-85-62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1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11519 0 0,'0'0'1040'0'0,"2"0"-853"0"0,162-21 6034 0 0,-23 14-2880 0 0,-117 7-2944 0 0,0 2 0 0 0,0 0 0 0 0,43 11 0 0 0,-59-11-353 0 0,0 1-1 0 0,0 1 1 0 0,0-1-1 0 0,0 1 1 0 0,-1 1-1 0 0,0-1 1 0 0,0 1-1 0 0,0 1 1 0 0,12 11-1 0 0,-5-2-1034 0 0,-1 1 0 0 0,0 0 0 0 0,10 19 0 0 0,-7-18-2177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1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0 519 2759 0 0,'2'0'207'0'0,"18"3"1463"0"0,-18-2-958 0 0,0-1 1 0 0,0 1 0 0 0,0 0 0 0 0,0 0 0 0 0,-1 0-1 0 0,1 0 1 0 0,0 0 0 0 0,-1 0 0 0 0,1 0 0 0 0,2 3-1 0 0,-2-2 114 0 0,-1 0 0 0 0,1 1 0 0 0,-1-1-1 0 0,1 0 1 0 0,-1 1 0 0 0,0-1 0 0 0,2 5-1 0 0,1 14-1350 0 0,4 41 3210 0 0,-6-36-2167 0 0,1-1 0 0 0,10 37 0 0 0,-10-47-504 0 0,-2-9-61 0 0,0 0-1 0 0,1 0 1 0 0,-1 0-1 0 0,4 6 0 0 0,-4-10-829 0 0</inkml:trace>
  <inkml:trace contextRef="#ctx0" brushRef="#br0" timeOffset="1">337 0 4607 0 0,'0'0'4208'0'0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1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 10423 0 0,'0'0'942'0'0,"2"0"-774"0"0,10 0 5377 0 0,-23 1-5319 0 0,1 0-1 0 0,1 1 1 0 0,-1 1-1 0 0,0-1 1 0 0,-14 7 0 0 0,9-3-203 0 0,-7 2-1 0 0,0 2-1 0 0,1 1 1 0 0,0 0 0 0 0,1 2-1 0 0,0 0 1 0 0,-30 27-1 0 0,28-20 187 0 0,1 1 0 0 0,1 1 0 0 0,1 1 0 0 0,-31 48 0 0 0,46-64-137 0 0,-1 0 1 0 0,2 0 0 0 0,-1 0-1 0 0,1 1 1 0 0,1-1 0 0 0,-1 1-1 0 0,1 0 1 0 0,-1 10-1 0 0,2-16-50 0 0,1 1 0 0 0,0 0 0 0 0,0-1 0 0 0,0 1 0 0 0,1-1 0 0 0,-1 1-1 0 0,1 0 1 0 0,-1-1 0 0 0,1 1 0 0 0,0-1 0 0 0,0 1 0 0 0,0-1 0 0 0,0 0-1 0 0,0 1 1 0 0,1-1 0 0 0,-1 0 0 0 0,1 0 0 0 0,-1 0 0 0 0,1 0 0 0 0,0 0-1 0 0,0 0 1 0 0,0 0 0 0 0,0-1 0 0 0,0 1 0 0 0,0-1 0 0 0,0 1-1 0 0,1-1 1 0 0,4 2 0 0 0,-1-1 17 0 0,0 0 1 0 0,1 0-1 0 0,0 0 0 0 0,-1-1 1 0 0,1 0-1 0 0,0-1 0 0 0,-1 0 1 0 0,10 0-1 0 0,56-9-2883 0 0,-52 6-555 0 0,14-2-3044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1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32 5983 0 0,'0'0'464'0'0,"2"-11"1592"0"0,-2 10-1685 0 0,0 0-1 0 0,0 0 0 0 0,0 0 0 0 0,0 1 1 0 0,0-1-1 0 0,0 0 0 0 0,0 0 0 0 0,0 0 1 0 0,-1 0-1 0 0,1 1 0 0 0,0-1 0 0 0,-1 0 1 0 0,1 0-1 0 0,0 1 0 0 0,-1-1 1 0 0,1 0-1 0 0,-1 1 0 0 0,1-1 0 0 0,-1 0 1 0 0,1 1-1 0 0,-1-1 0 0 0,0 1 0 0 0,-1-2 1 0 0,1 2-332 0 0,0-1 0 0 0,0 1 1 0 0,0 0-1 0 0,0 0 0 0 0,0-1 1 0 0,0 1-1 0 0,-1 0 0 0 0,1 0 1 0 0,0 0-1 0 0,0 0 1 0 0,0 0-1 0 0,0 0 0 0 0,-2 1 1 0 0,-5 1 19 0 0,0 1 1 0 0,0 0 0 0 0,0 0 0 0 0,-14 8-1 0 0,-2 2-35 0 0,-8 1 123 0 0,1 2-1 0 0,1 1 0 0 0,0 1 0 0 0,1 1 1 0 0,1 2-1 0 0,-26 25 0 0 0,52-43-41 0 0,-1-1-1 0 0,1 1 0 0 0,-1 0 1 0 0,1 0-1 0 0,0 0 0 0 0,0 0 1 0 0,1 0-1 0 0,-1 0 1 0 0,0 1-1 0 0,1-1 0 0 0,0 1 1 0 0,0-1-1 0 0,0 1 0 0 0,0-1 1 0 0,1 1-1 0 0,-1-1 0 0 0,1 6 1 0 0,0-6-65 0 0,1 0 1 0 0,-1 0-1 0 0,1 0 1 0 0,0 0-1 0 0,0-1 0 0 0,0 1 1 0 0,0 0-1 0 0,0-1 1 0 0,1 1-1 0 0,-1-1 1 0 0,1 1-1 0 0,0-1 0 0 0,0 0 1 0 0,0 1-1 0 0,0-1 1 0 0,0 0-1 0 0,0 0 0 0 0,0-1 1 0 0,1 1-1 0 0,-1 0 1 0 0,6 2-1 0 0,-2-1-17 0 0,1 0 1 0 0,0-1-1 0 0,-1 1 0 0 0,1-1 1 0 0,0-1-1 0 0,0 1 0 0 0,1-1 1 0 0,-1 0-1 0 0,0-1 0 0 0,0 0 1 0 0,0 0-1 0 0,0-1 0 0 0,1 1 1 0 0,12-4-1 0 0,-8 0-529 0 0,-1 1 0 0 0,0-1 0 0 0,12-6 0 0 0,-8 2-3066 0 0,22-15 0 0 0,-21 11-2154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1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34 328 1375 0 0,'-2'9'-33'0'0,"-14"44"2097"0"0,1-20 15089 0 0,15-44-16840 0 0,0 1 0 0 0,0-1 0 0 0,1 1 0 0 0,0-1-1 0 0,1 1 1 0 0,1-1 0 0 0,4-14 0 0 0,9-9-230 0 0,0 2 0 0 0,3 0-1 0 0,0 0 1 0 0,2 2 0 0 0,49-55 0 0 0,-62 76-113 0 0,0 1 1 0 0,1-1-1 0 0,0 2 0 0 0,1-1 1 0 0,-1 1-1 0 0,17-8 0 0 0,-21 12 15 0 0,1 1 0 0 0,0-1 1 0 0,0 1-1 0 0,1 1 0 0 0,-1-1 0 0 0,0 1 0 0 0,0 0 0 0 0,1 1 0 0 0,-1-1 1 0 0,0 1-1 0 0,1 1 0 0 0,-1-1 0 0 0,12 3 0 0 0,-14-2 32 0 0,0 1-1 0 0,-1-1 1 0 0,1 1-1 0 0,0 0 1 0 0,-1 0 0 0 0,1 0-1 0 0,-1 1 1 0 0,0-1-1 0 0,0 1 1 0 0,0-1-1 0 0,0 1 1 0 0,0 0 0 0 0,3 5-1 0 0,2 3 77 0 0,-1 1 1 0 0,11 19-1 0 0,36 106 417 0 0,-53-136-508 0 0,4 17-53 0 0,0 0-1 0 0,-1-1 1 0 0,3 30-1 0 0,-5-5-2639 0 0,-2-41 1670 0 0,2 9-3365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1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 3679 0 0,'0'0'3150'0'0,"-6"10"1066"0"0,4-7-3804 0 0,1 0 1 0 0,-1 0 0 0 0,1 0 0 0 0,0 1 0 0 0,0-1-1 0 0,1 0 1 0 0,-1 1 0 0 0,1-1 0 0 0,-1 0 0 0 0,1 1-1 0 0,0-1 1 0 0,0 0 0 0 0,1 1 0 0 0,0 4 0 0 0,0-7 43 0 0,7 9 410 0 0,-5-7-740 0 0,1 0 0 0 0,-1-1-1 0 0,1 1 1 0 0,0-1 0 0 0,0 0-1 0 0,0 0 1 0 0,0 0 0 0 0,0 0-1 0 0,0-1 1 0 0,0 0 0 0 0,1 1-1 0 0,-1-2 1 0 0,1 1 0 0 0,-1 0-1 0 0,0-1 1 0 0,1 0 0 0 0,-1 0-1 0 0,1 0 1 0 0,4-1 0 0 0,9-3-25 0 0,1 1 0 0 0,-1-2 1 0 0,22-8-1 0 0,-22 6-24 0 0,-10 5-68 0 0,0-1 0 0 0,0-1-1 0 0,-1 0 1 0 0,0 0 0 0 0,1 0 0 0 0,-1-1-1 0 0,-1 0 1 0 0,8-6 0 0 0,4-3-25 0 0,-17 13-84 0 0,-8-1 757 0 0,44-9 475 0 0,-35 10-913 0 0,-8 2-212 0 0,0 0 1 0 0,1 1 0 0 0,-1-1 0 0 0,1 1-1 0 0,-1 0 1 0 0,1 0 0 0 0,-9 5-1 0 0,-2 1-3 0 0,-12 4-4 0 0,1 1 0 0 0,0 2 0 0 0,1 0 0 0 0,1 2 0 0 0,0 1 0 0 0,1 0 0 0 0,1 2 0 0 0,1 1 0 0 0,-20 24 0 0 0,40-42 26 0 0,0 0 0 0 0,0 0 0 0 0,0 0 0 0 0,0 0-1 0 0,1 0 1 0 0,-1 0 0 0 0,1 0 0 0 0,0 0 0 0 0,0 1 0 0 0,0-1 0 0 0,0 0-1 0 0,1 1 1 0 0,-1 4 0 0 0,1-6-5 0 0,0 1-1 0 0,1-1 0 0 0,-1 0 1 0 0,0 1-1 0 0,1-1 1 0 0,0 0-1 0 0,-1 0 0 0 0,1 0 1 0 0,0 0-1 0 0,0 0 1 0 0,1 0-1 0 0,-1 0 1 0 0,0 0-1 0 0,0 0 0 0 0,1 0 1 0 0,-1-1-1 0 0,1 1 1 0 0,0 0-1 0 0,-1-1 0 0 0,5 3 1 0 0,11 5 48 0 0,0 0 1 0 0,0-1-1 0 0,1-1 1 0 0,0 0-1 0 0,28 5 1 0 0,-9-1-38 0 0,-16-5-28 0 0,9 4 26 0 0,34 5 0 0 0,-60-15-26 0 0,1 1 0 0 0,-1-1 1 0 0,1 0-1 0 0,-1 0 0 0 0,0-1 0 0 0,1 0 0 0 0,-1 1 1 0 0,1-2-1 0 0,6-1 0 0 0,4-4 4 0 0,19-10 0 0 0,-4 2-171 0 0,21-7-1374 0 0,-16 9-5282 0 0,-15 5-264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2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142 146 6911 0 0,'0'0'528'0'0,"-2"1"-213"0"0,-1 0-217 0 0,-2 0 665 0 0,0 1 0 0 0,0 0 0 0 0,0 1 0 0 0,1-1 0 0 0,-1 1 0 0 0,1 0 1 0 0,-1 0-1 0 0,1 0 0 0 0,0 0 0 0 0,-6 7 1897 0 0,10-9-2598 0 0,0-1 0 0 0,-1 1 1 0 0,1-1-1 0 0,0 0 0 0 0,0 1 0 0 0,0-1 0 0 0,0 1 0 0 0,-1-1 0 0 0,1 1 0 0 0,0-1 0 0 0,0 1 0 0 0,0-1 0 0 0,0 1 1 0 0,0-1-1 0 0,0 1 0 0 0,0-1 0 0 0,1 1 0 0 0,-1-1 0 0 0,0 1 0 0 0,0-1 0 0 0,0 1 0 0 0,0-1 0 0 0,1 1 0 0 0,-1-1 1 0 0,0 0-1 0 0,0 1 0 0 0,1-1 0 0 0,-1 1 0 0 0,0-1 0 0 0,1 0 0 0 0,-1 1 0 0 0,0-1 0 0 0,1 0 0 0 0,-1 1 1 0 0,1-1-1 0 0,15 11 646 0 0,-7-8-572 0 0,-1-1 1 0 0,1-1-1 0 0,0 1 0 0 0,0-1 1 0 0,-1-1-1 0 0,1 0 0 0 0,16-2 0 0 0,2-1 95 0 0,33-10-1 0 0,-45 9-206 0 0,1-1 0 0 0,-1 0 0 0 0,0-1 0 0 0,0 0 0 0 0,-1-1 1 0 0,0-1-1 0 0,0-1 0 0 0,-1 0 0 0 0,13-10 0 0 0,-18 11-132 0 0,0 1-1 0 0,12-14 0 0 0,-17 17 62 0 0,-1 1-1 0 0,1-1 1 0 0,-1 0-1 0 0,0 0 1 0 0,0 0-1 0 0,0 0 1 0 0,-1 0-1 0 0,3-9 1 0 0,-4 12-160 0 0,-3-11-673 0 0,0 9 831 0 0,0 1 0 0 0,-1-1-1 0 0,1 0 1 0 0,-1 1 0 0 0,1-1-1 0 0,-1 1 1 0 0,0 0 0 0 0,0 1-1 0 0,0-1 1 0 0,0 0 0 0 0,0 1-1 0 0,0 0 1 0 0,0 0 0 0 0,-6 0-1 0 0,3 1 40 0 0,0 0 1 0 0,0 0-1 0 0,0 0 0 0 0,0 1 1 0 0,0 1-1 0 0,0-1 0 0 0,0 1 0 0 0,-6 2 1 0 0,-9 6 95 0 0,0 1 1 0 0,1 0-1 0 0,0 2 1 0 0,-19 15 0 0 0,12-8 17 0 0,0 3 0 0 0,-44 45 0 0 0,59-54-58 0 0,0 2 0 0 0,1 0 0 0 0,1 0 0 0 0,0 1 0 0 0,1 0 0 0 0,-11 28 0 0 0,19-41-24 0 0,1 0 0 0 0,0-1 0 0 0,-1 1 1 0 0,2 0-1 0 0,-1 0 0 0 0,0 0 0 0 0,1 0 0 0 0,0 0 0 0 0,-1 0 0 0 0,2 1 0 0 0,-1-1 0 0 0,0 0 0 0 0,1 0 1 0 0,0 0-1 0 0,0 0 0 0 0,0-1 0 0 0,0 1 0 0 0,1 0 0 0 0,-1 0 0 0 0,1-1 0 0 0,0 1 0 0 0,0 0 0 0 0,1-1 0 0 0,-1 0 1 0 0,1 0-1 0 0,-1 0 0 0 0,1 0 0 0 0,0 0 0 0 0,0 0 0 0 0,0-1 0 0 0,1 1 0 0 0,-1-1 0 0 0,1 0 0 0 0,4 2 0 0 0,8 3 116 0 0,0 0-1 0 0,0-1 0 0 0,1-1 0 0 0,23 4 0 0 0,69 5 600 0 0,-23-4 51 0 0,30-2 354 0 0,-88-7-943 0 0,22-2-184 0 0,-1-2-1 0 0,70-12 1 0 0,-68 7-683 0 0,-41 7 392 0 0,-12 10-5845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2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5983 0 0,'0'0'8774'0'0,"-1"2"-8412"0"0,-9 44 587 0 0,1 0 1 0 0,-3 73-1 0 0,5-35-293 0 0,-8 114-208 0 0,10 207 0 0 0,10-331-423 0 0,-3-39-105 0 0,-2 63 1 0 0,0-97-243 0 0,0 1 0 0 0,0 0 0 0 0,0 0 0 0 0,-1 0 0 0 0,1 0 1 0 0,-1-1-1 0 0,0 1 0 0 0,1 0 0 0 0,-1-1 0 0 0,-1 3 1 0 0,-3 4-5533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4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22 12895 0 0,'21'-21'2772'0'0,"-14"50"-966"0"0,-9-14-1690 0 0,-1 0 0 0 0,0 0 1 0 0,-1-1-1 0 0,-1 1 1 0 0,-7 15-1 0 0,2-3 59 0 0,-119 265 1091 0 0,71-170-919 0 0,-93 162-7 0 0,-18-9-242 0 0,80-133-21 0 0,43-66-87 0 0,-14 22 49 0 0,19-36-3376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27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145 158 7831 0 0,'0'0'1752'0'0,"1"2"-730"0"0,0 0-858 0 0,0-1 1 0 0,0 1 0 0 0,0-1 0 0 0,0 0-1 0 0,0 1 1 0 0,1-1 0 0 0,-1 0 0 0 0,1 0-1 0 0,-1 0 1 0 0,1 0 0 0 0,-1 0 0 0 0,1 0-1 0 0,-1-1 1 0 0,1 1 0 0 0,0 0 0 0 0,-1-1-1 0 0,1 1 1 0 0,0-1 0 0 0,0 0 0 0 0,-1 1-1 0 0,1-1 1 0 0,0 0 0 0 0,0 0 0 0 0,0 0-1 0 0,-1-1 1 0 0,4 1 0 0 0,6-2 103 0 0,0 0 0 0 0,-1-1 0 0 0,13-4 1 0 0,-20 6-148 0 0,170-67 1779 0 0,-135 53-1684 0 0,-29 12-155 0 0,1-1 0 0 0,-1 0 1 0 0,0 0-1 0 0,0-1 0 0 0,0 0 0 0 0,11-9 0 0 0,-13 6-61 0 0,-4-3 0 0 0,-3 10-6 0 0,0 0 0 0 0,-1 0 0 0 0,1-1 0 0 0,-1 1 0 0 0,0 0 0 0 0,1 0 0 0 0,-1 0 0 0 0,0 0 0 0 0,1 0 0 0 0,-1 0 0 0 0,0 0 0 0 0,0 0 0 0 0,0 0 0 0 0,0 1 0 0 0,0-1 0 0 0,0 0 0 0 0,0 0 0 0 0,0 1 0 0 0,0-1 0 0 0,-1 1 0 0 0,1-1 0 0 0,0 1 0 0 0,0-1 0 0 0,0 1 1 0 0,-1 0-1 0 0,1 0 0 0 0,0-1 0 0 0,0 1 0 0 0,-1 0 0 0 0,-1 0 0 0 0,-4 0-58 0 0,-1 0 0 0 0,0 0 0 0 0,-11 2 0 0 0,3 1-28 0 0,0 1 1 0 0,0 1 0 0 0,1 0-1 0 0,-1 1 1 0 0,-20 10-1 0 0,-69 47 64 0 0,66-37 14 0 0,12-9 13 0 0,1 1 0 0 0,-37 34 0 0 0,52-42 54 0 0,0 1 1 0 0,1 1-1 0 0,1 0 1 0 0,-1 0-1 0 0,2 1 0 0 0,0 0 1 0 0,-9 19-1 0 0,15-27-20 0 0,0 0 0 0 0,0 0 0 0 0,1 0-1 0 0,-1 1 1 0 0,1-1 0 0 0,1 0 0 0 0,-1 0-1 0 0,1 1 1 0 0,0-1 0 0 0,0 0 0 0 0,0 1 0 0 0,1-1-1 0 0,-1 0 1 0 0,4 11 0 0 0,-2-12-11 0 0,0 0-1 0 0,0 0 1 0 0,0 0 0 0 0,0-1-1 0 0,1 1 1 0 0,-1 0 0 0 0,1-1 0 0 0,0 0-1 0 0,0 1 1 0 0,0-1 0 0 0,1 0-1 0 0,-1-1 1 0 0,1 1 0 0 0,-1-1-1 0 0,1 1 1 0 0,0-1 0 0 0,0 0 0 0 0,5 1-1 0 0,3 2 7 0 0,1-2-1 0 0,-1 0 0 0 0,1 0 0 0 0,0-1 1 0 0,-1 0-1 0 0,24-1 0 0 0,-11-2-1109 0 0,0-2 0 0 0,38-7-1 0 0,-35 4-4805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2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24 10591 0 0,'0'0'819'0'0,"-1"2"-534"0"0,-8 13 466 0 0,5-10-143 0 0,0 1 1 0 0,1 0-1 0 0,0 0 0 0 0,0 0 1 0 0,0 0-1 0 0,-2 10 1 0 0,1 0-329 0 0,1 1 1 0 0,1-1-1 0 0,1 1 0 0 0,0 0 1 0 0,1 0-1 0 0,1 0 1 0 0,0 0-1 0 0,1-1 1 0 0,1 1-1 0 0,1-1 1 0 0,0 1-1 0 0,1-1 1 0 0,12 25-1 0 0,17 10 448 0 0,-34-50-687 0 0,1 1 0 0 0,0-1 0 0 0,0 0 0 0 0,0 0 0 0 0,-1 1 0 0 0,1-1 0 0 0,1 0 0 0 0,-1 0 0 0 0,0 0 0 0 0,0 0 0 0 0,0 0 0 0 0,0-1 0 0 0,1 1 0 0 0,-1 0 0 0 0,0 0 0 0 0,1-1 0 0 0,-1 1 0 0 0,1-1 0 0 0,-1 1 0 0 0,1-1 0 0 0,-1 0 0 0 0,1 0 0 0 0,-1 1 0 0 0,1-1 0 0 0,-1 0 0 0 0,1 0 0 0 0,-1 0 0 0 0,1-1 0 0 0,-1 1 0 0 0,1 0 0 0 0,-1-1 0 0 0,0 1 0 0 0,1-1 0 0 0,-1 1 0 0 0,1-1 0 0 0,-1 1 0 0 0,0-1 0 0 0,1 0 0 0 0,-1 0 0 0 0,1-1 0 0 0,4-2 65 0 0,-1-1 0 0 0,1 0 0 0 0,-1 0 0 0 0,-1-1 0 0 0,1 1 0 0 0,6-12 0 0 0,41-73 128 0 0,-27 46-82 0 0,32-46-1 0 0,-27 50-407 0 0,48-50 0 0 0,-77 89 165 0 0,-1 1 0 0 0,1-1 0 0 0,0 0-1 0 0,0 0 1 0 0,-1 1 0 0 0,1-1 0 0 0,0 1 0 0 0,0-1-1 0 0,0 1 1 0 0,0-1 0 0 0,0 1 0 0 0,0-1 0 0 0,0 1-1 0 0,0 0 1 0 0,0-1 0 0 0,0 1 0 0 0,0 0 0 0 0,0 0-1 0 0,0 0 1 0 0,0 0 0 0 0,0 0 0 0 0,0 0 0 0 0,0 0-1 0 0,0 0 1 0 0,1 0 0 0 0,-1 1 0 0 0,0-1 0 0 0,0 0-1 0 0,1 1 1 0 0,71 22-5719 0 0,-58-19 3948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2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227 105 6911 0 0,'2'2'2710'0'0,"19"22"5035"0"0,-13-15-7070 0 0,1-1 0 0 0,0 0 0 0 0,1 0 0 0 0,12 7 0 0 0,-19-13-591 0 0,1 0 1 0 0,-1-1 0 0 0,0 0 0 0 0,1 1 0 0 0,-1-1 0 0 0,1 0 0 0 0,-1-1 0 0 0,1 1 0 0 0,0 0 0 0 0,-1-1 0 0 0,1 0 0 0 0,0 0 0 0 0,4-1-1 0 0,-3 0-30 0 0,1 0 0 0 0,0 0 0 0 0,-1-1-1 0 0,1 0 1 0 0,-1 0 0 0 0,0 0-1 0 0,10-6 1 0 0,-8 3-52 0 0,1 0 0 0 0,-1-1 1 0 0,0 0-1 0 0,0 0 0 0 0,0 0 0 0 0,-1-1 0 0 0,0 0 1 0 0,-1 0-1 0 0,0-1 0 0 0,6-9 0 0 0,-8 10-67 0 0,1-1 1 0 0,-1 0-1 0 0,3-10 0 0 0,-5 15 12 0 0,-1 0 1 0 0,1 0-1 0 0,-1 0 0 0 0,0 0 0 0 0,0 0 0 0 0,0 1 0 0 0,0-1 0 0 0,0 0 0 0 0,-1 0 0 0 0,1 0 0 0 0,-1 0 0 0 0,-1-3 1 0 0,1 5 18 0 0,1 0 0 0 0,-1 0 0 0 0,0 1 0 0 0,0-1 0 0 0,0 0 0 0 0,0 1 0 0 0,0-1 0 0 0,0 1 0 0 0,0-1 0 0 0,0 1 0 0 0,0-1 0 0 0,-1 1 0 0 0,1 0 0 0 0,0 0 0 0 0,0 0 0 0 0,0-1 0 0 0,0 1 0 0 0,0 0 0 0 0,-1 0 0 0 0,1 1 1 0 0,-1-1-1 0 0,-1 0-42 0 0,-7 0-61 0 0,0 1-1 0 0,0 1 1 0 0,0-1 0 0 0,1 1-1 0 0,-15 6 1 0 0,-47 21-110 0 0,35-13 207 0 0,-32 13 32 0 0,-69 42 0 0 0,128-65 7 0 0,0-1 1 0 0,1 2-1 0 0,0-1 0 0 0,0 1 0 0 0,1 0 1 0 0,0 0-1 0 0,-12 17 0 0 0,17-21 16 0 0,0-1-1 0 0,0 1 0 0 0,0 0 1 0 0,1 1-1 0 0,-1-1 1 0 0,1 0-1 0 0,0 0 1 0 0,0 1-1 0 0,0-1 1 0 0,0 0-1 0 0,1 1 0 0 0,-1-1 1 0 0,1 1-1 0 0,0-1 1 0 0,0 1-1 0 0,0-1 1 0 0,0 1-1 0 0,1-1 1 0 0,-1 1-1 0 0,1-1 0 0 0,0 1 1 0 0,0-1-1 0 0,0 0 1 0 0,1 0-1 0 0,-1 1 1 0 0,4 3-1 0 0,3 5 103 0 0,2-1 0 0 0,0 0-1 0 0,0 0 1 0 0,1-1 0 0 0,0 0-1 0 0,1-1 1 0 0,14 8 0 0 0,93 49 1093 0 0,-102-58-939 0 0,28 11-1 0 0,-39-17-212 0 0,0-1-1 0 0,1 1 0 0 0,-1-1 0 0 0,0 0 0 0 0,1-1 1 0 0,-1 1-1 0 0,1-1 0 0 0,8-2 0 0 0,-4 1-47 0 0,-1-1-1 0 0,1-1 0 0 0,-1 0 1 0 0,20-8-1 0 0,-23 7-740 0 0,1 0-1 0 0,-1 0 1 0 0,12-11 0 0 0,-8 5-767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4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4 118 6911 0 0,'0'0'8739'0'0,"0"2"-8055"0"0,-2 74 1267 0 0,1-29-1387 0 0,1-1-1 0 0,7 51 0 0 0,10-5 113 0 0,-13-79-563 0 0,0-1 0 0 0,0 0-1 0 0,1 1 1 0 0,0-2 0 0 0,9 15-1 0 0,-13-24-88 0 0,1 0 1 0 0,-1-1-1 0 0,0 1 0 0 0,1 0 0 0 0,-1 0 1 0 0,1-1-1 0 0,0 1 0 0 0,-1-1 0 0 0,1 1 1 0 0,0-1-1 0 0,0 1 0 0 0,0-1 0 0 0,0 0 1 0 0,0 0-1 0 0,0 0 0 0 0,1-1 0 0 0,-1 1 1 0 0,0 0-1 0 0,0-1 0 0 0,3 1 0 0 0,-2-1 25 0 0,0 0 0 0 0,0 0-1 0 0,0-1 1 0 0,0 0 0 0 0,0 1-1 0 0,0-1 1 0 0,0 0 0 0 0,-1 0-1 0 0,1 0 1 0 0,0-1 0 0 0,0 1-1 0 0,-1-1 1 0 0,1 1 0 0 0,-1-1-1 0 0,3-2 1 0 0,5-5 50 0 0,-1 0 0 0 0,-1 0 0 0 0,1-1 0 0 0,-2 0 0 0 0,1-1-1 0 0,10-19 1 0 0,29-75-12 0 0,-33 70-90 0 0,15-49-390 0 0,-28 82 266 0 0,-9 12-441 0 0,3-2 545 0 0,0 1 0 0 0,1 0-1 0 0,0 0 1 0 0,1 0 0 0 0,0 0 0 0 0,0 0-1 0 0,1 0 1 0 0,0 1 0 0 0,0 10 0 0 0,1-5 21 0 0,0 1 1 0 0,2-1-1 0 0,0 1 1 0 0,5 28-1 0 0,-5-41 8 0 0,-1 0 0 0 0,1 0-1 0 0,0 0 1 0 0,0 0 0 0 0,1 0-1 0 0,-1 0 1 0 0,0 0 0 0 0,1 0-1 0 0,0-1 1 0 0,0 1 0 0 0,-1-1-1 0 0,2 1 1 0 0,-1-1 0 0 0,0 0-1 0 0,0 0 1 0 0,4 3 0 0 0,-2-3 29 0 0,-1 0 1 0 0,1 0 0 0 0,0-1 0 0 0,0 1 0 0 0,0-1 0 0 0,0 0 0 0 0,0 0 0 0 0,0 0 0 0 0,0 0 0 0 0,8-1 0 0 0,3 0 80 0 0,-1-2 0 0 0,0 0 1 0 0,1 0-1 0 0,-1-1 0 0 0,25-10 0 0 0,-24 8-71 0 0,-1 0 0 0 0,1-2 0 0 0,-1 0 0 0 0,0 0 0 0 0,-1-1 0 0 0,20-16 0 0 0,-30 21-33 0 0,-1 0 0 0 0,1 0 0 0 0,0 0-1 0 0,-1 0 1 0 0,0-1 0 0 0,0 0 0 0 0,0 1 0 0 0,0-1 0 0 0,-1 0-1 0 0,1 0 1 0 0,-1 0 0 0 0,0 0 0 0 0,1-7 0 0 0,0-6 50 0 0,-1 0 1 0 0,-2-19-1 0 0,1 2-26 0 0,2 5 38 0 0,1 1 0 0 0,1-1-1 0 0,11-38 1 0 0,-9 47-483 0 0,1 0 1 0 0,0 0-1 0 0,2 0 0 0 0,0 1 1 0 0,14-20-1 0 0,-22 37-788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4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164 161 6911 0 0,'0'0'10267'0'0,"0"2"-10008"0"0,2 10-17 0 0,0 6 475 0 0,1 1 1 0 0,11 34-1 0 0,-13-51-358 0 0,-1-1-290 0 0,0-1-1 0 0,1 1 1 0 0,-1 0 0 0 0,1 0-1 0 0,-1-1 1 0 0,1 1 0 0 0,0 0 0 0 0,-1-1-1 0 0,1 1 1 0 0,0-1 0 0 0,-1 1-1 0 0,1-1 1 0 0,0 1 0 0 0,-1-1-1 0 0,1 1 1 0 0,0-1 0 0 0,1 1 0 0 0,16 5 567 0 0,-13-6-566 0 0,0 1-1 0 0,1-2 0 0 0,-1 1 1 0 0,0 0-1 0 0,1-1 0 0 0,-1 0 1 0 0,0 0-1 0 0,0-1 0 0 0,0 0 1 0 0,7-3-1 0 0,2-1-4 0 0,0-2 1 0 0,17-11-1 0 0,-15 8-48 0 0,-1-1 0 0 0,-1 0 0 0 0,0-1 0 0 0,-1-1 0 0 0,0 0 0 0 0,-1 0 0 0 0,0-2 0 0 0,11-19 0 0 0,-19 26-148 0 0,0-1-1 0 0,0 0 1 0 0,-1 0-1 0 0,3-16 1 0 0,-5 24-124 0 0,-6-8-333 0 0,4 9 526 0 0,0-1-1 0 0,0 1 1 0 0,-1-1-1 0 0,1 1 1 0 0,0-1-1 0 0,-1 1 1 0 0,1 0-1 0 0,-1 0 1 0 0,0 0 0 0 0,1 0-1 0 0,-1 0 1 0 0,0 0-1 0 0,0 0 1 0 0,0 0-1 0 0,1 1 1 0 0,-1-1-1 0 0,0 1 1 0 0,0-1-1 0 0,0 1 1 0 0,0 0-1 0 0,0 0 1 0 0,0 0-1 0 0,-2 0 1 0 0,-7 1-72 0 0,1 0 0 0 0,0 0-1 0 0,-13 4 1 0 0,13-3 126 0 0,-17 5-11 0 0,1 1 0 0 0,0 1 0 0 0,1 1 1 0 0,0 1-1 0 0,0 2 0 0 0,2 0 0 0 0,-1 2 0 0 0,2 0 0 0 0,0 2 0 0 0,-31 29 0 0 0,45-38 53 0 0,0 1 0 0 0,1 0-1 0 0,0 1 1 0 0,1-1 0 0 0,0 1-1 0 0,0 1 1 0 0,1-1 0 0 0,1 1-1 0 0,-1 0 1 0 0,-4 19 0 0 0,5-10 178 0 0,0 0-1 0 0,2 0 1 0 0,0 1 0 0 0,1-1 0 0 0,2 27 0 0 0,0-38-81 0 0,0 0 1 0 0,1 0 0 0 0,0 0 0 0 0,0 0 0 0 0,1-1-1 0 0,0 1 1 0 0,0-1 0 0 0,1 0 0 0 0,8 13 0 0 0,-10-17-72 0 0,0-1 1 0 0,1 0 0 0 0,0 0-1 0 0,-1 0 1 0 0,1 0 0 0 0,0 0 0 0 0,0 0-1 0 0,1-1 1 0 0,-1 0 0 0 0,0 1-1 0 0,1-1 1 0 0,0 0 0 0 0,-1-1-1 0 0,1 1 1 0 0,0-1 0 0 0,0 0-1 0 0,0 0 1 0 0,0 0 0 0 0,0 0-1 0 0,0 0 1 0 0,0-1 0 0 0,0 0-1 0 0,5 0 1 0 0,25-5 331 0 0,-1-1 0 0 0,53-17 0 0 0,-55 13-229 0 0,1 2 0 0 0,62-8-1 0 0,-84 16-179 0 0,-8 0-65 0 0,8 5-2346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4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34 1839 0 0,'1'-1'134'0'0,"2"0"-1324"0"0,20-20 17233 0 0,-17 11-12671 0 0,-7 10-3307 0 0,-8 1-33 0 0,0-1 0 0 0,0 2 0 0 0,0 0 0 0 0,0 0 0 0 0,0 0-1 0 0,-13 7 1 0 0,-50 26 1 0 0,-115 65-33 0 0,116-65 64 0 0,60-29-78 0 0,8-5-66 0 0,6-1-78 0 0,0 1 121 0 0,0-1 0 0 0,0 1 0 0 0,-1 0 0 0 0,1 0 0 0 0,4 2 0 0 0,9 3-30 0 0,2-2 34 0 0,1 2 0 0 0,-1 0 0 0 0,0 0 0 0 0,31 18 0 0 0,-29-12 19 0 0,0-1 1 0 0,1-1 0 0 0,38 14-1 0 0,57 14 366 0 0,-113-36-278 0 0,-1 0-67 0 0,0 0 0 0 0,0 0 0 0 0,-1 1 0 0 0,1-1 1 0 0,0 0-1 0 0,-1 1 0 0 0,0-1 0 0 0,0 1 0 0 0,0-1 1 0 0,0 1-1 0 0,0-1 0 0 0,0 1 0 0 0,0 0 0 0 0,-1 0 1 0 0,0-1-1 0 0,1 5 0 0 0,-1-1 15 0 0,-1 0 1 0 0,0 0-1 0 0,0 0 1 0 0,-4 12-1 0 0,4-13-7 0 0,-2 5 10 0 0,0 0 0 0 0,-1-1-1 0 0,0 0 1 0 0,0 0 0 0 0,-1 0 0 0 0,-10 15 0 0 0,12-20-24 0 0,-2 1 0 0 0,1-1 0 0 0,0 1 1 0 0,-1-1-1 0 0,0 0 0 0 0,0-1 0 0 0,0 1 0 0 0,0-1 0 0 0,-1 0 1 0 0,1-1-1 0 0,-1 1 0 0 0,-7 1 0 0 0,3-1-1 0 0,0-1 0 0 0,1 0 0 0 0,-1-1 0 0 0,0 0 0 0 0,-18 0 0 0 0,-52-10 0 0 0,23 2 0 0 0,15 4-48 0 0,-67 4 0 0 0,99-1-40 0 0,8 0-44 0 0,5-2-584 0 0,24-15 290 0 0,44-19-1 0 0,-10 5-1461 0 0,-42 19 357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4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218 142 2303 0 0,'0'0'102'0'0,"-2"1"-1"0"0,-24 10 6402 0 0,17-6 594 0 0,6 0-6991 0 0,0-1 0 0 0,1 1 0 0 0,-1 0 0 0 0,1 0 0 0 0,0 0 1 0 0,0 0-1 0 0,1 0 0 0 0,-1 1 0 0 0,1-1 0 0 0,1 0 0 0 0,-2 7 0 0 0,2 0 206 0 0,0 0 0 0 0,1 0-1 0 0,0-1 1 0 0,3 14 0 0 0,2-9 1367 0 0,-3-14 223 0 0,0-9-1359 0 0,-1-20-6 0 0,-2 25 31 0 0,2 1-515 0 0,3-5-31 0 0,-4 5 764 0 0,1 0-730 0 0,9-3-45 0 0,-5 2-9 0 0,11 3-4 0 0,-10-1 2 0 0,-1 0 0 0 0,1 0 0 0 0,0 0 0 0 0,-1-1 0 0 0,1 0 0 0 0,0-1 0 0 0,-1 1 0 0 0,0-1 0 0 0,7-3 0 0 0,0 0 15 0 0,24-7 34 0 0,-26 10-49 0 0,1 2 0 0 0,0 2 0 0 0,-8-1 0 0 0,0 0 0 0 0,0 0 0 0 0,1 0 0 0 0,-1-1 0 0 0,0 0 0 0 0,0 0 0 0 0,0 0 0 0 0,1 0 0 0 0,-1 0 0 0 0,0-1 0 0 0,0 0 0 0 0,6-2 0 0 0,-7 2 0 0 0,10-3 0 0 0,-1 0 0 0 0,1-1 0 0 0,-1 0 0 0 0,0-1 0 0 0,-1-1 0 0 0,22-15 0 0 0,-31 21-8 0 0,0-1 0 0 0,0 1-1 0 0,0-1 1 0 0,0 1 0 0 0,-1-1 0 0 0,1 0-1 0 0,0 1 1 0 0,-1-1 0 0 0,1 0 0 0 0,-1 0 0 0 0,0 0-1 0 0,0 0 1 0 0,0 0 0 0 0,0-1 0 0 0,0 1-1 0 0,0 0 1 0 0,0 0 0 0 0,-1-1 0 0 0,1 1-1 0 0,-1-1 1 0 0,1 1 0 0 0,-1-5 0 0 0,0 5-135 0 0,-1 1-304 0 0,-4-5 313 0 0,1 1 0 0 0,-1-1 0 0 0,0 1 0 0 0,-1 1-1 0 0,1-1 1 0 0,-1 1 0 0 0,0 0 0 0 0,0 0 0 0 0,0 0-1 0 0,-9-3 1 0 0,-27-18-79 0 0,27 15 185 0 0,4 0-3 0 0,5 4 30 0 0,-14-13 1 0 0,18 18-2 0 0,0 0 1 0 0,0 0-1 0 0,-1 1 0 0 0,1 0 1 0 0,0-1-1 0 0,0 1 0 0 0,-1 0 1 0 0,1 0-1 0 0,0 0 0 0 0,-1 0 0 0 0,1 0 1 0 0,0 1-1 0 0,0-1 0 0 0,-4 2 1 0 0,-3 2-12 0 0,0-1 0 0 0,-11 8 0 0 0,3-3 5 0 0,-24 14-56 0 0,-46 32 0 0 0,-1 2-29 0 0,68-45 40 0 0,0 2 1 0 0,-32 26-1 0 0,44-31 11 0 0,4 2 21 0 0,4 2-22 0 0,4 8 110 0 0,10 27 0 0 0,2 17 212 0 0,-11-14-66 0 0,-3-26-72 0 0,4 25 1 0 0,-6-47-121 0 0,0 0-1 0 0,0 0 1 0 0,1-1 0 0 0,-1 1-1 0 0,1 0 1 0 0,0-1 0 0 0,-1 1-1 0 0,1-1 1 0 0,0 1 0 0 0,0-1-1 0 0,0 1 1 0 0,0-1 0 0 0,0 1-1 0 0,0-1 1 0 0,2 2 0 0 0,0-1 13 0 0,-1-1 0 0 0,1 1 1 0 0,-1-1-1 0 0,1 0 1 0 0,0 0-1 0 0,0 0 0 0 0,0 0 1 0 0,3 0-1 0 0,5 1 58 0 0,-1 0-1 0 0,1-1 1 0 0,-1-1-1 0 0,1 0 1 0 0,17-2-1 0 0,55-12 241 0 0,-52 7-289 0 0,88-23 83 0 0,-50 12-128 0 0,-29 4 43 0 0,-38 14-93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4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14511 0 0,'0'0'2668'0'0,"0"2"-2072"0"0,-64 739 3130 0 0,61-680-3646 0 0,5 65 1 0 0,1-95-69 0 0,1-1 1 0 0,1 0 0 0 0,1 0-1 0 0,12 32 1 0 0,-15-55-8 0 0,-1 0 1 0 0,1 1 0 0 0,-1-1-1 0 0,-1 1 1 0 0,1-1 0 0 0,-1 1 0 0 0,-1 0-1 0 0,1-1 1 0 0,-2 11 0 0 0,1-17-106 0 0,-1 1 1 0 0,0 0-1 0 0,1 0 1 0 0,-1-1-1 0 0,0 1 1 0 0,0-1-1 0 0,0 1 1 0 0,0-1-1 0 0,0 1 1 0 0,0-1-1 0 0,0 1 0 0 0,-1-1 1 0 0,1 0-1 0 0,0 0 1 0 0,-1 0-1 0 0,1 1 1 0 0,-1-1-1 0 0,1-1 1 0 0,-4 3-1 0 0,5-5 26 0 0,-1 1 0 0 0,1 0 1 0 0,-1 0-1 0 0,1 0 0 0 0,-1 0 0 0 0,1 0 0 0 0,0 0 0 0 0,-1 0 0 0 0,1-3 1 0 0,0-13-1278 0 0,1-5-488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4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71 8287 0 0,'-8'-2'863'0'0,"-30"-8"877"0"0,25 9 1744 0 0,0 0 3619 0 0,19 13-6213 0 0,-3-8-763 0 0,0 0-1 0 0,0 0 1 0 0,0 0-1 0 0,1 0 1 0 0,-1-1-1 0 0,1 1 1 0 0,0-1 0 0 0,0 0-1 0 0,0 0 1 0 0,1 0-1 0 0,8 4 1 0 0,-6-5 24 0 0,0 1 1 0 0,1-1 0 0 0,-1-1 0 0 0,0 1 0 0 0,1-1-1 0 0,-1 0 1 0 0,11-1 0 0 0,8-1 279 0 0,0-2 1 0 0,0-1-1 0 0,42-13 0 0 0,-39 10-140 0 0,316-85 600 0 0,-333 89-2732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5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46 919 0 0,'57'-45'14491'0'0,"-72"47"-13664"0"0,0 3-683 0 0,0 0 0 0 0,1 0 1 0 0,-1 2-1 0 0,1 0 1 0 0,1 0-1 0 0,-23 17 0 0 0,22-15-80 0 0,-63 45-32 0 0,3 3 0 0 0,-70 69 0 0 0,133-116-32 0 0,1 0 0 0 0,0 0 0 0 0,1 1 0 0 0,0 1 0 0 0,1-1 0 0 0,0 1 0 0 0,-9 21 0 0 0,13-17 0 0 0,4-12 10 0 0,1-1-1 0 0,0 1 1 0 0,0 0 0 0 0,0-1-1 0 0,0 1 1 0 0,0-1-1 0 0,1 1 1 0 0,-1-1 0 0 0,1 0-1 0 0,0 0 1 0 0,0 0-1 0 0,0 0 1 0 0,1 0 0 0 0,-1 0-1 0 0,1 0 1 0 0,-1-1-1 0 0,1 1 1 0 0,0-1 0 0 0,4 3-1 0 0,1 0 34 0 0,0 0-1 0 0,1 0 0 0 0,-1 0 0 0 0,1-1 1 0 0,0 0-1 0 0,11 2 0 0 0,5 1 100 0 0,1-2 0 0 0,-1-1 0 0 0,1-1-1 0 0,0-2 1 0 0,0 0 0 0 0,0-2 0 0 0,-1 0 0 0 0,1-2 0 0 0,0-1-1 0 0,45-13 1 0 0,-55 13-470 0 0,-5 1-834 0 0,-1 0 0 0 0,-1 0 0 0 0,1-1 0 0 0,0 0 0 0 0,15-9 0 0 0,-13 4-4090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4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16183 0 0,'0'0'1462'0'0,"2"1"-1110"0"0,1 2-195 0 0,1-1 0 0 0,0 1 1 0 0,1-1-1 0 0,-1 0 0 0 0,0-1 1 0 0,1 1-1 0 0,-1-1 0 0 0,0 0 1 0 0,1 0-1 0 0,0 0 1 0 0,-1-1-1 0 0,1 1 0 0 0,-1-1 1 0 0,7-1-1 0 0,11 0 473 0 0,39-9-1 0 0,-36 6-262 0 0,79-15 425 0 0,-1-5 0 0 0,118-43 0 0 0,85-31-1761 0 0,-291 94-821 0 0,32-3 0 0 0,-23 6-5525 0 0</inkml:trace>
  <inkml:trace contextRef="#ctx0" brushRef="#br0" timeOffset="1">931 206 7367 0 0,'0'0'667'0'0,"-1"1"-547"0"0,-10 20 3524 0 0,1 0 1 0 0,-12 33-1 0 0,-1 16 695 0 0,3-8-3887 0 0,-31 95-1963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5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88 2303 0 0,'-2'0'5575'0'0,"0"-1"-5145"0"0,1 1 1 0 0,-1 0-1 0 0,0 0 0 0 0,0 0 1 0 0,1 0-1 0 0,-1 0 0 0 0,0 0 1 0 0,1 0-1 0 0,-1 1 0 0 0,0-1 1 0 0,1 1-1 0 0,-1-1 0 0 0,0 1 0 0 0,1-1 1 0 0,-1 1-1 0 0,1 0 0 0 0,-3 2 1 0 0,1-1-215 0 0,1 0 0 0 0,-1 0 0 0 0,1 1 0 0 0,0-1 1 0 0,0 1-1 0 0,0 0 0 0 0,1-1 0 0 0,-1 1 0 0 0,-1 4 1 0 0,0-1-134 0 0,1 0 0 0 0,0 0-1 0 0,0 1 1 0 0,1-1 0 0 0,-1 1 0 0 0,2-1 0 0 0,-1 1 0 0 0,1-1 0 0 0,0 9 0 0 0,1-1 77 0 0,1 0 0 0 0,1-1 0 0 0,0 1 0 0 0,1-1 0 0 0,1 0 0 0 0,11 24 0 0 0,-11-28-75 0 0,0-1 0 0 0,1 1 0 0 0,0-1-1 0 0,1 0 1 0 0,0 0 0 0 0,0 0 0 0 0,1-1 0 0 0,-1 0-1 0 0,17 9 1 0 0,-15-9 99 0 0,1-2-1 0 0,0 1 1 0 0,0-1-1 0 0,1-1 1 0 0,13 5 0 0 0,-18-8-101 0 0,-1 0 1 0 0,1 0 0 0 0,-1 0 0 0 0,1-1 0 0 0,-1 0 0 0 0,1 0 0 0 0,0 0 0 0 0,-1 0 0 0 0,1-1-1 0 0,-1 0 1 0 0,1-1 0 0 0,8-2 0 0 0,-5 1-14 0 0,-1-1 0 0 0,0 0-1 0 0,0 0 1 0 0,0-1 0 0 0,0 0-1 0 0,8-7 1 0 0,-12 8-42 0 0,0 0-1 0 0,-1 1 0 0 0,0-1 1 0 0,0 0-1 0 0,0 0 1 0 0,0-1-1 0 0,-1 1 1 0 0,0-1-1 0 0,1 1 0 0 0,-2-1 1 0 0,1 0-1 0 0,0 0 1 0 0,0-5-1 0 0,1-13-315 0 0,-1 1-1 0 0,-1-39 1 0 0,-1 40 19 0 0,0 1 1 0 0,1 0-1 0 0,2-1 1 0 0,4-20-1 0 0,-4 29-471 0 0,0 1 1 0 0,10-20-1 0 0,-11 27 419 0 0,0 0 0 0 0,1 0 0 0 0,-1 1-1 0 0,0-1 1 0 0,1 1 0 0 0,0-1 0 0 0,0 1 0 0 0,0 0 0 0 0,0 0-1 0 0,7-4 1 0 0,-8 6-178 0 0,-1 0-1 0 0,1 1 1 0 0,0-1-1 0 0,0 0 1 0 0,0 1-1 0 0,0-1 1 0 0,0 1-1 0 0,1-1 1 0 0,-1 1-1 0 0,3 0 1 0 0,5 1-3431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5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8287 0 0,'0'0'6460'0'0,"2"0"-5642"0"0,0 1-734 0 0,-1-1 0 0 0,1 1 0 0 0,-1-1 1 0 0,1 1-1 0 0,-1-1 0 0 0,1 1 1 0 0,-1 0-1 0 0,1 0 0 0 0,-1 0 1 0 0,0 0-1 0 0,1 0 0 0 0,-1 0 0 0 0,0 0 1 0 0,0 0-1 0 0,1 0 0 0 0,0 3 1 0 0,0-1 37 0 0,0 0 1 0 0,0 1 0 0 0,-1-1-1 0 0,1 1 1 0 0,-1-1 0 0 0,2 8-1 0 0,0 4 178 0 0,-1 1 1 0 0,0 26-1 0 0,-2-32-154 0 0,-16 282 1159 0 0,5-158-1054 0 0,-4 166-51 0 0,10-231-113 0 0,-3-1 0 0 0,-23 92-1 0 0,30-157-110 0 0,0 0-1 0 0,1 0 0 0 0,-1-1 1 0 0,0 1-1 0 0,-1-1 1 0 0,1 1-1 0 0,0 0 0 0 0,-1-1 1 0 0,-2 4-1 0 0,3-5-86 0 0,1-1 0 0 0,-1 0-1 0 0,1 1 1 0 0,-1-1 0 0 0,1 0 0 0 0,-1 1-1 0 0,1-1 1 0 0,-1 0 0 0 0,0 0 0 0 0,1 1-1 0 0,-1-1 1 0 0,1 0 0 0 0,-1 0 0 0 0,0 0-1 0 0,1 0 1 0 0,-1 0 0 0 0,0 0 0 0 0,0 0-1 0 0,-1 0-391 0 0,1-1-1 0 0,-1 1 0 0 0,1-1 0 0 0,-1 1 1 0 0,1-1-1 0 0,-1 0 0 0 0,1 1 0 0 0,0-1 0 0 0,-1 0 1 0 0,-1-2-1 0 0,-8-8-5123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5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 14599 0 0,'0'0'664'0'0,"-2"0"-8"0"0,0 0-546 0 0,2 0-98 0 0,-1 0 1 0 0,0 0 0 0 0,1 0 0 0 0,-1 0 0 0 0,0 0 0 0 0,1 0 0 0 0,-1 0-1 0 0,1 1 1 0 0,-1-1 0 0 0,0 0 0 0 0,1 0 0 0 0,-1 1 0 0 0,1-1-1 0 0,-1 1 1 0 0,0-1 0 0 0,1 0 0 0 0,-1 1 0 0 0,1-1 0 0 0,0 1 0 0 0,-1-1-1 0 0,0 1 1 0 0,1 0 60 0 0,0 0 1 0 0,0 0-1 0 0,-1-1 0 0 0,1 1 0 0 0,0 0 0 0 0,0 0 0 0 0,0 0 1 0 0,0-1-1 0 0,0 1 0 0 0,0 0 0 0 0,0 0 0 0 0,0 0 0 0 0,1-1 1 0 0,-1 1-1 0 0,0 0 0 0 0,0 0 0 0 0,1-1 0 0 0,0 2 0 0 0,-1-1 69 0 0,1 2 7 0 0,1 0-1 0 0,0 0 0 0 0,-1 0 1 0 0,1 0-1 0 0,1 0 1 0 0,-1-1-1 0 0,0 1 0 0 0,1-1 1 0 0,-1 1-1 0 0,1-1 1 0 0,-1 0-1 0 0,1 0 0 0 0,0 0 1 0 0,0-1-1 0 0,0 1 1 0 0,6 2-1 0 0,2 0 90 0 0,0 0 1 0 0,1-1-1 0 0,17 4 0 0 0,-5-4-8 0 0,0-1-1 0 0,0-1 1 0 0,0-1-1 0 0,44-7 1 0 0,94-24 155 0 0,-156 29-377 0 0,77-18 36 0 0,-38 8-444 0 0,0 1 0 0 0,1 3-1 0 0,47-3 1 0 0,-87 11-46 0 0,-1-1-1 0 0,1 1 1 0 0,0 1 0 0 0,-1-1-1 0 0,1 1 1 0 0,-1 0 0 0 0,1 0-1 0 0,-1 1 1 0 0,0-1 0 0 0,1 1-1 0 0,-1 1 1 0 0,9 4 0 0 0,-2 2-5384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5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46 6447 0 0,'0'0'1000'0'0,"-1"2"643"0"0,-28 35 4639 0 0,-4-2-3684 0 0,19-22-2217 0 0,1 2 0 0 0,0-1 0 0 0,1 2 0 0 0,-14 23 0 0 0,22-32-330 0 0,0 1 0 0 0,0 0 0 0 0,1 1 0 0 0,0-1 0 0 0,1 0 0 0 0,0 1 1 0 0,-1 9-1 0 0,3-15-18 0 0,-1 0 0 0 0,1 1 0 0 0,0-1 1 0 0,1 0-1 0 0,-1 1 0 0 0,1-1 0 0 0,-1 0 1 0 0,1 0-1 0 0,0 1 0 0 0,0-1 0 0 0,0 0 1 0 0,1 0-1 0 0,-1 0 0 0 0,1 0 0 0 0,0-1 1 0 0,-1 1-1 0 0,1 0 0 0 0,1-1 0 0 0,-1 1 1 0 0,0-1-1 0 0,5 4 0 0 0,-2-2 71 0 0,0-1-1 0 0,0 1 1 0 0,1-1-1 0 0,0 0 1 0 0,0 0-1 0 0,0-1 1 0 0,0 1-1 0 0,0-1 1 0 0,0-1-1 0 0,0 1 1 0 0,8 0-1 0 0,-2-1 47 0 0,1-1 0 0 0,0 0 0 0 0,-1-1 0 0 0,20-3 0 0 0,-30 3-140 0 0,0 0 0 0 0,1 1-1 0 0,-1-1 1 0 0,0 0 0 0 0,0 0-1 0 0,0 0 1 0 0,1-1 0 0 0,-1 1-1 0 0,-1 0 1 0 0,1-1 0 0 0,0 1-1 0 0,0-1 1 0 0,0 0 0 0 0,-1 1-1 0 0,1-1 1 0 0,-1 0 0 0 0,1 0-1 0 0,-1 0 1 0 0,0 0 0 0 0,0 0-1 0 0,1-4 1 0 0,1-1 17 0 0,0-1 0 0 0,-1 0 1 0 0,0 1-1 0 0,-1-1 0 0 0,1-8 0 0 0,-1-6-41 0 0,-1-1 1 0 0,-1 1-1 0 0,-1-1 0 0 0,-1 1 1 0 0,-1 0-1 0 0,-1 0 0 0 0,-11-31 1 0 0,14 48-73 0 0,1 0 0 0 0,-2 1 0 0 0,1-1 1 0 0,0 1-1 0 0,-1 0 0 0 0,0-1 0 0 0,0 1 1 0 0,0 0-1 0 0,-1 1 0 0 0,1-1 0 0 0,-1 0 0 0 0,0 1 1 0 0,0 0-1 0 0,0 0 0 0 0,-7-3 0 0 0,4 2-221 0 0,0 1 0 0 0,0 1 0 0 0,-1-1 0 0 0,1 1 0 0 0,-1 0 0 0 0,0 1 0 0 0,0 0 0 0 0,1 0 0 0 0,-11 1 0 0 0,20-1-923 0 0,12-2-60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5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202 563 1375 0 0,'2'1'15454'0'0,"9"3"-15056"0"0,1-1 0 0 0,0 0 0 0 0,0-1 0 0 0,0 0 0 0 0,0-1 0 0 0,0 0 0 0 0,0-1 0 0 0,1 0 0 0 0,-1-1 0 0 0,13-3 0 0 0,-22 4-379 0 0,-1-1-1 0 0,0 0 1 0 0,1 0-1 0 0,-1 0 1 0 0,0 0-1 0 0,0 0 1 0 0,0 0-1 0 0,0 0 1 0 0,0-1-1 0 0,0 1 1 0 0,0-1-1 0 0,0 1 1 0 0,-1-1-1 0 0,1 0 1 0 0,0 1-1 0 0,-1-1 1 0 0,0 0-1 0 0,1 0 1 0 0,-1 0-1 0 0,0-1 1 0 0,0 1-1 0 0,1-4 1 0 0,1-4 32 0 0,-1 1-1 0 0,0-1 1 0 0,0 0 0 0 0,-1-12 0 0 0,0 10-32 0 0,3-37-40 0 0,-3 1 0 0 0,-2 0 0 0 0,-2 0 0 0 0,-2 0 0 0 0,-13-56 1 0 0,18 103 13 0 0,-15-54-488 0 0,13 50 413 0 0,0-1-1 0 0,-1 1 1 0 0,1 0-1 0 0,-1 0 1 0 0,0 0-1 0 0,0 0 1 0 0,-7-7-1 0 0,9 11 60 0 0,-1-1-1 0 0,0 1 0 0 0,1 0 1 0 0,-1 0-1 0 0,0-1 1 0 0,1 1-1 0 0,-1 0 0 0 0,0 1 1 0 0,0-1-1 0 0,0 0 1 0 0,0 0-1 0 0,0 1 1 0 0,0-1-1 0 0,0 1 0 0 0,0 0 1 0 0,0 0-1 0 0,-2-1 1 0 0,1 2 2 0 0,-1-1 0 0 0,1 1 0 0 0,-1-1 0 0 0,1 1 1 0 0,0 0-1 0 0,-1 0 0 0 0,1 1 0 0 0,0-1 1 0 0,-4 3-1 0 0,-1 1 5 0 0,0 1 0 0 0,1-1 0 0 0,-1 1 0 0 0,2 1 0 0 0,-1-1 0 0 0,-8 13 0 0 0,5-5 3 0 0,1 0 0 0 0,0 1 0 0 0,1 0 0 0 0,-7 20 0 0 0,-17 66 18 0 0,21-53 136 0 0,2 0-1 0 0,-4 95 0 0 0,14 98 587 0 0,1-178-491 0 0,1 43 407 0 0,-20 177-1 0 0,15-266-624 0 0,2-7-1 0 0,-2-1 0 0 0,1 1-1 0 0,-1-1 1 0 0,0 0 0 0 0,-1 0 0 0 0,0 0-1 0 0,0 0 1 0 0,-1 0 0 0 0,0-1 0 0 0,-1 1-1 0 0,-9 11 1 0 0,14-19-343 0 0,-1 0 1 0 0,1 0-1 0 0,-1 0 0 0 0,0 0 0 0 0,0-1 1 0 0,1 1-1 0 0,-1 0 0 0 0,0 0 0 0 0,0-1 0 0 0,0 1 1 0 0,0-1-1 0 0,0 1 0 0 0,0-1 0 0 0,0 1 1 0 0,0-1-1 0 0,0 0 0 0 0,0 1 0 0 0,0-1 0 0 0,0 0 1 0 0,0 0-1 0 0,0 0 0 0 0,0 0 0 0 0,-2 0 1 0 0,-7-3-6097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5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77 4607 0 0,'-13'-8'14590'0'0,"91"0"-11817"0"0,54-7-1760 0 0,77-11-285 0 0,-118 17-1056 0 0,4 2-5588 0 0,-73 4-664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5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42 747 7831 0 0,'0'0'603'0'0,"2"1"-396"0"0,13 9 846 0 0,-9-5 549 0 0,0 0 1 0 0,-1 0-1 0 0,0 0 1 0 0,6 8-1 0 0,-10-12-1444 0 0,0 0 0 0 0,0-1 0 0 0,0 1 0 0 0,0 0 0 0 0,0-1 0 0 0,1 1 0 0 0,-1 0 1 0 0,0-1-1 0 0,0 1 0 0 0,0-1 0 0 0,1 0 0 0 0,-1 1 0 0 0,0-1 0 0 0,0 0 0 0 0,1 0 0 0 0,-1 0 0 0 0,0 0 0 0 0,1 0 0 0 0,-1 0 0 0 0,0 0 1 0 0,0 0-1 0 0,1-1 0 0 0,-1 1 0 0 0,0 0 0 0 0,0-1 0 0 0,1 1 0 0 0,0-2 0 0 0,4 0 48 0 0,0-1 1 0 0,0 1-1 0 0,10-8 1 0 0,8-9 102 0 0,0-1-1 0 0,-1-1 1 0 0,-1-1 0 0 0,23-28-1 0 0,68-107-189 0 0,-92 124-157 0 0,-1-1-1 0 0,25-60 0 0 0,-38 77-301 0 0,-1 0 0 0 0,-1 0 0 0 0,0-1 0 0 0,-2 1 0 0 0,0-1 0 0 0,0 0 0 0 0,-2 0 0 0 0,-1-20 1 0 0,-1 29 122 0 0,0 0 0 0 0,0 1 0 0 0,-1 0 0 0 0,-1-1 0 0 0,1 1 0 0 0,-1 0 0 0 0,-1 0 0 0 0,0 0 0 0 0,0 0 0 0 0,-7-9 0 0 0,9 13 82 0 0,-1 0-1 0 0,0 1 1 0 0,0-1 0 0 0,0 1 0 0 0,-1-1 0 0 0,0 1 0 0 0,1 0 0 0 0,-1 1 0 0 0,0-1 0 0 0,0 0 0 0 0,0 1-1 0 0,-1 0 1 0 0,1 0 0 0 0,0 0 0 0 0,-1 1 0 0 0,1 0 0 0 0,-1 0 0 0 0,0 0 0 0 0,1 0 0 0 0,-6 0 0 0 0,-1 2 50 0 0,1 0 0 0 0,0 0 0 0 0,0 1 0 0 0,0 1 0 0 0,0-1 0 0 0,1 2 0 0 0,-18 7 0 0 0,9-2 112 0 0,1 1 0 0 0,0 0 1 0 0,-17 14-1 0 0,26-18 107 0 0,0 1-1 0 0,1 0 1 0 0,-1 0 0 0 0,1 0 0 0 0,1 1 0 0 0,0 0-1 0 0,0 1 1 0 0,0-1 0 0 0,1 1 0 0 0,0 0-1 0 0,1 0 1 0 0,0 1 0 0 0,0-1 0 0 0,1 1 0 0 0,0 0-1 0 0,1 0 1 0 0,-2 19 0 0 0,1 21 464 0 0,3 1 1 0 0,7 57-1 0 0,0 10-82 0 0,-8-32 272 0 0,-16 117 1 0 0,-29 83 838 0 0,40-255-1450 0 0,-11 90 395 0 0,9-61-601 0 0,-18 76-1 0 0,21-121-2184 0 0,0-24-3615 0 0,2-1 3376 0 0,-2-5-3507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5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16959 0 0,'0'0'4774'0'0,"3"0"-4253"0"0,8 0-305 0 0,402-12 3665 0 0,-226-11-3452 0 0,-34 3-6428 0 0,-135 18-1687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04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9215 0 0,'0'0'7188'0'0,"0"2"-6901"0"0,14 149 1076 0 0,-4-59-862 0 0,0 114 522 0 0,-11-163-1002 0 0,-2 0 0 0 0,-15 77-1 0 0,9-80-4 0 0,-2 1 0 0 0,-2-2 0 0 0,-23 52 0 0 0,35-88-17 0 0,-22 35-15 0 0,19-33 8 0 0,3-3-124 0 0,-2-2-121 0 0,3 1 232 0 0,-1-1 0 0 0,1 0 0 0 0,-1 0 0 0 0,0 0 0 0 0,1 0 0 0 0,-1 0 0 0 0,1 0 0 0 0,-1 0 0 0 0,1 0-1 0 0,-1 0 1 0 0,1 0 0 0 0,-1 0 0 0 0,1 0 0 0 0,-1 0 0 0 0,1-1 0 0 0,-1 1 0 0 0,1 0 0 0 0,-1 0 0 0 0,1 0 0 0 0,0-1 0 0 0,-1 1-1 0 0,1 0 1 0 0,-1-1 0 0 0,-6-13-1189 0 0,1-7-352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0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128 485 6911 0 0,'-3'1'528'0'0,"-22"9"-359"0"0,15-6 259 0 0,0 0-1 0 0,-1 0 1 0 0,1-1 0 0 0,-1-1-1 0 0,-19 3 1 0 0,29-5-389 0 0,0 0 0 0 0,0 0 0 0 0,1-1 1 0 0,-1 1-1 0 0,0-1 0 0 0,1 1 0 0 0,-1 0 0 0 0,0-1 0 0 0,1 1 0 0 0,-1-1 0 0 0,1 0 1 0 0,-1 1-1 0 0,1-1 0 0 0,-1 1 0 0 0,1-1 0 0 0,-1 0 0 0 0,1 1 0 0 0,0-1 1 0 0,-1 0-1 0 0,1 0 0 0 0,0 1 0 0 0,-1-1 0 0 0,1-1 0 0 0,-5-19 557 0 0,5 11-375 0 0,0 0 1 0 0,1 0-1 0 0,0 1 1 0 0,1-1-1 0 0,3-12 0 0 0,18-47 285 0 0,-5 25 32 0 0,46-78 1 0 0,-47 96-402 0 0,0 1 0 0 0,2 1 0 0 0,0 1 1 0 0,25-23-1 0 0,-40 42-82 0 0,0 1-1 0 0,0 0 1 0 0,0 0-1 0 0,0 1 1 0 0,0-1-1 0 0,1 1 1 0 0,-1 0-1 0 0,1 0 1 0 0,0 0 0 0 0,0 0-1 0 0,-1 1 1 0 0,11-2-1 0 0,-8 3 24 0 0,0 0-1 0 0,0 0 1 0 0,1 0-1 0 0,-1 1 0 0 0,0 0 1 0 0,0 0-1 0 0,0 1 1 0 0,8 3-1 0 0,1 1 49 0 0,-1 1 0 0 0,0 1-1 0 0,0 1 1 0 0,0 0 0 0 0,-2 0 0 0 0,26 24 0 0 0,-22-17-22 0 0,0 1 1 0 0,-2 0-1 0 0,0 1 1 0 0,-1 1-1 0 0,-1 0 1 0 0,-1 1-1 0 0,13 28 1 0 0,-22-41-62 0 0,-1-1 1 0 0,0 1 0 0 0,0-1 0 0 0,0 1 0 0 0,-1 0 0 0 0,0-1 0 0 0,-1 1 0 0 0,1 10-1 0 0,-2-12-7 0 0,0 0 0 0 0,1 0 0 0 0,-2 0 0 0 0,1 0 0 0 0,0 0 0 0 0,-1-1 0 0 0,0 1-1 0 0,0 0 1 0 0,-1-1 0 0 0,1 1 0 0 0,-7 7 0 0 0,-4 5-2 0 0,-1-1 0 0 0,-1 0 0 0 0,-1-1 0 0 0,0-1 0 0 0,-1 0-1 0 0,0-1 1 0 0,-1-1 0 0 0,-34 18 0 0 0,-9 0-66 0 0,38-17-492 0 0,0-1 1 0 0,-1-1 0 0 0,0-2-1 0 0,-43 12 1 0 0,44-19-4757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43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10591 0 0,'0'0'472'0'0,"7"-7"96"0"0,-2 0-456 0 0,2-2-112 0 0,0 4 0 0 0,2-1 0 0 0,4 3 808 0 0,-1-1 144 0 0,1 1 24 0 0,1 1 8 0 0,0 0-1368 0 0,2 2-280 0 0,-2 0-48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0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296 104 2759 0 0,'-2'0'126'0'0,"-9"4"-108"0"0,0-1-1 0 0,-17 3 1 0 0,15-4 1733 0 0,0 1-1 0 0,-13 4 1 0 0,15-2-279 0 0,1-1-1 0 0,0 1 1 0 0,0 1 0 0 0,-13 10-1 0 0,12-7-1389 0 0,0 0 0 0 0,1 0-1 0 0,0 2 1 0 0,0-1 0 0 0,1 1 0 0 0,1 0-1 0 0,0 1 1 0 0,0 0 0 0 0,1 0 0 0 0,-6 17-1 0 0,8-17-17 0 0,1 0 0 0 0,0 0 0 0 0,1 0 0 0 0,1 1 0 0 0,0-1 0 0 0,1 1 0 0 0,0-1 0 0 0,0 1 0 0 0,3 15 0 0 0,-2-23-3 0 0,1 0 0 0 0,0 1 0 0 0,0-1 0 0 0,1 0 0 0 0,0 0 0 0 0,-1-1 0 0 0,2 1 0 0 0,-1 0 0 0 0,0-1 0 0 0,1 1 0 0 0,0-1 0 0 0,0 1 0 0 0,0-1 0 0 0,1 0 0 0 0,-1-1 0 0 0,1 1 0 0 0,0-1 0 0 0,0 1 0 0 0,0-1 0 0 0,1 0 0 0 0,-1-1 0 0 0,1 1 0 0 0,0-1 1 0 0,8 3-1 0 0,-3-1 101 0 0,0-1 1 0 0,1-1 0 0 0,-1 1-1 0 0,1-2 1 0 0,-1 0 0 0 0,1 0-1 0 0,0-1 1 0 0,0 0 0 0 0,-1 0-1 0 0,1-2 1 0 0,0 1 0 0 0,-1-1-1 0 0,1-1 1 0 0,-1 0 0 0 0,0 0-1 0 0,0-1 1 0 0,0 0 0 0 0,0-1-1 0 0,10-7 1 0 0,-10 5-123 0 0,-1 0 1 0 0,0-1-1 0 0,0-1 1 0 0,-1 0-1 0 0,0 0 1 0 0,-1 0-1 0 0,0-1 0 0 0,0 0 1 0 0,-1-1-1 0 0,0 1 1 0 0,-1-1-1 0 0,0 0 1 0 0,-1-1-1 0 0,4-11 0 0 0,-1-6 66 0 0,-1 0-1 0 0,-1 0 0 0 0,-1 0 1 0 0,-1-50-1 0 0,-3 66-133 0 0,-1-52-598 0 0,0 57 506 0 0,0 0 0 0 0,0 0 0 0 0,-1 0 0 0 0,0 0 0 0 0,-6-13 0 0 0,8 19 43 0 0,-1 1 0 0 0,0-1 0 0 0,0 0 0 0 0,0 1 0 0 0,-1-1 0 0 0,1 1 0 0 0,0-1 1 0 0,0 1-1 0 0,-1 0 0 0 0,1 0 0 0 0,-1-1 0 0 0,1 1 0 0 0,-1 0 0 0 0,0 0 1 0 0,1 0-1 0 0,-4-1 0 0 0,1 1-12 0 0,1 1 1 0 0,0-1-1 0 0,0 0 1 0 0,-1 1-1 0 0,1 0 1 0 0,0 0-1 0 0,-1 0 1 0 0,-6 1 0 0 0,1 1-40 0 0,-1 0 1 0 0,1 1-1 0 0,0 0 1 0 0,0 1-1 0 0,-14 7 1 0 0,-73 47-296 0 0,82-48 303 0 0,0 1 1 0 0,1 0-1 0 0,0 1 0 0 0,-15 18 0 0 0,27-28-120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0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15631 0 0,'0'0'6259'0'0,"1"3"-5934"0"0,0 30 120 0 0,-3 61 1 0 0,0-57-108 0 0,2 50 1 0 0,2-67-485 0 0,-1-5-443 0 0,0 0 0 0 0,1 0 0 0 0,5 19 0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0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20 378 3223 0 0,'0'2'143'0'0,"-2"6"-3"0"0,1-6-26 0 0,1 0 0 0 0,-1 0 0 0 0,0 0 0 0 0,0 0 1 0 0,-12 16 14938 0 0,17-29-14128 0 0,8-10-496 0 0,1 0 0 0 0,25-32 0 0 0,37-35-374 0 0,-41 49-53 0 0,112-107-802 0 0,-140 140 747 0 0,0 1 0 0 0,0 0-1 0 0,0 0 1 0 0,1 1 0 0 0,12-7-1 0 0,-17 11 129 0 0,-1 0 0 0 0,2 2-54 0 0,0 0 0 0 0,0 0 0 0 0,0 0 0 0 0,0 0 0 0 0,-1 0 0 0 0,1 0 0 0 0,-1 1 0 0 0,0 0 0 0 0,1-1 0 0 0,-1 1 1 0 0,0 0-1 0 0,-1 0 0 0 0,1 0 0 0 0,0 0 0 0 0,-1 0 0 0 0,0 0 0 0 0,1 1 0 0 0,-1-1 0 0 0,-1 0 0 0 0,2 4 1 0 0,1 11 9 0 0,0 1 1 0 0,-1 28-1 0 0,-1-32 13 0 0,7 78 106 0 0,-6-82-518 0 0,0-1-1 0 0,0 0 0 0 0,1 0 0 0 0,0 0 1 0 0,1 0-1 0 0,8 15 0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0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8287 0 0,'0'0'756'0'0,"-2"2"-388"0"0,-3 3 491 0 0,0 1 0 0 0,1 1 0 0 0,-1-1 0 0 0,1 0 0 0 0,-6 14-1 0 0,-13 41 1325 0 0,13-35-1809 0 0,-24 79 916 0 0,4 1 0 0 0,-23 156 0 0 0,45-206-1149 0 0,2 1-1 0 0,2 0 1 0 0,4 1-1 0 0,1-1 0 0 0,17 104 1 0 0,-15-147-100 0 0,-1-1-1 0 0,0 1 1 0 0,-1 0 0 0 0,-1 0 0 0 0,-2 23-1 0 0,1-32-184 0 0,0 0-1 0 0,0-1 0 0 0,0 1 1 0 0,-1-1-1 0 0,0 1 0 0 0,0-1 1 0 0,0 1-1 0 0,0-1 0 0 0,0 0 1 0 0,-1 0-1 0 0,0 0 0 0 0,0-1 1 0 0,0 1-1 0 0,0-1 0 0 0,-1 1 1 0 0,0-1-1 0 0,1 0 0 0 0,-1 0 1 0 0,0-1-1 0 0,-5 3 1 0 0,-4 1-2191 0 0,1-2-3900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0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17015 0 0,'0'0'2388'0'0,"2"0"-1798"0"0,85-7 1679 0 0,-8 2-1339 0 0,332-77 796 0 0,-271 49-1822 0 0,-20 9-3961 0 0,-90 20-3565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07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 8287 0 0,'0'0'639'0'0,"-2"0"-415"0"0,-16 4 1668 0 0,0 0 0 0 0,1 2-1 0 0,-1 0 1 0 0,-17 9 0 0 0,-65 40 585 0 0,80-42-2270 0 0,0 0 0 0 0,1 1 0 0 0,1 1-1 0 0,1 1 1 0 0,-21 23 0 0 0,35-36-209 0 0,2-1 0 0 0,0-1 0 0 0,0 1 1 0 0,0-1-1 0 0,0 1 0 0 0,1-1 0 0 0,-1 1 1 0 0,0 0-1 0 0,1-1 0 0 0,-1 1 0 0 0,1 0 1 0 0,-1-1-1 0 0,1 1 0 0 0,0 2 0 0 0,0-3-12 0 0,0 0 0 0 0,0-1 0 0 0,0 1 0 0 0,0 0 0 0 0,0-1 0 0 0,1 1 0 0 0,-1 0 0 0 0,0-1-1 0 0,0 1 1 0 0,1 0 0 0 0,-1-1 0 0 0,0 1 0 0 0,1 0 0 0 0,-1-1 0 0 0,1 1 0 0 0,-1-1 0 0 0,1 1-1 0 0,-1-1 1 0 0,1 1 0 0 0,-1-1 0 0 0,1 1 0 0 0,-1-1 0 0 0,1 1 0 0 0,0-1 0 0 0,16 8-272 0 0,29 7 51 0 0,-27-11 96 0 0,-1 2-1 0 0,0 0 1 0 0,0 2 0 0 0,-1 0 0 0 0,25 15-1 0 0,-38-21 140 0 0,16 12 52 0 0,34 29 0 0 0,-48-37-36 0 0,0 1 0 0 0,0 0 0 0 0,0 0 0 0 0,-1 0 0 0 0,0 1 0 0 0,0-1 0 0 0,-1 1 0 0 0,5 13 0 0 0,-4-8 298 0 0,-1 0 1 0 0,-1 0-1 0 0,0 0 0 0 0,0 0 1 0 0,-1 1-1 0 0,-1 15 0 0 0,-1-27-5 0 0,-6 10 117 0 0,3-8-349 0 0,0 0 1 0 0,-1 0-1 0 0,0 0 0 0 0,0 0 1 0 0,0 0-1 0 0,0-1 0 0 0,-1 0 1 0 0,1 0-1 0 0,-1 0 0 0 0,0 0 1 0 0,1-1-1 0 0,-9 3 1 0 0,-4 1 56 0 0,-1-1 1 0 0,-24 4-1 0 0,-55 6-14 0 0,81-13-176 0 0,1-1-1 0 0,-1-1 1 0 0,1-1 0 0 0,-20-2 0 0 0,31 2-100 0 0,1 0 0 0 0,0 1 0 0 0,0-1 1 0 0,-1-1-1 0 0,1 1 0 0 0,0 0 0 0 0,0-1 0 0 0,0 0 1 0 0,0 0-1 0 0,0 0 0 0 0,1 0 0 0 0,-1 0 0 0 0,-4-5 1 0 0,4 2-312 0 0,-1 1 1 0 0,1-1-1 0 0,0 0 1 0 0,1 1-1 0 0,-1-2 1 0 0,1 1-1 0 0,-2-6 1 0 0,-4-18-1540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3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1525 28 4143 0 0,'0'0'8286'0'0,"-1"-1"-7437"0"0,0-1-716 0 0,0 0 1 0 0,0 1-1 0 0,0-1 1 0 0,0 0-1 0 0,0 1 1 0 0,-1-1-1 0 0,1 1 1 0 0,0 0-1 0 0,-1-1 1 0 0,0 1-1 0 0,1 0 1 0 0,-1 0-1 0 0,0 0 1 0 0,1 0-1 0 0,-1 0 1 0 0,0 0-1 0 0,0 0 1 0 0,0 1-1 0 0,0-1 1 0 0,0 1-1 0 0,0-1 1 0 0,0 1-1 0 0,0 0 1 0 0,0 0-1 0 0,0 0 1 0 0,0 0-1 0 0,0 0 1 0 0,0 0-1 0 0,0 1 1 0 0,0-1-1 0 0,-3 1 1 0 0,-2 1-57 0 0,1 1 1 0 0,-1-1-1 0 0,1 1 1 0 0,0 0-1 0 0,0 1 1 0 0,0-1-1 0 0,0 1 1 0 0,-6 6-1 0 0,7-6-63 0 0,-108 90 292 0 0,-70 27-401 0 0,-10-14 102 0 0,-3-15 74 0 0,58-29-34 0 0,-165 71-333 0 0,263-118 159 0 0,25-9 97 0 0,1-1 0 0 0,-1-1 1 0 0,0 0-1 0 0,0-1 0 0 0,-31 4 0 0 0,39-8-49 0 0,-1 0 1 0 0,1 0-1 0 0,-1 0 0 0 0,1-1 0 0 0,-9-2 0 0 0,13 2 32 0 0,-1 0-1 0 0,1 0 1 0 0,0-1-1 0 0,0 1 1 0 0,-1-1-1 0 0,1 1 1 0 0,0-1-1 0 0,1 0 1 0 0,-1 0-1 0 0,0 0 1 0 0,1-1-1 0 0,-1 1 1 0 0,1-1-1 0 0,-3-2 1 0 0,3 2 20 0 0,0 0 1 0 0,1 0-1 0 0,-1-1 1 0 0,1 1-1 0 0,0 0 1 0 0,-1 0-1 0 0,1-1 1 0 0,1 1-1 0 0,-1 0 1 0 0,0-1-1 0 0,1 1 0 0 0,0-1 1 0 0,0 1-1 0 0,0-1 1 0 0,0 1-1 0 0,1-1 1 0 0,-1 1-1 0 0,2-6 1 0 0,3-5-49 0 0,-1 1 1 0 0,2 0 0 0 0,9-17 0 0 0,-5 10 12 0 0,5-7-15 0 0,2 1 0 0 0,0 1-1 0 0,38-42 1 0 0,-45 55 50 0 0,7-7 157 0 0,0 2-1 0 0,0 0 1 0 0,2 1-1 0 0,0 1 1 0 0,1 0-1 0 0,43-23 1 0 0,-59 36-58 0 0,1 0 0 0 0,-1 1 0 0 0,1-1 0 0 0,0 1 0 0 0,-1 0 0 0 0,1 0 0 0 0,0 0 0 0 0,0 1 0 0 0,0-1 0 0 0,0 1 0 0 0,6 1 0 0 0,-9-1-56 0 0,0 1 0 0 0,-1-1 0 0 0,1 1 0 0 0,-1 0 0 0 0,1-1 0 0 0,-1 1 0 0 0,1 0 0 0 0,-1 0 0 0 0,1 0 0 0 0,-1 0 0 0 0,0 0 0 0 0,0 0 0 0 0,0 1 0 0 0,1-1 0 0 0,-1 0 0 0 0,0 1-1 0 0,0-1 1 0 0,1 3 0 0 0,11 26 220 0 0,-13-29-226 0 0,29 102 279 0 0,-23-74-193 0 0,2 0 0 0 0,0-1-1 0 0,14 28 1 0 0,-16-43-89 0 0,1-1-1 0 0,0 0 0 0 0,1 0 1 0 0,11 13-1 0 0,-14-19-2 0 0,1-1-1 0 0,0 1 1 0 0,0-1-1 0 0,0 0 1 0 0,1 0 0 0 0,-1-1-1 0 0,1 0 1 0 0,13 6-1 0 0,42 13 69 0 0,1-2 0 0 0,109 20 0 0 0,12-11 333 0 0,-137-26-19 0 0,94-1 1 0 0,-23-9 863 0 0,-114 7-1202 0 0,6 1-49 0 0,0 1-116 0 0,-8-3-219 0 0,4 8-6054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3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10911 0 0,'0'0'987'0'0,"-1"2"-810"0"0,-7 10 77 0 0,0 0 0 0 0,-1 0 0 0 0,-1-1 0 0 0,0 0 0 0 0,-19 16 0 0 0,-4 5 705 0 0,-5 9-298 0 0,-40 55-1 0 0,70-84-646 0 0,0 1-1 0 0,1 0 0 0 0,1 1 1 0 0,0 0-1 0 0,-4 15 0 0 0,1 3 11 0 0,-6 40 0 0 0,-8 103 208 0 0,-3 21 139 0 0,17-145 264 0 0,-2 55 1 0 0,11-99-524 0 0,0 1 0 0 0,1-1 0 0 0,0 0 0 0 0,0 0 0 0 0,1 1 0 0 0,-1-1 0 0 0,1 0 0 0 0,1 0 0 0 0,0-1 0 0 0,5 11 0 0 0,-6-13-68 0 0,0-1-1 0 0,0 0 1 0 0,0 1 0 0 0,1-1 0 0 0,0 0-1 0 0,-1 0 1 0 0,1 0 0 0 0,0 0-1 0 0,1-1 1 0 0,-1 1 0 0 0,0-1 0 0 0,1 0-1 0 0,-1 0 1 0 0,1 0 0 0 0,0-1 0 0 0,0 1-1 0 0,0-1 1 0 0,-1 0 0 0 0,1 0-1 0 0,5 1 1 0 0,12 0 260 0 0,1-2-1 0 0,0 0 1 0 0,24-4 0 0 0,62-14 730 0 0,-51 7-855 0 0,-19 5-96 0 0,-36 6 27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3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44 6911 0 0,'0'0'528'0'0,"-1"2"-196"0"0,-16 72 3554 0 0,14-48-3551 0 0,0-1 0 0 0,2 41 0 0 0,24 198 650 0 0,-20-250-845 0 0,-1-1 0 0 0,2 0-1 0 0,0 0 1 0 0,1 0 0 0 0,0-1 0 0 0,1 1-1 0 0,0-1 1 0 0,1-1 0 0 0,14 20 0 0 0,-20-30-69 0 0,0 0 0 0 0,1 0 0 0 0,-1 0 0 0 0,0 0 0 0 0,1-1 0 0 0,-1 1 0 0 0,1 0 0 0 0,-1-1 0 0 0,0 1 0 0 0,1 0 0 0 0,-1-1 0 0 0,1 0 0 0 0,0 1 1 0 0,-1-1-1 0 0,1 0 0 0 0,-1 0 0 0 0,1 0 0 0 0,0 0 0 0 0,1 0 0 0 0,-2 0-40 0 0,0 0 4 0 0,1 0-1 0 0,-1 0 1 0 0,0-1 0 0 0,0 1 0 0 0,0 0 0 0 0,0 0 0 0 0,0 0 0 0 0,1-1 0 0 0,-1 1 0 0 0,0-1 0 0 0,0 1 0 0 0,0-1 0 0 0,2 0 0 0 0,2-2 57 0 0,0 0-28 0 0,0 0 0 0 0,0 0 0 0 0,0 0 0 0 0,0 0 0 0 0,0-1 0 0 0,-1 0 0 0 0,1 0 0 0 0,-1 0 0 0 0,0 0 0 0 0,-1-1 0 0 0,1 0 0 0 0,-1 0 0 0 0,4-6 1 0 0,4-10 72 0 0,-2 1 1 0 0,8-25 0 0 0,-12 32-79 0 0,17-49 260 0 0,19-89 0 0 0,-35 119-249 0 0,-1-1 0 0 0,-1 0 0 0 0,-2 0 0 0 0,-3-57 0 0 0,0 86-152 0 0,1-1 1 0 0,-1 1-1 0 0,0-1 0 0 0,0 1 0 0 0,0-1 0 0 0,-1 1 0 0 0,1 0 1 0 0,-1 0-1 0 0,0-1 0 0 0,-3-3 0 0 0,4 7-184 0 0,-3 14-1894 0 0,4-11 1958 0 0,-1 0 1 0 0,0-1 0 0 0,1 1-1 0 0,-1 0 1 0 0,1-1 0 0 0,0 1-1 0 0,-1 0 1 0 0,1-1 0 0 0,0 1-1 0 0,0 0 1 0 0,0 2 0 0 0,2 13-4829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3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77 2303 0 0,'2'-2'167'0'0,"0"-2"-140"0"0,13-18 351 0 0,-14 21-8 0 0,0 0-1 0 0,-1 0 0 0 0,1 0 0 0 0,0 0 0 0 0,-1-1 0 0 0,1 1 0 0 0,-1 0 0 0 0,1 0 1 0 0,-1 0-1 0 0,0-1 0 0 0,1 1 0 0 0,-1 0 0 0 0,0-1 0 0 0,0 1 0 0 0,0 0 0 0 0,0 0 1 0 0,0-1-1 0 0,0 1 0 0 0,-1 0 0 0 0,1-1 0 0 0,0 1 0 0 0,0 0 0 0 0,-1 0 0 0 0,1 0 1 0 0,-1-1-1 0 0,1 1 0 0 0,-1 0 0 0 0,0 0 0 0 0,0 0 0 0 0,0-1 0 0 0,-1 0-64 0 0,1 2-1 0 0,0-1 1 0 0,0 0-1 0 0,-1 0 1 0 0,1 0-1 0 0,0 1 0 0 0,-1-1 1 0 0,1 0-1 0 0,-1 1 1 0 0,-1-1-1 0 0,0 0-298 0 0,0 1 0 0 0,0 0 1 0 0,0 0-1 0 0,1 0 0 0 0,-1 0 0 0 0,-3 0 0 0 0,-2 2 145 0 0,0 0 1 0 0,1 0-1 0 0,-1 0 1 0 0,1 1-1 0 0,-1 1 1 0 0,1-1-1 0 0,-10 7 1 0 0,-47 37-21 0 0,42-30-113 0 0,8-6-18 0 0,0 1 0 0 0,1 0 0 0 0,0 1 0 0 0,-13 17 0 0 0,12-10 0 0 0,13-15 0 0 0,0 0 0 0 0,-2 11 0 0 0,7 0 0 0 0,-2-11-7 0 0,1 1-1 0 0,0-1 0 0 0,0 0 0 0 0,1 0 1 0 0,0-1-1 0 0,0 1 0 0 0,0-1 1 0 0,0 0-1 0 0,0 0 0 0 0,1 0 0 0 0,10 6 1 0 0,5 2-63 0 0,38 15 0 0 0,-23-11 46 0 0,-19-8 23 0 0,72 37-34 0 0,-72-36 28 0 0,0 1 0 0 0,-1 0 0 0 0,18 18 0 0 0,-28-24 7 0 0,-1 0 0 0 0,0 1 0 0 0,0-1 0 0 0,-1 1 0 0 0,0 0 0 0 0,1 0 0 0 0,2 8 0 0 0,-2 1 0 0 0,-4-10 4 0 0,-1-1 0 0 0,1 0 0 0 0,0 0-1 0 0,-1 1 1 0 0,0-1 0 0 0,0 0 0 0 0,0 0 0 0 0,0 0-1 0 0,0 0 1 0 0,-1 0 0 0 0,1 0 0 0 0,-4 4-1 0 0,1-2 13 0 0,0-1 0 0 0,0 1 0 0 0,-1-1 0 0 0,1 0 0 0 0,-1 0-1 0 0,-7 4 1 0 0,-3 1 30 0 0,-2-1 0 0 0,1-1 0 0 0,-28 9 0 0 0,28-11-24 0 0,0 0-1 0 0,-1-2 1 0 0,1 0 0 0 0,-1-1-1 0 0,0 0 1 0 0,0-2-1 0 0,1 0 1 0 0,-1-1-1 0 0,0 0 1 0 0,-25-6 0 0 0,40 6-58 0 0,-1 1 0 0 0,1-1 1 0 0,-1 0-1 0 0,1 0 1 0 0,-1 0-1 0 0,1 0 1 0 0,0 0-1 0 0,-1 0 1 0 0,1-1-1 0 0,0 1 0 0 0,0-1 1 0 0,0 1-1 0 0,0-1 1 0 0,-2-2-1 0 0,4 3-38 0 0,-1 0-1 0 0,1 1 0 0 0,0-1 0 0 0,-1 0 1 0 0,1 1-1 0 0,0-1 0 0 0,0 0 1 0 0,0 0-1 0 0,0 1 0 0 0,0-1 1 0 0,0 0-1 0 0,0 0 0 0 0,0 1 1 0 0,0-1-1 0 0,0 0 0 0 0,0 1 1 0 0,0-1-1 0 0,0 0 0 0 0,1-1 1 0 0,0 0-438 0 0,4-18-3699 0 0,4-3-1221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4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9215 0 0,'-1'1'422'0'0,"-45"53"370"0"0,-20 27 4591 0 0,-30 43-3270 0 0,50-56-1517 0 0,40-58-395 0 0,1 1 0 0 0,0-1 0 0 0,0 1 0 0 0,-5 21 0 0 0,9-30-179 0 0,1-1-1 0 0,0 1 1 0 0,-1 0 0 0 0,1-1-1 0 0,0 1 1 0 0,0 0 0 0 0,0-1-1 0 0,1 1 1 0 0,-1 0 0 0 0,0-1-1 0 0,0 1 1 0 0,1 0 0 0 0,0-1-1 0 0,-1 1 1 0 0,1-1 0 0 0,0 1-1 0 0,-1-1 1 0 0,1 1 0 0 0,2 1-1 0 0,-2-1 134 0 0,1-2 112 0 0,5 0-140 0 0,0 1 0 0 0,1-2 1 0 0,-1 1-1 0 0,0-1 0 0 0,1 0 1 0 0,-1 0-1 0 0,0-1 0 0 0,0 0 1 0 0,0-1-1 0 0,0 1 0 0 0,8-6 1 0 0,12-6 244 0 0,34-25 0 0 0,-43 27-227 0 0,-3 2-70 0 0,11-7 354 0 0,42-36 0 0 0,-61 47-390 0 0,-1 0 0 0 0,0-1 1 0 0,0 0-1 0 0,-1 0 0 0 0,0 0 0 0 0,0 0 0 0 0,0-1 0 0 0,-1 0 1 0 0,0 0-1 0 0,5-16 0 0 0,-8 20-85 0 0,0 1 0 0 0,-1 0 0 0 0,1 0 1 0 0,-1 0-1 0 0,0 0 0 0 0,0-1 0 0 0,0 1 0 0 0,0 0 1 0 0,-1 0-1 0 0,1-1 0 0 0,-1 1 0 0 0,0 0 0 0 0,0 0 1 0 0,0 0-1 0 0,0 0 0 0 0,0 0 0 0 0,-1 0 0 0 0,1 0 1 0 0,-3-3-1 0 0,0 2-31 0 0,1 1 1 0 0,0-1-1 0 0,-1 1 1 0 0,0 0-1 0 0,0 0 1 0 0,0 0-1 0 0,0 0 0 0 0,0 1 1 0 0,0-1-1 0 0,-1 1 1 0 0,-8-3-1 0 0,-112-35-811 0 0,114 37 470 0 0,0-1-1 0 0,-12-5 0 0 0,21 9-553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3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2 131 5527 0 0,'1'2'6667'0'0,"1"6"-6047"0"0,-1 1 0 0 0,0 0-1 0 0,0-1 1 0 0,-1 1 0 0 0,0 0 0 0 0,0 0-1 0 0,-4 17 1 0 0,2-13-320 0 0,1 0 0 0 0,0 27-1 0 0,3-25-166 0 0,1 0 0 0 0,0 0 1 0 0,1 0-1 0 0,0 0 0 0 0,1 0 0 0 0,1-1 0 0 0,12 22 0 0 0,-13-28-77 0 0,0 1-1 0 0,0-2 0 0 0,1 1 1 0 0,0-1-1 0 0,0 0 0 0 0,1 0 1 0 0,0 0-1 0 0,0-1 0 0 0,1 0 1 0 0,-1-1-1 0 0,1 1 0 0 0,0-2 1 0 0,13 7-1 0 0,-17-10-8 0 0,-1 0-1 0 0,0 0 0 0 0,1 0 1 0 0,-1 0-1 0 0,1-1 1 0 0,-1 1-1 0 0,1-1 1 0 0,-1 0-1 0 0,1 0 0 0 0,-1 0 1 0 0,1-1-1 0 0,-1 1 1 0 0,0-1-1 0 0,7-2 1 0 0,-5 1 9 0 0,-1 0 0 0 0,1 0 0 0 0,-1-1 0 0 0,0 0 0 0 0,1 0 0 0 0,-2 0 0 0 0,1 0 1 0 0,0 0-1 0 0,4-6 0 0 0,1-2 73 0 0,-2 0 1 0 0,1-1-1 0 0,-2 1 1 0 0,1-1-1 0 0,-1 0 1 0 0,7-25-1 0 0,0-4 103 0 0,11-75 0 0 0,-4-45-535 0 0,-19 156 69 0 0,1 0 0 0 0,-1 1 0 0 0,1-1 0 0 0,-1 0 0 0 0,1 1 0 0 0,4-8 0 0 0,-4 9-904 0 0,0 0 0 0 0,1 1 0 0 0,-1-1-1 0 0,0 0 1 0 0,6-3 0 0 0,1-1-4804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3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30 2303 0 0,'-5'-7'2822'0'0,"4"6"-2239"0"0,0-1-1 0 0,-1 0 1 0 0,1 0 0 0 0,-1 1 0 0 0,0-1-1 0 0,0 1 1 0 0,1-1 0 0 0,-1 1-1 0 0,0 0 1 0 0,0 0 0 0 0,0 0 0 0 0,0 0-1 0 0,-1 0 1 0 0,1 0 0 0 0,0 0 0 0 0,-4 0-1 0 0,2 0-318 0 0,0 1 0 0 0,0 0 0 0 0,0 0 0 0 0,0 1 0 0 0,0-1 0 0 0,0 1 0 0 0,0 0 0 0 0,0 0 0 0 0,-4 1 0 0 0,-3 3-258 0 0,0 0-1 0 0,0 0 1 0 0,1 1-1 0 0,0 0 1 0 0,-15 12 0 0 0,6-3 140 0 0,0 1 0 0 0,1 1 1 0 0,-28 32-1 0 0,34-33 9 0 0,-33 48 229 0 0,41-58-378 0 0,0 1 0 0 0,0 1-1 0 0,1-1 1 0 0,0 0-1 0 0,1 1 1 0 0,-1 0-1 0 0,-1 12 1 0 0,4-18-1 0 0,-1 0 0 0 0,1 0-1 0 0,0 1 1 0 0,0-1 0 0 0,0 0 0 0 0,0 0 0 0 0,0 1 0 0 0,0-1-1 0 0,1 0 1 0 0,-1 0 0 0 0,1 1 0 0 0,-1-1 0 0 0,1 0 0 0 0,0 0-1 0 0,0 0 1 0 0,0 0 0 0 0,0 0 0 0 0,0 0 0 0 0,0 0 0 0 0,1 0-1 0 0,-1-1 1 0 0,1 1 0 0 0,-1 0 0 0 0,1-1 0 0 0,0 1 0 0 0,0-1-1 0 0,-1 0 1 0 0,1 1 0 0 0,0-1 0 0 0,0 0 0 0 0,0 0 0 0 0,0 0-1 0 0,0-1 1 0 0,1 1 0 0 0,3 1 0 0 0,1-2-10 0 0,-1 1 0 0 0,1 0 0 0 0,-1-1 0 0 0,1 0 0 0 0,0-1 0 0 0,-1 0 0 0 0,1 0 0 0 0,-1 0 0 0 0,1-1 0 0 0,-1 0 0 0 0,8-3 1 0 0,8-5-153 0 0,0 0 1 0 0,0-2 0 0 0,-1-1-1 0 0,23-18 1 0 0,-37 26 167 0 0,-6 4 453 0 0,-7 14-139 0 0,-10 21 51 0 0,9-22-300 0 0,2 0 0 0 0,0 0 0 0 0,-5 15 0 0 0,7-12-55 0 0,4-12-1 0 0,1 0-181 0 0,0-2-57 0 0,0 1-572 0 0,0-1 0 0 0,1 0 0 0 0,0 0 0 0 0,-1 0 0 0 0,1 0 0 0 0,4 1 0 0 0,8-2-5158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3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 14567 0 0,'0'0'1320'0'0,"1"-2"-1082"0"0,2-4 1520 0 0,2 38 484 0 0,-5 29-1659 0 0,-14 99 1 0 0,3-57-335 0 0,4-27-224 0 0,-5 74 89 0 0,11-113-309 0 0,2 0 0 0 0,5 38 0 0 0,-5-68-246 0 0,0 0 0 0 0,0 1 0 0 0,1-1 0 0 0,0 0 0 0 0,1 0-1 0 0,3 8 1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3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77 8287 0 0,'0'-2'382'0'0,"5"-12"240"0"0,-1 0 0 0 0,2 0 0 0 0,10-19 7572 0 0,-8 48-7421 0 0,-7-9-698 0 0,1 0 0 0 0,-1 0 0 0 0,0 0 0 0 0,0 0 0 0 0,0 0 1 0 0,-1 11-1 0 0,-5 40 165 0 0,3-39-149 0 0,-43 266 749 0 0,-6 70-456 0 0,42-269-285 0 0,-2 64 29 0 0,9-122-110 0 0,1 27 86 0 0,1-49-153 0 0,0 0 0 0 0,1-1 0 0 0,0 1 0 0 0,0 0-1 0 0,1-1 1 0 0,-1 1 0 0 0,1-1 0 0 0,4 9 0 0 0,-6-13-55 0 0,0 0 0 0 0,1 1 0 0 0,-1-1 1 0 0,0 1-1 0 0,1-1 0 0 0,-1 1 0 0 0,0-1 0 0 0,1 0 1 0 0,-1 1-1 0 0,1-1 0 0 0,-1 0 0 0 0,1 0 0 0 0,-1 1 1 0 0,1-1-1 0 0,-1 0 0 0 0,1 0 0 0 0,-1 1 0 0 0,1-1 1 0 0,0 0-1 0 0,1 0-277 0 0,9 3-1085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3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6 258 7831 0 0,'0'3'603'0'0,"-3"22"1126"0"0,1 0-1 0 0,2 0 1 0 0,4 47 0 0 0,-3-62-984 0 0,2 0 0 0 0,-1 0 0 0 0,1 0 0 0 0,0 0 1 0 0,1 0-1 0 0,8 14 0 0 0,-9-18-663 0 0,1 0 1 0 0,0 0-1 0 0,1-1 1 0 0,-1 0-1 0 0,1 1 0 0 0,8 5 1 0 0,-4-4 120 0 0,0 0 0 0 0,1 0-1 0 0,0-1 1 0 0,0-1 0 0 0,20 9 0 0 0,-23-12-453 0 0,0 0 1 0 0,1 0 0 0 0,13 1-1 0 0,-14-2-921 0 0,0-1-1 0 0,0 0 0 0 0,0-1 1 0 0,11-1-1 0 0,2-4-5492 0 0</inkml:trace>
  <inkml:trace contextRef="#ctx0" brushRef="#br0" timeOffset="1">425 0 12695 0 0,'0'0'1488'0'0,"-1"2"-769"0"0,-4 5-259 0 0,1-1 1 0 0,-1 1-1 0 0,2 1 1 0 0,-1-1-1 0 0,1 0 1 0 0,0 1-1 0 0,-2 12 0 0 0,-10 62 323 0 0,10-46-393 0 0,-99 391 1372 0 0,20-104-1410 0 0,69-248-302 0 0,3 0 1 0 0,-3 107-1 0 0,15-137-51 0 0,0-17-512 0 0,0-1-1 0 0,-2 1 1 0 0,-8 37 0 0 0,10-62-999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3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390 379 5527 0 0,'0'0'1803'0'0,"2"-1"-438"0"0,3-2-969 0 0,-1 0-1 0 0,0 0 0 0 0,1 0 0 0 0,-1-1 1 0 0,-1 1-1 0 0,1-1 0 0 0,5-7 0 0 0,-7 9-231 0 0,0-1 0 0 0,-1 0-1 0 0,1 0 1 0 0,-1 0-1 0 0,0 0 1 0 0,0 0 0 0 0,0 0-1 0 0,0-1 1 0 0,0 1-1 0 0,-1 0 1 0 0,0 0-1 0 0,0-1 1 0 0,1 1 0 0 0,-2-4-1 0 0,-3-18 336 0 0,-1 0 0 0 0,-1 0 0 0 0,-17-44 0 0 0,16 48-311 0 0,3 9 37 0 0,0 1 0 0 0,-1-1 0 0 0,0 1-1 0 0,-1 0 1 0 0,0 0 0 0 0,-10-12 0 0 0,13 20-206 0 0,0 0 0 0 0,0 0 0 0 0,0 0 0 0 0,0 0 0 0 0,-1 0 0 0 0,1 1 0 0 0,-1-1 0 0 0,0 1 0 0 0,0 0 0 0 0,0 0 0 0 0,0 1 0 0 0,0-1 0 0 0,0 1 0 0 0,0 0 0 0 0,0 0 0 0 0,0 0 0 0 0,-1 1 0 0 0,1-1 0 0 0,0 1 0 0 0,-1 0 0 0 0,-5 1 0 0 0,2 0-19 0 0,-1 1-1 0 0,1 0 0 0 0,-1 0 1 0 0,1 1-1 0 0,0 0 0 0 0,0 1 1 0 0,0 0-1 0 0,0 0 0 0 0,1 0 1 0 0,0 1-1 0 0,-12 10 0 0 0,3-1 27 0 0,1 1-1 0 0,0 1 0 0 0,-20 28 1 0 0,25-30 12 0 0,0 1 1 0 0,2 0 0 0 0,0 1 0 0 0,0-1 0 0 0,1 1 0 0 0,1 1 0 0 0,-4 19 0 0 0,8-27-25 0 0,0-1 1 0 0,1 1 0 0 0,0 0 0 0 0,0 0-1 0 0,1 0 1 0 0,0 0 0 0 0,1-1-1 0 0,0 1 1 0 0,0 0 0 0 0,1 0 0 0 0,0-1-1 0 0,1 1 1 0 0,0-1 0 0 0,0 0-1 0 0,8 15 1 0 0,-8-19-13 0 0,0 0 0 0 0,0 0 0 0 0,0 0 0 0 0,0 0-1 0 0,1 0 1 0 0,0-1 0 0 0,-1 1 0 0 0,1-1 0 0 0,1 0 0 0 0,-1 0 0 0 0,0-1-1 0 0,1 1 1 0 0,7 2 0 0 0,-6-3 1 0 0,1 0 0 0 0,0 0 0 0 0,0-1 0 0 0,0 0 0 0 0,0 0 0 0 0,0-1-1 0 0,0 0 1 0 0,14-1 0 0 0,-6-2 0 0 0,0 0 0 0 0,0-1 1 0 0,-1-1-1 0 0,1 0 0 0 0,-1 0 0 0 0,0-2 0 0 0,-1 0 0 0 0,18-12 0 0 0,-8 4-83 0 0,41-37 0 0 0,-58 47 65 0 0,0-1 0 0 0,-1 0-1 0 0,0 0 1 0 0,0 0 0 0 0,0-1-1 0 0,-1 1 1 0 0,0-1 0 0 0,-1 0-1 0 0,1 0 1 0 0,-1-1 0 0 0,4-13-1 0 0,-7 21 11 0 0,0-1 0 0 0,0 0-1 0 0,0 1 1 0 0,1-1 0 0 0,-1 0 0 0 0,0 0 0 0 0,0 1-1 0 0,0-1 1 0 0,0 0 0 0 0,0 0 0 0 0,0 1-1 0 0,-1-1 1 0 0,1 0 0 0 0,0 1 0 0 0,0-1-1 0 0,0 0 1 0 0,-1 1 0 0 0,1-1 0 0 0,0 0-1 0 0,-1 1 1 0 0,1-1 0 0 0,0 0 0 0 0,-1 1 0 0 0,1-1-1 0 0,-1 1 1 0 0,1-1 0 0 0,-1 1 0 0 0,1-1-1 0 0,-1 1 1 0 0,0-1 0 0 0,1 1 0 0 0,-1 0-1 0 0,1-1 1 0 0,-1 1 0 0 0,0 0 0 0 0,1-1-1 0 0,-1 1 1 0 0,0 0 0 0 0,0 0 0 0 0,1 0 0 0 0,-1 0-1 0 0,0-1 1 0 0,-1 1 2 0 0,0 0 0 0 0,0 0 0 0 0,0 1 0 0 0,0-1-1 0 0,0 0 1 0 0,0 1 0 0 0,0-1 0 0 0,0 1 0 0 0,0-1 0 0 0,0 1 0 0 0,0 0 0 0 0,1 0-1 0 0,-1 0 1 0 0,-3 2 0 0 0,-2 3 28 0 0,1 1 1 0 0,-1 0-1 0 0,1 0 0 0 0,1 0 0 0 0,-1 0 0 0 0,1 1 1 0 0,1 0-1 0 0,0 0 0 0 0,0 1 0 0 0,0-1 0 0 0,1 1 1 0 0,0 0-1 0 0,-2 9 0 0 0,0 11 10 0 0,1 1 1 0 0,0 51-1 0 0,5-31-9 0 0,8 54 1 0 0,-2-26-27 0 0,5 92 0 0 0,-9 2 0 0 0,-20 197 0 0 0,8-270 0 0 0,-27 173 0 0 0,35-268 39 0 0,1-1 0 0 0,-1 0 0 0 0,0 1 0 0 0,0-1 0 0 0,0 0 0 0 0,0 0 0 0 0,-1 0 0 0 0,1 0 0 0 0,-1 0-1 0 0,0 0 1 0 0,0-1 0 0 0,0 1 0 0 0,0 0 0 0 0,0-1 0 0 0,-1 0 0 0 0,1 1 0 0 0,-3 1 0 0 0,2-3 20 0 0,0 0 0 0 0,1 0 1 0 0,-1 0-1 0 0,0-1 0 0 0,0 1 1 0 0,1-1-1 0 0,-1 1 0 0 0,0-1 1 0 0,0 0-1 0 0,0 0 0 0 0,1-1 0 0 0,-1 1 1 0 0,0 0-1 0 0,0-1 0 0 0,1 0 1 0 0,-1 1-1 0 0,0-1 0 0 0,1 0 1 0 0,-4-2-1 0 0,-3-2 13 0 0,0 1 0 0 0,1-2-1 0 0,0 1 1 0 0,0-1 0 0 0,0 0 0 0 0,0-1 0 0 0,1 0 0 0 0,0 0-1 0 0,1-1 1 0 0,-1 1 0 0 0,2-1 0 0 0,-1-1 0 0 0,-5-11 0 0 0,2 2-87 0 0,0 0 1 0 0,2 0 0 0 0,0-1-1 0 0,1 0 1 0 0,-6-34 0 0 0,9 30-291 0 0,1-1 0 0 0,1-41 1 0 0,3 39-1170 0 0,1 1 1 0 0,8-35-1 0 0,1 16-4742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3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0,'0'0'19527'0'0,"2"2"-19342"0"0,2 1-133 0 0,0 0 1 0 0,0 0-1 0 0,0 1 0 0 0,-1-1 0 0 0,1 1 0 0 0,-1 0 1 0 0,0 0-1 0 0,-1 0 0 0 0,1 1 0 0 0,-1-1 0 0 0,1 1 0 0 0,-1-1 1 0 0,-1 1-1 0 0,1 0 0 0 0,-1-1 0 0 0,1 1 0 0 0,-1 0 1 0 0,-1 0-1 0 0,1 0 0 0 0,-1 6 0 0 0,0 20-149 0 0,-1 1-1 0 0,-2-1 0 0 0,-9 44 1 0 0,9-60-1099 0 0,-1-3-386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3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6911 0 0,'0'0'744'0'0,"10"-2"464"0"0,2 4 224 0 0,2 2 40 0 0,-1 4 16 0 0,3-2-1320 0 0,0 2-264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3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13 115 1375 0 0,'-2'2'10660'0'0,"1"-1"-10247"0"0,0 0 0 0 0,0 1 0 0 0,0-1 0 0 0,0 1 0 0 0,0-1 0 0 0,0 1 0 0 0,1-1 0 0 0,-1 1 0 0 0,0 0 0 0 0,1-1-1 0 0,-1 1 1 0 0,1 0 0 0 0,0-1 0 0 0,-1 1 0 0 0,1 2 0 0 0,0 0-146 0 0,0 0 1 0 0,1 0-1 0 0,-1 0 0 0 0,1 0 1 0 0,0 0-1 0 0,1 5 0 0 0,4 5-383 0 0,0 1 0 0 0,13 20 0 0 0,-15-27 614 0 0,39 73-151 0 0,-36-66-272 0 0,-1 1 1 0 0,0-1 0 0 0,5 24 0 0 0,-9-29-295 0 0,-1-1 2192 0 0,4-17-810 0 0,7-15-1110 0 0,0 0 0 0 0,18-25 0 0 0,8-13 13 0 0,-9 5-60 0 0,-10 19 10 0 0,2 1 0 0 0,25-36-1 0 0,-40 65-137 0 0,0-1-1 0 0,1 1 1 0 0,0 0-1 0 0,0 0 1 0 0,1 1-1 0 0,0 0 1 0 0,0 0-1 0 0,15-8 1 0 0,-21 14-87 0 0,0-1-1 0 0,0 1 1 0 0,-1 0 0 0 0,1 0 0 0 0,0 0 0 0 0,0 0 0 0 0,-1 0-1 0 0,1 0 1 0 0,0 0 0 0 0,0 0 0 0 0,-1 1 0 0 0,1-1-1 0 0,0 1 1 0 0,2 1 0 0 0,13 6-5154 0 0,-16-7 4347 0 0,9 6-4994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3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138 194 11487 0 0,'0'0'1434'0'0,"2"0"-342"0"0,73-16 5685 0 0,-28 4-5180 0 0,-40 11-1499 0 0,0-1 0 0 0,0-1 1 0 0,-1 1-1 0 0,1-1 0 0 0,0 0 0 0 0,-1-1 0 0 0,11-7 0 0 0,-14 8-87 0 0,1 0 1 0 0,0 0-1 0 0,-1 0 0 0 0,1-1 1 0 0,-1 1-1 0 0,0-1 0 0 0,0 0 1 0 0,-1 0-1 0 0,1 0 0 0 0,-1 0 1 0 0,0-1-1 0 0,2-6 0 0 0,-3 9-32 0 0,0-1-1 0 0,0 1 1 0 0,-1 0 0 0 0,1-1-1 0 0,-1 1 1 0 0,1-1 0 0 0,-1 1-1 0 0,0-1 1 0 0,0 1 0 0 0,0-1-1 0 0,-1 1 1 0 0,1-1 0 0 0,-1 1-1 0 0,1-1 1 0 0,-1 1 0 0 0,0 0-1 0 0,0-1 1 0 0,0 1 0 0 0,0 0-1 0 0,0 0 1 0 0,0-1 0 0 0,-1 1-1 0 0,1 0 1 0 0,-1 0 0 0 0,1 0-1 0 0,-1 1 1 0 0,0-1 0 0 0,0 0-1 0 0,0 1 1 0 0,0-1 0 0 0,0 1-1 0 0,0 0 1 0 0,0-1 0 0 0,-1 1-1 0 0,1 0 1 0 0,0 0 0 0 0,-1 1-1 0 0,-2-2 1 0 0,-2 1-27 0 0,1 0 0 0 0,0 0 0 0 0,-1 1 0 0 0,1 0 0 0 0,0 0 0 0 0,-1 0 1 0 0,1 1-1 0 0,-1 0 0 0 0,1 0 0 0 0,0 0 0 0 0,0 1 0 0 0,0 0 0 0 0,0 0 0 0 0,0 1 0 0 0,0 0 0 0 0,1 0 0 0 0,-7 4 0 0 0,-2 3 41 0 0,1 0-1 0 0,0 0 1 0 0,1 2-1 0 0,0-1 1 0 0,-14 19-1 0 0,9-8 112 0 0,1 1-1 0 0,1 1 0 0 0,1 0 0 0 0,0 1 1 0 0,-11 33-1 0 0,21-47-57 0 0,1 0 0 0 0,0 1 0 0 0,-2 11 0 0 0,5-18-25 0 0,-1 0 0 0 0,1 1 0 0 0,0-1-1 0 0,0 0 1 0 0,0 0 0 0 0,1 0 0 0 0,0 0 0 0 0,0 0-1 0 0,2 6 1 0 0,-2-8-16 0 0,0-1 0 0 0,0 0 0 0 0,1 1 0 0 0,-1-1 0 0 0,1 0 0 0 0,0 0 0 0 0,-1 0-1 0 0,1 0 1 0 0,0 0 0 0 0,0-1 0 0 0,0 1 0 0 0,0 0 0 0 0,0-1 0 0 0,1 0 0 0 0,-1 1 0 0 0,0-1 0 0 0,1 0 0 0 0,-1 0-1 0 0,1-1 1 0 0,4 2 0 0 0,0-1-195 0 0,-1 0-1 0 0,0 0 0 0 0,1-1 0 0 0,-1 0 1 0 0,1 0-1 0 0,-1-1 0 0 0,10-1 1 0 0,13-6-1380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44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107 367 8751 0 0,'-42'11'611'0'0,"4"0"1253"0"0,11-8 8089 0 0,28-16-9343 0 0,1 7-571 0 0,0 1 0 0 0,0-1 1 0 0,0 1-1 0 0,1 0 1 0 0,-1 0-1 0 0,1 0 1 0 0,0 0-1 0 0,1 0 1 0 0,-1 0-1 0 0,9-7 0 0 0,4-3 139 0 0,26-20-1 0 0,-35 30-171 0 0,86-70-351 0 0,-36 26-307 0 0,101-63-1 0 0,-153 108 611 0 0,0 1 1 0 0,0 1-1 0 0,0-1 1 0 0,0 1-1 0 0,0-1 1 0 0,1 2-1 0 0,-1-1 1 0 0,1 0-1 0 0,7 0 1 0 0,-13 2 56 0 0,1 0 0 0 0,-1 1 1 0 0,1-1-1 0 0,-1 0 0 0 0,0 0 0 0 0,1 0 1 0 0,-1 1-1 0 0,0-1 0 0 0,1 0 1 0 0,-1 1-1 0 0,0-1 0 0 0,0 0 0 0 0,1 1 1 0 0,-1-1-1 0 0,0 0 0 0 0,0 1 0 0 0,1-1 1 0 0,-1 0-1 0 0,0 1 0 0 0,0-1 0 0 0,0 1 1 0 0,0-1-1 0 0,0 0 0 0 0,0 1 0 0 0,0 0 1 0 0,2 10 220 0 0,-2-1-62 0 0,-1 0 0 0 0,-1-1 1 0 0,0 1-1 0 0,0-1 0 0 0,-1 1 0 0 0,-7 17 0 0 0,4-12 22 0 0,4-8-172 0 0,-29 88 659 0 0,28-82-598 0 0,0 0 0 0 0,1 0 0 0 0,0 0 0 0 0,1 1 0 0 0,1 16 0 0 0,0-28-130 0 0,0-1 0 0 0,0 1 0 0 0,0-1 0 0 0,1 1-1 0 0,-1-1 1 0 0,0 1 0 0 0,1-1 0 0 0,-1 1 0 0 0,1-1 0 0 0,-1 1-1 0 0,1-1 1 0 0,0 0 0 0 0,0 1 0 0 0,0-1 0 0 0,-1 0 0 0 0,3 2 0 0 0,-2-2-201 0 0,0 0 0 0 0,0-1 1 0 0,0 1-1 0 0,1 0 1 0 0,-1-1-1 0 0,0 1 1 0 0,0-1-1 0 0,0 0 1 0 0,1 1-1 0 0,-1-1 0 0 0,2 0 1 0 0,-2 0-70 0 0,12 1-6936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3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11 392 12151 0 0,'0'2'555'0'0,"1"0"-224"0"0,0 1-26 0 0,-7 12-184 0 0,6-15-69 0 0,0 1 0 0 0,0-1-1 0 0,0 0 1 0 0,0 0 0 0 0,0 1 0 0 0,0-1-1 0 0,0 0 1 0 0,0 0 0 0 0,0 1 0 0 0,0-1-1 0 0,0 0 1 0 0,-1 1 0 0 0,1-1-1 0 0,0 0 1 0 0,0 0 0 0 0,0 0 0 0 0,0 1-1 0 0,-1-1 1 0 0,1 0 0 0 0,0 0-1 0 0,0 0 1 0 0,-1 1 0 0 0,1-1 0 0 0,0 0-1 0 0,0 0 1 0 0,0 0 0 0 0,-1 0 0 0 0,0 0-1 0 0,0-7 3264 0 0,2-18 1650 0 0,5 4-4810 0 0,0 1 1 0 0,2 0-1 0 0,0 0 0 0 0,2 1 0 0 0,0 0 1 0 0,16-23-1 0 0,-10 18-220 0 0,1 0-1 0 0,0 1 1 0 0,2 1 0 0 0,1 1 0 0 0,0 1 0 0 0,1 0-1 0 0,2 2 1 0 0,0 1 0 0 0,32-19 0 0 0,-54 35 113 0 0,7 27 217 0 0,-8-1-170 0 0,-5 41 0 0 0,0 8-45 0 0,5-55-45 0 0,0 0 0 0 0,2 1 0 0 0,0-1 0 0 0,7 27 0 0 0,-8-41-9 0 0,1 1-1 0 0,0-1 0 0 0,0 0 1 0 0,1 0-1 0 0,-1 0 0 0 0,1-1 0 0 0,0 1 1 0 0,7 7-1 0 0,-8-9-14 0 0,1-1 0 0 0,0 1-1 0 0,1-1 1 0 0,-1 1 0 0 0,0-1 0 0 0,1 0-1 0 0,-1-1 1 0 0,1 1 0 0 0,-1 0-1 0 0,1-1 1 0 0,0 0 0 0 0,0 0 0 0 0,6 1-1 0 0,1-1-100 0 0,1 0-1 0 0,-1-1 0 0 0,1 0 1 0 0,-1-1-1 0 0,1 0 0 0 0,-1-1 1 0 0,0 0-1 0 0,16-5 0 0 0,-14 3-598 0 0,-1-1 0 0 0,0-1 0 0 0,0 1 0 0 0,11-9 0 0 0,-1-2-1025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3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0,'0'0'707'0'0,"0"3"-464"0"0,3 14 228 0 0,1-1 1 0 0,0 1-1 0 0,1-1 1 0 0,1 0-1 0 0,1 0 1 0 0,0-1-1 0 0,1 1 1 0 0,1-2 0 0 0,20 27-1 0 0,5 0 850 0 0,74 67 1 0 0,3 3 1273 0 0,-100-99-2368 0 0,-1 0 1 0 0,-1 1-1 0 0,0 0 1 0 0,-1 1 0 0 0,0 0-1 0 0,-1 0 1 0 0,-1 1-1 0 0,0-1 1 0 0,-1 1-1 0 0,-1 1 1 0 0,0-1-1 0 0,-1 1 1 0 0,0-1-1 0 0,-2 1 1 0 0,0 0-1 0 0,0 0 1 0 0,-2 0-1 0 0,0-1 1 0 0,-4 25-1 0 0,-4-5-174 0 0,-1 0 0 0 0,-1 0 0 0 0,-18 36 0 0 0,-57 94 98 0 0,82-158-152 0 0,-46 75-125 0 0,43-71 97 0 0,-1-1 1 0 0,0 0 0 0 0,-1-1-1 0 0,0 0 1 0 0,-13 10 0 0 0,21-18-91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39:4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28 8751 0 0,'0'0'2362'0'0,"1"-2"-762"0"0,3-16 4053 0 0,-2 13-5709 0 0,-1 3 1064 0 0,2 2-697 0 0,1 1-256 0 0,0 0 1 0 0,1 0-1 0 0,-1 0 1 0 0,0 0-1 0 0,0 1 1 0 0,0 0 0 0 0,-1 0-1 0 0,1 0 1 0 0,0 0-1 0 0,-1 0 1 0 0,1 1-1 0 0,5 5 1 0 0,2 3-53 0 0,0 1 0 0 0,10 16 0 0 0,9 9 20 0 0,32 22-24 0 0,-45-45 14 0 0,-2 0 0 0 0,0 1 0 0 0,-1 0 0 0 0,22 31 0 0 0,-31-33-13 0 0,-4-11 0 0 0,0 1 0 0 0,-1 0 0 0 0,0 0 0 0 0,1 0 0 0 0,-1 0 0 0 0,-1 0 0 0 0,1 0 0 0 0,0 0 0 0 0,-1 0 0 0 0,1 0 0 0 0,-1 0 0 0 0,0 0 0 0 0,0 0 0 0 0,0-1 0 0 0,0 1 0 0 0,-1 0 0 0 0,1-1 0 0 0,-1 1 0 0 0,1-1 0 0 0,-1 1 0 0 0,0-1 0 0 0,0 0 0 0 0,-4 4 0 0 0,-4 3 0 0 0,-1-1 0 0 0,0 0 0 0 0,-23 13 0 0 0,34-21 0 0 0,-27 13-110 0 0,-1-2-1 0 0,0 0 1 0 0,0-2 0 0 0,-49 9-1 0 0,65-16-41 0 0,0 0 0 0 0,-23-1 0 0 0,35-1-37 0 0,-1 0 0 0 0,1 0-1 0 0,-1 0 1 0 0,1 0 0 0 0,-1 0-1 0 0,1-1 1 0 0,-1 1 0 0 0,1 0 0 0 0,-1 0-1 0 0,1 0 1 0 0,0-1 0 0 0,-1 1-1 0 0,1 0 1 0 0,-1 0 0 0 0,1-1 0 0 0,-1 1-1 0 0,1 0 1 0 0,0-1 0 0 0,-1 1-1 0 0,1 0 1 0 0,0-1 0 0 0,-1 1 0 0 0,1-1-1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1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8 9503 0 0,'0'0'7063'0'0,"0"-1"-7009"0"0,0 1 0 0 0,0 0 0 0 0,0-1 0 0 0,-1 1-1 0 0,1-1 1 0 0,0 1 0 0 0,0 0 0 0 0,0-1 0 0 0,-1 1 0 0 0,1 0 0 0 0,0-1 0 0 0,-1 1 0 0 0,1 0-1 0 0,0 0 1 0 0,-1-1 0 0 0,1 1 0 0 0,0 0 0 0 0,-1 0 0 0 0,1-1 0 0 0,-1 1 0 0 0,1 0 0 0 0,0 0 0 0 0,-1 0-1 0 0,1 0 1 0 0,-1 0 0 0 0,-7 2-10 0 0,0 1-1 0 0,0 0 0 0 0,0 1 1 0 0,1-1-1 0 0,-14 10 0 0 0,-35 31-116 0 0,11-9-88 0 0,9-10 23 0 0,1 0-112 0 0,1 0 1 0 0,-34 34-1 0 0,19-14 189 0 0,-8 7 42 0 0,38-33 44 0 0,-50 57 293 0 0,63-67-267 0 0,-1 0-1 0 0,2 0 1 0 0,-1 0 0 0 0,1 0-1 0 0,1 1 1 0 0,0 0-1 0 0,-4 14 1 0 0,7-21-37 0 0,1 1 1 0 0,0-1 0 0 0,0 1-1 0 0,0 0 1 0 0,1-1-1 0 0,-1 1 1 0 0,1-1 0 0 0,0 1-1 0 0,0-1 1 0 0,0 1-1 0 0,1-1 1 0 0,-1 1-1 0 0,1-1 1 0 0,0 0 0 0 0,2 4-1 0 0,0-2 18 0 0,0 1 0 0 0,1-1 0 0 0,0 0-1 0 0,0-1 1 0 0,0 1 0 0 0,0-1 0 0 0,1 0 0 0 0,-1 0-1 0 0,1 0 1 0 0,0-1 0 0 0,0 0 0 0 0,1 0 0 0 0,10 3-1 0 0,-3-2 79 0 0,-1-1 0 0 0,1-1 0 0 0,0 0 0 0 0,0 0-1 0 0,24-1 1 0 0,-15-2 21 0 0,0-1 0 0 0,0-1-1 0 0,0 0 1 0 0,0-2 0 0 0,30-10-1 0 0,34-10 65 0 0,-68 21-152 0 0,-16 3-142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1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32 6447 0 0,'0'0'962'0'0,"-1"-2"571"0"0,0-1-1559 0 0,1 2 357 0 0,0 0-1 0 0,0-1 1 0 0,0 1 0 0 0,-1 0 0 0 0,1 0-1 0 0,0 0 1 0 0,-1-1 0 0 0,1 1-1 0 0,-1 0 1 0 0,1 0 0 0 0,-1 0-1 0 0,0 0 1 0 0,0 0 0 0 0,1 0-1 0 0,-1 0 1 0 0,0 0 0 0 0,0 1-1 0 0,0-1 1 0 0,0 0 0 0 0,0 0-1 0 0,0 1 1 0 0,0-1 0 0 0,0 0 0 0 0,-2 0-1 0 0,-1 0-259 0 0,0 1 0 0 0,0 0 0 0 0,-1 0-1 0 0,1 0 1 0 0,0 0 0 0 0,0 1 0 0 0,0 0-1 0 0,0 0 1 0 0,0 0 0 0 0,0 0 0 0 0,0 0 0 0 0,1 1-1 0 0,-5 2 1 0 0,-1 1-64 0 0,1 0-1 0 0,1 1 1 0 0,-1 0 0 0 0,-10 12-1 0 0,-11 8-6 0 0,20-19 0 0 0,0 1 0 0 0,0 1 0 0 0,-10 13 0 0 0,-8 13 0 0 0,12-16 0 0 0,0 1 0 0 0,1 0 0 0 0,-15 31 0 0 0,27-46 0 0 0,0-1 0 0 0,0 1 0 0 0,1 0 0 0 0,-1 0 0 0 0,1 0 0 0 0,1 0 0 0 0,-1 1 0 0 0,0-1 0 0 0,1 7 0 0 0,3 4 0 0 0,-3-15 0 0 0,1 1 0 0 0,0-1 0 0 0,-1 0 0 0 0,1 1 0 0 0,0-1 0 0 0,0 0 0 0 0,-1 1 0 0 0,1-1 0 0 0,2 1 0 0 0,-1 1-1 0 0,0-1 0 0 0,1 0-1 0 0,-1 0 1 0 0,1 0 0 0 0,0 0-1 0 0,-1-1 1 0 0,1 1 0 0 0,0-1-1 0 0,0 0 1 0 0,0 1 0 0 0,0-2-1 0 0,1 1 1 0 0,-1 0 0 0 0,0 0-1 0 0,4-1 1 0 0,-2 0 15 0 0,0 0 0 0 0,0 0-1 0 0,0-1 1 0 0,0 0 0 0 0,0 0 0 0 0,0 0 0 0 0,-1 0-1 0 0,10-5 1 0 0,1-2 83 0 0,1-1 1 0 0,-2-1-1 0 0,1 0 0 0 0,17-17 1 0 0,-16 14-56 0 0,31-29 61 0 0,-44 39-112 0 0,0 0 1 0 0,0 0 0 0 0,-1 0 0 0 0,1-1 0 0 0,-1 1 0 0 0,0-1 0 0 0,0 0 0 0 0,0 0 0 0 0,0 0 0 0 0,-1 0 0 0 0,2-4 0 0 0,-3 7 1 0 0,0 0 1 0 0,0 1 0 0 0,0-1-1 0 0,0 0 1 0 0,0 0 0 0 0,0 0-1 0 0,0 1 1 0 0,0-1 0 0 0,0 0-1 0 0,-1 0 1 0 0,1 1 0 0 0,0-1 0 0 0,0 0-1 0 0,-1 0 1 0 0,1 1 0 0 0,-1-1-1 0 0,1 0 1 0 0,0 1 0 0 0,-1-1-1 0 0,1 1 1 0 0,-1-1 0 0 0,0 0-1 0 0,1 1 1 0 0,-1-1 0 0 0,1 1-1 0 0,-1-1 1 0 0,0 1 0 0 0,1 0 0 0 0,-1-1-1 0 0,0 1 1 0 0,0 0 0 0 0,1-1-1 0 0,-1 1 1 0 0,0 0 0 0 0,0 0-1 0 0,-1-1 1 0 0,1 1 6 0 0,0 0 0 0 0,-1 0 0 0 0,1 0 1 0 0,0 0-1 0 0,-1 0 0 0 0,1 0 0 0 0,0 0 0 0 0,-1 1 0 0 0,1-1 0 0 0,0 0 0 0 0,-1 1 0 0 0,1-1 1 0 0,0 1-1 0 0,0-1 0 0 0,0 1 0 0 0,-1 0 0 0 0,1 0 0 0 0,0-1 0 0 0,0 1 0 0 0,0 0 1 0 0,0 0-1 0 0,0 0 0 0 0,-1 1 0 0 0,-1 3 19 0 0,0-2 16 0 0,1 0-1 0 0,-1 0 1 0 0,1 0-1 0 0,0 0 1 0 0,0 1-1 0 0,0-1 0 0 0,1 1 1 0 0,-3 5-1 0 0,2 11 40 0 0,4-14-74 0 0,0-1 10 0 0,0 0-6 0 0,0 0 0 0 0,0 0-1 0 0,0 1 1 0 0,1-1-1 0 0,0-1 1 0 0,0 1 0 0 0,0 0-1 0 0,1-1 1 0 0,-1 1 0 0 0,1-1-1 0 0,0 0 1 0 0,6 4 0 0 0,-7-5-385 0 0,1 0 1 0 0,0-1 0 0 0,0 1-1 0 0,0-1 1 0 0,0 0 0 0 0,0 0-1 0 0,0 0 1 0 0,1-1 0 0 0,6 2-1 0 0,7-1-931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1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2759 0 0,'34'-56'392'0'0,"39"-54"12679"0"0,-73 110-12989 0 0,0-1 0 0 0,0 1 1 0 0,1-1-1 0 0,-1 1 0 0 0,0-1 1 0 0,1 1-1 0 0,-1-1 0 0 0,1 1 0 0 0,-1 0 1 0 0,0-1-1 0 0,1 1 0 0 0,-1 0 1 0 0,1-1-1 0 0,-1 1 0 0 0,1 0 0 0 0,-1 0 1 0 0,1 0-1 0 0,-1-1 0 0 0,1 1 0 0 0,0 0 1 0 0,-1 0-1 0 0,1 0 0 0 0,-1 0 1 0 0,1 0-1 0 0,-1 0 0 0 0,1 0 0 0 0,-1 0 1 0 0,1 0-1 0 0,0 0 0 0 0,-1 0 1 0 0,1 0-1 0 0,-1 0 0 0 0,1 1 0 0 0,-1-1 1 0 0,1 0-1 0 0,-1 0 0 0 0,1 1 0 0 0,-1-1 1 0 0,1 0-1 0 0,-1 1 0 0 0,0-1 1 0 0,1 0-1 0 0,-1 1 0 0 0,1-1 0 0 0,-1 1 1 0 0,0-1-1 0 0,1 0 0 0 0,-1 2 0 0 0,2 0-63 0 0,0 1-1 0 0,-1 0 0 0 0,1 0 1 0 0,-1 0-1 0 0,0-1 1 0 0,2 7-1 0 0,0 6 70 0 0,-1 1-1 0 0,0 0 1 0 0,-1 0 0 0 0,-1 16-1 0 0,-8 65 104 0 0,4-66-116 0 0,-6 67 108 0 0,-23 248-37 0 0,32-341-141 0 0,-2 35-251 0 0,1-1 0 0 0,2 1 0 0 0,5 43 1 0 0,-4-79-609 0 0,2-3-223 0 0,10 1-1036 0 0,3-7-3969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1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4143 0 0,'-1'2'4452'0'0,"-1"6"-3630"0"0,-1 0 0 0 0,1 0 0 0 0,1 0-1 0 0,0 1 1 0 0,0-1 0 0 0,0 1 0 0 0,2 13-1 0 0,9 64-11 0 0,-3-42 141 0 0,0 4-389 0 0,-3 0 0 0 0,-1 0 0 0 0,-7 88 0 0 0,-42 143 883 0 0,10-70-1101 0 0,32-182-344 0 0,1 0 0 0 0,2 38 0 0 0,2-48-192 0 0,-1-14-794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1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49 7831 0 0,'0'0'706'0'0,"0"2"-578"0"0,0 0 69 0 0,-1 1 1062 0 0,1 1 1 0 0,1 0-1 0 0,-1 0 1 0 0,0 0-1 0 0,3 6 0 0 0,-3-8-1102 0 0,1-1 0 0 0,0 1 0 0 0,-1-1-1 0 0,1 0 1 0 0,0 0 0 0 0,0 1 0 0 0,0-1-1 0 0,0 0 1 0 0,0 0 0 0 0,0 0 0 0 0,1 0-1 0 0,-1 0 1 0 0,0 0 0 0 0,0 0 0 0 0,1 0-1 0 0,-1-1 1 0 0,0 1 0 0 0,4 1 0 0 0,2 0-11 0 0,-1 0 1 0 0,1-1 0 0 0,1 0 0 0 0,-1 0 0 0 0,0 0-1 0 0,0-1 1 0 0,10-1 0 0 0,51-8 420 0 0,-55 7-448 0 0,40-7-75 0 0,77-22 1 0 0,-125 30-284 0 0,-5 0 221 0 0,1 1 0 0 0,0 0 0 0 0,-1-1 0 0 0,1 1-1 0 0,0-1 1 0 0,-1 1 0 0 0,1 0 0 0 0,0-1 0 0 0,-1 1 0 0 0,1-1-1 0 0,-1 0 1 0 0,1 1 0 0 0,-1-1 0 0 0,1 0 0 0 0,-1 1 0 0 0,1-1-1 0 0,-1 0 1 0 0,0 1 0 0 0,1-2 0 0 0,-1 2-3 0 0,0-1 17 0 0,1-1 0 0 0,-1 1 0 0 0,0 0 0 0 0,0 0 1 0 0,0 0-1 0 0,0 0 0 0 0,0-1 0 0 0,0 1 0 0 0,-1 0 0 0 0,1 0 0 0 0,0 0 0 0 0,-1 0 0 0 0,1 0 0 0 0,-1 0 0 0 0,1 0 0 0 0,-2-2 0 0 0,1 1 3 0 0,1 0 2 0 0,-1 1-1 0 0,0 0 1 0 0,1 0 0 0 0,-1 0-1 0 0,0 0 1 0 0,0-1-1 0 0,0 1 1 0 0,0 0-1 0 0,0 0 1 0 0,0 1 0 0 0,0-1-1 0 0,0 0 1 0 0,0 0-1 0 0,0 0 1 0 0,-1 1 0 0 0,-1-2-1 0 0,-1 1 3 0 0,1 0 0 0 0,-1 0 1 0 0,0 0-1 0 0,1 1 0 0 0,-1-1 0 0 0,-4 1 0 0 0,-3 0 5 0 0,0 1 0 0 0,0 0 0 0 0,-16 5 0 0 0,8-1-7 0 0,1 1-1 0 0,0 1 0 0 0,0 0 0 0 0,1 2 1 0 0,0 0-1 0 0,0 1 0 0 0,1 0 1 0 0,1 2-1 0 0,-1 0 0 0 0,2 0 1 0 0,0 1-1 0 0,0 1 0 0 0,2 1 1 0 0,-1 0-1 0 0,2 0 0 0 0,0 1 1 0 0,1 0-1 0 0,0 1 0 0 0,2 0 1 0 0,0 1-1 0 0,1 0 0 0 0,0 0 1 0 0,2 1-1 0 0,-6 32 0 0 0,10-45-11 0 0,1 0 0 0 0,-1 0 0 0 0,1 0 0 0 0,1 0 0 0 0,-1 0 0 0 0,1 0 0 0 0,0 0 0 0 0,1-1 0 0 0,1 7 1 0 0,-2-9 1 0 0,0-1 1 0 0,0 1-1 0 0,0-1 0 0 0,1 0 1 0 0,-1 1-1 0 0,0-1 1 0 0,1 0-1 0 0,0 0 1 0 0,0 0-1 0 0,-1 0 1 0 0,1-1-1 0 0,0 1 1 0 0,0 0-1 0 0,1-1 1 0 0,-1 1-1 0 0,0-1 1 0 0,0 0-1 0 0,1 0 1 0 0,-1 0-1 0 0,1 0 1 0 0,-1 0-1 0 0,5 1 1 0 0,-1-2-121 0 0,0 1 0 0 0,-1-1-1 0 0,1 0 1 0 0,0 0 0 0 0,0-1 0 0 0,0 0 0 0 0,8-2 0 0 0,39-15-2916 0 0,-47 16 2506 0 0,23-9-5339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1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37 345 5983 0 0,'9'7'638'0'0,"-4"-4"-522"0"0,0 1 0 0 0,-1 0 0 0 0,0 0 0 0 0,5 6 0 0 0,14 21 5647 0 0,-10-14 687 0 0,-10-10-2641 0 0,-10-12-3761 0 0,-1 0-38 0 0,0 0 0 0 0,1-1 1 0 0,0 0-1 0 0,-1-1 0 0 0,2 0 0 0 0,-1 0 0 0 0,1 0 0 0 0,0-1 1 0 0,1 0-1 0 0,0 0 0 0 0,0 0 0 0 0,1-1 0 0 0,-1 1 0 0 0,2-1 1 0 0,0 0-1 0 0,0-1 0 0 0,0 1 0 0 0,1 0 0 0 0,1-1 0 0 0,-1 1 1 0 0,2-1-1 0 0,-1 1 0 0 0,1-1 0 0 0,1 0 0 0 0,0 1 0 0 0,0-1 0 0 0,1 1 1 0 0,4-17-1 0 0,-1 12-200 0 0,0 0 0 0 0,1 1 0 0 0,0-1 0 0 0,1 1 1 0 0,1 0-1 0 0,13-17 0 0 0,-17 25 142 0 0,0 0 1 0 0,1 0-1 0 0,-1 1 1 0 0,1 0-1 0 0,0 0 0 0 0,0 0 1 0 0,0 0-1 0 0,1 1 1 0 0,-1 0-1 0 0,1 0 1 0 0,0 0-1 0 0,0 1 0 0 0,0 0 1 0 0,0 0-1 0 0,0 0 1 0 0,0 1-1 0 0,9-1 1 0 0,-7 1 65 0 0,-1 1 0 0 0,1 0 0 0 0,-1 1 0 0 0,1-1 0 0 0,-1 2 0 0 0,1-1 0 0 0,-1 1 0 0 0,0 0 0 0 0,0 0 0 0 0,0 1 1 0 0,0 0-1 0 0,0 0 0 0 0,0 0 0 0 0,-1 1 0 0 0,0 0 0 0 0,0 1 0 0 0,0-1 0 0 0,0 1 0 0 0,-1 1 0 0 0,1-1 1 0 0,-1 1-1 0 0,-1-1 0 0 0,1 1 0 0 0,-1 1 0 0 0,0-1 0 0 0,0 0 0 0 0,-1 1 0 0 0,0 0 0 0 0,0 0 0 0 0,-1 0 0 0 0,1 0 1 0 0,-2 1-1 0 0,1-1 0 0 0,0 12 0 0 0,-1-6 14 0 0,-1 0 0 0 0,-1 0 0 0 0,0 0 1 0 0,-1 0-1 0 0,0-1 0 0 0,-1 1 0 0 0,-1-1 0 0 0,-6 18 0 0 0,1-10 16 0 0,0-1 0 0 0,-1 0 0 0 0,-1-1 0 0 0,-17 23 0 0 0,24-36-234 0 0,0-1 0 0 0,1 0 1 0 0,-2 0-1 0 0,1 0 0 0 0,0-1 0 0 0,-1 1 0 0 0,1-1 0 0 0,-1 0 0 0 0,0 0 0 0 0,0-1 1 0 0,0 0-1 0 0,-8 3 0 0 0,9-4 34 0 0,1 0 0 0 0,-1-1 0 0 0,1 1 0 0 0,-1-1 0 0 0,1 1 0 0 0,-1-1 0 0 0,0 0 1 0 0,1-1-1 0 0,-1 1 0 0 0,0-1 0 0 0,1 1 0 0 0,-1-1 0 0 0,1 0 0 0 0,0-1 0 0 0,-1 1 0 0 0,1 0 0 0 0,0-1 0 0 0,-1 0 0 0 0,1 0 1 0 0,-3-2-1 0 0,-21-20-3750 0 0,15 11-1078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1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10135 0 0,'0'0'6678'0'0,"-2"1"-6078"0"0,-6 13-403 0 0,0 0 0 0 0,1 1 1 0 0,0 0-1 0 0,-7 25 1 0 0,10-30-127 0 0,-8 31 311 0 0,-14 85 0 0 0,15-62-114 0 0,-33 215 229 0 0,8-41-366 0 0,33-221-53 0 0,-1 24 0 0 0,3-36-55 0 0,1-1 0 0 0,1 1-1 0 0,-1-1 1 0 0,0 1-1 0 0,1-1 1 0 0,0 1-1 0 0,0-1 1 0 0,1 0-1 0 0,-1 1 1 0 0,4 6-1 0 0,-4-10-60 0 0,0 0 1 0 0,0 1-1 0 0,0-1 0 0 0,0 0 1 0 0,0 0-1 0 0,0 0 0 0 0,0 0 0 0 0,0 0 1 0 0,0 0-1 0 0,0 0 0 0 0,1 0 0 0 0,-1 0 1 0 0,0-1-1 0 0,1 1 0 0 0,-1-1 0 0 0,1 1 1 0 0,-1-1-1 0 0,1 1 0 0 0,-1-1 1 0 0,0 0-1 0 0,1 1 0 0 0,0-1 0 0 0,-1 0 1 0 0,1 0-1 0 0,-1 0 0 0 0,1 0 0 0 0,-1-1 1 0 0,1 1-1 0 0,1-1 0 0 0,11-3-702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4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16527 0 0,'-2'1'760'0'0,"-12"1"-539"0"0,0 1-1 0 0,1 0 1 0 0,-1 1-1 0 0,1 0 0 0 0,-24 12 1 0 0,14-1-18 0 0,0 0 1 0 0,2 2-1 0 0,-1 0 0 0 0,2 1 1 0 0,0 2-1 0 0,2 0 0 0 0,-22 29 1 0 0,35-42-197 0 0,0 0 0 0 0,1-1 0 0 0,-1 2 0 0 0,1-1 0 0 0,1 0 0 0 0,-5 15 0 0 0,7-20-33 0 0,0 0 1 0 0,1 1 0 0 0,-1-1 0 0 0,1 0-1 0 0,0 0 1 0 0,0 0 0 0 0,0 1 0 0 0,0-1-1 0 0,0 0 1 0 0,0 0 0 0 0,0 0 0 0 0,1 1 0 0 0,-1-1-1 0 0,1 0 1 0 0,0 0 0 0 0,-1 0 0 0 0,1 0-1 0 0,0 0 1 0 0,0 0 0 0 0,0 0 0 0 0,1 0-1 0 0,-1-1 1 0 0,0 1 0 0 0,1 0 0 0 0,-1-1-1 0 0,1 1 1 0 0,0-1 0 0 0,-1 1 0 0 0,1-1-1 0 0,2 2 1 0 0,8 2-189 0 0,0 0 0 0 0,0 0-1 0 0,0-1 1 0 0,0-1 0 0 0,23 4-1 0 0,-1-1-135 0 0,-25-4 321 0 0,-1 1-1 0 0,1 0 0 0 0,0 0 0 0 0,-1 0 1 0 0,1 1-1 0 0,-1 0 0 0 0,9 7 1 0 0,-14-9 153 0 0,0 0 0 0 0,0 0 0 0 0,-1 1 0 0 0,1-1 0 0 0,-1 1 0 0 0,0 0 0 0 0,1 0 0 0 0,-1-1 0 0 0,-1 1 0 0 0,1 1 0 0 0,0-1 0 0 0,-1 0 1 0 0,1 0-1 0 0,-1 1 0 0 0,0-1 0 0 0,0 0 0 0 0,-1 1 0 0 0,1-1 0 0 0,-1 1 0 0 0,1-1 0 0 0,-1 7 0 0 0,-1 0 152 0 0,-1 0 0 0 0,0 0 0 0 0,0 0 0 0 0,-1 0 0 0 0,-1-1 0 0 0,1 1 0 0 0,-8 13 0 0 0,2-8-81 0 0,0 0-1 0 0,-1-1 1 0 0,-18 21 0 0 0,20-26-139 0 0,0-2-1 0 0,0 0 1 0 0,-1 0 0 0 0,-1 0-1 0 0,1-1 1 0 0,-1 0 0 0 0,0-1 0 0 0,0 0-1 0 0,0-1 1 0 0,-1 0 0 0 0,-21 5 0 0 0,17-6-10 0 0,1-1 0 0 0,0 0 0 0 0,-1-1 1 0 0,0 0-1 0 0,1-1 0 0 0,-1-1 1 0 0,1-1-1 0 0,-26-5 0 0 0,34 5-30 0 0,0 1-1 0 0,1-1 1 0 0,-1-1-1 0 0,1 1 1 0 0,-1-1-1 0 0,-8-5 1 0 0,12 6-105 0 0,0 0-1 0 0,0 1 1 0 0,0-1 0 0 0,0 0 0 0 0,0 0 0 0 0,0-1-1 0 0,1 1 1 0 0,-1 0 0 0 0,1 0 0 0 0,-1-1-1 0 0,1 1 1 0 0,0-1 0 0 0,0 0 0 0 0,0 1 0 0 0,0-1-1 0 0,0-4 1 0 0,0-14-1415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1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48 2303 0 0,'9'-4'63'0'0,"0"2"8"0"0,-1-1-1 0 0,1-1 0 0 0,-1 0 0 0 0,0 0 1 0 0,0-1-1 0 0,9-7 13032 0 0,-20 10-12126 0 0,2 1-925 0 0,1 1-1 0 0,0-1 1 0 0,-1 1-1 0 0,1 0 1 0 0,-1-1-1 0 0,1 1 1 0 0,0-1 0 0 0,-1 1-1 0 0,1 0 1 0 0,-1 0-1 0 0,1-1 1 0 0,-1 1 0 0 0,1 0-1 0 0,-1 0 1 0 0,1-1-1 0 0,-2 1 1 0 0,-5-1 65 0 0,-1 1 1 0 0,1 0-1 0 0,0 0 1 0 0,-1 0-1 0 0,1 1 0 0 0,0 1 1 0 0,0-1-1 0 0,-1 1 1 0 0,1 0-1 0 0,0 0 0 0 0,1 1 1 0 0,-14 7-1 0 0,-33 22-178 0 0,2 3-1 0 0,1 2 1 0 0,1 2 0 0 0,-68 72-1 0 0,106-99 60 0 0,0 0-1 0 0,1 0 0 0 0,1 1 1 0 0,0 0-1 0 0,0 1 1 0 0,-12 29-1 0 0,19-38 2 0 0,1 0 0 0 0,-1 0 1 0 0,1 0-1 0 0,0 0 0 0 0,1 0 0 0 0,-1 0 0 0 0,1 0 0 0 0,0 0 1 0 0,0 1-1 0 0,0-1 0 0 0,2 6 0 0 0,-1-8 6 0 0,0 1 1 0 0,1 0-1 0 0,-1-1 1 0 0,1 1-1 0 0,0-1 1 0 0,0 1-1 0 0,0-1 0 0 0,0 0 1 0 0,1 0-1 0 0,-1 0 1 0 0,1 0-1 0 0,0 0 1 0 0,0 0-1 0 0,0-1 0 0 0,0 0 1 0 0,5 4-1 0 0,6 2 38 0 0,1-1-1 0 0,1 0 1 0 0,-1-1-1 0 0,1-1 1 0 0,0 0-1 0 0,0-1 1 0 0,0-1-1 0 0,1 0 1 0 0,-1-2-1 0 0,1 0 1 0 0,27-1-1 0 0,13-5-25 0 0,112-23 0 0 0,-115 15-1331 0 0,-29 5 512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1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54 520 6911 0 0,'0'0'315'0'0,"1"2"-7"0"0,5 18-40 0 0,-5-17 302 0 0,0 0 0 0 0,0 0 0 0 0,0 1 0 0 0,1-1 0 0 0,-1-1 0 0 0,1 1 0 0 0,4 5 4308 0 0,-7-10-4471 0 0,-23-56 986 0 0,10 26-291 0 0,-12-44 0 0 0,23 65-929 0 0,0 0 1 0 0,1 0 0 0 0,1 0 0 0 0,0-1 0 0 0,0 1-1 0 0,1 0 1 0 0,1 0 0 0 0,2-15 0 0 0,-1 13-138 0 0,0 1 0 0 0,2 0-1 0 0,-1 0 1 0 0,2 0 0 0 0,-1 0 0 0 0,2 1 0 0 0,-1-1 0 0 0,2 1-1 0 0,-1 1 1 0 0,2-1 0 0 0,-1 1 0 0 0,1 1 0 0 0,1-1 0 0 0,0 1-1 0 0,0 1 1 0 0,20-15 0 0 0,-14 13-74 0 0,1 0-1 0 0,-1 1 1 0 0,1 1 0 0 0,1 0-1 0 0,0 1 1 0 0,0 1-1 0 0,0 1 1 0 0,1 0 0 0 0,29-3-1 0 0,74 0-1426 0 0,-55 4-5232 0 0,-37 2 523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1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3679 0 0,'0'0'11671'0'0,"-1"2"-10263"0"0,-9 50 1282 0 0,5-28-1936 0 0,0 0 0 0 0,-2 47 0 0 0,5-13-477 0 0,1 12-983 0 0,4-24-6077 0 0,-1-33 532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1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8663 0 0,'0'0'944'0'0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1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3223 0 0,'0'0'143'0'0,"-1"2"-3"0"0,-8 9 900 0 0,1 1 0 0 0,0 0 0 0 0,1 0 0 0 0,0 0 0 0 0,1 1 0 0 0,1 0 0 0 0,0 1 0 0 0,-4 16 0 0 0,-16 77 255 0 0,5 2 0 0 0,-11 195 0 0 0,33-66-1070 0 0,1-152-183 0 0,-5 136-6 0 0,2-213-460 0 0,0-1 0 0 0,-1 1 0 0 0,-1-1 0 0 0,1 1 0 0 0,-1-1 0 0 0,-1 0 0 0 0,1 0 0 0 0,-6 12 0 0 0,6-18-855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1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9215 0 0,'0'0'422'0'0,"-1"2"-13"0"0,-3 6-264 0 0,0 4-129 0 0,4-10 56 0 0,0 0 0 0 0,0 0 0 0 0,0 0-1 0 0,1 0 1 0 0,-1 0 0 0 0,0-1 0 0 0,1 1-1 0 0,-1 0 1 0 0,1 0 0 0 0,0 0 0 0 0,0 0 0 0 0,-1-1-1 0 0,1 1 1 0 0,0 0 0 0 0,1-1 0 0 0,1 3-1 0 0,-1-1 268 0 0,1 0-1 0 0,0 0 1 0 0,1-1-1 0 0,-1 1 1 0 0,0-1-1 0 0,1 0 1 0 0,5 3-1 0 0,1-1 356 0 0,1 0-1 0 0,-1-1 1 0 0,1 0-1 0 0,-1-1 1 0 0,13 2 0 0 0,6-2-335 0 0,1-1 1 0 0,-1-2 0 0 0,44-5 0 0 0,88-23 384 0 0,15-2-387 0 0,-168 30-475 0 0,13-2 139 0 0,0 2 0 0 0,32 1-1 0 0,-48 0-311 0 0,1 1 1 0 0,-1-1-1 0 0,0 1 0 0 0,0 1 0 0 0,1-1 0 0 0,-1 1 0 0 0,0 0 0 0 0,0 0 0 0 0,-1 0 0 0 0,1 1 0 0 0,0 0 0 0 0,-1-1 0 0 0,1 2 0 0 0,-1-1 0 0 0,5 5 0 0 0,1 4-1276 0 0</inkml:trace>
  <inkml:trace contextRef="#ctx0" brushRef="#br0" timeOffset="1">877 180 2759 0 0,'1'1'207'0'0,"3"2"611"0"0,0 1 0 0 0,-1-1 1 0 0,1 1-1 0 0,-1 0 0 0 0,0 0 0 0 0,0 1 0 0 0,0-1 0 0 0,-1 1 0 0 0,1-1 1 0 0,-1 1-1 0 0,0 0 0 0 0,0-1 0 0 0,-1 1 0 0 0,2 8 0 0 0,-2-5 316 0 0,0 0 0 0 0,0 0 0 0 0,0 12 0 0 0,-2-12-960 0 0,0 1 0 0 0,0-1 0 0 0,-2 10 0 0 0,-5 10 540 0 0,0-2-211 0 0,-6 45 1 0 0,13-66-504 0 0,-1 18-218 0 0,3-14-448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16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13103 0 0,'0'0'1416'0'0,"12"8"-2384"0"0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1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8287 0 0,'0'0'12386'0'0,"-2"1"-12172"0"0,-17 17-155 0 0,1 0 0 0 0,-26 33-1 0 0,18-17-58 0 0,2 0 0 0 0,1 1 0 0 0,-17 39 0 0 0,36-66 0 0 0,1-1 0 0 0,0 1 0 0 0,0 0 0 0 0,1 0 0 0 0,0 0 0 0 0,1 1 0 0 0,0-1 0 0 0,0 0 0 0 0,1 0 0 0 0,0 1 0 0 0,2 14 0 0 0,3-3-2 0 0,-2-15 4 0 0,0-3 9 0 0,0 1 11 0 0,0 0 1 0 0,0 0-1 0 0,0 0 0 0 0,1 0 1 0 0,-1-1-1 0 0,1 0 1 0 0,-1 1-1 0 0,1-1 0 0 0,0-1 1 0 0,0 1-1 0 0,0 0 1 0 0,0-1-1 0 0,0 0 0 0 0,0 0 1 0 0,0 0-1 0 0,0-1 1 0 0,0 1-1 0 0,1-1 0 0 0,6 0 1 0 0,8-1 51 0 0,1-1 1 0 0,36-9-1 0 0,-42 8-97 0 0,-7 1-149 0 0,-1 1 0 0 0,1-2 0 0 0,-1 1 0 0 0,8-4-1 0 0,9-10-3217 0 0,-15 10 1982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1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40 7831 0 0,'0'0'603'0'0,"-1"-1"-155"0"0,0-2 67 0 0,0 1 1 0 0,0 0-1 0 0,0 0 0 0 0,0 0 0 0 0,-1 0 0 0 0,1 0 1 0 0,-1 0-1 0 0,1 1 0 0 0,-1-1 0 0 0,0 0 1 0 0,1 1-1 0 0,-5-3 0 0 0,3 2-227 0 0,0 1 1 0 0,0-1-1 0 0,0 1 0 0 0,0 0 0 0 0,-1 0 0 0 0,1 0 1 0 0,0 0-1 0 0,-4 0 0 0 0,-6 1-102 0 0,0 0-1 0 0,0 0 1 0 0,-23 5 0 0 0,28-4 68 0 0,-26 6-121 0 0,1 1-1 0 0,-33 13 1 0 0,32-10-143 0 0,21-7 21 0 0,0 1 0 0 0,1 0 0 0 0,0 0-1 0 0,-1 2 1 0 0,2-1 0 0 0,-14 10 0 0 0,23-14 6 0 0,-1 0 1 0 0,1 0-1 0 0,-1 0 0 0 0,1 1 1 0 0,0-1-1 0 0,0 0 0 0 0,0 1 1 0 0,0-1-1 0 0,0 1 1 0 0,1 0-1 0 0,-1 0 0 0 0,1 0 1 0 0,-1 0-1 0 0,1 0 1 0 0,0 0-1 0 0,0 0 0 0 0,1 0 1 0 0,-1 0-1 0 0,1 0 1 0 0,-1 0-1 0 0,1 1 0 0 0,0-1 1 0 0,0 0-1 0 0,1 0 0 0 0,-1 0 1 0 0,0 1-1 0 0,1-1 1 0 0,0 0-1 0 0,0 0 0 0 0,0 0 1 0 0,2 4-1 0 0,-1-3-6 0 0,0 0 1 0 0,0 0-1 0 0,1 0 0 0 0,-1 0 0 0 0,1-1 1 0 0,-1 1-1 0 0,1-1 0 0 0,0 0 0 0 0,1 0 0 0 0,-1 0 1 0 0,1 0-1 0 0,-1 0 0 0 0,1-1 0 0 0,0 0 1 0 0,0 1-1 0 0,5 1 0 0 0,-3-2 16 0 0,0-1 0 0 0,0 0-1 0 0,0 0 1 0 0,0 0 0 0 0,0 0 0 0 0,0-1 0 0 0,0 0-1 0 0,0 0 1 0 0,0-1 0 0 0,11-2 0 0 0,-3-1 31 0 0,-1 0-1 0 0,1-1 1 0 0,-1 0 0 0 0,-1-1 0 0 0,1 0 0 0 0,-1-2 0 0 0,0 1 0 0 0,0-1-1 0 0,16-15 1 0 0,-24 19-36 0 0,3-2 38 0 0,-1 0 0 0 0,0 0 1 0 0,-1-1-1 0 0,1 0 0 0 0,-1 0 1 0 0,4-9-1 0 0,-12 23-4 0 0,1 1-1 0 0,0 0 1 0 0,0 0 0 0 0,-2 14-1 0 0,3-14-17 0 0,0-1-32 0 0,0 0 0 0 0,0 0 0 0 0,0 0 0 0 0,1 0 0 0 0,1 0 0 0 0,-1 0 0 0 0,1 0 0 0 0,2 10-1 0 0,-2-16-61 0 0,-1 0-1 0 0,1 0 0 0 0,-1 0 1 0 0,1 0-1 0 0,0 0 0 0 0,0 0 1 0 0,0 0-1 0 0,0 0 0 0 0,-1 0 1 0 0,1 0-1 0 0,0-1 0 0 0,1 1 0 0 0,-1 0 1 0 0,0-1-1 0 0,0 1 0 0 0,0-1 1 0 0,0 1-1 0 0,0-1 0 0 0,1 1 1 0 0,1-1-1 0 0,13 2-5139 0 0,2-5-1543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1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16871 0 0,'0'0'3187'0'0,"0"2"-2452"0"0,-3 165 1410 0 0,-35 249 1 0 0,8-278-2045 0 0,18-90-46 0 0,3 0 1 0 0,-7 76-1 0 0,16-116-113 0 0,0 0-1 0 0,0 0 1 0 0,1 0-1 0 0,0-1 1 0 0,0 1-1 0 0,1 0 1 0 0,3 10-1 0 0,-5-16 30 0 0,1-1 0 0 0,0 1 0 0 0,0 0 0 0 0,0 0 0 0 0,0 0 0 0 0,0-1 0 0 0,0 1 0 0 0,1-1 0 0 0,-1 1 0 0 0,0-1-1 0 0,1 1 1 0 0,0-1 0 0 0,-1 0 0 0 0,1 1 0 0 0,-1-1 0 0 0,1 0 0 0 0,0 0 0 0 0,0-1 0 0 0,0 1 0 0 0,0 0 0 0 0,0 0 0 0 0,-1-1 0 0 0,1 1 0 0 0,0-1 0 0 0,0 0 0 0 0,0 0 0 0 0,0 1 0 0 0,0-1-1 0 0,1-1 1 0 0,-1 1 0 0 0,0 0 0 0 0,0 0 0 0 0,2-1 0 0 0,11-3-1540 0 0,-1-2-438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4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 8751 0 0,'0'0'776'0'0,"-18"-4"13976"0"0,33 8-14752 0 0,2-2 0 0 0,3-1 0 0 0,3 1-1160 0 0,0 0-288 0 0</inkml:trace>
  <inkml:trace contextRef="#ctx0" brushRef="#br0" timeOffset="1">1 541 20271 0 0,'0'0'2200'0'0,"9"-2"-2200"0"0,3 0 0 0 0,1 0 0 0 0,1 1 328 0 0,2-1 24 0 0,0-2 8 0 0,0 1 0 0 0,1-1-296 0 0,1 2-64 0 0,-2-3 0 0 0,0 0-9576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2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2759 0 0,'0'0'8710'0'0,"1"-2"-8198"0"0,4-6 1714 0 0,-2 10-1962 0 0,2 2-160 0 0,0 1 0 0 0,0 0-1 0 0,0 0 1 0 0,0 1 0 0 0,-1-1-1 0 0,0 1 1 0 0,0 0 0 0 0,-1 0-1 0 0,0 0 1 0 0,0 0 0 0 0,0 1 0 0 0,2 9-1 0 0,40 188 1324 0 0,-19-72-758 0 0,-19-102-363 0 0,21 54 0 0 0,-28-84-257 0 0,0 1 1 0 0,0-1-1 0 0,0 1 0 0 0,1 0 0 0 0,-1-1 0 0 0,0 1 1 0 0,1-1-1 0 0,-1 1 0 0 0,0-1 0 0 0,1 1 0 0 0,-1-1 0 0 0,0 1 1 0 0,1-1-1 0 0,-1 1 0 0 0,1-1 0 0 0,-1 0 0 0 0,1 1 1 0 0,0-1-1 0 0,-1 0 0 0 0,1 1 0 0 0,-1-1 0 0 0,1 0 0 0 0,-1 0 1 0 0,1 1-1 0 0,1-1 0 0 0,-1 0-15 0 0,-1 0 0 0 0,1-1 0 0 0,0 1 0 0 0,0 0 0 0 0,0 0 0 0 0,-1-1 0 0 0,1 1 0 0 0,0-1 0 0 0,0 1 0 0 0,0-1 0 0 0,-1 1 0 0 0,1-1 0 0 0,0 1 0 0 0,-1-1 0 0 0,2-1 0 0 0,2-3 98 0 0,-1 1-1 0 0,0-2 1 0 0,6-8 0 0 0,-4 1-4 0 0,0-1 1 0 0,-1 1 0 0 0,-1-1 0 0 0,3-14 0 0 0,2-13 45 0 0,-1 16-99 0 0,2 1 0 0 0,0 1 0 0 0,1-1 0 0 0,1 1-1 0 0,19-28 1 0 0,-7 18-72 0 0,2 0-1 0 0,44-44 0 0 0,-47 54 9 0 0,103-98-358 0 0,-111 110 282 0 0,93-85-910 0 0,-105 95 775 0 0,-7 13-240 0 0,-6 20-1093 0 0,3-11 66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2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53 10999 0 0,'0'0'499'0'0,"-6"-6"174"0"0,0 1-424 0 0,1 0-1 0 0,-1 1 1 0 0,0 0 0 0 0,0 0-1 0 0,0 0 1 0 0,0 0-1 0 0,-1 1 1 0 0,-10-3 0 0 0,12 4-181 0 0,0 1 0 0 0,0-1 0 0 0,0 1 1 0 0,-1 1-1 0 0,1-1 0 0 0,0 1 1 0 0,0 0-1 0 0,-1 0 0 0 0,1 0 1 0 0,0 1-1 0 0,0 0 0 0 0,-8 2 1 0 0,-1 2 94 0 0,0 1 0 0 0,1 0 1 0 0,-1 1-1 0 0,1 1 1 0 0,1 0-1 0 0,-1 1 1 0 0,2 0-1 0 0,-1 1 0 0 0,-10 11 1 0 0,3 1 105 0 0,1 0 0 0 0,0 1 0 0 0,-24 45 0 0 0,38-63-157 0 0,1 1-1 0 0,0 0 1 0 0,1 0-1 0 0,-1 0 1 0 0,1 0-1 0 0,0 1 1 0 0,1-1-1 0 0,0 1 1 0 0,0-1 0 0 0,0 1-1 0 0,0-1 1 0 0,1 1-1 0 0,1 0 1 0 0,-1-1-1 0 0,1 1 1 0 0,2 8-1 0 0,1-11 129 0 0,-1-3-185 0 0,1 1 0 0 0,0-1 0 0 0,0 0 0 0 0,0 0 0 0 0,0 0 0 0 0,0 0 0 0 0,0-1 0 0 0,0 0 0 0 0,0 1 0 0 0,0-1 0 0 0,5-1-1 0 0,-1 0 20 0 0,0-1 0 0 0,-1 0 0 0 0,1 0 0 0 0,-1-1 0 0 0,11-4-1 0 0,-3-1 6 0 0,0-1 0 0 0,-1 0 0 0 0,0-1-1 0 0,24-22 1 0 0,-20 15-161 0 0,-1 0 1 0 0,27-39-1 0 0,-40 51 39 0 0,-2 3-8 0 0,-1-1 0 0 0,1 1 1 0 0,-1 0-1 0 0,1-1 0 0 0,-1 1 0 0 0,0 0 1 0 0,0-1-1 0 0,0 1 0 0 0,1-6 0 0 0,6 17-121 0 0,-3-1 170 0 0,-1 0 0 0 0,0 1 0 0 0,0-1 0 0 0,0 1 0 0 0,-2 0 0 0 0,1 0 0 0 0,-1 0 0 0 0,1 10 0 0 0,3 8-26 0 0,-4-22-108 0 0,-2-2-43 0 0,1 1 0 0 0,0 0 0 0 0,0-1 0 0 0,0 1 0 0 0,0-1 0 0 0,1 0 0 0 0,0 1 0 0 0,-1-1 0 0 0,1 0 0 0 0,1 0 0 0 0,2 5 0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2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13559 0 0,'9'-13'347'0'0,"0"0"0"0"0,2 1 0 0 0,-1 0 0 0 0,1 0 0 0 0,14-10 0 0 0,14-5 3078 0 0,-37 26-2296 0 0,6 11-277 0 0,-7-6-815 0 0,1 0 1 0 0,0-1-1 0 0,-1 1 0 0 0,0 0 0 0 0,0 0 1 0 0,0 0-1 0 0,-1 0 0 0 0,1 8 0 0 0,-3 34 58 0 0,1-34-54 0 0,-26 241 531 0 0,8-86-393 0 0,-7 35-166 0 0,-9 117 48 0 0,38-260-2437 0 0,9-60-937 0 0,0-3-1015 0 0,0-3-1015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2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4143 0 0,'1'2'6834'0'0,"16"65"-404"0"0,-12-54-6099 0 0,0 0-1 0 0,-1 1 0 0 0,-1-1 1 0 0,0 1-1 0 0,-1-1 1 0 0,0 1-1 0 0,-1 0 0 0 0,-1 0 1 0 0,-1 17-1 0 0,-8 34 96 0 0,4-32 10 0 0,1 0 0 0 0,0 48-1 0 0,6-68-363 0 0,0-1-1 0 0,0 1 0 0 0,5 12 0 0 0,-7-24-69 0 0,0 0 22 0 0,1 1-1 0 0,-1-1 0 0 0,1 0 1 0 0,0 1-1 0 0,-1-1 1 0 0,1 1-1 0 0,0-1 0 0 0,0 0 1 0 0,0 0-1 0 0,0 1 1 0 0,0-1-1 0 0,0 0 0 0 0,0 0 1 0 0,0 0-1 0 0,0 0 1 0 0,1 0-1 0 0,-1 0 1 0 0,0 0-1 0 0,1-1 0 0 0,-1 1 1 0 0,1 0-1 0 0,-1-1 1 0 0,1 1-1 0 0,-1-1 0 0 0,1 0 1 0 0,-1 1-1 0 0,1-1 1 0 0,1 0-1 0 0,2 0 54 0 0,-1 0 0 0 0,1 0 0 0 0,-1-1-1 0 0,0 0 1 0 0,1 1 0 0 0,-1-2 0 0 0,0 1 0 0 0,5-2 0 0 0,2-2 6 0 0,0-1 1 0 0,-1 0 0 0 0,1 0-1 0 0,-1-1 1 0 0,-1 0 0 0 0,16-15-1 0 0,-2-2-1 0 0,24-32 0 0 0,-31 35 39 0 0,-2-1 1 0 0,0-1-1 0 0,-1 0 0 0 0,-1-1 1 0 0,-2 0-1 0 0,0 0 1 0 0,11-44-1 0 0,-13 30-971 0 0,5-50 0 0 0,-6-41-8789 0 0,-7 115 3371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2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140 124 13847 0 0,'0'0'631'0'0,"1"2"-8"0"0,8 18-373 0 0,-7-14 66 0 0,0-2 1 0 0,1 1-1 0 0,0 0 0 0 0,0 0 0 0 0,1-1 1 0 0,-1 0-1 0 0,1 1 0 0 0,7 5 0 0 0,-8-8-103 0 0,0 0 0 0 0,0 0-1 0 0,0 0 1 0 0,0 0 0 0 0,1 0-1 0 0,-1-1 1 0 0,1 0 0 0 0,-1 0 0 0 0,1 0-1 0 0,0 0 1 0 0,0 0 0 0 0,-1-1-1 0 0,8 1 1 0 0,8-1-70 0 0,0-1 0 0 0,1-1 0 0 0,-1-1 0 0 0,-1-1 0 0 0,1 0 0 0 0,26-11-1 0 0,-33 10-158 0 0,0 0 0 0 0,0-1 0 0 0,0 0 0 0 0,-1-1 0 0 0,0-1 0 0 0,-1 0 0 0 0,1 0 0 0 0,-1-1 0 0 0,-1 0 0 0 0,11-13 0 0 0,-16 17-33 0 0,-1 1-1 0 0,1-1 1 0 0,-1-1 0 0 0,0 1-1 0 0,0 0 1 0 0,0-1 0 0 0,-1 1 0 0 0,0-1-1 0 0,0 0 1 0 0,0 0 0 0 0,0-8-1 0 0,-2 13 20 0 0,0 0-1 0 0,0 1 1 0 0,0-1 0 0 0,0 0-1 0 0,-1 1 1 0 0,1-1 0 0 0,0 1-1 0 0,0-1 1 0 0,-1 0 0 0 0,1 1-1 0 0,0-1 1 0 0,-1 1 0 0 0,1-1-1 0 0,-1 1 1 0 0,1-1 0 0 0,-1 1-1 0 0,1 0 1 0 0,-1-1 0 0 0,1 1-1 0 0,-1-1 1 0 0,1 1 0 0 0,-1 0-1 0 0,1 0 1 0 0,-2-1 0 0 0,-14-3-476 0 0,7 4 425 0 0,1 0 0 0 0,-1 1 1 0 0,0 0-1 0 0,0 1 0 0 0,1-1 0 0 0,-17 7 0 0 0,1 1-108 0 0,-26 14 0 0 0,18-5 276 0 0,1 1-1 0 0,1 1 0 0 0,0 2 1 0 0,2 1-1 0 0,0 1 0 0 0,2 1 1 0 0,1 1-1 0 0,1 2 0 0 0,1 0 1 0 0,1 2-1 0 0,-22 41 0 0 0,36-57-35 0 0,1 1 0 0 0,0 0 0 0 0,-7 26 0 0 0,13-37-41 0 0,0 1 1 0 0,0 0 0 0 0,0-1-1 0 0,0 1 1 0 0,1 0 0 0 0,0-1 0 0 0,0 1-1 0 0,0 0 1 0 0,0-1 0 0 0,1 1-1 0 0,0 0 1 0 0,0-1 0 0 0,0 1-1 0 0,0-1 1 0 0,1 1 0 0 0,0-1-1 0 0,2 5 1 0 0,-2-6 6 0 0,0-1-1 0 0,1 0 0 0 0,-1 0 1 0 0,1 0-1 0 0,-1 0 0 0 0,1 0 1 0 0,-1 0-1 0 0,1-1 0 0 0,0 1 1 0 0,0-1-1 0 0,0 0 0 0 0,0 0 1 0 0,0 0-1 0 0,0 0 0 0 0,0 0 1 0 0,0-1-1 0 0,0 0 1 0 0,5 1-1 0 0,3-1-17 0 0,0 0-1 0 0,1 0 1 0 0,19-4 0 0 0,4-4-1485 0 0,0-1 0 0 0,65-28 0 0 0,-76 26-2759 0 0,-2-1-1054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2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9671 0 0,'0'0'9432'0'0,"-1"0"-8873"0"0,-5 0-459 0 0,0 1 1 0 0,0 0-1 0 0,0 0 1 0 0,0 1 0 0 0,0-1-1 0 0,0 1 1 0 0,1 1-1 0 0,-1-1 1 0 0,-6 5-1 0 0,-49 34 1011 0 0,39-25-970 0 0,8-6-151 0 0,1 2 0 0 0,0 0-1 0 0,0 0 1 0 0,2 1 0 0 0,-1 1-1 0 0,2 0 1 0 0,0 0 0 0 0,1 1-1 0 0,0 0 1 0 0,1 1 0 0 0,1 0-1 0 0,0 0 1 0 0,1 1 0 0 0,-3 17 0 0 0,8-30-31 0 0,0 0 0 0 0,1 1 1 0 0,-1-1-1 0 0,1 0 0 0 0,0 1 1 0 0,1-1-1 0 0,-1 0 0 0 0,1 1 1 0 0,0-1-1 0 0,0 0 0 0 0,0 0 1 0 0,0 0-1 0 0,1 1 0 0 0,-1-1 1 0 0,1-1-1 0 0,0 1 0 0 0,5 6 1 0 0,4 5-360 0 0,1-1 1 0 0,0-1 0 0 0,16 14 0 0 0,-14-14 212 0 0,17 21 1 0 0,-7-7 207 0 0,-17-20 154 0 0,-1 0 1 0 0,0 1-1 0 0,0 0 0 0 0,5 9 1 0 0,-7-10 124 0 0,-1 0 0 0 0,0 0 0 0 0,-1 1 0 0 0,1-1 0 0 0,-2 0 0 0 0,3 14 0 0 0,-4-17-180 0 0,0 1 1 0 0,0-1-1 0 0,0 0 0 0 0,0 1 0 0 0,-1-1 1 0 0,0 0-1 0 0,0 0 0 0 0,0 1 0 0 0,0-1 1 0 0,-1 0-1 0 0,0 0 0 0 0,-3 6 0 0 0,4-9-65 0 0,0 0-1 0 0,0 0 0 0 0,0 1 0 0 0,-1-1 0 0 0,1 0 0 0 0,0 0 0 0 0,-1 0 0 0 0,1 0 0 0 0,0-1 0 0 0,-1 1 0 0 0,1 0 1 0 0,-1-1-1 0 0,-2 2 0 0 0,-22 4 311 0 0,21-6-257 0 0,-11 2 74 0 0,1 0-1 0 0,0-2 1 0 0,-1 0-1 0 0,-18-2 1 0 0,-61-13-162 0 0,89 14-304 0 0,-1-1 0 0 0,0 0 0 0 0,1 0 0 0 0,-1 0 0 0 0,1-1 0 0 0,-1 1-1 0 0,1-2 1 0 0,0 1 0 0 0,0-1 0 0 0,1 0 0 0 0,-1 0 0 0 0,1 0 0 0 0,-7-7 0 0 0,-8-14-1605 0 0,4 4-21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24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43 283 6911 0 0,'0'0'5399'0'0,"0"2"-4532"0"0,-3 10 287 0 0,-7 24 1 0 0,-4 14-106 0 0,0 54-43 0 0,12-86-853 0 0,2 0-1 0 0,1 0 1 0 0,4 32-1 0 0,-2-35-2 0 0,0 0 1 0 0,1-1-1 0 0,1 1 0 0 0,0-1 0 0 0,12 22 0 0 0,-14-30-47 0 0,0-1-1 0 0,0 0 0 0 0,1 0 1 0 0,0 0-1 0 0,0 0 0 0 0,0-1 1 0 0,0 0-1 0 0,1 1 1 0 0,-1-2-1 0 0,1 1 0 0 0,0 0 1 0 0,1-1-1 0 0,-1 0 0 0 0,0 0 1 0 0,1-1-1 0 0,8 4 1 0 0,-9-6-19 0 0,-1 1 1 0 0,1-1 0 0 0,-1 0 0 0 0,1 0-1 0 0,-1 0 1 0 0,1-1 0 0 0,-1 0-1 0 0,0 1 1 0 0,1-2 0 0 0,-1 1 0 0 0,0 0-1 0 0,0-1 1 0 0,0 0 0 0 0,0 0 0 0 0,6-3-1 0 0,0-2 22 0 0,0 0 0 0 0,0 0 0 0 0,-1 0 0 0 0,13-14 0 0 0,-13 10-82 0 0,-1 1 0 0 0,0-2 0 0 0,0 1 1 0 0,-1-1-1 0 0,-1 0 0 0 0,0 0 0 0 0,8-27 1 0 0,-5 8-35 0 0,-1-1 1 0 0,4-39-1 0 0,-10 41-63 0 0,-2 28 9 0 0,-1 16 8 0 0,1-7 66 0 0,1 1-1 0 0,0-1 1 0 0,1 0 0 0 0,-1 0 0 0 0,1 0-1 0 0,1-1 1 0 0,-1 1 0 0 0,1-1 0 0 0,1 1-1 0 0,-1-1 1 0 0,1 0 0 0 0,9 11 0 0 0,-2-3 56 0 0,1-2 0 0 0,0 1 1 0 0,1-1-1 0 0,17 12 0 0 0,-14-13-34 0 0,0 0-1 0 0,0-1 0 0 0,1-1 0 0 0,0 0 0 0 0,1-1 0 0 0,0-1 0 0 0,0-1 0 0 0,27 5 0 0 0,-34-9 4 0 0,1-1 0 0 0,22-1 0 0 0,1 0 84 0 0,-31-1-63 0 0,2 0-33 0 0,-5 1-16 0 0,0-1 0 0 0,0 1 0 0 0,-1-1 0 0 0,1 1 0 0 0,0-1 0 0 0,0 0 0 0 0,-1 1 0 0 0,1-1 0 0 0,-1 0 0 0 0,1 1 0 0 0,-1-1 0 0 0,1 0 0 0 0,-1 0 0 0 0,1 1 0 0 0,-1-1 0 0 0,1-2 0 0 0,5-14 62 0 0,-5 15-58 0 0,16-64 102 0 0,-8 33-89 0 0,12-35-1 0 0,26-54-389 0 0,38-153 1 0 0,-81 257 69 0 0,0 4-364 0 0,-1 1-1 0 0,0-1 0 0 0,1-22 1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2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40 3679 0 0,'1'-2'284'0'0,"15"-21"83"0"0,-1 9 10948 0 0,-14 16-10651 0 0,4 16-270 0 0,-1-1 1 0 0,-1 1 0 0 0,-1 0 0 0 0,0-1 0 0 0,-1 22 0 0 0,-9 94 601 0 0,8-126-943 0 0,-38 590 761 0 0,37-543-785 0 0,-3-1 0 0 0,-14 72 1 0 0,8-86 372 0 0,10-38 142 0 0,2-13-292 0 0,4-10-438 0 0,0 1-1 0 0,1 0 1 0 0,1 0-1 0 0,1 0 0 0 0,1 1 1 0 0,1 0-1 0 0,1 1 1 0 0,0 1-1 0 0,2 0 1 0 0,23-26-1 0 0,-35 42 140 0 0,1-1 17 0 0,-1 1 0 0 0,1 0 1 0 0,-1 0-1 0 0,1 0 1 0 0,0 0-1 0 0,3-1 1 0 0,0 0 18 0 0,-5 2 75 0 0,1 1 1 0 0,0-1-1 0 0,0 1 1 0 0,0-1-1 0 0,-1 1 1 0 0,1 0-1 0 0,0-1 1 0 0,0 1-1 0 0,0 0 1 0 0,0 0-1 0 0,0 1 1 0 0,0-1-1 0 0,0 0 1 0 0,0 1-1 0 0,-1-1 1 0 0,1 1-1 0 0,0-1 1 0 0,3 3-1 0 0,29 16 390 0 0,-20-10-440 0 0,0 2 1 0 0,-1-1 0 0 0,0 2 0 0 0,20 22 0 0 0,-23-21-15 0 0,1 0 0 0 0,-1 0 0 0 0,-1 1 0 0 0,-1 0 0 0 0,0 1 0 0 0,-1 0 0 0 0,0 0 0 0 0,5 18 0 0 0,-10-25 19 0 0,9 25 16 0 0,-10-32-94 0 0,9 9-128 0 0,-8-8 72 0 0,-1-1 14 0 0,-1-1 0 0 0,1 1 0 0 0,-1-1 1 0 0,1 1-1 0 0,-1-1 0 0 0,1 0 0 0 0,0 1 0 0 0,-1-1 1 0 0,1 1-1 0 0,-1-1 0 0 0,1 0 0 0 0,0 0 0 0 0,-1 1 0 0 0,1-1 1 0 0,0 0-1 0 0,1 0 0 0 0,9 2-1846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2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5527 0 0,'0'0'860'0'0,"-1"2"671"0"0,-3 51 6510 0 0,4 31-3932 0 0,1-32-2886 0 0,3 83-467 0 0,-4-122-756 0 0,1-4-21 0 0,0-7-84 0 0,-1-11-5529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2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0,'0'0'4256'0'0,"4"11"-4040"0"0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48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9007 0 0,'0'0'4762'0'0,"-1"2"-4182"0"0,-25 39 415 0 0,2 1 0 0 0,-28 71 0 0 0,17-36-716 0 0,-26 54-93 0 0,-41 83-130 0 0,99-207-196 0 0,1-3-135 0 0,0-1-1 0 0,0 0 0 0 0,1 1 0 0 0,-1-1 0 0 0,1 1 0 0 0,0 0 0 0 0,-1 3 1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2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8751 0 0,'0'0'12158'0'0,"-1"2"-11792"0"0,-18 42-256 0 0,-18 54 0 0 0,28-75-110 0 0,-1 0 0 0 0,-14 22 0 0 0,15-30 0 0 0,1 0 0 0 0,0 0 0 0 0,1 1 0 0 0,1 0 0 0 0,1 1 0 0 0,-4 18 0 0 0,8-31 1 0 0,3 14 18 0 0,-2-16 9 0 0,1 0 0 0 0,-1 0 0 0 0,1 0-1 0 0,0 0 1 0 0,0 0 0 0 0,0 0 0 0 0,0-1-1 0 0,1 1 1 0 0,-1 0 0 0 0,0-1 0 0 0,1 1 0 0 0,-1-1-1 0 0,1 1 1 0 0,-1-1 0 0 0,1 0 0 0 0,0 1 0 0 0,-1-1-1 0 0,4 1 1 0 0,0 1 66 0 0,-1-1 0 0 0,1 0 0 0 0,0-1 0 0 0,0 1 0 0 0,0-1 0 0 0,5 1-1 0 0,6 1 72 0 0,0-2-1 0 0,30 0 0 0 0,-38-1-244 0 0,-1-1-1 0 0,0-1 1 0 0,0 1 0 0 0,0-1-1 0 0,0 0 1 0 0,0-1 0 0 0,0 1-1 0 0,11-8 1 0 0,-10 5-1056 0 0,0 0 0 0 0,0-1 0 0 0,8-8 0 0 0,-1-1-5527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2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6911 0 0,'0'0'528'0'0,"-1"3"-341"0"0,-6 35 572 0 0,3-18 1254 0 0,-2 22-1 0 0,0 52 1076 0 0,-14 148 105 0 0,-72 312 235 0 0,82-510-2779 0 0,10-42 691 0 0,2-2-1177 0 0,1 1-128 0 0,0-1-1 0 0,0 0 0 0 0,0 0 1 0 0,0 0-1 0 0,0 0 1 0 0,-1 0-1 0 0,1-1 1 0 0,0 0-1 0 0,0 1 1 0 0,0-1-1 0 0,0 0 1 0 0,0 0-1 0 0,2-2 1 0 0,6-3-38 0 0,-1 0 0 0 0,10-9 0 0 0,-4 3-28 0 0,-1 1-177 0 0,-1-2 0 0 0,0 0 0 0 0,-1-1 0 0 0,-1 0 0 0 0,0-1 0 0 0,10-18 0 0 0,32-37-530 0 0,-53 69 729 0 0,0 0 0 0 0,0-1 1 0 0,0 1 0 0 0,0 0-1 0 0,0 0 1 0 0,1 0 0 0 0,-1 0-1 0 0,0 0 1 0 0,1 0 0 0 0,-1 0-1 0 0,0 0 1 0 0,1 1 0 0 0,-1-1-1 0 0,3 0 1 0 0,-2 0 14 0 0,-1 1 0 0 0,1 0 0 0 0,-1 0 0 0 0,1 0 0 0 0,-1 0 0 0 0,1 0 0 0 0,-1 0 0 0 0,1 0 1 0 0,-1 0-1 0 0,0 1 0 0 0,1-1 0 0 0,-1 1 0 0 0,1-1 0 0 0,-1 1 0 0 0,0-1 0 0 0,1 1 0 0 0,-1 0 0 0 0,0-1 0 0 0,0 1 0 0 0,0 0 1 0 0,1 0-1 0 0,-1 0 0 0 0,0 0 0 0 0,0 0 0 0 0,0 0 0 0 0,0 0 0 0 0,-1 1 0 0 0,1-1 0 0 0,1 2 0 0 0,1 1 41 0 0,11 17 215 0 0,-1 0 0 0 0,-2 1 1 0 0,0 0-1 0 0,12 34 0 0 0,-11-26-126 0 0,0-1 1 0 0,18 27-1 0 0,-27-51-103 0 0,0 0 0 0 0,1 0 0 0 0,0 0 0 0 0,0 0 0 0 0,0-1-1 0 0,1 0 1 0 0,-1 0 0 0 0,1 0 0 0 0,0 0 0 0 0,0-1 0 0 0,8 4 0 0 0,-11-6-27 0 0,-1 0 0 0 0,1 0 1 0 0,0 0-1 0 0,0 0 0 0 0,-1-1 0 0 0,1 1 0 0 0,0-1 1 0 0,0 1-1 0 0,0-1 0 0 0,0 1 0 0 0,0-1 1 0 0,0 0-1 0 0,0 0 0 0 0,0 0 0 0 0,2-1 1 0 0,3 0 22 0 0,0 1-314 0 0,-1 0 0 0 0,1 0 0 0 0,-1-1 0 0 0,0 0-1 0 0,1 0 1 0 0,9-4 0 0 0,0-2-7915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3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71 1839 0 0,'0'-2'134'0'0,"1"1"109"0"0,-1 0 0 0 0,0 0 0 0 0,0 0 0 0 0,0 0 0 0 0,0 0 0 0 0,-1 0 0 0 0,1 0 0 0 0,0 0 0 0 0,0 0 1 0 0,-1 0-1 0 0,1 0 0 0 0,0 0 0 0 0,-1 0 0 0 0,1 0 0 0 0,-1 0 0 0 0,-1-2 0 0 0,-1-2 2343 0 0,-12-24 8118 0 0,14 28-10557 0 0,-1-1 0 0 0,1 1 0 0 0,0 0 0 0 0,-1 0 0 0 0,1 0 0 0 0,-1 0 1 0 0,1 0-1 0 0,-1 0 0 0 0,1 0 0 0 0,-1 1 0 0 0,0-1 0 0 0,0 0 0 0 0,-2 0 0 0 0,0 1-100 0 0,-1-1 1 0 0,1 1-1 0 0,0-1 1 0 0,-1 1-1 0 0,1 0 0 0 0,0 1 1 0 0,-1-1-1 0 0,1 1 1 0 0,0 0-1 0 0,0 0 1 0 0,-8 3-1 0 0,-4 3-63 0 0,-25 13-1 0 0,25-12 42 0 0,-52 28-87 0 0,2 3 0 0 0,1 3 0 0 0,-77 65 0 0 0,118-87 62 0 0,14-13 0 0 0,0 1 0 0 0,0 1 0 0 0,1 0 0 0 0,1 0 0 0 0,-12 16 0 0 0,13-15-13 0 0,7-10 12 0 0,0 0-1 0 0,0 0 1 0 0,0 0 0 0 0,0 0-1 0 0,0 1 1 0 0,0-1 0 0 0,0 0-1 0 0,0 0 1 0 0,-1 0-1 0 0,1 0 1 0 0,0 0 0 0 0,0 0-1 0 0,0 1 1 0 0,0-1 0 0 0,0 0-1 0 0,0 0 1 0 0,0 0 0 0 0,0 0-1 0 0,0 0 1 0 0,0 0 0 0 0,0 1-1 0 0,0-1 1 0 0,0 0 0 0 0,0 0-1 0 0,0 0 1 0 0,0 0 0 0 0,0 0-1 0 0,1 0 1 0 0,-1 1 0 0 0,0-1-1 0 0,0 0 1 0 0,0 0 0 0 0,0 0-1 0 0,0 0 1 0 0,0 0 0 0 0,0 0-1 0 0,0 0 1 0 0,0 0 0 0 0,1 1 0 0 0,1 2-5 0 0,1 1 0 0 0,0-1 1 0 0,0 0-1 0 0,1 0 0 0 0,-1 0 1 0 0,1 0-1 0 0,-1-1 0 0 0,1 1 1 0 0,0-1-1 0 0,0 0 1 0 0,0 0-1 0 0,0-1 0 0 0,0 1 1 0 0,1-1-1 0 0,5 2 0 0 0,12 1 2 0 0,42 3 0 0 0,-35-4-49 0 0,60 4 10 0 0,-40-4-32 0 0,82 16-1 0 0,-109-14 64 0 0,-10-2 6 0 0,1-1 0 0 0,-1 1 0 0 0,0 1 0 0 0,0 0 0 0 0,0 1 0 0 0,-1 0 0 0 0,16 10 0 0 0,-17-5 18 0 0,-9-8 2 0 0,0 1-1 0 0,0-1 1 0 0,0 0-1 0 0,0 1 1 0 0,0-1-1 0 0,-1 1 1 0 0,1-1-1 0 0,-1 1 1 0 0,0 0-1 0 0,1-1 1 0 0,-1 1-1 0 0,0-1 1 0 0,-1 1-1 0 0,1 0 1 0 0,0-1-1 0 0,-1 1 1 0 0,0-1-1 0 0,1 1 1 0 0,-1-1-1 0 0,0 1 1 0 0,0-1-1 0 0,0 0 1 0 0,-1 0-1 0 0,-1 3 1 0 0,-4 6 67 0 0,-1 0 0 0 0,0-1 1 0 0,-15 14-1 0 0,16-16-37 0 0,-7 5-7 0 0,-2 1 0 0 0,1-2-1 0 0,-2 0 1 0 0,1-1 0 0 0,-1-1 0 0 0,-1-1 0 0 0,0 0 0 0 0,-20 6-1 0 0,-18 5 107 0 0,-81 15 0 0 0,129-33-142 0 0,-23 6 20 0 0,-1-2 0 0 0,-59 4 0 0 0,69-11-30 0 0,19-1-18 0 0,0 0-9 0 0,1 1-36 0 0,2 1 65 0 0,0 0 1 0 0,0 0-1 0 0,0 0 0 0 0,0-1 0 0 0,0 1 0 0 0,0 0 1 0 0,0 0-1 0 0,0 0 0 0 0,0 0 0 0 0,0-1 0 0 0,0 1 1 0 0,0 0-1 0 0,-1 0 0 0 0,1 0 0 0 0,0 0 0 0 0,0-1 1 0 0,0 1-1 0 0,0 0 0 0 0,0 0 0 0 0,0 0 0 0 0,-1 0 1 0 0,1 0-1 0 0,0 0 0 0 0,0-1 0 0 0,0 1 0 0 0,0 0 1 0 0,-1 0-1 0 0,1 0 0 0 0,0 0 0 0 0,0 0 0 0 0,0 0 1 0 0,-1 0-1 0 0,1 0-14 0 0,0 0-1 0 0,-1 0 1 0 0,1-1 0 0 0,0 1 0 0 0,-1 0-1 0 0,1 0 1 0 0,0 0 0 0 0,-1 0 0 0 0,1-1 0 0 0,0 1-1 0 0,0 0 1 0 0,-1 0 0 0 0,1-1 0 0 0,0 1-1 0 0,0 0 1 0 0,-1 0 0 0 0,1-1 0 0 0,0 1-1 0 0,0 0 1 0 0,0-1 0 0 0,0 1 0 0 0,-1 0 0 0 0,1-1-1 0 0,0 1 1 0 0,0 0 0 0 0,0-1 0 0 0,0 1-1 0 0,0-1 1 0 0,0-1-75 0 0,0 0 0 0 0,0 0 0 0 0,0 1 0 0 0,1-1 1 0 0,-1 0-1 0 0,1 0 0 0 0,-1 0 0 0 0,1 0 0 0 0,0 0 0 0 0,-1 1 0 0 0,1-1 0 0 0,0 0 0 0 0,0 1 0 0 0,0-1 0 0 0,1 1 0 0 0,-1-1 1 0 0,0 1-1 0 0,0-1 0 0 0,3-1 0 0 0,3-3-1491 0 0,0 1 1 0 0,0-1 0 0 0,8-4-1 0 0,3-1-4213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3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36 14999 0 0,'0'0'1358'0'0,"-2"0"-1118"0"0,-4 1 89 0 0,0 1 1 0 0,-1 0 0 0 0,1 0 0 0 0,0 0 0 0 0,1 1 0 0 0,-1 0-1 0 0,0 0 1 0 0,1 0 0 0 0,-7 6 0 0 0,-4 1-84 0 0,8-5-162 0 0,0 1 0 0 0,0 1 1 0 0,0 0-1 0 0,1 0 0 0 0,1 0 1 0 0,-12 15-1 0 0,-30 53-65 0 0,45-70-10 0 0,-6 11-9 0 0,1 0 0 0 0,1 0 0 0 0,0 1 0 0 0,1 0 0 0 0,-5 24 0 0 0,9-31 0 0 0,0-1 0 0 0,1 1 0 0 0,0 0 0 0 0,0-1 0 0 0,1 1 0 0 0,1 0 0 0 0,0 0 0 0 0,0-1 0 0 0,1 1 0 0 0,0-1 0 0 0,5 15 0 0 0,-5-20-5 0 0,-1-1 0 0 0,1 1 0 0 0,0-1 0 0 0,0 0 0 0 0,0 0 0 0 0,0 0 0 0 0,1 0 0 0 0,-1 0-1 0 0,1 0 1 0 0,0-1 0 0 0,0 1 0 0 0,0-1 0 0 0,0 0 0 0 0,6 3 0 0 0,-4-2 7 0 0,0-1 1 0 0,0 0-1 0 0,1-1 1 0 0,-1 1-1 0 0,1-1 1 0 0,-1 0-1 0 0,1-1 0 0 0,-1 1 1 0 0,7-1-1 0 0,0-1 33 0 0,-1 0 0 0 0,1 0 0 0 0,-1-2-1 0 0,0 1 1 0 0,0-1 0 0 0,0-1 0 0 0,0 0 0 0 0,0-1-1 0 0,10-6 1 0 0,-5 2 18 0 0,-1 0-1 0 0,-1-2 1 0 0,1 0-1 0 0,-2 0 1 0 0,1-2-1 0 0,-2 1 1 0 0,16-21-1 0 0,-23 27-34 0 0,-1-1 0 0 0,0 0 0 0 0,0 1-1 0 0,0-1 1 0 0,-1-1 0 0 0,0 1 0 0 0,0 0 0 0 0,-1-1-1 0 0,0 1 1 0 0,-1-1 0 0 0,1 0 0 0 0,-1 0 0 0 0,-1 0-1 0 0,0 1 1 0 0,0-1 0 0 0,0 0 0 0 0,-1 0 0 0 0,0 0-1 0 0,-3-10 1 0 0,-5-7-91 0 0,0 1 0 0 0,-2 0-1 0 0,0 0 1 0 0,-2 1 0 0 0,-22-31-1 0 0,31 49-72 0 0,0 0 0 0 0,0 0 0 0 0,0 0-1 0 0,-1 0 1 0 0,1 1 0 0 0,-1 0 0 0 0,-9-6 0 0 0,12 9 47 0 0,0-1-1 0 0,-1 1 1 0 0,1 0 0 0 0,0 0 0 0 0,-1 1 0 0 0,1-1 0 0 0,-1 0 0 0 0,1 1 0 0 0,-1 0 0 0 0,1-1-1 0 0,-1 1 1 0 0,1 0 0 0 0,-1 0 0 0 0,1 0 0 0 0,-1 1 0 0 0,1-1 0 0 0,-1 1 0 0 0,1-1-1 0 0,0 1 1 0 0,-1 0 0 0 0,1 0 0 0 0,-4 1 0 0 0,-11 9-1585 0 0,-1 1-4247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4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21 2303 0 0,'2'0'102'0'0,"37"-10"13911"0"0,-40 9-13404 0 0,-2 0-487 0 0,0-1 1 0 0,1 1-1 0 0,-1 0 0 0 0,0 0 0 0 0,0 0 0 0 0,0 0 0 0 0,-1 1 1 0 0,1-1-1 0 0,0 1 0 0 0,0 0 0 0 0,0 0 0 0 0,0 0 0 0 0,0 0 1 0 0,-1 0-1 0 0,1 1 0 0 0,-5 1 0 0 0,-7 1-5 0 0,1 2-1 0 0,-17 6 1 0 0,4 1-109 0 0,0 2 0 0 0,1 0 0 0 0,-24 19 0 0 0,-67 60-15 0 0,97-75 3 0 0,0 1 0 0 0,1 2 0 0 0,1 0 0 0 0,1 0 0 0 0,1 2 0 0 0,1 0 0 0 0,0 1 0 0 0,2 1 0 0 0,1-1 0 0 0,-9 31 0 0 0,18-48 48 0 0,2 1-1 0 0,-1-1 1 0 0,1 0 0 0 0,0 0-1 0 0,0 1 1 0 0,1-1-1 0 0,0 1 1 0 0,1-1 0 0 0,-1 0-1 0 0,1 1 1 0 0,3 10-1 0 0,-2-13 16 0 0,0 0-1 0 0,-1-1 0 0 0,2 1 1 0 0,-1-1-1 0 0,0 0 0 0 0,1 1 1 0 0,0-1-1 0 0,0 0 0 0 0,0 0 1 0 0,0-1-1 0 0,1 1 0 0 0,0-1 1 0 0,-1 0-1 0 0,1 0 0 0 0,0 0 1 0 0,1 0-1 0 0,7 3 1 0 0,-2-2 41 0 0,1 0 0 0 0,0-1 0 0 0,-1 0 1 0 0,1-1-1 0 0,0 0 0 0 0,20 0 0 0 0,69-5 412 0 0,-88 2-463 0 0,250-33 141 0 0,-152 9-3252 0 0,-78 16 1406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4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37 12607 0 0,'0'0'1143'0'0,"0"-8"-421"0"0,-2 4 2269 0 0,0 2-2844 0 0,-1-1-1 0 0,0 1 1 0 0,0 0-1 0 0,0 0 1 0 0,0 0-1 0 0,0 0 1 0 0,0 0-1 0 0,-1 1 1 0 0,1 0-1 0 0,0-1 0 0 0,-1 1 1 0 0,1 1-1 0 0,-1-1 1 0 0,-4 0-1 0 0,3 0-57 0 0,-1 1 0 0 0,1 1 0 0 0,-1-1 0 0 0,1 1-1 0 0,-1 0 1 0 0,1 0 0 0 0,-1 0 0 0 0,1 1 0 0 0,-7 3 0 0 0,-1 1-81 0 0,-1 1 1 0 0,1 1-1 0 0,1 0 1 0 0,-21 17 0 0 0,-42 46-18 0 0,69-65 9 0 0,1-2 2 0 0,2 0 0 0 0,-1 1 1 0 0,0-1-1 0 0,1 1 0 0 0,0 0 0 0 0,0 0 0 0 0,0 0 0 0 0,1 0 0 0 0,0 1 0 0 0,-2 7 1 0 0,3-10-1 0 0,0 1 1 0 0,0 0-1 0 0,1 0 1 0 0,0 0-1 0 0,0-1 1 0 0,0 1-1 0 0,0 0 1 0 0,1 0-1 0 0,-1 0 1 0 0,1 0 0 0 0,0-1-1 0 0,0 1 1 0 0,0 0-1 0 0,1-1 1 0 0,-1 1-1 0 0,5 5 1 0 0,-1-1 32 0 0,0-1 0 0 0,0 0-1 0 0,1 0 1 0 0,0-1 0 0 0,1 0 0 0 0,-1 0 0 0 0,1 0 0 0 0,0-1 0 0 0,1 0-1 0 0,-1 0 1 0 0,1-1 0 0 0,0 0 0 0 0,16 6 0 0 0,-20-10-27 0 0,1 1 1 0 0,-1 0-1 0 0,0-1 0 0 0,1 0 1 0 0,-1 0-1 0 0,1 0 0 0 0,-1-1 1 0 0,0 1-1 0 0,1-1 0 0 0,-1 0 1 0 0,0 0-1 0 0,5-3 0 0 0,-1 2 4 0 0,-1-2 0 0 0,0 1-1 0 0,0-1 1 0 0,0 0 0 0 0,10-9 0 0 0,3-5-134 0 0,-1-1 0 0 0,21-28 0 0 0,12-12-479 0 0,-51 57 524 0 0,-9 14-465 0 0,4-5 516 0 0,0-1-1 0 0,0 1 1 0 0,1 0-1 0 0,0 1 0 0 0,1-1 1 0 0,-1 0-1 0 0,-1 13 1 0 0,3-14-598 0 0,0 0 0 0 0,1 1-1 0 0,0-1 1 0 0,0 0 0 0 0,1 10 0 0 0,0-14-735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4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 14511 0 0,'0'0'1314'0'0,"-1"-1"-1078"0"0,1 1-223 0 0,-1 0 1 0 0,1 0 0 0 0,-1 0-1 0 0,1 0 1 0 0,-1-1 0 0 0,1 1-1 0 0,-1 0 1 0 0,0 0 0 0 0,1 0 0 0 0,-1 0-1 0 0,1 0 1 0 0,-1 1 0 0 0,1-1-1 0 0,-1 0 1 0 0,1 0 0 0 0,-1 0-1 0 0,1 0 1 0 0,-1 0 0 0 0,1 1-1 0 0,-1-1 1 0 0,1 0 0 0 0,0 0 0 0 0,-1 1-1 0 0,1-1 1 0 0,-1 0 0 0 0,1 1-1 0 0,0-1 1 0 0,-1 1 0 0 0,1-1-1 0 0,0 0 1 0 0,-1 1 0 0 0,1 0-1 0 0,-1 1 85 0 0,-3 2 83 0 0,0 2 1 0 0,1-1-1 0 0,0 0 1 0 0,0 1-1 0 0,0-1 1 0 0,1 1-1 0 0,0 0 1 0 0,0 0-1 0 0,-1 6 1 0 0,-9 60 419 0 0,10-56-492 0 0,-26 421 627 0 0,28-432-737 0 0,-1 26-139 0 0,4 34 0 0 0,-2-57 80 0 0,0-1 0 0 0,0 0 0 0 0,0 0 0 0 0,1 1 0 0 0,0-1-1 0 0,1 0 1 0 0,0-1 0 0 0,0 1 0 0 0,0 0 0 0 0,7 9 0 0 0,-6-15-802 0 0,10-2-1047 0 0,1-3-4042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4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9671 0 0,'0'0'4194'0'0,"1"2"-2444"0"0,3 11-1019 0 0,0-1 0 0 0,-2 1 0 0 0,1-1 0 0 0,0 25 0 0 0,-3 57-27 0 0,-1-69-343 0 0,-2 34 212 0 0,-15 77-1 0 0,-22 57-33 0 0,32-156-484 0 0,-15 62 77 0 0,-30 164 40 0 0,51-249-117 0 0,0 0 1 0 0,2 1 0 0 0,-1-1-1 0 0,3 17 1 0 0,-2-27-165 0 0,0-1-1 0 0,1 0 1 0 0,-1 0-1 0 0,1 0 0 0 0,0 0 1 0 0,0 1-1 0 0,0-1 1 0 0,0-1-1 0 0,1 1 1 0 0,-1 0-1 0 0,1 0 1 0 0,0 0-1 0 0,0-1 1 0 0,0 1-1 0 0,0-1 1 0 0,0 1-1 0 0,0-1 1 0 0,1 0-1 0 0,-1 0 1 0 0,1 0-1 0 0,0 0 0 0 0,-1-1 1 0 0,1 1-1 0 0,6 2 1 0 0,3-2-1314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4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72 100 9215 0 0,'0'0'707'0'0,"1"2"-170"0"0,-1 1-11 0 0,1-1 0 0 0,-1 1 0 0 0,1 0 0 0 0,0 0-1 0 0,0-1 1 0 0,1 1 0 0 0,-1-1 0 0 0,0 1 0 0 0,1-1-1 0 0,-1 1 1 0 0,1-1 0 0 0,0 0 0 0 0,0 0 0 0 0,0 0-1 0 0,3 3 1 0 0,-1-3-203 0 0,0 1 0 0 0,0 0 1 0 0,1-1-1 0 0,-1 0 0 0 0,1 0 0 0 0,0 0 0 0 0,0 0 1 0 0,5 0-1 0 0,7 1-99 0 0,0-1 1 0 0,0 0 0 0 0,0-2 0 0 0,19-1-1 0 0,-24 1-191 0 0,0-1-1 0 0,0-1 0 0 0,0 0 0 0 0,0-1 0 0 0,0 0 1 0 0,-1-1-1 0 0,16-6 0 0 0,-24 8-39 0 0,1 1 0 0 0,-1-1 1 0 0,0 0-1 0 0,0 0 0 0 0,0 0 0 0 0,0 0 0 0 0,0-1 0 0 0,-1 1 1 0 0,1-1-1 0 0,-1 0 0 0 0,0 1 0 0 0,1-1 0 0 0,-1 0 1 0 0,-1 0-1 0 0,1-1 0 0 0,0 1 0 0 0,-1 0 0 0 0,1-1 1 0 0,-1 1-1 0 0,0 0 0 0 0,0-1 0 0 0,0 0 0 0 0,-1 1 1 0 0,1-1-1 0 0,-1 1 0 0 0,0-1 0 0 0,0 0 0 0 0,-1-5 0 0 0,1 6-10 0 0,-1 0 0 0 0,1 1-1 0 0,-1-1 1 0 0,0 1-1 0 0,0-1 1 0 0,0 1-1 0 0,0-1 1 0 0,0 1-1 0 0,-1 0 1 0 0,1 0 0 0 0,-1 0-1 0 0,1-1 1 0 0,-1 1-1 0 0,0 1 1 0 0,0-1-1 0 0,1 0 1 0 0,-2 0 0 0 0,1 1-1 0 0,0-1 1 0 0,0 1-1 0 0,0-1 1 0 0,-1 1-1 0 0,1 0 1 0 0,0 0-1 0 0,-1 0 1 0 0,1 0 0 0 0,-1 1-1 0 0,0-1 1 0 0,1 1-1 0 0,-1-1 1 0 0,-2 1-1 0 0,-2 0-23 0 0,0 0 0 0 0,1 0 0 0 0,-1 0-1 0 0,0 1 1 0 0,0 0 0 0 0,1 1-1 0 0,-1 0 1 0 0,1 0 0 0 0,-1 0 0 0 0,1 0-1 0 0,-7 5 1 0 0,-13 7-26 0 0,1 0 0 0 0,1 2 1 0 0,1 1-1 0 0,0 1 0 0 0,1 1 0 0 0,-32 36 0 0 0,45-44 57 0 0,1 0-1 0 0,0 1 0 0 0,0 0 1 0 0,1 0-1 0 0,-6 16 0 0 0,11-22 11 0 0,-1 1-1 0 0,1-1 0 0 0,1 0 0 0 0,-1 0 0 0 0,1 1 1 0 0,0-1-1 0 0,1 1 0 0 0,0-1 0 0 0,0 1 1 0 0,0-1-1 0 0,0 1 0 0 0,1-1 0 0 0,3 11 0 0 0,-3-14 6 0 0,0 1 0 0 0,1-1 0 0 0,-1 0 0 0 0,1 0-1 0 0,-1 0 1 0 0,1 0 0 0 0,0 0 0 0 0,0 0 0 0 0,0 0-1 0 0,1 0 1 0 0,-1-1 0 0 0,1 0 0 0 0,0 1-1 0 0,-1-1 1 0 0,6 3 0 0 0,-5-3-221 0 0,1 0 0 0 0,0-1 0 0 0,0 1-1 0 0,0-1 1 0 0,4 1 0 0 0,24 1-5247 0 0,-9-3-855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4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326 470 7367 0 0,'0'0'10980'0'0,"-1"2"-10634"0"0,-2 1-231 0 0,0-1 1 0 0,0 1-1 0 0,0-1 1 0 0,-1 0-1 0 0,1 0 1 0 0,-1 0-1 0 0,1 0 1 0 0,-1-1-1 0 0,0 1 1 0 0,1-1 0 0 0,-1 0-1 0 0,0 0 1 0 0,0 0-1 0 0,0-1 1 0 0,0 1-1 0 0,-5-1 1 0 0,-3 0 32 0 0,0 0-1 0 0,1 0 1 0 0,-1-1 0 0 0,-17-5-1 0 0,16 2-84 0 0,0 0 0 0 0,0-1 0 0 0,0-1-1 0 0,1 0 1 0 0,0-1 0 0 0,0 0 0 0 0,1-1 0 0 0,0 0-1 0 0,-11-11 1 0 0,17 14-36 0 0,0-1-1 0 0,1 1 1 0 0,-1-1-1 0 0,1 0 1 0 0,1 0-1 0 0,-1 0 1 0 0,1-1-1 0 0,0 1 1 0 0,0-1 0 0 0,1 0-1 0 0,-1 0 1 0 0,2 0-1 0 0,-1 0 1 0 0,0-11-1 0 0,1 8-10 0 0,1 0 0 0 0,0 0 0 0 0,0 1-1 0 0,2-1 1 0 0,-1 0 0 0 0,1 0 0 0 0,0 1 0 0 0,1-1 0 0 0,0 1-1 0 0,5-10 1 0 0,-1 4-116 0 0,2 0 0 0 0,-1 1 0 0 0,2 0 0 0 0,0 0 0 0 0,1 1 0 0 0,0 0 0 0 0,13-11 0 0 0,-15 16 21 0 0,1 0 0 0 0,0 1-1 0 0,0 0 1 0 0,0 0-1 0 0,1 1 1 0 0,0 0-1 0 0,0 1 1 0 0,0 1 0 0 0,1 0-1 0 0,17-4 1 0 0,-21 7 89 0 0,0 0 1 0 0,0 1 0 0 0,0 0-1 0 0,0 0 1 0 0,16 3 0 0 0,41 13 288 0 0,-55-14-230 0 0,0 1 22 0 0,0 0 0 0 0,0 1 0 0 0,0 0 0 0 0,-1 1 1 0 0,0 0-1 0 0,0 0 0 0 0,0 1 0 0 0,0 0 0 0 0,7 7 0 0 0,-10-7-30 0 0,0 0-1 0 0,0 1 0 0 0,-1-1 1 0 0,0 1-1 0 0,0 0 1 0 0,-1 0-1 0 0,0 0 0 0 0,0 1 1 0 0,-1-1-1 0 0,0 1 0 0 0,4 15 1 0 0,-5-11-57 0 0,0-1 1 0 0,-1 1 0 0 0,0 0-1 0 0,-1-1 1 0 0,0 1 0 0 0,-1 0-1 0 0,0 0 1 0 0,-1-1 0 0 0,-4 16-1 0 0,1-12 70 0 0,0-1-1 0 0,-1 0 0 0 0,0 0 1 0 0,-1 0-1 0 0,0-1 0 0 0,-19 24 1 0 0,17-25-139 0 0,-2 0 0 0 0,0-1 0 0 0,0 0 0 0 0,-1-1 0 0 0,0 0 0 0 0,-23 14 0 0 0,24-18-252 0 0,1-1-1 0 0,-1 0 1 0 0,0 0-1 0 0,-1-1 1 0 0,1-1-1 0 0,-1 1 1 0 0,0-2-1 0 0,-23 3 1 0 0,28-5-704 0 0,0 0 1 0 0,0 0-1 0 0,-11-3 0 0 0,-7-2-5071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2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31 234 6447 0 0,'0'0'499'0'0,"0"2"-328"0"0,-1 3 826 0 0,0 1 1 0 0,0-1-1 0 0,0 0 1 0 0,0 1-1 0 0,-1-1 1 0 0,0 0-1 0 0,0 0 1 0 0,-1 0-1 0 0,1 0 1 0 0,-1-1-1 0 0,-3 5 1 0 0,0 0 2613 0 0,7-10-3601 0 0,-1-1 1 0 0,1 1 0 0 0,0-1-1 0 0,-1 1 1 0 0,1-1-1 0 0,0 1 1 0 0,0 0-1 0 0,0-1 1 0 0,0 1 0 0 0,0 0-1 0 0,2-2 1 0 0,0 0 19 0 0,9-13-26 0 0,0-1-43 0 0,0 1 0 0 0,1 1 0 0 0,1 0 0 0 0,1 1 0 0 0,18-15-1 0 0,-17 18-52 0 0,-1 1-1 0 0,2 1 0 0 0,24-11 0 0 0,-30 16 47 0 0,-1 0 1 0 0,1 1 0 0 0,1 0-1 0 0,-1 1 1 0 0,0 1 0 0 0,22-1-1 0 0,-31 2 63 0 0,0 0 0 0 0,0 0-1 0 0,0 0 1 0 0,0 0 0 0 0,0 1 0 0 0,0-1-1 0 0,0 1 1 0 0,0-1 0 0 0,0 1 0 0 0,0 0-1 0 0,-1 0 1 0 0,1 0 0 0 0,0 0-1 0 0,0 0 1 0 0,-1 0 0 0 0,1 0 0 0 0,-1 1-1 0 0,1-1 1 0 0,1 2 0 0 0,-2 0 13 0 0,1-1-1 0 0,-1 0 1 0 0,0 1 0 0 0,0-1-1 0 0,0 1 1 0 0,-1-1 0 0 0,1 1-1 0 0,0-1 1 0 0,-1 1 0 0 0,0 0-1 0 0,0 4 1 0 0,1-5-9 0 0,-1 5 0 0 0,-1 0-1 0 0,1 0 1 0 0,-1 0-1 0 0,-1 0 1 0 0,1 0-1 0 0,-1 0 1 0 0,0 0-1 0 0,-1-1 1 0 0,-3 8 0 0 0,-9 27 64 0 0,13-38-43 0 0,-1 3-47 0 0,2-5-70 0 0,3-1 5 0 0,2-1 41 0 0,1 0 1 0 0,0-1-1 0 0,-1 0 1 0 0,1 0-1 0 0,-1 0 1 0 0,1 0-1 0 0,-1-1 1 0 0,5-3-1 0 0,33-29-160 0 0,-21 16 84 0 0,36-30-107 0 0,-26 20-84 0 0,66-46 0 0 0,-87 68 282 0 0,0 1 1 0 0,1 0-1 0 0,0 1 1 0 0,1 0-1 0 0,-1 1 1 0 0,1 0-1 0 0,0 1 1 0 0,0 0-1 0 0,0 1 1 0 0,0 0-1 0 0,14 0 1 0 0,-24 2 59 0 0,0 0 1 0 0,0 0-1 0 0,0 0 1 0 0,0 0-1 0 0,0 0 1 0 0,0 0-1 0 0,0 1 1 0 0,-1-1-1 0 0,1 1 1 0 0,0 0-1 0 0,0-1 1 0 0,0 1-1 0 0,-1 0 1 0 0,1 0-1 0 0,0 0 1 0 0,-1 0-1 0 0,1 0 1 0 0,-1 1-1 0 0,1-1 1 0 0,-1 0 0 0 0,0 1-1 0 0,1-1 1 0 0,-1 1-1 0 0,0-1 1 0 0,0 1-1 0 0,0 0 1 0 0,0 0-1 0 0,0-1 1 0 0,0 1-1 0 0,-1 0 1 0 0,1 0-1 0 0,-1 0 1 0 0,1 0-1 0 0,-1 0 1 0 0,0-1-1 0 0,1 4 1 0 0,-1 3-2 0 0,0 0 0 0 0,-1 0 0 0 0,0 0 1 0 0,0 0-1 0 0,-1 0 0 0 0,1 0 0 0 0,-5 10 0 0 0,-2 5-7 0 0,1 0 0 0 0,-5 34 0 0 0,11-50-228 0 0,0 1 0 0 0,0 0 0 0 0,1-1 0 0 0,0 1 0 0 0,0 0 0 0 0,1-1 0 0 0,0 1 1 0 0,0-1-1 0 0,1 1 0 0 0,0-1 0 0 0,4 11 0 0 0,0-12-594 0 0,-3-4-889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48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5063 0 0,'0'0'5696'0'0,"2"2"-4020"0"0,1 2-1478 0 0,1-1-1 0 0,0 0 1 0 0,0 0-1 0 0,0 0 1 0 0,0 0-1 0 0,0-1 1 0 0,0 1-1 0 0,1-1 1 0 0,-1 0-1 0 0,1-1 1 0 0,-1 1-1 0 0,1-1 1 0 0,0 0-1 0 0,-1 0 1 0 0,6 0-1 0 0,168 12 2815 0 0,280-17 0 0 0,-378-5-2883 0 0,125-30 0 0 0,76-38-194 0 0,-220 59-20 0 0,55-17-238 0 0,-38 8-3774 0 0,-63 21-2307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4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11975 0 0,'0'0'923'0'0,"-2"1"-602"0"0,-2 0-101 0 0,0 0-1 0 0,0 1 0 0 0,0 0 1 0 0,0 0-1 0 0,0 0 0 0 0,1 1 0 0 0,-1-1 1 0 0,1 1-1 0 0,-1 0 0 0 0,1 0 1 0 0,0 0-1 0 0,0 0 0 0 0,0 0 1 0 0,1 1-1 0 0,-4 4 0 0 0,-1 3-8 0 0,0 1-1 0 0,1-1 0 0 0,-8 26 1 0 0,-12 50 404 0 0,-25 163 0 0 0,37-167-369 0 0,-27 204 378 0 0,6-36-73 0 0,30-224-523 0 0,-6 51 126 0 0,11-77-152 0 0,0 0 1 0 0,0 0-1 0 0,0 0 0 0 0,0 0 1 0 0,0-1-1 0 0,0 1 0 0 0,0 0 0 0 0,0 0 1 0 0,0 0-1 0 0,0 0 0 0 0,1 0 1 0 0,-1 0-1 0 0,1 1 0 0 0,0-2-13 0 0,1 1 0 0 0,-1-1-1 0 0,1 0 1 0 0,-1 1 0 0 0,1-1-1 0 0,-1 0 1 0 0,1 0 0 0 0,-1 0-1 0 0,1 0 1 0 0,-1 0 0 0 0,1 0-1 0 0,-1-1 1 0 0,1 1 0 0 0,-1 0-1 0 0,1-1 1 0 0,1 0 0 0 0,1 0-115 0 0,0 0-149 0 0,0 0 1 0 0,0 0 0 0 0,0 0-1 0 0,0-1 1 0 0,-1 0 0 0 0,1 0 0 0 0,-1 0-1 0 0,1 0 1 0 0,-1 0 0 0 0,1-1-1 0 0,-1 1 1 0 0,0-1 0 0 0,3-4 0 0 0,8-13-1180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5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0 393 1839 0 0,'0'0'11559'0'0,"3"1"-11046"0"0,0-1-335 0 0,0 1-1 0 0,0 1 1 0 0,1-1-1 0 0,-1 0 0 0 0,0 1 1 0 0,-1-1-1 0 0,1 1 1 0 0,0 0-1 0 0,0 0 0 0 0,-1 0 1 0 0,1 0-1 0 0,-1 1 1 0 0,0-1-1 0 0,1 1 0 0 0,1 3 1 0 0,3 4 305 0 0,0 0 0 0 0,10 19 0 0 0,-14-21-281 0 0,0 0 0 0 0,0 1 0 0 0,-1-1 1 0 0,0 1-1 0 0,1 9 0 0 0,2 6 117 0 0,-3-14-193 0 0,-1 0 0 0 0,0 1 0 0 0,0-1 0 0 0,-1 1 0 0 0,-1 16 0 0 0,0-16 552 0 0,-3-21-570 0 0,-5-9-71 0 0,0 0 1 0 0,1-1-1 0 0,-6-25 1 0 0,12 35-33 0 0,0 1 1 0 0,0-1 0 0 0,1 0-1 0 0,1-1 1 0 0,0 1 0 0 0,0 0-1 0 0,1 0 1 0 0,0 0 0 0 0,3-10-1 0 0,1-2-14 0 0,1 1 0 0 0,2-1 0 0 0,0 1 0 0 0,0 0 0 0 0,2 1 0 0 0,1 0 0 0 0,22-31 0 0 0,-11 22 69 0 0,1 2-1 0 0,1 0 1 0 0,31-26-1 0 0,-42 42-27 0 0,1 0 1 0 0,0 2-1 0 0,0-1 0 0 0,1 2 0 0 0,0 0 1 0 0,1 0-1 0 0,-1 2 0 0 0,30-9 0 0 0,-36 13 12 0 0,-7 1-34 0 0,0 0 0 0 0,0 1 0 0 0,0 0 0 0 0,0-1 0 0 0,0 1-1 0 0,0 0 1 0 0,4 0 0 0 0,3 2 39 0 0,0 0 0 0 0,13 5 0 0 0,-11-5-40 0 0,2 2-8 0 0,14 15-1 0 0,-21-14 0 0 0,0 0 0 0 0,0-1 0 0 0,10 6 0 0 0,-5-3-16 0 0,-9-5-10 0 0,-1-1 0 0 0,1 0 0 0 0,0 1 0 0 0,0-1 0 0 0,0 0 0 0 0,0 0-1 0 0,0 0 1 0 0,0-1 0 0 0,0 1 0 0 0,0 0 0 0 0,0-1 0 0 0,0 1 0 0 0,0-1 0 0 0,1 0 0 0 0,2 0-1 0 0,-3 0-122 0 0,1 0 0 0 0,-1 1 0 0 0,1-1 0 0 0,-1 0 0 0 0,0 1 0 0 0,1 0 1 0 0,-1-1-1 0 0,3 2 0 0 0,7-11-1742 0 0,-3-2-2720 0 0,-2 0-1401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5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183 193 8751 0 0,'0'0'674'0'0,"-3"2"-438"0"0,1-1-62 0 0,-1 1 1 0 0,1-1-1 0 0,0 1 0 0 0,0 0 1 0 0,0 0-1 0 0,0 0 1 0 0,0 0-1 0 0,0 0 1 0 0,0 0-1 0 0,1 0 1 0 0,-1 1-1 0 0,1-1 0 0 0,0 1 1 0 0,0-1-1 0 0,-1 1 1 0 0,1-1-1 0 0,1 1 1 0 0,-1 0-1 0 0,0-1 1 0 0,1 1-1 0 0,-1 0 0 0 0,1 0 1 0 0,0 3-1 0 0,0-3 224 0 0,1-2-345 0 0,0 0 0 0 0,-1 0 0 0 0,1-1 0 0 0,0 1 0 0 0,-1 0 0 0 0,1 0 0 0 0,0 0-1 0 0,0-1 1 0 0,0 1 0 0 0,0 0 0 0 0,1 0 0 0 0,0 0 49 0 0,5 4 158 0 0,0-1 0 0 0,0 0 1 0 0,1 0-1 0 0,-1-1 0 0 0,1 0 1 0 0,0 0-1 0 0,-1-1 0 0 0,2 0 0 0 0,15 2 1 0 0,8-2 724 0 0,38 0 0 0 0,-56-2-715 0 0,-6 0-121 0 0,0 0 1 0 0,0-1 0 0 0,1 1 0 0 0,-1-2 0 0 0,0 1 0 0 0,0-1 0 0 0,0 0 0 0 0,-1-1 0 0 0,1 0 0 0 0,0 0 0 0 0,-1-1-1 0 0,0 0 1 0 0,0 0 0 0 0,0-1 0 0 0,11-8 0 0 0,-10 5-119 0 0,0 0 0 0 0,0 0 0 0 0,0-1-1 0 0,-1 0 1 0 0,0 0 0 0 0,-1-1 0 0 0,0 0 0 0 0,-1 0-1 0 0,6-13 1 0 0,-2-1-17 0 0,-8 19-14 0 0,-1-2-2 0 0,3-18-9 0 0,-4 19-23 0 0,-1 0-18 0 0,2 2 6 0 0,-1 0 1 0 0,0 0 0 0 0,0 0-1 0 0,0 0 1 0 0,0 0-1 0 0,-1 0 1 0 0,0 0 0 0 0,0 1-1 0 0,0-1 1 0 0,0 1-1 0 0,0-1 1 0 0,-1 1 0 0 0,1 0-1 0 0,-1 0 1 0 0,0 0-1 0 0,-4-4 1 0 0,5 6 4 0 0,-1-1 0 0 0,0 0 0 0 0,1 0 0 0 0,-1 1 1 0 0,0-1-1 0 0,0 1 0 0 0,0 0 0 0 0,-1 0 0 0 0,1 0 0 0 0,0 1 1 0 0,0-1-1 0 0,0 1 0 0 0,-1-1 0 0 0,1 1 0 0 0,0 0 0 0 0,0 0 0 0 0,-1 1 1 0 0,1-1-1 0 0,0 1 0 0 0,0 0 0 0 0,-4 1 0 0 0,-177 75-419 0 0,110-43 395 0 0,48-21 61 0 0,-1 0-1 0 0,2 2 1 0 0,0 1 0 0 0,-28 24 0 0 0,47-35 8 0 0,0 0 1 0 0,1 1-1 0 0,0-1 1 0 0,0 1-1 0 0,0 0 1 0 0,1 1-1 0 0,0-1 1 0 0,0 1-1 0 0,0 0 1 0 0,1 0 0 0 0,0 0-1 0 0,1 0 1 0 0,0 0-1 0 0,0 1 1 0 0,0-1-1 0 0,1 1 1 0 0,0 0-1 0 0,0-1 1 0 0,1 1-1 0 0,0 0 1 0 0,0-1 0 0 0,1 1-1 0 0,0 0 1 0 0,0-1-1 0 0,1 1 1 0 0,0-1-1 0 0,1 0 1 0 0,-1 1-1 0 0,1-1 1 0 0,0 0 0 0 0,1-1-1 0 0,0 1 1 0 0,9 11-1 0 0,-4-7 67 0 0,1-1 0 0 0,0 0 0 0 0,0-1-1 0 0,1 0 1 0 0,0-1 0 0 0,1 0 0 0 0,0-1 0 0 0,0 0-1 0 0,1-1 1 0 0,-1 0 0 0 0,1-1 0 0 0,1-1 0 0 0,-1 0-1 0 0,1-1 1 0 0,-1 0 0 0 0,1-1 0 0 0,0 0 0 0 0,0-1-1 0 0,0-1 1 0 0,0 0 0 0 0,0-1 0 0 0,0 0 0 0 0,-1-1-1 0 0,1-1 1 0 0,0 0 0 0 0,-1-1 0 0 0,0-1 0 0 0,0 0-1 0 0,20-11 1 0 0,33-26-208 0 0,-15 8-4747 0 0,-38 25 3029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5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13 1375 0 0,'2'0'107'0'0,"26"-12"16832"0"0,-32 17-17494 0 0,-11 15 771 0 0,2 0 0 0 0,0 1 0 0 0,1 0-1 0 0,2 1 1 0 0,0 0 0 0 0,1 1 0 0 0,1 0 0 0 0,2 1 0 0 0,0-1 0 0 0,1 1 0 0 0,-2 31 0 0 0,2 2-117 0 0,3 0 0 0 0,5 62 1 0 0,0-82-77 0 0,2 0 0 0 0,2 0 1 0 0,1-1-1 0 0,16 45 0 0 0,45 84 44 0 0,-36-88-70 0 0,-28-65 47 0 0,0 1-1 0 0,-1 0 1 0 0,5 25-1 0 0,-8-32 53 0 0,0 0 1 0 0,-1 0-1 0 0,0 0 0 0 0,0 1 0 0 0,-1-1 0 0 0,1 0 0 0 0,-1 0 1 0 0,-1 0-1 0 0,1 0 0 0 0,-5 10 0 0 0,0-4 167 0 0,1 0 0 0 0,-2-1 0 0 0,0 1 0 0 0,0-2 0 0 0,-1 1 0 0 0,0-1 0 0 0,-19 17 0 0 0,26-26-67 0 0,-1 0-85 0 0,1 0-92 0 0,0-1-13 0 0,1 1-1 0 0,0-1 0 0 0,-1 1 1 0 0,1-1-1 0 0,-1 0 1 0 0,1 0-1 0 0,-1 1 1 0 0,1-1-1 0 0,-1 0 0 0 0,1 0 1 0 0,-1 1-1 0 0,1-1 1 0 0,-1 0-1 0 0,1 0 1 0 0,-1 0-1 0 0,1 0 0 0 0,-1 0 1 0 0,1 0-1 0 0,-1 0 1 0 0,-1 0-1 0 0,1 0-2 0 0,-1 0-1 0 0,1 0 0 0 0,-1 0 1 0 0,0-1-1 0 0,1 1 1 0 0,-1 0-1 0 0,1-1 1 0 0,-1 1-1 0 0,1-1 1 0 0,-1 1-1 0 0,1-1 0 0 0,-1 0 1 0 0,1 0-1 0 0,0 0 1 0 0,-1 0-1 0 0,1 0 1 0 0,0 0-1 0 0,0 0 1 0 0,0 0-1 0 0,0 0 1 0 0,0 0-1 0 0,0-1 0 0 0,-2-2 1 0 0,1 0 2 0 0,-5-6-30 0 0,1-1 0 0 0,0 0 1 0 0,1-1-1 0 0,1 1 0 0 0,-5-15 0 0 0,-11-63-702 0 0,19 84 643 0 0,-12-84-3380 0 0,-2-154-1 0 0,16 170 1754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5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 14743 0 0,'0'0'1335'0'0,"-2"-1"-1096"0"0,-4-4 3771 0 0,8 6-3636 0 0,6 2-172 0 0,0-1 1 0 0,0 1-1 0 0,0-1 1 0 0,0-1-1 0 0,0 0 1 0 0,17 1-1 0 0,23 3 195 0 0,-28-1-293 0 0,-10-3-125 0 0,-1 1 1 0 0,0 1-1 0 0,0-1 1 0 0,0 1 0 0 0,0 1-1 0 0,0-1 1 0 0,12 9-1 0 0,-17-10-90 0 0,-3-2 11 0 0,0 0 1 0 0,0 1 0 0 0,0-1-1 0 0,0 1 1 0 0,0 0-1 0 0,-1-1 1 0 0,1 1 0 0 0,0-1-1 0 0,0 1 1 0 0,-1 0-1 0 0,1 0 1 0 0,0-1 0 0 0,-1 1-1 0 0,1 0 1 0 0,-1 0-1 0 0,1 1 1 0 0,8 13-1772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5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273 150 15695 0 0,'0'0'1418'0'0,"-2"1"-1168"0"0,1-1-123 0 0,0 1 1 0 0,0 0-1 0 0,0-1 0 0 0,0 1 1 0 0,0 0-1 0 0,0 0 0 0 0,0 0 0 0 0,1 0 1 0 0,-1 0-1 0 0,0 0 0 0 0,1 0 0 0 0,-1 0 1 0 0,1 0-1 0 0,-1 0 0 0 0,1 0 0 0 0,-1 0 1 0 0,1 0-1 0 0,0 0 0 0 0,-1 1 0 0 0,1-1 1 0 0,0 0-1 0 0,0 0 0 0 0,0 0 1 0 0,0 1-1 0 0,0-1 0 0 0,0 0 0 0 0,0 0 1 0 0,1 3-1 0 0,0-2 26 0 0,11 5 151 0 0,-6-4-247 0 0,0-1 0 0 0,0 0 0 0 0,0 0 0 0 0,0-1 0 0 0,0 0 0 0 0,1 0 0 0 0,-1 0 0 0 0,0-1 0 0 0,1 0 0 0 0,-1 0 0 0 0,12-2 0 0 0,4-3 97 0 0,41-12 0 0 0,-48 12-137 0 0,-1 0 0 0 0,1-1 0 0 0,-1 0 0 0 0,0-1 0 0 0,-1-1 0 0 0,0 0 0 0 0,18-14 0 0 0,-30 21-19 0 0,1-1 0 0 0,-1 1 0 0 0,0 0 1 0 0,0-1-1 0 0,1 0 0 0 0,-1 1 0 0 0,0-1 0 0 0,-1 0 0 0 0,1 1 0 0 0,0-1 0 0 0,0 0 0 0 0,0-3 0 0 0,0 2-5 0 0,-1-1-1 0 0,0 1 1 0 0,0-1-1 0 0,0 0 0 0 0,0 1 1 0 0,0-1-1 0 0,-1 1 0 0 0,-1-8 1 0 0,1 9-20 0 0,0-1 1 0 0,0 0 0 0 0,0 0-1 0 0,-1 0 1 0 0,1 1-1 0 0,-1-1 1 0 0,0 1 0 0 0,0-1-1 0 0,0 1 1 0 0,0 0-1 0 0,0 0 1 0 0,0 0 0 0 0,0 0-1 0 0,-1 0 1 0 0,1 0 0 0 0,-1 0-1 0 0,1 1 1 0 0,-1 0-1 0 0,0-1 1 0 0,0 1 0 0 0,0 0-1 0 0,0 0 1 0 0,1 0-1 0 0,-1 1 1 0 0,0-1 0 0 0,0 1-1 0 0,-4 0 1 0 0,-2-1-63 0 0,1 1 0 0 0,-1 0 0 0 0,0 0 0 0 0,0 1 1 0 0,0 0-1 0 0,0 1 0 0 0,1 0 0 0 0,-11 4 0 0 0,-20 10-146 0 0,0 1 0 0 0,2 3 0 0 0,0 1-1 0 0,-51 38 1 0 0,70-43 226 0 0,0 0 1 0 0,0 1-1 0 0,2 1 0 0 0,0 1 1 0 0,1 0-1 0 0,1 1 0 0 0,0 0 0 0 0,-14 32 1 0 0,22-40 67 0 0,1 2 0 0 0,0-1 0 0 0,-4 17 0 0 0,7-24-6 0 0,1 1 0 0 0,0 0 0 0 0,0 0 1 0 0,0 0-1 0 0,1 0 0 0 0,0 0 0 0 0,1 0 0 0 0,1 7 0 0 0,-2-12-34 0 0,1 1-1 0 0,-1-1 1 0 0,1 0-1 0 0,0 0 1 0 0,0 0-1 0 0,0 0 1 0 0,0 0 0 0 0,0 0-1 0 0,1 0 1 0 0,-1 0-1 0 0,1 0 1 0 0,-1 0-1 0 0,1-1 1 0 0,0 1-1 0 0,-1-1 1 0 0,1 1-1 0 0,0-1 1 0 0,0 0-1 0 0,0 0 1 0 0,0 0 0 0 0,0 0-1 0 0,0 0 1 0 0,1 0-1 0 0,-1 0 1 0 0,0-1-1 0 0,3 1 1 0 0,5 1 40 0 0,-1-2 1 0 0,1 1-1 0 0,-1-1 1 0 0,18-2-1 0 0,-23 1-37 0 0,26-3-79 0 0,1-2 1 0 0,52-16-1 0 0,-12-3-2252 0 0,-4-4-4056 0 0,-37 15 977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5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85 9671 0 0,'55'-52'2411'0'0,"-17"20"8458"0"0,-50 34-10462 0 0,0 1-376 0 0,2 1 0 0 0,-1 0-1 0 0,0 0 1 0 0,1 1 0 0 0,0 0 0 0 0,-17 12 0 0 0,-51 47 145 0 0,60-48-167 0 0,0 0-19 0 0,0 1 0 0 0,2 1 0 0 0,-23 31 0 0 0,33-40 7 0 0,0 0-1 0 0,0 0 0 0 0,1 1 1 0 0,1-1-1 0 0,-1 1 0 0 0,1 1 1 0 0,1-1-1 0 0,0 0 0 0 0,1 1 1 0 0,-2 15-1 0 0,4-20-2 0 0,0 1 0 0 0,1-1-1 0 0,-1 0 1 0 0,1 1 0 0 0,1-1-1 0 0,0 0 1 0 0,-1 0 0 0 0,2 0-1 0 0,-1 0 1 0 0,1 0 0 0 0,0 0 0 0 0,0-1-1 0 0,0 1 1 0 0,1-1 0 0 0,0 0-1 0 0,0 0 1 0 0,0 0 0 0 0,1-1-1 0 0,0 1 1 0 0,7 5 0 0 0,-5-6-5 0 0,-1 1 0 0 0,1-1 0 0 0,0 0 0 0 0,0 0 0 0 0,0-1 0 0 0,1 0 0 0 0,-1-1 0 0 0,1 1 0 0 0,-1-1 0 0 0,1-1 0 0 0,0 1 0 0 0,0-2 0 0 0,0 1 0 0 0,-1-1 0 0 0,1 0 0 0 0,10-1 0 0 0,-1-2-292 0 0,-1-1 0 0 0,1-1-1 0 0,24-10 1 0 0,-25 7-1636 0 0,25-15 1 0 0,-16 6-4821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5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 1375 0 0,'0'0'66'0'0,"-2"-1"460"0"0,1 1-81 0 0,0 0-1 0 0,0 0 0 0 0,-1 0 0 0 0,1 0 0 0 0,0 0 1 0 0,0 0-1 0 0,0 0 0 0 0,0 0 0 0 0,0 0 0 0 0,-1 1 0 0 0,1-1 1 0 0,0 0-1 0 0,0 1 0 0 0,0-1 0 0 0,0 1 0 0 0,0-1 1 0 0,0 1-1 0 0,0-1 0 0 0,-1 2 0 0 0,0 0 42 0 0,0-1 0 0 0,1 1 1 0 0,-1 0-1 0 0,1 0 0 0 0,0 0 0 0 0,0 0 0 0 0,0 0 1 0 0,0 0-1 0 0,-1 3 0 0 0,-2 5 130 0 0,2 1 0 0 0,0-1 0 0 0,-2 16 0 0 0,4-23-618 0 0,-8 151 2101 0 0,6-82-1695 0 0,-38 462 1410 0 0,9-149-2244 0 0,31-382-454 0 0,-1-1-268 0 0,0 0 600 0 0,-1 2 31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5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47 13647 0 0,'-1'-1'628'0'0,"-20"-19"6967"0"0,35 21-7143 0 0,-1 0 0 0 0,0 1 0 0 0,22 7 1 0 0,1-1-53 0 0,17 1 5 0 0,0-2 1 0 0,0-3-1 0 0,98-4 0 0 0,6-18-319 0 0,15-4-102 0 0,-48 5-3404 0 0,-76 9 329 0 0,-26 6 1007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5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79 524 12495 0 0,'0'0'1134'0'0,"-1"-1"-937"0"0,0-1-13 0 0,0 1 0 0 0,0 0-1 0 0,0 0 1 0 0,0 0 0 0 0,-1 0 0 0 0,1 0-1 0 0,0 1 1 0 0,0-1 0 0 0,-1 0 0 0 0,1 0-1 0 0,0 1 1 0 0,-1-1 0 0 0,1 1 0 0 0,-1-1 0 0 0,1 1-1 0 0,-1 0 1 0 0,1 0 0 0 0,-2-1 0 0 0,2 1-88 0 0,0 1 0 0 0,0-1 0 0 0,0 0 0 0 0,0 1 0 0 0,0-1 1 0 0,0 1-1 0 0,0-1 0 0 0,0 1 0 0 0,0-1 0 0 0,0 1 0 0 0,0 0 0 0 0,1-1 0 0 0,-1 1 1 0 0,0 0-1 0 0,1 0 0 0 0,-1-1 0 0 0,0 1 0 0 0,0 2 0 0 0,-2 2 116 0 0,1 0-1 0 0,-1 1 1 0 0,2-1 0 0 0,-1 1-1 0 0,-2 10 1 0 0,2 6 173 0 0,0 0-1 0 0,1 0 1 0 0,3 23 0 0 0,-1 2-76 0 0,0-31-353 0 0,-1 0 0 0 0,-1 0 0 0 0,-1 0 1 0 0,0 0-1 0 0,-1 0 0 0 0,-7 24 0 0 0,9-39-914 0 0</inkml:trace>
  <inkml:trace contextRef="#ctx0" brushRef="#br0" timeOffset="1">219 1 13359 0 0,'0'0'1912'0'0,"-8"9"-1368"0"0,2 3 0 0 0,2 0 8 0 0,2 4-840 0 0,2 2-160 0 0,2 1-40 0 0,2 1-8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4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0 8751 0 0,'0'0'674'0'0,"-1"3"-438"0"0,-49 79 5208 0 0,-9 16-2415 0 0,-49 95-1426 0 0,-15 30-1130 0 0,-49 84-356 0 0,162-290-152 0 0,-1-1 0 0 0,0 0 0 0 0,-19 19 0 0 0,24-31 6 0 0,4-5 13 0 0,1-6-1 0 0,1 7 14 0 0,1-8-3 0 0,0 1 0 0 0,0 0 0 0 0,1-1 0 0 0,0 1 0 0 0,0 0 0 0 0,0 0 0 0 0,1 0 0 0 0,0 0 0 0 0,1 0 0 0 0,7-11 0 0 0,0 1-49 0 0,2 1-1 0 0,26-27 1 0 0,-10 14-103 0 0,58-41 1 0 0,-67 55 102 0 0,0 2 1 0 0,2 1 0 0 0,-1 1-1 0 0,29-11 1 0 0,-47 20 64 0 0,0 1 1 0 0,0 0-1 0 0,0 0 0 0 0,1 1 0 0 0,-1-1 0 0 0,0 1 0 0 0,0 0 1 0 0,0-1-1 0 0,0 1 0 0 0,1 0 0 0 0,-1 1 0 0 0,4 0 1 0 0,-6-1 12 0 0,1 1 1 0 0,-1 0 0 0 0,1 0-1 0 0,-1-1 1 0 0,0 1 0 0 0,1 0-1 0 0,-1 0 1 0 0,0 0 0 0 0,0 0-1 0 0,1 1 1 0 0,-1-1 0 0 0,0 0-1 0 0,0 1 1 0 0,0-1 0 0 0,0 0-1 0 0,-1 1 1 0 0,1-1 0 0 0,0 1-1 0 0,-1-1 1 0 0,1 1 0 0 0,-1-1-1 0 0,1 1 1 0 0,-1 0 0 0 0,1 2-1 0 0,0 7 102 0 0,0 1 0 0 0,0-1 0 0 0,-1 1 0 0 0,0-1 0 0 0,-1 1 0 0 0,-3 12 0 0 0,-17 67 142 0 0,21-91-266 0 0,-5 17 5 0 0,0 0 1 0 0,-2 0-1 0 0,0-1 0 0 0,-1 0 1 0 0,0-1-1 0 0,-1 0 0 0 0,-14 18 1 0 0,16-24-80 0 0,4-4-351 0 0,0-1-1 0 0,-1 0 1 0 0,1 0-1 0 0,-6 5 1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5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58 14711 0 0,'0'0'1335'0'0,"-2"1"-1096"0"0,-15 12 790 0 0,0 1-477 0 0,0 0-1 0 0,0 1 0 0 0,-17 21 0 0 0,30-31-471 0 0,0 0-1 0 0,0 1 0 0 0,0-1 1 0 0,1 1-1 0 0,0 0 1 0 0,0 0-1 0 0,1 1 1 0 0,-1-1-1 0 0,1 0 0 0 0,1 1 1 0 0,-1-1-1 0 0,1 1 1 0 0,0 0-1 0 0,1-1 0 0 0,0 11 1 0 0,1-4 13 0 0,0 0 0 0 0,2 0 1 0 0,6 26-1 0 0,-7-33-89 0 0,0 0 0 0 0,1-1 0 0 0,-1 1 0 0 0,1-1 0 0 0,0 1 0 0 0,1-1 0 0 0,-1 0 0 0 0,1 0 0 0 0,0 0 0 0 0,8 7 0 0 0,-9-10 26 0 0,0 1-1 0 0,0-1 0 0 0,0 0 1 0 0,0-1-1 0 0,0 1 0 0 0,0 0 1 0 0,0-1-1 0 0,1 0 1 0 0,-1 0-1 0 0,0 0 0 0 0,1 0 1 0 0,-1 0-1 0 0,1-1 0 0 0,-1 1 1 0 0,1-1-1 0 0,-1 0 1 0 0,1 0-1 0 0,4-1 0 0 0,-1-1 112 0 0,1 0-1 0 0,-1-1 0 0 0,0 1 1 0 0,0-1-1 0 0,0-1 0 0 0,6-4 1 0 0,0 1 102 0 0,110-72 574 0 0,-116 75-778 0 0,1-2 14 0 0,0 0 1 0 0,-1-1-1 0 0,0 1 0 0 0,9-11 0 0 0,-14 14-39 0 0,0 0-1 0 0,0 1 0 0 0,0-1 1 0 0,0 0-1 0 0,0 0 0 0 0,-1 0 1 0 0,1 0-1 0 0,-1 0 1 0 0,0 0-1 0 0,0-1 0 0 0,0 1 1 0 0,-1 0-1 0 0,1 0 0 0 0,-1-1 1 0 0,1-4-1 0 0,-2 5-16 0 0,0 0 0 0 0,1 0-1 0 0,-1 0 1 0 0,0 0 0 0 0,-1 1-1 0 0,1-1 1 0 0,0 0 0 0 0,-1 1 0 0 0,1-1-1 0 0,-1 1 1 0 0,0-1 0 0 0,0 1 0 0 0,0 0-1 0 0,0 0 1 0 0,0 0 0 0 0,-3-2-1 0 0,-6-4-25 0 0,-1 0 1 0 0,-16-8-1 0 0,4 2 11 0 0,-104-56 125 0 0,98 54-33 0 0,4 5-183 0 0,-37-13 0 0 0,61 24-178 0 0,1 0-144 0 0,1 0 316 0 0,-1 1-1 0 0,1 0 1 0 0,-1-1 0 0 0,1 1-1 0 0,0-1 1 0 0,-1 1 0 0 0,1-1-1 0 0,0 1 1 0 0,-1 0 0 0 0,1-1-1 0 0,0 1 1 0 0,0 0 0 0 0,0-1 0 0 0,0 1-1 0 0,-1 0 1 0 0,1-1 0 0 0,0 1-1 0 0,0 0 1 0 0,1 1 0 0 0,0 13-1713 0 0,3-3 429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5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59 319 9215 0 0,'0'0'707'0'0,"-2"0"-464"0"0,-21-4 948 0 0,-1-1 6431 0 0,23 4-7407 0 0,1 1 1 0 0,-1 0-1 0 0,1 0 1 0 0,-1 0 0 0 0,1 0-1 0 0,-1-1 1 0 0,1 1-1 0 0,0 0 1 0 0,-1 0-1 0 0,1-1 1 0 0,-1 1-1 0 0,1 0 1 0 0,0-1-1 0 0,-1 1 1 0 0,1 0-1 0 0,0-1 1 0 0,0 1-1 0 0,-1-1 1 0 0,1 1-1 0 0,0 0 1 0 0,0-1 0 0 0,-1 0-1 0 0,1-11 1098 0 0,8-10-989 0 0,-4 15-277 0 0,1 0 0 0 0,-1 0 0 0 0,1 1 0 0 0,1 0 0 0 0,-1 0-1 0 0,9-7 1 0 0,41-28 273 0 0,-29 22-269 0 0,9-5-405 0 0,2 1 0 0 0,1 2-1 0 0,1 1 1 0 0,0 2 0 0 0,66-19 0 0 0,-92 32 323 0 0,-9 3 23 0 0,1 1-1 0 0,-1 0 0 0 0,1 0 1 0 0,0 0-1 0 0,-1 0 0 0 0,1 1 1 0 0,9-1-1 0 0,-14 2 16 0 0,1-1 1 0 0,-1 0-1 0 0,1 1 1 0 0,0-1-1 0 0,-1 1 0 0 0,1-1 1 0 0,-1 1-1 0 0,1-1 1 0 0,-1 1-1 0 0,1-1 1 0 0,-1 1-1 0 0,0-1 1 0 0,1 1-1 0 0,-1 0 0 0 0,0-1 1 0 0,1 1-1 0 0,-1 0 1 0 0,0 0-1 0 0,1 0 13 0 0,1 5 38 0 0,1 0-1 0 0,-1 0 1 0 0,0 0-1 0 0,0 0 1 0 0,-1 1-1 0 0,1 11 1 0 0,4 16 106 0 0,0-15-82 0 0,0 0 1 0 0,1 0-1 0 0,1-1 1 0 0,1 0-1 0 0,22 33 1 0 0,-22-39-36 0 0,0-1 1 0 0,0 0 0 0 0,1-1-1 0 0,1 0 1 0 0,0 0 0 0 0,0-1-1 0 0,1 0 1 0 0,23 12 0 0 0,3-1 46 0 0,53 19 0 0 0,-75-34-295 0 0,0 0 0 0 0,-1-1 0 0 0,1 0 0 0 0,1-2 0 0 0,-1 0 0 0 0,23 0 0 0 0,-11-4-1215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55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1 323 4143 0 0,'0'0'7483'0'0,"2"2"-6959"0"0,8 9 264 0 0,-1 1 0 0 0,0 0 0 0 0,0 0 1 0 0,-1 1-1 0 0,11 24 0 0 0,26 76 467 0 0,-34-83-847 0 0,8 37 32 0 0,-18-60-420 0 0,0-4 36 0 0,-1 0 19 0 0,-1 7-7 0 0,0-7 1 0 0,-8-10 12 0 0,6 4-66 0 0,1 1-1 0 0,0-1 1 0 0,0 0-1 0 0,0 0 1 0 0,0 0-1 0 0,0-1 1 0 0,0 1-1 0 0,1 0 1 0 0,-1-5-1 0 0,-10-34 2 0 0,9 26 27 0 0,-3-6-41 0 0,1-1-1 0 0,2 0 1 0 0,0 0-1 0 0,1 0 1 0 0,2 0-1 0 0,0 0 1 0 0,6-38-1 0 0,-4 49 3 0 0,-1-1-18 0 0,1 1 0 0 0,1-1 0 0 0,0 0 0 0 0,1 1 0 0 0,8-21 0 0 0,-9 27-6 0 0,1-1 3 0 0,-1 0-1 0 0,1 0 1 0 0,1 0 0 0 0,-1 1-1 0 0,1-1 1 0 0,0 1 0 0 0,1 0 0 0 0,7-6-1 0 0,-4 5 40 0 0,1 0-1 0 0,0 1 0 0 0,0 0 1 0 0,0 1-1 0 0,1 0 1 0 0,13-4-1 0 0,69-15 316 0 0,-38 12-62 0 0,46-17 287 0 0,62-14 653 0 0,-147 41-1114 0 0,0 0 0 0 0,19 2 0 0 0,-32 0-103 0 0,-1 0-113 0 0,-6 13-2055 0 0,-4 1 1095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5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219 175 9503 0 0,'0'0'859'0'0,"1"3"-710"0"0,-1 3-26 0 0,2 4 598 0 0,-1 1-1 0 0,1-1 1 0 0,1 0-1 0 0,5 13 1 0 0,-7-20-572 0 0,0 0 1 0 0,1 0 0 0 0,-1-1-1 0 0,1 1 1 0 0,0 0 0 0 0,0-1-1 0 0,0 0 1 0 0,0 1 0 0 0,0-1-1 0 0,0 0 1 0 0,1 0 0 0 0,-1 0-1 0 0,1-1 1 0 0,0 1 0 0 0,-1 0-1 0 0,1-1 1 0 0,0 0 0 0 0,0 0-1 0 0,4 2 1 0 0,7 0 46 0 0,-1-1-1 0 0,0 0 1 0 0,1-1-1 0 0,-1 0 1 0 0,1-1 0 0 0,-1-1-1 0 0,1 0 1 0 0,-1-1-1 0 0,0 0 1 0 0,17-6 0 0 0,-14 4 15 0 0,-1-2 1 0 0,0 0 0 0 0,-1 0-1 0 0,0-2 1 0 0,0 0 0 0 0,0 0 0 0 0,-1-1-1 0 0,17-15 1 0 0,-28 21-273 0 0,1 1 0 0 0,-1-1 0 0 0,0 0 0 0 0,0 0 0 0 0,0 0 1 0 0,0 0-1 0 0,-1 0 0 0 0,1 0 0 0 0,-1 0 0 0 0,1-1 0 0 0,-1 1 0 0 0,0 0 0 0 0,-1-1 0 0 0,1 1 0 0 0,0-1 0 0 0,-1 1 0 0 0,0-1 0 0 0,0 1 0 0 0,0-1 0 0 0,0 0 0 0 0,-1 1 1 0 0,1-1-1 0 0,-1 1 0 0 0,0 0 0 0 0,0-1 0 0 0,0 1 0 0 0,0 0 0 0 0,-1-1 0 0 0,0 1 0 0 0,1 0 0 0 0,-1 0 0 0 0,0 0 0 0 0,-4-5 0 0 0,-2 1-115 0 0,-1-1 0 0 0,1 1 0 0 0,-1 0 0 0 0,0 0 0 0 0,-1 1 0 0 0,-18-8 0 0 0,11 6 14 0 0,-1 1 0 0 0,-33-9 0 0 0,44 15 136 0 0,-1 0 0 0 0,1 0-1 0 0,-1 0 1 0 0,1 1 0 0 0,-1 0 0 0 0,1 0 0 0 0,0 1 0 0 0,-1 0 0 0 0,1 1 0 0 0,-10 2 0 0 0,-1 3 10 0 0,0 0 1 0 0,1 2-1 0 0,0 0 0 0 0,0 1 1 0 0,1 1-1 0 0,0 0 1 0 0,1 1-1 0 0,-14 14 0 0 0,6-3 20 0 0,1 1-1 0 0,2 1 0 0 0,0 1 1 0 0,-18 32-1 0 0,30-44 51 0 0,0 0 1 0 0,0 1 0 0 0,2 0-1 0 0,0 1 1 0 0,0 0-1 0 0,-3 18 1 0 0,9-29-23 0 0,-1 0 1 0 0,0 1-1 0 0,1-1 0 0 0,0 1 1 0 0,0-1-1 0 0,1 1 1 0 0,-1-1-1 0 0,1 1 0 0 0,1-1 1 0 0,1 5-1 0 0,-2-6-12 0 0,1 0 0 0 0,0-1 0 0 0,0 1 0 0 0,0-1 0 0 0,0 1 0 0 0,1-1 0 0 0,-1 0 0 0 0,1 0 0 0 0,0 0 0 0 0,0-1 0 0 0,0 1-1 0 0,0-1 1 0 0,1 1 0 0 0,-1-1 0 0 0,5 2 0 0 0,3 1 26 0 0,1 0 1 0 0,-1-1-1 0 0,1 0 0 0 0,0-1 0 0 0,0-1 1 0 0,24 3-1 0 0,77-4 173 0 0,-95-2-186 0 0,32-1-128 0 0,85-15 0 0 0,-59-1-3384 0 0,-54 10-2100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5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294 160 4607 0 0,'7'-6'129'0'0,"0"0"0"0"0,11-13 0 0 0,-10 10 1658 0 0,-1-1 0 0 0,0 0 0 0 0,0-1 0 0 0,-1 1 0 0 0,-1-1 0 0 0,7-17 0 0 0,-12 26-808 0 0,1 0-688 0 0,-1 1 0 0 0,1-1 0 0 0,-1 0 0 0 0,0 0 0 0 0,0 1 0 0 0,0-1 0 0 0,0 0 0 0 0,0 0 0 0 0,0 1 0 0 0,-1-5 0 0 0,-2 5-276 0 0,1-1-1 0 0,-1 0 0 0 0,0 1 1 0 0,1-1-1 0 0,-1 1 1 0 0,0 0-1 0 0,0 0 0 0 0,0 0 1 0 0,0 0-1 0 0,0 1 1 0 0,0-1-1 0 0,0 1 1 0 0,0 0-1 0 0,-6 0 0 0 0,3 0 18 0 0,1 1-1 0 0,0 0 0 0 0,0 1 0 0 0,-1-1 0 0 0,1 1 1 0 0,0 0-1 0 0,1 0 0 0 0,-6 4 0 0 0,-4 2 39 0 0,1 2-1 0 0,0 0 0 0 0,1 0 1 0 0,-22 24-1 0 0,19-16-83 0 0,0 0-1 0 0,1 2 1 0 0,1-1 0 0 0,-13 26-1 0 0,19-30 5 0 0,0 0 0 0 0,1 0-1 0 0,0 1 1 0 0,2 0 0 0 0,0 0-1 0 0,-4 29 1 0 0,8-39 10 0 0,0-1 0 0 0,0 1 0 0 0,0-1 0 0 0,1 1 0 0 0,0-1 0 0 0,0 1 0 0 0,0-1 0 0 0,1 0 0 0 0,0 0 0 0 0,0 1 0 0 0,0-1 0 0 0,0 0 0 0 0,1-1 0 0 0,0 1 0 0 0,5 6 0 0 0,-7-9 0 0 0,1 0 0 0 0,0 0 0 0 0,0 0 0 0 0,0-1 0 0 0,0 1 0 0 0,0-1 0 0 0,1 1 0 0 0,-1-1 0 0 0,0 0 0 0 0,1 1 0 0 0,-1-1 0 0 0,1 0 0 0 0,-1-1 0 0 0,1 1 0 0 0,0 0 0 0 0,-1-1 0 0 0,1 0 0 0 0,0 1 0 0 0,-1-1 0 0 0,1 0 0 0 0,0 0 0 0 0,-1-1 0 0 0,1 1 0 0 0,-1 0 0 0 0,1-1 0 0 0,0 0 0 0 0,-1 1 0 0 0,1-1 0 0 0,-1 0 0 0 0,1-1 0 0 0,-1 1 0 0 0,0 0 0 0 0,3-2 0 0 0,6-5 0 0 0,1 0 0 0 0,-2-1 0 0 0,1 0 0 0 0,17-20 0 0 0,31-47 0 0 0,-50 63-27 0 0,17-24 84 0 0,-24 34-91 0 0,0-1 0 0 0,-1 1 0 0 0,1-1-1 0 0,-1 1 1 0 0,0-1 0 0 0,0 1 0 0 0,0-1 0 0 0,0 0-1 0 0,0-5 1 0 0,-13 6-240 0 0,9 3 254 0 0,-1 0 0 0 0,1 0 1 0 0,0 0-1 0 0,0 0 1 0 0,-1 1-1 0 0,1 0 1 0 0,0 0-1 0 0,0 0 0 0 0,0 0 1 0 0,0 0-1 0 0,0 0 1 0 0,0 1-1 0 0,0-1 1 0 0,1 1-1 0 0,-1 0 0 0 0,-2 2 1 0 0,-3 3-41 0 0,0 0 0 0 0,1 0-1 0 0,-12 15 1 0 0,11-12 13 0 0,0 0-1 0 0,1 1 1 0 0,1 0 0 0 0,0 0-1 0 0,0 0 1 0 0,1 1 0 0 0,1 0-1 0 0,0 0 1 0 0,0 0 0 0 0,2 1-1 0 0,-1-1 1 0 0,1 1-1 0 0,1-1 1 0 0,0 1 0 0 0,1 0-1 0 0,1 0 1 0 0,0-1 0 0 0,0 1-1 0 0,1-1 1 0 0,7 23 0 0 0,11 26-851 0 0,-3 0 1 0 0,-2 2 0 0 0,9 82-1 0 0,-20 38 474 0 0,-1-101 1448 0 0,-2 19 876 0 0,-2-90-1693 0 0,0 0 0 0 0,-1 0 0 0 0,0 0 0 0 0,0-1 0 0 0,-2 1 0 0 0,-6 16 0 0 0,7-20-105 0 0,-1-1-1 0 0,0 1 0 0 0,0-1 1 0 0,0 0-1 0 0,-1-1 0 0 0,0 1 1 0 0,0-1-1 0 0,-1 0 0 0 0,1 0 1 0 0,-13 8-1 0 0,6-6 85 0 0,-7 6 215 0 0,0-1 0 0 0,-1-1 0 0 0,-26 11-1 0 0,32-19-389 0 0,12-3-35 0 0,0 0 0 0 0,1 0 0 0 0,-1 0 0 0 0,0 0 0 0 0,0-1 0 0 0,0 1 0 0 0,0 0 0 0 0,1-1 0 0 0,-1 0 0 0 0,0 1 0 0 0,0-1 0 0 0,1 0 0 0 0,-1 0 0 0 0,1 0 0 0 0,-1 0 0 0 0,1 0 0 0 0,-3-2 0 0 0,1 0-28 0 0,1 0-1 0 0,-1 0 0 0 0,1 0 1 0 0,0 0-1 0 0,0 0 1 0 0,1-1-1 0 0,-1 1 1 0 0,-1-6-1 0 0,-1-3-127 0 0,1 0 0 0 0,1 0 0 0 0,0 0 0 0 0,0-20 0 0 0,6-195-4685 0 0,-2 186 3263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5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11055 0 0,'0'0'852'0'0,"-2"1"-560"0"0,-1-1 2 0 0,-1 1 0 0 0,1 0 0 0 0,0 0 1 0 0,-1 1-1 0 0,1-1 0 0 0,0 1 0 0 0,0-1 0 0 0,0 1 0 0 0,0 0 0 0 0,0 0 0 0 0,1 0 0 0 0,-4 4 0 0 0,2-2 250 0 0,-1 2 1 0 0,1-1-1 0 0,0 0 0 0 0,1 1 1 0 0,0-1-1 0 0,-4 8 0 0 0,2-1-58 0 0,1 0-1 0 0,0 0 0 0 0,0 1 1 0 0,2-1-1 0 0,-1 1 0 0 0,0 17 1 0 0,3 148 410 0 0,1-128-3928 0 0,0-1-4483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5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0,'0'0'160'0'0,"12"2"-160"0"0,2 4 0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6447 0 0,'0'0'936'0'0,"-4"9"4283"0"0,-24 51 2487 0 0,15-36-7548 0 0,-1-1 1 0 0,-2-1-1 0 0,-31 37 1 0 0,40-51-110 0 0,-78 88 369 0 0,66-72-379 0 0,2 0 1 0 0,-19 33-1 0 0,31-48 29 0 0,0 1 0 0 0,1-1 1 0 0,0 1-1 0 0,1-1 0 0 0,0 1 0 0 0,-2 12 0 0 0,5-20-45 0 0,0 1-1 0 0,-1-1 1 0 0,1 0 0 0 0,0 0-1 0 0,0 0 1 0 0,0 1-1 0 0,0-1 1 0 0,1 0 0 0 0,-1 0-1 0 0,1 0 1 0 0,-1 0-1 0 0,1 0 1 0 0,0 1 0 0 0,-1-1-1 0 0,1 0 1 0 0,0 0-1 0 0,0-1 1 0 0,1 1 0 0 0,-1 0-1 0 0,0 0 1 0 0,1 0-1 0 0,-1-1 1 0 0,1 1 0 0 0,-1-1-1 0 0,1 1 1 0 0,0-1-1 0 0,0 0 1 0 0,0 0 0 0 0,-1 0-1 0 0,1 0 1 0 0,0 0-1 0 0,0 0 1 0 0,1 0 0 0 0,2 0-1 0 0,7 2 1 0 0,0-1 1 0 0,0 0-1 0 0,0-1 0 0 0,1 0 1 0 0,-1-1-1 0 0,14-2 0 0 0,-3 0 17 0 0,1-2 1 0 0,27-8-1 0 0,-40 9-14 0 0,-1-1 0 0 0,0 0 0 0 0,0 0-1 0 0,0-1 1 0 0,0 0 0 0 0,-1-1 0 0 0,0 0 0 0 0,0-1 0 0 0,0 1-1 0 0,-1-2 1 0 0,9-9 0 0 0,-11 10 0 0 0,-1 1 0 0 0,0-1-1 0 0,0-1 1 0 0,-1 1 0 0 0,0-1 0 0 0,0 0-1 0 0,-1 0 1 0 0,0 0 0 0 0,0 0-1 0 0,-1 0 1 0 0,0-1 0 0 0,-1 1 0 0 0,1-1-1 0 0,-1-14 1 0 0,-2-16-115 0 0,-2 0-1 0 0,-1 1 1 0 0,-3-1 0 0 0,-18-63-1 0 0,24 97-228 0 0,-1 0-1 0 0,0 0 0 0 0,0 0 0 0 0,-1 0 0 0 0,1 1 0 0 0,-1-1 0 0 0,0 1 0 0 0,-7-8 0 0 0,10 12 256 0 0,0-1 0 0 0,-1 1-1 0 0,1-1 1 0 0,0 1 0 0 0,-1 0 0 0 0,1 0 0 0 0,-1-1-1 0 0,1 1 1 0 0,0 0 0 0 0,-1 0 0 0 0,1-1 0 0 0,-1 1 0 0 0,1 0-1 0 0,-1 0 1 0 0,1 0 0 0 0,-1 0 0 0 0,1 0 0 0 0,-1 0 0 0 0,1 0-1 0 0,0 0 1 0 0,-1 0 0 0 0,1 0 0 0 0,-1 0 0 0 0,1 0 0 0 0,-1 0-1 0 0,1 0 1 0 0,-1 0 0 0 0,1 0 0 0 0,-1 1 0 0 0,1-1 0 0 0,-1 0-1 0 0,1 0 1 0 0,0 1 0 0 0,-1-1 0 0 0,0 1 0 0 0,-10 13-1074 0 0,6-3 441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5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16 539 5063 0 0,'-9'0'8696'0'0,"9"0"-8602"0"0,-1 0 1 0 0,1 0-1 0 0,0 0 0 0 0,-1 0 0 0 0,1-1 0 0 0,0 1 0 0 0,-1 0 0 0 0,1 0 0 0 0,0 0 0 0 0,-1-1 1 0 0,1 1-1 0 0,0 0 0 0 0,0 0 0 0 0,-1-1 0 0 0,1 1 0 0 0,0 0 0 0 0,0 0 0 0 0,0-1 0 0 0,-1 1 1 0 0,1 0-1 0 0,0-1 0 0 0,0 1 0 0 0,0 0 0 0 0,0-1 0 0 0,0 1 0 0 0,0 0 0 0 0,0-1 1 0 0,-1 1-1 0 0,1 0 0 0 0,0-1 0 0 0,0 0 0 0 0,4-15 3604 0 0,-1 9-2583 0 0,0 0-1 0 0,0 0 1 0 0,5-6-1 0 0,11-13-1254 0 0,0 1 0 0 0,39-38 0 0 0,55-39-522 0 0,-65 60 525 0 0,-24 21 109 0 0,104-88-786 0 0,-99 87 904 0 0,1 1 0 0 0,50-27 0 0 0,-78 47 436 0 0,5 14-101 0 0,-5-8-401 0 0,0 0-1 0 0,-1 1 1 0 0,0-1-1 0 0,0 0 1 0 0,0 1-1 0 0,-1-1 1 0 0,0 7-1 0 0,-4 39 112 0 0,3-34-122 0 0,-2 12-9 0 0,-5 95 67 0 0,8-109-64 0 0,1-1 1 0 0,0-1-1 0 0,1 1 1 0 0,1 0 0 0 0,0 0-1 0 0,8 22 1 0 0,-8-30-67 0 0,0 0 0 0 0,-1-1-1 0 0,2 0 1 0 0,-1 1 0 0 0,1-1 0 0 0,0 0-1 0 0,0 0 1 0 0,0-1 0 0 0,0 1 0 0 0,1-1-1 0 0,0 0 1 0 0,0 0 0 0 0,0-1 0 0 0,1 1-1 0 0,-1-1 1 0 0,1 0 0 0 0,-1-1-1 0 0,1 1 1 0 0,0-1 0 0 0,0 0 0 0 0,0-1-1 0 0,0 0 1 0 0,1 0 0 0 0,-1 0 0 0 0,0 0-1 0 0,9-1 1 0 0,7-2-1453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2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26 2303 0 0,'0'0'12640'0'0,"-1"-2"-11560"0"0,1 1-934 0 0,-1-1 1 0 0,0 1-1 0 0,0-1 0 0 0,0 1 0 0 0,0-1 0 0 0,0 1 0 0 0,-1 0 0 0 0,1-1 0 0 0,0 1 1 0 0,-1 0-1 0 0,1 0 0 0 0,0 0 0 0 0,-1 0 0 0 0,0 0 0 0 0,1 0 0 0 0,-1 1 1 0 0,1-1-1 0 0,-4 0 0 0 0,2 0-53 0 0,-1 1 0 0 0,1-1 0 0 0,0 1 0 0 0,-1 0 0 0 0,1 0 0 0 0,0 1 1 0 0,-1-1-1 0 0,1 1 0 0 0,-5 0 0 0 0,-5 4-39 0 0,0 0 0 0 0,0 1-1 0 0,-20 12 1 0 0,31-17-22 0 0,-115 62-11 0 0,42-23-5 0 0,-108 75 0 0 0,175-109-19 0 0,1 0 0 0 0,-1 0-1 0 0,-10 12 1 0 0,17-17-68 0 0,28 7-381 0 0,120 2 345 0 0,-18-2 38 0 0,-68-2 216 0 0,-14-3 227 0 0,0 3 0 0 0,73 18-1 0 0,-109-20-299 0 0,-1 0 0 0 0,1 1-1 0 0,13 9 1 0 0,-22-13-52 0 0,-1 0 0 0 0,0 0 0 0 0,1 0 1 0 0,-1 0-1 0 0,0 0 0 0 0,0 0 0 0 0,0 0 0 0 0,0 1 0 0 0,0-1 0 0 0,0 0 1 0 0,0 1-1 0 0,0-1 0 0 0,0 1 0 0 0,-1-1 0 0 0,1 1 0 0 0,-1 0 1 0 0,1-1-1 0 0,-1 1 0 0 0,1-1 0 0 0,-1 1 0 0 0,0 0 0 0 0,0-1 1 0 0,0 1-1 0 0,0 0 0 0 0,0-1 0 0 0,0 1 0 0 0,0 0 0 0 0,-1-1 1 0 0,1 1-1 0 0,-1 0 0 0 0,1-1 0 0 0,-1 1 0 0 0,1-1 0 0 0,-2 3 1 0 0,-2 4 34 0 0,0-1 1 0 0,-1 1 0 0 0,0-1 0 0 0,-11 13 0 0 0,6-9-69 0 0,-1-1 0 0 0,0 0 0 0 0,0-1 0 0 0,-1 0-1 0 0,0-1 1 0 0,-1 0 0 0 0,-13 6 0 0 0,-7 1-339 0 0,-58 18 0 0 0,56-23 143 0 0,0-3 1 0 0,-1-1-1 0 0,1-2 0 0 0,-64 1 1 0 0,80-5 105 0 0,0-1 1 0 0,0-1 0 0 0,-24-5-1 0 0,42 7 67 0 0,1 0 0 0 0,-1 0 0 0 0,0-1 0 0 0,0 1 0 0 0,0 0 0 0 0,0 0 0 0 0,0-1-1 0 0,1 1 1 0 0,-1-1 0 0 0,0 1 0 0 0,0-1 0 0 0,1 1 0 0 0,-1-1 0 0 0,0 1 0 0 0,0-1 0 0 0,1 0 0 0 0,-1 1-1 0 0,1-1 1 0 0,-1 0 0 0 0,1 1 0 0 0,-1-1 0 0 0,1 0 0 0 0,-1 0 0 0 0,1 0 0 0 0,-1-1 0 0 0,1 1-4 0 0,0-1 0 0 0,0 1 0 0 0,0-1 0 0 0,0 1 0 0 0,1-1 0 0 0,-1 1 0 0 0,0 0 0 0 0,1-1 0 0 0,-1 1 0 0 0,1-1 0 0 0,-1 1 0 0 0,1 0 0 0 0,0 0 0 0 0,1-2 0 0 0,1-2-200 0 0,0 0-1 0 0,1 1 0 0 0,0 0 0 0 0,0 0 0 0 0,0 0 0 0 0,0 0 0 0 0,7-3 1 0 0,6-3-672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4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107 203 3679 0 0,'1'1'2672'0'0,"22"16"4233"0"0,0 3-3794 0 0,-15-12-2618 0 0,1 0 0 0 0,0-1 0 0 0,1 0-1 0 0,11 7 1 0 0,-12-11-346 0 0,-1 0 0 0 0,1 0 0 0 0,0-1 0 0 0,0 0-1 0 0,0 0 1 0 0,0-1 0 0 0,1 0 0 0 0,-1 0 0 0 0,0-1 0 0 0,0-1 0 0 0,0 0-1 0 0,1 0 1 0 0,-1 0 0 0 0,17-6 0 0 0,-12 2-125 0 0,1 0-1 0 0,-2-1 1 0 0,1 0-1 0 0,-1-1 1 0 0,0 0 0 0 0,0-2-1 0 0,-1 1 1 0 0,17-15 0 0 0,-24 17-56 0 0,0 1 1 0 0,-1-1 0 0 0,1 0 0 0 0,-1-1 0 0 0,0 1 0 0 0,0-1 0 0 0,-1 0 0 0 0,0 1-1 0 0,0-1 1 0 0,-1-1 0 0 0,0 1 0 0 0,0 0 0 0 0,-1-1 0 0 0,0 1 0 0 0,0-1 0 0 0,0 1-1 0 0,-1-1 1 0 0,-1 1 0 0 0,1-1 0 0 0,-1 1 0 0 0,0-1 0 0 0,-1 1 0 0 0,1 0 0 0 0,-4-8 0 0 0,4 13 5 0 0,0 0 0 0 0,0 0 0 0 0,0 0 1 0 0,0 0-1 0 0,0 1 0 0 0,0-1 1 0 0,0 0-1 0 0,-1 1 0 0 0,1-1 1 0 0,-1 1-1 0 0,1-1 0 0 0,-1 1 0 0 0,0 0 1 0 0,1 0-1 0 0,-1 0 0 0 0,-3-2 1 0 0,2 2-8 0 0,0 0 0 0 0,-1 0 0 0 0,1 0 0 0 0,-1 0 0 0 0,1 1 0 0 0,-1-1 0 0 0,0 1 0 0 0,-6 1-1 0 0,-3 0-65 0 0,-1 2-1 0 0,1-1 0 0 0,-25 10 0 0 0,15-4 99 0 0,2 0 0 0 0,-1 2 0 0 0,1 0 0 0 0,1 1 0 0 0,0 1 0 0 0,0 1 0 0 0,1 1 0 0 0,1 1 0 0 0,0 0-1 0 0,1 1 1 0 0,1 1 0 0 0,-21 29 0 0 0,15-16 226 0 0,3 1 0 0 0,-21 41 0 0 0,32-55-156 0 0,0 1 0 0 0,2 0-1 0 0,0 0 1 0 0,1 1 0 0 0,1-1-1 0 0,-2 23 1 0 0,6-37-60 0 0,-1 1 1 0 0,1 0-1 0 0,0-1 0 0 0,0 1 0 0 0,1 0 0 0 0,-1-1 1 0 0,1 1-1 0 0,0 0 0 0 0,0-1 0 0 0,1 1 0 0 0,-1-1 0 0 0,1 0 1 0 0,0 1-1 0 0,0-1 0 0 0,1 0 0 0 0,-1 0 0 0 0,1 0 1 0 0,0-1-1 0 0,0 1 0 0 0,0-1 0 0 0,0 1 0 0 0,1-1 1 0 0,-1 0-1 0 0,1 0 0 0 0,0-1 0 0 0,0 1 0 0 0,0-1 1 0 0,0 0-1 0 0,0 0 0 0 0,1 0 0 0 0,-1 0 0 0 0,9 1 1 0 0,1 0 32 0 0,0-2 1 0 0,0 0 0 0 0,0 0 0 0 0,0-1-1 0 0,24-4 1 0 0,69-18 234 0 0,-13 2-125 0 0,-78 18-404 0 0,-1-2 0 0 0,0 0 0 0 0,27-11 0 0 0,-39 14-46 0 0,0 0 0 0 0,-1-1 0 0 0,1 0-1 0 0,-1 1 1 0 0,1-1 0 0 0,-1 0 0 0 0,2-3 0 0 0,-3 4 136 0 0,2-1-1170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2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87 8751 0 0,'-4'0'149'0'0,"1"0"0"0"0,-1 1 0 0 0,0-1-1 0 0,1 1 1 0 0,-1 0 0 0 0,1 0 0 0 0,-1 0-1 0 0,1 0 1 0 0,0 0 0 0 0,-1 1 0 0 0,1-1-1 0 0,0 1 1 0 0,0 0 0 0 0,-4 3 0 0 0,6-3 248 0 0,-1 0 1 0 0,0-1 0 0 0,1 1-1 0 0,-1 0 1 0 0,1 0 0 0 0,0 0-1 0 0,-1 0 1 0 0,1 0 0 0 0,0 0-1 0 0,0 0 1 0 0,1 1 0 0 0,-1-1-1 0 0,-1 4 1 0 0,2-5-351 0 0,0 0 0 0 0,0-1 1 0 0,0 1-1 0 0,1 0 0 0 0,-1 0 0 0 0,0-1 1 0 0,0 1-1 0 0,0 0 0 0 0,1 0 0 0 0,-1-1 1 0 0,0 1-1 0 0,1 0 0 0 0,-1-1 0 0 0,1 1 1 0 0,-1-1-1 0 0,0 1 0 0 0,1-1 0 0 0,0 2 1 0 0,1 0 55 0 0,3 4-47 0 0,-1-1 0 0 0,1 1 0 0 0,0-1 0 0 0,0 0 1 0 0,1-1-1 0 0,0 1 0 0 0,0-1 0 0 0,0 0 0 0 0,0-1 0 0 0,0 1 0 0 0,1-1 0 0 0,12 4 0 0 0,-3-2-39 0 0,-1-1 1 0 0,1-1-1 0 0,0 0 1 0 0,28 1-1 0 0,-30-3 15 0 0,1-2 0 0 0,-1 1-1 0 0,1-2 1 0 0,0 0 0 0 0,-1-1-1 0 0,0 0 1 0 0,0-1 0 0 0,0-1-1 0 0,0 0 1 0 0,-1-1 0 0 0,0 0 0 0 0,22-15-1 0 0,-31 18-26 0 0,-1 0 0 0 0,1 0-1 0 0,-1 0 1 0 0,1-1 0 0 0,-1 1-1 0 0,0-1 1 0 0,-1 0 0 0 0,1 0 0 0 0,-1 0-1 0 0,1 0 1 0 0,-1 0 0 0 0,-1-1-1 0 0,1 1 1 0 0,0-1 0 0 0,-1 1-1 0 0,1-9 1 0 0,-1 9-31 0 0,-1 1 0 0 0,0-1 0 0 0,0 0 0 0 0,0 0 0 0 0,-1 1 0 0 0,1-1 0 0 0,-1 0 0 0 0,0 0 0 0 0,0 1 0 0 0,-1-1 0 0 0,1 1 0 0 0,-1-1 0 0 0,1 1 0 0 0,-1 0 0 0 0,0-1 0 0 0,0 1 0 0 0,0 0 0 0 0,-1 0 0 0 0,1 1 0 0 0,-1-1 0 0 0,-4-3 0 0 0,2 2-29 0 0,1 1 0 0 0,-1 1 0 0 0,0-1 0 0 0,0 1 0 0 0,0 0 0 0 0,0 0 1 0 0,0 0-1 0 0,0 1 0 0 0,-1 0 0 0 0,1 0 0 0 0,-1 0 0 0 0,1 0 0 0 0,0 1 0 0 0,-1 0 0 0 0,1 0 0 0 0,-1 1 0 0 0,1-1 0 0 0,-10 4 0 0 0,-7 1-9 0 0,1 2 1 0 0,0 1-1 0 0,-23 11 0 0 0,39-17 67 0 0,-29 13-51 0 0,-15 7-145 0 0,-77 45 0 0 0,114-59 176 0 0,1 0-1 0 0,-1 1 1 0 0,2 0 0 0 0,-1 1 0 0 0,-12 15 0 0 0,19-20 68 0 0,0 1-1 0 0,0 0 1 0 0,1 0-1 0 0,-1 0 1 0 0,1 0-1 0 0,1 0 1 0 0,-1 1 0 0 0,1 0-1 0 0,0-1 1 0 0,1 1-1 0 0,-1 0 1 0 0,0 12-1 0 0,3-6 88 0 0,-1 0 1 0 0,2 0-1 0 0,-1 0 0 0 0,2 0 0 0 0,0 0 1 0 0,0 0-1 0 0,1-1 0 0 0,1 1 0 0 0,0-1 1 0 0,1 0-1 0 0,0-1 0 0 0,1 1 0 0 0,0-1 1 0 0,0-1-1 0 0,2 1 0 0 0,-1-1 0 0 0,1-1 1 0 0,14 13-1 0 0,-15-16-63 0 0,1-1 0 0 0,-1 1 1 0 0,1-2-1 0 0,0 1 0 0 0,1-1 0 0 0,-1 0 0 0 0,1-1 1 0 0,-1 0-1 0 0,1-1 0 0 0,17 2 0 0 0,-8-2-162 0 0,0-1-1 0 0,0-1 0 0 0,0 0 1 0 0,34-6-1 0 0,-25-2-693 0 0,-1-3-46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2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11975 0 0,'0'0'547'0'0,"-2"2"-11"0"0,-8 11-341 0 0,-12 20-1 0 0,11-14 1110 0 0,1 0 1 0 0,1 1-1 0 0,1 0 0 0 0,-7 24 1 0 0,-32 170 576 0 0,16 2-1358 0 0,-30 146-889 0 0,32-242-386 0 0,28-119 550 0 0,6-14-1938 0 0,12-55-1112 0 0,-5 22 1574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2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18 383 12439 0 0,'-4'-7'266'0'0,"1"-1"-1"0"0,0 1 0 0 0,1-1 1 0 0,-3-10-1 0 0,5 15-150 0 0,-1 0-1 0 0,1-1 1 0 0,0 1-1 0 0,0 0 1 0 0,1 0-1 0 0,-1-1 0 0 0,0 1 1 0 0,1 0-1 0 0,0 0 1 0 0,0 0-1 0 0,0-1 1 0 0,0 1-1 0 0,1 0 1 0 0,1-3-1 0 0,3-3 29 0 0,0 1 0 0 0,1 0 0 0 0,0 0 0 0 0,0 0 0 0 0,1 1 0 0 0,-1 0 0 0 0,2 0 0 0 0,9-6 0 0 0,10-4 269 0 0,38-18 0 0 0,15-5-547 0 0,2 5 0 0 0,94-27 0 0 0,-158 56 173 0 0,-1 2 1 0 0,1 1 0 0 0,0 0 0 0 0,0 1 0 0 0,0 1 0 0 0,0 1-1 0 0,30 3 1 0 0,-41-2 23 0 0,0 1 1 0 0,0 0-1 0 0,-1 0 0 0 0,1 1 0 0 0,0 0 1 0 0,-1 0-1 0 0,0 1 0 0 0,12 8 0 0 0,-14-8 6 0 0,0 0-1 0 0,0 0 1 0 0,0 1-1 0 0,-1 0 1 0 0,0 0-1 0 0,0 0 1 0 0,0 0-1 0 0,-1 1 1 0 0,0-1-1 0 0,0 1 1 0 0,0 0-1 0 0,2 7 1 0 0,-1 1 125 0 0,-1-1 0 0 0,-1 0 1 0 0,0 1-1 0 0,-1 0 0 0 0,0-1 1 0 0,-1 1-1 0 0,0 0 0 0 0,-1-1 1 0 0,-1 1-1 0 0,-4 15 0 0 0,-1 0 324 0 0,-1-2-1 0 0,-1 1 0 0 0,-23 46 0 0 0,17-47-369 0 0,0 0-1 0 0,-2-1 0 0 0,-1-1 0 0 0,-1-1 1 0 0,-1 0-1 0 0,-1-2 0 0 0,-1 0 0 0 0,-30 23 0 0 0,38-36-153 0 0,0 1-1 0 0,0-2 1 0 0,-1 0-1 0 0,0 0 0 0 0,-17 5 1 0 0,21-9-366 0 0,0-1-1 0 0,-1 0 1 0 0,0-1 0 0 0,1 0 0 0 0,-1 0 0 0 0,0-1 0 0 0,-23-2 0 0 0,33 1 180 0 0,-1 0 1 0 0,0-1-1 0 0,0 1 1 0 0,1-1-1 0 0,-1 1 1 0 0,0-1-1 0 0,1 0 1 0 0,-1 0-1 0 0,0 0 1 0 0,1 0-1 0 0,-1-1 1 0 0,1 1 0 0 0,0-1-1 0 0,0 1 1 0 0,-1-1-1 0 0,1 0 1 0 0,0 0-1 0 0,0 0 1 0 0,1 0-1 0 0,-1 0 1 0 0,0 0-1 0 0,1-1 1 0 0,-1 1-1 0 0,1 0 1 0 0,0-1-1 0 0,0 0 1 0 0,0 1-1 0 0,0-1 1 0 0,-1-3-1 0 0,1 2-83 0 0,1 0-1 0 0,0-1 1 0 0,-1 1 0 0 0,1 0-1 0 0,1-4 1 0 0,-1 8 270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2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72 10135 0 0,'0'0'778'0'0,"0"-2"-282"0"0,-1-3 837 0 0,1 0 0 0 0,-1 0 1 0 0,-1 0-1 0 0,1 0 0 0 0,-4-9 1 0 0,-2-7 687 0 0,6 20-1564 0 0,-4-7 751 0 0,2 7-1200 0 0,1 1 1 0 0,-1 0-1 0 0,0 0 0 0 0,0 0 1 0 0,1 0-1 0 0,-1 1 0 0 0,0-1 1 0 0,1 1-1 0 0,-1-1 0 0 0,0 1 1 0 0,1 0-1 0 0,-1 0 0 0 0,1 0 1 0 0,-3 2-1 0 0,-38 24-279 0 0,22-12 153 0 0,9-8 108 0 0,-175 113-209 0 0,8 14 80 0 0,159-117 191 0 0,-28 32 0 0 0,43-44-41 0 0,0 1-1 0 0,1 0 1 0 0,0-1 0 0 0,0 1-1 0 0,1 0 1 0 0,0 1 0 0 0,0-1-1 0 0,0 1 1 0 0,1-1 0 0 0,0 1-1 0 0,-2 9 1 0 0,4-15-6 0 0,-1 0 0 0 0,1 0 0 0 0,0 1-1 0 0,0-1 1 0 0,0 0 0 0 0,0 1 0 0 0,0-1 0 0 0,0 0 0 0 0,0 0-1 0 0,1 1 1 0 0,-1-1 0 0 0,0 0 0 0 0,1 0 0 0 0,-1 1 0 0 0,1-1-1 0 0,-1 0 1 0 0,1 0 0 0 0,-1 0 0 0 0,1 0 0 0 0,0 0 0 0 0,0 0-1 0 0,-1 0 1 0 0,1 0 0 0 0,0 0 0 0 0,0 0 0 0 0,0 0 0 0 0,0 0-1 0 0,0-1 1 0 0,0 1 0 0 0,0 0 0 0 0,1-1 0 0 0,-1 1-1 0 0,0-1 1 0 0,0 1 0 0 0,0-1 0 0 0,1 0 0 0 0,1 1 0 0 0,4-1 17 0 0,0 1 1 0 0,0-1 0 0 0,0 0-1 0 0,0-1 1 0 0,11-2 0 0 0,-13 2-18 0 0,27-4-7 0 0,1-2 0 0 0,-1-2 0 0 0,-1 0-1 0 0,0-3 1 0 0,0 0 0 0 0,-1-2 0 0 0,-1-1-1 0 0,0-1 1 0 0,-1-2 0 0 0,-1-1 0 0 0,-1-1-1 0 0,24-23 1 0 0,-44 37 2 0 0,-1 0 0 0 0,1 0 0 0 0,-1 0 0 0 0,0-1 0 0 0,-1 1 0 0 0,0-1 0 0 0,7-14 0 0 0,-11 20 1 0 0,0 1 0 0 0,0-1-1 0 0,1 1 1 0 0,-1 0 0 0 0,0-1-1 0 0,0 1 1 0 0,0-1 0 0 0,0 1-1 0 0,0 0 1 0 0,0-1 0 0 0,0 1 0 0 0,1-1-1 0 0,-1 1 1 0 0,0-1 0 0 0,0 1-1 0 0,-1-1 1 0 0,1 1 0 0 0,0 0-1 0 0,0-1 1 0 0,0 1 0 0 0,0-1 0 0 0,0 1-1 0 0,0-1 1 0 0,-1 1 0 0 0,1 0-1 0 0,0-1 1 0 0,0 1 0 0 0,-1 0-1 0 0,1-1 1 0 0,-5 0 38 0 0,2 0-38 0 0,0 1 0 0 0,1 0-1 0 0,-1-1 1 0 0,0 1 0 0 0,0 0-1 0 0,0 1 1 0 0,1-1 0 0 0,-1 0 0 0 0,0 1-1 0 0,0 0 1 0 0,1-1 0 0 0,-1 1-1 0 0,0 0 1 0 0,1 1 0 0 0,-1-1 0 0 0,1 0-1 0 0,-1 1 1 0 0,1-1 0 0 0,0 1-1 0 0,-4 3 1 0 0,0 0-1 0 0,0 1-1 0 0,0 0 1 0 0,0 0-1 0 0,1 1 1 0 0,-8 11-1 0 0,11-15-3 0 0,0 1 0 0 0,0 0-1 0 0,0 0 1 0 0,1 0 0 0 0,-1 0 0 0 0,1 0 0 0 0,0 0-1 0 0,0 1 1 0 0,1-1 0 0 0,-1 0 0 0 0,1 0-1 0 0,0 1 1 0 0,0-1 0 0 0,1 0 0 0 0,-1 0-1 0 0,1 0 1 0 0,0 1 0 0 0,2 4 0 0 0,-2-6-10 0 0,0 1 1 0 0,1-1-1 0 0,-1 0 1 0 0,1 0-1 0 0,0 0 1 0 0,0 0-1 0 0,0 0 1 0 0,0-1-1 0 0,1 1 1 0 0,-1 0-1 0 0,1-1 1 0 0,0 0-1 0 0,-1 0 1 0 0,1 0-1 0 0,0 0 1 0 0,0 0-1 0 0,0 0 1 0 0,1-1-1 0 0,-1 1 1 0 0,0-1-1 0 0,1 0 1 0 0,4 1 0 0 0,32 2-2091 0 0,-13-4-2052 0 0,-20 0 2084 0 0,15 0-4118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2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1 571 2303 0 0,'0'2'167'0'0,"6"23"10458"0"0,0-18-8606 0 0,-3-5-1707 0 0,0-1 1 0 0,0 0-1 0 0,0 0 1 0 0,0-1-1 0 0,1 1 1 0 0,-1-1-1 0 0,0 1 1 0 0,0-1-1 0 0,1 0 1 0 0,-1 0-1 0 0,0-1 1 0 0,1 1-1 0 0,-1-1 1 0 0,0 1-1 0 0,0-1 1 0 0,0 0-1 0 0,6-3 1 0 0,-7 3-209 0 0,0 0 0 0 0,0 0-1 0 0,0 0 1 0 0,0 0 0 0 0,0-1 0 0 0,-1 1 0 0 0,1 0 0 0 0,0-1 0 0 0,-1 0 0 0 0,1 1-1 0 0,-1-1 1 0 0,0 0 0 0 0,0 0 0 0 0,1 1 0 0 0,-1-1 0 0 0,0 0 0 0 0,-1 0 0 0 0,1 0-1 0 0,0 0 1 0 0,0-1 0 0 0,-1 1 0 0 0,1 0 0 0 0,-1 0 0 0 0,0 0 0 0 0,0 0 0 0 0,0-1-1 0 0,0 1 1 0 0,0-4 0 0 0,-4-10 556 0 0,-8-27-1 0 0,8 35-555 0 0,1-1-1 0 0,0 1 0 0 0,1-1 1 0 0,0 0-1 0 0,0 0 0 0 0,1 0 1 0 0,1 0-1 0 0,-1 0 0 0 0,1 0 1 0 0,2-11-1 0 0,1 7-129 0 0,0 0-1 0 0,1 0 0 0 0,1 1 1 0 0,0 0-1 0 0,0 0 1 0 0,1 0-1 0 0,1 1 1 0 0,0 0-1 0 0,1 0 0 0 0,0 1 1 0 0,0 0-1 0 0,19-17 1 0 0,-3 6-416 0 0,1 2 0 0 0,0 0 0 0 0,56-29 0 0 0,92-32-4714 0 0,-138 65 317 0 0,-2 3-1261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3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69 8751 0 0,'0'0'674'0'0,"-1"-2"-438"0"0,-7-19 1003 0 0,6 17-193 0 0,0 0 0 0 0,0 1 0 0 0,-1-1 0 0 0,1 1 0 0 0,-6-6 0 0 0,6 7-550 0 0,0 0 0 0 0,0 1 0 0 0,0-1 0 0 0,0 0 0 0 0,0 1 0 0 0,-1 0 0 0 0,1 0 0 0 0,0 0 1 0 0,-1 0-1 0 0,-3-1 0 0 0,3 1-532 0 0,0 0 0 0 0,-1 1 0 0 0,1 0 0 0 0,0-1 0 0 0,-6 2 0 0 0,2 0 39 0 0,0 0 1 0 0,0 1 0 0 0,0 0-1 0 0,1 0 1 0 0,-1 1 0 0 0,1 0 0 0 0,-1 0-1 0 0,1 0 1 0 0,0 1 0 0 0,0 0-1 0 0,1 0 1 0 0,-1 1 0 0 0,-6 6 0 0 0,-4 5-40 0 0,1 1 1 0 0,-24 35 0 0 0,25-31 23 0 0,1 1-1 0 0,0-1 1 0 0,2 2 0 0 0,0 0-1 0 0,2 0 1 0 0,-12 44-1 0 0,20-64 8 0 0,1 0-1 0 0,-1 0 0 0 0,1 0 0 0 0,0 1 0 0 0,0-1 0 0 0,0 0 0 0 0,1 0 0 0 0,0 4 0 0 0,4 3 6 0 0,-3-9 0 0 0,-1 0 0 0 0,1 0 0 0 0,0 0 0 0 0,0 0 0 0 0,0 0 0 0 0,0 0 0 0 0,0-1 0 0 0,0 1 0 0 0,0-1 0 0 0,0 1 0 0 0,0-1 0 0 0,0 0 0 0 0,0 0-1 0 0,0 0 1 0 0,0 0 0 0 0,0 0 0 0 0,0 0 0 0 0,0-1 0 0 0,0 1 0 0 0,2-1 0 0 0,8-2 20 0 0,-1-1 1 0 0,13-5-1 0 0,-21 8-8 0 0,24-10 20 0 0,-1-1-1 0 0,-1-2 0 0 0,0 0 1 0 0,0-2-1 0 0,-2 0 1 0 0,30-27-1 0 0,-49 39-16 0 0,0-1 0 0 0,0 0 0 0 0,-1 0-1 0 0,1 0 1 0 0,-1 0 0 0 0,0 0 0 0 0,0-1 0 0 0,-1 1-1 0 0,3-9 1 0 0,-3 5 60 0 0,-1 7-42 0 0,-12 17-323 0 0,6-8 209 0 0,1 1-113 0 0,0 0-1 0 0,0 0 1 0 0,1 1-1 0 0,0 0 0 0 0,0 0 1 0 0,-1 12-1 0 0,4-20-154 0 0,0 1 0 0 0,1-1 0 0 0,-1 0 0 0 0,0 0 1 0 0,1 1-1 0 0,0-1 0 0 0,-1 0 0 0 0,1 0 0 0 0,0 0 0 0 0,-1 0 0 0 0,1 1 0 0 0,0-1 1 0 0,0 0-1 0 0,0-1 0 0 0,0 1 0 0 0,0 0 0 0 0,0 0 0 0 0,0 0 0 0 0,0-1 1 0 0,3 2-1 0 0,-4-2 267 0 0,15 8-5805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3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12895 0 0,'0'0'998'0'0,"-1"3"-466"0"0,-11 38 2866 0 0,-30 128 302 0 0,10 251-1619 0 0,-1 3-1306 0 0,29-397-953 0 0,-1-1-1 0 0,-1 1 1 0 0,-2-1-1 0 0,0 0 1 0 0,-2 0-1 0 0,-17 32 1 0 0,26-55-796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3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48 19207 0 0,'-20'-2'878'0'0,"16"2"348"0"0,7 1-894 0 0,12 4-21 0 0,1-1-1 0 0,0 0 0 0 0,0-1 1 0 0,1-1-1 0 0,-1-1 0 0 0,25 0 1 0 0,104-14 979 0 0,-129 11-1158 0 0,109-15 582 0 0,225-17-320 0 0,-324 34-458 0 0,-1 0-1 0 0,1 2 1 0 0,44 9 0 0 0,-61-9-201 0 0,0 0-1 0 0,0 1 1 0 0,-1 0-1 0 0,1 1 1 0 0,-1-1-1 0 0,0 2 1 0 0,0-1-1 0 0,0 1 1 0 0,-1 0-1 0 0,0 1 1 0 0,0 0-1 0 0,0 0 1 0 0,11 13-1 0 0,-3 5-1771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31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216 190 5063 0 0,'0'0'390'0'0,"2"1"182"0"0,37 13 11573 0 0,-9-4-8533 0 0,-24-8-3259 0 0,1 0 0 0 0,0-1 0 0 0,0 1 0 0 0,0-1 0 0 0,0-1 0 0 0,0 0 0 0 0,0 0 1 0 0,0 0-1 0 0,0 0 0 0 0,0-1 0 0 0,0-1 0 0 0,13-3 0 0 0,5-4-123 0 0,-1 0 0 0 0,27-15 1 0 0,-29 13-70 0 0,-11 5-145 0 0,0 1 0 0 0,0-2 0 0 0,-1 0 0 0 0,0 0 0 0 0,11-10 0 0 0,-18 14-19 0 0,0 0-1 0 0,0 0 1 0 0,0 0-1 0 0,-1 0 1 0 0,1-1-1 0 0,-1 1 1 0 0,0-1-1 0 0,0 1 1 0 0,0-1-1 0 0,0 0 1 0 0,0 0-1 0 0,-1 0 1 0 0,0 0-1 0 0,0 0 1 0 0,0 0-1 0 0,0-1 1 0 0,-1 1-1 0 0,0-6 1 0 0,0 8-21 0 0,0 1 0 0 0,0-1 0 0 0,0 1-1 0 0,-1-1 1 0 0,1 1 0 0 0,0-1 0 0 0,-1 1 0 0 0,0 0 0 0 0,1-1 0 0 0,-1 1 0 0 0,0 0 0 0 0,1 0 0 0 0,-1-1 0 0 0,0 1 0 0 0,0 0 0 0 0,0 0 0 0 0,0 0 0 0 0,0 0 0 0 0,-3-1-1 0 0,2 0-47 0 0,-1 1 0 0 0,1 0 0 0 0,-1 0 0 0 0,1 0 0 0 0,-1 0 0 0 0,0 0 0 0 0,0 0 0 0 0,0 1-1 0 0,-4-1 1 0 0,-4 1-178 0 0,0 0 1 0 0,0 1-1 0 0,0 0 0 0 0,-13 4 0 0 0,-5 3 109 0 0,0 1 1 0 0,1 1-1 0 0,0 1 0 0 0,1 2 1 0 0,1 0-1 0 0,-45 31 0 0 0,34-17 138 0 0,0 2-1 0 0,2 2 0 0 0,-51 57 0 0 0,76-78 17 0 0,1 1 0 0 0,1 1 0 0 0,0-1 1 0 0,0 2-1 0 0,1-1 0 0 0,-9 22 0 0 0,15-31 0 0 0,0 0 0 0 0,0 1 1 0 0,0-1-1 0 0,0 1 0 0 0,0-1 0 0 0,1 1 0 0 0,0 0 0 0 0,-1-1 0 0 0,1 1 1 0 0,1 0-1 0 0,-1-1 0 0 0,0 1 0 0 0,1-1 0 0 0,0 1 0 0 0,0 0 1 0 0,0-1-1 0 0,0 0 0 0 0,1 1 0 0 0,-1-1 0 0 0,1 0 0 0 0,0 1 0 0 0,0-1 1 0 0,0 0-1 0 0,0-1 0 0 0,0 1 0 0 0,1 0 0 0 0,-1 0 0 0 0,1-1 1 0 0,0 0-1 0 0,4 4 0 0 0,3 0 31 0 0,1-1 0 0 0,-1 1 0 0 0,1-2 0 0 0,0 1 0 0 0,0-2 0 0 0,0 1 0 0 0,1-1 0 0 0,-1-1 1 0 0,24 2-1 0 0,8-2 199 0 0,58-6 0 0 0,-76 3-225 0 0,24-2-655 0 0,129-4-8032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3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7343 0 0,'0'0'660'0'0,"0"2"-541"0"0,-2 1-109 0 0,-2 16 41 0 0,-2 26 1145 0 0,6-43-904 0 0,1 0-228 0 0,3 4-53 0 0,-4-5-13 0 0,0-1 0 0 0,0 1 0 0 0,0 0 0 0 0,0-1-1 0 0,0 1 1 0 0,1-1 0 0 0,-1 1 0 0 0,0-1-1 0 0,0 1 1 0 0,1-1 0 0 0,-1 1 0 0 0,0-1-1 0 0,1 1 1 0 0,-1-1 0 0 0,1 0 0 0 0,-1 1 0 0 0,0-1-1 0 0,1 1 1 0 0,-1-1 0 0 0,1 0 0 0 0,-1 1-1 0 0,1-1 1 0 0,-1 0 0 0 0,2 1 0 0 0,0-1-172 0 0,8 4-32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5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160 255 3679 0 0,'-1'1'8250'0'0,"-7"11"-7623"0"0,1 1 0 0 0,1-1 0 0 0,0 1 0 0 0,0 0 0 0 0,-5 22 0 0 0,1-6-217 0 0,-16 39 25 0 0,-47 86 0 0 0,68-146-376 0 0,4-6 182 0 0,2-3-229 0 0,-1 0 0 0 0,0 0 0 0 0,1 0 0 0 0,-1 0-1 0 0,1 0 1 0 0,-1 0 0 0 0,1 1 0 0 0,-1-1 0 0 0,1 0-1 0 0,0 0 1 0 0,1 0 0 0 0,1-3 8 0 0,51-77 74 0 0,-23 31-28 0 0,2 2 1 0 0,60-67 0 0 0,-23 44-32 0 0,3 3 0 0 0,86-61 1 0 0,-157 127-18 0 0,7-4 62 0 0,0 0 1 0 0,1 0-1 0 0,13-6 1 0 0,-22 11-36 0 0,1 0 0 0 0,0 1 0 0 0,-1-1 0 0 0,1 0 0 0 0,0 1-1 0 0,0-1 1 0 0,0 1 0 0 0,0 0 0 0 0,0-1 0 0 0,0 1 0 0 0,0 0 0 0 0,0 0 0 0 0,-1 0 0 0 0,1 0 0 0 0,0 1 0 0 0,0-1 0 0 0,0 0 0 0 0,0 1 0 0 0,0 0 0 0 0,0-1 0 0 0,-1 1 0 0 0,1 0 0 0 0,0 0-1 0 0,-1 0 1 0 0,1 0 0 0 0,0 0 0 0 0,1 1 0 0 0,-2 0 6 0 0,0 0 0 0 0,0 0 0 0 0,0 0 0 0 0,0 0-1 0 0,0 0 1 0 0,0 0 0 0 0,0 0 0 0 0,-1 1 0 0 0,1-1-1 0 0,-1 0 1 0 0,1 0 0 0 0,-1 1 0 0 0,0-1 0 0 0,0 0 0 0 0,0 0-1 0 0,-1 4 1 0 0,0 4 115 0 0,-1 0-1 0 0,-4 13 0 0 0,-89 233 1288 0 0,39-112-1247 0 0,36-79-148 0 0,11-33-141 0 0,2 4-1495 0 0,7-34 773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3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53 5527 0 0,'35'-53'7664'0'0,"-35"59"-7499"0"0,-1 0 0 0 0,0 0-1 0 0,0-1 1 0 0,-1 1 0 0 0,0 0 0 0 0,-4 9-1 0 0,-4 11 201 0 0,-14 61 745 0 0,3 2 0 0 0,-14 142 0 0 0,30-167-629 0 0,3 1 1 0 0,3 0 0 0 0,3-1-1 0 0,17 92 1 0 0,28 143-216 0 0,-49-297-325 0 0,1 0 0 0 0,-1 0 0 0 0,0 0 0 0 0,0 0 0 0 0,0 0 1 0 0,0 0-1 0 0,0 1 0 0 0,-1-1 0 0 0,1 0 0 0 0,-1 0 1 0 0,1 0-1 0 0,-1 0 0 0 0,0 0 0 0 0,0 0 0 0 0,0 0 1 0 0,0-1-1 0 0,0 1 0 0 0,0 0 0 0 0,-2 2 0 0 0,1-3-76 0 0,0 1 0 0 0,1-1 0 0 0,-1 0 0 0 0,0 1-1 0 0,0-1 1 0 0,-1 0 0 0 0,1 0 0 0 0,0-1 0 0 0,0 1 0 0 0,0 0-1 0 0,0-1 1 0 0,-1 1 0 0 0,1-1 0 0 0,0 0 0 0 0,-1 0 0 0 0,1 0-1 0 0,-4 0 1 0 0,-11-2-1791 0 0,-29-6-1 0 0,28 2 588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3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21 5983 0 0,'-18'2'231'0'0,"1"1"0"0"0,0 1 0 0 0,-20 6 7218 0 0,46-2-5928 0 0,-4-6-1367 0 0,-1 0 1 0 0,1 0-1 0 0,-1 0 1 0 0,1-1-1 0 0,0 1 1 0 0,0-1-1 0 0,0-1 1 0 0,0 1-1 0 0,0-1 0 0 0,0 1 1 0 0,5-2-1 0 0,10 0 452 0 0,27-6 0 0 0,38-8 571 0 0,134-18 1142 0 0,-144 29-1735 0 0,150 10 0 0 0,-187-2-665 0 0,102 8-2080 0 0,-139-13 1952 0 0,1 1 0 0 0,-1 0 1 0 0,0 0-1 0 0,1-1 0 0 0,-1 1 1 0 0,0-1-1 0 0,1 1 1 0 0,-1-1-1 0 0,0 0 0 0 0,1 1 1 0 0,-1-1-1 0 0,0 0 0 0 0,2-1 1 0 0,-2 0-179 0 0,7-5-1263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36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9671 0 0,'0'0'440'0'0,"-2"1"-5"0"0,-4 5-392 0 0,0 0 1 0 0,1 0-1 0 0,-1 0 1 0 0,1 1-1 0 0,1 0 1 0 0,-1 0-1 0 0,-3 8 1 0 0,-24 58 1899 0 0,17-29-804 0 0,1 0 0 0 0,2 2 0 0 0,-10 83 1 0 0,16-66-411 0 0,3 1 0 0 0,7 80 1 0 0,20 45 196 0 0,-1-21-335 0 0,-20-134-371 0 0,-2 0 0 0 0,-7 68 0 0 0,4-85 10 0 0,-1-1 0 0 0,-1 1 0 0 0,-8 22 0 0 0,11-37 554 0 0,2-5-731 0 0,21-34-412 0 0,2 0-1 0 0,1 1 0 0 0,37-39 1 0 0,-46 55-269 0 0,2 1 0 0 0,0 0 1 0 0,1 2-1 0 0,33-24 0 0 0,-47 37 555 0 0,-2 2 46 0 0,-1 1-1 0 0,1-1 1 0 0,0 1 0 0 0,-1-1 0 0 0,1 1 0 0 0,0 0-1 0 0,0 0 1 0 0,0 0 0 0 0,0 0 0 0 0,0 0-1 0 0,3 0 1 0 0,3 3 15 0 0,-1 7 12 0 0,-3 0 69 0 0,-1 1 0 0 0,-1-1 0 0 0,0 1-1 0 0,0 0 1 0 0,-1 0 0 0 0,2 14 0 0 0,-3-14-1 0 0,1 1 0 0 0,0-1 1 0 0,1 0-1 0 0,0 0 0 0 0,1 0 1 0 0,5 11-1 0 0,-8-19-96 0 0,2 4-154 0 0,0-1-1 0 0,0 1 1 0 0,1-1-1 0 0,0 0 1 0 0,0 0-1 0 0,0-1 1 0 0,8 8-1 0 0,1-3-1497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3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94 185 5527 0 0,'0'0'423'0'0,"2"0"-278"0"0,30 2 917 0 0,21 2 6085 0 0,-24-1-4956 0 0,-17-2-1607 0 0,6 1 202 0 0,0-1-1 0 0,0-1 0 0 0,26-3 1 0 0,-33 2-790 0 0,0-1 1 0 0,-1-1 0 0 0,1 0-1 0 0,-1-1 1 0 0,1 1 0 0 0,-1-2 0 0 0,-1 0-1 0 0,11-6 1 0 0,-16 9-39 0 0,0-1-1 0 0,0 0 1 0 0,0 0 0 0 0,-1-1-1 0 0,1 1 1 0 0,-1-1 0 0 0,0 0-1 0 0,0 0 1 0 0,0 0 0 0 0,0 0-1 0 0,-1 0 1 0 0,1 0 0 0 0,-1-1-1 0 0,0 0 1 0 0,-1 1 0 0 0,1-1 0 0 0,-1 0-1 0 0,0 0 1 0 0,1-8 0 0 0,-1 9 1 0 0,-1 0 1 0 0,0 0 0 0 0,0 0 0 0 0,0 1-1 0 0,-1-1 1 0 0,1 0 0 0 0,-1 0 0 0 0,0 0 0 0 0,0 1-1 0 0,-3-7 1 0 0,3 9 5 0 0,0-1 0 0 0,0 1 0 0 0,-1-1 0 0 0,1 1-1 0 0,0-1 1 0 0,-1 1 0 0 0,1 0 0 0 0,-1-1 0 0 0,1 1 0 0 0,-1 0 0 0 0,0 0-1 0 0,1 0 1 0 0,-1 1 0 0 0,0-1 0 0 0,0 0 0 0 0,0 1 0 0 0,0-1 0 0 0,0 1-1 0 0,0-1 1 0 0,1 1 0 0 0,-1 0 0 0 0,-3 0 0 0 0,-4 0-2 0 0,0 1 0 0 0,0-1 0 0 0,1 2 0 0 0,-1-1 0 0 0,1 1 0 0 0,-1 1 0 0 0,1-1 0 0 0,-14 8 0 0 0,-64 37 202 0 0,69-36-92 0 0,-9 4 111 0 0,2 2-1 0 0,0 1 0 0 0,-36 35 0 0 0,48-41-20 0 0,1 0 0 0 0,0 1-1 0 0,1 0 1 0 0,1 0 0 0 0,0 1-1 0 0,1 1 1 0 0,0-1 0 0 0,-6 20 0 0 0,12-28-83 0 0,0 1 0 0 0,0-1 0 0 0,1 1 0 0 0,0-1 0 0 0,0 1 0 0 0,1 0 0 0 0,0-1 0 0 0,0 1 0 0 0,0 0 0 0 0,1-1 0 0 0,0 1 0 0 0,0 0 0 0 0,1-1 0 0 0,-1 1 0 0 0,2-1 0 0 0,4 12 0 0 0,-3-12-34 0 0,0 1 1 0 0,1-1-1 0 0,-1 1 1 0 0,1-1-1 0 0,1-1 1 0 0,-1 1-1 0 0,1-1 1 0 0,0 0-1 0 0,0 0 1 0 0,0 0-1 0 0,1-1 0 0 0,-1 0 1 0 0,1-1-1 0 0,9 4 1 0 0,8 2-18 0 0,0-2 0 0 0,0 0 0 0 0,1-2 0 0 0,0-1 0 0 0,-1-1 0 0 0,42 0 0 0 0,150-18 144 0 0,-202 14-172 0 0,5-2-217 0 0,0-1 0 0 0,30-10 0 0 0,-47 14-72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5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254 740 11431 0 0,'1'2'522'0'0,"11"20"390"0"0,-2 0 1 0 0,-1 1-1 0 0,9 29 0 0 0,-9-23 1179 0 0,-9-28-2007 0 0,0 0 0 0 0,1 0 0 0 0,-1 0 0 0 0,1 0 0 0 0,-1 0 0 0 0,1-1 0 0 0,-1 1 0 0 0,1 0 0 0 0,0 0 1 0 0,-1 0-1 0 0,1-1 0 0 0,0 1 0 0 0,0 0 0 0 0,-1 0 0 0 0,1-1 0 0 0,0 1 0 0 0,0-1 0 0 0,0 1 0 0 0,0-1 1 0 0,0 1-1 0 0,0-1 0 0 0,0 0 0 0 0,0 1 0 0 0,0-1 0 0 0,0 0 0 0 0,0 0 0 0 0,0 0 0 0 0,0 0 0 0 0,0 1 1 0 0,0-2-1 0 0,0 1 0 0 0,0 0 0 0 0,0 0 0 0 0,0 0 0 0 0,0 0 0 0 0,0-1 0 0 0,0 1 0 0 0,0 0 1 0 0,0-1-1 0 0,1 0 0 0 0,3-1 82 0 0,1-1 0 0 0,-1 1 0 0 0,-1-1 0 0 0,1 0 0 0 0,8-7 0 0 0,-1-3 86 0 0,0 1 1 0 0,0-1 0 0 0,-2-1 0 0 0,1 0 0 0 0,-2 0 0 0 0,0-1 0 0 0,11-26 0 0 0,-8 14-130 0 0,-2 0 0 0 0,-2-1 0 0 0,11-50 0 0 0,-15 42-191 0 0,0 0-1 0 0,-3 1 0 0 0,0-1 1 0 0,-3 0-1 0 0,-1 1 0 0 0,-1-1 1 0 0,-11-40-1 0 0,5 44-517 0 0,-18-42 0 0 0,21 56 286 0 0,0 2-127 0 0,0 0 0 0 0,-2 1 1 0 0,-11-17-1 0 0,17 27 289 0 0,0 0 1 0 0,0 1-1 0 0,-1 0 1 0 0,0 0-1 0 0,0 0 1 0 0,0 0-1 0 0,0 1 1 0 0,-1-1 0 0 0,1 1-1 0 0,-1 0 1 0 0,0 0-1 0 0,0 1 1 0 0,-9-4-1 0 0,10 5 97 0 0,-1 1-1 0 0,1 0 1 0 0,0-1-1 0 0,0 1 1 0 0,-1 1-1 0 0,1-1 0 0 0,0 1 1 0 0,0 0-1 0 0,0-1 1 0 0,0 2-1 0 0,0-1 1 0 0,0 0-1 0 0,0 1 1 0 0,0 0-1 0 0,0 0 1 0 0,1 0-1 0 0,-6 4 1 0 0,2 0 34 0 0,0-1 1 0 0,1 1-1 0 0,0 0 0 0 0,0 0 1 0 0,0 1-1 0 0,0 0 1 0 0,-6 11-1 0 0,3-1 36 0 0,1-1 0 0 0,1 2 0 0 0,0-1 0 0 0,2 1 0 0 0,-5 23 0 0 0,-10 96 274 0 0,15-98-188 0 0,-14 167 829 0 0,11 346-1 0 0,15-443-786 0 0,-2-49 31 0 0,-5 110 0 0 0,-1-152-180 0 0,-2 1 1 0 0,0-1 0 0 0,-1 0-1 0 0,-1 1 1 0 0,0-2 0 0 0,-1 1-1 0 0,-2-1 1 0 0,1 0 0 0 0,-2 0-1 0 0,-11 17 1 0 0,13-24 1 0 0,0-1-1 0 0,-1 0 1 0 0,-15 15 0 0 0,4-9-295 0 0,16-14 183 0 0,1 0-218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5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34 277 8287 0 0,'-33'-32'12108'0'0,"45"30"-11602"0"0,28-5 205 0 0,0-2 0 0 0,60-22 0 0 0,74-39 718 0 0,-141 56-1261 0 0,-16 7-91 0 0,123-50 466 0 0,-101 43-594 0 0,65-14 1 0 0,-97 26-98 0 0,-1 1-1 0 0,1 0 1 0 0,-1 0 0 0 0,1 1 0 0 0,0 0 0 0 0,0 0-1 0 0,9 2 1 0 0,-12-1-253 0 0,-1 0 0 0 0,1 0-1 0 0,-1 1 1 0 0,1-1 0 0 0,-1 1-1 0 0,0 0 1 0 0,1 0 0 0 0,-1 0-1 0 0,0 1 1 0 0,0-1 0 0 0,-1 1-1 0 0,1-1 1 0 0,0 1 0 0 0,3 5 0 0 0,8 12-1779 0 0,-3-2-18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5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95 516 15807 0 0,'0'0'1432'0'0,"-1"1"-1180"0"0,-1 2 44 0 0,1-1-1 0 0,-1 0 1 0 0,0 0-1 0 0,0 0 0 0 0,0 0 1 0 0,0 0-1 0 0,-1 0 1 0 0,1-1-1 0 0,0 1 1 0 0,-1-1-1 0 0,1 1 1 0 0,-5 1-1 0 0,5-3-202 0 0,1 0 0 0 0,-1 1 0 0 0,0-1 0 0 0,1 0 0 0 0,-1 0 0 0 0,0 0 0 0 0,1 0 0 0 0,-1 0 0 0 0,1 0 0 0 0,-1 0 0 0 0,0-1 1 0 0,1 1-1 0 0,-1-1 0 0 0,0 1 0 0 0,1-1 0 0 0,-2-1 0 0 0,0 1-62 0 0,1-1 0 0 0,-1 0 0 0 0,1 1 0 0 0,0-1 0 0 0,0 0 0 0 0,0-1 0 0 0,0 1 0 0 0,1 0 0 0 0,-1 0 0 0 0,0-1 0 0 0,1 1 0 0 0,0-1 0 0 0,-1 0 0 0 0,1 1 1 0 0,0-1-1 0 0,0 0 0 0 0,1 1 0 0 0,-1-1 0 0 0,1 0 0 0 0,-1-4 0 0 0,1-3-19 0 0,0 0 0 0 0,1-1 0 0 0,0 1 0 0 0,0 0 0 0 0,1 0 0 0 0,5-13 0 0 0,25-58 96 0 0,-12 34-83 0 0,27-63-209 0 0,-37 90 128 0 0,1 0 0 0 0,1 1 0 0 0,19-24 0 0 0,-26 38-204 0 0,-1 0 0 0 0,2-1-1 0 0,-1 2 1 0 0,0-1 0 0 0,1 1 0 0 0,0 0 0 0 0,0 0-1 0 0,0 0 1 0 0,1 1 0 0 0,-1 0 0 0 0,1 0 0 0 0,0 1-1 0 0,0-1 1 0 0,-1 2 0 0 0,2-1 0 0 0,-1 1-1 0 0,13-1 1 0 0,1 2-1472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0:5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36 15031 0 0,'2'0'687'0'0,"27"-11"3113"0"0,-37 19-3345 0 0,-83 64 468 0 0,54-45-252 0 0,-42 41 0 0 0,69-58-580 0 0,0 1-1 0 0,1 0 1 0 0,0 0-1 0 0,1 1 1 0 0,0 0-1 0 0,1 1 1 0 0,0-1-1 0 0,-6 19 0 0 0,12-29-73 0 0,0 1-1 0 0,1-1 1 0 0,-1 0-1 0 0,0 1 1 0 0,1-1-1 0 0,0 1 1 0 0,-1-1-1 0 0,1 1 1 0 0,0-1-1 0 0,0 0 1 0 0,1 1-1 0 0,-1-1 1 0 0,0 1-1 0 0,1-1 1 0 0,-1 1-1 0 0,1-1 1 0 0,0 0-1 0 0,0 0 1 0 0,0 1-1 0 0,0-1 1 0 0,0 0-1 0 0,1 0 1 0 0,-1 0-1 0 0,0 0 1 0 0,1 0-1 0 0,0 0 1 0 0,-1-1-1 0 0,1 1 1 0 0,0 0-1 0 0,0-1 1 0 0,0 1-1 0 0,0-1 1 0 0,0 0-1 0 0,0 0 1 0 0,1 0-1 0 0,-1 0 1 0 0,0 0-1 0 0,0 0 1 0 0,1 0-1 0 0,2 0 0 0 0,12 0 34 0 0,-1-1-1 0 0,1 0 1 0 0,0-1-1 0 0,-1-1 0 0 0,23-5 1 0 0,-9-1 29 0 0,-1 0 1 0 0,29-14-1 0 0,-51 19-76 0 0,0 0-1 0 0,0 0 1 0 0,0-1 0 0 0,-1 0-1 0 0,1-1 1 0 0,7-6 0 0 0,-12 9-1 0 0,1-1 0 0 0,-1 1 0 0 0,0-1 0 0 0,1 0 1 0 0,-2 0-1 0 0,1 0 0 0 0,0 0 0 0 0,0-1 0 0 0,-1 1 0 0 0,0 0 1 0 0,0-1-1 0 0,0 1 0 0 0,0-1 0 0 0,0 1 0 0 0,0-7 0 0 0,-1 0 21 0 0,0-1 0 0 0,0 1 0 0 0,-1 0 0 0 0,-1-1 0 0 0,1 1 0 0 0,-2 0 0 0 0,1 0 0 0 0,-2 0 0 0 0,-6-14 0 0 0,-1 2-345 0 0,0 1 1 0 0,-30-38 0 0 0,6 11-2947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0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36 525 17247 0 0,'0'0'4852'0'0,"-2"2"-4404"0"0,-11 12 453 0 0,12-12-583 0 0,1-2-308 0 0,0 1-1 0 0,0-1 1 0 0,0 0 0 0 0,-1 0 0 0 0,1 1-1 0 0,0-1 1 0 0,0 0 0 0 0,0 0 0 0 0,0 0-1 0 0,0 1 1 0 0,-1-1 0 0 0,1 0 0 0 0,0 0 0 0 0,0 1-1 0 0,0-1 1 0 0,-1 0 0 0 0,1 0 0 0 0,0 0-1 0 0,0 0 1 0 0,-1 0 0 0 0,1 1 0 0 0,0-1-1 0 0,0 0 1 0 0,-1 0 0 0 0,1 0 0 0 0,0 0 0 0 0,0 0-1 0 0,-1 0 1 0 0,1 0 0 0 0,0 0 0 0 0,0 0-1 0 0,-1 0 1 0 0,1 0 0 0 0,0 0 0 0 0,-1 0-1 0 0,1 0 1 0 0,0 0 0 0 0,0 0 0 0 0,-1 0 0 0 0,1 0-1 0 0,0-1 1 0 0,0 1 0 0 0,-1 0 0 0 0,1 0-1 0 0,0 0 1 0 0,0 0 0 0 0,-1-1 0 0 0,1 1-1 0 0,0 0 1 0 0,0 0 0 0 0,0 0 0 0 0,0-1 0 0 0,-1 1-1 0 0,1 0 1 0 0,0 0 0 0 0,0 0 0 0 0,0-1-1 0 0,0 1 1 0 0,0 0 0 0 0,0-1 0 0 0,-1 1 0 0 0,-5-18 153 0 0,5 12-152 0 0,2 0 0 0 0,-1 1 0 0 0,1-1 0 0 0,-1 0 1 0 0,2 1-1 0 0,-1-1 0 0 0,4-10 0 0 0,20-38 73 0 0,-20 44-81 0 0,7-11-62 0 0,1 0 0 0 0,0 1 0 0 0,2 1 0 0 0,0 0 0 0 0,1 0 0 0 0,1 2 0 0 0,35-29 0 0 0,-43 39 25 0 0,0 1-1 0 0,0 0 1 0 0,0 1 0 0 0,16-7-1 0 0,-13 9-13 0 0,-11 3 48 0 0,1 1-1 0 0,0-1 0 0 0,-1 0 1 0 0,1 1-1 0 0,0-1 0 0 0,-1 1 1 0 0,1 0-1 0 0,-1-1 0 0 0,1 1 1 0 0,-1 0-1 0 0,1 0 1 0 0,-1 0-1 0 0,0 0 0 0 0,1 0 1 0 0,-1 0-1 0 0,0 0 0 0 0,0 1 1 0 0,0-1-1 0 0,0 0 1 0 0,0 1-1 0 0,0-1 0 0 0,0 0 1 0 0,0 1-1 0 0,-1-1 0 0 0,2 3 1 0 0,1 5 8 0 0,0 0 1 0 0,0 0-1 0 0,1 12 0 0 0,-2-12 16 0 0,33 148-13 0 0,-30-142-11 0 0,1-3 0 0 0,3-2 0 0 0,-7-9 0 0 0,0 0 0 0 0,0 0 0 0 0,0 0-1 0 0,-1 0 1 0 0,1 0 0 0 0,0 0 0 0 0,0 0 0 0 0,1-1 0 0 0,-1 1-1 0 0,0-1 1 0 0,0 1 0 0 0,0-1 0 0 0,0 0 0 0 0,0 0-1 0 0,0 0 1 0 0,5 0 0 0 0,-4-1-8 0 0,0 0 1 0 0,1 0-1 0 0,-1 0 0 0 0,0-1 0 0 0,0 1 0 0 0,0-1 1 0 0,0 1-1 0 0,0-1 0 0 0,4-4 0 0 0,3-4-97 0 0,0 1-1 0 0,-1-2 1 0 0,-1 1 0 0 0,9-15-1 0 0,43-70-496 0 0,23-33-244 0 0,-60 98 748 0 0,37-38 0 0 0,-52 60 227 0 0,1 1 1 0 0,-1-1-1 0 0,1 2 1 0 0,1-1-1 0 0,-1 1 1 0 0,1 0-1 0 0,0 1 1 0 0,0 0-1 0 0,13-4 1 0 0,-21 9-86 0 0,0 0 1 0 0,0 0-1 0 0,0-1 0 0 0,0 1 1 0 0,-1 0-1 0 0,1 0 0 0 0,0 1 1 0 0,0-1-1 0 0,0 0 0 0 0,0 1 1 0 0,-1-1-1 0 0,1 1 0 0 0,0-1 1 0 0,0 1-1 0 0,-1 0 0 0 0,1 0 1 0 0,0 0-1 0 0,-1 0 0 0 0,1 0 1 0 0,-1 0-1 0 0,1 0 1 0 0,-1 1-1 0 0,0-1 0 0 0,0 0 1 0 0,1 1-1 0 0,-1-1 0 0 0,0 1 1 0 0,0-1-1 0 0,1 3 0 0 0,2 3 49 0 0,-1 1 0 0 0,1-1 0 0 0,-1 1 0 0 0,0 0 0 0 0,2 10 0 0 0,0 13-63 0 0,0 1-1 0 0,0 40 1 0 0,-5-44-9 0 0,2 0 0 0 0,2 0 0 0 0,9 40 0 0 0,-11-61-210 0 0,1 0 0 0 0,0 0 0 0 0,0-1-1 0 0,0 1 1 0 0,1-1 0 0 0,0 1 0 0 0,0-1 0 0 0,1-1 0 0 0,0 1-1 0 0,0 0 1 0 0,0-1 0 0 0,1 0 0 0 0,-1 0 0 0 0,1-1 0 0 0,13 8-1 0 0,-17-11-1251 0 0,-1-1 1212 0 0,0 1 0 0 0,0-1 0 0 0,-1 0 0 0 0,1 1 0 0 0,0-1 0 0 0,0 1 0 0 0,-1-1 0 0 0,1 1 0 0 0,0-1 0 0 0,-1 1 0 0 0,1 0 0 0 0,1 0 0 0 0,-1 0-239 0 0,1 1-1291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0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14047 0 0,'0'0'1276'0'0,"-2"1"-1049"0"0,-1 3-159 0 0,-1 0 0 0 0,1 0 0 0 0,0 0 0 0 0,1 0 0 0 0,-1 0-1 0 0,1 1 1 0 0,-3 5 0 0 0,-2 4 86 0 0,-5 10 185 0 0,1 0 1 0 0,2 1-1 0 0,-12 41 0 0 0,-7 82 768 0 0,21-81-549 0 0,2 1-1 0 0,7 93 1 0 0,34 132 528 0 0,-27-238-769 0 0,5 90 0 0 0,-14-121-281 0 0,0 0 0 0 0,-2-1 0 0 0,-1 1 0 0 0,0-1 0 0 0,-2 0 0 0 0,-11 34 0 0 0,10-43-37 0 0,-1 0 0 0 0,-12 18 0 0 0,13-21-34 0 0,5-10-221 0 0,-1-18-5007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51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187 127 14367 0 0,'0'0'1306'0'0,"-2"0"-1077"0"0,-7 3-31 0 0,0-1 0 0 0,0 2 0 0 0,0-1 0 0 0,0 1 0 0 0,1 1 0 0 0,-1-1 0 0 0,1 1 0 0 0,0 1 0 0 0,1 0 0 0 0,-1 0 0 0 0,1 0 0 0 0,0 1 0 0 0,-11 15 0 0 0,11-13-139 0 0,0 0-1 0 0,1 1 1 0 0,0 0-1 0 0,1 1 0 0 0,0-1 1 0 0,0 1-1 0 0,1 0 1 0 0,1 0-1 0 0,0 0 0 0 0,0 0 1 0 0,-1 18-1 0 0,3-16-23 0 0,1 0-1 0 0,0 0 0 0 0,1 1 1 0 0,4 23-1 0 0,-4-31 1 0 0,1 0 0 0 0,0 0 0 0 0,0-1 0 0 0,1 1-1 0 0,0 0 1 0 0,0-1 0 0 0,0 0 0 0 0,0 0 0 0 0,1 0 0 0 0,0 0 0 0 0,0 0 0 0 0,9 7 0 0 0,-5-5 158 0 0,1-1 0 0 0,1 0 0 0 0,-1 0 0 0 0,1-1 0 0 0,13 5 0 0 0,-21-9-153 0 0,-1-1 0 0 0,0 0-1 0 0,1 1 1 0 0,-1-1 0 0 0,1 0-1 0 0,-1 0 1 0 0,1 0 0 0 0,-1 0-1 0 0,1 0 1 0 0,-1 0 0 0 0,1 0-1 0 0,-1-1 1 0 0,1 1 0 0 0,-1-1-1 0 0,0 1 1 0 0,1-1 0 0 0,-1 1-1 0 0,0-1 1 0 0,1 0 0 0 0,-1 1-1 0 0,0-1 1 0 0,0 0 0 0 0,1 0-1 0 0,-1 0 1 0 0,0 0 0 0 0,0 0-1 0 0,1-2 1 0 0,1 0 46 0 0,0-2 0 0 0,0 1 0 0 0,0 0 0 0 0,-1-1-1 0 0,1 1 1 0 0,1-7 0 0 0,96-201 610 0 0,17 8-1226 0 0,-116 203 524 0 0,10-17-1469 0 0,1 1 0 0 0,1 0-1 0 0,24-25 1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0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72 117 1375 0 0,'-4'-1'17'0'0,"-1"0"0"0"0,0 0-1 0 0,1 0 1 0 0,-1 0 0 0 0,1 0-1 0 0,-1-1 1 0 0,-4-3-1 0 0,-21-10 18509 0 0,46 18-17895 0 0,0 1 1 0 0,0 0 0 0 0,25 11 0 0 0,-19-7-9 0 0,31 7-1 0 0,-23-8-300 0 0,-5-1-169 0 0,1-1 0 0 0,0-1-1 0 0,28 0 1 0 0,6-5 46 0 0,0-2 1 0 0,105-20-1 0 0,-128 14-886 0 0,0 0-1 0 0,-2-3 1 0 0,1-1 0 0 0,-1-1 0 0 0,57-34 0 0 0,-43 17-7058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0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10 10135 0 0,'-15'-8'778'0'0,"14"7"-694"0"0,0 1 1 0 0,0 0 0 0 0,0 0-1 0 0,1 0 1 0 0,-1 0-1 0 0,0-1 1 0 0,0 1 0 0 0,0 0-1 0 0,0 1 1 0 0,0-1-1 0 0,1 0 1 0 0,-1 0 0 0 0,0 0-1 0 0,0 0 1 0 0,0 1 0 0 0,0-1-1 0 0,1 0 1 0 0,-1 1-1 0 0,0-1 1 0 0,0 1 0 0 0,1-1-1 0 0,-1 1 1 0 0,0-1 0 0 0,0 2-1 0 0,-1-1 277 0 0,-3 3-8 0 0,0 0 0 0 0,0 0 1 0 0,1 1-1 0 0,0-1 0 0 0,0 1 1 0 0,0 0-1 0 0,0 0 0 0 0,1 0 1 0 0,0 1-1 0 0,-5 10 1 0 0,-2 8 228 0 0,-7 32 0 0 0,14-49-407 0 0,-17 71 1229 0 0,-19 152 0 0 0,16 84-524 0 0,-2 66-137 0 0,24-241-326 0 0,2-133-353 0 0,0 4 3 0 0,-1-7 10 0 0,2-6 2 0 0,10-12-120 0 0,-1-1 0 0 0,-1-1 1 0 0,0 0-1 0 0,8-23 0 0 0,-8 19-172 0 0,0 1 1 0 0,1 0-1 0 0,16-22 0 0 0,-19 31-23 0 0,1 1-1 0 0,0-1 0 0 0,0 2 1 0 0,1-1-1 0 0,0 1 1 0 0,22-14-1 0 0,-25 19 145 0 0,6-4-430 0 0,1 0 0 0 0,0 1 0 0 0,0 1 0 0 0,15-5 0 0 0,-27 10 519 0 0,10 6 454 0 0,-9-3-361 0 0,0 0 1 0 0,-1 0-1 0 0,1 0 1 0 0,-1 0 0 0 0,0 1-1 0 0,1-1 1 0 0,-1 0 0 0 0,0 1-1 0 0,0 0 1 0 0,-1-1-1 0 0,1 1 1 0 0,-1 0 0 0 0,2 4-1 0 0,3 6 710 0 0,5 26 0 0 0,-1-5-72 0 0,-4-15-544 0 0,1-1 1 0 0,0-1-1 0 0,2 0 1 0 0,14 24-1 0 0,-9-20-284 0 0,-1 1 0 0 0,-1 0 0 0 0,13 36 0 0 0,-19-48-1877 0 0,-4-8 1522 0 0,-1 0-1001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0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178 147 5527 0 0,'0'0'16047'0'0,"2"1"-15553"0"0,6 1-234 0 0,0 0-1 0 0,0 0 0 0 0,0-1 1 0 0,1-1-1 0 0,-1 1 0 0 0,0-1 0 0 0,15-2 1 0 0,60-14 300 0 0,-52 10-512 0 0,-23 4-118 0 0,-1 0 0 0 0,1 0 0 0 0,-1-1 0 0 0,0 0 0 0 0,0 0 0 0 0,0 0 0 0 0,0-1 0 0 0,0 0 0 0 0,-1-1 0 0 0,10-7-1 0 0,-13 9-72 0 0,0 1-1 0 0,-1-1 0 0 0,1 0 1 0 0,-1 0-1 0 0,0 0 0 0 0,0 0 1 0 0,0 0-1 0 0,2-5 0 0 0,-4 6 94 0 0,1 0-1 0 0,-1-1 1 0 0,0 1-1 0 0,0 0 0 0 0,0-1 1 0 0,0 1-1 0 0,0 0 1 0 0,-1-1-1 0 0,1 1 1 0 0,-1 0-1 0 0,0-1 1 0 0,1 1-1 0 0,-1 0 1 0 0,0 0-1 0 0,0 0 0 0 0,0 0 1 0 0,-1 0-1 0 0,1 0 1 0 0,0 0-1 0 0,-1 0 1 0 0,-2-2-1 0 0,2 3 35 0 0,0 0-1 0 0,0 0 0 0 0,0 0 1 0 0,0 0-1 0 0,0 1 0 0 0,0-1 1 0 0,-1 1-1 0 0,1-1 0 0 0,0 1 1 0 0,0 0-1 0 0,-1 0 1 0 0,1 0-1 0 0,0 0 0 0 0,0 0 1 0 0,-1 0-1 0 0,1 1 0 0 0,0-1 1 0 0,0 1-1 0 0,-4 1 0 0 0,-6 2-24 0 0,1 0-1 0 0,-15 9 1 0 0,22-11 25 0 0,-32 18 4 0 0,1 2 0 0 0,0 1 1 0 0,2 2-1 0 0,-43 41 0 0 0,59-48 142 0 0,2 0 0 0 0,0 1 0 0 0,1 1 0 0 0,0 0 0 0 0,2 0 0 0 0,1 2 0 0 0,0-1 0 0 0,2 1 0 0 0,-13 42 0 0 0,19-52-24 0 0,0 1 0 0 0,1-1-1 0 0,0 0 1 0 0,0 21 0 0 0,2-29-69 0 0,0 1 1 0 0,0-1-1 0 0,1 1 1 0 0,0-1-1 0 0,0 1 1 0 0,0-1-1 0 0,0 0 1 0 0,1 1-1 0 0,-1-1 0 0 0,1 0 1 0 0,0 0-1 0 0,1 0 1 0 0,-1 0-1 0 0,1-1 1 0 0,5 8-1 0 0,1-4 41 0 0,0 1 0 0 0,1-1-1 0 0,0-1 1 0 0,0 0 0 0 0,0 0-1 0 0,1-1 1 0 0,0 0 0 0 0,0-1-1 0 0,0 0 1 0 0,0-1 0 0 0,16 3 0 0 0,2-2 104 0 0,-1 0 1 0 0,1-2 0 0 0,42-2 0 0 0,-29-3 138 0 0,53-9 0 0 0,-77 9-280 0 0,-1-1 0 0 0,0-1 0 0 0,0-1 0 0 0,-1 0 0 0 0,25-13 0 0 0,-14 0-1137 0 0,-25 17 172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0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65 6911 0 0,'20'-10'237'0'0,"30"-15"2188"0"0,-20 7 6927 0 0,-32 16-9232 0 0,-1 1 0 0 0,0-1 0 0 0,0 1 0 0 0,0 0 0 0 0,1 0 0 0 0,-1 0 1 0 0,0 0-1 0 0,0 1 0 0 0,0-1 0 0 0,-1 1 0 0 0,1 0 0 0 0,0-1 0 0 0,0 1 1 0 0,0 1-1 0 0,0-1 0 0 0,0 0 0 0 0,-4 2 0 0 0,-10 2-37 0 0,0 2 0 0 0,0 0 0 0 0,0 1 0 0 0,-20 12 0 0 0,-61 41-57 0 0,90-54-19 0 0,-59 41-362 0 0,-115 108 0 0 0,130-103 235 0 0,-61 77 1 0 0,109-124 117 0 0,0 0 0 0 0,1 0 1 0 0,0 1-1 0 0,0 0 0 0 0,-4 8 0 0 0,3 4 2 0 0,4-16 3 0 0,0 1-1 0 0,0-1 0 0 0,1 1 1 0 0,-1-1-1 0 0,1 1 1 0 0,0-1-1 0 0,0 1 0 0 0,0-1 1 0 0,0 0-1 0 0,0 1 0 0 0,0-1 1 0 0,0 0-1 0 0,1 0 1 0 0,-1 0-1 0 0,1 0 0 0 0,0 0 1 0 0,-1 0-1 0 0,1-1 1 0 0,0 1-1 0 0,0-1 0 0 0,0 1 1 0 0,3 1-1 0 0,0 0 12 0 0,1 0-1 0 0,-1 0 1 0 0,1 0 0 0 0,0-1-1 0 0,0 0 1 0 0,0 0 0 0 0,12 2-1 0 0,20 0 153 0 0,1-2 0 0 0,42-4 0 0 0,-12 1-109 0 0,62-5 99 0 0,1 0-527 0 0,-129 5 51 0 0,0 1-1 0 0,0-1 1 0 0,0 0-1 0 0,0 0 1 0 0,-1 0 0 0 0,1 0-1 0 0,0 0 1 0 0,4-3-1 0 0,-6 3 305 0 0,12-7-1076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0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427 117 6447 0 0,'14'-35'1018'0'0,"-13"33"-536"0"0,0 0 1 0 0,-1 0-1 0 0,0 0 0 0 0,1 0 1 0 0,-1 0-1 0 0,0 0 1 0 0,0 0-1 0 0,0 0 0 0 0,0 0 1 0 0,0 0-1 0 0,0 0 1 0 0,-1 0-1 0 0,1 0 0 0 0,0 0 1 0 0,-1 0-1 0 0,0 0 1 0 0,0 0-1 0 0,1 1 1 0 0,-3-4-1 0 0,1 2-289 0 0,-1 0 0 0 0,1 1-1 0 0,0-1 1 0 0,-1 1 0 0 0,1 0 0 0 0,-1 0 0 0 0,0 0 0 0 0,0 0-1 0 0,0 1 1 0 0,0-1 0 0 0,-3-1 0 0 0,-1 1-193 0 0,0-1-1 0 0,1 1 1 0 0,-1 1 0 0 0,0-1-1 0 0,0 1 1 0 0,0 0 0 0 0,-1 1-1 0 0,1 0 1 0 0,0 0 0 0 0,-14 2-1 0 0,4 3 17 0 0,0 1 1 0 0,0 0-1 0 0,1 1 0 0 0,0 1 0 0 0,0 1 1 0 0,1 0-1 0 0,0 1 0 0 0,-15 13 0 0 0,10-6-16 0 0,1 1 0 0 0,1 0-1 0 0,0 2 1 0 0,2 0 0 0 0,-15 22-1 0 0,27-36 0 0 0,1 0-1 0 0,-1 1 1 0 0,1-1 0 0 0,0 1-1 0 0,0 0 1 0 0,1 0 0 0 0,0 0-1 0 0,0 0 1 0 0,-2 14 0 0 0,4-19 7 0 0,0 1 1 0 0,1 0-1 0 0,-1 0 1 0 0,0 0-1 0 0,1 0 0 0 0,-1 0 1 0 0,1-1-1 0 0,0 1 1 0 0,0 0-1 0 0,0 0 1 0 0,0-1-1 0 0,1 1 1 0 0,-1-1-1 0 0,1 1 1 0 0,-1-1-1 0 0,1 0 1 0 0,0 1-1 0 0,0-1 1 0 0,0 0-1 0 0,0 0 1 0 0,0-1-1 0 0,1 1 1 0 0,-1 0-1 0 0,1-1 1 0 0,-1 1-1 0 0,1-1 1 0 0,4 2-1 0 0,0 0 16 0 0,0-1 0 0 0,0 0 0 0 0,0-1 0 0 0,1 0 0 0 0,-1 0 1 0 0,0 0-1 0 0,1-1 0 0 0,-1 0 0 0 0,1 0 0 0 0,-1-1 0 0 0,0 0 0 0 0,9-3 0 0 0,4-1 18 0 0,0-1-1 0 0,0 0 1 0 0,20-11 0 0 0,-25 8-10 0 0,0 0 0 0 0,-1-1 0 0 0,0-1 0 0 0,24-23 1 0 0,-29 26-36 0 0,2-3 5 0 0,-6 1-12 0 0,-5 6-36 0 0,-4-2 22 0 0,1 5-33 0 0,-39 15-46 0 0,40-13 101 0 0,1 0-1 0 0,-1 0 1 0 0,1 0 0 0 0,-1 1 0 0 0,1-1 0 0 0,0 1 0 0 0,0-1 0 0 0,0 1 0 0 0,0-1 0 0 0,0 1 0 0 0,0 0 0 0 0,-1 2 0 0 0,0 0-9 0 0,0 0-35 0 0,-4 16 28 0 0,7-15-28 0 0,0-2-29 0 0,-1-2 4 0 0,0 0-1 0 0,1-1 1 0 0,-1 1 0 0 0,0 0 0 0 0,0 0-1 0 0,0 0 1 0 0,1-1 0 0 0,-1 1-1 0 0,0 0 1 0 0,1 0 0 0 0,-1-1 0 0 0,1 1-1 0 0,-1 0 1 0 0,0 0 0 0 0,1-1 0 0 0,0 1-1 0 0,0 0 1 0 0,1 1-191 0 0,2 3-1681 0 0,11 4-4058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0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24 7831 0 0,'3'-2'356'0'0,"0"0"-227"0"0,15-17 6708 0 0,-16 22-4749 0 0,1 4-1848 0 0,0 0 1 0 0,-1 0 0 0 0,1 1 0 0 0,-1-1 0 0 0,-1 1-1 0 0,0-1 1 0 0,0 1 0 0 0,0 0 0 0 0,-1 8-1 0 0,-6 75 316 0 0,4-79-475 0 0,-32 232 510 0 0,-4 32-372 0 0,36-255-208 0 0,-3 19-267 0 0,3 1 0 0 0,3 61 0 0 0,3-81-2044 0 0,-1-21 811 0 0,12 2-317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0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93 101 5527 0 0,'2'-3'250'0'0,"-1"0"-205"0"0,11-27 238 0 0,-5 11-261 0 0,-4 9 2038 0 0,1 1-1 0 0,10-17 4365 0 0,-11 28-6089 0 0,1 0-255 0 0,0 1 1 0 0,-1 0 0 0 0,0 0 0 0 0,0 0 0 0 0,0 0 0 0 0,0 1-1 0 0,0-1 1 0 0,-1 1 0 0 0,1 0 0 0 0,2 5 0 0 0,-2-1 47 0 0,0 0-1 0 0,0 0 1 0 0,-1 0 0 0 0,0 0 0 0 0,1 9-1 0 0,-1 10 206 0 0,-1 0 0 0 0,-4 40-1 0 0,3-66-323 0 0,-5 51 443 0 0,-15 69 0 0 0,-21 50 399 0 0,32-139-698 0 0,-32 112 330 0 0,-21 93-110 0 0,57-215-372 0 0,2 0 0 0 0,1 0 0 0 0,0 0 0 0 0,2 1 0 0 0,0-1 0 0 0,2 0 0 0 0,5 31 0 0 0,-6-50-162 0 0,-1 0 1 0 0,1-1-1 0 0,1 1 1 0 0,-1 0-1 0 0,0-1 0 0 0,1 1 1 0 0,-1-1-1 0 0,1 0 0 0 0,2 3 1 0 0,-3-3-1096 0 0,2-2-1078 0 0,12-2-4086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0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56 1839 0 0,'0'0'83'0'0,"-2"2"-6"0"0,-2 5-2333 0 0,-4 7 4607 0 0,-9 21 11950 0 0,15-23-12961 0 0,2-10-1251 0 0,0 1-1 0 0,0-1 1 0 0,0 0-1 0 0,0 1 0 0 0,1-1 1 0 0,-1 0-1 0 0,1 1 1 0 0,-1-1-1 0 0,1 0 1 0 0,0 0-1 0 0,0 0 1 0 0,0 1-1 0 0,0-1 0 0 0,0 0 1 0 0,1 0-1 0 0,-1 0 1 0 0,1-1-1 0 0,-1 1 1 0 0,1 0-1 0 0,0-1 0 0 0,0 1 1 0 0,-1 0-1 0 0,1-1 1 0 0,0 0-1 0 0,0 0 1 0 0,0 1-1 0 0,1-1 1 0 0,3 1-1 0 0,4 2 154 0 0,0-1 0 0 0,0 0 1 0 0,0 0-1 0 0,21 1 0 0 0,-11-2 9 0 0,0-1 0 0 0,24-2-1 0 0,-36 1-221 0 0,1-1 0 0 0,0-1-1 0 0,0 1 1 0 0,-1-1 0 0 0,1-1-1 0 0,-1 0 1 0 0,11-5-1 0 0,-7 0-6 0 0,0-2 31 0 0,-10 6-48 0 0,0 0 0 0 0,1 0 0 0 0,-1 0 0 0 0,0 0 0 0 0,-1-1 0 0 0,1 1 0 0 0,-1-1-1 0 0,0 1 1 0 0,0-1 0 0 0,0 1 0 0 0,-1-1 0 0 0,0-6 0 0 0,0 3-47 0 0,0 0-1 0 0,-1 0 1 0 0,0-1 0 0 0,0 1 0 0 0,-1 0-1 0 0,-3-8 1 0 0,4 14-3 0 0,0-1 0 0 0,0 1 0 0 0,0 0 0 0 0,0 0 0 0 0,-1 1 1 0 0,1-1-1 0 0,0 0 0 0 0,-1 0 0 0 0,1 1 0 0 0,-1-1 0 0 0,0 0 0 0 0,0 1 0 0 0,1 0 0 0 0,-1-1 0 0 0,0 1 0 0 0,0 0 0 0 0,0 0 0 0 0,-1 0 0 0 0,1 0 0 0 0,0 1 0 0 0,0-1 0 0 0,0 0 0 0 0,0 1 1 0 0,-1 0-1 0 0,1-1 0 0 0,0 1 0 0 0,-1 0 0 0 0,1 0 0 0 0,0 0 0 0 0,0 1 0 0 0,-3 0 0 0 0,-2 0-88 0 0,-1 0 0 0 0,1 1 0 0 0,0 0 0 0 0,0 0 0 0 0,0 1-1 0 0,0 0 1 0 0,1 0 0 0 0,-11 7 0 0 0,-1 4 13 0 0,0 0 0 0 0,-32 34-1 0 0,-24 40 293 0 0,57-67-115 0 0,2 1-1 0 0,-19 33 1 0 0,31-49-29 0 0,-1 0 1 0 0,1 1-1 0 0,1-1 0 0 0,0 1 0 0 0,0 0 0 0 0,0 0 1 0 0,0 0-1 0 0,1 0 0 0 0,0 0 0 0 0,1 0 1 0 0,0 0-1 0 0,0 1 0 0 0,2 11 0 0 0,0-12 9 0 0,1-1-1 0 0,-1 1 1 0 0,1 0-1 0 0,1-1 1 0 0,-1 0-1 0 0,1 0 1 0 0,1 0-1 0 0,-1 0 0 0 0,1-1 1 0 0,0 1-1 0 0,0-1 1 0 0,0-1-1 0 0,8 7 1 0 0,-10-10-333 0 0,0 0 1 0 0,0 1 0 0 0,-1-1-1 0 0,1-1 1 0 0,0 1 0 0 0,0 0-1 0 0,0-1 1 0 0,0 1 0 0 0,0-1-1 0 0,0 0 1 0 0,0 0-1 0 0,0 0 1 0 0,0 0 0 0 0,0-1-1 0 0,0 1 1 0 0,6-2 0 0 0,8-4-1103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0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0 459 8751 0 0,'3'-1'674'0'0,"21"-5"-102"0"0,-21 5-72 0 0,-1 0 1 0 0,0 1-1 0 0,1-1 0 0 0,-1 1 1 0 0,0 0-1 0 0,1 0 1 0 0,-1 0-1 0 0,1 0 1 0 0,-1 0-1 0 0,0 0 1 0 0,1 1-1 0 0,-1-1 1 0 0,0 1-1 0 0,1 0 0 0 0,-1-1 1 0 0,0 1-1 0 0,3 2 1 0 0,0 1-196 0 0,0-1 1 0 0,0 1 0 0 0,0 1 0 0 0,-1-1-1 0 0,5 6 1 0 0,-4-4-138 0 0,0-1 0 0 0,0 0 0 0 0,0 0 0 0 0,1 0 0 0 0,9 6 0 0 0,-15-11-114 0 0,0 1 0 0 0,0-1-1 0 0,1 0 1 0 0,-1 0 0 0 0,0 0 0 0 0,0 0-1 0 0,0 1 1 0 0,0-1 0 0 0,1 0 0 0 0,-1 0-1 0 0,0 0 1 0 0,0 0 0 0 0,0 0-1 0 0,1 0 1 0 0,-1 1 0 0 0,0-1 0 0 0,0 0-1 0 0,1 0 1 0 0,-1 0 0 0 0,0 0 0 0 0,0 0-1 0 0,0 0 1 0 0,1 0 0 0 0,-1 0 0 0 0,0 0-1 0 0,0 0 1 0 0,1 0 0 0 0,-1 0 0 0 0,0 0-1 0 0,0 0 1 0 0,0 0 0 0 0,1-1-1 0 0,-1 1 1 0 0,0 0 0 0 0,0 0 0 0 0,1 0-1 0 0,-1 0 1 0 0,0 0 0 0 0,-4-11 732 0 0,-20-21-827 0 0,17 22 255 0 0,-1 0-150 0 0,0-1 0 0 0,1 0 1 0 0,1-1-1 0 0,0 0 0 0 0,-5-15 0 0 0,9 20-56 0 0,0 0 0 0 0,0 0 0 0 0,1 0 0 0 0,0 0 0 0 0,1-1 0 0 0,-1 1 0 0 0,1 0 0 0 0,1 0 0 0 0,-1-1 0 0 0,1 1 0 0 0,2-8 0 0 0,2-2-125 0 0,0 0 1 0 0,2 0-1 0 0,-1 1 0 0 0,2 0 1 0 0,0 0-1 0 0,1 1 0 0 0,1 0 1 0 0,0 1-1 0 0,1 0 0 0 0,16-16 1 0 0,-16 19 62 0 0,0 0 1 0 0,1 2-1 0 0,1-1 0 0 0,0 2 1 0 0,0-1-1 0 0,0 2 1 0 0,1 0-1 0 0,0 0 0 0 0,1 2 1 0 0,-1-1-1 0 0,1 2 1 0 0,16-3-1 0 0,-15 4 62 0 0,-1 1-1 0 0,1 1 1 0 0,0 0 0 0 0,-1 1-1 0 0,1 1 1 0 0,0 1 0 0 0,-1 0 0 0 0,1 1-1 0 0,-1 0 1 0 0,23 9 0 0 0,-28-8 26 0 0,0 0 0 0 0,-1 1 1 0 0,1 1-1 0 0,-1-1 0 0 0,0 1 1 0 0,-1 1-1 0 0,0 0 0 0 0,0 0 1 0 0,0 0-1 0 0,-1 1 0 0 0,0 0 0 0 0,0 1 1 0 0,-1-1-1 0 0,0 1 0 0 0,-1 1 1 0 0,6 11-1 0 0,-5-9-4 0 0,-2 1 0 0 0,1-1 0 0 0,-2 1 0 0 0,0 0 0 0 0,0 0 0 0 0,-1 0 0 0 0,0 19 0 0 0,-2-23-14 0 0,0-1 0 0 0,-1 1 0 0 0,0 0 0 0 0,-1-1 0 0 0,0 1 0 0 0,0-1 0 0 0,-1 1 0 0 0,0-1 0 0 0,-1 0 0 0 0,0 0 0 0 0,0 0 0 0 0,-6 8 0 0 0,0-3-12 0 0,0-1-1 0 0,-1 1 1 0 0,0-2-1 0 0,-1 0 1 0 0,0 0 0 0 0,-21 13-1 0 0,-87 44 32 0 0,78-46-31 0 0,23-13-24 0 0,0 0 0 0 0,-21 7 0 0 0,31-13 1 0 0,1-1-1 0 0,-1 0 0 0 0,0 0 1 0 0,0-1-1 0 0,1 0 0 0 0,-1-1 1 0 0,-15 0-1 0 0,23-1-28 0 0,-1 1 1 0 0,0 0 0 0 0,0-1-1 0 0,0 1 1 0 0,1-1-1 0 0,-1 1 1 0 0,0-1-1 0 0,1 0 1 0 0,-1 0 0 0 0,1 0-1 0 0,-1 0 1 0 0,1 0-1 0 0,-1 0 1 0 0,1 0-1 0 0,-1-1 1 0 0,1 1 0 0 0,0 0-1 0 0,0-1 1 0 0,0 1-1 0 0,0-1 1 0 0,0 1 0 0 0,0-1-1 0 0,0 1 1 0 0,0-1-1 0 0,1 0 1 0 0,-1 0-1 0 0,0-1 1 0 0,0-2-272 0 0,0 0 0 0 0,1 0 0 0 0,-1 0 0 0 0,1 0 0 0 0,0 0 0 0 0,0 0 0 0 0,1 0 0 0 0,1-9 0 0 0,5-13-1257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0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3223 0 0,'0'0'4194'0'0,"0"4"-2041"0"0,-1 7-1416 0 0,0 1-1 0 0,0-1 0 0 0,-2 0 1 0 0,1 0-1 0 0,-7 17 1 0 0,-27 57 544 0 0,20-49-596 0 0,-29 65 670 0 0,-75 200 978 0 0,101-242-1961 0 0,-17 102-1 0 0,32-131-324 0 0,1-1 0 0 0,2 1 0 0 0,1 0 0 0 0,1-1 0 0 0,8 50 1 0 0,-6-63-47 0 0,-1-2 13 0 0,0-1 0 0 0,0 0 0 0 0,-1 1 0 0 0,-1-1 0 0 0,-2 21 0 0 0,2-17 15 0 0,1-2-103 0 0,0-12-100 0 0,14 1-1358 0 0,-13-3 1401 0 0,-1-1-1 0 0,1 1 1 0 0,0-1-1 0 0,-1 1 1 0 0,1-1-1 0 0,0 0 1 0 0,-1 0-1 0 0,1 0 1 0 0,3 0 0 0 0,11-3-1127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5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80 4607 0 0,'38'-49'924'0'0,"-9"18"10422"0"0,-29 33-10602 0 0,-2 8-482 0 0,0-1 0 0 0,0 0 1 0 0,-1 1-1 0 0,0-1 0 0 0,-1 0 1 0 0,0 0-1 0 0,-7 11 0 0 0,6-9-66 0 0,-116 262 1036 0 0,106-231-1396 0 0,2 0 0 0 0,3 1 0 0 0,1 0 0 0 0,-6 79 0 0 0,15-116-178 0 0,0 1 0 0 0,0 0 0 0 0,1 0 1 0 0,1-1-1 0 0,-1 1 0 0 0,4 9 0 0 0,-4-14-1162 0 0,11-2-7959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2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64 481 6991 0 0,'0'0'8802'0'0,"0"3"-8301"0"0,-13 53 1538 0 0,-24 82-681 0 0,34-133-1348 0 0,-5 24 83 0 0,5-15-20 0 0,4-14-64 0 0,0 0 0 0 0,0 0 0 0 0,-1 0 0 0 0,1 0 0 0 0,0 0-1 0 0,0 0 1 0 0,0-1 0 0 0,-1 1 0 0 0,1 0 0 0 0,0-1 0 0 0,0 1 0 0 0,0 0-1 0 0,-1-1 1 0 0,1 1 0 0 0,0-1 0 0 0,0 0 0 0 0,8-6-6 0 0,-1-1 1 0 0,0 0-1 0 0,0 0 0 0 0,7-12 1 0 0,26-40-8 0 0,-39 56 4 0 0,17-26-52 0 0,-2-2 0 0 0,15-38-1 0 0,20-71-201 0 0,-28 71 192 0 0,-3 8 7 0 0,-10 28 2 0 0,1 0 0 0 0,31-59-1 0 0,-33 79 54 0 0,0 3 20 0 0,-7 9 5 0 0,0 1-1 0 0,0-1 1 0 0,0 0-1 0 0,0 1 1 0 0,0 0-1 0 0,0-1 1 0 0,0 1-1 0 0,1 1 1 0 0,-1-1-1 0 0,0 0 0 0 0,1 1 1 0 0,-1 0-1 0 0,1-1 1 0 0,-1 1-1 0 0,0 1 1 0 0,1-1-1 0 0,-1 0 1 0 0,0 1-1 0 0,1 0 1 0 0,-1 0-1 0 0,0 0 1 0 0,0 0-1 0 0,6 3 1 0 0,5 3 102 0 0,-1 1 0 0 0,-1 0 0 0 0,1 1 0 0 0,11 10 1 0 0,-3-2 140 0 0,-15-12-171 0 0,0 1 0 0 0,0 0 0 0 0,-1 0 0 0 0,0 1 0 0 0,0 0 0 0 0,0 0 0 0 0,6 14 0 0 0,-4-8-41 0 0,-2 1-1 0 0,0 0 0 0 0,0 0 1 0 0,-1 1-1 0 0,-1-1 0 0 0,0 1 0 0 0,-1 0 1 0 0,0 26-1 0 0,-3-17 31 0 0,-1 1 0 0 0,-2 0 0 0 0,0-1 0 0 0,-11 36 0 0 0,13-51-85 0 0,-7 19 20 0 0,2 0 0 0 0,-8 56 0 0 0,15-57-19 0 0,2-23-19 0 0,-2-3-34 0 0,0 0 0 0 0,1 1 0 0 0,-1-1-1 0 0,0 0 1 0 0,1 0 0 0 0,-1 1 0 0 0,1-1-1 0 0,0 0 1 0 0,-1 0 0 0 0,1 0 0 0 0,0 0-1 0 0,0 0 1 0 0,0 0 0 0 0,1 1 0 0 0,-1-1-68 0 0,-1-1-1 0 0,1 1 1 0 0,0 0 0 0 0,-1-1 0 0 0,1 1 0 0 0,-1 0 0 0 0,1-1 0 0 0,-1 1 0 0 0,1 0 0 0 0,-1 0 0 0 0,0 0 0 0 0,1-1 0 0 0,-1 1-1 0 0,0 0 1 0 0,0 0 0 0 0,1 1 0 0 0,10 5-2479 0 0,-9-6 868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2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18 9671 0 0,'0'0'9144'0'0,"-2"2"-8853"0"0,-10 10-112 0 0,1 1 1 0 0,0 0 0 0 0,1 0-1 0 0,1 1 1 0 0,0 1-1 0 0,-7 15 1 0 0,-18 26 24 0 0,9-18-108 0 0,2 2 0 0 0,1 0 0 0 0,-18 46 0 0 0,38-80-47 0 0,-1 1-1 0 0,1-1 0 0 0,1 0 1 0 0,-1 1-1 0 0,1 0 1 0 0,0-1-1 0 0,0 1 1 0 0,1 0-1 0 0,0-1 0 0 0,0 1 1 0 0,1 0-1 0 0,0 0 1 0 0,0-1-1 0 0,0 1 0 0 0,4 10 1 0 0,4-1 22 0 0,-6-13-65 0 0,-1 0 1 0 0,0-1 0 0 0,1 1 0 0 0,0 0 0 0 0,0-1 0 0 0,0 0 0 0 0,0 0 0 0 0,0 0 0 0 0,0 0 0 0 0,0 0 0 0 0,1 0 0 0 0,-1-1 0 0 0,1 0 0 0 0,4 2-1 0 0,-2-2 6 0 0,0 0 0 0 0,0-1-1 0 0,0 1 1 0 0,0-1 0 0 0,0 0-1 0 0,0-1 1 0 0,12-2-1 0 0,-2-1 26 0 0,0-1-1 0 0,0 0 0 0 0,-1-2 0 0 0,0 0 0 0 0,22-13 0 0 0,-20 8 2 0 0,-1 0 0 0 0,0-1 0 0 0,-1-1 0 0 0,0 0 0 0 0,-1-1 0 0 0,-1 0 0 0 0,20-30 0 0 0,-28 38-33 0 0,0-1 0 0 0,-1 0 0 0 0,0 0-1 0 0,0 0 1 0 0,-1-1 0 0 0,0 0 0 0 0,0 1 0 0 0,-1-1 0 0 0,0 0 0 0 0,-1 0 0 0 0,0 0 0 0 0,0 0 0 0 0,-1-1-1 0 0,-1-9 1 0 0,0 9-24 0 0,-1 0 0 0 0,0-1-1 0 0,-1 1 1 0 0,0 1-1 0 0,-1-1 1 0 0,1 0 0 0 0,-2 1-1 0 0,0 0 1 0 0,0 0-1 0 0,-1 0 1 0 0,1 0 0 0 0,-9-8-1 0 0,1 3-81 0 0,1 1 1 0 0,-25-20-1 0 0,32 29 77 0 0,0 0 0 0 0,-1 0 1 0 0,1 1-1 0 0,-1 0 0 0 0,0 0 0 0 0,0 0 0 0 0,0 1 0 0 0,0 0 1 0 0,0 0-1 0 0,-1 0 0 0 0,-6 0 0 0 0,9 2-4 0 0,0 0 0 0 0,1 1-1 0 0,-1-1 1 0 0,0 1 0 0 0,1 0 0 0 0,-1 0-1 0 0,1 0 1 0 0,-1 1 0 0 0,1-1 0 0 0,0 1-1 0 0,-1 0 1 0 0,1 0 0 0 0,0 0 0 0 0,0 0-1 0 0,-5 5 1 0 0,7-5-52 0 0,-1 0-29 0 0,-3 8-124 0 0,4-8-58 0 0,2 0-520 0 0,9 11-553 0 0,6-3-364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3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77 406 8287 0 0,'-1'3'382'0'0,"-39"62"-70"0"0,22-35 1240 0 0,0 0 6498 0 0,19-37-7931 0 0,0 0 0 0 0,1 1 0 0 0,0-1 0 0 0,0 1 0 0 0,0-1 0 0 0,0 1 0 0 0,5-8 0 0 0,2-5 67 0 0,32-88 39 0 0,60-134-56 0 0,-92 225-117 0 0,2 0 0 0 0,-1 1 0 0 0,2 1 0 0 0,24-26 0 0 0,-35 40-30 0 0,0-1 1 0 0,-1 1-1 0 0,1-1 0 0 0,0 1 0 0 0,-1-1 1 0 0,1 1-1 0 0,0 0 0 0 0,0-1 1 0 0,0 1-1 0 0,-1 0 0 0 0,1 0 0 0 0,0-1 1 0 0,0 1-1 0 0,0 0 0 0 0,0 0 0 0 0,-1 0 1 0 0,1 0-1 0 0,2 0 0 0 0,0 0 51 0 0,1 0-27 0 0,-1 0 0 0 0,1 0 0 0 0,0 0 0 0 0,-1 0 0 0 0,1 0 0 0 0,0 1 0 0 0,-1 0 0 0 0,1 0 0 0 0,-1 0 1 0 0,1 0-1 0 0,-1 0 0 0 0,1 1 0 0 0,5 3 0 0 0,-5-2-8 0 0,1 0 0 0 0,-1 1 1 0 0,0 0-1 0 0,0 0 0 0 0,0 0 1 0 0,-1 0-1 0 0,0 0 1 0 0,5 8-1 0 0,-2-2 5 0 0,-1 0 0 0 0,-1 1 0 0 0,0-1 0 0 0,0 1-1 0 0,-1 0 1 0 0,0 0 0 0 0,-1 0 0 0 0,1 15 0 0 0,5 136 584 0 0,-7-148-598 0 0,-1 7 62 0 0,2 0-1 0 0,7 39 1 0 0,0-23-91 0 0,-3-23 0 0 0,3-2 0 0 0,-7-11-45 0 0,-2 0-10 0 0,0 0-1 0 0,1-1 1 0 0,-1 1-1 0 0,0-1 1 0 0,1 1-1 0 0,-1-1 1 0 0,1 1-1 0 0,-1-1 1 0 0,1 0-1 0 0,-1 1 1 0 0,1-1-1 0 0,-1 0 1 0 0,1 1-1 0 0,0-1 1 0 0,-1 0-1 0 0,1 1 1 0 0,-1-1-1 0 0,1 0 0 0 0,0 0 1 0 0,-1 0-1 0 0,1 0 1 0 0,0 1-1 0 0,0-1 1 0 0,16-2-1456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3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32 4143 0 0,'0'0'627'0'0,"-2"1"733"0"0,-28 16 3359 0 0,13-9 4333 0 0,23-7-8977 0 0,0 0 0 0 0,0-1 1 0 0,0 1-1 0 0,-1-1 1 0 0,1-1-1 0 0,11-1 1 0 0,40-10 304 0 0,-25 4-240 0 0,124-25 196 0 0,-137 30-632 0 0,1 2 0 0 0,21 0 1 0 0,-34 1-477 0 0,-4 0-919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33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0 388 7543 0 0,'0'0'682'0'0,"1"3"-561"0"0,15 45 887 0 0,-3-4 2138 0 0,29 62 1 0 0,-41-104-2331 0 0,0 4-812 0 0,0 3 2560 0 0,-1-9-2494 0 0,-1 0 0 0 0,1-1-1 0 0,-1 1 1 0 0,1 0 0 0 0,-1 0 0 0 0,1 0 0 0 0,-1 0 0 0 0,1-1-1 0 0,-1 1 1 0 0,1 0 0 0 0,-1 0 0 0 0,1-1 0 0 0,-1 1 0 0 0,1 0-1 0 0,-1-1 1 0 0,1 1 0 0 0,0-1 0 0 0,-1 1 0 0 0,1-1 0 0 0,0 1-1 0 0,-1-1 1 0 0,-5-6-22 0 0,0-1 0 0 0,0 1 0 0 0,1-1-1 0 0,0 0 1 0 0,0 0 0 0 0,1-1 0 0 0,0 1-1 0 0,1-1 1 0 0,0 0 0 0 0,0 0 0 0 0,1 0 0 0 0,0 0-1 0 0,-1-14 1 0 0,2 7 20 0 0,0 1 1 0 0,2-1-1 0 0,-1 1 1 0 0,2-1-1 0 0,0 1 0 0 0,1 0 1 0 0,7-25-1 0 0,-5 27-28 0 0,1 1 1 0 0,0-1-1 0 0,0 1 0 0 0,1 0 1 0 0,1 1-1 0 0,0 0 0 0 0,17-18 0 0 0,-12 15-17 0 0,1 2 0 0 0,0-1 0 0 0,1 2 0 0 0,0 0 0 0 0,20-10 0 0 0,30-19-10 0 0,-48 28-13 0 0,0 1 0 0 0,1 1-1 0 0,0 1 1 0 0,1 0 0 0 0,33-10 0 0 0,-32 14-112 0 0,1 2 0 0 0,-1 0-1 0 0,27 0 1 0 0,-45 3-95 0 0,1 2-138 0 0,8 4-578 0 0,-11-6 892 0 0,0 0 0 0 0,0 0 0 0 0,0 0 0 0 0,0 0 0 0 0,0 0 0 0 0,1 1 0 0 0,-1-1 0 0 0,0 0 0 0 0,0 0 0 0 0,0 0 0 0 0,0 0 0 0 0,0 0 0 0 0,0 0 0 0 0,0 0 0 0 0,1 1 0 0 0,-1-1 1 0 0,0 0-1 0 0,0 0 0 0 0,0 0 0 0 0,0 0 0 0 0,0 0 0 0 0,0 0 0 0 0,0 1 0 0 0,0-1 0 0 0,0 0 0 0 0,0 0 0 0 0,0 0 0 0 0,0 0 0 0 0,0 1 0 0 0,0-1 0 0 0,0 0 0 0 0,0 0 0 0 0,0 0 0 0 0,0 0 0 0 0,0 0 0 0 0,0 1 0 0 0,0-1 0 0 0,-2 16-2206 0 0,-4 4-4049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3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304 178 12895 0 0,'0'0'3000'0'0,"0"2"-2489"0"0,0 0-458 0 0,-1 0 1 0 0,1 0-1 0 0,0 0 1 0 0,0-1-1 0 0,0 1 0 0 0,0 0 1 0 0,0 0-1 0 0,1-1 1 0 0,-1 1-1 0 0,1 0 1 0 0,-1 0-1 0 0,1-1 0 0 0,0 3 1 0 0,0-2 146 0 0,2 0 21 0 0,2 2-121 0 0,1-1 1 0 0,-1 0-1 0 0,1 0 0 0 0,0-1 1 0 0,0 1-1 0 0,0-1 0 0 0,0-1 0 0 0,0 1 1 0 0,0-1-1 0 0,1 0 0 0 0,-1 0 0 0 0,0-1 1 0 0,1 0-1 0 0,7 0 0 0 0,10-5-1 0 0,-1-1-1 0 0,1-1 0 0 0,-1-1 1 0 0,0-1-1 0 0,-1-1 0 0 0,0 0 1 0 0,0-2-1 0 0,25-19 1 0 0,-38 24-89 0 0,-1-5-22 0 0,-6-1-36 0 0,-3-7 35 0 0,-1 15 15 0 0,0 2-3 0 0,2-1 1 0 0,-1 0 0 0 0,-11-9 0 0 0,6 7-5 0 0,-1 0-1 0 0,0 1 1 0 0,0 0-1 0 0,-1 0 1 0 0,1 0-1 0 0,-1 1 1 0 0,0 0-1 0 0,0 1 1 0 0,-1 0-1 0 0,1 0 1 0 0,-1 1-1 0 0,1 0 1 0 0,-1 0-1 0 0,0 1 1 0 0,0 0-1 0 0,-12 1 1 0 0,8 0-27 0 0,0 0 0 0 0,0 1 0 0 0,1 1 1 0 0,-1 0-1 0 0,1 1 0 0 0,-13 4 0 0 0,-22 7-1 0 0,24-7-15 0 0,0 0 0 0 0,-28 13 0 0 0,26-7 32 0 0,0 1 0 0 0,1 1 0 0 0,1 1 0 0 0,-36 32 1 0 0,50-40 11 0 0,1 0 0 0 0,0 1 0 0 0,0 0 0 0 0,1 0 0 0 0,0 1 0 0 0,1-1 0 0 0,0 2 0 0 0,1-1 0 0 0,0 1 0 0 0,0 0 0 0 0,1 0 0 0 0,1 0 0 0 0,0 0 0 0 0,-2 13 0 0 0,4-19 24 0 0,1-1-1 0 0,0 1 1 0 0,0 0-1 0 0,0 0 1 0 0,1 0 0 0 0,0 0-1 0 0,0 0 1 0 0,0 0-1 0 0,0 0 1 0 0,1-1-1 0 0,-1 1 1 0 0,1-1-1 0 0,1 1 1 0 0,-1-1 0 0 0,1 0-1 0 0,-1 1 1 0 0,1-1-1 0 0,0-1 1 0 0,1 1-1 0 0,-1 0 1 0 0,0-1-1 0 0,1 0 1 0 0,0 1 0 0 0,0-2-1 0 0,0 1 1 0 0,8 4-1 0 0,0-1 46 0 0,0-1 0 0 0,0 0 0 0 0,1-1 0 0 0,-1 0 0 0 0,1-1 0 0 0,0 0-1 0 0,1-1 1 0 0,25 1 0 0 0,-7-4 38 0 0,0-1 1 0 0,47-8-1 0 0,64-22-202 0 0,-129 29 34 0 0,22-7-1285 0 0,60-24 0 0 0,-96 34 1315 0 0,53-26-3161 0 0,-39 17 1525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3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1375 0 0,'0'0'14519'0'0,"-3"2"-14080"0"0,-6 4-277 0 0,0 1 1 0 0,1 1 0 0 0,-1-1 0 0 0,1 1 0 0 0,1 0 0 0 0,-1 1 0 0 0,2 0 0 0 0,-1 0 0 0 0,1 1 0 0 0,0-1 0 0 0,-5 15-1 0 0,-4 13 192 0 0,-19 73-1 0 0,33-106-324 0 0,-7 28 157 0 0,3 0-1 0 0,0 1 0 0 0,2-1 1 0 0,2 50-1 0 0,3-56-140 0 0,0 0 0 0 0,2 0 0 0 0,1 0 0 0 0,1-1 0 0 0,12 30 1 0 0,-1-10-45 0 0,44 80 0 0 0,-45-97 6 0 0,-2-1 0 0 0,-2 2 1 0 0,0 0-1 0 0,-2 0 0 0 0,-1 1 0 0 0,-1 0 0 0 0,-2 0 0 0 0,4 48 0 0 0,-10-70 3 0 0,0 1 0 0 0,0-1-1 0 0,-1 1 1 0 0,0-1 0 0 0,-1 0 0 0 0,0 1-1 0 0,0-1 1 0 0,-1 0 0 0 0,-6 14 0 0 0,7-19 31 0 0,0 1 1 0 0,0-1-1 0 0,0 0 1 0 0,0 0 0 0 0,-1 0-1 0 0,1 0 1 0 0,-1 0-1 0 0,0-1 1 0 0,1 1 0 0 0,-1-1-1 0 0,-1 0 1 0 0,1 0-1 0 0,0 0 1 0 0,0 0 0 0 0,-1 0-1 0 0,1-1 1 0 0,-1 1-1 0 0,0-1 1 0 0,1 0-1 0 0,-1 0 1 0 0,0 0 0 0 0,0-1-1 0 0,1 0 1 0 0,-5 1 0 0 0,-2-1 86 0 0,3 0 11 0 0,-1 0 0 0 0,0 0 1 0 0,-15-4-1 0 0,21 4-123 0 0,-1-1-1 0 0,1 0 1 0 0,0 0-1 0 0,-1 0 1 0 0,1 0 0 0 0,0 0-1 0 0,0-1 1 0 0,-1 1-1 0 0,1-1 1 0 0,0 1 0 0 0,0-1-1 0 0,1 0 1 0 0,-1 0-1 0 0,0 0 1 0 0,1 0 0 0 0,-3-2-1 0 0,-2-6-18 0 0,1 1 0 0 0,0-1 0 0 0,0 0-1 0 0,1 0 1 0 0,0-1 0 0 0,1 1 0 0 0,-4-19 0 0 0,-22-160-4109 0 0,21 131-2607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3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31 9215 0 0,'-2'-2'707'0'0,"-37"-25"8138"0"0,56 25-8601 0 0,10 2-262 0 0,-18 2-142 0 0,0 0 1 0 0,1 0-1 0 0,-1 1 1 0 0,0 0 0 0 0,0 0-1 0 0,0 1 1 0 0,-1 0 0 0 0,1 1-1 0 0,-1 0 1 0 0,0 0-1 0 0,-1 1 1 0 0,1 0 0 0 0,-1 0-1 0 0,12 13 1 0 0,3 12-988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3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41 16783 0 0,'0'0'1522'0'0,"3"0"-1250"0"0,0-1-252 0 0,2 1-13 0 0,18 6 19 0 0,-14-4 34 0 0,-3 0 26 0 0,1 1-1 0 0,-1-1 1 0 0,0 2 0 0 0,11 6 0 0 0,-11-7 8 0 0,1 1 0 0 0,-1-1-1 0 0,1-1 1 0 0,0 1 0 0 0,0-1-1 0 0,0-1 1 0 0,0 1 0 0 0,0-1 0 0 0,0 0-1 0 0,1-1 1 0 0,-1 0 0 0 0,0 0-1 0 0,0 0 1 0 0,0-1 0 0 0,1 0 0 0 0,-1-1-1 0 0,0 1 1 0 0,0-1 0 0 0,0-1-1 0 0,8-3 1 0 0,-6 2 6 0 0,21-14 75 0 0,-28 16-180 0 0,-1 1-1 0 0,0 0 1 0 0,0 0 0 0 0,-1-1 0 0 0,1 1 0 0 0,0 0-1 0 0,0-1 1 0 0,0 1 0 0 0,-1-1 0 0 0,1 1-1 0 0,-1-1 1 0 0,1 1 0 0 0,-1-1 0 0 0,0 1-1 0 0,1-4 1 0 0,-1 4-19 0 0,0 0 14 0 0,0 0 1 0 0,-1 1 0 0 0,1-1-1 0 0,0 0 1 0 0,0 1-1 0 0,-1-1 1 0 0,1 0-1 0 0,0 1 1 0 0,-1-1-1 0 0,1 1 1 0 0,0-1 0 0 0,-1 0-1 0 0,1 1 1 0 0,-1-1-1 0 0,1 1 1 0 0,-1 0-1 0 0,1-1 1 0 0,-1 1 0 0 0,0-1-1 0 0,0 0 1 0 0,0 1-25 0 0,-2-2-13 0 0,1 0 1 0 0,-1 1 0 0 0,1 0-1 0 0,-1 0 1 0 0,1 0-1 0 0,-1 0 1 0 0,0 0 0 0 0,0 0-1 0 0,1 1 1 0 0,-1-1-1 0 0,0 1 1 0 0,0 0 0 0 0,0 0-1 0 0,0 0 1 0 0,1 0-1 0 0,-4 1 1 0 0,-7 1-102 0 0,1 0 0 0 0,-15 5 0 0 0,24-6 137 0 0,-24 8-76 0 0,1 1-1 0 0,1 1 1 0 0,0 1 0 0 0,-34 22 0 0 0,-86 70 124 0 0,118-83-57 0 0,20-16 18 0 0,-7 5 15 0 0,-24 24 1 0 0,34-31-7 0 0,2 1 0 0 0,-1-1 0 0 0,0 0 0 0 0,1 1 0 0 0,-1-1 0 0 0,1 1 0 0 0,0 0 1 0 0,0 0-1 0 0,0 0 0 0 0,1 0 0 0 0,0 0 0 0 0,-1 0 0 0 0,0 7 0 0 0,2-9-3 0 0,0-1 0 0 0,0 1-1 0 0,0-1 1 0 0,0 1 0 0 0,1-1-1 0 0,-1 1 1 0 0,0-1 0 0 0,1 1-1 0 0,-1-1 1 0 0,1 1 0 0 0,0-1-1 0 0,-1 1 1 0 0,1-1 0 0 0,0 1-1 0 0,0-1 1 0 0,0 0 0 0 0,1 2-1 0 0,0-1-1 0 0,1 0 0 0 0,-1 0 0 0 0,1 0 0 0 0,-1 0 0 0 0,1-1 0 0 0,0 1 0 0 0,0-1 0 0 0,4 2 0 0 0,2 0-10 0 0,1-1-1 0 0,-1 0 1 0 0,1 0-1 0 0,18 0 1 0 0,-9-2-170 0 0,1-2 0 0 0,-1-1 0 0 0,0 0 1 0 0,34-11-1 0 0,-4 1-1005 0 0,-20 5-245 0 0,32-13 1 0 0,-16 3-44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35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26 8287 0 0,'36'-26'9786'0'0,"-39"29"-9528"0"0,-29 30 129 0 0,-73 57 0 0 0,97-84-337 0 0,-12 11 107 0 0,1 0 0 0 0,-21 24 0 0 0,30-29-93 0 0,1-1-1 0 0,1 2 1 0 0,-1-1-1 0 0,2 1 1 0 0,-8 18-1 0 0,13-27-61 0 0,1 1-1 0 0,0-1 1 0 0,0 1-1 0 0,0-1 1 0 0,0 1 0 0 0,1 0-1 0 0,0-1 1 0 0,0 1-1 0 0,0 0 1 0 0,1-1-1 0 0,-1 1 1 0 0,1 0-1 0 0,0-1 1 0 0,1 1 0 0 0,-1-1-1 0 0,1 0 1 0 0,0 1-1 0 0,3 5 1 0 0,5 6 6 0 0,0 0 1 0 0,1-1-1 0 0,16 17 1 0 0,-21-25-9 0 0,4 5-4 0 0,1-1 0 0 0,19 15 0 0 0,-24-21-90 0 0,-1-1 0 0 0,1-1 1 0 0,0 1-1 0 0,0-1 1 0 0,1 0-1 0 0,-1 0 0 0 0,13 3 1 0 0,-15-5-36 0 0,0-1 1 0 0,-1 0 0 0 0,1 0-1 0 0,0 0 1 0 0,0 0 0 0 0,0-1-1 0 0,-1 1 1 0 0,1-1-1 0 0,0 0 1 0 0,-1 0 0 0 0,1-1-1 0 0,0 1 1 0 0,-1-1-1 0 0,0 1 1 0 0,6-5 0 0 0,4-3-769 0 0,-2 0 0 0 0,18-17 0 0 0,-24 21 777 0 0,33-32-1430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5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75 7367 0 0,'38'-42'1160'0'0,"-34"38"-81"0"0,1-1 0 0 0,0 1 0 0 0,0 0 0 0 0,0 1 0 0 0,0-1-1 0 0,11-4 2124 0 0,-15 10-2367 0 0,2 3-662 0 0,-1 0 1 0 0,0 0-1 0 0,-1 1 1 0 0,1-1 0 0 0,-1 0-1 0 0,0 1 1 0 0,0-1 0 0 0,-1 1-1 0 0,1-1 1 0 0,-2 9 0 0 0,0 9 84 0 0,-7 28 0 0 0,5-33-131 0 0,-98 448 359 0 0,88-427-480 0 0,-22 46-1 0 0,-5 11 8 0 0,35-79 0 0 0,0 0-1 0 0,1 0 1 0 0,-4 34 0 0 0,8-40 200 0 0,0-11-314 0 0,0 0-1 0 0,0 1 1 0 0,0-1-1 0 0,0 0 0 0 0,0 1 1 0 0,0-1-1 0 0,0 0 1 0 0,0 1-1 0 0,0-1 0 0 0,0 0 1 0 0,0 1-1 0 0,0-1 0 0 0,0 0 1 0 0,1 1-1 0 0,-1-1 1 0 0,0 0-1 0 0,0 1 0 0 0,0-1 1 0 0,0 0-1 0 0,1 0 1 0 0,-1 1-1 0 0,0-1 0 0 0,0 0 1 0 0,0 0-1 0 0,1 1 1 0 0,-1-1-1 0 0,0 0 0 0 0,1 0 1 0 0,9-3-1238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3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1 7831 0 0,'0'0'706'0'0,"-2"3"-578"0"0,-7 10 672 0 0,1 0 1 0 0,0 1-1 0 0,1 0 1 0 0,-6 18-1 0 0,-19 66 4233 0 0,28-87-5038 0 0,-49 232 1785 0 0,49-222-1689 0 0,-41 362 1020 0 0,28 2-552 0 0,14-305-417 0 0,3-71-115 0 0,-1 13 0 0 0,1 1-1 0 0,1-1 1 0 0,6 30-1 0 0,-5-41-132 0 0,-1-8-450 0 0</inkml:trace>
  <inkml:trace contextRef="#ctx0" brushRef="#br0" timeOffset="1">58 841 4607 0 0,'-58'9'11337'0'0,"67"-4"-9971"0"0,-4-2-469 0 0,8 2-672 0 0,0-1-1 0 0,1-1 1 0 0,0-1-1 0 0,0 1 1 0 0,0-2-1 0 0,22 0 1 0 0,-21 0-101 0 0,299-13 1486 0 0,0 1-4 0 0,-294 12-1667 0 0,-1 0 0 0 0,1 1 0 0 0,-1 1 0 0 0,0 1 0 0 0,0 0 0 0 0,0 2 0 0 0,22 9 0 0 0,-39-14-907 0 0,-1 0 348 0 0,0-1-1 0 0,0 1 1 0 0,0 0-1 0 0,0-1 1 0 0,0 1-1 0 0,0 0 1 0 0,-1 0-1 0 0,1 0 1 0 0,0 0-1 0 0,0 1 1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61 521 11055 0 0,'0'0'852'0'0,"0"4"-560"0"0,1 8 274 0 0,-1 0-1 0 0,0 0 1 0 0,-1 0 0 0 0,-3 13-1 0 0,-13 53 4023 0 0,-1 2-2970 0 0,-4 47-865 0 0,36-122-2356 0 0,2-8-141 0 0</inkml:trace>
  <inkml:trace contextRef="#ctx0" brushRef="#br0" timeOffset="1">273 0 14279 0 0,'0'0'1400'0'0,"-13"2"-1248"0"0,-3 8-152 0 0,2 2 0 0 0,4 4 0 0 0,4-1 0 0 0,5 1 0 0 0,-1 0-4240 0 0,2 1-816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36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8287 0 0,'0'0'756'0'0,"1"2"-622"0"0,1 28 1291 0 0,-1-1 0 0 0,-1 0 0 0 0,-2 0 0 0 0,-1 0 0 0 0,-11 53 0 0 0,10-67-1227 0 0,1 1 0 0 0,0 0 0 0 0,1-1 0 0 0,1 1 0 0 0,1 29 0 0 0,2-41-86 0 0,-1 1 0 0 0,1-1 0 0 0,-1 1 1 0 0,1-1-1 0 0,1 0 0 0 0,-1 0 0 0 0,1 0 0 0 0,-1 0 0 0 0,1-1 0 0 0,0 1 0 0 0,0-1 0 0 0,1 0 0 0 0,-1 1 0 0 0,1-1 0 0 0,6 4 1 0 0,-6-5-100 0 0,0 1 0 0 0,0-1 1 0 0,0 0-1 0 0,0-1 1 0 0,0 1-1 0 0,1-1 1 0 0,-1 1-1 0 0,0-1 0 0 0,1 0 1 0 0,-1-1-1 0 0,1 1 1 0 0,5-1-1 0 0,13-2 48 0 0,-18-1-60 0 0,0 0 9 0 0,1 0 4 0 0,0 0-1 0 0,0 0 1 0 0,0-1 0 0 0,0 0-1 0 0,-1 0 1 0 0,1 0 0 0 0,-1-1-1 0 0,0 1 1 0 0,0-1-1 0 0,-1-1 1 0 0,0 1 0 0 0,0 0-1 0 0,0-1 1 0 0,0 0 0 0 0,3-9-1 0 0,0-1 38 0 0,-1-1 0 0 0,-1 1 0 0 0,-1-2-1 0 0,5-29 1 0 0,-8 38-50 0 0,0 0 0 0 0,-1 0 0 0 0,0 0 0 0 0,-1 0 0 0 0,0 1 0 0 0,0-1 0 0 0,-1 0 0 0 0,0 0 0 0 0,0 1 0 0 0,-1 0 0 0 0,0-1 0 0 0,0 1 0 0 0,-1 0 0 0 0,-5-8 0 0 0,6 12-43 0 0,0 1 0 0 0,0 0 0 0 0,-1 0 0 0 0,1 0 1 0 0,0 0-1 0 0,-1 1 0 0 0,0-1 0 0 0,1 1 0 0 0,-1 0 0 0 0,-8-4 0 0 0,-4 1-429 0 0,-24-6-1 0 0,32 9 296 0 0,3 0 47 0 0,-1 1-1 0 0,0 0 1 0 0,0 0 0 0 0,0 0-1 0 0,0 1 1 0 0,0 0 0 0 0,0 0-1 0 0,0 0 1 0 0,0 1 0 0 0,0 0-1 0 0,1 0 1 0 0,-1 0 0 0 0,0 1-1 0 0,0 0 1 0 0,-8 4 0 0 0,11-4-1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3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58 323 10135 0 0,'0'0'778'0'0,"-1"3"-314"0"0,-1 1 25 0 0,0 0 1 0 0,0 0-1 0 0,0 0 0 0 0,-1-1 1 0 0,1 1-1 0 0,-1-1 1 0 0,0 1-1 0 0,0-1 1 0 0,0 0-1 0 0,0 0 0 0 0,0-1 1 0 0,-6 5-1 0 0,8-7-431 0 0,1 0 0 0 0,0 1-1 0 0,0-1 1 0 0,-1 0 0 0 0,1 0 0 0 0,0 1-1 0 0,-1-1 1 0 0,1 0 0 0 0,-1 0 0 0 0,1 0-1 0 0,0 0 1 0 0,-1 1 0 0 0,1-1-1 0 0,-1 0 1 0 0,1 0 0 0 0,0 0 0 0 0,-1 0-1 0 0,1 0 1 0 0,-1 0 0 0 0,1 0 0 0 0,0 0-1 0 0,-1 0 1 0 0,1 0 0 0 0,-1 0-1 0 0,1 0 1 0 0,0-1 0 0 0,-1 1 0 0 0,1 0-1 0 0,0 0 1 0 0,-1 0 0 0 0,1 0 0 0 0,-1-1-1 0 0,1 1 1 0 0,0 0 0 0 0,-1 0 0 0 0,1-1-1 0 0,0 1 1 0 0,0 0 0 0 0,-1-1-1 0 0,1 1 1 0 0,0 0 0 0 0,0-1 0 0 0,-1 1-1 0 0,1 0 1 0 0,0-1 0 0 0,0 1 0 0 0,0 0-1 0 0,0-1 1 0 0,0 1 0 0 0,-1-1-1 0 0,1 1 1 0 0,0 0 0 0 0,0-1 0 0 0,0 1-1 0 0,0-1 1 0 0,0 1 0 0 0,0-1 0 0 0,0 1-1 0 0,0 0 1 0 0,1-1 0 0 0,-1-3 37 0 0,0-1 0 0 0,0 1 0 0 0,1 0 1 0 0,-1 0-1 0 0,1 0 0 0 0,1-4 0 0 0,7-15 142 0 0,0 1 0 0 0,2 0 0 0 0,0 0 0 0 0,1 1 0 0 0,1 1 0 0 0,25-30 0 0 0,-16 26-234 0 0,0 1 0 0 0,2 1-1 0 0,0 0 1 0 0,40-25-1 0 0,-60 44-40 0 0,1 1-1 0 0,-1 0 1 0 0,1 0 0 0 0,5-2-1 0 0,-8 4-25 0 0,1 1 11 0 0,19 12 40 0 0,-18-8 13 0 0,0 1 2 0 0,6 6 6 0 0,0 1 0 0 0,-1 0-1 0 0,0 0 1 0 0,-1 1 0 0 0,0 0-1 0 0,-1 1 1 0 0,5 17 0 0 0,-5-15 4 0 0,0-1-1 0 0,0 1 1 0 0,2-2 0 0 0,0 1-1 0 0,16 19 1 0 0,-16-25-70 0 0,0 0 0 0 0,1-1 0 0 0,1 0 0 0 0,0-1 0 0 0,0 0 0 0 0,0-1 0 0 0,1 0 0 0 0,0-1 0 0 0,0 0 1 0 0,1-1-1 0 0,0 0 0 0 0,0-1 0 0 0,0-1 0 0 0,0 0 0 0 0,0-1 0 0 0,1 0 0 0 0,-1-1 0 0 0,19 0 0 0 0,4-3-1930 0 0,1 0-5399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3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1 267 10103 0 0,'0'0'464'0'0,"1"4"-9"0"0,2 14-293 0 0,1 0 0 0 0,1 0 0 0 0,0 0 1 0 0,10 20-1 0 0,70 121 4227 0 0,-80-148-3996 0 0,-4-8-1 0 0,0 0-17 0 0,9 23 186 0 0,-9-24 165 0 0,-1 0-524 0 0,0-1-185 0 0,0-1 0 0 0,0 1-1 0 0,0-1 1 0 0,0 0-1 0 0,0 1 1 0 0,0-1 0 0 0,0 1-1 0 0,0-1 1 0 0,0 1 0 0 0,0-1-1 0 0,-1 0 1 0 0,1 1 0 0 0,0-1-1 0 0,0 1 1 0 0,0-1 0 0 0,0 0-1 0 0,-1 1 1 0 0,1-1 0 0 0,0 1-1 0 0,0-1 1 0 0,-1 0 0 0 0,1 1-1 0 0,0-1 1 0 0,-1 0 0 0 0,1 1-1 0 0,0-1 1 0 0,-1 0 0 0 0,1 0-1 0 0,-1 0 1 0 0,1 1-1 0 0,0-1 1 0 0,-1 0 0 0 0,1 0-1 0 0,-1 0 1 0 0,1 0 0 0 0,0 0-1 0 0,-1 1 1 0 0,1-1 0 0 0,-1 0-1 0 0,1 0 1 0 0,-1 0 0 0 0,1 0-1 0 0,-1 0 1 0 0,1-1 0 0 0,0 1-1 0 0,-1 0 1 0 0,1 0 0 0 0,-1 0-1 0 0,1 0 1 0 0,-1 0 0 0 0,1 0-1 0 0,0-1 1 0 0,-1 1 0 0 0,0-1-1 0 0,-3-2 63 0 0,-1 0 0 0 0,1 0 0 0 0,0-1 0 0 0,0 0-1 0 0,1 0 1 0 0,-1 0 0 0 0,1 0 0 0 0,-1 0 0 0 0,1-1 0 0 0,-4-8 0 0 0,3 4 38 0 0,1 0 0 0 0,-1 0 1 0 0,2 0-1 0 0,-1-1 1 0 0,-1-13-1 0 0,2-2 34 0 0,1 1 0 0 0,1-1 0 0 0,1 0 0 0 0,4-23 0 0 0,-2 26-147 0 0,1 1 1 0 0,1-1 0 0 0,1 1-1 0 0,9-21 1 0 0,-11 31-5 0 0,2 0 0 0 0,-1 0-1 0 0,2 1 1 0 0,-1-1 0 0 0,1 2 0 0 0,1-1 0 0 0,0 1-1 0 0,16-15 1 0 0,-11 14-14 0 0,0 0 1 0 0,1 1-1 0 0,0 1 0 0 0,0 0 1 0 0,1 1-1 0 0,0 1 0 0 0,20-7 1 0 0,-10 7 19 0 0,0 0 1 0 0,0 1 0 0 0,50-2-1 0 0,-60 7-4 0 0,1 0 0 0 0,-1 1 0 0 0,0 1 0 0 0,18 4 0 0 0,-13-3-1 0 0,11 4-147 0 0,-28-6-214 0 0,0-1-1422 0 0,7 0-3107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37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268 208 6447 0 0,'0'0'9151'0'0,"3"0"-8782"0"0,15 2 172 0 0,1-2 0 0 0,0 0-1 0 0,0-1 1 0 0,29-6 0 0 0,-17 0-112 0 0,-1-1 1 0 0,32-12-1 0 0,-49 15-362 0 0,0-1 0 0 0,0 0-1 0 0,-1-1 1 0 0,1 0 0 0 0,-2-1-1 0 0,21-17 1 0 0,-31 24-64 0 0,0 0 0 0 0,-1 0 0 0 0,1-1 0 0 0,0 1-1 0 0,-1-1 1 0 0,1 1 0 0 0,-1 0 0 0 0,0-1 0 0 0,1 1 0 0 0,-1-1 0 0 0,0 1 0 0 0,0-1 0 0 0,0 1 0 0 0,0-1 0 0 0,0 1 0 0 0,-1-4-1 0 0,1 4 2 0 0,-2-12-17 0 0,0 10-8 0 0,1 0-1 0 0,0 0 1 0 0,-1 1 0 0 0,1-1-1 0 0,-1 0 1 0 0,0 1 0 0 0,0-1-1 0 0,0 1 1 0 0,0 0 0 0 0,0 0 0 0 0,-1 0-1 0 0,-4-4 1 0 0,2 3-33 0 0,0 0 0 0 0,-1 1 0 0 0,1-1 0 0 0,-1 1 0 0 0,0 0-1 0 0,-6-1 1 0 0,-5 0-170 0 0,0 0-1 0 0,0 2 0 0 0,-30 1 0 0 0,28 1 89 0 0,0 1 0 0 0,0 1-1 0 0,0 1 1 0 0,1 0 0 0 0,-1 2 0 0 0,1 0-1 0 0,1 1 1 0 0,-1 1 0 0 0,-27 16-1 0 0,16-5 167 0 0,2 0-1 0 0,0 2 1 0 0,1 1-1 0 0,-36 39 0 0 0,54-52 19 0 0,0 0 0 0 0,1 1 0 0 0,0 0-1 0 0,0 0 1 0 0,1 1 0 0 0,0 0 0 0 0,1 0-1 0 0,0 0 1 0 0,1 0 0 0 0,-3 14 0 0 0,6-22-43 0 0,0 0 0 0 0,1 1 0 0 0,0-1 0 0 0,0 1 1 0 0,0-1-1 0 0,0 1 0 0 0,0-1 0 0 0,1 1 1 0 0,-1-1-1 0 0,1 1 0 0 0,0-1 0 0 0,0 0 0 0 0,0 0 1 0 0,0 1-1 0 0,1-1 0 0 0,2 3 0 0 0,-1-2 10 0 0,0 0 0 0 0,0-1 0 0 0,0 1 0 0 0,0-1 0 0 0,1 0 0 0 0,0 0 0 0 0,0 0 0 0 0,0 0-1 0 0,0-1 1 0 0,6 3 0 0 0,8 2 46 0 0,0-1-1 0 0,0-1 0 0 0,0 0 1 0 0,33 2-1 0 0,-8-2-483 0 0,0-3-1 0 0,52-3 1 0 0,-58-2-5851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3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58 12895 0 0,'1'-2'998'0'0,"7"-6"1047"0"0,-8 5-1142 0 0,-1 1-840 0 0,-1 0 1 0 0,1-1-1 0 0,0 1 1 0 0,-1 0 0 0 0,0 0-1 0 0,1 0 1 0 0,-1 0 0 0 0,0 0-1 0 0,0 0 1 0 0,0 0-1 0 0,0 1 1 0 0,0-1 0 0 0,-1 1-1 0 0,1-1 1 0 0,0 1 0 0 0,-1 0-1 0 0,1 0 1 0 0,-1 0-1 0 0,1 0 1 0 0,-1 0 0 0 0,-4 0-1 0 0,-8-2 14 0 0,1 1 0 0 0,-26-1 0 0 0,20 3 13 0 0,-1 2-1 0 0,1 0 0 0 0,0 1 1 0 0,-1 1-1 0 0,-18 7 0 0 0,27-8-89 0 0,1 2-1 0 0,0-1 1 0 0,0 2-1 0 0,0-1 1 0 0,1 2-1 0 0,0-1 1 0 0,0 1-1 0 0,-10 10 1 0 0,13-11 4 0 0,1 0 1 0 0,-1 1 0 0 0,2 0 0 0 0,-1 0 0 0 0,1 0 0 0 0,0 0-1 0 0,0 1 1 0 0,1 0 0 0 0,0 0 0 0 0,1 0 0 0 0,-5 15 0 0 0,8-20 9 0 0,-1 1 0 0 0,1-1 1 0 0,0 0-1 0 0,0 0 0 0 0,0 1 0 0 0,0-1 1 0 0,0 0-1 0 0,1 1 0 0 0,-1-1 1 0 0,1 0-1 0 0,0 0 0 0 0,0 0 1 0 0,0 0-1 0 0,1 0 0 0 0,-1 0 1 0 0,1 0-1 0 0,0 0 0 0 0,-1 0 1 0 0,1-1-1 0 0,0 1 0 0 0,4 3 1 0 0,2 1 21 0 0,1 1 1 0 0,-1-1 0 0 0,2 0 0 0 0,17 10-1 0 0,-12-11-36 0 0,-10-5-34 0 0,1-1 0 0 0,-1 1-1 0 0,0-1 1 0 0,1-1 0 0 0,-1 1-1 0 0,0-1 1 0 0,1 0-1 0 0,8-2 1 0 0,-4 0-124 0 0,1-1 1 0 0,-1 0-1 0 0,13-7 0 0 0,-17 8 16 0 0,-1 0-1 0 0,0-1 1 0 0,0 1 0 0 0,0-1-1 0 0,0 0 1 0 0,0-1 0 0 0,-1 1-1 0 0,6-7 1 0 0,-9 9-302 0 0,2-10-460 0 0,-2 10 481 0 0,-1 1 358 0 0,0 0-1 0 0,0 0 0 0 0,0 0 1 0 0,0 1-1 0 0,0-1 0 0 0,0 0 1 0 0,0 0-1 0 0,-1 0 1 0 0,1 0-1 0 0,0 1 0 0 0,-1-1 1 0 0,1 0-1 0 0,0 0 0 0 0,-1 1 1 0 0,1-1-1 0 0,-1 0 1 0 0,0 0-1 0 0,-4-5-83 0 0,3 6 151 0 0,1-1 0 0 0,-1 1 0 0 0,1-1 0 0 0,-1 1 0 0 0,0-1 0 0 0,1 1 0 0 0,-1 0 0 0 0,1-1 0 0 0,-1 1 0 0 0,0 0 1 0 0,1 0-1 0 0,-1 0 0 0 0,-2 1 0 0 0,2-1 39 0 0,0 0-23 0 0,0 0 0 0 0,0 1 0 0 0,0-1 0 0 0,0 0 0 0 0,1 1 0 0 0,-1-1 1 0 0,0 1-1 0 0,0 0 0 0 0,0 0 0 0 0,1 0 0 0 0,-1-1 0 0 0,0 2 0 0 0,1-1 0 0 0,-1 0 0 0 0,1 0 0 0 0,-1 0 0 0 0,1 1 0 0 0,-1-1 0 0 0,1 1 0 0 0,0-1 0 0 0,0 1 0 0 0,0-1 0 0 0,0 1 0 0 0,0 0 0 0 0,0 0 0 0 0,0-1 0 0 0,1 1 0 0 0,-1 0 0 0 0,0 2 0 0 0,-1 4 58 0 0,1-1 0 0 0,-1 1 0 0 0,1 0 0 0 0,1-1-1 0 0,0 14 1 0 0,4 24 5 0 0,13 58 0 0 0,-3-25-19 0 0,-7-28-56 0 0,26 149 188 0 0,-21-145 278 0 0,29 85 0 0 0,-9-50 636 0 0,-3 1 0 0 0,20 113 0 0 0,-47-187-1039 0 0,2-1 1 0 0,0 1-1 0 0,1-1 0 0 0,1 0 0 0 0,0 0 0 0 0,1 0 1 0 0,0-1-1 0 0,1 0 0 0 0,1 0 0 0 0,14 16 1 0 0,67 78-108 0 0,-88-106-110 0 0,-5 1-1759 0 0,1-2 1829 0 0,1 0 0 0 0,-1 0 0 0 0,0 0 0 0 0,1 0 0 0 0,-1-1 0 0 0,0 1 0 0 0,1 0 0 0 0,-1-1 0 0 0,0 1 0 0 0,0-1 0 0 0,0 0 0 0 0,1 0 0 0 0,-1 0 0 0 0,0 1 0 0 0,0-2 0 0 0,0 1 0 0 0,1 0 0 0 0,-1 0 0 0 0,0-1 0 0 0,0 1 0 0 0,0 0 0 0 0,-1-2 0 0 0,-8-2-252 0 0,1 0 0 0 0,-18-10-1 0 0,20 10 218 0 0,-93-48 708 0 0,-107-60 1961 0 0,163 85-1827 0 0,0-3 0 0 0,-55-48-1 0 0,90 69-648 0 0,1 0 0 0 0,0 0 0 0 0,1-1 0 0 0,0 0 0 0 0,0-1 0 0 0,1 1 0 0 0,-9-19 0 0 0,12 20-200 0 0,1 0-1 0 0,-1-1 0 0 0,2 1 1 0 0,-1-1-1 0 0,2 1 1 0 0,-1-1-1 0 0,1 0 0 0 0,1 1 1 0 0,-1-1-1 0 0,3-16 1 0 0,6-17-1322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3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11975 0 0,'0'0'2514'0'0,"-2"2"-1141"0"0,-2 1-1133 0 0,1 1-1 0 0,0 0 1 0 0,0-1-1 0 0,1 1 1 0 0,-1 1 0 0 0,1-1-1 0 0,0 0 1 0 0,0 0 0 0 0,1 1-1 0 0,-1-1 1 0 0,1 1 0 0 0,0-1-1 0 0,0 1 1 0 0,0 5 0 0 0,-2 12-6 0 0,1 37 1 0 0,2-54-66 0 0,-1 27 346 0 0,2 1 1 0 0,1 0-1 0 0,2-1 0 0 0,8 36 0 0 0,-6-50-411 0 0,-1-5-69 0 0,-4-10-166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3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13359 0 0,'0'0'1424'0'0,"12"-8"-1424"0"0,8 8 736 0 0,-3 4 96 0 0,1 0 16 0 0,0 3 8 0 0,-2-1-1800 0 0,-3 2-360 0 0,-1 0-72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3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44 11519 0 0,'0'0'887'0'0,"2"0"-583"0"0,45-4 1287 0 0,-47 7-1442 0 0,0-1-91 0 0,0 0 0 0 0,0 0 1 0 0,0 1-1 0 0,0-1 0 0 0,0 0 0 0 0,-1 0 0 0 0,1 0 1 0 0,-1 0-1 0 0,0 0 0 0 0,1 0 0 0 0,-1 0 0 0 0,0 0 1 0 0,-2 3-1 0 0,0-1 82 0 0,0 0 1 0 0,0 1 0 0 0,0-2-1 0 0,-1 1 1 0 0,-5 5-1 0 0,-6 2 474 0 0,0 0 0 0 0,-22 10 0 0 0,32-18-446 0 0,-10 6 145 0 0,1 2 1 0 0,0-1-1 0 0,0 2 0 0 0,1 0 1 0 0,0 0-1 0 0,-16 23 0 0 0,28-34-281 0 0,0 1-1 0 0,1 0 1 0 0,-1 0-1 0 0,1 0 1 0 0,-1 0-1 0 0,1 0 1 0 0,0 0-1 0 0,0 0 1 0 0,0 0-1 0 0,0 0 0 0 0,0-1 1 0 0,0 1-1 0 0,0 0 1 0 0,2 4-1 0 0,-2-4 33 0 0,0 1-26 0 0,1-1 0 0 0,0 1 0 0 0,0-1-1 0 0,-1 1 1 0 0,1-1 0 0 0,1 1 0 0 0,-1-1 0 0 0,0 1-1 0 0,1-1 1 0 0,-1 0 0 0 0,1 0 0 0 0,-1 0-1 0 0,3 2 1 0 0,26 21 262 0 0,-26-23-249 0 0,4 3 14 0 0,1 0 0 0 0,0 0 0 0 0,1-1 0 0 0,-1 0-1 0 0,1-1 1 0 0,-1 0 0 0 0,1 0 0 0 0,0-1 0 0 0,0-1 0 0 0,11 2 0 0 0,-6-3-33 0 0,0 1 0 0 0,1-2 1 0 0,-1 0-1 0 0,0-1 0 0 0,0 0 1 0 0,16-6-1 0 0,-26 7-20 0 0,0-1 0 0 0,0 0 0 0 0,0 0 0 0 0,6-5 0 0 0,2-3-12 0 0,-10 6-5 0 0,0 1-1 0 0,0-1 1 0 0,-1 0-1 0 0,1 0 1 0 0,-1 0 0 0 0,0 0-1 0 0,0 0 1 0 0,0-1-1 0 0,-1 1 1 0 0,1 0-1 0 0,-1-1 1 0 0,1-8-1 0 0,-1 6-4 0 0,-1 0 0 0 0,0 0 0 0 0,-1-1 0 0 0,0 1 0 0 0,0 0-1 0 0,0 0 1 0 0,-4-11 0 0 0,-1 2-3 0 0,-1-1 0 0 0,0 1 0 0 0,-2 0 1 0 0,0 1-1 0 0,-20-27 0 0 0,15 25-20 0 0,-1 2 0 0 0,0-1 1 0 0,-26-19-1 0 0,23 24-71 0 0,16 10-94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5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5983 0 0,'0'0'536'0'0,"18"-2"-432"0"0,3-3-104 0 0,0 1 0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3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0 510 13359 0 0,'0'0'612'0'0,"2"2"-14"0"0,4 10-384 0 0,-3 6-27 0 0,-4 11 921 0 0,-1-5 3228 0 0,-5-49-2638 0 0,8 14-1512 0 0,1 0 0 0 0,0-1-1 0 0,0 1 1 0 0,1 0-1 0 0,5-12 1 0 0,-1 2-10 0 0,18-46-150 0 0,3 1 1 0 0,66-114 0 0 0,-23 75-637 0 0,-65 96 578 0 0,8-9-66 0 0,-9 15 84 0 0,-1 2 0 0 0,7-7 3 0 0,3 2 11 0 0,8-1 0 0 0,-16 7 0 0 0,-1 2 0 0 0,12 1 0 0 0,0 2 0 0 0,-12-3-5 0 0,0 1 1 0 0,0 0-1 0 0,0 1 0 0 0,0-1 0 0 0,0 1 0 0 0,-1 0 1 0 0,0 0-1 0 0,1 0 0 0 0,-1 1 0 0 0,-1 0 0 0 0,1-1 1 0 0,-1 1-1 0 0,0 0 0 0 0,4 10 0 0 0,-3-6-4 0 0,-1 1 0 0 0,0 0 0 0 0,0 1 0 0 0,-1-1 0 0 0,0 0 0 0 0,-1 1 0 0 0,0 16 0 0 0,-1 20 187 0 0,3 0-1 0 0,2-1 1 0 0,1 1 0 0 0,21 72-1 0 0,-24-110-115 0 0,0 0-1 0 0,1-1 1 0 0,0 1-1 0 0,1-1 1 0 0,0 0-1 0 0,0 0 1 0 0,1-1-1 0 0,-1 1 1 0 0,2-1-1 0 0,-1 0 1 0 0,11 8-1 0 0,-8-8-206 0 0,1 0 1 0 0,-1 0-1 0 0,2-1 0 0 0,-1-1 0 0 0,0 0 0 0 0,1 0 0 0 0,0-1 1 0 0,19 5-1 0 0,-23-8-297 0 0,1 1 0 0 0,-1-1 0 0 0,1-1 0 0 0,-1 0 0 0 0,9 0 0 0 0,10-2-925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2:5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415 286 6247 0 0,'0'0'9252'0'0,"2"-3"-9186"0"0,3-4-65 0 0,-1-1 0 0 0,0 0 1 0 0,0 0-1 0 0,-1-1 0 0 0,0 1 1 0 0,0-1-1 0 0,1-10 0 0 0,9-67 10 0 0,-12 69 16 0 0,-1-24-1 0 0,-1 12-26 0 0,0 16 0 0 0,-3 2 0 0 0,3 10-3 0 0,0 0 0 0 0,0 0 0 0 0,0 0 0 0 0,0 0 0 0 0,-1 1 0 0 0,1-1 0 0 0,0 1 0 0 0,0-1 0 0 0,0 1 0 0 0,-1-1 0 0 0,1 1 0 0 0,0-1 0 0 0,-1 1-1 0 0,1 0 1 0 0,0 0 0 0 0,-1 0 0 0 0,1 0 0 0 0,0 0 0 0 0,-1 0 0 0 0,1 0 0 0 0,0 0 0 0 0,-1 1 0 0 0,1-1 0 0 0,0 0 0 0 0,0 1 0 0 0,-1-1 0 0 0,1 1 0 0 0,0 0 0 0 0,0-1 0 0 0,0 1-1 0 0,-2 0 1 0 0,-4 4-43 0 0,0 0-1 0 0,0 1 0 0 0,-10 8 0 0 0,12-9 32 0 0,-3 2 5 0 0,-24 21-82 0 0,1 1-1 0 0,1 2 1 0 0,-26 35-1 0 0,33-30 93 0 0,1 0 0 0 0,-19 45 0 0 0,-7 3 0 0 0,29-53 0 0 0,-19 42 0 0 0,33-63 0 0 0,2 0 0 0 0,-1 0 0 0 0,1 1 0 0 0,1-1 0 0 0,0 0 0 0 0,0 1 0 0 0,1 0 0 0 0,0 19 0 0 0,4-16 18 0 0,-2-12-2 0 0,-1-1 0 0 0,1 0 0 0 0,0 1 0 0 0,0-1 0 0 0,0 1 0 0 0,0-1 0 0 0,0 0 0 0 0,0 0 0 0 0,0 0 0 0 0,0 1 0 0 0,0-1 0 0 0,1 0 0 0 0,-1-1 0 0 0,0 1 0 0 0,1 0 0 0 0,-1 0 0 0 0,0 0 0 0 0,1-1 0 0 0,-1 1 0 0 0,3 0 0 0 0,-2-1 17 0 0,1 0 0 0 0,-1 0 0 0 0,1 1 0 0 0,-1-2 0 0 0,1 1 0 0 0,-1 0 0 0 0,1-1 0 0 0,-1 1 0 0 0,1-1 0 0 0,-1 1 0 0 0,4-3 0 0 0,4-1 108 0 0,-1-1 1 0 0,0-1-1 0 0,0 0 0 0 0,16-13 0 0 0,9-14 118 0 0,0-1 0 0 0,46-64 0 0 0,-53 63-212 0 0,-15 19-151 0 0,0-1-1 0 0,-1 0 0 0 0,-1-1 0 0 0,-1 0 1 0 0,0-1-1 0 0,-1 0 0 0 0,-1 0 0 0 0,-1-1 1 0 0,-1 0-1 0 0,6-40 0 0 0,-11 34 4 0 0,0 25 91 0 0,0 0 1 0 0,0-1-1 0 0,0 1 1 0 0,0 0-1 0 0,-1-1 1 0 0,1 1-1 0 0,0 0 1 0 0,-1 0-1 0 0,1 0 1 0 0,-1-1-1 0 0,1 1 1 0 0,-1 0 0 0 0,1 0-1 0 0,-1 0 1 0 0,0 0-1 0 0,0 0 1 0 0,-1-2-1 0 0,-8 0-6 0 0,8 4 16 0 0,0-1 0 0 0,0 1 0 0 0,0 0 0 0 0,0 0 0 0 0,0 0 0 0 0,0 0 0 0 0,0 0 0 0 0,0 0 0 0 0,0 0 0 0 0,1 1 0 0 0,-1-1 0 0 0,0 0 0 0 0,1 1 0 0 0,-1 0 0 0 0,1-1 0 0 0,0 1 0 0 0,-1 0 0 0 0,1 0 0 0 0,0 0 0 0 0,-2 3 0 0 0,-1 5 0 0 0,0-1 0 0 0,0 1 0 0 0,-2 11 0 0 0,1-1 0 0 0,1 0 0 0 0,1 1 0 0 0,1-1 0 0 0,1 40 0 0 0,1-45 0 0 0,2 0 0 0 0,0 0 0 0 0,1 0 0 0 0,0-1 0 0 0,1 1 0 0 0,1-1 0 0 0,8 20 0 0 0,-10-28 0 0 0,14 17 0 0 0,-7-12 14 0 0,-10-11-18 0 0,1 1 0 0 0,-1-1 0 0 0,1 0 0 0 0,0 1 0 0 0,-1-1 0 0 0,1 0 0 0 0,0 0 0 0 0,-1 0 0 0 0,1 0 0 0 0,0 0 1 0 0,-1 0-1 0 0,1 1 0 0 0,0-2 0 0 0,-1 1 0 0 0,1 0 0 0 0,0 0 0 0 0,-1 0 0 0 0,1 0 0 0 0,0 0 0 0 0,-1 0 0 0 0,1-1 0 0 0,-1 1 1 0 0,2-1-1 0 0,-1 1-25 0 0,14-6-215 0 0,-2-5-19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2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302 108 4607 0 0,'3'-1'208'0'0,"4"-4"-179"0"0,-1-1 0 0 0,1 0 0 0 0,-1 0-1 0 0,9-12 1 0 0,-8 9 425 0 0,1 1 0 0 0,14-13 0 0 0,-7 11 996 0 0,7-8 4766 0 0,-26 30-5459 0 0,2-6-598 0 0,-3 5 51 0 0,-1 0 0 0 0,0 0 0 0 0,-1-1 0 0 0,0 0 0 0 0,-9 10 0 0 0,-45 42-3 0 0,44-46-188 0 0,-2-2 1 0 0,0 0 0 0 0,0-1-1 0 0,-1-1 1 0 0,-30 14-1 0 0,36-20-19 0 0,13-6 0 0 0,0 0 0 0 0,1 1 0 0 0,-1-1 0 0 0,0 0 0 0 0,1 1 0 0 0,-1-1 0 0 0,1 0 0 0 0,-1 1 0 0 0,0-1 0 0 0,1 1 0 0 0,-1-1 0 0 0,1 1 0 0 0,-1-1 0 0 0,1 1 0 0 0,0-1 0 0 0,-2 2 0 0 0,2 15 0 0 0,5 1 0 0 0,-1-12 0 0 0,-1 0-1 0 0,1 0 0 0 0,0 0 0 0 0,0 0 1 0 0,0-1-1 0 0,1 0 0 0 0,0 0 1 0 0,7 5-1 0 0,48 33 66 0 0,-36-27 62 0 0,13 6 141 0 0,-23-14-86 0 0,0 0 0 0 0,-1 1 1 0 0,17 13-1 0 0,-28-20-110 0 0,-2 0-25 0 0,-1 0 0 0 0,1 0-1 0 0,0 1 1 0 0,-1-1 0 0 0,0 0 0 0 0,0 0 0 0 0,1 0 0 0 0,-1 0-1 0 0,0-1 1 0 0,0 1 0 0 0,-1 0 0 0 0,1 0 0 0 0,0-1 0 0 0,-1 1-1 0 0,1 0 1 0 0,-3 1 0 0 0,-4 4 108 0 0,-1-1 0 0 0,-9 7 0 0 0,10-8-108 0 0,-9 5 16 0 0,0 0 0 0 0,-1-1 0 0 0,-29 9 1 0 0,-58 14-143 0 0,103-31 73 0 0,-104 25-398 0 0,103-26 285 0 0,3-1-95 0 0,-1 0 120 0 0,0 0 0 0 0,1 0-1 0 0,-1 0 1 0 0,1-1 0 0 0,0 1 0 0 0,-1 0-1 0 0,1 0 1 0 0,0 0 0 0 0,0-1 0 0 0,-1 1-1 0 0,1 0 1 0 0,0-1 0 0 0,0 1 0 0 0,1 0-1 0 0,-1 0 1 0 0,0-1 0 0 0,0 1 0 0 0,1 0 0 0 0,-1 0-1 0 0,0 0 1 0 0,1-1 0 0 0,-1 1 0 0 0,1 0-1 0 0,0 0 1 0 0,-1 0 0 0 0,1 0 0 0 0,0 0-1 0 0,0 0 1 0 0,1-1 0 0 0,10-13-823 0 0,0 0-1 0 0,2 1 1 0 0,22-19 0 0 0,-14 15-3485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2:5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13 2303 0 0,'-8'-9'10111'0'0,"4"8"-9868"0"0,1 1 0 0 0,-1-1 0 0 0,0 0 0 0 0,1 1-1 0 0,-1 0 1 0 0,0 0 0 0 0,0 0 0 0 0,0 0 0 0 0,1 1 0 0 0,-1-1 0 0 0,-6 3 0 0 0,-65 23 1218 0 0,-69 35-1314 0 0,63-24-149 0 0,70-32 2 0 0,1 1 0 0 0,-19 12 0 0 0,16-7 0 0 0,4 1 0 0 0,8-9 0 0 0,0 0 0 0 0,1-1 0 0 0,-1 1 0 0 0,1 0 0 0 0,0 0 0 0 0,-1-1 0 0 0,1 1 0 0 0,1 0 0 0 0,0 5 0 0 0,5 7 0 0 0,-3-11 2 0 0,1 0-1 0 0,-1 0 1 0 0,1 0 0 0 0,0 0-1 0 0,0-1 1 0 0,0 0 0 0 0,0 0-1 0 0,1 0 1 0 0,-1-1-1 0 0,7 3 1 0 0,7 3 27 0 0,27 7 0 0 0,-9-4 13 0 0,2 2-29 0 0,34 12-20 0 0,-64-21 15 0 0,0 0 0 0 0,1 1 1 0 0,-2 0-1 0 0,1 0 0 0 0,-1 0 0 0 0,10 10 1 0 0,-9-7 12 0 0,-8-8-8 0 0,1 1 0 0 0,-1 0 0 0 0,1-1 0 0 0,-1 1 0 0 0,0 0 0 0 0,1-1 0 0 0,-1 1 0 0 0,0 0 1 0 0,1 0-1 0 0,-1-1 0 0 0,0 1 0 0 0,0 0 0 0 0,0 0 0 0 0,0 0 0 0 0,0-1 0 0 0,0 1 0 0 0,0 0 0 0 0,0 0 0 0 0,0 0 0 0 0,-1 0 0 0 0,1 2 53 0 0,0-1-15 0 0,0 1 0 0 0,-1-1 0 0 0,1 1 0 0 0,-1-1 0 0 0,0 1 0 0 0,1-1 0 0 0,-1 0 0 0 0,0 1 0 0 0,0-1 0 0 0,-1 0 0 0 0,1 0 0 0 0,0 0 0 0 0,-1 0 0 0 0,1 0 0 0 0,-1 0 0 0 0,0 0 0 0 0,0-1 0 0 0,1 1 0 0 0,-1 0 0 0 0,0-1 0 0 0,0 0 0 0 0,-1 1 0 0 0,-2 0 0 0 0,-6 4 112 0 0,-1-1 1 0 0,0 0-1 0 0,-18 4 0 0 0,11-4 3 0 0,-310 122 55 0 0,318-123-331 0 0,9-3-107 0 0,0 0 0 0 0,-1 0 0 0 0,1 0 0 0 0,-1 0 0 0 0,1 0 0 0 0,0 0 0 0 0,-3 3 1 0 0,6-7-1160 0 0,6-8-354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2:5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73 7367 0 0,'0'0'334'0'0,"-1"-1"-1"0"0,0-2-266 0 0,-1 0-54 0 0,-14-7 294 0 0,1 4 7035 0 0,13 5-7002 0 0,2 1-313 0 0,-1 0 0 0 0,0-1 0 0 0,1 1 0 0 0,-1 0-1 0 0,1 0 1 0 0,-1 0 0 0 0,0 0 0 0 0,1 0 0 0 0,-1 0 0 0 0,1 0-1 0 0,-1 0 1 0 0,0 0 0 0 0,1 0 0 0 0,-1 1 0 0 0,1-1 0 0 0,-1 0-1 0 0,0 0 1 0 0,1 1 0 0 0,-1-1 0 0 0,1 0 0 0 0,-1 0 0 0 0,1 1 0 0 0,-1-1-1 0 0,1 1 1 0 0,-1-1 0 0 0,1 0 0 0 0,0 1 0 0 0,-1-1 0 0 0,0 1-1 0 0,0 2 4 0 0,0-1 0 0 0,0 0-1 0 0,0 0 1 0 0,0 1-1 0 0,0-1 1 0 0,0 1 0 0 0,0 3-1 0 0,-1 6 0 0 0,1 0 0 0 0,0 15-1 0 0,6 250 242 0 0,-5-271-262 0 0,-1-3 0 0 0,1-1 0 0 0,0 0 1 0 0,0 1-1 0 0,0-1 0 0 0,0 1 0 0 0,0-1 1 0 0,0 0-1 0 0,1 0 0 0 0,0 3 0 0 0,-1-3 49 0 0,0-1-1 0 0,0 1 1 0 0,0-1-1 0 0,1 1 1 0 0,-1-1-1 0 0,0 1 1 0 0,1-1-1 0 0,-1 1 1 0 0,1-1-1 0 0,0 1 0 0 0,-1-1 1 0 0,1 0-1 0 0,0 1 1 0 0,0-1-1 0 0,0 0 1 0 0,0 0-1 0 0,0 0 1 0 0,0 0-1 0 0,0 0 1 0 0,0 0-1 0 0,0 0 1 0 0,1 0-1 0 0,-1 0 1 0 0,0 0-1 0 0,0 0 1 0 0,1-1-1 0 0,-1 1 1 0 0,1-1-1 0 0,-1 1 1 0 0,1-1-1 0 0,-1 1 1 0 0,1-1-1 0 0,-1 0 1 0 0,1 0-1 0 0,-1 0 0 0 0,1 0 1 0 0,1 0-1 0 0,3-1 81 0 0,0 0 0 0 0,0 0-1 0 0,0-1 1 0 0,0 0-1 0 0,0 0 1 0 0,0-1-1 0 0,10-6 1 0 0,9-7 146 0 0,0-1 0 0 0,-1-1-1 0 0,-1-1 1 0 0,30-31 0 0 0,-25 18-109 0 0,-1 0 1 0 0,36-59-1 0 0,-57 81-157 0 0,0-1-1 0 0,0 0 0 0 0,7-22 1 0 0,-11 27-68 0 0,-1 0 0 0 0,0 0 1 0 0,1 0-1 0 0,-2 0 0 0 0,1-1 1 0 0,-1 1-1 0 0,0 0 0 0 0,0-1 1 0 0,-2-7-1 0 0,-5-25-1388 0 0,6 36 859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2:5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38 434 5983 0 0,'0'0'2199'0'0,"-2"3"-443"0"0,-4 10 2635 0 0,5-12-4217 0 0,1-1 0 0 0,0 1 0 0 0,-1 0 1 0 0,1-1-1 0 0,-1 1 0 0 0,1-1 1 0 0,-1 1-1 0 0,1-1 0 0 0,-1 1 0 0 0,1-1 1 0 0,-1 1-1 0 0,1-1 0 0 0,-1 1 0 0 0,0-1 1 0 0,1 0-1 0 0,-2 1 0 0 0,1-1-111 0 0,0-1-1 0 0,0 1 0 0 0,0-1 1 0 0,0 1-1 0 0,-1-1 0 0 0,1 1 0 0 0,1-1 1 0 0,-1 0-1 0 0,0 0 0 0 0,0 0 1 0 0,0 1-1 0 0,0-1 0 0 0,1 0 1 0 0,-1 0-1 0 0,0 0 0 0 0,1 0 1 0 0,-1 0-1 0 0,0 0 0 0 0,1 0 1 0 0,-1 0-1 0 0,1-1 0 0 0,0 1 1 0 0,-1 0-1 0 0,1 0 0 0 0,0 0 0 0 0,0 0 1 0 0,0-1-1 0 0,0 1 0 0 0,0 0 1 0 0,0 0-1 0 0,0 0 0 0 0,0 0 1 0 0,0-1-1 0 0,1 1 0 0 0,-1 0 1 0 0,0 0-1 0 0,2-2 0 0 0,1-5 29 0 0,0-1 0 0 0,1 1-1 0 0,9-15 1 0 0,-10 17 24 0 0,79-137-85 0 0,-77 136-42 0 0,18-28 8 0 0,-12 26 4 0 0,-10 9 4 0 0,1 0 0 0 0,-1-1-1 0 0,0 1 1 0 0,1 0 0 0 0,-1 0-1 0 0,1 1 1 0 0,-1-1 0 0 0,1 0-1 0 0,-1 0 1 0 0,0 1 0 0 0,1-1-1 0 0,-1 1 1 0 0,0-1 0 0 0,1 1-1 0 0,1 1 1 0 0,21 13 63 0 0,-13-6-43 0 0,-1 1 0 0 0,1 1 0 0 0,-2 0 0 0 0,1 0 0 0 0,10 19 0 0 0,-9-15 112 0 0,25 29 0 0 0,-34-42 50 0 0,-2-2-180 0 0,0 1 0 0 0,0-1-1 0 0,0 1 1 0 0,1-1 0 0 0,-1 1-1 0 0,0-1 1 0 0,0 1 0 0 0,1-1 0 0 0,-1 1-1 0 0,0-1 1 0 0,0 1 0 0 0,1-1-1 0 0,-1 0 1 0 0,0 1 0 0 0,1-1 0 0 0,-1 0-1 0 0,1 1 1 0 0,-1-1 0 0 0,1 1-1 0 0,1 1 708 0 0,0-21-958 0 0,2 0 0 0 0,0 0 1 0 0,0 0-1 0 0,2 1 0 0 0,0 0 0 0 0,1 0 1 0 0,1 0-1 0 0,16-24 0 0 0,-14 27 125 0 0,0 1 1 0 0,1 0-1 0 0,0 1 0 0 0,25-22 0 0 0,-27 29 212 0 0,-1-1-1 0 0,1 1 1 0 0,0 0 0 0 0,1 1-1 0 0,-1 0 1 0 0,1 1 0 0 0,0 0-1 0 0,0 1 1 0 0,13-4 0 0 0,-4 2 119 0 0,-13 3-148 0 0,1 1 1 0 0,-1-1-1 0 0,1 1 1 0 0,-1 1-1 0 0,1-1 1 0 0,-1 1 0 0 0,1 0-1 0 0,-1 0 1 0 0,8 2-1 0 0,-10-1-19 0 0,4 1 3 0 0,10 10 32 0 0,-17-12-76 0 0,0 1 1 0 0,0 0 0 0 0,-1-1 0 0 0,1 1-1 0 0,0-1 1 0 0,-1 1 0 0 0,1 0 0 0 0,0 0-1 0 0,-1-1 1 0 0,1 1 0 0 0,-1 0 0 0 0,1 0-1 0 0,-1 0 1 0 0,0 0 0 0 0,1 0 0 0 0,-1 0-1 0 0,1 1 1 0 0,0 2 6 0 0,1 1 4 0 0,0 0 0 0 0,0 0 0 0 0,-1 1 0 0 0,1-1 0 0 0,-1 1 0 0 0,0-1 0 0 0,-1 1 1 0 0,0-1-1 0 0,0 11 0 0 0,-2 0 38 0 0,0 0 1 0 0,-5 16 0 0 0,-2 9 77 0 0,-7 24 13 0 0,10-43-53 0 0,-4 30 0 0 0,10-46-47 0 0,0 9-31 0 0,0-14-11 0 0,0 0-1 0 0,-1-1 0 0 0,1 1 1 0 0,0-1-1 0 0,0 1 1 0 0,0 0-1 0 0,0-1 0 0 0,0 1 1 0 0,0-1-1 0 0,1 1 0 0 0,-1-1 1 0 0,0 1-1 0 0,0 0 1 0 0,0-1-1 0 0,0 1 0 0 0,1-1 1 0 0,-1 1-1 0 0,1 0 1 0 0,2 4 43 0 0,8 11-38 0 0,-6-14-41 0 0,-3-2-11 0 0,1 2-154 0 0,0-1-1 0 0,0 0 1 0 0,0 0 0 0 0,0 0-1 0 0,0-1 1 0 0,0 1 0 0 0,0-1 0 0 0,0 1-1 0 0,0-1 1 0 0,4 0 0 0 0,16-3-4948 0 0,-4-2-1040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2:5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3 331 2759 0 0,'0'0'16246'0'0,"0"3"-15990"0"0,2 16 0 0 0,0 0 0 0 0,-2 0 0 0 0,-2 28 0 0 0,0 7 838 0 0,4 32-350 0 0,0-46-674 0 0,-1-1 0 0 0,-8 66 1 0 0,7-103-265 0 0</inkml:trace>
  <inkml:trace contextRef="#ctx0" brushRef="#br0" timeOffset="1">166 1 919 0 0,'0'0'80'0'0,"-10"11"-80"0"0,0-1 3328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2:5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3 375 10135 0 0,'-2'8'9300'0'0,"14"-17"-8166"0"0,17-18-1240 0 0,-12 7 374 0 0,-2-1-1 0 0,25-42 1 0 0,-26 38-152 0 0,2 1 0 0 0,19-23 0 0 0,-18 26-103 0 0,1 1 1 0 0,1 1 0 0 0,1 1-1 0 0,0 1 1 0 0,36-23-1 0 0,-40 32-23 0 0,0 4-33 0 0,-14 5 37 0 0,0-1 0 0 0,0 0 0 0 0,0 1 0 0 0,0 0 0 0 0,0-1 0 0 0,-1 1 0 0 0,1 0 1 0 0,0 0-1 0 0,0 0 0 0 0,-1 0 0 0 0,1 0 0 0 0,0 0 0 0 0,-1 0 0 0 0,1 1 0 0 0,-1-1 0 0 0,0 1 0 0 0,1-1 0 0 0,-1 1 1 0 0,0-1-1 0 0,0 1 0 0 0,1 2 0 0 0,3 5-3 0 0,0 1 1 0 0,6 16 0 0 0,-9-21 8 0 0,13 36 2 0 0,-2 0 0 0 0,-2 0 1 0 0,-2 1-1 0 0,4 46 0 0 0,-10-67 44 0 0,-1-11-42 0 0,-1 0-1 0 0,0 0 1 0 0,-1 0 0 0 0,-1 16 0 0 0,1-20 10 0 0,0-1 5 0 0,-6 17-15 0 0,4-16-204 0 0,1-5 4 0 0,0 0 0 0 0,1 0-1 0 0,-1 1 1 0 0,1-1 0 0 0,-1 0-1 0 0,1 0 1 0 0,0 1 0 0 0,0-1-1 0 0,-1 0 1 0 0,1 1 0 0 0,0-1-1 0 0,0 0 1 0 0,0 1 0 0 0,1-1-1 0 0,-1 0 1 0 0,0 1 0 0 0,0-1-1 0 0,1 2 1 0 0,4 5-1523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2:5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16 3679 0 0,'-1'-2'5960'0'0,"-1"1"-5484"0"0,1 0-1 0 0,0 0 1 0 0,0-1-1 0 0,0 1 1 0 0,-1 0-1 0 0,1 0 1 0 0,-1 1-1 0 0,1-1 1 0 0,0 0-1 0 0,-1 0 1 0 0,0 1-1 0 0,1-1 1 0 0,-1 1-1 0 0,1-1 1 0 0,-1 1-1 0 0,-3-1 1 0 0,2 1-295 0 0,-1 0 0 0 0,0 0 1 0 0,1 0-1 0 0,-1 1 1 0 0,0 0-1 0 0,1-1 1 0 0,-6 3-1 0 0,1 0-232 0 0,0 0 0 0 0,1 1-1 0 0,-1 0 1 0 0,1 0 0 0 0,0 1-1 0 0,-9 7 1 0 0,1 0 113 0 0,1 2-1 0 0,0 0 0 0 0,1 0 1 0 0,0 1-1 0 0,1 1 0 0 0,1 0 1 0 0,1 1-1 0 0,-14 28 0 0 0,18-28-50 0 0,1 1 36 0 0,3-10-40 0 0,3 0 46 0 0,-1-7-45 0 0,0-1-5 0 0,0 1 0 0 0,0-1 0 0 0,-1 1 0 0 0,1-1 0 0 0,0 1 0 0 0,0 0 0 0 0,0-1 0 0 0,0 1 0 0 0,0-1 0 0 0,0 1 0 0 0,0-1 0 0 0,0 1 0 0 0,0-1 0 0 0,1 1 0 0 0,-1 0 0 0 0,0-1 0 0 0,0 1 0 0 0,0-1 0 0 0,1 1 0 0 0,-1-1 0 0 0,0 1 0 0 0,1 0 0 0 0,13 13 117 0 0,-8-12-102 0 0,-2-2 1 0 0,1 2-7 0 0,1-2 0 0 0,-1 1 0 0 0,1-1 0 0 0,-1 1 0 0 0,1-1 0 0 0,-1-1 0 0 0,1 1 0 0 0,-1-1 0 0 0,0 0 0 0 0,8-2 0 0 0,-3 0 10 0 0,0-1-1 0 0,0 1 1 0 0,-1-2 0 0 0,14-7-1 0 0,-21 11-37 0 0,1-1 0 0 0,-1 1 0 0 0,1-1 0 0 0,-1 1 0 0 0,0-1 0 0 0,0 0 0 0 0,0 0 0 0 0,0 0 0 0 0,0 0 0 0 0,0-1 0 0 0,-1 1 0 0 0,1 0 0 0 0,-1-1 0 0 0,1 1 0 0 0,-1-1 0 0 0,0 0 0 0 0,0 1 0 0 0,0-1 0 0 0,-1 0 0 0 0,2-4 0 0 0,-3-5-57 0 0,0 11 69 0 0,0-1 0 0 0,0 1 1 0 0,0 0-1 0 0,0 0 0 0 0,0-1 0 0 0,0 1 1 0 0,0 0-1 0 0,-1 0 0 0 0,1 0 0 0 0,0 0 0 0 0,-1 0 1 0 0,1 1-1 0 0,0-1 0 0 0,-1 0 0 0 0,1 1 1 0 0,-1-1-1 0 0,0 0 0 0 0,1 1 0 0 0,-1 0 1 0 0,1-1-1 0 0,-1 1 0 0 0,1 0 0 0 0,-4 0 1 0 0,-1 0-9 0 0,0 0 1 0 0,1 0-1 0 0,-1 0 1 0 0,0 1 0 0 0,-7 2-1 0 0,7-2 6 0 0,0 0 1 0 0,1 1-1 0 0,-1 0 0 0 0,1 0 0 0 0,0 0 1 0 0,0 0-1 0 0,0 1 0 0 0,0 0 1 0 0,0 0-1 0 0,0 1 0 0 0,1-1 0 0 0,-5 6 1 0 0,1 3-54 0 0,7-9 3 0 0,0 0-1 0 0,1 1 1 0 0,-1-1 0 0 0,1 0-1 0 0,-1 1 1 0 0,1-1 0 0 0,0 0-1 0 0,0 1 1 0 0,1-1 0 0 0,-1 0-1 0 0,1 1 1 0 0,-1-1 0 0 0,1 0-1 0 0,0 0 1 0 0,0 0-1 0 0,1 0 1 0 0,-1 0 0 0 0,3 4-1 0 0,4 7-203 0 0,1 0 0 0 0,16 19 0 0 0,-12-16 172 0 0,3 6 105 0 0,-1 1 0 0 0,-1 0 1 0 0,-1 1-1 0 0,-1 0 0 0 0,12 41 0 0 0,-4-6 432 0 0,45 152 423 0 0,-55-170-814 0 0,37 161 100 0 0,-42-171-148 0 0,-1 0 1 0 0,-2 1-1 0 0,-1-1 0 0 0,-4 45 0 0 0,-6-11-14 0 0,4-32 122 0 0,1 1 0 0 0,0 42-1 0 0,5-65-101 0 0,0 0 0 0 0,0 0-1 0 0,1-1 1 0 0,1 1-1 0 0,0-1 1 0 0,0 1 0 0 0,1-1-1 0 0,1 0 1 0 0,0-1 0 0 0,9 16-1 0 0,24 28-1109 0 0,-37-52 75 0 0,-14-10-3160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2:5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427 219 1375 0 0,'-88'-48'64'0'0,"27"19"8"0"0,-4-3-72 0 0,-4-3 0 0 0,-2-2 0 0 0,-2-1 0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5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10591 0 0,'0'0'6464'0'0,"1"2"-5772"0"0,1 0-609 0 0,-1 0 0 0 0,1 0-1 0 0,0 0 1 0 0,0 0 0 0 0,0 0-1 0 0,0 0 1 0 0,0 0 0 0 0,0-1-1 0 0,0 1 1 0 0,0-1 0 0 0,1 0-1 0 0,-1 0 1 0 0,3 2 0 0 0,1-2 90 0 0,-1 1 0 0 0,0-1 0 0 0,1 0 1 0 0,-1 0-1 0 0,12 0 0 0 0,3-2 333 0 0,1-1-1 0 0,31-6 0 0 0,-41 6-375 0 0,156-37 1453 0 0,26-4-521 0 0,293-11-353 0 0,-430 50-763 0 0,61-6 32 0 0,137-12-29 0 0,-3-17 49 0 0,-49-12-138 0 0,-191 47-238 0 0,1 1-1 0 0,-1 1 1 0 0,1-1 0 0 0,18 0-1 0 0,-39 12-157 0 0,-20 10-55 0 0,-3 3-1308 0 0,24-15 1029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0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5 6911 0 0,'0'0'1003'0'0,"-3"0"413"0"0,-3-2-1080 0 0,0 1 0 0 0,0 0 1 0 0,-1 1-1 0 0,1-1 0 0 0,0 1 0 0 0,-1 1 0 0 0,1-1 1 0 0,0 1-1 0 0,-1 0 0 0 0,1 1 0 0 0,-11 3 0 0 0,-6 4 1998 0 0,-38 21 0 0 0,31-14-1783 0 0,-21 15-551 0 0,16-9 0 0 0,-110 78-39 0 0,80-53 12 0 0,49-35-35 0 0,-25 26 1 0 0,31-27-3 0 0,10-10 61 0 0,0-1-1 0 0,0 1 1 0 0,0-1-1 0 0,-1 1 1 0 0,1-1 0 0 0,0 1-1 0 0,0 0 1 0 0,0-1 0 0 0,0 1-1 0 0,0-1 1 0 0,0 1 0 0 0,0-1-1 0 0,0 1 1 0 0,0-1-1 0 0,0 1 1 0 0,0 0 0 0 0,0-1-1 0 0,0 1 1 0 0,0-1 0 0 0,1 1-1 0 0,0 0-2 0 0,0 1-1 0 0,1-1 1 0 0,-1 0-1 0 0,1 0 1 0 0,-1 0 0 0 0,1 0-1 0 0,-1-1 1 0 0,1 1-1 0 0,-1 0 1 0 0,1-1-1 0 0,0 1 1 0 0,-1-1 0 0 0,1 1-1 0 0,0-1 1 0 0,0 0-1 0 0,-1 0 1 0 0,4 0-1 0 0,32-1-57 0 0,-14-1 11 0 0,0 0-8 0 0,40 1-1 0 0,-10 3 168 0 0,1 4-1 0 0,0 1 1 0 0,-1 3 0 0 0,60 20-1 0 0,-95-23 77 0 0,-1 1 0 0 0,0 0 0 0 0,18 13 0 0 0,-33-20 122 0 0,-1 1-77 0 0,0 1-176 0 0,0-1 0 0 0,-1 0 0 0 0,0 0 0 0 0,1 0 1 0 0,-1 0-1 0 0,0 0 0 0 0,0 1 0 0 0,0-1 0 0 0,0 0 0 0 0,0 0 1 0 0,0 0-1 0 0,-1 0 0 0 0,1 1 0 0 0,-1-1 0 0 0,0 0 0 0 0,1 0 1 0 0,-1 0-1 0 0,-1 2 0 0 0,-1 0 6 0 0,-1 0 1 0 0,1 0 0 0 0,-1 0-1 0 0,0 0 1 0 0,0 0-1 0 0,0-1 1 0 0,0 1-1 0 0,-8 3 1 0 0,-40 20 83 0 0,37-21-111 0 0,-151 64-14 0 0,152-64-16 0 0,-41 20-24 0 0,-1-4 0 0 0,-76 20 0 0 0,116-38 24 0 0,-31 1 0 0 0,33-6-10 0 0,13 1-6 0 0,0-1 1 0 0,0 1 0 0 0,0-1-1 0 0,0 1 1 0 0,0-1 0 0 0,0 1 0 0 0,0-1-1 0 0,1 0 1 0 0,-1 1 0 0 0,0-1 0 0 0,0 0-1 0 0,0 0 1 0 0,1 0 0 0 0,-1 0 0 0 0,0 1-1 0 0,1-1 1 0 0,-1 0 0 0 0,1 0-1 0 0,-1 0 1 0 0,1 0 0 0 0,0 0 0 0 0,-1 0-1 0 0,1 0 1 0 0,0-1 0 0 0,0 1 0 0 0,0 0-1 0 0,0 0 1 0 0,-1 0 0 0 0,2 0 0 0 0,-1 0-1 0 0,0 0 1 0 0,0 0 0 0 0,0 0-1 0 0,0 0 1 0 0,1-2 0 0 0,1-3-161 0 0,-1 0 1 0 0,1 1-1 0 0,0-1 0 0 0,0 1 0 0 0,5-8 1 0 0,1 3-305 0 0,4-5-1057 0 0,-9 9-3672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1:0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246 124 14047 0 0,'0'0'1276'0'0,"-2"-1"-1049"0"0,0-1-122 0 0,1 0 0 0 0,-1 1 1 0 0,0-1-1 0 0,0 1 0 0 0,1 0 0 0 0,-1 0 1 0 0,0-1-1 0 0,0 1 0 0 0,0 0 0 0 0,0 1 1 0 0,-5-2-1 0 0,2 0 257 0 0,3 2-295 0 0,0-1 0 0 0,-1 1-1 0 0,1 0 1 0 0,-1 0-1 0 0,1 0 1 0 0,0 0 0 0 0,-1 0-1 0 0,1 0 1 0 0,-1 1 0 0 0,1-1-1 0 0,0 1 1 0 0,-1-1 0 0 0,1 1-1 0 0,-4 2 1 0 0,2-1-28 0 0,-1 1-1 0 0,0-1 1 0 0,1 1 0 0 0,-1 0 0 0 0,-3 4-1 0 0,2-1-16 0 0,0 1-1 0 0,0-1 0 0 0,1 1 1 0 0,0 0-1 0 0,0 0 0 0 0,1 1 1 0 0,-4 7-1 0 0,-20 59-37 0 0,6-12 21 0 0,-12 29-5 0 0,29-78 0 0 0,-1 7 0 0 0,5-10 3 0 0,0 0 0 0 0,1 0-1 0 0,1 18 1 0 0,0-27 12 0 0,-1 1 1 0 0,1 0-1 0 0,-1 0 1 0 0,1 0-1 0 0,0 0 1 0 0,-1-1-1 0 0,1 1 1 0 0,0 0-1 0 0,0-1 1 0 0,0 1-1 0 0,0-1 1 0 0,1 1-1 0 0,-1-1 1 0 0,0 1-1 0 0,1-1 1 0 0,-1 0-1 0 0,1 0 1 0 0,-1 1-1 0 0,4 0 1 0 0,-1 1 36 0 0,1-1 0 0 0,-1 0 0 0 0,1 0 0 0 0,0-1 0 0 0,8 2 1 0 0,-3-1 12 0 0,0-2 1 0 0,-1 1 0 0 0,1-1-1 0 0,0-1 1 0 0,-1 0 0 0 0,1 0 0 0 0,0-1-1 0 0,-1 0 1 0 0,1-1 0 0 0,-1 0 0 0 0,0 0-1 0 0,12-7 1 0 0,0-1-44 0 0,-1 0 1 0 0,0-2-1 0 0,-1 0 1 0 0,18-17-1 0 0,-22 16 14 0 0,0 0-1 0 0,-1 0 0 0 0,-1-2 1 0 0,16-23-1 0 0,-23 30 69 0 0,-1 1 1 0 0,0-1-1 0 0,-1 0 1 0 0,0 0-1 0 0,0 0 1 0 0,-1-1-1 0 0,0 0 0 0 0,0 1 1 0 0,-2-1-1 0 0,3-20 1 0 0,-4 26-63 0 0,-1-1 1 0 0,1 1 0 0 0,-1-1 0 0 0,0 0-1 0 0,0 1 1 0 0,0-1 0 0 0,-1 1 0 0 0,0 0-1 0 0,1-1 1 0 0,-1 1 0 0 0,-5-7 0 0 0,2 5-47 0 0,1 0-1 0 0,-1 0 1 0 0,-1 1 0 0 0,1 0 0 0 0,-1 0 0 0 0,-10-8 0 0 0,3 5-129 0 0,-1 1 0 0 0,1 0 0 0 0,-1 1 1 0 0,0 0-1 0 0,-1 1 0 0 0,-24-5 0 0 0,26 8 10 0 0,-1-1-132 0 0,-1 0 0 0 0,1-1 0 0 0,-23-8 1 0 0,35 10 134 0 0,0 1 1 0 0,0-1 0 0 0,0 1 0 0 0,0-1-1 0 0,0 0 1 0 0,1 1 0 0 0,-1-1 0 0 0,0 0 0 0 0,1 0-1 0 0,0 0 1 0 0,-2-3 0 0 0,-10-23-2450 0 0,11 23 1401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2:5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36 5983 0 0,'0'0'542'0'0,"-1"-1"-446"0"0,-14-14 260 0 0,11 10-100 0 0,-9-9 12158 0 0,14 16-12267 0 0,7 16-148 0 0,-1-1-1 0 0,-1 1 1 0 0,-1 0 0 0 0,5 27-1 0 0,6 80-58 0 0,-12-80 76 0 0,3 55 71 0 0,-3 1 0 0 0,-6 0 0 0 0,-26 192 0 0 0,26-280-73 0 0,-3 16 28 0 0,1 1 0 0 0,1 49 0 0 0,5-54-94 0 0,0-20 16 0 0,0-2 0 0 0,-1 0-72 0 0,8 7-1438 0 0,-8-8-68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2:5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12959 0 0,'0'0'1172'0'0,"-3"0"-966"0"0,2 0-202 0 0,-1-1-1 0 0,0 1 1 0 0,0 0 0 0 0,0 1 0 0 0,0-1 0 0 0,0 0 0 0 0,0 0 0 0 0,0 1 0 0 0,0-1-1 0 0,0 1 1 0 0,1 0 0 0 0,-1 0 0 0 0,0-1 0 0 0,-3 3 0 0 0,2 0 81 0 0,-1-1 0 0 0,1 1 1 0 0,0 0-1 0 0,0 0 0 0 0,0 0 0 0 0,-3 6 1 0 0,-3 5 365 0 0,1 0 1 0 0,-11 26 0 0 0,15-32-373 0 0,-11 31 239 0 0,1 0 0 0 0,2 1 0 0 0,2 1 1 0 0,-8 61-1 0 0,0 169 606 0 0,24-35-494 0 0,0-14-243 0 0,-8-160-116 0 0,-4-1 0 0 0,-2 0 0 0 0,-2 0 1 0 0,-24 73-1 0 0,22-82 214 0 0,12-50-23 0 0,4-16-245 0 0,19-63-3582 0 0,-13 43-2669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2:5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15343 0 0,'0'0'1394'0'0,"3"2"-1150"0"0,4 1-192 0 0,-1 0 0 0 0,1 0 0 0 0,0-1 0 0 0,0 1 0 0 0,0-1 0 0 0,0-1 0 0 0,0 1 0 0 0,0-1 0 0 0,8 0 0 0 0,13-1 326 0 0,30-3 0 0 0,-21 0 38 0 0,-31 3-354 0 0,154-2 1460 0 0,-139 3-1381 0 0,0 1-1 0 0,0 2 1 0 0,1 0-1 0 0,-2 1 1 0 0,30 11 0 0 0,-41-13-224 0 0,-1 0 0 0 0,0 1 0 0 0,0-1 0 0 0,14 11 0 0 0,-6-3-2169 0 0,-13-10 1017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3:0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16847 0 0,'-3'1'770'0'0,"-25"7"254"0"0,9-3-991 0 0,16-2-29 0 0,1-1 12 0 0,-1 0 19 0 0,0 0 0 0 0,0 0 0 0 0,1 1 0 0 0,-1-1-1 0 0,1 1 1 0 0,-1-1 0 0 0,1 1 0 0 0,0 0 0 0 0,0 0 0 0 0,0 0 0 0 0,1 0 0 0 0,-2 4 0 0 0,-2 4-13 0 0,-6 23 0 0 0,11-31-23 0 0,-7 25-16 0 0,2 1 0 0 0,2 0 0 0 0,0 1 0 0 0,2-1 0 0 0,1 0 0 0 0,1 0 0 0 0,9 48 0 0 0,-7-59 17 0 0,8 22-1 0 0,-9-33 3 0 0,0-1 1 0 0,0 0-1 0 0,1 1 1 0 0,0-1-1 0 0,1 0 1 0 0,5 7-1 0 0,-7-11 30 0 0,0 0 1 0 0,0 0-1 0 0,0 0 0 0 0,0 0 0 0 0,0-1 0 0 0,1 1 1 0 0,-1-1-1 0 0,1 0 0 0 0,-1 0 0 0 0,0 0 0 0 0,1 0 1 0 0,0 0-1 0 0,-1 0 0 0 0,1-1 0 0 0,0 1 0 0 0,-1-1 1 0 0,1 1-1 0 0,0-1 0 0 0,0 0 0 0 0,-1 0 0 0 0,1-1 1 0 0,0 1-1 0 0,-1-1 0 0 0,1 1 0 0 0,0-1 0 0 0,4-1 1 0 0,2-2 210 0 0,1 0 0 0 0,-1-1 0 0 0,0 0 0 0 0,-1 0 0 0 0,14-11 0 0 0,-10 7-114 0 0,-1 0-1 0 0,-1 0 1 0 0,1-2-1 0 0,-2 1 1 0 0,1-1-1 0 0,-2 0 1 0 0,10-15-1 0 0,-14 18-70 0 0,-1 0 0 0 0,1 1 0 0 0,-1-1 0 0 0,0 0 0 0 0,-1 0 0 0 0,0-1 0 0 0,-1 1 0 0 0,1 0 0 0 0,-1-1 0 0 0,-1 1 0 0 0,0-1 0 0 0,0 1 0 0 0,-2-13 0 0 0,-1 4-77 0 0,0 1 1 0 0,-1 0-1 0 0,-1 0 0 0 0,0 0 1 0 0,-1 0-1 0 0,-1 1 0 0 0,-1 0 1 0 0,-14-21-1 0 0,19 32-29 0 0,0 0-1 0 0,0 0 0 0 0,-1 0 1 0 0,1 1-1 0 0,-1 0 0 0 0,0-1 1 0 0,0 1-1 0 0,-1 1 0 0 0,1-1 1 0 0,0 1-1 0 0,-9-4 1 0 0,5 4-122 0 0,1 0 0 0 0,-1 0 0 0 0,0 0 0 0 0,0 1 0 0 0,0 0 0 0 0,-10 1 0 0 0,7-2-2330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3:00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8287 0 0,'0'0'8348'0'0,"0"4"-7910"0"0,-14 177 2146 0 0,-1 6-2114 0 0,17-153-1810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3:0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11 15031 0 0,'0'0'1358'0'0,"-1"-1"-1118"0"0,-3 0-187 0 0,0-1 1 0 0,-1 0-1 0 0,1 1 1 0 0,0 0 0 0 0,0 0-1 0 0,-1 0 1 0 0,1 1-1 0 0,0-1 1 0 0,-1 1 0 0 0,1 0-1 0 0,-1 0 1 0 0,1 1-1 0 0,0-1 1 0 0,-8 3 0 0 0,-6 2 203 0 0,1 0 0 0 0,-23 10 1 0 0,20-7-88 0 0,8-3-74 0 0,-1 0 1 0 0,2 1 0 0 0,-1 0 0 0 0,1 0-1 0 0,-12 10 1 0 0,-27 23-1 0 0,-60 53-20 0 0,100-80-76 0 0,3 2 0 0 0,5-1 0 0 0,9 0 0 0 0,-3-10-7 0 0,-1 0 0 0 0,1 0-1 0 0,0 0 1 0 0,0-1-1 0 0,0 0 1 0 0,0 0 0 0 0,0 0-1 0 0,0 0 1 0 0,1-1 0 0 0,-1 1-1 0 0,1-1 1 0 0,6 1 0 0 0,6 0-78 0 0,34 1 0 0 0,-18-4 1 0 0,0 2 0 0 0,-1 2 0 0 0,53 10 0 0 0,-74-11 69 0 0,-1 1 1 0 0,0 1 0 0 0,1 0 0 0 0,-1 0-1 0 0,-1 1 1 0 0,1 0 0 0 0,-1 1-1 0 0,0 0 1 0 0,0 0 0 0 0,0 1-1 0 0,-1 0 1 0 0,0 0 0 0 0,0 1 0 0 0,11 16-1 0 0,-15-18 61 0 0,0 0 1 0 0,0 0-1 0 0,-1 0 0 0 0,1 1 0 0 0,-2 0 1 0 0,1 0-1 0 0,-1 0 0 0 0,0 0 0 0 0,0 0 0 0 0,-1 0 1 0 0,0 0-1 0 0,0 1 0 0 0,-1-1 0 0 0,0 0 1 0 0,0 0-1 0 0,0 1 0 0 0,-3 10 0 0 0,2-15 49 0 0,0 1 1 0 0,0-1-1 0 0,0 0 0 0 0,-1 1 0 0 0,1-1 0 0 0,-1 0 0 0 0,0 0 1 0 0,0 0-1 0 0,0 0 0 0 0,0 0 0 0 0,0 0 0 0 0,-1 0 0 0 0,1-1 0 0 0,-6 5 1 0 0,1-4 1 0 0,1 1 0 0 0,-1-1 0 0 0,1 0 0 0 0,-1 0 0 0 0,0-1 0 0 0,-10 3 0 0 0,-1-1-47 0 0,-1-1 0 0 0,-1 0 1 0 0,1-2-1 0 0,0 0 0 0 0,-20-2 0 0 0,-95-16 49 0 0,125 16-89 0 0,-1-1 0 0 0,1 0 0 0 0,0-1 0 0 0,0 0-1 0 0,1 0 1 0 0,-1 0 0 0 0,1-1 0 0 0,-11-7 0 0 0,19 11-26 0 0,-1-1 0 0 0,0 0 0 0 0,0 1 0 0 0,0-1 0 0 0,1 0 0 0 0,-1 0 0 0 0,1 1 0 0 0,-1-1 0 0 0,0 0 0 0 0,1 0 0 0 0,-1 0 0 0 0,1 0 0 0 0,0 0 0 0 0,-1 0 1 0 0,1 0-1 0 0,0 0 0 0 0,-1 0 0 0 0,1 0 0 0 0,0 0 0 0 0,0 0 0 0 0,0 0 0 0 0,0 0 0 0 0,0 0 0 0 0,0-1 0 0 0,1 0-116 0 0,-1 0 1 0 0,1 1-1 0 0,0-1 1 0 0,-1 0 0 0 0,1 1-1 0 0,0-1 1 0 0,0 1-1 0 0,0-1 1 0 0,0 1-1 0 0,0 0 1 0 0,0-1 0 0 0,2 0-1 0 0,10-8-1644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3:0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22 7367 0 0,'0'-2'568'0'0,"-1"0"-375"0"0,-1-3-158 0 0,1-8 3755 0 0,-10 24-1817 0 0,7-6-1805 0 0,0 1 1 0 0,1-1-1 0 0,0 1 0 0 0,0 0 0 0 0,0 0 1 0 0,1 0-1 0 0,0 0 0 0 0,-3 13 0 0 0,-5 55 587 0 0,9-60-639 0 0,-8 109 439 0 0,10 206-1 0 0,6-246-522 0 0,3-1 0 0 0,4 0-1 0 0,36 115 1 0 0,-50-196-31 0 0,30 105 91 0 0,-28-91-86 0 0,1 0 1 0 0,-2 0-1 0 0,0 0 1 0 0,-1 0 0 0 0,-2 19-1 0 0,2-28-392 0 0,-5 21 402 0 0,4-25-609 0 0,1 0 1 0 0,-1-1-1 0 0,0 1 1 0 0,0 0-1 0 0,0-1 1 0 0,0 1 0 0 0,0-1-1 0 0,-2 3 1 0 0,-5 4-4562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3:02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9215 0 0,'0'0'1211'0'0,"4"-1"22"0"0,88 2 4680 0 0,-32 1-4639 0 0,-41-2-989 0 0,43 0 1148 0 0,120-14-1 0 0,54-31-797 0 0,-227 43-823 0 0,1 1-1 0 0,-1 0 1 0 0,0 0 0 0 0,1 1 0 0 0,-1 1-1 0 0,1-1 1 0 0,-1 2 0 0 0,0-1-1 0 0,1 1 1 0 0,-1 0 0 0 0,15 7-1 0 0,-11 0-4507 0 0,-10-5 2972 0 0,10 8-4300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5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23 8751 0 0,'1'-2'399'0'0,"6"-16"378"0"0,-6 16 486 0 0,-9 1 2181 0 0,6 2-3289 0 0,0-1 0 0 0,-1 1 0 0 0,1-1 1 0 0,0 1-1 0 0,0 0 0 0 0,0 0 0 0 0,0 0 0 0 0,0 0 0 0 0,0 0 0 0 0,0 0 0 0 0,0 1 1 0 0,0-1-1 0 0,0 1 0 0 0,1-1 0 0 0,-1 1 0 0 0,1 0 0 0 0,-1-1 0 0 0,-1 4 1 0 0,-4 6-148 0 0,-13 23-1 0 0,16-26 187 0 0,-92 205 15 0 0,18 10 78 0 0,27-74-199 0 0,24-83-194 0 0,-59 108 0 0 0,67-139 21 0 0,-2-1-1 0 0,-1-1 0 0 0,-2 0 1 0 0,-35 37-1 0 0,50-61 83 0 0,-18 20-78 0 0,25-27-8 0 0,3-4-379 0 0,0 0 395 0 0,-1 0 0 0 0,1 0-1 0 0,0 0 1 0 0,0 0 0 0 0,0 1 0 0 0,0-1 0 0 0,1-2-1 0 0,-1 3 4 0 0,58-84-1311 0 0,-16 25 801 0 0,6-5 197 0 0,61-63 1 0 0,-92 107 377 0 0,-7 10 104 0 0,-1 0 0 0 0,1 1-1 0 0,20-14 1 0 0,-27 20 61 0 0,1 1 0 0 0,0 1 0 0 0,-1-1 0 0 0,1 1 1 0 0,0 0-1 0 0,0 0 0 0 0,0 0 0 0 0,1 1 0 0 0,-1 0 0 0 0,0 0 0 0 0,0 0 0 0 0,11 0 0 0 0,-13 1-91 0 0,0 1 0 0 0,-1-1 1 0 0,1 1-1 0 0,-1-1 0 0 0,0 1 0 0 0,1 0 0 0 0,-1 0 0 0 0,0 0 0 0 0,1 1 0 0 0,-1-1 1 0 0,0 0-1 0 0,0 1 0 0 0,0 0 0 0 0,0-1 0 0 0,0 1 0 0 0,0 0 0 0 0,-1 0 0 0 0,1 0 0 0 0,-1 0 1 0 0,1 0-1 0 0,-1 0 0 0 0,0 1 0 0 0,1-1 0 0 0,-1 0 0 0 0,-1 1 0 0 0,1-1 0 0 0,0 1 0 0 0,0 3 1 0 0,2 8 201 0 0,-1-1 1 0 0,0 0 0 0 0,-1 1 0 0 0,-1 14 0 0 0,0-23-150 0 0,-2 37 325 0 0,-13 70 1 0 0,-1 3-567 0 0,11-75-238 0 0,0-23-5345 0 0,2-8-477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3:0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63 600 2759 0 0,'-2'2'490'0'0,"-2"3"980"0"0,3-4-1014 0 0,1-1 0 0 0,-1 1 0 0 0,0-1 1 0 0,1 0-1 0 0,-1 1 0 0 0,1-1 0 0 0,-1 0 0 0 0,0 0 0 0 0,1 1 0 0 0,-1-1 1 0 0,0 0-1 0 0,1 0 0 0 0,-1 0 0 0 0,0 0 0 0 0,0 0 0 0 0,1 0 1 0 0,-1 0-1 0 0,0 0 0 0 0,1 0 0 0 0,-2-1 0 0 0,-9-5-285 0 0,8 2 82 0 0,1 1 1 0 0,-1-1 0 0 0,0 0 0 0 0,1 0 0 0 0,0 0-1 0 0,0 0 1 0 0,0 0 0 0 0,1 0 0 0 0,-1 0 0 0 0,1-1-1 0 0,-1-6 1 0 0,-1-7 658 0 0,1-28 1 0 0,1 33-581 0 0,1-6 336 0 0,2 0-1 0 0,5-33 1 0 0,-4 34-258 0 0,0-1-1 0 0,0-34 1 0 0,-4 38-294 0 0,1 1 1 0 0,1-1-1 0 0,4-22 0 0 0,-4 31-115 0 0,0 0 0 0 0,1 0 1 0 0,0 1-1 0 0,0-1 0 0 0,0 0 1 0 0,1 1-1 0 0,0 0 0 0 0,0-1 0 0 0,0 1 1 0 0,0 0-1 0 0,6-6 0 0 0,69-60-174 0 0,-63 59-224 0 0,0 1-1 0 0,1 0 1 0 0,27-12 0 0 0,-16 13-2311 0 0,-24 9 1146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3:0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53 202 6447 0 0,'0'0'586'0'0,"-2"1"-486"0"0,-1 0 296 0 0,1 1 0 0 0,-1-1 0 0 0,1 1 0 0 0,0 0 0 0 0,0 0 0 0 0,0 0 1 0 0,0 0-1 0 0,0 0 0 0 0,0 0 0 0 0,0 0 0 0 0,0 1 0 0 0,1-1 0 0 0,0 1 0 0 0,-1-1 1 0 0,1 1-1 0 0,0-1 0 0 0,0 1 0 0 0,-1 3 0 0 0,2-4-374 0 0,-5 20 411 0 0,1 1 0 0 0,0-1 0 0 0,2 1 0 0 0,1-1 1 0 0,1 1-1 0 0,1-1 0 0 0,1 1 0 0 0,8 38 0 0 0,-8-54-307 0 0,0-1 0 0 0,0 0-1 0 0,1 1 1 0 0,0-1 0 0 0,1 0-1 0 0,6 10 1 0 0,-8-14 160 0 0,5-2-74 0 0,0-1 0 0 0,0 0 0 0 0,0-1 0 0 0,0 1 0 0 0,-1-1 0 0 0,1-1 0 0 0,0 1 1 0 0,-1-1-1 0 0,0 0 0 0 0,0-1 0 0 0,10-6 0 0 0,5-6 445 0 0,33-32 0 0 0,-45 39-565 0 0,0 0-53 0 0,-1 0 0 0 0,1-1 0 0 0,-2 0 0 0 0,0-1 0 0 0,0 0 0 0 0,-1 0 0 0 0,0-1 0 0 0,-1 1 0 0 0,8-25 0 0 0,-3-4 3 0 0,9-72-1 0 0,-15 76-27 0 0,-1 21-134 0 0,-1 1 1 0 0,9-23-1 0 0,-9 31-461 0 0,1-1 0 0 0,-1 2 0 0 0,2-1 0 0 0,-1 0-1 0 0,0 0 1 0 0,1 1 0 0 0,9-10 0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3:0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136 254 1839 0 0,'1'3'134'0'0,"4"7"-474"0"0,-3-7 2250 0 0,1 1-1 0 0,-1-1 1 0 0,0 0 0 0 0,1 0-1 0 0,0 0 1 0 0,6 4 0 0 0,6 2 402 0 0,-13-8-2083 0 0,1 0 0 0 0,-1-1 1 0 0,1 1-1 0 0,0-1 1 0 0,-1 0-1 0 0,1 0 1 0 0,0 0-1 0 0,-1 0 0 0 0,1 0 1 0 0,4-1-1 0 0,-5 1-131 0 0,4-1 346 0 0,1 0-1 0 0,0 0 1 0 0,11-3 0 0 0,-3 0 22 0 0,18-3 66 0 0,-7 5-444 0 0,-17-1-98 0 0,6-4 16 0 0,12-6-6 0 0,-20 5 0 0 0,-1 2 0 0 0,6-8 0 0 0,0-1 0 0 0,18-30 0 0 0,-10 14 0 0 0,-16 25 0 0 0,0 0 0 0 0,0 0 0 0 0,-1-1 0 0 0,1 1 0 0 0,3-13 0 0 0,-6 15 0 0 0,-1 0 0 0 0,1 0 0 0 0,0 0 0 0 0,-1 0 0 0 0,0 0 0 0 0,0 0 0 0 0,0 0 0 0 0,-1 0 0 0 0,1 0 0 0 0,-1 0 0 0 0,0 0 0 0 0,0 0 0 0 0,0 0 0 0 0,-3-5 0 0 0,-3-1-12 0 0,4 8 7 0 0,-1 0 1 0 0,1 0-1 0 0,-1 0 0 0 0,0 1 1 0 0,0-1-1 0 0,1 1 0 0 0,-1 0 1 0 0,0 0-1 0 0,0 0 0 0 0,0 0 1 0 0,0 1-1 0 0,0 0 0 0 0,0 0 1 0 0,0 0-1 0 0,0 0 0 0 0,0 1 1 0 0,0-1-1 0 0,0 1 0 0 0,0 0 1 0 0,-7 3-1 0 0,-7 2-17 0 0,1 2-1 0 0,0 0 1 0 0,-18 11 0 0 0,30-16 21 0 0,-16 9-15 0 0,-1 1-1 0 0,2 1 1 0 0,0 1-1 0 0,1 1 1 0 0,0 1-1 0 0,1 0 1 0 0,1 1 0 0 0,-25 35-1 0 0,26-29 1 0 0,1 1 0 0 0,2 1-1 0 0,-20 50 1 0 0,27-61 16 0 0,2 0 1 0 0,0 1 0 0 0,1-1-1 0 0,0 0 1 0 0,1 1-1 0 0,1 0 1 0 0,1-1 0 0 0,2 30-1 0 0,0-36-5 0 0,0 0 0 0 0,1 1 1 0 0,0-1-1 0 0,1 0 0 0 0,-1-1 0 0 0,2 1 0 0 0,-1-1 0 0 0,1 1 1 0 0,1-2-1 0 0,8 12 0 0 0,-6-11-3 0 0,-1 1-1 0 0,2-1 1 0 0,-1-1 0 0 0,1 1-1 0 0,0-1 1 0 0,0-1 0 0 0,1 0-1 0 0,15 7 1 0 0,-12-8 25 0 0,1 0 0 0 0,0-1 0 0 0,0-1 0 0 0,0 0 0 0 0,0-1 0 0 0,0 0 0 0 0,1-1 0 0 0,-1-1 0 0 0,19-1 0 0 0,-13-2 119 0 0,1 0 0 0 0,-1-1 1 0 0,1-1-1 0 0,-2-1 1 0 0,35-15-1 0 0,57-23-2066 0 0,-96 40-5728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3:0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4607 0 0,'0'0'208'0'0,"-25"8"21080"0"0,25-7-21248 0 0,1 0-1 0 0,-1 0 0 0 0,1 0 1 0 0,0 0-1 0 0,-1 0 1 0 0,1 0-1 0 0,0 0 1 0 0,0 0-1 0 0,0-1 1 0 0,-1 1-1 0 0,2 1 0 0 0,0 0 71 0 0,1-1-13 0 0,6 4-104 0 0,-7-3-431 0 0,1-2-193 0 0,7 0-1606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2:5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6 2759 0 0,'2'-6'15960'0'0,"-4"12"-15901"0"0,1 1-1 0 0,-1-1 1 0 0,-1 0-1 0 0,1 0 1 0 0,-1-1-1 0 0,0 1 0 0 0,0-1 1 0 0,-1 1-1 0 0,-7 8 1 0 0,-6 5 20 0 0,-23 20 1 0 0,21-22-80 0 0,-48 49 32 0 0,-74 96 0 0 0,99-109-32 0 0,3 2 0 0 0,-52 92 0 0 0,84-133 0 0 0,0 0 0 0 0,0 0 0 0 0,1 0 0 0 0,-6 23 0 0 0,10-32 0 0 0,1 0 0 0 0,1 0 0 0 0,-1 0 0 0 0,1 0 0 0 0,0 0 0 0 0,0 0 0 0 0,0 0 0 0 0,1 0 0 0 0,0 0 0 0 0,0 0 0 0 0,0 0 0 0 0,0-1 0 0 0,1 1 0 0 0,0 0 0 0 0,2 4 0 0 0,1-1 4 0 0,0 0-1 0 0,0 0 1 0 0,0-1-1 0 0,1 0 1 0 0,0 0-1 0 0,1 0 1 0 0,9 7-1 0 0,4 2 198 0 0,30 15 0 0 0,16 12 433 0 0,-55-34-528 0 0,0 0-29 0 0,-7-6-22 0 0,8 3-45 0 0,0-1-102 0 0,-9-4-393 0 0,7-9-2076 0 0,-2-1-3909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2:5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1058 5063 0 0,'-9'9'11946'0'0,"23"-9"-11292"0"0,-10-1-576 0 0,-1 0 0 0 0,1 0-1 0 0,0 0 1 0 0,-1-1 0 0 0,1 1-1 0 0,-1-1 1 0 0,0 0 0 0 0,1 0 0 0 0,-1 0-1 0 0,0 0 1 0 0,0-1 0 0 0,0 1-1 0 0,-1-1 1 0 0,6-5 0 0 0,1-5 104 0 0,0 1 0 0 0,10-20 1 0 0,-9 15-82 0 0,63-119 392 0 0,-4 6-272 0 0,-11 32-139 0 0,105-186 36 0 0,-150 260-128 0 0,-12 22-46 0 0,-2 6-8 0 0,-15 113 49 0 0,-1-1 16 0 0,8 53-6 0 0,9-138-14 0 0,2 0 1 0 0,2 1-1 0 0,9 41 0 0 0,1-15 19 0 0,6 64 0 0 0,-17-108 0 0 0,-1-2 11 0 0,-1-10 502 0 0,5-12-195 0 0,-3 7-256 0 0,10-18 137 0 0,0 0-1 0 0,-2-1 0 0 0,9-24 1 0 0,-1 5-23 0 0,110-204 590 0 0,-126 239-763 0 0,292-489 474 0 0,-219 353-862 0 0,-74 138 44 0 0,3-6 467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2:57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29 6911 0 0,'0'0'7579'0'0,"-2"-1"-7012"0"0,1 0-506 0 0,-1 1 1 0 0,0-1 0 0 0,1 1-1 0 0,-1 0 1 0 0,1-1 0 0 0,-1 1-1 0 0,0 0 1 0 0,1 0 0 0 0,-1 0-1 0 0,1 0 1 0 0,-1 0 0 0 0,0 1-1 0 0,1-1 1 0 0,-1 0-1 0 0,1 1 1 0 0,-1-1 0 0 0,1 1-1 0 0,-1 0 1 0 0,1-1 0 0 0,-1 1-1 0 0,1 0 1 0 0,0 0 0 0 0,-2 1-1 0 0,-3 1-26 0 0,1 1-1 0 0,0 0 1 0 0,0 0-1 0 0,0 0 1 0 0,-5 7-1 0 0,-44 68 324 0 0,45-63-310 0 0,-42 78-38 0 0,35-59-10 0 0,12-19 0 0 0,5 0 22 0 0,0-15-6 0 0,-1 1 0 0 0,1-1 0 0 0,0 0 1 0 0,-1 1-1 0 0,1-1 0 0 0,0 1 1 0 0,0-1-1 0 0,0 0 0 0 0,0 0 0 0 0,0 0 1 0 0,0 0-1 0 0,0 1 0 0 0,1-1 1 0 0,-1-1-1 0 0,0 1 0 0 0,1 0 0 0 0,-1 0 1 0 0,3 1-1 0 0,-1-1 18 0 0,-1-1-1 0 0,1 1 1 0 0,0-1-1 0 0,0 1 1 0 0,-1-1-1 0 0,1 0 0 0 0,0 0 1 0 0,0 0-1 0 0,5-1 1 0 0,0-1 70 0 0,-1 0-1 0 0,1 0 1 0 0,-1-1 0 0 0,1 0 0 0 0,-1-1-1 0 0,11-6 1 0 0,-1-2 108 0 0,-2-1 0 0 0,20-20 0 0 0,2-1 3 0 0,-29 28-192 0 0,0-2 1 0 0,-1 1-1 0 0,0-1 0 0 0,0 0 1 0 0,-1-1-1 0 0,1 1 0 0 0,7-17 1 0 0,-12 20-16 0 0,0 0 1 0 0,0 0 0 0 0,0 0-1 0 0,-1-1 1 0 0,0 1 0 0 0,0 0-1 0 0,0-1 1 0 0,0 0 0 0 0,-1 1-1 0 0,0-1 1 0 0,0 1 0 0 0,-1-1-1 0 0,1 1 1 0 0,-1-1 0 0 0,-3-10-1 0 0,3 15-15 0 0,0-1-1 0 0,0 0 0 0 0,0 0 1 0 0,0 1-1 0 0,0-1 0 0 0,0 0 1 0 0,0 1-1 0 0,-1-1 0 0 0,1 1 1 0 0,0 0-1 0 0,-1-1 0 0 0,1 1 1 0 0,-1 0-1 0 0,0 0 0 0 0,-2-2 1 0 0,-31-10-485 0 0,28 12 186 0 0,1-1-1 0 0,0-1 1 0 0,-7-3-1 0 0,11 5-63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2:5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61 16271 0 0,'14'-39'1470'0'0,"-14"38"-1458"0"0,0 0 0 0 0,0 1 0 0 0,1-1 0 0 0,-1 1 1 0 0,0-1-1 0 0,0 0 0 0 0,0 1 0 0 0,0-1 0 0 0,0 1 0 0 0,0-1 1 0 0,0 0-1 0 0,0 1 0 0 0,0-1 0 0 0,0 1 0 0 0,0-1 1 0 0,0 0-1 0 0,0 1 0 0 0,0-1 0 0 0,0 1 0 0 0,-1-1 1 0 0,1 0-1 0 0,0 1 0 0 0,-1-1 0 0 0,1 1 0 0 0,0-1 1 0 0,-1 1-1 0 0,1-1 0 0 0,0 1 0 0 0,-1-1 0 0 0,1 1 1 0 0,-1 0-1 0 0,1-1 0 0 0,-1 1 0 0 0,1-1 0 0 0,-1 1 1 0 0,1 0-1 0 0,-1 0 0 0 0,0-1 0 0 0,1 1 0 0 0,-1 0 0 0 0,1 0 1 0 0,-1 0-1 0 0,0 0 0 0 0,1-1 0 0 0,-1 1 0 0 0,1 0 1 0 0,-1 0-1 0 0,0 0 0 0 0,1 0 0 0 0,-1 0 0 0 0,0 1 1 0 0,1-1-1 0 0,-1 0 0 0 0,1 0 0 0 0,-2 1 0 0 0,1-1 136 0 0,-7 0-5 0 0,0 1 1 0 0,0 1-1 0 0,0-1 0 0 0,0 1 0 0 0,0 1 1 0 0,0-1-1 0 0,1 1 0 0 0,-1 0 0 0 0,1 1 0 0 0,0 0 1 0 0,0 0-1 0 0,0 1 0 0 0,1 0 0 0 0,0 0 1 0 0,0 0-1 0 0,0 1 0 0 0,0 0 0 0 0,-5 7 1 0 0,-5 8-92 0 0,1 2 0 0 0,1 0 1 0 0,1 0-1 0 0,1 1 1 0 0,1 1-1 0 0,-13 44 0 0 0,-28 165-101 0 0,22-87 70 0 0,10-70-95 0 0,-3-1-1 0 0,-61 133 0 0 0,-32-3 14 0 0,99-178 58 0 0,-15 22-28 0 0,8-21-2731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2:5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12959 0 0,'0'0'1486'0'0,"1"-1"-906"0"0,24-10 773 0 0,1 2 1 0 0,42-11-1 0 0,2 0-175 0 0,80-31 805 0 0,58-20-190 0 0,-68 30-4365 0 0,-122 35-2770 0 0,-3-1-1608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2:5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8 2303 0 0,'3'-7'12991'0'0,"-1"13"-12896"0"0,0 0 0 0 0,0 1 0 0 0,-1-1 0 0 0,1 1 1 0 0,-1-1-1 0 0,-1 1 0 0 0,1 0 0 0 0,-1-1 0 0 0,0 1 0 0 0,-2 10 0 0 0,-2 11 42 0 0,-8 29-1 0 0,-1-9-96 0 0,-2-1 1 0 0,-27 58-1 0 0,-57 84-429 0 0,-81 78-504 0 0,144-216 840 0 0,3-7 53 0 0,-44 45 0 0 0,8-8-138 0 0,68-80-45 0 0,7-11-786 0 0,-3 5 850 0 0,9-15-240 0 0,4-4-1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0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393 555 455 0 0,'-31'41'49'0'0,"10"-17"1857"0"0,-1 0-1 0 0,0-1 1 0 0,-2-2-1 0 0,-38 28 0 0 0,50-41-185 0 0,-17 16 0 0 0,28-24-1694 0 0,1 1 0 0 0,0-1 1 0 0,0 0-1 0 0,-1 0 0 0 0,1 0 0 0 0,0 0 0 0 0,0 0 0 0 0,-1 1 0 0 0,1-1 0 0 0,0 0 0 0 0,0 0 0 0 0,-1 0 0 0 0,1 0 0 0 0,0 0 0 0 0,0 0 1 0 0,-1 0-1 0 0,1 0 0 0 0,0 0 0 0 0,-1 0 0 0 0,1 0 0 0 0,0 0 0 0 0,0 0 0 0 0,-1 0 0 0 0,1 0 0 0 0,0 0 0 0 0,0 0 0 0 0,-1-1 1 0 0,1 1-1 0 0,0 0 0 0 0,0 0 0 0 0,-1 0 0 0 0,1 0 0 0 0,0 0 0 0 0,0-1 0 0 0,-1 1 0 0 0,1 0 0 0 0,0 0 0 0 0,0 0 0 0 0,0-1 0 0 0,0 1 1 0 0,-1 0-1 0 0,1 0 0 0 0,0-1 0 0 0,0 1 0 0 0,0 0 0 0 0,0 0 0 0 0,0-1 0 0 0,0 1 0 0 0,0 0 0 0 0,0-1 0 0 0,-1 1 0 0 0,1-2 75 0 0,-1 1-1 0 0,1-1 1 0 0,0 1-1 0 0,-1-1 1 0 0,1 0-1 0 0,0 1 1 0 0,0-1-1 0 0,0 1 1 0 0,0-1-1 0 0,0-2 1 0 0,3-7 74 0 0,0 0 1 0 0,1 0-1 0 0,0 0 1 0 0,1 1-1 0 0,6-12 1 0 0,36-50 260 0 0,-35 54-331 0 0,163-206 458 0 0,-158 203-526 0 0,137-143-19 0 0,-117 130-19 0 0,1 3 1 0 0,64-41-1 0 0,-93 67-7 0 0,-1 0 0 0 0,1 0 1 0 0,0 1-1 0 0,0 1 0 0 0,14-5 0 0 0,-22 8 5 0 0,1-1 0 0 0,0 1 0 0 0,0-1-1 0 0,0 1 1 0 0,0 0 0 0 0,0 0 0 0 0,0 0 0 0 0,0 0 0 0 0,0 0-1 0 0,0 0 1 0 0,0 0 0 0 0,0 1 0 0 0,0-1 0 0 0,0 1 0 0 0,0 0-1 0 0,-1-1 1 0 0,1 1 0 0 0,0 0 0 0 0,0 0 0 0 0,-1 0 0 0 0,1 0-1 0 0,0 0 1 0 0,-1 0 0 0 0,1 1 0 0 0,-1-1 0 0 0,0 1 0 0 0,1-1 0 0 0,-1 1-1 0 0,0-1 1 0 0,0 1 0 0 0,0 0 0 0 0,0-1 0 0 0,1 4 0 0 0,1 4 0 0 0,0 0 0 0 0,0 1 0 0 0,-1-1 0 0 0,-1 1 0 0 0,1 0 0 0 0,-2-1 0 0 0,1 1 0 0 0,-3 19 0 0 0,-2 4 28 0 0,-11 42 1 0 0,9-50-40 0 0,-16 59 105 0 0,-65 158 0 0 0,70-205-54 0 0,-1-2 0 0 0,-3 0 0 0 0,0-1 0 0 0,-2 0 0 0 0,-2-2 0 0 0,0-1 0 0 0,-3-2 0 0 0,-56 49 0 0 0,51-52 75 0 0,-1-1 1 0 0,-1-3-1 0 0,-2 0 0 0 0,0-2 1 0 0,-1-2-1 0 0,-1-2 0 0 0,-59 17 1 0 0,81-28-79 0 0,1 0 0 0 0,-1-1 1 0 0,-1-1-1 0 0,1-1 1 0 0,-26 1-1 0 0,26-5-20 0 0,14-1-12 0 0,1 2 5 0 0,2 0-6 0 0,-1 1 0 0 0,0-1 0 0 0,1 1 0 0 0,-1-1 0 0 0,1 0 0 0 0,-1 1 0 0 0,1-1 0 0 0,-1 0 0 0 0,1 1 0 0 0,0-1 0 0 0,-1 0 0 0 0,1 0 0 0 0,0 1 0 0 0,-1-1 0 0 0,1 0 0 0 0,0 0 0 0 0,0 0 0 0 0,0 0 0 0 0,0 1 1 0 0,0-1-1 0 0,0 0 0 0 0,0 0 0 0 0,0 0 0 0 0,0-1 0 0 0,4-18-54 0 0,1 10-139 0 0,0 1 0 0 0,0 0 0 0 0,1 0 0 0 0,0 0 0 0 0,1 1 0 0 0,0 0 0 0 0,0 0 0 0 0,14-11 0 0 0,-21 19 172 0 0,1-1-1 0 0,-1 1 0 0 0,1-1 1 0 0,-1 1-1 0 0,1-1 0 0 0,0 1 1 0 0,-1 0-1 0 0,1-1 0 0 0,0 1 1 0 0,0 0-1 0 0,-1-1 0 0 0,1 1 1 0 0,0 0-1 0 0,-1 0 1 0 0,2 0-1 0 0,0-1-33 0 0,1 0-63 0 0,0 2 28 0 0,-2-2-211 0 0,6 1 397 0 0,0 4-4733 0 0,7 5-719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2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202 109 8287 0 0,'0'0'639'0'0,"2"-1"-191"0"0,42-14 5301 0 0,4 4-3340 0 0,26-9-800 0 0,19-11 64 0 0,-92 31-1584 0 0,0-1-105 0 0,-1 0 0 0 0,1 0 0 0 0,-1 1-1 0 0,0-1 1 0 0,0 0 0 0 0,1 0 0 0 0,-1 1 0 0 0,0-1-1 0 0,0 0 1 0 0,0 0 0 0 0,0 1 0 0 0,0-1 0 0 0,0 0-1 0 0,0 0 1 0 0,0 0 0 0 0,0 1 0 0 0,-1-1 0 0 0,1 0-1 0 0,0 0 1 0 0,-1-1-27 0 0,0 1 0 0 0,0 0 1 0 0,0 0-1 0 0,0 0 0 0 0,0 0 0 0 0,0 1 0 0 0,0-1 0 0 0,0 0 0 0 0,-1 0 0 0 0,1 0 1 0 0,0 1-1 0 0,0-1 0 0 0,-1 1 0 0 0,1-1 0 0 0,0 1 0 0 0,-1 0 0 0 0,1-1 1 0 0,-1 1-1 0 0,1 0 0 0 0,0 0 0 0 0,-1 0 0 0 0,1 0 0 0 0,-1 0 0 0 0,1 0 0 0 0,-2 1 1 0 0,-5 0-117 0 0,1 0 0 0 0,-1 0 1 0 0,-8 4-1 0 0,-3 2 84 0 0,0 1 1 0 0,0 0 0 0 0,1 2-1 0 0,0 0 1 0 0,-19 15-1 0 0,-79 68 222 0 0,98-77-47 0 0,-51 47 495 0 0,60-54-521 0 0,0 1 1 0 0,1 0-1 0 0,0 0 0 0 0,0 1 1 0 0,-5 11-1 0 0,12-21-73 0 0,1 1 0 0 0,-1-1 0 0 0,1 0 0 0 0,-1 0 0 0 0,1 1-1 0 0,-1-1 1 0 0,1 0 0 0 0,0 1 0 0 0,0-1 0 0 0,-1 1 0 0 0,1-1 0 0 0,0 0-1 0 0,0 1 1 0 0,0-1 0 0 0,1 0 0 0 0,-1 1 0 0 0,0-1 0 0 0,0 0 0 0 0,1 1 0 0 0,-1-1-1 0 0,1 0 1 0 0,-1 1 0 0 0,1-1 0 0 0,0 0 0 0 0,-1 0 0 0 0,1 0 0 0 0,0 0-1 0 0,0 0 1 0 0,1 2 0 0 0,1-1-169 0 0,0 0-1 0 0,-1 0 1 0 0,1 0-1 0 0,1 0 1 0 0,-1 0 0 0 0,0-1-1 0 0,0 0 1 0 0,0 1-1 0 0,1-1 1 0 0,4 1 0 0 0,19 2-6262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5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15031 0 0,'0'0'1358'0'0,"-1"2"-1118"0"0,1 3-3 0 0,-1 0 1 0 0,1 1 0 0 0,0-1 0 0 0,0 1-1 0 0,0-1 1 0 0,1 0 0 0 0,0 1 0 0 0,0-1 0 0 0,0 0-1 0 0,1 0 1 0 0,3 8 0 0 0,-1-5 169 0 0,1 1 0 0 0,-1-1 0 0 0,2 0 0 0 0,-1 0 0 0 0,13 13 0 0 0,9 5-47 0 0,2 0-1 0 0,33 23 0 0 0,-10-12-8083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0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24 367 7223 0 0,'0'0'331'0'0,"-1"2"-8"0"0,-2 0-264 0 0,-9 14 12 0 0,9-9-29 0 0,2-5 1003 0 0,-2 6 2054 0 0,7-23-2898 0 0,2 0 1 0 0,-1 0-1 0 0,2 1 1 0 0,0-1 0 0 0,15-21-1 0 0,52-62 1115 0 0,-52 71-1219 0 0,-8 10-107 0 0,2 0-1 0 0,0 1 1 0 0,0 0-1 0 0,2 2 1 0 0,0 0 0 0 0,0 0-1 0 0,24-11 1 0 0,-30 19 2 0 0,0 0 0 0 0,1 1 0 0 0,-1 1 0 0 0,1 0 1 0 0,23-4-1 0 0,-27 6 8 0 0,0 2 0 0 0,1-1 0 0 0,-1 1 0 0 0,1 0 0 0 0,-1 1 1 0 0,0 0-1 0 0,1 1 0 0 0,16 5 0 0 0,-20-5 34 0 0,1 1 0 0 0,-1 0 0 0 0,1 0 0 0 0,-1 0 0 0 0,0 1 0 0 0,-1 0 0 0 0,1 0 0 0 0,-1 1 0 0 0,0 0 0 0 0,0 0 0 0 0,0 0 0 0 0,0 0 1 0 0,-1 1-1 0 0,0-1 0 0 0,0 1 0 0 0,-1 0 0 0 0,0 0 0 0 0,0 1 0 0 0,4 9 0 0 0,-6-10 3 0 0,1 0-1 0 0,-1 0 1 0 0,0 0 0 0 0,0 1 0 0 0,0-1-1 0 0,-1 0 1 0 0,0 0 0 0 0,0 1 0 0 0,-1-1-1 0 0,0 0 1 0 0,0 0 0 0 0,0 0 0 0 0,-1 0-1 0 0,0 0 1 0 0,0 0 0 0 0,0 0 0 0 0,-1 0-1 0 0,0-1 1 0 0,0 1 0 0 0,-1-1 0 0 0,-6 9-1 0 0,-10 7 115 0 0,0-1-1 0 0,-1-1 0 0 0,-1-1 1 0 0,0-1-1 0 0,-31 17 1 0 0,-130 59-83 0 0,142-73-63 0 0,27-13 14 0 0,-24 7-1 0 0,33-13-14 0 0,0 1 1 0 0,1-1-1 0 0,-1 0 0 0 0,0-1 0 0 0,0 1 0 0 0,0-1 1 0 0,0 0-1 0 0,-9-1 0 0 0,13 1-3 0 0,0-1 0 0 0,1 1 0 0 0,-1 0 0 0 0,0-1 0 0 0,0 1 1 0 0,0 0-1 0 0,1-1 0 0 0,-1 1 0 0 0,0-1 0 0 0,1 1 0 0 0,-1-1 0 0 0,1 0 0 0 0,-1 1 0 0 0,0-1 1 0 0,1 0-1 0 0,-1 1 0 0 0,1-1 0 0 0,0 0 0 0 0,-1 1 0 0 0,1-1 0 0 0,-1 0 0 0 0,1 0 0 0 0,0 0 1 0 0,0 1-1 0 0,0-1 0 0 0,-1 0 0 0 0,1 0 0 0 0,0 0 0 0 0,0 0 0 0 0,0 1 0 0 0,0-1 0 0 0,0-1 1 0 0,1-1-17 0 0,-1 0 0 0 0,0 0 0 0 0,1 0 0 0 0,-1 0 0 0 0,1 0 0 0 0,0 1 0 0 0,2-5 0 0 0,1 1-418 0 0,0-1-1 0 0,0 1 1 0 0,1 0-1 0 0,0 1 1 0 0,8-8 0 0 0,-5 5-2195 0 0,6-6-2496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0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117 527 7367 0 0,'0'0'1084'0'0,"-8"-5"2844"0"0,5 3-3202 0 0,-1 0-1 0 0,0 1 1 0 0,0 0-1 0 0,-1 0 1 0 0,1 0-1 0 0,0 0 1 0 0,-4 0-1 0 0,2 1-517 0 0,1-1-1 0 0,0 0 0 0 0,-11-4 1 0 0,16 5-206 0 0,-3-1 111 0 0,-1 0 0 0 0,0-1 1 0 0,1 0-1 0 0,0 0 0 0 0,-6-3 0 0 0,8 4-90 0 0,0-1 0 0 0,-1 1 0 0 0,1-1 0 0 0,0 1 0 0 0,0-1 0 0 0,0 0 0 0 0,0 0 0 0 0,1 1 0 0 0,-1-1-1 0 0,0 0 1 0 0,1 0 0 0 0,-1 0 0 0 0,0-2 0 0 0,0-3 13 0 0,1 1 0 0 0,0-1 0 0 0,0 0 0 0 0,0 1 0 0 0,1-1 0 0 0,-1 0 0 0 0,2 1-1 0 0,-1-1 1 0 0,5-12 0 0 0,3-4-6 0 0,15-28 0 0 0,-8 21-33 0 0,2 1 0 0 0,0 1 0 0 0,3 0 0 0 0,0 2 1 0 0,1 0-1 0 0,44-38 0 0 0,-53 52-391 0 0,2-2 400 0 0,22-15 0 0 0,-31 25-1258 0 0,0 0 0 0 0,0 1 0 0 0,0-1-1 0 0,10-2 1 0 0,0 1-4680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0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151 161 8287 0 0,'0'0'639'0'0,"-1"1"-415"0"0,-21 16 4881 0 0,14-9-547 0 0,8-7-4488 0 0,0 0 0 0 0,0 0 0 0 0,0 0 0 0 0,0-1 0 0 0,0 1 0 0 0,0 0 0 0 0,0 0 1 0 0,0 0-1 0 0,0 0 0 0 0,0-1 0 0 0,0 1 0 0 0,0 0 0 0 0,1 0 0 0 0,-1 0 1 0 0,0-1-1 0 0,1 1 0 0 0,-1 0 0 0 0,0 0 0 0 0,1-1 0 0 0,-1 1 0 0 0,1 0 0 0 0,0-1 1 0 0,0 2-1 0 0,1-1-25 0 0,-1 0 1 0 0,1 0 0 0 0,-1 0-1 0 0,1 0 1 0 0,0-1 0 0 0,-1 1-1 0 0,1 0 1 0 0,0-1-1 0 0,0 0 1 0 0,3 1 0 0 0,0 0-23 0 0,1-1 0 0 0,0 0 0 0 0,-1 0 0 0 0,1 0 0 0 0,0-1 0 0 0,8-2 0 0 0,1-1-4 0 0,-1-1 0 0 0,1 0 0 0 0,-1-2 0 0 0,-1 0 0 0 0,1 0 0 0 0,-1-1 0 0 0,14-11 0 0 0,-18 12-35 0 0,-1-1-1 0 0,1 0 1 0 0,-2 0-1 0 0,1-1 1 0 0,-1 0-1 0 0,0 0 1 0 0,-1-1-1 0 0,0 0 1 0 0,-1 0-1 0 0,6-13 1 0 0,-10 22-1 0 0,-1-1 0 0 0,1 1 1 0 0,-1 0-1 0 0,0-1 0 0 0,1 1 0 0 0,-1-1 1 0 0,0 1-1 0 0,0 0 0 0 0,0-1 0 0 0,0 1 1 0 0,0-1-1 0 0,0 1 0 0 0,0-1 0 0 0,0 1 1 0 0,-1 0-1 0 0,1-1 0 0 0,0 1 0 0 0,-2-3 1 0 0,1 3 3 0 0,1 0 1 0 0,-1 1-1 0 0,0-1 1 0 0,0 0 0 0 0,0 1-1 0 0,0-1 1 0 0,0 0-1 0 0,0 1 1 0 0,0-1-1 0 0,0 1 1 0 0,0-1 0 0 0,0 1-1 0 0,0 0 1 0 0,0-1-1 0 0,0 1 1 0 0,0 0-1 0 0,0 0 1 0 0,0-1 0 0 0,0 1-1 0 0,0 0 1 0 0,0 0-1 0 0,-1 1 1 0 0,1-1-1 0 0,0 0 1 0 0,-1 0 0 0 0,-8 2 9 0 0,1 1 0 0 0,-1-1 0 0 0,1 1 1 0 0,0 1-1 0 0,0 0 0 0 0,-10 6 0 0 0,-50 35 7 0 0,55-36-6 0 0,8-4 4 0 0,-26 17-6 0 0,1 1-1 0 0,-44 42 1 0 0,68-58 0 0 0,-1 1 0 0 0,2 0 0 0 0,-1 0 0 0 0,1 0 0 0 0,0 1 0 0 0,1 0 0 0 0,0 0 0 0 0,1 1 0 0 0,0-1 0 0 0,0 1-1 0 0,1 0 1 0 0,0 0 0 0 0,1 0 0 0 0,-2 18 0 0 0,4-21 13 0 0,0-1-1 0 0,1 1 1 0 0,0 0 0 0 0,0-1-1 0 0,1 1 1 0 0,0-1-1 0 0,0 1 1 0 0,1-1 0 0 0,-1 0-1 0 0,1 0 1 0 0,1 0 0 0 0,-1 0-1 0 0,1-1 1 0 0,0 1-1 0 0,0-1 1 0 0,0 0 0 0 0,1 0-1 0 0,0-1 1 0 0,0 1-1 0 0,0-1 1 0 0,1 0 0 0 0,6 3-1 0 0,-7-4-605 0 0,0 0-1 0 0,0-1 0 0 0,0 0 0 0 0,0 0 1 0 0,1 0-1 0 0,-1-1 0 0 0,1 1 0 0 0,0-1 0 0 0,-1-1 1 0 0,7 1-1 0 0,6-2-5441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0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42 8751 0 0,'2'-1'674'0'0,"9"-7"-555"0"0,-1 1 1482 0 0,0 0-1 0 0,23-12 6037 0 0,-41 22-6436 0 0,-1 3-1171 0 0,0 0 0 0 0,0 0 0 0 0,1 1 0 0 0,0 0 0 0 0,1 1 0 0 0,-9 10 0 0 0,-35 55-181 0 0,46-64 119 0 0,0-2 9 0 0,1 0 1 0 0,1 1-1 0 0,-1 0 1 0 0,1 0-1 0 0,1 0 0 0 0,-1 0 1 0 0,2 0-1 0 0,-1 0 1 0 0,1 1-1 0 0,0-1 1 0 0,0 0-1 0 0,2 16 1 0 0,0-12-10 0 0,1 1 0 0 0,0-1 1 0 0,1 1-1 0 0,1-1 0 0 0,0 0 1 0 0,0 0-1 0 0,12 20 0 0 0,-12-24 71 0 0,0 0 0 0 0,-1 1 1 0 0,1 0-1 0 0,-1-1 0 0 0,-1 1 0 0 0,0 0 0 0 0,0 0 0 0 0,-1 0 0 0 0,0 14 1 0 0,-1-17-15 0 0,0 0 1 0 0,-1 0 0 0 0,1 0-1 0 0,-2 0 1 0 0,1 0 0 0 0,-1 0-1 0 0,1 0 1 0 0,-2-1 0 0 0,1 1 0 0 0,-1 0-1 0 0,1-1 1 0 0,-2 0 0 0 0,1 0-1 0 0,0 0 1 0 0,-6 5 0 0 0,4-4 0 0 0,0-1 0 0 0,-1-1 0 0 0,0 1 0 0 0,0-1 0 0 0,-1 0 0 0 0,1-1 0 0 0,-1 0-1 0 0,1 0 1 0 0,-1 0 0 0 0,0 0 0 0 0,0-1 0 0 0,-11 2 0 0 0,-9 0-7 0 0,0-2 0 0 0,-29 1-1 0 0,36-3-30 0 0,-5 1 22 0 0,-44-5 0 0 0,61 3-76 0 0,1 0 1 0 0,-1-1 0 0 0,1 0 0 0 0,-1 0-1 0 0,1 0 1 0 0,0-1 0 0 0,0 0-1 0 0,0 0 1 0 0,-12-9 0 0 0,19 11 38 0 0,0 1 0 0 0,-1-1 0 0 0,1 1 0 0 0,0-1 0 0 0,0 1 0 0 0,0-1 1 0 0,-1 1-1 0 0,1-1 0 0 0,0 1 0 0 0,0-1 0 0 0,0 1 0 0 0,0-1 0 0 0,0 0 0 0 0,0 1 0 0 0,0-1 0 0 0,0 1 1 0 0,0-1-1 0 0,0 1 0 0 0,1-1 0 0 0,-1 1 0 0 0,0-1 0 0 0,0 0 0 0 0,1-1-130 0 0,5-15-1404 0 0,5-4-453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0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63 6911 0 0,'0'0'528'0'0,"-1"2"-341"0"0,-4 13 1804 0 0,-10 20 0 0 0,6-17 150 0 0,-5 20 1 0 0,12-33-1886 0 0,1 0 1 0 0,0 0 0 0 0,0-1 0 0 0,0 1 0 0 0,1 0 0 0 0,0 0 0 0 0,0 0-1 0 0,0 0 1 0 0,1 6 0 0 0,-1-9-191 0 0,1-1 1 0 0,-1 1-1 0 0,1-1 0 0 0,-1 1 0 0 0,1-1 0 0 0,0 0 0 0 0,-1 1 1 0 0,1-1-1 0 0,0 0 0 0 0,0 0 0 0 0,0 1 0 0 0,0-1 1 0 0,0 0-1 0 0,0 0 0 0 0,0 0 0 0 0,0 0 0 0 0,0 0 0 0 0,1-1 1 0 0,-1 1-1 0 0,0 0 0 0 0,1 0 0 0 0,-1-1 0 0 0,1 1 1 0 0,-1-1-1 0 0,0 0 0 0 0,1 1 0 0 0,-1-1 0 0 0,1 0 0 0 0,-1 0 1 0 0,1 1-1 0 0,-1-1 0 0 0,1 0 0 0 0,-1-1 0 0 0,1 1 1 0 0,2-1-1 0 0,5 0 99 0 0,0-1 0 0 0,0 0 0 0 0,0-1 1 0 0,11-4-1 0 0,-18 6-110 0 0,14-5 0 0 0,0-1 0 0 0,-1 0-1 0 0,0-1 1 0 0,-1 0 0 0 0,0-1-1 0 0,0-1 1 0 0,-1 0-1 0 0,0-1 1 0 0,0-1 0 0 0,11-13-1 0 0,-15 14-142 0 0,-2 3-20 0 0,0-1 0 0 0,-1 1 0 0 0,7-14 1 0 0,-11 20 53 0 0,-1-1 0 0 0,0 1 0 0 0,0 0 1 0 0,-1 0-1 0 0,1 0 0 0 0,0-1 0 0 0,-1 1 1 0 0,1 0-1 0 0,-1-1 0 0 0,0 1 0 0 0,0-1 1 0 0,0 1-1 0 0,0 0 0 0 0,0-1 0 0 0,0 1 0 0 0,-1-1 1 0 0,1 1-1 0 0,-1 0 0 0 0,0-1 0 0 0,0 1 1 0 0,-1-2-1 0 0,2 3 17 0 0,-1 0 1 0 0,1 0-1 0 0,-1 0 1 0 0,1 1-1 0 0,-1-1 1 0 0,0 0-1 0 0,0 1 1 0 0,1-1-1 0 0,-1 0 1 0 0,0 1-1 0 0,0-1 1 0 0,0 1-1 0 0,1-1 0 0 0,-1 1 1 0 0,0-1-1 0 0,0 1 1 0 0,0 0-1 0 0,0-1 1 0 0,-2 1-1 0 0,1 0-26 0 0,-1 0-1 0 0,1 0 0 0 0,-1 0 1 0 0,1 0-1 0 0,-1 0 0 0 0,1 1 0 0 0,-5 0 1 0 0,-2 2-107 0 0,0 1 0 0 0,0 0 0 0 0,-8 5 0 0 0,16-8 155 0 0,-29 17-8 0 0,0 2 1 0 0,1 1-1 0 0,1 1 0 0 0,1 1 0 0 0,2 2 1 0 0,0 0-1 0 0,1 2 0 0 0,2 1 0 0 0,1 1 1 0 0,1 0-1 0 0,1 2 0 0 0,-27 59 0 0 0,44-83 68 0 0,-1 0 0 0 0,1 0 0 0 0,0 0 0 0 0,1 0 0 0 0,0 0 1 0 0,0 1-1 0 0,0-1 0 0 0,1 0 0 0 0,0 0 0 0 0,0 1 0 0 0,2 7 0 0 0,-1-12-50 0 0,-1 0 0 0 0,1 0 0 0 0,0 0 0 0 0,0 0 0 0 0,0-1 0 0 0,0 1 0 0 0,0 0 0 0 0,1-1 0 0 0,-1 1 0 0 0,1-1 0 0 0,0 1 0 0 0,0-1 0 0 0,0 0 1 0 0,0 0-1 0 0,0 0 0 0 0,0 0 0 0 0,1 0 0 0 0,-1 0 0 0 0,1 0 0 0 0,-1-1 0 0 0,1 1 0 0 0,-1-1 0 0 0,1 0 0 0 0,0 0 0 0 0,0 0 0 0 0,0 0 0 0 0,0 0 0 0 0,-1-1 0 0 0,6 1 0 0 0,11-1-600 0 0,4-1-46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0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35 316 5063 0 0,'0'0'390'0'0,"-7"3"2408"0"0,6-3-2266 0 0,0 1 0 0 0,0-1 0 0 0,0 0 1 0 0,0 0-1 0 0,0 1 0 0 0,-1-1 0 0 0,1 0 0 0 0,0 0 0 0 0,0 0 0 0 0,0 0 0 0 0,0-1 0 0 0,0 1 0 0 0,0 0 0 0 0,0 0 0 0 0,0-1 0 0 0,0 1 0 0 0,0 0 0 0 0,0-1 0 0 0,0 1 0 0 0,-1-2 0 0 0,2 2-351 0 0,-1-1 1 0 0,0 0-1 0 0,1 0 0 0 0,0 1 1 0 0,-1-1-1 0 0,1 0 0 0 0,-1 0 0 0 0,1 0 1 0 0,0 0-1 0 0,0 1 0 0 0,-1-1 1 0 0,1 0-1 0 0,0 0 0 0 0,0 0 1 0 0,0 0-1 0 0,0 0 0 0 0,0 0 0 0 0,0-1 1 0 0,2-5-158 0 0,-1 0 0 0 0,1-1 0 0 0,1 2-1 0 0,4-12 1 0 0,-6 16 208 0 0,7-17-269 0 0,1 1-1 0 0,2 0 1 0 0,-1 0-1 0 0,2 1 0 0 0,0 0 1 0 0,1 1-1 0 0,1 1 1 0 0,0 0-1 0 0,1 1 0 0 0,1 0 1 0 0,0 2-1 0 0,1-1 1 0 0,0 2-1 0 0,31-15 0 0 0,-44 24 8 0 0,-1 1 0 0 0,1 0 0 0 0,0 0 0 0 0,-1 0 0 0 0,1 0-1 0 0,0 1 1 0 0,5-1 0 0 0,-9 1 28 0 0,1 0-1 0 0,0 0 0 0 0,-1 1 1 0 0,1-1-1 0 0,-1 0 1 0 0,1 0-1 0 0,-1 0 0 0 0,0 0 1 0 0,1 1-1 0 0,-1-1 1 0 0,1 0-1 0 0,-1 1 1 0 0,1-1-1 0 0,-1 0 0 0 0,0 1 1 0 0,1-1-1 0 0,-1 0 1 0 0,0 1-1 0 0,1-1 0 0 0,-1 1 1 0 0,1 1 3 0 0,6 7 56 0 0,-5-4-28 0 0,-1 0 0 0 0,1 0 0 0 0,-1 0 0 0 0,0 0 0 0 0,-1 0 0 0 0,1 0 0 0 0,-1 0 0 0 0,0 0 0 0 0,-1 0 0 0 0,1 0-1 0 0,-2 8 1 0 0,-3 8 81 0 0,-10 28 0 0 0,11-39-86 0 0,-30 96 173 0 0,33-101-189 0 0,0 1 0 0 0,1-1 0 0 0,-1 0 0 0 0,1 1 0 0 0,0-1 0 0 0,0 1 0 0 0,2 6 0 0 0,-2-11-8 0 0,0 1-30 0 0,0 0-1 0 0,0 0 1 0 0,1 0-1 0 0,-1 0 1 0 0,1 0 0 0 0,0 0-1 0 0,-1 0 1 0 0,1 0-1 0 0,0 0 1 0 0,0 0-1 0 0,0 0 1 0 0,1 0 0 0 0,-1-1-1 0 0,0 1 1 0 0,1 0-1 0 0,1 1 1 0 0,2 2-93 0 0,-1 0-315 0 0,-3-3-37 0 0,0-1 0 0 0,0 0 0 0 0,0 1 0 0 0,0-1 0 0 0,0 0 0 0 0,0 0 0 0 0,1 0 0 0 0,-1 1 0 0 0,3 0 0 0 0,5 2-6033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0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85 2759 0 0,'37'-42'777'0'0,"-2"2"10062"0"0,-35 40-10785 0 0,0-1-1 0 0,0 1 1 0 0,0 0-1 0 0,1 0 1 0 0,-1 0-1 0 0,0 0 1 0 0,0 0-1 0 0,0 0 0 0 0,0-1 1 0 0,0 1-1 0 0,0 0 1 0 0,0 0-1 0 0,0 0 1 0 0,1 0-1 0 0,-1 0 1 0 0,0 0-1 0 0,0 0 1 0 0,0 0-1 0 0,0 0 1 0 0,0 0-1 0 0,0 0 1 0 0,1 0-1 0 0,-1 0 1 0 0,0 0-1 0 0,0 0 0 0 0,0 0 1 0 0,0 0-1 0 0,0 0 1 0 0,1 0-1 0 0,-1 0 1 0 0,0 0-1 0 0,0 0 1 0 0,0 0-1 0 0,0 0 1 0 0,0 0-1 0 0,1 0 1 0 0,-1 0-1 0 0,0 0 1 0 0,0 0-1 0 0,0 0 0 0 0,0 0 1 0 0,0 0-1 0 0,0 0 1 0 0,1 0-1 0 0,-1 0 1 0 0,0 1-1 0 0,0-1 1 0 0,0 0-1 0 0,0 0 1 0 0,0 0-1 0 0,0 0 1 0 0,0 0-1 0 0,0 1 1 0 0,2 11 509 0 0,-5 18-590 0 0,-11 20 359 0 0,-27 64 0 0 0,10-32-246 0 0,-42 107 47 0 0,-6 19-34 0 0,-1 9 61 0 0,63-179-120 0 0,-2 0 0 0 0,-1 0 0 0 0,-36 47 0 0 0,51-79-28 0 0,3-2-3 0 0,-1-1 1 0 0,0 1 0 0 0,0-1 0 0 0,-1 0-1 0 0,-3 3 1 0 0,7-5-19 0 0,-1-1 0 0 0,1 0-1 0 0,0 1 1 0 0,-1-1 0 0 0,1 0-1 0 0,0 1 1 0 0,-1-1 0 0 0,1 0 0 0 0,0 0-1 0 0,-1 0 1 0 0,1 1 0 0 0,0-1-1 0 0,-1 0 1 0 0,1 0 0 0 0,-1 0 0 0 0,1 0-1 0 0,0 0 1 0 0,-1 0 0 0 0,1 1-1 0 0,-1-1 1 0 0,1 0 0 0 0,0 0 0 0 0,-1 0-1 0 0,1 0 1 0 0,-1-1 0 0 0,1 1-1 0 0,-1 0 1 0 0,1 0 0 0 0,0 0 0 0 0,-1 0-1 0 0,1 0 1 0 0,0 0 0 0 0,-1-1-1 0 0,1 1 1 0 0,-1 0 0 0 0,1 0 0 0 0,0-1-1 0 0,-1 1 1 0 0,1 0 0 0 0,0 0-1 0 0,0-1 1 0 0,-1 1 0 0 0,1 0 0 0 0,0-1-1 0 0,0 1 1 0 0,-1-1 0 0 0,1 1-1 0 0,0 0 1 0 0,0-1 0 0 0,0 1-1 0 0,0 0 1 0 0,0-1 0 0 0,-1 1 0 0 0,1-1-1 0 0,0 1 1 0 0,0 0 0 0 0,0-1-1 0 0,0 1 1 0 0,0-1 0 0 0,0-6-677 0 0,0 1 1 0 0,0-1-1 0 0,0 0 0 0 0,1 1 1 0 0,0-1-1 0 0,0 1 0 0 0,3-9 1 0 0,-4 15 685 0 0,4-15-4978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0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2759 0 0,'-8'-2'248'0'0,"-16"-2"12292"0"0,24 7-12354 0 0,0-1-1 0 0,1 0 0 0 0,-1 0 0 0 0,1 0 1 0 0,0 1-1 0 0,0-1 0 0 0,0 0 0 0 0,0 0 1 0 0,0 0-1 0 0,0 0 0 0 0,1 0 0 0 0,-1-1 1 0 0,1 1-1 0 0,-1 0 0 0 0,1-1 1 0 0,-1 1-1 0 0,1 0 0 0 0,0-1 0 0 0,0 0 1 0 0,3 2-1 0 0,2 1 136 0 0,0 0-1 0 0,0 0 1 0 0,1-1 0 0 0,10 4 0 0 0,-4-4-5 0 0,-1 0-1 0 0,1-1 1 0 0,-1-1 0 0 0,1 0-1 0 0,0 0 1 0 0,20-3 0 0 0,84-16 762 0 0,-99 14-949 0 0,54-13 40 0 0,0-4-1 0 0,97-41 0 0 0,-123 43-452 0 0,76-26-2174 0 0,-97 39-1394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0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128 141 3679 0 0,'0'0'167'0'0,"-6"7"26"0"0,2 7 10541 0 0,8-2-8779 0 0,-3-12-1849 0 0,0 2 27 0 0,0-1 0 0 0,0 0 0 0 0,0 0 1 0 0,0 0-1 0 0,0 0 0 0 0,0 0 0 0 0,0 0 0 0 0,1 0 0 0 0,-1 0 0 0 0,0-1 1 0 0,1 1-1 0 0,-1 0 0 0 0,0-1 0 0 0,1 1 0 0 0,-1-1 0 0 0,3 1 1 0 0,0-1 44 0 0,0 1 1 0 0,-1-1 0 0 0,1 0 0 0 0,0 0-1 0 0,0 0 1 0 0,5-1 0 0 0,3-2 259 0 0,1 0 0 0 0,21-9 0 0 0,-13 4-318 0 0,0 0 0 0 0,-1-2 0 0 0,-1 0 0 0 0,0-1 0 0 0,0-1 0 0 0,-1-1 0 0 0,19-18 0 0 0,-34 28-150 0 0,0 0 0 0 0,-1-1-1 0 0,1 1 1 0 0,-1-1 0 0 0,1 0 0 0 0,1-5-1 0 0,-3 8 20 0 0,-1 0-1 0 0,1 0 1 0 0,-1-1-1 0 0,1 1 0 0 0,-1 0 1 0 0,0 0-1 0 0,1-1 1 0 0,-1 1-1 0 0,0 0 0 0 0,0-1 1 0 0,0 1-1 0 0,0 0 1 0 0,0-1-1 0 0,0 1 0 0 0,0 0 1 0 0,0 0-1 0 0,-1-1 1 0 0,1 1-1 0 0,0 0 0 0 0,-1 0 1 0 0,1-1-1 0 0,-1 1 1 0 0,0 0-1 0 0,1 0 0 0 0,-2-2 1 0 0,1 3-25 0 0,0-1 1 0 0,0 1 0 0 0,0-1-1 0 0,0 1 1 0 0,0-1-1 0 0,0 1 1 0 0,-1 0-1 0 0,1 0 1 0 0,0-1 0 0 0,0 1-1 0 0,0 0 1 0 0,0 0-1 0 0,-1 0 1 0 0,1 0-1 0 0,0 0 1 0 0,0 0 0 0 0,0 1-1 0 0,0-1 1 0 0,0 0-1 0 0,0 1 1 0 0,-1-1-1 0 0,0 1 1 0 0,-27 12-352 0 0,24-10 322 0 0,-45 22-96 0 0,2 2 0 0 0,-78 57-1 0 0,112-73 162 0 0,-57 49 0 0 0,64-53 0 0 0,0 1 0 0 0,0-1 0 0 0,1 2 0 0 0,0-1 0 0 0,0 0 0 0 0,-8 19 0 0 0,13-25 2 0 0,0 0 0 0 0,0-1-1 0 0,1 1 1 0 0,-1 0 0 0 0,1 0 0 0 0,-1 0 0 0 0,1 0-1 0 0,-1 0 1 0 0,1 0 0 0 0,0 0 0 0 0,0 0-1 0 0,0 0 1 0 0,0 0 0 0 0,0 0 0 0 0,1 0-1 0 0,-1 0 1 0 0,1 0 0 0 0,-1 0 0 0 0,1-1-1 0 0,0 1 1 0 0,-1 0 0 0 0,1 0 0 0 0,0 0-1 0 0,0-1 1 0 0,0 1 0 0 0,1 0 0 0 0,-1-1-1 0 0,0 1 1 0 0,1-1 0 0 0,-1 0 0 0 0,0 1 0 0 0,1-1-1 0 0,0 0 1 0 0,-1 0 0 0 0,1 0 0 0 0,0 0-1 0 0,-1 0 1 0 0,1 0 0 0 0,4 1 0 0 0,3 1-158 0 0,0-1 0 0 0,0 1 0 0 0,1-2 0 0 0,-1 1 1 0 0,1-1-1 0 0,-1-1 0 0 0,11 0 0 0 0,36-5-3186 0 0,-26 1-2564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0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200 303 5527 0 0,'0'0'830'0'0,"2"11"4279"0"0,-2-8-4786 0 0,0 0 0 0 0,-1 0 0 0 0,1 0 0 0 0,-1 0 0 0 0,0 0 0 0 0,0-1 0 0 0,0 1 0 0 0,0 0 0 0 0,-1 0 0 0 0,1-1 0 0 0,-1 1 0 0 0,1-1 0 0 0,-1 1 0 0 0,0-1 0 0 0,0 0 0 0 0,0 0 0 0 0,0 0 0 0 0,-4 3 0 0 0,4-4-220 0 0,0 1 1 0 0,0-1-1 0 0,0 0 1 0 0,0 1-1 0 0,0-1 1 0 0,0 0-1 0 0,-1-1 1 0 0,1 1-1 0 0,0 0 1 0 0,-1-1-1 0 0,1 1 1 0 0,0-1-1 0 0,-1 1 1 0 0,1-1-1 0 0,-1 0 1 0 0,1 0-1 0 0,-1-1 1 0 0,1 1-1 0 0,0 0 0 0 0,-1-1 1 0 0,1 1-1 0 0,0-1 1 0 0,-1 0-1 0 0,-2-1 1 0 0,-4-3-42 0 0,1-1 0 0 0,0 0 0 0 0,0-1 0 0 0,0 1 0 0 0,0-2 0 0 0,1 1 0 0 0,0-1 1 0 0,1 0-1 0 0,0 0 0 0 0,0-1 0 0 0,1 0 0 0 0,0 0 0 0 0,0 0 0 0 0,1 0 0 0 0,-3-11 0 0 0,5 13-68 0 0,1 0-1 0 0,-1-1 0 0 0,1 1 1 0 0,1 0-1 0 0,-1 0 0 0 0,1 0 1 0 0,1-1-1 0 0,-1 1 0 0 0,1 0 1 0 0,1 0-1 0 0,2-9 0 0 0,-2 7-48 0 0,1 0 0 0 0,1 0 0 0 0,0 0 0 0 0,0 0 0 0 0,1 1 0 0 0,-1 0-1 0 0,2 0 1 0 0,6-8 0 0 0,-6 10 13 0 0,0 1-1 0 0,0-1 1 0 0,1 1 0 0 0,0 0-1 0 0,0 1 1 0 0,0 0 0 0 0,0 0-1 0 0,1 0 1 0 0,0 1-1 0 0,-1 0 1 0 0,1 1 0 0 0,0 0-1 0 0,0 0 1 0 0,1 0 0 0 0,-1 1-1 0 0,0 1 1 0 0,12-1 0 0 0,9 5 156 0 0,1 0 1 0 0,0 2-1 0 0,47 16 1 0 0,-31-8 121 0 0,-39-12-222 0 0,-2 0 7 0 0,-1-1 0 0 0,1 1-1 0 0,0 0 1 0 0,-1 0 0 0 0,0 0-1 0 0,7 5 1 0 0,0 1-6 0 0,-9-4-13 0 0,-1-2 5 0 0,5 11 48 0 0,-8-8-55 0 0,1-3 9 0 0,-1 5 19 0 0,0 0 0 0 0,-1 0 0 0 0,0-1 0 0 0,-1 1 0 0 0,1-1 0 0 0,-1 0 0 0 0,0 0 0 0 0,-1 0 0 0 0,-6 7 1 0 0,-8 6-13 0 0,-26 20 1 0 0,24-22-22 0 0,-129 95 5 0 0,111-85 0 0 0,37-26 0 0 0,-10 8-3 0 0,0 0 0 0 0,-1-1 0 0 0,0-1 0 0 0,0 0 0 0 0,-22 8 0 0 0,18-13-161 0 0,15-2 78 0 0,1-2-279 0 0,1 0 256 0 0,-1 0 0 0 0,1 0 0 0 0,0-1 0 0 0,-1 1 0 0 0,1 0 0 0 0,0 0 0 0 0,0-1 0 0 0,0 1 1 0 0,1 0-1 0 0,-1 0 0 0 0,1-1 0 0 0,-1 1 0 0 0,1 0 0 0 0,1-4 0 0 0,2-2-1721 0 0,0 0 0 0 0,9-11 0 0 0,-11 15 817 0 0,13-17-4313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55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12 3223 0 0,'3'-11'13523'0'0,"-10"12"-11085"0"0,-8 10-3003 0 0,-3 10 958 0 0,0 1 0 0 0,2 1 0 0 0,-19 32 1 0 0,10-15-83 0 0,-158 307 945 0 0,58-98-1125 0 0,-70 109-574 0 0,189-345 245 0 0,-40 78-2132 0 0,45-88 850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0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96 7831 0 0,'63'-68'2343'0'0,"-51"57"-732"0"0,4-6 1837 0 0,-14 19-3220 0 0,-1-1-205 0 0,-1 0 0 0 0,1 0 0 0 0,0 0 1 0 0,0 0-1 0 0,-1 0 0 0 0,1 0 1 0 0,-1 1-1 0 0,1-1 0 0 0,-1 0 0 0 0,1 0 1 0 0,-1 1-1 0 0,0-1 0 0 0,1 0 1 0 0,-1 1-1 0 0,0-1 0 0 0,0 0 0 0 0,0 1 1 0 0,0-1-1 0 0,0 0 0 0 0,-1 1 1 0 0,1-1-1 0 0,0 0 0 0 0,0 0 0 0 0,-1 1 1 0 0,1-1-1 0 0,-1 0 0 0 0,-1 3 1 0 0,-2 5 82 0 0,-1 1 1 0 0,-9 13-1 0 0,8-15-35 0 0,-263 468 809 0 0,245-431-864 0 0,-64 140 21 0 0,12-24 10 0 0,59-129 65 0 0,-2-2 0 0 0,-1 0-1 0 0,-1-2 1 0 0,-31 33 0 0 0,49-58-103 0 0,-9 14 6 0 0,23-20-626 0 0,2-3-117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0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5983 0 0,'0'0'12059'0'0,"-1"1"-11815"0"0,-11 16 197 0 0,1 1 1 0 0,-10 20-1 0 0,-16 24 28 0 0,-53 56-282 0 0,76-93-134 0 0,8-17-2186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0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61 400 11519 0 0,'-1'1'528'0'0,"-59"27"4600"0"0,60-30-5072 0 0,0 1 0 0 0,0-1 0 0 0,0 0 0 0 0,1 1 0 0 0,-1-1 0 0 0,0 0-1 0 0,1 1 1 0 0,-1-1 0 0 0,1 1 0 0 0,0-3 0 0 0,5-6-29 0 0,0 0 0 0 0,1 0 0 0 0,0 1 0 0 0,0 0 0 0 0,1 0 0 0 0,8-7 0 0 0,3-3-23 0 0,146-140-4 0 0,-126 127 0 0 0,2 2 0 0 0,66-39 0 0 0,-98 64 29 0 0,0 1-1 0 0,0-1 1 0 0,0 2-1 0 0,0-1 0 0 0,13-2 1 0 0,-19 7 29 0 0,-1-1 0 0 0,0 1 0 0 0,0-1 0 0 0,0 1 0 0 0,0 0 0 0 0,0 0 0 0 0,0 0 0 0 0,-1 0-1 0 0,1 0 1 0 0,0 1 0 0 0,0-1 0 0 0,-1 0 0 0 0,1 1 0 0 0,1 2 0 0 0,0-1-6 0 0,-1 0 1 0 0,0 1-1 0 0,0 0 0 0 0,0-1 0 0 0,0 1 0 0 0,-1 0 0 0 0,1 0 1 0 0,-1 0-1 0 0,1 6 0 0 0,2 40 135 0 0,-1-7-85 0 0,-2-27-98 0 0,1 0 0 0 0,-2 0 0 0 0,-3 31 0 0 0,-13 48-5 0 0,5-34-1 0 0,10-51-10 0 0,0-9-916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07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6 10479 0 0,'0'0'950'0'0,"-7"-3"-140"0"0,4 2-632 0 0,0 1-1 0 0,0 0 0 0 0,0 0 1 0 0,0 0-1 0 0,0 1 0 0 0,0-1 1 0 0,0 1-1 0 0,0-1 0 0 0,0 1 1 0 0,0 0-1 0 0,0 0 0 0 0,1 1 1 0 0,-6 2-1 0 0,-4 3 97 0 0,-17 14 1 0 0,22-17-140 0 0,-16 16 235 0 0,1 1 0 0 0,0 1 1 0 0,1 0-1 0 0,2 2 0 0 0,0 0 1 0 0,-19 35-1 0 0,34-53-316 0 0,1-1 1 0 0,0 1-1 0 0,0 0 0 0 0,0 1 0 0 0,1-1 1 0 0,0 0-1 0 0,1 1 0 0 0,-1-1 1 0 0,1 1-1 0 0,0 0 0 0 0,0 7 1 0 0,1-11-12 0 0,1 0 0 0 0,-1 0 0 0 0,1 0 1 0 0,-1 0-1 0 0,1 0 0 0 0,0-1 1 0 0,0 1-1 0 0,0 0 0 0 0,0 0 1 0 0,1-1-1 0 0,-1 1 0 0 0,1-1 0 0 0,-1 1 1 0 0,1-1-1 0 0,0 0 0 0 0,0 1 1 0 0,0-1-1 0 0,0 0 0 0 0,0 0 0 0 0,1 0 1 0 0,-1-1-1 0 0,1 1 0 0 0,-1-1 1 0 0,1 1-1 0 0,0-1 0 0 0,-1 0 1 0 0,4 1-1 0 0,1 0 23 0 0,1 0 1 0 0,-1 0-1 0 0,1-1 1 0 0,0 0-1 0 0,-1 0 1 0 0,1-1-1 0 0,0 0 1 0 0,-1-1-1 0 0,1 1 1 0 0,0-2-1 0 0,-1 1 1 0 0,1-1-1 0 0,-1 0 1 0 0,1 0-1 0 0,-1-1 0 0 0,0 0 1 0 0,0 0-1 0 0,11-8 1 0 0,-11 7-56 0 0,-1 0 1 0 0,0-1-1 0 0,1 0 1 0 0,-2 0-1 0 0,1-1 1 0 0,0 0-1 0 0,-1 0 1 0 0,0 0-1 0 0,-1 0 1 0 0,1-1-1 0 0,-1 0 1 0 0,-1 1-1 0 0,1-2 1 0 0,-1 1-1 0 0,0 0 1 0 0,-1-1-1 0 0,0 1 1 0 0,2-10-1 0 0,-3 3-95 0 0,-1 0 1 0 0,0-1-1 0 0,-1 1 0 0 0,0 0 0 0 0,-1 0 1 0 0,-7-22-1 0 0,-30-77-3090 0 0,38 111 2694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0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83 5527 0 0,'0'-13'1664'0'0,"0"0"0"0"0,-1 0 0 0 0,0 0-1 0 0,-5-18 1981 0 0,-4 35-3216 0 0,5-2-372 0 0,1 0 1 0 0,-1 0-1 0 0,1 0 0 0 0,0 1 0 0 0,0 0 1 0 0,0 0-1 0 0,1 0 0 0 0,-1 0 1 0 0,1 0-1 0 0,-1 1 0 0 0,1 0 0 0 0,0-1 1 0 0,0 1-1 0 0,1 0 0 0 0,-3 5 1 0 0,-4 8 108 0 0,2 1 0 0 0,-9 27 1 0 0,7-21 56 0 0,3-4 16 0 0,0 1 1 0 0,1-1 0 0 0,1 1-1 0 0,0 0 1 0 0,2 0 0 0 0,1 39-1 0 0,1-54-94 0 0,1 0 0 0 0,1 0 0 0 0,-1 0 0 0 0,1 0 0 0 0,0-1 0 0 0,5 10 0 0 0,-7-14 352 0 0,2 0-248 0 0,0 0-197 0 0,1 0-1 0 0,-1 0 1 0 0,0-1 0 0 0,1 1-1 0 0,-1 0 1 0 0,0-1-1 0 0,1 0 1 0 0,-1 0 0 0 0,1 1-1 0 0,-1-1 1 0 0,1-1-1 0 0,-1 1 1 0 0,1 0 0 0 0,-1-1-1 0 0,1 1 1 0 0,-1-1-1 0 0,0 0 1 0 0,1 1 0 0 0,-1-1-1 0 0,0 0 1 0 0,0-1-1 0 0,1 1 1 0 0,-1 0 0 0 0,0-1-1 0 0,0 1 1 0 0,1-2-1 0 0,5-4 42 0 0,-1 1 0 0 0,0-1-1 0 0,0 0 1 0 0,-1-1 0 0 0,8-11-1 0 0,12-19-5 0 0,99-162 72 0 0,-122 194-237 0 0,0 0 0 0 0,0 0-1 0 0,0 0 1 0 0,-1 0 0 0 0,0 0 0 0 0,2-11-1 0 0,-4 15-93 0 0,10 8-4696 0 0,0-3 3490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0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58 328 1375 0 0,'-1'2'107'0'0,"-2"2"-295"0"0,-12 15 1995 0 0,10-13 158 0 0,0 1 1 0 0,1 0-1 0 0,-1 0 0 0 0,-5 15 0 0 0,5-1-1263 0 0,3-5 31 0 0,0-1 1 0 0,2 1 0 0 0,1 17-1 0 0,-1-3-230 0 0,0-28 272 0 0,0 4 202 0 0,0-10-497 0 0,0 1-523 0 0,2-22 305 0 0,1 1 0 0 0,1-1 0 0 0,0 1 0 0 0,2 0 1 0 0,1 0-1 0 0,1 0 0 0 0,1 1 0 0 0,17-31 0 0 0,-17 37-240 0 0,1 0 0 0 0,0 1 0 0 0,1 0 0 0 0,1 1 0 0 0,23-23 0 0 0,-24 28-13 0 0,0 1 1 0 0,1 0 0 0 0,0 0-1 0 0,0 1 1 0 0,1 1 0 0 0,0 0-1 0 0,28-10 1 0 0,29-10-10 0 0,-34 13 0 0 0,44-12 0 0 0,-52 18-179 0 0,-12 3-301 0 0,25-5 1 0 0,-37 10 387 0 0,0-1 0 0 0,0 1 1 0 0,0 0-1 0 0,0 0 0 0 0,0 0 1 0 0,1 0-1 0 0,-1 1 0 0 0,0-1 1 0 0,0 1-1 0 0,0 0 0 0 0,4 2 1 0 0,1 2-1071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0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39 4607 0 0,'2'-4'198'0'0,"-2"3"-167"0"0,0 0 0 0 0,1-1 0 0 0,-1 1 0 0 0,0 0-1 0 0,0 0 1 0 0,0-1 0 0 0,0 1 0 0 0,0 0 0 0 0,0 0 0 0 0,0-1 0 0 0,0 1 0 0 0,0 0 0 0 0,0 0 0 0 0,-1-1 0 0 0,1 1 0 0 0,-1 0 0 0 0,0-2 0 0 0,1 2 295 0 0,0 1 1 0 0,-1-1-1 0 0,1 1 0 0 0,0-1 0 0 0,0 1 1 0 0,0-1-1 0 0,-1 1 0 0 0,1-1 1 0 0,0 1-1 0 0,-1-1 0 0 0,1 1 0 0 0,-1-1 1 0 0,1 1-1 0 0,0 0 0 0 0,-1-1 0 0 0,1 1 1 0 0,-1 0-1 0 0,1-1 0 0 0,-1 1 0 0 0,1 0 1 0 0,-1-1-1 0 0,1 1 0 0 0,-2 0 1 0 0,1 0-206 0 0,0 0 0 0 0,1 0 1 0 0,-1 0-1 0 0,0 0 1 0 0,0 0-1 0 0,0 0 0 0 0,0 0 1 0 0,0 0-1 0 0,1 1 1 0 0,-1-1-1 0 0,0 0 0 0 0,0 1 1 0 0,-1 0-1 0 0,0 0-119 0 0,-1 1 0 0 0,1 0-1 0 0,0-1 1 0 0,0 1 0 0 0,0 0 0 0 0,0 0 0 0 0,1 0-1 0 0,-1 0 1 0 0,-2 4 0 0 0,-30 71 984 0 0,-40 139 0 0 0,40-111-737 0 0,2-15-163 0 0,-77 153 0 0 0,72-171-69 0 0,-40 71 97 0 0,60-114-54 0 0,-2-1 0 0 0,-40 45 0 0 0,-111 126 1629 0 0,158-179-1625 0 0,11-20-64 0 0,1 0 0 0 0,0 0 0 0 0,0 0 0 0 0,0 0 0 0 0,0 0 0 0 0,0 0 0 0 0,0 1 0 0 0,0-1 0 0 0,0 0 0 0 0,-1 0 0 0 0,1 0 0 0 0,0 0 0 0 0,0 0 0 0 0,0 0 0 0 0,0 0 0 0 0,0 0 0 0 0,0 1 0 0 0,0-1 0 0 0,0 0 0 0 0,0 0 0 0 0,0 0 0 0 0,0 0 0 0 0,0 0 0 0 0,0 0 0 0 0,0 1 0 0 0,0-1 0 0 0,0 0 0 0 0,0 0 0 0 0,0 0 0 0 0,0 0 0 0 0,0 0 0 0 0,0 0 0 0 0,0 1 0 0 0,0-1 0 0 0,0 0 0 0 0,0 0 0 0 0,0 0 0 0 0,0 0 0 0 0,0 0 0 0 0,0 0 0 0 0,0 0 0 0 0,0 1 0 0 0,0-1 0 0 0,1 0 0 0 0,-1 0 0 0 0,0 0 0 0 0,0 0 0 0 0,0 0 0 0 0,0 0 0 0 0,0 0 0 0 0,0 0 0 0 0,0 0 0 0 0,0 0 0 0 0,1 0 0 0 0,-1 1 0 0 0,0-1 0 0 0,0 0 0 0 0,0 0 0 0 0,0 0 0 0 0,0 0 0 0 0,0 0 0 0 0,1 0 0 0 0,-1 0 0 0 0,0 0 0 0 0,0 0 0 0 0,8-3 0 0 0,-8 3 0 0 0,64-28-1006 0 0,-39 16-92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0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27 157 2303 0 0,'-9'-1'200'0'0,"-9"2"13926"0"0,19 1-13301 0 0,2 0-627 0 0,0 1-1 0 0,0 0 1 0 0,0-1 0 0 0,1 0 0 0 0,-1 0-1 0 0,0 0 1 0 0,1 0 0 0 0,-1 0 0 0 0,1-1-1 0 0,0 1 1 0 0,0-1 0 0 0,0 0 0 0 0,-1 0-1 0 0,1-1 1 0 0,0 1 0 0 0,0-1 0 0 0,0 0 0 0 0,5 0-1 0 0,10-1 354 0 0,-1 0-1 0 0,28-6 1 0 0,-46 7-551 0 0,427-110 2544 0 0,-392 100-2504 0 0,35-15-39 0 0,16-4-778 0 0,-80 28 862 0 0,1 0-3370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0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244 119 10303 0 0,'0'0'935'0'0,"-1"0"-768"0"0,-1 0-40 0 0,0 1-1 0 0,1-1 1 0 0,-1 0 0 0 0,0 1 0 0 0,0-1 0 0 0,1 1 0 0 0,-1 0 0 0 0,1-1 0 0 0,-1 1 0 0 0,-2 2-1 0 0,1-1 303 0 0,1-1 567 0 0,-4 7 1054 0 0,6-7-1984 0 0,-1 0 0 0 0,1 0 0 0 0,-1-1-1 0 0,1 1 1 0 0,0 0 0 0 0,-1 0 0 0 0,1 0-1 0 0,0 0 1 0 0,0-1 0 0 0,0 1 0 0 0,0 0 0 0 0,-1 0-1 0 0,1 0 1 0 0,0 0 0 0 0,1-1 0 0 0,-1 1-1 0 0,0 0 1 0 0,0 0 0 0 0,0 0 0 0 0,0 0-1 0 0,1 0 1 0 0,-1 1 0 0 0,1-1 2 0 0,0 0 0 0 0,0 0 0 0 0,0 1 0 0 0,0-1 0 0 0,0 0 0 0 0,0 0 0 0 0,1 0 0 0 0,-1 0 0 0 0,0 0 0 0 0,1 0 0 0 0,1 1 0 0 0,1 0 61 0 0,0-1-1 0 0,0 1 1 0 0,1-1 0 0 0,-1 0-1 0 0,0 0 1 0 0,0 0 0 0 0,1 0-1 0 0,8-1 1 0 0,5-1 138 0 0,0-1-1 0 0,0 0 1 0 0,24-7 0 0 0,-36 7-242 0 0,1 0 0 0 0,-1-1-1 0 0,0 0 1 0 0,1 1 0 0 0,-1-2 0 0 0,-1 1-1 0 0,1-1 1 0 0,0 0 0 0 0,-1 0 0 0 0,0-1 0 0 0,0 1-1 0 0,6-8 1 0 0,-10 9-62 0 0,1 1 0 0 0,-1-1 0 0 0,1 0 0 0 0,-1 1 0 0 0,0-1 0 0 0,0 0 0 0 0,0 0-1 0 0,-1 0 1 0 0,1 0 0 0 0,-1 0 0 0 0,1 0 0 0 0,-1 0 0 0 0,0 0 0 0 0,0 0 0 0 0,0 0 0 0 0,-1 0 0 0 0,1 0 0 0 0,-1 0 0 0 0,0 0-1 0 0,0 0 1 0 0,0 0 0 0 0,0 0 0 0 0,0 1 0 0 0,-3-5 0 0 0,3 4-56 0 0,-1 1 0 0 0,1-1 1 0 0,-1 0-1 0 0,0 1 0 0 0,0 0 0 0 0,0-1 1 0 0,0 1-1 0 0,0 0 0 0 0,0 0 0 0 0,-1 0 0 0 0,1 0 1 0 0,-1 1-1 0 0,0-1 0 0 0,1 1 0 0 0,-1-1 1 0 0,0 1-1 0 0,0 0 0 0 0,0 0 0 0 0,0 0 0 0 0,0 0 1 0 0,0 1-1 0 0,0-1 0 0 0,0 1 0 0 0,-3 0 1 0 0,-4 1 45 0 0,0 1 0 0 0,0 0 1 0 0,0 1-1 0 0,0 0 0 0 0,1 0 1 0 0,-1 1-1 0 0,1 0 0 0 0,-13 8 1 0 0,4 0 268 0 0,-1 1 0 0 0,-29 27 0 0 0,18-11 68 0 0,1 2 0 0 0,2 0 1 0 0,0 2-1 0 0,-23 40 0 0 0,44-64-262 0 0,1 1 0 0 0,-1-1 0 0 0,1 1 0 0 0,1 1 0 0 0,-6 17-1 0 0,10-26-11 0 0,-1 0-1 0 0,1 0 1 0 0,0 1-1 0 0,0-1 1 0 0,-1 0-1 0 0,2 1 1 0 0,-1-1-1 0 0,0 0 1 0 0,0 0-1 0 0,1 1 1 0 0,-1-1-1 0 0,1 0 1 0 0,0 0-1 0 0,-1 0 1 0 0,1 1-1 0 0,0-1 1 0 0,0 0-1 0 0,1 0 1 0 0,-1-1-1 0 0,0 1 0 0 0,1 0 1 0 0,-1 0-1 0 0,1-1 1 0 0,-1 1-1 0 0,1 0 1 0 0,0-1-1 0 0,0 0 1 0 0,0 1-1 0 0,0-1 1 0 0,0 0-1 0 0,0 0 1 0 0,0 0-1 0 0,0 0 1 0 0,3 0-1 0 0,13 4-73 0 0,0 0 0 0 0,0-2 0 0 0,1 0 0 0 0,-1-1 0 0 0,30-1 0 0 0,-21 0-1104 0 0,-5-1-5584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0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9215 0 0,'0'0'707'0'0,"-11"2"1069"0"0,10-2-1526 0 0,0 1-1 0 0,1-1 1 0 0,-1 0-1 0 0,0 0 1 0 0,0 1-1 0 0,0-1 1 0 0,0 1 0 0 0,1-1-1 0 0,-1 0 1 0 0,0 1-1 0 0,0-1 1 0 0,1 1 0 0 0,-1 0-1 0 0,0-1 1 0 0,1 1-1 0 0,-1 0 1 0 0,1-1-1 0 0,-1 1 1 0 0,1 0 0 0 0,-1 0-1 0 0,1-1 1 0 0,-1 1-1 0 0,0 2 1 0 0,1-1-85 0 0,-1 0-1 0 0,1 0 1 0 0,0 1 0 0 0,0-1-1 0 0,0 0 1 0 0,0 1 0 0 0,0-1 0 0 0,0 0-1 0 0,1 4 1 0 0,1 2-45 0 0,1 1 0 0 0,-1-1 0 0 0,2 0 0 0 0,4 10 0 0 0,0-5 46 0 0,0-1 1 0 0,1 0-1 0 0,0 0 0 0 0,1-1 0 0 0,0 0 1 0 0,1 0-1 0 0,0-1 0 0 0,22 14 0 0 0,-1-2 170 0 0,2-2-1 0 0,40 17 1 0 0,-26-15-32 0 0,98 32 1 0 0,-143-53-520 0 0,0 0-1 0 0,0-1 1 0 0,0 1-1 0 0,0-1 0 0 0,0 1 1 0 0,1-1-1 0 0,4-1 1 0 0,-7 1-49 0 0,1 0 0 0 0,0-1-1 0 0,-1 1 1 0 0,1-1 0 0 0,0 0 0 0 0,-1 0 0 0 0,1 0 0 0 0,-1 1-1 0 0,1-1 1 0 0,-1-1 0 0 0,0 1 0 0 0,1 0 0 0 0,-1 0 0 0 0,2-2 0 0 0,4-6-6226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5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0 12439 0 0,'0'0'566'0'0,"-1"0"-6"0"0,-2 1-532 0 0,0-1 1 0 0,0 1 0 0 0,0-1 0 0 0,0 1 0 0 0,0 0 0 0 0,0 1-1 0 0,0-1 1 0 0,0 0 0 0 0,1 1 0 0 0,-1-1 0 0 0,0 1 0 0 0,1 0-1 0 0,-4 3 1 0 0,-1 2 835 0 0,0 0-1 0 0,-13 16 0 0 0,-46 79 3105 0 0,-18 60-3430 0 0,53-100-171 0 0,-4 9-198 0 0,-209 398 230 0 0,119-249-984 0 0,124-218 217 0 0,2-5-877 0 0,7-11-3625 0 0,2-7-1550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1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0 11519 0 0,'0'0'887'0'0,"-2"1"-583"0"0,-3 3 49 0 0,-1 1 1 0 0,1-1-1 0 0,0 1 0 0 0,0 0 0 0 0,0 0 1 0 0,1 1-1 0 0,-5 6 0 0 0,-23 47 2998 0 0,22-39-2916 0 0,-14 21 1 0 0,7-16-380 0 0,-1-1 1 0 0,-2-1 0 0 0,0 0-1 0 0,-1-2 1 0 0,-2-1-1 0 0,-33 25 1 0 0,40-34-28 0 0,-4 3-28 0 0,0 1-1 0 0,-31 30 1 0 0,50-43-117 0 0,7 5-186 0 0,-4-6 150 0 0,-1 0 0 0 0,1 0 0 0 0,0 0 0 0 0,0 0 0 0 0,0 0 0 0 0,0 0 0 0 0,0 0 0 0 0,0-1 0 0 0,4 2 0 0 0,8-1-1376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1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 4143 0 0,'0'0'760'0'0,"0"2"976"0"0,1 4-488 0 0,-1-1 0 0 0,0 1 0 0 0,0 0 0 0 0,-2 9-1 0 0,-8 26 1129 0 0,-23 38-1820 0 0,26-64-57 0 0,-226 454 2574 0 0,150-320-2430 0 0,6-12-397 0 0,48-85-230 0 0,14-26-20 0 0,1 0-1 0 0,-20 53 1 0 0,33-76-84 0 0,0-1-84 0 0,0 0 0 0 0,0 1 0 0 0,0-1 0 0 0,1 0 0 0 0,-1 0 0 0 0,1 1 0 0 0,0-1 0 0 0,0 0 0 0 0,0 4 0 0 0,0-5-12 0 0,1-1 1 0 0,-1 1 0 0 0,1 0-1 0 0,-1 0 1 0 0,1-1 0 0 0,0 1-1 0 0,-1 0 1 0 0,1-1-1 0 0,0 1 1 0 0,0 0 0 0 0,-1-1-1 0 0,1 1 1 0 0,0-1-1 0 0,0 1 1 0 0,0-1 0 0 0,0 0-1 0 0,0 1 1 0 0,-1-1-1 0 0,3 0 1 0 0,8 0-1648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1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14279 0 0,'0'0'6680'0'0,"2"0"-6009"0"0,21 0 421 0 0,74 2 848 0 0,-77-2-1708 0 0,0 0 1 0 0,0-1-1 0 0,31-6 1 0 0,59-18-142 0 0,-56 11-26 0 0,36-10-471 0 0,51-11-2564 0 0,-118 31 1277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1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4607 0 0,'0'0'354'0'0,"0"2"-233"0"0,0 19 3327 0 0,1-17-2933 0 0,0 0-1 0 0,0 0 0 0 0,1 0 1 0 0,-1 0-1 0 0,1 0 1 0 0,0 0-1 0 0,0 0 1 0 0,0-1-1 0 0,1 1 1 0 0,-1-1-1 0 0,1 1 1 0 0,0-1-1 0 0,0 0 1 0 0,0 0-1 0 0,0-1 1 0 0,5 4-1 0 0,6 3 53 0 0,1 0 1 0 0,-1-1-1 0 0,17 5 1 0 0,-13-5 40 0 0,20 11 0 0 0,-29-13-529 0 0,0 0 0 0 0,-1 1 1 0 0,1-1-1 0 0,-1 1 0 0 0,-1 1 0 0 0,1 0 0 0 0,-1 0 1 0 0,-1 0-1 0 0,7 11 0 0 0,-11-16-71 0 0,0 0 0 0 0,-1 1-1 0 0,1-1 1 0 0,-1 0 0 0 0,1 1 0 0 0,-1 0-1 0 0,-1-1 1 0 0,1 1 0 0 0,0-1 0 0 0,-1 1 0 0 0,0 0-1 0 0,1 0 1 0 0,-2-1 0 0 0,1 1 0 0 0,0 0-1 0 0,-1-1 1 0 0,1 1 0 0 0,-1 0 0 0 0,0-1-1 0 0,-1 1 1 0 0,1-1 0 0 0,0 1 0 0 0,-1-1 0 0 0,0 0-1 0 0,0 0 1 0 0,0 1 0 0 0,0-1 0 0 0,0-1-1 0 0,-5 5 1 0 0,-2 3 89 0 0,-1-2 0 0 0,-1 1-1 0 0,1-1 1 0 0,-21 11 0 0 0,-50 22 456 0 0,80-40-541 0 0,-37 14 256 0 0,26-10-351 0 0,-1 0 0 0 0,1 1 0 0 0,0 0 0 0 0,0 0 0 0 0,-16 13 0 0 0,20-11-5404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12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5527 0 0,'0'0'5643'0'0,"1"2"-5542"0"0,1 3-84 0 0,0-1-1 0 0,0 1 0 0 0,0-1 0 0 0,-1 1 0 0 0,0 0 0 0 0,0 0 1 0 0,0 0-1 0 0,0 0 0 0 0,-1 0 0 0 0,0 0 0 0 0,0 0 0 0 0,-1 9 1 0 0,-2 9 27 0 0,-9 32 1 0 0,11-52-41 0 0,-147 492 460 0 0,65-287-400 0 0,66-166-26 0 0,-2-2 0 0 0,-2 0-1 0 0,-1-1 1 0 0,-46 59-1 0 0,62-91 53 0 0,-1 0 0 0 0,0 0 0 0 0,-1-1 0 0 0,1 0 0 0 0,-12 7 0 0 0,18-13-75 0 0,0 1-1 0 0,0-1 1 0 0,0 1 0 0 0,0-1-1 0 0,0 1 1 0 0,0-1-1 0 0,0 0 1 0 0,0 0-1 0 0,0 0 1 0 0,0 1-1 0 0,0-1 1 0 0,0 0-1 0 0,0 0 1 0 0,0 0 0 0 0,0 0-1 0 0,0-1 1 0 0,0 1-1 0 0,0 0 1 0 0,0 0-1 0 0,0-1 1 0 0,0 1-1 0 0,0 0 1 0 0,0-1-1 0 0,0 1 1 0 0,1-1 0 0 0,-1 1-1 0 0,0-1 1 0 0,0 0-1 0 0,0 1 1 0 0,0-1-1 0 0,1 0 1 0 0,-1 1-1 0 0,0-1 1 0 0,1 0 0 0 0,-1 0-1 0 0,1 0 1 0 0,-1 0-1 0 0,1 1 1 0 0,-1-3-1 0 0,-1 0 43 0 0,0-1-1 0 0,1 0 0 0 0,-1 1 0 0 0,1-1 0 0 0,0 0 1 0 0,0 0-1 0 0,0 0 0 0 0,0-6 0 0 0,3-1 17 0 0,-1-1-1 0 0,2 1 1 0 0,-1-1 0 0 0,1 1-1 0 0,1 0 1 0 0,0 0-1 0 0,1 0 1 0 0,7-12-1 0 0,7-18-33 0 0,-10 20-31 0 0,2 1 0 0 0,0 1 0 0 0,1 0 0 0 0,1 1 0 0 0,19-21 0 0 0,-18 25-32 0 0,0-1-1 0 0,1 2 1 0 0,1 0-1 0 0,1 1 1 0 0,26-16-1 0 0,-16 14-18 0 0,1 1 0 0 0,57-19 0 0 0,-75 29 76 0 0,0 0-1 0 0,-1 1 1 0 0,1 0 0 0 0,0 1-1 0 0,0 0 1 0 0,0 1-1 0 0,1 0 1 0 0,-1 0 0 0 0,15 3-1 0 0,-20-2-16 0 0,-1 0 0 0 0,0 0 0 0 0,1 1-1 0 0,-1 0 1 0 0,0 0 0 0 0,0 0 0 0 0,0 0-1 0 0,0 0 1 0 0,0 1 0 0 0,-1-1 0 0 0,1 1-1 0 0,-1 0 1 0 0,0 0 0 0 0,0 1 0 0 0,0-1-1 0 0,0 1 1 0 0,0-1 0 0 0,-1 1 0 0 0,0 0-1 0 0,1 0 1 0 0,-1 0 0 0 0,-1 0 0 0 0,3 6-1 0 0,-2 0 72 0 0,0-1 0 0 0,0 1-1 0 0,-1-1 1 0 0,0 1 0 0 0,-1 0-1 0 0,0 0 1 0 0,-1-1 0 0 0,1 1-1 0 0,-2-1 1 0 0,-3 14 0 0 0,1-6 131 0 0,-2-1 1 0 0,0 0 0 0 0,0 0 0 0 0,-19 30 0 0 0,19-36-174 0 0,0 1 0 0 0,-1-2-1 0 0,-1 1 1 0 0,0-1 0 0 0,0 0-1 0 0,-1 0 1 0 0,0-1 0 0 0,0 0-1 0 0,-1-1 1 0 0,0 0 0 0 0,-18 9-1 0 0,8-7-31 0 0,0 0 0 0 0,0-2 0 0 0,-1 0-1 0 0,-25 4 1 0 0,-10-3-13 0 0,-62 2 0 0 0,114-10-7 0 0,1-1-1 0 0,-1 1 1 0 0,0-1-1 0 0,1 1 1 0 0,-1-1-1 0 0,1 0 1 0 0,-1 0 0 0 0,1-1-1 0 0,-1 1 1 0 0,1-1-1 0 0,0 0 1 0 0,0 0-1 0 0,0 0 1 0 0,-6-4-1 0 0,8 5-205 0 0,2-1-47 0 0,1-3 14 0 0,1 0-1 0 0,-1 0 1 0 0,1 0-1 0 0,1 1 1 0 0,-1-1 0 0 0,1 1-1 0 0,0 0 1 0 0,-1 0 0 0 0,2 0-1 0 0,-1 0 1 0 0,0 1 0 0 0,8-5-1 0 0,4-4-4861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1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25 118 3679 0 0,'0'0'284'0'0,"1"-1"-186"0"0,21-16 10535 0 0,-22 19-10321 0 0,0 5-176 0 0,0-1-1 0 0,0 1 1 0 0,-1 0-1 0 0,1-1 1 0 0,-2 1 0 0 0,1-1-1 0 0,-1 0 1 0 0,-4 12 0 0 0,-5 18 196 0 0,7-17-233 0 0,-3 9 415 0 0,2 2 0 0 0,-3 34-1 0 0,8-56-369 0 0,0 0 0 0 0,0 0 0 0 0,1 0 0 0 0,0 0-1 0 0,0 0 1 0 0,0 0 0 0 0,1 0 0 0 0,1 0-1 0 0,-1 0 1 0 0,1-1 0 0 0,1 1 0 0 0,7 12 0 0 0,-9-18-109 0 0,-1 0 1 0 0,0 0 0 0 0,1 0 0 0 0,0-1 0 0 0,-1 1 0 0 0,1-1 0 0 0,0 1 0 0 0,0-1 0 0 0,0 1 0 0 0,0-1 0 0 0,0 0-1 0 0,0 0 1 0 0,0 0 0 0 0,0 0 0 0 0,1-1 0 0 0,1 1 0 0 0,0 0 26 0 0,0-1-1 0 0,1 1 1 0 0,-1-1-1 0 0,0 0 1 0 0,0-1-1 0 0,0 1 1 0 0,0-1-1 0 0,6-2 1 0 0,2-1 54 0 0,0-1 1 0 0,0 0-1 0 0,0-1 1 0 0,19-13-1 0 0,4-5-78 0 0,47-42 0 0 0,-66 52-62 0 0,-1-2 0 0 0,0 1 0 0 0,-2-2 0 0 0,23-34 0 0 0,-30 38-61 0 0,0 0 0 0 0,6-18 0 0 0,-7 16-1 0 0,11-20-1 0 0,41-92-3803 0 0,-54 120 2930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1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13359 0 0,'0'0'4218'0'0,"-1"2"-3338"0"0,-2 0-790 0 0,0 1 0 0 0,1-1 0 0 0,0 1 1 0 0,-1 0-1 0 0,1 0 0 0 0,1 0 0 0 0,-1 1 1 0 0,-2 5-1 0 0,-11 33 113 0 0,10-26-101 0 0,-56 185 333 0 0,-8 25-363 0 0,46-163-69 0 0,-47 91 0 0 0,-38 34 47 0 0,12-24 39 0 0,82-137-36 0 0,1 1 0 0 0,-14 40 0 0 0,13-13-6316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1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7367 0 0,'0'0'12531'0'0,"3"0"-12135"0"0,20 0 224 0 0,-9-1-182 0 0,0 1 0 0 0,1 1 1 0 0,26 5-1 0 0,-23-3-218 0 0,1-1-1 0 0,-1 0 0 0 0,1-1 1 0 0,-1-1-1 0 0,1-1 1 0 0,-1-1-1 0 0,28-5 0 0 0,8-6-78 0 0,61-22-1 0 0,28-20-453 0 0,-82 30-4438 0 0,-37 15 858 0 0,-4 1-2910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1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17 5527 0 0,'0'0'498'0'0,"1"-2"-76"0"0,2-12 9713 0 0,-9 19-6006 0 0,-209 269-4273 0 0,202-253-941 0 0,12-20 110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1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3223 0 0,'0'0'288'0'0,"-9"5"-288"0"0,2 6 0 0 0,2 5 1176 0 0,1 4 176 0 0,2 1 40 0 0,2 3-3184 0 0,2-1-640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5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21 285 9671 0 0,'-2'-2'43'0'0,"0"-2"273"0"0,-1 1 1 0 0,1 0 0 0 0,0-1 0 0 0,0 0 0 0 0,0 1 0 0 0,-2-6 0 0 0,4 8-115 0 0,-1-1-1 0 0,1 1 1 0 0,0-1-1 0 0,0 1 0 0 0,0 0 1 0 0,0-1-1 0 0,0 1 1 0 0,0-1-1 0 0,0 1 1 0 0,1 0-1 0 0,-1-1 1 0 0,0 1-1 0 0,1 0 1 0 0,-1-1-1 0 0,1 1 1 0 0,0 0-1 0 0,-1-1 0 0 0,1 1 1 0 0,0 0-1 0 0,0 0 1 0 0,-1 0-1 0 0,1 0 1 0 0,2-1-1 0 0,10-12 91 0 0,1 2 1 0 0,1 0-1 0 0,0 0 0 0 0,30-17 0 0 0,74-30-449 0 0,-85 43 308 0 0,-4 2 61 0 0,0 2-1 0 0,1 1 1 0 0,37-8-1 0 0,-52 15-53 0 0,0 2 0 0 0,0-1-1 0 0,0 2 1 0 0,0 0 0 0 0,0 1-1 0 0,0 1 1 0 0,0 1 0 0 0,23 4-1 0 0,-34-5-88 0 0,1 1 0 0 0,0 0 0 0 0,-1 0 0 0 0,1 1 0 0 0,-1-1 0 0 0,0 1 0 0 0,0 0 0 0 0,0 0 0 0 0,0 1 0 0 0,-1 0 0 0 0,1 0 0 0 0,-1 0 0 0 0,0 0 0 0 0,6 8 0 0 0,-8-8-10 0 0,1 0-1 0 0,-1 0 1 0 0,0 0 0 0 0,0 0 0 0 0,-1 0 0 0 0,1 1 0 0 0,-1-1 0 0 0,0 1 0 0 0,0-1 0 0 0,-1 1 0 0 0,1-1 0 0 0,-1 1 0 0 0,0-1 0 0 0,0 1 0 0 0,-1 0 0 0 0,1-1 0 0 0,-1 1 0 0 0,0-1 0 0 0,-2 6-1 0 0,-2 5 19 0 0,-2 0 0 0 0,0 0 0 0 0,0-1 0 0 0,-1 0 0 0 0,-1-1 0 0 0,0 0 0 0 0,-17 19-1 0 0,0-5-50 0 0,-1-1-1 0 0,-34 24 0 0 0,42-35-385 0 0,-1-1 0 0 0,-1-1 1 0 0,0-1-1 0 0,0-1 0 0 0,-2-1 0 0 0,1-1 0 0 0,-1-1 0 0 0,-34 8 1 0 0,43-15-1088 0 0,1-2-52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1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159 342 14943 0 0,'-1'0'687'0'0,"-45"-5"409"0"0,-4 1 792 0 0,45 3-1793 0 0,1 0-1 0 0,0 0 0 0 0,0 0 1 0 0,-1-1-1 0 0,1 0 0 0 0,0 1 1 0 0,0-1-1 0 0,-7-5 0 0 0,10 6-87 0 0,0 0-1 0 0,0 0 0 0 0,-1 0 1 0 0,1 0-1 0 0,0 0 1 0 0,0 0-1 0 0,0-1 1 0 0,0 1-1 0 0,0 0 0 0 0,0-1 1 0 0,1 1-1 0 0,-1 0 1 0 0,0-1-1 0 0,1 1 1 0 0,-1-1-1 0 0,1 1 0 0 0,-1-1 1 0 0,1 1-1 0 0,0-1 1 0 0,-1 1-1 0 0,1-1 1 0 0,0 0-1 0 0,0 1 0 0 0,0-1 1 0 0,0 1-1 0 0,1-1 1 0 0,-1 1-1 0 0,0-1 1 0 0,1 0-1 0 0,-1 1 0 0 0,1 0 1 0 0,-1-1-1 0 0,1 1 1 0 0,0-1-1 0 0,1-1 1 0 0,3-4 37 0 0,0 0 1 0 0,1 0-1 0 0,0 1 1 0 0,0-1 0 0 0,9-5-1 0 0,-6 4-31 0 0,19-17-131 0 0,2 1 1 0 0,1 2-1 0 0,0 1 0 0 0,2 1 1 0 0,0 2-1 0 0,1 1 0 0 0,1 2 0 0 0,0 1 1 0 0,62-14-1 0 0,-93 26 162 0 0,0 1-1 0 0,0 1 1 0 0,0-1 0 0 0,0 1 0 0 0,0-1 0 0 0,0 1-1 0 0,0 0 1 0 0,0 0 0 0 0,1 1 0 0 0,-1-1 0 0 0,0 1-1 0 0,7 2 1 0 0,-11-2-24 0 0,1 0 0 0 0,0 0 0 0 0,0 0-1 0 0,0 0 1 0 0,0 0 0 0 0,-1 1 0 0 0,1-1 0 0 0,0 0 0 0 0,-1 0-1 0 0,1 0 1 0 0,-1 1 0 0 0,0-1 0 0 0,1 0 0 0 0,-1 1 0 0 0,1 2-1 0 0,-1-2 24 0 0,1 5-23 0 0,-1 0-1 0 0,0 0 1 0 0,0 0-1 0 0,-1 0 1 0 0,0 0-1 0 0,0 0 0 0 0,0 0 1 0 0,-5 12-1 0 0,-1 5-7 0 0,0 13-41 0 0,-2-2 1 0 0,-2 1-1 0 0,-25 57 0 0 0,31-83-351 0 0,1 1-1 0 0,0-1 1 0 0,1 1-1 0 0,-4 16 1 0 0,7-26-292 0 0,11-3-7054 0 0,3-5 3626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1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489 918 9215 0 0,'0'0'6318'0'0,"2"-1"-5476"0"0,149-218 2825 0 0,-119 168-3590 0 0,147-251-4 0 0,-154 258-66 0 0,-12 22-254 0 0,-1-1 0 0 0,-1-1 0 0 0,-1 0 0 0 0,12-43 1 0 0,-21 59 55 0 0,0 0 1 0 0,0 0-1 0 0,-1-1 1 0 0,-1 1-1 0 0,1 0 1 0 0,-4-16-1 0 0,4 20 106 0 0,-1 1-1 0 0,1-1 0 0 0,0 0 1 0 0,1 1-1 0 0,0-6 0 0 0,0 6 70 0 0,-1 0 1 0 0,1 1-1 0 0,-1-1 0 0 0,0 1 0 0 0,0-1 0 0 0,0 0 1 0 0,0 1-1 0 0,-1-1 0 0 0,0-3 0 0 0,1 5 15 0 0,-1 0-1 0 0,1 1 1 0 0,0-1-1 0 0,-1 1 1 0 0,1-1-1 0 0,0 0 1 0 0,-1 1-1 0 0,1-1 1 0 0,-1 1-1 0 0,1-1 1 0 0,-1 1 0 0 0,1 0-1 0 0,-1-1 1 0 0,1 1-1 0 0,-1-1 1 0 0,1 1-1 0 0,-1 0 1 0 0,1-1-1 0 0,-1 1 1 0 0,0 0-1 0 0,1 0 1 0 0,-1 0-1 0 0,0-1 1 0 0,1 1-1 0 0,-1 0 1 0 0,0 0-1 0 0,1 0 1 0 0,-1 0-1 0 0,0 0 1 0 0,1 0-1 0 0,-1 0 1 0 0,0 0-1 0 0,1 1 1 0 0,-1-1-1 0 0,0 0 1 0 0,1 0 0 0 0,-1 0-1 0 0,1 1 1 0 0,-1-1-1 0 0,0 0 1 0 0,1 1-1 0 0,-1-1 1 0 0,1 1-1 0 0,-1-1 1 0 0,0 1-1 0 0,-3 2 13 0 0,0 0-1 0 0,0 0 0 0 0,1 0 1 0 0,-6 6-1 0 0,-8 13 15 0 0,1 0-1 0 0,1 1 0 0 0,0 0 0 0 0,-11 29 1 0 0,-37 104 129 0 0,35-84-91 0 0,-95 311 1294 0 0,29-80-2493 0 0,78-261 1208 0 0,-2-1 0 0 0,-2-1 0 0 0,-1 0 0 0 0,-2-2 0 0 0,-47 59 0 0 0,34-53 233 0 0,-3-3 0 0 0,-1-1-1 0 0,-2-1 1 0 0,-49 33 0 0 0,66-53-155 0 0,-30 28 0 0 0,54-46-298 0 0,3-2-294 0 0,29-25-1777 0 0,-9 7-3948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1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72 140 6911 0 0,'-15'-1'552'0'0,"6"0"55"0"0,-1 0 1 0 0,0 1-1 0 0,-17 1 9161 0 0,42-1-9036 0 0,37-4-150 0 0,86-20 1 0 0,48-23-54 0 0,-172 43-481 0 0,43-12 39 0 0,-21 5-308 0 0,1 1 1 0 0,0 2-1 0 0,54-5 0 0 0,-65 14-2685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1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14 13415 0 0,'0'0'1216'0'0,"-2"0"-1000"0"0,-9 4-26 0 0,0 1-1 0 0,1 0 1 0 0,-1 1-1 0 0,1 0 1 0 0,0 1-1 0 0,1 0 1 0 0,-12 10-1 0 0,9-5-67 0 0,0 0-1 0 0,1 1 0 0 0,0 0 1 0 0,-14 23-1 0 0,8-8 118 0 0,-22 40 565 0 0,35-59-587 0 0,0-1 0 0 0,1 1 1 0 0,0 0-1 0 0,0 0 0 0 0,1 0 1 0 0,-1 13-1 0 0,3-19-151 0 0,0 0 0 0 0,0 0 0 0 0,0 0 0 0 0,0 0-1 0 0,1 0 1 0 0,-1 1 0 0 0,1-1 0 0 0,0 0 0 0 0,0 0 0 0 0,0 0 0 0 0,0-1 0 0 0,1 1 0 0 0,-1 0 0 0 0,1 0 0 0 0,0-1 0 0 0,0 1-1 0 0,0-1 1 0 0,0 1 0 0 0,0-1 0 0 0,5 4 0 0 0,-4-3 3 0 0,1-1-1 0 0,0 1 1 0 0,0-1 0 0 0,0 0-1 0 0,0 0 1 0 0,0 0 0 0 0,1-1-1 0 0,-1 1 1 0 0,1-1 0 0 0,-1 0-1 0 0,1 0 1 0 0,-1-1 0 0 0,7 1-1 0 0,-10-1-53 0 0,1 0 0 0 0,-1-1 0 0 0,1 1 0 0 0,-1 0 0 0 0,0-1 0 0 0,1 1 0 0 0,-1-1 0 0 0,1 0 0 0 0,-1 1 0 0 0,0-1 0 0 0,0 0 0 0 0,1 0 0 0 0,-1 0 0 0 0,0 0 0 0 0,0 0 0 0 0,0 0 0 0 0,0 0 0 0 0,1-2 0 0 0,1 0 19 0 0,-1-1 0 0 0,0 1-1 0 0,0-1 1 0 0,3-7-1 0 0,0-6 194 0 0,-1-1 0 0 0,0 0-1 0 0,-2 1 1 0 0,1-32-1 0 0,1 1 20 0 0,26-157-1145 0 0,-30 204 502 0 0,2 14-7899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1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14 528 4143 0 0,'0'0'14920'0'0,"-5"-7"-13649"0"0,3-1-1014 0 0,0 1-1 0 0,0-1 1 0 0,1 0 0 0 0,0 1 0 0 0,1-1 0 0 0,-1 0-1 0 0,1 1 1 0 0,1-1 0 0 0,-1 0 0 0 0,1 0-1 0 0,3-7 1 0 0,2-12 294 0 0,18-44 1 0 0,-15 50-450 0 0,1-1 0 0 0,1 2 0 0 0,1-1 0 0 0,27-34 1 0 0,70-65-272 0 0,-98 110 136 0 0,23-19 0 0 0,-7 14-1892 0 0,-1 6-5082 0 0,-14 9 168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1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84 273 6447 0 0,'-2'0'499'0'0,"-1"2"-298"0"0,0-1 0 0 0,0 1-1 0 0,1 0 1 0 0,-1-1 0 0 0,0 1 0 0 0,1 1-1 0 0,-1-1 1 0 0,1 0 0 0 0,0 0-1 0 0,0 1 1 0 0,0 0 0 0 0,0-1 0 0 0,-2 4-1 0 0,-1 4 1746 0 0,0 1 0 0 0,-5 14 1 0 0,4-9-1516 0 0,5-14-114 0 0,1-2-255 0 0,0 0 0 0 0,0 0 0 0 0,0 0 0 0 0,0 0 0 0 0,0 1 0 0 0,0-1 0 0 0,0 0 0 0 0,1 0 0 0 0,-1 0 0 0 0,0 0 0 0 0,0 1 0 0 0,0-1 0 0 0,0 0 0 0 0,0 0 0 0 0,0 0 0 0 0,0 0 0 0 0,0 0 0 0 0,0 1 0 0 0,0-1-1 0 0,-1 0 1 0 0,1 0 0 0 0,0 0 0 0 0,0 0 0 0 0,0 1 0 0 0,0-1 0 0 0,0 0 0 0 0,0 0 0 0 0,0 0 0 0 0,0 0 0 0 0,0 0 0 0 0,0 0 0 0 0,0 1 0 0 0,-1-1 0 0 0,1 0 0 0 0,0 0 0 0 0,0 0 0 0 0,0 0 0 0 0,0 0 0 0 0,0 0 0 0 0,-1 0 0 0 0,1 0 0 0 0,0 0 0 0 0,0 0 0 0 0,0 1 0 0 0,-5-9 584 0 0,-4-14-562 0 0,8 16-60 0 0,0 0-1 0 0,1 0 1 0 0,-1 0 0 0 0,1 0-1 0 0,1-1 1 0 0,-1 1 0 0 0,1 0-1 0 0,0 0 1 0 0,0 0 0 0 0,4-10-1 0 0,-1 7 46 0 0,-1 1-1 0 0,2 0 0 0 0,-1 1 0 0 0,1-1 0 0 0,0 1 0 0 0,11-13 1 0 0,-4 8 13 0 0,1 0 1 0 0,1 1 0 0 0,-1 1 0 0 0,1 0 0 0 0,1 0 0 0 0,0 2 0 0 0,20-9 0 0 0,-29 14-90 0 0,-1 0-1 0 0,1 1 1 0 0,0 0-1 0 0,0 1 1 0 0,0-1-1 0 0,0 1 1 0 0,0 0-1 0 0,0 1 1 0 0,11 0 0 0 0,-16 0 3 0 0,0 0 1 0 0,-1 1 0 0 0,1-1 0 0 0,0 0 0 0 0,-1 1 0 0 0,1-1 0 0 0,0 1 0 0 0,-1-1 0 0 0,1 1 0 0 0,-1-1 0 0 0,1 1 0 0 0,-1 0 0 0 0,1-1 0 0 0,-1 1-1 0 0,0-1 1 0 0,1 1 0 0 0,-1 0 0 0 0,0 0 0 0 0,1-1 0 0 0,-1 1 0 0 0,0 0 0 0 0,0 0 0 0 0,3 17-52 0 0,-2-3 69 0 0,-1 0 0 0 0,-1 0 0 0 0,-1-1 0 0 0,-4 21 0 0 0,-5 43 42 0 0,11-68-46 0 0,0-2 1 0 0,0-7 172 0 0,6-12-113 0 0,4-6-93 0 0,2-1 0 0 0,0 1 1 0 0,26-27-1 0 0,48-40-276 0 0,-85 84 297 0 0,75-67-196 0 0,-61 56 151 0 0,1 0 1 0 0,0 0 0 0 0,21-9-1 0 0,-34 18 45 0 0,-2 1-2 0 0,0 0 1 0 0,0 1-1 0 0,0-1 1 0 0,0 1-1 0 0,0-1 0 0 0,0 1 1 0 0,1-1-1 0 0,-1 1 1 0 0,0 0-1 0 0,0 0 0 0 0,0 0 1 0 0,0-1-1 0 0,1 1 0 0 0,-1 0 1 0 0,2 1-1 0 0,-2-1 8 0 0,1 0-1 0 0,-1 0 0 0 0,0 0 1 0 0,0 0-1 0 0,0 1 1 0 0,0-1-1 0 0,0 0 1 0 0,1 1-1 0 0,-1-1 0 0 0,0 1 1 0 0,0-1-1 0 0,0 1 1 0 0,0-1-1 0 0,0 1 0 0 0,0 0 1 0 0,0 0-1 0 0,-1-1 1 0 0,1 1-1 0 0,0 0 1 0 0,0 0-1 0 0,0 0 0 0 0,-1 0 1 0 0,1 0-1 0 0,-1 0 1 0 0,1 0-1 0 0,-1 0 1 0 0,1 0-1 0 0,-1 0 0 0 0,1 0 1 0 0,-1 0-1 0 0,0 1 1 0 0,0-1-1 0 0,1 2 0 0 0,0 6 88 0 0,0 0 0 0 0,0 0-1 0 0,-1 12 1 0 0,0-13-44 0 0,0 225-90 0 0,-4-212-2818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1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62 11975 0 0,'0'0'923'0'0,"1"-1"-602"0"0,29-24 3192 0 0,-25 20-3074 0 0,0 1-1 0 0,0 0 1 0 0,0 0-1 0 0,0 0 1 0 0,1 0-1 0 0,6-2 1 0 0,-5 1-484 0 0,-15 5-44 0 0,-18 5-108 0 0,-4 5 49 0 0,1 2 1 0 0,-49 26-1 0 0,-48 43 559 0 0,103-66-94 0 0,1 1 0 0 0,1 1 0 0 0,0 1 0 0 0,-29 34 1 0 0,48-50-274 0 0,1-1 1 0 0,0 1 0 0 0,0-1-1 0 0,0 1 1 0 0,0 0 0 0 0,0 0 0 0 0,0-1-1 0 0,0 1 1 0 0,0 4 0 0 0,1-6-30 0 0,0 1 0 0 0,0-1 0 0 0,0 1 0 0 0,0 0 0 0 0,0-1 0 0 0,0 1 0 0 0,0-1 0 0 0,1 1 0 0 0,-1-1 0 0 0,0 1 0 0 0,0-1 0 0 0,1 1 0 0 0,-1-1 0 0 0,0 1 0 0 0,1-1 0 0 0,-1 1 0 0 0,1-1 0 0 0,-1 1 0 0 0,0-1 0 0 0,1 1 0 0 0,-1-1 0 0 0,1 0 0 0 0,-1 1 0 0 0,1-1 0 0 0,-1 0 0 0 0,1 0 0 0 0,0 1 0 0 0,-1-1 0 0 0,1 0 0 0 0,-1 0 0 0 0,1 0 0 0 0,-1 0 0 0 0,1 0 0 0 0,0 0 0 0 0,0 0 1 0 0,7 1 36 0 0,0 0 1 0 0,1-1 0 0 0,-1 0 0 0 0,0 0-1 0 0,0-1 1 0 0,0 0 0 0 0,0 0 0 0 0,0-1 0 0 0,11-4-1 0 0,11-5 59 0 0,30-16-1 0 0,-40 17-80 0 0,9-3-17 0 0,-2-2-1 0 0,0 0 1 0 0,36-29 0 0 0,-63 67-140 0 0,-4-9-55 0 0,2-8 230 0 0,1 0-1 0 0,0 0 1 0 0,0 0 0 0 0,0 1 0 0 0,1-1 0 0 0,0 9 0 0 0,0-13-144 0 0,0-1 1 0 0,1 1 0 0 0,-1 0-1 0 0,1-1 1 0 0,0 1 0 0 0,-1-1-1 0 0,1 1 1 0 0,0 0 0 0 0,0-1-1 0 0,0 0 1 0 0,0 1 0 0 0,0-1-1 0 0,0 1 1 0 0,0-1 0 0 0,1 0 0 0 0,-1 0-1 0 0,0 0 1 0 0,1 0 0 0 0,-1 0-1 0 0,1 0 1 0 0,-1 0 0 0 0,1 0-1 0 0,0-1 1 0 0,-1 1 0 0 0,1-1-1 0 0,0 1 1 0 0,-1-1 0 0 0,3 1-1 0 0,9 1-1224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1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16 16583 0 0,'0'-13'762'0'0,"0"10"-18"0"0,-2 4-479 0 0,-1 0-139 0 0,0 1 1 0 0,1 0 0 0 0,-1 0-1 0 0,0 0 1 0 0,1 0-1 0 0,-1 1 1 0 0,1-1 0 0 0,-1 1-1 0 0,1-1 1 0 0,0 1-1 0 0,0 0 1 0 0,-2 5 0 0 0,-5 8 288 0 0,-7 21-1 0 0,3-7-196 0 0,-72 156 397 0 0,-29 57-237 0 0,-146 204-131 0 0,242-418-230 0 0,-54 100 30 0 0,61-99 6 0 0,9-17-42 0 0,3-10-22 0 0,0-2-5 0 0,-1 0-112 0 0,2 0-4 0 0,0-1-72 0 0,1 0-1 0 0,0 1 0 0 0,-1-1 0 0 0,1 0 0 0 0,0 0 0 0 0,-1-1 0 0 0,1 1 0 0 0,-1-1 0 0 0,1 1 0 0 0,3-2 0 0 0,7-5-974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1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7831 0 0,'1'0'7651'0'0,"11"2"-6324"0"0,0-1 0 0 0,-1-1 0 0 0,13 0 0 0 0,66-12 594 0 0,-28 3-1065 0 0,177-10 580 0 0,-98 10-1312 0 0,10-2-2981 0 0,-149 11 2592 0 0,21 0-1105 0 0,-7 6-3122 0 0,-9-2-1572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1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114 440 11951 0 0,'0'0'1083'0'0,"-1"2"-891"0"0,-5 24 1946 0 0,-1-1 0 0 0,-1 0-1 0 0,-19 39 1 0 0,-2 5-993 0 0,22-51-1189 0 0,-1 0 1 0 0,-11 17-1 0 0,18-33-215 0 0</inkml:trace>
  <inkml:trace contextRef="#ctx0" brushRef="#br0" timeOffset="1">345 27 12895 0 0,'2'-9'1152'0'0,"-2"0"-928"0"0,2 0 6472 0 0,7 13-6600 0 0,0 3-1112 0 0,0 7-216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5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417 741 10135 0 0,'6'-11'5437'0'0,"-21"28"69"0"0,0-1-5707 0 0,-96 81 552 0 0,65-59-193 0 0,2 2 1 0 0,-62 72-1 0 0,102-106-157 0 0,-13 14 35 0 0,-24 43 0 0 0,37-57-30 0 0,1 0 1 0 0,0 0-1 0 0,1 0 1 0 0,-1 0-1 0 0,1 1 1 0 0,0-1-1 0 0,1 1 1 0 0,0-1-1 0 0,0 1 1 0 0,0 0-1 0 0,1-1 1 0 0,0 12 0 0 0,1-15-1 0 0,-1 0 1 0 0,1 0 0 0 0,0-1 0 0 0,0 1 0 0 0,-1 0 0 0 0,2-1 0 0 0,-1 1 0 0 0,0-1 0 0 0,0 1 0 0 0,1-1 0 0 0,0 0 0 0 0,-1 1 0 0 0,1-1-1 0 0,0 0 1 0 0,0 0 0 0 0,4 3 0 0 0,-2-2 12 0 0,1-1 0 0 0,-1 0 0 0 0,0 0 0 0 0,1 0 0 0 0,-1 0 0 0 0,1-1 0 0 0,-1 1 0 0 0,1-1 0 0 0,6 0 0 0 0,5 0 45 0 0,0 0-1 0 0,0-1 0 0 0,0-1 0 0 0,30-6 0 0 0,-30 4-38 0 0,0-1-1 0 0,-1-1 0 0 0,0 0 0 0 0,0-1 0 0 0,0 0 0 0 0,0-2 0 0 0,-1 1 0 0 0,0-2 0 0 0,19-15 0 0 0,-24 16 2 0 0,0 0 1 0 0,-1 0 0 0 0,0-1 0 0 0,0 0 0 0 0,-1-1 0 0 0,0 1 0 0 0,0-2-1 0 0,-1 1 1 0 0,-1-1 0 0 0,0 0 0 0 0,0 0 0 0 0,-1 0 0 0 0,4-16-1 0 0,-4 7-62 0 0,0-1 0 0 0,-2 0 0 0 0,0 1 0 0 0,-1-1 0 0 0,-1 0 0 0 0,-1 0 0 0 0,-1 0 0 0 0,-1 1 0 0 0,-9-34 0 0 0,11 50-97 0 0,-1 0 0 0 0,1 1 0 0 0,0-1 0 0 0,-1 1-1 0 0,0 0 1 0 0,0-1 0 0 0,0 1 0 0 0,0 0 0 0 0,0 0-1 0 0,-1 0 1 0 0,1 1 0 0 0,-1-1 0 0 0,-5-4-1 0 0,5 6 26 0 0,1 0 0 0 0,-1-1 0 0 0,1 1 0 0 0,-1 1 0 0 0,1-1 0 0 0,-1 0 0 0 0,0 1 0 0 0,1-1 0 0 0,-1 1 0 0 0,0 0 0 0 0,1 0 0 0 0,-1 0 0 0 0,0 0 0 0 0,1 0 0 0 0,-1 0 0 0 0,0 1 0 0 0,1 0 0 0 0,-1-1 0 0 0,1 1 0 0 0,-3 1 0 0 0,5-2 106 0 0,-12 4-349 0 0,0 1-1 0 0,-16 9 1 0 0,26-13 17 0 0</inkml:trace>
  <inkml:trace contextRef="#ctx0" brushRef="#br0" timeOffset="1">1450 64 16959 0 0,'65'-64'4586'0'0,"-65"66"-4503"0"0,-1 0 1 0 0,1 0 0 0 0,-1 0 0 0 0,0 0 0 0 0,0 0 0 0 0,0-1 0 0 0,0 1 0 0 0,0 0 0 0 0,-1 1 0 0 0,-3 5 66 0 0,-143 328 979 0 0,85-182-1014 0 0,51-124-91 0 0,-69 152 4 0 0,-14-6 26 0 0,52-109-84 0 0,-101 117 0 0 0,137-177-6 0 0,-161 191-2484 0 0,153-180-1150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19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23 193 11975 0 0,'0'0'1451'0'0,"-1"2"-518"0"0,-8 47 3195 0 0,5-33-3767 0 0,1-1 1 0 0,1 1-1 0 0,0 0 0 0 0,1 0 1 0 0,1 19-1 0 0,2-17-109 0 0,2 1 0 0 0,0-1 0 0 0,11 33 0 0 0,-10-31-1 0 0,-4-19-150 0 0,2 7 2228 0 0,16-23-2225 0 0,-1-2 0 0 0,-1 0 0 0 0,0-2-1 0 0,19-25 1 0 0,69-79-104 0 0,-20 27 0 0 0,-10 11-90 0 0,-61 70-89 0 0,1 2 0 0 0,0 0 1 0 0,29-18-1 0 0,-44 30 115 0 0,0 1 0 0 0,1 0 1 0 0,-1-1-1 0 0,1 1 0 0 0,-1-1 0 0 0,1 1 1 0 0,0 0-1 0 0,-1 0 0 0 0,1-1 0 0 0,-1 1 1 0 0,1 0-1 0 0,-1 0 0 0 0,1-1 1 0 0,0 1-1 0 0,-1 0 0 0 0,1 0 0 0 0,-1 0 1 0 0,1 0-1 0 0,0 0 0 0 0,-1 0 0 0 0,1 0 1 0 0,0 0-1 0 0,-1 0 0 0 0,1 1 0 0 0,-1-1 1 0 0,1 0-1 0 0,0 0 0 0 0,-1 0 1 0 0,1 1-1 0 0,-1-1 0 0 0,1 0 0 0 0,-1 1 1 0 0,1-1-1 0 0,-1 0 0 0 0,1 1 0 0 0,-1-1 1 0 0,1 1-1 0 0,-1-1 0 0 0,1 1 1 0 0,-1-1-1 0 0,0 1 0 0 0,1-1 0 0 0,-1 1 1 0 0,0-1-1 0 0,1 1 0 0 0,-1-1 0 0 0,0 1 1 0 0,0-1-1 0 0,0 1 0 0 0,0 0 0 0 0,1-1 1 0 0,-1 1-1 0 0,0 0 0 0 0,0 0 1 0 0,2 13-1387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1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101 213 13791 0 0,'0'0'3602'0'0,"2"0"-2906"0"0,1-1-531 0 0,1 0 1 0 0,0 0-1 0 0,0 1 0 0 0,0 0 1 0 0,0-1-1 0 0,-1 2 1 0 0,1-1-1 0 0,0 0 1 0 0,0 1-1 0 0,0-1 1 0 0,5 3-1 0 0,25 2 422 0 0,-18-5-349 0 0,1 0 0 0 0,-1-1 1 0 0,0 0-1 0 0,1-2 0 0 0,-1 0 0 0 0,0-1 1 0 0,28-10-1 0 0,-23 5-206 0 0,-1-1 0 0 0,1-1 0 0 0,-2 0 0 0 0,35-28 0 0 0,-38 26-56 0 0,-1 0 0 0 0,-1-1 0 0 0,-1-1 0 0 0,0-1 0 0 0,15-21 0 0 0,-27 35-67 0 0,-3 2-524 0 0,0-1 574 0 0,0 1-1 0 0,0-1 0 0 0,1 1 0 0 0,-1 0 0 0 0,0 0 0 0 0,0 0 1 0 0,0 0-1 0 0,0 0 0 0 0,0 0 0 0 0,1 0 0 0 0,-1 0 0 0 0,-2 1 1 0 0,-25 9-178 0 0,24-8 163 0 0,-58 22 73 0 0,1 2 0 0 0,2 3-1 0 0,-75 48 1 0 0,116-62 86 0 0,0 0 1 0 0,2 1 0 0 0,0 1-1 0 0,0 0 1 0 0,2 1 0 0 0,0 1-1 0 0,2 0 1 0 0,0 1 0 0 0,1 1-1 0 0,-16 37 1 0 0,25-52 91 0 0,1 1 0 0 0,0-1 0 0 0,0 1 0 0 0,0 0 0 0 0,1-1 0 0 0,0 10 0 0 0,1-15 12 0 0,13 15 250 0 0,-9-13-432 0 0,1-1-1 0 0,0 0 0 0 0,-1 0 1 0 0,1 0-1 0 0,0 0 1 0 0,0-1-1 0 0,0 0 1 0 0,10 2-1 0 0,44-1 165 0 0,-49-2-182 0 0,152-7-1283 0 0,-132 4 819 0 0,0-2 0 0 0,0-1 0 0 0,38-13 0 0 0,-30 3-2444 0 0,-20 6 1306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3:2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0,'0'0'2252'0'0,"1"2"-1058"0"0,43 104 2575 0 0,-29-74-3150 0 0,2-1 0 0 0,35 50 0 0 0,-12-28-3 0 0,128 159 1484 0 0,-130-172-1697 0 0,60 71 523 0 0,-75-82-653 0 0,-1 0-1 0 0,18 33 1 0 0,-35-54-203 0 0,-1 1 1 0 0,0 0-1 0 0,0 0 0 0 0,-1 1 1 0 0,0-1-1 0 0,0 1 0 0 0,1 11 1 0 0,-3-13-22 0 0,-1-1 0 0 0,0 0 1 0 0,0 0-1 0 0,-1 1 0 0 0,0-1 1 0 0,0 0-1 0 0,-1 0 0 0 0,0 0 1 0 0,0 0-1 0 0,-5 10 0 0 0,-2 1-5 0 0,0-1-1 0 0,-1 0 0 0 0,-2-1 1 0 0,1 0-1 0 0,-20 20 1 0 0,-76 65 161 0 0,89-85-199 0 0,-18 15-64 0 0,18-17-9 0 0,0 2 1 0 0,1 0-1 0 0,1 1 0 0 0,-15 20 0 0 0,20-17-29 0 0,11-18 11 0 0,4 8-1755 0 0,1-1 397 0 0,4-3-69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3:0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0,'0'0'2304'0'0,"10"5"-10104"0"0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3:3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15 14191 0 0,'0'0'1544'0'0,"9"-9"-1544"0"0,0 5 0 0 0,2 2-608 0 0,-2 6-160 0 0,1-1-24 0 0,1 1-8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3:3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5063 0 0,'0'0'10728'0'0,"-2"10"-17296"0"0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3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1 6911 0 0,'0'0'12846'0'0,"-2"0"-12589"0"0,-2 0-229 0 0,-1-1 0 0 0,1 1 0 0 0,-1 0 1 0 0,1 1-1 0 0,-1-1 0 0 0,1 1 0 0 0,-1 0 0 0 0,-6 2 0 0 0,-38 17 219 0 0,19-7-186 0 0,-13 8-61 0 0,0 1 0 0 0,-73 50 0 0 0,53-31 0 0 0,3 1 11 0 0,70-38 42 0 0,1-4-50 0 0,0 0-1 0 0,0-1 1 0 0,0 0-1 0 0,15-5 1 0 0,-16 4-4 0 0,1 0 1 0 0,-1 0 0 0 0,0 1-1 0 0,0 1 1 0 0,19 0 0 0 0,-8 4-3 0 0,0 0 1 0 0,-1 2-1 0 0,0 0 0 0 0,35 16 1 0 0,-15-1 3 0 0,45 29 0 0 0,-77-45 6 0 0,-5-3-1 0 0,1 0 0 0 0,0 1 1 0 0,-1 0-1 0 0,0-1 1 0 0,0 1-1 0 0,0 1 0 0 0,0-1 1 0 0,4 6-1 0 0,-2 0-6 0 0,-5 0 0 0 0,-2-6 5 0 0,1 0 0 0 0,-1 0-1 0 0,0-1 1 0 0,0 1 0 0 0,-1-1-1 0 0,1 1 1 0 0,0-1 0 0 0,-1 0-1 0 0,1 0 1 0 0,-1 0 0 0 0,0 0-1 0 0,0 0 1 0 0,-3 1 0 0 0,-7 4 35 0 0,-22 7 1 0 0,-172 41 68 0 0,138-40-101 0 0,49-10 8 0 0,0-2 0 0 0,0 0-1 0 0,-1-1 1 0 0,1-1 0 0 0,0-1-1 0 0,-1-1 1 0 0,1 0 0 0 0,-1-2-1 0 0,1 0 1 0 0,0-2 0 0 0,-37-12-1 0 0,28 7-2 0 0,-17-7-14 0 0,40 13-23 0 0,5 3-102 0 0,13 5-2074 0 0,1-1 374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3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85 14511 0 0,'1'-8'254'0'0,"1"1"0"0"0,1 0-1 0 0,-1-1 1 0 0,7-11 0 0 0,-8 16-186 0 0,1 1 0 0 0,0-1 1 0 0,-1 1-1 0 0,1 0 0 0 0,0 0 1 0 0,0 0-1 0 0,0 0 0 0 0,1 0 1 0 0,-1 1-1 0 0,0-1 0 0 0,1 1 1 0 0,-1-1-1 0 0,1 1 1 0 0,-1 0-1 0 0,1 0 0 0 0,0 0 1 0 0,2-1-1 0 0,2 1 215 0 0,-1 0-1 0 0,1 0 1 0 0,-1 1 0 0 0,8-1-1 0 0,-13 2-270 0 0,-1-1-1 0 0,1 0 0 0 0,0 0 1 0 0,-1 0-1 0 0,1 1 0 0 0,0-1 0 0 0,-1 1 1 0 0,1-1-1 0 0,0 0 0 0 0,-1 1 1 0 0,1-1-1 0 0,-1 1 0 0 0,1-1 1 0 0,-1 1-1 0 0,1-1 0 0 0,-1 1 1 0 0,1 0-1 0 0,-1-1 0 0 0,1 1 1 0 0,-1 0-1 0 0,1 0 0 0 0,5 16 132 0 0,-5-12-125 0 0,-1 0 0 0 0,1 0 0 0 0,-1 0 0 0 0,0 0 0 0 0,-1 0 0 0 0,1 0 0 0 0,-1 0 0 0 0,0 0 0 0 0,0 0-1 0 0,0-1 1 0 0,-4 8 0 0 0,-2 6 114 0 0,-16 25 0 0 0,-12 16 553 0 0,-78 96-1 0 0,-79 104 118 0 0,104-134-652 0 0,46-69-102 0 0,3 1 0 0 0,-40 81 0 0 0,78-135-277 0 0,0 0 0 0 0,0 0 0 0 0,0 0-1 0 0,0 0 1 0 0,0 1 0 0 0,0-1 0 0 0,1 0 0 0 0,0 4 0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3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57 148 1839 0 0,'-9'0'123'0'0,"1"0"0"0"0,-1 1 0 0 0,1 0 0 0 0,-12 2 8573 0 0,18 5-3295 0 0,2-4-3286 0 0,6 0-1955 0 0,-1-2 49 0 0,0 0 1 0 0,0 0-1 0 0,0 0 0 0 0,0-1 0 0 0,0 1 0 0 0,1-1 1 0 0,-1-1-1 0 0,0 1 0 0 0,1-1 0 0 0,-1 0 0 0 0,8-1 1 0 0,7-1 385 0 0,35-10 0 0 0,-13 2-97 0 0,162-30 1094 0 0,158-26-226 0 0,-6 16-2266 0 0,-354 50 488 0 0,-24 22-4443 0 0,4-9-4 0 0,18-12 4520 0 0,-20 13-5933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3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446 102 8287 0 0,'1'-3'463'0'0,"0"1"0"0"0,1-1-1 0 0,-1 0 1 0 0,0 0 0 0 0,0 1-1 0 0,-1-1 1 0 0,1 0-1 0 0,-1 0 1 0 0,1 0 0 0 0,-1 0-1 0 0,0 0 1 0 0,0 0 0 0 0,0 0-1 0 0,0 0 1 0 0,-1 0 0 0 0,0-4-1 0 0,0 5-224 0 0,0-1 1 0 0,-1 1-1 0 0,1-1 0 0 0,0 1 0 0 0,-1 0 0 0 0,0 0 0 0 0,1 0 0 0 0,-1 0 1 0 0,0 0-1 0 0,0 0 0 0 0,0 0 0 0 0,0 0 0 0 0,0 1 0 0 0,-5-3 1 0 0,2 1-154 0 0,1 1 1 0 0,-1 0 0 0 0,-1 0 0 0 0,1 0 0 0 0,0 1 0 0 0,0 0-1 0 0,-1 0 1 0 0,1 0 0 0 0,0 1 0 0 0,-1 0 0 0 0,1 0 0 0 0,-1 0-1 0 0,1 0 1 0 0,0 1 0 0 0,-10 2 0 0 0,-4 5-72 0 0,0 0 1 0 0,0 1 0 0 0,-29 20-1 0 0,-50 41-22 0 0,87-61 11 0 0,-3 1-3 0 0,1 0 0 0 0,0 1 0 0 0,1 0 0 0 0,1 1 0 0 0,0 1 0 0 0,0 0 0 0 0,-12 19 0 0 0,22-30 0 0 0,0 0 0 0 0,0 0 0 0 0,0 0 0 0 0,1 0 0 0 0,-1 0 0 0 0,0 0 0 0 0,1 1 0 0 0,0-1 0 0 0,-1 3 0 0 0,4 4 0 0 0,-2-8 3 0 0,1 0 0 0 0,-1 0 0 0 0,1 0 0 0 0,-1 0 0 0 0,1-1 0 0 0,0 1-1 0 0,-1 0 1 0 0,1-1 0 0 0,0 1 0 0 0,0-1 0 0 0,0 1 0 0 0,-1-1 0 0 0,1 0 0 0 0,0 0 0 0 0,3 0-1 0 0,30-4 119 0 0,3-6 15 0 0,66-29 1 0 0,-17 6-89 0 0,-54 19-60 0 0,-39 26-48 0 0,-21 27 85 0 0,11-17 148 0 0,-14 27 1 0 0,27-42-142 0 0,0 0 0 0 0,0-1 0 0 0,0 1 0 0 0,1 1 1 0 0,0-1-1 0 0,0 0 0 0 0,1 0 0 0 0,-1 15 0 0 0,2-20-33 0 0,0-1 0 0 0,0 0-1 0 0,0 1 1 0 0,0-1 0 0 0,0 0-1 0 0,0 1 1 0 0,1-1-1 0 0,-1 0 1 0 0,0 1 0 0 0,1-1-1 0 0,-1 0 1 0 0,1 0-1 0 0,0 1 1 0 0,-1-1 0 0 0,1 0-1 0 0,0 0 1 0 0,0 0 0 0 0,0 0-1 0 0,0 0 1 0 0,1 1-1 0 0,0-1 9 0 0,-1 0-1 0 0,1 0 0 0 0,0 0 1 0 0,0 0-1 0 0,-1-1 0 0 0,1 1 0 0 0,0-1 1 0 0,0 0-1 0 0,0 1 0 0 0,0-1 1 0 0,-1 0-1 0 0,1 0 0 0 0,2 0 1 0 0,7-1-176 0 0,-1-1 1 0 0,0 0 0 0 0,0-1 0 0 0,13-5 0 0 0,-17 6-134 0 0,27-10-922 0 0,3-4-58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5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53 190 11519 0 0,'-8'-1'227'0'0,"6"0"-174"0"0,1 1-1 0 0,-1-1 1 0 0,0 1-1 0 0,0 0 1 0 0,0-1 0 0 0,0 1-1 0 0,0 0 1 0 0,0 0-1 0 0,1 1 1 0 0,-1-1-1 0 0,0 0 1 0 0,0 0-1 0 0,0 1 1 0 0,0-1-1 0 0,0 1 1 0 0,1 0-1 0 0,-1-1 1 0 0,0 1 0 0 0,1 0-1 0 0,-1 0 1 0 0,0 0-1 0 0,1 0 1 0 0,-2 5 4674 0 0,5-4-4531 0 0,0 1 0 0 0,1-1 0 0 0,-1 0 0 0 0,1 0 0 0 0,0 0 0 0 0,0 0 0 0 0,-1 0 0 0 0,1 0 1 0 0,0-1-1 0 0,1 0 0 0 0,-1 1 0 0 0,0-1 0 0 0,0 0 0 0 0,0-1 0 0 0,1 1 0 0 0,-1-1 0 0 0,4 1 0 0 0,11 0 111 0 0,35-1-1 0 0,-43 0-92 0 0,47-4 515 0 0,99-21 0 0 0,55-26-30 0 0,-159 38-572 0 0,71-17-8 0 0,132-38-2543 0 0,-199 45-4710 0 0,-29 9 698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3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76 14655 0 0,'79'-75'7254'0'0,"-81"76"-7174"0"0,1 0 1 0 0,0-1 0 0 0,-1 1-1 0 0,1 0 1 0 0,0 0 0 0 0,0 0-1 0 0,-1 1 1 0 0,1-1 0 0 0,0 0-1 0 0,-1 2 1 0 0,0-1 18 0 0,-22 31 305 0 0,-39 65-1 0 0,36-52-383 0 0,-100 193 71 0 0,65-115-65 0 0,12-25-10 0 0,16-27 3 0 0,-54 81-1 0 0,5-45-721 0 0,57-77-1320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3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98 11055 0 0,'-2'0'506'0'0,"1"0"-331"0"0,-12-9 7782 0 0,15 9-7021 0 0,56-6 779 0 0,31-5-192 0 0,74-11-9 0 0,-61 11-1475 0 0,-28 1 171 0 0,157-17-1080 0 0,-222 26 168 0 0,0 0-1 0 0,-1 1 0 0 0,1 1 0 0 0,0 0 0 0 0,0 0 0 0 0,-1 1 0 0 0,1-1 0 0 0,15 7 0 0 0,-11-3-1244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3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224 286 13991 0 0,'0'0'1403'0'0,"2"9"-1086"0"0,-2-6 118 0 0,-1 0 0 0 0,1 0 0 0 0,0 1 0 0 0,-1-1 0 0 0,0 0 0 0 0,0 0 0 0 0,0 0 0 0 0,0 0 0 0 0,0 0 0 0 0,-1 0 0 0 0,1 0 0 0 0,-1-1 0 0 0,-3 5 0 0 0,-4 5 944 0 0,-15 16-1 0 0,22-26-1280 0 0,-91 97 1082 0 0,83-88-1188 0 0,1 1 0 0 0,0 0 0 0 0,1 0 0 0 0,-7 15 0 0 0,1-3-538 0 0,3-3-917 0 0,6-8-5123 0 0</inkml:trace>
  <inkml:trace contextRef="#ctx0" brushRef="#br0" timeOffset="1">495 13 3223 0 0,'0'0'288'0'0,"4"-7"4736"0"0,7 3-2232 0 0,-1 2 24 0 0,3 2-2032 0 0,-2 4-400 0 0,-2-1-88 0 0,0 5-8 0 0,0 1-376 0 0,0 1 0 0 0,0 1 0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3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18 1839 0 0,'66'-18'19087'0'0,"-84"29"-18774"0"0,-6 3-272 0 0,-35 16-1 0 0,9-6-41 0 0,-5 0 1 0 0,38-18 0 0 0,1 1 0 0 0,-23 13 0 0 0,31-14 0 0 0,5 3 0 0 0,3-8-7 0 0,0 0-1 0 0,0 0 0 0 0,1 0 1 0 0,-1 0-1 0 0,1 0 0 0 0,-1 0 1 0 0,1 0-1 0 0,-1 0 0 0 0,1 0 1 0 0,0 0-1 0 0,-1 0 0 0 0,1 0 1 0 0,0 0-1 0 0,0 0 0 0 0,0-1 1 0 0,0 1-1 0 0,-1 0 0 0 0,1-1 1 0 0,0 1-1 0 0,0-1 0 0 0,0 1 1 0 0,0-1-1 0 0,1 1 0 0 0,0 0 1 0 0,31 8-118 0 0,-29-9 91 0 0,38 7-146 0 0,73 2 0 0 0,-89-8 162 0 0,-19-1 21 0 0,1 1 1 0 0,-1 0-1 0 0,1 0 0 0 0,-1 1 0 0 0,1 0 0 0 0,-1 0 0 0 0,0 1 1 0 0,0 0-1 0 0,0 0 0 0 0,11 7 0 0 0,-15-7 0 0 0,0-1 0 0 0,1 1 0 0 0,-1-1 1 0 0,0 1-1 0 0,-1 0 0 0 0,1 0 0 0 0,-1 1 0 0 0,1-1 0 0 0,-1 0 0 0 0,0 1 0 0 0,0 0 0 0 0,0-1 0 0 0,-1 1 1 0 0,1 0-1 0 0,-1 0 0 0 0,0 0 0 0 0,0 0 0 0 0,0 0 0 0 0,-1 0 0 0 0,1 8 0 0 0,-1-9 28 0 0,-1 0 0 0 0,1 0 0 0 0,-1 0 0 0 0,0 0 1 0 0,0 0-1 0 0,0 0 0 0 0,0 0 0 0 0,0-1 0 0 0,-1 1 0 0 0,1 0 0 0 0,-1 0 0 0 0,0-1 0 0 0,1 1 0 0 0,-1-1 0 0 0,-1 0 0 0 0,1 1 0 0 0,0-1 0 0 0,0 0 0 0 0,-1 0 1 0 0,-4 2-1 0 0,1 0 5 0 0,0-1 0 0 0,0 0 1 0 0,0 0-1 0 0,0 0 1 0 0,0-1-1 0 0,-1 0 0 0 0,1 0 1 0 0,-11 1-1 0 0,-121 4 95 0 0,-22 4-6 0 0,122-7-370 0 0,-50-3 1 0 0,63-1 132 0 0,23 0-151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4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33 1839 0 0,'19'-32'17635'0'0,"-27"40"-17098"0"0,-6 7-389 0 0,0 2 1 0 0,1-1-1 0 0,-12 21 0 0 0,-30 60 410 0 0,24-41-222 0 0,-171 292 813 0 0,-19-12-912 0 0,94-186-310 0 0,120-143 44 0 0,-14 20-694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4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11975 0 0,'0'0'6131'0'0,"2"0"-4571"0"0,58 5-616 0 0,-1-2 1 0 0,77-8-1 0 0,-66 2-640 0 0,130 3 219 0 0,-18 0-3602 0 0,-149-2 1551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4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172 290 10135 0 0,'0'0'778'0'0,"0"2"-506"0"0,-6 8 1427 0 0,0 0 1 0 0,-1 0-1 0 0,0 0 1 0 0,-15 16 0 0 0,-40 30 1484 0 0,27-26-2452 0 0,31-26-788 0 0,0 1 0 0 0,1-1 1 0 0,-1 1-1 0 0,-5 10 0 0 0,7-12-170 0 0</inkml:trace>
  <inkml:trace contextRef="#ctx0" brushRef="#br0" timeOffset="1">467 1 11519 0 0,'0'0'6232'0'0,"-4"12"-6152"0"0,6 1-7192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4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62 10135 0 0,'8'-11'817'0'0,"1"0"-1"0"0,-1-1 0 0 0,8-15 9822 0 0,-26 36-10485 0 0,-147 145-164 0 0,75-66-309 0 0,69-72 283 0 0,0 1 0 0 0,1 0-1 0 0,-17 33 1 0 0,27-45 60 0 0,0 0 0 0 0,1-1 0 0 0,-1 1 1 0 0,1 0-1 0 0,0 0 0 0 0,0 0 0 0 0,0 0 0 0 0,1 0 0 0 0,0 1 0 0 0,0-1 0 0 0,1 10 1 0 0,0-12 1 0 0,-1-1 0 0 0,1 1 0 0 0,0 0 0 0 0,0-1 0 0 0,0 1 0 0 0,0-1 0 0 0,0 1 0 0 0,1-1 0 0 0,-1 0 0 0 0,1 0 0 0 0,-1 1 0 0 0,1-1 0 0 0,0 0 0 0 0,0 0 0 0 0,0-1 0 0 0,0 1 0 0 0,0 0 0 0 0,0-1 1 0 0,1 1-1 0 0,-1-1 0 0 0,0 0 0 0 0,1 1 0 0 0,5 0 0 0 0,13 4 55 0 0,1-1 0 0 0,-1-1 0 0 0,1-2 0 0 0,0 0 0 0 0,38-1 0 0 0,110-19-476 0 0,-134 13 20 0 0,10-2-2556 0 0,-27 3-4571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4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167 106 4607 0 0,'0'0'13431'0'0,"-1"2"-13168"0"0,-9 6-64 0 0,1 1 1 0 0,1 1 0 0 0,0-1 0 0 0,-11 17-1 0 0,-25 49 366 0 0,34-56-430 0 0,0-1 3 0 0,1 1 1 0 0,1 0-1 0 0,0 1 0 0 0,-7 30 0 0 0,13-40-69 0 0,0 0 0 0 0,0 1-1 0 0,1-1 1 0 0,1 1 0 0 0,-1-1-1 0 0,2 1 1 0 0,-1-1 0 0 0,2 1-1 0 0,-1-1 1 0 0,6 18 0 0 0,-6-25-32 0 0,0 0 0 0 0,0-1 1 0 0,0 1-1 0 0,1 0 0 0 0,-1-1 0 0 0,0 1 0 0 0,1-1 1 0 0,0 0-1 0 0,0 0 0 0 0,0 1 0 0 0,0-1 1 0 0,0 0-1 0 0,0-1 0 0 0,0 1 0 0 0,1 0 1 0 0,3 2-1 0 0,-3-3 27 0 0,0 0 1 0 0,1 0 0 0 0,-1 0-1 0 0,0-1 1 0 0,1 1-1 0 0,-1-1 1 0 0,1 1 0 0 0,-1-1-1 0 0,1 0 1 0 0,-1-1-1 0 0,1 1 1 0 0,-1-1 0 0 0,5-1-1 0 0,14-3 93 0 0,0-1 0 0 0,0-2 1 0 0,-1 0-1 0 0,0-1 0 0 0,0-2 0 0 0,24-15 0 0 0,-30 16-146 0 0,0-2 0 0 0,0 0 0 0 0,-2 0 1 0 0,1-1-1 0 0,-1-1 0 0 0,-1 0 0 0 0,0-1 0 0 0,10-18 0 0 0,-1-2 10 0 0,-2-1 1 0 0,31-75-1 0 0,14-62-317 0 0,-64 171 167 0 0,14 24-2154 0 0,-3 9-790 0 0,-7-12 1318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4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20 14135 0 0,'2'-1'647'0'0,"25"-18"4217"0"0,-31 23-4709 0 0,0-1 0 0 0,0 0 1 0 0,-1-1-1 0 0,1 1 0 0 0,-8 2 1 0 0,-5 4 24 0 0,-127 90 538 0 0,136-93-704 0 0,-15 12 4 0 0,2 1-1 0 0,-23 26 1 0 0,27-24-18 0 0,17-20 0 0 0,-1-1 0 0 0,0 1 0 0 0,1 0 0 0 0,-1 0 0 0 0,1 0 0 0 0,-1 0 0 0 0,1 0 0 0 0,-1 0 0 0 0,1 0 0 0 0,0 0 0 0 0,-1 0 0 0 0,1 0 0 0 0,0 0 0 0 0,0 0 0 0 0,0 1 0 0 0,0-1 0 0 0,0 0 0 0 0,0 0 0 0 0,0 0 0 0 0,0 0 0 0 0,0 0 0 0 0,1 0 0 0 0,-1 0 0 0 0,0 0 0 0 0,1 0 0 0 0,-1 0 0 0 0,1 0 0 0 0,-1 0 0 0 0,1 0 0 0 0,-1 0 0 0 0,1 0 0 0 0,0 0 0 0 0,0 1 0 0 0,0-1 0 0 0,6 7 0 0 0,1-1 0 0 0,-1 0 0 0 0,1 0 0 0 0,1 0 0 0 0,13 7 0 0 0,-13-8 0 0 0,-1-1 0 0 0,1 1 0 0 0,-2 1 0 0 0,1-1 0 0 0,10 13 0 0 0,-17-18 1 0 0,-1-1 0 0 0,1 1 1 0 0,0 0-1 0 0,-1 0 0 0 0,1 0 0 0 0,-1 0 0 0 0,1 0 0 0 0,-1 0 0 0 0,0 0 0 0 0,1 0 1 0 0,-1 0-1 0 0,0 1 0 0 0,0-1 0 0 0,0 0 0 0 0,0 0 0 0 0,0 0 0 0 0,0 0 0 0 0,0 0 1 0 0,0 0-1 0 0,0 0 0 0 0,0 1 0 0 0,-1-1 0 0 0,1 0 0 0 0,0 0 0 0 0,-1 0 0 0 0,1 0 1 0 0,-1 0-1 0 0,1 0 0 0 0,-1 0 0 0 0,1 0 0 0 0,-1-1 0 0 0,0 1 0 0 0,0 0 0 0 0,1 0 1 0 0,-1 0-1 0 0,0-1 0 0 0,0 1 0 0 0,-1 0 0 0 0,1 0 8 0 0,-7 6 4 0 0,0-1-1 0 0,0-1 0 0 0,0 0 0 0 0,-1 0 0 0 0,0-1 0 0 0,0 0 1 0 0,0 0-1 0 0,-15 4 0 0 0,0-3 19 0 0,0 0 0 0 0,-32 2 0 0 0,43-7-67 0 0,-1 0 0 0 0,0-1 0 0 0,0 0-1 0 0,0-1 1 0 0,1-1 0 0 0,-23-7 0 0 0,32 9-171 0 0,0-1 0 0 0,0 1 0 0 0,1-1 0 0 0,-1 0 0 0 0,1 0 0 0 0,-1-1-1 0 0,1 1 1 0 0,0-1 0 0 0,0 1 0 0 0,0-1 0 0 0,0 0 0 0 0,1 0 0 0 0,-1-1 0 0 0,1 1 0 0 0,-1 0 0 0 0,-1-6 0 0 0,1-1-1324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5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0 12895 0 0,'0'0'1480'0'0,"-1"2"-716"0"0,-42 58 2989 0 0,-23 37-1938 0 0,28-29-1146 0 0,3 1-1 0 0,-30 89 0 0 0,62-150-644 0 0,-67 179 399 0 0,-15-7-135 0 0,49-118-202 0 0,-69 88 0 0 0,-60 43 46 0 0,156-182-247 0 0,22-24-62 0 0,39-42-81 0 0,3 2 0 0 0,2 2 1 0 0,2 2-1 0 0,103-62 0 0 0,-157 108 316 0 0,0 0 1 0 0,0 0-1 0 0,0 1 1 0 0,1-1-1 0 0,-1 1 1 0 0,1 1 0 0 0,10-3-1 0 0,-15 4-38 0 0,1 0-1 0 0,0 0 1 0 0,0 0 0 0 0,0 0-1 0 0,-1 1 1 0 0,1-1-1 0 0,0 0 1 0 0,0 1 0 0 0,-1-1-1 0 0,1 1 1 0 0,0 0 0 0 0,-1-1-1 0 0,1 1 1 0 0,0 0-1 0 0,-1 0 1 0 0,1 0 0 0 0,-1 0-1 0 0,0 0 1 0 0,1 1 0 0 0,-1-1-1 0 0,0 0 1 0 0,0 1-1 0 0,0-1 1 0 0,1 1 0 0 0,-2-1-1 0 0,1 1 1 0 0,0-1 0 0 0,1 4-1 0 0,0 1-4 0 0,1 0 0 0 0,-2 1-1 0 0,1-1 1 0 0,-1 0 0 0 0,0 1-1 0 0,0-1 1 0 0,-1 1 0 0 0,0-1-1 0 0,0 1 1 0 0,-1 0 0 0 0,1-1-1 0 0,-1 0 1 0 0,-3 9 0 0 0,-3 9 61 0 0,-1 1 1 0 0,-12 23-1 0 0,11-27-63 0 0,-5 13-102 0 0,-22 51-502 0 0,35-84 215 0 0,16 0-8096 0 0,2-3 2384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4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156 112 12207 0 0,'4'0'25'0'0,"45"9"2261"0"0,77 5 0 0 0,-106-14-1837 0 0,-1 0 0 0 0,1-2 0 0 0,-1 0 0 0 0,1-1 0 0 0,-1-1 0 0 0,0-1 0 0 0,27-11 1 0 0,-44 16-389 0 0,-1 0-62 0 0,-1 0 0 0 0,0 0 0 0 0,0 0-1 0 0,1 0 1 0 0,-1-1 0 0 0,0 1 0 0 0,0 0 0 0 0,0 0 0 0 0,1 0 0 0 0,-1 0 0 0 0,0 0 0 0 0,0 0 0 0 0,1 0-1 0 0,-1 0 1 0 0,0 0 0 0 0,0-1 0 0 0,0 1 0 0 0,0 0 0 0 0,1 0 0 0 0,-1 0 0 0 0,0 0 0 0 0,0-1 0 0 0,0 1-1 0 0,0 0 1 0 0,0 0 0 0 0,1 0 0 0 0,-1-1 0 0 0,0 1 0 0 0,0 0 0 0 0,0 0 0 0 0,0 0 0 0 0,0-1 0 0 0,0 1-1 0 0,0 0 1 0 0,0 0 0 0 0,0-1 0 0 0,0 1 0 0 0,0 0 0 0 0,0 0 0 0 0,0-1 0 0 0,0 1 0 0 0,0 0 0 0 0,0 0-1 0 0,0 0 1 0 0,0-1 0 0 0,0 1 0 0 0,-1 0 0 0 0,1 0 0 0 0,0 0 0 0 0,0-1 0 0 0,0 1 0 0 0,0 0 0 0 0,0 0-1 0 0,0 0 1 0 0,-1-1 0 0 0,1 1 0 0 0,-6-9-17 0 0,-1 0-1 0 0,-9-11 0 0 0,10 13 15 0 0,-8-12 4 0 0,12 16 0 0 0,0-1 0 0 0,-1 1 0 0 0,1 0 0 0 0,-1 0 0 0 0,-5-4 0 0 0,7 6 0 0 0,-1 0 0 0 0,1 1 0 0 0,-1-1 0 0 0,0 0 0 0 0,1 1 0 0 0,-1-1 0 0 0,0 1 0 0 0,0 0 0 0 0,0-1 0 0 0,1 1 0 0 0,-1 0 0 0 0,0 0 0 0 0,0 0 0 0 0,-2 1 0 0 0,-7 0-26 0 0,-1 1 0 0 0,1 0 0 0 0,0 1 0 0 0,-1 0-1 0 0,-19 9 1 0 0,-51 30-88 0 0,73-36 108 0 0,-21 11-5 0 0,0 1 0 0 0,2 1 0 0 0,0 2-1 0 0,1 0 1 0 0,-43 46 0 0 0,67-63 11 0 0,-1 1 0 0 0,0 0-1 0 0,1-1 1 0 0,0 1 0 0 0,0 0 0 0 0,0 0-1 0 0,1 1 1 0 0,0-1 0 0 0,0 1 0 0 0,-1 6 0 0 0,2-10 0 0 0,1 1 1 0 0,0-1-1 0 0,0 0 1 0 0,0 1-1 0 0,0-1 1 0 0,0 1-1 0 0,0-1 1 0 0,1 1-1 0 0,-1-1 1 0 0,1 1-1 0 0,0-1 1 0 0,0 0-1 0 0,0 1 1 0 0,0-1-1 0 0,0 0 1 0 0,0 0-1 0 0,1 0 1 0 0,-1 0-1 0 0,1 0 1 0 0,-1 0-1 0 0,1 0 1 0 0,0-1-1 0 0,0 1 1 0 0,0 0-1 0 0,3 1 1 0 0,3 2 10 0 0,0 0-1 0 0,0-1 1 0 0,0 0 0 0 0,1-1-1 0 0,0 0 1 0 0,0 0 0 0 0,-1-1 0 0 0,11 1-1 0 0,76 6 63 0 0,-80-8-57 0 0,258-8-1309 0 0,-240 3-3323 0 0,-3-1-1527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4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109 337 2759 0 0,'1'1'207'0'0,"34"19"18585"0"0,-56-33-17760 0 0,6 4-912 0 0,0-1 0 0 0,1 0-1 0 0,0-2 1 0 0,-24-24 0 0 0,35 33-118 0 0,0 0-1 0 0,1-1 1 0 0,-1 0 0 0 0,1 0-1 0 0,-1 1 1 0 0,1-1 0 0 0,1-1-1 0 0,-1 1 1 0 0,1 0-1 0 0,-1 0 1 0 0,1-1 0 0 0,0 1-1 0 0,1 0 1 0 0,-1-1-1 0 0,1 1 1 0 0,0-1 0 0 0,0 1-1 0 0,0-1 1 0 0,0 1-1 0 0,1-1 1 0 0,0 1 0 0 0,0 0-1 0 0,0-1 1 0 0,1 1 0 0 0,2-7-1 0 0,0 4-38 0 0,1-1 0 0 0,-1 1 0 0 0,1 0 0 0 0,1 0 1 0 0,-1 1-1 0 0,1-1 0 0 0,0 1 0 0 0,8-5 0 0 0,0 0-48 0 0,-1 1 0 0 0,2 1 0 0 0,16-9 0 0 0,-15 11 52 0 0,1 1 0 0 0,0 0-1 0 0,0 1 1 0 0,0 1 0 0 0,0 0 0 0 0,0 1-1 0 0,22 0 1 0 0,6 2 65 0 0,72 8 0 0 0,-94-5 27 0 0,0 2 1 0 0,35 10 0 0 0,-47-11-23 0 0,-2 0 0 0 0,1 1 0 0 0,0 1-1 0 0,-1-1 1 0 0,0 2 0 0 0,0-1 0 0 0,0 1-1 0 0,7 7 1 0 0,-6-2-14 0 0,-4 0 30 0 0,-6-7-49 0 0,0-1 1 0 0,-1 0-1 0 0,1 1 0 0 0,0-1 0 0 0,-1 0 1 0 0,0 0-1 0 0,0 1 0 0 0,0-1 0 0 0,0 0 0 0 0,0 0 1 0 0,-1 0-1 0 0,1 0 0 0 0,-1 0 0 0 0,0-1 1 0 0,0 1-1 0 0,0 0 0 0 0,-5 4 0 0 0,-4 4 13 0 0,-1 0 1 0 0,-18 13-1 0 0,26-21-17 0 0,-20 14 2 0 0,0-2 1 0 0,-1 0-1 0 0,-1-2 0 0 0,-33 13 1 0 0,-113 31 1 0 0,133-46-9 0 0,9-1-175 0 0,0-3 1 0 0,-36 5-1 0 0,65-11 126 0 0,-1-1-1 0 0,0 0 1 0 0,0 0-1 0 0,0 0 1 0 0,1 0-1 0 0,-1 0 1 0 0,0 0-1 0 0,0 0 1 0 0,1-1-1 0 0,-1 1 1 0 0,0-1-1 0 0,1 1 1 0 0,-1-1-1 0 0,0 1 1 0 0,1-1-1 0 0,-3-2 1 0 0,3 3 12 0 0,1-1 0 0 0,0 1 0 0 0,0-1 0 0 0,0 1 1 0 0,0-1-1 0 0,0 1 0 0 0,0-1 0 0 0,0 1 1 0 0,0-1-1 0 0,0 1 0 0 0,0-1 0 0 0,0 1 1 0 0,0-1-1 0 0,0 1 0 0 0,0-1 0 0 0,0 1 1 0 0,0-1-1 0 0,1 1 0 0 0,-1-1 0 0 0,0 1 1 0 0,1-1-1 0 0,-1 0-73 0 0,3-5-251 0 0,0 1 0 0 0,0-1 0 0 0,0 1 0 0 0,1-1 0 0 0,-1 1 1 0 0,2 1-1 0 0,4-7 0 0 0,-5 7 88 0 0,16-17-1157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4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16 10135 0 0,'2'-2'252'0'0,"0"-2"14"0"0,11-2 266 0 0,-9 5-1699 0 0,12-2 9158 0 0,-18 11-6618 0 0,-6 9-1041 0 0,-1-1-1 0 0,-1 0 1 0 0,0 0 0 0 0,-22 24 0 0 0,-58 52 323 0 0,47-51-360 0 0,-68 66-60 0 0,-91 96 106 0 0,193-191-323 0 0,0-1 1 0 0,1 1-1 0 0,0 0 0 0 0,0 1 1 0 0,2 0-1 0 0,-10 23 0 0 0,14-29-10 0 0,0-1 0 0 0,0 1 0 0 0,1 0 0 0 0,0 0 0 0 0,0 0 0 0 0,1 0 0 0 0,0 1 0 0 0,0-1 0 0 0,1 0 0 0 0,0 0 0 0 0,0 0 0 0 0,0 0 0 0 0,1-1 0 0 0,0 1 0 0 0,5 10 0 0 0,5 13-2014 0 0,-12-29 836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0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47 10247 0 0,'1'-2'466'0'0,"5"-17"162"0"0,-6 18-608 0 0,1 0 1 0 0,-1 0 0 0 0,0 0 0 0 0,1 0-1 0 0,-1 0 1 0 0,0 0 0 0 0,0 0 0 0 0,0 0-1 0 0,0 0 1 0 0,0 0 0 0 0,0 0-1 0 0,0 0 1 0 0,0 0 0 0 0,0 0 0 0 0,-1 0-1 0 0,1 0 1 0 0,0 0 0 0 0,-2-7 6336 0 0,0 9-6246 0 0,1 0 1 0 0,0 0-1 0 0,0 0 0 0 0,0 0 0 0 0,-1 0 0 0 0,1 1 1 0 0,0-1-1 0 0,1 0 0 0 0,-1 1 0 0 0,-1 2 1 0 0,0-1 75 0 0,-16 28 347 0 0,1 0 1 0 0,2 1-1 0 0,-13 41 1 0 0,-11 23 81 0 0,-176 324 203 0 0,185-376-819 0 0,-49 57 0 0 0,38-51 0 0 0,18-18-120 0 0,22-31-123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0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11055 0 0,'0'0'6331'0'0,"1"1"-5400"0"0,2 2-694 0 0,0-1 1 0 0,0 0-1 0 0,0 1 1 0 0,1-2 0 0 0,-1 1-1 0 0,1 0 1 0 0,-1-1 0 0 0,1 1-1 0 0,-1-1 1 0 0,1 0-1 0 0,0 0 1 0 0,0-1 0 0 0,4 1-1 0 0,9 1 514 0 0,30-3 0 0 0,-30 0-424 0 0,257-25 1915 0 0,-153 11-1901 0 0,-39 7-256 0 0,6-1-679 0 0,96-21-1 0 0,-170 27-111 0 0,0-1 1 0 0,18-9-1 0 0,-7 1-1049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0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8287 0 0,'0'0'639'0'0,"-1"1"-415"0"0,-38 71 8094 0 0,5 3-5089 0 0,-28 80-2203 0 0,47-115-47 0 0,-80 201-392 0 0,-16-7-562 0 0,101-216-50 0 0,-1-1 0 0 0,-16 21-1 0 0,21-31 20 0 0,1-1 0 0 0,-1 0 0 0 0,0 0 0 0 0,0-1 0 0 0,-1 0 0 0 0,1 0-1 0 0,-1 0 1 0 0,-11 5 0 0 0,18-10 7 0 0,-1 0 0 0 0,1 1 0 0 0,-1-1 0 0 0,1 0 0 0 0,-1 0 0 0 0,1 1-1 0 0,-1-1 1 0 0,1 0 0 0 0,-1 0 0 0 0,1 0 0 0 0,-1 0 0 0 0,1 0 0 0 0,-1 0 0 0 0,1 1 0 0 0,-1-1 0 0 0,1 0-1 0 0,-1 0 1 0 0,1-1 0 0 0,-1 1 0 0 0,1 0 0 0 0,-1 0 0 0 0,1 0 0 0 0,-1 0 0 0 0,1 0 0 0 0,-1-1 0 0 0,1 1 0 0 0,-1 0-1 0 0,1 0 1 0 0,0-1 0 0 0,-1 1 0 0 0,1 0 0 0 0,-1-1 0 0 0,1 1 0 0 0,0 0 0 0 0,-1-1 0 0 0,1 1 0 0 0,0 0-1 0 0,-1-1 1 0 0,1 1 0 0 0,0-1 0 0 0,0 1 0 0 0,-1-1 0 0 0,1 1 0 0 0,0-1 0 0 0,0 1 0 0 0,0-1 0 0 0,0 1-1 0 0,-1-1 1 0 0,1 1 0 0 0,0-1 0 0 0,0 0 0 0 0,0 0 5 0 0,0-2-13 0 0,0 0-1 0 0,-1 0 0 0 0,1 0 0 0 0,0 0 1 0 0,1 0-1 0 0,-1 0 0 0 0,1 0 0 0 0,-1 1 0 0 0,1-1 1 0 0,0 0-1 0 0,0 0 0 0 0,0 0 0 0 0,0 1 0 0 0,0-1 1 0 0,3-3-1 0 0,4-6-141 0 0,16-20 1 0 0,-20 26 117 0 0,14-16-19 0 0,1 1 0 0 0,1 1 0 0 0,1 1 0 0 0,1 0 0 0 0,0 2 0 0 0,2 1 0 0 0,-1 0 0 0 0,2 2-1 0 0,0 1 1 0 0,1 0 0 0 0,50-15 0 0 0,-71 27 124 0 0,1-1 0 0 0,-1 1 0 0 0,1 0 0 0 0,0 1 0 0 0,0 0-1 0 0,-1 0 1 0 0,1 0 0 0 0,0 0 0 0 0,-1 1 0 0 0,9 2 0 0 0,-12-3-36 0 0,1 1-1 0 0,-1 0 1 0 0,1 0 0 0 0,-1 0 0 0 0,0 0 0 0 0,1 0 0 0 0,-1 1 0 0 0,0-1-1 0 0,0 1 1 0 0,0-1 0 0 0,0 1 0 0 0,0 0 0 0 0,-1 0 0 0 0,1 0-1 0 0,0 0 1 0 0,-1 0 0 0 0,1 0 0 0 0,-1 0 0 0 0,0 1 0 0 0,0-1-1 0 0,0 0 1 0 0,0 1 0 0 0,0-1 0 0 0,1 5 0 0 0,-1 1 22 0 0,-1 0 0 0 0,1-1 0 0 0,-1 1 0 0 0,0 0 0 0 0,-1 0 0 0 0,0-1 0 0 0,-3 12 1 0 0,-19 54 29 0 0,10-39-97 0 0,6-13-275 0 0,-7 19 21 0 0,10-13-3804 0 0,12-19-2559 0 0,0-2 869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0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75 5527 0 0,'1'0'4862'0'0,"6"2"-3003"0"0,0 0 0 0 0,0 0 1 0 0,7 4-1 0 0,-7-3-1409 0 0,-1-1 0 0 0,0 0 1 0 0,0 0-1 0 0,1 0 0 0 0,11 1 0 0 0,-1-1-279 0 0,0-2-1 0 0,0 0 1 0 0,-1-2-1 0 0,1 1 1 0 0,0-2 0 0 0,-1 0-1 0 0,0-1 1 0 0,1-1-1 0 0,-2 0 1 0 0,1-1-1 0 0,0-1 1 0 0,14-9-1 0 0,-28 15-219 0 0,-1 0-1 0 0,1 0 0 0 0,-1-1 1 0 0,1 1-1 0 0,-1 0 0 0 0,0-1 0 0 0,0 1 1 0 0,1-1-1 0 0,-1 1 0 0 0,0-1 0 0 0,0 0 1 0 0,-1 0-1 0 0,1 1 0 0 0,0-1 0 0 0,0 0 1 0 0,-1 0-1 0 0,1 0 0 0 0,-1 0 1 0 0,0-2-1 0 0,0 3 6 0 0,-1 0 1 0 0,1 0-1 0 0,-1 0 1 0 0,0 0-1 0 0,1 0 1 0 0,-1 1-1 0 0,0-1 1 0 0,0 0-1 0 0,0 0 0 0 0,0 1 1 0 0,0-1-1 0 0,0 0 1 0 0,0 1-1 0 0,0-1 1 0 0,0 1-1 0 0,0-1 1 0 0,0 1-1 0 0,0 0 1 0 0,-1-1-1 0 0,-3 0-19 0 0,1 0 0 0 0,-1 1 0 0 0,1-1 0 0 0,-1 1 0 0 0,1 0 0 0 0,-1 0 0 0 0,1 1 0 0 0,-1-1 0 0 0,1 1 0 0 0,-7 1 0 0 0,-44 17-284 0 0,53-18 331 0 0,-31 13 192 0 0,1 1 0 0 0,1 2-1 0 0,0 1 1 0 0,1 1 0 0 0,1 2 0 0 0,1 1-1 0 0,1 1 1 0 0,1 1 0 0 0,-25 31 0 0 0,45-48-82 0 0,1 0 1 0 0,-1 0-1 0 0,2 0 1 0 0,-1 0-1 0 0,-4 12 1 0 0,8-17-65 0 0,0 0 0 0 0,1-1 1 0 0,-1 1-1 0 0,0 0 0 0 0,1 0 0 0 0,0 0 0 0 0,-1 0 1 0 0,1 0-1 0 0,0 0 0 0 0,0 0 0 0 0,0 0 0 0 0,0 0 1 0 0,1 0-1 0 0,-1-1 0 0 0,0 1 0 0 0,1 0 0 0 0,-1 0 0 0 0,1 0 1 0 0,0 0-1 0 0,0 0 0 0 0,-1-1 0 0 0,1 1 0 0 0,0 0 1 0 0,1-1-1 0 0,-1 1 0 0 0,0-1 0 0 0,0 1 0 0 0,1-1 1 0 0,2 3-1 0 0,4 1 96 0 0,0 0 1 0 0,0 0-1 0 0,0-1 1 0 0,1 0-1 0 0,0-1 1 0 0,0 1-1 0 0,16 2 1 0 0,68 9 222 0 0,-83-14-344 0 0,32 3-918 0 0,-24-3 341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0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357 178 9215 0 0,'0'0'831'0'0,"-10"-2"12"0"0,6 2-634 0 0,1 0 0 0 0,0 0 0 0 0,0 0 0 0 0,0 0 0 0 0,0 0 0 0 0,0 1 0 0 0,0 0 0 0 0,0-1 0 0 0,0 1 0 0 0,0 0 0 0 0,0 0 0 0 0,1 1 0 0 0,-1-1 0 0 0,0 1 0 0 0,0-1 0 0 0,1 1 0 0 0,-1 0 0 0 0,1 0 0 0 0,0 0 0 0 0,0 0 0 0 0,-1 0 0 0 0,1 1 0 0 0,1-1 0 0 0,-4 5 0 0 0,4-6 452 0 0,1 1-325 0 0,0 0-262 0 0,0 0 0 0 0,0 0 0 0 0,0 0 0 0 0,0 0 0 0 0,1 0 0 0 0,-1-1 0 0 0,0 1 0 0 0,1 0 0 0 0,0 0 0 0 0,-1 0 0 0 0,1 0 0 0 0,0-1 0 0 0,0 1 0 0 0,0 0 0 0 0,0-1 0 0 0,0 1 0 0 0,0 0 0 0 0,0-1 0 0 0,1 0 0 0 0,-1 1 0 0 0,1-1 0 0 0,-1 0 0 0 0,1 1 0 0 0,-1-1 0 0 0,1 0 0 0 0,0 0 0 0 0,-1-1 0 0 0,1 1 0 0 0,0 0 0 0 0,0 0 0 0 0,0-1 0 0 0,1 1 0 0 0,5 1 135 0 0,0 0 0 0 0,0-1 0 0 0,0 0 1 0 0,0 0-1 0 0,0-1 0 0 0,0 0 0 0 0,0 0 1 0 0,10-2-1 0 0,2-2 74 0 0,0 0 0 0 0,20-8 1 0 0,-5 1-199 0 0,-1-2 0 0 0,-1-2 0 0 0,0 0 0 0 0,36-25 0 0 0,-65 37-143 0 0,0 0 1 0 0,0 0-1 0 0,0 0 0 0 0,-1-1 1 0 0,1 1-1 0 0,-1-1 0 0 0,0 0 1 0 0,0 0-1 0 0,0 0 0 0 0,2-5 1 0 0,-4 7 29 0 0,0 0 0 0 0,0 0 0 0 0,-1 0 0 0 0,1 0 0 0 0,0 0 0 0 0,-1 0 0 0 0,0-1 0 0 0,1 1 0 0 0,-1 0 0 0 0,0 0 0 0 0,0 0 0 0 0,-1-1 0 0 0,1 1 0 0 0,0 0 0 0 0,-1 0 0 0 0,1 0 0 0 0,-1-1 0 0 0,1 1 0 0 0,-1 0 0 0 0,0 0 0 0 0,0 0 0 0 0,0 0 0 0 0,0 0 0 0 0,-2-2 0 0 0,-1 0-40 0 0,1-1 0 0 0,-1 1 1 0 0,0 0-1 0 0,0 0 1 0 0,0 1-1 0 0,0-1 0 0 0,0 1 1 0 0,-1 0-1 0 0,0 0 1 0 0,-9-4-1 0 0,8 5 11 0 0,0 0-1 0 0,-1 0 1 0 0,1 1-1 0 0,0 0 0 0 0,-1 0 1 0 0,1 1-1 0 0,-1 0 1 0 0,-12 1-1 0 0,-14 3-38 0 0,0 1-1 0 0,0 2 1 0 0,1 1-1 0 0,-1 2 1 0 0,2 0-1 0 0,0 3 1 0 0,-42 22-1 0 0,47-20 244 0 0,1 2 1 0 0,1 0-1 0 0,1 2 0 0 0,0 1 0 0 0,2 0 1 0 0,0 2-1 0 0,1 0 0 0 0,1 2 0 0 0,2 0 0 0 0,0 0 1 0 0,-25 53-1 0 0,40-74-113 0 0,0 1 0 0 0,1 0 0 0 0,0-1 0 0 0,0 1 0 0 0,0 0 1 0 0,0 0-1 0 0,0 0 0 0 0,1 0 0 0 0,0 0 0 0 0,0 0 0 0 0,0 6 0 0 0,1-8-9 0 0,-1-1 0 0 0,1 0 0 0 0,-1 0 0 0 0,1 0-1 0 0,-1 0 1 0 0,1 0 0 0 0,0 0 0 0 0,-1 0 0 0 0,1 0 0 0 0,0 0 0 0 0,0 0-1 0 0,0 0 1 0 0,0 0 0 0 0,0 0 0 0 0,0-1 0 0 0,0 1 0 0 0,0 0-1 0 0,0-1 1 0 0,0 1 0 0 0,3 0 0 0 0,22 6 381 0 0,0-5-225 0 0,0-1 0 0 0,0-1 0 0 0,0-2 0 0 0,47-8 0 0 0,-41 5 5 0 0,0 1 1 0 0,46 1-1 0 0,6 3-850 0 0,-82 0 303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0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9615 0 0,'0'0'10542'0'0,"1"1"-10316"0"0,1 3-163 0 0,0-1 0 0 0,0 1 0 0 0,0-1 0 0 0,0 1 0 0 0,-1 0 0 0 0,1 0 0 0 0,-1 0-1 0 0,0 0 1 0 0,0 0 0 0 0,-1 0 0 0 0,1 4 0 0 0,0 11 119 0 0,-2 21 0 0 0,1-12 35 0 0,10 158 476 0 0,-3-98-647 0 0,-7-57 82 0 0,0-29 709 0 0,-6 0-196 0 0,4-2-11 0 0,-2-6-637 0 0,3 3 39 0 0,0-1-1 0 0,0 1 0 0 0,0-1 1 0 0,0 0-1 0 0,1 1 1 0 0,0-1-1 0 0,-1 0 0 0 0,1 0 1 0 0,1 1-1 0 0,-1-1 1 0 0,0 0-1 0 0,1 0 1 0 0,0 1-1 0 0,0-1 0 0 0,0 1 1 0 0,0-1-1 0 0,1 1 1 0 0,-1-1-1 0 0,4-4 0 0 0,3-5 13 0 0,0-1 0 0 0,1 1-1 0 0,12-13 1 0 0,1 1-1 0 0,1 1 0 0 0,39-31 0 0 0,57-32 73 0 0,-117 85-116 0 0,69-48 22 0 0,143-96 92 0 0,-194 133-322 0 0,-18 13 0 0 0,-2 24-9826 0 0,-4-13 3372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0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18 11055 0 0,'1'-1'506'0'0,"6"-16"7768"0"0,-11 23-5134 0 0,3-3-2861 0 0,-32 57 802 0 0,-9 18-553 0 0,29-46-461 0 0,0 0 1 0 0,-13 58-1 0 0,12-23-4698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57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141 138 13303 0 0,'0'0'2971'0'0,"1"1"-2132"0"0,6 3-369 0 0,0-1 0 0 0,0-1 0 0 0,-1 1 0 0 0,2-1 0 0 0,-1 0 0 0 0,0-1 0 0 0,0 1 0 0 0,1-2 0 0 0,-1 1 0 0 0,0-1 0 0 0,14-1 0 0 0,8-2 113 0 0,48-12 1 0 0,-56 10-341 0 0,-9 3-245 0 0,78-22 41 0 0,-82 21-241 0 0,1 0 0 0 0,-1-1 0 0 0,0 0 0 0 0,-1 0 1 0 0,1-1-1 0 0,-1 0 0 0 0,1 0 0 0 0,6-7 0 0 0,-13 10 164 0 0,0 1 1 0 0,1 0-1 0 0,-1 0 0 0 0,0 0 0 0 0,0 0 0 0 0,-1-1 1 0 0,1 1-1 0 0,0 0 0 0 0,0-1 0 0 0,-1 1 1 0 0,1-1-1 0 0,-1 1 0 0 0,1-1 0 0 0,-1 1 0 0 0,1-1 1 0 0,-1 1-1 0 0,0-1 0 0 0,0 1 0 0 0,0-1 0 0 0,0 1 1 0 0,0-1-1 0 0,0 1 0 0 0,0-1 0 0 0,-1 0 1 0 0,1 1-1 0 0,0-1 0 0 0,-1 1 0 0 0,1 0 0 0 0,-1-1 1 0 0,0 1-1 0 0,0-1 0 0 0,1 1 0 0 0,-1 0 1 0 0,0-1-1 0 0,0 1 0 0 0,0 0 0 0 0,0 0 0 0 0,0 0 1 0 0,0 0-1 0 0,-1 0 0 0 0,1 0 0 0 0,0 0 0 0 0,0 0 1 0 0,-1 0-1 0 0,1 1 0 0 0,-1-1 0 0 0,1 0 1 0 0,-1 1-1 0 0,1-1 0 0 0,-1 1 0 0 0,1 0 0 0 0,-1 0 1 0 0,1-1-1 0 0,-1 1 0 0 0,1 0 0 0 0,-1 0 0 0 0,1 0 1 0 0,-4 1-1 0 0,-3 0 29 0 0,-1 1 0 0 0,1 0 1 0 0,0 1-1 0 0,-1 0 0 0 0,1 0 1 0 0,-12 7-1 0 0,-46 31-60 0 0,41-25 60 0 0,-50 31 119 0 0,-53 34 341 0 0,107-65-371 0 0,1 0-1 0 0,0 1 1 0 0,-29 34 0 0 0,42-43-45 0 0,0 0-1 0 0,1 1 0 0 0,-8 16 1 0 0,13-23-31 0 0,0 0 1 0 0,0 0-1 0 0,0 0 0 0 0,0 0 0 0 0,0 0 1 0 0,1 0-1 0 0,-1 0 0 0 0,1 0 1 0 0,-1 0-1 0 0,1 1 0 0 0,0-1 1 0 0,0 0-1 0 0,0 0 0 0 0,0 0 0 0 0,0 1 1 0 0,1-1-1 0 0,-1 0 0 0 0,1 0 1 0 0,-1 0-1 0 0,1 0 0 0 0,0 0 1 0 0,0 0-1 0 0,0 0 0 0 0,1 3 1 0 0,-1-4-19 0 0,1 0 1 0 0,-1 1-1 0 0,1-1 1 0 0,0 0-1 0 0,0 0 1 0 0,-1 0-1 0 0,1 0 1 0 0,0 0-1 0 0,0 0 1 0 0,0-1-1 0 0,0 1 1 0 0,0-1-1 0 0,0 1 1 0 0,0-1 0 0 0,0 0-1 0 0,2 1 1 0 0,36-3-678 0 0,-34 2 468 0 0,60-8-2189 0 0,-22-2-2257 0 0,-5 0-913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08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9215 0 0,'9'-18'816'0'0,"-3"10"-656"0"0,-1-1-160 0 0,2 0 0 0 0,2 0 1120 0 0,0 2 184 0 0,2 2 1576 0 0,0 5-2880 0 0,1 2-128 0 0,1 1-6040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08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305 426 6447 0 0,'0'0'586'0'0,"-2"0"-486"0"0,-19 5-495 0 0,11-2 4026 0 0,-1-1-1 0 0,1 0 1 0 0,-18 0-1 0 0,2-5-2949 0 0,12-1-563 0 0,6 2-33 0 0,0 0 0 0 0,0-1 0 0 0,1 0 1 0 0,-1 0-1 0 0,0 0 0 0 0,-9-8 0 0 0,4 2-146 0 0,1-1-1 0 0,0 0 0 0 0,1-1 1 0 0,-17-20-1 0 0,23 24 25 0 0,0 0 0 0 0,0 0 0 0 0,0 0-1 0 0,1-1 1 0 0,1 0 0 0 0,-1 0 0 0 0,1 0 0 0 0,0 0-1 0 0,-2-16 1 0 0,4 19-33 0 0,1 1 1 0 0,0-1-1 0 0,1 0 0 0 0,-1 0 1 0 0,1 0-1 0 0,0 1 0 0 0,0-1 0 0 0,0 0 1 0 0,1 1-1 0 0,0-1 0 0 0,0 1 0 0 0,0 0 1 0 0,0 0-1 0 0,0-1 0 0 0,5-3 0 0 0,0-3-206 0 0,2 1 0 0 0,0 1 0 0 0,0-1-1 0 0,14-10 1 0 0,4 0-88 0 0,0 1 1 0 0,2 1-1 0 0,38-17 0 0 0,-60 32 395 0 0,0 0-1 0 0,0 1 1 0 0,0 1 0 0 0,0-1-1 0 0,0 1 1 0 0,0 0-1 0 0,0 0 1 0 0,0 1 0 0 0,1 0-1 0 0,7 1 1 0 0,0 1 297 0 0,0 1 1 0 0,0 0-1 0 0,26 9 1 0 0,-33-9-213 0 0,-1 0 0 0 0,0 0 0 0 0,-1 1 1 0 0,1 0-1 0 0,-1 0 0 0 0,1 1 0 0 0,-1 0 1 0 0,-1 0-1 0 0,1 0 0 0 0,-1 0 0 0 0,0 1 0 0 0,0 0 1 0 0,0 0-1 0 0,-1 1 0 0 0,7 12 0 0 0,-9-14-59 0 0,1 1-1 0 0,-2-1 1 0 0,1 0-1 0 0,0 1 0 0 0,-1-1 1 0 0,0 1-1 0 0,-1 0 1 0 0,1-1-1 0 0,-1 1 1 0 0,0 0-1 0 0,0-1 0 0 0,-1 1 1 0 0,0 0-1 0 0,0-1 1 0 0,0 1-1 0 0,0-1 1 0 0,-1 1-1 0 0,0-1 0 0 0,0 0 1 0 0,-1 0-1 0 0,1 0 1 0 0,-5 5-1 0 0,-4 5-33 0 0,-2 0 1 0 0,1-1-1 0 0,-2-1 0 0 0,0 0 1 0 0,-19 13-1 0 0,1 0-179 0 0,-9 6-1143 0 0,-1-2 0 0 0,-68 37 0 0 0,97-64 499 0 0,13-3 742 0 0,-1 0-1 0 0,1 0 1 0 0,0 0-1 0 0,0 0 0 0 0,-1 0 1 0 0,1 0-1 0 0,0 0 1 0 0,-1 0-1 0 0,1 0 1 0 0,0-1-1 0 0,0 1 1 0 0,-1 0-1 0 0,1 0 0 0 0,0 0 1 0 0,0-1-1 0 0,-1 1 1 0 0,1 0-1 0 0,0 0 1 0 0,0-1-1 0 0,0 1 1 0 0,-1 0-1 0 0,1 0 1 0 0,0-1-1 0 0,0 1 0 0 0,0-1-145 0 0,0-1 0 0 0,-1 1 0 0 0,1 0-1 0 0,0 0 1 0 0,0-1 0 0 0,0 1 0 0 0,1 0-1 0 0,-1 0 1 0 0,0-1 0 0 0,0 1 0 0 0,1 0-1 0 0,-1 0 1 0 0,1 0 0 0 0,-1 0 0 0 0,1-1-1 0 0,-1 1 1 0 0,2-1 0 0 0,8-13-4687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0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 11055 0 0,'0'0'2303'0'0,"1"1"-1048"0"0,2 2-967 0 0,-1 0-1 0 0,0 0 1 0 0,0 0 0 0 0,0 0 0 0 0,0 0 0 0 0,0 0 0 0 0,-1 0 0 0 0,1 0 0 0 0,-1 1 0 0 0,0-1 0 0 0,1 7-1 0 0,-1-3-66 0 0,0 1-1 0 0,-1-1 0 0 0,1 0 0 0 0,-2 0 0 0 0,0 11 0 0 0,-4 6 120 0 0,-1-1 0 0 0,-13 35-1 0 0,19-57-315 0 0,-14 35 174 0 0,-1-1-1 0 0,-2-1 1 0 0,-1-1 0 0 0,-38 52-1 0 0,26-46-223 0 0,-3 0 0 0 0,-1-3 0 0 0,-41 36 0 0 0,7-15-200 0 0,-36 33-154 0 0,80-68 301 0 0,2 1 0 0 0,-24 32-1 0 0,42-50 35 0 0,2-3-14 0 0,1 0 0 0 0,-1 0 1 0 0,1 0-1 0 0,-1 0 0 0 0,1 0 1 0 0,0 0-1 0 0,0 1 0 0 0,0-1 1 0 0,-1 3-1 0 0,9 3-985 0 0,2-1 128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0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8287 0 0,'0'0'639'0'0,"1"1"-90"0"0,16 34 7567 0 0,-14-30-7536 0 0,0-1-1 0 0,0 1 1 0 0,1-1 0 0 0,6 6-1 0 0,-7-7-469 0 0,1-1 0 0 0,-1 1 0 0 0,1-1 0 0 0,0 1 0 0 0,0-1 0 0 0,0-1 0 0 0,0 1 0 0 0,0 0 0 0 0,0-1 0 0 0,1 0 0 0 0,-1 0 0 0 0,0 0 0 0 0,1 0 0 0 0,-1-1 0 0 0,7 0 0 0 0,9-2 102 0 0,0 0 1 0 0,0-1-1 0 0,0-2 1 0 0,0 0 0 0 0,0-1-1 0 0,-1-1 1 0 0,29-14 0 0 0,-34 14-210 0 0,0 0 0 0 0,-1-1-1 0 0,12-9 1 0 0,-21 14-43 0 0,-1 0 1 0 0,1 0-1 0 0,-1 0 0 0 0,0 0 0 0 0,0-1 1 0 0,0 1-1 0 0,0-1 0 0 0,-1 0 0 0 0,1 1 0 0 0,-1-1 1 0 0,0 0-1 0 0,0 0 0 0 0,-1-1 0 0 0,3-7 0 0 0,-4 11-2 0 0,1 0-1 0 0,-1 0 0 0 0,0-1 0 0 0,0 1 0 0 0,0 0 0 0 0,0 0 0 0 0,0 0 0 0 0,0-1 0 0 0,0 1 0 0 0,0 0 0 0 0,0 0 0 0 0,-1 0 0 0 0,1-1 0 0 0,0 1 0 0 0,-1 0 1 0 0,1 0-1 0 0,-1 0 0 0 0,1 0 0 0 0,-1 0 0 0 0,-1-2 0 0 0,1 2-16 0 0,0 1-1 0 0,0-1 1 0 0,0 1-1 0 0,0-1 1 0 0,0 1 0 0 0,0-1-1 0 0,0 1 1 0 0,0 0 0 0 0,0-1-1 0 0,0 1 1 0 0,-1 0-1 0 0,1 0 1 0 0,0 0 0 0 0,0 0-1 0 0,0 0 1 0 0,0 0 0 0 0,-2 0-1 0 0,-4 2-187 0 0,0 0-1 0 0,0 0 0 0 0,0 0 1 0 0,1 1-1 0 0,-11 5 1 0 0,-26 16 187 0 0,1 2 0 0 0,-43 35 1 0 0,73-52 164 0 0,1 1 1 0 0,0 0-1 0 0,0 1 1 0 0,1 0-1 0 0,0 1 1 0 0,1 0-1 0 0,1 0 1 0 0,-9 17-1 0 0,-4 7 136 0 0,17-31-175 0 0,0 1-1 0 0,0 0 1 0 0,1 0 0 0 0,0 0 0 0 0,0 0-1 0 0,1 1 1 0 0,-4 12 0 0 0,6-18-70 0 0,0 0 1 0 0,0 0-1 0 0,0 0 1 0 0,0-1 0 0 0,0 1-1 0 0,1 0 1 0 0,-1 0-1 0 0,0 0 1 0 0,0 0-1 0 0,1-1 1 0 0,-1 1-1 0 0,0 0 1 0 0,1 0-1 0 0,-1-1 1 0 0,1 1 0 0 0,-1 0-1 0 0,1-1 1 0 0,-1 1-1 0 0,1 0 1 0 0,0-1-1 0 0,-1 1 1 0 0,1-1-1 0 0,0 1 1 0 0,0-1-1 0 0,-1 1 1 0 0,1-1 0 0 0,0 1-1 0 0,1-1 1 0 0,22 7-1534 0 0,-5-5 431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0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7 328 5063 0 0,'-4'-8'8118'0'0,"3"6"-7352"0"0,1 0 1 0 0,-1 0 0 0 0,1 1 0 0 0,-1-1 0 0 0,1 0-1 0 0,0 0 1 0 0,0 0 0 0 0,0 0 0 0 0,0 1 0 0 0,0-1-1 0 0,1-4 1 0 0,0 3-270 0 0,1-1-1 0 0,-1 0 1 0 0,1 0-1 0 0,-1 0 0 0 0,3-3 1 0 0,4-5-401 0 0,1 1-1 0 0,11-13 1 0 0,-17 20 332 0 0,17-18-262 0 0,1 2-1 0 0,1 0 0 0 0,1 1 1 0 0,35-22-1 0 0,-25 21-402 0 0,1 2-1 0 0,69-28 1 0 0,-75 37 69 0 0,-17 7 168 0 0,-11 2 0 0 0,1 0 0 0 0,-1 1 0 0 0,1-1 0 0 0,-1 0 0 0 0,0 0 0 0 0,1 1 0 0 0,-1-1 0 0 0,0 0 0 0 0,1 1 0 0 0,-1-1 0 0 0,0 0 0 0 0,1 1 0 0 0,-1-1 0 0 0,0 1 0 0 0,0-1 0 0 0,1 1 0 0 0,-1-1 0 0 0,0 0 0 0 0,0 2 0 0 0,1 4 1 0 0,-1 0-1 0 0,0 0 1 0 0,0 1-1 0 0,0-1 1 0 0,-1 0-1 0 0,0 0 1 0 0,0 0-1 0 0,-1 0 1 0 0,-3 10-1 0 0,1-5 11 0 0,-4 19 145 0 0,-9 59 1 0 0,16-75-273 0 0,0 0 1 0 0,1 1-1 0 0,0-1 1 0 0,1 0-1 0 0,1 0 1 0 0,5 22-1 0 0,-5-28-291 0 0,-1-7-597 0 0,10 4-7650 0 0,1-3 1959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1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11519 0 0,'0'0'1040'0'0,"0"2"-853"0"0,-6 8 1097 0 0,0 1 0 0 0,-1-1-1 0 0,0-1 1 0 0,0 1 0 0 0,-1-1 0 0 0,0-1 0 0 0,-15 13-1 0 0,0 1-935 0 0,-85 92 696 0 0,85-88-775 0 0,2 2 0 0 0,-27 44 0 0 0,44-66-263 0 0,0 1 0 0 0,0 0 0 0 0,1 0-1 0 0,0 0 1 0 0,0 0 0 0 0,1 1 0 0 0,0-1 0 0 0,1 1-1 0 0,-1-1 1 0 0,0 10 0 0 0,2-11-6 0 0,0-5 0 0 0,0-1 0 0 0,0 1 0 0 0,0-1 0 0 0,0 0 0 0 0,0 1 0 0 0,0-1 0 0 0,0 1 0 0 0,0-1 0 0 0,0 1 0 0 0,0-1 0 0 0,0 1 0 0 0,0-1 0 0 0,0 0 0 0 0,0 1 0 0 0,1-1 0 0 0,-1 1 0 0 0,0-1 0 0 0,0 0 0 0 0,0 1 0 0 0,1-1 0 0 0,-1 1 0 0 0,0-1 0 0 0,0 0 0 0 0,1 1 0 0 0,-1-1 0 0 0,1 1 0 0 0,7 6 0 0 0,6 7 0 0 0,-13-13-15 0 0,0 0 0 0 0,0 0 0 0 0,0 0 0 0 0,0 0 0 0 0,0-1 0 0 0,0 1 0 0 0,0-1 0 0 0,0 1 0 0 0,0-1 0 0 0,0 1 0 0 0,0-1 0 0 0,1 1 0 0 0,-1-1 0 0 0,0 0 0 0 0,0 0 0 0 0,1 0 0 0 0,-1 1 0 0 0,0-1 0 0 0,0 0 0 0 0,1-1 0 0 0,-1 1 0 0 0,2 0 0 0 0,1-1-87 0 0,48-3-2657 0 0,-18-3-4936 0 0,-20 2 1460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1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58 130 9215 0 0,'0'0'11406'0'0,"1"0"-10886"0"0,26 2-84 0 0,0-1 1 0 0,0-1-1 0 0,47-6 1 0 0,-43 3-362 0 0,18-1-49 0 0,0-3 1 0 0,0-1 0 0 0,58-18-1 0 0,-103 25-66 0 0,-1 0-1 0 0,1-1 1 0 0,-1 1-1 0 0,1-1 0 0 0,-1 1 1 0 0,0-1-1 0 0,1-1 0 0 0,-1 1 1 0 0,0 0-1 0 0,0-1 1 0 0,-1 1-1 0 0,1-1 0 0 0,0 0 1 0 0,-1 0-1 0 0,0 0 0 0 0,4-6 1 0 0,-5 7-132 0 0,0-15-924 0 0,-3 15 974 0 0,1 1 0 0 0,-1 0 0 0 0,1-1 0 0 0,-1 1 1 0 0,1 0-1 0 0,-1 0 0 0 0,0-1 0 0 0,0 1 0 0 0,0 1 0 0 0,0-1 0 0 0,0 0 0 0 0,0 0 1 0 0,0 1-1 0 0,0-1 0 0 0,0 1 0 0 0,0 0 0 0 0,0-1 0 0 0,0 1 0 0 0,0 0 1 0 0,0 0-1 0 0,0 1 0 0 0,-4 0 0 0 0,-6 1-180 0 0,1 0 1 0 0,0 1-1 0 0,-12 5 0 0 0,5-1 179 0 0,-17 4 346 0 0,0 2 1 0 0,1 1 0 0 0,0 2 0 0 0,2 2 0 0 0,0 0 0 0 0,0 2 0 0 0,2 2-1 0 0,1 1 1 0 0,-50 50 0 0 0,70-64 41 0 0,1 1 0 0 0,0 1 0 0 0,1-1 0 0 0,-9 19 0 0 0,14-25-165 0 0,0 0-1 0 0,0 0 1 0 0,0 0-1 0 0,1 0 1 0 0,0 1-1 0 0,0-1 0 0 0,0 0 1 0 0,0 1-1 0 0,1-1 1 0 0,-1 1-1 0 0,1-1 1 0 0,1 1-1 0 0,-1-1 1 0 0,0 1-1 0 0,1-1 1 0 0,1 6-1 0 0,0-7-23 0 0,0 0 0 0 0,-1 1 0 0 0,1-1 0 0 0,0 0 0 0 0,0-1 0 0 0,1 1 0 0 0,-1 0 0 0 0,1-1 0 0 0,-1 1 0 0 0,1-1 0 0 0,0 0 0 0 0,0 0 0 0 0,0 0 0 0 0,0 0-1 0 0,0 0 1 0 0,1-1 0 0 0,3 2 0 0 0,7 2 203 0 0,0-1-1 0 0,26 4 1 0 0,-34-7-218 0 0,28 5 212 0 0,0-3 0 0 0,0-1 0 0 0,35-2 0 0 0,-13-4 197 0 0,60-12 0 0 0,-23-8-1799 0 0,-45 11-1333 0 0,-28 7-5563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3:5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6447 0 0,'0'0'6591'0'0,"11"3"-3735"0"0,5 16-1783 0 0,-16-18-490 0 0,6 20 337 0 0,-5-6-834 0 0,-1 1 0 0 0,0-1 1 0 0,-1 1-1 0 0,-1-1 0 0 0,0 1 0 0 0,-2-1 1 0 0,1 0-1 0 0,-2 0 0 0 0,0 0 0 0 0,-1-1 1 0 0,0 0-1 0 0,-10 16 0 0 0,-6 7-111 0 0,-2 0 0 0 0,-1-2 0 0 0,-35 37 0 0 0,25-32-313 0 0,-53 47 0 0 0,75-77 277 0 0,13-10 59 0 0,0 0 0 0 0,0-1-1 0 0,0 1 1 0 0,0 0 0 0 0,0 0-1 0 0,0 0 1 0 0,0 0-1 0 0,0 0 1 0 0,0 0 0 0 0,0 0-1 0 0,0 0 1 0 0,0 0 0 0 0,0 0-1 0 0,0 0 1 0 0,0 0 0 0 0,0 0-1 0 0,0 0 1 0 0,0-1 0 0 0,0 1-1 0 0,0 0 1 0 0,0 0 0 0 0,0 0-1 0 0,0 0 1 0 0,0 0-1 0 0,0 0 1 0 0,0 0 0 0 0,0 0-1 0 0,0 0 1 0 0,0 0 0 0 0,0 0-1 0 0,0 0 1 0 0,0 0 0 0 0,0 0-1 0 0,0-1 1 0 0,0 1 0 0 0,0 0-1 0 0,0 0 1 0 0,0 0-1 0 0,0 0 1 0 0,0 0 0 0 0,0 0-1 0 0,0 0 1 0 0,-1 0 0 0 0,1 0-1 0 0,0 0 1 0 0,0 0 0 0 0,0 0-1 0 0,0 0 1 0 0,0 0 0 0 0,0 0-1 0 0,0 0 1 0 0,0 0 0 0 0,0 0-1 0 0,0 0 1 0 0,0 0-1 0 0,0 0 1 0 0,0 0 0 0 0,-1 0-1 0 0,1 0 1 0 0,0 0 0 0 0,0 0-1 0 0,0 0 1 0 0,0 0 0 0 0,0 0-1 0 0,0 0 1 0 0,16-23-804 0 0,28-27-1917 0 0,-16 20-2844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3:5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290 565 5983 0 0,'-1'2'464'0'0,"-13"23"-238"0"0,7-15 838 0 0,2 1 0 0 0,-8 17 0 0 0,-22 46 1089 0 0,34-73-1122 0 0,2-4-822 0 0,-1-1 1 0 0,1 1-1 0 0,0-1 1 0 0,0 1 0 0 0,0-1-1 0 0,3-4 1 0 0,0-3 105 0 0,73-183 2727 0 0,-57 154-2747 0 0,1 1 1 0 0,44-62-1 0 0,-36 64-230 0 0,61-62 1 0 0,-71 81-68 0 0,2 0 0 0 0,0 2-1 0 0,1 1 1 0 0,42-23 0 0 0,-38 25 4 0 0,2 0-1 0 0,40-12 0 0 0,-59 23 4 0 0,1-1 0 0 0,-1 1 0 0 0,1 1 0 0 0,-1 0 0 0 0,1 0 0 0 0,-1 1 0 0 0,1 0 0 0 0,0 1 0 0 0,-1 0 0 0 0,1 0 0 0 0,15 5 0 0 0,-22-4 0 0 0,1-1-1 0 0,-1 0 1 0 0,0 1 0 0 0,0 0-1 0 0,0-1 1 0 0,-1 1 0 0 0,1 1-1 0 0,0-1 1 0 0,-1 0-1 0 0,1 0 1 0 0,-1 1 0 0 0,4 5-1 0 0,-2-3 5 0 0,-1 0-1 0 0,-1 1 0 0 0,1-1 0 0 0,-1 1 0 0 0,0 0 0 0 0,3 10 0 0 0,-2 0 11 0 0,-1 1 0 0 0,-1 0-1 0 0,0-1 1 0 0,-3 25 0 0 0,-1-11 23 0 0,-1-1-1 0 0,-2 0 1 0 0,-1-1 0 0 0,-1 1 0 0 0,-1-1 0 0 0,-2-1-1 0 0,-15 30 1 0 0,3-15-79 0 0,-2-1 0 0 0,-1-1 0 0 0,-51 59 1 0 0,-139 133-559 0 0,182-201 504 0 0,-1-2-1 0 0,-1-1 0 0 0,-1-1 0 0 0,-79 40 0 0 0,105-61 103 0 0,-1-1 0 0 0,0-1 0 0 0,0 0-1 0 0,0 0 1 0 0,0-1 0 0 0,-1-1 0 0 0,1 0 0 0 0,-1 0-1 0 0,-14-1 1 0 0,20-2-6 0 0,1 1 1 0 0,0-1-1 0 0,-1 0 0 0 0,1-1 0 0 0,0 1 0 0 0,0-1 0 0 0,0 0 0 0 0,0-1 1 0 0,0 1-1 0 0,1-1 0 0 0,-1 0 0 0 0,1-1 0 0 0,0 1 0 0 0,0-1 0 0 0,0 0 1 0 0,0-1-1 0 0,0 1 0 0 0,1-1 0 0 0,0 0 0 0 0,-4-5 0 0 0,3 0-180 0 0,-1 1 0 0 0,-5-17-1 0 0,-6-8-358 0 0,16 33 185 0 0,3 2-680 0 0,5 7 899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3:5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76 173 9671 0 0,'0'0'3927'0'0,"1"11"-276"0"0,1-7-3532 0 0,0 0 1 0 0,1 1 0 0 0,0-1-1 0 0,0-1 1 0 0,0 1 0 0 0,0 0 0 0 0,4 3-1 0 0,-5-5-47 0 0,0-1-1 0 0,0 1 1 0 0,1-1-1 0 0,-1 1 0 0 0,0-1 1 0 0,0 0-1 0 0,1 0 1 0 0,-1 0-1 0 0,1 0 1 0 0,-1-1-1 0 0,1 1 0 0 0,-1-1 1 0 0,1 1-1 0 0,-1-1 1 0 0,1 0-1 0 0,2 0 1 0 0,7-1 121 0 0,-1-1 0 0 0,0 0 1 0 0,0-1-1 0 0,0 0 1 0 0,-1 0-1 0 0,1-1 1 0 0,-1-1-1 0 0,1 0 0 0 0,-1 0 1 0 0,-1-1-1 0 0,1 0 1 0 0,10-10-1 0 0,-13 11-160 0 0,-1-1-1 0 0,0 0 1 0 0,0 0-1 0 0,7-10 1 0 0,-11 12-29 0 0,0 1 1 0 0,0-1-1 0 0,-1 1 1 0 0,1-1-1 0 0,-1 0 1 0 0,0 0-1 0 0,0 1 0 0 0,0-1 1 0 0,-1 0-1 0 0,1 0 1 0 0,-1-7-1 0 0,0 8-20 0 0,0-1 1 0 0,0 1-1 0 0,0 0 0 0 0,0 0 1 0 0,-1 0-1 0 0,0-1 0 0 0,0 1 1 0 0,1 0-1 0 0,-2 0 0 0 0,1 0 1 0 0,0 0-1 0 0,-1 0 0 0 0,1 1 1 0 0,-1-1-1 0 0,0 0 0 0 0,0 1 1 0 0,0-1-1 0 0,0 1 0 0 0,0 0 1 0 0,-6-5-1 0 0,4 5-89 0 0,0 0 0 0 0,-1-1 0 0 0,1 2 0 0 0,-1-1 0 0 0,1 0 0 0 0,-1 1 0 0 0,0 0 0 0 0,0 0 0 0 0,1 0-1 0 0,-1 1 1 0 0,0 0 0 0 0,0-1 0 0 0,-5 2 0 0 0,4 0-26 0 0,0 0 0 0 0,1 0-1 0 0,-1 0 1 0 0,1 1 0 0 0,-1 0-1 0 0,1 0 1 0 0,-1 1 0 0 0,1-1-1 0 0,0 1 1 0 0,0 0 0 0 0,1 1-1 0 0,-1-1 1 0 0,1 1 0 0 0,-5 4-1 0 0,-7 9-33 0 0,1 0 0 0 0,-16 23 0 0 0,24-30 182 0 0,-5 7 35 0 0,0 1 1 0 0,2 1-1 0 0,0-1 0 0 0,1 2 0 0 0,0-1 1 0 0,2 1-1 0 0,1 1 0 0 0,0-1 0 0 0,1 1 1 0 0,-2 26-1 0 0,7-41-34 0 0,0 0-1 0 0,0 1 1 0 0,0-1-1 0 0,1 1 1 0 0,0-1 0 0 0,0 0-1 0 0,1 1 1 0 0,-1-1 0 0 0,2 0-1 0 0,4 10 1 0 0,-6-14-10 0 0,0 1 1 0 0,1-1-1 0 0,-1 0 1 0 0,1 0 0 0 0,-1 0-1 0 0,1 0 1 0 0,0 0-1 0 0,0 0 1 0 0,0-1-1 0 0,0 1 1 0 0,0-1-1 0 0,0 1 1 0 0,0-1-1 0 0,1 0 1 0 0,-1 0-1 0 0,1 0 1 0 0,-1 0-1 0 0,0 0 1 0 0,1 0-1 0 0,0-1 1 0 0,-1 1 0 0 0,1-1-1 0 0,-1 0 1 0 0,1 0-1 0 0,0 0 1 0 0,-1 0-1 0 0,1 0 1 0 0,4-1-1 0 0,6-2-199 0 0,0-1-1 0 0,-1 0 0 0 0,1-1 1 0 0,-1-1-1 0 0,0 0 1 0 0,11-7-1 0 0,7-5-6115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5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29 8287 0 0,'2'-1'639'0'0,"0"-2"-543"0"0,0 1 0 0 0,0-1 1 0 0,0 0-1 0 0,5-13 12823 0 0,-16 30-12660 0 0,-16 17-1 0 0,15-19-96 0 0,0 1-1 0 0,-9 16 0 0 0,16-23-161 0 0,-3 3 0 0 0,1 0 0 0 0,1 0 0 0 0,-1 1 0 0 0,2 0 0 0 0,-5 15 0 0 0,7-23-10 0 0,1 0 0 0 0,0 0 1 0 0,-1 0-1 0 0,1 0 0 0 0,0 0 0 0 0,0 0 0 0 0,0 1 0 0 0,0-1 1 0 0,0 0-1 0 0,1 0 0 0 0,-1 0 0 0 0,2 4 0 0 0,1 4-53 0 0,-1-3-5 0 0,1 9 28 0 0,5 32-1 0 0,-8-42 42 0 0,0 0-1 0 0,1 0 0 0 0,0 1 0 0 0,0-1 1 0 0,1 0-1 0 0,-1 0 0 0 0,2 0 0 0 0,-1-1 0 0 0,0 1 1 0 0,1 0-1 0 0,0-1 0 0 0,1 0 0 0 0,-1 1 0 0 0,1-1 1 0 0,0-1-1 0 0,8 10 0 0 0,-9-13 53 0 0,-2 1 0 0 0,1 1-1 0 0,0-1 1 0 0,0 0 0 0 0,-1 0 0 0 0,1 1 0 0 0,-1-1-1 0 0,1 1 1 0 0,-1-1 0 0 0,0 1 0 0 0,0-1-1 0 0,0 1 1 0 0,-1 0 0 0 0,1 0 0 0 0,0 3 0 0 0,-1-4-32 0 0,-1 0 1 0 0,1 0 0 0 0,0 0 0 0 0,-1 1 0 0 0,1-1-1 0 0,-1 0 1 0 0,1 0 0 0 0,-1 0 0 0 0,0 0 0 0 0,0 0 0 0 0,0-1-1 0 0,0 1 1 0 0,0 0 0 0 0,-1 0 0 0 0,1-1 0 0 0,0 1-1 0 0,-1 0 1 0 0,0-1 0 0 0,1 0 0 0 0,-3 2 0 0 0,-9 7 14 0 0,-2-1 0 0 0,1 0 0 0 0,-1-1 0 0 0,0-1 0 0 0,-24 8-1 0 0,7-4 46 0 0,-57 9 0 0 0,85-19-389 0 0,0-1 0 0 0,0 0 0 0 0,0 1-1 0 0,0-1 1 0 0,0-1 0 0 0,0 1 0 0 0,0-1 0 0 0,-5 0 0 0 0,8 1 153 0 0,0-1 1 0 0,0 1 0 0 0,1 0 0 0 0,-1-1 0 0 0,0 1 0 0 0,0-1 0 0 0,0 1-1 0 0,0 0 1 0 0,0-1 0 0 0,1 0 0 0 0,-1 1 0 0 0,0-1 0 0 0,1 0-1 0 0,-1 1 1 0 0,0-1 0 0 0,1 0 0 0 0,-1 1 0 0 0,1-1 0 0 0,-1 0 0 0 0,1 0-1 0 0,-1 0 1 0 0,1 0 0 0 0,0 0 0 0 0,-1 1 0 0 0,1-1 0 0 0,0 0 0 0 0,0 0-1 0 0,-1 0 1 0 0,1 0 0 0 0,0 0 0 0 0,0 0 0 0 0,0 0 0 0 0,0 0 0 0 0,1 0-1 0 0,-1 0 1 0 0,0 0 0 0 0,0 0 0 0 0,1-1 0 0 0,4-13-6661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3:5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397 670 7367 0 0,'0'0'10035'0'0,"1"1"-8907"0"0,2-1-987 0 0,-1 1 0 0 0,0-1 0 0 0,1 0 0 0 0,-1 0 0 0 0,0 0 0 0 0,0 0 0 0 0,1 0 0 0 0,-1-1 0 0 0,0 1 0 0 0,0-1 0 0 0,1 1 0 0 0,-1-1 0 0 0,0 0 0 0 0,0 0 0 0 0,0 0 0 0 0,3-2 0 0 0,6-3 290 0 0,18-16 0 0 0,-16 12-69 0 0,16-12-317 0 0,-1-2-1 0 0,-1 0 1 0 0,-2-2-1 0 0,0-1 1 0 0,-2-1-1 0 0,-1-1 1 0 0,-1-1-1 0 0,-2-1 1 0 0,-1 0-1 0 0,25-61 0 0 0,-30 61-140 0 0,19-53-329 0 0,-28 69 235 0 0,0 1 0 0 0,0-1 0 0 0,1-28 0 0 0,-4 40 137 0 0,-1 0 0 0 0,0 0 0 0 0,-1 0 0 0 0,1 0 0 0 0,0 0-1 0 0,-1 0 1 0 0,0 0 0 0 0,0 0 0 0 0,0 0 0 0 0,0 0 0 0 0,0 0 0 0 0,0 1-1 0 0,-1-1 1 0 0,1 0 0 0 0,-3-2 0 0 0,3 4 31 0 0,0 0-1 0 0,0 1 1 0 0,0-1-1 0 0,0 0 1 0 0,0 0-1 0 0,0 0 1 0 0,0 1-1 0 0,-1-1 1 0 0,1 0-1 0 0,0 1 1 0 0,-1 0-1 0 0,1-1 1 0 0,0 1-1 0 0,-1 0 1 0 0,1-1-1 0 0,0 1 1 0 0,-1 0-1 0 0,1 0 1 0 0,0 0-1 0 0,-1 0 1 0 0,1 0-1 0 0,-1 0 1 0 0,1 1-1 0 0,0-1 1 0 0,-1 0-1 0 0,1 1 1 0 0,0-1-1 0 0,0 1 1 0 0,-1 0-1 0 0,1-1 1 0 0,0 1-1 0 0,0 0 1 0 0,0-1-1 0 0,-2 2 1 0 0,-12 9-15 0 0,1 1 1 0 0,0 0-1 0 0,0 1 0 0 0,-16 20 1 0 0,-40 64 24 0 0,49-61-37 0 0,-32 75 0 0 0,38-77 22 0 0,-101 253-134 0 0,78-188 227 0 0,-118 231 30 0 0,49-154 184 0 0,66-113-153 0 0,-12 18 17 0 0,50-77-135 0 0,-11 12-77 0 0,13-30-1297 0 0,3-3-518 0 0,1-3-4229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3:5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18255 0 0,'0'0'2082'0'0,"3"0"-1344"0"0,114-35 3857 0 0,-52 14-3850 0 0,28-9-213 0 0,53-15-2289 0 0,-92 31-785 0 0,-27 8 493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3:5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68 2759 0 0,'0'0'12518'0'0,"0"9"-11134"0"0,4 86 2846 0 0,-1-85-3263 0 0,-2-9-800 0 0,-1 0 0 0 0,1 0 0 0 0,-1 0-1 0 0,1 0 1 0 0,-1 0 0 0 0,0 0-1 0 0,1 0 1 0 0,-1 0 0 0 0,0 0 0 0 0,0 0-1 0 0,0 0 1 0 0,0 1 0 0 0,0-1-1 0 0,0 1 1 0 0,-1 1-142 0 0,0 0 0 0 0,0 0 0 0 0,0-1-1 0 0,0 1 1 0 0,0 0 0 0 0,-1 0 0 0 0,1-1 0 0 0,-1 1-1 0 0,1-1 1 0 0,-1 0 0 0 0,-3 4 0 0 0,-29 23 26 0 0,16-14-29 0 0,47-28 108 0 0,143-107-161 0 0,-82 54-199 0 0,-63 46 171 0 0,-17 12 33 0 0,0 0-1 0 0,1 1 0 0 0,12-6 1 0 0,17-10-52 0 0,-39 23 76 0 0,-1 1-1 0 0,1-1 0 0 0,-1 1 0 0 0,1-1 1 0 0,-1 0-1 0 0,1 1 0 0 0,-1-1 0 0 0,1 1 1 0 0,-1-1-1 0 0,0 1 0 0 0,1-1 0 0 0,-1 1 1 0 0,0-1-1 0 0,0 1 0 0 0,1-1 0 0 0,-1 1 0 0 0,0 0 1 0 0,0 0-1 0 0,1-1 2 0 0,1 6 5 0 0,0-1-1 0 0,0 0 1 0 0,-1 1-1 0 0,0-1 1 0 0,0 1 0 0 0,0-1-1 0 0,0 1 1 0 0,-1-1-1 0 0,0 7 1 0 0,-1 9 27 0 0,-5 23 0 0 0,2-15-12 0 0,-13 68 120 0 0,11-80-96 0 0,4-11-31 0 0,0-1-1 0 0,0 1 1 0 0,-2 12-1 0 0,4-16-148 0 0,6 7-5063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3:53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7367 0 0,'14'-31'54'0'0,"-9"22"1797"0"0,1 0 0 0 0,12-16 0 0 0,-13 19-1041 0 0,0 1 1 0 0,0 0-1 0 0,1 0 1 0 0,-1 0-1 0 0,1 1 0 0 0,0 0 1 0 0,0 0-1 0 0,1 0 0 0 0,10-4 1 0 0,12 1 1406 0 0,-24 7-2061 0 0,-1 1 1 0 0,1-1-1 0 0,-1 0 0 0 0,7-1 1 0 0,-9 0-176 0 0,1 1 56 0 0,0-1 1 0 0,1 0-1 0 0,-1 0 1 0 0,0 0-1 0 0,0 0 1 0 0,0 0-1 0 0,0-1 1 0 0,0 1 0 0 0,0-1-1 0 0,4-3 1 0 0,0 0-274 0 0,0 1 0 0 0,1 0 0 0 0,7-3 0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3:5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15863 0 0,'0'0'1856'0'0,"2"0"-981"0"0,21 2 5726 0 0,-10-1-9084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1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16 995 2303 0 0,'-1'1'9440'0'0,"-12"11"-6596"0"0,12-6 1136 0 0,8-7-3860 0 0,1-1-1 0 0,-1 0 0 0 0,0 0 1 0 0,1-1-1 0 0,-1 0 0 0 0,0-1 1 0 0,10-6-1 0 0,46-35 144 0 0,-53 37-190 0 0,256-233 537 0 0,-101 84-143 0 0,2 15-29 0 0,33-29-292 0 0,-169 140-126 0 0,37-49 0 0 0,-21 23 4 0 0,-41 50-25 0 0,-2 3-1 0 0,0-1 0 0 0,-1 1 0 0 0,0-1 0 0 0,1 0 1 0 0,-2 0-1 0 0,1 0 0 0 0,3-10 0 0 0,-7 18-38 0 0,-1 0-1 0 0,0-1 1 0 0,0 1 0 0 0,0-1-1 0 0,0 1 1 0 0,-4 2 0 0 0,-7 7-30 0 0,-9 17 30 0 0,0 0-1 0 0,2 1 0 0 0,1 1 1 0 0,2 1-1 0 0,-26 65 0 0 0,35-70-4 0 0,1 0 1 0 0,2 0-1 0 0,0 1 0 0 0,2 0 1 0 0,1-1-1 0 0,1 1 0 0 0,2 0 0 0 0,0 0 1 0 0,2 0-1 0 0,6 27 0 0 0,-5-32 43 0 0,-1 0 1 0 0,-1 0-1 0 0,-1 0 0 0 0,-2 0 0 0 0,0-1 1 0 0,-1 1-1 0 0,-1 0 0 0 0,-10 35 0 0 0,2-22-44 0 0,5-16-17 0 0,1 0-1 0 0,0 0 1 0 0,1 0 0 0 0,-1 24 0 0 0,5-42 9 0 0,2-2-187 0 0,0 0 140 0 0,-1 0 0 0 0,1-1 0 0 0,0 1 0 0 0,-1 0 0 0 0,1-1 0 0 0,0 1 0 0 0,-1-1 0 0 0,1 1 0 0 0,1-2 0 0 0,9-6-4600 0 0,-1-3-1355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1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85 5527 0 0,'-6'5'498'0'0,"6"-5"-478"0"0,-11 3 38 0 0,-6 0 14656 0 0,28-3-14500 0 0,-1-1 1 0 0,1 0 0 0 0,-1-1 0 0 0,1 0 0 0 0,-1 0-1 0 0,0-1 1 0 0,0-1 0 0 0,11-5 0 0 0,-5 2-110 0 0,14-7-14 0 0,0 1 0 0 0,1 2-1 0 0,59-15 1 0 0,-85 26-180 0 0,-1-1 0 0 0,1 1 0 0 0,0 0 0 0 0,-1 0 0 0 0,1 1 0 0 0,0-1 0 0 0,4 2 0 0 0,-6-1-369 0 0,-1 0 0 0 0,1-1 0 0 0,-1 1 0 0 0,0 0 0 0 0,1 0 0 0 0,-1 1-1 0 0,0-1 1 0 0,4 3 0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1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8 4143 0 0,'0'-8'10688'0'0,"-8"14"-10301"0"0,1 0 0 0 0,0 0 0 0 0,1 1 0 0 0,-1 0 1 0 0,1 0-1 0 0,-7 11 0 0 0,-28 52 639 0 0,-105 240-359 0 0,127-265-646 0 0,-25 62-21 0 0,-30 64 0 0 0,43-111-215 0 0,-68 99 0 0 0,75-127-351 0 0,-37 39 1 0 0,59-70 241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1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28 123 9215 0 0,'-24'17'1148'0'0,"23"-17"-1048"0"0,1 0-1 0 0,0 0 0 0 0,0 0 0 0 0,0 0 0 0 0,0 0 1 0 0,0 0-1 0 0,-1 0 0 0 0,1 0 0 0 0,0 1 0 0 0,0-1 0 0 0,0 0 1 0 0,0 0-1 0 0,0 0 0 0 0,-1 0 0 0 0,1 0 0 0 0,0 0 1 0 0,0 1-1 0 0,0-1 0 0 0,0 0 0 0 0,0 0 0 0 0,0 0 1 0 0,0 0-1 0 0,0 0 0 0 0,0 1 0 0 0,0-1 0 0 0,0 0 1 0 0,0 0-1 0 0,0 0 0 0 0,0 0 0 0 0,0 1 0 0 0,0-1 1 0 0,0 0-1 0 0,0 0 0 0 0,0 0 0 0 0,0 0 0 0 0,0 1 1 0 0,0-1-1 0 0,0 0 0 0 0,0 0 0 0 0,0 0 0 0 0,0 0 1 0 0,0 0-1 0 0,0 1 0 0 0,0-1 0 0 0,0 0 0 0 0,0 0 1 0 0,1 0-1 0 0,10 4 1356 0 0,23-4-1663 0 0,-29 0 734 0 0,38-1 138 0 0,0-2 1 0 0,80-17-1 0 0,80-35 444 0 0,21-3 860 0 0,-198 53-2027 0 0,0 1 0 0 0,39 0 0 0 0,-51 6-574 0 0,2 5-7711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1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92 199 7831 0 0,'0'0'9896'0'0,"3"-1"-8838"0"0,74-31 548 0 0,-38 19-1543 0 0,1-3 0 0 0,-2-1-1 0 0,0-2 1 0 0,-1-1 0 0 0,43-33-1 0 0,-55 38-728 0 0,-7 4-125 0 0,-16 10 498 0 0,-7 3 163 0 0,-41 21-32 0 0,-21 13 114 0 0,44-25 42 0 0,-75 31 6 0 0,21-11 0 0 0,58-22 40 0 0,-54 26 573 0 0,63-29-517 0 0,1 0 1 0 0,-1 0 0 0 0,1 1 0 0 0,1 0 0 0 0,-9 9 0 0 0,15-14-56 0 0,0 0 0 0 0,1 0 0 0 0,-1 0 0 0 0,1 0 0 0 0,-1 0 0 0 0,1 0 0 0 0,0 1 0 0 0,0-1 0 0 0,0 0 0 0 0,0 1 0 0 0,0-1 0 0 0,1 1 0 0 0,-1-1 0 0 0,1 1 0 0 0,-1-1 0 0 0,1 1 0 0 0,0-1 0 0 0,0 1 0 0 0,0-1 0 0 0,1 1 0 0 0,0 4 0 0 0,0-6-42 0 0,0 1-1 0 0,1-1 1 0 0,-1 1-1 0 0,0-1 1 0 0,1 0-1 0 0,-1 0 1 0 0,1 0-1 0 0,0 0 0 0 0,-1 0 1 0 0,1 0-1 0 0,0 0 1 0 0,-1 0-1 0 0,1-1 1 0 0,3 2-1 0 0,-3-1-20 0 0,8 1-151 0 0,-1 0 1 0 0,1-1-1 0 0,-1 0 0 0 0,1 0 0 0 0,-1-1 1 0 0,1-1-1 0 0,-1 1 0 0 0,18-4 1 0 0,-24 3 38 0 0,32-4-1085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5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25 19207 0 0,'2'-8'2046'0'0,"0"-9"1945"0"0,-3 21-3922 0 0,-1 0-1 0 0,1-1 0 0 0,0 0 0 0 0,-1 1 1 0 0,0-1-1 0 0,0 0 0 0 0,-3 5 0 0 0,-1 2 4 0 0,-144 246 72 0 0,129-215-1723 0 0,20-39 362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1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 5063 0 0,'-3'0'390'0'0,"-45"6"771"0"0,6-1 3497 0 0,-42 11 1 0 0,31 2-3505 0 0,0 3 17 0 0,-54 23 39 0 0,86-34-1236 0 0,1 1 0 0 0,-38 26 1 0 0,40-19-2057 0 0,29-11 918 0 0,1-3 740 0 0,-1 0 1 0 0,1 0-1 0 0,19 2 0 0 0,-18-4 499 0 0,0 1 0 0 0,25 9 0 0 0,-12-1 182 0 0,-7-4 362 0 0,-1 1 1 0 0,27 16 0 0 0,-40-20-421 0 0,0 0-1 0 0,0 0 1 0 0,-1 1 0 0 0,5 5 0 0 0,-7-8 112 0 0,-2 0-6 0 0,-1 0-234 0 0,1 1 0 0 0,0-1 0 0 0,0 0 0 0 0,-1 1 0 0 0,1-1-1 0 0,-1 1 1 0 0,0-1 0 0 0,0 0 0 0 0,0 1 0 0 0,0-1 0 0 0,0 0 0 0 0,0 0 0 0 0,0 0-1 0 0,-1 0 1 0 0,1 0 0 0 0,-3 2 0 0 0,0-1-4 0 0,0 1 0 0 0,0-1 0 0 0,0 0 1 0 0,0-1-1 0 0,0 1 0 0 0,-1-1 0 0 0,-7 3 0 0 0,-6 1-140 0 0,0-1-1 0 0,0-1 1 0 0,-25 3-1 0 0,40-7 36 0 0,-25 4-587 0 0,-48 1 1 0 0,68-5 260 0 0,-1-1-1 0 0,1 0 1 0 0,0 0 0 0 0,0 0 0 0 0,-1-1 0 0 0,1-1 0 0 0,0 1-1 0 0,1-1 1 0 0,-1-1 0 0 0,-10-5 0 0 0,9 2-951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1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10 10591 0 0,'0'0'819'0'0,"-1"-2"-534"0"0,-2-5 4361 0 0,1 7-4553 0 0,1 0 0 0 0,0 0 0 0 0,-1 0 0 0 0,1 1 1 0 0,-1-1-1 0 0,1 1 0 0 0,-1-1 0 0 0,1 1 0 0 0,0-1 1 0 0,-3 3-1 0 0,0 1-16 0 0,0 0 1 0 0,0 1-1 0 0,1 0 1 0 0,-1-1-1 0 0,1 1 1 0 0,0 1-1 0 0,0-1 1 0 0,1 0 0 0 0,-4 11-1 0 0,-7 14 160 0 0,-135 267 1331 0 0,-19 36-1387 0 0,30-76-703 0 0,121-230 483 0 0,-27 34 0 0 0,40-57 30 0 0,2-3-168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2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11519 0 0,'0'0'887'0'0,"2"-1"-583"0"0,138-42 7402 0 0,12-3-5578 0 0,122-22 449 0 0,-212 56-3166 0 0,1 3-1 0 0,92-1 0 0 0,-136 11-1170 0 0,-2 0-3869 0 0,-4 1-1271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2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0 7367 0 0,'0'0'7144'0'0,"-2"0"-6248"0"0,-13 4-319 0 0,0 0 0 0 0,0 1 0 0 0,-23 12 1 0 0,-42 26-354 0 0,72-38-133 0 0,-13 9-56 0 0,0 1 0 0 0,-30 28 0 0 0,27-22-115 0 0,-29 20-1 0 0,28-25-44 0 0,15-11-54 0 0,0 1-1 0 0,1 0 1 0 0,-14 13 0 0 0,26-16 177 0 0,1-1 0 0 0,0 0 0 0 0,-1 0 0 0 0,1 0 1 0 0,0 0-1 0 0,0-1 0 0 0,1 1 0 0 0,-1-1 1 0 0,0 0-1 0 0,0-1 0 0 0,6 2 0 0 0,16 3 126 0 0,22 9 137 0 0,47 17 180 0 0,-80-25-358 0 0,-1 1-1 0 0,0 0 1 0 0,-1 0-1 0 0,19 15 1 0 0,-18-11 24 0 0,-13-8-86 0 0,-1-1 7 0 0,1-1 67 0 0,-1 2 7 0 0,-1-1-67 0 0,0 1 0 0 0,0-1 0 0 0,0 0 0 0 0,0 1 0 0 0,-1-1 1 0 0,1 0-1 0 0,-1 1 0 0 0,1-1 0 0 0,-1 0 0 0 0,0 0 0 0 0,0-1 0 0 0,0 1 0 0 0,0 0 0 0 0,0 0 0 0 0,0-1 0 0 0,-1 0 0 0 0,1 1 0 0 0,-5 1 0 0 0,-6 3 77 0 0,1-1-1 0 0,-19 5 0 0 0,-70 15-775 0 0,-109 13-1 0 0,119-24 494 0 0,61-9 85 0 0,-35 1-1 0 0,55-5-128 0 0,0-1 1 0 0,0-1-1 0 0,0 0 0 0 0,0 0 1 0 0,0-1-1 0 0,0 0 0 0 0,-12-5 1 0 0,21 6 162 0 0,1 1 0 0 0,0 0 0 0 0,-1-1 0 0 0,1 1 0 0 0,-1 0 0 0 0,1-1 1 0 0,0 1-1 0 0,-1 0 0 0 0,1-1 0 0 0,0 1 0 0 0,0-1 0 0 0,-1 1 1 0 0,1-1-1 0 0,0 1 0 0 0,0 0 0 0 0,0-1 0 0 0,-1 1 0 0 0,1-1 0 0 0,0 1 1 0 0,0-1-1 0 0,0 1 0 0 0,0-1 0 0 0,0 1 0 0 0,0-1 0 0 0,0 1 0 0 0,0-1 1 0 0,0 1-1 0 0,0-1 0 0 0,1 0 0 0 0,3-13-758 0 0,5 5 109 0 0,1-2-10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2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0 14711 0 0,'0'0'672'0'0,"-1"0"-9"0"0,-3 1-634 0 0,0-1 1 0 0,0 1-1 0 0,0 0 0 0 0,1 0 1 0 0,-1 1-1 0 0,0-1 0 0 0,1 1 1 0 0,-1 0-1 0 0,1 0 0 0 0,-1 0 1 0 0,1 0-1 0 0,0 0 0 0 0,0 1 1 0 0,-3 3-1 0 0,-6 4 123 0 0,2 2 1 0 0,-13 15-1 0 0,5 1 128 0 0,1 0-1 0 0,1 1 1 0 0,-13 33 0 0 0,9-18 21 0 0,-93 222 462 0 0,23-46-765 0 0,60-156 35 0 0,-52 82 1 0 0,58-110-6 0 0,-1-1 0 0 0,-36 39 1 0 0,46-59-185 0 0,0-1 0 0 0,0 0 1 0 0,-2 0-1 0 0,0-2 0 0 0,0 0 1 0 0,-31 15-1 0 0,26-18-2060 0 0,20-8 925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2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23 172 14479 0 0,'-5'1'221'0'0,"4"-1"-153"0"0,0 0-1 0 0,0 0 0 0 0,1 0 0 0 0,-1 1 1 0 0,0-1-1 0 0,0 0 0 0 0,0 1 1 0 0,0-1-1 0 0,0 1 0 0 0,0-1 1 0 0,1 1-1 0 0,-1-1 0 0 0,0 1 1 0 0,0-1-1 0 0,0 1 0 0 0,1 0 1 0 0,-1-1-1 0 0,1 1 0 0 0,-1 0 1 0 0,0 1-1 0 0,1-1 3 0 0,1-1 0 0 0,-1 1 0 0 0,1 0-1 0 0,-1-1 1 0 0,1 1 0 0 0,-1 0 0 0 0,1-1 0 0 0,0 1 0 0 0,-1 0 0 0 0,1-1-1 0 0,0 1 1 0 0,0-1 0 0 0,-1 0 0 0 0,2 1 0 0 0,3 1 91 0 0,0 0 0 0 0,0 0 0 0 0,0 0 0 0 0,0-1 0 0 0,0 0 0 0 0,0 0 0 0 0,0-1 0 0 0,1 1 0 0 0,-1-1 0 0 0,10-1 1 0 0,5-1 361 0 0,29-8 1 0 0,-33 6-266 0 0,273-73 1819 0 0,-77 17-1120 0 0,3 17-4 0 0,-190 39-1248 0 0,0 2 0 0 0,31 0 1 0 0,-54 2 164 0 0,-1 0 1 0 0,0 1-1 0 0,0-1 1 0 0,0 0-1 0 0,1 0 1 0 0,-1 1 0 0 0,0-1-1 0 0,0 0 1 0 0,0 1-1 0 0,0-1 1 0 0,0 1-1 0 0,0 0 1 0 0,0-1-1 0 0,0 1 1 0 0,0 0-1 0 0,0-1 1 0 0,0 1-1 0 0,0 0 1 0 0,0 0-1 0 0,0 0 1 0 0,-1 0-1 0 0,2 2 1 0 0,-1-2-476 0 0,0 1 0 0 0,-1 0 0 0 0,1-1 0 0 0,-1 1 0 0 0,1 0 0 0 0,-1 0 0 0 0,0 0 0 0 0,0-1 0 0 0,0 3 0 0 0,-1 12-5590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2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328 135 8751 0 0,'0'0'674'0'0,"1"-2"-438"0"0,2-7 717 0 0,-1 0 0 0 0,0-1-1 0 0,0 1 1 0 0,0-14 0 0 0,-2 17-564 0 0,0 1-1 0 0,0-1 1 0 0,-1 1-1 0 0,1-1 1 0 0,-1 1-1 0 0,0-1 1 0 0,-1 1-1 0 0,0 0 0 0 0,-2-7 1 0 0,3 11-381 0 0,0 0 0 0 0,0 0 0 0 0,-1 0 0 0 0,1 0 1 0 0,0 0-1 0 0,0 1 0 0 0,-1-1 0 0 0,1 0 0 0 0,-1 1 0 0 0,1-1 0 0 0,-1 0 1 0 0,1 1-1 0 0,-1 0 0 0 0,1-1 0 0 0,-1 1 0 0 0,1 0 0 0 0,-1 0 0 0 0,1 0 1 0 0,-2 0-1 0 0,-1-1-20 0 0,-1 1-20 0 0,1 0 0 0 0,-1 0 0 0 0,0 1 0 0 0,1-1 0 0 0,-1 1 0 0 0,1 0 0 0 0,-1 0 0 0 0,1 0 0 0 0,0 1 0 0 0,-5 2 0 0 0,-7 4-106 0 0,-19 12-1 0 0,16-8 120 0 0,2-2 20 0 0,-63 41-93 0 0,69-44 162 0 0,1 1 1 0 0,0 1-1 0 0,1 0 1 0 0,0 0-1 0 0,-9 13 1 0 0,16-20-33 0 0,2-1 1 0 0,-1 1-1 0 0,0 0 1 0 0,0 0-1 0 0,0-1 1 0 0,1 1 0 0 0,-1 0-1 0 0,1 0 1 0 0,0 0-1 0 0,-1 0 1 0 0,1-1 0 0 0,0 1-1 0 0,0 0 1 0 0,0 0-1 0 0,0 0 1 0 0,1 0-1 0 0,-1 0 1 0 0,0 0 0 0 0,1-1-1 0 0,0 1 1 0 0,-1 0-1 0 0,1 0 1 0 0,0 0 0 0 0,0-1-1 0 0,0 1 1 0 0,0-1-1 0 0,0 1 1 0 0,0 0-1 0 0,0-1 1 0 0,3 3 0 0 0,-3-4 7 0 0,1 1 1 0 0,0 0 0 0 0,0-1 0 0 0,-1 1 0 0 0,1-1 0 0 0,0 0-1 0 0,0 1 1 0 0,0-1 0 0 0,-1 0 0 0 0,1 0 0 0 0,0 0 0 0 0,0 0 0 0 0,3-1-1 0 0,-2 0 53 0 0,16-1 165 0 0,0-1 0 0 0,-1-1 0 0 0,1-1 0 0 0,19-8 0 0 0,-30 10-196 0 0,1 0 252 0 0,-8 3-315 0 0,-1 0 0 0 0,0 0-1 0 0,0 1 1 0 0,1-1 0 0 0,-1 0-1 0 0,0 0 1 0 0,0 0 0 0 0,1 1-1 0 0,-1-1 1 0 0,0 0 0 0 0,0 0-1 0 0,1 1 1 0 0,-1-1 0 0 0,0 0-1 0 0,0 0 1 0 0,0 1 0 0 0,0-1 0 0 0,0 0-1 0 0,1 1 1 0 0,-1-1 0 0 0,0 0-1 0 0,0 1 1 0 0,0-1 0 0 0,0 0-1 0 0,0 1 1 0 0,0-1 0 0 0,0 0-1 0 0,0 1 1 0 0,0-1 0 0 0,0 1 0 0 0,-1 7 11 0 0,0-6-10 0 0,1 0 0 0 0,-1 0 0 0 0,1 0-1 0 0,0 0 1 0 0,-1 0 0 0 0,1 0 0 0 0,0 0 0 0 0,1 0-1 0 0,-1 4 1 0 0,1-3-194 0 0,0-1 1 0 0,-1 1-1 0 0,1 0 0 0 0,0-1 1 0 0,0 1-1 0 0,1-1 0 0 0,-1 1 0 0 0,1-1 1 0 0,-1 0-1 0 0,1 1 0 0 0,-1-1 0 0 0,1 0 1 0 0,0 0-1 0 0,0 0 0 0 0,0 0 0 0 0,1-1 1 0 0,-1 1-1 0 0,0 0 0 0 0,5 2 1 0 0,9 3-6531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22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10 17447 0 0,'0'0'796'0'0,"0"-2"-12"0"0,1-4-432 0 0,-1 5 27 0 0,0 3-243 0 0,-1 0 0 0 0,0 1 0 0 0,0-1 0 0 0,0 0 0 0 0,0 1-1 0 0,0-1 1 0 0,-3 2 0 0 0,-2 7 94 0 0,-66 158 273 0 0,29-65-354 0 0,-97 217-13 0 0,125-286-196 0 0,-20 45-1332 0 0,-54 91 0 0 0,74-147 1052 0 0,-1-1 1 0 0,0-1-1 0 0,-2 0 0 0 0,-1-1 1 0 0,0-1-1 0 0,-2-1 1 0 0,-44 33-1 0 0,42-37-1355 0 0,3-3-3681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2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16959 0 0,'0'0'1908'0'0,"1"-1"-1370"0"0,47-12 1139 0 0,81-11 0 0 0,-88 17-1402 0 0,226-26 817 0 0,-132 31-3299 0 0,-98 5-2649 0 0,58 11 0 0 0,-78-10-432 0 0</inkml:trace>
  <inkml:trace contextRef="#ctx0" brushRef="#br0" timeOffset="1">983 134 1375 0 0,'-1'2'107'0'0,"0"4"959"0"0,0 0-1 0 0,-1 0 0 0 0,0-1 1 0 0,0 1-1 0 0,0 0 0 0 0,-1-1 1 0 0,0 0-1 0 0,-4 7 0 0 0,-5 5 3027 0 0,-16 16 0 0 0,-7 10-1583 0 0,20-22-2170 0 0,1 2 0 0 0,0-1 0 0 0,-11 29 0 0 0,25-49-591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2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15919 0 0,'0'0'1728'0'0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2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151 143 6447 0 0,'-2'0'499'0'0,"-35"12"220"0"0,-23 4 7431 0 0,39-11-5646 0 0,-10-3 2104 0 0,33-4-4060 0 0,8-7-248 0 0,0 0 0 0 0,1 1-1 0 0,0 0 1 0 0,0 1 0 0 0,17-8-1 0 0,-18 9-264 0 0,105-53 192 0 0,-90 47-384 0 0,0 2 0 0 0,47-11-1 0 0,-62 18 92 0 0,1 1-18 0 0,1 0 1 0 0,-1 0-1 0 0,1 1 1 0 0,17 0-1 0 0,-25 2 36 0 0,4 3 24 0 0,1 3-24 0 0,-8-6 44 0 0,0 0 0 0 0,0 0 0 0 0,0 0 0 0 0,-1-1-1 0 0,1 1 1 0 0,0 0 0 0 0,0 0 0 0 0,-1 0 0 0 0,1 1 0 0 0,0-1 0 0 0,-1 0 0 0 0,1 0-1 0 0,-1 0 1 0 0,1 0 0 0 0,-1 1 0 0 0,0-1 0 0 0,1 2 0 0 0,-1 1 2 0 0,2 3 3 0 0,-1 0 0 0 0,-1 0-1 0 0,1 0 1 0 0,-1 0 0 0 0,0 1 0 0 0,-1-1 0 0 0,0 0-1 0 0,0 0 1 0 0,-3 9 0 0 0,2-6-19 0 0,0 0 1 0 0,1 0-1 0 0,0 0 1 0 0,0 10-1 0 0,2-17-60 0 0,-1 1 0 0 0,0-1 0 0 0,1 0 0 0 0,0 0 0 0 0,0 1 0 0 0,0-1 0 0 0,0 0 0 0 0,0 0 1 0 0,1 0-1 0 0,-1 0 0 0 0,1 0 0 0 0,0-1 0 0 0,0 1 0 0 0,0 0 0 0 0,4 4 0 0 0,-3-5-308 0 0,-1 0 0 0 0,1 0 0 0 0,0 0 0 0 0,0-1 0 0 0,0 1 0 0 0,0-1 0 0 0,0 1 0 0 0,0-1 0 0 0,0 0 0 0 0,4 1 0 0 0,6 0-1465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5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16703 0 0,'0'0'1808'0'0,"-9"0"-1808"0"0,0 0 160 0 0,-1 4 0 0 0,-3 3 0 0 0,3 4 0 0 0,-1 3-1536 0 0,2 2-320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2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42 11519 0 0,'-4'-15'1112'0'0,"3"13"-927"0"0,1 0 0 0 0,-1 0 0 0 0,0 0 0 0 0,0-1 0 0 0,1 1 0 0 0,-1 0 0 0 0,0 0 0 0 0,-1 0 0 0 0,-4-4 3976 0 0,1 5-3937 0 0,0 1 0 0 0,-1 0 1 0 0,1 0-1 0 0,0 1 0 0 0,-1-1 1 0 0,1 1-1 0 0,0 0 0 0 0,0 1 1 0 0,0-1-1 0 0,0 1 0 0 0,0 0 1 0 0,-8 4-1 0 0,-8 5-443 0 0,-28 21 0 0 0,38-24 384 0 0,2-2-231 0 0,-76 57-1446 0 0,74-54 982 0 0,1 0 0 0 0,0 1 1 0 0,1 0-1 0 0,1 1 0 0 0,-13 17 0 0 0,20-26 276 0 0,0 18-217 0 0,1-17 484 0 0,1 0 0 0 0,0-1 0 0 0,-1 1 0 0 0,1 0 0 0 0,0 0 0 0 0,0-1 0 0 0,1 1 0 0 0,-1-1 0 0 0,1 1 0 0 0,-1-1 0 0 0,1 1 0 0 0,0-1 0 0 0,0 0 0 0 0,0 0 0 0 0,0 0 0 0 0,0 0 0 0 0,0 0 0 0 0,0 0 0 0 0,4 1 0 0 0,5 4 185 0 0,0-2 1 0 0,1 1-1 0 0,14 4 1 0 0,-2-1-80 0 0,27 9 38 0 0,-36-13 13 0 0,-1 0 1 0 0,1 0-1 0 0,-1 2 1 0 0,27 16 0 0 0,-40-23-96 0 0,0 1 1 0 0,1 0-1 0 0,-1 0 1 0 0,0 0-1 0 0,0 0 1 0 0,0 0 0 0 0,0 1-1 0 0,0-1 1 0 0,0 0-1 0 0,0 1 1 0 0,0-1-1 0 0,0 0 1 0 0,-1 1 0 0 0,1-1-1 0 0,-1 1 1 0 0,1-1-1 0 0,-1 1 1 0 0,1-1 0 0 0,-1 1-1 0 0,0-1 1 0 0,0 3-1 0 0,0-2-9 0 0,0 0-1 0 0,-1 0 1 0 0,1 1-1 0 0,-1-1 0 0 0,0 0 1 0 0,1 0-1 0 0,-1 0 1 0 0,0 0-1 0 0,0 0 0 0 0,-1 0 1 0 0,1 0-1 0 0,0 0 1 0 0,-2 2-1 0 0,-3 1 63 0 0,0 1 0 0 0,0 0 0 0 0,0-1-1 0 0,0 0 1 0 0,-1-1 0 0 0,0 0 0 0 0,-9 5 0 0 0,-7 1-4 0 0,0-2 1 0 0,-1-1-1 0 0,0 0 1 0 0,0-2-1 0 0,-41 4 1 0 0,31-7-135 0 0,0-1 0 0 0,0-2 1 0 0,-54-7-1 0 0,84 7-185 0 0,-1 0 0 0 0,0 0 0 0 0,1 0 0 0 0,-1-1 1 0 0,1 0-1 0 0,-5-2 0 0 0,8 4 73 0 0,1 0 1 0 0,0-1 0 0 0,-1 1-1 0 0,1 0 1 0 0,0-1-1 0 0,0 1 1 0 0,-1-1-1 0 0,1 1 1 0 0,0 0 0 0 0,0-1-1 0 0,-1 1 1 0 0,1-1-1 0 0,0 1 1 0 0,0-1-1 0 0,0 1 1 0 0,0-1 0 0 0,0 1-1 0 0,0 0 1 0 0,0-1-1 0 0,0 1 1 0 0,0-1 0 0 0,0 1-1 0 0,0-1 1 0 0,0 0-454 0 0,2-8-5843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2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936 26 16415 0 0,'-2'-9'1484'0'0,"1"0"-1221"0"0,-1 3-151 0 0,1 5 312 0 0,-11 7 701 0 0,3 1-992 0 0,1 0 1 0 0,0 0-1 0 0,1 1 0 0 0,-1 0 0 0 0,2 1 0 0 0,-11 15 1 0 0,-7 9-19 0 0,-184 245 589 0 0,29 29-118 0 0,57-88-465 0 0,116-210-123 0 0,-21 36-451 0 0,-50 62 0 0 0,69-97-851 0 0,0 1-375 0 0</inkml:trace>
  <inkml:trace contextRef="#ctx0" brushRef="#br0" timeOffset="1">69 602 13823 0 0,'-3'0'630'0'0,"0"-1"-528"0"0,0 1 1 0 0,-1 0-1 0 0,1 0 1 0 0,0 1-1 0 0,-1-1 1 0 0,1 1-1 0 0,0-1 1 0 0,-1 1-1 0 0,1 0 1 0 0,0 1-1 0 0,0-1 1 0 0,0 0 0 0 0,0 1-1 0 0,0-1 1 0 0,0 1-1 0 0,0 0 1 0 0,1 0-1 0 0,-1 0 1 0 0,-4 5 2705 0 0,8-6-2652 0 0,0 1 0 0 0,0-1 1 0 0,0 0-1 0 0,0 0 0 0 0,0 1 1 0 0,1-1-1 0 0,-1 0 0 0 0,0 0 1 0 0,0 0-1 0 0,1-1 0 0 0,-1 1 1 0 0,0 0-1 0 0,1 0 0 0 0,2 0 1 0 0,2 2-19 0 0,1-1-1 0 0,0 0 1 0 0,0-1 0 0 0,0 1-1 0 0,0-1 1 0 0,0-1 0 0 0,10 1 0 0 0,53-7 529 0 0,-42 3-430 0 0,239-44 453 0 0,-105 14-1501 0 0,-111 25-1415 0 0,62-2 0 0 0,-85 10 94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2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185 282 7831 0 0,'0'0'603'0'0,"0"3"-183"0"0,-6 15 1424 0 0,0 0-1 0 0,-1 0 1 0 0,0-1-1 0 0,-14 23 1 0 0,2-9 619 0 0,-33 40 0 0 0,42-58-2270 0 0,1 1 1 0 0,1-1-1 0 0,-13 29 1 0 0,6-4-8063 0 0,11-29 1005 0 0</inkml:trace>
  <inkml:trace contextRef="#ctx0" brushRef="#br0" timeOffset="1">494 2 14191 0 0,'0'0'1072'0'0,"13"0"-664"0"0,-3-2-328 0 0,3 4-80 0 0,0 2 0 0 0,-1-1 0 0 0,-1 1 216 0 0,2 1 24 0 0,3 1 8 0 0,0 1 0 0 0,0 0-1320 0 0,2 2-264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24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5063 0 0,'0'0'13614'0'0,"-1"2"-12733"0"0,-16 12-5 0 0,-19 24 0 0 0,-11 10-475 0 0,-34 24 173 0 0,-104 124 0 0 0,178-188-384 0 0,1 0 0 0 0,1 1 0 0 0,-1 0 0 0 0,-6 15-1 0 0,11-22-119 0 0,1 0-1 0 0,0 0 0 0 0,-1 0 0 0 0,1 0 0 0 0,0-1 0 0 0,0 1 0 0 0,0 0 0 0 0,0 0 0 0 0,1 0 1 0 0,-1 0-1 0 0,0 0 0 0 0,1 0 0 0 0,-1 0 0 0 0,1 0 0 0 0,1 1 0 0 0,-1 1 17 0 0,1-1-1 0 0,0 1 1 0 0,-1-1 0 0 0,1 0-1 0 0,1 0 1 0 0,2 4 0 0 0,-1-4-14 0 0,-1 0 0 0 0,1 0 0 0 0,0 0 0 0 0,0-1 0 0 0,0 0 0 0 0,0 1 0 0 0,0-1 0 0 0,1 0 0 0 0,-1-1 0 0 0,1 1 1 0 0,-1-1-1 0 0,1 0 0 0 0,7 1 0 0 0,4-1 143 0 0,0-1 1 0 0,28-3 0 0 0,2 0-56 0 0,-25 2-121 0 0,0 0 0 0 0,29-7 0 0 0,-11 6-343 0 0,-38 2 271 0 0,1 0-298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2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4143 0 0,'0'0'12126'0'0,"2"-1"-11541"0"0,15-4-99 0 0,-1 0 1 0 0,1 1-1 0 0,0 1 1 0 0,21-1-1 0 0,-11 1-219 0 0,167-9 691 0 0,-36 4-504 0 0,199-36 88 0 0,-227 27-462 0 0,-44 5-46 0 0,142-13-504 0 0,-219 25-428 0 0,1 0-1 0 0,-1 1 0 0 0,0 0 1 0 0,1 0-1 0 0,12 5 0 0 0,-19-5-957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3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52 106 1839 0 0,'-2'0'134'0'0,"-4"-1"-294"0"0,-38-9 18677 0 0,578-15-14504 0 0,-239 13-3841 0 0,-257 12-165 0 0,59-1 22 0 0,347-15 70 0 0,-399 13-80 0 0,148-18 79 0 0,-78 7-170 0 0,-84 12 53 0 0,-26 2-10 0 0,1 0-1 0 0,0 0 1 0 0,10 2-1 0 0,10 1-253 0 0,-24-2 205 0 0,0 0-1 0 0,-1 1 1 0 0,1-1-1 0 0,-1 1 0 0 0,1-1 1 0 0,-1 1-1 0 0,0 0 1 0 0,2 2-1 0 0,-2-3-2 0 0,1 2-170 0 0,1 0 271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3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3679 0 0,'0'0'13416'0'0,"-1"2"-12721"0"0,-101 171 3014 0 0,71-114-3619 0 0,21-41-61 0 0,-12 32 0 0 0,21-48-121 0 0,4 8-654 0 0,0-4-597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31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16007 0 0,'0'0'1736'0'0,"7"12"-7104"0"0,0 1-40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3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24 9215 0 0,'5'-9'976'0'0,"1"-3"8139"0"0,-6 12-9050 0 0,0 0 0 0 0,0 0 0 0 0,0 0 0 0 0,-1 0-1 0 0,1-1 1 0 0,0 1 0 0 0,0 0 0 0 0,0 0 0 0 0,0 0 0 0 0,0 0 0 0 0,0 0-1 0 0,0-1 1 0 0,0 1 0 0 0,0 0 0 0 0,0 0 0 0 0,-1 0 0 0 0,1 0 0 0 0,0 0-1 0 0,0 0 1 0 0,0 0 0 0 0,0 0 0 0 0,0 0 0 0 0,0-1 0 0 0,-1 1 0 0 0,1 0-1 0 0,0 0 1 0 0,0 0 0 0 0,0 0 0 0 0,0 0 0 0 0,-1 0 0 0 0,1 0 0 0 0,0 0-1 0 0,0 0 1 0 0,0 0 0 0 0,0 0 0 0 0,0 0 0 0 0,-1 0 0 0 0,1 0 0 0 0,0 0-1 0 0,-22 7-2000 0 0,16-4 2859 0 0,-9 2-923 0 0,0 2 0 0 0,0 0 0 0 0,-21 15 0 0 0,17-11 0 0 0,-22 10 0 0 0,23-13 17 0 0,1 1 0 0 0,1 1-1 0 0,-31 22 1 0 0,44-29-7 0 0,0-1-1 0 0,0 1 1 0 0,0 0 0 0 0,1-1-1 0 0,0 1 1 0 0,-1 1 0 0 0,-2 5-1 0 0,1 4 20 0 0,7-8-11 0 0,-2-4-11 0 0,2 4-10 0 0,1 0 0 0 0,-1 0 0 0 0,1-1 1 0 0,0 1-1 0 0,0-1 0 0 0,0 0 0 0 0,1 0 1 0 0,-1-1-1 0 0,1 1 0 0 0,0-1 1 0 0,0 0-1 0 0,6 2 0 0 0,10 4-72 0 0,39 11 0 0 0,-37-13 77 0 0,20 5-55 0 0,-29-9 40 0 0,-1 1 0 0 0,1 0 0 0 0,0 1 0 0 0,13 7 0 0 0,-25-12 14 0 0,-1 1-1 0 0,1 0 0 0 0,-1 0 1 0 0,1 0-1 0 0,-1-1 1 0 0,0 1-1 0 0,1 0 0 0 0,-1 1 1 0 0,0-1-1 0 0,0 0 1 0 0,0 0-1 0 0,0 0 0 0 0,0 1 1 0 0,0-1-1 0 0,0 1 1 0 0,0-1-1 0 0,-1 1 0 0 0,1-1 1 0 0,0 1-1 0 0,-1-1 0 0 0,1 3 1 0 0,0 0 17 0 0,0-2 17 0 0,-1 0 0 0 0,0 0 1 0 0,1 0-1 0 0,-1 0 0 0 0,0 0 0 0 0,0 0 1 0 0,0 0-1 0 0,0 0 0 0 0,-1 0 0 0 0,1 0 0 0 0,0 0 1 0 0,-1 0-1 0 0,0-1 0 0 0,-1 5 0 0 0,0-2 42 0 0,0 0 0 0 0,-1 0 0 0 0,1-1 0 0 0,-1 1 0 0 0,0-1 0 0 0,-4 5 0 0 0,-4 1 99 0 0,0 0 1 0 0,0-1 0 0 0,-15 9-1 0 0,5-4-133 0 0,-1-2 1 0 0,0 0-1 0 0,0-1 0 0 0,-1-1 0 0 0,0-2 1 0 0,-40 9-1 0 0,56-15-153 0 0,-1 0 0 0 0,1-1 0 0 0,-1 0 0 0 0,1-1 0 0 0,-1 1 1 0 0,1-1-1 0 0,-1-1 0 0 0,1 1 0 0 0,-1-1 0 0 0,1-1 0 0 0,0 1 0 0 0,0-1 1 0 0,0-1-1 0 0,1 1 0 0 0,-1-1 0 0 0,1 0 0 0 0,-1-1 0 0 0,2 1 0 0 0,-10-10 1 0 0,14 13-241 0 0,-5-6-2208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3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426 268 7111 0 0,'0'0'324'0'0,"1"1"-4"0"0,0 2-263 0 0,8 11 10 0 0,3 3 9284 0 0,-10-17-8862 0 0,2-3-404 0 0,0 0 1 0 0,0 0-1 0 0,0 0 0 0 0,-1 0 0 0 0,0-1 0 0 0,1 1 1 0 0,-1-1-1 0 0,0 0 0 0 0,-1 0 0 0 0,1 0 0 0 0,-1 0 1 0 0,0 0-1 0 0,0-1 0 0 0,0 1 0 0 0,0-1 0 0 0,-1 1 1 0 0,2-10-1 0 0,1-10-85 0 0,0 1 1 0 0,-1-32 0 0 0,-2 44 58 0 0,0-11-14 0 0,0 16-45 0 0,0-1-1 0 0,0 0 1 0 0,-1 0-1 0 0,0 0 1 0 0,-1 0-1 0 0,0 1 1 0 0,0-1 0 0 0,-2-7-1 0 0,3 13-6 0 0,-1-1-1 0 0,0 1 0 0 0,1 0 1 0 0,-1 0-1 0 0,0 0 0 0 0,0-1 1 0 0,0 1-1 0 0,0 0 0 0 0,0 0 1 0 0,0 0-1 0 0,0 0 0 0 0,0 0 1 0 0,0 0-1 0 0,-1 1 0 0 0,1-1 1 0 0,0 0-1 0 0,0 1 0 0 0,-1-1 1 0 0,1 1-1 0 0,-1-1 0 0 0,1 1 1 0 0,0-1-1 0 0,-1 1 0 0 0,1 0 1 0 0,-1 0-1 0 0,1 0 0 0 0,-3 0 1 0 0,1 0-15 0 0,-4 0 0 0 0,1 1 0 0 0,-1 0 0 0 0,1 1 0 0 0,0 0 0 0 0,-1-1-1 0 0,1 2 1 0 0,0-1 0 0 0,-9 6 0 0 0,1-2 13 0 0,-31 17 12 0 0,2 1 0 0 0,-67 50 1 0 0,84-54 74 0 0,2 1 0 0 0,0 1 1 0 0,1 2-1 0 0,2 0 1 0 0,-23 33-1 0 0,38-49 0 0 0,1 1 0 0 0,-1 0-1 0 0,-4 13 1 0 0,8-20-55 0 0,1 1-1 0 0,0-1 1 0 0,0 1 0 0 0,1-1-1 0 0,-1 1 1 0 0,1 0 0 0 0,-1-1-1 0 0,1 1 1 0 0,0 0 0 0 0,0-1-1 0 0,0 1 1 0 0,0 0 0 0 0,0-1-1 0 0,1 1 1 0 0,-1 0 0 0 0,1-1-1 0 0,-1 1 1 0 0,2 2 0 0 0,-1-3 10 0 0,0-1 1 0 0,1 0 0 0 0,-1 1-1 0 0,0-1 1 0 0,0 0 0 0 0,1 0 0 0 0,-1 0-1 0 0,1 0 1 0 0,-1 0 0 0 0,1 0 0 0 0,-1 0-1 0 0,1-1 1 0 0,-1 1 0 0 0,1 0 0 0 0,0-1-1 0 0,-1 1 1 0 0,1-1 0 0 0,0 0 0 0 0,2 1-1 0 0,35-1 345 0 0,-33 0-341 0 0,29-2 73 0 0,0-3 1 0 0,0 0-1 0 0,39-13 0 0 0,-59 14-121 0 0,7-1 18 0 0,0-1 0 0 0,-1-2 1 0 0,23-10-1 0 0,-35 14-24 0 0,-1-1 0 0 0,0-1 0 0 0,0 1-1 0 0,-1-1 1 0 0,1 0 0 0 0,-1-1 0 0 0,-1 0 0 0 0,1 0 0 0 0,-1 0-1 0 0,-1-1 1 0 0,6-9 0 0 0,-9 16-313 0 0,-4 5 141 0 0,-4 15 100 0 0,-10 24 133 0 0,13-36-36 0 0,1 0 0 0 0,0 0 0 0 0,0 0 0 0 0,0 0 0 0 0,1 0 0 0 0,0 1 0 0 0,0-1 0 0 0,2 15 0 0 0,-1-19-6 0 0,0 0 1 0 0,1 0 0 0 0,0 0-1 0 0,-1 0 1 0 0,1 0 0 0 0,0 0 0 0 0,1 0-1 0 0,-1 0 1 0 0,0-1 0 0 0,1 1-1 0 0,0 0 1 0 0,-1-1 0 0 0,1 0-1 0 0,0 1 1 0 0,0-1 0 0 0,1 0-1 0 0,-1 0 1 0 0,0 0 0 0 0,1 0-1 0 0,-1 0 1 0 0,1-1 0 0 0,0 1-1 0 0,-1-1 1 0 0,5 2 0 0 0,2 0-179 0 0,1 0 0 0 0,-1-1 0 0 0,1 0 0 0 0,0-1 1 0 0,0 0-1 0 0,0 0 0 0 0,-1-1 0 0 0,12-1 0 0 0,-5 0-1452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58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43 12439 0 0,'3'-5'342'0'0,"9"-12"607"0"0,5-4 7164 0 0,-24 37-4621 0 0,1-4-3492 0 0,-1 0 0 0 0,-1-1 0 0 0,0 0 0 0 0,0 0 0 0 0,-15 13 0 0 0,-53 42 0 0 0,69-60 0 0 0,-21 17-41 0 0,-47 54-1 0 0,69-69-11 0 0,2 0-32 0 0,3-6-85 0 0,12 11-284 0 0,3 4 39 0 0,-4-10 45 0 0,-1-1 0 0 0,18 7 1 0 0,-20-9 237 0 0,1-1 0 0 0,-1 1 0 0 0,0 0 0 0 0,0 1 1 0 0,0 0-1 0 0,10 10 0 0 0,-2 1 130 0 0,-2 1-1 0 0,13 19 0 0 0,-20-26 152 0 0,-1-1 0 0 0,0 1-1 0 0,0 0 1 0 0,-1 0 0 0 0,6 21-1 0 0,-10-27-81 0 0,1 1-1 0 0,-1-1 1 0 0,0 1 0 0 0,0-1-1 0 0,0 1 1 0 0,0-1 0 0 0,-1 1-1 0 0,0-1 1 0 0,0 0-1 0 0,0 1 1 0 0,0-1 0 0 0,-1 0-1 0 0,0 0 1 0 0,0 0 0 0 0,0 0-1 0 0,-4 6 1 0 0,-5 5 464 0 0,0-2 1 0 0,-26 26-1 0 0,10-12-258 0 0,18-16-273 0 0,4-6 0 0 0,-1 1 0 0 0,1 0 0 0 0,-13 9 0 0 0,16-13 2 0 0,2-2-3 0 0,-1 1 0 0 0,1-1 1 0 0,-1 1-1 0 0,0-1 0 0 0,1 1 0 0 0,-1-1 1 0 0,0 1-1 0 0,1-1 0 0 0,-1 0 0 0 0,0 1 0 0 0,1-1 1 0 0,-1 0-1 0 0,0 1 0 0 0,0-1 0 0 0,1 0 0 0 0,-1 0 1 0 0,0 0-1 0 0,0 0 0 0 0,0 0 0 0 0,-1 0 0 0 0,0 0-15 0 0,0 0 0 0 0,0 0 0 0 0,0 0 0 0 0,1 0 0 0 0,-1-1 0 0 0,0 1 0 0 0,0 0 0 0 0,0-1 0 0 0,0 0-1 0 0,0 1 1 0 0,0-1 0 0 0,1 0 0 0 0,-1 0 0 0 0,0 0 0 0 0,1 0 0 0 0,-1 0 0 0 0,1-1 0 0 0,-1 1 0 0 0,1 0 0 0 0,-1-1-1 0 0,0-1 1 0 0,-5-5-96 0 0,1-1 1 0 0,-9-13-1 0 0,15 21 104 0 0,-9-14-1225 0 0,1 0-1 0 0,-7-17 1 0 0,8 13-6603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4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56 6911 0 0,'38'-40'953'0'0,"-20"25"9962"0"0,-19 17-10886 0 0,1 0-1 0 0,-1 1 1 0 0,0-1-1 0 0,0 0 1 0 0,0 0-1 0 0,0 1 1 0 0,-1-1-1 0 0,1 0 1 0 0,-3 2-1 0 0,-1 5-9 0 0,-45 78 151 0 0,-14 23 271 0 0,-56 134 0 0 0,54-86-369 0 0,-109 188 0 0 0,65-170-72 0 0,91-145-3 0 0,12-20-177 0 0,1 0 1 0 0,-2-1 0 0 0,-11 14 0 0 0,18-23-190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4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8 166 15407 0 0,'0'0'704'0'0,"-1"0"-14"0"0,-5 0 1540 0 0,32-2-1668 0 0,0-1 1 0 0,0-1-1 0 0,-1-2 0 0 0,31-10 0 0 0,-44 13-363 0 0,317-81 2080 0 0,-230 65-1931 0 0,137-8 0 0 0,-218 26-524 0 0,0 1 0 0 0,0 0 0 0 0,0 2 0 0 0,0 0 0 0 0,18 5 0 0 0,-24-4-2705 0 0,1 1 0 0 0,13 7 0 0 0,-15-6-3741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4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5527 0 0,'-1'1'6160'0'0,"-4"0"-5329"0"0,0 0-1 0 0,0 0 0 0 0,0 1 0 0 0,0 0 1 0 0,1 0-1 0 0,-1 0 0 0 0,-7 5 0 0 0,5-2-530 0 0,0 1 0 0 0,1 0 0 0 0,-1-1 0 0 0,-5 8-1 0 0,-4 8-653 0 0,1 1-1 0 0,-13 24 0 0 0,19-32 873 0 0,9-14-517 0 0,-19 32-41 0 0,-21 48-1 0 0,36-71 48 0 0,0 1 1 0 0,1-1-1 0 0,0 1 0 0 0,1-1 1 0 0,0 1-1 0 0,0 0 1 0 0,1 0-1 0 0,1 0 0 0 0,0 0 1 0 0,1 16-1 0 0,0-23 65 0 0,-1 1 0 0 0,1-1 0 0 0,0 0 1 0 0,0 1-1 0 0,1-1 0 0 0,-1 0 0 0 0,1 1 0 0 0,-1-1 0 0 0,1 0 0 0 0,0 0 0 0 0,0-1 0 0 0,0 1 0 0 0,1 0 0 0 0,-1-1 0 0 0,4 4 1 0 0,-2-4 74 0 0,0 1 0 0 0,0-1 0 0 0,0 0 1 0 0,0 0-1 0 0,0 0 0 0 0,0 0 0 0 0,1-1 1 0 0,-1 0-1 0 0,0 0 0 0 0,8 1 0 0 0,-1-1 88 0 0,-1-1 0 0 0,1 0 0 0 0,-1-1 0 0 0,0 0-1 0 0,1-1 1 0 0,-1 0 0 0 0,0 0 0 0 0,0-1 0 0 0,16-8-1 0 0,-7 2-59 0 0,0-1-1 0 0,-1-1 0 0 0,0 0 1 0 0,30-27-1 0 0,-36 27-151 0 0,-1 0 0 0 0,-1-1 0 0 0,1 0 0 0 0,-2 0 0 0 0,0-1 0 0 0,0-1 0 0 0,7-17 0 0 0,-12 24-27 0 0,-2-1-1 0 0,1 1 0 0 0,-1-1 0 0 0,0 0 0 0 0,-1 0 1 0 0,0 0-1 0 0,0 0 0 0 0,0 0 0 0 0,-1 0 0 0 0,-1 0 1 0 0,1 0-1 0 0,-1 0 0 0 0,-1 1 0 0 0,1-1 1 0 0,-1 0-1 0 0,-1 0 0 0 0,-4-11 0 0 0,4 13-50 0 0,0 1 0 0 0,0-1 0 0 0,0 1 0 0 0,-1 0 0 0 0,0 0 0 0 0,0 0 0 0 0,0 0-1 0 0,0 1 1 0 0,-1 0 0 0 0,0 0 0 0 0,0 0 0 0 0,0 0 0 0 0,0 1 0 0 0,-1-1 0 0 0,1 2 0 0 0,-1-1 0 0 0,0 0 0 0 0,0 1-1 0 0,0 0 1 0 0,0 1 0 0 0,0-1 0 0 0,-11 0 0 0 0,6 2-87 0 0,0 0 0 0 0,1 1 0 0 0,-1 0 0 0 0,0 1 0 0 0,1 1 0 0 0,-1-1-1 0 0,1 2 1 0 0,0-1 0 0 0,0 1 0 0 0,0 1 0 0 0,0 0 0 0 0,1 0 0 0 0,-13 10 0 0 0,20-14-1086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4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524 365 5527 0 0,'0'0'12567'0'0,"4"-7"-11776"0"0,2-2-682 0 0,1 1 1 0 0,0 0-1 0 0,0 0 1 0 0,0 1-1 0 0,1 0 1 0 0,14-10 0 0 0,4-4 52 0 0,-8 6 14 0 0,0-1 0 0 0,-2-2 1 0 0,1 1-1 0 0,25-39 0 0 0,-39 50-118 0 0,0-1 0 0 0,0 1 0 0 0,0-1-1 0 0,-1 0 1 0 0,0 0 0 0 0,0 0 0 0 0,-1 0-1 0 0,1-8 1 0 0,-2 12-46 0 0,1-1 1 0 0,-1 0-1 0 0,0 1 0 0 0,-1-1 0 0 0,1 0 1 0 0,0 1-1 0 0,-1-1 0 0 0,0 0 0 0 0,0 1 0 0 0,0-1 1 0 0,0 1-1 0 0,-1-1 0 0 0,1 1 0 0 0,-1 0 1 0 0,0 0-1 0 0,0 0 0 0 0,-3-5 0 0 0,3 7-28 0 0,0-1 0 0 0,-1 0 0 0 0,1 1 0 0 0,0 0-1 0 0,0 0 1 0 0,-1-1 0 0 0,1 1 0 0 0,0 1 0 0 0,-1-1 0 0 0,1 0-1 0 0,-1 0 1 0 0,1 1 0 0 0,-1 0 0 0 0,1-1 0 0 0,-1 1 0 0 0,0 0-1 0 0,-3 1 1 0 0,1-1-36 0 0,-1 1 0 0 0,1 0 0 0 0,0 0 0 0 0,0 0 0 0 0,0 1-1 0 0,0 0 1 0 0,-8 4 0 0 0,-27 17-221 0 0,1 2 0 0 0,-45 39 1 0 0,-244 213 90 0 0,303-255 196 0 0,0 1-1 0 0,2 1 0 0 0,-36 47 1 0 0,56-67-7 0 0,-5 14 7 0 0,8-17-11 0 0,1-1 0 0 0,-1 0 0 0 0,1 1 0 0 0,0-1 0 0 0,-1 1 0 0 0,1-1 0 0 0,-1 0 0 0 0,1 1 0 0 0,0-1 0 0 0,0 0-1 0 0,-1 0 1 0 0,1 0 0 0 0,0 0 0 0 0,-1 1 0 0 0,1-1 0 0 0,0 0 0 0 0,1 0 0 0 0,11-1-3 0 0,1-1 0 0 0,-1 0 0 0 0,1 0 0 0 0,-1-1 0 0 0,0-1 0 0 0,14-6 0 0 0,-13 5 0 0 0,57-20-5 0 0,71-35 0 0 0,-101 39 39 0 0,-1-2 0 0 0,-1-1 0 0 0,37-30 0 0 0,-74 52-34 0 0,1 0 1 0 0,-1 0 0 0 0,0 0-1 0 0,0 0 1 0 0,0 0 0 0 0,0 0-1 0 0,0 0 1 0 0,-1 0 0 0 0,1-1-1 0 0,-1 1 1 0 0,1-1 0 0 0,-1 1-1 0 0,0-1 1 0 0,0 0 0 0 0,2-4-1 0 0,-3 6 1 0 0,0 1 0 0 0,0-1 0 0 0,0 1 0 0 0,0 0 1 0 0,0-1-1 0 0,0 1 0 0 0,0 0 0 0 0,0-1 0 0 0,0 1 0 0 0,0 0 0 0 0,0-1 0 0 0,0 1 0 0 0,0 0 0 0 0,0-1 0 0 0,0 1 0 0 0,-1 0 0 0 0,1-1 0 0 0,0 1 1 0 0,0 0-1 0 0,0-1 0 0 0,0 1 0 0 0,-1 0 0 0 0,1 0 0 0 0,0-1 0 0 0,0 1 0 0 0,-1 0 0 0 0,1 0 0 0 0,0-1 0 0 0,0 1 0 0 0,-1 0 0 0 0,1 0 0 0 0,0 0 1 0 0,-1-1-1 0 0,1 1 0 0 0,0 0 0 0 0,-1 0 0 0 0,1 0 0 0 0,0 0 0 0 0,-1 0 0 0 0,1 0 0 0 0,0 0 0 0 0,-1 0 0 0 0,1 0 0 0 0,0 0 0 0 0,-1 0 0 0 0,1 0 4 0 0,-3-1-5 0 0,0 1 1 0 0,0-1 0 0 0,0 1 0 0 0,0 0 0 0 0,0 0 0 0 0,0 0 0 0 0,1 1 0 0 0,-1-1 0 0 0,0 1 0 0 0,0-1-1 0 0,0 1 1 0 0,1 0 0 0 0,-1 0 0 0 0,0 0 0 0 0,1 1 0 0 0,-1-1 0 0 0,1 1 0 0 0,-1-1 0 0 0,1 1 0 0 0,0 0 0 0 0,0 0-1 0 0,-1 0 1 0 0,1 0 0 0 0,1 0 0 0 0,-1 0 0 0 0,0 0 0 0 0,-1 4 0 0 0,-3 2 0 0 0,2 0 0 0 0,-1 0 0 0 0,1 0 1 0 0,0 1-1 0 0,1 0 0 0 0,0-1 0 0 0,-2 13 0 0 0,3-12-1 0 0,-4 23 0 0 0,-4 52 0 0 0,10-60-2853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4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70 5063 0 0,'13'-12'657'0'0,"1"0"-1"0"0,14-11 0 0 0,-8 11 3289 0 0,2 1 7156 0 0,-31 20-10740 0 0,-16 14-266 0 0,-1-2-1 0 0,-35 23 0 0 0,5-5-73 0 0,7-6-131 0 0,-83 43 1 0 0,47-31-184 0 0,67-36 212 0 0,27 1-59 0 0,11 2 123 0 0,1 0 1 0 0,0-2-1 0 0,32 12 0 0 0,-15-6 9 0 0,11 2 102 0 0,-33-13-34 0 0,-1 1 1 0 0,-1 0-1 0 0,1 0 0 0 0,-1 2 1 0 0,20 13-1 0 0,-33-21-53 0 0,0 1-1 0 0,-1-1 1 0 0,1 1-1 0 0,0 0 1 0 0,-1-1-1 0 0,1 1 1 0 0,0 0-1 0 0,-1 0 1 0 0,1 0-1 0 0,-1-1 1 0 0,1 1-1 0 0,0 1 1 0 0,-2 3-10 0 0,0-4 13 0 0,0 2-2 0 0,0 0 0 0 0,0-1 0 0 0,0 1 0 0 0,0 0 0 0 0,-1-1 0 0 0,1 1 0 0 0,-1-1 0 0 0,1 0 0 0 0,-1 1 0 0 0,0-1 0 0 0,0 0-1 0 0,0 0 1 0 0,0 0 0 0 0,-1 0 0 0 0,1-1 0 0 0,0 1 0 0 0,-5 2 0 0 0,-6 2 24 0 0,0 0 0 0 0,-18 6 0 0 0,19-8-7 0 0,-27 9 23 0 0,-1-1 0 0 0,-43 5 0 0 0,-84 6-969 0 0,108-16-310 0 0,38-5-27 0 0,3 0-56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5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566 141 2303 0 0,'81'-48'252'0'0,"-49"24"2326"0"0,-12 10 474 0 0,1-3 1611 0 0,23-20 2070 0 0,-53 37-6526 0 0,1 1 0 0 0,0 1 0 0 0,0-1 0 0 0,0 1 0 0 0,0 0 1 0 0,0 1-1 0 0,-10 4 0 0 0,-51 30-134 0 0,65-35-17 0 0,-56 33 72 0 0,-148 90-48 0 0,196-117-84 0 0,1 0 0 0 0,-18 18 0 0 0,29-25-6 0 0,-1-1-1 0 0,1 1 0 0 0,0 0 1 0 0,-1 0-1 0 0,1-1 1 0 0,0 1-1 0 0,0 0 0 0 0,0 0 1 0 0,0 0-1 0 0,0-1 1 0 0,-1 1-1 0 0,1 0 0 0 0,1 0 1 0 0,-1 0-1 0 0,0-1 1 0 0,0 1-1 0 0,0 0 0 0 0,0 0 1 0 0,0 0-1 0 0,1 1 1 0 0,6 14-124 0 0,3-3 107 0 0,1 1-1 0 0,0-1 1 0 0,0-1-1 0 0,1 0 1 0 0,1 0 0 0 0,24 16-1 0 0,7 3 33 0 0,-23-18 30 0 0,-1 2-1 0 0,-1 0 1 0 0,23 22 0 0 0,-41-35-27 0 0,1-1 1 0 0,-1 1-1 0 0,0 0 0 0 0,1-1 1 0 0,-1 1-1 0 0,0 0 0 0 0,0 0 1 0 0,0 0-1 0 0,-1-1 0 0 0,1 1 0 0 0,0 0 1 0 0,-1 0-1 0 0,1 0 0 0 0,-1 0 1 0 0,0 0-1 0 0,0 1 0 0 0,1-1 0 0 0,-1 0 1 0 0,-1 3-1 0 0,0-1 1 0 0,0-1 0 0 0,0 0 0 0 0,0 0 0 0 0,0 0 0 0 0,-1 0 0 0 0,1 0 0 0 0,-1 0-1 0 0,0 0 1 0 0,0-1 0 0 0,0 1 0 0 0,-3 3 0 0 0,-4 2 10 0 0,1-1-1 0 0,-2 0 1 0 0,1 0-1 0 0,-1 0 1 0 0,0-1-1 0 0,-12 5 1 0 0,-4 0 21 0 0,-2-1 1 0 0,0-1-1 0 0,0-1 0 0 0,0-2 1 0 0,-1-1-1 0 0,0-1 0 0 0,-52 0 1 0 0,49-3-31 0 0,14 0-23 0 0,1-1-1 0 0,0-1 1 0 0,0 0-1 0 0,0-1 0 0 0,-31-8 1 0 0,37 6-1004 0 0,3-3-4083 0 0,2-2-1654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5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281 153 11975 0 0,'0'0'2498'0'0,"11"7"1614"0"0,-7-5-3769 0 0,0 1 1 0 0,1 0 0 0 0,-1-1 0 0 0,1 0-1 0 0,0 0 1 0 0,0 0 0 0 0,0-1 0 0 0,0 1-1 0 0,0-1 1 0 0,0 0 0 0 0,0-1 0 0 0,7 1 0 0 0,6-2 10 0 0,0 0 0 0 0,22-4 1 0 0,-12 1-105 0 0,11-1-185 0 0,-1-2 0 0 0,-1-1 1 0 0,1-2-1 0 0,-1-2 0 0 0,-1-1 0 0 0,36-18 0 0 0,-68 28-156 0 0,0 1 1 0 0,0-1-1 0 0,0 0 0 0 0,0-1 1 0 0,0 1-1 0 0,-1-1 0 0 0,1 0 1 0 0,4-6-1 0 0,-8 9 55 0 0,1 0 0 0 0,0 0 0 0 0,-1 0-1 0 0,1 0 1 0 0,0 0 0 0 0,-1 0 0 0 0,1 0 0 0 0,-1 0 0 0 0,0 0-1 0 0,1 0 1 0 0,-1 0 0 0 0,0 0 0 0 0,1 0 0 0 0,-1 0-1 0 0,0 0 1 0 0,0 0 0 0 0,0-1 0 0 0,0 1 0 0 0,0 0 0 0 0,0 0-1 0 0,-1 0 1 0 0,1 0 0 0 0,0 0 0 0 0,-1 0 0 0 0,1 0-1 0 0,0 0 1 0 0,-1 0 0 0 0,1 0 0 0 0,-1 0 0 0 0,0 0 0 0 0,1 0-1 0 0,-1 0 1 0 0,0 0 0 0 0,1 0 0 0 0,-1 0 0 0 0,0 1-1 0 0,0-1 1 0 0,0 0 0 0 0,0 1 0 0 0,0-1 0 0 0,0 0 0 0 0,0 1-1 0 0,-2-1 1 0 0,0-1-58 0 0,-1 1 1 0 0,0 0-1 0 0,0 0 0 0 0,1 1 1 0 0,-1-1-1 0 0,0 1 0 0 0,0 0 1 0 0,0 0-1 0 0,-5 1 0 0 0,-37 6-642 0 0,41-6 649 0 0,-45 11-583 0 0,-95 34 0 0 0,-40 38 442 0 0,149-65 228 0 0,1 2 0 0 0,2 1 0 0 0,0 1 0 0 0,2 2 0 0 0,0 2 0 0 0,-41 45 0 0 0,67-66-1 0 0,-1 0 0 0 0,1 1 0 0 0,0 0 0 0 0,1 0 0 0 0,-1 0-1 0 0,1 0 1 0 0,-2 9 0 0 0,5-14 5 0 0,0 1 0 0 0,0-1 1 0 0,1 1-1 0 0,-1-1 0 0 0,1 1 0 0 0,0 0 0 0 0,0-1 0 0 0,0 1 0 0 0,0-1 1 0 0,0 1-1 0 0,0-1 0 0 0,1 1 0 0 0,-1 0 0 0 0,1-1 0 0 0,0 1 0 0 0,0-1 1 0 0,0 0-1 0 0,0 1 0 0 0,0-1 0 0 0,0 0 0 0 0,1 0 0 0 0,-1 1 0 0 0,1-1 0 0 0,0 0 1 0 0,-1-1-1 0 0,4 3 0 0 0,1 2 31 0 0,1-1 0 0 0,0 0 1 0 0,1-1-1 0 0,-1 0 0 0 0,1 0 1 0 0,-1-1-1 0 0,1 0 0 0 0,0 0 0 0 0,1-1 1 0 0,8 2-1 0 0,14 2 118 0 0,40 1 0 0 0,-70-7-152 0 0,66 2-634 0 0,91-9 0 0 0,-123 3-187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5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9 18743 0 0,'15'-4'860'0'0,"-12"3"-21"0"0,-2 0-539 0 0,8-2 2260 0 0,-11 4-2495 0 0,-1-1 0 0 0,0 1 1 0 0,0 0-1 0 0,1 0 0 0 0,-1 0 0 0 0,1 0 1 0 0,-4 2-1 0 0,-2 1 6 0 0,-26 13-24 0 0,-44 29-1 0 0,55-32-90 0 0,-80 59-388 0 0,87-60 252 0 0,0 1 1 0 0,2 0-1 0 0,-1 2 0 0 0,-12 17 1 0 0,25-31 133 0 0,1 0-1 0 0,0 0 1 0 0,-1 0 0 0 0,1 0 0 0 0,0 0 0 0 0,0 1-1 0 0,0-1 1 0 0,0 0 0 0 0,1 0 0 0 0,-1 1 0 0 0,1-1-1 0 0,-1 0 1 0 0,1 1 0 0 0,0-1 0 0 0,0 1 0 0 0,0-1-1 0 0,0 0 1 0 0,0 1 0 0 0,0-1 0 0 0,1 1 0 0 0,-1-1-1 0 0,2 3 1 0 0,-1-4 11 0 0,0 0 0 0 0,0 0 0 0 0,0 1 0 0 0,0-1-1 0 0,1 0 1 0 0,-1 0 0 0 0,0 0 0 0 0,1-1 0 0 0,-1 1 0 0 0,1 0 0 0 0,-1 0-1 0 0,3 0 1 0 0,1 1-14 0 0,131 85 131 0 0,-132-85-27 0 0,-1 1 0 0 0,1 0 0 0 0,-1 0 0 0 0,1 0 0 0 0,-1 0-1 0 0,0 0 1 0 0,0 1 0 0 0,-1 0 0 0 0,1-1 0 0 0,-1 1 0 0 0,0 0 0 0 0,2 5 0 0 0,-3-6-25 0 0,0-1 1 0 0,-1 1-1 0 0,1 0 0 0 0,-1-1 1 0 0,0 1-1 0 0,0 0 1 0 0,0 0-1 0 0,0-1 1 0 0,0 1-1 0 0,-1 0 1 0 0,1-1-1 0 0,-1 1 1 0 0,1 0-1 0 0,-1-1 1 0 0,0 1-1 0 0,0-1 1 0 0,-1 1-1 0 0,1-1 1 0 0,0 1-1 0 0,-1-1 1 0 0,-1 3-1 0 0,-5 4 20 0 0,-1-1 1 0 0,1 1-1 0 0,-1-1 0 0 0,-1-1 1 0 0,0 1-1 0 0,0-2 0 0 0,0 1 0 0 0,-1-2 1 0 0,1 1-1 0 0,-1-1 0 0 0,-1-1 1 0 0,1 0-1 0 0,-22 4 0 0 0,13-5-28 0 0,1-1 0 0 0,-1-1-1 0 0,0-1 1 0 0,0 0 0 0 0,1-2-1 0 0,-29-5 1 0 0,44 6-185 0 0,-1 0 1 0 0,1 0-1 0 0,0 0 0 0 0,0-1 1 0 0,0 0-1 0 0,1 1 0 0 0,-1-1 1 0 0,0-1-1 0 0,1 1 0 0 0,-5-4 1 0 0,-1-3-849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5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24 5063 0 0,'0'0'390'0'0,"-11"-15"10752"0"0,4 12-10420 0 0,0 2 0 0 0,-1-1 0 0 0,1 1-1 0 0,-1 0 1 0 0,1 0 0 0 0,-1 1 0 0 0,-7 1-1 0 0,3 0-347 0 0,1 0 0 0 0,-1 2-1 0 0,-21 6 1 0 0,4 2-480 0 0,2 2 1 0 0,-44 26-1 0 0,25-9-649 0 0,2 2 0 0 0,-58 52 0 0 0,97-79 745 0 0,1 0 1 0 0,-1-1 0 0 0,1 2-1 0 0,-1-1 1 0 0,2 0-1 0 0,-1 1 1 0 0,0 0-1 0 0,1 0 1 0 0,0 0 0 0 0,-3 11-1 0 0,5-14 10 0 0,0 0 1 0 0,1 0-1 0 0,-1 0 0 0 0,1 0 0 0 0,0 0 0 0 0,0 0 0 0 0,0-1 1 0 0,0 1-1 0 0,0 0 0 0 0,1 0 0 0 0,-1 0 0 0 0,1 0 1 0 0,0 0-1 0 0,0-1 0 0 0,0 1 0 0 0,0 0 0 0 0,0-1 1 0 0,1 1-1 0 0,-1-1 0 0 0,1 1 0 0 0,-1-1 0 0 0,1 0 0 0 0,0 1 1 0 0,0-1-1 0 0,0 0 0 0 0,5 3 0 0 0,6 3 9 0 0,-1 0-1 0 0,2-1 1 0 0,-1 0-1 0 0,1-1 1 0 0,0-1 0 0 0,17 5-1 0 0,-10-3-4 0 0,-2 0 133 0 0,-1 1-1 0 0,0 0 1 0 0,-1 2-1 0 0,0 0 1 0 0,0 1-1 0 0,-1 1 1 0 0,17 15-1 0 0,-31-25-86 0 0,0 0-1 0 0,0 1 0 0 0,1-1 1 0 0,-1 1-1 0 0,-1-1 1 0 0,1 1-1 0 0,0 0 0 0 0,-1 0 1 0 0,1-1-1 0 0,-1 1 1 0 0,0 0-1 0 0,0 1 1 0 0,0-1-1 0 0,0 0 0 0 0,-1 0 1 0 0,1 0-1 0 0,-1 0 1 0 0,0 1-1 0 0,0-1 0 0 0,0 0 1 0 0,0 0-1 0 0,-1 0 1 0 0,1 1-1 0 0,-1-1 0 0 0,0 0 1 0 0,0 0-1 0 0,0 0 1 0 0,0 0-1 0 0,0 0 1 0 0,-1 0-1 0 0,1-1 0 0 0,-4 5 1 0 0,2-1 25 0 0,-2-1 1 0 0,1 1-1 0 0,-1 0 1 0 0,0-1-1 0 0,0 0 1 0 0,0 0-1 0 0,-1-1 1 0 0,0 0-1 0 0,1 1 1 0 0,-2-2 0 0 0,1 1-1 0 0,0-1 1 0 0,-12 4-1 0 0,-12 0 277 0 0,-1-1-1 0 0,0-2 1 0 0,-54 1-1 0 0,36-3-160 0 0,17 0-183 0 0,12 0-76 0 0,1 0 0 0 0,0-2-1 0 0,0 0 1 0 0,0-1-1 0 0,-21-5 1 0 0,19-3-1175 0 0,20 7 48 0 0,3-6-54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5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98 2303 0 0,'23'-25'-432'0'0,"2"2"4002"0"0,-12 11-11 0 0,-1 1-1 0 0,12-15 3804 0 0,-62 89-5559 0 0,5 12-1737 0 0,-124 257-32 0 0,91-207-1094 0 0,-109 152 0 0 0,159-256 848 0 0,-2 0-1 0 0,0-2 1 0 0,-2 0 0 0 0,0-1-1 0 0,-32 22 1 0 0,29-24-986 0 0,0-2 1 0 0,-46 20 0 0 0,53-28-479 0 0,3-2-3198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8:59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12463 0 0,'0'0'3883'0'0,"1"0"-3363"0"0,38 17 1105 0 0,-25-12-1297 0 0,-1 1 0 0 0,19 10 0 0 0,-23-10-288 0 0,0 0 0 0 0,0 0 1 0 0,-1 1-1 0 0,0 0 0 0 0,0 1 0 0 0,-1 0 0 0 0,11 14 0 0 0,-15-18-40 0 0,0 1-1 0 0,-1-1 1 0 0,1 1-1 0 0,-1 0 1 0 0,0-1-1 0 0,-1 1 0 0 0,1 0 1 0 0,-1 0-1 0 0,0 0 1 0 0,0 0-1 0 0,-1 0 1 0 0,1 1-1 0 0,-1-1 1 0 0,0 0-1 0 0,-1 0 1 0 0,1 0-1 0 0,-1 0 0 0 0,-2 7 1 0 0,1-5 25 0 0,-1 1 1 0 0,0-1 0 0 0,0 1-1 0 0,-1-1 1 0 0,0-1 0 0 0,-1 1-1 0 0,1 0 1 0 0,-1-1-1 0 0,-8 8 1 0 0,-6 4 160 0 0,-33 24 0 0 0,1 0 19 0 0,33-26-170 0 0,-46 40-1 0 0,56-50-161 0 0,-1 0 0 0 0,0 0 0 0 0,-1-1 1 0 0,1 0-1 0 0,-19 6 0 0 0,26-11 63 0 0,1 1-1 0 0,-1-1 0 0 0,1 0 1 0 0,-1 1-1 0 0,0-1 0 0 0,1 0 1 0 0,-1 0-1 0 0,1 0 0 0 0,-1 0 1 0 0,-3-1-1 0 0,5 1-155 0 0,-1 0-1 0 0,0-1 1 0 0,1 1-1 0 0,-1 0 1 0 0,1-1-1 0 0,-1 1 1 0 0,1 0 0 0 0,-1-1-1 0 0,1 1 1 0 0,-1 0-1 0 0,1-1 1 0 0,-1 1 0 0 0,1-1-1 0 0,-1 1 1 0 0,1-1-1 0 0,-1 0 1 0 0,1 1-1 0 0,0-1 1 0 0,-1 1 0 0 0,1-1-1 0 0,0 0 1 0 0,0 1-1 0 0,0-1 1 0 0,-1 1-1 0 0,1-1 1 0 0,0-1 0 0 0,0-11-5494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5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8 166 13159 0 0,'0'0'598'0'0,"-2"0"-9"0"0,-2 3-306 0 0,2-3 95 0 0,16 2 558 0 0,13-3-200 0 0,-1 0-1 0 0,1-2 1 0 0,46-11-1 0 0,-30 6-257 0 0,420-90 3387 0 0,-398 84-3180 0 0,78-6 0 0 0,-2 14-2891 0 0,-129 6 1347 0 0,-9 1 198 0 0,1-1 0 0 0,-1 0 1 0 0,0 0-1 0 0,0 0 0 0 0,1-1 0 0 0,-1 1 0 0 0,0-1 1 0 0,4-1-1 0 0,0-1-5190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5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11 5063 0 0,'2'-1'390'0'0,"17"-9"4827"0"0,-16 19 532 0 0,-1 3-5110 0 0,-3-5-511 0 0,0 0 1 0 0,-1-1-1 0 0,1 1 1 0 0,-1 0-1 0 0,-1-1 1 0 0,-3 10-1 0 0,-25 39 168 0 0,17-31-199 0 0,-52 97 197 0 0,-149 241-59 0 0,108-214-277 0 0,73-105-164 0 0,-53 50 0 0 0,46-54-3 0 0,-10 12 155 0 0,-99 74 1 0 0,142-120 85 0 0,6-4 193 0 0,3-3-112 0 0,9-10-77 0 0,0 0 0 0 0,0 1 0 0 0,1 0 0 0 0,0 0 0 0 0,21-13 0 0 0,-6 3-73 0 0,-16 12-5 0 0,126-101-262 0 0,-108 90 260 0 0,1 1 1 0 0,1 1-1 0 0,32-14 1 0 0,-58 30 42 0 0,6-2-10 0 0,0 0 1 0 0,14-4-1 0 0,-22 8 31 0 0,0-1 0 0 0,0 1 0 0 0,-1-1 0 0 0,1 1 0 0 0,0 0 0 0 0,0 0 0 0 0,0 0 0 0 0,1 0 0 0 0,-1 0 0 0 0,0 0 0 0 0,-1 0 0 0 0,1 1 0 0 0,0-1 0 0 0,0 1 0 0 0,0 0 0 0 0,0-1 0 0 0,0 1 0 0 0,0 0 0 0 0,2 2 0 0 0,-3-2 10 0 0,0 1 1 0 0,0-1-1 0 0,0 1 1 0 0,0-1-1 0 0,0 1 1 0 0,0 0-1 0 0,-1-1 1 0 0,1 1-1 0 0,0 0 1 0 0,-1 0 0 0 0,0 0-1 0 0,1-1 1 0 0,-1 1-1 0 0,0 0 1 0 0,0 0-1 0 0,0 0 1 0 0,0 0-1 0 0,0-1 1 0 0,-1 3-1 0 0,-8 37 422 0 0,8-38-406 0 0,-10 28 314 0 0,-2 0 0 0 0,-22 41 1 0 0,-9 20-320 0 0,43-90-589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5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287 126 8751 0 0,'0'0'794'0'0,"2"0"-652"0"0,30 0-96 0 0,56-7 10846 0 0,-50 0-9978 0 0,-15 0-709 0 0,-1 0 1 0 0,1-2-1 0 0,-1 0 0 0 0,31-20 1 0 0,-37 17-777 0 0,-15 11 38 0 0,-1-1-91 0 0,0 1 539 0 0,1 0 0 0 0,-1 0-1 0 0,0 0 1 0 0,0 0 0 0 0,0 0 0 0 0,0 0 0 0 0,0 0 0 0 0,0 0 0 0 0,-1 0-1 0 0,1 0 1 0 0,0 0 0 0 0,0 0 0 0 0,-1 0 0 0 0,1 0 0 0 0,-1 0 0 0 0,1 0-1 0 0,-1 0 1 0 0,1 1 0 0 0,-1-1 0 0 0,1 0 0 0 0,-1 0 0 0 0,0 0 0 0 0,0 1-1 0 0,0-2 1 0 0,-1 1-87 0 0,-1 0 0 0 0,1-1 0 0 0,0 1 0 0 0,-1 0 0 0 0,1 0-1 0 0,0 0 1 0 0,-1 1 0 0 0,1-1 0 0 0,-5 0 0 0 0,-5 0-277 0 0,0 1 1 0 0,1 0-1 0 0,-17 2 1 0 0,10 0 251 0 0,1 2-1 0 0,0 0 1 0 0,0 1 0 0 0,0 0-1 0 0,-18 10 1 0 0,-79 44 699 0 0,90-46-293 0 0,-16 10 465 0 0,0 2 0 0 0,1 1 0 0 0,-49 43 0 0 0,84-65-580 0 0,0 1 0 0 0,0-1 1 0 0,0 0-1 0 0,0 1 0 0 0,1 0 1 0 0,0 0-1 0 0,0 0 0 0 0,0 0 1 0 0,1 1-1 0 0,-3 6 0 0 0,4-10-44 0 0,1 1 0 0 0,-1 0 0 0 0,1-1 0 0 0,-1 1 0 0 0,1 0 0 0 0,0-1 0 0 0,0 1 0 0 0,0 0 0 0 0,1-1 0 0 0,-1 1 0 0 0,0 0 0 0 0,1-1 0 0 0,0 1 0 0 0,0-1 0 0 0,0 1 0 0 0,0-1 0 0 0,0 1 0 0 0,0-1-1 0 0,0 0 1 0 0,1 0 0 0 0,-1 1 0 0 0,1-1 0 0 0,0 0 0 0 0,3 3 0 0 0,4 2 97 0 0,0 0-1 0 0,1 0 1 0 0,-1 0-1 0 0,2-1 1 0 0,-1-1-1 0 0,1 0 1 0 0,-1 0-1 0 0,19 4 0 0 0,11 1 373 0 0,46 6 0 0 0,-33-7-72 0 0,50 15-879 0 0,-88-21-1461 0 0,-1-3-5425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5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72 7599 0 0,'20'-13'706'0'0,"15"-12"-621"0"0,-14 4 8315 0 0,-22 20-8237 0 0,0 0 1 0 0,0 0-1 0 0,0 0 1 0 0,-1 0 0 0 0,1 0-1 0 0,0 0 1 0 0,0 1-1 0 0,0-1 1 0 0,-1 0-1 0 0,1 1 1 0 0,0 0-1 0 0,-1-1 1 0 0,-1 0-1 0 0,-5 1 121 0 0,-1-1-1 0 0,1 1 1 0 0,0 0-1 0 0,-1 1 0 0 0,1 0 1 0 0,0 0-1 0 0,-9 3 1 0 0,-8 3-79 0 0,-24 11-1 0 0,-227 110-159 0 0,229-103-259 0 0,-51 30-526 0 0,98-55 673 0 0,-2 1-87 0 0,0 0 1 0 0,0 1-1 0 0,0-1 1 0 0,1 0-1 0 0,-1 1 0 0 0,0-1 1 0 0,1 1-1 0 0,-3 3 1 0 0,5-4 97 0 0,0 0 0 0 0,0 1 0 0 0,0-1-1 0 0,1 0 1 0 0,-1 0 0 0 0,0 0 0 0 0,1 0 0 0 0,-1 0 0 0 0,1 0 0 0 0,-1-1 0 0 0,1 1 0 0 0,2 1 0 0 0,5 1 8 0 0,0-1 0 0 0,0 0 0 0 0,1-1 1 0 0,-1 1-1 0 0,10-1 0 0 0,29 4 60 0 0,156 49 1025 0 0,-166-41-761 0 0,112 41 864 0 0,-149-54-1112 0 0,0 0-1 0 0,-1 0 0 0 0,1 0 1 0 0,-1 1-1 0 0,1-1 0 0 0,-1 0 1 0 0,1 1-1 0 0,-1-1 0 0 0,1 0 1 0 0,-1 1-1 0 0,1-1 0 0 0,-1 1 1 0 0,0-1-1 0 0,1 1 0 0 0,-1-1 1 0 0,1 1-1 0 0,-1-1 0 0 0,0 1 1 0 0,0-1-1 0 0,1 1 1 0 0,-1 0-1 0 0,0-1 0 0 0,0 1 1 0 0,0-1-1 0 0,1 1 0 0 0,-1 0 1 0 0,0-1-1 0 0,0 1 0 0 0,0-1 1 0 0,0 2-1 0 0,-1 0-7 0 0,1 0 0 0 0,-1 0-1 0 0,0-1 1 0 0,1 1 0 0 0,-1 0 0 0 0,0 0-1 0 0,0-1 1 0 0,0 1 0 0 0,-3 3 0 0 0,-1 1-24 0 0,-2 1 0 0 0,1-1 0 0 0,-12 9 0 0 0,-31 17-418 0 0,-2-2 1 0 0,-69 29 0 0 0,87-45 368 0 0,-1-1 1 0 0,0-2 0 0 0,-1-1-1 0 0,-64 8 1 0 0,89-17 108 0 0,0 0 0 0 0,0-1 1 0 0,0 0-1 0 0,0-1 0 0 0,0 0 0 0 0,0-1 0 0 0,0 0 0 0 0,1 0 1 0 0,-1-1-1 0 0,1-1 0 0 0,-1 1 0 0 0,1-1 0 0 0,0-1 0 0 0,-9-6 1 0 0,12 7-62 0 0,0 0 0 0 0,1 0 0 0 0,0 0 0 0 0,-1-1 0 0 0,2 0 0 0 0,-1 0 0 0 0,1-1 0 0 0,-1 1 0 0 0,1-1 0 0 0,1 0 0 0 0,-1 0 0 0 0,1 0 0 0 0,0 0 0 0 0,1-1 0 0 0,-1 1 0 0 0,1-1 0 0 0,0 0 0 0 0,1 1 0 0 0,0-1 0 0 0,0 0 0 0 0,0-7 1 0 0,1 6-163 0 0,0-1-452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85 5983 0 0,'29'-37'1256'0'0,"-20"27"1415"0"0,0 0 1 0 0,1 1 0 0 0,12-10 1399 0 0,-22 22-3791 0 0,1 8-127 0 0,-1 0 0 0 0,0 0 1 0 0,-1 0-1 0 0,0 0 1 0 0,-1 0-1 0 0,0 0 1 0 0,-4 13-1 0 0,-32 76 405 0 0,33-87-503 0 0,-147 302 592 0 0,112-247-574 0 0,-3-1 0 0 0,-74 86 0 0 0,48-77-26 0 0,31-35-154 0 0,-55 76-1 0 0,77-89-613 0 0,15-27 370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58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58 141 4143 0 0,'-41'16'449'0'0,"25"-7"11382"0"0,22-7-11380 0 0,0 1 0 0 0,0-1 0 0 0,0-1 0 0 0,1 1 0 0 0,-1-1 0 0 0,1 0 0 0 0,-1 0 0 0 0,1-1 0 0 0,7 0 0 0 0,11-2-121 0 0,25-5-1 0 0,-28 4 101 0 0,133-26 546 0 0,164-53 0 0 0,-301 77-935 0 0,130-33 254 0 0,-124 34-325 0 0,1 0 0 0 0,0 1 0 0 0,0 2 0 0 0,25 1 0 0 0,-42 1-72 0 0,-1 0 0 0 0,-1 0 0 0 0,1 0 0 0 0,0 1 0 0 0,10 4 0 0 0,-14-5-197 0 0,0 0 0 0 0,-1 1-1 0 0,1-1 1 0 0,-1 1 0 0 0,1 0 0 0 0,-1-1 0 0 0,3 4-1 0 0,-4-4-205 0 0,0 0 1 0 0,0 1-1 0 0,0-1 0 0 0,0 0 0 0 0,-1 1 0 0 0,1-1 0 0 0,0 1 0 0 0,-1-1 0 0 0,1 1 0 0 0,-1-1 1 0 0,1 1-1 0 0,-1 0 0 0 0,1 2 0 0 0,-2 8-5598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59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104 539 1375 0 0,'0'0'66'0'0,"-2"0"-8"0"0,-27-7-262 0 0,24 5 2143 0 0,-1 0 0 0 0,1 0 0 0 0,0-1 1 0 0,0 0-1 0 0,-8-5 0 0 0,10 6-808 0 0,0 0 0 0 0,1-1 1 0 0,-1 0-1 0 0,0 1 0 0 0,1-1 1 0 0,0 0-1 0 0,0 0 0 0 0,0 0 0 0 0,-3-6 1 0 0,4 5-1243 0 0,-1 1 0 0 0,1-1 0 0 0,0 0 0 0 0,1 0 0 0 0,-1 1 0 0 0,0-6 0 0 0,1-1 265 0 0,0-1-1 0 0,1 1 1 0 0,1 0 0 0 0,0 0 0 0 0,0 0 0 0 0,0 0 0 0 0,1 0-1 0 0,7-14 1 0 0,-2 7-105 0 0,1 1-1 0 0,0 0 1 0 0,22-28-1 0 0,-15 27-45 0 0,0 0 0 0 0,1 1-1 0 0,1 0 1 0 0,33-21 0 0 0,84-44-6 0 0,-116 71-411 0 0,0 0 0 0 0,0 1 0 0 0,1 1 0 0 0,1 1 0 0 0,-1 1 0 0 0,1 1 0 0 0,27-3 0 0 0,-25 6-1082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4:5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77 10591 0 0,'2'1'3363'0'0,"27"3"2932"0"0,2-6-3488 0 0,-3 1-2121 0 0,98-4 413 0 0,-109 3-1134 0 0,0-1 0 0 0,0 0 0 0 0,0-1 0 0 0,0-1 0 0 0,19-9 0 0 0,-35 14-3 0 0,0 0-1 0 0,-1 0 0 0 0,1 0 1 0 0,0 0-1 0 0,-1-1 1 0 0,1 1-1 0 0,0 0 0 0 0,-1-1 1 0 0,1 1-1 0 0,-1 0 1 0 0,1-1-1 0 0,-1 1 0 0 0,1-1 1 0 0,-1 1-1 0 0,1-1 1 0 0,-1 1-1 0 0,1-1 0 0 0,-1 1 1 0 0,1-1-1 0 0,-1 1 1 0 0,0-1-1 0 0,1 0 1 0 0,-1 1-1 0 0,0-1 0 0 0,0 0 1 0 0,0 1-1 0 0,1-1 1 0 0,-1-1-1 0 0,-1 1-36 0 0,0-1 1 0 0,1 1-1 0 0,-1 0 0 0 0,0-1 0 0 0,0 1 1 0 0,0 0-1 0 0,-1 0 0 0 0,1 0 0 0 0,0 0 1 0 0,0 0-1 0 0,-3-2 0 0 0,1 1-5 0 0,0 1 0 0 0,0-1 0 0 0,-1 0 0 0 0,1 1 0 0 0,0 0 0 0 0,0 0 0 0 0,-1 0 1 0 0,1 0-1 0 0,-1 1 0 0 0,1-1 0 0 0,-1 1 0 0 0,-6 0 0 0 0,-5 1-110 0 0,-25 5 1 0 0,22-3 31 0 0,-15 2-96 0 0,0 2-1 0 0,-49 16 1 0 0,64-16 269 0 0,1 0-1 0 0,0 1 1 0 0,0 1-1 0 0,0 0 1 0 0,1 2-1 0 0,-15 12 1 0 0,28-20 10 0 0,-19 15 264 0 0,-29 31 1 0 0,46-43-221 0 0,0 0 0 0 0,0 1 1 0 0,0-1-1 0 0,1 1 0 0 0,0 0 1 0 0,0 0-1 0 0,1 1 0 0 0,0-1 1 0 0,0 1-1 0 0,-2 9 1 0 0,5-15-69 0 0,-1 1 1 0 0,1-1 0 0 0,0 1 0 0 0,0-1 0 0 0,0 1-1 0 0,0 0 1 0 0,0-1 0 0 0,0 1 0 0 0,1-1 0 0 0,-1 1-1 0 0,1-1 1 0 0,-1 1 0 0 0,1-1 0 0 0,0 1 0 0 0,0-1-1 0 0,1 0 1 0 0,-1 1 0 0 0,0-1 0 0 0,1 0 0 0 0,-1 0-1 0 0,1 0 1 0 0,0 0 0 0 0,-1 0 0 0 0,1-1 0 0 0,0 1-1 0 0,0 0 1 0 0,0-1 0 0 0,1 1 0 0 0,-1-1 0 0 0,0 0-1 0 0,0 0 1 0 0,1 0 0 0 0,3 1 0 0 0,6 2-124 0 0,-1-1-1 0 0,1 0 1 0 0,1-1 0 0 0,-1-1 0 0 0,21 1 0 0 0,46-5-2856 0 0,-33-3 1218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00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171 283 1839 0 0,'0'2'134'0'0,"-2"2"233"0"0,-1 0 0 0 0,1-1 0 0 0,-1 1 1 0 0,0 0-1 0 0,0-1 0 0 0,0 1 0 0 0,0-1 0 0 0,0 0 1 0 0,-1 0-1 0 0,1 0 0 0 0,-6 3 0 0 0,-10 5 3958 0 0,-21 10-1 0 0,19-10-3195 0 0,16-8-701 0 0,0-1 0 0 0,1 1 0 0 0,-1-1 0 0 0,0-1 0 0 0,0 1 1 0 0,0-1-1 0 0,-10 2 1352 0 0,18-14-467 0 0,1 1-1069 0 0,0 1-1 0 0,1 0 0 0 0,0 0 1 0 0,0 0-1 0 0,11-11 1 0 0,37-38 163 0 0,-47 51-362 0 0,21-19-29 0 0,0 0-1 0 0,2 1 1 0 0,1 2 0 0 0,1 1-1 0 0,1 2 1 0 0,0 1-1 0 0,2 1 1 0 0,0 2-1 0 0,1 1 1 0 0,42-11-1 0 0,-76 25-12 0 0,10-1 20 0 0,0-1 0 0 0,12-1 0 0 0,-21 4-10 0 0,0 0 0 0 0,1 0 1 0 0,-1 0-1 0 0,1 0 0 0 0,-1 0 0 0 0,1 1 1 0 0,-1-1-1 0 0,0 0 0 0 0,1 1 0 0 0,-1 0 1 0 0,0 0-1 0 0,1 0 0 0 0,-1 0 1 0 0,0 0-1 0 0,3 2 0 0 0,-5-3-6 0 0,0 1 0 0 0,1-1 0 0 0,-1 1 0 0 0,1 0 0 0 0,-1-1 0 0 0,0 1-1 0 0,0-1 1 0 0,1 1 0 0 0,-1 0 0 0 0,0-1 0 0 0,0 1 0 0 0,0 0 0 0 0,0-1 0 0 0,0 1 0 0 0,0 0-1 0 0,0-1 1 0 0,0 1 0 0 0,0 0 0 0 0,0 0 0 0 0,0 2 16 0 0,-1 5 19 0 0,0 0-1 0 0,-1 1 0 0 0,1-1 0 0 0,-2 0 0 0 0,1 0 1 0 0,-1 0-1 0 0,0 0 0 0 0,-7 12 0 0 0,2-3 11 0 0,-19 37 95 0 0,15-31-166 0 0,1 1 0 0 0,1-1 1 0 0,-12 46-1 0 0,21-64-81 0 0,0 0-1 0 0,1 0 0 0 0,-1 0 1 0 0,1-1-1 0 0,1 1 1 0 0,0 8-1 0 0,0-12-171 0 0,-1 0 0 0 0,1 1 0 0 0,0-1 0 0 0,0 0 1 0 0,0 0-1 0 0,0 0 0 0 0,0 0 0 0 0,0 0 0 0 0,1 0 0 0 0,-1 0 0 0 0,0 0 0 0 0,0 0 0 0 0,1 0 0 0 0,-1-1 0 0 0,0 1 0 0 0,3 0 1 0 0,9 3-7107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00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918 139 3223 0 0,'6'-5'125'0'0,"1"1"0"0"0,-1 0 0 0 0,14-6-1 0 0,-13 6 1390 0 0,0 1-1 0 0,-1-1 1 0 0,8-5 0 0 0,7-13 6015 0 0,7-15-4116 0 0,-9 11-1630 0 0,-18 25-1215 0 0,-1 0-531 0 0,1 1 1 0 0,-1 0-1 0 0,0-1 1 0 0,0 1-1 0 0,1 0 1 0 0,-1-1-1 0 0,0 1 1 0 0,0 0-1 0 0,0-1 1 0 0,0 1-1 0 0,0 0 1 0 0,0-1-1 0 0,1 1 1 0 0,-1 0-1 0 0,0-1 1 0 0,0 1-1 0 0,0-1 1 0 0,0 1-1 0 0,0 0 1 0 0,-1-1-1 0 0,1 1 1 0 0,0-1-1 0 0,0 0 1 0 0,-3 1-83 0 0,-1 0-1 0 0,1 0 1 0 0,0 0 0 0 0,0 0 0 0 0,-1 1 0 0 0,1-1 0 0 0,0 1-1 0 0,0 0 1 0 0,0 0 0 0 0,-5 2 0 0 0,-32 18-159 0 0,28-14 143 0 0,-62 38-19 0 0,2 4 0 0 0,-102 90-1 0 0,166-132 82 0 0,-27 25-3 0 0,33-30 3 0 0,0 1 1 0 0,0-1-1 0 0,0 1 1 0 0,0 0 0 0 0,0 0-1 0 0,0 0 1 0 0,1 0-1 0 0,-1 0 1 0 0,1 0 0 0 0,-1 6-1 0 0,2-9 5 0 0,0 1-1 0 0,0-1 1 0 0,0 0-1 0 0,0 1 1 0 0,0-1-1 0 0,1 1 1 0 0,-1-1-1 0 0,0 0 1 0 0,0 1-1 0 0,1-1 1 0 0,-1 1-1 0 0,0-1 1 0 0,0 0-1 0 0,1 1 1 0 0,-1-1-1 0 0,0 0 1 0 0,1 1-1 0 0,-1-1 1 0 0,1 0 0 0 0,-1 0-1 0 0,0 0 1 0 0,1 1-1 0 0,-1-1 1 0 0,1 0-1 0 0,-1 0 1 0 0,1 0-1 0 0,0 0 1 0 0,12 4 36 0 0,-6-4-14 0 0,-1 0-1 0 0,1 0 0 0 0,0-1 1 0 0,0 0-1 0 0,0 0 0 0 0,0-1 1 0 0,-1 1-1 0 0,9-5 0 0 0,52-24 108 0 0,-64 29-137 0 0,26-14-12 0 0,0-2 0 0 0,-1-1-1 0 0,-1-1 1 0 0,0-1 0 0 0,35-36 0 0 0,-37 30-422 0 0,-24 25 237 0 0,-3 2-586 0 0,-28 20 434 0 0,-49 47 0 0 0,-22 34-202 0 0,62-58 418 0 0,2 1 0 0 0,2 1 0 0 0,-34 62 0 0 0,-67 162-603 0 0,-47 107 139 0 0,168-352 1227 0 0,-2-1-1 0 0,0 0 1 0 0,-23 23 0 0 0,27-33-198 0 0,-1 0 1 0 0,-1-1-1 0 0,0-1 0 0 0,-1 0 1 0 0,-27 15-1 0 0,41-26-346 0 0,-1 1 0 0 0,1-1 0 0 0,-1 0 0 0 0,0 0 0 0 0,0 0 0 0 0,1 0-1 0 0,-1 0 1 0 0,0-1 0 0 0,0 1 0 0 0,0-1 0 0 0,-4 0 0 0 0,6 0-54 0 0,0 0 0 0 0,-1-1 0 0 0,1 1 0 0 0,0-1 0 0 0,0 1 0 0 0,0-1 0 0 0,0 1 0 0 0,0-1 0 0 0,0 0 0 0 0,0 0 0 0 0,0 1 0 0 0,0-1 0 0 0,1 0 0 0 0,-1 0 0 0 0,0 0 0 0 0,0 0 0 0 0,1 0-1 0 0,-1 0 1 0 0,1 0 0 0 0,-1 0 0 0 0,1 0 0 0 0,-1 0 0 0 0,1 0 0 0 0,-1 0 0 0 0,1 0 0 0 0,0-1 0 0 0,0 1 0 0 0,0 0 0 0 0,-1 0 0 0 0,2-3 0 0 0,-2-5-2 0 0,1 0 0 0 0,0 0 0 0 0,0-1 0 0 0,1 1 0 0 0,4-13 0 0 0,14-47-587 0 0,-11 45 19 0 0,17-57-2927 0 0,-11 37-4447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0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259 329 7367 0 0,'0'0'568'0'0,"0"3"-373"0"0,0 10 1068 0 0,-1 1 0 0 0,-2 19 0 0 0,2-27-813 0 0,-1-1 0 0 0,1 0 1 0 0,-1 0-1 0 0,0 1 0 0 0,0-1 1 0 0,-1-1-1 0 0,1 1 0 0 0,-1 0 1 0 0,-6 6-1 0 0,8-9-295 0 0,-12 14 799 0 0,0-1-1 0 0,-16 14 1 0 0,25-26-897 0 0,0 1 1 0 0,0-1-1 0 0,-1 0 0 0 0,0 0 1 0 0,1-1-1 0 0,-1 1 0 0 0,0-1 1 0 0,0 0-1 0 0,0 0 0 0 0,0-1 1 0 0,-1 1-1 0 0,-8 0 0 0 0,11-2-36 0 0,0 0 0 0 0,0 0 0 0 0,0-1-1 0 0,0 0 1 0 0,0 1 0 0 0,0-1 0 0 0,0 0-1 0 0,0 0 1 0 0,0-1 0 0 0,0 1 0 0 0,0-1-1 0 0,1 1 1 0 0,-1-1 0 0 0,0 0 0 0 0,1 0 0 0 0,0 0-1 0 0,-1 0 1 0 0,1 0 0 0 0,0-1 0 0 0,0 1-1 0 0,0-1 1 0 0,1 1 0 0 0,-1-1 0 0 0,-1-3 0 0 0,-2-4 65 0 0,0 0 0 0 0,0-1 1 0 0,1 1-1 0 0,1-1 0 0 0,-3-15 1 0 0,3 14-55 0 0,1 1 1 0 0,1 0 0 0 0,0-1 0 0 0,0 1 0 0 0,1-1-1 0 0,1 0 1 0 0,0 1 0 0 0,0-1 0 0 0,1 1 0 0 0,1 0-1 0 0,0 0 1 0 0,1 0 0 0 0,0 0 0 0 0,0 0 0 0 0,1 1-1 0 0,0-1 1 0 0,1 1 0 0 0,0 1 0 0 0,15-18 0 0 0,-4 8-188 0 0,0 1 1 0 0,1 1 0 0 0,1 1 0 0 0,0 0 0 0 0,1 1 0 0 0,38-20 0 0 0,-41 26 54 0 0,0 2 0 0 0,0 0 0 0 0,1 1 0 0 0,0 1 1 0 0,0 0-1 0 0,0 1 0 0 0,1 1 0 0 0,-1 1 0 0 0,31 0 0 0 0,-11 5 311 0 0,-2 2-1 0 0,1 0 1 0 0,0 3-1 0 0,-1 1 1 0 0,-1 2-1 0 0,36 15 1 0 0,-65-23-123 0 0,0-1 1 0 0,1 1 0 0 0,-2 1-1 0 0,1-1 1 0 0,0 1 0 0 0,-1 0-1 0 0,0 0 1 0 0,0 1 0 0 0,0-1-1 0 0,0 1 1 0 0,7 10 0 0 0,-10-12-74 0 0,0 0-1 0 0,-1 1 1 0 0,1-1 0 0 0,-1 1-1 0 0,0-1 1 0 0,1 1 0 0 0,-2-1 0 0 0,1 1-1 0 0,0 0 1 0 0,-1 0 0 0 0,1-1-1 0 0,-1 1 1 0 0,0 0 0 0 0,-1 0-1 0 0,1-1 1 0 0,0 1 0 0 0,-1 0 0 0 0,0 0-1 0 0,0-1 1 0 0,0 1 0 0 0,-1-1-1 0 0,-1 6 1 0 0,-2-2-1 0 0,1 1 0 0 0,-1-1 0 0 0,0 0 0 0 0,-1 0 0 0 0,1-1 0 0 0,-1 0 1 0 0,-1 0-1 0 0,1 0 0 0 0,-1-1 0 0 0,0 0 0 0 0,-11 6 0 0 0,-10 5-3 0 0,-52 19 1 0 0,54-24-16 0 0,-259 85-1895 0 0,219-76 750 0 0,33-12 51 0 0,11-5-4308 0 0,10-3-338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0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13 12439 0 0,'11'-13'4946'0'0,"-10"16"-3752"0"0,0 4-956 0 0,-1-1-1 0 0,1 1 0 0 0,-1-1 0 0 0,0 1 1 0 0,-1 0-1 0 0,0-1 0 0 0,0 1 1 0 0,0-1-1 0 0,-2 7 0 0 0,-25 62 921 0 0,17-48-749 0 0,-97 200 305 0 0,-20-9-244 0 0,54-102-443 0 0,-151 181-1 0 0,94-162-4 0 0,93-103-41 0 0,36-31-86 0 0,4-2-181 0 0,1 1 118 0 0,-1-1 1 0 0,0 0 0 0 0,0 0-1 0 0,-1-1 1 0 0,1 1-1 0 0,0 0 1 0 0,3-4-1 0 0,2 0-322 0 0,37-27-6306 0 0,-21 12 421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0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31 11519 0 0,'-3'-1'317'0'0,"-12"1"557"0"0,14 0-738 0 0,0 0-1 0 0,0 0 1 0 0,1 0 0 0 0,-1 0 0 0 0,0 0-1 0 0,0 0 1 0 0,1 0 0 0 0,-1 0-1 0 0,0 0 1 0 0,0 1 0 0 0,1-1 0 0 0,-1 0-1 0 0,0 0 1 0 0,1 1 0 0 0,-1-1-1 0 0,0 1 1 0 0,1-1 0 0 0,-2 2 0 0 0,2-2 95 0 0,0 0 1 0 0,1 1 0 0 0,-1-1 0 0 0,0 1 0 0 0,0-1 0 0 0,1 0 0 0 0,-1 1 0 0 0,0-1-1 0 0,1 0 1 0 0,-1 1 0 0 0,0-1 0 0 0,1 0 0 0 0,-1 1 0 0 0,0-1 0 0 0,1 0-1 0 0,-1 0 1 0 0,1 0 0 0 0,-1 1 0 0 0,0-1 0 0 0,1 0 0 0 0,0 0 0 0 0,21 7 4085 0 0,-10-5-5449 0 0,13-1 1591 0 0,-1-2-1 0 0,1 0 1 0 0,26-6 0 0 0,-25 3-255 0 0,277-19 637 0 0,-279 22-910 0 0,108-3-813 0 0,-44-2-3208 0 0,-52 3-3805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0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16871 0 0,'0'0'3088'0'0,"-1"2"-2668"0"0,-33 84 889 0 0,-30 64-150 0 0,-6-17-619 0 0,-171 241 0 0 0,214-338-531 0 0,-95 125 145 0 0,111-144-2 0 0,11-17-146 0 0,0 0 0 0 0,0 0-1 0 0,0 0 1 0 0,0 0-1 0 0,0 0 1 0 0,0 0-1 0 0,0 1 1 0 0,0-1-1 0 0,0 0 1 0 0,0 0 0 0 0,0 0-1 0 0,0 0 1 0 0,0 0-1 0 0,0 0 1 0 0,0 0-1 0 0,0 0 1 0 0,1 0-1 0 0,-1 1 1 0 0,0-1-1 0 0,0 0 1 0 0,0 0 0 0 0,0 0-1 0 0,0 0 1 0 0,0 0-1 0 0,0 0 1 0 0,0 0-1 0 0,0 0 1 0 0,0 0-1 0 0,1 0 1 0 0,-1 0 0 0 0,0 0-1 0 0,0 0 1 0 0,0 0-1 0 0,0 0 1 0 0,0 0-1 0 0,0 0 1 0 0,0 0-1 0 0,0 0 1 0 0,1 0-1 0 0,-1 0 1 0 0,0 0 0 0 0,0 0-1 0 0,0 0 1 0 0,0 0-1 0 0,0 0 1 0 0,0 0-1 0 0,0 0 1 0 0,0 0-1 0 0,1 0 1 0 0,-1 0-1 0 0,0 0 1 0 0,0 0 0 0 0,0 0-1 0 0,0 0 1 0 0,0 0-1 0 0,0 0 1 0 0,0 0-1 0 0,0 0 1 0 0,0-1-1 0 0,0 1 1 0 0,1 0 0 0 0,-1 0-1 0 0,0 0 1 0 0,30-19 641 0 0,-17 10-685 0 0,54-34 105 0 0,68-40-654 0 0,-109 69 357 0 0,0 2 0 0 0,0 1 0 0 0,43-12 0 0 0,-45 19 338 0 0,-22 4 124 0 0,-2 2-65 0 0,1 10-34 0 0,-2-1 1 0 0,1 1-1 0 0,-2-1 1 0 0,1 1-1 0 0,-2-1 1 0 0,-4 17-1 0 0,2-12-66 0 0,1 0 1 0 0,-2 30-1 0 0,5-35-51 0 0,2-1 0 0 0,-1 0 0 0 0,1 0 1 0 0,4 17-1 0 0,-3-22-43 0 0,-1 0 1 0 0,1-1-1 0 0,0 1 1 0 0,0 0-1 0 0,0 0 1 0 0,1-1-1 0 0,-1 0 1 0 0,1 1-1 0 0,0-1 1 0 0,0 0-1 0 0,5 4 0 0 0,1-1-1308 0 0,2-3-4417 0 0,-1-2-2030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0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54 2759 0 0,'1'-1'207'0'0,"5"-7"-463"0"0,12-14 2077 0 0,-1-1 10126 0 0,-29 29-10572 0 0,-11 7-763 0 0,1 0 0 0 0,0 2 0 0 0,-32 27 0 0 0,-52 61-302 0 0,100-96-304 0 0,-4 2 19 0 0,1 2-1 0 0,0-1 1 0 0,0 1 0 0 0,1 1-1 0 0,-9 16 1 0 0,8-5 129 0 0,10-13-60 0 0,0-5-26 0 0,-1-3-36 0 0,1 0 0 0 0,-1 1 0 0 0,1-1 0 0 0,0 0 0 0 0,0 0 1 0 0,-1 1-1 0 0,2-1 0 0 0,-1 0 0 0 0,0 0 0 0 0,0 0 0 0 0,1 0 1 0 0,-1 0-1 0 0,1-1 0 0 0,-1 1 0 0 0,1 0 0 0 0,3 2 0 0 0,-2-2 16 0 0,1 0 0 0 0,-1 0-1 0 0,1 0 1 0 0,0-1-1 0 0,-1 1 1 0 0,1-1-1 0 0,0 0 1 0 0,8 1 0 0 0,1-1 112 0 0,0 0-1 0 0,1-1 1 0 0,-1-1 0 0 0,25-4 0 0 0,-9-1 274 0 0,50-19 0 0 0,-35 10-179 0 0,-36 12-237 0 0,-1 0-1 0 0,1 0 1 0 0,-1 0 0 0 0,0-1 0 0 0,0 0 0 0 0,0-1-1 0 0,-1 1 1 0 0,0-1 0 0 0,1-1 0 0 0,-2 1 0 0 0,7-8 0 0 0,-10 10-25 0 0,0 1 1 0 0,0-1 0 0 0,0 0 0 0 0,0 0 0 0 0,-1 0 0 0 0,1 0 0 0 0,-1 0-1 0 0,0 0 1 0 0,0 0 0 0 0,0-1 0 0 0,-1 1 0 0 0,1 0 0 0 0,-1 0-1 0 0,1-1 1 0 0,-1 1 0 0 0,0 0 0 0 0,0-1 0 0 0,-1 1 0 0 0,1 0 0 0 0,-1-1-1 0 0,0 1 1 0 0,0 0 0 0 0,0 0 0 0 0,0 0 0 0 0,0 0 0 0 0,-1 0 0 0 0,1 0-1 0 0,-1 0 1 0 0,-2-4 0 0 0,-4-4-226 0 0,1 1 0 0 0,-2 0 0 0 0,1 0 0 0 0,-2 0 0 0 0,1 1 0 0 0,-1 0 0 0 0,0 1 0 0 0,-1 1 0 0 0,0-1 0 0 0,-19-9 0 0 0,27 16 157 0 0,0 0 0 0 0,0 0-1 0 0,0 1 1 0 0,0-1 0 0 0,0 0-1 0 0,0 1 1 0 0,0 0 0 0 0,0 0-1 0 0,0 0 1 0 0,0 0 0 0 0,0 0-1 0 0,0 0 1 0 0,0 1 0 0 0,0 0-1 0 0,-5 1 1 0 0,6-1-502 0 0,2 0-139 0 0,-3 16-5124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0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602 543 14191 0 0,'0'0'4095'0'0,"1"-1"-3471"0"0,23-21 461 0 0,-1-1 0 0 0,33-43-1 0 0,-20 19-1043 0 0,-3-1-1 0 0,44-86 1 0 0,-68 118-192 0 0,-2 0 1 0 0,0 0-1 0 0,0-1 0 0 0,-2 0 1 0 0,0 0-1 0 0,4-34 0 0 0,-9 48 73 0 0,1 1 0 0 0,-1 0 0 0 0,-1-1 0 0 0,1 1 0 0 0,0 0 0 0 0,-1 0 0 0 0,1-1 0 0 0,-1 1 0 0 0,1 0 0 0 0,-1 0 0 0 0,0-1 0 0 0,0 1 0 0 0,0 0 0 0 0,0 0-1 0 0,-1 0 1 0 0,1 0 0 0 0,-3-3 0 0 0,2 4 41 0 0,1 0 1 0 0,0 1-1 0 0,0-1 0 0 0,-1 0 0 0 0,1 0 0 0 0,-1 1 0 0 0,1-1 0 0 0,0 1 0 0 0,-1-1 1 0 0,1 1-1 0 0,-1 0 0 0 0,1-1 0 0 0,-1 1 0 0 0,0 0 0 0 0,1 0 0 0 0,-1 0 0 0 0,1 0 1 0 0,-1 0-1 0 0,1 1 0 0 0,-1-1 0 0 0,1 0 0 0 0,-1 1 0 0 0,1-1 0 0 0,-1 1 0 0 0,1-1 1 0 0,0 1-1 0 0,-3 1 0 0 0,-10 7-21 0 0,0 0 0 0 0,0 1 0 0 0,2 0 0 0 0,-1 1 0 0 0,1 1 0 0 0,1 0 0 0 0,0 0 1 0 0,-12 18-1 0 0,-2 7 234 0 0,-36 73 1 0 0,-65 166 643 0 0,123-270-803 0 0,-129 330 581 0 0,114-288-428 0 0,13-33-123 0 0,-1 0-1 0 0,-1 0 0 0 0,-1 0 1 0 0,0-1-1 0 0,-1 0 0 0 0,0 0 1 0 0,-1-1-1 0 0,-1-1 0 0 0,0 0 1 0 0,0 0-1 0 0,-2-1 0 0 0,-22 17 1 0 0,-128 80 170 0 0,128-90-206 0 0,22-12-20 0 0,12-5-55 0 0,12-8-3814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0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10135 0 0,'0'0'8922'0'0,"3"-1"-7744"0"0,169-35 3510 0 0,52-14-2779 0 0,-110 26-1433 0 0,57-16-3401 0 0,-154 35 1437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1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513 223 2303 0 0,'0'0'102'0'0,"0"2"-1"0"0,-3 25-421 0 0,-5 3 3749 0 0,-14 28 5941 0 0,12-35-2469 0 0,12-24-6881 0 0,-1-1 1 0 0,0 1-1 0 0,0-1 0 0 0,1 1 1 0 0,-1-1-1 0 0,0 1 0 0 0,0-1 1 0 0,1-2-1 0 0,-1 2-10 0 0,5-11-46 0 0,1 1-1 0 0,-2-1 1 0 0,0 0 0 0 0,-1-1-1 0 0,5-20 1 0 0,-4 4-103 0 0,2-46 0 0 0,-6 64-64 0 0,-1-1-1 0 0,0 0 0 0 0,-1 0 1 0 0,0 0-1 0 0,-1 0 0 0 0,-7-24 1 0 0,8 35 158 0 0,0 1 1 0 0,1-1 0 0 0,-1 1-1 0 0,0-1 1 0 0,1 1-1 0 0,-1 0 1 0 0,0 0-1 0 0,0-1 1 0 0,0 1-1 0 0,0 0 1 0 0,0 0 0 0 0,-1 0-1 0 0,1 0 1 0 0,0 0-1 0 0,0 0 1 0 0,-1 0-1 0 0,1 1 1 0 0,0-1 0 0 0,-1 0-1 0 0,-2 0 1 0 0,1 0 5 0 0,0 1 0 0 0,1 0 1 0 0,-1-1-1 0 0,0 1 0 0 0,0 1 0 0 0,0-1 1 0 0,1 0-1 0 0,-1 1 0 0 0,0-1 1 0 0,-5 3-1 0 0,-2 1 44 0 0,1 0 1 0 0,-1 1-1 0 0,1 0 0 0 0,0 1 1 0 0,-9 7-1 0 0,-18 16 143 0 0,1 2 0 0 0,-41 48-1 0 0,-52 78 72 0 0,103-125-48 0 0,2 1 1 0 0,-30 59-1 0 0,50-86-147 0 0,0 0-1 0 0,1 0 0 0 0,0 0 1 0 0,0 0-1 0 0,1 1 1 0 0,0-1-1 0 0,0 0 0 0 0,0 1 1 0 0,1-1-1 0 0,0 11 1 0 0,0-14-12 0 0,1 0 1 0 0,-1-1 0 0 0,1 1 0 0 0,0 0 0 0 0,0-1-1 0 0,0 1 1 0 0,0-1 0 0 0,0 1 0 0 0,0-1 0 0 0,0 0-1 0 0,1 0 1 0 0,0 1 0 0 0,-1-1 0 0 0,1 0 0 0 0,0 0 0 0 0,0 0-1 0 0,0-1 1 0 0,0 1 0 0 0,0 0 0 0 0,0-1 0 0 0,1 1-1 0 0,-1-1 1 0 0,0 0 0 0 0,1 0 0 0 0,-1 0 0 0 0,1 0-1 0 0,4 1 1 0 0,4 0 19 0 0,-1-1 0 0 0,1 1 0 0 0,0-2 0 0 0,0 1 0 0 0,0-2 0 0 0,0 0 0 0 0,0 0 0 0 0,15-4 0 0 0,11-4 52 0 0,38-16 1 0 0,-51 16-22 0 0,-14 6-43 0 0,99-39 121 0 0,-94 35-176 0 0,1-1 0 0 0,-1-1 0 0 0,-1 0 1 0 0,23-18-1 0 0,-34 24 28 0 0,0 1 0 0 0,-1-1 0 0 0,1 0 0 0 0,-1 0 0 0 0,0 0 0 0 0,1 0 0 0 0,-2 0 0 0 0,1 0 0 0 0,0 0 0 0 0,-1-1 0 0 0,1 1 0 0 0,-1-1 0 0 0,2-5 0 0 0,-3 6 14 0 0,0 0-1 0 0,0 0 1 0 0,0 1-1 0 0,0-1 1 0 0,0 0-1 0 0,0 0 0 0 0,-1 0 1 0 0,1 1-1 0 0,-1-1 1 0 0,0 0-1 0 0,0 1 1 0 0,0-1-1 0 0,0 1 1 0 0,0-1-1 0 0,-1 1 1 0 0,1-1-1 0 0,-1 1 1 0 0,-2-4-1 0 0,3 5-8 0 0,0 0 1 0 0,0 0-1 0 0,0 0 0 0 0,0 0 1 0 0,0 0-1 0 0,0 1 0 0 0,-1-1 1 0 0,1 0-1 0 0,0 0 0 0 0,0 1 0 0 0,0-1 1 0 0,-1 1-1 0 0,1-1 0 0 0,0 1 1 0 0,-1-1-1 0 0,1 1 0 0 0,0 0 0 0 0,-1 0 1 0 0,1 0-1 0 0,-3 0 0 0 0,2 0-15 0 0,-1 0-1 0 0,1 1 0 0 0,0 0 0 0 0,0-1 0 0 0,-1 1 1 0 0,1 0-1 0 0,0 0 0 0 0,0 1 0 0 0,0-1 1 0 0,0 0-1 0 0,-2 2 0 0 0,-4 4-28 0 0,1 0 0 0 0,0 1 0 0 0,0-1-1 0 0,-7 13 1 0 0,9-13 28 0 0,1 0 0 0 0,0 1 0 0 0,0 0 0 0 0,0-1 0 0 0,1 2 0 0 0,1-1 0 0 0,-4 15 0 0 0,6-21-50 0 0,1-1 4 0 0,1 3-283 0 0,0-1 0 0 0,1 0 0 0 0,0 0 0 0 0,0 0 0 0 0,0 0 0 0 0,5 3 0 0 0,2 0-960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1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548 303 9215 0 0,'2'-1'707'0'0,"16"-5"468"0"0,1 1-1 0 0,0 0 1 0 0,0 1-1 0 0,0 1 1 0 0,21 0-1 0 0,23-4 99 0 0,-59 6-1110 0 0,0 1 0 0 0,0-1 0 0 0,0 0 0 0 0,0-1 0 0 0,0 1 0 0 0,-1-1 1 0 0,1 0-1 0 0,0 0 0 0 0,-1 0 0 0 0,1 0 0 0 0,3-4 0 0 0,-5 5-50 0 0,0-1-1 0 0,-1 0 1 0 0,1 0-1 0 0,0 0 1 0 0,-1 0-1 0 0,0 0 1 0 0,1 0-1 0 0,-1-1 1 0 0,0 1-1 0 0,0 0 1 0 0,-1-1 0 0 0,1 1-1 0 0,0-1 1 0 0,-1 1-1 0 0,1-1 1 0 0,-1 1-1 0 0,0-1 1 0 0,0 1-1 0 0,0-5 1 0 0,-1-2-111 0 0,-1-1 0 0 0,0 0 0 0 0,0 1 0 0 0,-1-1 1 0 0,0 1-1 0 0,-1 0 0 0 0,0 0 0 0 0,0 0 0 0 0,-1 1 0 0 0,0-1 1 0 0,-1 1-1 0 0,0 0 0 0 0,0 1 0 0 0,0 0 0 0 0,-1 0 0 0 0,0 0 1 0 0,-1 0-1 0 0,1 1 0 0 0,-1 1 0 0 0,-1-1 0 0 0,1 1 0 0 0,-1 1 1 0 0,-14-7-1 0 0,15 9-124 0 0,1 0 0 0 0,-1 1 1 0 0,1-1-1 0 0,-1 2 0 0 0,0-1 0 0 0,0 1 0 0 0,1 0 1 0 0,-1 0-1 0 0,0 1 0 0 0,1 0 0 0 0,-1 1 1 0 0,1 0-1 0 0,-1 0 0 0 0,-9 4 0 0 0,1 1-25 0 0,0 0 0 0 0,1 2-1 0 0,0-1 1 0 0,0 2 0 0 0,-16 13-1 0 0,13-8 106 0 0,1 1 1 0 0,0 1-1 0 0,-20 25 0 0 0,29-31 61 0 0,0 1 0 0 0,0 0 0 0 0,1 0 0 0 0,1 0 0 0 0,0 1 0 0 0,1-1 0 0 0,-5 16 1 0 0,9-25 8 0 0,0 1 0 0 0,1 0 0 0 0,-1 0 1 0 0,1 0-1 0 0,-1 0 0 0 0,1 0 1 0 0,1 0-1 0 0,-1 0 0 0 0,0 0 0 0 0,1 0 1 0 0,1 5-1 0 0,-1-7-10 0 0,0 0 0 0 0,0 0 0 0 0,-1-1 0 0 0,1 1 0 0 0,1-1 0 0 0,-1 1 0 0 0,0-1 0 0 0,0 1 0 0 0,0-1 0 0 0,1 0 0 0 0,-1 1 0 0 0,1-1 0 0 0,-1 0 0 0 0,1 0 0 0 0,-1 0 0 0 0,1 0-1 0 0,0 0 1 0 0,0-1 0 0 0,-1 1 0 0 0,1 0 0 0 0,0-1 0 0 0,0 1 0 0 0,0-1 0 0 0,-1 0 0 0 0,4 1 0 0 0,6-1 34 0 0,-1 0 0 0 0,0 0-1 0 0,0-1 1 0 0,0 0 0 0 0,1-1-1 0 0,11-4 1 0 0,61-23 30 0 0,-60 20-38 0 0,19-7-77 0 0,76-31-121 0 0,-95 36-130 0 0,-1 0 0 0 0,41-29-1 0 0,-62 39 141 0 0,-2 1 1 0 0,-1-1 133 0 0,1 1 0 0 0,-1 0 0 0 0,1-1 0 0 0,-1 1 0 0 0,1 0 1 0 0,-1 0-1 0 0,1 0 0 0 0,0 0 0 0 0,-1 0 0 0 0,1 0 0 0 0,-1 1 0 0 0,1-1 0 0 0,-2 1 0 0 0,-22 9 4 0 0,17-7-6 0 0,-7 4 28 0 0,1 0-1 0 0,0 1 0 0 0,1 1 1 0 0,0 0-1 0 0,0 1 1 0 0,1 0-1 0 0,0 1 1 0 0,1 0-1 0 0,0 1 0 0 0,1 1 1 0 0,-9 13-1 0 0,4-3 19 0 0,1 1 0 0 0,0 1 0 0 0,2 0 0 0 0,1 1-1 0 0,-11 39 1 0 0,-18 112-80 0 0,9-34-78 0 0,-17 29-98 0 0,-89 204 1 0 0,121-334 415 0 0,-58 128 249 0 0,57-137 192 0 0,-1 0-1 0 0,-43 57 1 0 0,39-67 405 0 0,20-22 56 0 0,-1-1-376 0 0,3 0-695 0 0,-1 1 0 0 0,1-1 0 0 0,-1 0 0 0 0,1 0 0 0 0,0 0 0 0 0,-1 0 0 0 0,1 0 0 0 0,-1 0 0 0 0,1 0 0 0 0,-1 0 0 0 0,1 0 0 0 0,0 0-1 0 0,-1 0 1 0 0,1 0 0 0 0,-1-1 0 0 0,1 1 0 0 0,-1 0 0 0 0,1 0 0 0 0,0 0 0 0 0,-1 0 0 0 0,1-1 0 0 0,0 1 0 0 0,-1-1 0 0 0,-1-2 43 0 0,0-1 0 0 0,1 0 0 0 0,0 1-1 0 0,0-1 1 0 0,0 0 0 0 0,0 0 0 0 0,1 0 0 0 0,0 0 0 0 0,-1 0 0 0 0,1 0 0 0 0,1 0 0 0 0,-1 0 0 0 0,2-5 0 0 0,1-9 18 0 0,11-29 1 0 0,-7 25 3 0 0,54-196-949 0 0,-11-4-3537 0 0,-41 173 2569 0 0,-3 2-48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1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379 317 12407 0 0,'0'0'1126'0'0,"1"2"-929"0"0,9 26 7831 0 0,-9-29-7931 0 0,2-4-71 0 0,0 0 0 0 0,0-1 1 0 0,0 1-1 0 0,-1-1 0 0 0,0 0 0 0 0,0 1 0 0 0,2-9 0 0 0,5-49-29 0 0,-5 34 53 0 0,1 2-399 0 0,-2 0 1 0 0,-1 0-1 0 0,-1-1 0 0 0,-3-30 0 0 0,2 56 277 0 0,0 1-1 0 0,0-1 1 0 0,-1 0 0 0 0,1 0-1 0 0,0 1 1 0 0,-1-1-1 0 0,1 1 1 0 0,-1-1-1 0 0,0 0 1 0 0,0 1 0 0 0,1-1-1 0 0,-1 1 1 0 0,0 0-1 0 0,0-1 1 0 0,0 1 0 0 0,-1 0-1 0 0,1-1 1 0 0,-3-1-1 0 0,3 2 20 0 0,-1 1 1 0 0,1-1-1 0 0,-1 1 0 0 0,1 0 0 0 0,-1-1 0 0 0,1 1 0 0 0,-1 0 0 0 0,0 0 0 0 0,1 0 0 0 0,-1 0 1 0 0,0 0-1 0 0,1 0 0 0 0,-1 1 0 0 0,1-1 0 0 0,-1 0 0 0 0,1 1 0 0 0,-1-1 0 0 0,0 1 0 0 0,1 0 0 0 0,-2 1 1 0 0,-13 7-18 0 0,0 0 0 0 0,1 2 0 0 0,1 0 0 0 0,0 1 0 0 0,-15 15 0 0 0,3-3 63 0 0,6-5 130 0 0,-108 103 401 0 0,112-104-315 0 0,0 1 1 0 0,2 0 0 0 0,0 1 0 0 0,1 1-1 0 0,-13 27 1 0 0,25-45-134 0 0,-1 1 0 0 0,1-1 0 0 0,0 1 0 0 0,0-1 0 0 0,0 1 0 0 0,1 0-1 0 0,0-1 1 0 0,-1 1 0 0 0,1 0 0 0 0,0-1 0 0 0,2 8 0 0 0,-2-9-42 0 0,0 0-1 0 0,1 0 1 0 0,-1-1 0 0 0,1 1 0 0 0,0 0 0 0 0,0-1-1 0 0,-1 1 1 0 0,1-1 0 0 0,0 1 0 0 0,0-1-1 0 0,1 1 1 0 0,-1-1 0 0 0,0 1 0 0 0,0-1 0 0 0,1 0-1 0 0,-1 0 1 0 0,1 0 0 0 0,-1 0 0 0 0,1 0-1 0 0,-1 0 1 0 0,1 0 0 0 0,0 0 0 0 0,-1-1 0 0 0,1 1-1 0 0,0-1 1 0 0,2 1 0 0 0,5 1 50 0 0,1-1 0 0 0,0-1 0 0 0,0 0 1 0 0,0 0-1 0 0,0 0 0 0 0,0-2 0 0 0,12-2 0 0 0,67-22 281 0 0,-70 20-352 0 0,0-2 0 0 0,0 0-1 0 0,-1-1 1 0 0,18-13 0 0 0,-26 15-37 0 0,0 0 1 0 0,-1-1 0 0 0,0 0-1 0 0,0-1 1 0 0,-1 0 0 0 0,0 0-1 0 0,-1-1 1 0 0,7-11 0 0 0,16-33-124 0 0,-29 52 75 0 0,-1 4-330 0 0,1 0 383 0 0,-1 0 0 0 0,0 1 1 0 0,-1-1-1 0 0,1 0 1 0 0,0 0-1 0 0,-1 0 1 0 0,1 0-1 0 0,-1 0 1 0 0,1 0-1 0 0,-2 3 0 0 0,1-2-14 0 0,-27 65 45 0 0,2-3 248 0 0,23-56-768 0 0,0 0 0 0 0,1 0 0 0 0,0 0 0 0 0,1 0 0 0 0,-1 14 0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1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42 383 6447 0 0,'13'-15'13992'0'0,"-13"17"-13776"0"0,0-1 0 0 0,1 1 0 0 0,-1 0 0 0 0,0-1-1 0 0,0 1 1 0 0,-1-1 0 0 0,1 1 0 0 0,0-1 0 0 0,-1 4 0 0 0,0-2 62 0 0,-3 16 308 0 0,0-1 0 0 0,-15 35 0 0 0,5-14-460 0 0,13-35-318 0 0,-2 4 210 0 0,1 0 0 0 0,-1 1 0 0 0,0 9-1 0 0,4 0-3403 0 0</inkml:trace>
  <inkml:trace contextRef="#ctx0" brushRef="#br0" timeOffset="1">436 0 5527 0 0,'0'0'584'0'0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0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13 5527 0 0,'10'-12'2901'0'0,"-14"17"-1254"0"0,-50 64 3882 0 0,-8 9-5243 0 0,40-50-52 0 0,0 1 153 0 0,-29 47 0 0 0,-32 102 669 0 0,15 7-732 0 0,61-164-309 0 0,0 1-3 0 0,-1-1 1 0 0,-2 0-1 0 0,0 0 1 0 0,-1-1 0 0 0,-1 0-1 0 0,0-1 1 0 0,-2 0-1 0 0,0-1 1 0 0,-1-1 0 0 0,-25 22-1 0 0,5-11 64 0 0,-59 35 1 0 0,0 0-979 0 0,92-62-10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1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37 326 4607 0 0,'0'0'354'0'0,"-2"1"-233"0"0,-17 10 851 0 0,4-4 11188 0 0,16-9-11552 0 0,5-7-296 0 0,1-1 0 0 0,0 1 0 0 0,0 0 0 0 0,1 0 0 0 0,16-12 0 0 0,9-12-236 0 0,1-4-241 0 0,2 2-1 0 0,2 2 1 0 0,0 1 0 0 0,63-39-1 0 0,-92 66 220 0 0,0-1 1 0 0,0 1-1 0 0,1 1 0 0 0,0 0 1 0 0,0 0-1 0 0,11-2 0 0 0,-20 6 4 0 0,0 1-1 0 0,0-1 1 0 0,0 0 0 0 0,0 1-1 0 0,0-1 1 0 0,-1 1 0 0 0,1 0-1 0 0,0-1 1 0 0,0 1 0 0 0,0 0-1 0 0,-1-1 1 0 0,1 1-1 0 0,0 0 1 0 0,-1 0 0 0 0,1 0-1 0 0,-1 0 1 0 0,1-1 0 0 0,-1 1-1 0 0,1 0 1 0 0,-1 0 0 0 0,1 1-1 0 0,0 2 46 0 0,0 0 0 0 0,0 1 0 0 0,0-1 0 0 0,-1 0 0 0 0,1 0 0 0 0,-1 0 0 0 0,0 1 0 0 0,0-1 0 0 0,-1 0 0 0 0,0 5 0 0 0,-12 46 447 0 0,7-34-362 0 0,0 1-108 0 0,0 1 114 0 0,-5 36 1 0 0,10-51-342 0 0,1 0-1 0 0,0 0 0 0 0,0 0 0 0 0,1 0 1 0 0,0 0-1 0 0,0 0 0 0 0,1 0 1 0 0,3 11-1 0 0,-3-14-415 0 0,4 13-1379 0 0,-1-8-3512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1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24 15695 0 0,'0'0'719'0'0,"1"-1"-20"0"0,-1 0-148 0 0,1-1 1 0 0,-1 0-1 0 0,0 1 1 0 0,0-1 0 0 0,1 1-1 0 0,-1-1 1 0 0,0 0 0 0 0,-1-2-1 0 0,1 3-480 0 0,0 1 0 0 0,0 0 0 0 0,0 0 0 0 0,0-1 0 0 0,0 1 0 0 0,0 0 0 0 0,-1 0 0 0 0,1-1 0 0 0,0 1 0 0 0,0 0 0 0 0,0 0 0 0 0,0 0 0 0 0,0-1 0 0 0,-1 1 0 0 0,1 0 0 0 0,0 0 0 0 0,0 0 0 0 0,0 0 0 0 0,-1 0 0 0 0,1-1 0 0 0,0 1 0 0 0,0 0 0 0 0,-1 0 0 0 0,1 0 1 0 0,0 0-1 0 0,0 0 0 0 0,-1 0 0 0 0,1 0 0 0 0,0 0 0 0 0,0 0 0 0 0,-1 0 0 0 0,-1 0-45 0 0,0 1-1 0 0,0 0 1 0 0,0-1 0 0 0,0 1 0 0 0,0 0 0 0 0,0 0 0 0 0,0 0 0 0 0,-3 3 0 0 0,-2 2-197 0 0,0 0-1 0 0,0 1 1 0 0,0 0-1 0 0,-9 12 1 0 0,-1 2-309 0 0,-4 3-403 0 0,2 0 0 0 0,-30 51 0 0 0,47-72 818 0 0,1-1 1 0 0,-1 1-1 0 0,1 0 1 0 0,0 0-1 0 0,0-1 1 0 0,0 1-1 0 0,0 0 1 0 0,1 0 0 0 0,-1 0-1 0 0,1 0 1 0 0,0 0-1 0 0,0 6 1 0 0,0-7-6 0 0,1 0 1 0 0,0 0-1 0 0,-1 0 1 0 0,1 0 0 0 0,0 0-1 0 0,0 0 1 0 0,0 0-1 0 0,0 0 1 0 0,0 0-1 0 0,1-1 1 0 0,-1 1-1 0 0,0 0 1 0 0,1-1-1 0 0,-1 1 1 0 0,1-1 0 0 0,0 0-1 0 0,0 1 1 0 0,2 0-1 0 0,53 29-668 0 0,-33-18 586 0 0,27 18 1 0 0,-44-26 230 0 0,0 0 1 0 0,0 1-1 0 0,-1 0 0 0 0,1 0 1 0 0,-2 0-1 0 0,1 1 0 0 0,9 14 1 0 0,-13-17 184 0 0,0 0 1 0 0,0 0 0 0 0,0 1-1 0 0,0-1 1 0 0,-1 1 0 0 0,1-1-1 0 0,-1 1 1 0 0,0-1-1 0 0,-1 1 1 0 0,1 0 0 0 0,-1 0-1 0 0,0-1 1 0 0,0 1 0 0 0,-1 0-1 0 0,0 6 1 0 0,-1-5-131 0 0,0 0-1 0 0,0 1 1 0 0,-1-1-1 0 0,0 0 1 0 0,0 0 0 0 0,0 0-1 0 0,-1 0 1 0 0,1-1-1 0 0,-9 10 1 0 0,0-4-177 0 0,1 0 0 0 0,-1-1 1 0 0,-1 0-1 0 0,0-1 0 0 0,0 0 0 0 0,-1-1 0 0 0,0 0 1 0 0,-19 6-1 0 0,27-11 28 0 0,-1-2 0 0 0,1 1 0 0 0,-1-1 1 0 0,0 0-1 0 0,1 0 0 0 0,-1-1 0 0 0,0 1 0 0 0,0-2 1 0 0,1 1-1 0 0,-1-1 0 0 0,0 0 0 0 0,1 0 0 0 0,-1-1 1 0 0,1 0-1 0 0,0 0 0 0 0,-1 0 0 0 0,1-1 0 0 0,-9-5 0 0 0,10 5 5 0 0,0 0-1 0 0,0-1 0 0 0,0 1 1 0 0,0-1-1 0 0,1-1 0 0 0,0 1 0 0 0,0 0 1 0 0,0-1-1 0 0,0 0 0 0 0,1 0 0 0 0,0 0 1 0 0,0 0-1 0 0,0-1 0 0 0,0 1 1 0 0,1-1-1 0 0,0 1 0 0 0,0-1 0 0 0,1 0 1 0 0,-1 0-1 0 0,0-11 0 0 0,3 11-276 0 0,-1 0 1 0 0,1 0-1 0 0,0 0 0 0 0,1 0 0 0 0,0 0 1 0 0,0 0-1 0 0,0 0 0 0 0,0 1 0 0 0,1-1 1 0 0,0 1-1 0 0,0 0 0 0 0,5-7 0 0 0,8-9-6673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1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52 17135 0 0,'4'-7'523'0'0,"0"1"-277"0"0,0 0-1 0 0,0 0 1 0 0,0 0-1 0 0,0 0 1 0 0,8-6-1 0 0,-10 11 478 0 0,-1 0 560 0 0,0 1-1158 0 0,0 0 0 0 0,-1 0 0 0 0,1 0 0 0 0,-1-1 0 0 0,1 1 0 0 0,-1 0 0 0 0,1 0 0 0 0,0 0 0 0 0,-1 0 0 0 0,1 0 0 0 0,-1 0 0 0 0,1 0 0 0 0,0 0 0 0 0,-1 1 0 0 0,2-1-1 0 0,0 2-79 0 0,0 0 0 0 0,0 0 0 0 0,0 0 0 0 0,0 0 0 0 0,-1 0-1 0 0,1 0 1 0 0,0 1 0 0 0,-1-1 0 0 0,0 1 0 0 0,0-1 0 0 0,0 1 0 0 0,0-1-1 0 0,1 5 1 0 0,-1-1-2 0 0,0-1 0 0 0,-1 0-1 0 0,1 1 1 0 0,-1-1 0 0 0,0 0-1 0 0,-2 10 1 0 0,-2 2 33 0 0,0-1-1 0 0,-1 1 1 0 0,-11 24 0 0 0,-8 12 93 0 0,-37 58 1 0 0,-40 47-66 0 0,20-32-74 0 0,-153 279-1025 0 0,213-369 798 0 0,-30 58-1299 0 0,50-92 584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1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17447 0 0,'0'0'2652'0'0,"2"0"-1813"0"0,62-15 1892 0 0,66-7 0 0 0,-63 12-2076 0 0,81-18 287 0 0,-41 6-605 0 0,165-22-1005 0 0,-270 43-208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1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15 7367 0 0,'2'-1'568'0'0,"17"-13"6138"0"0,-16 15-4616 0 0,-3-1-2015 0 0,1 0-1 0 0,0 0 0 0 0,-1 0 0 0 0,1 0 1 0 0,0 0-1 0 0,-1 1 0 0 0,1-1 0 0 0,0 0 1 0 0,-1 0-1 0 0,1 1 0 0 0,-1-1 0 0 0,1 0 1 0 0,-1 1-1 0 0,1-1 0 0 0,-1 1 0 0 0,1-1 1 0 0,-1 1-1 0 0,1-1 0 0 0,-1 1 0 0 0,1-1 1 0 0,-1 1-1 0 0,0-1 0 0 0,1 1 0 0 0,-1-1 1 0 0,0 2-1 0 0,1-1 1 0 0,-1 1 1 0 0,0-1-1 0 0,1 1 0 0 0,-1 0 1 0 0,0-1-1 0 0,0 1 1 0 0,0 0-1 0 0,-1-1 0 0 0,1 1 1 0 0,-1 1-1 0 0,-1 5 114 0 0,0-1 0 0 0,-1 0 0 0 0,-6 13 0 0 0,-42 69 1057 0 0,-30 61-197 0 0,-41 87-848 0 0,75-148-193 0 0,21-43 5 0 0,-40 54 0 0 0,-39 35-752 0 0,89-114 428 0 0,12-15 250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1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11 7831 0 0,'2'-11'11896'0'0,"-3"13"-10652"0"0,-99 195 226 0 0,16-26-624 0 0,7-36-805 0 0,-42 76 111 0 0,19 8-41 0 0,71-134 28 0 0,-12 32 159 0 0,37-107-287 0 0,4-9-69 0 0,0 0 1 0 0,0-1-1 0 0,-1 1 1 0 0,1 0-1 0 0,0-1 0 0 0,-1 1 1 0 0,1 0-1 0 0,0-1 0 0 0,-1 1 1 0 0,1-1-1 0 0,-1 1 1 0 0,1-1-1 0 0,-1 1 0 0 0,1-1 1 0 0,-1 1-1 0 0,1-1 0 0 0,-1 1 1 0 0,0-1-1 0 0,1 0 0 0 0,-1 1 1 0 0,0-1-1 0 0,1 0 1 0 0,-1 0-1 0 0,0 1 0 0 0,1-1 1 0 0,-1 0-1 0 0,0 0 0 0 0,1 0 1 0 0,-1 0-1 0 0,0 0 0 0 0,0 0 1 0 0,1 0-1 0 0,-1 0 1 0 0,0 0-1 0 0,1 0 0 0 0,-1 0 1 0 0,0 0-1 0 0,1-1 0 0 0,-1 1 1 0 0,0 0-1 0 0,1-1 0 0 0,-1 1 1 0 0,0 0-1 0 0,1-1 1 0 0,-1 1-1 0 0,1-1 0 0 0,-1 1 1 0 0,0 0-1 0 0,1-1 0 0 0,-1-1 1 0 0,0 2-50 0 0,-8-8-1428 0 0,1-2-268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16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18367 0 0,'0'0'2052'0'0,"2"0"-1548"0"0,6 2-122 0 0,0 0 1 0 0,-1-1-1 0 0,1 0 0 0 0,0 0 0 0 0,11-1 1 0 0,44-4 539 0 0,-45 2-641 0 0,132-17 808 0 0,-33 3-811 0 0,-39 3-357 0 0,25-1-3687 0 0,-90 14 2290 0 0,-1 1-191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1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6911 0 0,'0'0'623'0'0,"-9"2"1644"0"0,4 0-801 0 0,0 0 0 0 0,0 1 0 0 0,-1-1 0 0 0,-6 6 0 0 0,-18 18 766 0 0,-21 35-2468 0 0,41-49 967 0 0,-2 4-539 0 0,1-3-103 0 0,1 0 1 0 0,0 2 0 0 0,-12 21 0 0 0,20-32-57 0 0,1-1 1 0 0,-1 1-1 0 0,1 0 1 0 0,0 0-1 0 0,0 0 1 0 0,0-1-1 0 0,0 1 1 0 0,0 0-1 0 0,1 0 1 0 0,0 0-1 0 0,0 0 1 0 0,0 0-1 0 0,0 0 1 0 0,1 0-1 0 0,0 0 1 0 0,-1 0-1 0 0,1 0 1 0 0,1 0-1 0 0,-1 0 1 0 0,3 5 0 0 0,-2-7 27 0 0,-1 0 1 0 0,1 1 0 0 0,0-1 0 0 0,0 0 0 0 0,0 0 0 0 0,0 0 0 0 0,0 0 0 0 0,1-1 0 0 0,-1 1-1 0 0,1-1 1 0 0,-1 1 0 0 0,1-1 0 0 0,-1 0 0 0 0,1 0 0 0 0,0 0 0 0 0,-1 0 0 0 0,1 0 0 0 0,0-1-1 0 0,0 1 1 0 0,4 0 0 0 0,3-1 153 0 0,0 0 0 0 0,0 0 0 0 0,0-1 0 0 0,15-2 0 0 0,3-2-33 0 0,0-1-1 0 0,-1-2 1 0 0,1-1 0 0 0,28-13-1 0 0,-44 17-149 0 0,0-1 0 0 0,-1-1-1 0 0,0 0 1 0 0,0 0 0 0 0,-1-1-1 0 0,0-1 1 0 0,0 0 0 0 0,-1 0-1 0 0,0 0 1 0 0,-1-1-1 0 0,10-15 1 0 0,-16 22-46 0 0,0 0 0 0 0,-1 0 1 0 0,1-1-1 0 0,-1 1 0 0 0,0 0 0 0 0,0 0 0 0 0,0-1 0 0 0,0 1 0 0 0,-1 0 0 0 0,1-1 1 0 0,-1 1-1 0 0,0 0 0 0 0,0-1 0 0 0,0 1 0 0 0,-1-1 0 0 0,1 1 0 0 0,-1 0 0 0 0,0-1 1 0 0,0 1-1 0 0,0 0 0 0 0,-2-5 0 0 0,1 4-133 0 0,0 0 1 0 0,-1 0-1 0 0,1 1 1 0 0,-1-1-1 0 0,0 1 1 0 0,0-1-1 0 0,0 1 1 0 0,0 0-1 0 0,-1 0 1 0 0,1 1-1 0 0,-1-1 1 0 0,0 1-1 0 0,0 0 1 0 0,0 0-1 0 0,-7-3 1 0 0,-2 1-496 0 0,-1 1 0 0 0,1 1 1 0 0,-1 0-1 0 0,1 1 0 0 0,-1 1 1 0 0,-16 1-1 0 0,6-1-4050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1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1375 0 0,'0'0'17184'0'0,"4"-8"-12671"0"0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1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33 2759 0 0,'0'0'21288'0'0,"-1"1"-21108"0"0,-41 34-223 0 0,32-28 11 0 0,1 1-1 0 0,0-1 1 0 0,0 2 0 0 0,0-1 0 0 0,-11 17 0 0 0,12-14 32 0 0,7-7 0 0 0,4-4 0 0 0,4-3 0 0 0,-7 3 0 0 0,25-14 80 0 0,-2-2 0 0 0,0 0 0 0 0,-1-2 0 0 0,32-32 0 0 0,-26 21-236 0 0,-27 28 17 0 0,-5 2-1581 0 0,2-1 1476 0 0,0 1 1 0 0,0 0-1 0 0,0 0 1 0 0,0 0 0 0 0,0 1-1 0 0,0-1 1 0 0,0 0-1 0 0,0 1 1 0 0,1-1-1 0 0,-3 3 1 0 0,-5 5-1456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0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257 121 5063 0 0,'0'0'390'0'0,"0"2"-252"0"0,-5 37 2013 0 0,5-37-964 0 0,-4 8 1817 0 0,3-9-2756 0 0,1 1 0 0 0,-1-1 1 0 0,1 0-1 0 0,0 0 0 0 0,0 1 1 0 0,0-1-1 0 0,-1 0 1 0 0,1 1-1 0 0,0-1 0 0 0,0 0 1 0 0,1 1-1 0 0,-1-1 0 0 0,0 0 1 0 0,0 0-1 0 0,1 1 1 0 0,-1-1-1 0 0,1 0 0 0 0,-1 0 1 0 0,1 1-1 0 0,-1-1 0 0 0,1 0 1 0 0,0 0-1 0 0,0 1 0 0 0,1 0-65 0 0,0 0-1 0 0,0 0 0 0 0,1-1 1 0 0,-1 1-1 0 0,0-1 0 0 0,1 0 1 0 0,-1 1-1 0 0,0-1 0 0 0,1 0 1 0 0,4 1-1 0 0,4 0 34 0 0,0 0 0 0 0,0 0 0 0 0,0-1 0 0 0,20-1 0 0 0,-6-2 50 0 0,-1 0-1 0 0,1-2 1 0 0,24-7-1 0 0,-36 8-202 0 0,-1-1 0 0 0,1-1 0 0 0,-1 0-1 0 0,0 0 1 0 0,-1-1 0 0 0,1-1-1 0 0,15-11 1 0 0,-21 12-54 0 0,0 0 0 0 0,0 0 0 0 0,-1 0 0 0 0,0 0 0 0 0,0-1 0 0 0,0 0 0 0 0,6-12 0 0 0,-10 17-34 0 0,1-1 0 0 0,-1 1 0 0 0,0-1 0 0 0,0 0 0 0 0,0 0 0 0 0,-1 0 0 0 0,1 1 0 0 0,-1-1 0 0 0,1 0 0 0 0,-1 0 0 0 0,0 0 0 0 0,0 0 0 0 0,0 0 0 0 0,0 0 0 0 0,-1 0 0 0 0,1 0 0 0 0,-1 1 0 0 0,0-1 0 0 0,0 0 0 0 0,0 0 0 0 0,0 0 0 0 0,0 1 0 0 0,0-1 0 0 0,-4-4 0 0 0,3 5-23 0 0,0 1 0 0 0,0-1-1 0 0,-1 0 1 0 0,1 1 0 0 0,0-1 0 0 0,-1 1 0 0 0,1-1 0 0 0,-1 1 0 0 0,0 0 0 0 0,1 0 0 0 0,-1 1-1 0 0,0-1 1 0 0,0 0 0 0 0,0 1 0 0 0,-3 0 0 0 0,-6-1-140 0 0,0 0-1 0 0,-13 2 1 0 0,-1 2 13 0 0,0 0 1 0 0,0 2-1 0 0,1 1 0 0 0,0 1 1 0 0,-26 11-1 0 0,13-2 194 0 0,0 2-1 0 0,-50 32 1 0 0,66-36 79 0 0,2 2 1 0 0,0 0-1 0 0,1 1 0 0 0,0 1 1 0 0,1 0-1 0 0,-27 39 0 0 0,40-50-63 0 0,1 0 0 0 0,-1 0-1 0 0,1 1 1 0 0,1 0 0 0 0,-1 0 0 0 0,2 0-1 0 0,-1 0 1 0 0,1 1 0 0 0,0-1 0 0 0,-1 10-1 0 0,3-14-22 0 0,0 0 0 0 0,0-1 0 0 0,0 1 0 0 0,1-1 0 0 0,-1 1-1 0 0,1 0 1 0 0,0-1 0 0 0,0 1 0 0 0,0-1 0 0 0,0 0-1 0 0,1 1 1 0 0,-1-1 0 0 0,1 0 0 0 0,0 0 0 0 0,0 0 0 0 0,0 0-1 0 0,0 0 1 0 0,1 0 0 0 0,-1-1 0 0 0,1 1 0 0 0,-1-1-1 0 0,1 0 1 0 0,0 1 0 0 0,0-1 0 0 0,0 0 0 0 0,6 2 0 0 0,-1-1-24 0 0,0 0 1 0 0,0 0-1 0 0,1 0 1 0 0,-1-1 0 0 0,1 0-1 0 0,0-1 1 0 0,14 1-1 0 0,1-2-1437 0 0,37-5-1 0 0,-29 2-173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4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59 7343 0 0,'0'0'332'0'0,"1"-1"-4"0"0,18-4-196 0 0,-9 1 1267 0 0,0-1 0 0 0,0 0-1 0 0,14-10 1 0 0,-5 2 956 0 0,-17 12-1550 0 0,2-1 429 0 0,-4 1-993 0 0,1 1 0 0 0,0-1 1 0 0,0 0-1 0 0,-1 1 1 0 0,1-1-1 0 0,0 1 1 0 0,0-1-1 0 0,0 1 1 0 0,0-1-1 0 0,0 1 1 0 0,0 0-1 0 0,0 0 1 0 0,0-1-1 0 0,0 1 1 0 0,1 0-1 0 0,-1 2-199 0 0,1 1 0 0 0,-1-1 0 0 0,0 1 0 0 0,0-1 0 0 0,0 1 0 0 0,0-1 0 0 0,-1 1 0 0 0,1 0 0 0 0,0-1 0 0 0,-1 1 0 0 0,0 0 0 0 0,0-1 0 0 0,0 1 0 0 0,0 0 0 0 0,0 0 0 0 0,-1-1 0 0 0,1 1 0 0 0,-2 3 0 0 0,-1 8 64 0 0,-2 0 1 0 0,-7 16-1 0 0,6-13-30 0 0,-11 19-165 0 0,-40 68-1 0 0,36-69-1178 0 0,-27 61 1 0 0,47-94 662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4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99 15175 0 0,'-3'-5'535'0'0,"-3"-4"-19"0"0,-5-2 6968 0 0,13 11-7446 0 0,-1 1-1 0 0,1-1 1 0 0,-1 1 0 0 0,1-1-1 0 0,-1 0 1 0 0,1 1 0 0 0,-1-1 0 0 0,1 0-1 0 0,1 0 1 0 0,4 1 58 0 0,26 5 147 0 0,0-1 1 0 0,1-2-1 0 0,-1-1 0 0 0,57-5 0 0 0,217-39 269 0 0,-175 21-341 0 0,163-7-1 0 0,-290 28-177 0 0,73 2 48 0 0,-69-2-78 0 0,-1 1-1 0 0,1 1 0 0 0,-1 0 0 0 0,0 0 0 0 0,0 0 0 0 0,0 1 0 0 0,8 4 0 0 0,-12-5-68 0 0,-1 1 1 0 0,0-1-1 0 0,0 1 0 0 0,0-1 0 0 0,0 1 1 0 0,-1 0-1 0 0,1 0 0 0 0,-1 0 0 0 0,0 0 1 0 0,0 0-1 0 0,0 1 0 0 0,2 3 0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41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22 111 1839 0 0,'-22'-9'19395'0'0,"25"9"-18802"0"0,199-44 3398 0 0,-100 28-3398 0 0,110-3-1 0 0,-147 17-550 0 0,157-10 80 0 0,-89 3-1774 0 0,250 16 0 0 0,-340-3 124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4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36 388 12439 0 0,'-2'0'958'0'0,"-5"1"-2173"0"0,-16 3 5995 0 0,22-4-4715 0 0,1 0 0 0 0,0 0-1 0 0,0 0 1 0 0,0 0-1 0 0,0 0 1 0 0,0 0 0 0 0,0 0-1 0 0,0 0 1 0 0,0 0-1 0 0,0 0 1 0 0,-1 0 0 0 0,1 0-1 0 0,0 0 1 0 0,0 0-1 0 0,0 0 1 0 0,0 0 0 0 0,0 0-1 0 0,0 0 1 0 0,0 0-1 0 0,-1 0 453 0 0,1-1-452 0 0,0 1-1 0 0,0 0 1 0 0,0 0 0 0 0,0 0-1 0 0,0 0 1 0 0,0 0-1 0 0,0 0 1 0 0,0 0 0 0 0,0 0-1 0 0,0 0 1 0 0,0-1-1 0 0,0 1 1 0 0,0 0 0 0 0,0 0-1 0 0,0 0 1 0 0,0 0-1 0 0,0 0 1 0 0,0 0 0 0 0,0 0-1 0 0,0 0 1 0 0,0 0-1 0 0,0-1 1 0 0,0 1 0 0 0,0 0-1 0 0,0 0 1 0 0,10-9 1075 0 0,5-3-1103 0 0,-1 1 0 0 0,0-2 0 0 0,0 1 0 0 0,-2-2 0 0 0,1 0 0 0 0,11-18 0 0 0,93-117 1088 0 0,-105 135-954 0 0,0 1 0 0 0,1 1 0 0 0,1 0 0 0 0,0 1-1 0 0,16-10 1 0 0,-20 15-18 0 0,0 1-1 0 0,-1 0 1 0 0,1 1-1 0 0,1 0 1 0 0,-1 0 0 0 0,1 1-1 0 0,-1 0 1 0 0,1 1-1 0 0,17-1 1 0 0,-18 2-123 0 0,1 1 0 0 0,-1 0 1 0 0,1 1-1 0 0,0 0 0 0 0,-1 0 1 0 0,1 1-1 0 0,17 6 0 0 0,-13-1-146 0 0,-13-2 98 0 0,-1-2-1 0 0,0 0 1 0 0,0 0 0 0 0,0 0 1 0 0,0 0-1 0 0,0 0 0 0 0,0 0 0 0 0,-1 0 0 0 0,0 0 0 0 0,1 0 0 0 0,-1 0 1 0 0,0 0-1 0 0,0 0 0 0 0,-1 0 0 0 0,1 1 0 0 0,-1-1 0 0 0,0 0 0 0 0,-1 4 1 0 0,-3 6-33 0 0,0-1 1 0 0,-11 19 0 0 0,8-16 31 0 0,-5 10 11 0 0,-1 1-7 0 0,1 0-1 0 0,-18 52 1 0 0,29-71 13 0 0,0 0-1 0 0,0 0 1 0 0,1 0-1 0 0,0 0 1 0 0,0 1 0 0 0,0-1-1 0 0,1 0 1 0 0,1 0 0 0 0,-1 0-1 0 0,1 0 1 0 0,0 1-1 0 0,1-1 1 0 0,-1 0 0 0 0,1 0-1 0 0,1-1 1 0 0,-1 1-1 0 0,5 7 1 0 0,-6-12-31 0 0,1 0-1 0 0,-1 0 1 0 0,1 0-1 0 0,0 0 0 0 0,0-1 1 0 0,-1 1-1 0 0,1 0 1 0 0,0-1-1 0 0,0 0 1 0 0,0 1-1 0 0,1-1 1 0 0,-1 0-1 0 0,3 1 1 0 0,0 0-195 0 0,1 0-1 0 0,-1-1 1 0 0,0 0 0 0 0,0 0 0 0 0,11 0-1 0 0,-2-2-1130 0 0,1 0-1 0 0,-1-1 1 0 0,24-5-1 0 0,-16 2-6300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4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24 8607 0 0,'2'0'396'0'0,"7"-6"-198"0"0,-4 3-130 0 0,-1 0 1 0 0,1 0-1 0 0,0 1 1 0 0,8-4-1 0 0,-13 6-49 0 0,0 0 0 0 0,0 0 0 0 0,0 0 0 0 0,0 0 0 0 0,0 0 0 0 0,0 0 0 0 0,1 0 0 0 0,-1 0 0 0 0,0 0 0 0 0,0 0 1 0 0,0-1-1 0 0,0 1 0 0 0,0 0 0 0 0,0 0 0 0 0,1 0 0 0 0,-1 0 0 0 0,0 0 0 0 0,0 0 0 0 0,0 0 0 0 0,0 0 0 0 0,0 0 0 0 0,1 0 0 0 0,-1 0 0 0 0,0 0 0 0 0,0 0 0 0 0,0 0 0 0 0,0 0 0 0 0,0 1 0 0 0,1-1 0 0 0,-1 0 0 0 0,0 0 0 0 0,0 0 0 0 0,0 0 0 0 0,0 0 0 0 0,0 0 0 0 0,0 0 0 0 0,1 0 0 0 0,-1 0 0 0 0,0 0 0 0 0,0 1 0 0 0,0-1 0 0 0,0 0 0 0 0,0 0 0 0 0,0 0 0 0 0,0 0 0 0 0,0 0 0 0 0,0 0 0 0 0,0 1 0 0 0,0-1 0 0 0,-5 10 2295 0 0,-20 19 3173 0 0,11-14-3788 0 0,-21 31-1059 0 0,-44 79-1 0 0,-18 57-344 0 0,93-174-285 0 0,-49 96 34 0 0,-160 319 29 0 0,190-376-50 0 0,-37 81 82 0 0,55-118-232 0 0,0 0 0 0 0,-1 0 1 0 0,0 0-1 0 0,0-1 0 0 0,-1 0 0 0 0,-12 13 0 0 0,18-22-185 0 0,-1-4-1183 0 0,1 1 1327 0 0,1 0 0 0 0,-1 0 1 0 0,1 0-1 0 0,-1 0 1 0 0,1-1-1 0 0,0 1 0 0 0,0 0 1 0 0,1 0-1 0 0,-1 0 0 0 0,0 0 1 0 0,2-4-1 0 0,9-21-4714 0 0,1 6-393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4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52 7831 0 0,'0'0'603'0'0,"-10"8"7133"0"0,13 0-2555 0 0,4-2-6679 0 0,-3-4 1699 0 0,0 0 0 0 0,0 0 0 0 0,1 0 0 0 0,-1 0 0 0 0,1-1 0 0 0,-1 0 0 0 0,1 0 0 0 0,0 0 0 0 0,9 0 0 0 0,5 0 363 0 0,22-4 1 0 0,-22 2-234 0 0,53-7 526 0 0,75-18-1 0 0,-7 1-325 0 0,-91 18-550 0 0,89-11 295 0 0,-114 17-1012 0 0,0 1 0 0 0,0 0 0 0 0,44 8 0 0 0,-32 2-2771 0 0,-20-4 1701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4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17 14511 0 0,'0'-9'1314'0'0,"-2"2"2786"0"0,2 9-3828 0 0,-9 36 99 0 0,-1 0 1 0 0,-27 66-1 0 0,-96 147-239 0 0,-17-8-408 0 0,-82 63 76 0 0,113-160 342 0 0,85-103 34 0 0,33-42-91 0 0,19-26 179 0 0,-5 8-179 0 0,13-18-27 0 0,1 1-1 0 0,43-41 1 0 0,-55 60-55 0 0,11-10-3 0 0,1 1 0 0 0,1 1 0 0 0,55-34 0 0 0,-59 41 68 0 0,0 1 1 0 0,2 2-1 0 0,0 0 0 0 0,0 2 0 0 0,32-9 0 0 0,-55 19-5 0 0,1 0 0 0 0,-1 1-1 0 0,1-1 1 0 0,0 1-1 0 0,-1 0 1 0 0,1 0-1 0 0,-1 0 1 0 0,1 0-1 0 0,0 0 1 0 0,-1 1-1 0 0,1 0 1 0 0,-1 0 0 0 0,1 0-1 0 0,-1 0 1 0 0,1 0-1 0 0,-1 1 1 0 0,0 0-1 0 0,0-1 1 0 0,1 1-1 0 0,-1 0 1 0 0,3 3-1 0 0,-3-1-4 0 0,0-1 0 0 0,0 1-1 0 0,0-1 1 0 0,0 1 0 0 0,-1 0-1 0 0,0 0 1 0 0,1 1 0 0 0,-1-1-1 0 0,-1 0 1 0 0,1 1 0 0 0,-1-1-1 0 0,0 1 1 0 0,0-1 0 0 0,0 1-1 0 0,0-1 1 0 0,-1 6-1 0 0,0 1-16 0 0,0-1 0 0 0,-1 1 0 0 0,0-1 0 0 0,-1 1 0 0 0,0-1-1 0 0,-1 1 1 0 0,0-1 0 0 0,0 0 0 0 0,-1-1 0 0 0,0 1-1 0 0,-1 0 1 0 0,-8 11 0 0 0,-6 8-81 0 0,-33 38-1 0 0,30-41-47 0 0,-26 40 0 0 0,47-64-112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4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6911 0 0,'0'0'16416'0'0,"0"2"-15876"0"0,1 4-369 0 0,-1 1 0 0 0,0 0 0 0 0,0 0 0 0 0,0-1 0 0 0,-1 1 0 0 0,-1 0 0 0 0,-1 7 0 0 0,-19 49-17 0 0,3-10-128 0 0,-15 64-2479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4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22 16127 0 0,'0'0'1242'0'0,"1"-2"-812"0"0,0-4 4202 0 0,-1 6-4593 0 0,0-1 0 0 0,0 1 0 0 0,0-1 0 0 0,0 1 0 0 0,0-1 0 0 0,0 0 0 0 0,0 1-1 0 0,-1-1 1 0 0,1 1 0 0 0,0-1 0 0 0,0 1 0 0 0,-1-1 0 0 0,1 1 0 0 0,0-1 0 0 0,-1 1 0 0 0,1-1 0 0 0,0 1 0 0 0,-1-1 0 0 0,1 1-1 0 0,-1 0 1 0 0,1-1 0 0 0,-1 1 0 0 0,1 0 0 0 0,-1-1 0 0 0,1 1 0 0 0,-1 0 0 0 0,1 0 0 0 0,-1-1 0 0 0,1 1 0 0 0,-1 0 0 0 0,1 0-1 0 0,-1 0 1 0 0,0 0 0 0 0,1 0 0 0 0,-1 0 0 0 0,1 0 0 0 0,-1 0 0 0 0,1 0 0 0 0,-1 0 0 0 0,0 0 0 0 0,1 0 0 0 0,-1 0 0 0 0,1 0-1 0 0,-1 1 1 0 0,1-1 0 0 0,-1 0 0 0 0,0 1 0 0 0,-4 0 172 0 0,1 0-1 0 0,0 1 0 0 0,-1 0 1 0 0,-6 4-1 0 0,-142 94-2174 0 0,118-72 1279 0 0,33-27 653 0 0,1 1 1 0 0,0 0-1 0 0,0-1 1 0 0,1 1-1 0 0,-1 0 1 0 0,0-1-1 0 0,0 1 1 0 0,1 0-1 0 0,-1 0 0 0 0,1 0 1 0 0,0 0-1 0 0,0 0 1 0 0,-1 0-1 0 0,1 0 1 0 0,0-1-1 0 0,0 1 1 0 0,1 0-1 0 0,-1 0 1 0 0,1 2-1 0 0,1 3 3 0 0,1-1 1 0 0,0 0-1 0 0,1 0 0 0 0,-1 0 0 0 0,1 0 1 0 0,0-1-1 0 0,1 1 0 0 0,-1-1 0 0 0,1 0 0 0 0,0 0 1 0 0,0-1-1 0 0,7 5 0 0 0,7 3-146 0 0,-1-2-1 0 0,32 14 1 0 0,-27-14 177 0 0,32 20 0 0 0,-49-26 97 0 0,0 0 1 0 0,0 1-1 0 0,0-1 0 0 0,-1 1 0 0 0,0 1 0 0 0,0-1 1 0 0,0 1-1 0 0,-1 0 0 0 0,7 10 0 0 0,-10-14-52 0 0,0 1-1 0 0,1 0 1 0 0,-1 0-1 0 0,0 0 1 0 0,-1 0-1 0 0,1 0 1 0 0,0 0-1 0 0,-1 0 1 0 0,1 0-1 0 0,-1 0 0 0 0,0 0 1 0 0,0 1-1 0 0,-1-1 1 0 0,1 0-1 0 0,-2 5 1 0 0,1-3 15 0 0,-1 0 1 0 0,0 0-1 0 0,0 0 0 0 0,-1-1 1 0 0,0 1-1 0 0,1 0 1 0 0,-2-1-1 0 0,-3 6 0 0 0,-6 3 117 0 0,-1 0 0 0 0,0-1 0 0 0,0-1 0 0 0,-18 11 0 0 0,22-15-38 0 0,-1 0-1 0 0,1-1 1 0 0,-1 0-1 0 0,0-1 1 0 0,-14 4-1 0 0,20-8-109 0 0,0 1 0 0 0,0-2 1 0 0,0 1-1 0 0,0-1 0 0 0,0 1 0 0 0,0-1 0 0 0,0-1 0 0 0,0 1 0 0 0,0-1 0 0 0,0 0 0 0 0,0 0 0 0 0,0 0 0 0 0,0-1 0 0 0,1 1 0 0 0,-6-4 0 0 0,1 0 64 0 0,0 0-1 0 0,0-1 1 0 0,0 0-1 0 0,1 0 0 0 0,0-1 1 0 0,0 0-1 0 0,1 0 1 0 0,-12-16-1 0 0,9 9-741 0 0,-11-20 0 0 0,-4-16-6859 0 0,19 36-140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4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48 5063 0 0,'59'-48'14770'0'0,"-66"51"-13813"0"0,-78 26-807 0 0,3 4 1 0 0,0 4-1 0 0,-110 68 0 0 0,185-101-150 0 0,1 0 0 0 0,0 1 0 0 0,1-1 0 0 0,-1 1 0 0 0,-9 11 0 0 0,15-16 0 0 0,-1 0 0 0 0,1 1-1 0 0,-1-1 1 0 0,1 0 0 0 0,0 1 0 0 0,0-1-1 0 0,-1 0 1 0 0,1 1 0 0 0,0-1 0 0 0,-1 0-1 0 0,1 1 1 0 0,0-1 0 0 0,0 1 0 0 0,0-1-1 0 0,0 1 1 0 0,-1-1 0 0 0,1 0 0 0 0,0 1-1 0 0,0-1 1 0 0,0 1 0 0 0,0-1 0 0 0,0 1-1 0 0,0-1 1 0 0,0 1 0 0 0,0-1 0 0 0,0 1-1 0 0,0-1 1 0 0,0 0 0 0 0,1 1 0 0 0,-1-1-1 0 0,0 1 1 0 0,0-1 0 0 0,0 1 0 0 0,1-1-1 0 0,-1 0 1 0 0,0 1 0 0 0,0-1 0 0 0,1 1-1 0 0,-1-1 1 0 0,0 0 0 0 0,1 1 0 0 0,-1-1-1 0 0,1 1-4 0 0,1 2-10 0 0,1 0 1 0 0,-1 0-1 0 0,1 0 0 0 0,0 0 0 0 0,0-1 1 0 0,0 1-1 0 0,0-1 0 0 0,0 0 0 0 0,1 0 1 0 0,4 3-1 0 0,6 1-32 0 0,20 6-1 0 0,-4-2-17 0 0,10 4 58 0 0,57 12 0 0 0,-9-3 7 0 0,-82-21 0 0 0,0 0 0 0 0,-1 0 0 0 0,1 0 0 0 0,-1 1 0 0 0,0 0 0 0 0,0 0 0 0 0,0 0 0 0 0,8 7 0 0 0,-12-9 2 0 0,0 0 0 0 0,0 0 0 0 0,0 0-1 0 0,0-1 1 0 0,0 1 0 0 0,0 0 0 0 0,-1 0 0 0 0,1 0-1 0 0,0 1 1 0 0,-1-1 0 0 0,1 0 0 0 0,0 0 0 0 0,-1 0 0 0 0,0 0-1 0 0,1 1 1 0 0,-1-1 0 0 0,0 0 0 0 0,1 0 0 0 0,-1 1-1 0 0,0-1 1 0 0,0 0 0 0 0,0 2 0 0 0,0 1 38 0 0,0 0 5 0 0,0 0 1 0 0,0 0-1 0 0,0 0 1 0 0,-1 0-1 0 0,0 0 1 0 0,1 0-1 0 0,-1-1 1 0 0,-1 1-1 0 0,1 0 1 0 0,0-1-1 0 0,-1 1 1 0 0,-2 4-1 0 0,0-2 10 0 0,0-1 0 0 0,0 0 0 0 0,0 0 0 0 0,-1 0 0 0 0,0 0 1 0 0,-8 6-1 0 0,-3 0 6 0 0,0-1 0 0 0,0-1 1 0 0,-1 0-1 0 0,-21 7 0 0 0,0-2-109 0 0,0-1 0 0 0,-65 13 0 0 0,81-22 24 0 0,-1-2 1 0 0,1 0-1 0 0,-1-1 1 0 0,1-1-1 0 0,-1-1 1 0 0,-29-5-1 0 0,45 5-15 0 0,-1-1 0 0 0,1 0 1 0 0,-1 0-1 0 0,1-1 0 0 0,0 0 0 0 0,0 0 0 0 0,0-1 0 0 0,1 0 0 0 0,-1 0 1 0 0,1-1-1 0 0,0 1 0 0 0,0-1 0 0 0,0-1 0 0 0,1 1 0 0 0,0-1 0 0 0,0 0 1 0 0,0 0-1 0 0,1 0 0 0 0,0-1 0 0 0,-5-9 0 0 0,9 16-39 0 0,0-1-1 0 0,0 1 1 0 0,-1 0-1 0 0,1-1 1 0 0,0 1-1 0 0,0-1 1 0 0,0 1 0 0 0,0 0-1 0 0,0-1 1 0 0,0 1-1 0 0,0-1 1 0 0,0 1-1 0 0,0 0 1 0 0,0-1-1 0 0,0 1 1 0 0,0 0-1 0 0,1-1 1 0 0,-1 1-1 0 0,0-1 1 0 0,0 1 0 0 0,0 0-1 0 0,0-1 1 0 0,1 1-1 0 0,-1 0 1 0 0,0-1-1 0 0,0 1 1 0 0,1 0-1 0 0,-1 0 1 0 0,0-1-1 0 0,0 1 1 0 0,1 0 0 0 0,-1 0-1 0 0,0-1 1 0 0,1 1-1 0 0,-1 0 1 0 0,0 0-1 0 0,1 0 1 0 0,-1-1-1 0 0,0 1 1 0 0,1 0-1 0 0,-1 0 1 0 0,1 0-1 0 0,-1 0 1 0 0,1 0 0 0 0,22-1-2130 0 0,-18 1 1650 0 0,14 0-1010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0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33 273 2303 0 0,'-1'2'2706'0'0,"-16"33"7817"0"0,3-13-4345 0 0,14-25-6085 0 0,1 1 1 0 0,0-1-1 0 0,0 1 1 0 0,0-1-1 0 0,0 1 1 0 0,1 0-1 0 0,-1 0 1 0 0,1-1-1 0 0,-1 1 1 0 0,5-3-1 0 0,0-4 27 0 0,16-21-104 0 0,1 1 0 0 0,1 1-1 0 0,1 1 1 0 0,2 1 0 0 0,0 2 0 0 0,2 0 0 0 0,1 2 0 0 0,0 1 0 0 0,44-22-1 0 0,-67 40-47 0 0,0 0-1 0 0,0 0 0 0 0,0 1 0 0 0,0-1 1 0 0,0 2-1 0 0,0-1 0 0 0,14-1 0 0 0,-19 3 28 0 0,0 0-1 0 0,1 1 0 0 0,-1-1 0 0 0,0 0 0 0 0,0 1 0 0 0,0-1 1 0 0,1 1-1 0 0,-1-1 0 0 0,0 1 0 0 0,0 0 0 0 0,0 0 0 0 0,0 0 0 0 0,0 0 1 0 0,0 1-1 0 0,0-1 0 0 0,-1 0 0 0 0,1 1 0 0 0,0-1 0 0 0,-1 1 1 0 0,1 0-1 0 0,-1-1 0 0 0,1 1 0 0 0,-1 0 0 0 0,0 0 0 0 0,0 0 1 0 0,0 0-1 0 0,0 0 0 0 0,0 0 0 0 0,1 4 0 0 0,-1 0 22 0 0,0-1-1 0 0,0 1 0 0 0,0 0 1 0 0,-1 0-1 0 0,0 0 0 0 0,0 0 1 0 0,0 0-1 0 0,-1 0 1 0 0,0 0-1 0 0,0 0 0 0 0,-1 0 1 0 0,-2 7-1 0 0,-5 10 161 0 0,-18 36 0 0 0,22-48-132 0 0,-6 9 21 0 0,3-4-98 0 0,0-1 0 0 0,1 1 1 0 0,1 1-1 0 0,-5 18 0 0 0,10-34-156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4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99 11519 0 0,'0'0'7319'0'0,"1"2"-7118"0"0,7 14 53 0 0,0 0-1 0 0,2-1 0 0 0,0 0 1 0 0,16 18-1 0 0,-23-31-187 0 0,-1 0-1 0 0,1 0 1 0 0,1-1 0 0 0,-1 1-1 0 0,0-1 1 0 0,0 0 0 0 0,0 0-1 0 0,1 0 1 0 0,-1 0 0 0 0,6 0-1 0 0,-8 0-42 0 0,7-1 58 0 0,0 1 0 0 0,-1-1 0 0 0,1 0 0 0 0,0-1 0 0 0,0 0 0 0 0,0 0-1 0 0,-1-1 1 0 0,1 1 0 0 0,7-4 0 0 0,9-4 269 0 0,32-17-1 0 0,-49 23-486 0 0,0-1-1 0 0,-1 0 0 0 0,0 0 1 0 0,1 0-1 0 0,-1-1 0 0 0,8-8 1 0 0,-12 11 81 0 0,-1 0-1 0 0,1 0 1 0 0,-1 0 0 0 0,1-1-1 0 0,-1 1 1 0 0,1 0 0 0 0,-1-1-1 0 0,0 1 1 0 0,0-1 0 0 0,0 1-1 0 0,-1-1 1 0 0,1 0 0 0 0,-1 1-1 0 0,1-1 1 0 0,-1 0 0 0 0,0 1-1 0 0,0-1 1 0 0,0 0 0 0 0,0 0-1 0 0,-1 1 1 0 0,0-6 0 0 0,-1 2-292 0 0,0 0 1 0 0,0 1 0 0 0,0-1 0 0 0,-1 1 0 0 0,1 0 0 0 0,-8-10 0 0 0,9 14 223 0 0,0-1 1 0 0,-1 0 0 0 0,1 1 0 0 0,-1-1 0 0 0,1 0-1 0 0,-1 1 1 0 0,0 0 0 0 0,0 0 0 0 0,0-1-1 0 0,1 1 1 0 0,-1 0 0 0 0,0 0 0 0 0,0 1-1 0 0,-1-1 1 0 0,1 0 0 0 0,0 1 0 0 0,0-1-1 0 0,0 1 1 0 0,0 0 0 0 0,-1-1 0 0 0,-2 1-1 0 0,-6 2-46 0 0,-1 0 1 0 0,0 0-1 0 0,1 1 0 0 0,-1 0 0 0 0,1 1 1 0 0,0 1-1 0 0,-19 10 0 0 0,6-1 185 0 0,0 2 1 0 0,-26 21-1 0 0,27-18-13 0 0,1 1 0 0 0,0 1 0 0 0,1 0 0 0 0,1 2-1 0 0,2 0 1 0 0,0 2 0 0 0,-16 29 0 0 0,31-49 76 0 0,1 1 0 0 0,0-1 0 0 0,0 1 0 0 0,0-1 0 0 0,1 1-1 0 0,0 0 1 0 0,0 0 0 0 0,0-1 0 0 0,1 1 0 0 0,0 0 0 0 0,0 0 0 0 0,1 6 0 0 0,0-8 15 0 0,-1-1 0 0 0,1 1 0 0 0,0-1 0 0 0,0 0-1 0 0,0 0 1 0 0,1 1 0 0 0,-1-1 0 0 0,1 0 0 0 0,-1 0 0 0 0,1 0 0 0 0,0 0 0 0 0,0-1 0 0 0,1 1 0 0 0,-1 0 0 0 0,1-1 0 0 0,-1 0 0 0 0,1 1 0 0 0,0-1-1 0 0,-1 0 1 0 0,1 0 0 0 0,5 1 0 0 0,5 2 147 0 0,0 0 0 0 0,0-2 0 0 0,0 1 0 0 0,0-2-1 0 0,1 0 1 0 0,0 0 0 0 0,-1-1 0 0 0,1-1 0 0 0,23-3 0 0 0,46-9-170 0 0,-4-6-3502 0 0,-56 13 1355 0 0,4-2-3907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4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13359 0 0,'0'0'8953'0'0,"-2"0"-8515"0"0,-2 0-402 0 0,1 0 1 0 0,-1 0-1 0 0,0 0 1 0 0,1 0-1 0 0,-1 1 1 0 0,1 0-1 0 0,-1 0 0 0 0,1 0 1 0 0,-1 0-1 0 0,1 0 1 0 0,0 1-1 0 0,-4 2 1 0 0,-8 5 201 0 0,-19 14 1 0 0,13-7-157 0 0,-47 32-89 0 0,-80 74-1 0 0,139-114-2 0 0,1 0 0 0 0,0 1-1 0 0,0 0 1 0 0,1 1 0 0 0,1-1-1 0 0,-1 1 1 0 0,-7 17 0 0 0,13-24 16 0 0,0 0 1 0 0,0 0-1 0 0,0 1 1 0 0,0-1-1 0 0,0 1 1 0 0,1-1-1 0 0,0 1 1 0 0,-1-1-1 0 0,1 1 1 0 0,0-1-1 0 0,1 0 1 0 0,0 7-1 0 0,0-7 8 0 0,0 0 1 0 0,0-1-1 0 0,1 1 0 0 0,-1-1 0 0 0,1 1 0 0 0,-1-1 0 0 0,1 0 0 0 0,0 1 0 0 0,0-1 1 0 0,0 0-1 0 0,0 0 0 0 0,0 0 0 0 0,0 0 0 0 0,1-1 0 0 0,-1 1 0 0 0,0-1 0 0 0,6 3 0 0 0,0-1 46 0 0,0 0 0 0 0,1 0-1 0 0,0-1 1 0 0,-1 0-1 0 0,1 0 1 0 0,0-1-1 0 0,0 0 1 0 0,0-1 0 0 0,11 0-1 0 0,13-3 74 0 0,36-7 0 0 0,-67 9-132 0 0,46-8-293 0 0,53-18-1 0 0,-52 10-2248 0 0,-1-1-3319 0 0,-17 5-1010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4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41 4607 0 0,'32'-41'14043'0'0,"-32"43"-13222"0"0,1 3-620 0 0,0 0-1 0 0,-1 0 0 0 0,1 0 1 0 0,-1 1-1 0 0,-1-1 0 0 0,1 0 1 0 0,-1 0-1 0 0,0 0 0 0 0,0 0 1 0 0,-3 9-1 0 0,-24 51 596 0 0,24-56-658 0 0,-230 419 866 0 0,183-341-938 0 0,-38 58-209 0 0,-155 194-1 0 0,194-276-241 0 0,2 2-1 0 0,-52 96 0 0 0,54-72-2838 0 0,40-79 1988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4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6911 0 0,'3'0'9179'0'0,"40"-6"-4460"0"0,2 0-3436 0 0,220-33 1561 0 0,-66 11-2165 0 0,-180 25-662 0 0,337-46-302 0 0,-337 48-1278 0 0,-3 2-494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4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204 453 14999 0 0,'0'0'1358'0'0,"0"2"-1118"0"0,-1 3 273 0 0,1 1 1 0 0,-1 0 0 0 0,0-1 0 0 0,-1 1 0 0 0,1-1 0 0 0,-1 1 0 0 0,0-1 0 0 0,-1 1-1 0 0,1-1 1 0 0,-1 0 0 0 0,-6 7 0 0 0,-5 8 627 0 0,-27 26 0 0 0,14-16-955 0 0,17-19-139 0 0,-7 9-160 0 0,1 0-1 0 0,0 0 0 0 0,-18 35 0 0 0,33-53-515 0 0,12-2-6278 0 0</inkml:trace>
  <inkml:trace contextRef="#ctx0" brushRef="#br0" timeOffset="1">656 0 2759 0 0,'0'0'248'0'0,"-3"11"1864"0"0,-1 3 368 0 0,0 4 80 0 0,1 2-4928 0 0,1 2-992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4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24 3679 0 0,'0'0'571'0'0,"2"0"421"0"0,29-3 7436 0 0,-31 3-8331 0 0,1 1 0 0 0,-1-1 0 0 0,1 1 0 0 0,-1 0 0 0 0,0-1 0 0 0,1 1 0 0 0,-1 0 0 0 0,0-1 0 0 0,1 1 0 0 0,-1 0 0 0 0,0-1 0 0 0,0 1 0 0 0,0 0 0 0 0,0 0 0 0 0,0 0 0 0 0,-2 8 210 0 0,-1-1 1 0 0,-1 1-1 0 0,0-1 0 0 0,0 0 0 0 0,-9 14 1 0 0,-34 38 971 0 0,23-30-577 0 0,2-3-40 0 0,9-12 154 0 0,-14 20-1 0 0,24-31-634 0 0,1 1-1 0 0,-1-1 0 0 0,1 1 0 0 0,0 0 0 0 0,0 0 0 0 0,0 0 0 0 0,1 0 1 0 0,0 0-1 0 0,-2 8 0 0 0,3-10-134 0 0,0 0 1 0 0,0 1-1 0 0,1-1 1 0 0,-1 0 0 0 0,0 0-1 0 0,1 1 1 0 0,0-1-1 0 0,0 0 1 0 0,0 0-1 0 0,0 0 1 0 0,0 0-1 0 0,1 0 1 0 0,0 0-1 0 0,-1-1 1 0 0,1 1-1 0 0,0 0 1 0 0,0-1-1 0 0,0 1 1 0 0,1-1 0 0 0,-1 0-1 0 0,0 0 1 0 0,1 1-1 0 0,0-2 1 0 0,-1 1-1 0 0,5 2 1 0 0,-3-2-32 0 0,1 0 1 0 0,-1 0-1 0 0,1 0 1 0 0,0-1-1 0 0,-1 0 1 0 0,1 0-1 0 0,0 0 1 0 0,0-1-1 0 0,0 1 1 0 0,-1-1-1 0 0,1 0 1 0 0,0 0-1 0 0,0-1 1 0 0,0 0-1 0 0,0 1 1 0 0,6-4-1 0 0,-1 0 25 0 0,0 0 0 0 0,0-1 0 0 0,0-1 0 0 0,-1 1 0 0 0,0-2 0 0 0,-1 1 1 0 0,16-15-1 0 0,-11 7 41 0 0,-1 0 1 0 0,0 0-1 0 0,17-29 1 0 0,-23 33-80 0 0,-1 0 1 0 0,0 0-1 0 0,-1 0 1 0 0,0 0-1 0 0,-1-1 1 0 0,0 0-1 0 0,-1 1 1 0 0,0-1 0 0 0,-1 0-1 0 0,0 0 1 0 0,0 0-1 0 0,-1-1 1 0 0,-1 1-1 0 0,0 0 1 0 0,0 0-1 0 0,-1 1 1 0 0,-1-1-1 0 0,-6-19 1 0 0,8 28-46 0 0,0 0 1 0 0,0 0 0 0 0,0 0-1 0 0,0 0 1 0 0,0 0 0 0 0,-1 0-1 0 0,1 0 1 0 0,-1 1 0 0 0,1-1-1 0 0,-1 1 1 0 0,0-1-1 0 0,0 1 1 0 0,1-1 0 0 0,-1 1-1 0 0,0 0 1 0 0,0 0 0 0 0,0 0-1 0 0,-4-1 1 0 0,2 1-47 0 0,0 0 0 0 0,1 1 0 0 0,-1 0 0 0 0,0-1 0 0 0,0 1 0 0 0,1 1 0 0 0,-1-1 0 0 0,0 0 0 0 0,1 1 0 0 0,-7 1 0 0 0,2 1-537 0 0,-1 0 1 0 0,1 1-1 0 0,0 0 0 0 0,0 0 0 0 0,0 1 0 0 0,0 0 0 0 0,1 0 0 0 0,-11 10 0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4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20 462 9671 0 0,'-9'-3'9491'0'0,"8"3"-9254"0"0,1-1 0 0 0,-1 0 0 0 0,0 1 0 0 0,0-1 0 0 0,1 0 0 0 0,-1 1 0 0 0,0-1 0 0 0,1 0-1 0 0,-1 0 1 0 0,1 0 0 0 0,-1 1 0 0 0,1-1 0 0 0,0 0 0 0 0,-1 0 0 0 0,1 0 0 0 0,0 0 0 0 0,-1 0 0 0 0,1 0 0 0 0,0 0 0 0 0,0 0 0 0 0,0 0 0 0 0,0-1 0 0 0,0 1-159 0 0,1-1 1 0 0,-1 0 0 0 0,0 1-1 0 0,1-1 1 0 0,0 1 0 0 0,-1-1-1 0 0,1 1 1 0 0,0 0-1 0 0,0-1 1 0 0,0 1 0 0 0,0 0-1 0 0,0-1 1 0 0,0 1-1 0 0,1-1 1 0 0,17-14 157 0 0,0 0 1 0 0,1 2-1 0 0,31-18 0 0 0,8-5 35 0 0,-19 10-270 0 0,265-179-22 0 0,-285 194-32 0 0,1 1 0 0 0,1 0 1 0 0,0 2-1 0 0,43-12 0 0 0,-62 20 47 0 0,1 0 0 0 0,-1 0 1 0 0,1 0-1 0 0,-1 1 0 0 0,1 0 0 0 0,-1 0 0 0 0,1 0 1 0 0,-1 0-1 0 0,1 0 0 0 0,-1 1 0 0 0,6 1 0 0 0,-7-2 9 0 0,-1 1 0 0 0,1 0 0 0 0,-1 0 0 0 0,0 0 0 0 0,1 0-1 0 0,-1 0 1 0 0,0 0 0 0 0,0 0 0 0 0,0 0 0 0 0,0 0 0 0 0,0 0-1 0 0,0 1 1 0 0,0-1 0 0 0,0 0 0 0 0,0 1 0 0 0,0-1-1 0 0,-1 1 1 0 0,1-1 0 0 0,0 1 0 0 0,-1-1 0 0 0,0 1 0 0 0,1-1-1 0 0,-1 1 1 0 0,0 0 0 0 0,0-1 0 0 0,0 4 0 0 0,0 4 8 0 0,0 0 0 0 0,-1 1 0 0 0,0-1 1 0 0,0 1-1 0 0,-4 9 0 0 0,-17 47 92 0 0,13-42-69 0 0,-7 29-1 0 0,13-40-39 0 0,0 0 0 0 0,1 1 0 0 0,0 0 0 0 0,1-1 0 0 0,1 1 0 0 0,0 0 0 0 0,1-1 0 0 0,0 1 0 0 0,4 15 0 0 0,4 9-90 0 0,12 39-305 0 0,-20-76 344 0 0,-1 0 0 0 0,1 0 0 0 0,0 1 0 0 0,-1-1 0 0 0,1 0 0 0 0,0 0 1 0 0,0 0-1 0 0,0 0 0 0 0,0 0 0 0 0,0 0 0 0 0,0-1 0 0 0,0 1 0 0 0,0 0 0 0 0,0 0 0 0 0,0-1 1 0 0,1 1-1 0 0,-1-1 0 0 0,0 1 0 0 0,0-1 0 0 0,1 1 0 0 0,-1-1 0 0 0,0 0 0 0 0,0 1 0 0 0,1-1 1 0 0,-1 0-1 0 0,0 0 0 0 0,1 0 0 0 0,-1 0 0 0 0,0 0 0 0 0,2-1 0 0 0,3 1-631 0 0,-1-1 0 0 0,0 0 0 0 0,0-1 0 0 0,0 1 0 0 0,-1-1 0 0 0,7-2 0 0 0,2-3-6647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5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15 4607 0 0,'2'-1'354'0'0,"3"-2"521"0"0,22-7 9042 0 0,-33 19-8879 0 0,1-3-807 0 0,0 0 0 0 0,0-1 0 0 0,-1 1-1 0 0,1-1 1 0 0,-1 0 0 0 0,-7 4 0 0 0,-43 23 896 0 0,38-23-855 0 0,1 1 1 0 0,-17 12-1 0 0,4 5-150 0 0,1 0 0 0 0,-37 47 0 0 0,51-57-112 0 0,-5 7-10 0 0,1 1 0 0 0,-18 28 0 0 0,31-42 0 0 0,0-1 0 0 0,1 1 0 0 0,0 1 0 0 0,0-1 0 0 0,1 1 0 0 0,1-1 0 0 0,0 1 0 0 0,-2 16 0 0 0,5-25 0 0 0,0 0 0 0 0,0-1 0 0 0,0 1-1 0 0,0-1 1 0 0,0 1 0 0 0,0-1 0 0 0,1 1 0 0 0,-1-1-1 0 0,1 1 1 0 0,0-1 0 0 0,-1 1 0 0 0,1-1 0 0 0,1 0 0 0 0,-1 1-1 0 0,0-1 1 0 0,0 0 0 0 0,1 0 0 0 0,-1 0 0 0 0,1 0-1 0 0,3 3 1 0 0,-3-3 1 0 0,1 0 1 0 0,0-1-1 0 0,0 1 0 0 0,0-1 0 0 0,0 0 0 0 0,0 0 0 0 0,0 0 1 0 0,0 0-1 0 0,0 0 0 0 0,0-1 0 0 0,0 1 0 0 0,1-1 0 0 0,-1 0 1 0 0,0 0-1 0 0,0 0 0 0 0,4-1 0 0 0,7-1 46 0 0,0 0-1 0 0,-1-1 1 0 0,1-1-1 0 0,20-9 1 0 0,50-27 111 0 0,-71 33-143 0 0,140-77 135 0 0,-121 63-143 0 0,0-1-1 0 0,43-39 1 0 0,-67 53-10 0 0,0 0-1 0 0,0-1 1 0 0,0 0-1 0 0,-1-1 0 0 0,0 1 1 0 0,10-21-1 0 0,-16 27-12 0 0,1 0 0 0 0,-1 0 0 0 0,0 0-1 0 0,0-1 1 0 0,0 1 0 0 0,0 0 0 0 0,-1 0-1 0 0,1-1 1 0 0,-1 1 0 0 0,0 0 0 0 0,0 0-1 0 0,0-1 1 0 0,-1 1 0 0 0,1 0 0 0 0,-1-1-1 0 0,1 1 1 0 0,-1 0 0 0 0,0 0 0 0 0,0 0-1 0 0,-1 0 1 0 0,1 0 0 0 0,-1 0 0 0 0,1 0-1 0 0,-1 0 1 0 0,0 0 0 0 0,0 1 0 0 0,0-1-1 0 0,-4-3 1 0 0,-4-1-54 0 0,0 0-1 0 0,0 1 0 0 0,-1 0 1 0 0,0 0-1 0 0,0 1 1 0 0,-17-5-1 0 0,10 3-75 0 0,1 0-141 0 0,-1 1 0 0 0,1 1 1 0 0,-1 0-1 0 0,-1 1 0 0 0,-32-2 0 0 0,47 6 74 0 0,-1 0-1 0 0,0 1 1 0 0,0 0 0 0 0,0 0-1 0 0,0 0 1 0 0,0 0 0 0 0,1 1-1 0 0,-5 2 1 0 0,7-3-683 0 0,6 9-2327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5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65 12871 0 0,'0'-1'588'0'0,"-9"-34"255"0"0,9 33-780 0 0,0 1 0 0 0,0-1 0 0 0,0 0 0 0 0,1 0 0 0 0,-1 0 0 0 0,0 1 0 0 0,1-1 0 0 0,-1 0 0 0 0,1 1 0 0 0,0-1-1 0 0,0 0 1 0 0,1-2 0 0 0,0 1 2362 0 0,-2 5-1963 0 0,1 1-371 0 0,0 0 0 0 0,0 1 0 0 0,-1-1-1 0 0,0 1 1 0 0,1-1 0 0 0,-1 1 0 0 0,-1-1 0 0 0,1 0 0 0 0,-1 7-1 0 0,-11 31 224 0 0,4-17-137 0 0,-1 2 104 0 0,-18 39 1 0 0,19-49-115 0 0,1-1 1 0 0,0 2-1 0 0,1-1 0 0 0,1 1 1 0 0,1 0-1 0 0,-4 24 1 0 0,8-37-74 0 0,0 0 0 0 0,1 0 0 0 0,-1 0 0 0 0,1 0 0 0 0,-1 1 0 0 0,3 4 0 0 0,-3-7 136 0 0,3-1 23 0 0,0 1-197 0 0,0-1 1 0 0,0 0-1 0 0,0 0 0 0 0,0 0 1 0 0,1 0-1 0 0,-1 0 1 0 0,1-1-1 0 0,-1 0 0 0 0,0 0 1 0 0,1 0-1 0 0,-1 0 0 0 0,0 0 1 0 0,1 0-1 0 0,-1-1 1 0 0,0 0-1 0 0,7-2 0 0 0,5-2 2 0 0,-1-1-1 0 0,21-11 0 0 0,-16 7 26 0 0,19-10-115 0 0,-1-1 0 0 0,66-51 1 0 0,-85 57-24 0 0,0 0-1 0 0,-2-2 1 0 0,0 0 0 0 0,0 0 0 0 0,-2-1 0 0 0,-1-1 0 0 0,13-23 0 0 0,-17 22 66 0 0,-8 19 46 0 0,-4 1-42 0 0,0 0 1 0 0,0 1-1 0 0,0-1 0 0 0,0 1 0 0 0,0 0 0 0 0,0 0 1 0 0,0 0-1 0 0,0 0 0 0 0,0 0 0 0 0,1 1 0 0 0,-4 1 1 0 0,-27 24-57 0 0,23-17 12 0 0,-7 6 11 0 0,1 1-1 0 0,0 0 0 0 0,2 1 1 0 0,0 1-1 0 0,1 0 0 0 0,1 1 1 0 0,-17 38-1 0 0,26-50-11 0 0,-1 0 0 0 0,2 0 0 0 0,-1 0 0 0 0,1 1 0 0 0,0-1 0 0 0,-1 16 0 0 0,3-22 21 0 0,0 1 0 0 0,1-1-1 0 0,-1 1 1 0 0,0-1 0 0 0,1 0 0 0 0,-1 0-1 0 0,1 1 1 0 0,-1-1 0 0 0,1 0-1 0 0,0 0 1 0 0,0 1 0 0 0,0-1 0 0 0,1 0-1 0 0,-1 0 1 0 0,0 0 0 0 0,1-1 0 0 0,-1 1-1 0 0,1 0 1 0 0,-1 0 0 0 0,1-1 0 0 0,0 1-1 0 0,0-1 1 0 0,0 1 0 0 0,0-1 0 0 0,0 0-1 0 0,0 0 1 0 0,0 0 0 0 0,0 0-1 0 0,4 1 1 0 0,-1-1-49 0 0,1 0 1 0 0,0 0-1 0 0,-1 0 0 0 0,1-1 0 0 0,-1 0 0 0 0,1 0 1 0 0,0 0-1 0 0,-1-1 0 0 0,10-1 0 0 0,-1-2-2077 0 0,1 0 0 0 0,18-7 1 0 0,-3-3-4548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53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44 548 12295 0 0,'-1'2'563'0'0,"-8"11"157"0"0,1-2-125 0 0,1 1 0 0 0,-11 20 2430 0 0,18-24-707 0 0,15-26-1522 0 0,0-1-1 0 0,-1-1 1 0 0,-1 0 0 0 0,19-41-1 0 0,3-5 312 0 0,-10 24-604 0 0,2 1-1 0 0,1 2 0 0 0,59-65 1 0 0,-59 77-457 0 0,43-33-1 0 0,-56 49-39 0 0,2 0 0 0 0,-1 1 0 0 0,1 1 0 0 0,33-13 0 0 0,-17 11-312 0 0,0 1 0 0 0,53-9 0 0 0,-64 16 34 0 0,1 1 0 0 0,-1 1 0 0 0,1 1 0 0 0,44 6-1 0 0,-22 1-2180 0 0,-24-3 1089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0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28 6447 0 0,'2'-2'499'0'0,"30"-23"12729"0"0,-36 37-12795 0 0,-7 9-233 0 0,0-1-1 0 0,-2 0 0 0 0,0-2 1 0 0,-24 28-1 0 0,16-21-121 0 0,-23 36-1 0 0,7 9-82 0 0,32-60 15 0 0,1 1 0 0 0,0-1-1 0 0,1 1 1 0 0,0 0 0 0 0,-1 11 0 0 0,4-18 4 0 0,0 0 0 0 0,0-1 1 0 0,0 1-1 0 0,0 0 0 0 0,0 0 1 0 0,1 0-1 0 0,0-1 0 0 0,0 1 1 0 0,0 0-1 0 0,0-1 0 0 0,1 1 1 0 0,-1-1-1 0 0,1 1 0 0 0,0-1 1 0 0,0 0-1 0 0,0 0 0 0 0,1 0 1 0 0,-1 0-1 0 0,1 0 1 0 0,3 3-1 0 0,-4-4 13 0 0,0-1 0 0 0,0 1 0 0 0,0-1 0 0 0,0 0 0 0 0,0 0 1 0 0,0 0-1 0 0,1 0 0 0 0,-1-1 0 0 0,0 1 0 0 0,1 0 0 0 0,-1-1 0 0 0,0 1 0 0 0,1-1 0 0 0,-1 0 1 0 0,0 0-1 0 0,1 0 0 0 0,-1 0 0 0 0,1-1 0 0 0,-1 1 0 0 0,0 0 0 0 0,1-1 0 0 0,-1 0 0 0 0,0 1 0 0 0,0-1 1 0 0,1 0-1 0 0,-1 0 0 0 0,0-1 0 0 0,0 1 0 0 0,0 0 0 0 0,0-1 0 0 0,0 1 0 0 0,3-4 0 0 0,0 0 84 0 0,1-1 0 0 0,-1 0-1 0 0,-1 0 1 0 0,1-1 0 0 0,-1 1-1 0 0,7-14 1 0 0,15-47 254 0 0,-9 20-274 0 0,34-51-40 0 0,-32 64-589 0 0,17-42 0 0 0,-34 72 409 0 0,-1 0 0 0 0,0 0-1 0 0,0 0 1 0 0,0 0 0 0 0,0 0 0 0 0,-1-7 0 0 0,0 11 93 0 0,0-1 0 0 0,-1 0 0 0 0,0 1 0 0 0,1-1-1 0 0,-1 1 1 0 0,1-1 0 0 0,-1 1 0 0 0,0-1 0 0 0,1 1 0 0 0,-1-1 0 0 0,0 1 0 0 0,1-1 0 0 0,-1 1 0 0 0,0 0 0 0 0,0 0 0 0 0,1-1 0 0 0,-1 1-1 0 0,0 0 1 0 0,0 0 0 0 0,0 0 0 0 0,1 0 0 0 0,-1 0 0 0 0,-1 0 0 0 0,1 0-33 0 0,-7-1-99 0 0,0 1 0 0 0,0-1 0 0 0,1 2 0 0 0,-1-1-1 0 0,0 1 1 0 0,0 1 0 0 0,-14 3 0 0 0,-3 4-310 0 0,-24 11 0 0 0,13-4-301 0 0,34-15 382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5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862 154 13647 0 0,'22'-37'1189'0'0,"40"-50"0"0"0,-44 58 4303 0 0,-20 31-5355 0 0,-168 274 70 0 0,114-177-181 0 0,-79 124 29 0 0,75-125-27 0 0,-151 224 217 0 0,170-262-202 0 0,21-29 14 0 0,-102 138 875 0 0,108-153-1167 0 0,0 1 0 0 0,-23 17 0 0 0,31-28-313 0 0,0-1 0 0 0,-1-1 1 0 0,0 1-1 0 0,0-1 0 0 0,0 0 0 0 0,-1-1 0 0 0,1 0 0 0 0,-1 0 0 0 0,-9 2 0 0 0,15-4-354 0 0,3-4-1040 0 0,0 1 1856 0 0,-1 1-1 0 0,1 0 1 0 0,0-1-1 0 0,0 1 0 0 0,-1 0 1 0 0,1 0-1 0 0,0-1 0 0 0,0 1 1 0 0,0 0-1 0 0,0 0 1 0 0,1 0-1 0 0,0-1 0 0 0,-1 1-7 0 0,31-24-3836 0 0,-11 11 20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5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98 15375 0 0,'-9'-2'1394'0'0,"0"0"2326"0"0,10 1-3195 0 0,14-4 46 0 0,-1 0 0 0 0,1 1 0 0 0,0 0 1 0 0,21-2-1 0 0,-6 1 85 0 0,56-10 382 0 0,0 4 0 0 0,159-1 0 0 0,-45 5-1680 0 0,-172 5-1330 0 0,41-9 1 0 0,-49 6 155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5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81 7831 0 0,'-2'1'356'0'0,"-2"3"-289"0"0,0-1-1 0 0,-1 0 0 0 0,0 0 1 0 0,-5 2-1 0 0,-13 9 9941 0 0,45-2-8780 0 0,-15-10-1019 0 0,0-1 0 0 0,0 0 1 0 0,0 0-1 0 0,0 0 1 0 0,0-1-1 0 0,13-1 1 0 0,44-8 380 0 0,-50 6-459 0 0,34-5 499 0 0,0-3-1 0 0,64-22 0 0 0,-104 29-600 0 0,0 1 0 0 0,-1-2 0 0 0,12-7 0 0 0,13-8-54 0 0,-31 20 13 0 0,-1 0 0 0 0,0-1 0 0 0,0 1 0 0 0,1 0 0 0 0,-1 0 1 0 0,0 0-1 0 0,0-1 0 0 0,1 1 0 0 0,-1 0 0 0 0,0 0 0 0 0,0-1 0 0 0,0 1 1 0 0,1 0-1 0 0,-1 0 0 0 0,0-1 0 0 0,0 1 0 0 0,0 0 0 0 0,0-1 0 0 0,0 1 1 0 0,1 0-1 0 0,-1-1 0 0 0,0 1 0 0 0,0 0 0 0 0,0-1 0 0 0,0 1 0 0 0,0 0 1 0 0,0-1-1 0 0,0 1 0 0 0,0 0 0 0 0,0-1 0 0 0,0 1 0 0 0,-1 0 0 0 0,1-1 0 0 0,0 1 1 0 0,0 0-1 0 0,0-1 0 0 0,0 1 0 0 0,0 0 0 0 0,-1 0 0 0 0,1-1 0 0 0,0 1 1 0 0,-1-1-1 0 0,-9-6-608 0 0,5 6 446 0 0,-1 0-1 0 0,0 0 0 0 0,0 1 0 0 0,1 0 0 0 0,-1 0 0 0 0,0 1 0 0 0,0 0 0 0 0,1 0 0 0 0,-1 0 0 0 0,1 0 0 0 0,-8 4 0 0 0,-10 4-367 0 0,-27 15 0 0 0,44-21 483 0 0,-31 18 57 0 0,1 2-1 0 0,0 2 1 0 0,2 1-1 0 0,1 1 1 0 0,2 2-1 0 0,0 1 1 0 0,-37 50-1 0 0,64-75 40 0 0,0 0-1 0 0,0 0 0 0 0,1 0 1 0 0,0 1-1 0 0,0 0 1 0 0,0-1-1 0 0,1 1 0 0 0,-3 7 1 0 0,5-11-26 0 0,0 0 1 0 0,-1 0-1 0 0,1 0 0 0 0,0 0 1 0 0,0 0-1 0 0,0-1 1 0 0,0 1-1 0 0,1 0 1 0 0,-1 0-1 0 0,0 0 0 0 0,1 0 1 0 0,-1 0-1 0 0,1-1 1 0 0,0 1-1 0 0,0 0 0 0 0,-1-1 1 0 0,1 1-1 0 0,0 0 1 0 0,1-1-1 0 0,-1 1 1 0 0,0-1-1 0 0,0 1 0 0 0,0-1 1 0 0,1 0-1 0 0,-1 0 1 0 0,1 1-1 0 0,-1-1 1 0 0,1 0-1 0 0,0 0 0 0 0,-1 0 1 0 0,3 0-1 0 0,1 1-11 0 0,0 0 0 0 0,0-1 0 0 0,0 1 0 0 0,0-1 0 0 0,0 0 0 0 0,0-1 0 0 0,0 1 1 0 0,0-1-1 0 0,9-1 0 0 0,6-1-2261 0 0,20-5 1 0 0,-34 6 975 0 0,27-6-4848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5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78 14655 0 0,'7'-13'693'0'0,"-4"9"-542"0"0,-1 0 1 0 0,0 0-1 0 0,0-1 1 0 0,0 1-1 0 0,2-9 1 0 0,-4 12-89 0 0,0 0 1 0 0,1-1-1 0 0,-1 1 1 0 0,0 0 0 0 0,0 0-1 0 0,-1 0 1 0 0,1 0-1 0 0,0 0 1 0 0,0 0-1 0 0,0 0 1 0 0,-1 0-1 0 0,1 0 1 0 0,-1 0-1 0 0,1 1 1 0 0,0-1-1 0 0,-1 0 1 0 0,0 0-1 0 0,1 0 1 0 0,-1 0-1 0 0,1 0 1 0 0,-1 1-1 0 0,0-1 1 0 0,0 0-1 0 0,1 1 1 0 0,-1-1-1 0 0,0 0 1 0 0,0 1-1 0 0,0-1 1 0 0,0 1-1 0 0,0 0 1 0 0,0-1-1 0 0,0 1 1 0 0,-1-1 0 0 0,-2 0 43 0 0,1 1 1 0 0,-1-1-1 0 0,1 1 1 0 0,-1-1 0 0 0,1 1-1 0 0,-1 0 1 0 0,1 0 0 0 0,-1 1-1 0 0,1-1 1 0 0,-1 1-1 0 0,-6 2 1 0 0,-39 16 100 0 0,36-13 15 0 0,-8 5 20 0 0,2 0 0 0 0,-1 1 0 0 0,2 1 0 0 0,-1 1-1 0 0,2 1 1 0 0,-18 19 0 0 0,26-25-159 0 0,0 0 1 0 0,1 1-1 0 0,0 0 0 0 0,-12 21 0 0 0,17-26-99 0 0,0 0 0 0 0,1 1 0 0 0,-1-1 0 0 0,1 1 0 0 0,1-1 0 0 0,-1 1 0 0 0,1 0 0 0 0,0 0 0 0 0,0 0 0 0 0,0-1 0 0 0,1 1 0 0 0,1 11 0 0 0,-1-15 3 0 0,1 1 0 0 0,0-1 1 0 0,0 1-1 0 0,0-1 0 0 0,0 0 1 0 0,0 0-1 0 0,0 0 1 0 0,0 1-1 0 0,1-1 0 0 0,-1-1 1 0 0,1 1-1 0 0,0 0 1 0 0,-1 0-1 0 0,1 0 0 0 0,0-1 1 0 0,0 1-1 0 0,0-1 0 0 0,0 0 1 0 0,1 1-1 0 0,-1-1 1 0 0,3 1-1 0 0,6 2 17 0 0,1 0-1 0 0,-1 0 1 0 0,15 2-1 0 0,-4-1 30 0 0,-13-3-36 0 0,-1 1 0 0 0,1 0 0 0 0,0 1 1 0 0,-1 0-1 0 0,0 0 0 0 0,0 1 0 0 0,0 0 1 0 0,0 0-1 0 0,11 11 0 0 0,-17-13 15 0 0,1-1-1 0 0,-1 1 0 0 0,0-1 0 0 0,0 1 1 0 0,0 0-1 0 0,0 0 0 0 0,-1 0 1 0 0,1 0-1 0 0,-1 0 0 0 0,1 1 0 0 0,-1-1 1 0 0,0 0-1 0 0,-1 1 0 0 0,1-1 0 0 0,0 0 1 0 0,-1 1-1 0 0,0-1 0 0 0,0 1 0 0 0,0-1 1 0 0,0 1-1 0 0,0-1 0 0 0,-1 1 1 0 0,0-1-1 0 0,0 0 0 0 0,0 1 0 0 0,0-1 1 0 0,0 0-1 0 0,-3 6 0 0 0,1-4 70 0 0,-1 0-1 0 0,0 1 1 0 0,1-2 0 0 0,-2 1-1 0 0,1 0 1 0 0,0-1 0 0 0,-1 0-1 0 0,0 0 1 0 0,0 0-1 0 0,0-1 1 0 0,0 0 0 0 0,-1 0-1 0 0,1 0 1 0 0,-1-1 0 0 0,0 1-1 0 0,-6 1 1 0 0,-10 2 122 0 0,0-1 1 0 0,-1-1-1 0 0,-23 2 0 0 0,29-5-233 0 0,0-1 0 0 0,-1 0 0 0 0,-30-6 0 0 0,-52-14-891 0 0,88 17 439 0 0,-1-1-1 0 0,1 0 0 0 0,0 0 0 0 0,1-2 0 0 0,-1 1 0 0 0,-14-10 0 0 0,14 6-634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5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68 10135 0 0,'1'-8'311'0'0,"0"0"1"0"0,0-1-1 0 0,-2-14 0 0 0,-4 6 7166 0 0,5 16-7356 0 0,0 1 1 0 0,-1 0 0 0 0,1 0-1 0 0,0 0 1 0 0,-1-1 0 0 0,1 1-1 0 0,0 0 1 0 0,-1 0 0 0 0,1 0 0 0 0,0 0-1 0 0,-1 0 1 0 0,1 0 0 0 0,0 0-1 0 0,-1 0 1 0 0,1 0 0 0 0,-1 0-1 0 0,1 0 1 0 0,0 0 0 0 0,-1 0 0 0 0,1 0-1 0 0,0 0 1 0 0,-1 0 0 0 0,1 0-1 0 0,0 0 1 0 0,-1 0 0 0 0,1 0-1 0 0,0 1 1 0 0,-1-1 0 0 0,-9 5-179 0 0,3 0 97 0 0,1 0 0 0 0,0 0 0 0 0,0 0 0 0 0,0 1 0 0 0,1 0 0 0 0,0 0 0 0 0,-7 12 0 0 0,-28 53 326 0 0,31-52-303 0 0,-65 131 257 0 0,-37 69-231 0 0,69-147-80 0 0,-168 281 46 0 0,44-98-56 0 0,103-164-495 0 0,54-80-510 0 0,-1 0 0 0 0,0-1 0 0 0,0 0 0 0 0,-1-1 0 0 0,-20 14 0 0 0,20-18-3422 0 0,2-2-1027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5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6911 0 0,'0'0'528'0'0,"2"-1"-341"0"0,12-5 1490 0 0,-1 1 2917 0 0,22-7 0 0 0,99-23 1458 0 0,182-41-4057 0 0,33 12-1418 0 0,-272 50-779 0 0,115-5 0 0 0,-165 21-589 0 0,-4 0-3504 0 0,-25-1 3044 0 0,-4 6-12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5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28 6447 0 0,'54'-27'13000'0'0,"-56"27"-12265"0"0,-16 1-321 0 0,1 2 1 0 0,-1 0-1 0 0,1 1 1 0 0,-25 8-1 0 0,1 1 48 0 0,-199 63-18 0 0,236-75-440 0 0,-17 6-39 0 0,0 1 0 0 0,1 1 0 0 0,0 0 0 0 0,0 2 0 0 0,1 0 0 0 0,1 1 0 0 0,-22 18 0 0 0,39-29 16 0 0,0 0 0 0 0,0 0 0 0 0,0 0 0 0 0,0 0 0 0 0,0 0 0 0 0,0 0 0 0 0,0 0 0 0 0,1 0-1 0 0,-1 0 1 0 0,0 1 0 0 0,1-1 0 0 0,-1 0 0 0 0,1 0 0 0 0,-1 1 0 0 0,1-1 0 0 0,-1 0 0 0 0,1 1-1 0 0,0-1 1 0 0,0 1 0 0 0,0-1 0 0 0,-1 0 0 0 0,2 3 0 0 0,-1-2 5 0 0,1 0-1 0 0,0-1 1 0 0,-1 1 0 0 0,1 0-1 0 0,0 0 1 0 0,0-1 0 0 0,0 1-1 0 0,1-1 1 0 0,-1 1 0 0 0,0-1-1 0 0,0 1 1 0 0,1-1 0 0 0,-1 0-1 0 0,3 2 1 0 0,5 3-6 0 0,1 0-1 0 0,0-1 1 0 0,1 0-1 0 0,12 4 0 0 0,-22-9 21 0 0,35 14 1 0 0,-2-3 2 0 0,-1 2 1 0 0,53 30-1 0 0,-76-36 15 0 0,0-1 0 0 0,-1 2 1 0 0,12 12-1 0 0,-17-17-14 0 0,-1 0 1 0 0,0 1 0 0 0,0 0 0 0 0,0 0-1 0 0,0 0 1 0 0,-1 0 0 0 0,0 0-1 0 0,1 0 1 0 0,-2 0 0 0 0,1 1-1 0 0,1 6 1 0 0,-2-10 3 0 0,-1 1 0 0 0,0 0 1 0 0,-1 0-1 0 0,1 0 0 0 0,0 0 0 0 0,-1 0 0 0 0,1 0 0 0 0,0-1 0 0 0,-1 1 0 0 0,0 0 1 0 0,0 0-1 0 0,1-1 0 0 0,-1 1 0 0 0,0 0 0 0 0,0-1 0 0 0,0 1 0 0 0,-1-1 0 0 0,1 1 1 0 0,0-1-1 0 0,-1 0 0 0 0,1 1 0 0 0,0-1 0 0 0,-1 0 0 0 0,0 0 0 0 0,1 0 1 0 0,-1 0-1 0 0,0 0 0 0 0,-1 0 0 0 0,-5 3 37 0 0,0-1 0 0 0,0-1-1 0 0,0 1 1 0 0,-16 2 0 0 0,-7-2-24 0 0,0 0 0 0 0,-1-3 0 0 0,1 0 0 0 0,0-2 0 0 0,-1-1 0 0 0,1-2 0 0 0,-53-15 0 0 0,73 17-54 0 0,-1-1 1 0 0,1-1-1 0 0,0 0 0 0 0,-15-9 1 0 0,20 11-23 0 0,1-1 0 0 0,-1-1 0 0 0,0 1 1 0 0,1-1-1 0 0,0 0 0 0 0,0 0 1 0 0,1 0-1 0 0,-8-10 0 0 0,12 13-96 0 0,0 15-5439 0 0,1 1-549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5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689 109 11055 0 0,'13'-17'548'0'0,"1"1"-1"0"0,1 1 1 0 0,22-17-1 0 0,3 4 7541 0 0,-41 31-7780 0 0,-17 40 27 0 0,-1 0 0 0 0,-30 47 0 0 0,13-24-75 0 0,-84 173 122 0 0,-87 157-279 0 0,158-318-409 0 0,-4-2 0 0 0,-112 122-1 0 0,75-105-1648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5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19 105 16271 0 0,'-9'-1'1470'0'0,"1"4"-1110"0"0,7-2 838 0 0,2 1-1022 0 0,1-1 0 0 0,-1 0 0 0 0,1 0-1 0 0,-1 0 1 0 0,1 0 0 0 0,-1 0 0 0 0,1 0-1 0 0,0 0 1 0 0,-1 0 0 0 0,1-1 0 0 0,4 2 0 0 0,9 1 330 0 0,0 0 1 0 0,1-1 0 0 0,0 0 0 0 0,20-1 0 0 0,66-8 592 0 0,-72 5-775 0 0,274-49 927 0 0,-185 26-1092 0 0,-40 8-194 0 0,-39 7-665 0 0,0 2 1 0 0,54-3-1 0 0,-72 11-1505 0 0,-10 1-3289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5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13 11519 0 0,'0'0'7344'0'0,"-8"-6"-5209"0"0,3 4-1952 0 0,0 1 1 0 0,0 0-1 0 0,0 0 0 0 0,-1 0 1 0 0,1 1-1 0 0,0-1 1 0 0,0 1-1 0 0,0 1 0 0 0,-1-1 1 0 0,1 1-1 0 0,-9 2 1 0 0,-6 2-94 0 0,-32 14 0 0 0,31-10-38 0 0,-21 6-56 0 0,2 3-1 0 0,-71 42 0 0 0,95-50 25 0 0,0 1-1 0 0,1 1 0 0 0,0 1 1 0 0,0 0-1 0 0,1 0 0 0 0,1 2 0 0 0,1 0 1 0 0,-21 32-1 0 0,32-46-10 0 0,1-1 0 0 0,-1 1 0 0 0,0 0 0 0 0,1 0 0 0 0,-1 0 0 0 0,1 0 0 0 0,0 0 0 0 0,-1 0 0 0 0,1 0 0 0 0,0 0 0 0 0,-1 0 0 0 0,1 0 0 0 0,0 0 0 0 0,0 1 0 0 0,0-1 0 0 0,0 0 0 0 0,0 0 0 0 0,0 0 0 0 0,0 0 0 0 0,1 0-1 0 0,-1 0 1 0 0,0 0 0 0 0,1 0 0 0 0,-1 0 0 0 0,0 0 0 0 0,1 0 0 0 0,-1 0 0 0 0,1 0 0 0 0,0 0 0 0 0,-1 0 0 0 0,1-1 0 0 0,0 1 0 0 0,-1 0 0 0 0,1 0 0 0 0,0 0 0 0 0,0-1 0 0 0,0 1 0 0 0,0-1 0 0 0,0 2 0 0 0,2-1 16 0 0,0 0-1 0 0,0 0 1 0 0,0 0 0 0 0,0 0-1 0 0,0 0 1 0 0,0-1 0 0 0,1 1 0 0 0,-1-1-1 0 0,0 0 1 0 0,0 0 0 0 0,0 0-1 0 0,5 0 1 0 0,18-6 138 0 0,42-14 0 0 0,-37 10-142 0 0,23-10-77 0 0,0-2 1 0 0,-2-3 0 0 0,68-43-1 0 0,-118 67-32 0 0,-8 10-429 0 0,-8 16 353 0 0,-21 37 110 0 0,30-53-74 0 0,2 0 0 0 0,-1 0 0 0 0,1 0 1 0 0,1 1-1 0 0,-3 11 0 0 0,5-20 8 0 0,0 1 1 0 0,-1-1 0 0 0,1 1-1 0 0,0-1 1 0 0,0 1 0 0 0,0-1-1 0 0,0 0 1 0 0,1 1 0 0 0,-1-1-1 0 0,0 1 1 0 0,1-1 0 0 0,-1 1-1 0 0,0-1 1 0 0,1 0 0 0 0,0 1-1 0 0,-1-1 1 0 0,1 0-1 0 0,0 0 1 0 0,0 1 0 0 0,0-1-1 0 0,-1 0 1 0 0,1 0 0 0 0,0 0-1 0 0,1 0 1 0 0,-1 0 0 0 0,0 0-1 0 0,0 0 1 0 0,0 0 0 0 0,1-1-1 0 0,1 2 1 0 0,13 2-1612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0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818 24 14279 0 0,'-1'-11'1074'0'0,"1"11"-975"0"0,0-1 1 0 0,1 1 0 0 0,-1-1-1 0 0,-1 1 1 0 0,1-1-1 0 0,0 1 1 0 0,0-1-1 0 0,0 1 1 0 0,0-1 0 0 0,0 1-1 0 0,0-1 1 0 0,-1 1-1 0 0,1-1 1 0 0,0 1-1 0 0,0-1 1 0 0,-1 1-1 0 0,1-1 1 0 0,0 1 0 0 0,0 0-1 0 0,-1-1 1 0 0,1 1-1 0 0,-1-1 1 0 0,1 1-1 0 0,0 0 1 0 0,-1 0-1 0 0,1-1 1 0 0,-1 1 0 0 0,-2 0 78 0 0,0 1 0 0 0,0-1 0 0 0,0 1 0 0 0,1 0 0 0 0,-1 0 1 0 0,0 0-1 0 0,1 0 0 0 0,-1 1 0 0 0,1-1 0 0 0,-1 1 1 0 0,1 0-1 0 0,0-1 0 0 0,0 1 0 0 0,-1 0 0 0 0,1 0 1 0 0,1 1-1 0 0,-3 2 0 0 0,-7 8-227 0 0,-14 26 0 0 0,18-26 273 0 0,-219 418 569 0 0,156-287-541 0 0,-106 193 0 0 0,134-266-205 0 0,-3-3 0 0 0,-3-2 0 0 0,-60 64 0 0 0,105-127-131 0 0,-1 2-2501 0 0,8-12 990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5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802 103 15663 0 0,'28'-34'1440'0'0,"38"-34"5127"0"0,-66 70-6522 0 0,1 0-1 0 0,-1 1 1 0 0,1-1 0 0 0,-1 0 0 0 0,0 0-1 0 0,0 1 1 0 0,0-1 0 0 0,0 0 0 0 0,-1 0-1 0 0,1 1 1 0 0,-1-1 0 0 0,0 2 0 0 0,1-2-10 0 0,-4 16 56 0 0,-1-1 0 0 0,-1 0-1 0 0,-1 0 1 0 0,-10 19 0 0 0,-40 63 57 0 0,31-57-83 0 0,-223 317 33 0 0,165-245-58 0 0,-58 71 3 0 0,-19 28-11 0 0,143-187-128 0 0,-1-1 0 0 0,-2-1 0 0 0,-31 31 0 0 0,47-50-489 0 0,-1 0-1 0 0,1 1 1 0 0,-5 7 0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5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70 14279 0 0,'-6'-1'267'0'0,"0"0"0"0"0,0 0-1 0 0,0 1 1 0 0,0 0 0 0 0,0 0-1 0 0,0 0 1 0 0,0 1 0 0 0,0 0-1 0 0,0 0 1 0 0,0 0 0 0 0,0 1-1 0 0,1-1 1 0 0,-10 5 0 0 0,14-5 937 0 0,2 8 673 0 0,0-7-1806 0 0,0-1 0 0 0,0 1-1 0 0,0-1 1 0 0,0 0 0 0 0,0 1 0 0 0,0-1 0 0 0,0 0 0 0 0,1 0 0 0 0,-1 0 0 0 0,0 0-1 0 0,1 0 1 0 0,-1 0 0 0 0,1 0 0 0 0,-1 0 0 0 0,1-1 0 0 0,-1 1 0 0 0,1 0 0 0 0,0-1-1 0 0,1 1 1 0 0,36 4 669 0 0,-34-4-640 0 0,42 1 206 0 0,-1-2-1 0 0,79-10 1 0 0,93-27 1015 0 0,0 0-639 0 0,121 4-2993 0 0,-330 33 1818 0 0,0-1-461 0 0,-1 0 0 0 0,1 1 0 0 0,0 1 0 0 0,10 1 0 0 0,-6 1-6016 0 0</inkml:trace>
  <inkml:trace contextRef="#ctx0" brushRef="#br0" timeOffset="1">1152 221 3679 0 0,'-1'3'10278'0'0,"0"3"-9349"0"0,0 0 1 0 0,-1 0 0 0 0,0-1 0 0 0,0 1 0 0 0,-1 0-1 0 0,0-1 1 0 0,-6 10 0 0 0,-31 39 246 0 0,26-36-597 0 0,-25 29 185 0 0,-68 64 0 0 0,77-82-731 0 0,1 1 0 0 0,-30 41 1 0 0,57-68-74 0 0,0-1-1 0 0,0 1 1 0 0,0 0 0 0 0,1-1 0 0 0,-1 1-1 0 0,1 0 1 0 0,0 0 0 0 0,0 0 0 0 0,0 0 0 0 0,0 0-1 0 0,0 5 1 0 0,4-7-347 0 0,13 0-818 0 0,8-2-355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59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14711 0 0,'0'0'1440'0'0,"-11"2"-1280"0"0,0 1-160 0 0,1 3 0 0 0,1 1 0 0 0,0 0 416 0 0,0 4 48 0 0,0 2 16 0 0,2 1-5128 0 0,-1 0-1024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5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31 14279 0 0,'27'-30'8391'0'0,"-28"31"-8315"0"0,-1 0 0 0 0,0 0 0 0 0,1 0 0 0 0,-1 0 0 0 0,1 1 0 0 0,0-1 0 0 0,-3 4 0 0 0,0 0-47 0 0,-135 105 70 0 0,91-74-543 0 0,-62 58 1 0 0,109-93 420 0 0,1-1 0 0 0,-1 1 0 0 0,1 0 0 0 0,-1 0 0 0 0,1-1 0 0 0,-1 1 0 0 0,1 0-1 0 0,-1 0 1 0 0,1 0 0 0 0,0 0 0 0 0,-1-1 0 0 0,1 1 0 0 0,0 0 0 0 0,0 0 0 0 0,0 0 0 0 0,0 0 0 0 0,0 0 0 0 0,0 0 0 0 0,0 0-1 0 0,0 0 1 0 0,0 0 0 0 0,0 0 0 0 0,0-1 0 0 0,1 1 0 0 0,-1 0 0 0 0,0 0 0 0 0,1 0 0 0 0,-1 0 0 0 0,0 0 0 0 0,1-1 0 0 0,-1 1-1 0 0,1 0 1 0 0,0 0 0 0 0,0 0 0 0 0,2 3-17 0 0,1 0 0 0 0,0-1 0 0 0,0 1 0 0 0,0-1 0 0 0,0 0 0 0 0,1 0 0 0 0,5 3 0 0 0,38 15-271 0 0,-8-3 14 0 0,-33-15 301 0 0,0 1 1 0 0,0 0-1 0 0,-1 1 0 0 0,0 0 0 0 0,0 0 0 0 0,0 0 1 0 0,0 1-1 0 0,-1-1 0 0 0,0 1 0 0 0,-1 1 1 0 0,6 7-1 0 0,-7-8 60 0 0,0 0-1 0 0,-1-1 1 0 0,0 1 0 0 0,0 1 0 0 0,0-1 0 0 0,-1 0-1 0 0,1 0 1 0 0,-2 1 0 0 0,1-1 0 0 0,-1 1 0 0 0,0-1 0 0 0,0 0-1 0 0,-2 12 1 0 0,1-16-18 0 0,1 0 0 0 0,-1 1 0 0 0,0-1 0 0 0,0 0 0 0 0,0 0-1 0 0,0 0 1 0 0,0 0 0 0 0,0 0 0 0 0,-1 0 0 0 0,1 0 0 0 0,-1 0 0 0 0,1-1 0 0 0,-1 1 0 0 0,0-1-1 0 0,-2 3 1 0 0,0-2 46 0 0,0 1-1 0 0,0-1 1 0 0,0 0-1 0 0,0 0 1 0 0,0 0-1 0 0,-7 2 1 0 0,-7-1 73 0 0,-1 0 1 0 0,1-2-1 0 0,-1 0 0 0 0,-27-2 1 0 0,33 1-137 0 0,-88-5 153 0 0,-86 1-708 0 0,164 4-1189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5:5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968 63 13823 0 0,'2'-11'662'0'0,"6"-33"300"0"0,-7 42-179 0 0,1-4 3458 0 0,1 12-3430 0 0,3 15-862 0 0,-6-11 132 0 0,0 0 0 0 0,-1 0-1 0 0,-1-1 1 0 0,1 1 0 0 0,-5 12 0 0 0,-19 48 138 0 0,3-21 16 0 0,-53 90-1 0 0,-42 37 128 0 0,114-171-353 0 0,-121 161 298 0 0,44-59-137 0 0,-6 10-7 0 0,-186 254-83 0 0,115-162-82 0 0,142-190-68 0 0,11-10-497 0 0,10-8-1025 0 0,16-10-494 0 0,-1-4 691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0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10135 0 0,'0'0'12649'0'0,"2"0"-11797"0"0,73 9 1591 0 0,42-5-1564 0 0,-42-3-710 0 0,239 1-170 0 0,-255-5-632 0 0,0-2 1 0 0,-1-3 0 0 0,1-2 0 0 0,95-31-1 0 0,-84 22-2856 0 0,-42 12-4051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0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151 306 20791 0 0,'0'0'2084'0'0,"0"2"-1908"0"0,-6 15 185 0 0,-18 32 1 0 0,-35 46 919 0 0,4-13-2153 0 0,54-80 676 0 0,0 0-1 0 0,0-1 1 0 0,1 1 0 0 0,-1-1-1 0 0,0 1 1 0 0,1 0-1 0 0,0 0 1 0 0,-1-1 0 0 0,1 5-1 0 0</inkml:trace>
  <inkml:trace contextRef="#ctx0" brushRef="#br0" timeOffset="1">627 1 12495 0 0,'-21'12'552'0'0,"14"-5"120"0"0,-4 2-544 0 0,0 2-128 0 0,0 0 0 0 0,2 3-5528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00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0 1839 0 0,'0'0'83'0'0,"-2"2"481"0"0,-23 28 8616 0 0,-1 0-4180 0 0,-15 13-3072 0 0,-54 45 0 0 0,-34 24 429 0 0,121-104-2057 0 0,1-1-1 0 0,-1 2 0 0 0,-9 14 1 0 0,14-19-153 0 0,0-1-1 0 0,1 1 1 0 0,0 0-1 0 0,0 1 1 0 0,0-1 0 0 0,0 0-1 0 0,1 1 1 0 0,0-1 0 0 0,0 1-1 0 0,-1 7 1 0 0,2-10-84 0 0,0-1 0 0 0,1 1 0 0 0,-1-1 1 0 0,1 1-1 0 0,-1-1 0 0 0,1 1 0 0 0,0-1 0 0 0,-1 1 0 0 0,1-1 1 0 0,0 0-1 0 0,0 1 0 0 0,0-1 0 0 0,0 0 0 0 0,0 0 1 0 0,0 0-1 0 0,1 0 0 0 0,1 2 0 0 0,23 12 284 0 0,-2-5-137 0 0,50 13 1 0 0,-53-18-197 0 0,-9-1-27 0 0,1 0 0 0 0,0-1 0 0 0,-1-1 0 0 0,1 0 0 0 0,0-1 0 0 0,0-1 0 0 0,0 0 0 0 0,19-2 0 0 0,-6-4-1068 0 0,40-14-1 0 0,-50 15 56 0 0,-3 1-283 0 0,-2 4-46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0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52 160 1839 0 0,'0'0'20791'0'0,"-1"2"-20638"0"0,-7 25-15 0 0,0 1 1 0 0,2 0-1 0 0,-3 39 0 0 0,5-43-75 0 0,1-1-20 0 0,-3 11-73 0 0,2 1 0 0 0,2 0 0 0 0,3 69 0 0 0,-1-99 22 0 0,4 11-6 0 0,-3-16 14 0 0,0 1 0 0 0,-1-1 0 0 0,1 0 0 0 0,-1 1 0 0 0,1-1 0 0 0,0 0 0 0 0,-1 0 0 0 0,1 1 0 0 0,0-1 0 0 0,-1 0 0 0 0,1 0 0 0 0,0 0 0 0 0,-1 0 0 0 0,1 0 0 0 0,0 0 0 0 0,-1 0 0 0 0,1 0 0 0 0,0 0 0 0 0,-1-1 0 0 0,2 1 0 0 0,-2 0 0 0 0,4-1 17 0 0,0 0 0 0 0,0 0 0 0 0,0-1 0 0 0,0 0 0 0 0,-1 1 0 0 0,1-1 0 0 0,0-1-1 0 0,-1 1 1 0 0,7-5 0 0 0,26-28 153 0 0,28-33-58 0 0,106-146 0 0 0,-160 198 120 0 0,-9 15-16 0 0,0 3-144 0 0,1 8-57 0 0,0 0 1 0 0,-1 0-1 0 0,0 1 0 0 0,0-1 1 0 0,-2 19-1 0 0,0 11 40 0 0,2-7-7 0 0,-2-20-42 0 0,1-1 1 0 0,1 1-1 0 0,0-1 1 0 0,1 0-1 0 0,0 1 1 0 0,1-1-1 0 0,0 0 1 0 0,8 19-1 0 0,-10-30-1 0 0,-1 1 0 0 0,1-1-1 0 0,0 0 1 0 0,0 1 0 0 0,-1-1-1 0 0,1 0 1 0 0,0 0 0 0 0,0 0-1 0 0,0 0 1 0 0,0 1 0 0 0,1-1-1 0 0,-1-1 1 0 0,0 1-1 0 0,0 0 1 0 0,1 0 0 0 0,-1 0-1 0 0,0-1 1 0 0,1 1 0 0 0,-1-1-1 0 0,1 1 1 0 0,-1-1 0 0 0,1 1-1 0 0,-1-1 1 0 0,1 0 0 0 0,-1 0-1 0 0,1 0 1 0 0,-1 0-1 0 0,1 0 1 0 0,-1 0 0 0 0,1 0-1 0 0,-1 0 1 0 0,1 0 0 0 0,-1-1-1 0 0,2 0 1 0 0,-1 1 10 0 0,3-2 26 0 0,1 0 1 0 0,-1 0 0 0 0,1 0-1 0 0,-1-1 1 0 0,0 0 0 0 0,0 0-1 0 0,0 0 1 0 0,-1-1 0 0 0,1 1-1 0 0,4-6 1 0 0,2-1 117 0 0,-1-2 0 0 0,15-20 1 0 0,3-8-66 0 0,3-2 152 0 0,41-77-1 0 0,-39 47-954 0 0,-20 42 12 0 0,0 1-1 0 0,2 1 0 0 0,1 0 1 0 0,21-26-1 0 0,-36 52 185 0 0,3-3 214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0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8751 0 0,'0'0'11763'0'0,"-1"1"-10570"0"0,-61 119 1176 0 0,47-84-2137 0 0,-18 62 0 0 0,31-87-334 0 0,3-4-3550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0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93 11519 0 0,'-21'2'799'0'0,"10"-1"-500"0"0,1 1 0 0 0,-14 3 1 0 0,20-4 173 0 0,0 0 0 0 0,1 1 0 0 0,-1 0 0 0 0,1 0 0 0 0,-1 0 0 0 0,1 0 0 0 0,-1 0 0 0 0,1 0 0 0 0,-5 5 0 0 0,7-6-305 0 0,1 0 0 0 0,-1 0 0 0 0,0-1 1 0 0,0 1-1 0 0,1 0 0 0 0,-1 0 0 0 0,0 0 0 0 0,1 0 0 0 0,-1 0 1 0 0,1 0-1 0 0,-1 0 0 0 0,1 0 0 0 0,0 0 0 0 0,-1 0 0 0 0,1 0 1 0 0,0 0-1 0 0,0 0 0 0 0,-1 1 0 0 0,1-1 0 0 0,0 0 0 0 0,0 0 1 0 0,1 2-1 0 0,-1-2-100 0 0,1 0 0 0 0,-1 1 1 0 0,1-1-1 0 0,0 0 0 0 0,0 0 1 0 0,-1 0-1 0 0,1 0 0 0 0,0 0 1 0 0,0 0-1 0 0,0-1 0 0 0,0 1 1 0 0,0 0-1 0 0,0 0 0 0 0,0-1 1 0 0,0 1-1 0 0,1 0 0 0 0,-1-1 1 0 0,0 1-1 0 0,3 0 0 0 0,5 1 141 0 0,1 1-1 0 0,-1-1 0 0 0,1-1 0 0 0,0 0 1 0 0,-1 0-1 0 0,15-1 0 0 0,59-9 508 0 0,-72 7-640 0 0,288-56 1085 0 0,-153 27-996 0 0,-109 23-146 0 0,307-58-35 0 0,-305 61-1026 0 0,-36 5 826 0 0,0 0 1 0 0,-1 0-1 0 0,1 0 1 0 0,0 1-1 0 0,0-1 0 0 0,-1 1 1 0 0,1-1-1 0 0,0 1 1 0 0,-1 0-1 0 0,5 2 1 0 0,-7-3 105 0 0,1 1-1 0 0,-1-1 1 0 0,0 1 0 0 0,0-1-1 0 0,0 1 1 0 0,1-1 0 0 0,-1 1-1 0 0,0-1 1 0 0,0 1 0 0 0,0-1-1 0 0,0 1 1 0 0,0 0 0 0 0,0-1 0 0 0,0 1-1 0 0,0-1 1 0 0,0 1 0 0 0,0-1-1 0 0,0 1 1 0 0,0-1 0 0 0,-1 1-1 0 0,1-1 1 0 0,0 2 0 0 0,-1-2-128 0 0,-2 7-393 0 0,0-1 0 0 0,0 1 0 0 0,-1-1 0 0 0,0 0 0 0 0,-1-1 0 0 0,1 1 0 0 0,-1-1 0 0 0,-6 6 0 0 0,6-6 121 0 0,-12 13-1105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0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6911 0 0,'0'0'10315'0'0,"-8"2"-8650"0"0,6-1-1553 0 0,-1 0 0 0 0,0 1 0 0 0,1-1-1 0 0,0 0 1 0 0,-1 1 0 0 0,1 0 0 0 0,0 0 0 0 0,0 0-1 0 0,0 0 1 0 0,-4 4 0 0 0,-17 27 521 0 0,17-23-436 0 0,-16 26 153 0 0,1 1 0 0 0,2 1-1 0 0,-24 71 1 0 0,-25 126-170 0 0,38-86-367 0 0,28-129-765 0 0,2-18 12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0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24 4143 0 0,'5'-7'428'0'0,"10"-8"10572"0"0,-15 15-10685 0 0,1-1 0 0 0,0 1 0 0 0,-1 0-1 0 0,1 0 1 0 0,0 0 0 0 0,0 0 0 0 0,-1 0 0 0 0,1 0-1 0 0,0 0 1 0 0,-1 0 0 0 0,1 0 0 0 0,0 0 0 0 0,-1 0-1 0 0,1 0 1 0 0,0 1 0 0 0,-1-1 0 0 0,1 0 0 0 0,0 0-1 0 0,-1 1 1 0 0,2-1 0 0 0,6 11 199 0 0,-6-8-428 0 0,-1 1-1 0 0,1 0 0 0 0,-1 0 1 0 0,0 0-1 0 0,0 0 0 0 0,0 0 1 0 0,-1 1-1 0 0,1-1 0 0 0,-1 0 1 0 0,-1 6-1 0 0,0 7 92 0 0,-5 21 1 0 0,1-9-28 0 0,2-8-102 0 0,0 5-10 0 0,0-1 0 0 0,-2 1 1 0 0,-1-1-1 0 0,-11 28 0 0 0,-3-10 61 0 0,-39 63 0 0 0,34-64-59 0 0,-26 57 1 0 0,50-97-48 0 0,0 0 0 0 0,0 0 0 0 0,1 0 0 0 0,-1 0 0 0 0,1 0 1 0 0,-1 0-1 0 0,1 0 0 0 0,-1 0 0 0 0,1 0 0 0 0,0 0 0 0 0,0 0 0 0 0,0 0 1 0 0,0 0-1 0 0,1 0 0 0 0,-1 0 0 0 0,0 0 0 0 0,1 0 0 0 0,0 0 0 0 0,-1 0 0 0 0,1-1 1 0 0,0 1-1 0 0,1 3 0 0 0,0-3-240 0 0,0 0 1 0 0,0-1-1 0 0,0 1 1 0 0,0 0 0 0 0,0-1-1 0 0,1 1 1 0 0,-1-1-1 0 0,0 0 1 0 0,1 1-1 0 0,-1-1 1 0 0,1 0-1 0 0,-1-1 1 0 0,1 1-1 0 0,0 0 1 0 0,-1-1-1 0 0,5 1 1 0 0,7 1-7193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0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12551 0 0,'0'0'3578'0'0,"-1"3"-2852"0"0,-66 135 1242 0 0,-68 123-1352 0 0,110-212-560 0 0,-135 332 107 0 0,141-332-136 0 0,7-21 11 0 0,-24 45 0 0 0,30-62-16 0 0,-1-1 0 0 0,0 0 0 0 0,0 0 0 0 0,-1-1 0 0 0,-1 1 0 0 0,-18 14 0 0 0,25-22-11 0 0,0 0-1 0 0,0-1 1 0 0,-1 1-1 0 0,1-1 1 0 0,0 0 0 0 0,-1 0-1 0 0,1 0 1 0 0,-1 0-1 0 0,1 0 1 0 0,-1-1-1 0 0,0 1 1 0 0,1-1 0 0 0,-5 1-1 0 0,6-2 5 0 0,0 0-1 0 0,0 1 1 0 0,0-1 0 0 0,0 0-1 0 0,0 0 1 0 0,0 0-1 0 0,0-1 1 0 0,0 1-1 0 0,1 0 1 0 0,-1 0 0 0 0,0 0-1 0 0,1 0 1 0 0,-1-1-1 0 0,1 1 1 0 0,-1 0 0 0 0,1-2-1 0 0,-2-2 2 0 0,2 0-1 0 0,-1 0 1 0 0,0-1-1 0 0,1 1 1 0 0,0 0 0 0 0,0 0-1 0 0,1 0 1 0 0,1-9-1 0 0,2-3 35 0 0,7-21 0 0 0,-1 7-113 0 0,2 0 0 0 0,1 1 0 0 0,2 0 0 0 0,0 1 0 0 0,2 1 0 0 0,41-52 0 0 0,-54 76 70 0 0,1-1 0 0 0,0 1 0 0 0,1 0 0 0 0,-1 0 0 0 0,1 0 0 0 0,0 1 0 0 0,-1 0 0 0 0,1 0 0 0 0,1 0 0 0 0,-1 1 0 0 0,0 0 0 0 0,1 0 0 0 0,-1 1 0 0 0,1 0 0 0 0,-1 0 0 0 0,1 0 0 0 0,0 1 0 0 0,11 0 0 0 0,9 3 90 0 0,0 1 0 0 0,0 1 0 0 0,34 11 1 0 0,-27-7 17 0 0,0 0 30 0 0,37 9 188 0 0,-63-15-266 0 0,0 0-1 0 0,-1 0 1 0 0,1 1 0 0 0,-1 0-1 0 0,0 0 1 0 0,9 8-1 0 0,-14-11-42 0 0,0 1 1 0 0,0 0-1 0 0,-1 0 0 0 0,1 0 1 0 0,0 0-1 0 0,-1 0 0 0 0,0 0 0 0 0,0 0 1 0 0,0 1-1 0 0,0-1 0 0 0,0 0 1 0 0,0 1-1 0 0,0-1 0 0 0,-1 0 0 0 0,1 1 1 0 0,-1-1-1 0 0,1 1 0 0 0,-1-1 0 0 0,0 1 1 0 0,0-1-1 0 0,-1 1 0 0 0,1-1 1 0 0,0 1-1 0 0,-1-1 0 0 0,1 1 0 0 0,-1-1 1 0 0,0 1-1 0 0,0-1 0 0 0,-2 4 1 0 0,-2 5 118 0 0,-1 0 0 0 0,0-1 0 0 0,-1 0 0 0 0,-14 16 0 0 0,5-5-63 0 0,-2-1-1 0 0,-1-1 1 0 0,0 0-1 0 0,-1-2 0 0 0,-1 0 1 0 0,-1-2-1 0 0,0 0 1 0 0,-1-1-1 0 0,-44 19 1 0 0,45-24-54 0 0,-1-2 1 0 0,1 0 0 0 0,-46 6-1 0 0,57-11-17 0 0,0-2-1 0 0,0 1 0 0 0,0-1 0 0 0,0-1 1 0 0,0 0-1 0 0,0-1 0 0 0,1 0 0 0 0,-1 0 1 0 0,0-1-1 0 0,-16-7 0 0 0,26 9-54 0 0,-1 1-1 0 0,1-1 1 0 0,0 1 0 0 0,0-1-1 0 0,-1 0 1 0 0,1 0 0 0 0,0 1-1 0 0,0-1 1 0 0,0 0 0 0 0,0 0-1 0 0,0 0 1 0 0,0-1 0 0 0,0 1-1 0 0,0 0 1 0 0,0 0 0 0 0,1 0-1 0 0,-1-1 1 0 0,0-1 0 0 0,0 2-79 0 0,1 0 1 0 0,0 0-1 0 0,0 0 1 0 0,0-1-1 0 0,0 1 0 0 0,0 0 1 0 0,0 0-1 0 0,1 0 1 0 0,-1-1-1 0 0,0 1 1 0 0,1 0-1 0 0,-1 0 0 0 0,1 0 1 0 0,-1 0-1 0 0,1 0 1 0 0,-1 0-1 0 0,2-2 1 0 0,2-2-906 0 0,1 0 0 0 0,0-1 0 0 0,0 2 0 0 0,0-1 1 0 0,12-7-1 0 0,5-4-5381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0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53 10591 0 0,'0'0'819'0'0,"1"2"-347"0"0,11 52 8310 0 0,-9-40-7071 0 0,-3-12-1636 0 0,1-1-1 0 0,-1 0 1 0 0,1 0 0 0 0,0 0-1 0 0,-1 1 1 0 0,1-1-1 0 0,0 0 1 0 0,0 0 0 0 0,0 0-1 0 0,0 0 1 0 0,0-1 0 0 0,0 1-1 0 0,0 0 1 0 0,0 0-1 0 0,0 0 1 0 0,0-1 0 0 0,0 1-1 0 0,1-1 1 0 0,1 2-1 0 0,24 5 414 0 0,-10-6-328 0 0,0 0 1 0 0,1-1-1 0 0,-1-1 1 0 0,0-1-1 0 0,0 0 0 0 0,22-6 1 0 0,-2-1-52 0 0,43-15 0 0 0,-64 18-171 0 0,-1-1 1 0 0,0 0-1 0 0,0-1 0 0 0,-1 0 1 0 0,17-13-1 0 0,-31 21 43 0 0,0-1 0 0 0,1 1 0 0 0,-1 0 0 0 0,1-1 0 0 0,-1 1 0 0 0,1 0 0 0 0,-1-1 0 0 0,0 1 0 0 0,1-1 0 0 0,-1 1 0 0 0,0-1 0 0 0,0 1 0 0 0,1-1 0 0 0,-1 1 0 0 0,0-1 0 0 0,0 1 0 0 0,0-1 0 0 0,1 1 0 0 0,-1-1 0 0 0,0 0 0 0 0,0 1 0 0 0,0-1 0 0 0,0 1 0 0 0,0-1 0 0 0,0 1 0 0 0,0-1 0 0 0,-1 0 0 0 0,1 0-20 0 0,-1 0 1 0 0,1 0-1 0 0,-1 0 1 0 0,1 0-1 0 0,-1 0 1 0 0,0 0-1 0 0,0 0 1 0 0,1 0-1 0 0,-1 0 1 0 0,0 0-1 0 0,-2-1 0 0 0,-1-1-64 0 0,0 1-1 0 0,0 0 1 0 0,0 0-1 0 0,0 0 0 0 0,-6-2 1 0 0,-1 2-81 0 0,0 0 1 0 0,0 1-1 0 0,0 0 0 0 0,0 1 1 0 0,-22 2-1 0 0,-55 12-226 0 0,73-10 395 0 0,0 1 1 0 0,0 0-1 0 0,1 1 1 0 0,0 1-1 0 0,0 0 1 0 0,0 1 0 0 0,1 0-1 0 0,0 1 1 0 0,0 0-1 0 0,1 2 1 0 0,1-1-1 0 0,-21 24 1 0 0,3 3 285 0 0,0 2 0 0 0,-42 80 0 0 0,31-37-117 0 0,35-70-134 0 0,0 2-1 0 0,1-1 0 0 0,1 0 1 0 0,-3 22-1 0 0,6-33-2 0 0,-1 1 0 0 0,1 0 1 0 0,0-1-1 0 0,0 1 0 0 0,1 0 0 0 0,-1-1 1 0 0,0 1-1 0 0,1 0 0 0 0,0-1 0 0 0,0 1 1 0 0,-1-1-1 0 0,1 1 0 0 0,1-1 1 0 0,-1 1-1 0 0,0-1 0 0 0,1 0 0 0 0,-1 0 1 0 0,1 0-1 0 0,0 1 0 0 0,-1-2 0 0 0,1 1 1 0 0,3 2-1 0 0,-1-1 49 0 0,0-1 0 0 0,0 1 0 0 0,0-1 0 0 0,0 0 1 0 0,1-1-1 0 0,-1 1 0 0 0,1-1 0 0 0,-1 0 0 0 0,1 0 0 0 0,-1 0 0 0 0,10 0 0 0 0,14-1 131 0 0,0-2 0 0 0,-1 0 0 0 0,1-2-1 0 0,-1-1 1 0 0,50-16 0 0 0,-20 1-990 0 0,85-44 0 0 0,-140 64-530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0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0,'0'0'13015'0'0,"2"2"-12435"0"0,43 73 2590 0 0,108 136 0 0 0,-148-205-3095 0 0,148 172 1232 0 0,14-13-908 0 0,-140-139-394 0 0,-19-18 7 0 0,1 1 0 0 0,0-1-1 0 0,1-1 1 0 0,0 0-1 0 0,0 0 1 0 0,15 7 0 0 0,-24-13 17 0 0,-2-2-1160 0 0,-1-1 824 0 0,0 1 0 0 0,1 0 0 0 0,-1 0 0 0 0,0 0 0 0 0,0 1 0 0 0,0-1 0 0 0,0 0 0 0 0,0 1 0 0 0,0-1 0 0 0,0 1 0 0 0,-3-1 1 0 0,-9-1-1480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0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0 7367 0 0,'0'0'8807'0'0,"0"3"-8068"0"0,-1 3-496 0 0,1 1 1 0 0,-1-1-1 0 0,-1 0 1 0 0,1 1 0 0 0,-1-1-1 0 0,-1 0 1 0 0,1 0-1 0 0,-1 0 1 0 0,-3 6 0 0 0,-37 54 682 0 0,27-44-630 0 0,-26 36 204 0 0,-4-1 0 0 0,-103 99-1 0 0,-126 79-470 0 0,203-177 15 0 0,-19 10-121 0 0,90-67 29 0 0,1 0 0 0 0,-1 0 0 0 0,0 0 1 0 0,0 0-1 0 0,1 0 0 0 0,-1 0 0 0 0,1 0 1 0 0,-1 0-1 0 0,1 0 0 0 0,-1 1 0 0 0,1-1 0 0 0,0 0 1 0 0,-1 0-1 0 0,1 0 0 0 0,0 1 0 0 0,0-1 0 0 0,0 0 1 0 0,0 2-1 0 0,0-1-32 0 0,1-1 5 0 0,-1 0 50 0 0,0 0 1 0 0,0 0-1 0 0,1-1 0 0 0,-1 1 1 0 0,0 0-1 0 0,1-1 0 0 0,-1 1 1 0 0,1 0-1 0 0,-1-1 0 0 0,1 1 0 0 0,-1-1 1 0 0,1 1-1 0 0,-1-1 0 0 0,1 1 1 0 0,0-1-1 0 0,-1 1 0 0 0,1-1 1 0 0,0 0-1 0 0,-1 1 0 0 0,1-1 0 0 0,0 0 1 0 0,0 1-1 0 0,-1-1 0 0 0,1 0 1 0 0,0 0-1 0 0,0 0 0 0 0,-1 0 1 0 0,1 0-1 0 0,0 0 0 0 0,0 0 0 0 0,0 0 1 0 0,-1 0-1 0 0,1 0 0 0 0,0 0 1 0 0,0 0-1 0 0,-1 0 0 0 0,1-1 0 0 0,0 1 1 0 0,0 0-1 0 0,-1-1 0 0 0,1 1 1 0 0,0-1-1 0 0,5-2-409 0 0,-1 0 0 0 0,0 0-1 0 0,0-1 1 0 0,8-6 0 0 0,2-4-1257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0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24 109 2759 0 0,'-2'1'207'0'0,"1"-1"465"0"0,0 0 1 0 0,0 0-1 0 0,-1 1 0 0 0,1-1 0 0 0,0 0 1 0 0,0 1-1 0 0,0-1 0 0 0,0 1 0 0 0,-1 0 1 0 0,1-1-1 0 0,0 1 0 0 0,0 0 0 0 0,0-1 0 0 0,0 1 1 0 0,-1 2-1 0 0,1-3-475 0 0,1 1 1 0 0,0 0-1 0 0,0-1 1 0 0,0 1-1 0 0,-1-1 0 0 0,1 1 1 0 0,0 0-1 0 0,0-1 1 0 0,0 1-1 0 0,0-1 0 0 0,0 1 1 0 0,0 0-1 0 0,0-1 1 0 0,0 1-1 0 0,0 0 0 0 0,0-1 1 0 0,0 1-1 0 0,0-1 1 0 0,1 1-1 0 0,-1 0 0 0 0,1 0 1 0 0,0 1-59 0 0,0 0-1 0 0,0 0 1 0 0,0-1 0 0 0,1 1 0 0 0,-1 0 0 0 0,1-1 0 0 0,-1 1 0 0 0,1-1-1 0 0,0 1 1 0 0,-1-1 0 0 0,1 0 0 0 0,3 2 0 0 0,8 1 275 0 0,1-1 0 0 0,-1 0 1 0 0,1-1-1 0 0,0-1 0 0 0,0 0 1 0 0,18-1-1 0 0,-10 0-33 0 0,81-1 762 0 0,158-21 0 0 0,99-38-465 0 0,-111 16-178 0 0,-162 28-317 0 0,100-11 11 0 0,-160 29-792 0 0,-27 0 484 0 0,1 0 0 0 0,-1 0 0 0 0,0 0 0 0 0,0 0 0 0 0,0 0 0 0 0,0 0 0 0 0,0 0 0 0 0,-1 3 0 0 0,-1 0-378 0 0,0 0 0 0 0,0 0-1 0 0,-1 0 1 0 0,1-1-1 0 0,-1 1 1 0 0,-4 4-1 0 0,-2 5-4958 0 0,0 1-1652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6:18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6447 0 0,'0'0'13672'0'0,"3"1"-13384"0"0,5 2-112 0 0,-1 0-1 0 0,1-1 0 0 0,0 0 1 0 0,0-1-1 0 0,0 0 0 0 0,1 0 1 0 0,-1-1-1 0 0,0 0 0 0 0,0 0 1 0 0,14-3-1 0 0,11-3 291 0 0,42-14 0 0 0,-33 8-271 0 0,157-31 61 0 0,-197 43-424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6:19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0 729 1375 0 0,'0'0'66'0'0,"0"2"-8"0"0,0 5 5413 0 0,0-5-3651 0 0,2 9 4697 0 0,0-11-5858 0 0,1-1-386 0 0,1 1-1 0 0,0-1 1 0 0,-1 0 0 0 0,1 0 0 0 0,-1 0-1 0 0,0 0 1 0 0,1-1 0 0 0,-1 1 0 0 0,0-1-1 0 0,0 0 1 0 0,0 0 0 0 0,5-3 0 0 0,5-7 351 0 0,16-16 0 0 0,-18 17-377 0 0,216-207 391 0 0,-115 105-627 0 0,-41 39-12 0 0,-54 59 12 0 0,-27 37 53 0 0,-48 77-17 0 0,31-55-12 0 0,-36 79 0 0 0,60-117-22 0 0,1 1-1 0 0,0 0 1 0 0,0 0 0 0 0,0-1-1 0 0,1 1 1 0 0,0 0-1 0 0,0 0 1 0 0,1 1 0 0 0,0 9-1 0 0,1-15-5 0 0,-1 1 0 0 0,1-1-1 0 0,-1 1 1 0 0,1-1 0 0 0,0 0 0 0 0,0 1-1 0 0,0-1 1 0 0,0 0 0 0 0,0 0-1 0 0,0 1 1 0 0,1-1 0 0 0,-1 0 0 0 0,1 0-1 0 0,-1-1 1 0 0,1 1 0 0 0,0 0 0 0 0,0 0-1 0 0,0-1 1 0 0,0 1 0 0 0,0-1 0 0 0,0 0-1 0 0,0 0 1 0 0,0 1 0 0 0,1-1-1 0 0,-1-1 1 0 0,0 1 0 0 0,1 0 0 0 0,-1 0-1 0 0,5 0 1 0 0,4 0 145 0 0,0 0 0 0 0,0-1 0 0 0,0 0 0 0 0,1 0-1 0 0,-1-1 1 0 0,0-1 0 0 0,0 0 0 0 0,18-5 0 0 0,-8 0 2 0 0,-1-1 1 0 0,0-1-1 0 0,29-17 0 0 0,-16 4-149 0 0,-1-2-1 0 0,49-49 1 0 0,-48 43 5 0 0,264-279 100 0 0,-164 161-76 0 0,-122 136-34 0 0,-29 38 0 0 0,-15 31 0 0 0,2-4 0 0 0,-111 189-136 0 0,104-183 147 0 0,25-41 0 0 0,2 1-1 0 0,0-1 1 0 0,-13 31-1 0 0,21-41-8 0 0,0 0 0 0 0,1 0-1 0 0,0 1 1 0 0,0-1-1 0 0,1 0 1 0 0,0 0-1 0 0,0 1 1 0 0,1 9-1 0 0,0-15 10 0 0,1 1-1 0 0,-1-1 1 0 0,1 1-1 0 0,0-1 1 0 0,0 1-1 0 0,1-1 1 0 0,-1 0-1 0 0,1 1 1 0 0,-1-1-1 0 0,1 0 1 0 0,0 0-1 0 0,0 0 1 0 0,1 0 0 0 0,-1-1-1 0 0,0 1 1 0 0,1-1-1 0 0,0 1 1 0 0,-1-1-1 0 0,1 0 1 0 0,0 0-1 0 0,6 3 1 0 0,9 5 165 0 0,0-2 0 0 0,21 8 0 0 0,-35-14-182 0 0,0-1 15 0 0,0 1-1 0 0,1-1 0 0 0,-1 0 1 0 0,1 0-1 0 0,-1 0 0 0 0,1-1 1 0 0,-1 1-1 0 0,9-2 0 0 0,-10 1-351 0 0,-1-1 0 0 0,1 0 0 0 0,0 1 0 0 0,-1-1 0 0 0,1-1 0 0 0,-1 1 0 0 0,1 0 0 0 0,-1 0 0 0 0,0-1 0 0 0,0 0 0 0 0,0 1 0 0 0,0-1 0 0 0,3-2 0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6:2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42 3223 0 0,'6'-4'15963'0'0,"-10"13"-15843"0"0,-1-1 0 0 0,-1 0 0 0 0,1 0 0 0 0,-2 0 0 0 0,1-1 0 0 0,-10 9 0 0 0,-11 14-37 0 0,24-26-81 0 0,-8 9 2 0 0,-17 27 1 0 0,26-36-5 0 0,-1 1 0 0 0,1 0 0 0 0,0 0 0 0 0,0 0 0 0 0,0 0 0 0 0,1 0 0 0 0,0 0-1 0 0,0 1 1 0 0,0-1 0 0 0,1 6 0 0 0,-1-9 14 0 0,1 0 0 0 0,1-1 0 0 0,-1 1 0 0 0,0 0-1 0 0,0 0 1 0 0,1 0 0 0 0,-1-1 0 0 0,1 1 0 0 0,-1 0 0 0 0,1-1 0 0 0,0 1-1 0 0,0 0 1 0 0,-1-1 0 0 0,1 1 0 0 0,0-1 0 0 0,1 1 0 0 0,-1-1-1 0 0,0 0 1 0 0,0 1 0 0 0,1-1 0 0 0,-1 0 0 0 0,0 0 0 0 0,1 0 0 0 0,-1 0-1 0 0,1 0 1 0 0,0 0 0 0 0,-1 0 0 0 0,4 0 0 0 0,0 1 88 0 0,1-1 0 0 0,0 0 1 0 0,0 0-1 0 0,0 0 0 0 0,12-1 0 0 0,-15 0-63 0 0,13-1 197 0 0,-1 0 1 0 0,1-1 0 0 0,0-1-1 0 0,0-1 1 0 0,-1 0 0 0 0,0-1 0 0 0,0 0-1 0 0,25-14 1 0 0,-34 15-177 0 0,0 0 0 0 0,0 0 0 0 0,-1 0-1 0 0,1-1 1 0 0,-1 0 0 0 0,-1 0 0 0 0,1-1-1 0 0,-1 1 1 0 0,0-1 0 0 0,0 0 0 0 0,0 0 0 0 0,-1 0-1 0 0,0 0 1 0 0,0-1 0 0 0,0 1 0 0 0,-1-1 0 0 0,0 0-1 0 0,1-7 1 0 0,-3 12-95 0 0,0 0 1 0 0,0 0-1 0 0,0 0 0 0 0,0 0 1 0 0,0 0-1 0 0,0 0 0 0 0,-1 0 0 0 0,1 0 1 0 0,0 0-1 0 0,-1 0 0 0 0,0 1 1 0 0,1-1-1 0 0,-1 0 0 0 0,0 0 0 0 0,0 0 1 0 0,0 1-1 0 0,0-1 0 0 0,0 1 1 0 0,-1-1-1 0 0,1 1 0 0 0,0-1 0 0 0,-3-1 1 0 0,-2-1-244 0 0,1 1 0 0 0,-1 0 1 0 0,0 0-1 0 0,0 0 0 0 0,-9-2 0 0 0,11 4 149 0 0,0 0-1 0 0,0 0 0 0 0,0-1 0 0 0,0 0 0 0 0,0 1 1 0 0,0-1-1 0 0,0-1 0 0 0,1 1 0 0 0,-1 0 1 0 0,1-1-1 0 0,0 0 0 0 0,-6-5 0 0 0,9 7-8 0 0,-1 0-1 0 0,1 0 1 0 0,0 1-1 0 0,-1-1 1 0 0,1 0-1 0 0,0 0 1 0 0,0 0-1 0 0,0 0 1 0 0,-1 1-1 0 0,1-1 1 0 0,0 0-1 0 0,0 0 1 0 0,0 0-1 0 0,0 0 1 0 0,0 0 0 0 0,1 0-1 0 0,-1 1 1 0 0,0-1-1 0 0,0 0 1 0 0,1-1-1 0 0,10-16-2753 0 0,-10 17 2695 0 0,6-6-1230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2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75 1375 0 0,'15'-19'397'0'0,"13"-17"-86"0"0,-8 17 15535 0 0,-18 33-15472 0 0,-4-3-156 0 0,0 0 0 0 0,0-1 0 0 0,-1 0 0 0 0,0 0 0 0 0,-1 0 0 0 0,0 0 0 0 0,-8 14 0 0 0,6-11-48 0 0,-103 205 1755 0 0,-8-16-1141 0 0,-19 35-475 0 0,112-193-313 0 0,-187 309-360 0 0,200-334-453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0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83 5983 0 0,'0'0'464'0'0,"1"2"6"0"0,-1 2 308 0 0,1 0 1 0 0,0-1-1 0 0,0 1 0 0 0,0 0 1 0 0,1-1-1 0 0,-1 1 1 0 0,1-1-1 0 0,0 0 1 0 0,0 1-1 0 0,0-1 1 0 0,0 0-1 0 0,1 0 0 0 0,-1 0 1 0 0,5 4-1 0 0,-2-4-293 0 0,-1 0 0 0 0,0-1 0 0 0,0 1 0 0 0,1-1 0 0 0,0 0 0 0 0,-1 0 0 0 0,1 0 0 0 0,0 0 0 0 0,10 1 0 0 0,-3-2-216 0 0,0 0 0 0 0,-1 0 0 0 0,1-1 0 0 0,0-1-1 0 0,0 0 1 0 0,0-1 0 0 0,0 0 0 0 0,20-7 0 0 0,-12 2-186 0 0,-1 0-1 0 0,33-18 1 0 0,-46 21-81 0 0,0 0 0 0 0,0 0 0 0 0,0 0 0 0 0,-1 0 0 0 0,1-1 0 0 0,-1 0 0 0 0,0 0 0 0 0,-1-1 0 0 0,1 1 0 0 0,-1-1 0 0 0,6-10 0 0 0,-9 14-16 0 0,-1 1 1 0 0,1 0-1 0 0,0 0 0 0 0,-1-1 1 0 0,1 1-1 0 0,-1 0 0 0 0,0-1 0 0 0,1 1 1 0 0,-1 0-1 0 0,0-1 0 0 0,0 1 1 0 0,0 0-1 0 0,0-1 0 0 0,0 1 0 0 0,0-1 1 0 0,0 1-1 0 0,0 0 0 0 0,-1-1 0 0 0,1 1 1 0 0,-1 0-1 0 0,0-3 0 0 0,0 3-12 0 0,0 0 1 0 0,0 0-1 0 0,0 0 0 0 0,-1 0 0 0 0,1 0 0 0 0,0 0 0 0 0,0 0 0 0 0,0 1 0 0 0,-1-1 0 0 0,1 0 0 0 0,-1 1 0 0 0,1-1 1 0 0,0 1-1 0 0,-1 0 0 0 0,1-1 0 0 0,-1 1 0 0 0,-1 0 0 0 0,-6 0-108 0 0,0 0 0 0 0,0 0 1 0 0,-1 1-1 0 0,1 0 0 0 0,-11 3 0 0 0,-24 9 32 0 0,0 1 0 0 0,0 3 0 0 0,2 1 0 0 0,0 2-1 0 0,-56 36 1 0 0,82-46 102 0 0,1 1 0 0 0,-15 13 0 0 0,24-18 0 0 0,1-1 0 0 0,-1 1 0 0 0,1 0 0 0 0,0 0 0 0 0,1 1 0 0 0,0-1 0 0 0,-6 12 0 0 0,9-17-24 0 0,1 1 0 0 0,-1-1-1 0 0,1 1 1 0 0,-1 0 0 0 0,1-1-1 0 0,-1 1 1 0 0,1-1 0 0 0,0 1-1 0 0,0 0 1 0 0,0-1 0 0 0,0 1-1 0 0,0 0 1 0 0,0-1 0 0 0,0 1-1 0 0,1 0 1 0 0,-1-1 0 0 0,1 1-1 0 0,-1 0 1 0 0,1-1 0 0 0,0 1 0 0 0,-1-1-1 0 0,1 1 1 0 0,0-1 0 0 0,0 0-1 0 0,0 1 1 0 0,0-1 0 0 0,0 0-1 0 0,0 1 1 0 0,0-1 0 0 0,1 0-1 0 0,-1 0 1 0 0,0 0 0 0 0,1 0-1 0 0,-1 0 1 0 0,1-1 0 0 0,-1 1-1 0 0,3 1 1 0 0,5 2-636 0 0,1-1 0 0 0,-1 0 0 0 0,1 0 0 0 0,18 2 0 0 0,0-1-6588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6:2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10535 0 0,'0'0'956'0'0,"2"-1"-669"0"0,5-3 358 0 0,1 0-1 0 0,0 0 1 0 0,0 1 0 0 0,0 0-1 0 0,0 0 1 0 0,0 1 0 0 0,1 0-1 0 0,-1 0 1 0 0,17 0 0 0 0,3 0-332 0 0,0-1 0 0 0,0-1 0 0 0,36-11 1 0 0,-27 6-170 0 0,45-5 1 0 0,-26 6-66 0 0,90-25 1 0 0,-51 9-1 0 0,-77 20-62 0 0,4-1 34 0 0,0 0 1 0 0,1 2-1 0 0,24-1 0 0 0,-41 3-49 0 0,-1 1 0 0 0,1 0 0 0 0,-1 1 0 0 0,1-1 0 0 0,9 3 0 0 0,16 4-2 0 0,-3-1 0 0 0,-21-3 0 0 0,1-1 0 0 0,0-1 0 0 0,0 0 0 0 0,10 1 0 0 0,15-4 29 0 0,0-1 0 0 0,0-2 0 0 0,37-9-1 0 0,-50 10-15 0 0,12-4 16 0 0,124-22 10 0 0,-125 26-41 0 0,1 1 1 0 0,63 2 0 0 0,-39 2 54 0 0,1-2 0 0 0,-1-3 0 0 0,0-2-1 0 0,57-14 1 0 0,-88 17 37 0 0,1 1 1 0 0,0 1-1 0 0,0 1 0 0 0,40 6 0 0 0,-35-3-104 0 0,-1-1-1 0 0,58-4 1 0 0,-68 0 13 0 0,6-2 14 0 0,0 1 0 0 0,0 2 0 0 0,0 0 0 0 0,38 5 0 0 0,-60-4-13 0 0,17 7 0 0 0,-15-5 0 0 0,27 12 14 0 0,-27-12 13 0 0,0-1 0 0 0,1 0 1 0 0,-1 0-1 0 0,0 0 0 0 0,0-1 1 0 0,0 0-1 0 0,11-1 0 0 0,44-10 3 0 0,-6 0 24 0 0,-13 7 28 0 0,-9 0-47 0 0,1 1 1 0 0,53 3-1 0 0,-56 2 69 0 0,-1 0 0 0 0,1-2 0 0 0,34-4 0 0 0,-25 2-21 0 0,-16 2-86 0 0,-14 1 3 0 0,28 5 75 0 0,-28-6-33 0 0,0 0-31 0 0,1 0-11 0 0,0 0 0 0 0,-2 0 17 0 0,-4 0 79 0 0,-6 0 81 0 0,27 6 69 0 0,-17-5-246 0 0,-1-1-11 0 0,-7 0-53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0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1147 19 2303 0 0,'2'-1'371'0'0,"13"-1"2131"0"0,17-3 4312 0 0,-12-1-6442 0 0,-19 5 25 0 0,7-2 2827 0 0,-20 4-3155 0 0,0 1 0 0 0,0 0 0 0 0,0 0-1 0 0,-22 9 1 0 0,-7 2 43 0 0,-99 30 49 0 0,11-2-42 0 0,59-20-93 0 0,-34 8 20 0 0,23-13-46 0 0,-80 18 0 0 0,131-26 0 0 0,8-2 0 0 0,1-1 0 0 0,-1 0 0 0 0,0-2 0 0 0,0-1 0 0 0,-42 0 0 0 0,16-7-110 0 0,-77-5-364 0 0,100 9 485 0 0,12-1 37 0 0,11-1 75 0 0,2 2-123 0 0,0 0 1 0 0,0 0 0 0 0,1 0-1 0 0,-1 0 1 0 0,0 0 0 0 0,1 0-1 0 0,-1 0 1 0 0,1 0 0 0 0,-1 0-1 0 0,1 0 1 0 0,-1 1 0 0 0,1-1-1 0 0,0 0 1 0 0,1-1 0 0 0,0 1-1 0 0,5-5 0 0 0,2 2 0 0 0,6-2 0 0 0,-10 5 0 0 0,9 2 0 0 0,-12-1 0 0 0,1 0 0 0 0,-1 0 0 0 0,0 1 0 0 0,1-1 0 0 0,-1 1 0 0 0,0-1 0 0 0,3 3 0 0 0,8 4 0 0 0,-10-3 0 0 0,-2-1 0 0 0,2-1 0 0 0,0 1 0 0 0,3 12 0 0 0,21 77 0 0 0,-2-1 0 0 0,-1-33 0 0 0,19 60 0 0 0,-35-90 80 0 0,-2 2 0 0 0,0-1 0 0 0,-2 1 0 0 0,-1 0 0 0 0,-1 42 0 0 0,-2-71 112 0 0,0-2-138 0 0,2-8-44 0 0,8-20 54 0 0,-5 16-20 0 0,7-21 308 0 0,21-42 0 0 0,-18 46-100 0 0,18-60 0 0 0,-4 8 464 0 0,-26 74-696 0 0,0 0 1 0 0,-1 1-1 0 0,-1-1 0 0 0,2-13 1 0 0,6-28-27 0 0,-4 35 6 0 0,-5 13 0 0 0,1 1 0 0 0,-1-1 0 0 0,0 0-1 0 0,0 1 1 0 0,0-1 0 0 0,1 1 0 0 0,-1-1 0 0 0,0 1 0 0 0,1-1-1 0 0,-1 1 1 0 0,0-1 0 0 0,1 1 0 0 0,-1-1 0 0 0,1 1 0 0 0,-1-1-1 0 0,1 1 1 0 0,-1-1 0 0 0,1 1 0 0 0,-1 0 0 0 0,1-1-1 0 0,-1 1 1 0 0,1 0 0 0 0,0-1 0 0 0,1 0-6 0 0,6-4-37 0 0,-1 2 22 0 0,-6 2-38 0 0,3-7-58 0 0,-2 1 138 0 0,2-12 32 0 0,-1 10-1270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03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7055 0 0,'0'0'3026'0'0,"1"3"-2252"0"0,5 8-204 0 0,1 0 1 0 0,-1 0-1 0 0,2 0 0 0 0,13 15 0 0 0,42 37 1307 0 0,-36-41-1637 0 0,2-1 0 0 0,0-1 1 0 0,33 16-1 0 0,-31-19-38 0 0,-1 1-1 0 0,0 2 1 0 0,27 24 0 0 0,-47-35-191 0 0,4 8 16 0 0,-11-9-5 0 0,-3-3-18 0 0,2 5-4 0 0,-1-1-50 0 0,-1-8-204 0 0,-1 6 54 0 0,0-1-3425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0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4607 0 0,'0'0'208'0'0,"-8"3"5179"0"0,-3 7-4976 0 0,0 0 0 0 0,1 1 0 0 0,0 1 1 0 0,1 0-1 0 0,-9 15 0 0 0,-11 14-270 0 0,-4 2-37 0 0,-65 77 487 0 0,62-77-186 0 0,19-22-126 0 0,-1 0 0 0 0,-22 18 0 0 0,19-21-203 0 0,-1-2 0 0 0,0 0-1 0 0,-30 15 1 0 0,12-8-12 0 0,39-23-35 0 0,12-4-4930 0 0,-1-1 490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0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4143 0 0,'0'0'7674'0'0,"2"1"-7133"0"0,1-1-364 0 0,1 1-1 0 0,-1 0 1 0 0,1-1-1 0 0,-1 0 1 0 0,1 0 0 0 0,-1 0-1 0 0,1 0 1 0 0,-1-1 0 0 0,7-1-1 0 0,33-11 891 0 0,-26 8-747 0 0,-5 1-88 0 0,69-19 1328 0 0,-68 20-1302 0 0,-1 1 1 0 0,0 0 0 0 0,0 1 0 0 0,23 2 0 0 0,10-2-38 0 0,-33 1-198 0 0,0-1 0 0 0,17 3 0 0 0,-23-2-113 0 0,0 0-1 0 0,1 0 1 0 0,-1-1 0 0 0,1 1-1 0 0,-1-1 1 0 0,0-1-1 0 0,1 0 1 0 0,-1 1 0 0 0,0-2-1 0 0,0 1 1 0 0,0-1-1 0 0,7-4 1 0 0,-3 2-675 0 0,11-6-5343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0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4143 0 0,'2'-1'8459'0'0,"36"-16"-5773"0"0,-6 2-1318 0 0,50-15-1 0 0,-73 27-1370 0 0,0 0 0 0 0,0 1 0 0 0,1 1 0 0 0,-1 0 1 0 0,0 0-1 0 0,1 1 0 0 0,-1 0 0 0 0,1 0 0 0 0,-1 1 0 0 0,16 4 0 0 0,-5 4-1552 0 0,-9-1-2959 0 0,-4 0-633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06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10135 0 0,'2'-1'4298'0'0,"3"-6"-3492"0"0,1 0 1 0 0,1 1-1 0 0,-1 0 1 0 0,1 0-1 0 0,0 1 1 0 0,10-6-1 0 0,-6 5-465 0 0,-1 1 0 0 0,1 0 0 0 0,0 1-1 0 0,17-5 1 0 0,-16 6-372 0 0,0 1 0 0 0,1 0 0 0 0,-1 0-1 0 0,1 2 1 0 0,-1-1 0 0 0,1 2 0 0 0,-1 0 0 0 0,0 0 0 0 0,1 1-1 0 0,15 4 1 0 0,26 9-2158 0 0,-41-10 1018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0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0,'0'0'8439'0'0,"0"2"-7836"0"0,2 11-233 0 0,1 0 0 0 0,0 0 0 0 0,1-1 1 0 0,1 0-1 0 0,0 1 0 0 0,0-2 1 0 0,1 1-1 0 0,8 11 0 0 0,69 89 833 0 0,-61-84-1001 0 0,152 159 76 0 0,-163-176-276 0 0,8 10 8 0 0,-1 1 0 0 0,-1 1 0 0 0,0 0 0 0 0,16 33 1 0 0,-27-46-9 0 0,-1-3-2 0 0,1-1-20 0 0,-5-4-78 0 0,8-22-2736 0 0,-7 7 1450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0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15 7367 0 0,'0'0'667'0'0,"1"-1"-547"0"0,1-12 8020 0 0,-2 13-7994 0 0,0 0 0 0 0,-1 0 0 0 0,-13 1 1491 0 0,-20 11-2201 0 0,32-11 966 0 0,-11 5-380 0 0,1 0-1 0 0,0 1 1 0 0,0 0-1 0 0,1 0 1 0 0,-15 14-1 0 0,-48 51 71 0 0,29-26-73 0 0,-58 63 22 0 0,69-69-9 0 0,-2-2 1 0 0,-63 51 0 0 0,80-73-8 0 0,5-3-11 0 0,-22 13 0 0 0,27-20-3 0 0,7-5 10 0 0,1 0-111 0 0,1-1 65 0 0,-1 1 1 0 0,1-1 0 0 0,0 0 0 0 0,0 0-1 0 0,0 0 1 0 0,0 0 0 0 0,-1 0 0 0 0,1 0-1 0 0,0 0 1 0 0,0 0 0 0 0,0 0 0 0 0,0 1-1 0 0,-1-1 1 0 0,1 0 0 0 0,0 0 0 0 0,0 0-1 0 0,0 0 1 0 0,0 0 0 0 0,0 1 0 0 0,0-1-1 0 0,0 0 1 0 0,0 0 0 0 0,-1 0 0 0 0,1 1-1 0 0,0-1 1 0 0,0 0 0 0 0,0 0 0 0 0,0 0-1 0 0,0 0 1 0 0,0 1 0 0 0,0-1 0 0 0,0 0-1 0 0,0 0 1 0 0,0 0 0 0 0,0 1 0 0 0,0-1-1 0 0,0 0 1 0 0,0 0 0 0 0,0 0 0 0 0,1 1-1 0 0,8 0-832 0 0,-5-2 622 0 0,-1 1 0 0 0,0-1 1 0 0,1 0-1 0 0,-1 0 0 0 0,0 0 1 0 0,0 0-1 0 0,4-3 0 0 0,18-15-905 0 0,-2-4-4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0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23 178 11311 0 0,'0'0'522'0'0,"-2"0"-13"0"0,-18 8 2429 0 0,20-8-2839 0 0,0 0-1 0 0,0 1 1 0 0,0-1 0 0 0,0 0-1 0 0,0 0 1 0 0,0 0-1 0 0,1 1 1 0 0,-1-1-1 0 0,0 0 1 0 0,0 0-1 0 0,0 0 1 0 0,0 0 0 0 0,0 1-1 0 0,1-1 1 0 0,-1 0-1 0 0,0 0 1 0 0,0 0-1 0 0,0 0 1 0 0,1 0 0 0 0,-1 0-1 0 0,0 0 1 0 0,0 1-1 0 0,0-1 1 0 0,1 0-1 0 0,-1 0 1 0 0,0 0 0 0 0,0 0-1 0 0,0 0 1 0 0,1 0-1 0 0,-1 0 1 0 0,0 0-1 0 0,1 0 1 0 0,4 2-781 0 0,6 1 950 0 0,0 0 0 0 0,0-1-1 0 0,1 0 1 0 0,-1 0 0 0 0,1-1 0 0 0,-1-1 0 0 0,1 0-1 0 0,13-2 1 0 0,-5 1 13 0 0,76-5 739 0 0,184-36 0 0 0,90-49-1120 0 0,-219 52 88 0 0,-119 31-852 0 0,-1 2-1 0 0,1 2 1 0 0,58-2 0 0 0,-73 8-1070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0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0 360 12351 0 0,'0'0'564'0'0,"2"1"-9"0"0,31 14 566 0 0,3 0 2517 0 0,-34-14-3198 0 0,19 22 2538 0 0,-15-18-1372 0 0,-13-6-967 0 0,-15-9-63 0 0,16 7-521 0 0,1-1-1 0 0,1 0 1 0 0,-1 0-1 0 0,0 0 0 0 0,1-1 1 0 0,0 1-1 0 0,0-1 1 0 0,0 0-1 0 0,1 0 0 0 0,0 0 1 0 0,0-1-1 0 0,0 1 0 0 0,-3-11 1 0 0,4 10-17 0 0,0 1 0 0 0,1 0 0 0 0,-1-1 0 0 0,1 1 0 0 0,1-1 0 0 0,-1 1 0 0 0,1-1 0 0 0,0 1 1 0 0,0-1-1 0 0,1 1 0 0 0,0-1 0 0 0,-1 1 0 0 0,2-1 0 0 0,-1 1 0 0 0,4-10 0 0 0,1 4-125 0 0,1 0 1 0 0,0 0-1 0 0,1 0 0 0 0,0 1 0 0 0,0 0 0 0 0,1 0 1 0 0,1 1-1 0 0,0 0 0 0 0,0 1 0 0 0,0 0 1 0 0,1 1-1 0 0,0 0 0 0 0,17-8 0 0 0,15-3-474 0 0,0 1 0 0 0,67-16 0 0 0,-42 14-102 0 0,-61 16 581 0 0,1 1-1 0 0,-1 1 1 0 0,0 0 0 0 0,1 0-1 0 0,-1 0 1 0 0,0 1 0 0 0,1 0-1 0 0,-1 0 1 0 0,1 1 0 0 0,10 2 0 0 0,-11-2 25 0 0,1-1 1 0 0,-1 0 0 0 0,0-1 0 0 0,0 1 0 0 0,11-3 0 0 0,-9 1 74 0 0,0 0 0 0 0,1 1 0 0 0,16 1 0 0 0,-24 0 24 0 0,0 0-1 0 0,1 1 1 0 0,-1-1-1 0 0,0 1 1 0 0,1-1-1 0 0,-1 1 1 0 0,0 0-1 0 0,0 0 1 0 0,0 0 0 0 0,0 0-1 0 0,0 0 1 0 0,0 1-1 0 0,0-1 1 0 0,0 1-1 0 0,0-1 1 0 0,-1 1-1 0 0,1-1 1 0 0,0 1 0 0 0,1 3-1 0 0,-1-2 20 0 0,-1-1-1 0 0,0 1 1 0 0,0 0-1 0 0,0 0 1 0 0,0 0-1 0 0,-1-1 1 0 0,1 1-1 0 0,-1 0 1 0 0,0 0-1 0 0,0 0 0 0 0,0 0 1 0 0,0 0-1 0 0,0 0 1 0 0,0 0-1 0 0,-1 0 1 0 0,0 0-1 0 0,-1 3 1 0 0,-2 7 121 0 0,-1 0 0 0 0,-8 16 0 0 0,12-26-149 0 0,-10 17 104 0 0,0-1-1 0 0,-1 0 1 0 0,-1-1 0 0 0,-22 24-1 0 0,3-9-1 0 0,-41 33-1 0 0,57-52-97 0 0,-1-2 0 0 0,0 0-1 0 0,-1-1 1 0 0,-1-1 0 0 0,-31 13-1 0 0,40-19-139 0 0,0 0-1 0 0,-1-1 0 0 0,0-1 1 0 0,1 0-1 0 0,-1 0 0 0 0,0-1 0 0 0,0 0 1 0 0,0-1-1 0 0,0 0 0 0 0,0-1 1 0 0,0 0-1 0 0,-15-4 0 0 0,23 5-168 0 0,0-1 0 0 0,1 0-1 0 0,-1 0 1 0 0,1-1 0 0 0,-1 1-1 0 0,-3-2 1 0 0,-4-9-5846 0 0,4 2-538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0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10591 0 0,'0'0'3084'0'0,"2"2"-2014"0"0,0 0-800 0 0,1 1 1 0 0,0-1 0 0 0,0 0 0 0 0,0 0 0 0 0,0 0 0 0 0,0 0 0 0 0,1 0-1 0 0,-1 0 1 0 0,1-1 0 0 0,6 2 0 0 0,-4-2 88 0 0,1 0 0 0 0,-1 0 1 0 0,1-1-1 0 0,0 0 0 0 0,11-1 0 0 0,28-6 440 0 0,0-3 0 0 0,-1-1 0 0 0,48-19 0 0 0,40-10-448 0 0,-71 25-1397 0 0,-53 15-5461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0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11 548 6911 0 0,'0'0'528'0'0,"0"2"-341"0"0,-6 29 3027 0 0,4-27-2618 0 0,1 0 0 0 0,1 0 0 0 0,-1 0 0 0 0,1 0 0 0 0,-1 0 1 0 0,1 0-1 0 0,1 5 0 0 0,-1-6-406 0 0,1 0 1 0 0,0 1-1 0 0,-1-1 1 0 0,1 0-1 0 0,0 0 1 0 0,1 1-1 0 0,-1-1 1 0 0,0 0-1 0 0,4 4 1 0 0,-4-5 270 0 0,0-2 3 0 0,2 2-352 0 0,0-1 1 0 0,-1 0-1 0 0,1 0 0 0 0,0 0 1 0 0,0-1-1 0 0,0 1 0 0 0,0-1 0 0 0,0 1 1 0 0,-1-1-1 0 0,1 0 0 0 0,0 0 0 0 0,0 0 1 0 0,0-1-1 0 0,0 1 0 0 0,0-1 0 0 0,0 1 1 0 0,-1-1-1 0 0,1 0 0 0 0,0 0 0 0 0,3-2 1 0 0,7-4 248 0 0,0 0 1 0 0,22-17-1 0 0,-27 18-235 0 0,10-7-46 0 0,19-12-142 0 0,-1-2 0 0 0,-2-1 0 0 0,51-53 0 0 0,-55 45-27 0 0,80-88-131 0 0,-86 100 206 0 0,1 1 0 0 0,51-37-1 0 0,-34 30 2 0 0,-40 29-54 0 0,-12 25-141 0 0,-45 69 259 0 0,35-63-8 0 0,1 2 0 0 0,2 1 0 0 0,-16 40 0 0 0,30-67 2 0 0,1-1 0 0 0,1 1 0 0 0,-1 0 0 0 0,1 0 0 0 0,0 0-1 0 0,1 0 1 0 0,-1 0 0 0 0,1 0 0 0 0,1 10 0 0 0,-1-15-30 0 0,1 0 0 0 0,-1-1 0 0 0,0 1 0 0 0,1 0 0 0 0,-1 0 0 0 0,1 0 0 0 0,-1 0 0 0 0,1 0 0 0 0,-1-1 0 0 0,1 1 0 0 0,0 0 0 0 0,-1 0 0 0 0,1-1 0 0 0,0 1 0 0 0,-1 0 1 0 0,1-1-1 0 0,0 1 0 0 0,0-1 0 0 0,0 1 0 0 0,0-1 0 0 0,0 0 0 0 0,0 1 0 0 0,-1-1 0 0 0,3 1 0 0 0,0-1 21 0 0,-1 1 1 0 0,1 0 0 0 0,0-1-1 0 0,0 0 1 0 0,-1 0 0 0 0,6 0-1 0 0,2-2 69 0 0,0 0-1 0 0,0 0 1 0 0,-1-1-1 0 0,1-1 1 0 0,15-7-1 0 0,44-29 244 0 0,-63 36-335 0 0,71-49 55 0 0,122-109 0 0 0,-32 3-491 0 0,-147 140 372 0 0,-11 10 48 0 0,1 0 1 0 0,0 0-1 0 0,1 1 1 0 0,14-8-1 0 0,-24 15-50 0 0,-2 2-192 0 0,-156 180 68 0 0,73-90 119 0 0,68-73 58 0 0,1 1 0 0 0,1 1 0 0 0,1 0 0 0 0,-20 43 0 0 0,29-58 0 0 0,4-3 0 0 0,-1 0 0 0 0,0-1 0 0 0,0 1 0 0 0,1-1 0 0 0,-1 1 0 0 0,1 0 0 0 0,0 0 0 0 0,-1-1 0 0 0,1 1 0 0 0,0 0 0 0 0,0 0 0 0 0,0-1 0 0 0,0 1 0 0 0,0 0 0 0 0,1 3 0 0 0,-1 1 7 0 0,0-5-2 0 0,0 1-1 0 0,0 0 0 0 0,0 0 0 0 0,1 0 1 0 0,-1-1-1 0 0,0 1 0 0 0,1 0 0 0 0,-1-1 1 0 0,1 1-1 0 0,0 0 0 0 0,0-1 0 0 0,-1 1 1 0 0,3 2-1 0 0,17 31 329 0 0,-19-34-228 0 0,14 17 491 0 0,2 5-569 0 0,-14-20-139 0 0,-1-1 1 0 0,0 0-1 0 0,1 0 0 0 0,-1 0 0 0 0,1 0 0 0 0,-1 0 1 0 0,1-1-1 0 0,0 1 0 0 0,0-1 0 0 0,-1 0 0 0 0,1 0 1 0 0,0 0-1 0 0,0 0 0 0 0,1 0 0 0 0,-1 0 0 0 0,0-1 1 0 0,0 0-1 0 0,0 0 0 0 0,3 0 0 0 0,7-1-836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0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 10911 0 0,'0'0'498'0'0,"2"-1"-9"0"0,14-9 668 0 0,22-8 6173 0 0,-38 19-7270 0 0,1 1 1 0 0,-1-1 0 0 0,1 0 0 0 0,-1 1 0 0 0,0-1 0 0 0,0 1 0 0 0,0-1 0 0 0,0 1 0 0 0,0-1 0 0 0,0 1 0 0 0,0-1 0 0 0,0 0 0 0 0,-1 3 0 0 0,-4 13 34 0 0,-1 0 0 0 0,-11 22-1 0 0,11-27-57 0 0,0 0 0 0 0,1 0 0 0 0,1 0 0 0 0,0 1 0 0 0,1 0 0 0 0,-3 15 0 0 0,6-26-31 0 0,-1-1 1 0 0,1 0-1 0 0,0 0 1 0 0,0 0 0 0 0,0 1-1 0 0,0-1 1 0 0,0 0 0 0 0,0 0-1 0 0,0 0 1 0 0,0 1 0 0 0,1-1-1 0 0,-1 0 1 0 0,0 0 0 0 0,1 0-1 0 0,-1 0 1 0 0,0 1 0 0 0,1-1-1 0 0,0 0 1 0 0,-1 0 0 0 0,1 0-1 0 0,1 1 1 0 0,0 0 24 0 0,2 3 42 0 0,-1-1 1 0 0,2 0 0 0 0,-1 0-1 0 0,0 0 1 0 0,1-1 0 0 0,-1 0-1 0 0,1 1 1 0 0,0-2 0 0 0,0 1-1 0 0,0-1 1 0 0,1 1 0 0 0,6 1-1 0 0,-4-1-23 0 0,-4-1-36 0 0,1-1 1 0 0,-1 1-1 0 0,0-1 0 0 0,1 0 0 0 0,-1 0 1 0 0,0-1-1 0 0,1 1 0 0 0,-1-1 0 0 0,1 0 1 0 0,-1 0-1 0 0,1-1 0 0 0,-1 1 0 0 0,7-2 0 0 0,-3 0 7 0 0,0 0-1 0 0,0 0 0 0 0,0-1 0 0 0,0 0 0 0 0,0 0 0 0 0,0-1 0 0 0,-1 0 0 0 0,8-5 0 0 0,-11 6 20 0 0,-1 0-1 0 0,1 0 1 0 0,-1 0-1 0 0,0 0 0 0 0,0-1 1 0 0,-1 0-1 0 0,1 1 1 0 0,-1-1-1 0 0,1 0 1 0 0,-1 0-1 0 0,0 0 1 0 0,-1 0-1 0 0,1 0 0 0 0,-1-1 1 0 0,1 1-1 0 0,-1-1 1 0 0,0-4-1 0 0,0 4-27 0 0,-1-1 1 0 0,1 0-1 0 0,-1 0 0 0 0,0 1 0 0 0,-1-1 0 0 0,0 0 0 0 0,0 0 1 0 0,0 1-1 0 0,0-1 0 0 0,-1 1 0 0 0,0-1 0 0 0,0 1 1 0 0,0-1-1 0 0,-1 1 0 0 0,0 0 0 0 0,0 0 0 0 0,0 1 1 0 0,0-1-1 0 0,-1 0 0 0 0,-6-5 0 0 0,9 9-230 0 0,-2-1 422 0 0,-2-9-5790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1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1375 0 0,'0'0'8648'0'0,"2"1"-8077"0"0,3 2-359 0 0,0-1 0 0 0,0 0 1 0 0,-1-1-1 0 0,1 1 0 0 0,0-1 0 0 0,0 0 1 0 0,0 0-1 0 0,1 0 0 0 0,-1-1 0 0 0,8 0 1 0 0,58-6 1315 0 0,-42 3-1223 0 0,29-5 265 0 0,0-1-1 0 0,86-27 1 0 0,-106 26-283 0 0,76-10-1 0 0,38 7 149 0 0,-34 9-144 0 0,66-6-54 0 0,-43-3 259 0 0,-60 13-496 0 0,-39 3 17 0 0,-34-1-8 0 0,1-2 0 0 0,0 1 0 0 0,13-1 1 0 0,161-18 64 0 0,-154 15-66 0 0,27-3 85 0 0,0 3 1 0 0,74 6-1 0 0,45 1 29 0 0,-14-1 412 0 0,-150-1-454 0 0,0-1 11 0 0,0 1-22 0 0,-4 0-28 0 0,-1-1 1 0 0,1 0-1 0 0,0 0 0 0 0,11 0 1 0 0,-10-1-25 0 0,21 0 142 0 0,-2 0 58 0 0,1-1-1 0 0,28-4 0 0 0,-48 4-197 0 0,72-12 447 0 0,134-5 1 0 0,-205 17-431 0 0,26 2 120 0 0,-15 2-107 0 0,0 1-34 0 0,9-2-15 0 0,-17 1 0 0 0,-8-2 0 0 0,1 0 0 0 0,-1 0 0 0 0,0-1 0 0 0,0 1 0 0 0,1-1 0 0 0,6-1 0 0 0,6 0 147 0 0,0-1 0 0 0,0-1 0 0 0,24-7 0 0 0,-38 9-120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1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12 1375 0 0,'0'0'13224'0'0,"1"1"-12745"0"0,0-1-482 0 0,10 3 791 0 0,24 2 103 0 0,-33-5 506 0 0,0-1-1330 0 0,3-2 13 0 0,-3 2 244 0 0,-1 0-227 0 0,4-3-6 0 0,-4 3 46 0 0,-2 1-67 0 0,-7-3-50 0 0,1 1 1 0 0,-1 1-1 0 0,1-1 1 0 0,-1 1-1 0 0,1 1 1 0 0,-1-1-1 0 0,0 1 1 0 0,1 1-1 0 0,-13 1 1 0 0,-7 3-132 0 0,-36 12 1 0 0,-21 7-21 0 0,0-4 1 0 0,-2-3 0 0 0,-91 6-1 0 0,103-16 76 0 0,-44 2-435 0 0,108-9 471 0 0,1 0 0 0 0,-1 0 0 0 0,1-1 0 0 0,-14-4 0 0 0,11 0 11 0 0,3-4 100 0 0,5 5-58 0 0,3 3-25 0 0,0 0 0 0 0,0 0 0 0 0,0 0 0 0 0,-1 0 0 0 0,1 0 0 0 0,0 0 0 0 0,-1 1 0 0 0,1-1 0 0 0,-1 0 0 0 0,1 1 0 0 0,-1-1 0 0 0,1 1 0 0 0,-1-1 0 0 0,1 1 0 0 0,-1 0 0 0 0,0 0 0 0 0,-1 0 0 0 0,1-1-13 0 0,0 1-1 0 0,0 0 1 0 0,0 1-1 0 0,0-1 1 0 0,1 0 0 0 0,-1 0-1 0 0,0 1 1 0 0,0-1-1 0 0,1 1 1 0 0,-1 0-1 0 0,0-1 1 0 0,1 1-1 0 0,-1 0 1 0 0,-2 1 0 0 0,3-1 3 0 0,0 0 0 0 0,0-1 1 0 0,0 1-1 0 0,0 0 0 0 0,1 0 1 0 0,-1 0-1 0 0,0 0 0 0 0,0 0 1 0 0,0 0-1 0 0,1 0 0 0 0,-1 0 1 0 0,0 0-1 0 0,1 0 0 0 0,-1 0 1 0 0,1 0-1 0 0,0 1 0 0 0,-1-1 1 0 0,1 0-1 0 0,0 0 0 0 0,-1 2 0 0 0,1 0 2 0 0,0 8-1 0 0,1-7 9 0 0,0-1 0 0 0,0 0 0 0 0,0 1 0 0 0,0-1-1 0 0,1 0 1 0 0,-1 0 0 0 0,1 0 0 0 0,0 0 0 0 0,0 0-1 0 0,0 0 1 0 0,0-1 0 0 0,1 1 0 0 0,-1-1 0 0 0,1 1 0 0 0,0-1-1 0 0,-1 0 1 0 0,1 0 0 0 0,0 0 0 0 0,0 0 0 0 0,0-1-1 0 0,0 1 1 0 0,1-1 0 0 0,-1 0 0 0 0,0 0 0 0 0,5 1 0 0 0,3 1 26 0 0,1-1 0 0 0,-1 0 0 0 0,1-1 0 0 0,0-1 0 0 0,0 1 0 0 0,13-3 0 0 0,12-3 13 0 0,-19 3-13 0 0,24-2-1 0 0,-41 4-34 0 0,0 0 0 0 0,0 0 0 0 0,0 0 0 0 0,0 0 0 0 0,0 0 0 0 0,0 0 0 0 0,0 0 0 0 0,0 0 0 0 0,0 0 0 0 0,0 0 0 0 0,0 1 0 0 0,0-1 0 0 0,0 0 0 0 0,0 1 0 0 0,0-1 0 0 0,0 1 0 0 0,0-1 0 0 0,0 1 0 0 0,-1-1 0 0 0,1 1 0 0 0,0 0 0 0 0,0-1 0 0 0,-1 1 0 0 0,1 0 0 0 0,0 0 0 0 0,-1 0 0 0 0,1-1 0 0 0,0 1 0 0 0,-1 0 0 0 0,1 1 0 0 0,0 1 0 0 0,2 4 16 0 0,0 1 0 0 0,-1-1 0 0 0,1 1 1 0 0,-2 0-1 0 0,1 0 0 0 0,-1 0 0 0 0,0 10 0 0 0,4 26 59 0 0,-3-37-62 0 0,0 1-1 0 0,1-1 1 0 0,0 0-1 0 0,0 0 1 0 0,0 0-1 0 0,1-1 0 0 0,0 1 1 0 0,1-1-1 0 0,-1 0 1 0 0,1 0-1 0 0,0 0 1 0 0,1-1-1 0 0,-1 0 1 0 0,1 0-1 0 0,0 0 1 0 0,0-1-1 0 0,1 1 1 0 0,-1-2-1 0 0,11 6 1 0 0,-10-7-4 0 0,16 12-8 0 0,-15-9-17 0 0,-7-4 6 0 0,0 0-1 0 0,0 0 1 0 0,0 0-1 0 0,0 0 1 0 0,0 0-1 0 0,0 0 1 0 0,0 0-1 0 0,0 0 1 0 0,-1 0 0 0 0,1 0-1 0 0,0 0 1 0 0,-1 1-1 0 0,1-1 1 0 0,-1 0-1 0 0,1 1 1 0 0,-1-1-1 0 0,1 0 1 0 0,-1 1-1 0 0,0-1 1 0 0,0 0-1 0 0,0 1 1 0 0,0 1-1 0 0,0 2 4 0 0,2 6 7 0 0,-2 0 0 0 0,-2 18 75 0 0,2-28 626 0 0,1 0-629 0 0,5 4 1410 0 0,1-23-1084 0 0,-1 1-317 0 0,-1 1-1 0 0,0-1 0 0 0,-2 0 1 0 0,0 0-1 0 0,1-21 0 0 0,-3-1-89 0 0,-4-46 0 0 0,3 65 10 0 0,1 14-7 0 0,-1-1 1 0 0,0 1-1 0 0,0 0 1 0 0,-1 0 0 0 0,-1-8-1 0 0,-9-28-814 0 0,11 40 752 0 0,-3-4 15 0 0,1-2 53 0 0,3 6 57 0 0,4-3 29 0 0,-3 2-8 0 0,4-6-61 0 0,-3 7-15 0 0,9-5 59 0 0,-5 2-86 0 0,-5 5-104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1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10247 0 0,'0'0'2130'0'0,"-2"1"-1578"0"0,-15 20 405 0 0,16-20-541 0 0,-2 1-277 0 0,-2 11 18 0 0,4-10-88 0 0,-17 45 729 0 0,-18 41 88 0 0,15-50-704 0 0,-1 0 0 0 0,-52 66 1 0 0,-67 60-186 0 0,23-21 120 0 0,100-117-99 0 0,1 0 0 0 0,2 2 0 0 0,-22 52 1 0 0,33-72-79 0 0,1 0 0 0 0,-2-1 0 0 0,-8 14 0 0 0,13-21-72 0 0,-6 6-1934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2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5 472 4607 0 0,'-5'-5'10114'0'0,"6"9"-10102"0"0,62 250 3118 0 0,-62-252-3129 0 0,14 71 599 0 0,-13-65-504 0 0,1-1 0 0 0,0 1 0 0 0,0-1-1 0 0,1 0 1 0 0,0 1 0 0 0,9 11 0 0 0,-12-17 158 0 0,11 1-28 0 0,-3-3-156 0 0,-1-1 15 0 0,-7 0-81 0 0,0 1 1 0 0,-1 0-1 0 0,1-1 1 0 0,0 1-1 0 0,0-1 1 0 0,0 1-1 0 0,-1-1 1 0 0,1 1-1 0 0,0-1 1 0 0,-1 0-1 0 0,1 1 1 0 0,-1-1-1 0 0,1 0 1 0 0,0 0 0 0 0,-1 1-1 0 0,1-1 1 0 0,-1 0-1 0 0,0 0 1 0 0,1-1-1 0 0,4-19 101 0 0,-7 5-73 0 0,0-1 0 0 0,0 1 0 0 0,-6-18 0 0 0,-2-8-11 0 0,5 15-17 0 0,2 0 1 0 0,0 0-1 0 0,2 0 1 0 0,1 0-1 0 0,5-40 1 0 0,13-39-481 0 0,5-48 250 0 0,-15 104 308 0 0,-5 35 179 0 0,0-1-1 0 0,-1-18 1 0 0,-2 32 75 0 0,0-1-261 0 0,0 3-75 0 0,0 0 0 0 0,0 0 0 0 0,0-1 0 0 0,0 1 0 0 0,-1 0-1 0 0,1-1 1 0 0,0 1 0 0 0,0 0 0 0 0,0 0 0 0 0,0-1 0 0 0,0 1 0 0 0,0 0 0 0 0,0-1 0 0 0,0 1 0 0 0,0 0 0 0 0,0-1 0 0 0,0 1-1 0 0,0 0 1 0 0,0-1 0 0 0,0 1 0 0 0,0 0 0 0 0,0-1 0 0 0,0 1 0 0 0,1 0 0 0 0,-1 0 0 0 0,0-1 0 0 0,0 1 0 0 0,0 0 0 0 0,0 0-1 0 0,1-1 1 0 0,-1 1 0 0 0,0 0 0 0 0,11-20-146 0 0,-11 20 145 0 0,0 0 0 0 0,0 0 0 0 0,0 0 0 0 0,0 0 1 0 0,0 0-1 0 0,0 0 0 0 0,0 0 0 0 0,0 0 0 0 0,0 0 1 0 0,1 0-1 0 0,-1 0 0 0 0,0 0 0 0 0,0 0 0 0 0,0 0 1 0 0,0 0-1 0 0,0 0 0 0 0,0 0 0 0 0,0 0 0 0 0,0 0 1 0 0,0 0-1 0 0,0 0 0 0 0,0 0 0 0 0,0 0 1 0 0,0 0-1 0 0,0 0 0 0 0,0 0 0 0 0,0 0 0 0 0,0 0 1 0 0,0 0-1 0 0,0 0 0 0 0,0 0 0 0 0,0 0 0 0 0,0 0 1 0 0,0 0-1 0 0,0 0 0 0 0,0 0 0 0 0,0 0 0 0 0,0 0 1 0 0,0 0-1 0 0,0 0 0 0 0,0 0 0 0 0,1 0 1 0 0,-1 0-1 0 0,0 0 0 0 0,0 0 0 0 0,0 0 0 0 0,0 0 1 0 0,0 0-1 0 0,0 0 0 0 0,0 0 0 0 0,0 0 0 0 0,0 0 1 0 0,0 0-1 0 0,3 7 1 0 0,0 0 0 0 0,1 0 1 0 0,0-1-1 0 0,0 0 0 0 0,1 1 1 0 0,0-2-1 0 0,10 11 0 0 0,-12-14 5 0 0,1 1-1 0 0,-1-1 1 0 0,1-1-1 0 0,-1 1 0 0 0,1 0 1 0 0,0-1-1 0 0,0 0 1 0 0,0 0-1 0 0,0 0 1 0 0,-1 0-1 0 0,1-1 1 0 0,0 1-1 0 0,1-1 1 0 0,3 0-1 0 0,20-2 73 0 0,0-2-1 0 0,48-11 1 0 0,-54 11-52 0 0,419-89 448 0 0,-224 41-409 0 0,-210 50-66 0 0,-6 1-5 0 0,1 0 1 0 0,-1 1-1 0 0,1 0 0 0 0,0-1 0 0 0,-1 1 1 0 0,1 0-1 0 0,0 0 0 0 0,-1 0 1 0 0,1 0-1 0 0,0 0 0 0 0,-1 0 1 0 0,1 1-1 0 0,0-1 0 0 0,-1 0 1 0 0,1 1-1 0 0,-1-1 0 0 0,3 2 1 0 0,-3-2-22 0 0,-1 0 0 0 0,1 1 0 0 0,-1-1 0 0 0,1 0 0 0 0,-1 1 0 0 0,1-1 0 0 0,-1 0 0 0 0,1 1 0 0 0,-1-1 0 0 0,1 0 0 0 0,-1 1 0 0 0,0-1 0 0 0,1 1 0 0 0,-1-1 0 0 0,0 1 0 0 0,1-1 0 0 0,-1 1 0 0 0,0-1 0 0 0,0 1 0 0 0,1-1 0 0 0,-1 1 0 0 0,0 0 0 0 0,0-1 0 0 0,0 1 0 0 0,0-1 0 0 0,0 1 0 0 0,0 0 0 0 0,0-1 0 0 0,0 2 0 0 0,-4 17-306 0 0,0-9 101 0 0,-1-1 0 0 0,0 1-1 0 0,0-1 1 0 0,-1 0 0 0 0,-8 8 0 0 0,-2 6-2244 0 0,5-7-3471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2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95 5063 0 0,'0'2'2571'0'0,"1"2"-1507"0"0,0-1-1 0 0,0 1 1 0 0,0 0 0 0 0,-1 0 0 0 0,0 5-1 0 0,-3 21 1386 0 0,-2-10-2059 0 0,-7 19-1 0 0,9-29 173 0 0,2-8-422 0 0,1 0-39 0 0,0-2-87 0 0,-1 0 0 0 0,1 1 0 0 0,0-1 0 0 0,0 0 0 0 0,0 0 0 0 0,0 1 0 0 0,0-1 0 0 0,0 0 0 0 0,0 1 0 0 0,0-1-1 0 0,0 0 1 0 0,0 0 0 0 0,0 1 0 0 0,0-1 0 0 0,0 0 0 0 0,0 0 0 0 0,1 1 0 0 0,-1-1 0 0 0,0 0 0 0 0,0 0 0 0 0,0 1 0 0 0,0-1 0 0 0,0 0 0 0 0,1 0 0 0 0,-1 1-1 0 0,0-1 1 0 0,0 0 0 0 0,0 0 0 0 0,1 0 0 0 0,-1 1 0 0 0,0-1 0 0 0,0 0 0 0 0,0 0 0 0 0,1 0 0 0 0,-1 0 0 0 0,1 0 0 0 0,0 0 5 0 0,0 1 1 0 0,0-2-1 0 0,0 1 0 0 0,0 0 1 0 0,0 0-1 0 0,0 0 1 0 0,0 0-1 0 0,0-1 1 0 0,0 1-1 0 0,0 0 0 0 0,-1-1 1 0 0,3 0-1 0 0,0-1-35 0 0,-1 0-1 0 0,1 0 0 0 0,0 0 1 0 0,-1 0-1 0 0,0 0 1 0 0,1 0-1 0 0,-1-1 0 0 0,0 1 1 0 0,0-1-1 0 0,3-5 1 0 0,15-35-422 0 0,-10 20 122 0 0,0 4-139 0 0,0 1-1 0 0,13-17 1 0 0,-17 28 421 0 0,-1 0 1 0 0,1 0 0 0 0,0 1-1 0 0,0 0 1 0 0,1 1 0 0 0,-1-1-1 0 0,11-5 1 0 0,-12 9 89 0 0,0 0 0 0 0,-1 1 0 0 0,1 0 0 0 0,0-1 0 0 0,0 2 0 0 0,0-1 1 0 0,0 0-1 0 0,0 1 0 0 0,0 0 0 0 0,0 0 0 0 0,0 1 0 0 0,0-1 0 0 0,7 3 0 0 0,-10-3-50 0 0,0 1 1 0 0,0-1-1 0 0,0 1 0 0 0,1 0 0 0 0,-1 0 0 0 0,0 0 1 0 0,0 0-1 0 0,-1 0 0 0 0,5 3 0 0 0,-2-1 7 0 0,-2-2 0 0 0,7 8 18 0 0,3 17 42 0 0,-10-21-54 0 0,0-2-15 0 0,-1 0 0 0 0,1 0 0 0 0,-1 1 1 0 0,0-1-1 0 0,0 1 0 0 0,0-1 0 0 0,-1 1 0 0 0,1-1 0 0 0,-1 1 0 0 0,0-1 1 0 0,0 5-1 0 0,0 1-1 0 0,-2 21 59 0 0,-3 2-6 0 0,-1 2 409 0 0,4-23-284 0 0,0 0 1 0 0,1 1-1 0 0,0-1 0 0 0,1 22 1 0 0,1-31 316 0 0,6 8 138 0 0,-5-6-529 0 0,1-1 0 0 0,0 0 0 0 0,0 0-1 0 0,0 0 1 0 0,0 0 0 0 0,0 0 0 0 0,0-1 0 0 0,1 1 0 0 0,-1-1-1 0 0,1 0 1 0 0,0 0 0 0 0,-1 0 0 0 0,1-1 0 0 0,0 1-1 0 0,0-1 1 0 0,0 0 0 0 0,7 1 0 0 0,-6-2-217 0 0,-1 0 1 0 0,1-1 0 0 0,-1 1-1 0 0,1-1 1 0 0,-1 0-1 0 0,0 0 1 0 0,1 0-1 0 0,-1 0 1 0 0,0-1 0 0 0,6-3-1 0 0,3 0-267 0 0,3-1-286 0 0,12-4-5868 0 0,-13 3 887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2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72 112 2303 0 0,'-2'-16'4050'0'0,"2"12"-3193"0"0,-1 1 0 0 0,1-1 0 0 0,1 1 1 0 0,-1-1-1 0 0,0 1 0 0 0,1 0 0 0 0,1-5 0 0 0,0 0-174 0 0,2 0 0 0 0,-1 0-1 0 0,7-9 1 0 0,-2 1 535 0 0,-7 15-415 0 0,1-4 1438 0 0,-4 12-1614 0 0,-43 87 162 0 0,34-68-710 0 0,-1 5-31 0 0,4-11-121 0 0,-16 30 1 0 0,23-49-286 0 0,10-10-4614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2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0,'0'0'736'0'0,"3"10"-480"0"0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0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0 11975 0 0,'0'0'4170'0'0,"-1"2"-3250"0"0,-86 227 3329 0 0,79-210-4037 0 0,-22 51 241 0 0,-4-2-1 0 0,-2-1 1 0 0,-46 63-1 0 0,-79 77 266 0 0,157-203-695 0 0,-28 39 112 0 0,29-39-123 0 0,0 0-1 0 0,0 1 1 0 0,1-1 0 0 0,0 1 0 0 0,0 0-1 0 0,0 0 1 0 0,-2 10 0 0 0,5-3 30 0 0,0-10-104 0 0,0-1-1 0 0,0 1 0 0 0,0-1 0 0 0,0 0 0 0 0,0 1 0 0 0,0-1 0 0 0,0 0 0 0 0,0 1 0 0 0,1-1 0 0 0,-1 0 0 0 0,0 0 0 0 0,3 1 0 0 0,11 4-5852 0 0,0-5-1661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2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425 747 11055 0 0,'0'0'1383'0'0,"2"-9"4776"0"0,8-7-5726 0 0,0 1 0 0 0,1 0 0 0 0,1 1 1 0 0,22-21-1 0 0,7-9-373 0 0,-11 6-143 0 0,-2-1 1 0 0,-1-1-1 0 0,20-43 0 0 0,52-136-1044 0 0,-92 202 789 0 0,-1 1 0 0 0,0-1 0 0 0,-1 0 1 0 0,-1-1-1 0 0,-1 1 0 0 0,2-28 1 0 0,-5 43 300 0 0,0 1 0 0 0,0-1 1 0 0,0 1-1 0 0,0-1 0 0 0,0 1 1 0 0,-1-1-1 0 0,1 1 0 0 0,0-1 1 0 0,-1 1-1 0 0,1 0 0 0 0,-1-1 1 0 0,0 1-1 0 0,1-1 0 0 0,-1 1 1 0 0,0 0-1 0 0,0 0 0 0 0,-1-2 1 0 0,1 2 31 0 0,0 1 1 0 0,0-1-1 0 0,0 0 1 0 0,0 1 0 0 0,0-1-1 0 0,0 1 1 0 0,0 0-1 0 0,0-1 1 0 0,0 1-1 0 0,0 0 1 0 0,0 0-1 0 0,-1-1 1 0 0,1 1-1 0 0,0 0 1 0 0,0 0-1 0 0,0 0 1 0 0,-2 1 0 0 0,-2 0 35 0 0,0 0 1 0 0,0 1-1 0 0,0 0 1 0 0,1 0-1 0 0,-1 0 1 0 0,1 0-1 0 0,-1 1 1 0 0,-6 5 0 0 0,-10 9 37 0 0,1 2 0 0 0,1 0 0 0 0,1 1 0 0 0,1 0 0 0 0,-21 34 0 0 0,9-9 107 0 0,-38 87 0 0 0,49-87-165 0 0,2 1 0 0 0,2 0-1 0 0,2 1 1 0 0,2 0 0 0 0,-7 81-1 0 0,-3 35-286 0 0,15-137 221 0 0,-2 1 0 0 0,0-2 0 0 0,-2 1-1 0 0,-13 26 1 0 0,-11 11 160 0 0,-3-2 0 0 0,-3-1 0 0 0,-2-2 1 0 0,-61 65-1 0 0,47-66-1021 0 0,46-50-271 0 0,0 1 0 0 0,-13 7-1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2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13015 0 0,'0'0'1179'0'0,"2"-2"-972"0"0,8-6-56 0 0,-1 0 1 0 0,1 0-1 0 0,0 1 1 0 0,1 0 0 0 0,11-5-1 0 0,63-25 2389 0 0,-21 9-1279 0 0,-9 4-256 0 0,1 2 1 0 0,63-16-1 0 0,121-13-2477 0 0,-214 46 304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2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857 103 8375 0 0,'24'-8'246'0'0,"56"-17"420"0"0,-3 7 1133 0 0,65-12 3034 0 0,-24 9-2105 0 0,-116 21-1264 0 0,-13 0-1034 0 0,-17 2-282 0 0,0 1 1 0 0,0 2 0 0 0,-30 8-1 0 0,-55 14-125 0 0,-2-5 0 0 0,-146 10 1 0 0,-228-23-78 0 0,330-3 54 0 0,151-5 14 0 0,6-1 196 0 0,157 2 236 0 0,-151-2-446 0 0,0 1 1 0 0,-1-1-1 0 0,1 1 1 0 0,0 0-1 0 0,0 0 1 0 0,0 1-1 0 0,0-1 1 0 0,-1 1-1 0 0,1 0 1 0 0,-1 0-1 0 0,1 0 1 0 0,-1 0-1 0 0,5 5 0 0 0,-4-3-8 0 0,0 0 0 0 0,-1 0 0 0 0,0 1 0 0 0,0-1 0 0 0,0 1-1 0 0,0 0 1 0 0,-1 0 0 0 0,0 0 0 0 0,3 8 0 0 0,22 88-100 0 0,5 13 77 0 0,-32-114 31 0 0,44 114-15 0 0,-34-92 63 0 0,1-1-1 0 0,1 0 1 0 0,17 21 0 0 0,-15-21 112 0 0,-12-16-144 0 0,5 12-5 0 0,-8-13 13 0 0,0-2-6 0 0,1 0-17 0 0,-1 1 0 0 0,1-1 0 0 0,-1 0-1 0 0,1 0 1 0 0,-1 0 0 0 0,0 1-1 0 0,0-1 1 0 0,0 0 0 0 0,0 0-1 0 0,-1 0 1 0 0,1 0 0 0 0,-1-1-1 0 0,1 1 1 0 0,-1 0 0 0 0,1 0-1 0 0,-3 1 1 0 0,0 0-1 0 0,0-1 0 0 0,0 1 0 0 0,0-1 0 0 0,-1 1-1 0 0,1-1 1 0 0,-8 2 0 0 0,10-3 0 0 0,-1 0 0 0 0,0 0 0 0 0,0 0 0 0 0,0-1 0 0 0,0 1 0 0 0,-4-1 0 0 0,-3-4 23 0 0,6 2 7 0 0,3 1-23 0 0,-1 0-1 0 0,1 1 0 0 0,0-1 0 0 0,-1 0 0 0 0,1 0 0 0 0,0 0 1 0 0,0 0-1 0 0,-1 0 0 0 0,1-1 0 0 0,0 1 0 0 0,0 0 0 0 0,0 0 0 0 0,1-1 1 0 0,-1 1-1 0 0,0-1 0 0 0,0 1 0 0 0,1-1 0 0 0,-1 1 0 0 0,0-2 1 0 0,0-2 24 0 0,-1 1 11 0 0,1-1-1 0 0,0 1 0 0 0,0 0 1 0 0,0-1-1 0 0,1 1 0 0 0,-1-1 1 0 0,1 1-1 0 0,0-1 1 0 0,1 1-1 0 0,-1-1 0 0 0,1 1 1 0 0,0-1-1 0 0,0 1 0 0 0,0-1 1 0 0,3-4-1 0 0,2-7 133 0 0,1 0 0 0 0,14-22 0 0 0,20-26 101 0 0,3 3 0 0 0,64-69 0 0 0,-2 3-4 0 0,-98 115-327 0 0,1 0 0 0 0,7-17 0 0 0,-16 29 39 0 0,1-1 0 0 0,-1 1 1 0 0,0 0-1 0 0,0 0 0 0 0,0-1 0 0 0,0 1 0 0 0,0 0 0 0 0,1-1 0 0 0,-1 1 1 0 0,0 0-1 0 0,0 0 0 0 0,0-1 0 0 0,0 1 0 0 0,0 0 0 0 0,0-1 0 0 0,0 1 0 0 0,0 0 1 0 0,0 0-1 0 0,0-1 0 0 0,0 1 0 0 0,0 0 0 0 0,0-1 0 0 0,0 1 0 0 0,-1 0 1 0 0,1 0-1 0 0,0-1 0 0 0,0 1 0 0 0,0 0 0 0 0,0 0 0 0 0,0-1 0 0 0,-1 1 1 0 0,1 0-1 0 0,0-1 0 0 0,-11 0-324 0 0,-11 5-268 0 0,19-2 473 0 0,0 0-1 0 0,0 1 0 0 0,0-1 0 0 0,1 0 0 0 0,-1 1 0 0 0,-3 4 1 0 0,-1 0-374 0 0,7-6 408 0 0,-1 0 0 0 0,0 1 0 0 0,1-1 0 0 0,-1 1 0 0 0,1-1 1 0 0,-1 1-1 0 0,1-1 0 0 0,-1 1 0 0 0,1-1 0 0 0,0 1 1 0 0,0 0-1 0 0,0-1 0 0 0,0 1 0 0 0,1 2 0 0 0,-1-2-149 0 0,1 2-1057 0 0,7 4-263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2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3223 0 0,'0'0'11478'0'0,"1"2"-10192"0"0,-1 4-1028 0 0,0 0-1 0 0,0 1 0 0 0,0-1 1 0 0,0 0-1 0 0,-1 0 0 0 0,0 0 1 0 0,-1 0-1 0 0,1 0 0 0 0,-1 0 1 0 0,0-1-1 0 0,0 1 0 0 0,-1 0 1 0 0,0-1-1 0 0,0 0 0 0 0,0 0 1 0 0,-5 6-1 0 0,-8 7 54 0 0,1 0 0 0 0,-19 32 1 0 0,3-6-1666 0 0,30-43 386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2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12 1375 0 0,'12'-12'14891'0'0,"-19"16"-14672"0"0,6-4 217 0 0,-52 26 409 0 0,2 2 0 0 0,1 3 0 0 0,-61 48 0 0 0,84-54-824 0 0,26-24-27 0 0,1-1 0 0 0,-1 1 0 0 0,1 0 0 0 0,-1 0 0 0 0,1 0 1 0 0,0-1-1 0 0,-1 1 0 0 0,1 0 0 0 0,0 0 0 0 0,0 0 0 0 0,0 0 0 0 0,0 0 1 0 0,0-1-1 0 0,0 1 0 0 0,0 0 0 0 0,0 0 0 0 0,0 0 0 0 0,0 0 0 0 0,0 0 0 0 0,0-1 1 0 0,1 1-1 0 0,-1 0 0 0 0,0 0 0 0 0,1 0 0 0 0,-1 0 0 0 0,0-1 0 0 0,1 1 0 0 0,-1 0 1 0 0,1-1-1 0 0,-1 1 0 0 0,1 0 0 0 0,0-1 0 0 0,-1 1 0 0 0,1 0 0 0 0,0-1 0 0 0,-1 1 1 0 0,1-1-1 0 0,0 1 0 0 0,0-1 0 0 0,0 1 0 0 0,1 0 12 0 0,8 6-64 0 0,11 5 44 0 0,-9-5 0 0 0,0 2 0 0 0,-1-1 0 0 0,16 16 0 0 0,-4-3 6 0 0,-15-14 27 0 0,0 0 151 0 0,0 0 0 0 0,0 1 0 0 0,-1 0 0 0 0,9 11 0 0 0,-15-16-132 0 0,1-1-1 0 0,0 1 1 0 0,-1 0-1 0 0,0 0 1 0 0,0 0 0 0 0,0 0-1 0 0,0 0 1 0 0,0 0-1 0 0,-1 0 1 0 0,1 0-1 0 0,-1 0 1 0 0,0 0-1 0 0,1 0 1 0 0,-2 0-1 0 0,1 0 1 0 0,0 0 0 0 0,-1 0-1 0 0,1 1 1 0 0,-2 4-1 0 0,-3 1 16 0 0,1 0-1 0 0,-1 0 1 0 0,-1-1 0 0 0,1 1-1 0 0,-1-1 1 0 0,-1 0-1 0 0,0 0 1 0 0,-13 11-1 0 0,14-15-33 0 0,0 1 0 0 0,0-1 0 0 0,0-1 0 0 0,-1 1 0 0 0,1-1 0 0 0,-1 0-1 0 0,0-1 1 0 0,0 1 0 0 0,0-1 0 0 0,-10 1 0 0 0,1-1-42 0 0,0-1-1 0 0,0 0 1 0 0,-26-3 0 0 0,28 0-46 0 0,0 0-1 0 0,0-1 1 0 0,-21-7-1 0 0,28 8-141 0 0,-1-1 1 0 0,1 0-1 0 0,0-1 0 0 0,1 1 0 0 0,-1-1 0 0 0,0-1 0 0 0,-10-9 0 0 0,16 14 132 0 0,1-1 0 0 0,0 1 0 0 0,-1-1 0 0 0,1 1 0 0 0,0-1 0 0 0,-1 1 0 0 0,1-1 0 0 0,0 0 0 0 0,0 1 0 0 0,0-1 0 0 0,0 1 0 0 0,-1-1 0 0 0,1 0-1 0 0,0 1 1 0 0,0-1 0 0 0,0 0 0 0 0,0 1 0 0 0,0-1 0 0 0,0 1 0 0 0,1-1 0 0 0,-1 0 0 0 0,0 1 0 0 0,0-1 0 0 0,0 0 0 0 0,1 1 0 0 0,-1-1 0 0 0,0 1 0 0 0,0-1 0 0 0,1 1 0 0 0,0-2 0 0 0,13-14-2184 0 0,-13 14 1825 0 0,10-8-1182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2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4 4607 0 0,'8'-3'12168'0'0,"-7"15"-12014"0"0,-1 0 0 0 0,0 0 1 0 0,-1 0-1 0 0,-1 0 0 0 0,1 0 0 0 0,-2 0 0 0 0,0 0 0 0 0,-5 14 0 0 0,-44 93-2 0 0,36-86-59 0 0,-129 230 147 0 0,143-259-240 0 0,-77 115-552 0 0,72-111-226 0 0,-1 1 0 0 0,0-1 0 0 0,-12 9 0 0 0,6-5-814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2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0 371 7367 0 0,'2'0'7316'0'0,"39"-3"-3100"0"0,-22 0-3374 0 0,26-8 0 0 0,14-9 508 0 0,86-43 1 0 0,-52 21-789 0 0,190-77-209 0 0,-249 104-1111 0 0,-1-1-1 0 0,0-2 1 0 0,46-35 0 0 0,-76 50 437 0 0,2-2-179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2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15807 0 0,'0'0'1432'0'0,"2"1"-1180"0"0,7 6-142 0 0,1-2 0 0 0,0 0 0 0 0,0 0 0 0 0,0 0 0 0 0,0-1 0 0 0,1-1 0 0 0,15 4 0 0 0,9-1 807 0 0,37 1 0 0 0,24 4 664 0 0,-84-9-1464 0 0,1 1 0 0 0,-1 1 0 0 0,0 0-1 0 0,0 0 1 0 0,17 10 0 0 0,-27-12-218 0 0,1-1-1 0 0,-1 1 1 0 0,0 0-1 0 0,1 0 1 0 0,-1 0-1 0 0,0 0 1 0 0,0 0 0 0 0,0 1-1 0 0,-1-1 1 0 0,1 1-1 0 0,-1-1 1 0 0,1 1-1 0 0,-1-1 1 0 0,0 1 0 0 0,0 0-1 0 0,0 0 1 0 0,1 5-1 0 0,-1-2-235 0 0,0 0 1 0 0,-1 0-1 0 0,1 0 0 0 0,-1 0 0 0 0,-1 0 1 0 0,1 0-1 0 0,-3 10 0 0 0,-1-4-1415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2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9215 0 0,'0'0'2358'0'0,"1"2"-818"0"0,1 5-321 0 0,1-1 1 0 0,0 0 0 0 0,0 1-1 0 0,8 9 1 0 0,-11-15-800 0 0,2 0-4 0 0,0 2-214 0 0,-2-2-164 0 0,1-1 0 0 0,-1 1 0 0 0,1 0 0 0 0,0 0 0 0 0,0 0 0 0 0,-1-1 0 0 0,1 1 0 0 0,0 0 0 0 0,0-1 0 0 0,0 1 0 0 0,-1 0 0 0 0,1-1 0 0 0,0 1 0 0 0,0-1 0 0 0,0 0 0 0 0,0 1 0 0 0,0-1 0 0 0,0 0 0 0 0,0 1 0 0 0,0-1 0 0 0,0 0 0 0 0,0 0 0 0 0,0 0 0 0 0,0 0 0 0 0,0 0 0 0 0,0 0 0 0 0,1 0 0 0 0,0-1 0 0 0,5-6 32 0 0,22-55 84 0 0,-25 54-163 0 0,0 0 0 0 0,1 0 0 0 0,0 0 0 0 0,0 1-1 0 0,1 0 1 0 0,0 0 0 0 0,7-6 0 0 0,-3 3-27 0 0,-8 7 18 0 0,1 0-1 0 0,-1 1 0 0 0,1-1 0 0 0,0 1 0 0 0,-1 0 0 0 0,1 0 1 0 0,0 0-1 0 0,1 0 0 0 0,-1 1 0 0 0,5-3 0 0 0,-6 3 15 0 0,0 1-1 0 0,0-1 1 0 0,0 0-1 0 0,1 1 1 0 0,-1 0-1 0 0,0 0 1 0 0,1-1-1 0 0,-1 1 1 0 0,0 0 0 0 0,1 1-1 0 0,-1-1 1 0 0,0 0-1 0 0,1 1 1 0 0,-1-1-1 0 0,0 1 1 0 0,4 1-1 0 0,0 1 5 0 0,-2-3 0 0 0,-3 1 0 0 0,1-1 0 0 0,-1 1 0 0 0,1-1 0 0 0,-1 1 0 0 0,1 0 0 0 0,-1 0 0 0 0,0-1 0 0 0,1 1 0 0 0,-1 0 0 0 0,0 0 0 0 0,0 0 0 0 0,2 2 0 0 0,1 1 15 0 0,1-1-1 0 0,-1 0 1 0 0,-1 1 0 0 0,1 0-1 0 0,0 0 1 0 0,-1 0-1 0 0,0 1 1 0 0,0-1 0 0 0,0 1-1 0 0,3 7 1 0 0,-4-6 2 0 0,0 0 0 0 0,-1 0 0 0 0,1 0 0 0 0,-1 0 1 0 0,-1 0-1 0 0,1 1 0 0 0,-1-1 0 0 0,0 0 0 0 0,0 0 0 0 0,-3 11 1 0 0,2-7-399 0 0,-2 0 1 0 0,1 0-1 0 0,-2 0 1 0 0,1 0-1 0 0,-10 18 1 0 0,7-19-703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2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11055 0 0,'0'0'1387'0'0,"-7"6"1137"0"0,-16 7 455 0 0,19-11-2848 0 0,1 0 1 0 0,-1 0 0 0 0,1 0 0 0 0,-1 0-1 0 0,1 0 1 0 0,0 1 0 0 0,0-1-1 0 0,0 1 1 0 0,-2 3 0 0 0,-28 34 193 0 0,21-26-217 0 0,1-1 0 0 0,-13 22 0 0 0,22-32-108 0 0,-9 15-1 0 0,-11 29 0 0 0,20-42 2 0 0,0 0 0 0 0,0 0 0 0 0,1 1 0 0 0,-1-1 1 0 0,1 1-1 0 0,1-1 0 0 0,-1 1 0 0 0,1-1 0 0 0,0 1 1 0 0,1 9-1 0 0,-1-14 9 0 0,1 0 1 0 0,-1 0-1 0 0,1 1 1 0 0,-1-1-1 0 0,1 0 1 0 0,0 0-1 0 0,-1 0 0 0 0,1 1 1 0 0,0-1-1 0 0,0 0 1 0 0,1 1-1 0 0,-1-1 62 0 0,10 6 95 0 0,-9-5-95 0 0,1-1-1 0 0,-1 0 1 0 0,1 0 0 0 0,0-1 0 0 0,-1 1-1 0 0,1 0 1 0 0,0-1 0 0 0,-1 1 0 0 0,1-1-1 0 0,0 0 1 0 0,0 0 0 0 0,-1 0 0 0 0,1 0-1 0 0,0-1 1 0 0,0 1 0 0 0,-1-1 0 0 0,1 1-1 0 0,0-1 1 0 0,-1 0 0 0 0,1 0 0 0 0,3-3-1 0 0,1 1 23 0 0,-1 0 0 0 0,0-1 0 0 0,-1 0 0 0 0,1 0 0 0 0,-1-1-1 0 0,0 1 1 0 0,8-9 0 0 0,0-4 10 0 0,0-1 0 0 0,-2 0-1 0 0,0-1 1 0 0,16-38 0 0 0,-26 56-153 0 0,-1 0-1 0 0,1-1 1 0 0,-1 1 0 0 0,1 0 0 0 0,-1 0 0 0 0,0 0 0 0 0,0-1 0 0 0,0 1-1 0 0,0 0 1 0 0,0-1 0 0 0,0 1 0 0 0,0 0 0 0 0,0 0 0 0 0,0-1-1 0 0,0 1 1 0 0,-1 0 0 0 0,1 0 0 0 0,0 0 0 0 0,-1-1 0 0 0,1 1-1 0 0,-1 0 1 0 0,0 0 0 0 0,1 0 0 0 0,-1 0 0 0 0,0 0 0 0 0,-1-2-1 0 0,-5-6-1034 0 0,7 8 666 0 0,-1 0 0 0 0,1 0 0 0 0,-1 0 1 0 0,1 0-1 0 0,0 0 0 0 0,-1 0 0 0 0,1 0 0 0 0,0 0 0 0 0,0 0 1 0 0,0 0-1 0 0,-1 0 0 0 0,1 0 0 0 0,0-1 0 0 0,0 1 0 0 0,1-1 1 0 0,2-6-5653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0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53 5063 0 0,'0'0'232'0'0,"3"-8"32"0"0,7-17-29 0 0,-9 24 977 0 0,5-6 3113 0 0,-6 6-4082 0 0,0 1 0 0 0,0-1 1 0 0,1 0-1 0 0,-1 1 1 0 0,0-1-1 0 0,1 0 0 0 0,-1 1 1 0 0,0-1-1 0 0,1 1 1 0 0,-1-1-1 0 0,1 1 1 0 0,-1-1-1 0 0,1 1 0 0 0,-1-1 1 0 0,1 1-1 0 0,0 0 1 0 0,-1-1-1 0 0,1 1 0 0 0,-1 0 1 0 0,1-1-1 0 0,0 1 1 0 0,-1 0-1 0 0,1 0 0 0 0,0-1 1 0 0,0 1-1 0 0,1 1-183 0 0,-1-1-1 0 0,0 1 1 0 0,0-1-1 0 0,0 1 1 0 0,0-1-1 0 0,0 1 1 0 0,0 0-1 0 0,0 0 1 0 0,0 0 0 0 0,0 0-1 0 0,0-1 1 0 0,0 1-1 0 0,0 0 1 0 0,-1 0-1 0 0,1 1 1 0 0,0-1-1 0 0,-1 0 1 0 0,1 0-1 0 0,-1 0 1 0 0,1 2-1 0 0,0 0 12 0 0,0 0 0 0 0,0 1 0 0 0,-1-1 0 0 0,0 1 0 0 0,0-1 0 0 0,0 0-1 0 0,0 6 1 0 0,-2 3 36 0 0,0 0 0 0 0,-1-1-1 0 0,-7 19 1 0 0,-129 311 523 0 0,-29-13-620 0 0,122-250-43 0 0,11-16-275 0 0,-65 87 0 0 0,98-147-161 0 0,-5 7 777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2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5527 0 0,'0'0'498'0'0,"-1"1"-406"0"0,-13 23 2132 0 0,-4 15 5311 0 0,3-4-4949 0 0,14-32-2470 0 0,0 1 0 0 0,0-1 0 0 0,0 0 0 0 0,1 0 0 0 0,-1 1 0 0 0,1-1 0 0 0,0 1 0 0 0,0-1 1 0 0,0 0-1 0 0,1 1 0 0 0,-1-1 0 0 0,1 0 0 0 0,0 1 0 0 0,-1-1 0 0 0,2 0 0 0 0,-1 0 0 0 0,2 4 0 0 0,-2-5 92 0 0,0-1-141 0 0,1 0-1 0 0,-1 1 0 0 0,1-1 1 0 0,-1 0-1 0 0,1 0 1 0 0,0 0-1 0 0,0 0 0 0 0,0 0 1 0 0,3 1-1 0 0,-1-1-9 0 0,1 0-1 0 0,-1 0 0 0 0,1 0 1 0 0,-1-1-1 0 0,1 0 1 0 0,-1 0-1 0 0,1 0 1 0 0,0 0-1 0 0,-1-1 0 0 0,1 0 1 0 0,-1 0-1 0 0,1 0 1 0 0,7-3-1 0 0,3-2-5 0 0,-1-1 1 0 0,23-13-1 0 0,-20 9-56 0 0,-7 4-122 0 0,0 1 0 0 0,13-6 1 0 0,-21 12-73 0 0,-2-1-185 0 0,1 1 357 0 0,-1 0 0 0 0,1-1-1 0 0,-1 1 1 0 0,1 0 0 0 0,-1 0 0 0 0,1 0 0 0 0,-1-1 0 0 0,1 1 0 0 0,-1 0 0 0 0,1 0 0 0 0,0 0-1 0 0,-1 0 1 0 0,1 0 0 0 0,-1 0 0 0 0,1 0 0 0 0,0 0 0 0 0,5 6 128 0 0,0 1 0 0 0,-1-1 1 0 0,1 1-1 0 0,-1 0 0 0 0,-1 0 0 0 0,0 1 1 0 0,0 0-1 0 0,4 11 0 0 0,-3-9 13 0 0,0 1-1 0 0,0-1 1 0 0,1 0-1 0 0,12 15 0 0 0,-13-20 85 0 0,1 1 0 0 0,0-1 0 0 0,9 6 0 0 0,-13-9-97 0 0,1 0 0 0 0,0 0 0 0 0,0 0-1 0 0,0-1 1 0 0,0 0 0 0 0,0 1 0 0 0,0-1 0 0 0,1 0 0 0 0,-1-1 0 0 0,6 2 0 0 0,-6-2-76 0 0,0-1-1 0 0,-1 0 1 0 0,1 1 0 0 0,-1-1 0 0 0,1 0-1 0 0,-1 0 1 0 0,1 0 0 0 0,-1-1 0 0 0,0 1-1 0 0,0-1 1 0 0,0 1 0 0 0,1-1 0 0 0,-1 1 0 0 0,-1-1-1 0 0,1 0 1 0 0,0 0 0 0 0,2-4 0 0 0,4-5 26 0 0,-1 1 1 0 0,7-14 0 0 0,116-193 132 0 0,-122 204-755 0 0,0 2-1 0 0,1-1 1 0 0,0 1-1 0 0,1 1 1 0 0,0-1-1 0 0,1 2 1 0 0,0-1-1 0 0,0 2 1 0 0,16-10 0 0 0,-9 9-1603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2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11 230 9215 0 0,'0'0'707'0'0,"1"2"-464"0"0,-1 2 361 0 0,1 1 1 0 0,-1-1-1 0 0,0 1 1 0 0,0-1-1 0 0,-1 1 1 0 0,1-1-1 0 0,-1 1 1 0 0,0-1-1 0 0,0 1 1 0 0,-1-1-1 0 0,1 0 1 0 0,-4 8 5770 0 0,5-14-6306 0 0,5-3-71 0 0,1 0 0 0 0,-1 0 0 0 0,1 0 0 0 0,6-4-1 0 0,5-3-114 0 0,13-11-239 0 0,67-36 0 0 0,-12 8-4 0 0,-44 23 315 0 0,1 3-1 0 0,71-33 1 0 0,-109 56 74 0 0,0 1 0 0 0,0-1 0 0 0,1 1 0 0 0,-1 0 0 0 0,1 0 1 0 0,-1 0-1 0 0,1 0 0 0 0,-1 1 0 0 0,10 0 0 0 0,-14 1-6 0 0,1-1-1 0 0,0 1 1 0 0,0 0 0 0 0,0 0 0 0 0,0 0 0 0 0,-1 0 0 0 0,1 0-1 0 0,0-1 1 0 0,-1 1 0 0 0,1 0 0 0 0,0 1 0 0 0,-1-1-1 0 0,1 0 1 0 0,-1 0 0 0 0,0 0 0 0 0,1 0 0 0 0,-1 0 0 0 0,0 0-1 0 0,0 2 1 0 0,0-2-5 0 0,2 12 46 0 0,-2-1-1 0 0,0 0 0 0 0,0 1 0 0 0,-1-1 0 0 0,-1 1 0 0 0,0-1 0 0 0,-6 18 0 0 0,-3 31 67 0 0,9-41-114 0 0,0 0 0 0 0,2 0 0 0 0,0-1 0 0 0,1 1 0 0 0,1 0 0 0 0,1 0 0 0 0,1-1 0 0 0,1 1 0 0 0,1-1 0 0 0,7 19 0 0 0,-10-32-12 0 0,-1-3 6 0 0,-1 1 0 0 0,1-1 0 0 0,0 1 0 0 0,1-1 0 0 0,4 6 0 0 0,0-2 54 0 0,0 1-11 0 0,-6-7-133 0 0,0 0 0 0 0,0 0 0 0 0,1 0 0 0 0,-1 0 0 0 0,0 0 0 0 0,0 0 0 0 0,1 0 0 0 0,-1-1-1 0 0,0 1 1 0 0,1 0 0 0 0,-1-1 0 0 0,1 1 0 0 0,-1-1 0 0 0,1 1 0 0 0,1-1 0 0 0,1 1-828 0 0,-1 0-1536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2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5983 0 0,'-9'0'9791'0'0,"22"9"-8973"0"0,-6-4-577 0 0,10 5 300 0 0,2-2 0 0 0,-1 0 0 0 0,36 9 0 0 0,23 10 804 0 0,-69-24-1163 0 0,-1 1 0 0 0,0 0 0 0 0,0 0 1 0 0,-1 0-1 0 0,1 1 0 0 0,-1 0 0 0 0,0 1 0 0 0,10 10 1 0 0,-14-12-113 0 0,0-1 1 0 0,1 0 0 0 0,-1 0 0 0 0,-1 1 0 0 0,1-1 0 0 0,0 1 0 0 0,-1-1 0 0 0,0 1-1 0 0,0 0 1 0 0,0-1 0 0 0,0 1 0 0 0,0 0 0 0 0,-1 0 0 0 0,0 0 0 0 0,0 0 0 0 0,0 0 0 0 0,0-1-1 0 0,0 1 1 0 0,-3 8 0 0 0,1-4-210 0 0,-1 0 0 0 0,-1 0 0 0 0,1-1 0 0 0,-1 1 0 0 0,-1-1-1 0 0,1 0 1 0 0,-8 9 0 0 0,-1-1-774 0 0,0 0 0 0 0,-17 13 0 0 0,22-23-4020 0 0,0 1-1378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3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6 11975 0 0,'0'0'1083'0'0,"-1"-1"-659"0"0,-1 0-138 0 0,0 1 0 0 0,0-1 0 0 0,0 0 0 0 0,0 1-1 0 0,0-1 1 0 0,0 1 0 0 0,0 0 0 0 0,-1 0 0 0 0,1 0 0 0 0,0 0 0 0 0,0 0 0 0 0,0 0 0 0 0,0 0 0 0 0,0 1 0 0 0,0-1-1 0 0,0 1 1 0 0,0-1 0 0 0,0 1 0 0 0,0 0 0 0 0,-3 1 0 0 0,-5 4-23 0 0,0-1 1 0 0,-15 12-1 0 0,20-13-294 0 0,-6 5 60 0 0,0 1 0 0 0,0 0 0 0 0,-16 20 0 0 0,-24 39 87 0 0,44-59-100 0 0,-1 3-13 0 0,0 0 0 0 0,0 1 1 0 0,-10 28-1 0 0,14-33-3 0 0,1 0-1 0 0,1 1 1 0 0,0-1 0 0 0,0 0-1 0 0,1 1 1 0 0,0-1 0 0 0,1 18-1 0 0,0-24 14 0 0,1 1 1 0 0,-1 0-1 0 0,1-1 0 0 0,0 1 1 0 0,0-1-1 0 0,0 1 0 0 0,1-1 1 0 0,-1 1-1 0 0,1-1 0 0 0,0 0 1 0 0,0 0-1 0 0,0 0 0 0 0,0 0 1 0 0,1 0-1 0 0,-1 0 0 0 0,3 2 0 0 0,-1-2 34 0 0,1 0-1 0 0,-1 0 0 0 0,0-1 1 0 0,1 1-1 0 0,-1-1 0 0 0,1 0 1 0 0,0 0-1 0 0,0-1 0 0 0,0 1 1 0 0,8 0-1 0 0,-1-1 40 0 0,0 0-1 0 0,0-1 1 0 0,0 0 0 0 0,0-1-1 0 0,0 0 1 0 0,0-1-1 0 0,0-1 1 0 0,0 0 0 0 0,11-4-1 0 0,-14 3-2 0 0,0 1 0 0 0,-1-2-1 0 0,0 1 1 0 0,0-1 0 0 0,0 0 0 0 0,-1-1 0 0 0,1 0-1 0 0,-1 0 1 0 0,-1-1 0 0 0,1 0 0 0 0,-1 0-1 0 0,0 0 1 0 0,-1-1 0 0 0,6-8 0 0 0,-6 5-76 0 0,0 1 0 0 0,-1-1 0 0 0,1 0 0 0 0,-2 0 1 0 0,0 0-1 0 0,0 0 0 0 0,-1-1 0 0 0,-1 1 0 0 0,0-1 1 0 0,0 1-1 0 0,-1-13 0 0 0,-1 20-235 0 0,1 0 0 0 0,-1 0-1 0 0,1 0 1 0 0,-1 0 0 0 0,0 0 0 0 0,-1 0 0 0 0,1 0-1 0 0,-1 0 1 0 0,1 0 0 0 0,-1 0 0 0 0,-1 1 0 0 0,1-1-1 0 0,0 1 1 0 0,-1 0 0 0 0,1 0 0 0 0,-1 0-1 0 0,-4-4 1 0 0,-2 1-1400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3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0 481 2303 0 0,'1'2'102'0'0,"3"10"490"0"0,1 0 1 0 0,14 28 20640 0 0,-15-51-20049 0 0,4-4-748 0 0,0 0 1 0 0,1 0-1 0 0,1 1 0 0 0,0 0 0 0 0,24-24 1 0 0,-17 19-247 0 0,71-68 114 0 0,-12 16-176 0 0,141-154-1920 0 0,-215 223 1728 0 0,-1 0 0 0 0,1 0-1 0 0,0 0 1 0 0,0 1 0 0 0,0-1-1 0 0,0 1 1 0 0,0-1 0 0 0,0 1 0 0 0,0 0-1 0 0,1 0 1 0 0,-1 0 0 0 0,0 0-1 0 0,1 0 1 0 0,-1 1 0 0 0,1-1 0 0 0,-1 1-1 0 0,1-1 1 0 0,-1 1 0 0 0,1 0-1 0 0,-1 0 1 0 0,1 0 0 0 0,-1 0 0 0 0,1 1-1 0 0,-1-1 1 0 0,1 1 0 0 0,-1-1-1 0 0,0 1 1 0 0,1 0 0 0 0,4 2 0 0 0,3 3-402 0 0,-1 0 1 0 0,1 1 0 0 0,-1 0 0 0 0,0 1 0 0 0,10 10-1 0 0,-1-1-318 0 0,36 27-1771 0 0,-15-19-2603 0 0,-3-4-993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32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0,'0'0'10758'0'0,"1"2"-10464"0"0,59 105 1814 0 0,-31-60-1549 0 0,103 148 1500 0 0,-1-44-490 0 0,98 104-361 0 0,-228-253-1395 0 0,3 11-3505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32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33 8751 0 0,'0'0'794'0'0,"0"-2"-652"0"0,5-8-55 0 0,11-11 9353 0 0,-16 23-9269 0 0,-4 10-5 0 0,0-1 0 0 0,-1 0 0 0 0,-1 0 0 0 0,-11 18 1 0 0,-35 41 119 0 0,23-32-231 0 0,-29 39 133 0 0,-102 104 1 0 0,33-60 13 0 0,64-63-147 0 0,53-49-51 0 0,2-1-16 0 0,0-1 0 0 0,1 2-1 0 0,-8 9 1 0 0,14-16-223 0 0,21-16-2567 0 0,-8 4 1812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3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10735 0 0,'0'0'2140'0'0,"2"-1"-1050"0"0,7-2-355 0 0,0 0 0 0 0,0 0 0 0 0,1 1 0 0 0,12-2 0 0 0,8-1 143 0 0,602-98 5683 0 0,-576 97-6708 0 0,112-9-1642 0 0,-127 13 372 0 0,84 8 0 0 0,-105-3-3729 0 0,-4 0-1402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3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26 6911 0 0,'-8'3'715'0'0,"-16"7"11691"0"0,38-7-10556 0 0,24-1-1927 0 0,10-5 591 0 0,0-1 0 0 0,53-13 0 0 0,7-1-3388 0 0,-93 17 1416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3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8 645 3223 0 0,'0'0'143'0'0,"-1"3"-3"0"0,-5 26 13722 0 0,6-27-13517 0 0,3-1 613 0 0,1-1-658 0 0,1 1-1 0 0,-1-1 1 0 0,1 0-1 0 0,-1 0 0 0 0,0-1 1 0 0,1 1-1 0 0,-1-1 1 0 0,1 0-1 0 0,-1 0 1 0 0,0-1-1 0 0,6-2 1 0 0,5-2-2 0 0,-1-2 1 0 0,14-8-1 0 0,1-2-179 0 0,9-5-44 0 0,-2-1-1 0 0,47-40 1 0 0,123-140-11 0 0,-197 194-66 0 0,-2 1 0 0 0,0 1-1 0 0,1 0 0 0 0,0 0 0 0 0,1 1 0 0 0,-1 0 1 0 0,13-7-1 0 0,-19 13-100 0 0,-11 11-341 0 0,-26 35 218 0 0,-33 58 1 0 0,62-92 220 0 0,-3 3 3 0 0,1 0 1 0 0,-12 29-1 0 0,18-37 4 0 0,0-1 0 0 0,1 1 0 0 0,-1-1 0 0 0,1 1 0 0 0,1-1 0 0 0,-1 1 0 0 0,1 0 0 0 0,0-1 0 0 0,0 1 0 0 0,0 0 0 0 0,1-1 0 0 0,1 7 1 0 0,-1-10 20 0 0,0 1 0 0 0,0 0 0 0 0,1-1 0 0 0,-1 1 0 0 0,1-1 0 0 0,-1 1 0 0 0,1-1 0 0 0,0 0 0 0 0,0 0 1 0 0,0 0-1 0 0,0 0 0 0 0,1 0 0 0 0,-1 0 0 0 0,0 0 0 0 0,1-1 0 0 0,0 1 0 0 0,-1-1 0 0 0,1 0 1 0 0,0 0-1 0 0,-1 0 0 0 0,1 0 0 0 0,0 0 0 0 0,4 0 0 0 0,-1 0 21 0 0,0 0-1 0 0,0-1 1 0 0,0 1 0 0 0,0-1-1 0 0,1 0 1 0 0,-1-1 0 0 0,0 0-1 0 0,0 0 1 0 0,0 0-1 0 0,7-2 1 0 0,24-14 209 0 0,0-1-1 0 0,61-40 1 0 0,-44 25-136 0 0,-2-1-176 0 0,-3-1 1 0 0,59-53-1 0 0,77-94-136 0 0,-181 178 195 0 0,20-20-72 0 0,-2-2 0 0 0,33-48 0 0 0,-53 73 8 0 0,-10 25-1000 0 0,3-12 998 0 0,0 0 1 0 0,-1 0-1 0 0,-1-1 0 0 0,-11 17 1 0 0,-39 41-191 0 0,-4 7 64 0 0,40-45 157 0 0,2 0 1 0 0,-21 47-1 0 0,32-59 76 0 0,1 0 1 0 0,1 0-1 0 0,0 1 0 0 0,1 0 1 0 0,-3 35-1 0 0,8-46-23 0 0,-1 0 0 0 0,2 0 1 0 0,0-1-1 0 0,0 1 0 0 0,0 0 0 0 0,1-1 0 0 0,0 1 0 0 0,1-1 0 0 0,0 0 0 0 0,0 1 0 0 0,1-1 1 0 0,0-1-1 0 0,0 1 0 0 0,1-1 0 0 0,0 1 0 0 0,7 6 0 0 0,-6-7 6 0 0,-3-5 24 0 0,14 3-70 0 0,-12-7-9 0 0,-2 1 4 0 0,1 0-323 0 0,0 0-1 0 0,0 0 1 0 0,-1-1 0 0 0,8-3-1 0 0,6-4-7069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0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91 12207 0 0,'16'-21'671'0'0,"2"1"-1"0"0,33-30 2311 0 0,-53 52-2872 0 0,1 0 0 0 0,0 0 1 0 0,0 0-1 0 0,0 0 0 0 0,0 1 1 0 0,0-1-1 0 0,1 0 0 0 0,-2 3 1 0 0,-2 8 95 0 0,-12 21 475 0 0,-31 48 0 0 0,-12 23 68 0 0,28-34-597 0 0,-38 140 1 0 0,2 81 213 0 0,22-91-260 0 0,33-148 136 0 0,-4 0-1 0 0,-1-2 1 0 0,-3 0-1 0 0,-28 53 1 0 0,44-98-190 0 0,1 0 1 0 0,-2 0-1 0 0,1 0 1 0 0,-7 7-1 0 0,10-13 8 0 0,3-15-1220 0 0,1-3-237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3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 15863 0 0,'0'0'728'0'0,"-3"-1"-17"0"0,-8 0-320 0 0,-1 0 0 0 0,-14 1 0 0 0,22 0-165 0 0,-1 0-1 0 0,1 1 1 0 0,0 0-1 0 0,0 0 1 0 0,0 0 0 0 0,0 0-1 0 0,0 1 1 0 0,1-1 0 0 0,-8 5-1 0 0,9-5-202 0 0,1 0 0 0 0,0 1-1 0 0,-1-1 1 0 0,1 1-1 0 0,0-1 1 0 0,0 1 0 0 0,0-1-1 0 0,0 1 1 0 0,0 0 0 0 0,0 0-1 0 0,0-1 1 0 0,1 1 0 0 0,-1 0-1 0 0,0 3 1 0 0,-5 10-23 0 0,3-7 8 0 0,0 1 0 0 0,0-1 0 0 0,1 1-1 0 0,0 0 1 0 0,0 0 0 0 0,1 0 0 0 0,0 0 0 0 0,1-1 0 0 0,0 1-1 0 0,0 0 1 0 0,1 0 0 0 0,0 0 0 0 0,0 0 0 0 0,6 17 0 0 0,-6-22-4 0 0,0 0 0 0 0,1-1 0 0 0,-1 1 0 0 0,1 0 0 0 0,0-1 0 0 0,0 1 0 0 0,0-1 0 0 0,1 1 0 0 0,-1-1 0 0 0,1 0 0 0 0,-1 0 0 0 0,1 0 0 0 0,0 0 1 0 0,0-1-1 0 0,1 1 0 0 0,-1-1 0 0 0,0 0 0 0 0,1 0 0 0 0,6 3 0 0 0,-3-3 99 0 0,1 0 0 0 0,0-1 1 0 0,0 0-1 0 0,-1 0 0 0 0,1-1 0 0 0,0 0 1 0 0,9-1-1 0 0,-15 1-56 0 0,10 0 100 0 0,-1-1-1 0 0,0 0 1 0 0,1-1-1 0 0,-1-1 1 0 0,0 1-1 0 0,21-9 0 0 0,-31 10-137 0 0,0 1 0 0 0,0-1-1 0 0,0 0 1 0 0,0 1-1 0 0,0-1 1 0 0,0 0-1 0 0,0 0 1 0 0,0 1-1 0 0,0-1 1 0 0,0 0 0 0 0,0 0-1 0 0,-1 0 1 0 0,1 0-1 0 0,0 0 1 0 0,-1 0-1 0 0,1 0 1 0 0,-1-1-1 0 0,1 1 1 0 0,-1 0 0 0 0,1 0-1 0 0,-1 0 1 0 0,0-1-1 0 0,1 1 1 0 0,-1 0-1 0 0,0 0 1 0 0,0-1-1 0 0,0 1 1 0 0,0 0 0 0 0,0 0-1 0 0,-1-3 1 0 0,0-3 9 0 0,-1 0 1 0 0,0 1-1 0 0,0-1 1 0 0,-4-8-1 0 0,1 3-33 0 0,4 9 1 0 0,-1-1-1 0 0,1 1 1 0 0,-1 0-1 0 0,0-1 1 0 0,0 1-1 0 0,0 0 1 0 0,-4-4-1 0 0,-2-4-880 0 0,7 10 664 0 0,1 0-1 0 0,-1 0 1 0 0,0 0 0 0 0,0 0 0 0 0,1 0 0 0 0,-1 0 0 0 0,0 0 0 0 0,0 0-1 0 0,0 1 1 0 0,0-1 0 0 0,-1-1 0 0 0,-7-2-936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35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14799 0 0,'0'0'1722'0'0,"3"-1"-972"0"0,6-5-325 0 0,0 2-1 0 0,1-1 1 0 0,-1 1-1 0 0,1 0 1 0 0,0 1 0 0 0,0 1-1 0 0,15-3 1 0 0,80-5 246 0 0,-71 8-387 0 0,189-6 229 0 0,1 0-386 0 0,350-44 249 0 0,-528 45-304 0 0,207-23 1016 0 0,1 16-256 0 0,-178 15-701 0 0,244-11-79 0 0,-312 9-126 0 0,0 0-1 0 0,1 0 1 0 0,-1-1 0 0 0,0 0 0 0 0,0 0 0 0 0,-1-1-1 0 0,1 0 1 0 0,0-1 0 0 0,-1 1 0 0 0,0-1 0 0 0,0-1 0 0 0,0 0-1 0 0,11-9 1 0 0,-17 12-86 0 0,8-3-384 0 0,-6 15-4301 0 0,-3-1 3935 0 0,0 0 1 0 0,-1-1-1 0 0,0 1 1 0 0,-3 10-1 0 0,0-2-4241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3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1268 73 3679 0 0,'22'-11'162'0'0,"27"-18"-1"0"0,-14-4 16002 0 0,-43 37-14749 0 0,-67 34-1339 0 0,42-20-14 0 0,-57 22-1 0 0,-97 16-42 0 0,145-47-26 0 0,-1-3 0 0 0,-67 4 1 0 0,-126-12-540 0 0,156 0 496 0 0,-67 3 14 0 0,0 16 197 0 0,130-14-137 0 0,0 1 0 0 0,1 1 0 0 0,-1 1 0 0 0,1 0-1 0 0,1 1 1 0 0,-25 14 0 0 0,4 1-12 0 0,34-20 362 0 0,5-2-309 0 0,-1 0-53 0 0,1 0-1 0 0,-1 0 1 0 0,1 0 0 0 0,-1 0-1 0 0,1 0 1 0 0,-1-1 0 0 0,1 1-1 0 0,-1-1 1 0 0,1 0-1 0 0,-1 0 1 0 0,1 1 0 0 0,-1-2-1 0 0,3 0 1 0 0,3-3 8 0 0,-3 5 1 0 0,1-2 3 0 0,10-9 14 0 0,-16 11-38 0 0,1-1 0 0 0,-1 1 0 0 0,1-1 0 0 0,-1 1 0 0 0,1 0 0 0 0,-1-1 0 0 0,1 1 0 0 0,0 0 0 0 0,-1-1 0 0 0,1 1 0 0 0,-1 0 0 0 0,1 0 0 0 0,0 0-1 0 0,-1 0 1 0 0,1-1 0 0 0,1 1 0 0 0,5 9-55 0 0,-4-3 42 0 0,0 1 0 0 0,-1-1 1 0 0,0 0-1 0 0,0 1 1 0 0,1 11-1 0 0,-2-13 14 0 0,0 0 1 0 0,0 0-1 0 0,0-1 0 0 0,0 1 1 0 0,1 0-1 0 0,-1-1 0 0 0,1 0 1 0 0,0 1-1 0 0,1-1 0 0 0,-1 0 1 0 0,1 0-1 0 0,4 6 0 0 0,0-3 1 0 0,0 0 0 0 0,1-1 0 0 0,0 0 0 0 0,0 0 0 0 0,0-1 0 0 0,1 0-1 0 0,0 0 1 0 0,0-1 0 0 0,0 0 0 0 0,0 0 0 0 0,13 2 0 0 0,1-2 45 0 0,-17-3-38 0 0,1 0 0 0 0,-1 0 0 0 0,1 1 0 0 0,-1 0 0 0 0,0 0 0 0 0,1 0-1 0 0,-1 1 1 0 0,5 3 0 0 0,2 2-8 0 0,-2 3 0 0 0,-2 3 0 0 0,-4 3 0 0 0,-2-2 0 0 0,-7 19-53 0 0,2-17 42 0 0,-1 0 11 0 0,4-4 20 0 0,-1-10 392 0 0,1-3-406 0 0,-1 0 0 0 0,0 0 0 0 0,1 0 0 0 0,-1 0 0 0 0,0 0 0 0 0,1 0 0 0 0,-1 0 0 0 0,1 1 0 0 0,-1-1 1 0 0,0 0-1 0 0,1 0 0 0 0,-1 0 0 0 0,0 0 0 0 0,0 0 0 0 0,1 1 0 0 0,-1-1 0 0 0,0 0 0 0 0,1 0 0 0 0,-1 1 0 0 0,0-1 0 0 0,1 1 0 0 0,-1-1 14 0 0,0 0 0 0 0,0 0 0 0 0,0 1 1 0 0,1-1-1 0 0,-1 0 0 0 0,0 0 0 0 0,1 1 0 0 0,-1-1 0 0 0,0 0 0 0 0,0 0 1 0 0,1 0-1 0 0,-1 1 0 0 0,0-1 0 0 0,1 0 0 0 0,-1 0 0 0 0,0 0 0 0 0,1 0 1 0 0,-1 0-1 0 0,0 0 0 0 0,1 0 0 0 0,0 0 0 0 0,0 0-12 0 0,-1-1 0 0 0,1 1 0 0 0,0 0 0 0 0,0-1 0 0 0,-1 1 0 0 0,1-1 0 0 0,0 0 0 0 0,-1 1 1 0 0,1-1-1 0 0,-1 0 0 0 0,1 1 0 0 0,-1-1 0 0 0,1 0 0 0 0,-1 1 0 0 0,1-1 0 0 0,-1-1 0 0 0,10-16 57 0 0,-9 15-47 0 0,51-116 698 0 0,-35 76-569 0 0,-15 37-135 0 0,2-5 6 0 0,1-1-1 0 0,0 1 1 0 0,1 0-1 0 0,0 0 1 0 0,1 1 0 0 0,0-1-1 0 0,0 2 1 0 0,1-1-1 0 0,1 1 1 0 0,9-9-1 0 0,-9 11-37 0 0,-7 5-77 0 0,28 3-2914 0 0,-23-2 2837 0 0,-1-1-1 0 0,1-1 1 0 0,-1 1 0 0 0,1-1-1 0 0,-1 0 1 0 0,0 0 0 0 0,0-1-1 0 0,0 0 1 0 0,-1 0-1 0 0,7-6 1 0 0,9-5-392 0 0,-15 9 258 0 0,4-2-47 0 0,-4 5-3488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37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12351 0 0,'0'0'1412'0'0,"1"3"-889"0"0,50 145 4453 0 0,-48-141-4879 0 0,53 119 709 0 0,-46-107-787 0 0,0-1 1 0 0,2 0 0 0 0,0 0-1 0 0,20 21 1 0 0,43 43 378 0 0,-51-58 82 0 0,-4-7-227 0 0,-4-3-252 0 0,-13-13-41 0 0,-1 0-126 0 0,0 1-24 0 0,0-1-275 0 0,3 2 955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3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8 8287 0 0,'0'0'5107'0'0,"2"-1"-3718"0"0,7-5 2371 0 0,-8 8-3393 0 0,1-1-288 0 0,-1 1 0 0 0,0-1 0 0 0,0 1 0 0 0,0 0 0 0 0,0 0 0 0 0,-1 0 0 0 0,1-1 0 0 0,0 1 0 0 0,-1 0 0 0 0,1 0 0 0 0,-1 0-1 0 0,0 0 1 0 0,1 0 0 0 0,-1 0 0 0 0,0 3 0 0 0,-1-1 30 0 0,1 0 1 0 0,-1 0-1 0 0,0 0 0 0 0,0 0 0 0 0,-1 0 0 0 0,1-1 0 0 0,-3 6 0 0 0,0-1-13 0 0,-1-1 0 0 0,1 0 0 0 0,-2 0 1 0 0,1-1-1 0 0,0 1 0 0 0,-1-1 0 0 0,-9 7 0 0 0,-61 49 296 0 0,-94 96 0 0 0,107-79-633 0 0,24-28 75 0 0,37-49 85 0 0,1-1 1 0 0,-4 3-934 0 0,11-13 644 0 0,13-14-30 0 0,18-17-1682 0 0,-15 19 212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3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12607 0 0,'0'0'3735'0'0,"0"2"-3319"0"0,0-1-332 0 0,-1 0 0 0 0,1 0 0 0 0,0 0 1 0 0,0 0-1 0 0,0 0 0 0 0,0 0 0 0 0,0-1 0 0 0,0 1 0 0 0,0 0 1 0 0,1 0-1 0 0,-1 0 0 0 0,0 0 0 0 0,0 0 0 0 0,1 0 0 0 0,-1 0 0 0 0,1-1 1 0 0,-1 1-1 0 0,0 0 0 0 0,1 0 0 0 0,0-1 0 0 0,-1 1 0 0 0,1 0 1 0 0,-1 0-1 0 0,1-1 0 0 0,0 1 0 0 0,-1-1 0 0 0,1 1 0 0 0,0-1 1 0 0,0 1-1 0 0,0-1 0 0 0,-1 1 0 0 0,3 0 0 0 0,7 1 261 0 0,-1 0-1 0 0,1-1 1 0 0,0 0-1 0 0,0 0 1 0 0,0-1-1 0 0,14-1 1 0 0,65-13 905 0 0,-32 5-792 0 0,116-11-91 0 0,-57 10-3018 0 0,-90 7 1367 0 0,-6 1-273 0 0,-4-1-46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3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0,'0'0'14975'0'0,"3"1"-14550"0"0,10 3-159 0 0,-1-1 0 0 0,1 0-1 0 0,0-1 1 0 0,24 2 0 0 0,60-5-47 0 0,-38-1-864 0 0,-5 0-1542 0 0,-26 1-2730 0 0,-5 1-1050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3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4143 0 0,'-1'1'191'0'0,"0"0"-182"0"0,0-1 1 0 0,0 1-1 0 0,0 0 0 0 0,1-1 0 0 0,-1 1 1 0 0,0 0-1 0 0,1 0 0 0 0,-1 0 0 0 0,0 0 1 0 0,1-1-1 0 0,-1 1 0 0 0,1 0 0 0 0,-1 0 1 0 0,0 7 6283 0 0,5-3-4996 0 0,-2-2-245 0 0,1-1-662 0 0,0 0 0 0 0,0 0 0 0 0,0 0-1 0 0,1 0 1 0 0,-1-1 0 0 0,0 0 0 0 0,1 1 0 0 0,-1-1 0 0 0,1 0-1 0 0,-1-1 1 0 0,1 1 0 0 0,-1-1 0 0 0,8 1 0 0 0,5-1 88 0 0,29-5-1 0 0,-29 3 22 0 0,87-10 491 0 0,68-7 570 0 0,-57 15-8626 0 0,-93 4 387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40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0,'0'2'9751'0'0,"-1"3"-9474"0"0,1 0 0 0 0,0 1 1 0 0,1-1-1 0 0,-1 0 0 0 0,1 0 0 0 0,0 0 0 0 0,1 0 1 0 0,-1 0-1 0 0,1 0 0 0 0,3 7 0 0 0,5 7 343 0 0,14 23 0 0 0,79 110 1146 0 0,-76-117-1466 0 0,2-1 0 0 0,39 36-1 0 0,-28-36-222 0 0,1-1-1 0 0,2-2 0 0 0,48 27 1 0 0,-82-53-73 0 0,18 11 81 0 0,-1 0 0 0 0,43 37-1 0 0,-67-52-170 0 0,0-2-720 0 0,-1-1 663 0 0,1 0 1 0 0,-1 0 0 0 0,0 0 0 0 0,1 1-1 0 0,-1-1 1 0 0,0-1 0 0 0,0 1 0 0 0,0 0 0 0 0,0 0-1 0 0,-1 0 1 0 0,1 0 0 0 0,-1-1 0 0 0,1 1-1 0 0,-1 0 1 0 0,0 0 0 0 0,0-1 0 0 0,0 1-1 0 0,0 0 1 0 0,-1-5 0 0 0,0 0-558 0 0,-1 0 0 0 0,-1 0-1 0 0,1 0 1 0 0,-1 0 0 0 0,-5-9 0 0 0,-4-5-1023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40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607 102 7831 0 0,'40'-60'2076'0'0,"-12"23"3748"0"0,-23 33-2313 0 0,-3 6-1499 0 0,-3 14-1045 0 0,-9 26-1181 0 0,-3-11 382 0 0,-1-1 1 0 0,-2-1-1 0 0,-29 43 0 0 0,-71 74-17 0 0,42-67-150 0 0,-121 100 1 0 0,172-161-32 0 0,-2-1 1 0 0,0-1-1 0 0,-55 25 1 0 0,37-20 27 0 0,41-20 23 0 0,5-1-122 0 0,13-3-508 0 0,0-1 0 0 0,0 0 0 0 0,0-2 0 0 0,-1 1 0 0 0,1-2 0 0 0,18-10 0 0 0,0 0-6139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0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11519 0 0,'0'0'2572'0'0,"2"1"-1073"0"0,10 2-825 0 0,1 0 0 0 0,0-1-1 0 0,-1 0 1 0 0,1-1 0 0 0,0-1 0 0 0,0 0-1 0 0,0 0 1 0 0,0-2 0 0 0,18-3 0 0 0,15-5-143 0 0,54-21 1 0 0,-74 23-117 0 0,208-70-346 0 0,-232 78-774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4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94 6447 0 0,'0'0'586'0'0,"-2"3"-486"0"0,-3 8-90 0 0,2 2 252 0 0,3-12-93 0 0,0 0 0 0 0,0 0 1 0 0,0 0-1 0 0,0 0 0 0 0,0 0 1 0 0,0 0-1 0 0,0 1 0 0 0,0-1 1 0 0,1 0-1 0 0,-1 0 0 0 0,0 0 1 0 0,1 0-1 0 0,-1 0 0 0 0,1 0 1 0 0,-1 0-1 0 0,1 0 0 0 0,0-1 1 0 0,-1 1-1 0 0,1 0 1 0 0,0 0-1 0 0,1 1 0 0 0,0-1 148 0 0,0 0-1 0 0,0 0 0 0 0,0 0 1 0 0,0 0-1 0 0,0 0 1 0 0,0 0-1 0 0,0 0 1 0 0,0-1-1 0 0,5 1 0 0 0,2 0 244 0 0,1-1 0 0 0,-1 0 0 0 0,0 0 0 0 0,10-2 0 0 0,405-79 5598 0 0,-296 54-5203 0 0,-62 14-803 0 0,1 2-1 0 0,120-3 1 0 0,-123 11-1318 0 0,-4 1-3605 0 0,-43 2 2765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4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5983 0 0,'0'0'14398'0'0,"3"0"-13592"0"0,50 0 734 0 0,62-10-1 0 0,-87 6-1416 0 0,0-2-1 0 0,0 0 1 0 0,53-22-1 0 0,7-9-3612 0 0,-68 28-4265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4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74 649 6447 0 0,'-2'1'499'0'0,"-27"13"-250"0"0,8-4 1385 0 0,0 2 6790 0 0,22-10-8297 0 0,1-1 1 0 0,-1 0-1 0 0,1 1 1 0 0,-1-1-1 0 0,1 0 1 0 0,0 0-1 0 0,0 0 1 0 0,-1-1 0 0 0,1 1-1 0 0,0 0 1 0 0,3 0-1 0 0,4 1 87 0 0,0 0 0 0 0,1 0 0 0 0,-1-1 0 0 0,1 0 0 0 0,-1-1 0 0 0,19-1 0 0 0,-12-1 34 0 0,1-1-1 0 0,-1 0 1 0 0,20-7-1 0 0,-27 6-119 0 0,0 0 0 0 0,0 0 0 0 0,0-1 0 0 0,0-1 1 0 0,-1 1-1 0 0,13-12 0 0 0,44-47 722 0 0,-53 51-694 0 0,77-85 515 0 0,53-53 92 0 0,-137 146-765 0 0,8-7-98 0 0,19-22 0 0 0,-31 33-60 0 0,-2 6-365 0 0,1 0 494 0 0,-1 1-1 0 0,0-1 1 0 0,-1 0-1 0 0,1 0 1 0 0,-1 1-1 0 0,0-1 1 0 0,0 0-1 0 0,-3 5 1 0 0,-5 7-122 0 0,-14 18 0 0 0,17-26 140 0 0,-56 88 13 0 0,54-81 0 0 0,1 1 0 0 0,0 0 0 0 0,1 1 0 0 0,-5 19 0 0 0,11-35 6 0 0,1 0 1 0 0,-1 0-1 0 0,1 1 0 0 0,-1-1 1 0 0,1 0-1 0 0,0 0 0 0 0,0 1 1 0 0,0-1-1 0 0,0 0 0 0 0,0 0 1 0 0,0 1-1 0 0,1-1 0 0 0,-1 0 1 0 0,1 0-1 0 0,-1 1 0 0 0,1-1 1 0 0,0 0-1 0 0,0 0 0 0 0,0 0 0 0 0,0 0 1 0 0,0 0-1 0 0,1 0 0 0 0,-1 0 1 0 0,0-1-1 0 0,1 1 0 0 0,0 0 1 0 0,-1-1-1 0 0,1 1 0 0 0,0-1 1 0 0,0 0-1 0 0,0 1 0 0 0,0-1 1 0 0,0 0-1 0 0,0 0 0 0 0,0 0 1 0 0,0 0-1 0 0,3 0 0 0 0,3 1 26 0 0,0 0 0 0 0,0-1 0 0 0,0 0 0 0 0,0-1 0 0 0,0 1 0 0 0,0-2 0 0 0,0 1 0 0 0,16-4 0 0 0,-2-1 9 0 0,0-2-1 0 0,0 0 1 0 0,-1-1 0 0 0,0-2-1 0 0,-1 0 1 0 0,0-1 0 0 0,25-18-1 0 0,9-12 0 0 0,56-55-1 0 0,-33 19 95 0 0,79-104 1 0 0,-107 122-112 0 0,37-31-492 0 0,-62 66 354 0 0,-22 23-21 0 0,-3 2-35 0 0,-3 9 180 0 0,-1-1-1 0 0,0-1 0 0 0,0 1 1 0 0,-13 14-1 0 0,-1 3 65 0 0,-32 49-82 0 0,11-19-71 0 0,-35 66-1 0 0,65-103 68 0 0,1-1 0 0 0,1 1 0 0 0,1 1 0 0 0,1-1 0 0 0,0 1-1 0 0,2 0 1 0 0,0 1 0 0 0,-1 22 0 0 0,5-35 22 0 0,0-1 0 0 0,0 0 0 0 0,1 1 0 0 0,0-1 0 0 0,0 0-1 0 0,0 1 1 0 0,1-1 0 0 0,1 0 0 0 0,-1 0 0 0 0,1 0 0 0 0,0-1 0 0 0,5 9-1 0 0,-4-10-2 0 0,0 0-1 0 0,0 0 0 0 0,0 0 0 0 0,1 0 0 0 0,0-1 0 0 0,0 0 0 0 0,0 0 0 0 0,0 0 0 0 0,1 0 0 0 0,-1-1 1 0 0,1 0-1 0 0,0 0 0 0 0,11 3 0 0 0,7 1-1265 0 0,-9-5-4455 0 0,-2-1-1377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4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5063 0 0,'0'0'13874'0'0,"-7"5"-13017"0"0,-5 3-634 0 0,0 1 0 0 0,0 0 0 0 0,2 1 0 0 0,-20 22-1 0 0,18-20-159 0 0,6-5-26 0 0,0 0 0 0 0,0 1 0 0 0,1-1 0 0 0,-1 1 0 0 0,2 0 0 0 0,-1 1-1 0 0,1-1 1 0 0,1 1 0 0 0,-1-1 0 0 0,2 1 0 0 0,-4 15 0 0 0,6-23-6 0 0,0 1 0 0 0,0 0-1 0 0,0 0 1 0 0,0-1 0 0 0,0 1 0 0 0,0 0 0 0 0,0 0 0 0 0,1-1 0 0 0,-1 1 0 0 0,1 0 0 0 0,-1-1-1 0 0,1 1 1 0 0,0-1 0 0 0,0 1 0 0 0,-1-1 0 0 0,1 1 0 0 0,0-1 0 0 0,0 1 0 0 0,1-1-1 0 0,-1 0 1 0 0,0 0 0 0 0,0 1 0 0 0,1-1 0 0 0,-1 0 0 0 0,0 0 0 0 0,1 0 0 0 0,-1 0 0 0 0,1-1-1 0 0,-1 1 1 0 0,1 0 0 0 0,0-1 0 0 0,-1 1 0 0 0,4 0 0 0 0,1 0 77 0 0,0 1 1 0 0,-1-1-1 0 0,1-1 0 0 0,0 1 1 0 0,0-1-1 0 0,0 0 0 0 0,0 0 1 0 0,7-2-1 0 0,12-4 31 0 0,0-1 0 0 0,-1-1 0 0 0,0-1 1 0 0,-1-1-1 0 0,39-23 0 0 0,-58 31-129 0 0,1-1 1 0 0,-1 0-1 0 0,0 0 1 0 0,0 0-1 0 0,-1-1 1 0 0,7-7-1 0 0,-9 10-7 0 0,1-1 0 0 0,-1 0 0 0 0,0 0 0 0 0,0 0 0 0 0,0 0 0 0 0,-1 0 0 0 0,1 0 1 0 0,0 0-1 0 0,-1 0 0 0 0,1 0 0 0 0,-1 0 0 0 0,0 0 0 0 0,0 0 0 0 0,1 0 0 0 0,-1 0 0 0 0,-1 0 0 0 0,1-5 0 0 0,-1 5-40 0 0,-1 0 1 0 0,1 0-1 0 0,0 0 0 0 0,0 0 1 0 0,-1 0-1 0 0,0 0 1 0 0,1 0-1 0 0,-1 0 0 0 0,0 0 1 0 0,0 1-1 0 0,1-1 1 0 0,-2 1-1 0 0,1-1 0 0 0,0 1 1 0 0,0 0-1 0 0,0 0 1 0 0,0 0-1 0 0,-1 0 0 0 0,-4-1 1 0 0,-2 0-476 0 0,0 1 1 0 0,0 1-1 0 0,0-1 1 0 0,0 1-1 0 0,-11 2 1 0 0,-2 0-891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4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10799 0 0,'0'0'979'0'0,"3"0"-691"0"0,49-9 2528 0 0,75-3 1 0 0,-2 1-2165 0 0,164-35-4 0 0,-266 45-604 0 0,-1 0-1 0 0,0 2 0 0 0,0 0 1 0 0,0 1-1 0 0,38 10 1 0 0,-37-7-23 0 0,1 0 0 0 0,-1-2 0 0 0,1-1 0 0 0,42-1 0 0 0,128-35 484 0 0,-70 9-58 0 0,-101 23-425 0 0,1 1 0 0 0,0 0 0 0 0,0 2 0 0 0,44 8 0 0 0,-32-4-238 0 0,39 0 0 0 0,90 0 140 0 0,-136-6 154 0 0,0-1 0 0 0,0-1 0 0 0,-1-1-1 0 0,40-12 1 0 0,53-8 133 0 0,23 19-220 0 0,-35 3 112 0 0,-77 4 111 0 0,65 15-148 0 0,-87-16-65 0 0,0 0 0 0 0,1-1 1 0 0,-1 0-1 0 0,0-1 0 0 0,0 0 1 0 0,14-3-1 0 0,17-2 19 0 0,64-6 418 0 0,-51 4-350 0 0,58 1-1 0 0,-87 6-27 0 0,29-6-1 0 0,-30 4 230 0 0,25-1-1 0 0,-42 5-200 0 0,0-1 0 0 0,0-1 0 0 0,0 0 0 0 0,0 0 0 0 0,0 0 0 0 0,11-4 0 0 0,-14 4 6 0 0,1 0 0 0 0,0 0 0 0 0,0 0 0 0 0,0 1 0 0 0,0 0 0 0 0,6 0 0 0 0,-7 0-120 0 0,10 1 26 0 0,-1 4 0 0 0,-2 0-12 0 0,13 11-304 0 0,-22-14 252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4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46 5063 0 0,'8'-2'221'0'0,"1"0"-1"0"0,-1-1 1 0 0,0 0 0 0 0,0 0-1 0 0,0-1 1 0 0,0 0-1 0 0,7-6 1 0 0,13-5 2830 0 0,-60 27 5640 0 0,-99 27-7534 0 0,99-31-1161 0 0,2 0-1 0 0,-1 2 0 0 0,1 2 1 0 0,1 0-1 0 0,0 2 1 0 0,-34 22-1 0 0,61-35-140 0 0,1 1-310 0 0,-3 7 315 0 0,4-5 51 0 0,1-2 81 0 0,-1-1 0 0 0,1 1 0 0 0,0 0 0 0 0,-1 0 0 0 0,1-1 0 0 0,0 1 0 0 0,0-1 0 0 0,0 1 0 0 0,0-1 0 0 0,1 1 0 0 0,-1-1 0 0 0,0 0 0 0 0,1 0 0 0 0,-1 1 0 0 0,0-1 0 0 0,1 0 0 0 0,1 1 0 0 0,3 1-8 0 0,0 1 10 0 0,1 0 0 0 0,-1-1 1 0 0,1 0-1 0 0,0 0 0 0 0,1-1 1 0 0,-1 0-1 0 0,10 2 0 0 0,55 5 251 0 0,-46-7-156 0 0,98 6 191 0 0,-73-5 5 0 0,-47-3-259 0 0,-2 0 20 0 0,1 0 0 0 0,-1 1 0 0 0,1-1 0 0 0,0 0 1 0 0,-1 1-1 0 0,1 0 0 0 0,-1-1 0 0 0,0 1 0 0 0,3 1 0 0 0,5 5-29 0 0,-3 0 9 0 0,-5-5 24 0 0,-1 1 1 0 0,1-1-1 0 0,-1 1 1 0 0,0 0-1 0 0,0 0 1 0 0,0-1-1 0 0,0 1 1 0 0,0 0-1 0 0,0 0 1 0 0,-1 0-1 0 0,1 0 1 0 0,-1 0 0 0 0,0 0-1 0 0,0 0 1 0 0,0 0-1 0 0,0 0 1 0 0,-1 0-1 0 0,1-1 1 0 0,-1 1-1 0 0,0 0 1 0 0,0 0-1 0 0,-2 5 1 0 0,-2 3 134 0 0,0 0-1 0 0,-1-1 1 0 0,-14 19 0 0 0,17-24-160 0 0,-2 1-8 0 0,-1 0 0 0 0,1 0 0 0 0,-1 0 0 0 0,0 0 0 0 0,0-1 0 0 0,-1 0 0 0 0,1-1 0 0 0,-1 1 0 0 0,0-1 0 0 0,-1-1 0 0 0,1 1 0 0 0,-1-1 0 0 0,1 0 0 0 0,-1-1 0 0 0,-15 3 0 0 0,4-2-48 0 0,0-1 0 0 0,0-1 0 0 0,-1-1 0 0 0,1-1 0 0 0,-27-4-1 0 0,29 2 28 0 0,-1-1-1 0 0,1-1 0 0 0,-1-1 0 0 0,1 0 0 0 0,1-2 0 0 0,0 1 1 0 0,0-2-1 0 0,0 0 0 0 0,1-1 0 0 0,-27-23 0 0 0,39 30-8 0 0,-12-11-40 0 0,12 11-33 0 0,-5-3 47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4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10591 0 0,'0'0'819'0'0,"-2"1"-339"0"0,-6 9 667 0 0,0 1 0 0 0,0-1 0 0 0,-9 18 1 0 0,-5 7-57 0 0,-31 49-161 0 0,-55 117-1 0 0,75-135-839 0 0,7-7-38 0 0,-26 81-1 0 0,-1 5-18 0 0,21-77-157 0 0,-74 120 0 0 0,93-169-15 0 0,-21 22-1 0 0,6-8-97 0 0,25-29 284 0 0,1-2-116 0 0,0 0 1 0 0,0 1-1 0 0,0-1 0 0 0,0 1 0 0 0,1 0 1 0 0,-1-1-1 0 0,1 1 0 0 0,-2 4 0 0 0,3-5-107 0 0,3-1-1589 0 0,9 2 1025 0 0,5-4-3509 0 0,-2-2-653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4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4 429 2759 0 0,'0'0'554'0'0,"0"2"1060"0"0,-1 4-463 0 0,0 1 0 0 0,0-1 0 0 0,0 0 0 0 0,1 0 0 0 0,0 1 0 0 0,2 7 0 0 0,0-1-129 0 0,0 0 0 0 0,7 17 1 0 0,3 3-261 0 0,21 39 0 0 0,-23-55-467 0 0,21 29 0 0 0,-22-35-7 0 0,-1 1-1 0 0,0 1 0 0 0,-1 0 1 0 0,7 15-1 0 0,-13-26 590 0 0,0 1-585 0 0,1 4 142 0 0,0-7 563 0 0,5-14-464 0 0,1-10-396 0 0,-1 0-1 0 0,-2-1 0 0 0,0 1 1 0 0,2-46-1 0 0,-2 22-13 0 0,9-68 24 0 0,-1 23-171 0 0,1-105-1 0 0,-14 192-13 0 0,0-8-10 0 0,0 0 0 0 0,1 0-1 0 0,4-19 1 0 0,-5 29 28 0 0,0 3 14 0 0,0 0 0 0 0,0 0 0 0 0,1-1 0 0 0,-1 1 1 0 0,1 0-1 0 0,-1 0 0 0 0,1 0 0 0 0,-1 0 0 0 0,1 0 0 0 0,0 0 0 0 0,0 0 0 0 0,-1 0 0 0 0,3-2 0 0 0,-1 0 32 0 0,1-1-1 0 0,-1 1 0 0 0,1-1 0 0 0,0 1 0 0 0,5-4 0 0 0,1 1-12 0 0,0 0 1 0 0,15-7-1 0 0,-12 8-13 0 0,2 2 13 0 0,2 4 54 0 0,-5 2-8 0 0,0 1 0 0 0,0 1 0 0 0,0 0 1 0 0,17 10-1 0 0,-16-8-15 0 0,2 0 1 0 0,18 7-1 0 0,-14-9 15 0 0,0 0-1 0 0,0-2 0 0 0,0 0 0 0 0,1-1 1 0 0,-1-1-1 0 0,1-1 0 0 0,21-2 1 0 0,131-25 573 0 0,-53 5-264 0 0,-56 14-278 0 0,0 3-1 0 0,0 3 1 0 0,64 5 0 0 0,-38-2-977 0 0,-86-1 751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5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3743 0 0,'0'0'167'0'0,"2"-1"-7"0"0,15-6-55 0 0,0-3 11111 0 0,-18 12-10680 0 0,-9 18 300 0 0,-11 35 0 0 0,21-53-508 0 0,0 0-172 0 0,-2 8-49 0 0,2-8-19 0 0,0 1-7 0 0,0 4 44 0 0,-1 5 335 0 0,3-12-262 0 0,3-8-117 0 0,13-31-81 0 0,-2 2 0 0 0,32-53 0 0 0,-39 78 40 0 0,1 1-1 0 0,-1 0 1 0 0,2 0-1 0 0,0 1 1 0 0,0 0-1 0 0,1 1 0 0 0,0 0 1 0 0,0 1-1 0 0,1 0 1 0 0,0 1-1 0 0,0 1 1 0 0,1 0-1 0 0,0 0 1 0 0,16-3-1 0 0,-26 9 41 0 0,4-2-1 0 0,-6 2 290 0 0,0-1-225 0 0,-1 1-127 0 0,-1 0 0 0 0,0 0-1 0 0,0 0 1 0 0,0 0 0 0 0,1 0-1 0 0,-1 0 1 0 0,0 0 0 0 0,0 0-1 0 0,1-1 1 0 0,-1 1 0 0 0,0 0 0 0 0,1 0-1 0 0,-1 0 1 0 0,0 0 0 0 0,0 0-1 0 0,1 0 1 0 0,-1 0 0 0 0,0 1 0 0 0,0-1-1 0 0,1 0 1 0 0,-1 0 0 0 0,0 0-1 0 0,0 0 1 0 0,1 0 0 0 0,-1 0-1 0 0,0 0 1 0 0,0 0 0 0 0,0 1 0 0 0,1-1-1 0 0,-1 0 1 0 0,0 0 0 0 0,0 0-1 0 0,0 1 1 0 0,1-1 0 0 0,-1 0-1 0 0,0 0 1 0 0,0 0 0 0 0,0 1 0 0 0,0-1-1 0 0,0 0 1 0 0,1 1 0 0 0,-2 12 706 0 0,0-6-952 0 0,0-5 221 0 0,0 1 1 0 0,1-1-1 0 0,-1 1 0 0 0,0-1 1 0 0,0 1-1 0 0,0-1 0 0 0,-3 5 1 0 0,-3 5 8 0 0,4-2-2 0 0,1-5-11 0 0,0 2-1 0 0,0-1 0 0 0,1 0 1 0 0,-1 12-1 0 0,-1-2-11 0 0,2-1 0 0 0,-1 29 0 0 0,5-29 24 0 0,2 1 0 0 0,0-4 12 0 0,-2-8 47 0 0,2 1 41 0 0,0 0 1 0 0,1 0-1 0 0,-1-1 1 0 0,1 0 0 0 0,0 0-1 0 0,10 5 1 0 0,-10-6-27 0 0,0 0 0 0 0,0 1 0 0 0,0 0 0 0 0,0 0 0 0 0,-1 0 0 0 0,8 8 0 0 0,-11-10 8 0 0,-2-2-78 0 0,1 0-1 0 0,-1 0 1 0 0,0 0 0 0 0,0 0-1 0 0,1 0 1 0 0,-1 0 0 0 0,0 0-1 0 0,1 1 1 0 0,-1-1 0 0 0,0 0-1 0 0,0 0 1 0 0,1 0 0 0 0,-1 0-1 0 0,0 0 1 0 0,0 0 0 0 0,0 1 0 0 0,1-1-1 0 0,-1 0 1 0 0,0 0 0 0 0,0 0-1 0 0,0 1 1 0 0,1-1 0 0 0,-1 0-1 0 0,0 1 1 0 0,9 5 321 0 0,15-1 35 0 0,-22-5-288 0 0,10-5 72 0 0,-5 1-38 0 0,17-3-11 0 0,3 3-1675 0 0,-9 2-4361 0 0,-3 2-1179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5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22 4143 0 0,'0'0'191'0'0,"3"-1"-11"0"0,27-12 14 0 0,-7 6 17704 0 0,-24 10-17830 0 0,-5 24-30 0 0,-2-1 0 0 0,-1 0 0 0 0,-14 28 0 0 0,-5 14-116 0 0,26-62-596 0 0,-6 17 1159 0 0,6-15-3181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0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8751 0 0,'-1'1'4674'0'0,"-61"67"-1079"0"0,43-49-3271 0 0,1 1 1 0 0,0 0-1 0 0,-25 41 1 0 0,35-47-161 0 0,0 0 1 0 0,2 0-1 0 0,0 0 1 0 0,-7 24-1 0 0,12-34-109 0 0,0-1-1 0 0,0 1 1 0 0,0 0-1 0 0,1 0 0 0 0,0 0 1 0 0,0 0-1 0 0,0 0 1 0 0,0 0-1 0 0,0 0 1 0 0,1 0-1 0 0,0 0 1 0 0,0 0-1 0 0,0 0 1 0 0,0 0-1 0 0,0-1 1 0 0,1 1-1 0 0,0 0 0 0 0,0-1 1 0 0,0 1-1 0 0,0-1 1 0 0,0 0-1 0 0,1 0 1 0 0,4 5-1 0 0,-4-5 9 0 0,1-1-1 0 0,0 1 1 0 0,1-1-1 0 0,-1 1 1 0 0,0-1-1 0 0,1-1 1 0 0,-1 1-1 0 0,1-1 1 0 0,-1 1 0 0 0,10 0-1 0 0,-2 0 146 0 0,1-1 0 0 0,23-1 0 0 0,-29 0-154 0 0,-1-1-1 0 0,0 1 1 0 0,0-2 0 0 0,0 1-1 0 0,0 0 1 0 0,0-1 0 0 0,0 0-1 0 0,0-1 1 0 0,0 0-1 0 0,-1 1 1 0 0,1-2 0 0 0,5-3-1 0 0,-7 4-14 0 0,-1 0-1 0 0,1-1 1 0 0,-1 1-1 0 0,0-1 1 0 0,0 0-1 0 0,0 0 1 0 0,0 0-1 0 0,-1 0 1 0 0,0 0-1 0 0,0-1 1 0 0,0 1 0 0 0,0-1-1 0 0,-1 1 1 0 0,1-1-1 0 0,-1 0 1 0 0,0-5-1 0 0,0 0-2 0 0,-1 1-1 0 0,0-1 1 0 0,0 0-1 0 0,-1 1 0 0 0,-1-1 1 0 0,0 1-1 0 0,0-1 1 0 0,-1 1-1 0 0,0 0 1 0 0,0 0-1 0 0,-1 0 1 0 0,-6-10-1 0 0,3 6-117 0 0,-1 0-1 0 0,0 1 0 0 0,-1 0 1 0 0,-1 1-1 0 0,0 0 0 0 0,0 0 1 0 0,-17-12-1 0 0,2 7-750 0 0,23 16 490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5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13791 0 0,'0'0'1496'0'0,"2"16"-1496"0"0,5-2-64 0 0,4-3-4008 0 0,0-2-800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5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202 839 11975 0 0,'0'0'4491'0'0,"2"0"-4070"0"0,0 0-303 0 0,-1 0 1 0 0,1 0-1 0 0,0 0 0 0 0,0 0 0 0 0,0 0 1 0 0,-1 0-1 0 0,1-1 0 0 0,0 1 0 0 0,-1-1 1 0 0,1 1-1 0 0,0-1 0 0 0,-1 0 0 0 0,1 0 1 0 0,-1 1-1 0 0,1-1 0 0 0,-1 0 0 0 0,1 0 0 0 0,-1-1 1 0 0,0 1-1 0 0,1 0 0 0 0,1-3 0 0 0,4-4 199 0 0,1-1-1 0 0,7-13 1 0 0,-12 18-261 0 0,78-141 1110 0 0,-55 94-972 0 0,9-15-314 0 0,-3-2 1 0 0,-3 0-1 0 0,24-88 0 0 0,-33 60-480 0 0,-18 82 307 0 0,-1 0 0 0 0,-1 0 0 0 0,0 0 0 0 0,-3-27 0 0 0,2 37 150 0 0,-1 0 0 0 0,1 0 0 0 0,-1 0 0 0 0,1 0 1 0 0,-1 0-1 0 0,-3-3 0 0 0,4 5-46 0 0,-1 3 11 0 0,-2 1 168 0 0,0 0 0 0 0,0 0 0 0 0,-1 0 1 0 0,2 1-1 0 0,-1-1 0 0 0,0 1 0 0 0,0 0 0 0 0,1 0 0 0 0,-1 1 0 0 0,1-1 0 0 0,0 1 0 0 0,0-1 0 0 0,1 1 0 0 0,-1 0 0 0 0,1 0 0 0 0,0 1 0 0 0,0-1 1 0 0,-2 5-1 0 0,-4 13 65 0 0,0 0 0 0 0,-5 33 1 0 0,11-44-31 0 0,-50 282 247 0 0,-11 49 45 0 0,49-288-279 0 0,-1-1-1 0 0,-3-1 0 0 0,-3-1 1 0 0,-1 0-1 0 0,-34 54 0 0 0,24-55-8 0 0,-40 67 380 0 0,56-88-235 0 0,1 1 0 0 0,-11 34 0 0 0,22-47-324 0 0,0-1-1 0 0,1 1 0 0 0,1 0 0 0 0,0 0 1 0 0,2 29-1 0 0,0-36-469 0 0,0-5-1290 0 0,-2 7-4080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5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16527 0 0,'0'0'4858'0'0,"1"2"-4446"0"0,1 2-314 0 0,1 0 0 0 0,-1 0 0 0 0,1 0 0 0 0,0-1 0 0 0,0 1 0 0 0,0-1 0 0 0,0 0 1 0 0,0 0-1 0 0,1 0 0 0 0,-1 0 0 0 0,1-1 0 0 0,0 0 0 0 0,0 1 0 0 0,0-1 0 0 0,0 0 1 0 0,0-1-1 0 0,1 1 0 0 0,-1-1 0 0 0,6 1 0 0 0,10 2 76 0 0,-1-2-1 0 0,1 0 1 0 0,-1-1 0 0 0,1-1-1 0 0,-1-1 1 0 0,38-7 0 0 0,115-35-22 0 0,-135 32-209 0 0,-28 9-69 0 0,26-9-1406 0 0,0 2-1 0 0,41-4 1 0 0,-60 11-793 0 0,-1 0-4362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5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49 12207 0 0,'33'-7'893'0'0,"39"-4"0"0"0,-47 8 152 0 0,-1 0 1 0 0,1-2 0 0 0,29-10-1 0 0,-46 10 2509 0 0,-21 7-2800 0 0,-25 6-738 0 0,-186 60-94 0 0,135-38-257 0 0,-134 28 0 0 0,154-47 102 0 0,-112 4 0 0 0,141-15 194 0 0,-1-2 0 0 0,0-2 1 0 0,1-1-1 0 0,-46-12 0 0 0,42 6-15 0 0,-43-11 36 0 0,85 21-40 0 0,2 4 3 0 0,2 16 43 0 0,1-14 14 0 0,0-2-3 0 0,1 4 65 0 0,1 0 0 0 0,-1 0-1 0 0,2-1 1 0 0,-1 0 0 0 0,1 0-1 0 0,-1 0 1 0 0,2-1 0 0 0,-1 0-1 0 0,14 8 1 0 0,2 0 147 0 0,44 16-1 0 0,-46-22-116 0 0,0 2-1 0 0,-1 0 1 0 0,26 17-1 0 0,-31-15-70 0 0,0 0-1 0 0,-1 1 1 0 0,-1 1-1 0 0,0 0 1 0 0,0 1-1 0 0,-2 0 1 0 0,1 1-1 0 0,11 23 1 0 0,-5-4-155 0 0,-2 2 0 0 0,21 68 0 0 0,-11 14-299 0 0,-25-116 1043 0 0,-1-3-577 0 0,-1 0 0 0 0,0 0 0 0 0,1-1 0 0 0,-1 1 0 0 0,0-1 0 0 0,1 1 0 0 0,0-1 0 0 0,-1 0 0 0 0,1 1 0 0 0,0-1 0 0 0,-2-4 0 0 0,-2-4 30 0 0,0-1-1 0 0,0 0 1 0 0,1 0 0 0 0,1 0-1 0 0,0 0 1 0 0,0-1 0 0 0,1 0-1 0 0,1 1 1 0 0,0-1 0 0 0,1 0-1 0 0,0 0 1 0 0,0 1-1 0 0,1-1 1 0 0,1 0 0 0 0,0 1-1 0 0,1-1 1 0 0,0 1 0 0 0,0 0-1 0 0,2 0 1 0 0,-1 0 0 0 0,1 0-1 0 0,12-17 1 0 0,12-13 18 0 0,3 2 0 0 0,71-68 1 0 0,-68 73-110 0 0,-34 32-45 0 0,-3 4-2174 0 0,-12 5 962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5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19 7367 0 0,'0'0'568'0'0,"1"-2"-373"0"0,9-15 12730 0 0,-9 25-12198 0 0,-1-4-577 0 0,-1 1 1 0 0,1-1-1 0 0,-1 1 0 0 0,0-1 1 0 0,-1 1-1 0 0,1-1 1 0 0,-1 0-1 0 0,1 0 0 0 0,-5 7 1 0 0,0 2-71 0 0,1 0 1 0 0,0 0-1 0 0,1 1 1 0 0,-2 14-1 0 0,-7 62-247 0 0,5-31-112 0 0,6-46-122 0 0,-1 4-1381 0 0,-1 25 0 0 0,4-40 128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5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0,'0'0'2112'0'0,"10"11"-480"0"0,-1 2 56 0 0,2 1 8 0 0,2 2-1416 0 0,1 4-280 0 0,2 0 0 0 0,2 1-3864 0 0,2 4-712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5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419 123 3223 0 0,'1'-2'240'0'0,"27"-42"997"0"0,-14 20 2969 0 0,-2-1 5082 0 0,-11 24-9098 0 0,-1 0 0 0 0,1 1 1 0 0,-1-1-1 0 0,0 0 0 0 0,0 0 0 0 0,1 0 0 0 0,-1 0 1 0 0,0 0-1 0 0,0 0 0 0 0,0 0 0 0 0,0-1 1 0 0,0 1-139 0 0,0 0 1 0 0,-1 0-1 0 0,1 0 1 0 0,0 0-1 0 0,-1 1 1 0 0,1-1-1 0 0,-1 0 1 0 0,1 0-1 0 0,-1 1 1 0 0,1-1-1 0 0,-1 0 1 0 0,0 1-1 0 0,1-1 1 0 0,-1 0-1 0 0,0 1 1 0 0,0-1-1 0 0,1 1 1 0 0,-1 0-1 0 0,0-1 1 0 0,0 1-1 0 0,0-1 1 0 0,1 1-1 0 0,-1 0 1 0 0,-2-1-1 0 0,0 1 12 0 0,0 0-1 0 0,0 0 0 0 0,1 0 1 0 0,-1 1-1 0 0,0-1 1 0 0,0 1-1 0 0,-4 1 0 0 0,-17 6-4 0 0,0 2-1 0 0,1 1 0 0 0,1 1 0 0 0,0 0 0 0 0,-21 17 0 0 0,2-2-61 0 0,25-18-62 0 0,1 2 1 0 0,0 0-1 0 0,1 0 1 0 0,-24 26-1 0 0,38-37 57 0 0,-1 1-1 0 0,1-1 1 0 0,0 1 0 0 0,-1-1-1 0 0,1 1 1 0 0,0-1-1 0 0,-1 1 1 0 0,1 0-1 0 0,0-1 1 0 0,0 1 0 0 0,-1-1-1 0 0,1 1 1 0 0,0 0-1 0 0,0-1 1 0 0,0 1 0 0 0,0 0-1 0 0,0 0 1 0 0,0 1-26 0 0,-1 1-93 0 0,11 9-522 0 0,-2-7 538 0 0,1 0-1 0 0,0 0 1 0 0,0-1 0 0 0,16 5-1 0 0,-13-5 92 0 0,-1 1 0 0 0,22 11 0 0 0,-21-9-21 0 0,0 1 0 0 0,16 14 0 0 0,-14-9 5 0 0,-1 1 1 0 0,16 22-1 0 0,-10-6 36 0 0,-10-17 0 0 0,-4-1 20 0 0,-4-10 276 0 0,-2 1-241 0 0,1-1-1 0 0,-1 1 1 0 0,1-1 0 0 0,-1 1-1 0 0,0-1 1 0 0,0 0 0 0 0,0 1-1 0 0,0-1 1 0 0,0 0 0 0 0,-1 0-1 0 0,1 0 1 0 0,-1 0 0 0 0,1 0-1 0 0,-4 3 1 0 0,-3 2 129 0 0,1 0-1 0 0,-12 7 1 0 0,8-7-180 0 0,0 0 1 0 0,-1-1 0 0 0,0-1-1 0 0,0 0 1 0 0,-24 6 0 0 0,-66 10-210 0 0,91-19 167 0 0,0 0 5 0 0,-1 0 1 0 0,1-1-1 0 0,0 0 0 0 0,-1-1 0 0 0,1 0 1 0 0,-20-4-1 0 0,16-1 132 0 0,13 2-71 0 0,1 1 1 0 0,-1 0-45 0 0,0-1 1 0 0,0 1-1 0 0,0 0 0 0 0,0-1 1 0 0,0 1-1 0 0,1-1 1 0 0,0 0-1 0 0,-1 1 0 0 0,1-1 1 0 0,0 0-1 0 0,0 0 1 0 0,0 0-1 0 0,1 0 0 0 0,-1 0 1 0 0,1-3-1 0 0,0 3-862 0 0,0 1 0 0 0,0-1 0 0 0,0 0 0 0 0,1 1 0 0 0,-1-1 0 0 0,2-4 0 0 0,3-5-5789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5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73 8551 0 0,'3'-5'98'0'0,"-1"1"0"0"0,1-1 0 0 0,0 1 0 0 0,0 0-1 0 0,0 0 1 0 0,1 1 0 0 0,-1-1 0 0 0,1 1 0 0 0,6-5 0 0 0,-2 2 649 0 0,-1 2 1 0 0,1-1 0 0 0,0 1 0 0 0,13-5 4338 0 0,-23 11-4750 0 0,-143 171 1710 0 0,134-159-1991 0 0,1 1 0 0 0,0 1 1 0 0,1 0-1 0 0,0 0 1 0 0,2 1-1 0 0,0 0 0 0 0,1 0 1 0 0,-6 26-1 0 0,7-21-48 0 0,6-18 19 0 0,1-1 11 0 0,-2-1 55 0 0,3-1 10 0 0,1 1-53 0 0,1-1 0 0 0,-1 0-1 0 0,1 0 1 0 0,-1-1 0 0 0,1 1 0 0 0,0-1-1 0 0,-1 0 1 0 0,1 0 0 0 0,-1 0-1 0 0,1-1 1 0 0,0 1 0 0 0,-1-1 0 0 0,1-1-1 0 0,-1 1 1 0 0,6-3 0 0 0,11-4 401 0 0,37-22 1 0 0,-33 16-329 0 0,26-13 76 0 0,167-95 78 0 0,-212 120-263 0 0,-4 1-14 0 0,0-1 1 0 0,0 1 0 0 0,0 0 0 0 0,0 0 0 0 0,-1-1 0 0 0,1 1 0 0 0,0-1 0 0 0,-1 1-1 0 0,1-1 1 0 0,1-2 0 0 0,5-5-13 0 0,-7 8-57 0 0,-1-2-330 0 0,-1-6 324 0 0,-1 4 22 0 0,-3-3 54 0 0,5 7 2 0 0,-1 1 0 0 0,1 0 0 0 0,-1 0 1 0 0,1 0-1 0 0,-1 0 0 0 0,1 0 0 0 0,-1 0 0 0 0,1 0 1 0 0,-1 0-1 0 0,1 0 0 0 0,-1 0 0 0 0,0 0 0 0 0,1 0 1 0 0,-1 0-1 0 0,1 0 0 0 0,-1 0 0 0 0,1 1 0 0 0,-1-1 1 0 0,1 0-1 0 0,-1 0 0 0 0,1 1 0 0 0,-1-1 0 0 0,0 1 1 0 0,1-1-3 0 0,-5 2 10 0 0,1 1 1 0 0,-1 0-1 0 0,1 1 0 0 0,0-1 0 0 0,0 1 0 0 0,0-1 1 0 0,1 1-1 0 0,-1 1 0 0 0,1-1 0 0 0,0 0 1 0 0,0 1-1 0 0,0-1 0 0 0,1 1 0 0 0,-4 9 0 0 0,1-2 19 0 0,1 1-1 0 0,1-1 0 0 0,0 0 0 0 0,1 1 1 0 0,-1 13-1 0 0,2-16-10 0 0,1 0 0 0 0,0 0 0 0 0,0 0 0 0 0,1 0 0 0 0,1 0 1 0 0,0 0-1 0 0,3 11 0 0 0,-4-18-218 0 0,0-1 0 0 0,0 1 0 0 0,1 0 0 0 0,-1 0 0 0 0,0 0 1 0 0,1-1-1 0 0,0 1 0 0 0,-1 0 0 0 0,1-1 0 0 0,0 0 0 0 0,1 1 0 0 0,-1-1 0 0 0,0 0 0 0 0,0 0 1 0 0,1 0-1 0 0,-1-1 0 0 0,1 1 0 0 0,0 0 0 0 0,0-1 0 0 0,-1 0 0 0 0,1 0 0 0 0,0 0 0 0 0,0 0 1 0 0,0 0-1 0 0,0 0 0 0 0,5 0 0 0 0,6-1-6343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5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87 240 7831 0 0,'-2'2'356'0'0,"-57"59"1164"0"0,34-32 8880 0 0,27-31-10046 0 0,30-25 229 0 0,45-49 1 0 0,4-3-581 0 0,-59 60-123 0 0,1 0 0 0 0,1 1 0 0 0,1 1 0 0 0,0 1 0 0 0,1 2 0 0 0,44-18 0 0 0,-64 29 181 0 0,1 1 1 0 0,-1 0-1 0 0,1 1 0 0 0,0-1 0 0 0,0 1 0 0 0,-1 0 0 0 0,9 1 1 0 0,-14 0-36 0 0,0 0 0 0 0,0 1 1 0 0,0-1-1 0 0,0 1 1 0 0,0-1-1 0 0,0 0 1 0 0,0 1-1 0 0,0 0 1 0 0,0-1-1 0 0,-1 1 1 0 0,1 0-1 0 0,0-1 0 0 0,0 1 1 0 0,-1 0-1 0 0,1 0 1 0 0,0-1-1 0 0,-1 1 1 0 0,1 0-1 0 0,-1 0 1 0 0,1 0-1 0 0,-1 0 1 0 0,1 0-1 0 0,-1 0 0 0 0,0 0 1 0 0,1 1-1 0 0,0 2 20 0 0,-1-1 0 0 0,1 1 0 0 0,-1-1 0 0 0,1 1-1 0 0,-1 5 1 0 0,-2 4 8 0 0,-1 1-1 0 0,0-1 1 0 0,-1 0 0 0 0,0 0-1 0 0,0-1 1 0 0,-2 1-1 0 0,-7 14 1 0 0,5-12-61 0 0,1 1 0 0 0,0-1-1 0 0,-7 31 1 0 0,-1 33-897 0 0,15-76 566 0 0,0-1-464 0 0,-1 9 234 0 0,0-8-672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58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9215 0 0,'0'0'1179'0'0,"-1"2"33"0"0,-48 99 5052 0 0,-52 145-5223 0 0,-9 48-532 0 0,78-224-986 0 0,-2-2 1 0 0,-48 70 0 0 0,54-91-461 0 0,27-45 734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0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0,'0'0'17599'0'0,"2"1"-17462"0"0,37 19 116 0 0,0 3 0 0 0,-2 1 0 0 0,-1 1-1 0 0,42 39 1 0 0,-66-52-256 0 0,5 2 5 0 0,-1 1 0 0 0,0 1 0 0 0,19 27 0 0 0,-32-39-4 0 0,0 1-1 0 0,0-1 0 0 0,-1 1 0 0 0,1-1 0 0 0,-1 1 1 0 0,0 0-1 0 0,-1 0 0 0 0,1 0 0 0 0,-1 0 0 0 0,0 0 1 0 0,0 0-1 0 0,0 1 0 0 0,-1-1 0 0 0,0 0 1 0 0,0 1-1 0 0,0-1 0 0 0,0 0 0 0 0,-1 0 0 0 0,0 0 1 0 0,-2 7-1 0 0,0-7-1 0 0,1 1-1 0 0,-1-1 1 0 0,-1 0 0 0 0,1 0-1 0 0,-1 0 1 0 0,1-1 0 0 0,-1 1-1 0 0,-1-1 1 0 0,1 0 0 0 0,0 0-1 0 0,-1 0 1 0 0,0-1 0 0 0,-9 6-1 0 0,-7 2 1 0 0,0-2-1 0 0,-25 10 0 0 0,21-12 29 0 0,-1 0 0 0 0,-39 5 1 0 0,15-3-338 0 0,48-9 9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5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0 421 4607 0 0,'0'0'354'0'0,"1"-1"-233"0"0,0-1 116 0 0,5-8 2759 0 0,0 1-1 0 0,0-1 1 0 0,11-10-1 0 0,4 2-1926 0 0,33-15 997 0 0,105-47 1 0 0,-50 27-1132 0 0,-57 24-705 0 0,-1-1-1 0 0,49-40 1 0 0,-18 15-2928 0 0</inkml:trace>
  <inkml:trace contextRef="#ctx0" brushRef="#br0" timeOffset="1">187 357 6447 0 0,'0'0'499'0'0,"-2"1"-328"0"0,-2 4 956 0 0,1 0 0 0 0,-1 0 1 0 0,1 0-1 0 0,0 1 0 0 0,-5 10 2183 0 0,9-14-2168 0 0,0 1-991 0 0,0 1 0 0 0,1-1 0 0 0,0 0 0 0 0,-1 0 0 0 0,1 0 0 0 0,1 0 0 0 0,-1 0 0 0 0,0-1 0 0 0,1 1 0 0 0,-1-1 0 0 0,1 1 0 0 0,0-1 0 0 0,-1 0 0 0 0,1 0 0 0 0,0 0 0 0 0,1-1 0 0 0,-1 1 0 0 0,0-1 0 0 0,0 1 0 0 0,6 0 0 0 0,8 3 393 0 0,1-1 1 0 0,33 4-1 0 0,-35-7-330 0 0,41 6 409 0 0,73 11 314 0 0,-127-17-1116 0 0,8 3-403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5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50 306 14943 0 0,'-3'0'687'0'0,"-2"1"-315"0"0,-9 4 118 0 0,10-3-472 0 0,1 1 0 0 0,0 0 0 0 0,0 0 1 0 0,0 0-1 0 0,-3 4 0 0 0,6-7 11 0 0,0 0 1 0 0,-1 0-1 0 0,1 1 0 0 0,-1-1 1 0 0,1 0-1 0 0,0 1 1 0 0,-1-1-1 0 0,1 0 1 0 0,0 1-1 0 0,0-1 1 0 0,-1 1-1 0 0,1-1 1 0 0,0 1-1 0 0,0-1 1 0 0,0 0-1 0 0,-1 1 1 0 0,1-1-1 0 0,0 1 1 0 0,0-1-1 0 0,0 1 1 0 0,0-1-1 0 0,0 1 1 0 0,0-1-1 0 0,0 1 0 0 0,0-1 1 0 0,0 1-1 0 0,0-1 1 0 0,1 2-1 0 0,10 1 257 0 0,-10-2-318 0 0,2-1 48 0 0,-1 0 0 0 0,1 0 1 0 0,-1 0-1 0 0,1 0 1 0 0,-1-1-1 0 0,1 1 0 0 0,-1 0 1 0 0,1-1-1 0 0,-1 0 1 0 0,1 0-1 0 0,-1 0 0 0 0,0 0 1 0 0,3-1-1 0 0,28-22 157 0 0,-19 13-161 0 0,22-18 8 0 0,64-69-1 0 0,-70 66 200 0 0,1 1-1 0 0,52-39 1 0 0,-68 59 73 0 0,-8 6-26 0 0,0-1 0 0 0,0 2 0 0 0,0-1 0 0 0,1 1 0 0 0,9-4 1 0 0,-14 7-199 0 0,-1 0 0 0 0,0 1 0 0 0,1-1 0 0 0,-1 1 1 0 0,1 0-1 0 0,-1-1 0 0 0,1 1 0 0 0,-1 0 0 0 0,0 1 0 0 0,1-1 1 0 0,-1 0-1 0 0,1 1 0 0 0,-1-1 0 0 0,1 1 0 0 0,-1 0 1 0 0,0 0-1 0 0,0 0 0 0 0,1 0 0 0 0,-1 0 0 0 0,0 0 1 0 0,0 0-1 0 0,0 1 0 0 0,2 1 0 0 0,0 1-45 0 0,0 0 0 0 0,0 0-1 0 0,0 0 1 0 0,-1 1 0 0 0,0-1 0 0 0,0 1-1 0 0,0 0 1 0 0,0 0 0 0 0,-1 0 0 0 0,1 0-1 0 0,-1 1 1 0 0,1 5 0 0 0,1 7-5 0 0,-1 1 1 0 0,2 24 0 0 0,-4-24-44 0 0,2-1 0 0 0,5 22 0 0 0,13 44-2537 0 0,-21-82 791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7:5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13591 0 0,'0'0'1231'0'0,"-2"0"-1014"0"0,-15 2-219 0 0,13-2 128 0 0,0 1 0 0 0,1-1 0 0 0,-1 1 0 0 0,0 0 0 0 0,1-1 0 0 0,-1 2 1 0 0,1-1-1 0 0,-1 0 0 0 0,-4 3 0 0 0,-11 8 693 0 0,1 1 0 0 0,-20 17 0 0 0,29-22-638 0 0,1 1 1 0 0,0 0 0 0 0,1 0-1 0 0,0 0 1 0 0,-11 20 0 0 0,15-23-145 0 0,0-1-1 0 0,1 1 1 0 0,0-1 0 0 0,0 1 0 0 0,1 0 0 0 0,-1 0 0 0 0,1-1 0 0 0,1 1 0 0 0,-1 0 0 0 0,1 10 0 0 0,0-13-29 0 0,1 1 0 0 0,-1-1 0 0 0,1 0 0 0 0,0 1 1 0 0,-1-1-1 0 0,2 0 0 0 0,-1 0 0 0 0,0 0 0 0 0,1 0 0 0 0,-1 0 0 0 0,1 0 0 0 0,0 0 0 0 0,0 0 0 0 0,0-1 0 0 0,0 1 0 0 0,0-1 0 0 0,1 1 0 0 0,-1-1 0 0 0,1 0 0 0 0,4 2 1 0 0,3 2 106 0 0,0 0 0 0 0,1-2 1 0 0,0 1-1 0 0,14 3 0 0 0,-18-6-5 0 0,-1 0-1 0 0,1-1 1 0 0,0 0-1 0 0,0 0 1 0 0,0-1 0 0 0,0 0-1 0 0,0 0 1 0 0,9-1-1 0 0,-12-1-5 0 0,1 1-1 0 0,-1-1 1 0 0,1 0-1 0 0,-1 0 1 0 0,0 0 0 0 0,0 0-1 0 0,0-1 1 0 0,0 0-1 0 0,-1 0 1 0 0,1 0-1 0 0,-1 0 1 0 0,0-1-1 0 0,1 1 1 0 0,-2-1 0 0 0,1 0-1 0 0,3-5 1 0 0,0-2 23 0 0,0 0-1 0 0,0 0 1 0 0,-1-1 0 0 0,6-21 0 0 0,-7 15-150 0 0,-1 0 1 0 0,-1 0 0 0 0,-1-1-1 0 0,0-21 1 0 0,-1 38-412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8:0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11 114 1375 0 0,'0'0'66'0'0,"0"-2"-8"0"0,1-3-17 0 0,-1 3 10 0 0,0-1 0 0 0,0 1-1 0 0,0 0 1 0 0,0 0-1 0 0,0 0 1 0 0,0 0 0 0 0,0 0-1 0 0,0 0 1 0 0,-1 0-1 0 0,1-1 1 0 0,-7-15 11547 0 0,5 17-10773 0 0,0 11 5051 0 0,4 28-4825 0 0,0-19-999 0 0,1 1-1 0 0,1-1 0 0 0,1 0 1 0 0,1 0-1 0 0,1 0 1 0 0,12 25-1 0 0,-17-41 42 0 0,0 0-1 0 0,0 0 0 0 0,0 0 1 0 0,0 0-1 0 0,0-1 0 0 0,0 1 1 0 0,1-1-1 0 0,-1 1 1 0 0,1-1-1 0 0,-1 0 0 0 0,1 0 1 0 0,0 0-1 0 0,0 0 1 0 0,0-1-1 0 0,0 1 0 0 0,0-1 1 0 0,1 0-1 0 0,-1 0 1 0 0,0 0-1 0 0,1 0 0 0 0,-1-1 1 0 0,0 1-1 0 0,1-1 0 0 0,-1 0 1 0 0,1 0-1 0 0,-1 0 1 0 0,0 0-1 0 0,1 0 0 0 0,-1-1 1 0 0,7-1-1 0 0,-4 0-62 0 0,1 0 0 0 0,-1 0 1 0 0,1-1-1 0 0,-1 1 0 0 0,0-1 0 0 0,0-1 0 0 0,-1 1 0 0 0,1-1 1 0 0,-1 0-1 0 0,1 0 0 0 0,-1-1 0 0 0,4-4 0 0 0,1-1-92 0 0,0 0 1 0 0,-1 0-1 0 0,0-1 0 0 0,-1 0 0 0 0,0 0 0 0 0,-1-1 1 0 0,0 0-1 0 0,9-24 0 0 0,-17 40 62 0 0,0 0 0 0 0,0 1 0 0 0,1-1 0 0 0,-1 0 0 0 0,1 0 0 0 0,0 1-1 0 0,0-1 1 0 0,1 0 0 0 0,-1 0 0 0 0,1 0 0 0 0,0 1 0 0 0,0-1 0 0 0,2 4 0 0 0,0-2 16 0 0,0 1 0 0 0,1-2-1 0 0,0 1 1 0 0,0 0 0 0 0,0-1 0 0 0,1 0 0 0 0,0 0 0 0 0,0 0 0 0 0,0-1-1 0 0,0 1 1 0 0,1-1 0 0 0,0 0 0 0 0,0-1 0 0 0,0 0 0 0 0,11 5 0 0 0,-2-1 17 0 0,0 2 0 0 0,17 11 0 0 0,-15-8 39 0 0,-16-11 412 0 0,1-2-363 0 0,0 0-79 0 0,1-1-1 0 0,-1 1 1 0 0,1-1-1 0 0,-1 1 1 0 0,0-1-1 0 0,1 0 0 0 0,-1 0 1 0 0,0 0-1 0 0,0 0 1 0 0,-1 0-1 0 0,3-3 1 0 0,16-31 132 0 0,-5 9-95 0 0,9-6 8 0 0,55-58 1 0 0,-17 21-1207 0 0,-53 59 250 0 0,1 1-1 0 0,18-17 1 0 0,-16 23-3563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8:0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11 222 4607 0 0,'0'0'354'0'0,"-1"3"-233"0"0,-2 8 2998 0 0,1 1 0 0 0,0 0 0 0 0,0 0 0 0 0,1 23 0 0 0,2-29-2722 0 0,-1 0-1 0 0,1 0 1 0 0,4 11-1 0 0,-5-15 684 0 0,1 0-864 0 0,-1-2-192 0 0,0 0-1 0 0,0 1 1 0 0,0-1 0 0 0,0 0-1 0 0,0 0 1 0 0,0 0 0 0 0,0 0-1 0 0,0 0 1 0 0,0 0 0 0 0,0 1-1 0 0,0-1 1 0 0,0 0 0 0 0,0 0-1 0 0,0 0 1 0 0,0 0 0 0 0,0 0-1 0 0,0 1 1 0 0,0-1-1 0 0,0 0 1 0 0,0 0 0 0 0,0 0-1 0 0,1 0 1 0 0,-1 0 0 0 0,0 0-1 0 0,0 0 1 0 0,0 0 0 0 0,0 1-1 0 0,0-1 1 0 0,0 0 0 0 0,1 0-1 0 0,-1 0 1 0 0,0 0 0 0 0,0 0-1 0 0,0 0 1 0 0,0 0 0 0 0,0 0-1 0 0,0 0 1 0 0,1 0-1 0 0,-1 0 1 0 0,0 0 0 0 0,0 0-1 0 0,0 0 1 0 0,0 0 0 0 0,0 0-1 0 0,1 0 1 0 0,-1 0 0 0 0,0 0-1 0 0,0 0 1 0 0,0 0 0 0 0,0 0-1 0 0,0 0 1 0 0,1-1 0 0 0,8-8 405 0 0,13-23-578 0 0,-15 21 259 0 0,14-19-104 0 0,2 1 0 0 0,1 1 1 0 0,1 2-1 0 0,36-31 0 0 0,-38 38-89 0 0,0 2 0 0 0,2 0-1 0 0,0 2 1 0 0,0 1 0 0 0,51-20 0 0 0,-69 31 66 0 0,1 2 0 0 0,-1-1 0 0 0,0 1 0 0 0,11-1 0 0 0,-11 2 11 0 0,-5-1 13 0 0,-1 1-1 0 0,1 0 1 0 0,-1 0-1 0 0,1 0 1 0 0,0 0-1 0 0,-1 0 1 0 0,1 0-1 0 0,-1 0 1 0 0,1 1-1 0 0,0-1 1 0 0,-1 1-1 0 0,1-1 1 0 0,-1 1-1 0 0,1-1 1 0 0,-1 1-1 0 0,0 0 1 0 0,1 0-1 0 0,-1 0 1 0 0,0 0-1 0 0,1 0 1 0 0,-1 0-1 0 0,0 0 1 0 0,0 0-1 0 0,0 0 0 0 0,0 0 1 0 0,0 1-1 0 0,0-1 1 0 0,0 0-1 0 0,0 1 1 0 0,-1-1-1 0 0,1 1 1 0 0,0-1-1 0 0,-1 1 1 0 0,1-1-1 0 0,-1 4 1 0 0,1 1 28 0 0,0 0 1 0 0,-1 1 0 0 0,0-1-1 0 0,0 0 1 0 0,-1 1 0 0 0,-1 8-1 0 0,-19 65 9 0 0,15-61-25 0 0,0 0 0 0 0,2 0 0 0 0,0 1 0 0 0,-1 20 0 0 0,5-31-6 0 0,0 0 1 0 0,0 0-1 0 0,1 0 0 0 0,0 0 1 0 0,1 0-1 0 0,4 16 1 0 0,-4-20 40 0 0,0 1 0 0 0,1-1 1 0 0,0 0-1 0 0,0 0 1 0 0,0 0-1 0 0,0-1 0 0 0,1 1 1 0 0,-1-1-1 0 0,1 0 1 0 0,0 0-1 0 0,9 7 0 0 0,23 12 229 0 0,-24-16-166 0 0,0 0 0 0 0,-1 2 0 0 0,0-1-1 0 0,15 15 1 0 0,-6 1-389 0 0,-19-23 136 0 0,2 2-359 0 0,-3-3 422 0 0,0 1 0 0 0,0-1 0 0 0,0 0 0 0 0,0 0 0 0 0,0 0 0 0 0,0 1 0 0 0,0-1 0 0 0,0 0 0 0 0,0 0 0 0 0,0 0 0 0 0,0 0 0 0 0,0 1 0 0 0,1-1 1 0 0,-1 0-1 0 0,0 0 0 0 0,0 0 0 0 0,0 0 0 0 0,0 1 0 0 0,0-1 0 0 0,1 0 0 0 0,-1 0 0 0 0,0 0 0 0 0,0 0 0 0 0,0 0 0 0 0,0 0 0 0 0,1 0 0 0 0,-1 0 0 0 0,0 0 0 0 0,0 0 0 0 0,0 1 1 0 0,0-1-1 0 0,1 0 0 0 0,-1 0 0 0 0,0 0 0 0 0,1 0 0 0 0,8 0-1718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8:0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11975 0 0,'0'0'5436'0'0,"8"6"123"0"0,6 5-3295 0 0,-13-10-2103 0 0,-1 1-29 0 0,0 0-129 0 0,1 0 0 0 0,-1 0 0 0 0,0 0 0 0 0,-1 0 0 0 0,1 0 0 0 0,0 0 0 0 0,-1 0 0 0 0,1 0 0 0 0,-1 0 0 0 0,1 0 0 0 0,-1 0 0 0 0,0 0 0 0 0,0 0 0 0 0,0 0 0 0 0,0-1 0 0 0,0 1 0 0 0,-2 2 0 0 0,-2 2-273 0 0,0-1 1 0 0,0 0-1 0 0,-11 7 0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2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20 6911 0 0,'1'-1'315'0'0,"16"-17"12128"0"0,-16 32-11647 0 0,-2 0-606 0 0,0 0 1 0 0,-1 0-1 0 0,0 0 1 0 0,-6 16-1 0 0,-21 53 134 0 0,-136 301-1818 0 0,149-354 925 0 0,-2 0 1 0 0,-22 28-1 0 0,-7 12-669 0 0,38-55 376 0 0,7-11-362 0 0,7-9 502 0 0,10-16-481 0 0,13-22 0 0 0,-8 10 152 0 0,-2 5 180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29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162 536 8783 0 0,'0'0'659'0'0,"-5"8"996"0"0,-2 9-609 0 0,5-12-937 0 0,0-1-1 0 0,0 1 1 0 0,0-1-1 0 0,-1 0 0 0 0,1 0 1 0 0,-1 1-1 0 0,0-2 1 0 0,0 1-1 0 0,-7 6 0 0 0,5-6 43 0 0,-3 3 299 0 0,0-1 1 0 0,-12 7 0 0 0,18-12 82 0 0,-8-2 1187 0 0,9-1-1587 0 0,-1 0 0 0 0,1 0-1 0 0,0 0 1 0 0,-1 0 0 0 0,1 0-1 0 0,0 0 1 0 0,0 0 0 0 0,0-1 0 0 0,1 1-1 0 0,-1 0 1 0 0,1-1 0 0 0,-1 1-1 0 0,1 0 1 0 0,0-1 0 0 0,-1 1-1 0 0,1 0 1 0 0,1-1 0 0 0,-1 1 0 0 0,0-1-1 0 0,1-3 1 0 0,1-7 87 0 0,1 0 0 0 0,6-18 0 0 0,3-3-123 0 0,2 1 0 0 0,1 0-1 0 0,2 1 1 0 0,1 0 0 0 0,1 1 0 0 0,2 2 0 0 0,1 0 0 0 0,1 1-1 0 0,2 1 1 0 0,48-40 0 0 0,-48 47-48 0 0,1 1-1 0 0,1 2 1 0 0,1 0-1 0 0,0 2 1 0 0,50-19-1 0 0,-57 27 30 0 0,1 0 0 0 0,0 1 0 0 0,0 1 0 0 0,0 2 0 0 0,0 0 0 0 0,1 1 0 0 0,-1 1 0 0 0,42 4 0 0 0,-59-3-73 0 0,0 1-1 0 0,-1 0 1 0 0,1 0-1 0 0,-1 0 1 0 0,0 1-1 0 0,1 0 0 0 0,-1-1 1 0 0,0 1-1 0 0,0 1 1 0 0,0-1-1 0 0,0 1 0 0 0,0-1 1 0 0,0 1-1 0 0,-1 0 1 0 0,5 5-1 0 0,-5-4-4 0 0,0 0 0 0 0,0 1 0 0 0,-1-1 0 0 0,0 1 0 0 0,1 0 0 0 0,-2-1 0 0 0,1 1 0 0 0,0 0 0 0 0,-1 0 0 0 0,0 0 0 0 0,0 0 0 0 0,-1 1 0 0 0,1 6 0 0 0,-1 3-52 0 0,-1 1 0 0 0,0-1 0 0 0,-2 0 1 0 0,1 0-1 0 0,-8 20 0 0 0,-29 69-69 0 0,21-66 96 0 0,-1-1 1 0 0,-2-1-1 0 0,-33 43 0 0 0,-85 93-116 0 0,88-112 125 0 0,-1 0 16 0 0,-86 77 0 0 0,96-101 0 0 0,-1-3 0 0 0,-93 56 0 0 0,132-87 11 0 0,0 0-1 0 0,1 0 1 0 0,-1-1-1 0 0,-1 1 1 0 0,1-1-1 0 0,0 0 1 0 0,0 0 0 0 0,0 0-1 0 0,-1 0 1 0 0,1-1-1 0 0,-6 0 1 0 0,8 0-5 0 0,0 0-1 0 0,-1-1 1 0 0,1 1 0 0 0,0-1-1 0 0,0 0 1 0 0,0 1 0 0 0,0-1-1 0 0,1 0 1 0 0,-1 0 0 0 0,0 0 0 0 0,0-1-1 0 0,0 1 1 0 0,1 0 0 0 0,-1-1-1 0 0,1 1 1 0 0,-1-1 0 0 0,1 1 0 0 0,-1-1-1 0 0,1 1 1 0 0,0-1 0 0 0,0 0-1 0 0,0 0 1 0 0,0 0 0 0 0,-1-3 0 0 0,0-2-63 0 0,0 1 0 0 0,1-1 0 0 0,0 1 0 0 0,0-1 1 0 0,1 1-1 0 0,-1-1 0 0 0,2 0 0 0 0,-1 1 1 0 0,1-1-1 0 0,0 0 0 0 0,0 1 0 0 0,0-1 0 0 0,1 1 1 0 0,0 0-1 0 0,1 0 0 0 0,-1-1 0 0 0,1 1 1 0 0,0 1-1 0 0,1-1 0 0 0,0 0 0 0 0,-1 1 0 0 0,2 0 1 0 0,4-5-1 0 0,-8 9-211 0 0,-1 0 150 0 0,1 0 1 0 0,-1 1-1 0 0,1-1 0 0 0,0 1 1 0 0,-1-1-1 0 0,1 0 0 0 0,-1 1 0 0 0,1 0 1 0 0,0-1-1 0 0,-1 1 0 0 0,1-1 0 0 0,0 1 1 0 0,0 0-1 0 0,-1-1 0 0 0,1 1 1 0 0,0 0-1 0 0,0 0 0 0 0,-1 0 0 0 0,1 0 1 0 0,1 0-1 0 0,9 0-1473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3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133 185 6447 0 0,'0'0'586'0'0,"-1"2"-108"0"0,-2 6 1155 0 0,2-5-689 0 0,-1-1 0 0 0,1 0 0 0 0,0 1 0 0 0,1-1 0 0 0,-1 1 0 0 0,0-1 0 0 0,1 1 0 0 0,-1 0 0 0 0,1 4 1 0 0,0-1-776 0 0,0 0 0 0 0,1 0 1 0 0,0 0-1 0 0,0 0 1 0 0,0 0-1 0 0,1 0 0 0 0,0 0 1 0 0,0 0-1 0 0,0 0 1 0 0,1-1-1 0 0,0 1 1 0 0,0-1-1 0 0,0 0 0 0 0,5 5 1 0 0,-7-9-149 0 0,0 0 0 0 0,1 0 0 0 0,-1 0 0 0 0,0 0 0 0 0,1 0 0 0 0,-1-1 0 0 0,0 1 0 0 0,1-1 0 0 0,-1 1 0 0 0,1-1 0 0 0,-1 1 0 0 0,0-1 0 0 0,1 0 0 0 0,-1 0 0 0 0,1 0 0 0 0,-1 1 0 0 0,1-2 0 0 0,0 1 0 0 0,-1 0 0 0 0,1 0 0 0 0,-1 0 0 0 0,0-1 0 0 0,1 1 0 0 0,-1-1 0 0 0,3 0 1 0 0,3-2 96 0 0,0-1 1 0 0,0 0 0 0 0,11-8 0 0 0,-11 7-9 0 0,8-6 71 0 0,0 0 1 0 0,0-1-1 0 0,-1-1 1 0 0,-1-1-1 0 0,13-15 1 0 0,-20 21-172 0 0,0 0 0 0 0,-1 0 0 0 0,0 0-1 0 0,0-1 1 0 0,-1 1 0 0 0,0-1 0 0 0,-1 0 0 0 0,0-1 0 0 0,0 1 0 0 0,-1 0 0 0 0,2-19 0 0 0,-4 23-60 0 0,0 0 0 0 0,0-1 0 0 0,0 1 0 0 0,-1 0 0 0 0,0 0 0 0 0,0 0 0 0 0,0 0 0 0 0,-4-8 0 0 0,4 11 8 0 0,1 1 1 0 0,-1-1 0 0 0,0 0 0 0 0,0 1-1 0 0,0-1 1 0 0,0 1 0 0 0,0 0 0 0 0,0-1-1 0 0,-1 1 1 0 0,1 0 0 0 0,0 0 0 0 0,-1-1-1 0 0,1 1 1 0 0,-1 0 0 0 0,1 1 0 0 0,-1-1-1 0 0,0 0 1 0 0,1 0 0 0 0,-1 1 0 0 0,0-1-1 0 0,1 1 1 0 0,-1-1 0 0 0,0 1 0 0 0,0 0-1 0 0,1-1 1 0 0,-1 1 0 0 0,-3 0 0 0 0,-2 1-64 0 0,0 0 1 0 0,0 1 0 0 0,0 0 0 0 0,0 0 0 0 0,0 0 0 0 0,1 1 0 0 0,-1 0 0 0 0,1 0 0 0 0,-1 1 0 0 0,1-1 0 0 0,-8 8 0 0 0,-6 6-32 0 0,-33 35 1 0 0,28-27 56 0 0,8-7 65 0 0,0 0 0 0 0,2 1 0 0 0,0 0 0 0 0,1 1 0 0 0,1 1 0 0 0,1 0 0 0 0,-15 36 0 0 0,23-46 61 0 0,0 1-1 0 0,1 0 1 0 0,0 0 0 0 0,1 0-1 0 0,0 0 1 0 0,1 0 0 0 0,1 16-1 0 0,1-18 20 0 0,0-1 0 0 0,0 1-1 0 0,1-1 1 0 0,1 0-1 0 0,-1 1 1 0 0,2-1-1 0 0,-1 0 1 0 0,1-1-1 0 0,0 1 1 0 0,7 10 0 0 0,-8-15-85 0 0,0 0 1 0 0,0 0-1 0 0,1 0 1 0 0,-1-1-1 0 0,1 1 1 0 0,0-1-1 0 0,0 0 1 0 0,0 1-1 0 0,0-2 1 0 0,0 1-1 0 0,1-1 1 0 0,-1 1-1 0 0,1-1 1 0 0,-1 0 0 0 0,1-1-1 0 0,0 1 1 0 0,0-1-1 0 0,0 0 1 0 0,0 0-1 0 0,0-1 1 0 0,0 1-1 0 0,0-1 1 0 0,0 0-1 0 0,0 0 1 0 0,0-1-1 0 0,0 0 1 0 0,0 0 0 0 0,0 0-1 0 0,0 0 1 0 0,0-1-1 0 0,0 0 1 0 0,5-2-1 0 0,0-1-418 0 0,-1 0 0 0 0,0-1-1 0 0,14-9 1 0 0,5-8-466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3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579 657 11519 0 0,'0'0'887'0'0,"-2"1"-583"0"0,-57 42 4693 0 0,50-35-1874 0 0,10-10-2602 0 0,41-42-185 0 0,-3-3 0 0 0,-1-1 0 0 0,-3-1 0 0 0,50-94 0 0 0,-72 117-443 0 0,-1-1 0 0 0,-1 0 0 0 0,11-46 0 0 0,-17 51 25 0 0,-1 0 0 0 0,-1 0 1 0 0,-1 0-1 0 0,0 0 0 0 0,-4-32 1 0 0,2 51 57 0 0,0 0 1 0 0,-1-1 0 0 0,1 1-1 0 0,-1-1 1 0 0,0 1 0 0 0,0 0-1 0 0,0 0 1 0 0,-1-1 0 0 0,1 1-1 0 0,-1 0 1 0 0,0 0 0 0 0,0 0-1 0 0,-2-3 1 0 0,2 5 20 0 0,1 0 0 0 0,0 0-1 0 0,-1 0 1 0 0,1 0 0 0 0,-1 0-1 0 0,1 0 1 0 0,-1 1 0 0 0,1-1 0 0 0,-1 1-1 0 0,1-1 1 0 0,-1 1 0 0 0,0-1 0 0 0,1 1-1 0 0,-1 0 1 0 0,0 0 0 0 0,1 0-1 0 0,-1 0 1 0 0,0 0 0 0 0,1 0 0 0 0,-1 0-1 0 0,0 1 1 0 0,1-1 0 0 0,-1 0 0 0 0,1 1-1 0 0,-1 0 1 0 0,1-1 0 0 0,-1 1-1 0 0,-2 1 1 0 0,-2 2-9 0 0,0 0 0 0 0,0 0 0 0 0,1 1 0 0 0,0-1 0 0 0,-1 1 0 0 0,2 0 0 0 0,-1 1 0 0 0,0-1 0 0 0,1 1-1 0 0,0 0 1 0 0,-4 8 0 0 0,-4 9-23 0 0,-14 40 1 0 0,-21 97-30 0 0,-2 7-87 0 0,9-66 105 0 0,-4-3 0 0 0,-83 137 1 0 0,79-163 39 0 0,-48 82 370 0 0,-56 103 1016 0 0,109-192-1316 0 0,38-58-192 0 0,4-5-56 0 0,3-13-2417 0 0,3-3 1818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1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18 6447 0 0,'1'-7'7492'0'0,"2"-4"-5340"0"0,-5 14-1126 0 0,-5 18-692 0 0,2-6-156 0 0,-2 0 0 0 0,0 0 0 0 0,0-1 0 0 0,-2 1 0 0 0,-18 23-1 0 0,-60 61 490 0 0,67-77-661 0 0,7-8 7 0 0,-110 121 38 0 0,117-126-907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3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2 271 13823 0 0,'0'0'630'0'0,"-2"-8"211"0"0,3 6-791 0 0,-1-1 0 0 0,1 1 0 0 0,-1-1 0 0 0,1 1-1 0 0,0 0 1 0 0,0-1 0 0 0,0 1 0 0 0,0 0 0 0 0,0-1 0 0 0,0 1 0 0 0,1 0 0 0 0,-1 0 0 0 0,1 0 0 0 0,0 0-1 0 0,2-2 1 0 0,5-5 1361 0 0,20-13 0 0 0,-20 15-699 0 0,12-8 375 0 0,1 1 0 0 0,45-21 0 0 0,52-12 25 0 0,-62 28-651 0 0,98-19 1 0 0,-103 30-451 0 0,-28 5-1577 0 0,0 0-4219 0 0,-4-2-1774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3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11519 0 0,'0'0'887'0'0,"-1"1"-583"0"0,-36 24 3241 0 0,26-19-2910 0 0,0 2-1 0 0,0-1 1 0 0,1 1 0 0 0,0 1-1 0 0,-15 16 1 0 0,23-22-556 0 0,0 0 0 0 0,0 1 0 0 0,0-1 0 0 0,1 1 0 0 0,-1-1 0 0 0,1 1-1 0 0,0 0 1 0 0,0 0 0 0 0,0-1 0 0 0,0 1 0 0 0,0 6 0 0 0,1-1-36 0 0,0-1-49 0 0,-1-1-77 0 0,1 0-1 0 0,-2-1 1 0 0,1 1-1 0 0,-1 0 0 0 0,0-1 1 0 0,0 1-1 0 0,-1-1 1 0 0,0 1-1 0 0,0-1 1 0 0,-7 10-1 0 0,-8 17-1598 0 0,16-28 815 0 0,0-1 0 0 0,1 1 0 0 0,-1 0 0 0 0,1 0-1 0 0,-1 8 1 0 0,2-2-4833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3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1 355 4143 0 0,'1'-2'319'0'0,"14"-10"827"0"0,-1-1-1 0 0,-1-1 1 0 0,21-28-1 0 0,29-53 2868 0 0,-57 87-2618 0 0,0 0 0 0 0,0 0 1 0 0,13-10-1 0 0,-12 11 174 0 0,-6 6-1113 0 0,13-10 856 0 0,37-27 657 0 0,-37 26-1732 0 0,0 1 0 0 0,1 1 0 0 0,1 0 1 0 0,21-10-1 0 0,-7 8-148 0 0,-19 9-41 0 0,0 5-49 0 0,-10-1-3 0 0,1-1 1 0 0,-1 1 0 0 0,0 0-1 0 0,0 0 1 0 0,0 0 0 0 0,0 0-1 0 0,0 0 1 0 0,0 1 0 0 0,0-1-1 0 0,0 0 1 0 0,0 0 0 0 0,0 1-1 0 0,-1-1 1 0 0,1 0 0 0 0,-1 1-1 0 0,1-1 1 0 0,-1 1 0 0 0,1-1-1 0 0,-1 1 1 0 0,0-1 0 0 0,1 1-1 0 0,-1-1 1 0 0,0 1 0 0 0,0-1-1 0 0,0 1 1 0 0,-1 1 0 0 0,0 6-21 0 0,0 1-1 0 0,-1-1 1 0 0,-3 10 0 0 0,3-8 16 0 0,-7 25-4 0 0,-13 63-281 0 0,22-99 129 0 0,0 1-1 0 0,0 0 1 0 0,0-1 0 0 0,0 1-1 0 0,0-1 1 0 0,0 1 0 0 0,0 0-1 0 0,0-1 1 0 0,0 1 0 0 0,0-1 0 0 0,0 1-1 0 0,0 0 1 0 0,0-1 0 0 0,0 1-1 0 0,1-1 1 0 0,-1 1 0 0 0,0 0 0 0 0,0-1-1 0 0,1 1 1 0 0,-1-1 0 0 0,0 1-1 0 0,1 0 1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3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15 9215 0 0,'0'0'707'0'0,"-11"-1"4841"0"0,4 6-2514 0 0,-12 6 586 0 0,14-8-3434 0 0,0 1-1 0 0,0-1 1 0 0,0 1-1 0 0,1 0 1 0 0,-1 1 0 0 0,-4 5-1 0 0,9-9 39 0 0,-1 0-37 0 0,1 0-192 0 0,0 0 1 0 0,0-1-1 0 0,0 1 1 0 0,0 0-1 0 0,0 0 1 0 0,0-1-1 0 0,0 1 1 0 0,0 0-1 0 0,1-1 1 0 0,-1 1-1 0 0,0 0 1 0 0,0-1 0 0 0,1 1-1 0 0,-1 0 1 0 0,0-1-1 0 0,1 1 1 0 0,-1 0-1 0 0,0-1 1 0 0,1 1-1 0 0,-1-1 1 0 0,1 1-1 0 0,-1-1 1 0 0,1 1-1 0 0,-1-1 1 0 0,1 1-1 0 0,0-1 1 0 0,-1 0-1 0 0,1 1 1 0 0,0-1-1 0 0,-1 0 1 0 0,1 1-1 0 0,0-1 1 0 0,-1 0-1 0 0,1 0 1 0 0,0 0-1 0 0,0 1 1 0 0,1-1-57 0 0,2 1-45 0 0,0 0-1 0 0,0 0 1 0 0,0 0-1 0 0,0-1 1 0 0,0 0-1 0 0,0 0 1 0 0,0 0-1 0 0,0 0 1 0 0,1 0-1 0 0,-1-1 1 0 0,0 0-1 0 0,7-2 1 0 0,5-2-489 0 0,27-14-1 0 0,-28 11 286 0 0,78-39-2183 0 0,-82 43 791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3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3223 0 0,'-6'11'262'0'0,"3"-6"3699"0"0,2-2-1577 0 0,0 1 1 0 0,0 0-1 0 0,0 0 1 0 0,1-1-1 0 0,-1 6 0 0 0,1 10 861 0 0,0-14-3908 0 0,0-4 840 0 0,-7 17-1 0 0,4-11-446 0 0,0 0-1 0 0,0 0 1 0 0,-1-1 0 0 0,-5 9-1 0 0,8-14-398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3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8 5063 0 0,'0'0'787'0'0,"2"0"572"0"0,3-2-751 0 0,1 0-1 0 0,-1 1 1 0 0,1 0 0 0 0,0 0 0 0 0,-1 1 0 0 0,1-1 0 0 0,0 1-1 0 0,6 1 1 0 0,-12-1-551 0 0,1 0-1 0 0,-1 0 0 0 0,0 0 1 0 0,1 0-1 0 0,-1 1 0 0 0,0-1 1 0 0,0 0-1 0 0,1 0 1 0 0,-1 0-1 0 0,0 0 0 0 0,0 1 1 0 0,0-1-1 0 0,1 0 0 0 0,-1 0 1 0 0,0 1-1 0 0,0-1 0 0 0,0 0 1 0 0,1 0-1 0 0,-1 1 0 0 0,0-1 1 0 0,0 0-1 0 0,0 0 0 0 0,0 1 1 0 0,0-1-1 0 0,0 0 1 0 0,0 0-1 0 0,0 1 0 0 0,0-1 1 0 0,0 0-1 0 0,0 1 0 0 0,0-1 1 0 0,0 0-1 0 0,0 1 0 0 0,0-1 1 0 0,0 0-1 0 0,0 1 0 0 0,-2 8 642 0 0,-1-4-442 0 0,1-1 0 0 0,-1 0 0 0 0,0 0 0 0 0,-1 0 1 0 0,1 0-1 0 0,0 0 0 0 0,-1-1 0 0 0,-6 5 0 0 0,-14 15 591 0 0,13-8-88 0 0,10-14-357 0 0,-6 8 417 0 0,-17 33-367 0 0,-28 44 69 0 0,16-35-207 0 0,-91 136-588 0 0,123-180 148 0 0,0 0 0 0 0,-6 15 0 0 0,10-20-56 0 0,2-2-626 0 0,23-4-1023 0 0,-7-1-2670 0 0,1-4-1487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3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75 164 8751 0 0,'-2'0'674'0'0,"-5"-1"-308"0"0,-1 0 0 0 0,1 1 0 0 0,-14 0 1 0 0,-8 5 8284 0 0,42-5-7697 0 0,163-9 1042 0 0,135-31-1044 0 0,68-8-259 0 0,-310 43-1465 0 0,0-3 0 0 0,-1-4 0 0 0,80-24-1 0 0,-121 27-947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3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1 11975 0 0,'0'0'1083'0'0,"-2"0"-891"0"0,-3 3 209 0 0,0 0 0 0 0,0 0 0 0 0,0 1 0 0 0,0-1 0 0 0,1 1 0 0 0,-1 0 0 0 0,1 0 0 0 0,0 1 0 0 0,-5 6 0 0 0,-4 7 245 0 0,-13 24 1 0 0,-86 187-348 0 0,15 6-256 0 0,76-183-51 0 0,-1 3-44 0 0,-3-1 0 0 0,-2-1 0 0 0,-2-1-1 0 0,-2-2 1 0 0,-56 67 0 0 0,73-101 66 0 0,-1 0-1 0 0,-1-1 1 0 0,0-1 0 0 0,-1-1-1 0 0,-1 0 1 0 0,-36 20 0 0 0,50-31 44 0 0,1-1 0 0 0,0 1-1 0 0,-1-1 1 0 0,0 0 0 0 0,1 0 0 0 0,-8 1 0 0 0,10-2-48 0 0,1 0 1 0 0,-1 0 0 0 0,0 0 0 0 0,1 0-1 0 0,-1-1 1 0 0,0 1 0 0 0,1 0-1 0 0,-1 0 1 0 0,1 0 0 0 0,-1 0 0 0 0,0-1-1 0 0,1 1 1 0 0,-1 0 0 0 0,1-1 0 0 0,-1 1-1 0 0,1 0 1 0 0,-1-1 0 0 0,1 1 0 0 0,-1-1-1 0 0,0 0-3 0 0,1 0 0 0 0,0 0 0 0 0,-1 0 0 0 0,1 1 0 0 0,0-1 0 0 0,-1 0 0 0 0,1 0 0 0 0,0 0 0 0 0,0 0 0 0 0,0 0 0 0 0,0 0 0 0 0,0 0 0 0 0,0 0 0 0 0,0 0 0 0 0,0 0 0 0 0,0 0 0 0 0,1 0 0 0 0,1-6-16 0 0,0 1 0 0 0,0-1 0 0 0,0 1 1 0 0,1 0-1 0 0,0 0 0 0 0,1 0 0 0 0,-1 1 0 0 0,5-6 0 0 0,36-40-195 0 0,-44 51 204 0 0,22-22-66 0 0,1 2 0 0 0,0 0 0 0 0,28-17-1 0 0,82-44-89 0 0,-110 67 131 0 0,-10 7 70 0 0,-1 0 1 0 0,1 1 0 0 0,0 1 0 0 0,0 0-1 0 0,1 1 1 0 0,-1 0 0 0 0,28-4 0 0 0,-36 8 40 0 0,0-1-1 0 0,0 1 1 0 0,0 0 0 0 0,-1 0 0 0 0,1 1 0 0 0,0 0-1 0 0,0 0 1 0 0,-1 0 0 0 0,1 0 0 0 0,0 0-1 0 0,-1 1 1 0 0,1 0 0 0 0,-1 0 0 0 0,0 0 0 0 0,0 1-1 0 0,0 0 1 0 0,0-1 0 0 0,0 1 0 0 0,0 1 0 0 0,-1-1-1 0 0,1 0 1 0 0,-1 1 0 0 0,0 0 0 0 0,0 0 0 0 0,-1 0-1 0 0,5 7 1 0 0,-3-2 0 0 0,0 0 0 0 0,-1 0-1 0 0,0 1 1 0 0,0-1 0 0 0,-1 1 0 0 0,-1 0-1 0 0,1 0 1 0 0,-2 0 0 0 0,1 0 0 0 0,-1 0 0 0 0,-1 0-1 0 0,-2 16 1 0 0,0-10-96 0 0,-1-1 0 0 0,0 1 0 0 0,-1-1 1 0 0,-1 0-1 0 0,0 0 0 0 0,-1-1 0 0 0,-9 16 0 0 0,-18 27-2470 0 0,26-46 628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3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232 251 15407 0 0,'0'0'704'0'0,"-1"2"-14"0"0,1-2-576 0 0,-16 14-210 0 0,15-13 322 0 0,0 0 0 0 0,0 0-1 0 0,0 0 1 0 0,0 0-1 0 0,0 0 1 0 0,0 0 0 0 0,1 1-1 0 0,-1-1 1 0 0,0 0-1 0 0,1 1 1 0 0,-1-1 0 0 0,1 0-1 0 0,-1 3 1 0 0,1-3-171 0 0,0 0 0 0 0,0 0 1 0 0,0 0-1 0 0,1 0 0 0 0,-1 0 1 0 0,0 0-1 0 0,1 0 0 0 0,-1 0 0 0 0,1 0 1 0 0,-1 0-1 0 0,1 0 0 0 0,-1 0 1 0 0,1 0-1 0 0,0-1 0 0 0,-1 1 0 0 0,1 0 1 0 0,0 0-1 0 0,0 0 0 0 0,0-1 1 0 0,-1 1-1 0 0,1-1 0 0 0,0 1 1 0 0,0 0-1 0 0,0-1 0 0 0,0 0 0 0 0,0 1 1 0 0,0-1-1 0 0,0 1 0 0 0,0-1 1 0 0,0 0-1 0 0,2 0 0 0 0,1 1 16 0 0,-1-1-1 0 0,1 1 1 0 0,-1-1-1 0 0,1 0 1 0 0,-1 0-1 0 0,1-1 1 0 0,0 1-1 0 0,3-2 1 0 0,10-3 28 0 0,-1-1 1 0 0,0-1-1 0 0,22-13 1 0 0,43-32 272 0 0,-61 39-349 0 0,-6 4-64 0 0,0-1 1 0 0,-1 0-1 0 0,-1-1 0 0 0,0-1 0 0 0,0 1 0 0 0,-1-2 1 0 0,-1 0-1 0 0,0 0 0 0 0,15-27 0 0 0,-24 38-29 0 0,0-1 0 0 0,0 0 1 0 0,0 0-1 0 0,0 1 0 0 0,-1-1 0 0 0,1 0 0 0 0,-1 0 0 0 0,1 0 1 0 0,-1 0-1 0 0,0 0 0 0 0,0 0 0 0 0,-1 0 0 0 0,0-4 0 0 0,1 6 28 0 0,0 0 0 0 0,-1 0 0 0 0,1 0 0 0 0,-1 0 0 0 0,1 0 0 0 0,-1 0 0 0 0,0 0 0 0 0,1 0 0 0 0,-1 1 0 0 0,0-1-1 0 0,1 0 1 0 0,-1 0 0 0 0,0 0 0 0 0,0 1 0 0 0,0-1 0 0 0,0 1 0 0 0,0-1 0 0 0,0 0 0 0 0,0 1 0 0 0,0-1 0 0 0,0 1 0 0 0,0 0 0 0 0,0-1-1 0 0,0 1 1 0 0,0 0 0 0 0,0 0 0 0 0,0 0 0 0 0,-1 0 0 0 0,1 0 0 0 0,0 0 0 0 0,0 0 0 0 0,0 0 0 0 0,0 0 0 0 0,0 0 0 0 0,0 1 0 0 0,-2 0 0 0 0,-8 1-116 0 0,0 1 1 0 0,1 1 0 0 0,0 0 0 0 0,0 1 0 0 0,0 0 0 0 0,0 0 0 0 0,-11 8-1 0 0,-58 53-124 0 0,45-36 160 0 0,-30 24 88 0 0,-94 87 478 0 0,141-123-308 0 0,0 1 1 0 0,2 0-1 0 0,0 1 0 0 0,1 1 1 0 0,1 0-1 0 0,-14 32 0 0 0,25-50-82 0 0,1 0-1 0 0,0 1 1 0 0,0-1-1 0 0,0 1 0 0 0,0-1 1 0 0,0 1-1 0 0,1-1 1 0 0,0 1-1 0 0,-1-1 1 0 0,1 1-1 0 0,1-1 0 0 0,-1 1 1 0 0,0 0-1 0 0,1-1 1 0 0,2 7-1 0 0,-2-7 2 0 0,1 0 1 0 0,-1 0-1 0 0,1-1 0 0 0,0 1 0 0 0,-1-1 0 0 0,2 1 1 0 0,-1-1-1 0 0,0 0 0 0 0,0 0 0 0 0,1 0 1 0 0,-1 0-1 0 0,1 0 0 0 0,-1-1 0 0 0,1 1 0 0 0,0-1 1 0 0,0 1-1 0 0,-1-1 0 0 0,6 1 0 0 0,4 1 32 0 0,0 0 1 0 0,1-1-1 0 0,-1 0 0 0 0,1-1 0 0 0,0 0 0 0 0,-1-1 1 0 0,24-3-1 0 0,-4-2-329 0 0,58-17 1 0 0,136-60-3486 0 0,-202 73 2655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3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87 201 7487 0 0,'0'0'675'0'0,"0"2"-555"0"0,-3 10 785 0 0,0-1 0 0 0,-1 0 0 0 0,0 0 0 0 0,-1 0 0 0 0,-6 11 0 0 0,-10 22 470 0 0,11-20-858 0 0,5-12-354 0 0,0 1 0 0 0,1 0 1 0 0,0 0-1 0 0,-3 18 1 0 0,23-44-98 0 0,1-8-34 0 0,0-2-1 0 0,24-44 1 0 0,-27 43-8 0 0,0 0 1 0 0,1 2-1 0 0,20-22 0 0 0,-18 25 103 0 0,1 2-1 0 0,1 0 0 0 0,27-19 1 0 0,-33 27-33 0 0,1 1-1 0 0,-1 1 1 0 0,1 0 0 0 0,1 1-1 0 0,-1 0 1 0 0,25-5 0 0 0,26-7 674 0 0,-39 10-122 0 0,37-7 0 0 0,-58 14-560 0 0,15-2 491 0 0,34-1 1 0 0,-48 4-511 0 0,0 0-1 0 0,0 1 1 0 0,0-1 0 0 0,0 1 0 0 0,0 1 0 0 0,-1-1-1 0 0,1 1 1 0 0,-1 0 0 0 0,1 0 0 0 0,6 4 0 0 0,-9-4-60 0 0,0-1 0 0 0,-1 1 1 0 0,0 0-1 0 0,1 0 0 0 0,-1 0 1 0 0,0 0-1 0 0,0 1 0 0 0,0-1 1 0 0,0 0-1 0 0,-1 1 0 0 0,1-1 1 0 0,-1 1-1 0 0,1 0 0 0 0,1 5 1 0 0,-2-4-5 0 0,0 1 1 0 0,0-1 0 0 0,-1 1 0 0 0,1 0 0 0 0,-1-1 0 0 0,0 1 0 0 0,0 0 0 0 0,-2 8 0 0 0,0-2 13 0 0,-1 0 0 0 0,0 1 0 0 0,-1-1 0 0 0,-1-1 0 0 0,1 1 0 0 0,-12 17-1 0 0,-20 24-106 0 0,-72 78 0 0 0,85-103 99 0 0,10-13-777 0 0,-18 29 1 0 0,30-41-176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17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13 14511 0 0,'-12'-9'640'0'0,"5"7"136"0"0,-4 1-616 0 0,-1 1-160 0 0,-2 1 0 0 0,-1 3 0 0 0,1 0 160 0 0,4-1 0 0 0,1 2 0 0 0,0 1 0 0 0,0 1-160 0 0,4 2 0 0 0,3 1-4480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3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85 165 3679 0 0,'0'0'167'0'0,"2"-1"-7"0"0,16-19 12877 0 0,-18 19-12911 0 0,0 1 0 0 0,0 0 0 0 0,1 0 0 0 0,-1-1 0 0 0,0 1 0 0 0,0 0 0 0 0,0-1 0 0 0,0 1 0 0 0,1 0 0 0 0,-1 0 0 0 0,0-1 0 0 0,0 1 0 0 0,1 0 0 0 0,-1 0 0 0 0,0-1 0 0 0,0 1 0 0 0,1 0 0 0 0,-1 0 0 0 0,0 0 0 0 0,1 0 0 0 0,-1-1 0 0 0,0 1 0 0 0,0 0 0 0 0,1 0 0 0 0,-1 0 0 0 0,2 3-91 0 0,-1 0 1 0 0,0-1-1 0 0,0 1 0 0 0,0 0 1 0 0,0 0-1 0 0,-1 0 0 0 0,1 0 1 0 0,-1 0-1 0 0,0 0 0 0 0,0 0 0 0 0,0 0 1 0 0,0 0-1 0 0,0 0 0 0 0,-1 0 1 0 0,1 0-1 0 0,-3 5 0 0 0,-1 6 68 0 0,-2-1-1 0 0,-8 18 0 0 0,3-9 23 0 0,8-14-100 0 0,-42 100 173 0 0,36-84-112 0 0,2 0-1 0 0,-8 42 1 0 0,15-58 21 0 0,-1 1 0 0 0,2-1-1 0 0,-1 0 1 0 0,3 16-1 0 0,-2-22-55 0 0,-1-1 0 0 0,1 1 0 0 0,-1-1-1 0 0,1 1 1 0 0,0-1 0 0 0,0 0-1 0 0,0 1 1 0 0,0-1 0 0 0,0 0-1 0 0,0 1 1 0 0,0-1 0 0 0,0 0-1 0 0,0 0 1 0 0,0 0 0 0 0,1 0-1 0 0,1 1 1 0 0,-1 0 18 0 0,1-1-1 0 0,1 1 1 0 0,-1-1 0 0 0,0 1-1 0 0,7 1 1 0 0,-1-2-3 0 0,0 0 0 0 0,0 0 0 0 0,0-1 0 0 0,0 0 0 0 0,0-1 0 0 0,0 0 0 0 0,0-1-1 0 0,0 1 1 0 0,0-2 0 0 0,-1 1 0 0 0,16-7 0 0 0,-1-2-36 0 0,0-1 0 0 0,-1 0 0 0 0,20-16-1 0 0,-8 4-3 0 0,-2-1 0 0 0,-1-2 0 0 0,-1-1 0 0 0,-2-1-1 0 0,0-1 1 0 0,-3-2 0 0 0,0-1 0 0 0,24-42-1 0 0,-13 8-1304 0 0,28-76 0 0 0,-63 141 800 0 0,-5 15-3225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3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0 12439 0 0,'0'0'1502'0'0,"-1"2"-377"0"0,-1 2-554 0 0,-20 40 3403 0 0,-18 21-2714 0 0,-46 80-5 0 0,27-42-963 0 0,-37 55-145 0 0,-34 55-810 0 0,118-196-87 0 0,0 1-1 0 0,-24 24 1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3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17999 0 0,'0'0'1803'0'0,"-1"3"-1654"0"0,-3 11-8 0 0,0 1-1 0 0,-2-1 1 0 0,0 0-1 0 0,0 0 1 0 0,-14 19-1 0 0,-49 65 514 0 0,50-73-519 0 0,-103 136 39 0 0,-73 100 700 0 0,162-215-547 0 0,3-5 234 0 0,-26 46 1 0 0,49-74-449 0 0,0 2 1 0 0,0-1-1 0 0,2 1 1 0 0,0 0-1 0 0,0 0 1 0 0,1 0-1 0 0,-2 26 0 0 0,6-31-102 0 0,1-1-176 0 0,-1-8-693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4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196 330 3679 0 0,'0'0'284'0'0,"1"1"-186"0"0,0 0 311 0 0,1 1 0 0 0,0-1 0 0 0,-1 1 0 0 0,1-1 0 0 0,0 0 0 0 0,0 0 0 0 0,0 0 0 0 0,0 0 0 0 0,0 0 0 0 0,0 0 0 0 0,0-1 0 0 0,0 1 0 0 0,4 0-1 0 0,-2 0 808 0 0,20 1 6247 0 0,-25 0-7225 0 0,-1 1-190 0 0,0-1-1 0 0,0 1 0 0 0,0-1 1 0 0,0 0-1 0 0,0 1 1 0 0,-1-1-1 0 0,1 0 1 0 0,-1-1-1 0 0,1 1 0 0 0,-1 0 1 0 0,-4 1-1 0 0,-38 16 124 0 0,29-13-137 0 0,4-1-41 0 0,0-1 0 0 0,-1 0 1 0 0,-21 3-1 0 0,31-6 4 0 0,-1 0 1 0 0,1-1 0 0 0,-1 0-1 0 0,0 0 1 0 0,1 0 0 0 0,-1 0-1 0 0,0 0 1 0 0,1-1 0 0 0,-1 0-1 0 0,1 0 1 0 0,-1 0-1 0 0,1 0 1 0 0,-1 0 0 0 0,1-1-1 0 0,0 1 1 0 0,-1-1 0 0 0,-4-4-1 0 0,6 4 14 0 0,0-1-1 0 0,0 0 1 0 0,0 0-1 0 0,0 1 1 0 0,0-1-1 0 0,1-1 1 0 0,-1 1-1 0 0,1 0 1 0 0,0 0-1 0 0,0 0 1 0 0,0-1-1 0 0,0 1 1 0 0,1 0-1 0 0,-1-1 1 0 0,1-3-1 0 0,0-3 48 0 0,0-1 0 0 0,0 1 0 0 0,5-19 0 0 0,5-15-1 0 0,2 0-1 0 0,32-74 1 0 0,-41 109-156 0 0,2 1 1 0 0,-1-1 0 0 0,1 1 0 0 0,0 0-1 0 0,1 0 1 0 0,7-7 0 0 0,-11 12 72 0 0,-1 1 1 0 0,2 0-1 0 0,-1 1 0 0 0,0-1 1 0 0,0 0-1 0 0,1 1 0 0 0,-1-1 1 0 0,0 1-1 0 0,1-1 0 0 0,0 1 1 0 0,-1 0-1 0 0,1 0 0 0 0,0 1 1 0 0,-1-1-1 0 0,1 0 0 0 0,0 1 1 0 0,0 0-1 0 0,0-1 0 0 0,-1 1 1 0 0,1 0-1 0 0,0 1 0 0 0,0-1 1 0 0,0 0-1 0 0,4 2 0 0 0,72 26 7 0 0,-53-17 7 0 0,0-2-1 0 0,1-1 1 0 0,0 0 0 0 0,34 3 0 0 0,-34-10 162 0 0,-1-1 0 0 0,50-7 0 0 0,-8 1 938 0 0,-66 6-1020 0 0,0 0 1 0 0,0 0 0 0 0,1 0-1 0 0,-1 0 1 0 0,0 0 0 0 0,0 1-1 0 0,0-1 1 0 0,0 0 0 0 0,0 1-1 0 0,-1 0 1 0 0,1 0 0 0 0,0-1-1 0 0,0 1 1 0 0,0 0 0 0 0,0 0-1 0 0,-1 1 1 0 0,4 1 0 0 0,-4-1-52 0 0,0-1 1 0 0,0 0 0 0 0,0 1 0 0 0,-1-1-1 0 0,1 1 1 0 0,0-1 0 0 0,-1 1 0 0 0,1-1 0 0 0,-1 1-1 0 0,1 0 1 0 0,-1-1 0 0 0,0 1 0 0 0,0-1-1 0 0,0 1 1 0 0,0 0 0 0 0,0-1 0 0 0,0 1 0 0 0,0 0-1 0 0,0-1 1 0 0,-1 1 0 0 0,1-1 0 0 0,0 1-1 0 0,-2 2 1 0 0,-3 9 57 0 0,-1 0-1 0 0,-1 0 0 0 0,-11 16 1 0 0,8-13 26 0 0,3-6-75 0 0,0 0 0 0 0,-1-1 0 0 0,0 0 0 0 0,0-1 0 0 0,-12 10 0 0 0,-50 33 91 0 0,21-21-809 0 0,-1-1 0 0 0,-2-3-1 0 0,-60 22 1 0 0,104-45 529 0 0,-8 3-293 0 0,-27 6 0 0 0,39-11 420 0 0,-1 0 1 0 0,1-1 0 0 0,0 1 0 0 0,0-1-1 0 0,-1 0 1 0 0,1 0 0 0 0,0 0-1 0 0,0-1 1 0 0,-1 0 0 0 0,1 0 0 0 0,-8-2-1 0 0,10 2-146 0 0,0-1 0 0 0,-1 1-1 0 0,1-1 1 0 0,0 1-1 0 0,0-1 1 0 0,0 0 0 0 0,0 0-1 0 0,0 0 1 0 0,0 0 0 0 0,1 0-1 0 0,-1 0 1 0 0,0-1 0 0 0,1 1-1 0 0,0 0 1 0 0,0-1 0 0 0,-2-4-1 0 0,-1-7-5353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4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34 10591 0 0,'4'-10'187'0'0,"-3"7"-76"0"0,0 0 0 0 0,0 0 0 0 0,0 0 0 0 0,0 1 0 0 0,1-1 0 0 0,2-3 0 0 0,-23 9 2844 0 0,3 5-2224 0 0,0 0-1 0 0,1 2 1 0 0,0 0 0 0 0,0 0 0 0 0,-18 19-1 0 0,13-9-590 0 0,0 1-1 0 0,-27 40 1 0 0,-77 152 33 0 0,90-150-110 0 0,-122 243-53 0 0,136-268 112 0 0,-2-1-1 0 0,-1-1 1 0 0,-1-2 0 0 0,-41 45-1 0 0,-36 36 202 0 0,93-105-317 0 0,0 0 0 0 0,0 0 0 0 0,1 1-1 0 0,0 0 1 0 0,1 1 0 0 0,-5 14 0 0 0,10-25-72 0 0,20 10-748 0 0,-15-11 497 0 0,0 0 1 0 0,0 0-1 0 0,-1 0 0 0 0,1-1 0 0 0,0 1 1 0 0,7-3-1 0 0,12-4-6014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4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40 5983 0 0,'0'0'464'0'0,"8"-4"2055"0"0,6-7 2048 0 0,-8 7-3095 0 0,0 0 0 0 0,0 0 0 0 0,0 0 0 0 0,13-4 2643 0 0,-14 35-3508 0 0,-7-18-567 0 0,0 1 0 0 0,-1 0-1 0 0,0-1 1 0 0,0 1 0 0 0,-1-1-1 0 0,-1 0 1 0 0,1 0 0 0 0,-10 13 0 0 0,0 1-43 0 0,4-7-329 0 0,-20 25 1 0 0,14-20-2583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4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8 16703 0 0,'0'0'1512'0'0,"-7"-4"-1216"0"0,4 3-255 0 0,0 0 0 0 0,0 0-1 0 0,0 1 1 0 0,0 0 0 0 0,0-1-1 0 0,0 1 1 0 0,0 0 0 0 0,1 0-1 0 0,-1 1 1 0 0,0-1 0 0 0,0 1-1 0 0,-6 1 1 0 0,-35 14 760 0 0,33-11-685 0 0,-19 8-11 0 0,1 2 1 0 0,1 1 0 0 0,-40 29-1 0 0,-71 68-1383 0 0,111-84 178 0 0,27-27 697 0 0,12 3-2042 0 0,40 12 3048 0 0,-40-14-361 0 0,0 0 1 0 0,-1 0-1 0 0,0 1 0 0 0,1 1 1 0 0,17 11-1 0 0,67 50 1131 0 0,-87-60-1199 0 0,0 0-1 0 0,-1 0 1 0 0,13 13-1 0 0,-18-16-80 0 0,1 0-1 0 0,-1 1 1 0 0,0-1-1 0 0,0 0 1 0 0,0 1-1 0 0,0 0 1 0 0,0 0-1 0 0,-1-1 1 0 0,0 1 0 0 0,2 8-1 0 0,-3-10-61 0 0,0-1 0 0 0,-1 0 0 0 0,1 1 0 0 0,0-1 0 0 0,-1 1 0 0 0,1-1 0 0 0,-1 0 0 0 0,0 0-1 0 0,1 1 1 0 0,-1-1 0 0 0,0 0 0 0 0,0 0 0 0 0,0 0 0 0 0,0 0 0 0 0,-1 2 0 0 0,0-1 34 0 0,-1 2 9 0 0,-1-1-1 0 0,0 1 1 0 0,0-1-1 0 0,-1 0 0 0 0,1 0 1 0 0,-1-1-1 0 0,1 1 1 0 0,-7 2-1 0 0,-41 12 349 0 0,3-6-602 0 0,0-2 0 0 0,0-2 1 0 0,-1-2-1 0 0,-88-4 0 0 0,137-1 89 0 0,-45-3-119 0 0,23-2-1258 0 0,3-3-3981 0 0,10-1-509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4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87 11055 0 0,'16'-22'840'0'0,"9"-16"-466"0"0,-10 12 5855 0 0,-22 36-5326 0 0,-52 88-290 0 0,-10 0-321 0 0,-60 92 329 0 0,-18 85-365 0 0,-61 118-128 0 0,190-364-1116 0 0,-1-1 0 0 0,-1-1 0 0 0,-2 0-1 0 0,0-2 1 0 0,-2-1 0 0 0,-29 24 0 0 0,44-40-5215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4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114 165 12439 0 0,'-8'1'260'0'0,"1"-1"0"0"0,0 1 0 0 0,0 0-1 0 0,0 0 1 0 0,0 1 0 0 0,0-1 0 0 0,0 2 0 0 0,-10 4-1 0 0,12-5 492 0 0,1 1 0 0 0,0-1 0 0 0,0 1-1 0 0,0 0 1 0 0,0 1 0 0 0,0-1-1 0 0,-7 9 2004 0 0,25-7-2021 0 0,4-1-520 0 0,0-2-1 0 0,0 0 1 0 0,0-1-1 0 0,0-1 1 0 0,0 0 0 0 0,26-4-1 0 0,-5-3 34 0 0,71-22 0 0 0,-52 12-130 0 0,572-126 815 0 0,-601 137-1064 0 0,93-15-1934 0 0,-106 21-385 0 0,-4 3-5579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4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153 440 6447 0 0,'-1'0'4100'0'0,"0"1"-3291"0"0,-1-1-1 0 0,1 0 0 0 0,-1 1 0 0 0,1-1 0 0 0,-1 0 0 0 0,1 0 1 0 0,-1 0-1 0 0,1 0 0 0 0,-1 0 0 0 0,1 0 0 0 0,-3-1 1 0 0,-20-8 2813 0 0,13 3-3036 0 0,-19-15-1 0 0,23 17-405 0 0,1-2 1 0 0,-1 1-1 0 0,1-1 1 0 0,0 0-1 0 0,0 0 0 0 0,1-1 1 0 0,-5-7-1 0 0,8 10-152 0 0,0 0-1 0 0,0 0 1 0 0,0 0-1 0 0,1 0 1 0 0,0-1-1 0 0,0 1 0 0 0,0 0 1 0 0,0-1-1 0 0,1 1 1 0 0,-1-1-1 0 0,1 1 1 0 0,1-1-1 0 0,-1 1 1 0 0,0 0-1 0 0,3-7 1 0 0,-1 2-20 0 0,1 0 0 0 0,0 0-1 0 0,0 1 1 0 0,1 0 0 0 0,0-1 0 0 0,1 1 0 0 0,6-8 0 0 0,42-50-75 0 0,-47 60 51 0 0,7-7-72 0 0,1 0 0 0 0,0 1 1 0 0,0 1-1 0 0,1 0 0 0 0,1 1 1 0 0,-1 1-1 0 0,2 1 0 0 0,-1 0 1 0 0,1 1-1 0 0,0 0 0 0 0,1 2 0 0 0,23-5 1 0 0,-31 8-48 0 0,0 1 0 0 0,0 0-1 0 0,0 1 1 0 0,0 0 0 0 0,1 1 0 0 0,-1 0 0 0 0,-1 1 0 0 0,12 3 0 0 0,11 5-2712 0 0,-1 5-3463 0 0,-13-4-344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2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128 111 11519 0 0,'-19'-2'557'0'0,"1"0"-1"0"0,-1 2 0 0 0,-34 4 1 0 0,44-4-532 0 0,-1 2 4243 0 0,19-1-1504 0 0,54-1-1533 0 0,1-2 0 0 0,88-15 0 0 0,-96 9-830 0 0,101-14 202 0 0,48-5-96 0 0,-60 5-308 0 0,-52 7-254 0 0,-91 15-400 0 0,-12 0-7545 0 0,-6 3 376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1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22 14479 0 0,'0'0'663'0'0,"0"-1"-12"0"0,1-5-415 0 0,0 0-151 0 0,-1 5 610 0 0,-1 0-656 0 0,1 1 1 0 0,0-1 0 0 0,0 1 0 0 0,-1 0 0 0 0,1-1 0 0 0,0 1 0 0 0,0 0 0 0 0,-1-1-1 0 0,1 1 1 0 0,0 0 0 0 0,-1-1 0 0 0,1 1 0 0 0,-1 0 0 0 0,1 0 0 0 0,0-1 0 0 0,-1 1 0 0 0,1 0-1 0 0,-1 0 1 0 0,1 0 0 0 0,0 0 0 0 0,-1 0 0 0 0,1-1 0 0 0,-1 1 0 0 0,1 0 0 0 0,-1 0-1 0 0,-14 0 53 0 0,14 0-80 0 0,-6 0-11 0 0,0 2 0 0 0,-1-1 0 0 0,1 1 0 0 0,0 0 0 0 0,0 1 0 0 0,0 0 0 0 0,0 0 0 0 0,0 0 0 0 0,-11 9 0 0 0,-13 5-1 0 0,-232 112 0 0 0,255-126 10 0 0,1 1-1 0 0,1 0 0 0 0,-1 0 1 0 0,0 0-1 0 0,1 1 0 0 0,0 0 1 0 0,-6 6-1 0 0,12-10-6 0 0,-1-1-1 0 0,0 1 1 0 0,1 0-1 0 0,-1-1 1 0 0,1 1 0 0 0,0-1-1 0 0,-1 1 1 0 0,1 0-1 0 0,-1-1 1 0 0,1 1 0 0 0,0 0-1 0 0,0-1 1 0 0,-1 1 0 0 0,1 0-1 0 0,0 0 1 0 0,0-1-1 0 0,0 1 1 0 0,0 0 0 0 0,0 0-1 0 0,0-1 1 0 0,0 1-1 0 0,0 0 1 0 0,0 0 0 0 0,0 0-1 0 0,0-1 1 0 0,0 1 0 0 0,0 0-1 0 0,1-1 1 0 0,-1 1-1 0 0,0 0 1 0 0,1 0 0 0 0,-1-1-1 0 0,0 1 1 0 0,1 0-1 0 0,0 1 14 0 0,1 0-15 0 0,-1 0 0 0 0,1 1 0 0 0,0-1 0 0 0,-1 0 0 0 0,1 0 0 0 0,0 0 0 0 0,0-1 0 0 0,0 1 0 0 0,1 0 0 0 0,3 2 0 0 0,27 13-3 0 0,-23-12 3 0 0,20 8 23 0 0,0-2 0 0 0,58 14 0 0 0,-33-10-44 0 0,-31-9 5 0 0,51 18-53 0 0,-68-21 63 0 0,1 0 0 0 0,-1 1 0 0 0,0 0 0 0 0,0 0 0 0 0,0 0-1 0 0,0 1 1 0 0,7 7 0 0 0,-13-10 11 0 0,1-1 0 0 0,-1 1 0 0 0,1 0 0 0 0,-1-1 0 0 0,0 1-1 0 0,1 0 1 0 0,-1 0 0 0 0,0 0 0 0 0,-1 0 0 0 0,1 0 0 0 0,0 0 0 0 0,0 0-1 0 0,-1 0 1 0 0,1 0 0 0 0,-1 0 0 0 0,0 0 0 0 0,0 0 0 0 0,1 1 0 0 0,-1-1 0 0 0,-1 0-1 0 0,1 0 1 0 0,0 0 0 0 0,0 0 0 0 0,-1 1 0 0 0,1-1 0 0 0,-1 0 0 0 0,0 0-1 0 0,0 0 1 0 0,0 0 0 0 0,0 0 0 0 0,0 0 0 0 0,0-1 0 0 0,0 1 0 0 0,-2 2 0 0 0,-2 1 16 0 0,1 0 0 0 0,-1 0 0 0 0,0-1 1 0 0,0 1-1 0 0,0-1 0 0 0,-1-1 1 0 0,1 1-1 0 0,-1-1 0 0 0,0 0 1 0 0,-6 3-1 0 0,-7 0 29 0 0,1 0-1 0 0,-1-2 1 0 0,0 0 0 0 0,0-1 0 0 0,-23 0-1 0 0,-99-5 45 0 0,85 0-51 0 0,42 1-64 0 0,-30 0-401 0 0,-46-8 0 0 0,88 9 125 0 0,-8-2 275 0 0,5-1-3791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4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97 694 4607 0 0,'0'0'17655'0'0,"0"2"-16818"0"0,3 2-649 0 0,-1 0-1 0 0,0 0 0 0 0,0 0 1 0 0,-1 0-1 0 0,0 0 1 0 0,1 1-1 0 0,-1-1 1 0 0,0 0-1 0 0,-1 1 0 0 0,1 5 1 0 0,-1-2-80 0 0,-1 0 1 0 0,0 1-1 0 0,0-1 1 0 0,-5 15-1 0 0,-1-4-67 0 0,0-1 0 0 0,-2 0 0 0 0,0 0 0 0 0,-20 30 0 0 0,-3 3-442 0 0,30-49 207 0 0,1 0-1 0 0,0 0 0 0 0,0 0 1 0 0,0 0-1 0 0,0 0 1 0 0,0 0-1 0 0,1 0 1 0 0,-1 1-1 0 0,0-1 1 0 0,1 0-1 0 0,0 0 1 0 0,0 1-1 0 0,-1-1 1 0 0,1 0-1 0 0,1 0 0 0 0,-1 1 1 0 0,0-1-1 0 0,0 0 1 0 0,1 0-1 0 0,-1 1 1 0 0,2 2-1 0 0</inkml:trace>
  <inkml:trace contextRef="#ctx0" brushRef="#br0" timeOffset="1">1041 1 8287 0 0,'2'0'9262'0'0,"-2"7"-7646"0"0,-1 12-2112 0 0,-7 11 1072 0 0,-1 0 1 0 0,-1 0-1 0 0,-17 31 1 0 0,8-17-234 0 0,-96 241 878 0 0,46-123-1074 0 0,45-108-93 0 0,-1-3-58 0 0,-3-2 0 0 0,-2 0-1 0 0,-62 77 1 0 0,63-92-2287 0 0,10-14-2951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4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23 227 7631 0 0,'2'-2'348'0'0,"27"-25"388"0"0,63-45 0 0 0,42-16 1102 0 0,-122 81-1629 0 0,-5 3 128 0 0,1-1-1 0 0,0 1 1 0 0,0 1-1 0 0,0-1 1 0 0,15-3-1 0 0,-18 6-91 0 0,-1 0-1 0 0,1 1 1 0 0,0-1-1 0 0,0 1 1 0 0,0 0-1 0 0,0 0 1 0 0,0 1-1 0 0,0-1 1 0 0,0 1-1 0 0,0 0 1 0 0,7 3-1 0 0,4 2 154 0 0,0 1-1 0 0,0 1 1 0 0,-1 0-1 0 0,-1 1 1 0 0,1 0-1 0 0,-1 2 1 0 0,12 11-1 0 0,-16-14-161 0 0,0 1 0 0 0,-1 0 0 0 0,-1 1 0 0 0,0 0 0 0 0,0 1 0 0 0,-1-1 0 0 0,11 21 0 0 0,-17-28-135 0 0,0 1 0 0 0,0-1-1 0 0,0 1 1 0 0,0-1 0 0 0,-1 1 0 0 0,0 0 0 0 0,1-1-1 0 0,-1 1 1 0 0,0 0 0 0 0,-1-1 0 0 0,1 1-1 0 0,-1-1 1 0 0,1 1 0 0 0,-1-1 0 0 0,0 1-1 0 0,-1-1 1 0 0,1 1 0 0 0,0-1 0 0 0,-1 0-1 0 0,0 1 1 0 0,-3 3 0 0 0,-4 6 131 0 0,-1 0 0 0 0,-1-1-1 0 0,-17 16 1 0 0,8-10-213 0 0,-1-1 1 0 0,0-1-1 0 0,-36 20 0 0 0,17-15-68 0 0,-53 21 0 0 0,76-36 13 0 0,0 0 1 0 0,0-1-1 0 0,0-1 1 0 0,0-1-1 0 0,-1-1 1 0 0,-21 1-1 0 0,28-3 28 0 0,1 0-1 0 0,0-1 0 0 0,-1 0 1 0 0,1-1-1 0 0,0 0 1 0 0,0 0-1 0 0,0-1 0 0 0,0-1 1 0 0,0 1-1 0 0,1-2 0 0 0,-18-10 1 0 0,25 14-3 0 0,-1-1 0 0 0,1 1 0 0 0,0-1 0 0 0,1 1 0 0 0,-1-1 0 0 0,0 0 0 0 0,0 0 0 0 0,1 0 0 0 0,-1 0 0 0 0,1 0 0 0 0,0-1 0 0 0,-1 1 0 0 0,1 0 0 0 0,0-1 0 0 0,0 1 0 0 0,1 0 0 0 0,-1-1 0 0 0,0 1 0 0 0,1-1 0 0 0,-1-3 0 0 0,1 2-137 0 0,1 1 0 0 0,-1 0-1 0 0,1-1 1 0 0,0 1 0 0 0,-1-1-1 0 0,2 1 1 0 0,-1 0-1 0 0,0 0 1 0 0,1-1 0 0 0,-1 1-1 0 0,1 0 1 0 0,0 0 0 0 0,0 1-1 0 0,4-6 1 0 0,15-14-1103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4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 10591 0 0,'7'-4'10615'0'0,"-5"6"-10509"0"0,-1 1 0 0 0,1-1 0 0 0,0 0 0 0 0,-1 0 1 0 0,1 1-1 0 0,-1-1 0 0 0,0 1 0 0 0,0-1 0 0 0,0 1 0 0 0,0-1 1 0 0,0 1-1 0 0,0 0 0 0 0,0 3 0 0 0,-1-1 11 0 0,0 1 1 0 0,0-1-1 0 0,0 0 1 0 0,0 0-1 0 0,-1 1 1 0 0,-2 7-1 0 0,-3 5 72 0 0,0 0 0 0 0,-19 34-1 0 0,20-41-136 0 0,-8 14-30 0 0,8-12 20 0 0,4-4-19 0 0,1-8-20 0 0,1-1 1 0 0,-1 1-1 0 0,0 0 0 0 0,0 0 1 0 0,1 0-1 0 0,-1-1 0 0 0,0 1 0 0 0,1 0 1 0 0,-1 0-1 0 0,1-1 0 0 0,-1 1 0 0 0,1-1 1 0 0,-1 1-1 0 0,1 0 0 0 0,0-1 1 0 0,-1 1-1 0 0,1-1 0 0 0,0 1 0 0 0,-1-1 1 0 0,2 1-1 0 0,15 6 79 0 0,-12-6-69 0 0,0-1 0 0 0,0 1 0 0 0,0-1 0 0 0,1 0 1 0 0,-1 0-1 0 0,0-1 0 0 0,0 0 0 0 0,0 0 0 0 0,0 0 0 0 0,10-3 0 0 0,3-4-134 0 0,28-14 0 0 0,-24 10-77 0 0,60-35-986 0 0,-59 33 661 0 0,-9 5 2 0 0,21-19 0 0 0,4-3 222 0 0,-38 31 583 0 0,-1 0-275 0 0,1 0 0 0 0,-1 0 0 0 0,1 0 0 0 0,0 0-1 0 0,-1 0 1 0 0,1 1 0 0 0,-1-1 0 0 0,1 0 0 0 0,-1 1 0 0 0,1-1 0 0 0,-1 0 0 0 0,0 1 0 0 0,1-1 0 0 0,-1 0 0 0 0,1 1-1 0 0,-1-1 1 0 0,0 1 0 0 0,1-1 0 0 0,-1 1 0 0 0,0-1 0 0 0,1 1 0 0 0,-1-1 0 0 0,0 1 0 0 0,0-1 0 0 0,1 1 0 0 0,-1-1 0 0 0,0 1-1 0 0,0-1 1 0 0,0 1 0 0 0,0-1 0 0 0,0 1 0 0 0,0 0 0 0 0,0 1 5 0 0,1 1 1 0 0,-1-1-1 0 0,0 0 1 0 0,0 0-1 0 0,-1 1 0 0 0,1-1 1 0 0,-1 3-1 0 0,-17 41 238 0 0,12-31-161 0 0,0 0 0 0 0,-6 26 0 0 0,11-36-80 0 0,0 0 1 0 0,0-1-1 0 0,1 1 1 0 0,0 0-1 0 0,0 0 1 0 0,0-1-1 0 0,0 1 1 0 0,1 0-1 0 0,0 0 1 0 0,0-1-1 0 0,0 1 1 0 0,1-1-1 0 0,2 7 0 0 0,-2-8 3 0 0,-1-1-1 0 0,1 0 0 0 0,-1 0 0 0 0,1 0 0 0 0,0 0 0 0 0,0 0 0 0 0,0-1 0 0 0,0 1 0 0 0,0-1 0 0 0,1 1 0 0 0,-1-1 0 0 0,0 0 0 0 0,1 1 0 0 0,-1-1 0 0 0,1-1 0 0 0,-1 1 0 0 0,1 0 0 0 0,-1 0 0 0 0,1-1 0 0 0,0 0 0 0 0,-1 1 0 0 0,5-1 0 0 0,4 0 6 0 0,0-1 0 0 0,0 0 1 0 0,0 0-1 0 0,12-4 0 0 0,16-6-1714 0 0,-17 5 653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4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17 12895 0 0,'-1'-16'7480'0'0,"-5"26"-7210"0"0,0 1 1 0 0,1 0-1 0 0,0 0 0 0 0,-5 16 1 0 0,0 1-103 0 0,-170 359 1432 0 0,142-319-1302 0 0,-75 100-1 0 0,-63 52-73 0 0,72-93-234 0 0,84-105-111 0 0,12-12-914 0 0,-16 22 1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4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 10591 0 0,'-4'0'236'0'0,"1"-1"-1"0"0,0 1 1 0 0,-1 0-1 0 0,1 0 1 0 0,0 0-1 0 0,-1 0 0 0 0,1 1 1 0 0,0-1-1 0 0,-1 1 1 0 0,1 0-1 0 0,-7 3 7866 0 0,12-4-7232 0 0,12 4-292 0 0,1-2-1 0 0,-1 0 1 0 0,1 0-1 0 0,0-1 1 0 0,-1-1-1 0 0,23-2 1 0 0,23 0-93 0 0,306 30 337 0 0,-211 0-4467 0 0,-135-23 1871 0 0,-4 0-65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4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32 482 4607 0 0,'0'0'20803'0'0,"6"11"-19439"0"0,-3-6-1393 0 0,-1 1 1 0 0,0-1 0 0 0,0 1-1 0 0,-1-1 1 0 0,0 1 0 0 0,0 0-1 0 0,0 0 1 0 0,-1 0 0 0 0,0 0-1 0 0,0 0 1 0 0,0-1 0 0 0,-1 1-1 0 0,1 0 1 0 0,-2 0 0 0 0,1 0-1 0 0,-1-1 1 0 0,1 1 0 0 0,-1-1-1 0 0,-6 11 1 0 0,-25 45-5700 0 0</inkml:trace>
  <inkml:trace contextRef="#ctx0" brushRef="#br0" timeOffset="1">659 1 11311 0 0,'0'0'1232'0'0,"-6"11"-1232"0"0,-1 1 0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4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5983 0 0,'0'0'13424'0'0,"0"2"-12850"0"0,1 3-480 0 0,-1 0 1 0 0,0-1 0 0 0,-1 1 0 0 0,1 0 0 0 0,-1 0 0 0 0,0 0 0 0 0,0-1 0 0 0,0 1-1 0 0,-1-1 1 0 0,0 1 0 0 0,1-1 0 0 0,-2 1 0 0 0,-2 4 0 0 0,-6 9 42 0 0,-23 27 0 0 0,31-41-106 0 0,-34 39 153 0 0,24-30-15 0 0,0 1 0 0 0,1 1 0 0 0,1 0 0 0 0,-12 23 0 0 0,23-37-121 0 0,1 0-1 0 0,0 1 0 0 0,0-1 1 0 0,-1 0-1 0 0,1 0 1 0 0,0 0-1 0 0,0 0 1 0 0,0 0-1 0 0,0 0 1 0 0,0 0-1 0 0,3 1 0 0 0,-2 0 0 0 0,1 0 0 0 0,0 0 0 0 0,1-1 0 0 0,-1 1 0 0 0,0-1 0 0 0,0 0 0 0 0,0 0-1 0 0,1 0 1 0 0,-1-1 0 0 0,1 1 0 0 0,5-1 0 0 0,41-2 169 0 0,-33 1-211 0 0,16-2 22 0 0,0-1-1 0 0,-1-2 0 0 0,0-1 0 0 0,49-18 0 0 0,-77 23-34 0 0,0 1 0 0 0,0-1 0 0 0,-1 0 0 0 0,1 0-1 0 0,0-1 1 0 0,-1 1 0 0 0,0-1 0 0 0,1 0 0 0 0,3-4 0 0 0,-6 6 0 0 0,0 0 1 0 0,0 0 0 0 0,0 0-1 0 0,-1 0 1 0 0,1 0-1 0 0,0 0 1 0 0,0 0 0 0 0,-1-1-1 0 0,1 1 1 0 0,-1 0-1 0 0,1 0 1 0 0,-1-1 0 0 0,1 1-1 0 0,-1 0 1 0 0,0-1-1 0 0,1 1 1 0 0,-1-1 0 0 0,0 1-1 0 0,0 0 1 0 0,0-3-1 0 0,-1 0-6 0 0,1-2-7 0 0,0 0-1 0 0,0 0 0 0 0,-1 0 0 0 0,0 0 1 0 0,-1 1-1 0 0,1-1 0 0 0,-4-7 0 0 0,-18-39-468 0 0,19 45 381 0 0,2 4-22 0 0,0 0-1 0 0,1 0 1 0 0,-2 0 0 0 0,1 0-1 0 0,0 0 1 0 0,-1 0 0 0 0,1 1-1 0 0,-1-1 1 0 0,0 1 0 0 0,0 0-1 0 0,0 0 1 0 0,0 0 0 0 0,0 0-1 0 0,0 0 1 0 0,-1 1-1 0 0,1-1 1 0 0,0 1 0 0 0,-1 0-1 0 0,1 0 1 0 0,-1 0 0 0 0,0 1-1 0 0,1-1 1 0 0,-1 1 0 0 0,0 0-1 0 0,1 0 1 0 0,-6 0 0 0 0,7 1-589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6:4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6911 0 0,'0'0'12730'0'0,"1"-2"-11501"0"0,0-1-1007 0 0,0 0 0 0 0,0 0 1 0 0,0 0-1 0 0,0 1 0 0 0,1-1 0 0 0,0 0 1 0 0,-1 1-1 0 0,1-1 0 0 0,0 1 0 0 0,0-1 1 0 0,3-1-1 0 0,30-26 348 0 0,-16 15-311 0 0,23-20 432 0 0,85-55 0 0 0,-100 75-684 0 0,-1 1 0 0 0,2 1 0 0 0,0 1 0 0 0,56-15 0 0 0,-62 21-163 0 0,-7 2 96 0 0,-1 0-1 0 0,1 1 1 0 0,0 1 0 0 0,0 0-1 0 0,0 1 1 0 0,19 1-1 0 0,-33 0 61 0 0,0 0-1 0 0,0 0 0 0 0,0 0 0 0 0,0 0 0 0 0,0 0 0 0 0,0 1 0 0 0,0-1 0 0 0,-1 0 0 0 0,1 1 0 0 0,0-1 0 0 0,0 1 1 0 0,0-1-1 0 0,-1 1 0 0 0,1-1 0 0 0,0 1 0 0 0,0-1 0 0 0,-1 1 0 0 0,1 0 0 0 0,0-1 0 0 0,-1 1 0 0 0,1 0 0 0 0,-1 0 0 0 0,1-1 1 0 0,-1 1-1 0 0,0 0 0 0 0,1 0 0 0 0,-1 0 0 0 0,0 0 0 0 0,1 0 0 0 0,-1-1 0 0 0,0 1 0 0 0,0 0 0 0 0,0 0 0 0 0,0 0 1 0 0,0 0-1 0 0,0 0 0 0 0,0 1 0 0 0,0 1-1 0 0,-1 0 0 0 0,1 0 0 0 0,-1 0 0 0 0,0 0 0 0 0,0 0 1 0 0,0 0-1 0 0,0 0 0 0 0,-1 0 0 0 0,-1 2 0 0 0,-4 7 44 0 0,0 1 0 0 0,-5 14 0 0 0,-2 3 29 0 0,10-20-49 0 0,-1-1 0 0 0,1 1 0 0 0,1 0-1 0 0,0 0 1 0 0,1 1 0 0 0,-1-1 0 0 0,2 1-1 0 0,0-1 1 0 0,0 1 0 0 0,1 18-1 0 0,1-22-10 0 0,0-1 0 0 0,0 1-1 0 0,1-1 1 0 0,0 1-1 0 0,0-1 1 0 0,0 0 0 0 0,1 0-1 0 0,0 0 1 0 0,0 0-1 0 0,0-1 1 0 0,1 1-1 0 0,0-1 1 0 0,0 0 0 0 0,0 0-1 0 0,1 0 1 0 0,0 0-1 0 0,0-1 1 0 0,8 6-1 0 0,0-2-265 0 0,0-1 0 0 0,1-1-1 0 0,0 0 1 0 0,0-1-1 0 0,22 5 1 0 0,-32-9-23 0 0,15 5-733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1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84 106 11487 0 0,'0'0'528'0'0,"-1"-1"-16"0"0,-15-7-304 0 0,-41-18 5436 0 0,56 25-5197 0 0,-7 1 3286 0 0,10 2-3672 0 0,1 1 1 0 0,-1 0-1 0 0,1-1 0 0 0,-1 0 0 0 0,1 1 0 0 0,0-1 0 0 0,0 0 1 0 0,0 0-1 0 0,0-1 0 0 0,0 1 0 0 0,1-1 0 0 0,-1 0 1 0 0,0 1-1 0 0,1-1 0 0 0,-1-1 0 0 0,1 1 0 0 0,-1 0 0 0 0,7-1 1 0 0,8 1 120 0 0,0 0 1 0 0,24-4 0 0 0,153-21 628 0 0,-53 5-509 0 0,24-1-197 0 0,68-8 93 0 0,0 19-93 0 0,-121 18-189 0 0,-51-4 24 0 0,25 8-1034 0 0,-59-7 257 0 0,29 9-2980 0 0,-42-13 1869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1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161 153 12007 0 0,'-2'0'547'0'0,"-4"0"-454"0"0,-147-8 9711 0 0,153 8-9710 0 0,15-5 865 0 0,20-4-944 0 0,25 2 425 0 0,0 3-1 0 0,82 4 1 0 0,-60 1-214 0 0,396-12 330 0 0,90-34-273 0 0,-54 7 245 0 0,-375 27-484 0 0,-55 3-24 0 0,-13 2 44 0 0,-68 6-114 0 0,0-1 1 0 0,0 1-1 0 0,0 0 0 0 0,-1 0 0 0 0,1 0 0 0 0,0 0 1 0 0,0 1-1 0 0,-1-1 0 0 0,1 1 0 0 0,0-1 0 0 0,0 1 1 0 0,-1 0-1 0 0,1 0 0 0 0,-1 0 0 0 0,1 1 0 0 0,-1-1 1 0 0,1 1-1 0 0,-1-1 0 0 0,0 1 0 0 0,3 3 0 0 0,1 0-88 0 0,0-1-190 0 0,0 1 0 0 0,-1 0 0 0 0,5 6 0 0 0,9 10-1869 0 0,-3-11-2795 0 0,-6-6-1379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1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19 14367 0 0,'0'-10'1535'0'0,"-1"9"-1525"0"0,1 1 0 0 0,-1-1-1 0 0,1 1 1 0 0,-1-1 0 0 0,0 0 0 0 0,1 1-1 0 0,-1-1 1 0 0,0 1 0 0 0,0-1 0 0 0,1 1 0 0 0,-1 0-1 0 0,0-1 1 0 0,0 1 0 0 0,0 0 0 0 0,1-1 0 0 0,-1 1-1 0 0,0 0 1 0 0,0 0 0 0 0,0 0 0 0 0,0 0 0 0 0,0 0-1 0 0,1 0 1 0 0,-1 0 0 0 0,0 0 0 0 0,0 0-1 0 0,0 0 1 0 0,0 1 0 0 0,0-1 0 0 0,1 0 0 0 0,-1 0-1 0 0,0 1 1 0 0,-1 0 0 0 0,0-1 50 0 0,-7 4 127 0 0,-1 1 1 0 0,1 0 0 0 0,0 0 0 0 0,0 0 0 0 0,0 1-1 0 0,-14 14 1 0 0,-45 48 341 0 0,62-62-482 0 0,-52 64 271 0 0,2 2-1 0 0,-72 124 0 0 0,29-21-178 0 0,16-28-62 0 0,66-119-84 0 0,-65 104-147 0 0,67-112 113 0 0,0 0-1 0 0,-1-1 1 0 0,-1-1 0 0 0,-23 19-1 0 0,36-33-138 0 0,3-3-46 0 0,0 0 0 0 0,0 0-1 0 0,0 0 1 0 0,0-1 0 0 0,0 1-1 0 0,-1 0 1 0 0,1 0 0 0 0,0-1-1 0 0,0 1 1 0 0,-1-1 0 0 0,-1 1-1 0 0,-4 1-1269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1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36 1375 0 0,'1'-1'107'0'0,"-1"1"117"0"0,1-1 0 0 0,-1 1-1 0 0,1-1 1 0 0,-1 1 0 0 0,1-1-1 0 0,-1 1 1 0 0,0-1 0 0 0,1 1 0 0 0,-1-1-1 0 0,0 0 1 0 0,0 1 0 0 0,1-1 0 0 0,-1 1-1 0 0,0-1 1 0 0,0 0 0 0 0,0 1-1 0 0,0-1 1 0 0,0 0 0 0 0,0 1 0 0 0,0-1-1 0 0,0 0 1 0 0,0 1 0 0 0,0-1 0 0 0,0 0-1 0 0,0 1 1 0 0,0-1 0 0 0,-1 0-1 0 0,1 1 1 0 0,0-1 0 0 0,0 1 0 0 0,-1-1-1 0 0,1 0 1 0 0,0 1 0 0 0,-1-1 0 0 0,1 1-1 0 0,-1-1 1 0 0,1 1 0 0 0,-1-1-1 0 0,1 1 1 0 0,-1 0 0 0 0,1-1 0 0 0,-1 1-1 0 0,0-1 1 0 0,-2 0 265 0 0,0-1-1 0 0,1 1 1 0 0,-1 0-1 0 0,0 0 1 0 0,0 0-1 0 0,-3 0 1 0 0,0 1-224 0 0,0-1 1 0 0,-1 1-1 0 0,1 0 0 0 0,0 1 1 0 0,0-1-1 0 0,0 1 0 0 0,0 1 1 0 0,1-1-1 0 0,-7 3 0 0 0,-7 3 59 0 0,-25 13 0 0 0,3 3-286 0 0,1 2-1 0 0,2 1 0 0 0,-46 41 1 0 0,77-60 48 0 0,-1 0 0 0 0,1 0 1 0 0,1 1-1 0 0,0 0 0 0 0,0 0 1 0 0,0 1-1 0 0,-5 11 0 0 0,11-19-68 0 0,0-1 1 0 0,0 1-1 0 0,0 0 0 0 0,0-1 0 0 0,-1 1 0 0 0,1 0 0 0 0,0-1 1 0 0,1 1-1 0 0,-1 0 0 0 0,0-1 0 0 0,0 1 0 0 0,0 0 0 0 0,0-1 1 0 0,0 1-1 0 0,1 0 0 0 0,-1-1 0 0 0,0 1 0 0 0,1-1 0 0 0,0 2 1 0 0,0 0 43 0 0,1 3 5 0 0,0-1 0 0 0,0 0 0 0 0,0 0 0 0 0,1 0 1 0 0,0-1-1 0 0,0 1 0 0 0,0 0 0 0 0,0-1 0 0 0,1 0 1 0 0,-1 0-1 0 0,7 5 0 0 0,-3-4 46 0 0,-1-1 1 0 0,1 1-1 0 0,0-1 0 0 0,0 0 0 0 0,0-1 1 0 0,13 3-1 0 0,-7-3 67 0 0,0 0 0 0 0,0-1 0 0 0,0 0-1 0 0,0-1 1 0 0,0-1 0 0 0,0 0 0 0 0,0-1 0 0 0,14-4 0 0 0,-9 1-82 0 0,0-1 0 0 0,0-1 0 0 0,-1-1-1 0 0,0-1 1 0 0,0 0 0 0 0,-1-1 0 0 0,26-22 0 0 0,-36 27-81 0 0,-1-1 1 0 0,0 0 0 0 0,0 0-1 0 0,-1 0 1 0 0,1-1-1 0 0,-1 0 1 0 0,-1 1 0 0 0,1-2-1 0 0,-1 1 1 0 0,-1 0-1 0 0,1 0 1 0 0,-1-1 0 0 0,1-9-1 0 0,-1 9-100 0 0,-1-1-1 0 0,0 0 1 0 0,-1 1 0 0 0,0-1-1 0 0,0 0 1 0 0,-1 0-1 0 0,0 1 1 0 0,0-1-1 0 0,-1 1 1 0 0,0-1 0 0 0,-6-13-1 0 0,7 20-89 0 0,0-1 0 0 0,0 1 1 0 0,-1 0-1 0 0,1-1 0 0 0,-1 1 0 0 0,0 0 0 0 0,1 0 0 0 0,-1 0 0 0 0,-4-3 0 0 0,5 5-307 0 0,0-1 1 0 0,0 0-1 0 0,0 1 0 0 0,0-1 0 0 0,0 1 0 0 0,0-1 0 0 0,-1 1 0 0 0,1-1 0 0 0,0 1 0 0 0,0 0 0 0 0,-1 0 0 0 0,1 0 0 0 0,0 0 0 0 0,-3 0 0 0 0,-5 1-5416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1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646 653 13103 0 0,'0'0'1186'0'0,"-1"2"-978"0"0,0 1-158 0 0,-1 1 51 0 0,-2 10 4002 0 0,16-17-3171 0 0,-4-1-767 0 0,0-1 1 0 0,1-1-1 0 0,-2 0 0 0 0,1 0 0 0 0,-1-1 0 0 0,0 1 0 0 0,11-15 1 0 0,-10 13-142 0 0,13-17 26 0 0,-1 0 1 0 0,-1-1-1 0 0,-2-2 1 0 0,21-40 0 0 0,-15 19-194 0 0,29-95 1 0 0,-47 127-165 0 0,-1 1 0 0 0,-1 0 1 0 0,-1-1-1 0 0,0 0 0 0 0,-1 0 1 0 0,0 0-1 0 0,-1 0 0 0 0,-2 1 1 0 0,-5-34-1 0 0,7 48 224 0 0,-1 0-1 0 0,1 0 1 0 0,-1 0 0 0 0,0 0-1 0 0,0 0 1 0 0,0 1 0 0 0,0-1 0 0 0,0 0-1 0 0,0 0 1 0 0,0 1 0 0 0,0-1-1 0 0,-1 0 1 0 0,1 1 0 0 0,-1-1 0 0 0,1 1-1 0 0,-1 0 1 0 0,0-1 0 0 0,-3-1-1 0 0,3 2 25 0 0,-1 0-1 0 0,0 1 0 0 0,0-1 0 0 0,1 0 0 0 0,-1 1 0 0 0,0 0 1 0 0,0-1-1 0 0,0 1 0 0 0,1 0 0 0 0,-1 1 0 0 0,0-1 0 0 0,-4 1 0 0 0,-3 2 63 0 0,1 0-1 0 0,-1 0 0 0 0,1 1 1 0 0,0 0-1 0 0,0 1 1 0 0,-15 9-1 0 0,13-5 142 0 0,0 0 0 0 0,0 1 0 0 0,1 0 0 0 0,0 1 0 0 0,1 0 1 0 0,0 1-1 0 0,1 0 0 0 0,0 0 0 0 0,1 1 0 0 0,0 0 0 0 0,-5 14 0 0 0,-3 14 236 0 0,1 2 0 0 0,-11 55 0 0 0,-46 202 142 0 0,44-207-319 0 0,-46 105 0 0 0,59-165-191 0 0,-2 0 0 0 0,-1-1 0 0 0,-1 0-1 0 0,-2-2 1 0 0,-1 0 0 0 0,-29 29 0 0 0,3-13 300 0 0,-87 65 0 0 0,48-42-555 0 0,73-59 126 0 0,3-3-813 0 0,17-11-159 0 0,8-6 229 0 0,5-3-32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1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0 228 9671 0 0,'0'0'875'0'0,"2"-1"-375"0"0,7-3 1798 0 0,1 1 0 0 0,0 0 0 0 0,19-3 0 0 0,8-2-691 0 0,138-49 1024 0 0,138-38-1543 0 0,-100 50-4470 0 0,-180 41 154 0 0,-22 2 1449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16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3679 0 0,'2'-9'11855'0'0,"-4"20"-10394"0"0,2-4-1184 0 0,0 0-1 0 0,1 0 1 0 0,0-1-1 0 0,0 1 1 0 0,1 0-1 0 0,-1 0 1 0 0,2-1-1 0 0,-1 1 1 0 0,1-1-1 0 0,5 10 1 0 0,3 3 340 0 0,0-1-1 0 0,16 18 1 0 0,-9-14-137 0 0,2 0 1 0 0,1-2-1 0 0,44 36 0 0 0,79 40 204 0 0,-54-38-541 0 0,-8-10-64 0 0,-52-33-49 0 0,33 25 1 0 0,-47-27-20 0 0,-15-12 15 0 0,-1 1-72 0 0,-1-1-1 0 0,1 1 0 0 0,-1-1 0 0 0,0 0 0 0 0,1 1 0 0 0,-1-1 0 0 0,0 1 0 0 0,0-1 0 0 0,-1 2 0 0 0,1-1-12 0 0,0-1-74 0 0,-1 0-1 0 0,0 1 1 0 0,1-1-1 0 0,-1 0 1 0 0,1 0-1 0 0,-1 0 1 0 0,0 0-1 0 0,0 0 1 0 0,0 0-1 0 0,0 0 1 0 0,0-1-1 0 0,0 1 1 0 0,0-1-1 0 0,-3 1 1 0 0,4-1-258 0 0,-1 0 1 0 0,0 0 0 0 0,0 0 0 0 0,1 0 0 0 0,-1-1-1 0 0,0 1 1 0 0,1-1 0 0 0,-1 1 0 0 0,0-1 0 0 0,1 1-1 0 0,-3-2 1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17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10855 0 0,'0'0'4708'0'0,"-6"5"-3641"0"0,1 2-667 0 0,-1-1 0 0 0,1 1 0 0 0,1 1 0 0 0,-8 13 0 0 0,-8 15 312 0 0,-15 11-347 0 0,-1-1 1 0 0,-2-2 0 0 0,-3-1-1 0 0,-1-3 1 0 0,-49 37-1 0 0,-6-3-20 0 0,-100 71 73 0 0,190-141-414 0 0,-2 2-7 0 0,0 1 0 0 0,0-1-1 0 0,1 2 1 0 0,-10 10 0 0 0,16-16-120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1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2759 0 0,'0'0'15898'0'0,"2"-1"-15102"0"0,8-1-226 0 0,1 0 0 0 0,-1 0 0 0 0,21 1 0 0 0,-1-1 20 0 0,538-77 3349 0 0,-355 47-3290 0 0,-173 29-901 0 0,-1 1-1 0 0,0 2 1 0 0,56 7 0 0 0,-93-7-83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1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8 8751 0 0,'-2'-7'12427'0'0,"0"7"-12373"0"0,0 1 0 0 0,0 0 0 0 0,0 0 0 0 0,0 0 0 0 0,0 0 0 0 0,0 0 0 0 0,0 0 0 0 0,0 0 0 0 0,0 1 0 0 0,1-1-1 0 0,-1 1 1 0 0,1-1 0 0 0,-1 1 0 0 0,1 0 0 0 0,-1-1 0 0 0,1 1 0 0 0,0 0 0 0 0,0 0 0 0 0,0 0 0 0 0,-2 4 0 0 0,-1 5-30 0 0,1 0 1 0 0,0 0-1 0 0,-1 11 0 0 0,-3 7 138 0 0,2-10-120 0 0,-2 0 1 0 0,0 0 0 0 0,-1 0-1 0 0,-1-1 1 0 0,-1 0 0 0 0,-18 25-1 0 0,-6-11-615 0 0,34-31 195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1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10135 0 0,'0'0'1096'0'0,"-2"14"-1096"0"0,0 1 0 0 0,4-1 72 0 0,0 0-72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2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30 18199 0 0,'0'0'414'0'0,"-7"-9"999"0"0,5 7-1370 0 0,-1 0 1 0 0,0 0-1 0 0,-1 0 1 0 0,1 0-1 0 0,0 0 1 0 0,0 1-1 0 0,-1-1 1 0 0,1 1-1 0 0,-1 0 1 0 0,1 0-1 0 0,-1 0 1 0 0,0 1-1 0 0,1-1 1 0 0,-1 1-1 0 0,1 0 1 0 0,-1 0-1 0 0,0 0 1 0 0,0 1-1 0 0,-6 1 1 0 0,-8 1 155 0 0,0 2 0 0 0,-30 12 0 0 0,31-11-374 0 0,6-1 2 0 0,-1 0 0 0 0,1 1 0 0 0,-14 9 0 0 0,19-11-82 0 0,1 0-1 0 0,-1 0 1 0 0,1 0-1 0 0,0 1 1 0 0,1 0-1 0 0,-1 0 0 0 0,-5 9 1 0 0,9-13-240 0 0,0 5-385 0 0,2 0-375 0 0,12 9 1174 0 0,-7-10 251 0 0,1 0 1 0 0,0 0-1 0 0,0-1 0 0 0,0 0 0 0 0,0 0 1 0 0,1-1-1 0 0,12 5 0 0 0,-10-4 109 0 0,1 0 0 0 0,-1 0 0 0 0,13 9 0 0 0,-3 0 31 0 0,0-1 0 0 0,34 15 0 0 0,-49-24-194 0 0,0 0 1 0 0,0-1-1 0 0,0 1 0 0 0,0 1 0 0 0,-1-1 1 0 0,1 1-1 0 0,-1 0 0 0 0,0 0 0 0 0,0 0 1 0 0,0 1-1 0 0,-1-1 0 0 0,4 7 0 0 0,-5-9-56 0 0,-1 1 0 0 0,1 0-1 0 0,-1 0 1 0 0,0-1 0 0 0,0 1 0 0 0,0 0-1 0 0,-1 0 1 0 0,1 0 0 0 0,-1 0-1 0 0,1 0 1 0 0,-1 1 0 0 0,0-1 0 0 0,0 0-1 0 0,0 0 1 0 0,-1 0 0 0 0,1 0-1 0 0,-1 0 1 0 0,0 0 0 0 0,0 0 0 0 0,0 0-1 0 0,0 0 1 0 0,0-1 0 0 0,0 1-1 0 0,-4 4 1 0 0,2-2-27 0 0,-1-1 1 0 0,0 0-1 0 0,0 0 0 0 0,-1 0 0 0 0,1-1 1 0 0,-1 0-1 0 0,0 1 0 0 0,0-2 1 0 0,0 1-1 0 0,0 0 0 0 0,0-1 0 0 0,0 0 1 0 0,-1 0-1 0 0,-9 1 0 0 0,-9 2 200 0 0,-50 3 0 0 0,70-8-210 0 0,-27 3 55 0 0,13-1-7 0 0,0-1 0 0 0,0 0 0 0 0,0-1 0 0 0,0-1 0 0 0,-22-5 0 0 0,39 6-72 0 0,-7-2-317 0 0,1 0 0 0 0,0 0 0 0 0,-8-4 0 0 0,13 5 230 0 0,0 1 0 0 0,1-1 0 0 0,-1 0 0 0 0,1 0-1 0 0,-1 0 1 0 0,1 0 0 0 0,-1 0 0 0 0,1-1-1 0 0,0 1 1 0 0,-1 0 0 0 0,1-1 0 0 0,0 1 0 0 0,0-1-1 0 0,0 1 1 0 0,0-1 0 0 0,0 1 0 0 0,1-1-1 0 0,-1 0 1 0 0,0 1 0 0 0,0-3 0 0 0,0-5-1179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2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 10591 0 0,'0'0'8098'0'0,"1"3"-7725"0"0,-1 8-286 0 0,0 1 1 0 0,0-1 0 0 0,-1 1-1 0 0,0-1 1 0 0,-1 0-1 0 0,-7 23 1 0 0,-30 66-76 0 0,-148 273 57 0 0,115-239 1 0 0,8-16-131 0 0,-33 65-257 0 0,18-42 318 0 0,46-85-22 0 0,0-4-488 0 0,20-25-854 0 0,12-25 710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1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66 247 9215 0 0,'-16'-5'649'0'0,"8"2"-238"0"0,1 1 1 0 0,-1 0 0 0 0,1 0-1 0 0,-13 0 6804 0 0,22 3-7023 0 0,11 1 12 0 0,1 0 1 0 0,-1-1 0 0 0,0 0 0 0 0,1-1 0 0 0,23-4 0 0 0,-9 2 19 0 0,272-34 1575 0 0,-3-25-1061 0 0,-220 44-811 0 0,312-86-1407 0 0,-351 89-251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2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11 234 6911 0 0,'-11'-6'11183'0'0,"12"9"-10826"0"0,0-1-288 0 0,0 0 0 0 0,1 0 1 0 0,-1 0-1 0 0,0 0 0 0 0,1 0 0 0 0,-1-1 0 0 0,1 1 0 0 0,-1 0 0 0 0,1-1 1 0 0,0 1-1 0 0,0-1 0 0 0,-1 0 0 0 0,1 1 0 0 0,4 1 0 0 0,-2-2 38 0 0,0 1 0 0 0,1-1 0 0 0,-1 0 0 0 0,1 0-1 0 0,-1 0 1 0 0,0 0 0 0 0,6-1 0 0 0,7 0 195 0 0,-1-1 0 0 0,0-1 0 0 0,20-5 0 0 0,-32 6-246 0 0,144-33 913 0 0,182-66 1 0 0,-236 65-952 0 0,-28 9-951 0 0,76-17 0 0 0,-110 35-1387 0 0,-3-1-4827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2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0 9671 0 0,'0'0'875'0'0,"0"2"-719"0"0,-53 106 5743 0 0,3 2-3298 0 0,-94 223-1430 0 0,117-266-1113 0 0,-41 89 44 0 0,48-117-96 0 0,-12 26-11 0 0,-58 89 1 0 0,80-140-18 0 0,-15 22-3 0 0,-31 34-1 0 0,48-60 28 0 0,-1-1 0 0 0,0-1 0 0 0,-1 1 0 0 0,0-2-1 0 0,0 1 1 0 0,0-1 0 0 0,-1-1 0 0 0,-16 7 0 0 0,26-12 53 0 0,0-2-43 0 0,1 0 1 0 0,-1 0 0 0 0,0 0 0 0 0,1 0 0 0 0,-1 0-1 0 0,1 0 1 0 0,-1 0 0 0 0,1 0 0 0 0,0 0 0 0 0,-1 0-1 0 0,1 0 1 0 0,0 0 0 0 0,0 0 0 0 0,0 0 0 0 0,0 0 0 0 0,-1 0-1 0 0,2-2 1 0 0,0-3 29 0 0,1-1 0 0 0,-1 1 0 0 0,2-1-1 0 0,-1 1 1 0 0,1 0 0 0 0,6-11 0 0 0,-2 4 9 0 0,3-6-111 0 0,2 2 0 0 0,0-1 0 0 0,1 1 0 0 0,0 1 0 0 0,2 0 0 0 0,0 1 0 0 0,0 1 0 0 0,2 0 0 0 0,32-21 0 0 0,-32 26 95 0 0,0 1 1 0 0,0 0-1 0 0,1 1 0 0 0,25-6 0 0 0,-38 12 10 0 0,1 0 1 0 0,-1 0-1 0 0,0 0 0 0 0,1 0 0 0 0,-1 1 1 0 0,1 0-1 0 0,-1 0 0 0 0,1 0 0 0 0,-1 1 0 0 0,0 0 1 0 0,1 0-1 0 0,-1 0 0 0 0,0 1 0 0 0,0 0 1 0 0,1 0-1 0 0,7 4 0 0 0,-10-4-8 0 0,0 1-1 0 0,0-1 1 0 0,0 1 0 0 0,0-1-1 0 0,0 1 1 0 0,0 0 0 0 0,-1 0-1 0 0,0 0 1 0 0,1 0-1 0 0,-1 0 1 0 0,0 1 0 0 0,0-1-1 0 0,-1 1 1 0 0,1-1 0 0 0,-1 1-1 0 0,0 0 1 0 0,0 0-1 0 0,0-1 1 0 0,0 1 0 0 0,0 0-1 0 0,-1 0 1 0 0,0 0 0 0 0,0 7-1 0 0,-2-2 83 0 0,1 1-1 0 0,-2-1 1 0 0,1 1-1 0 0,-1-1 1 0 0,-1 0 0 0 0,-7 15-1 0 0,6-14-623 0 0,1 0 1 0 0,0 1-1 0 0,0 0 1 0 0,-3 15-1 0 0,7-15-754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2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142 194 14335 0 0,'0'0'662'0'0,"1"0"-18"0"0,1-2-528 0 0,13-5 22 0 0,-10 6 260 0 0,0 1-1 0 0,0-1 0 0 0,-1 1 0 0 0,1-1 1 0 0,0 1-1 0 0,0 1 0 0 0,0-1 0 0 0,0 1 1 0 0,0 0-1 0 0,6 1 0 0 0,26 4 1328 0 0,-23-6-1450 0 0,0 0 0 0 0,1-1 0 0 0,-1 0 0 0 0,0-1 1 0 0,1 0-1 0 0,-1-1 0 0 0,15-6 0 0 0,-10 2-115 0 0,2-2 42 0 0,29-15 0 0 0,-43 21-193 0 0,-1-1-1 0 0,0 0 1 0 0,0-1-1 0 0,0 0 0 0 0,-1 0 1 0 0,0 0-1 0 0,0 0 1 0 0,8-11-1 0 0,-11 12-57 0 0,0 0 0 0 0,-1 0 0 0 0,1 0 0 0 0,-1 0 0 0 0,1-1 1 0 0,-1 1-1 0 0,-1 0 0 0 0,1-1 0 0 0,0-7 0 0 0,-1 11 7 0 0,0-1 1 0 0,0 0-1 0 0,0 0 0 0 0,-1 0 1 0 0,1 1-1 0 0,0-1 0 0 0,-1 0 1 0 0,0 0-1 0 0,1 1 0 0 0,-1-1 1 0 0,-1-2-1 0 0,1 3 16 0 0,0 0-1 0 0,1 0 1 0 0,-1 1 0 0 0,0-1-1 0 0,1 0 1 0 0,-1 1 0 0 0,0-1-1 0 0,0 1 1 0 0,0-1 0 0 0,0 1-1 0 0,1-1 1 0 0,-1 1 0 0 0,0 0-1 0 0,0-1 1 0 0,0 1 0 0 0,0 0-1 0 0,0 0 1 0 0,0 0 0 0 0,0 0-1 0 0,0 0 1 0 0,0 0 0 0 0,-2 0-1 0 0,-7 1-101 0 0,1 1-1 0 0,-1 0 1 0 0,0 0-1 0 0,1 1 1 0 0,0 0-1 0 0,0 1 0 0 0,-15 8 1 0 0,-58 42-185 0 0,57-37 203 0 0,-16 13 77 0 0,1 1 1 0 0,-65 66 0 0 0,88-78 96 0 0,0 1 0 0 0,2 0 0 0 0,0 1 0 0 0,1 0 0 0 0,1 1-1 0 0,1 1 1 0 0,-14 35 0 0 0,24-53-33 0 0,1 1 0 0 0,-1-1 0 0 0,1 1 0 0 0,0 0 0 0 0,1-1 0 0 0,-1 1 0 0 0,1-1-1 0 0,0 1 1 0 0,0 0 0 0 0,1-1 0 0 0,2 10 0 0 0,-2-12-11 0 0,0 0 0 0 0,0 0 0 0 0,0-1 0 0 0,0 1-1 0 0,1 0 1 0 0,-1-1 0 0 0,1 1 0 0 0,0-1 0 0 0,-1 1 0 0 0,1-1 0 0 0,1 0 0 0 0,-1 0-1 0 0,0 0 1 0 0,0 0 0 0 0,1 0 0 0 0,-1-1 0 0 0,1 1 0 0 0,-1-1 0 0 0,1 1 0 0 0,0-1 0 0 0,0 0-1 0 0,-1 0 1 0 0,6 1 0 0 0,4 0 32 0 0,0 0 0 0 0,0-1 0 0 0,0-1 0 0 0,0 0 0 0 0,0 0 0 0 0,0-1 0 0 0,23-5 0 0 0,85-29-161 0 0,-80 22-145 0 0,86-30-3690 0 0,-78 27 802 0 0,-16 7 799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2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202 522 9703 0 0,'0'0'3258'0'0,"-1"1"-2506"0"0,-14 11 548 0 0,9-6-512 0 0,0-1-1 0 0,-1 0 1 0 0,-11 7 0 0 0,16-11-678 0 0,-1 0 0 0 0,1 0 1 0 0,-1 0-1 0 0,0 0 0 0 0,1 0 0 0 0,-1-1 0 0 0,0 1 1 0 0,1-1-1 0 0,-1 0 0 0 0,0 0 0 0 0,0 0 0 0 0,0 0 1 0 0,1 0-1 0 0,-1 0 0 0 0,-3-2 0 0 0,1 1-80 0 0,-1-1 0 0 0,1 0 0 0 0,0 0 1 0 0,-1 0-1 0 0,1-1 0 0 0,0 0 0 0 0,1 0 0 0 0,-1 0 0 0 0,0-1 0 0 0,1 0 0 0 0,0 1 0 0 0,0-1 0 0 0,0-1 0 0 0,0 1 0 0 0,1-1 0 0 0,-1 1 1 0 0,1-1-1 0 0,1 0 0 0 0,-1 0 0 0 0,0 0 0 0 0,1-1 0 0 0,0 1 0 0 0,1-1 0 0 0,-2-5 0 0 0,1 0-18 0 0,0 1 0 0 0,1-1-1 0 0,0 0 1 0 0,1 0 0 0 0,0 1-1 0 0,1-1 1 0 0,0 0 0 0 0,1 1-1 0 0,0-1 1 0 0,1 1 0 0 0,0-1-1 0 0,5-10 1 0 0,-1 3-38 0 0,2 1 0 0 0,0 0 1 0 0,1 1-1 0 0,0-1 0 0 0,1 2 0 0 0,1 0 0 0 0,1 0 0 0 0,0 1 0 0 0,1 1 0 0 0,0 0 0 0 0,1 1 1 0 0,1 0-1 0 0,-1 1 0 0 0,2 1 0 0 0,0 1 0 0 0,25-11 0 0 0,-10 8 106 0 0,1 2-1 0 0,1 1 1 0 0,53-8-1 0 0,105-1 985 0 0,-171 17-946 0 0,13-2 297 0 0,-1 1-1 0 0,1 2 1 0 0,64 8 0 0 0,-94-7-376 0 0,0 0 0 0 0,0 0 0 0 0,0 0 0 0 0,0 1 0 0 0,0-1 0 0 0,0 1 0 0 0,0 0 0 0 0,-1 0 0 0 0,1 1 0 0 0,-1-1 0 0 0,1 1 0 0 0,4 4 0 0 0,-7-5-37 0 0,0-1-1 0 0,1 1 1 0 0,-1 0-1 0 0,0 0 1 0 0,0 0-1 0 0,0 0 1 0 0,0 1-1 0 0,0-1 1 0 0,-1 0-1 0 0,1 0 1 0 0,-1 0-1 0 0,1 1 1 0 0,-1-1-1 0 0,0 0 1 0 0,0 0-1 0 0,0 1 1 0 0,0-1-1 0 0,0 0 1 0 0,-1 0 0 0 0,1 1-1 0 0,0-1 1 0 0,-1 0-1 0 0,0 0 1 0 0,-1 3-1 0 0,-2 5-1 0 0,-1-1 1 0 0,0 0-1 0 0,0-1 0 0 0,-1 1 0 0 0,0-1 0 0 0,-1 0 0 0 0,0-1 1 0 0,0 1-1 0 0,-12 8 0 0 0,-7 5-12 0 0,-46 26 1 0 0,-97 42-412 0 0,49-28 11 0 0,27-11 43 0 0,-109 62-399 0 0,155-86 490 0 0,20-12-392 0 0,-36 26-1 0 0,62-39 254 0 0,71-39-3056 0 0,-41 20-709 0 0,1-2-1166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2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3 15695 0 0,'0'0'719'0'0,"1"-1"-20"0"0,-1 1-693 0 0,0 0 0 0 0,0 0 0 0 0,0 0 0 0 0,0 0 0 0 0,0 0 1 0 0,0 0-1 0 0,0 0 0 0 0,0 0 0 0 0,0 0 0 0 0,0 0 0 0 0,0 0 1 0 0,0 0-1 0 0,-1 0 0 0 0,1 0 0 0 0,0 0 0 0 0,0 0 0 0 0,0 0 1 0 0,0 0-1 0 0,0 0 0 0 0,0 0 0 0 0,0 0 0 0 0,0 0 0 0 0,0 0 1 0 0,0 0-1 0 0,0 0 0 0 0,0 0 0 0 0,0 0 0 0 0,0 0 0 0 0,0 0 1 0 0,0 0-1 0 0,0 0 0 0 0,0 0 0 0 0,0 0 0 0 0,0 0 1 0 0,0 0-1 0 0,0 0 0 0 0,0 0 0 0 0,0 0 0 0 0,0 0 0 0 0,0 0 1 0 0,-1 0-1 0 0,1 0 0 0 0,0-1 0 0 0,0 1 0 0 0,0 0 0 0 0,0 0 1 0 0,0 0-1 0 0,0 0 0 0 0,0 0 0 0 0,0 0 0 0 0,0 0 0 0 0,0 0 1 0 0,0 0-1 0 0,0 0 0 0 0,0 0 0 0 0,0 0 0 0 0,0 0 0 0 0,0 0 1 0 0,0 0-1 0 0,0 0 0 0 0,0 0 0 0 0,0 0 0 0 0,0 0 0 0 0,0 0 1 0 0,0 0-1 0 0,1 0 0 0 0,-1 0 0 0 0,0-1 0 0 0,-6 5 211 0 0,-8 5 31 0 0,12-8-170 0 0,-25 22 333 0 0,-46 46 1 0 0,48-44-393 0 0,-17 20-17 0 0,-42 58 0 0 0,-29 57-18 0 0,94-132 63 0 0,-147 242-142 0 0,-85 175 493 0 0,231-407-537 0 0,14-23-5008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2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18887 0 0,'0'0'1712'0'0,"-1"0"-1409"0"0,-8 5-169 0 0,0 0 0 0 0,0 1 0 0 0,1 0 0 0 0,0 0 0 0 0,-14 15 0 0 0,2-3 359 0 0,-122 111 861 0 0,133-120-1300 0 0,3-3-129 0 0,0 0 0 0 0,0 1 0 0 0,0 0 0 0 0,1 1 0 0 0,0-1 0 0 0,0 1 0 0 0,0 0 0 0 0,-2 8 0 0 0,6-14-791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2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9439 0 0,'0'0'4226'0'0,"-1"2"-3162"0"0,-97 74 1653 0 0,-36 28-1915 0 0,68-50-645 0 0,60-49-149 0 0,0 0 0 0 0,0 1 1 0 0,1 0-1 0 0,0-1 0 0 0,0 2 1 0 0,0-1-1 0 0,-4 9 0 0 0,7-6-8 0 0,3-7 0 0 0,1 0 0 0 0,0 0 0 0 0,-1-1 0 0 0,1 1 0 0 0,0 0 0 0 0,0-1 0 0 0,0 1 0 0 0,0-1 0 0 0,0 0 0 0 0,0 0 0 0 0,0 1 0 0 0,0-1 0 0 0,3 0 0 0 0,-1 1 0 0 0,72 32 0 0 0,-54-26 0 0 0,-1 1 0 0 0,1 1 0 0 0,-2 1 0 0 0,0 1 0 0 0,19 14 0 0 0,-20-12 135 0 0,17 14 431 0 0,-34-26-522 0 0,0 1 0 0 0,1-1 1 0 0,-1 0-1 0 0,0 1 0 0 0,0-1 0 0 0,-1 1 0 0 0,1 0 0 0 0,-1 0 1 0 0,1-1-1 0 0,1 7 0 0 0,-3-7 20 0 0,1-1-1 0 0,-1 1 1 0 0,0 0 0 0 0,0 0-1 0 0,-1 0 1 0 0,1 0 0 0 0,0 0-1 0 0,-1 0 1 0 0,1 0 0 0 0,-1 0-1 0 0,1 0 1 0 0,-1 0 0 0 0,0 0-1 0 0,0-1 1 0 0,0 1 0 0 0,0 0-1 0 0,0-1 1 0 0,0 1 0 0 0,0-1-1 0 0,-1 1 1 0 0,1-1 0 0 0,-1 1-1 0 0,1-1 1 0 0,-1 0 0 0 0,1 0-1 0 0,-1 0 1 0 0,-3 2 0 0 0,-6 3 230 0 0,0 0 0 0 0,0-1-1 0 0,-15 4 1 0 0,19-6-212 0 0,-123 37 723 0 0,109-35-919 0 0,0-1 0 0 0,-1-1 0 0 0,0-1 0 0 0,-26-1-1 0 0,24-3-1600 0 0,10-3-3157 0 0,1-2-2162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2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15 14567 0 0,'0'0'664'0'0,"-1"-2"-8"0"0,0-5-418 0 0,2 2-104 0 0,0 4 424 0 0,-14 14 1644 0 0,-2 5-1945 0 0,2-1 0 0 0,0 2 0 0 0,0 0 0 0 0,-10 23 0 0 0,-33 87 423 0 0,21-46-341 0 0,-18 39-227 0 0,-42 89 192 0 0,69-162-246 0 0,-2 0-1 0 0,-38 51 0 0 0,31-57-78 0 0,-2-1 0 0 0,-2-2 0 0 0,-57 47 0 0 0,79-72-84 0 0,1 2-1 0 0,0 0 0 0 0,-16 24 1 0 0,31-39-448 0 0,-2 2 637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2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29 212 13935 0 0,'0'0'638'0'0,"-2"0"-14"0"0,0 1-479 0 0,1-1-135 0 0,-1 1-1 0 0,1-1 1 0 0,0 1 0 0 0,0-1 0 0 0,0 1 0 0 0,0-1 0 0 0,-1 1 0 0 0,1 0 0 0 0,0-1-1 0 0,0 1 1 0 0,0 0 0 0 0,1 0 0 0 0,-1 0 0 0 0,0 0 0 0 0,0 0 0 0 0,0 0-1 0 0,0 1 1 0 0,-4 5 360 0 0,4-6 111 0 0,2 1 20 0 0,0 5 2 0 0,-1-5-6 0 0,2 0-1 0 0,0 1-352 0 0,2-1 1 0 0,-1 1-1 0 0,0-1 0 0 0,0 0 1 0 0,1 1-1 0 0,-1-2 0 0 0,1 1 0 0 0,0 0 1 0 0,0-1-1 0 0,-1 1 0 0 0,1-1 0 0 0,0 0 1 0 0,0 0-1 0 0,0-1 0 0 0,0 1 0 0 0,0-1 1 0 0,0 0-1 0 0,0 0 0 0 0,7-1 1 0 0,10-2 384 0 0,0 0 1 0 0,32-10-1 0 0,-38 9-331 0 0,473-137 1990 0 0,-330 81-2079 0 0,-42 15-5670 0 0,-100 40-1775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2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59 515 14135 0 0,'0'0'647'0'0,"-9"1"217"0"0,7 0-785 0 0,0-1 0 0 0,-1 0-1 0 0,1 0 1 0 0,-1 0 0 0 0,1 0 0 0 0,0-1 0 0 0,-1 1 0 0 0,1 0 0 0 0,0-1-1 0 0,0 0 1 0 0,-1 0 0 0 0,-1 0 0 0 0,3 0 48 0 0,0 0 1 0 0,-1 0-1 0 0,1 0 0 0 0,0 0 1 0 0,0 0-1 0 0,0 0 0 0 0,0 0 1 0 0,0 0-1 0 0,1 0 0 0 0,-1 0 1 0 0,0 0-1 0 0,0 0 0 0 0,1-1 1 0 0,-1 1-1 0 0,0-3 0 0 0,0 1 77 0 0,1-1 0 0 0,-1 0-1 0 0,1 0 1 0 0,0 0-1 0 0,0 0 1 0 0,0 0 0 0 0,1 0-1 0 0,0 0 1 0 0,-1 0-1 0 0,1 0 1 0 0,1 0 0 0 0,1-5-1 0 0,6-11 325 0 0,0 2 1 0 0,1-1-1 0 0,1 1 0 0 0,18-22 0 0 0,59-61 562 0 0,-58 71-868 0 0,16-18 15 0 0,88-73 1 0 0,-130 118-342 0 0,0 1 1 0 0,1-1-1 0 0,-1 1 0 0 0,0 0 0 0 0,1 0 1 0 0,-1 1-1 0 0,1-1 0 0 0,0 1 1 0 0,0 0-1 0 0,5 0 0 0 0,-2 0-1888 0 0,-1 1 1 0 0,0 0-1 0 0,12 2 0 0 0,0 1-5196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1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15119 0 0,'-1'1'694'0'0,"-24"27"7"0"0,-41 61 0 0 0,53-70-261 0 0,-180 268 1892 0 0,-47 82-1405 0 0,190-304-920 0 0,11-15 1747 0 0,53-68-1810 0 0,1 1 1 0 0,1 0-1 0 0,0 1 0 0 0,1 1 1 0 0,1 0-1 0 0,1 1 0 0 0,0 1 1 0 0,22-11-1 0 0,15-11-322 0 0,12-7-129 0 0,-60 38 452 0 0,0 1-1 0 0,0 0 1 0 0,0 0 0 0 0,0 0 0 0 0,1 1 0 0 0,16-2 0 0 0,-24 4 59 0 0,0 0-1 0 0,0 0 1 0 0,0 0 0 0 0,1 0-1 0 0,-1 0 1 0 0,0 0-1 0 0,0 0 1 0 0,0 0 0 0 0,0 0-1 0 0,0 0 1 0 0,0 1 0 0 0,0-1-1 0 0,0 0 1 0 0,0 1-1 0 0,0-1 1 0 0,-1 1 0 0 0,1-1-1 0 0,0 1 1 0 0,0 0-1 0 0,0-1 1 0 0,0 1 0 0 0,-1 0-1 0 0,1-1 1 0 0,0 1-1 0 0,-1 0 1 0 0,1 0 0 0 0,1 2-1 0 0,-2-1 17 0 0,1 0 0 0 0,0 0 0 0 0,-1 0 0 0 0,1 0 0 0 0,-1 0 0 0 0,0 0-1 0 0,0 0 1 0 0,0 3 0 0 0,0-3-9 0 0,0 5 42 0 0,-1 0 0 0 0,0 1 1 0 0,0-1-1 0 0,-1 0 0 0 0,0 0 0 0 0,-1 0 1 0 0,1 0-1 0 0,-1 0 0 0 0,-4 7 0 0 0,-6 8 108 0 0,-19 25-1 0 0,29-44-149 0 0,-83 120-367 0 0,85-122 100 0 0,13-1-7767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2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11975 0 0,'0'0'1488'0'0,"0"2"-190"0"0,-1 3-506 0 0,0-1 0 0 0,0 1 1 0 0,-1-1-1 0 0,1 0 0 0 0,-4 7 0 0 0,-5 5 195 0 0,-13 17-1 0 0,7-9-450 0 0,-19 26-303 0 0,20-30-123 0 0,1 0 1 0 0,1 1-1 0 0,1 1 0 0 0,-16 39 0 0 0,24-40-206 0 0,4-19-413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2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60 12439 0 0,'10'-9'615'0'0,"0"1"0"0"0,1 0-1 0 0,0 1 1 0 0,1 0 0 0 0,-1 0-1 0 0,21-6 3666 0 0,-33 20-4236 0 0,-1 0-1 0 0,1 1 0 0 0,-1-1 1 0 0,-1 0-1 0 0,1 0 0 0 0,-1 0 1 0 0,-1 0-1 0 0,1 0 0 0 0,-6 7 1 0 0,0 0-22 0 0,-127 206-22 0 0,27-50 0 0 0,21-24 0 0 0,-127 227 0 0 0,120-188-64 0 0,90-177 51 0 0,0-1-1 0 0,0-1 1 0 0,-1 1-1 0 0,0-1 1 0 0,0 0-1 0 0,-14 11 1 0 0,19-16-109 0 0,-3-9-783 0 0,3 4 798 0 0,0 1 1 0 0,0-1-1 0 0,1 0 1 0 0,-1 0-1 0 0,1 0 1 0 0,0 1-1 0 0,0-1 1 0 0,0 0-1 0 0,0 0 1 0 0,2-6-1 0 0,13-41-413 0 0,-10 34 436 0 0,12-37-97 0 0,26-53 1 0 0,-35 89 70 0 0,1 0 0 0 0,1 1 0 0 0,1 0 0 0 0,0 0 0 0 0,1 1 0 0 0,22-21 0 0 0,-29 32 174 0 0,0 0 1 0 0,1 1-1 0 0,-1-1 0 0 0,1 1 0 0 0,0 0 0 0 0,0 1 0 0 0,1-1 0 0 0,-1 1 0 0 0,1 0 1 0 0,0 1-1 0 0,0 0 0 0 0,0 0 0 0 0,0 0 0 0 0,0 1 0 0 0,0 0 0 0 0,0 1 0 0 0,0-1 1 0 0,0 1-1 0 0,1 1 0 0 0,-1-1 0 0 0,0 1 0 0 0,0 1 0 0 0,0-1 0 0 0,0 1 1 0 0,0 0-1 0 0,-1 1 0 0 0,1-1 0 0 0,0 1 0 0 0,7 6 0 0 0,1 0 115 0 0,-1 2 0 0 0,0-1 0 0 0,-1 2 0 0 0,15 16 0 0 0,12 11 76 0 0,-28-29-182 0 0,-1 1 0 0 0,1 0 0 0 0,-2 1 0 0 0,0 0 0 0 0,0 1 0 0 0,-1 0 0 0 0,-1 0 0 0 0,8 17 0 0 0,-14-26 11 0 0,0 0 0 0 0,-1-1-1 0 0,0 1 1 0 0,0 0 0 0 0,0 0 0 0 0,-1 0 0 0 0,1 0 0 0 0,-1 0 0 0 0,0 0 0 0 0,0 0-1 0 0,0 0 1 0 0,-1 0 0 0 0,1 0 0 0 0,-1 0 0 0 0,0 0 0 0 0,0 0 0 0 0,0 0 0 0 0,-1-1-1 0 0,1 1 1 0 0,-1 0 0 0 0,0-1 0 0 0,0 1 0 0 0,0-1 0 0 0,-1 0 0 0 0,1 0-1 0 0,-1 1 1 0 0,0-2 0 0 0,1 1 0 0 0,-1 0 0 0 0,-5 2 0 0 0,-27 22 137 0 0,-1-3 1 0 0,-1-1 0 0 0,-1-1-1 0 0,-80 31 1 0 0,95-45-198 0 0,-29 8 0 0 0,44-14-88 0 0,0-1 1 0 0,1 0-1 0 0,-1 0 1 0 0,0 0-1 0 0,0-1 1 0 0,1 0-1 0 0,-1-1 0 0 0,-8-1 1 0 0,15 1 26 0 0,0 1 1 0 0,0 0 0 0 0,-1-1 0 0 0,1 1-1 0 0,0-1 1 0 0,0 1 0 0 0,0-1-1 0 0,0 0 1 0 0,0 1 0 0 0,0-1-1 0 0,0 0 1 0 0,0 0 0 0 0,0 0-1 0 0,1 0 1 0 0,-1 0 0 0 0,0 0-1 0 0,0 0 1 0 0,1 0 0 0 0,-1 0-1 0 0,1 0 1 0 0,-1 0 0 0 0,0-2-1 0 0,1 1-118 0 0,-1 0 0 0 0,1 0 0 0 0,-1-1 0 0 0,1 1 0 0 0,0 0 0 0 0,0 0 0 0 0,0-1 0 0 0,0 1 0 0 0,0 0 0 0 0,1 0 0 0 0,0-4 0 0 0,5-10-1340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2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14 5063 0 0,'-7'-13'18716'0'0,"0"19"-18652"0"0,1 2-1 0 0,1-1 1 0 0,-1 1-1 0 0,1-1 1 0 0,0 2-1 0 0,1-1 1 0 0,-4 10 0 0 0,-2 1 15 0 0,1-1-52 0 0,0 0 0 0 0,1 0 0 0 0,1 1 0 0 0,1 0 0 0 0,1 0 0 0 0,0 0 0 0 0,-1 21 0 0 0,5-34-26 0 0,1-4-2 0 0,0 1 0 0 0,0-1 0 0 0,0 0 0 0 0,0 0 0 0 0,0 0 0 0 0,1 1 0 0 0,-1-1 0 0 0,1 0-1 0 0,-1 0 1 0 0,1 0 0 0 0,1 3 0 0 0,1-3-47 0 0,4-2 47 0 0,-1 0-1 0 0,1-1 1 0 0,-1 1-1 0 0,0-1 1 0 0,1 0-1 0 0,-1-1 1 0 0,0 0-1 0 0,0 0 1 0 0,8-4-1 0 0,56-30 5 0 0,-57 28-3 0 0,10-5 11 0 0,0-1-1 0 0,0-1 1 0 0,-2-2 0 0 0,0 0-1 0 0,33-35 1 0 0,-28 26-187 0 0,-25 25 80 0 0,-8 12 0 0 0,-3 6 96 0 0,2-3 0 0 0,0-1 0 0 0,1 2 0 0 0,0-1 0 0 0,-5 18 0 0 0,12-29 0 0 0,-1 0 0 0 0,1-1 0 0 0,-1 1 0 0 0,1 0 0 0 0,0 0 0 0 0,0-1 0 0 0,1 1 0 0 0,-1 0 0 0 0,0 0 0 0 0,1-1 0 0 0,1 6 0 0 0,4 1 0 0 0,-2-6 3 0 0,-1 0 1 0 0,1 0-1 0 0,0-1 0 0 0,0 1 1 0 0,0-1-1 0 0,1 0 1 0 0,-1 0-1 0 0,0-1 0 0 0,1 1 1 0 0,-1-1-1 0 0,1 0 0 0 0,-1 0 1 0 0,10 0-1 0 0,6 0-192 0 0,39-4 0 0 0,-36 1-400 0 0,9 0-431 0 0,0-1-40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27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79 2303 0 0,'10'-15'112'0'0,"7"-20"0"0"0,-12 12 13863 0 0,-6 17-10386 0 0,-1 6-3435 0 0,-1 0 0 0 0,1 1 0 0 0,0-1 0 0 0,0 0 0 0 0,-1 1 0 0 0,-3 1 0 0 0,3 1-114 0 0,0-1 0 0 0,0 1 0 0 0,1 0 1 0 0,-1 0-1 0 0,1 0 0 0 0,-1 0 1 0 0,1 1-1 0 0,0-1 0 0 0,0 1 0 0 0,-1 3 1 0 0,-5 7-17 0 0,-105 203 118 0 0,-19 38 346 0 0,85-166-31 0 0,-84 144 456 0 0,80-151-806 0 0,-21 40-1115 0 0,69-117 241 0 0,1-2 250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2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11975 0 0,'2'-1'10748'0'0,"114"-11"-8064"0"0,-1-1-2209 0 0,208-33-112 0 0,-184 28-3161 0 0,-112 15-3016 0 0,-4 0-1788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28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20615 0 0,'0'0'5119'0'0,"-1"2"-4767"0"0,-9 23-367 0 0,-1 0 1 0 0,-2-1-1 0 0,-25 37 0 0 0,-15 28-6533 0 0,68-95 5486 0 0,-4-2 776 0 0,0 0 0 0 0,10-10 0 0 0,-8 8-834 0 0,10-10-4800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2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11055 0 0,'0'0'8656'0'0,"-2"1"-8238"0"0,-16 15-165 0 0,0 0 1 0 0,2 2-1 0 0,0-1 1 0 0,-19 30 0 0 0,20-26-232 0 0,-1 3 184 0 0,-14 25 0 0 0,26-42-151 0 0,1 0 1 0 0,0 0-1 0 0,0 0 0 0 0,1 0 0 0 0,-1 1 0 0 0,2-1 0 0 0,-1 1 0 0 0,0 14 0 0 0,2-22-36 0 0,0 1-1 0 0,1 0 0 0 0,-1 0 1 0 0,0 0-1 0 0,0-1 0 0 0,1 1 1 0 0,-1 0-1 0 0,1 0 1 0 0,-1-1-1 0 0,0 1 0 0 0,1 0 1 0 0,-1-1-1 0 0,1 1 0 0 0,0-1 1 0 0,-1 1-1 0 0,1 0 1 0 0,-1-1-1 0 0,1 1 0 0 0,0-1 1 0 0,0 0-1 0 0,-1 1 0 0 0,2 0 1 0 0,15 5 243 0 0,-6-5-87 0 0,-1 0 0 0 0,1-1 0 0 0,-1 0-1 0 0,0 0 1 0 0,1-1 0 0 0,13-3-1 0 0,1-2 52 0 0,35-12 0 0 0,-42 12-172 0 0,68-28 76 0 0,-74 29-119 0 0,-1-1 1 0 0,0 0-1 0 0,0 0 0 0 0,-1-2 1 0 0,12-9-1 0 0,-20 16-10 0 0,-1-1 0 0 0,1 0 0 0 0,-1 1 0 0 0,1-1-1 0 0,-1 0 1 0 0,1 0 0 0 0,-1 0 0 0 0,0 0 0 0 0,0 0 0 0 0,0 0 0 0 0,0 0-1 0 0,0 0 1 0 0,-1 0 0 0 0,1-1 0 0 0,-1 1 0 0 0,1 0 0 0 0,-1 0 0 0 0,0-1-1 0 0,0-3 1 0 0,0 2-33 0 0,-1 1 0 0 0,0-1 0 0 0,0 1 0 0 0,0 0 0 0 0,0-1 0 0 0,-1 1 0 0 0,0 0 0 0 0,1 0 0 0 0,-1 0 0 0 0,0 0 0 0 0,-4-4 0 0 0,-2-2-73 0 0,0 2-1 0 0,0-1 1 0 0,-1 1-1 0 0,0 0 1 0 0,0 1-1 0 0,-1 0 1 0 0,-12-5-1 0 0,5 3-66 0 0,1 1 0 0 0,-2 1-1 0 0,-33-7 1 0 0,49 13 58 0 0,0 0-1 0 0,0-1 1 0 0,0 1-1 0 0,0 0 1 0 0,1 1-1 0 0,-1-1 1 0 0,0 0-1 0 0,0 0 1 0 0,0 1-1 0 0,0-1 1 0 0,0 1-1 0 0,1 0 1 0 0,-3 1 0 0 0,-4 3-1532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28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0 296 3679 0 0,'0'0'13950'0'0,"1"-2"-13686"0"0,3-7-75 0 0,0-1 0 0 0,0 1 0 0 0,1 0 1 0 0,1 1-1 0 0,-1-1 0 0 0,1 1 0 0 0,8-8 1 0 0,54-51 154 0 0,-52 52-264 0 0,-15 15-78 0 0,88-77 147 0 0,-78 69-90 0 0,0 0 1 0 0,1 1 0 0 0,0 0-1 0 0,0 1 1 0 0,1 0 0 0 0,20-5-1 0 0,-30 10-16 0 0,0 0 0 0 0,1 0 0 0 0,-1 1 0 0 0,1-1 0 0 0,-1 1 0 0 0,1 0 0 0 0,-1 0 0 0 0,1 0 0 0 0,-1 1 0 0 0,1-1 0 0 0,-1 1 0 0 0,0 0 0 0 0,1 0 0 0 0,-1 0 0 0 0,0 0 0 0 0,0 1 0 0 0,4 1 0 0 0,-3 0-7 0 0,-1 0-1 0 0,1 0 0 0 0,-1 0 0 0 0,1 0 0 0 0,-1 1 0 0 0,0-1 1 0 0,0 1-1 0 0,0 0 0 0 0,-1 0 0 0 0,1 0 0 0 0,2 7 0 0 0,-2-4 70 0 0,0 1-1 0 0,-1 0 0 0 0,0-1 0 0 0,0 1 1 0 0,-1 0-1 0 0,1 0 0 0 0,-2 0 0 0 0,1 0 1 0 0,-1 0-1 0 0,-1 0 0 0 0,1 0 0 0 0,-1 0 1 0 0,-1 0-1 0 0,-3 12 0 0 0,-8 14 615 0 0,3-9-220 0 0,-8 29 0 0 0,16-47-512 0 0,0 1 0 0 0,1 0 0 0 0,0 0 0 0 0,0-1 0 0 0,0 1 0 0 0,1 0 0 0 0,1 0 0 0 0,1 11 0 0 0,-2-18-163 0 0,0 1 0 0 0,1 0 0 0 0,-1 0 0 0 0,1 0 0 0 0,-1 0 0 0 0,1-1 0 0 0,0 1 0 0 0,0 0 0 0 0,0-1 0 0 0,0 1 0 0 0,0 0 0 0 0,0-1-1 0 0,0 1 1 0 0,0-1 0 0 0,0 0 0 0 0,1 1 0 0 0,-1-1 0 0 0,1 0 0 0 0,-1 0 0 0 0,1 0 0 0 0,-1 0 0 0 0,1 0 0 0 0,0 0 0 0 0,3 1 0 0 0,11 0-7311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3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39 4607 0 0,'1'-1'354'0'0,"20"-19"8343"0"0,-23 19-7893 0 0,-2 0-698 0 0,0 0 1 0 0,0 0-1 0 0,0 0 0 0 0,-1 0 0 0 0,1 1 1 0 0,0-1-1 0 0,-1 1 0 0 0,1 0 1 0 0,-1 0-1 0 0,1 1 0 0 0,0 0 0 0 0,-1-1 1 0 0,1 1-1 0 0,0 1 0 0 0,0-1 1 0 0,0 1-1 0 0,0-1 0 0 0,0 1 0 0 0,0 0 1 0 0,0 1-1 0 0,1-1 0 0 0,-1 1 1 0 0,1-1-1 0 0,-5 5 0 0 0,-63 65 653 0 0,63-63-594 0 0,1 1 0 0 0,0 0-1 0 0,1 0 1 0 0,-1 1 0 0 0,2 0-1 0 0,-6 14 1 0 0,7-15 116 0 0,1 1-1 0 0,0 0 1 0 0,1 0-1 0 0,-2 17 1 0 0,4-25-217 0 0,0 0 0 0 0,0 0 0 0 0,0 0 0 0 0,0 0 0 0 0,0 0 0 0 0,0 0 0 0 0,1-1 0 0 0,0 1 0 0 0,-1 0 0 0 0,1 0 0 0 0,0 0 1 0 0,1-1-1 0 0,-1 1 0 0 0,0-1 0 0 0,1 1 0 0 0,-1-1 0 0 0,1 1 0 0 0,0-1 0 0 0,0 0 0 0 0,0 0 0 0 0,0 0 0 0 0,4 4 0 0 0,-3-5-26 0 0,0 0-1 0 0,0 1 1 0 0,1-1 0 0 0,-1 0-1 0 0,0-1 1 0 0,1 1-1 0 0,-1 0 1 0 0,0-1 0 0 0,1 0-1 0 0,-1 0 1 0 0,0 0-1 0 0,1 0 1 0 0,-1 0 0 0 0,1-1-1 0 0,-1 0 1 0 0,0 1 0 0 0,5-3-1 0 0,7-2 94 0 0,-1-1-1 0 0,20-10 1 0 0,-27 13-76 0 0,31-17 101 0 0,49-32 0 0 0,-74 43-157 0 0,-1 0 0 0 0,0-1 0 0 0,0-1 0 0 0,-1 0 0 0 0,-1 0 0 0 0,0-1 0 0 0,9-14 0 0 0,-15 20-59 0 0,-1 1-1 0 0,0 0 1 0 0,0-1 0 0 0,0 0-1 0 0,-1 0 1 0 0,0 0 0 0 0,2-10-1 0 0,-3 14 20 0 0,-1 0-1 0 0,0 0 0 0 0,0 0 1 0 0,0 0-1 0 0,0-1 0 0 0,-1 1 1 0 0,1 0-1 0 0,-1 0 0 0 0,1 0 1 0 0,-1 1-1 0 0,1-1 0 0 0,-1 0 1 0 0,0 0-1 0 0,0 0 0 0 0,0 0 1 0 0,0 1-1 0 0,0-1 0 0 0,-1 0 1 0 0,1 1-1 0 0,0-1 0 0 0,-1 1 1 0 0,1-1-1 0 0,-1 1 0 0 0,1 0 1 0 0,-1 0-1 0 0,-3-2 0 0 0,-5-2-236 0 0,1 0-1 0 0,-1 1 0 0 0,0 1 1 0 0,0-1-1 0 0,-1 2 0 0 0,1-1 1 0 0,0 1-1 0 0,-1 1 0 0 0,0 0 1 0 0,1 1-1 0 0,-19 1 0 0 0,26-1-108 0 0,0 0 0 0 0,1 1 0 0 0,-1-1 1 0 0,1 1-1 0 0,-1-1 0 0 0,1 1 0 0 0,-1 0 0 0 0,1 0 0 0 0,-4 3 0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3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587 620 5527 0 0,'0'0'927'0'0,"-5"7"3457"0"0,4-6-4025 0 0,-2 3 738 0 0,0 0 0 0 0,0-1 0 0 0,0 1 0 0 0,0-1 0 0 0,-7 5 2810 0 0,11-10-3371 0 0,61-113 1311 0 0,-20 41-1627 0 0,-5 2-231 0 0,-3-1 0 0 0,-4-2 0 0 0,28-98 0 0 0,-56 166-81 0 0,-1 1 0 0 0,1-1 0 0 0,-1 0 0 0 0,0 1 0 0 0,-1-1 0 0 0,1 0-1 0 0,-2 0 1 0 0,0-9 0 0 0,-12 21-310 0 0,6-2 359 0 0,1 1 1 0 0,1 0-1 0 0,-1 1 1 0 0,1-1-1 0 0,-1 1 1 0 0,1 0-1 0 0,-8 11 1 0 0,-28 45-69 0 0,31-44 108 0 0,-42 71 64 0 0,4 3 0 0 0,4 2 0 0 0,-48 146 0 0 0,80-194-46 0 0,1 0 0 0 0,3 2 0 0 0,-4 57 0 0 0,10-84 0 0 0,-2 1 0 0 0,0-1-1 0 0,-2 0 1 0 0,0 0 0 0 0,-1 0 0 0 0,-1-1 0 0 0,-1 0-1 0 0,0-1 1 0 0,-2 1 0 0 0,0-2 0 0 0,-1 0-1 0 0,-26 29 1 0 0,-48 47 21 0 0,-52 61 83 0 0,112-123-26 0 0,-26 33 91 0 0,66-78-1477 0 0,3-3-4323 0 0,-4-1-1051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1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233 113 4143 0 0,'0'0'319'0'0,"6"11"2930"0"0,-4-7-2488 0 0,-1 0 0 0 0,1 0 0 0 0,0 0-1 0 0,0-1 1 0 0,0 1 0 0 0,0 0 0 0 0,5 5 0 0 0,-5-7-508 0 0,1 1 1 0 0,0-1-1 0 0,0 0 1 0 0,0 0-1 0 0,0 0 1 0 0,0 0-1 0 0,0-1 1 0 0,1 1-1 0 0,-1-1 1 0 0,1 0-1 0 0,-1 0 1 0 0,1 0-1 0 0,-1 0 1 0 0,1-1-1 0 0,4 1 1 0 0,10 0 43 0 0,-1 0 0 0 0,1-2 0 0 0,0 0 0 0 0,19-3 1 0 0,-26 2-153 0 0,0 0 0 0 0,0-1 1 0 0,0-1-1 0 0,-1 1 1 0 0,1-1-1 0 0,-1-1 1 0 0,15-9-1 0 0,-20 10-274 0 0,0 0-1 0 0,0 0 1 0 0,0-1 0 0 0,-1 1-1 0 0,0-1 1 0 0,0 0 0 0 0,0 0-1 0 0,0-1 1 0 0,-1 1 0 0 0,5-12-1 0 0,-7 15 82 0 0,0 0-1 0 0,0 0 1 0 0,-1 0 0 0 0,1 0-1 0 0,-1 0 1 0 0,1-1 0 0 0,-1 1-1 0 0,0 0 1 0 0,0 0-1 0 0,0-1 1 0 0,0 1 0 0 0,0 0-1 0 0,0 0 1 0 0,-1 0-1 0 0,1-1 1 0 0,-1 1 0 0 0,1 0-1 0 0,-1 0 1 0 0,0 0 0 0 0,0 0-1 0 0,0 0 1 0 0,0 0-1 0 0,0 0 1 0 0,0 0 0 0 0,-1 0-1 0 0,1 0 1 0 0,-1 1 0 0 0,1-1-1 0 0,-1 1 1 0 0,0-1-1 0 0,1 1 1 0 0,-1 0 0 0 0,-3-2-1 0 0,1 1-100 0 0,1 0 0 0 0,-1 1 0 0 0,0 0 0 0 0,0 0 0 0 0,1 0 0 0 0,-1 0 0 0 0,0 1 0 0 0,0-1 0 0 0,0 1 0 0 0,0 0 0 0 0,0 0 0 0 0,1 0 0 0 0,-7 2 0 0 0,-6 1-87 0 0,-29 10 0 0 0,39-11 240 0 0,-17 7 196 0 0,1 1 1 0 0,0 1 0 0 0,0 1-1 0 0,1 0 1 0 0,1 2-1 0 0,0 0 1 0 0,-19 19 0 0 0,2 2 367 0 0,1 2 0 0 0,-41 54 0 0 0,62-71-393 0 0,0 1 0 0 0,-15 29 0 0 0,26-42-148 0 0,0 0 0 0 0,0 1-1 0 0,1 0 1 0 0,0-1 0 0 0,1 1-1 0 0,0 0 1 0 0,0 1 0 0 0,1-1-1 0 0,-1 16 1 0 0,2-22-14 0 0,1-1 0 0 0,-1 1 0 0 0,0 0-1 0 0,1 0 1 0 0,0 0 0 0 0,-1 0 0 0 0,1-1 0 0 0,0 1 0 0 0,1 0 0 0 0,-1-1 0 0 0,0 1 0 0 0,1-1 0 0 0,-1 1-1 0 0,1-1 1 0 0,0 1 0 0 0,3 2 0 0 0,-2-2 22 0 0,0-1 0 0 0,1 0 0 0 0,-1 0 1 0 0,0 0-1 0 0,1 0 0 0 0,0 0 0 0 0,-1-1 0 0 0,1 0 0 0 0,0 1 0 0 0,7 0 0 0 0,5 0 76 0 0,0-1 0 0 0,0-1 0 0 0,1-1 0 0 0,26-3 0 0 0,-4-2-76 0 0,76-20 1 0 0,-52 3-5751 0 0,-34 11-520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30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4143 0 0,'2'1'18040'0'0,"4"2"-17789"0"0,0-1-1 0 0,1 0 0 0 0,-1 0 1 0 0,1-1-1 0 0,-1 1 0 0 0,1-2 1 0 0,0 1-1 0 0,0-1 0 0 0,-1 1 1 0 0,1-2-1 0 0,8 0 1 0 0,10-3 171 0 0,41-12 0 0 0,-39 8-272 0 0,119-35 320 0 0,-78 21-1247 0 0,81-16 0 0 0,-117 34-1586 0 0,-11 5-2922 0 0,-1 2-2238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3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0,'0'0'794'0'0,"0"1"-384"0"0,52 59 7804 0 0,35 22-5122 0 0,0-1-1559 0 0,-31-25-531 0 0,125 96 0 0 0,-145-126-933 0 0,2 3 4 0 0,80 44-1 0 0,-86-54-80 0 0,-30-18-93 0 0,-13-21-16139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3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0 14887 0 0,'0'0'2172'0'0,"0"2"-1564"0"0,-2 4-409 0 0,0-1-1 0 0,1 1 0 0 0,-1-1 1 0 0,-1 0-1 0 0,1 1 1 0 0,-1-1-1 0 0,0 0 0 0 0,0-1 1 0 0,-1 1-1 0 0,-5 6 1 0 0,-9 7 83 0 0,-21 18 0 0 0,13-13-2 0 0,-20 21 55 0 0,-113 99 155 0 0,-115 82-295 0 0,177-151-142 0 0,22-25 4 0 0,42-30 3 0 0,11-5-390 0 0,21-13 207 0 0,11-7-542 0 0,18-8-200 0 0,49-18-1 0 0,-47 23 14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3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83 157 11519 0 0,'-12'4'702'0'0,"0"-1"1"0"0,-21 3-1 0 0,7-5 7959 0 0,37-1-7850 0 0,139-4 794 0 0,-96 1-1342 0 0,42 0 106 0 0,227-19 191 0 0,394-88-720 0 0,-597 82-4753 0 0,-118 28 4316 0 0,-8 7-3613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3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463 346 2303 0 0,'0'0'13664'0'0,"7"-15"-12334"0"0,9-10-704 0 0,23-29 1 0 0,-25 36-485 0 0,-1-1-1 0 0,-1 0 1 0 0,17-34 0 0 0,-22 39-125 0 0,-1 0 40 0 0,8-26-1 0 0,-13 36-52 0 0,0-1 0 0 0,-1 1 0 0 0,1-1 0 0 0,-1 0 0 0 0,1 0 0 0 0,-1 1 0 0 0,-1-1 0 0 0,1 0 0 0 0,-3-8 0 0 0,3 11-10 0 0,0 1-1 0 0,-1 0 0 0 0,1 0 1 0 0,-1 0-1 0 0,1 0 1 0 0,-1 0-1 0 0,0 0 0 0 0,1 1 1 0 0,-1-1-1 0 0,0 0 1 0 0,1 0-1 0 0,-1 0 0 0 0,0 1 1 0 0,0-1-1 0 0,0 0 1 0 0,0 1-1 0 0,0-1 0 0 0,0 0 1 0 0,0 1-1 0 0,0 0 0 0 0,0-1 1 0 0,0 1-1 0 0,0 0 1 0 0,0-1-1 0 0,0 1 0 0 0,0 0 1 0 0,0 0-1 0 0,-1 0 1 0 0,1 0-1 0 0,0 0 0 0 0,0 0 1 0 0,0 0-1 0 0,0 0 1 0 0,0 0-1 0 0,-2 1 0 0 0,-3 0-54 0 0,-1 1-1 0 0,1 0 1 0 0,-1 1-1 0 0,-8 4 1 0 0,-30 16-246 0 0,-74 52 1 0 0,-34 41 316 0 0,121-90 140 0 0,1 1 1 0 0,1 2-1 0 0,1 0 0 0 0,2 2 0 0 0,-37 53 1 0 0,62-81-105 0 0,0 1 0 0 0,0 0 0 0 0,0 0 1 0 0,0 0-1 0 0,1 0 0 0 0,-1 0 1 0 0,0 6-1 0 0,2-9-27 0 0,0 1 0 0 0,0-1 1 0 0,0 0-1 0 0,0 0 0 0 0,0 0 0 0 0,0 0 0 0 0,0 0 0 0 0,0 0 1 0 0,0 1-1 0 0,0-1 0 0 0,1 0 0 0 0,-1 0 0 0 0,1 0 1 0 0,-1 0-1 0 0,1 0 0 0 0,-1 0 0 0 0,1 0 0 0 0,-1 0 0 0 0,1 0 1 0 0,0 0-1 0 0,-1-1 0 0 0,1 1 0 0 0,0 0 0 0 0,0 0 1 0 0,0-1-1 0 0,0 1 0 0 0,0 0 0 0 0,0-1 0 0 0,0 1 0 0 0,0-1 1 0 0,0 1-1 0 0,0-1 0 0 0,1 1 0 0 0,4 0 55 0 0,0 1 0 0 0,0-1 0 0 0,0-1-1 0 0,0 1 1 0 0,0-1 0 0 0,0 0 0 0 0,0 0-1 0 0,0-1 1 0 0,11-2 0 0 0,5-3 185 0 0,27-9-1 0 0,-32 8-129 0 0,78-28 106 0 0,-2-3 0 0 0,140-82-1 0 0,-160 72-442 0 0,-84 54 178 0 0,1 1-1 0 0,0 0 1 0 0,0 1 0 0 0,-12 12-1 0 0,-69 91 31 0 0,82-99 0 0 0,1 0 11 0 0,0 0 0 0 0,-10 24 1 0 0,-2 2-1588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3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7 13647 0 0,'0'0'1239'0'0,"-8"-5"-450"0"0,6 5-672 0 0,-1-1 0 0 0,1 1 0 0 0,0-1-1 0 0,-1 1 1 0 0,1 0 0 0 0,-1 0 0 0 0,1 1 0 0 0,0-1-1 0 0,-1 0 1 0 0,1 1 0 0 0,0-1 0 0 0,0 1-1 0 0,-1 0 1 0 0,1 0 0 0 0,0-1 0 0 0,-3 3 0 0 0,-7 4 336 0 0,-18 12 0 0 0,23-13-277 0 0,-178 142 908 0 0,108-84-1080 0 0,74-61-4 0 0,-17 16 0 0 0,20-18-2 0 0,-1-1 0 0 0,1 0 0 0 0,-1 1 0 0 0,1-1 0 0 0,0 1 0 0 0,-1 0 0 0 0,1-1 0 0 0,0 1 0 0 0,0-1 0 0 0,-1 1 0 0 0,1-1 0 0 0,0 1 0 0 0,0 0 0 0 0,0-1 0 0 0,0 1 0 0 0,0 0 0 0 0,0-1 0 0 0,0 1 0 0 0,0-1 0 0 0,0 2 0 0 0,4 1-23 0 0,-4-2 19 0 0,2 0-5 0 0,0 0 0 0 0,0 0 0 0 0,0 0 0 0 0,0 0 0 0 0,0 0 0 0 0,1 0 0 0 0,-1 0 0 0 0,0-1 0 0 0,0 1 0 0 0,1-1 0 0 0,-1 0 0 0 0,0 1 0 0 0,4-1 0 0 0,35-3-133 0 0,-23 1 103 0 0,-9 1 39 0 0,16 0 13 0 0,41 1 1 0 0,-60 0 55 0 0,1 1 0 0 0,-1 0 1 0 0,0 0-1 0 0,0 1 0 0 0,0-1 0 0 0,0 1 1 0 0,0 1-1 0 0,0-1 0 0 0,0 1 1 0 0,0 0-1 0 0,9 7 0 0 0,-13-8-10 0 0,0 0-1 0 0,0 0 1 0 0,-1-1 0 0 0,1 1-1 0 0,-1 0 1 0 0,1 0 0 0 0,-1 1-1 0 0,0-1 1 0 0,0 0 0 0 0,0 0-1 0 0,0 0 1 0 0,0 1-1 0 0,0-1 1 0 0,-1 1 0 0 0,1 3-1 0 0,0-2 9 0 0,-1 0 0 0 0,0 0 0 0 0,-1 1-1 0 0,1-1 1 0 0,-1 0 0 0 0,0 0-1 0 0,0 0 1 0 0,-2 6 0 0 0,-1 0-7 0 0,0-1-1 0 0,0 0 1 0 0,-1-1-1 0 0,-1 1 1 0 0,1-1-1 0 0,-1 0 1 0 0,-8 8-1 0 0,7-9-49 0 0,-2 1 0 0 0,1-1 0 0 0,-1 0-1 0 0,0-1 1 0 0,0 0 0 0 0,-1 0-1 0 0,1-1 1 0 0,-1-1 0 0 0,-1 1-1 0 0,1-2 1 0 0,-18 5 0 0 0,20-6-142 0 0,0-1 0 0 0,0 0 0 0 0,1 0 0 0 0,-1-1 0 0 0,0 0 0 0 0,0-1 1 0 0,0 1-1 0 0,0-2 0 0 0,0 1 0 0 0,0-1 0 0 0,1 0 0 0 0,-1 0 0 0 0,0-1 0 0 0,1 0 0 0 0,0-1 0 0 0,-12-7 1 0 0,4 0-1202 0 0,0-1-3394 0 0,4 1-1293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3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88 14079 0 0,'7'-10'286'0'0,"-2"3"55"0"0,-1 1 0 0 0,8-15-1 0 0,-11 20-324 0 0,-1-1-1 0 0,1 1 0 0 0,-1-1 1 0 0,1 1-1 0 0,-1-1 0 0 0,1 1 0 0 0,-1-1 1 0 0,0 1-1 0 0,0-1 0 0 0,0 0 1 0 0,0 1-1 0 0,0-1 0 0 0,0 1 1 0 0,0-1-1 0 0,0 1 0 0 0,0-1 0 0 0,-1 0 1 0 0,1 1-1 0 0,-1-1 0 0 0,-1-2 1 0 0,2 4 53 0 0,-1-1 1 0 0,0 0 0 0 0,0 0 0 0 0,1 1 0 0 0,-1-1-1 0 0,0 1 1 0 0,0-1 0 0 0,0 1 0 0 0,0-1 0 0 0,0 1-1 0 0,0-1 1 0 0,0 1 0 0 0,0 0 0 0 0,0-1 0 0 0,0 1-1 0 0,0 0 1 0 0,0 0 0 0 0,0 0 0 0 0,0 0 0 0 0,0 0-1 0 0,-2 0 1 0 0,-22 4 960 0 0,24-3-994 0 0,-11 2 156 0 0,0 1 0 0 0,1 0 0 0 0,-1 1 1 0 0,-16 10-1 0 0,-43 31 196 0 0,20-11-184 0 0,46-32-183 0 0,-102 68 196 0 0,88-58-211 0 0,2 1 1 0 0,0 1 0 0 0,-24 27-1 0 0,39-39-7 0 0,-1 0 0 0 0,1 0-1 0 0,0 0 1 0 0,0 0 0 0 0,0 0-1 0 0,0 1 1 0 0,1-1 0 0 0,-1 0 0 0 0,1 1-1 0 0,-1 4 1 0 0,2-7-9 0 0,0 0 0 0 0,0 1-1 0 0,0-1 1 0 0,0 0 0 0 0,0 1-1 0 0,0-1 1 0 0,1 0 0 0 0,-1 1 0 0 0,1-1-1 0 0,-1 0 1 0 0,1 0 0 0 0,-1 1 0 0 0,1-1-1 0 0,0 0 1 0 0,-1 0 0 0 0,1 0 0 0 0,0 0-1 0 0,0 0 1 0 0,0 0 0 0 0,0 0-1 0 0,0 0 1 0 0,0 0 0 0 0,0-1 0 0 0,0 1-1 0 0,0 0 1 0 0,0-1 0 0 0,0 1 0 0 0,1-1-1 0 0,-1 1 1 0 0,0-1 0 0 0,2 1 0 0 0,16 5-75 0 0,0 0 1 0 0,32 4-1 0 0,-32-7 102 0 0,-1 0 0 0 0,0 2 0 0 0,27 10 0 0 0,-39-13 9 0 0,-1 1 0 0 0,0 0 1 0 0,0 0-1 0 0,0 0 0 0 0,0 1 1 0 0,-1-1-1 0 0,1 1 1 0 0,-1 0-1 0 0,0 1 0 0 0,0-1 1 0 0,0 1-1 0 0,-1-1 0 0 0,1 1 1 0 0,-1 0-1 0 0,3 9 1 0 0,-4-10 13 0 0,0 0 0 0 0,-1 0 1 0 0,0 1-1 0 0,0-1 1 0 0,0 1-1 0 0,-1-1 1 0 0,1 1-1 0 0,-1-1 1 0 0,0 1-1 0 0,0-1 0 0 0,-1 1 1 0 0,0 0-1 0 0,1-1 1 0 0,-1 0-1 0 0,-1 1 1 0 0,1-1-1 0 0,-1 0 1 0 0,1 1-1 0 0,-1-1 1 0 0,0 0-1 0 0,-1 0 0 0 0,1-1 1 0 0,-1 1-1 0 0,-3 4 1 0 0,0-1 85 0 0,0-1 0 0 0,0 0 0 0 0,-1 0 0 0 0,0-1 0 0 0,0 1-1 0 0,0-1 1 0 0,-1-1 0 0 0,1 0 0 0 0,-1 0 0 0 0,0 0 0 0 0,-15 4 0 0 0,-8 1-170 0 0,-2-2 0 0 0,1-1 0 0 0,-55 4 0 0 0,35-7-427 0 0,35-1-232 0 0,-1-1 1 0 0,0 0 0 0 0,1-2-1 0 0,-1 0 1 0 0,-24-4 0 0 0,25 0-1461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3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15919 0 0,'0'0'1740'0'0,"-1"1"-1509"0"0,-4 0-132 0 0,0 0-1 0 0,1 1 1 0 0,-1 0-1 0 0,1 0 1 0 0,-1 1 0 0 0,1-1-1 0 0,0 1 1 0 0,0 0 0 0 0,0 0-1 0 0,1 0 1 0 0,-7 7-1 0 0,-3 5 178 0 0,-18 26 0 0 0,22-28-135 0 0,-8 12 33 0 0,1 0-1 0 0,1 2 1 0 0,-15 36 0 0 0,23-47-157 0 0,2-1 0 0 0,0 1 0 0 0,1 0 0 0 0,0 0 0 0 0,2 1 0 0 0,-1-1 0 0 0,2 29 0 0 0,1-41-1 0 0,0 1 1 0 0,0-1-1 0 0,1 0 1 0 0,0 1-1 0 0,0-1 1 0 0,0 0-1 0 0,0 0 1 0 0,1 0-1 0 0,0 0 1 0 0,2 4-1 0 0,-3-6 33 0 0,0-1 1 0 0,1 1-1 0 0,-1 0 0 0 0,1-1 1 0 0,-1 1-1 0 0,1-1 0 0 0,0 0 1 0 0,0 0-1 0 0,-1 1 0 0 0,1-1 1 0 0,0 0-1 0 0,0 0 0 0 0,0-1 1 0 0,0 1-1 0 0,0 0 0 0 0,0-1 1 0 0,0 1-1 0 0,1-1 0 0 0,-1 0 1 0 0,0 1-1 0 0,4-1 0 0 0,5-1 149 0 0,-1 0 0 0 0,1-1 0 0 0,-1 0 0 0 0,1 0 0 0 0,-1-1 0 0 0,0 0 0 0 0,0-1 1 0 0,-1 0-1 0 0,1-1 0 0 0,-1 0 0 0 0,18-13 0 0 0,-5 1 31 0 0,0-1-1 0 0,0-2 1 0 0,21-26 0 0 0,-17 15-97 0 0,-2-2 0 0 0,23-42 0 0 0,27-36-3981 0 0,-61 96-1595 0 0,-1 2-1567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3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191 251 9215 0 0,'0'0'422'0'0,"-2"1"-13"0"0,-22 19-852 0 0,16-15 1605 0 0,0 0 0 0 0,0-1 0 0 0,-11 4 1 0 0,5-3 443 0 0,-1-1 0 0 0,1 0 0 0 0,-21 2 1 0 0,33-6-1575 0 0,1 1 0 0 0,-1-1 0 0 0,1 0 0 0 0,-1 0 0 0 0,1 0 0 0 0,-1 0 0 0 0,1 0 1 0 0,-1 0-1 0 0,1 0 0 0 0,-1-1 0 0 0,1 1 0 0 0,-1-1 0 0 0,1 1 0 0 0,-1-1 0 0 0,1 1 1 0 0,0-1-1 0 0,-1 0 0 0 0,1 1 0 0 0,0-1 0 0 0,0 0 0 0 0,-1 0 0 0 0,1 0 0 0 0,0 0 1 0 0,0 0-1 0 0,0 0 0 0 0,0 0 0 0 0,0-1 0 0 0,1 1 0 0 0,-1 0 0 0 0,-1-3 0 0 0,1 2-8 0 0,1-1 0 0 0,-1 1 0 0 0,1-1-1 0 0,-1 1 1 0 0,1 0 0 0 0,0-1 0 0 0,0 1-1 0 0,0-1 1 0 0,1 1 0 0 0,-1 0-1 0 0,1-1 1 0 0,-1 1 0 0 0,1 0 0 0 0,0-1-1 0 0,-1 1 1 0 0,1 0 0 0 0,1 0-1 0 0,1-4 1 0 0,9-11 9 0 0,0 0-1 0 0,2 0 0 0 0,0 2 1 0 0,0 0-1 0 0,27-22 1 0 0,-17 19-48 0 0,0 2 0 0 0,1 0 0 0 0,38-18 0 0 0,-51 29 93 0 0,-1 0-1 0 0,1 1 1 0 0,0 0 0 0 0,0 1 0 0 0,0 0 0 0 0,19-1 0 0 0,-27 4-18 0 0,1 0 0 0 0,-1 0 0 0 0,0 0 0 0 0,0 1 0 0 0,0 0 0 0 0,0-1 0 0 0,0 1 0 0 0,0 1 0 0 0,0-1 0 0 0,5 3 0 0 0,-7-3-28 0 0,0 1-1 0 0,1 0 1 0 0,-1 0-1 0 0,0-1 0 0 0,0 1 1 0 0,0 0-1 0 0,0 1 0 0 0,0-1 1 0 0,0 0-1 0 0,-1 1 0 0 0,1-1 1 0 0,-1 0-1 0 0,0 1 0 0 0,0 0 1 0 0,1-1-1 0 0,0 5 0 0 0,-1-1-23 0 0,0 0 0 0 0,0 0-1 0 0,-1 0 1 0 0,1-1 0 0 0,-1 1-1 0 0,-1 0 1 0 0,1 0 0 0 0,-2 6-1 0 0,-12 47 54 0 0,11-50-60 0 0,0-2 19 0 0,-2 17 13 0 0,4-22-107 0 0,3-4-985 0 0,131-113-1623 0 0,-126 109 2638 0 0,13-12-90 0 0,1 1 1 0 0,35-22-1 0 0,-49 35 191 0 0,0 0 0 0 0,0 0 0 0 0,0 1 0 0 0,1 0 1 0 0,-1 1-1 0 0,1 0 0 0 0,-1 0 0 0 0,1 0 0 0 0,0 1 0 0 0,0 0 0 0 0,0 0 0 0 0,0 1 0 0 0,9 1 0 0 0,-1 1 261 0 0,0 1 0 0 0,-1 0 0 0 0,17 7 0 0 0,-2-2-48 0 0,-21-6-148 0 0,1 1 0 0 0,-1 0 0 0 0,0 1 0 0 0,14 6 0 0 0,-20-8-106 0 0,-1-1 1 0 0,0 0 0 0 0,0 1 0 0 0,0-1 0 0 0,-1 1 0 0 0,1 0 0 0 0,0 0 0 0 0,-1 0 0 0 0,1-1 0 0 0,-1 2 0 0 0,1-1 0 0 0,-1 0-1 0 0,0 0 1 0 0,0 0 0 0 0,0 0 0 0 0,0 1 0 0 0,0-1 0 0 0,-1 1 0 0 0,1-1 0 0 0,-1 0 0 0 0,0 1 0 0 0,1-1 0 0 0,-1 3-1 0 0,-1 5 1 0 0,0-1-1 0 0,0 1 0 0 0,0-1 0 0 0,-1 0 0 0 0,-6 16 0 0 0,-23 45 77 0 0,20-45-74 0 0,-10 27-1 0 0,18-44-383 0 0,-7 31 246 0 0,9-36-975 0 0,1 0 0 0 0,0 0 0 0 0,0 0 1 0 0,0-1-1 0 0,0 1 0 0 0,1 5 0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3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15487 0 0,'0'0'1408'0'0,"-1"2"-1013"0"0,-8 17 1939 0 0,-12 18 0 0 0,12-23-1668 0 0,1 1-1 0 0,0 1 1 0 0,-6 16-1 0 0,11-22-563 0 0,0 0-1 0 0,0 0 0 0 0,1 0 1 0 0,0 0-1 0 0,1 1 0 0 0,0-1 1 0 0,1 1-1 0 0,0-1 0 0 0,1 1 1 0 0,0-1-1 0 0,3 17 0 0 0,7 14-1252 0 0,-5-24-3642 0 0,-5-12 2187 0 0,3 6-4849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2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0 9935 0 0,'0'0'1095'0'0,"-2"2"-874"0"0,-12 13 237 0 0,1 0-1 0 0,-22 35 0 0 0,-17 40 30 0 0,31-52-382 0 0,-34 71 18 0 0,-51 147 1 0 0,85-201-115 0 0,-190 455-1593 0 0,190-458 1149 0 0,9-23 322 0 0,0 0 0 0 0,-2-1 1 0 0,-29 44-1 0 0,34-59 5 0 0,5-8 1759 0 0,8-18-664 0 0,12-33-658 0 0,3 1 0 0 0,2 1 0 0 0,50-80 0 0 0,-36 68-124 0 0,-10 17-162 0 0,36-46-1 0 0,-53 75 68 0 0,1 0-1 0 0,1 0 1 0 0,0 1-1 0 0,0 0 0 0 0,0 1 1 0 0,1 0-1 0 0,1 1 1 0 0,22-12-1 0 0,-30 18-30 0 0,-1-1 0 0 0,0 1 0 0 0,1 0 0 0 0,-1 0 0 0 0,1 1 0 0 0,-1-1 0 0 0,1 0 0 0 0,0 1 0 0 0,-1 0 0 0 0,1 0 0 0 0,0 0 0 0 0,-1 1 0 0 0,1-1 0 0 0,-1 1 0 0 0,1 0 0 0 0,-1 0 0 0 0,1 0 0 0 0,-1 0 0 0 0,1 0 0 0 0,-1 1 0 0 0,0 0 0 0 0,4 2 0 0 0,-2 0-18 0 0,-1 0 0 0 0,1 0 1 0 0,-1 1-1 0 0,0-1 0 0 0,0 1 0 0 0,0 0 1 0 0,-1 0-1 0 0,0 0 0 0 0,0 1 0 0 0,0-1 1 0 0,-1 1-1 0 0,3 8 0 0 0,0 1 12 0 0,-1 1-1 0 0,-1 1 0 0 0,0-1 1 0 0,-2 0-1 0 0,0 1 0 0 0,0-1 0 0 0,-4 29 1 0 0,0-18 48 0 0,-2 0 1 0 0,-1-1-1 0 0,-18 50 0 0 0,13-51-277 0 0,-2 0 1 0 0,-1-2-1 0 0,-1 1 0 0 0,-18 22 1 0 0,22-32-271 0 0,8-10 160 0 0,0-1 0 0 0,0 0 1 0 0,0 0-1 0 0,-7 5 0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3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74 228 9671 0 0,'-1'3'748'0'0,"-3"3"-538"0"0,0 0 0 0 0,-1 0 0 0 0,0-1 0 0 0,-9 11 0 0 0,-14 7 4419 0 0,15-9 1495 0 0,22-20-5103 0 0,103-89 714 0 0,54-42-1723 0 0,-98 92 9 0 0,-61 42-16 0 0,-1 0-1 0 0,1-1 1 0 0,-1 2-1 0 0,1-1 0 0 0,0 1 1 0 0,0 0-1 0 0,0 1 0 0 0,0 0 1 0 0,8-1-1 0 0,-11 2-4 0 0,-2 0 0 0 0,-1-1 0 0 0,0 1 0 0 0,1 0 0 0 0,-1 1 0 0 0,1-1 0 0 0,-1 0 0 0 0,0 0 0 0 0,1 1 0 0 0,-1-1 0 0 0,1 1 0 0 0,-1-1 0 0 0,0 1 0 0 0,0-1 0 0 0,1 1 0 0 0,-1 0 0 0 0,0 0 0 0 0,0-1 0 0 0,0 1 0 0 0,0 0 0 0 0,2 2 0 0 0,-1-1 0 0 0,0 0 0 0 0,0 0 0 0 0,0 0 0 0 0,0 1 0 0 0,-1-1 0 0 0,1 0 0 0 0,-1 1 0 0 0,1 0 0 0 0,-1-1 0 0 0,0 1 0 0 0,0 0 0 0 0,0-1 0 0 0,0 1 0 0 0,-1 0 0 0 0,1 0 0 0 0,-1 0 0 0 0,1 0 0 0 0,-1 0 0 0 0,-1 4 0 0 0,0 7 0 0 0,0 0 0 0 0,-1-1 0 0 0,-5 15 0 0 0,-1 9 0 0 0,7-29-304 0 0,0-1 1 0 0,0 1-1 0 0,1 0 0 0 0,-1-1 0 0 0,2 1 0 0 0,-1-1 1 0 0,1 1-1 0 0,0 0 0 0 0,1-1 0 0 0,0 0 1 0 0,5 13-1 0 0,-1-8-1539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3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632 185 4607 0 0,'69'-45'1442'0'0,"31"-27"8180"0"0,-19 12-6707 0 0,-81 60-2883 0 0,1 0 1 0 0,-1 0 0 0 0,0 0-1 0 0,0 0 1 0 0,0 0-1 0 0,0 0 1 0 0,0 0-1 0 0,0 0 1 0 0,1-1 0 0 0,-1 1-1 0 0,0 0 1 0 0,0 0-1 0 0,0 0 1 0 0,0 0 0 0 0,0 0-1 0 0,0 0 1 0 0,0 0-1 0 0,0 0 1 0 0,1-1-1 0 0,-1 1 1 0 0,0 0 0 0 0,0 0-1 0 0,0 0 1 0 0,0 0-1 0 0,0 0 1 0 0,0 0-1 0 0,0-1 1 0 0,0 1 0 0 0,0 0-1 0 0,0 0 1 0 0,0 0-1 0 0,0 0 1 0 0,0 0-1 0 0,0-1 1 0 0,0 1 0 0 0,0 0-1 0 0,0 0 1 0 0,0 0-1 0 0,0 0 1 0 0,0 0-1 0 0,0-1 1 0 0,0 1 0 0 0,0 0-1 0 0,0 0 1 0 0,-1 0-1 0 0,1 0 1 0 0,0 0-1 0 0,0 0 1 0 0,0-1 0 0 0,0 1-1 0 0,0 0 1 0 0,0 0-1 0 0,0 0 1 0 0,0 0 0 0 0,-1 0-1 0 0,1 0 1 0 0,0 0-1 0 0,0 0 1 0 0,0 0-1 0 0,0 0 1 0 0,0 0 0 0 0,-1 0-1 0 0,1 0 1 0 0,0-1-1 0 0,0 1 1 0 0,0 0-1 0 0,0 0 1 0 0,-1 0 0 0 0,-8-1 538 0 0,4 2-553 0 0,0 0 0 0 0,0 0 0 0 0,0 1 0 0 0,-1 0 0 0 0,1 0 0 0 0,1 0 0 0 0,-1 0 0 0 0,0 1 0 0 0,1 0 0 0 0,-1 0 0 0 0,1 0 0 0 0,0 0 0 0 0,-4 5 0 0 0,-8 7 76 0 0,-24 33 0 0 0,29-34-84 0 0,-4 4-2 0 0,4-6 20 0 0,0 2 0 0 0,0 0 0 0 0,2 0-1 0 0,0 0 1 0 0,0 1 0 0 0,-8 21 0 0 0,17-35 209 0 0,0 1-141 0 0,0 1-168 0 0,1 7 668 0 0,-1-10-577 0 0,1 1 1 0 0,-1-1-1 0 0,0 0 1 0 0,0 0-1 0 0,1 0 1 0 0,-1 0-1 0 0,0 1 1 0 0,0-1-1 0 0,1 0 0 0 0,-1 0 1 0 0,0 0-1 0 0,1 0 1 0 0,-1 0-1 0 0,0 0 1 0 0,0 0-1 0 0,1 0 1 0 0,-1 0-1 0 0,0 0 0 0 0,1 0 1 0 0,-1 0-1 0 0,0 0 1 0 0,0 0-1 0 0,1 0 1 0 0,-1 0-1 0 0,0 0 1 0 0,1-1-1 0 0,-1 1 1 0 0,0 0-1 0 0,0 0 0 0 0,1 0 1 0 0,-1 0-1 0 0,0 0 1 0 0,0-1-1 0 0,1 1 1 0 0,-1 0-1 0 0,8-5 15 0 0,1 0 0 0 0,-1-1-1 0 0,-1 0 1 0 0,1 0 0 0 0,-1 0 0 0 0,0-1-1 0 0,-1 0 1 0 0,1-1 0 0 0,7-12-1 0 0,-13 18-201 0 0,-1 16-2129 0 0,-2-1 2214 0 0,-1-1 1 0 0,0 1-1 0 0,0-1 0 0 0,-7 14 0 0 0,-24 47-330 0 0,14-30 320 0 0,-124 292-128 0 0,72-134 180 0 0,63-168 287 0 0,2 0-1 0 0,1 0 1 0 0,1 1-1 0 0,1 43 1 0 0,5-30 330 0 0,2-1 1 0 0,3 1-1 0 0,1-1 1 0 0,25 82-1 0 0,-14-74-196 0 0,2-1 0 0 0,3-1 0 0 0,49 82 0 0 0,-59-112-348 0 0,16 24 48 0 0,-2 1 0 0 0,25 63 0 0 0,-49-95-80 0 0,-4-15 0 0 0,1 1 0 0 0,0 0 0 0 0,-1 0 0 0 0,1 0 0 0 0,-1 0 0 0 0,0 0 0 0 0,1 0 0 0 0,-1-1 0 0 0,0 1 0 0 0,1 0 0 0 0,-1 0 0 0 0,0-1 0 0 0,0 1 0 0 0,0-1 0 0 0,0 1 0 0 0,0-1 0 0 0,1 1 0 0 0,-1-1 0 0 0,0 1 0 0 0,0-1 0 0 0,0 0 0 0 0,0 1 0 0 0,0-1 0 0 0,0 0 0 0 0,-2 0 0 0 0,-27 1 0 0 0,17-3 26 0 0,-1 0 1 0 0,0-1-1 0 0,1-1 1 0 0,0 0-1 0 0,-24-11 0 0 0,-61-38 256 0 0,46 23-181 0 0,-107-51 522 0 0,-29-15-1156 0 0,180 91-41 0 0,0 0 1 0 0,-14-11-1 0 0,19 13-799 0 0,0-1 0 0 0,0 1 0 0 0,0 0 0 0 0,-4-7 1 0 0,-3-10-6498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3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31 8287 0 0,'2'-1'639'0'0,"25"-29"10438"0"0,-26 34-10881 0 0,-1 8-112 0 0,0 1 0 0 0,-1 0 1 0 0,0 0-1 0 0,0 0 0 0 0,-2-1 0 0 0,-5 20 0 0 0,-32 76 201 0 0,20-58-135 0 0,0 1-76 0 0,-58 144 110 0 0,52-136-169 0 0,-45 70 0 0 0,-131 154-15 0 0,149-210 0 0 0,47-63 0 0 0,0 0 0 0 0,1 1 0 0 0,0-1 0 0 0,0 1 0 0 0,-4 16 0 0 0,8-25-1 0 0,1 0-1 0 0,-1 0 1 0 0,1 0-1 0 0,0 0 1 0 0,0 0-1 0 0,0-1 0 0 0,0 1 1 0 0,0 0-1 0 0,0 0 1 0 0,0 0-1 0 0,0 0 1 0 0,1 0-1 0 0,-1 0 1 0 0,1-1-1 0 0,0 1 1 0 0,0 2-1 0 0,0-3-12 0 0,0 0 0 0 0,0 0 0 0 0,0 0 0 0 0,0 0 0 0 0,0 0 0 0 0,0-1 1 0 0,0 1-1 0 0,0 0 0 0 0,1-1 0 0 0,-1 1 0 0 0,0 0 0 0 0,0-1 0 0 0,1 0 0 0 0,-1 1 0 0 0,0-1 0 0 0,1 0 0 0 0,-1 1 0 0 0,0-1 0 0 0,1 0 0 0 0,-1 0 0 0 0,0 0 0 0 0,3-1 1 0 0,4 0-240 0 0,0 0 0 0 0,0 0 1 0 0,0-1-1 0 0,0 0 1 0 0,0-1-1 0 0,-1 0 0 0 0,1 0 1 0 0,11-7-1 0 0,15-9-1783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3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13647 0 0,'0'0'1239'0'0,"-1"0"-1022"0"0,-14-1 431 0 0,5 1 229 0 0,0 0 1 0 0,0 1 0 0 0,-12 2 0 0 0,20-3-103 0 0,1 1-626 0 0,0 0-146 0 0,0-1 1 0 0,0 1-1 0 0,0 0 1 0 0,0 0-1 0 0,0 0 0 0 0,0 0 1 0 0,0 0-1 0 0,1 0 1 0 0,-1 0-1 0 0,0 0 1 0 0,0 0-1 0 0,1 0 0 0 0,-1 0 1 0 0,1 0-1 0 0,-1 1 1 0 0,1-1-1 0 0,0 0 1 0 0,-1 0-1 0 0,1 0 0 0 0,0 2 1 0 0,-1 2 1 0 0,-18 85 184 0 0,14-57 28 0 0,-2-1 0 0 0,-13 34 0 0 0,-116 242 1225 0 0,-5 12-121 0 0,123-272-1167 0 0,-19 56 99 0 0,30-82-188 0 0,2 1-1 0 0,-5 38 1 0 0,9-53-30 0 0,7-37-2729 0 0,-1 10-2997 0 0,-1 0-1259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3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9671 0 0,'336'-63'10914'0'0,"-233"41"-8651"0"0,148-13 0 0 0,-233 33-2195 0 0,-1-1 0 0 0,18-5-1 0 0,8-2-1591 0 0,-37 7 600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3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13735 0 0,'0'0'1246'0'0,"-2"0"-894"0"0,-6 2 247 0 0,0 1 1 0 0,1-1 0 0 0,-1 1-1 0 0,0 0 1 0 0,1 1-1 0 0,-11 6 1 0 0,2 1-222 0 0,-26 22 0 0 0,31-24-353 0 0,0 2 0 0 0,0-1 1 0 0,1 2-1 0 0,1-1 0 0 0,0 1 0 0 0,0 1 1 0 0,1-1-1 0 0,1 2 0 0 0,0-1 0 0 0,1 1 0 0 0,0 0 1 0 0,1 0-1 0 0,-6 29 0 0 0,10-41 10 0 0,1 0 0 0 0,0 1-1 0 0,0-1 1 0 0,0 1 0 0 0,0-1-1 0 0,0 1 1 0 0,0-1 0 0 0,1 1 0 0 0,-1-1-1 0 0,1 0 1 0 0,0 1 0 0 0,0-1-1 0 0,0 0 1 0 0,0 1 0 0 0,0-1 0 0 0,0 0-1 0 0,0 0 1 0 0,1 0 0 0 0,-1 0-1 0 0,1 0 1 0 0,0 0 0 0 0,-1-1 0 0 0,1 1-1 0 0,0 0 1 0 0,0-1 0 0 0,0 1-1 0 0,0-1 1 0 0,4 2 0 0 0,-1-1 43 0 0,-1 0 0 0 0,1 0 0 0 0,0-1 1 0 0,-1 0-1 0 0,1 0 0 0 0,0 0 0 0 0,0-1 0 0 0,0 1 1 0 0,0-1-1 0 0,0 0 0 0 0,0 0 0 0 0,0-1 0 0 0,8-1 0 0 0,-3-1 22 0 0,1 0 0 0 0,0 0 0 0 0,-1-1 0 0 0,0 0 0 0 0,1-1 0 0 0,-2 0-1 0 0,1 0 1 0 0,15-13 0 0 0,-9 5 27 0 0,-8 8-52 0 0,-1-1 0 0 0,0 0 0 0 0,-1 0 0 0 0,1 0 0 0 0,-1 0 0 0 0,-1-1 0 0 0,1 0 0 0 0,-1-1 0 0 0,0 1 0 0 0,5-13 0 0 0,-8 16-55 0 0,-1 0-1 0 0,1-1 1 0 0,-1 1-1 0 0,0 0 1 0 0,0-1-1 0 0,0 1 1 0 0,-1-1-1 0 0,1 1 1 0 0,-1-1-1 0 0,0 0 1 0 0,-1-4-1 0 0,0 7-12 0 0,1 0 1 0 0,-1-1-1 0 0,0 1 0 0 0,0 0 0 0 0,0 0 1 0 0,0 0-1 0 0,0 0 0 0 0,0 0 0 0 0,0 0 1 0 0,-1 0-1 0 0,1 1 0 0 0,-1-1 0 0 0,1 0 1 0 0,-1 1-1 0 0,0-1 0 0 0,0 1 0 0 0,0 0 1 0 0,0-1-1 0 0,0 1 0 0 0,0 0 0 0 0,0 0 1 0 0,0 0-1 0 0,-3 0 0 0 0,-6-3-58 0 0,0 2-1 0 0,-1 0 0 0 0,1 0 1 0 0,-15 0-1 0 0,15 2-16 0 0,1-1-1 0 0,0 0 1 0 0,0-1-1 0 0,-1 0 0 0 0,-9-4 1 0 0,18 6-215 0 0,3-2 159 0 0,-1 0-1 0 0,1 0 1 0 0,0 1-1 0 0,0-1 1 0 0,0 1 0 0 0,0-1-1 0 0,0 0 1 0 0,0 1-1 0 0,0 0 1 0 0,0-1-1 0 0,3-1 1 0 0,-1 0-247 0 0,11-12-1043 0 0,2-2-60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3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63 7367 0 0,'1'-1'568'0'0,"-1"0"-595"0"0,20-31 1568 0 0,-16 28-187 0 0,-1-1 1 0 0,1 1-1 0 0,0 0 0 0 0,8-7 6136 0 0,-16 22-6639 0 0,-40 83 1238 0 0,28-63-1835 0 0,-20 56 0 0 0,28-65-305 0 0,5-13-179 0 0,0 0 0 0 0,0 0 0 0 0,1 0 0 0 0,0 0 1 0 0,-1 11-1 0 0,3-18-1032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3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1375 0 0,'-13'12'136'0'0,"4"-3"-136"0"0,2 2 0 0 0,0 2 0 0 0,3 3 0 0 0,1 2 2192 0 0,3 1 424 0 0,2 1 80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3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57 14743 0 0,'52'-56'6923'0'0,"-60"56"-6725"0"0,0 1-1 0 0,0 1 1 0 0,0-1 0 0 0,0 1-1 0 0,1 0 1 0 0,-1 1 0 0 0,0 0-1 0 0,1 0 1 0 0,-12 7 0 0 0,-7 6 550 0 0,-28 23 0 0 0,33-23-640 0 0,-67 56-414 0 0,75-61 252 0 0,-21 19-1547 0 0,32-29 1218 0 0,3 1-1222 0 0,1 2 1602 0 0,0 0 0 0 0,0 0 0 0 0,0 0 0 0 0,0 0 0 0 0,1 0 1 0 0,-1 0-1 0 0,1 0 0 0 0,0-1 0 0 0,0 0 0 0 0,0 1 0 0 0,7 4 0 0 0,37 29 167 0 0,-33-26-72 0 0,0 0 0 0 0,21 13 0 0 0,-31-22-54 0 0,63 38 789 0 0,-59-34-655 0 0,1 0-1 0 0,-1 1 1 0 0,-1 0 0 0 0,1 0-1 0 0,8 11 1 0 0,-14-16-129 0 0,0 1-1 0 0,0 0 1 0 0,0-1 0 0 0,0 1 0 0 0,-1 0-1 0 0,1 0 1 0 0,-1 0 0 0 0,1 0 0 0 0,-1 1 0 0 0,0-1-1 0 0,-1 0 1 0 0,1 0 0 0 0,0 1 0 0 0,-1-1-1 0 0,0 0 1 0 0,0 1 0 0 0,0-1 0 0 0,0 1 0 0 0,0-1-1 0 0,-1 0 1 0 0,1 1 0 0 0,-1-1 0 0 0,0 0-1 0 0,0 0 1 0 0,0 0 0 0 0,-1 1 0 0 0,1-1 0 0 0,-1 0-1 0 0,0-1 1 0 0,1 1 0 0 0,-1 0 0 0 0,-1 0-1 0 0,1-1 1 0 0,0 1 0 0 0,-5 3 0 0 0,-4 3-5 0 0,0 1 0 0 0,0-2 0 0 0,-1 0 0 0 0,0 0 1 0 0,0-1-1 0 0,-1-1 0 0 0,0 0 0 0 0,0 0 0 0 0,-1-1 1 0 0,1-1-1 0 0,-1-1 0 0 0,0 0 0 0 0,0 0 0 0 0,-1-1 0 0 0,1-1 1 0 0,0-1-1 0 0,0 0 0 0 0,-25-3 0 0 0,35 2-27 0 0,-1 0-1 0 0,0-1 1 0 0,1 1-1 0 0,-1-1 1 0 0,1 0 0 0 0,-1 0-1 0 0,1 0 1 0 0,0-1-1 0 0,0 1 1 0 0,-7-7-1 0 0,0-2 89 0 0,-21-24-1 0 0,3 2-35 0 0,-4 0-502 0 0,32 32 194 0 0,-5 0-145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4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630 209 6447 0 0,'95'-164'3738'0'0,"-68"120"1698"0"0,-30 52-1284 0 0,-25 72-2566 0 0,-10 14-1400 0 0,-44 101 188 0 0,-149 253-374 0 0,51-118 0 0 0,156-280-57 0 0,3-5-163 0 0,-2-1 1 0 0,-45 63-1 0 0,66-103 36 0 0,-1 0 0 0 0,0-1-1 0 0,1 1 1 0 0,-2-1 0 0 0,1 0-1 0 0,0 0 1 0 0,-1 0 0 0 0,1 0-1 0 0,-1 0 1 0 0,0-1 0 0 0,0 0 0 0 0,-4 3-1 0 0,6-5-552 0 0,-3-22-4831 0 0,5 19 3521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2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8751 0 0,'-1'2'674'0'0,"-6"9"-90"0"0,1 0-1 0 0,-1 1 1 0 0,2 0 0 0 0,0 0 0 0 0,0 0 0 0 0,2 1 0 0 0,-1 0 0 0 0,-2 18 0 0 0,5-24-420 0 0,1 0 0 0 0,-1-1 1 0 0,1 1-1 0 0,0-1 0 0 0,1 1 1 0 0,0 0-1 0 0,0-1 0 0 0,0 1 1 0 0,1-1-1 0 0,-1 0 0 0 0,2 1 0 0 0,-1-1 1 0 0,1 0-1 0 0,0 0 0 0 0,0-1 1 0 0,0 1-1 0 0,1 0 0 0 0,0-1 1 0 0,5 5-1 0 0,-5-7-221 0 0,-1 0-1 0 0,1 0 1 0 0,0 0 0 0 0,1 0 0 0 0,-1-1-1 0 0,0 0 1 0 0,1 0 0 0 0,-1 0 0 0 0,1-1-1 0 0,0 1 1 0 0,-1-1 0 0 0,1 0 0 0 0,0-1-1 0 0,0 1 1 0 0,0-1 0 0 0,-1 0 0 0 0,10 0-1 0 0,7-2-1286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4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15 248 4607 0 0,'0'0'354'0'0,"-1"2"-233"0"0,-12 16 11732 0 0,25-8-10577 0 0,-9-9-1145 0 0,0 1 0 0 0,0-1-1 0 0,0 0 1 0 0,1 0 0 0 0,-1 0-1 0 0,0-1 1 0 0,1 1 0 0 0,-1-1-1 0 0,0 0 1 0 0,1 1 0 0 0,-1-2-1 0 0,5 1 1 0 0,7-2 605 0 0,22-6-1 0 0,-20 3-374 0 0,415-122 3208 0 0,-300 77-3153 0 0,34-11-121 0 0,-138 52-291 0 0,0 2 0 0 0,1 1 0 0 0,56-4 0 0 0,-85 10-9 0 0,6-1-127 0 0,0 1-1 0 0,0 0 1 0 0,-1 0 0 0 0,1 1-1 0 0,9 1 1 0 0,-14-1 44 0 0,-1 0-1 0 0,1 0 1 0 0,-1 0-1 0 0,1 0 1 0 0,-1 0-1 0 0,1 0 1 0 0,-1 0-1 0 0,1 0 1 0 0,-1 0-1 0 0,0 0 1 0 0,0 0-1 0 0,1 0 1 0 0,-1 1 0 0 0,0-1-1 0 0,0 0 1 0 0,0 0-1 0 0,0 0 1 0 0,0 0-1 0 0,-1 2 1 0 0,1-2-146 0 0,0 40-3308 0 0,-2-28 1727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4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139 523 10799 0 0,'0'0'496'0'0,"-1"1"-13"0"0,-86 136 6181 0 0,76-124-5395 0 0,9-12-854 0 0,-8 5 930 0 0,9-6-1277 0 0,0 0 0 0 0,0-1-1 0 0,0 1 1 0 0,0 0 0 0 0,0 0-1 0 0,0 0 1 0 0,0-1 0 0 0,0 1-1 0 0,0 0 1 0 0,1-1 0 0 0,-1 1-1 0 0,0 0 1 0 0,0-1 0 0 0,0 0-1 0 0,0 1 1 0 0,1-1 0 0 0,-1 1 0 0 0,0-1-1 0 0,1 0 1 0 0,-1 0 0 0 0,0 0-1 0 0,-1-1 38 0 0,1 0-1 0 0,0 0 1 0 0,1 0-1 0 0,-1 0 0 0 0,0-1 1 0 0,0 1-1 0 0,1 0 1 0 0,-1-5-1 0 0,0-3 151 0 0,1 0 0 0 0,0 1-1 0 0,3-15 1 0 0,0 8-184 0 0,0-1-1 0 0,1 1 1 0 0,1 0 0 0 0,1 0-1 0 0,0 1 1 0 0,1 0 0 0 0,1 0-1 0 0,18-27 1 0 0,7-2 234 0 0,53-54 0 0 0,-56 65-271 0 0,194-175-434 0 0,-218 203 323 0 0,0 0-1 0 0,1 1 1 0 0,0-1-1 0 0,0 1 1 0 0,0 0 0 0 0,1 1-1 0 0,14-5 1 0 0,-16 6-200 0 0,-1 1 0 0 0,0 1-1 0 0,0-1 1 0 0,0 0 0 0 0,9 2 0 0 0,-10-1-353 0 0,1 0-1 0 0,-1 1 1 0 0,1 0-1 0 0,-1 0 0 0 0,0 1 1 0 0,0-1-1 0 0,5 3 1 0 0,4 3-6284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4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56 197 4143 0 0,'7'-7'11667'0'0,"-4"19"-10007"0"0,-3-5-1437 0 0,0-1 0 0 0,-1 0 0 0 0,0 0 0 0 0,0 0 0 0 0,0 0 0 0 0,0 0 0 0 0,-1 0 0 0 0,-4 10 1 0 0,-4 11 260 0 0,-5 24 100 0 0,-6 25 99 0 0,19-64-543 0 0,0-1-1 0 0,0 1 0 0 0,1-1 1 0 0,1 18-1 0 0,0-28-110 0 0,0 0 0 0 0,0 1 0 0 0,0-1 0 0 0,0 0 0 0 0,1 0 0 0 0,-1 0 0 0 0,0 0 0 0 0,0 0 0 0 0,1 0 0 0 0,-1 0 0 0 0,0 0-1 0 0,1 0 1 0 0,-1 0 0 0 0,1 0 0 0 0,0 0 0 0 0,-1 0 0 0 0,1 0 0 0 0,0 0 0 0 0,-1-1 0 0 0,1 1 0 0 0,0 0 0 0 0,0 0 0 0 0,0-1 0 0 0,0 1 0 0 0,-1 0 0 0 0,1-1 0 0 0,0 1 0 0 0,0-1 0 0 0,0 0 0 0 0,0 1 0 0 0,1-1 0 0 0,-1 0 0 0 0,0 1 0 0 0,0-1 0 0 0,0 0 0 0 0,0 0 0 0 0,0 0 0 0 0,0 0 0 0 0,0 0 0 0 0,0 0 0 0 0,0 0 0 0 0,1 0 0 0 0,-1-1 0 0 0,0 1 0 0 0,0 0 0 0 0,1-1 0 0 0,7-2 157 0 0,-1 0 0 0 0,1-1 0 0 0,-1 0 0 0 0,11-7 1 0 0,-16 9-151 0 0,33-22 171 0 0,-1-1 0 0 0,58-53 0 0 0,52-70 518 0 0,-85 84-623 0 0,-30 33-147 0 0,-3 4-244 0 0,33-42-1 0 0,-39 41-3594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4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318 232 13823 0 0,'0'0'9705'0'0,"2"0"-9317"0"0,22 5 344 0 0,27 8-1 0 0,-37-8-712 0 0,0-1 0 0 0,1-1-1 0 0,0 0 1 0 0,-1-1 0 0 0,1 0 0 0 0,30-1 0 0 0,-32-3-18 0 0,0 0 0 0 0,0 0 0 0 0,0-1 0 0 0,0-1 1 0 0,0 0-1 0 0,-1-1 0 0 0,18-8 0 0 0,-25 10-7 0 0,1-1 0 0 0,-1 1 0 0 0,0-1 0 0 0,0 0 0 0 0,0 0 0 0 0,-1-1 0 0 0,1 1 0 0 0,-1-1 0 0 0,0 0 0 0 0,-1 0 0 0 0,1 0 0 0 0,-1-1 0 0 0,0 1 0 0 0,0-1 0 0 0,-1 0 0 0 0,1 0 0 0 0,1-10 0 0 0,-2 10-70 0 0,-1 1 0 0 0,0-1 0 0 0,0 1 0 0 0,-1-1 0 0 0,0 0 0 0 0,0 1 0 0 0,0-1 0 0 0,-1 0 0 0 0,1 1 0 0 0,-1-1 0 0 0,-1 1 0 0 0,1-1 0 0 0,-1 1 0 0 0,0 0 0 0 0,0 0 0 0 0,-1 0 0 0 0,1 0 0 0 0,-1 0 0 0 0,0 0 0 0 0,0 0 0 0 0,-1 1 0 0 0,-4-5 0 0 0,6 8 22 0 0,0-1 0 0 0,0 1-1 0 0,0 0 1 0 0,0 0-1 0 0,0 0 1 0 0,0 0-1 0 0,-1 0 1 0 0,1 0 0 0 0,0 1-1 0 0,-1-1 1 0 0,1 1-1 0 0,0-1 1 0 0,-1 1-1 0 0,1 0 1 0 0,-1 0 0 0 0,1 0-1 0 0,0 0 1 0 0,-1 1-1 0 0,1-1 1 0 0,-1 1-1 0 0,1-1 1 0 0,0 1 0 0 0,0 0-1 0 0,-1 0 1 0 0,-3 2-1 0 0,-6 3-4 0 0,1 1-1 0 0,0 0 0 0 0,-16 13 1 0 0,18-12 37 0 0,-333 256-657 0 0,307-237 385 0 0,-52 51 1 0 0,76-67 288 0 0,1 0 0 0 0,1 1 1 0 0,0 0-1 0 0,0 0 0 0 0,1 1 1 0 0,1 0-1 0 0,0 1 0 0 0,-7 22 1 0 0,12-32 51 0 0,1 0 0 0 0,0 0 1 0 0,0 0-1 0 0,0-1 1 0 0,1 1-1 0 0,0 0 0 0 0,-1 0 1 0 0,1 0-1 0 0,1 0 1 0 0,-1 0-1 0 0,0 0 0 0 0,1 0 1 0 0,0-1-1 0 0,0 1 1 0 0,0 0-1 0 0,0 0 0 0 0,1-1 1 0 0,0 1-1 0 0,-1-1 1 0 0,1 1-1 0 0,0-1 1 0 0,1 0-1 0 0,-1 0 0 0 0,0 0 1 0 0,1 0-1 0 0,0 0 1 0 0,0 0-1 0 0,0-1 0 0 0,0 1 1 0 0,0-1-1 0 0,0 0 1 0 0,1 0-1 0 0,5 2 0 0 0,3 1 140 0 0,0-1 0 0 0,1 0 0 0 0,0-2 0 0 0,0 1 0 0 0,16 0-1 0 0,68 0 612 0 0,-83-3-719 0 0,38-3 323 0 0,0-2 1 0 0,81-19 0 0 0,-6 1 282 0 0,-102 18-577 0 0,-14 3-67 0 0,-1 0 0 0 0,1 0 0 0 0,21 1 0 0 0,-22 3-41 0 0,-9-1-35 0 0,0-1-1 0 0,-1 1 1 0 0,1-1-1 0 0,0 1 1 0 0,0 0-1 0 0,0-1 1 0 0,0 1-1 0 0,-1 0 1 0 0,1 0-1 0 0,0 0 1 0 0,-1 0-1 0 0,1 0 1 0 0,-1 0-1 0 0,1 0 1 0 0,-1 0-1 0 0,1 0 1 0 0,-1 0-1 0 0,0 0 1 0 0,1 0-1 0 0,-1 0 1 0 0,0 0-1 0 0,0 0 1 0 0,0 0-1 0 0,0 0 1 0 0,0 0 0 0 0,0 0-1 0 0,0 0 1 0 0,0 2-1 0 0,-1 2-358 0 0,-1 1 0 0 0,1-1 0 0 0,-1 1 0 0 0,-2 5 1 0 0,3-10 303 0 0,-4 13-1894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4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14279 0 0,'4'-6'12429'0'0,"25"5"-15979"0"0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5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1839 0 0,'0'-2'83'0'0,"12"-47"128"0"0,-7 31 1416 0 0,9-25 1 0 0,-1 4 271 0 0,-12 37-699 0 0,7-20 3055 0 0,-7 19-3086 0 0,1-2-956 0 0,1 1 3048 0 0,-20 131-2232 0 0,9-74-901 0 0,-1-4-41 0 0,5-29-62 0 0,1-1 0 0 0,0 1-1 0 0,2 0 1 0 0,0 0 0 0 0,2 25 0 0 0,1-35 28 0 0,3 6 607 0 0,7-16-408 0 0,-10 0-225 0 0,0-1-1 0 0,0 1 1 0 0,0-1 0 0 0,0 1-1 0 0,-1-1 1 0 0,1 1-1 0 0,0-1 1 0 0,0 0 0 0 0,-1 0-1 0 0,1 0 1 0 0,-1 0-1 0 0,1 0 1 0 0,-1 0 0 0 0,1 0-1 0 0,1-3 1 0 0,16-19 112 0 0,-18 21-133 0 0,46-72 84 0 0,28-38-95 0 0,-34 64-5 0 0,-41 69-33 0 0,-1-7 69 0 0,-1 11-8 0 0,0 0-1 0 0,1 0 1 0 0,2 0 0 0 0,1 0 0 0 0,5 32 0 0 0,-5-50 42 0 0,-1 0 0 0 0,1 0-1 0 0,1-1 1 0 0,-1 1 0 0 0,1 0-1 0 0,0-1 1 0 0,1 0 0 0 0,-1 1-1 0 0,1-1 1 0 0,0-1 0 0 0,7 8-1 0 0,-9-12-34 0 0,-1 0 0 0 0,1-1 0 0 0,-1 1 0 0 0,1-1 0 0 0,0 0-1 0 0,-1 0 1 0 0,1 1 0 0 0,-1-1 0 0 0,1 0 0 0 0,0 0 0 0 0,-1 0 0 0 0,1-1-1 0 0,0 1 1 0 0,-1 0 0 0 0,1 0 0 0 0,-1-1 0 0 0,1 1 0 0 0,-1-1 0 0 0,3-1 0 0 0,7-3 61 0 0,1-1 0 0 0,-1-1 0 0 0,-1 0 0 0 0,1 0 0 0 0,-1-1 0 0 0,11-11 0 0 0,51-59 98 0 0,-65 70-171 0 0,35-46 168 0 0,48-81 0 0 0,-3 3 12 0 0,-81 124-204 0 0,-5 7-71 0 0,8 19-8322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5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12295 0 0,'0'0'5040'0'0,"0"2"-4802"0"0,1 10-67 0 0,0-1 1 0 0,-1 1 0 0 0,0-1-1 0 0,0 1 1 0 0,-2-1 0 0 0,1 0-1 0 0,-1 1 1 0 0,-1-1 0 0 0,0 0-1 0 0,-1 0 1 0 0,0 0 0 0 0,0-1-1 0 0,-1 1 1 0 0,-1-1 0 0 0,-8 12-1 0 0,-45 77 554 0 0,14-21-594 0 0,44-76-221 0 0,14-7-1133 0 0,3-5-3618 0 0,1-6-1613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5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9671 0 0,'0'0'864'0'0,"-9"0"-696"0"0,-5 0-168 0 0,3 2 0 0 0,2 2 1784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5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339 129 14279 0 0,'-8'2'334'0'0,"1"1"0"0"0,-1-1 0 0 0,0 1 0 0 0,1 0 0 0 0,-1 1 0 0 0,1 0 0 0 0,0 0-1 0 0,0 1 1 0 0,1 0 0 0 0,-1 0 0 0 0,1 0 0 0 0,0 1 0 0 0,1 0 0 0 0,-10 12 0 0 0,5-3-37 0 0,0 1 0 0 0,1 0 0 0 0,0 0 1 0 0,1 1-1 0 0,-7 26 0 0 0,-115 317-937 0 0,95-271 412 0 0,34-88 48 0 0</inkml:trace>
  <inkml:trace contextRef="#ctx0" brushRef="#br0" timeOffset="1">713 7 12351 0 0,'0'0'1119'0'0,"-2"-6"3610"0"0,-2 9-4609 0 0,-1 1 0 0 0,1-1 0 0 0,0 1 0 0 0,0 0 0 0 0,0 0 0 0 0,1 1 0 0 0,0-1 0 0 0,-1 1 0 0 0,1 0 0 0 0,1-1 0 0 0,-3 7 0 0 0,-5 12-30 0 0,-8 28-1 0 0,10-26 10 0 0,-58 139 531 0 0,33-87-219 0 0,-24 83 443 0 0,50-134-702 0 0,1 0 1 0 0,1 1 0 0 0,2-1-1 0 0,-1 36 1 0 0,7-24-1121 0 0,-3-37-101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5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352 153 8031 0 0,'0'2'366'0'0,"-11"22"141"0"0,8-18 376 0 0,0 0 0 0 0,1 1-1 0 0,-4 11 5893 0 0,13-30-6637 0 0,1-1 0 0 0,1 1 0 0 0,10-12 0 0 0,-11 14-85 0 0,0 0 0 0 0,0-1-1 0 0,-1 1 1 0 0,9-20 0 0 0,-13 23-56 0 0,-1 2-14 0 0,1 0 0 0 0,-1 0 0 0 0,-1 0 0 0 0,1 0 0 0 0,-1-1 0 0 0,0 1 0 0 0,0 0 0 0 0,0-1 0 0 0,-1-5 0 0 0,0 10 10 0 0,0 1 0 0 0,0-1 0 0 0,0 0 0 0 0,0 0 0 0 0,0 1 0 0 0,0-1 0 0 0,0 0 1 0 0,-1 0-1 0 0,1 1 0 0 0,0-1 0 0 0,-1 0 0 0 0,1 1 0 0 0,0-1 0 0 0,-1 0 0 0 0,0 0 0 0 0,-5-1-10 0 0,6 2 5 0 0,-5-1 3 0 0,0 0 0 0 0,0 0 0 0 0,1 0 0 0 0,-1 1 0 0 0,0 0 0 0 0,0 0 0 0 0,0 0 0 0 0,0 0 0 0 0,1 1 1 0 0,-1 0-1 0 0,0 0 0 0 0,0 0 0 0 0,1 1 0 0 0,-1 0 0 0 0,-5 2 0 0 0,-9 5-42 0 0,0 2 0 0 0,-19 13-1 0 0,25-15 46 0 0,-36 25-38 0 0,-54 46 0 0 0,91-69 44 0 0,0 0 0 0 0,1 1 0 0 0,1 0 0 0 0,0 1 0 0 0,0 0 0 0 0,-14 28 0 0 0,22-37 0 0 0,0 0 0 0 0,1-1 0 0 0,-1 1 0 0 0,1 0 0 0 0,0 0 0 0 0,0 0 0 0 0,0 0 0 0 0,1 1 0 0 0,0-1 0 0 0,0 0 0 0 0,0 5 0 0 0,4 1 19 0 0,-2-9-1 0 0,0 1 0 0 0,-1 0 1 0 0,1-1-1 0 0,0 0 0 0 0,0 1 1 0 0,1-1-1 0 0,-1 0 0 0 0,0 0 0 0 0,0 0 1 0 0,0 0-1 0 0,1-1 0 0 0,-1 1 1 0 0,1-1-1 0 0,-1 1 0 0 0,0-1 0 0 0,1 0 1 0 0,-1 0-1 0 0,1 0 0 0 0,-1 0 1 0 0,0 0-1 0 0,1-1 0 0 0,-1 1 0 0 0,3-1 1 0 0,8-2 56 0 0,-1-1 1 0 0,-1 0 0 0 0,13-6-1 0 0,2-1 3 0 0,-1-2 0 0 0,-1-1 0 0 0,26-18 0 0 0,-43 28-78 0 0,-8 10 0 0 0,-8 17-14 0 0,-9 44 0 0 0,19-56-633 0 0,3-3-3507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2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0 1839 0 0,'-1'2'11362'0'0,"-4"4"-10908"0"0,0 1 0 0 0,0 1 0 0 0,1-1 0 0 0,0 0 0 0 0,1 1 0 0 0,0 0 0 0 0,-3 10 0 0 0,-3 6-121 0 0,-110 254 1259 0 0,-144 244-1189 0 0,253-505-660 0 0,-119 222-380 0 0,80-132-4864 0 0,40-85 6 0 0</inkml:trace>
  <inkml:trace contextRef="#ctx0" brushRef="#br0" timeOffset="1">962 275 3223 0 0,'-1'1'240'0'0,"-3"1"156"0"0,0 0-1 0 0,1 0 0 0 0,-1 0 0 0 0,1 1 0 0 0,0-1 1 0 0,0 1-1 0 0,-4 5 0 0 0,-20 26 6133 0 0,26-33-6367 0 0,-28 44 4017 0 0,-9 30-3217 0 0,11-21-547 0 0,-89 215 249 0 0,78-173-650 0 0,9-22-122 0 0,1-1-676 0 0,-3-1 0 0 0,-40 66 0 0 0,57-115-3461 0 0,1-1-1284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5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622 103 9671 0 0,'10'-15'618'0'0,"1"1"0"0"0,1 1 0 0 0,21-20 0 0 0,-2 7 3994 0 0,-29 24-3649 0 0,-7 12-834 0 0,-137 215 383 0 0,110-177-440 0 0,-120 167 125 0 0,-22 35-202 0 0,119-165 10 0 0,-42 93 1 0 0,34-50-346 0 0,63-127-92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5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94 229 13447 0 0,'0'0'4327'0'0,"0"2"-4199"0"0,-6 25 256 0 0,-1-1 0 0 0,-1 0 0 0 0,-2-1 0 0 0,-14 30 0 0 0,-14 37 1071 0 0,38-90-846 0 0,5-2-589 0 0,1-1 0 0 0,-1 0 0 0 0,1 0 0 0 0,-1 0 0 0 0,1-1 0 0 0,-1 0 0 0 0,0 0 0 0 0,0 0 0 0 0,0-1 0 0 0,9-5 0 0 0,3-4-23 0 0,24-21 0 0 0,-32 25 1 0 0,118-121-637 0 0,-78 76 205 0 0,-27 28 248 0 0,-52 92 801 0 0,21-43-480 0 0,1-1 0 0 0,-6 32 0 0 0,11-42-121 0 0,1 1 0 0 0,0-1 0 0 0,1 1 0 0 0,1-1 0 0 0,2 23 0 0 0,-2-35 0 0 0,1 1 0 0 0,-1-1-1 0 0,1 1 1 0 0,-1-1 0 0 0,1 1-1 0 0,0-1 1 0 0,-1 0 0 0 0,1 1 0 0 0,0-1-1 0 0,0 0 1 0 0,0 1 0 0 0,0-1-1 0 0,0 0 1 0 0,0 0 0 0 0,0 0-1 0 0,1 0 1 0 0,-1 0 0 0 0,0 0 0 0 0,0 0-1 0 0,1-1 1 0 0,-1 1 0 0 0,1 0-1 0 0,-1-1 1 0 0,1 1 0 0 0,-1-1 0 0 0,1 0-1 0 0,-1 1 1 0 0,1-1 0 0 0,-1 0-1 0 0,1 0 1 0 0,1 0 0 0 0,5 1 52 0 0,-1-1 0 0 0,1-1 0 0 0,-1 0 0 0 0,13-2 0 0 0,-9 0-17 0 0,0 0 0 0 0,0-1 0 0 0,-1 0 0 0 0,17-9-1 0 0,39-28 66 0 0,-41 25-84 0 0,24-16-5 0 0,-1-2 0 0 0,43-42 0 0 0,-61 50-25 0 0,-5 4-4 0 0,0-1 0 0 0,-2-1-1 0 0,0-1 1 0 0,26-40 0 0 0,-40 52-247 0 0,0 0 0 0 0,1 0 0 0 0,14-13 1 0 0,2 4-4102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5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286 213 7367 0 0,'9'-6'237'0'0,"-1"0"1"0"0,0 0-1 0 0,13-13 0 0 0,12-11 3120 0 0,-25 24-2179 0 0,0-1 1 0 0,0 0 0 0 0,7-9 0 0 0,-7 6-1023 0 0,0 0 0 0 0,-1 0-1 0 0,-1 0 1 0 0,9-17 0 0 0,-14 23-129 0 0,0 1-1 0 0,1 0 1 0 0,-1-1-1 0 0,-1 1 0 0 0,2-8 1 0 0,-3 2 32 0 0,1 8-59 0 0,0 1 1 0 0,0 0-1 0 0,0 0 1 0 0,0-1 0 0 0,0 1-1 0 0,-1 0 1 0 0,1-1 0 0 0,0 1-1 0 0,0 0 1 0 0,0 0 0 0 0,-1 0-1 0 0,1-1 1 0 0,0 1-1 0 0,0 0 1 0 0,-1 0 0 0 0,1 0-1 0 0,0-1 1 0 0,0 1 0 0 0,-1 0-1 0 0,1 0 1 0 0,0 0 0 0 0,-1 0-1 0 0,-4 0-6 0 0,1 1 0 0 0,-1-1 0 0 0,1 1 0 0 0,-1 0 0 0 0,1 1 1 0 0,0-1-1 0 0,0 1 0 0 0,-1 0 0 0 0,1 0 0 0 0,-4 3 0 0 0,-2 0-1 0 0,-18 10 72 0 0,0 1-1 0 0,1 1 1 0 0,1 1-1 0 0,-23 22 1 0 0,-90 93 433 0 0,101-94-423 0 0,31-32 67 0 0,1-1 0 0 0,0 2-1 0 0,0-1 1 0 0,0 1 0 0 0,1-1-1 0 0,1 1 1 0 0,-6 13 0 0 0,9-19 300 0 0,3-1-226 0 0,1 0-182 0 0,1 0-1 0 0,0-1 1 0 0,0 1-1 0 0,0-1 0 0 0,0 1 1 0 0,0-1-1 0 0,-1 0 1 0 0,1 0-1 0 0,0-1 1 0 0,0 1-1 0 0,0-1 0 0 0,0 0 1 0 0,6-3-1 0 0,10-2-15 0 0,22-12 0 0 0,-15 4-147 0 0,0-2-1 0 0,-2-1 0 0 0,38-31 0 0 0,-12 10 92 0 0,-50 37 106 0 0,-2 3 72 0 0,-4 12 90 0 0,0 0 1 0 0,-11 20 0 0 0,-4 8 5 0 0,15-27-265 0 0,6-11-38 0 0,-1-2 15 0 0,0 0-188 0 0,2 0-888 0 0,2 4-3668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5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10135 0 0,'-2'1'464'0'0,"-15"12"171"0"0,10-8-381 0 0,0 0 0 0 0,0 1 0 0 0,0 0 0 0 0,1 0 0 0 0,-7 9 0 0 0,8-9 315 0 0,1 1 0 0 0,0-1 0 0 0,1 1 0 0 0,-1 0 0 0 0,1 0 0 0 0,1 0-1 0 0,-1 0 1 0 0,1 0 0 0 0,0 1 0 0 0,1-1 0 0 0,-1 10 0 0 0,2-14-527 0 0,0 1-1 0 0,0 0 1 0 0,0-1 0 0 0,1 1-1 0 0,0 0 1 0 0,-1-1-1 0 0,1 1 1 0 0,0-1 0 0 0,1 1-1 0 0,-1-1 1 0 0,1 1 0 0 0,-1-1-1 0 0,1 0 1 0 0,0 0-1 0 0,0 0 1 0 0,1 0 0 0 0,-1 0-1 0 0,1 0 1 0 0,-1-1-1 0 0,1 1 1 0 0,0-1 0 0 0,0 0-1 0 0,0 0 1 0 0,0 0 0 0 0,3 2-1 0 0,0-1-498 0 0,0 0 1 0 0,0 0-1 0 0,0-1 0 0 0,1 1 1 0 0,-1-1-1 0 0,1-1 0 0 0,-1 1 0 0 0,12 0 1 0 0,-2-3-5670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5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26 10535 0 0,'1'-6'163'0'0,"0"5"-71"0"0,-1-1 0 0 0,1 1 0 0 0,-1-1 0 0 0,1 1 1 0 0,-1 0-1 0 0,1-1 0 0 0,0 1 0 0 0,5-7 5856 0 0,-6 11-5819 0 0,-1-1 0 0 0,1 1-1 0 0,-1-1 1 0 0,0 1 0 0 0,0-1-1 0 0,0 0 1 0 0,-1 1 0 0 0,-1 3-1 0 0,-1 1 65 0 0,-17 28 491 0 0,-44 57 1 0 0,13-20-414 0 0,-38 59-7 0 0,-78 120 81 0 0,49-44-149 0 0,45-74-438 0 0,71-126 144 0 0,-10 12-1731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56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0 10135 0 0,'-1'1'2795'0'0,"-39"28"3298"0"0,10-4-5713 0 0,-28 32 0 0 0,-62 91-196 0 0,100-121-176 0 0,10-12-49 0 0,10-13-7 0 0,-1 0-47 0 0,3-1-195 0 0,4 3 224 0 0,1 0 1 0 0,0 0 0 0 0,0-1 0 0 0,0 1 0 0 0,0-2 0 0 0,9 3-1 0 0,-7-2 49 0 0,0 0 0 0 0,0 1 0 0 0,-1 0 0 0 0,13 7 0 0 0,-10-3 113 0 0,-2 0 0 0 0,1 0 0 0 0,-1 1 0 0 0,0 0 0 0 0,-1 1 0 0 0,0 0 0 0 0,10 16-1 0 0,-14-20 33 0 0,-1 0 0 0 0,1 0 1 0 0,-1 0-1 0 0,-1 1 0 0 0,1 0 0 0 0,-1-1 0 0 0,0 1 0 0 0,-1 0 0 0 0,1 0 0 0 0,-2 0 0 0 0,1 0 0 0 0,-1 0 0 0 0,0 0 0 0 0,0 0 0 0 0,-1 8 0 0 0,-1-11-50 0 0,1 1 0 0 0,-1-1 0 0 0,0 0 1 0 0,0 0-1 0 0,-1 0 0 0 0,1 0 0 0 0,-1 0 0 0 0,0 0 0 0 0,0 0 0 0 0,0-1 0 0 0,0 1 0 0 0,-1-1 1 0 0,1 0-1 0 0,-1 0 0 0 0,0-1 0 0 0,0 1 0 0 0,0-1 0 0 0,0 0 0 0 0,-9 4 0 0 0,2-2-25 0 0,-1 0 0 0 0,0 0-1 0 0,0-1 1 0 0,-1-1 0 0 0,1 0-1 0 0,-18 1 1 0 0,5-3-301 0 0,0 0 0 0 0,0-2 0 0 0,0 0 0 0 0,1-2 1 0 0,-1-1-1 0 0,1-1 0 0 0,-28-10 0 0 0,34 7-1942 0 0,5-2-4976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5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0 15319 0 0,'0'0'1386'0'0,"-2"0"-1142"0"0,2 0-240 0 0,0 0 0 0 0,-1 0 0 0 0,1 0 1 0 0,0 0-1 0 0,-1 0 0 0 0,1 0 0 0 0,0 0 0 0 0,-1 0 1 0 0,1 1-1 0 0,0-1 0 0 0,-1 0 0 0 0,1 0 1 0 0,0 0-1 0 0,-1 0 0 0 0,1 0 0 0 0,0 1 1 0 0,-1-1-1 0 0,1 0 0 0 0,0 0 0 0 0,0 1 1 0 0,-1-1-1 0 0,1 0 0 0 0,0 0 0 0 0,0 1 1 0 0,-1-1-1 0 0,1 0 0 0 0,0 1 0 0 0,0-1 0 0 0,0 0 1 0 0,0 1-1 0 0,-1-1 0 0 0,1 0 0 0 0,0 1 1 0 0,0-1-1 0 0,0 0 0 0 0,0 1 0 0 0,0-1 1 0 0,0 1-1 0 0,0 0 25 0 0,-36 92 616 0 0,-78 143-1 0 0,25-59-399 0 0,-142 353-3 0 0,209-479-220 0 0,-2-1-1 0 0,-35 54 1 0 0,41-78 81 0 0,-1 0-1 0 0,0-1 1 0 0,-2-2 0 0 0,-1 0 0 0 0,-31 25 0 0 0,41-38-5 0 0,6-5-43 0 0,1 0-1 0 0,0-1 1 0 0,-1 0-1 0 0,0 0 1 0 0,0 0-1 0 0,0-1 1 0 0,-10 5-1 0 0,15-8-50 0 0,1 0 1 0 0,0 0-1 0 0,-1 0 0 0 0,1 1 0 0 0,-1-1 1 0 0,1 0-1 0 0,0 0 0 0 0,-1 0 1 0 0,1 0-1 0 0,-1 0 0 0 0,1 0 0 0 0,-1 0 1 0 0,1 0-1 0 0,-1 0 0 0 0,1 0 0 0 0,-1 0 1 0 0,1 0-1 0 0,0 0 0 0 0,-1 0 0 0 0,1 0 1 0 0,-1 0-1 0 0,1 0 0 0 0,-1-1 0 0 0,1 1 1 0 0,0 0-1 0 0,-1 0 0 0 0,1-1 0 0 0,-1 1 1 0 0,1 0-1 0 0,0 0 0 0 0,-1-1 0 0 0,1 1 1 0 0,0 0-1 0 0,-1-1 0 0 0,1 1 0 0 0,0-1 1 0 0,0 1-1 0 0,-1 0 0 0 0,1-1 0 0 0,0 1 1 0 0,0-1-1 0 0,0 1 0 0 0,0-1 1 0 0,0 1-1 0 0,0 0 0 0 0,-1-1 0 0 0,1 1 1 0 0,0-1-1 0 0,0 1 0 0 0,0-1 0 0 0,0 1 1 0 0,0-1-1 0 0,1 1 0 0 0,-1-1 0 0 0,0 0 1 0 0,0 1 11 0 0,0-5-2 0 0,1-1 0 0 0,0 1 0 0 0,0 0 0 0 0,0 0 0 0 0,1 0 0 0 0,0 0 0 0 0,0 0 0 0 0,0 1 0 0 0,0-1 0 0 0,1 1 0 0 0,3-6 0 0 0,7-7 12 0 0,20-22 0 0 0,-22 26 1 0 0,36-40-27 0 0,89-98 5 0 0,-100 114-147 0 0,79-60 1 0 0,-98 85 76 0 0,1 0 0 0 0,25-12 1 0 0,-37 21 61 0 0,1 0 1 0 0,0 0 0 0 0,0 1-1 0 0,0 0 1 0 0,0 0 0 0 0,0 1-1 0 0,0 0 1 0 0,0 0 0 0 0,0 0-1 0 0,11 1 1 0 0,-15 1-2 0 0,-1-1 0 0 0,1 1 0 0 0,0-1 0 0 0,-1 1 0 0 0,1 0 0 0 0,-1 0 0 0 0,1 0 0 0 0,-1 0 0 0 0,0 1 0 0 0,1-1-1 0 0,-1 0 1 0 0,0 1 0 0 0,0 0 0 0 0,0 0 0 0 0,3 2 0 0 0,-3 0 10 0 0,1-1-1 0 0,-1 1 0 0 0,0-1 1 0 0,0 1-1 0 0,0 0 1 0 0,0 0-1 0 0,-1 0 0 0 0,1 0 1 0 0,0 4-1 0 0,0 3 52 0 0,-1-1 0 0 0,0 1 0 0 0,-1 0 0 0 0,0-1 0 0 0,0 1 0 0 0,-4 20 0 0 0,0-12 25 0 0,0 1 0 0 0,-1-1 0 0 0,-1-1-1 0 0,-12 26 1 0 0,13-34-60 0 0,0-1 0 0 0,-1 0 0 0 0,0 0 0 0 0,-1 0 0 0 0,0-1 0 0 0,0 0 0 0 0,-1 0-1 0 0,0-1 1 0 0,-14 11 0 0 0,5-6-1 0 0,0-2 0 0 0,-1 0 1 0 0,-1-1-1 0 0,1 0 0 0 0,-1-2 0 0 0,-31 9 0 0 0,25-9-6 0 0,1 2 0 0 0,-31 15 0 0 0,-23 10-113 0 0,67-31-144 0 0,1 0 0 0 0,-1 0 0 0 0,0-1 0 0 0,1 0 0 0 0,-19 0 0 0 0,29-4 157 0 0,-1 1 0 0 0,1-1 0 0 0,0 1 0 0 0,0-1-1 0 0,0 0 1 0 0,0 1 0 0 0,0-1 0 0 0,0 1 0 0 0,1-1 0 0 0,0-2 0 0 0,3-5-228 0 0,1 0 0 0 0,1 1-1 0 0,-1 0 1 0 0,1 0 0 0 0,1 1 0 0 0,8-9 0 0 0,6-5-926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57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158 214 13823 0 0,'2'-1'630'0'0,"17"-7"423"0"0,1 1 0 0 0,0 0 1 0 0,0 2-1 0 0,31-5 0 0 0,27-6 671 0 0,-64 11-1743 0 0,0 0-1 0 0,0 0 1 0 0,-1-1-1 0 0,0-1 1 0 0,0 0-1 0 0,0-1 1 0 0,19-16-1 0 0,-27 18-226 0 0,1 1 1 0 0,-1-1-1 0 0,0-1 0 0 0,0 1 1 0 0,-1-1-1 0 0,7-12 0 0 0,-11 19 206 0 0,0-1-1 0 0,1 0 0 0 0,-1 0 1 0 0,0 0-1 0 0,0 0 0 0 0,0 0 1 0 0,0 1-1 0 0,0-1 0 0 0,0 0 1 0 0,0 0-1 0 0,0 0 0 0 0,0 0 1 0 0,0 0-1 0 0,-1 0 0 0 0,1 0 1 0 0,0 1-1 0 0,-1-1 0 0 0,1 0 1 0 0,0 0-1 0 0,-1 0 1 0 0,1 1-1 0 0,-1-1 0 0 0,1 0 1 0 0,-1 1-1 0 0,0-1 0 0 0,1 0 1 0 0,-1 1-1 0 0,-1-2 0 0 0,0 1-15 0 0,0-1-1 0 0,0 1 1 0 0,0 0-1 0 0,0 0 0 0 0,0 0 1 0 0,0 0-1 0 0,0 0 1 0 0,-5-1-1 0 0,2 2-14 0 0,0-1 0 0 0,0 1 0 0 0,0 0 0 0 0,0 0 0 0 0,0 1 0 0 0,0-1 0 0 0,0 1 0 0 0,0 0 0 0 0,0 0 0 0 0,-7 4 0 0 0,-5 2-27 0 0,-25 15 0 0 0,30-15 75 0 0,-27 16 265 0 0,1 3 0 0 0,1 1-1 0 0,1 1 1 0 0,2 3 0 0 0,1 0-1 0 0,1 2 1 0 0,-35 49 0 0 0,58-71-156 0 0,0 1 0 0 0,1 1 0 0 0,-11 23 1 0 0,18-33-39 0 0,-1 1 1 0 0,1-1 0 0 0,0 0 0 0 0,0 0-1 0 0,0 0 1 0 0,0 1 0 0 0,1-1 0 0 0,-1 0-1 0 0,1 1 1 0 0,0-1 0 0 0,0 1 0 0 0,0-1 0 0 0,0 0-1 0 0,1 1 1 0 0,-1-1 0 0 0,1 1 0 0 0,0-1-1 0 0,0 0 1 0 0,0 0 0 0 0,1 0 0 0 0,-1 0-1 0 0,3 5 1 0 0,-1-5-3 0 0,-1-1 0 0 0,1 0 0 0 0,0 0 0 0 0,-1 0 0 0 0,1 0 0 0 0,0 0 0 0 0,0 0 0 0 0,0-1 0 0 0,0 1 0 0 0,0-1 0 0 0,1 0 0 0 0,-1 0 0 0 0,0 0 0 0 0,1-1 0 0 0,-1 1 0 0 0,0-1 0 0 0,7 0 0 0 0,5 0 49 0 0,0 0-1 0 0,23-5 1 0 0,27-9-281 0 0,-2-3 0 0 0,94-37 0 0 0,-111 37-404 0 0,5-4-1844 0 0,-29 11 1024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5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 5527 0 0,'0'0'498'0'0,"-2"1"-406"0"0,-92 20 7890 0 0,71-13-7807 0 0,0 0 1 0 0,0 2-1 0 0,1 1 0 0 0,-39 25 0 0 0,-1 2-24 0 0,33-20 102 0 0,0 0 0 0 0,-32 28 0 0 0,53-40-103 0 0,1 2 0 0 0,0-1 1 0 0,0 1-1 0 0,0 0 0 0 0,1 0 0 0 0,0 1 0 0 0,1 0 0 0 0,0 0 1 0 0,0 0-1 0 0,1 1 0 0 0,-6 16 0 0 0,9-20-94 0 0,0-1 0 0 0,0 1 0 0 0,0 0 1 0 0,1-1-1 0 0,0 1 0 0 0,0 0 0 0 0,0-1 0 0 0,1 1 0 0 0,0 0 0 0 0,0-1 0 0 0,0 1 0 0 0,0-1 0 0 0,1 1 0 0 0,0-1 0 0 0,1 0 0 0 0,-1 0 1 0 0,1 0-1 0 0,0 0 0 0 0,0 0 0 0 0,0 0 0 0 0,1-1 0 0 0,-1 1 0 0 0,1-1 0 0 0,0 0 0 0 0,1 0 0 0 0,-1-1 0 0 0,1 1 0 0 0,-1-1 0 0 0,1 0 0 0 0,0 0 1 0 0,0-1-1 0 0,1 0 0 0 0,-1 1 0 0 0,6 0 0 0 0,3 0-100 0 0,0 0 1 0 0,1-1 0 0 0,-1-1-1 0 0,1-1 1 0 0,-1 0-1 0 0,1 0 1 0 0,-1-2 0 0 0,19-3-1 0 0,1-2-1088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5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7831 0 0,'-80'32'1846'0'0,"-55"26"3985"0"0,113-47-5254 0 0,1 1 0 0 0,0 1-1 0 0,-37 31 1 0 0,46-34-428 0 0,0 1 0 0 0,-17 22 0 0 0,26-29-139 0 0,0 0 0 0 0,0 0 0 0 0,1 0 0 0 0,-1 1 0 0 0,1-1 0 0 0,0 1 0 0 0,0 0 0 0 0,1-1-1 0 0,-1 1 1 0 0,1 0 0 0 0,0 0 0 0 0,0 9 0 0 0,1-12-10 0 0,0-1-1 0 0,0 1 0 0 0,0-1 1 0 0,1 1-1 0 0,-1-1 0 0 0,0 1 1 0 0,1-1-1 0 0,-1 1 0 0 0,1-1 1 0 0,0 1-1 0 0,-1-1 1 0 0,1 1-1 0 0,0-1 0 0 0,0 0 1 0 0,0 0-1 0 0,0 1 0 0 0,2 1 1 0 0,0-1 11 0 0,-1 0 0 0 0,1-1 1 0 0,-1 1-1 0 0,1-1 1 0 0,0 1-1 0 0,0-1 1 0 0,0 0-1 0 0,4 2 0 0 0,3-1 41 0 0,-1-1-1 0 0,0 0 1 0 0,1 0-1 0 0,-1 0 1 0 0,11-2-1 0 0,0-1 45 0 0,1 0 0 0 0,0-2 0 0 0,-1 0 0 0 0,37-14 0 0 0,-44 13-65 0 0,0 0-1 0 0,0-1 1 0 0,-1-1-1 0 0,0 0 1 0 0,0-1-1 0 0,-1 0 1 0 0,0-1-1 0 0,12-11 1 0 0,-19 14-63 0 0,1 1 0 0 0,-1-1 0 0 0,0 1 0 0 0,0-1 0 0 0,-1 0 0 0 0,0-1 0 0 0,0 1 0 0 0,0-1 0 0 0,-1 1 0 0 0,0-1 0 0 0,0 0 0 0 0,-1 1 0 0 0,0-1 0 0 0,1-12 0 0 0,-2 15-163 0 0,0-1-1 0 0,0 1 1 0 0,-1 0-1 0 0,1-1 1 0 0,-1 1 0 0 0,0 0-1 0 0,0 0 1 0 0,-1 0-1 0 0,1 0 1 0 0,-1 0-1 0 0,0 0 1 0 0,0 0 0 0 0,0 1-1 0 0,-1-1 1 0 0,1 0-1 0 0,-1 1 1 0 0,0 0 0 0 0,0 0-1 0 0,0 0 1 0 0,0 0-1 0 0,0 0 1 0 0,-1 1-1 0 0,1-1 1 0 0,-7-2 0 0 0,-1-1-3399 0 0,2 1-978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2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8751 0 0,'1'-2'399'0'0,"1"-3"-114"0"0,1 1-1 0 0,-1 0 1 0 0,1 0-1 0 0,-1 0 1 0 0,1 0-1 0 0,1 1 1 0 0,-1-1-1 0 0,0 1 1 0 0,1 0-1 0 0,0 0 1 0 0,-1 0-1 0 0,1 0 1 0 0,0 1-1 0 0,1-1 1 0 0,-1 1-1 0 0,0 0 1 0 0,1 0-1 0 0,-1 1 1 0 0,1-1-1 0 0,9-1 1 0 0,-1 1-100 0 0,-1 1 0 0 0,1 0 0 0 0,0 0 0 0 0,0 2 0 0 0,18 1 0 0 0,63 17 1401 0 0,-34-6-1004 0 0,-31-10-165 0 0,-1 0 1 0 0,48-3-1 0 0,-37-1-358 0 0,-35 2-16 0 0,-3-1-42 0 0,0 0 1 0 0,0 0 0 0 0,0 0 0 0 0,-1 1 0 0 0,1-1 0 0 0,0 0 0 0 0,0 1 0 0 0,0-1-1 0 0,0 1 1 0 0,0-1 0 0 0,0 1 0 0 0,-1-1 0 0 0,1 1 0 0 0,0 0 0 0 0,0-1 0 0 0,-1 1 0 0 0,1 0-1 0 0,0-1 1 0 0,-1 1 0 0 0,1 0 0 0 0,-1 0 0 0 0,1 0 0 0 0,-1 0 0 0 0,0 0 0 0 0,1-1-1 0 0,-1 1 1 0 0,0 0 0 0 0,1 0 0 0 0,-1 0 0 0 0,0 0 0 0 0,0 0 0 0 0,0 0 0 0 0,0 0-1 0 0,0 0 1 0 0,0 0 0 0 0,0 0 0 0 0,0 0 0 0 0,0 0 0 0 0,-1 0 0 0 0,1 1 0 0 0,0 0-5 0 0,-2 7 46 0 0,0-1 0 0 0,-1 1 0 0 0,1-1 0 0 0,-2 0 0 0 0,1 1 0 0 0,-1-1 0 0 0,0-1-1 0 0,-1 1 1 0 0,0-1 0 0 0,0 1 0 0 0,-11 10 0 0 0,-6 5 83 0 0,-47 37-1 0 0,61-54-115 0 0,-277 207 302 0 0,223-170-293 0 0,53-39-1788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58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22 281 10367 0 0,'0'0'472'0'0,"-1"2"-9"0"0,-4 5-296 0 0,-6 4 1437 0 0,11-11-1532 0 0,0 0 0 0 0,0 0 0 0 0,-1 0 0 0 0,1 0 0 0 0,0 0 0 0 0,0 0 0 0 0,0 0 0 0 0,0 0 0 0 0,0 0 0 0 0,0 0 0 0 0,0 0 0 0 0,0 0 0 0 0,-1 0 1 0 0,1 0-1 0 0,0 0 0 0 0,0 0 0 0 0,0 0 0 0 0,0 0 0 0 0,0 0 0 0 0,0 0 0 0 0,0 0 0 0 0,-1 0 0 0 0,1 0 0 0 0,0 0 0 0 0,0 0 0 0 0,0 0 0 0 0,0 0 1 0 0,0 0 287 0 0,-1 0-288 0 0,1-1 0 0 0,0 1 0 0 0,0 0 0 0 0,0 0 0 0 0,0 0 0 0 0,0 0 0 0 0,0 0 0 0 0,0 0 1 0 0,0 0-1 0 0,0 0 0 0 0,0-1 0 0 0,0 1 0 0 0,0 0 0 0 0,0 0 0 0 0,0 0 0 0 0,0-10 2834 0 0,2 6-3979 0 0,1-3 1089 0 0,1 0 1 0 0,0 0 0 0 0,0 0 0 0 0,1 1-1 0 0,0-1 1 0 0,6-5 0 0 0,1-1 6 0 0,24-18-1 0 0,20-8-57 0 0,108-55 0 0 0,-141 82 33 0 0,-5 2 344 0 0,35-13 1 0 0,-48 21-273 0 0,1 0 1 0 0,0 0 0 0 0,0 1 0 0 0,0 0-1 0 0,0 0 1 0 0,1 1 0 0 0,-1 0 0 0 0,0 0-1 0 0,0 0 1 0 0,7 2 0 0 0,-11-2-21 0 0,0 1 0 0 0,0 0 0 0 0,0 0 1 0 0,0 0-1 0 0,0 0 0 0 0,0 1 0 0 0,0-1 0 0 0,-1 0 0 0 0,1 1 1 0 0,-1-1-1 0 0,1 1 0 0 0,-1 0 0 0 0,0-1 0 0 0,1 1 0 0 0,-1 0 1 0 0,1 3-1 0 0,16 34 309 0 0,-17-36-338 0 0,1 1 0 0 0,-1-3-14 0 0,0 0 1 0 0,-1 1-1 0 0,1-1 1 0 0,-1 1-1 0 0,0-1 0 0 0,1 1 1 0 0,-1-1-1 0 0,0 0 1 0 0,0 1-1 0 0,0-1 1 0 0,0 1-1 0 0,0 1 1 0 0,0 2 4 0 0,0 1 1 0 0,-1-1 0 0 0,1 1 0 0 0,-1-1 0 0 0,0 1 0 0 0,-1-1 0 0 0,1 0 0 0 0,-1 1 0 0 0,0-1 0 0 0,0 0 0 0 0,-1 0 0 0 0,-3 5 0 0 0,-6 8 123 0 0,-26 31-1 0 0,24-34 11 0 0,-16 26-1 0 0,26-34-146 0 0,0 1-1 0 0,0-1 0 0 0,0 1 1 0 0,1 0-1 0 0,1 0 1 0 0,-1 0-1 0 0,1 1 0 0 0,0-1 1 0 0,0 14-1 0 0,2-20-13 0 0,0 0 0 0 0,0 0 0 0 0,1-1 0 0 0,-1 1 0 0 0,1 0 0 0 0,0-1 0 0 0,-1 1 0 0 0,1-1 0 0 0,1 3 0 0 0,1 1-1842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5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143 439 9503 0 0,'0'0'4411'0'0,"0"2"-3896"0"0,0-2-462 0 0,0 1 1 0 0,0 0 0 0 0,0-1 0 0 0,0 1 0 0 0,0-1 0 0 0,0 1 0 0 0,0 0-1 0 0,0-1 1 0 0,0 1 0 0 0,0-1 0 0 0,0 1 0 0 0,0-1 0 0 0,0 1 0 0 0,-1 0-1 0 0,1-1 1 0 0,0 1 0 0 0,0-1 0 0 0,-1 1 0 0 0,1-1 0 0 0,0 1 0 0 0,-1-1-1 0 0,1 1 1 0 0,0-1 0 0 0,-1 0 0 0 0,1 1 0 0 0,-1-1 0 0 0,1 1 0 0 0,-1-1-1 0 0,0 0 1 0 0,-1 1 54 0 0,1 0 0 0 0,-1-1-1 0 0,0 1 1 0 0,0-1 0 0 0,0 1-1 0 0,0-1 1 0 0,0 0 0 0 0,1 0 0 0 0,-4 0-1 0 0,-3-1 183 0 0,0 0-1 0 0,0 0 1 0 0,-14-5-1 0 0,18 5-210 0 0,0-1-1 0 0,0 0 1 0 0,0 0-1 0 0,1 0 1 0 0,-1 0-1 0 0,0 0 1 0 0,1-1 0 0 0,-1 0-1 0 0,1 0 1 0 0,0 0-1 0 0,0 0 1 0 0,0 0-1 0 0,0-1 1 0 0,1 1-1 0 0,0-1 1 0 0,-1 0-1 0 0,1 0 1 0 0,0 0-1 0 0,1 0 1 0 0,-1 0 0 0 0,1 0-1 0 0,0 0 1 0 0,0 0-1 0 0,0-1 1 0 0,0 1-1 0 0,1 0 1 0 0,0-5-1 0 0,-1-2-37 0 0,2 0 0 0 0,0 1-1 0 0,0-1 1 0 0,1 0 0 0 0,0 1-1 0 0,1 0 1 0 0,0 0 0 0 0,0-1-1 0 0,1 2 1 0 0,6-11 0 0 0,-1 4-286 0 0,2 0 1 0 0,-1 1-1 0 0,2 1 0 0 0,0-1 1 0 0,1 2-1 0 0,0 0 0 0 0,1 0 1 0 0,25-17-1 0 0,-20 18-92 0 0,1 0-1 0 0,-1 1 0 0 0,2 2 1 0 0,-1 0-1 0 0,2 1 0 0 0,37-10 1 0 0,-50 16 306 0 0,-1 1 0 0 0,1-1 1 0 0,-1 1-1 0 0,1 1 1 0 0,-1 0-1 0 0,1 0 0 0 0,10 2 1 0 0,-15-1 66 0 0,0 0 0 0 0,0 0 0 0 0,0 0 0 0 0,0 1 0 0 0,0 0 0 0 0,0-1 0 0 0,-1 1 0 0 0,1 1 0 0 0,-1-1 0 0 0,1 0 0 0 0,-1 1 0 0 0,0 0 0 0 0,0 0 0 0 0,0 0 0 0 0,0 0 1 0 0,3 5-1 0 0,-1-1 125 0 0,-1 0 1 0 0,0 1-1 0 0,-1-1 1 0 0,0 1-1 0 0,0 0 1 0 0,-1 0-1 0 0,0 0 1 0 0,0 0-1 0 0,-1 0 1 0 0,1 0-1 0 0,-2 14 0 0 0,0-10 25 0 0,-1 1 0 0 0,0-1-1 0 0,-1 0 1 0 0,0 0-1 0 0,-1 0 1 0 0,-1 0 0 0 0,-5 13-1 0 0,8-22-133 0 0,-1 0 0 0 0,1 0 0 0 0,-1 0 0 0 0,0-1-1 0 0,0 1 1 0 0,0-1 0 0 0,0 0 0 0 0,-1 1 0 0 0,-4 2 0 0 0,-28 17 315 0 0,12-8-253 0 0,-3 3-144 0 0,-1-2 0 0 0,-1-2 0 0 0,0 0 0 0 0,0-1-1 0 0,-2-2 1 0 0,1-1 0 0 0,-39 6 0 0 0,65-14-39 0 0,0-1 0 0 0,-1 1 1 0 0,1-1-1 0 0,-1 0 0 0 0,1 0 1 0 0,-8-1-1 0 0,-2-5-1501 0 0,13 5 1153 0 0,-1 0 0 0 0,0 1-1 0 0,0-1 1 0 0,1 0 0 0 0,-1 0 0 0 0,0 0 0 0 0,1 0-1 0 0,-1 0 1 0 0,1 0 0 0 0,-1 0 0 0 0,1 0-1 0 0,-1-1 1 0 0,-1-9-5379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5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22 12351 0 0,'2'-1'564'0'0,"7"-4"-10"0"0,22-10-273 0 0,-30 15 451 0 0,1 1-303 0 0,0 2-339 0 0,0-1 0 0 0,-1 1-1 0 0,1 0 1 0 0,-1 0 0 0 0,1 0-1 0 0,-1 0 1 0 0,0 0 0 0 0,0 0-1 0 0,0 0 1 0 0,-1 0 0 0 0,1 0-1 0 0,-1 0 1 0 0,1 1 0 0 0,-1-1-1 0 0,0 0 1 0 0,-1 0 0 0 0,1 0-1 0 0,0 1 1 0 0,-1-1 0 0 0,-1 5-1 0 0,-3 9 195 0 0,0-1 0 0 0,-12 25 0 0 0,3-12 13 0 0,-1 0 0 0 0,-23 31 0 0 0,-44 49 145 0 0,34-46-254 0 0,-77 93 368 0 0,48-63-226 0 0,66-79-315 0 0,-21 27 90 0 0,29-36-99 0 0,0-1 1 0 0,1 0-1 0 0,-1 1 0 0 0,1 0 0 0 0,0-1 1 0 0,1 1-1 0 0,-3 7 0 0 0,5-3-6 0 0,-1-8-68 0 0,1 0 0 0 0,0 0 0 0 0,-1-1 0 0 0,1 1 0 0 0,0 0 0 0 0,-1 0 0 0 0,1-1 0 0 0,0 1-1 0 0,0-1 1 0 0,0 1 0 0 0,0 0 0 0 0,-1-1 0 0 0,1 0 0 0 0,0 1 0 0 0,0-1 0 0 0,2 1 0 0 0,6 1-1239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0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58 14655 0 0,'0'0'1328'0'0,"-5"7"-1064"0"0,-8 11 109 0 0,2 1 0 0 0,0-1 0 0 0,-13 33-1 0 0,-16 62 84 0 0,36-101-334 0 0,-4 22 0 0 0,8-31-57 0 0,-1-1 0 0 0,1 1 0 0 0,0 0 0 0 0,0-1 0 0 0,0 1 0 0 0,0 0 0 0 0,0 0 0 0 0,1-1 1 0 0,-1 1-1 0 0,1 0 0 0 0,-1-1 0 0 0,1 1 0 0 0,0-1 0 0 0,0 1 0 0 0,2 2 0 0 0,-2-4 13 0 0,1 1-1 0 0,-1-1 1 0 0,0 0-1 0 0,1 0 1 0 0,0 0-1 0 0,-1 0 0 0 0,1 0 1 0 0,-1 0-1 0 0,1 0 1 0 0,0-1-1 0 0,0 1 1 0 0,-1-1-1 0 0,1 1 1 0 0,0-1-1 0 0,0 0 1 0 0,0 1-1 0 0,0-1 1 0 0,0 0-1 0 0,-1 0 1 0 0,1 0-1 0 0,0-1 0 0 0,2 1 1 0 0,3-1 118 0 0,-1-1 1 0 0,1 1-1 0 0,0-1 1 0 0,10-5-1 0 0,25-13 55 0 0,-1-1 1 0 0,-1-2-1 0 0,-1-2 0 0 0,-1-2 1 0 0,38-34-1 0 0,-57 43-421 0 0,-2-1 0 0 0,0 0-1 0 0,-2-1 1 0 0,0-1 0 0 0,21-38 0 0 0,-33 53-477 0 0,8-15 512 0 0,-8 6-5590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0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 15775 0 0,'0'0'1432'0'0,"2"0"-1062"0"0,1-1 75 0 0,1 1-1 0 0,0-1 1 0 0,0 1 0 0 0,-1 0 0 0 0,1 0 0 0 0,0 0 0 0 0,0 1 0 0 0,-1-1 0 0 0,1 1 0 0 0,6 2 0 0 0,-9-2 563 0 0,0 0-921 0 0,0 0-89 0 0,-1 0 1 0 0,1 0-1 0 0,-1 0 0 0 0,1 0 1 0 0,-1-1-1 0 0,1 1 1 0 0,-1 0-1 0 0,1 0 0 0 0,-1 0 1 0 0,0 0-1 0 0,0 0 0 0 0,0 0 1 0 0,1 0-1 0 0,-1 0 1 0 0,0 0-1 0 0,0 0 0 0 0,0 0 1 0 0,-1 1-1 0 0,1-1 1 0 0,0 0-1 0 0,0 0 0 0 0,0 0 1 0 0,-1-1-1 0 0,1 1 0 0 0,-1 0 1 0 0,1 0-1 0 0,-1 1 1 0 0,-1 1-22 0 0,0 1 12 0 0,0 0 1 0 0,0 0-1 0 0,-1-1 0 0 0,1 1 1 0 0,-1-1-1 0 0,0 1 0 0 0,0-1 1 0 0,-6 5-1 0 0,-33 21-89 0 0,19-14 77 0 0,-38 30 23 0 0,-77 71 0 0 0,124-102 19 0 0,1 0-1 0 0,0 1 1 0 0,1 1 0 0 0,-10 17-1 0 0,21-32-9 0 0,0 1-1 0 0,0 0 0 0 0,0 0 1 0 0,0 0-1 0 0,1 0 0 0 0,-1 0 1 0 0,1 0-1 0 0,-1 0 0 0 0,1 0 1 0 0,-1 0-1 0 0,1 0 1 0 0,0 0-1 0 0,0 0 0 0 0,0 0 1 0 0,1 4-1 0 0,-1-5-2 0 0,1 1 0 0 0,-1-1 1 0 0,1 0-1 0 0,0 0 0 0 0,-1 0 0 0 0,1 1 1 0 0,0-1-1 0 0,0 0 0 0 0,0 0 0 0 0,-1 0 1 0 0,1 0-1 0 0,0-1 0 0 0,0 1 0 0 0,1 0 1 0 0,-1 0-1 0 0,0-1 0 0 0,0 1 0 0 0,0 0 1 0 0,0-1-1 0 0,1 1 0 0 0,-1-1 0 0 0,0 1 1 0 0,0-1-1 0 0,1 0 0 0 0,2 1 0 0 0,12-1 52 0 0,0 0 0 0 0,0 0 0 0 0,0-2-1 0 0,0 0 1 0 0,20-6 0 0 0,-22 6-26 0 0,36-10-264 0 0,76-27-1 0 0,-69 17-2544 0 0,0 0-3405 0 0,-24 8-138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0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1 4607 0 0,'0'0'354'0'0,"-2"0"159"0"0,-1 1 535 0 0,0 0-1 0 0,0 0 1 0 0,0 0-1 0 0,0 0 1 0 0,0 1-1 0 0,-6 3 1 0 0,-14 15 2527 0 0,11-6-2827 0 0,-16 25 1 0 0,15-20-287 0 0,-32 51 339 0 0,-50 102 0 0 0,11-15-537 0 0,-82 100 613 0 0,112-184-200 0 0,-88 90 0 0 0,116-137-549 0 0,2-3 65 0 0,1 2 1 0 0,1 0 0 0 0,-32 48-1 0 0,41-41-103 0 0,12-27-78 0 0,0-4 14 0 0,6 9-352 0 0,-4-9 36 0 0,0 0 0 0 0,0-1 0 0 0,0 1 0 0 0,1-1 0 0 0,-1 0-1 0 0,0 1 1 0 0,0-1 0 0 0,0 0 0 0 0,1 1 0 0 0,1-1 0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0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15919 0 0,'0'0'3224'0'0,"2"1"-2682"0"0,3 1-329 0 0,0-1 1 0 0,0 0-1 0 0,0 1 0 0 0,1-2 1 0 0,-1 1-1 0 0,9-1 1 0 0,36-2 601 0 0,-43 1-711 0 0,75-10 557 0 0,85-22 0 0 0,-49 8-411 0 0,386-64 143 0 0,-484 85-495 0 0,13-1-564 0 0,54-3 1 0 0,-85 8-103 0 0,-10 12-2859 0 0,-4 1 2127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0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86 15719 0 0,'0'0'1424'0'0,"-1"1"-1172"0"0,-4 8 659 0 0,0 1 0 0 0,-6 15 1 0 0,10-24-677 0 0,1 1 0 0 0,0 0 0 0 0,-1-1 0 0 0,1 1 0 0 0,0 0-1 0 0,0 0 1 0 0,1-1 0 0 0,-1 1 0 0 0,0 0 0 0 0,1 2 0 0 0,-1-2-117 0 0,1 0 389 0 0,0-2-427 0 0,1 1 0 0 0,0-1 0 0 0,-1 1 1 0 0,1 0-1 0 0,-1 0 0 0 0,1 0 0 0 0,-1 0 0 0 0,2 1 1 0 0,5 4 98 0 0,-1-4-121 0 0,-1 0 1 0 0,1 0-1 0 0,0 0 0 0 0,-1-1 1 0 0,1 0-1 0 0,0-1 0 0 0,0 1 0 0 0,-1-1 1 0 0,13-2-1 0 0,3-1-99 0 0,35-9 0 0 0,-29 5-330 0 0,-1-2-1 0 0,0 0 1 0 0,29-15-1 0 0,-47 19 149 0 0,0 0 0 0 0,-1 0-1 0 0,0 0 1 0 0,1-1 0 0 0,-2-1-1 0 0,1 1 1 0 0,-1-1 0 0 0,0 0-1 0 0,0-1 1 0 0,-1 0 0 0 0,0 0 0 0 0,7-12-1 0 0,-13 20 214 0 0,0-1-1 0 0,1 1 0 0 0,-1 0 0 0 0,0-1 1 0 0,0 1-1 0 0,0-1 0 0 0,1 1 1 0 0,-1 0-1 0 0,0-1 0 0 0,0 1 1 0 0,0-1-1 0 0,0 1 0 0 0,0 0 1 0 0,0-1-1 0 0,0 1 0 0 0,0-1 1 0 0,0 1-1 0 0,0-1 0 0 0,0 1 1 0 0,0 0-1 0 0,0-1 0 0 0,-1 1 1 0 0,1-1-1 0 0,0 1 0 0 0,0 0 1 0 0,0-1-1 0 0,-1 1 0 0 0,1-1 1 0 0,0 1-1 0 0,0 0 0 0 0,-1-1 1 0 0,1 1-1 0 0,-1-1 6 0 0,-1 0 0 0 0,1 1 0 0 0,0-1 0 0 0,0 1 1 0 0,0 0-1 0 0,-1-1 0 0 0,1 1 0 0 0,0 0 0 0 0,0-1 0 0 0,-1 1 0 0 0,0 0 0 0 0,-5 0 19 0 0,0 0 0 0 0,1 1 1 0 0,-11 2-1 0 0,-38 12 484 0 0,-80 36 0 0 0,130-49-460 0 0,-57 25 340 0 0,1 2 0 0 0,-58 39-1 0 0,99-55-353 0 0,-24 14 54 0 0,41-25-80 0 0,0 0 0 0 0,0 1 0 0 0,1 0 0 0 0,-1-1 1 0 0,0 1-1 0 0,1 0 0 0 0,0 0 0 0 0,0 0 0 0 0,0 1 1 0 0,-2 3-1 0 0,4-6-15 0 0,0-1 1 0 0,1 1 0 0 0,-1-1-1 0 0,1 1 1 0 0,-1-1 0 0 0,1 1-1 0 0,-1-1 1 0 0,1 1 0 0 0,-1-1-1 0 0,1 0 1 0 0,-1 1 0 0 0,1-1-1 0 0,-1 0 1 0 0,1 1 0 0 0,0-1-1 0 0,-1 0 1 0 0,1 0 0 0 0,1 1-1 0 0,-2-1-2 0 0,18 4-1608 0 0,6-2-5663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0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105 469 15463 0 0,'0'0'6983'0'0,"-1"1"-6750"0"0,-1 0-214 0 0,0 0 0 0 0,1 0 1 0 0,-1 0-1 0 0,0 0 0 0 0,0 0 0 0 0,0-1 0 0 0,0 1 0 0 0,0 0 1 0 0,0-1-1 0 0,0 0 0 0 0,0 1 0 0 0,0-1 0 0 0,0 0 0 0 0,0 0 1 0 0,0 0-1 0 0,0 0 0 0 0,0 0 0 0 0,0-1 0 0 0,0 1 0 0 0,0-1 1 0 0,0 1-1 0 0,0-1 0 0 0,0 0 0 0 0,0 1 0 0 0,1-1 0 0 0,-1 0 1 0 0,0 0-1 0 0,0-1 0 0 0,1 1 0 0 0,-1 0 0 0 0,-1-2 0 0 0,-1 0-15 0 0,1 0 0 0 0,0-1 0 0 0,0 1 0 0 0,0-1-1 0 0,0 1 1 0 0,0-1 0 0 0,1 0 0 0 0,-1 0 0 0 0,1 0 0 0 0,0-1-1 0 0,1 1 1 0 0,-1 0 0 0 0,-1-7 0 0 0,1 1-14 0 0,1-1 0 0 0,0 1 0 0 0,1-1-1 0 0,0 1 1 0 0,0-1 0 0 0,1 0 0 0 0,1 1 0 0 0,-1-1 0 0 0,2 1 0 0 0,0 0 0 0 0,0 0 0 0 0,0 0 0 0 0,2 0-1 0 0,-1 0 1 0 0,1 1 0 0 0,0 0 0 0 0,1 0 0 0 0,0 0 0 0 0,1 1 0 0 0,12-13 0 0 0,-1 3-165 0 0,0 2 0 0 0,2 0-1 0 0,0 1 1 0 0,0 1 0 0 0,2 1 0 0 0,0 1 0 0 0,0 1 0 0 0,1 1-1 0 0,0 0 1 0 0,34-7 0 0 0,-53 16 157 0 0,114-26-739 0 0,-103 25 724 0 0,0 0 0 0 0,0 2 0 0 0,0-1 0 0 0,1 2 0 0 0,28 4 0 0 0,-42-5 60 0 0,0 1 1 0 0,0-1-1 0 0,0 1 1 0 0,0-1-1 0 0,0 1 1 0 0,0 0-1 0 0,0 0 1 0 0,0 0-1 0 0,-1 0 1 0 0,1 0 0 0 0,0 0-1 0 0,0 0 1 0 0,-1 1-1 0 0,1-1 1 0 0,-1 1-1 0 0,1-1 1 0 0,-1 1-1 0 0,0-1 1 0 0,2 3-1 0 0,-2-1 20 0 0,0-1 0 0 0,0 1 0 0 0,-1-1 0 0 0,1 1 0 0 0,-1-1 0 0 0,1 1 0 0 0,-1-1 0 0 0,0 1 0 0 0,0-1 0 0 0,0 1 0 0 0,0-1 0 0 0,-1 1 0 0 0,0 4 0 0 0,-2 1 71 0 0,0 0-1 0 0,0 0 1 0 0,0 0-1 0 0,-1-1 0 0 0,0 1 1 0 0,0-1-1 0 0,-1 0 1 0 0,-9 10-1 0 0,-35 31 108 0 0,-1-3 0 0 0,-70 49 1 0 0,38-32-114 0 0,50-38-295 0 0,18-14-112 0 0,-23 20 0 0 0,36-29-176 0 0,0 0 326 0 0,1 0 0 0 0,-1-1-1 0 0,1 1 1 0 0,-1-1 0 0 0,1 1 0 0 0,-1-1 0 0 0,1 1-1 0 0,-1-1 1 0 0,1 1 0 0 0,-1-1 0 0 0,0 1-1 0 0,1-1 1 0 0,-1 0 0 0 0,0 1 0 0 0,1-1-1 0 0,-1 0 1 0 0,0 0 0 0 0,0 1 0 0 0,-14 3-2893 0 0,-7-6-10 0 0,13-1 1369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0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0 5527 0 0,'-2'1'7882'0'0,"-11"9"-7085"0"0,1-1-1 0 0,1 2 1 0 0,0 0 0 0 0,0 0 0 0 0,1 1 0 0 0,-14 21 0 0 0,-47 89-152 0 0,41-69-103 0 0,-71 112 209 0 0,77-131-443 0 0,-1-2-1 0 0,-51 51 0 0 0,40-49-51 0 0,-74 74 1003 0 0,90-86-942 0 0,1 1 1 0 0,0 1-1 0 0,-15 27 0 0 0,30-44-249 0 0,1 0 0 0 0,-1 0 0 0 0,1 1 0 0 0,0-1 0 0 0,-3 15 0 0 0,6-18-50 0 0,-1 0-1 0 0,1-1 1 0 0,-1 1 0 0 0,1-1 0 0 0,1 1 0 0 0,-1 0-1 0 0,0-1 1 0 0,1 1 0 0 0,0-1 0 0 0,-1 1 0 0 0,1-1-1 0 0,1 1 1 0 0,-1-1 0 0 0,0 0 0 0 0,1 1 0 0 0,0-1-1 0 0,3 4 1 0 0,-5-6-150 0 0,8-10-4616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23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 3223 0 0,'0'0'143'0'0,"1"-1"-3"0"0,12-7 9833 0 0,-40 115-7504 0 0,2-9-2306 0 0,25-94-124 0 0,-2 12-2102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0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3223 0 0,'-1'23'383'0'0,"0"-1"0"0"0,2 1-1 0 0,4 28 1 0 0,0-23 1904 0 0,1 0-1 0 0,10 30 1 0 0,5-4-143 0 0,-13-35-1232 0 0,-1 0 0 0 0,6 25 0 0 0,-12-42-816 0 0,-1 1 1 0 0,1-1-1 0 0,-1 1 1 0 0,0-1-1 0 0,0 1 0 0 0,0-1 1 0 0,0 1-1 0 0,-1-1 1 0 0,1 1-1 0 0,-1-1 1 0 0,1 1-1 0 0,-1-1 0 0 0,0 0 1 0 0,0 1-1 0 0,0-1 1 0 0,0 0-1 0 0,0 0 0 0 0,0 0 1 0 0,-1 1-1 0 0,1-1 1 0 0,-1-1-1 0 0,0 1 1 0 0,1 0-1 0 0,-1 0 0 0 0,0-1 1 0 0,0 1-1 0 0,0-1 1 0 0,0 1-1 0 0,0-1 0 0 0,-1 0 1 0 0,1 0-1 0 0,0 0 1 0 0,0 0-1 0 0,-4 1 1 0 0,-5 1 259 0 0,0 0 0 0 0,-1-1 1 0 0,1 0-1 0 0,-1-1 1 0 0,-19 0-1 0 0,15 0-125 0 0,1-2-1 0 0,-1 1 1 0 0,1-2 0 0 0,-1 0-1 0 0,1-1 1 0 0,-26-8 0 0 0,39 10-249 0 0,1 1 0 0 0,0-1 0 0 0,-1 0 0 0 0,1 0 0 0 0,0 1 0 0 0,0-1 0 0 0,-1 0 0 0 0,1 0 0 0 0,0 0 0 0 0,0 0 0 0 0,0-1 0 0 0,0 1 0 0 0,0 0 0 0 0,1 0 0 0 0,-1 0 0 0 0,0-1 0 0 0,0 1 0 0 0,1-1 0 0 0,-1 1 0 0 0,1 0 0 0 0,-1-1 0 0 0,0-2 0 0 0,1 1-256 0 0,0 0-1 0 0,0 0 1 0 0,1 1 0 0 0,-1-1 0 0 0,0 0-1 0 0,1 0 1 0 0,0 0 0 0 0,0 1-1 0 0,0-1 1 0 0,0 0 0 0 0,2-3 0 0 0,10-17-7028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5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67 1839 0 0,'-2'0'8316'0'0,"-3"1"-8052"0"0,0 1-1 0 0,1-1 1 0 0,-1 1-1 0 0,0 1 0 0 0,1-1 1 0 0,-1 1-1 0 0,-6 4 0 0 0,-30 28 221 0 0,20-16-172 0 0,-120 109 112 0 0,-2 2-444 0 0,87-85-42 0 0,-146 134-248 0 0,183-159 490 0 0,0 1 1 0 0,2 1 0 0 0,0 1 0 0 0,1 0 0 0 0,2 1 0 0 0,0 1 0 0 0,-15 38 0 0 0,25-51-73 0 0,1-1 0 0 0,0 0 0 0 0,0 1 0 0 0,1-1 0 0 0,0 1 0 0 0,1 0 0 0 0,1 0 0 0 0,0 14 0 0 0,1-20-95 0 0,0 0 0 0 0,0 0-1 0 0,0 1 1 0 0,1-2 0 0 0,0 1-1 0 0,0 0 1 0 0,1 0 0 0 0,-1-1 0 0 0,1 1-1 0 0,0-1 1 0 0,1 0 0 0 0,-1 0-1 0 0,1 0 1 0 0,0 0 0 0 0,1 0 0 0 0,-1-1-1 0 0,7 5 1 0 0,0-1 21 0 0,1-1 0 0 0,0-1 0 0 0,0 0 0 0 0,0 0 0 0 0,1-1 0 0 0,0-1-1 0 0,0 0 1 0 0,0-1 0 0 0,0 0 0 0 0,0-1 0 0 0,21 1 0 0 0,-5-3 126 0 0,-1 0 0 0 0,1-2 1 0 0,0-1-1 0 0,37-9 0 0 0,-45 6-74 0 0,-1 0 0 0 0,0-1 1 0 0,-1-1-1 0 0,0-1 0 0 0,27-17 0 0 0,-3-2 134 0 0,43-37 0 0 0,-51 34 63 0 0,54-60 0 0 0,23-44 436 0 0,-99 118-618 0 0,75-99 654 0 0,-72 92-639 0 0,-1-1 1 0 0,-2 0-1 0 0,13-30 1 0 0,-9 10-13 0 0,17-71 0 0 0,-29 93-154 0 0,-1-1-1 0 0,-1 1 1 0 0,-1-1-1 0 0,-1 1 1 0 0,-2-28-1 0 0,0 43-10 0 0,0 1-1 0 0,0 0 1 0 0,-1-1-1 0 0,0 1 1 0 0,0 0-1 0 0,-7-14 1 0 0,8 19 25 0 0,-1-1 0 0 0,1 1 0 0 0,-1-1 0 0 0,1 1 1 0 0,-1 0-1 0 0,0 0 0 0 0,0 0 0 0 0,0 0 0 0 0,0 0 1 0 0,-1 0-1 0 0,1 0 0 0 0,0 1 0 0 0,-1-1 0 0 0,1 1 0 0 0,-1-1 1 0 0,0 1-1 0 0,1 0 0 0 0,-1 0 0 0 0,0 1 0 0 0,-5-2 1 0 0,1 1-26 0 0,-1 1 0 0 0,1 0 0 0 0,0 1 0 0 0,-1 0 0 0 0,1 0 0 0 0,0 0 0 0 0,0 1 0 0 0,0 0 0 0 0,0 0 0 0 0,0 1 0 0 0,-7 3 0 0 0,-3 3-623 0 0,0 1 0 0 0,-29 23 0 0 0,11-5-5270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5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63 5983 0 0,'0'-2'464'0'0,"-1"-15"-1840"0"0,-2 7 8600 0 0,0 1-1577 0 0,0 10-4952 0 0,-6 3-620 0 0,-1 0 1 0 0,2 1-1 0 0,-1 0 1 0 0,0 1-1 0 0,1-1 1 0 0,0 2 0 0 0,1-1-1 0 0,-1 1 1 0 0,1 0-1 0 0,-8 11 1 0 0,1-1 47 0 0,2 1 0 0 0,0 0-1 0 0,-18 37 1 0 0,19-30-123 0 0,1 1 0 0 0,1-1 0 0 0,-6 28 0 0 0,14-37 0 0 0,4-1 0 0 0,4 1 0 0 0,3-2 0 0 0,-9-13 7 0 0,1 1-1 0 0,0-1 0 0 0,0 1 1 0 0,0-1-1 0 0,0 0 0 0 0,0 0 1 0 0,0 0-1 0 0,0 0 1 0 0,0 0-1 0 0,0 0 0 0 0,1 0 1 0 0,-1-1-1 0 0,0 1 0 0 0,1-1 1 0 0,1 0-1 0 0,1 0 23 0 0,0 0 1 0 0,0 0-1 0 0,-1-1 0 0 0,1 0 0 0 0,-1 0 1 0 0,1 0-1 0 0,4-2 0 0 0,4-2 58 0 0,0-1-1 0 0,-1-1 0 0 0,0 0 1 0 0,13-10-1 0 0,13-13 268 0 0,59-63 1 0 0,-71 67-333 0 0,41-53 45 0 0,-34 38-57 0 0,38-52 40 0 0,-70 91-124 0 0,-3 3 65 0 0,0 0-1 0 0,0 0 0 0 0,1 1 1 0 0,-1-1-1 0 0,0 0 0 0 0,0 1 1 0 0,1 0-1 0 0,-1-1 0 0 0,1 1 1 0 0,-1 0-1 0 0,1 0 0 0 0,0-1 1 0 0,0 1-1 0 0,-2 4 0 0 0,-1 0-7 0 0,-11 18 9 0 0,1 1 0 0 0,1 0 1 0 0,1 1-1 0 0,2 1 0 0 0,0 0 1 0 0,-10 49-1 0 0,18-57 8 0 0,3-4 0 0 0,4-3 0 0 0,-4-11-118 0 0,1 1-1 0 0,-1 0 1 0 0,1-1-1 0 0,-1 1 1 0 0,1 0-1 0 0,0-1 1 0 0,0 0-1 0 0,0 0 1 0 0,0 1 0 0 0,0-1-1 0 0,0 0 1 0 0,0 0-1 0 0,0-1 1 0 0,0 1-1 0 0,1 0 1 0 0,-1-1-1 0 0,0 0 1 0 0,0 1-1 0 0,3-1 1 0 0,-1 0-206 0 0,1 0 0 0 0,-1 0-1 0 0,0-1 1 0 0,0 0 0 0 0,1 0 0 0 0,-1 0 0 0 0,0 0 0 0 0,0 0 0 0 0,6-4 0 0 0,4-3-1426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5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15 544 4607 0 0,'0'3'354'0'0,"-7"39"251"0"0,3-17 2629 0 0,1-1 5381 0 0,14-27-6896 0 0,-6 1-1461 0 0,0-1 1 0 0,0 0-1 0 0,0 0 1 0 0,-1 0-1 0 0,1-1 1 0 0,-1 1-1 0 0,0-1 1 0 0,5-6-1 0 0,29-38 717 0 0,-33 40-774 0 0,10-15 213 0 0,-1 0 0 0 0,20-51-1 0 0,-26 53-268 0 0,1 1-1 0 0,1 1 0 0 0,0 0 1 0 0,2 0-1 0 0,24-31 0 0 0,72-61-74 0 0,-87 93-72 0 0,0 1 1 0 0,1 0 0 0 0,41-22-1 0 0,27-5 120 0 0,-74 37-939 0 0,1 1-1 0 0,0 0 1 0 0,26-4-1 0 0,-41 9-642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5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47 13903 0 0,'33'-46'1582'0'0,"-32"45"-1228"0"0,-8 15 582 0 0,-120 240 164 0 0,21 12-738 0 0,67-161-348 0 0,-43 107 43 0 0,57-156-55 0 0,-55 91-1 0 0,27-72-1 0 0,-3-1 0 0 0,-93 94 0 0 0,129-144-1 0 0,13-16 24 0 0,1-1 1 0 0,-1 0 0 0 0,-8 8 0 0 0,13-14 217 0 0,4-3-92 0 0,21-36 76 0 0,2 2 0 0 0,53-61 0 0 0,73-57-331 0 0,-92 95 157 0 0,-27 27-14 0 0,1 2 0 0 0,1 1 0 0 0,66-43 0 0 0,-97 70 29 0 0,0 0 0 0 0,1 0 0 0 0,0 1 0 0 0,-1-1 0 0 0,1 1 0 0 0,0 0 0 0 0,0 0-1 0 0,0 0 1 0 0,0 0 0 0 0,0 1 0 0 0,0 0 0 0 0,0 0 0 0 0,0 0 0 0 0,0 0 0 0 0,4 1 0 0 0,-5-1-1 0 0,-1 1 0 0 0,1 0 1 0 0,-1 0-1 0 0,1 0 0 0 0,-1 1 0 0 0,1-1 1 0 0,-1 1-1 0 0,0-1 0 0 0,1 1 0 0 0,-1 0 1 0 0,0-1-1 0 0,0 1 0 0 0,0 0 1 0 0,0 1-1 0 0,-1-1 0 0 0,1 0 0 0 0,-1 0 1 0 0,1 1-1 0 0,-1-1 0 0 0,0 1 1 0 0,2 4-1 0 0,1 5 14 0 0,-1 0 0 0 0,-1 0 0 0 0,0 0 0 0 0,-1 1 0 0 0,0-1 1 0 0,0 1-1 0 0,-2-1 0 0 0,-1 17 0 0 0,-4 11-18 0 0,-13 46-1 0 0,14-66-60 0 0,-2-1 0 0 0,0 0 0 0 0,-1 0 0 0 0,0-1 0 0 0,-2 0 0 0 0,0-1 0 0 0,-1 0 0 0 0,-1 0 0 0 0,-14 14 0 0 0,20-24-44 0 0,5-6-184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5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10591 0 0,'0'0'819'0'0,"-1"1"-306"0"0,-3 6 979 0 0,0 0-1 0 0,1 0 0 0 0,-4 8 1 0 0,6-12-1292 0 0,0 0 0 0 0,1 0 0 0 0,-1-1 0 0 0,1 1 0 0 0,0 0 0 0 0,-1 0 0 0 0,1 0 0 0 0,0-1 0 0 0,1 1 1 0 0,-1 0-1 0 0,0 0 0 0 0,1 0 0 0 0,1 2 0 0 0,26 69 816 0 0,-24-66-1749 0 0,0 1-1 0 0,1-1 0 0 0,8 10 0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5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563 113 3223 0 0,'5'-7'42'0'0,"-1"-1"0"0"0,0 1-1 0 0,0-1 1 0 0,0 0-1 0 0,-1-1 1 0 0,0 1-1 0 0,2-14 1 0 0,-2 4 4020 0 0,-2 0 4278 0 0,-12 22-7495 0 0,7-1-770 0 0,0-1 1 0 0,0 1-1 0 0,0 0 0 0 0,1 0 0 0 0,-1 0 0 0 0,1 1 0 0 0,0-1 1 0 0,0 1-1 0 0,0 0 0 0 0,-4 7 0 0 0,-2 6 150 0 0,-9 23 0 0 0,13-27-63 0 0,-128 342 1148 0 0,128-340-1303 0 0,-30 75 173 0 0,-3-1 0 0 0,-90 150 0 0 0,83-164 418 0 0,-69 162 0 0 0,112-233-638 0 0,-9 29 331 0 0,10-30-371 0 0,0-1-1 0 0,1 1 0 0 0,-1-1 1 0 0,1 1-1 0 0,0-1 0 0 0,0 1 1 0 0,0-1-1 0 0,0 1 0 0 0,1-1 1 0 0,0 5-1 0 0,16-6-11627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5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 19607 0 0,'-1'1'896'0'0,"-16"7"-710"0"0,1 0 0 0 0,-1 2 0 0 0,2 0 1 0 0,0 0-1 0 0,0 2 0 0 0,1 0 0 0 0,0 1 0 0 0,1 0 0 0 0,0 1 0 0 0,-16 23 0 0 0,1 5-36 0 0,1 0-1 0 0,-35 80 1 0 0,0 16 33 0 0,-59 197-1 0 0,111-300-210 0 0,-20 45-1 0 0,24-68-76 0 0,0-1-1 0 0,0 1 1 0 0,-1-1-1 0 0,-1 0 1 0 0,0-1-1 0 0,0 0 1 0 0,-12 10-1 0 0,14-14-227 0 0,-1 0 0 0 0,1-1 0 0 0,-1 0 0 0 0,0 0 0 0 0,-1-1 0 0 0,-13 6 1 0 0,21-10 298 0 0,0 0 0 0 0,-1 0 0 0 0,1 0 0 0 0,0 0 1 0 0,-1 0-1 0 0,1 0 0 0 0,0 0 0 0 0,-1 0 1 0 0,1 0-1 0 0,0 0 0 0 0,-1 0 0 0 0,1 0 1 0 0,0 0-1 0 0,0-1 0 0 0,-1 1 0 0 0,1 0 1 0 0,0 0-1 0 0,-1 0 0 0 0,1-1 0 0 0,0 1 1 0 0,0 0-1 0 0,0 0 0 0 0,-1 0 0 0 0,1-1 1 0 0,0 1-1 0 0,0 0 0 0 0,0-1 0 0 0,-1 1 0 0 0,1 0 1 0 0,0-1-1 0 0,-4-8-427 0 0,4 6 320 0 0,-1 0 0 0 0,1 0 0 0 0,0 0 1 0 0,0 0-1 0 0,0 1 0 0 0,0-1 0 0 0,0 0 1 0 0,2-3-1 0 0,2-15-522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5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4 552 6911 0 0,'-2'-7'623'0'0,"2"4"-263"0"0,-1 0 0 0 0,1 0 0 0 0,0 0 0 0 0,0 1 0 0 0,0-1 0 0 0,0 0 0 0 0,0 0 0 0 0,1 1 0 0 0,-1-1 0 0 0,1 0 0 0 0,0 0 0 0 0,0 1 0 0 0,0-1 0 0 0,0 1 0 0 0,0-1 0 0 0,1 1 0 0 0,2-4 0 0 0,1-1 719 0 0,0 1 0 0 0,0 0 0 0 0,1 0 0 0 0,7-5 0 0 0,-10 9-1469 0 0,31-27 1156 0 0,300-241 1796 0 0,-333 268-2558 0 0,144-94 205 0 0,-130 87-189 0 0,2 0 1 0 0,-1 2-1 0 0,1 0 1 0 0,0 1 0 0 0,0 0-1 0 0,1 2 1 0 0,26-4-1 0 0,-41 7-14 0 0,1 1 0 0 0,-1 0-1 0 0,0 0 1 0 0,1 0 0 0 0,-1 0-1 0 0,0 1 1 0 0,1-1 0 0 0,-1 1-1 0 0,0 0 1 0 0,3 1 0 0 0,-4-1-4 0 0,-1 0 1 0 0,0-1-1 0 0,0 1 1 0 0,0 0 0 0 0,1 0-1 0 0,-1 0 1 0 0,0 0-1 0 0,0 0 1 0 0,0 0-1 0 0,0 1 1 0 0,-1-1 0 0 0,1 0-1 0 0,0 0 1 0 0,0 1-1 0 0,-1-1 1 0 0,1 0-1 0 0,-1 1 1 0 0,1-1 0 0 0,-1 0-1 0 0,0 1 1 0 0,1-1-1 0 0,-1 1 1 0 0,0-1 0 0 0,0 3-1 0 0,0 5 13 0 0,-1 0 1 0 0,0 1-1 0 0,0-1 0 0 0,-1 0 1 0 0,0 0-1 0 0,-1 0 0 0 0,0 0 0 0 0,-5 11 1 0 0,-41 68 140 0 0,37-67-86 0 0,-22 36 96 0 0,-1-1 1 0 0,-61 71-1 0 0,77-107-147 0 0,0-1 1 0 0,-32 25 0 0 0,44-38-22 0 0,-2-1 1 0 0,1 1-1 0 0,-1-1 0 0 0,1 0 1 0 0,-1-1-1 0 0,-1 0 1 0 0,1-1-1 0 0,0 0 0 0 0,-1 0 1 0 0,-10 1-1 0 0,15-4-38 0 0,0 0 0 0 0,1 0 1 0 0,-1 0-1 0 0,0-1 0 0 0,1 1 0 0 0,-1-1 0 0 0,0 0 0 0 0,1 0 0 0 0,-1-1 0 0 0,1 0 1 0 0,-1 1-1 0 0,1-2 0 0 0,0 1 0 0 0,-5-4 0 0 0,6 5-137 0 0,1-1-1 0 0,0 0 1 0 0,0 0-1 0 0,0 0 1 0 0,0 0-1 0 0,0 0 1 0 0,0-1-1 0 0,0 1 1 0 0,1 0 0 0 0,-1-1-1 0 0,1 1 1 0 0,0-1-1 0 0,0 0 1 0 0,0 1-1 0 0,0-1 1 0 0,0 0-1 0 0,0 0 1 0 0,1 0-1 0 0,0 1 1 0 0,-1-1-1 0 0,1 0 1 0 0,0 0-1 0 0,0 0 1 0 0,1-4 0 0 0,4-9-6681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7:5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17647 0 0,'0'0'1772'0'0,"0"1"-1624"0"0,2 1-112 0 0,-1 0 0 0 0,0 0 0 0 0,-1 0 0 0 0,1 0 0 0 0,0 0 0 0 0,-1 0 0 0 0,1 0 0 0 0,-1 0 0 0 0,1 0 0 0 0,-1 0 0 0 0,0 0 0 0 0,0 0 0 0 0,0 1 0 0 0,0-1 0 0 0,0 0 0 0 0,-1 0 0 0 0,1 0 0 0 0,0 0 0 0 0,-1 0 0 0 0,0 0 0 0 0,0 2 0 0 0,-2 4 164 0 0,-5 16 42 0 0,-2 0 1 0 0,-1 0-1 0 0,-1-1 0 0 0,-20 31 0 0 0,1-1-21 0 0,23-40-221 0 0,4-6 0 0 0,0-1 0 0 0,1 1 0 0 0,0-1 0 0 0,0 1 0 0 0,0 0 0 0 0,1 0 0 0 0,0 0 0 0 0,-1 9 0 0 0,2-1-4 0 0,3-12 8 0 0,-1-1 18 0 0,1 0 20 0 0,0-1 1 0 0,-1 1 0 0 0,1 0 0 0 0,0 0-1 0 0,0-1 1 0 0,0 1 0 0 0,1-1 0 0 0,-1 1-1 0 0,0-1 1 0 0,0 0 0 0 0,1 0 0 0 0,4 1-1 0 0,-3-1-19 0 0,-1 0 0 0 0,1-1-1 0 0,0 1 1 0 0,0-1-1 0 0,0 0 1 0 0,0 0-1 0 0,0-1 1 0 0,0 1-1 0 0,0-1 1 0 0,0 0-1 0 0,0 0 1 0 0,6-2-1 0 0,4-3 115 0 0,25-15 1 0 0,-31 17-131 0 0,0 0-7 0 0,14-9 0 0 0,28-19 0 0 0,-45 28 0 0 0,1 0 0 0 0,-1-1 0 0 0,0 1 0 0 0,0-1 0 0 0,-1-1 0 0 0,1 1 0 0 0,-1 0 0 0 0,-1-1 0 0 0,7-12 0 0 0,-8 14-11 0 0,-1 0 0 0 0,0 0 0 0 0,0 0 1 0 0,0-1-1 0 0,-1 1 0 0 0,0 0 0 0 0,1 0 0 0 0,-2 0 0 0 0,1-1 0 0 0,0 1 0 0 0,-1 0 0 0 0,0 0 1 0 0,0 0-1 0 0,0 0 0 0 0,0 0 0 0 0,0 0 0 0 0,-5-7 0 0 0,2 2-13 0 0,-1 1-1 0 0,0 1 1 0 0,-1-1-1 0 0,0 1 1 0 0,0 0-1 0 0,0 0 1 0 0,-9-6-1 0 0,11 9 1 0 0,-1 1 0 0 0,1 0 0 0 0,-1 0 0 0 0,0 0 0 0 0,0 0 1 0 0,0 1-1 0 0,0 0 0 0 0,-1 0 0 0 0,1 1 0 0 0,0-1 0 0 0,-1 1 0 0 0,-6-1 0 0 0,4 2-629 0 0,1 0 0 0 0,-1 0-1 0 0,1 0 1 0 0,-15 3 0 0 0,21-2-242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3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690 133 7367 0 0,'0'0'568'0'0,"-1"-1"-373"0"0,-7-15 211 0 0,4 9 996 0 0,0 0 1 0 0,1-1-1 0 0,-4-11 1 0 0,6 16-1061 0 0,0-1-1 0 0,1 1 1 0 0,0 0 0 0 0,-1-1 0 0 0,1 1 0 0 0,0 0 0 0 0,0-1 0 0 0,1 1-1 0 0,-1 0 1 0 0,1-1 0 0 0,0 1 0 0 0,1-5 0 0 0,-1 7-180 0 0,5-14 743 0 0,-5 14-783 0 0,-1 0 1 0 0,0 1-1 0 0,0-1 1 0 0,1 1-1 0 0,-1-1 1 0 0,1 0-1 0 0,-1 1 0 0 0,0-1 1 0 0,1 1-1 0 0,-1-1 1 0 0,1 1-1 0 0,-1-1 1 0 0,1 1-1 0 0,0-1 1 0 0,-1 1-1 0 0,1 0 0 0 0,-1-1 1 0 0,1 1-1 0 0,1-1 1 0 0,-1 15 87 0 0,-1-5-191 0 0,0 1-1 0 0,-1-1 0 0 0,0 1 0 0 0,-1-1 0 0 0,0 0 0 0 0,-6 16 0 0 0,-24 53 83 0 0,28-71-86 0 0,-119 219 324 0 0,-19-10-162 0 0,17-27-81 0 0,91-140-42 0 0,-51 55-1 0 0,50-63-201 0 0,-53 80 0 0 0,87-120-114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2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33 3679 0 0,'0'-1'167'0'0,"-2"-10"-339"0"0,1 8 1226 0 0,0-6 2783 0 0,1 8-3575 0 0,-1 0 1 0 0,1 1 0 0 0,0-1 0 0 0,-1 1-1 0 0,1 0 1 0 0,-1-1 0 0 0,1 1-1 0 0,-1-1 1 0 0,1 1 0 0 0,-1 0 0 0 0,1-1-1 0 0,-1 1 1 0 0,0 0 0 0 0,1 0-1 0 0,-1-1 1 0 0,1 1 0 0 0,-1 0 0 0 0,0 0-1 0 0,1 0 1 0 0,-1 0 0 0 0,0 0-1 0 0,0 0 1 0 0,-16-2 568 0 0,10 3-726 0 0,1 1 0 0 0,-1-1 1 0 0,1 1-1 0 0,0 0 0 0 0,0 1 0 0 0,0-1 0 0 0,0 1 1 0 0,0 0-1 0 0,-7 6 0 0 0,-7 2 28 0 0,-25 14-501 0 0,-66 50 0 0 0,110-74-32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0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1029 0 4143 0 0,'-2'2'3835'0'0,"-20"18"2228"0"0,-22 26 0 0 0,-16 29-3302 0 0,-47 85-2857 0 0,104-155 342 0 0,-106 193 83 0 0,17 9-12 0 0,45-98-259 0 0,-76 128-58 0 0,75-151 0 0 0,40-71-17 0 0,-16 32-553 0 0,-3-1-1 0 0,-50 66 1 0 0,53-90-3228 0 0</inkml:trace>
  <inkml:trace contextRef="#ctx0" brushRef="#br0" timeOffset="1">26 799 6447 0 0,'-2'1'499'0'0,"-1"0"-426"0"0,0 1 1 0 0,-1 0-1 0 0,1 0 0 0 0,0 0 1 0 0,-5 4 1298 0 0,11 3 2193 0 0,-1-7-3345 0 0,-1 0 1 0 0,1 0-1 0 0,-1 0 0 0 0,1-1 1 0 0,0 1-1 0 0,-1 0 1 0 0,1-1-1 0 0,0 0 0 0 0,0 1 1 0 0,0-1-1 0 0,0 0 0 0 0,0 0 1 0 0,1 0-1 0 0,-1 0 0 0 0,4 0 1 0 0,3 2 303 0 0,1-2 1 0 0,15 2 0 0 0,9-1 636 0 0,0-2 0 0 0,57-7 1 0 0,68-20 798 0 0,-139 24-1806 0 0,517-114 2304 0 0,-498 105-4130 0 0,55-24-1 0 0,-89 34 1318 0 0,24-11-7568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0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 9671 0 0,'0'0'8187'0'0,"-1"1"-7343"0"0,-6 9-557 0 0,1 1 0 0 0,1-1-1 0 0,0 1 1 0 0,0 0 0 0 0,-4 19 0 0 0,-2 1-15 0 0,-14 29 47 0 0,-55 97 0 0 0,-49 49-59 0 0,78-129-118 0 0,-61 102 145 0 0,-110 164-14 0 0,207-321-84 0 0,-2 0 0 0 0,-1-1 0 0 0,0-1-1 0 0,-36 29 1 0 0,52-47 283 0 0,4-3-441 0 0,-1-1 0 0 0,1 1 0 0 0,-1 0 0 0 0,1 0-1 0 0,-1 0 1 0 0,0-1 0 0 0,1 1 0 0 0,0-2 0 0 0,3-3 27 0 0,11-9 3 0 0,178-159 64 0 0,-144 134-503 0 0,0 2 1 0 0,64-35-1 0 0,-92 62 352 0 0,0 0 0 0 0,1 1-1 0 0,25-6 1 0 0,-47 16 42 0 0,0 0 0 0 0,-1 0 0 0 0,1 0 0 0 0,-1 0 0 0 0,1 0-1 0 0,-1 0 1 0 0,1 0 0 0 0,-1 1 0 0 0,1-1 0 0 0,-1 0 0 0 0,1 0 0 0 0,-1 0-1 0 0,0 1 1 0 0,1-1 0 0 0,-1 0 0 0 0,1 1 0 0 0,-1-1 0 0 0,0 0 0 0 0,1 1 0 0 0,-1-1-1 0 0,0 1 1 0 0,1-1 0 0 0,-1 1 0 0 0,0 0 0 0 0,7 10 151 0 0,-6-8-114 0 0,0 1 0 0 0,0 0 0 0 0,0 0 0 0 0,-1 0 0 0 0,0-1 0 0 0,1 1 0 0 0,-1 0 0 0 0,-1 0 0 0 0,1 0 0 0 0,0 0 0 0 0,-1 0 0 0 0,-2 6 0 0 0,-2 7 158 0 0,-11 23 1 0 0,12-30-152 0 0,-52 106 257 0 0,-17 43-294 0 0,61-129-395 0 0,11-28-320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0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95 120 1839 0 0,'0'0'83'0'0,"1"-1"-6"0"0,13-16 14360 0 0,-14 18-14256 0 0,3 6 4311 0 0,-3 3-4854 0 0,1-8 773 0 0,0 0-304 0 0,1 0 1 0 0,-1 0-1 0 0,1 0 1 0 0,-1 0-1 0 0,1 0 1 0 0,0-1 0 0 0,0 1-1 0 0,0 0 1 0 0,0-1-1 0 0,0 0 1 0 0,0 1-1 0 0,0-1 1 0 0,0 0-1 0 0,0 0 1 0 0,1 0-1 0 0,-1 0 1 0 0,0-1-1 0 0,1 1 1 0 0,-1-1-1 0 0,1 1 1 0 0,-1-1 0 0 0,1 0-1 0 0,-1 0 1 0 0,4 0-1 0 0,7-1 153 0 0,1 0 0 0 0,-1-1 0 0 0,17-5 0 0 0,-16 4-146 0 0,16-3-267 0 0,0-2-1 0 0,0-1 0 0 0,-1-1 0 0 0,35-18 0 0 0,-58 25 1 0 0,0 0-1 0 0,0-1 1 0 0,-1 0-1 0 0,0 0 1 0 0,1 0-1 0 0,-1-1 1 0 0,-1 0 0 0 0,1 0-1 0 0,-1 0 1 0 0,5-7-1 0 0,-9 12 136 0 0,0-1 0 0 0,0 0 0 0 0,0 1 0 0 0,0-1 0 0 0,0 1 0 0 0,0-1 0 0 0,0 0 0 0 0,0 1 0 0 0,0-1 0 0 0,0 1 0 0 0,-1-1 0 0 0,1 0 0 0 0,0 1 0 0 0,0-1 0 0 0,0 1 0 0 0,-1-1 0 0 0,1 1 0 0 0,0-1-1 0 0,-1 1 1 0 0,1-1 0 0 0,-1 1 0 0 0,1-1 0 0 0,0 1 0 0 0,-1 0 0 0 0,1-1 0 0 0,-1 1 0 0 0,1-1 0 0 0,-1 1 0 0 0,1 0 0 0 0,-1 0 0 0 0,1-1 0 0 0,-1 1 0 0 0,0 0 0 0 0,1 0 0 0 0,-1 0 0 0 0,1-1 0 0 0,-1 1 0 0 0,0 0 0 0 0,0 0 0 0 0,-24-3-97 0 0,19 3 69 0 0,-1 1 0 0 0,1 0 0 0 0,0 0-1 0 0,0 0 1 0 0,0 1 0 0 0,-10 4 0 0 0,-35 19-49 0 0,38-18 73 0 0,-20 12 91 0 0,2 0 0 0 0,0 3-1 0 0,1 0 1 0 0,2 2 0 0 0,0 1-1 0 0,1 1 1 0 0,-23 31 0 0 0,40-45 0 0 0,0 2 0 0 0,0 0 0 0 0,1 0 0 0 0,1 0 0 0 0,0 1 1 0 0,1 1-1 0 0,1-1 0 0 0,-6 23 0 0 0,11-36-68 0 0,0 1 0 0 0,1 0 0 0 0,0 0 0 0 0,0 0 0 0 0,-1 0 0 0 0,2 0 0 0 0,-1-1-1 0 0,0 1 1 0 0,1 0 0 0 0,-1 0 0 0 0,1 0 0 0 0,2 5 0 0 0,-3-7 2 0 0,1 1 0 0 0,0-1-1 0 0,0 0 1 0 0,0 1 0 0 0,0-1-1 0 0,0 0 1 0 0,0 0 0 0 0,0 0 0 0 0,0 0-1 0 0,0 0 1 0 0,1 0 0 0 0,-1 0-1 0 0,0 0 1 0 0,1-1 0 0 0,-1 1 0 0 0,0 0-1 0 0,1-1 1 0 0,-1 1 0 0 0,1-1 0 0 0,-1 1-1 0 0,1-1 1 0 0,-1 0 0 0 0,1 0-1 0 0,-1 0 1 0 0,3 0 0 0 0,12 0 35 0 0,0-2 0 0 0,0 0 0 0 0,0 0 0 0 0,0-2 1 0 0,24-8-1 0 0,73-36 76 0 0,-20 8-1617 0 0,-75 33-3708 0 0,-2 1-1733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0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 16927 0 0,'0'0'8440'0'0,"-2"-1"-8348"0"0,-1 1-84 0 0,0 0 1 0 0,-1 0-1 0 0,1 0 1 0 0,-1 1-1 0 0,1-1 0 0 0,0 1 1 0 0,0 0-1 0 0,-1-1 0 0 0,1 1 1 0 0,-5 3-1 0 0,-34 19-60 0 0,28-15-3 0 0,-1 0-12 0 0,-39 23-440 0 0,1 1 0 0 0,-74 60 0 0 0,123-89 456 0 0,0 1-1 0 0,0 0 0 0 0,0 0 1 0 0,1 1-1 0 0,0-1 0 0 0,-1 1 1 0 0,2-1-1 0 0,-4 6 0 0 0,6-8-108 0 0,11 6-529 0 0,0-1 518 0 0,2 0 0 0 0,-1-2 0 0 0,0 1 0 0 0,1-1 0 0 0,13 2 0 0 0,-8-1 160 0 0,31 13 1 0 0,-41-15 203 0 0,0 0 0 0 0,0 1 1 0 0,0 0-1 0 0,0 1 0 0 0,-1 0 0 0 0,12 12 0 0 0,-14-13-70 0 0,-1 1 0 0 0,0-1 0 0 0,-1 1-1 0 0,1 0 1 0 0,-1 0 0 0 0,0 0 0 0 0,-1 1-1 0 0,1-1 1 0 0,-1 1 0 0 0,1 8 0 0 0,-2-14-101 0 0,-1 1 1 0 0,0-1-1 0 0,0 0 0 0 0,0 0 1 0 0,0 0-1 0 0,0 0 0 0 0,0 1 1 0 0,0-1-1 0 0,0 0 1 0 0,0 0-1 0 0,-1 0 0 0 0,1 0 1 0 0,0 0-1 0 0,-1 0 0 0 0,1 0 1 0 0,-1 1-1 0 0,1-1 0 0 0,-1 0 1 0 0,1 0-1 0 0,-1-1 1 0 0,-1 3-1 0 0,0-1 0 0 0,0-1 0 0 0,0 0 1 0 0,0 0-1 0 0,0 1 0 0 0,0-1 0 0 0,0 0 1 0 0,0 0-1 0 0,0-1 0 0 0,0 1 0 0 0,-4 0 1 0 0,-5 1 26 0 0,0-1 1 0 0,-1 0 0 0 0,-17-1 0 0 0,27 0-37 0 0,-40-4 64 0 0,-59-12 0 0 0,64 9-856 0 0,-1 1 0 0 0,-47-1 1 0 0,78 7 61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02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 10735 0 0,'-6'-4'13336'0'0,"-6"19"-12900"0"0,0 0 0 0 0,2 1 0 0 0,0 0 0 0 0,0 1 0 0 0,-8 22-1 0 0,3-8-329 0 0,13-27-94 0 0,-5 14 58 0 0,7-18-76 0 0,0 1 1 0 0,0-1-1 0 0,-1 1 1 0 0,1-1-1 0 0,0 1 1 0 0,0-1-1 0 0,0 1 1 0 0,0-1-1 0 0,0 0 1 0 0,0 1-1 0 0,0-1 1 0 0,0 1-1 0 0,0-1 0 0 0,0 1 1 0 0,0-1-1 0 0,0 1 1 0 0,0-1-1 0 0,0 1 1 0 0,1-1-1 0 0,-1 1 1 0 0,0-1-1 0 0,0 0 1 0 0,0 1-1 0 0,1-1 1 0 0,-1 1-1 0 0,0-1 1 0 0,1 0-1 0 0,-1 1 1 0 0,0-1-1 0 0,1 1 1 0 0,0-1-39 0 0,1 1 0 0 0,-1-1 1 0 0,0 1-1 0 0,0-1 0 0 0,1 0 1 0 0,-1 1-1 0 0,0-1 0 0 0,0 0 1 0 0,1 0-1 0 0,-1 0 0 0 0,2 0 1 0 0,3-1-513 0 0,0 1 0 0 0,-1-1 0 0 0,1-1 0 0 0,9-2 0 0 0,3-4-5284 0 0,-1-2-1728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0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6 3679 0 0,'-2'-1'2440'0'0,"-1"0"-958"0"0,-1 0-1 0 0,1 0 1 0 0,-1 1-1 0 0,0-1 1 0 0,0 1-1 0 0,1 0 1 0 0,-1 0-1 0 0,-6 1 1 0 0,6-1 842 0 0,-11 14-1923 0 0,-2-2-236 0 0,-2 0 0 0 0,0-2 0 0 0,-38 16 0 0 0,-6 2 76 0 0,41-16-419 0 0,-32 22 0 0 0,54-34 106 0 0,-1 1 0 0 0,1-1 0 0 0,0 0-1 0 0,0 0 1 0 0,-1 0 0 0 0,1 0 0 0 0,0 0 0 0 0,0 1-1 0 0,-1-1 1 0 0,1 0 0 0 0,0 0 0 0 0,0 0 0 0 0,0 1-1 0 0,0-1 1 0 0,-1 0 0 0 0,1 0 0 0 0,0 1 0 0 0,0-1 0 0 0,0 0-1 0 0,0 0 1 0 0,0 1 0 0 0,0-1 0 0 0,0 0 0 0 0,0 0-1 0 0,0 1 1 0 0,0-1 0 0 0,0 0 0 0 0,0 0 0 0 0,0 1-1 0 0,0-1 1 0 0,0 0 0 0 0,0 0 0 0 0,0 1 0 0 0,0-1-1 0 0,0 0 1 0 0,0 1 0 0 0,11 5-645 0 0,17 0 842 0 0,-27-6-266 0 0,10 2-53 0 0,0 0 0 0 0,0 1 0 0 0,0 0-1 0 0,18 9 1 0 0,37 25-762 0 0,-65-37 955 0 0,7 4 71 0 0,-1-1 0 0 0,1 0-1 0 0,-1 0 1 0 0,11 2 0 0 0,-12-4-5 0 0,-1 0 0 0 0,1 1 0 0 0,-1 0 0 0 0,0 0 0 0 0,0 0 1 0 0,1 0-1 0 0,-2 1 0 0 0,1 0 0 0 0,9 7 0 0 0,-13-9 167 0 0,0 1 102 0 0,1 4-78 0 0,-1 1 1 0 0,1-1 0 0 0,-1 1 0 0 0,0 0-1 0 0,-1-1 1 0 0,0 1 0 0 0,0 0 0 0 0,0 0-1 0 0,-1-1 1 0 0,0 1 0 0 0,0 0 0 0 0,-1-1-1 0 0,-2 9 1 0 0,3-14 118 0 0,0 1-214 0 0,1 1-92 0 0,-1 0 0 0 0,-1-1 0 0 0,1 1 1 0 0,0 0-1 0 0,-1-1 0 0 0,1 1 0 0 0,-1 0 0 0 0,0-1 0 0 0,0 0 0 0 0,0 1 0 0 0,0-1 0 0 0,0 0 0 0 0,0 0 0 0 0,-1 0 0 0 0,1-1 1 0 0,-1 1-1 0 0,0 0 0 0 0,1-1 0 0 0,-1 0 0 0 0,0 1 0 0 0,-5 0 0 0 0,-4 1 49 0 0,1 0-1 0 0,-1-1 1 0 0,0 0 0 0 0,0-1-1 0 0,-15 0 1 0 0,-59-7 496 0 0,60 0-753 0 0,-5 1-146 0 0,31 5 184 0 0,0 0-1 0 0,-1 0 0 0 0,1 0 1 0 0,-1-1-1 0 0,1 1 0 0 0,-1 0 1 0 0,1 0-1 0 0,-1 0 1 0 0,1 0-1 0 0,0-1 0 0 0,-1 1 1 0 0,1 0-1 0 0,-1 0 1 0 0,1-1-1 0 0,0 1 0 0 0,-1 0 1 0 0,1-1-1 0 0,0 1 1 0 0,-1 0-1 0 0,1-1 0 0 0,0 1 1 0 0,0-1-1 0 0,-1 0 0 0 0,-2-5-1155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0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0 8431 0 0,'0'0'5630'0'0,"-6"7"-4440"0"0,-4 5-862 0 0,0 1 0 0 0,1 0 0 0 0,0 1 0 0 0,1 0 0 0 0,-10 25 0 0 0,8-19-128 0 0,-72 162 877 0 0,-19 39-595 0 0,-29 54-380 0 0,-32 60-87 0 0,104-245-127 0 0,8-16-10 0 0,41-56-35 0 0,-8 20 1 0 0,16-36 151 0 0,-2 8-48 0 0,3-1 18 0 0,0-7-82 0 0,0-1 55 0 0,1 0-1 0 0,-1-1 1 0 0,1 1 0 0 0,0 0-1 0 0,-1 0 1 0 0,1-1 0 0 0,0 1-1 0 0,0-1 1 0 0,-1 1 0 0 0,1-1-1 0 0,0 1 1 0 0,0-1 0 0 0,0 1 0 0 0,0-1-1 0 0,0 0 1 0 0,0 0 0 0 0,0 1-1 0 0,0-1 1 0 0,0 0 0 0 0,0 0-1 0 0,0 0 1 0 0,0 0 0 0 0,-1 0-1 0 0,1 0 1 0 0,0 0 0 0 0,0 0-1 0 0,0 0 1 0 0,0-1 0 0 0,0 1 0 0 0,0 0-1 0 0,0-1 1 0 0,0 1 0 0 0,1-1-1 0 0,11-6-885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0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57 169 10135 0 0,'-4'0'67'0'0,"0"0"32"0"0,1-1-1 0 0,-1 1 1 0 0,0 0-1 0 0,1 0 1 0 0,-1 1-1 0 0,0-1 0 0 0,1 1 1 0 0,-1 0-1 0 0,1 0 1 0 0,-1 0-1 0 0,1 0 1 0 0,-4 3-1 0 0,5 3 2164 0 0,2-2-1485 0 0,0-4-567 0 0,0 0 1 0 0,1 0 0 0 0,-1 0 0 0 0,0-1 0 0 0,0 1-1 0 0,0 0 1 0 0,1 0 0 0 0,-1-1 0 0 0,1 1-1 0 0,-1 0 1 0 0,0-1 0 0 0,1 1 0 0 0,-1 0 0 0 0,1-1-1 0 0,0 2 1 0 0,16 10 644 0 0,-16-11-704 0 0,8 3 76 0 0,0 0-1 0 0,0 0 0 0 0,0-1 1 0 0,1 0-1 0 0,-1-1 0 0 0,1 0 1 0 0,17 1-1 0 0,5-1 315 0 0,33-3-1 0 0,-13-2-4 0 0,0-3 1 0 0,83-21-1 0 0,99-42 444 0 0,-132 37-628 0 0,229-72-300 0 0,-329 104-325 0 0,-17 19-15535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10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152 148 10591 0 0,'-9'0'10080'0'0,"11"-1"-9569"0"0,7-3-242 0 0,-1 0-1 0 0,2 1 1 0 0,-1 0 0 0 0,19-3 0 0 0,-2 0-39 0 0,45-7-31 0 0,-50 10-128 0 0,0-1-1 0 0,34-10 1 0 0,-53 13-82 0 0,0 1 0 0 0,-1-1 0 0 0,1 1 1 0 0,-1-1-1 0 0,1 0 0 0 0,-1 0 0 0 0,1 1 0 0 0,-1-1 0 0 0,1 0 0 0 0,-1 0 0 0 0,0-1 0 0 0,1 1 0 0 0,-1 0 0 0 0,0 0 0 0 0,0-1 1 0 0,0 1-1 0 0,0 0 0 0 0,1-3 0 0 0,2-2-46 0 0,-3 4 35 0 0,0 1-1 0 0,0 0 0 0 0,0 0 1 0 0,-1-1-1 0 0,1 1 1 0 0,0 0-1 0 0,-1-1 1 0 0,1 1-1 0 0,-1-1 1 0 0,1 1-1 0 0,-1-1 0 0 0,0 1 1 0 0,1-1-1 0 0,-1 1 1 0 0,0-1-1 0 0,0 1 1 0 0,0-1-1 0 0,0 1 0 0 0,-1-1 1 0 0,1 1-1 0 0,0-1 1 0 0,-1 1-1 0 0,1-1 1 0 0,-1 1-1 0 0,1-1 1 0 0,-1 1-1 0 0,0-1 0 0 0,-1-1 1 0 0,1 1-3 0 0,0 1 1 0 0,-1 0-1 0 0,1 0 0 0 0,0 0 0 0 0,-1-1 1 0 0,1 1-1 0 0,-1 1 0 0 0,1-1 1 0 0,-1 0-1 0 0,1 0 0 0 0,-1 0 1 0 0,0 1-1 0 0,1-1 0 0 0,-1 1 1 0 0,0 0-1 0 0,0-1 0 0 0,1 1 1 0 0,-1 0-1 0 0,0 0 0 0 0,0 0 1 0 0,1 0-1 0 0,-1 0 0 0 0,0 0 1 0 0,0 1-1 0 0,-2 0 0 0 0,-13 4-51 0 0,0 1-1 0 0,0 1 1 0 0,-31 17-1 0 0,-43 36-161 0 0,63-41 352 0 0,1 2 0 0 0,-37 36 0 0 0,55-47-74 0 0,0-1 1 0 0,0 1-1 0 0,1 1 0 0 0,1 0 0 0 0,0 0 0 0 0,0 0 1 0 0,1 1-1 0 0,1 0 0 0 0,-7 21 0 0 0,11-29-26 0 0,0-1 0 0 0,0 1-1 0 0,1 0 1 0 0,-1-1 0 0 0,1 1 0 0 0,0 0-1 0 0,0 0 1 0 0,1-1 0 0 0,-1 1 0 0 0,1 0 0 0 0,0-1-1 0 0,0 1 1 0 0,0-1 0 0 0,0 1 0 0 0,0-1-1 0 0,1 1 1 0 0,0-1 0 0 0,-1 0 0 0 0,1 0-1 0 0,0 0 1 0 0,3 4 0 0 0,-1-4-10 0 0,-1 0-1 0 0,0 0 1 0 0,1 0-1 0 0,-1-1 1 0 0,1 1 0 0 0,0-1-1 0 0,0 0 1 0 0,0 0 0 0 0,0 0-1 0 0,0-1 1 0 0,0 1-1 0 0,1-1 1 0 0,-1 0 0 0 0,1 0-1 0 0,-1-1 1 0 0,0 1 0 0 0,7-1-1 0 0,4-1-531 0 0,1 0 0 0 0,-1-1 0 0 0,0-1 0 0 0,27-8 0 0 0,-11 1-432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1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37 5063 0 0,'40'-35'13539'0'0,"-42"34"-12087"0"0,-5 1-1210 0 0,1 0 1 0 0,0 0-1 0 0,0 0 0 0 0,-1 1 1 0 0,1 0-1 0 0,0 0 1 0 0,-12 4-1 0 0,-42 18-181 0 0,58-22-44 0 0,-116 59 64 0 0,60-28-96 0 0,20-12-82 0 0,3-3-154 0 0,1 2 0 0 0,-43 31 0 0 0,58-34-271 0 0,30-10 435 0 0,-1-3 52 0 0,1 0 0 0 0,17 2 1 0 0,7 2-13 0 0,-16-2 136 0 0,-1 1 1 0 0,1 1-1 0 0,-1 1 0 0 0,-1 0 0 0 0,24 15 1 0 0,-35-19-58 0 0,0 1 1 0 0,0-1 0 0 0,0 1-1 0 0,0 0 1 0 0,-1 1 0 0 0,0-1-1 0 0,0 1 1 0 0,0 0-1 0 0,-1 0 1 0 0,0 1 0 0 0,0-1-1 0 0,0 1 1 0 0,-1 0 0 0 0,0 0-1 0 0,-1 0 1 0 0,4 13 0 0 0,-6-16-8 0 0,0-1 1 0 0,0 0-1 0 0,0 1 0 0 0,0-1 1 0 0,-1 1-1 0 0,1-1 1 0 0,-1 0-1 0 0,0 0 1 0 0,0 1-1 0 0,-1-1 0 0 0,1 0 1 0 0,0 0-1 0 0,-1 0 1 0 0,0 0-1 0 0,0-1 0 0 0,0 1 1 0 0,0 0-1 0 0,0-1 1 0 0,0 1-1 0 0,-1-1 0 0 0,1 0 1 0 0,-1 0-1 0 0,-5 4 1 0 0,0-1 8 0 0,0 0 1 0 0,-1 0 0 0 0,0 0 0 0 0,0-1 0 0 0,0-1-1 0 0,0 0 1 0 0,-11 3 0 0 0,-12 0-14 0 0,0-2 0 0 0,0-1 0 0 0,0-2 0 0 0,-1 0 0 0 0,1-3 0 0 0,-52-8-1 0 0,79 9-13 0 0,-3 0 1 0 0,0 0-1 0 0,-1-1 0 0 0,1 0 0 0 0,0-1 0 0 0,0 0 0 0 0,0 0 0 0 0,-9-6 0 0 0,16 9-6 0 0,1 0-1 0 0,0 0 0 0 0,-1-1 0 0 0,1 1 0 0 0,0 0 0 0 0,-1 0 0 0 0,1-1 0 0 0,0 1 0 0 0,-1 0 0 0 0,1-1 0 0 0,0 1 0 0 0,-1 0 0 0 0,1-1 0 0 0,0 1 0 0 0,0-1 0 0 0,0 1 1 0 0,-1 0-1 0 0,1-1 0 0 0,0 1 0 0 0,0-1 0 0 0,0 1 0 0 0,0-1 0 0 0,0 1 0 0 0,0 0 0 0 0,0-1 0 0 0,0 1 0 0 0,0-1 0 0 0,0 1 0 0 0,0-1 0 0 0,0 1 0 0 0,0-1 0 0 0,0 1 0 0 0,0 0 1 0 0,0-1-1 0 0,1 1 0 0 0,-1-1 0 0 0,0 1 0 0 0,0-1 0 0 0,1 0 0 0 0,-1 1-3 0 0,2-3-24 0 0,-1-1 0 0 0,1 1 0 0 0,0 0 0 0 0,0 0 0 0 0,0 0 0 0 0,0 0 0 0 0,0 1 0 0 0,1-1 0 0 0,-1 0 0 0 0,1 1 0 0 0,0 0-1 0 0,0 0 1 0 0,4-3 0 0 0,8-4-455 0 0,24-11-1 0 0,-19 11-520 0 0,7-3-4001 0 0,3-1-1610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2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5063 0 0,'0'0'7794'0'0,"-1"2"-6926"0"0,-9 7-346 0 0,1 1 0 0 0,-21 14 0 0 0,-9 7-64 0 0,5 0-200 0 0,10-9-124 0 0,-34 38-1 0 0,54-55-123 0 0,-7 9 1 0 0,0 0 1 0 0,0 0-1 0 0,-9 19 0 0 0,18-28-9 0 0,-1 1 0 0 0,1-1-1 0 0,0 1 1 0 0,1-1 0 0 0,-1 1-1 0 0,1 0 1 0 0,0 0 0 0 0,1 0-1 0 0,-1-1 1 0 0,1 1 0 0 0,0 0-1 0 0,1 0 1 0 0,1 8 0 0 0,-1-9 48 0 0,-1 0 0 0 0,2 0 1 0 0,-1 0-1 0 0,1 0 0 0 0,-1 0 1 0 0,1-1-1 0 0,1 1 1 0 0,-1-1-1 0 0,1 1 0 0 0,-1-1 1 0 0,1 0-1 0 0,1 0 0 0 0,-1 0 1 0 0,0-1-1 0 0,1 1 0 0 0,0-1 1 0 0,0 0-1 0 0,0 0 1 0 0,0 0-1 0 0,0 0 0 0 0,1-1 1 0 0,-1 0-1 0 0,1 0 0 0 0,-1 0 1 0 0,1 0-1 0 0,0-1 0 0 0,0 1 1 0 0,0-1-1 0 0,0-1 1 0 0,6 1-1 0 0,4-1 96 0 0,-1 0 0 0 0,0-1 0 0 0,0-1 0 0 0,1-1 0 0 0,-1 0 1 0 0,0 0-1 0 0,-1-2 0 0 0,15-5 0 0 0,-12 3-37 0 0,0-1 0 0 0,-1-1 0 0 0,0 0-1 0 0,0-1 1 0 0,-1-1 0 0 0,15-14 0 0 0,-25 21-109 0 0,0 0-1 0 0,0 0 0 0 0,0-1 1 0 0,0 0-1 0 0,-1 0 0 0 0,0 1 1 0 0,0-2-1 0 0,-1 1 0 0 0,1 0 0 0 0,-1-1 1 0 0,0 1-1 0 0,-1-1 0 0 0,1 1 1 0 0,-1-1-1 0 0,0 0 0 0 0,0 0 1 0 0,-1 1-1 0 0,0-1 0 0 0,0 0 1 0 0,0 0-1 0 0,-1 0 0 0 0,0 1 1 0 0,0-1-1 0 0,-3-9 0 0 0,1 6-152 0 0,-1-1 0 0 0,0 1-1 0 0,-1 0 1 0 0,0 0 0 0 0,0 0-1 0 0,-1 1 1 0 0,0 0-1 0 0,-1 0 1 0 0,0 1 0 0 0,0-1-1 0 0,0 1 1 0 0,-1 1 0 0 0,-11-9-1 0 0,-72-39-2484 0 0,44 26 826 0 0,45 27 1482 0 0,5 0-1680 0 0,8-3-1996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1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21 14567 0 0,'2'-20'3624'0'0,"-3"21"-2964"0"0,-5 6-489 0 0,1 0 0 0 0,-1 0 0 0 0,2 0-1 0 0,-1 0 1 0 0,-5 14 0 0 0,-17 45 160 0 0,15-36-195 0 0,-56 151 85 0 0,-21 50-51 0 0,-15-6 655 0 0,56-140-517 0 0,10-17-158 0 0,-32 77 0 0 0,67-138-215 0 0,0 0 0 0 0,1 0 0 0 0,0 1 0 0 0,0-1 1 0 0,1 1-1 0 0,0-1 0 0 0,0 1 0 0 0,1-1 0 0 0,0 13 0 0 0,0-18-899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1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25 114 8287 0 0,'-25'-11'12960'0'0,"29"10"-12779"0"0,0 0 0 0 0,0 1 0 0 0,-1-1 0 0 0,1 1 0 0 0,0-1 0 0 0,0 1 0 0 0,0 1 0 0 0,6 0 0 0 0,5-1 303 0 0,-1 1-132 0 0,1 0 0 0 0,0 1-1 0 0,-1 0 1 0 0,20 6 0 0 0,53 23 63 0 0,-58-20-262 0 0,-14-6-130 0 0,0-1 0 0 0,0 0-1 0 0,0-1 1 0 0,1-1 0 0 0,-1-1-1 0 0,1 0 1 0 0,-1 0 0 0 0,1-2 0 0 0,-1 0-1 0 0,21-4 1 0 0,14-6 120 0 0,86-31 1 0 0,-82 24-121 0 0,74-22-2487 0 0,23-7-4358 0 0,-116 35-492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8:1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3679 0 0,'-1'0'9862'0'0,"-7"4"-4672"0"0,2-3-4918 0 0,0 1-1 0 0,0 0 1 0 0,0 1-1 0 0,1 0 1 0 0,-1-1-1 0 0,1 2 1 0 0,-6 3-1 0 0,-36 31 1934 0 0,39-31-2122 0 0,-10 7-47 0 0,-33 20 0 0 0,-17 12 20 0 0,68-46-57 0 0,-1 0 0 0 0,1 1-1 0 0,0-1 1 0 0,-1 0 0 0 0,1 1-1 0 0,0-1 1 0 0,-1 0 0 0 0,1 1 0 0 0,0-1-1 0 0,-1 1 1 0 0,1-1 0 0 0,0 1-1 0 0,0-1 1 0 0,0 1 0 0 0,0-1-1 0 0,-1 1 1 0 0,1-1 0 0 0,0 1 0 0 0,0-1-1 0 0,0 1 1 0 0,0-1 0 0 0,0 1-1 0 0,0-1 1 0 0,0 1 0 0 0,0-1 0 0 0,0 1-1 0 0,0-1 1 0 0,1 1 0 0 0,-1-1-1 0 0,0 1 1 0 0,0-1 0 0 0,0 1-1 0 0,1-1 1 0 0,-1 1 0 0 0,0-1 0 0 0,0 0-1 0 0,1 1 1 0 0,-1-1 0 0 0,0 1-1 0 0,1-1 1 0 0,-1 0 0 0 0,1 1 0 0 0,-1-1-1 0 0,0 0 1 0 0,1 1 0 0 0,-1-1-1 0 0,1 0 1 0 0,-1 0 0 0 0,1 1 0 0 0,0-1-8 0 0,29 21-169 0 0,-24-18 105 0 0,-1 0 0 0 0,0 0-1 0 0,-1 1 1 0 0,1 0 0 0 0,0 0-1 0 0,7 8 1 0 0,2 6-3 0 0,-7-11 64 0 0,0-1 1 0 0,0 0-1 0 0,0 0 1 0 0,1 0-1 0 0,16 8 0 0 0,45 17 23 0 0,-36-18-16 0 0,-13-4 61 0 0,-8-5 53 0 0,-1 1 0 0 0,14 7 1 0 0,-23-10-95 0 0,1 0 0 0 0,0 0 1 0 0,-1 0-1 0 0,1 0 1 0 0,-1 0-1 0 0,0 0 1 0 0,1 1-1 0 0,-1-1 1 0 0,0 1-1 0 0,-1 0 1 0 0,1-1-1 0 0,0 1 1 0 0,1 4-1 0 0,-2-4 7 0 0,0 0 0 0 0,0 0 1 0 0,0-1-1 0 0,0 1 0 0 0,-1 0 0 0 0,0 0 0 0 0,1 0 0 0 0,-1 0 0 0 0,0 0 1 0 0,0-1-1 0 0,0 1 0 0 0,-1 0 0 0 0,1 0 0 0 0,-1 0 0 0 0,0 0 1 0 0,1-1-1 0 0,-1 1 0 0 0,0 0 0 0 0,-1-1 0 0 0,1 1 0 0 0,0 0 0 0 0,-1-1 1 0 0,0 0-1 0 0,1 1 0 0 0,-1-1 0 0 0,-3 3 0 0 0,2-2 32 0 0,-1 0 0 0 0,0 0-1 0 0,0-1 1 0 0,0 1 0 0 0,0-1-1 0 0,-1 0 1 0 0,1 0 0 0 0,-1 0-1 0 0,1-1 1 0 0,-1 1 0 0 0,1-1-1 0 0,-9 1 1 0 0,-11-1 177 0 0,0 0 1 0 0,-1-2-1 0 0,-40-6 1 0 0,-71-23-1 0 0,-3-13-220 0 0,131 40-24 0 0,6 3-59 0 0,-2-4-61 0 0,24-5-15737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0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492 289 3223 0 0,'0'3'240'0'0,"-5"23"12272"0"0,5-40-12318 0 0,2-1-166 0 0,1 0 1 0 0,0 0 0 0 0,2 0 0 0 0,9-24-1 0 0,5-17-13 0 0,8-53-15 0 0,-23 94-13 0 0,-4 2-54 0 0,0 12 63 0 0,0 0 0 0 0,0 1 0 0 0,0-1-1 0 0,-1 1 1 0 0,1-1 0 0 0,0 1 0 0 0,0-1 0 0 0,-1 1-1 0 0,1-1 1 0 0,0 1 0 0 0,-1-1 0 0 0,1 1 0 0 0,-1-1-1 0 0,1 1 1 0 0,0 0 0 0 0,-1-1 0 0 0,1 1-1 0 0,-2-1 1 0 0,1 1-5 0 0,-1-1 1 0 0,0 1-1 0 0,0 0 0 0 0,1-1 0 0 0,-1 1 0 0 0,0 0 0 0 0,0 0 1 0 0,0 1-1 0 0,1-1 0 0 0,-1 0 0 0 0,0 0 0 0 0,0 1 0 0 0,1-1 1 0 0,-1 1-1 0 0,0 0 0 0 0,-1 0 0 0 0,-31 17-248 0 0,26-13 176 0 0,-36 23-144 0 0,-43 35 0 0 0,22-14 211 0 0,30-23 127 0 0,0 1-1 0 0,2 3 0 0 0,-32 34 1 0 0,51-48-61 0 0,0 1 1 0 0,1 1-1 0 0,0 0 0 0 0,2 1 1 0 0,0 0-1 0 0,1 1 1 0 0,1 0-1 0 0,-8 24 1 0 0,15-37-46 0 0,1-1 0 0 0,-1 0 0 0 0,1 1 1 0 0,1-1-1 0 0,-1 1 0 0 0,1 0 1 0 0,0-1-1 0 0,0 1 0 0 0,2 9 0 0 0,-1-14-4 0 0,0 1 0 0 0,-1-1-1 0 0,1 1 1 0 0,0-1 0 0 0,0 0-1 0 0,1 1 1 0 0,-1-1 0 0 0,0 0 0 0 0,1 1-1 0 0,0-1 1 0 0,-1 0 0 0 0,1 0-1 0 0,0-1 1 0 0,0 1 0 0 0,0 0-1 0 0,0 0 1 0 0,0-1 0 0 0,0 0-1 0 0,1 1 1 0 0,-1-1 0 0 0,0 0 0 0 0,1 0-1 0 0,-1 0 1 0 0,1 0 0 0 0,3 0-1 0 0,0 0 2 0 0,-1 0-1 0 0,1-1 0 0 0,0 0 1 0 0,-1 0-1 0 0,1 0 1 0 0,-1-1-1 0 0,1 0 0 0 0,-1 0 1 0 0,8-2-1 0 0,6-4 23 0 0,22-10 0 0 0,-20 8-28 0 0,13-7 79 0 0,-1-1-1 0 0,0-2 0 0 0,36-26 1 0 0,-56 35-61 0 0,-1 0 0 0 0,-1-1 0 0 0,17-19 0 0 0,-15 11-4 0 0,-12 15-14 0 0,2-5 2 0 0,-3 9 0 0 0,0 0 0 0 0,-1 0 0 0 0,1 0 0 0 0,0 0 0 0 0,-1 0 0 0 0,1 0 0 0 0,0 0 0 0 0,-1 0 0 0 0,1 0 0 0 0,0 0 0 0 0,-1 0 0 0 0,1 0 0 0 0,0 1 0 0 0,-1-1 0 0 0,1 0 0 0 0,0 0 0 0 0,-1 0 0 0 0,1 0 0 0 0,0 1 0 0 0,-1-1 0 0 0,1 0 0 0 0,0 1 0 0 0,-3 1 0 0 0,0 1 0 0 0,1-1 0 0 0,0 1 0 0 0,-1 0 0 0 0,1 0 0 0 0,0 0 0 0 0,1 0 0 0 0,-3 5 0 0 0,-12 29 0 0 0,14-30 0 0 0,-30 86 0 0 0,26-70 2 0 0,6-19-17 0 0,0-4 13 0 0,0 0 1 0 0,0 1-1 0 0,0 0 1 0 0,0-1-1 0 0,0 1 1 0 0,0-1-1 0 0,0 1 0 0 0,0-1 1 0 0,0 1-1 0 0,0-1 1 0 0,0 1-1 0 0,0-1 1 0 0,0 1-1 0 0,0-1 1 0 0,1 1-1 0 0,-1-1 0 0 0,0 1 1 0 0,1 0-1 0 0,1 5-1392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05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32 16039 0 0,'35'-25'1736'0'0,"-34"24"-1622"0"0,0 0-1 0 0,0 1 0 0 0,-1-1 1 0 0,1 1-1 0 0,0-1 0 0 0,0 1 1 0 0,0-1-1 0 0,0 1 0 0 0,0 0 1 0 0,0-1-1 0 0,0 1 0 0 0,1 0 1 0 0,-1 0-1 0 0,0 0 0 0 0,0-1 1 0 0,2 2-1 0 0,-3-1-93 0 0,1 0 0 0 0,-1 0 0 0 0,1 0 0 0 0,-1 1 0 0 0,1-1 1 0 0,-1 0-1 0 0,1 1 0 0 0,-1-1 0 0 0,1 0 0 0 0,-1 1 0 0 0,1-1 0 0 0,-1 1 0 0 0,1-1 0 0 0,-1 1 0 0 0,0-1 0 0 0,1 1 0 0 0,-1-1 0 0 0,0 1 0 0 0,0-1 1 0 0,1 2-1 0 0,0 0-25 0 0,-1 1 0 0 0,1-1 1 0 0,-1 1-1 0 0,1-1 0 0 0,-1 1 1 0 0,0 0-1 0 0,0-1 1 0 0,0 4-1 0 0,-2-1 16 0 0,1 0 0 0 0,-1 0 1 0 0,0 0-1 0 0,0 0 0 0 0,0 0 0 0 0,-1-1 1 0 0,0 1-1 0 0,0-1 0 0 0,0 0 1 0 0,-6 6-1 0 0,-1 1 7 0 0,0-1 0 0 0,-19 14 1 0 0,-4-2-216 0 0,0-1 1 0 0,-1-2 0 0 0,-1-1 0 0 0,-1-2-1 0 0,-43 14 1 0 0,19-7 184 0 0,60-23 12 0 0,0 0 0 0 0,-1 0 0 0 0,1 0 0 0 0,0 0 0 0 0,0 1 0 0 0,-1-1 0 0 0,1 0 0 0 0,0 0 0 0 0,0 0 0 0 0,-1 1 0 0 0,1-1 0 0 0,0 0 0 0 0,0 1 0 0 0,-1-1 0 0 0,1 0 0 0 0,0 0 0 0 0,0 1 0 0 0,0-1 0 0 0,0 0 0 0 0,0 1 0 0 0,0-1 0 0 0,-1 0 0 0 0,1 1 0 0 0,0-1 0 0 0,0 0 0 0 0,0 1 0 0 0,0-1 0 0 0,0 0 0 0 0,0 1 0 0 0,0-1 0 0 0,0 0 0 0 0,1 1 0 0 0,-1-1 0 0 0,0 0 0 0 0,0 1 0 0 0,0-1 0 0 0,0 0 0 0 0,0 1 0 0 0,0-1 0 0 0,1 0 0 0 0,-1 1 0 0 0,0-1 0 0 0,0 0 0 0 0,0 0 0 0 0,1 1 0 0 0,-1-1 0 0 0,0 0 0 0 0,1 0 0 0 0,-1 0 0 0 0,0 1 0 0 0,1-1 0 0 0,-1 1 0 0 0,12 13 23 0 0,1-1 0 0 0,0 0-1 0 0,1-1 1 0 0,24 18 0 0 0,-26-21 30 0 0,24 15 85 0 0,0-2 0 0 0,41 19-1 0 0,-41-22-53 0 0,-8-2 50 0 0,-27-16-133 0 0,-1-1 0 0 0,1 0 0 0 0,-1 0 0 0 0,1 0 0 0 0,-1 1 0 0 0,1-1 0 0 0,-1 0 0 0 0,0 1 0 0 0,1-1 0 0 0,-1 0 0 0 0,1 1 0 0 0,-1-1 0 0 0,0 1 0 0 0,1-1 0 0 0,-1 0 0 0 0,0 1 0 0 0,1-1 0 0 0,-1 1 1 0 0,0-1-1 0 0,0 1 0 0 0,0-1 0 0 0,1 1 0 0 0,-1-1 0 0 0,0 1 0 0 0,0-1 0 0 0,0 1 0 0 0,0 0 0 0 0,0-1 0 0 0,0 1 0 0 0,0-1 0 0 0,0 1 0 0 0,0-1 0 0 0,0 1 0 0 0,0-1 0 0 0,0 1 0 0 0,-1-1 0 0 0,1 1 1 0 0,0-1-1 0 0,0 1 0 0 0,0-1 0 0 0,-1 1 0 0 0,1-1 0 0 0,0 1 0 0 0,-1-1 0 0 0,1 1 0 0 0,0-1 0 0 0,-1 0 0 0 0,1 1 0 0 0,-1-1 0 0 0,1 0 0 0 0,0 1 0 0 0,-2-1 0 0 0,2 1 8 0 0,-6 3-12 0 0,0 0 1 0 0,0 0-1 0 0,0-1 1 0 0,-1 1-1 0 0,1-2 1 0 0,-1 1-1 0 0,0-1 1 0 0,-13 3 0 0 0,3 0-38 0 0,-55 14-791 0 0,-79 9-1 0 0,-50 13-1058 0 0,170-34 678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06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94 3223 0 0,'-5'-6'288'0'0,"-5"-4"978"0"0,7 6 794 0 0,-1 1 0 0 0,1 0 1 0 0,1-1-1 0 0,-4-4 0 0 0,5 6-1847 0 0,1 1 1 0 0,-1-1-1 0 0,1 1 1 0 0,0-1-1 0 0,0 1 0 0 0,-1-1 1 0 0,1 1-1 0 0,0-1 1 0 0,0 1-1 0 0,1-1 1 0 0,-1 1-1 0 0,0-1 0 0 0,0 1 1 0 0,1-1-1 0 0,-1 1 1 0 0,1-1-1 0 0,-1 1 0 0 0,2-3 1 0 0,14-19 907 0 0,-15 22-328 0 0,-2 2-706 0 0,-6 8-95 0 0,0 0-1 0 0,0-1 1 0 0,-1 0-1 0 0,-15 12 1 0 0,-41 27-49 0 0,25-20 29 0 0,-34 34-37 0 0,29-23 58 0 0,29-25 6 0 0,0 0-1 0 0,-14 17 1 0 0,25-24 6 0 0,-1-1 1 0 0,1 1 0 0 0,0 0 0 0 0,0 0 0 0 0,1 1-1 0 0,0-1 1 0 0,0 1 0 0 0,0-1 0 0 0,-2 10 0 0 0,5-4 15 0 0,0-11-20 0 0,1 0 1 0 0,0 0-1 0 0,-1 0 1 0 0,1 0-1 0 0,0 0 1 0 0,0 0-1 0 0,-1 0 1 0 0,1 0-1 0 0,0 0 0 0 0,0-1 1 0 0,0 1-1 0 0,0 0 1 0 0,0-1-1 0 0,0 1 1 0 0,0-1-1 0 0,1 1 1 0 0,-1-1-1 0 0,0 1 1 0 0,0-1-1 0 0,0 0 1 0 0,0 1-1 0 0,3-1 0 0 0,28 1 19 0 0,-30-1-20 0 0,39-3 21 0 0,47-11 1 0 0,-59 8-2 0 0,1 1 1 0 0,0 2 0 0 0,52 0 0 0 0,-76 4-15 0 0,-1-1 1 0 0,0 1 0 0 0,1 0 0 0 0,-1 0 0 0 0,0 1-1 0 0,0 0 1 0 0,0 0 0 0 0,8 4 0 0 0,-11-5-5 0 0,-1 0 0 0 0,0 0-1 0 0,0 0 1 0 0,1 0 0 0 0,-1 0 0 0 0,0 0 0 0 0,0 0 0 0 0,0 0 0 0 0,0 0-1 0 0,0 0 1 0 0,-1 1 0 0 0,1-1 0 0 0,0 0 0 0 0,-1 1 0 0 0,1-1-1 0 0,0 0 1 0 0,-1 1 0 0 0,0-1 0 0 0,1 1 0 0 0,-1-1 0 0 0,0 1 0 0 0,0-1-1 0 0,0 1 1 0 0,0-1 0 0 0,0 1 0 0 0,0-1 0 0 0,0 1 0 0 0,0-1 0 0 0,-1 1-1 0 0,1-1 1 0 0,0 1 0 0 0,-1-1 0 0 0,1 0 0 0 0,-1 1 0 0 0,-1 1 0 0 0,-2 4 7 0 0,0 0 0 0 0,-1 0 0 0 0,0 0 1 0 0,0-1-1 0 0,-1 0 0 0 0,0 1 0 0 0,-11 7 1 0 0,-3 2 146 0 0,-27 15 0 0 0,24-18 20 0 0,1 0-1 0 0,-2-2 1 0 0,-34 11 0 0 0,42-17-96 0 0,-1 0 1 0 0,1-2 0 0 0,-1 0-1 0 0,0-1 1 0 0,0 0-1 0 0,-19-2 1 0 0,28 0-87 0 0,1-1 1 0 0,0 0-1 0 0,0 0 0 0 0,0-1 1 0 0,1 0-1 0 0,-11-4 0 0 0,14 4-89 0 0,0 1-1 0 0,0-1 1 0 0,0 1-1 0 0,0-1 1 0 0,0 0-1 0 0,0 0 1 0 0,1 0-1 0 0,-1 0 1 0 0,1-1-1 0 0,0 1 1 0 0,0-1-1 0 0,0 0 0 0 0,0 1 1 0 0,0-1-1 0 0,-2-4 1 0 0,2-2-1534 0 0,3-1-449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06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185 105 2303 0 0,'0'0'102'0'0,"-6"7"20"0"0,-14 11 1444 0 0,1 1 0 0 0,0 0 0 0 0,2 1 0 0 0,1 1 0 0 0,0 1 0 0 0,2 1 0 0 0,-21 40 0 0 0,31-52-1402 0 0,0 1 0 0 0,0 0-1 0 0,1 0 1 0 0,0 0 0 0 0,1 0-1 0 0,1 0 1 0 0,0 0 0 0 0,1 1-1 0 0,0-1 1 0 0,0 0 0 0 0,2 0-1 0 0,-1 0 1 0 0,2 1 0 0 0,-1-1-1 0 0,2-1 1 0 0,-1 1 0 0 0,2 0-1 0 0,0-1 1 0 0,0 0 0 0 0,1 0-1 0 0,0-1 1 0 0,1 1 0 0 0,9 11-1 0 0,-15-21-139 0 0,0 0 0 0 0,0 0 0 0 0,0 0 0 0 0,0-1 0 0 0,0 1 0 0 0,1 0 0 0 0,-1 0 0 0 0,0-1 0 0 0,0 1 0 0 0,1 0 0 0 0,-1-1 0 0 0,0 0 0 0 0,1 1 0 0 0,-1-1 0 0 0,0 0 0 0 0,1 1 0 0 0,-1-1 0 0 0,1 0 0 0 0,1 0 0 0 0,0-1 21 0 0,0 1 0 0 0,0-1 0 0 0,0 0 0 0 0,0 0 0 0 0,0 0 1 0 0,0 0-1 0 0,0 0 0 0 0,4-3 0 0 0,2-3 138 0 0,0 0-1 0 0,0 0 1 0 0,14-15-1 0 0,66-83 444 0 0,-40 45-464 0 0,167-211-46 0 0,-129 150-2660 0 0,-81 113 44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0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231 400 10591 0 0,'-2'1'819'0'0,"-52"43"758"0"0,37-29-678 0 0,-1-1 0 0 0,0 0 0 0 0,-1-1 0 0 0,-1-1 0 0 0,0-1-1 0 0,-33 13 1 0 0,46-22-579 0 0,5-2 164 0 0,2-1-337 0 0,0-1-138 0 0,0 0 0 0 0,0 0 1 0 0,0 0-1 0 0,0 0 0 0 0,1 0 0 0 0,-1-1 1 0 0,1 1-1 0 0,-1 0 0 0 0,1 1 0 0 0,0-1 1 0 0,0 0-1 0 0,0 0 0 0 0,0 0 0 0 0,2-2 1 0 0,21-28 107 0 0,-14 20-100 0 0,14-20-17 0 0,1 0 0 0 0,2 2 0 0 0,34-30 0 0 0,-30 33-1 0 0,37-29-2 0 0,-60 51 6 0 0,-1 0 0 0 0,1 1-1 0 0,0 0 1 0 0,0 0 0 0 0,0 1-1 0 0,0 0 1 0 0,16-4 0 0 0,-21 7 17 0 0,-1 0 1 0 0,1-1 0 0 0,0 1 0 0 0,0 0-1 0 0,0 1 1 0 0,-1-1 0 0 0,1 0 0 0 0,0 1 0 0 0,-1 0-1 0 0,1-1 1 0 0,0 1 0 0 0,-1 0 0 0 0,1 0 0 0 0,-1 1-1 0 0,1-1 1 0 0,-1 0 0 0 0,0 1 0 0 0,1 0 0 0 0,-1-1-1 0 0,0 1 1 0 0,0 0 0 0 0,0 0 0 0 0,0 0 0 0 0,-1 0-1 0 0,1 0 1 0 0,0 1 0 0 0,-1-1 0 0 0,0 1 0 0 0,2 3-1 0 0,0 0 31 0 0,0 0 0 0 0,-1 1 0 0 0,0-1 0 0 0,-1 1 0 0 0,1 0 0 0 0,-1-1 0 0 0,0 1 0 0 0,-1 0 0 0 0,1 0 0 0 0,-2 12-1 0 0,-1-8-26 0 0,0-1 0 0 0,-1 1 0 0 0,-5 13-1 0 0,4-14-23 0 0,-3-5-16 0 0,6-5 7 0 0,0 0 1 0 0,1 1-1 0 0,-1-1 0 0 0,0 0 1 0 0,0 0-1 0 0,0 0 0 0 0,0 0 0 0 0,0 0 1 0 0,1 0-1 0 0,-1-1 0 0 0,0 1 1 0 0,0 0-1 0 0,0 0 0 0 0,0-1 0 0 0,1 1 1 0 0,-1 0-1 0 0,0-1 0 0 0,0 1 0 0 0,0-1 1 0 0,1 1-1 0 0,-1-1 0 0 0,0 1 1 0 0,1-1-1 0 0,-1 1 0 0 0,1-1 0 0 0,-1 0 1 0 0,0 1-1 0 0,1-1 0 0 0,-1 0 0 0 0,1 0 1 0 0,0 1-1 0 0,-1-1 0 0 0,1 0 1 0 0,0 0-1 0 0,-1 0 0 0 0,1 1 0 0 0,0-1 1 0 0,0 0-1 0 0,0-2 0 0 0,-2-1-44 0 0,2-1-1 0 0,-1 0 0 0 0,0 0 1 0 0,1 0-1 0 0,1-9 1 0 0,1 1-52 0 0,1 0 0 0 0,1 0 1 0 0,0 0-1 0 0,0 0 1 0 0,1 0-1 0 0,1 1 1 0 0,0 0-1 0 0,1 0 0 0 0,0 1 1 0 0,1 0-1 0 0,0 0 1 0 0,1 1-1 0 0,0 0 1 0 0,12-10-1 0 0,-2 4 3 0 0,1 0 0 0 0,0 1 1 0 0,1 1-1 0 0,1 1 0 0 0,0 1 0 0 0,40-16 0 0 0,-55 25 117 0 0,21-8 82 0 0,30-6 0 0 0,-50 15 1 0 0,-1 0 1 0 0,1 1-1 0 0,0 0 0 0 0,-1 0 1 0 0,1 1-1 0 0,0 0 0 0 0,0 0 1 0 0,0 1-1 0 0,10 2 0 0 0,-16-2-59 0 0,0-1 1 0 0,0 1-1 0 0,0 0 0 0 0,1 0 1 0 0,-1 0-1 0 0,0 0 0 0 0,0 0 0 0 0,0 1 1 0 0,0-1-1 0 0,-1 1 0 0 0,1-1 0 0 0,0 1 1 0 0,-1 0-1 0 0,1-1 0 0 0,-1 1 1 0 0,3 4-1 0 0,-2-2 3 0 0,-1-1 1 0 0,1 1 0 0 0,-1-1-1 0 0,0 1 1 0 0,0 0 0 0 0,-1-1 0 0 0,1 1-1 0 0,-1 0 1 0 0,0 6 0 0 0,-1 5 66 0 0,-1 0 0 0 0,-1-1 0 0 0,0 1 0 0 0,-6 16 0 0 0,-3 2 20 0 0,-2-1 0 0 0,-1-1 0 0 0,-35 53 1 0 0,40-68-127 0 0,-16 23 101 0 0,14-23-1977 0 0,-10 19 1 0 0,16-24-4919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0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1839 0 0,'-1'2'13332'0'0,"-17"19"-7549"0"0,11-13-5495 0 0,0 0-1 0 0,0 0 1 0 0,1 1-1 0 0,0 0 1 0 0,-5 11-1 0 0,-25 69 648 0 0,32-77-962 0 0,1 1 0 0 0,-1 0 1 0 0,2 0-1 0 0,0 0 0 0 0,0 15 1 0 0,2-26-142 0 0,7 2-2789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0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13 356 11055 0 0,'0'0'852'0'0,"-1"1"-560"0"0,-9 12 8172 0 0,9-19-6897 0 0,1 3-1444 0 0,0-1 0 0 0,1 1 1 0 0,0 0-1 0 0,-1 0 0 0 0,1 0 0 0 0,1 0 0 0 0,-1 0 1 0 0,0 0-1 0 0,1 0 0 0 0,-1 0 0 0 0,3-3 1 0 0,27-31 361 0 0,-16 19-433 0 0,21-26-175 0 0,67-66 0 0 0,-85 95 27 0 0,0 0 0 0 0,1 1 0 0 0,0 0 0 0 0,1 2-1 0 0,0 0 1 0 0,41-15 0 0 0,-59 26 93 0 0,0 0 0 0 0,0 0 0 0 0,1 1 0 0 0,-1-1 0 0 0,0 1 0 0 0,1-1 0 0 0,-1 1 0 0 0,0 0-1 0 0,1 0 1 0 0,-1 0 0 0 0,0 0 0 0 0,1 1 0 0 0,-1-1 0 0 0,0 0 0 0 0,0 1 0 0 0,1 0 0 0 0,-1-1 0 0 0,0 1 0 0 0,0 0 0 0 0,3 2-1 0 0,-2-1 23 0 0,-1 0-1 0 0,0 0 1 0 0,0 0-1 0 0,0 0 0 0 0,-1 0 1 0 0,1 0-1 0 0,0 1 1 0 0,-1-1-1 0 0,0 1 0 0 0,1-1 1 0 0,-1 1-1 0 0,0 0 1 0 0,0-1-1 0 0,-1 1 0 0 0,1 0 1 0 0,0 4-1 0 0,0 8 69 0 0,0 0 0 0 0,-2 1 0 0 0,1-1 1 0 0,-2 0-1 0 0,0 0 0 0 0,-6 18 0 0 0,-4 35-120 0 0,10-51-105 0 0,-1 19-815 0 0,4-13-3202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2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44 11055 0 0,'0'-2'89'0'0,"0"1"0"0"0,0-1-1 0 0,0 0 1 0 0,-1 0 0 0 0,1 0 0 0 0,0 1-1 0 0,-1-1 1 0 0,1 0 0 0 0,-1 0-1 0 0,1 1 1 0 0,-1-1 0 0 0,0 0 0 0 0,0 1-1 0 0,0-1 1 0 0,0 1 0 0 0,0-1-1 0 0,0 1 1 0 0,0-1 0 0 0,0 1 0 0 0,-1 0-1 0 0,1 0 1 0 0,-2-2 0 0 0,1 2 129 0 0,0 0 0 0 0,0 0 0 0 0,-1 1 0 0 0,1-1 0 0 0,0 1 0 0 0,0-1 1 0 0,-1 1-1 0 0,1-1 0 0 0,0 1 0 0 0,-1 0 0 0 0,1 0 0 0 0,0 1 0 0 0,-1-1 0 0 0,1 0 1 0 0,0 1-1 0 0,0-1 0 0 0,-3 2 0 0 0,-10 3-77 0 0,0 1 1 0 0,1 1-1 0 0,0 0 1 0 0,0 1-1 0 0,1 1 1 0 0,0 0-1 0 0,0 0 1 0 0,1 1 0 0 0,0 1-1 0 0,1 0 1 0 0,0 1-1 0 0,-14 21 1 0 0,2 0 37 0 0,2 1 0 0 0,1 0 0 0 0,-28 70 0 0 0,-34 123-58 0 0,14-38-38 0 0,-14-5-90 0 0,-90 114-955 0 0,168-290 458 0 0,-1-1 0 0 0,0 0 1 0 0,0-1-1 0 0,-1 1 0 0 0,0-1 1 0 0,0 0-1 0 0,-14 9 0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0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60 14743 0 0,'0'0'672'0'0,"2"-1"-9"0"0,13-14-524 0 0,-3 3 2151 0 0,17-19 1449 0 0,-40 35-3607 0 0,3 0-124 0 0,1 0 0 0 0,0 1 0 0 0,0 0 0 0 0,0 0 0 0 0,0 1 1 0 0,-5 6-1 0 0,-36 42-68 0 0,25-26 36 0 0,-39 41 24 0 0,-47 58 0 0 0,91-99 0 0 0,17-27 0 0 0,1-1 0 0 0,0 1 0 0 0,0-1 0 0 0,-1 1 0 0 0,1-1 0 0 0,0 1 0 0 0,0-1 0 0 0,0 0 0 0 0,0 1 0 0 0,0-1 0 0 0,0 1 0 0 0,0-1 0 0 0,0 1 0 0 0,0-1 0 0 0,0 1 0 0 0,0-1 0 0 0,0 1 0 0 0,0 0 0 0 0,1 0 0 0 0,0 0 1 0 0,-1-1-1 0 0,1 1 0 0 0,0-1 0 0 0,0 1 1 0 0,0-1-1 0 0,0 0 0 0 0,0 1 1 0 0,0-1-1 0 0,0 0 0 0 0,0 1 0 0 0,0-1 1 0 0,-1 0-1 0 0,1 0 0 0 0,0 0 0 0 0,0 0 1 0 0,0 0-1 0 0,0 0 0 0 0,0 0 0 0 0,1-1 1 0 0,22-3 46 0 0,-15 1-38 0 0,1-1-1 0 0,-1 0 0 0 0,-1 0 0 0 0,1-1 0 0 0,-1 0 0 0 0,0-1 0 0 0,0 1 0 0 0,0-2 0 0 0,7-6 0 0 0,-1-2-69 0 0,-1 0-1 0 0,0-1 1 0 0,13-23-1 0 0,-14 24-93 0 0,-11 14-162 0 0,-41 68-3662 0 0,-3 5 3724 0 0,-68 149-2759 0 0,89-174 982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0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11775 0 0,'0'0'2420'0'0,"-2"1"-1792"0"0,-6 13-171 0 0,-1 0-1 0 0,2 1 1 0 0,0-1-1 0 0,0 1 1 0 0,-5 24-1 0 0,-3 3 37 0 0,-197 464 974 0 0,151-364-1446 0 0,33-77-229 0 0,-4-1 0 0 0,-41 62 0 0 0,72-124-165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0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38 8751 0 0,'2'-8'794'0'0,"-1"6"-716"0"0,-2-26 11261 0 0,0 30-10923 0 0,-1 16 27 0 0,-2 5-187 0 0,-9 34-1 0 0,-4-4-229 0 0,-51 146 79 0 0,47-151-98 0 0,-55 88 0 0 0,-42 36 21 0 0,-36 60-6 0 0,115-163-22 0 0,-50 118 0 0 0,87-182-76 0 0,0 0-1 0 0,0 0 1 0 0,-1 0-1 0 0,-3 4 0 0 0,5-7-334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10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11055 0 0,'2'0'4786'0'0,"9"0"-3315"0"0,1-1 1 0 0,15-3-1 0 0,48-17-281 0 0,-9 3 284 0 0,40-15-736 0 0,6-1-624 0 0,-100 31-261 0 0,1 1 1 0 0,0 0-1 0 0,0 1 1 0 0,-1 1 0 0 0,1 0-1 0 0,24 3 1 0 0,-13 4-1692 0 0,-10 1-3891 0 0,-5 0-819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1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2759 0 0,'-2'1'207'0'0,"-9"2"1337"0"0,-1 0 0 0 0,0 1 0 0 0,1 1 0 0 0,0 0 0 0 0,0 0 0 0 0,-10 8 0 0 0,-29 22 3523 0 0,19-12-4679 0 0,12-8-45 0 0,2 0 0 0 0,0 2 0 0 0,0 0 0 0 0,2 0 1 0 0,0 2-1 0 0,-18 28 0 0 0,30-42-327 0 0,0 1-1 0 0,0-1 0 0 0,1 0 1 0 0,-3 12-1 0 0,4-16-12 0 0,1 0-1 0 0,0 0 1 0 0,-1 1-1 0 0,1-1 1 0 0,0 0-1 0 0,0 0 1 0 0,0 1-1 0 0,0-1 1 0 0,0 0-1 0 0,0 0 1 0 0,1 1-1 0 0,-1-1 1 0 0,0 0-1 0 0,1 0 1 0 0,-1 1-1 0 0,1-1 1 0 0,-1 0-1 0 0,1 0 1 0 0,-1 0-1 0 0,1 0 1 0 0,0 0-1 0 0,0 0 1 0 0,-1 0-1 0 0,1 0 1 0 0,0 0-1 0 0,0 0 1 0 0,0 0-1 0 0,0-1 1 0 0,2 2-1 0 0,3 1 3 0 0,0 0 1 0 0,0-1-1 0 0,1 1 0 0 0,-1-2 0 0 0,1 1 0 0 0,0-1 1 0 0,-1 0-1 0 0,15 1 0 0 0,57-6 136 0 0,-62 3-110 0 0,3-1 6 0 0,0 0-1 0 0,-1-1 1 0 0,22-7 0 0 0,-33 7-4 0 0,0 1 1 0 0,0-1-1 0 0,0 0 1 0 0,0 0-1 0 0,-1-1 0 0 0,0 0 1 0 0,0 0-1 0 0,0 0 1 0 0,0-1-1 0 0,0 0 0 0 0,4-6 1 0 0,-7 7 4 0 0,-1 1 0 0 0,1-1 0 0 0,-1 0 0 0 0,0 0 0 0 0,-1 0 0 0 0,1 0 0 0 0,-1 0 0 0 0,1 0 1 0 0,-1 0-1 0 0,-1-1 0 0 0,1 1 0 0 0,-1 0 0 0 0,1-1 0 0 0,-1 1 0 0 0,0 0 0 0 0,-1-1 0 0 0,1 1 0 0 0,-1 0 0 0 0,0-1 0 0 0,0 1 0 0 0,-2-5 1 0 0,0-1-45 0 0,-1 0 1 0 0,-1 0-1 0 0,0 0 1 0 0,0 1 0 0 0,-1 0-1 0 0,0 0 1 0 0,-9-11-1 0 0,7 12-146 0 0,1 1-1 0 0,-1 0 0 0 0,-10-6 1 0 0,-17-15-2467 0 0,31 22 1169 0 0,1-1-56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11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48 4143 0 0,'0'0'191'0'0,"0"-9"26"0"0,-1-9 218 0 0,3-2 12265 0 0,-5 28-10173 0 0,-10 19-2118 0 0,0 0 0 0 0,-2 0 0 0 0,-19 24 1 0 0,-22 39 195 0 0,24-32-258 0 0,8-16-1330 0 0,8-13-3737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1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0,'0'0'688'0'0,"11"4"-688"0"0,0 0 512 0 0,1 1 88 0 0,3 4 8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1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40 14711 0 0,'1'-2'672'0'0,"18"-28"1078"0"0,-19 30-1677 0 0,0-1 0 0 0,0 1 0 0 0,0 0 0 0 0,0 0 1 0 0,1 0-1 0 0,-1 0 0 0 0,0 0 0 0 0,0-1 0 0 0,0 1 0 0 0,0 0 1 0 0,0 0-1 0 0,0 0 0 0 0,0 0 0 0 0,0-1 0 0 0,0 1 1 0 0,0 0-1 0 0,0 0 0 0 0,0 0 0 0 0,0 0 0 0 0,0-1 1 0 0,0 1-1 0 0,0 0 0 0 0,0 0 0 0 0,0 0 0 0 0,0 0 0 0 0,-1 0 1 0 0,1-1-1 0 0,0 1 0 0 0,0 0 0 0 0,0 0 0 0 0,0 0 1 0 0,0 0-1 0 0,0 0 0 0 0,0 0 0 0 0,0-1 0 0 0,-1 1 0 0 0,1 0 1 0 0,0 0-1 0 0,0 0 0 0 0,0 0 0 0 0,0 0 0 0 0,-1 0 1 0 0,-9-1 672 0 0,-11 5-557 0 0,7 2-90 0 0,-1 1-1 0 0,1 0 1 0 0,1 1-1 0 0,-15 11 1 0 0,-14 8-29 0 0,19-14-61 0 0,1 1 0 0 0,0 1 0 0 0,-38 34 0 0 0,59-48-51 0 0,1-1-1 0 0,-1 1 1 0 0,0 0 0 0 0,1-1 0 0 0,-1 1 0 0 0,1 0-1 0 0,-1 0 1 0 0,1 0 0 0 0,-1 0 0 0 0,1 0-1 0 0,-1-1 1 0 0,1 1 0 0 0,0 0 0 0 0,0 0 0 0 0,0 0-1 0 0,-1 0 1 0 0,1 0 0 0 0,0 0 0 0 0,0 0-1 0 0,0 0 1 0 0,0 0 0 0 0,1 2 0 0 0,-1-1 7 0 0,1-1 1 0 0,0 1-1 0 0,0 0 1 0 0,0 0-1 0 0,0 0 1 0 0,0-1-1 0 0,0 1 1 0 0,0 0-1 0 0,1-1 1 0 0,1 3-1 0 0,3 1-1 0 0,0 0 0 0 0,0-1 0 0 0,0 0 0 0 0,1 0 0 0 0,7 4 0 0 0,131 66-36 0 0,-139-71 67 0 0,0 1 1 0 0,-1 0-1 0 0,1 0 0 0 0,-1 0 0 0 0,0 0 1 0 0,0 1-1 0 0,-1 0 0 0 0,1 0 0 0 0,5 9 0 0 0,-1-2-11 0 0,-2-4 31 0 0,-7-6 7 0 0,1 0 1 0 0,-1 0-1 0 0,0 0 1 0 0,0 0-1 0 0,0 0 1 0 0,0 0-1 0 0,0 0 1 0 0,0 0-1 0 0,0 0 1 0 0,-1 0-1 0 0,1 0 1 0 0,-1 0-1 0 0,1 0 1 0 0,-3 4-1 0 0,3-5 16 0 0,-1 1 3 0 0,1 0 0 0 0,-1-1 0 0 0,0 1 1 0 0,0 0-1 0 0,0-1 0 0 0,-1 1 0 0 0,1-1 1 0 0,0 1-1 0 0,-1-1 0 0 0,1 0 0 0 0,0 1 1 0 0,-1-1-1 0 0,1 0 0 0 0,-1 0 0 0 0,-2 1 1 0 0,-28 10 225 0 0,26-10-224 0 0,-81 25 121 0 0,-105 19 0 0 0,176-43-279 0 0,-24 0 0 0 0,36-3 87 0 0,0 0-1 0 0,1 0 1 0 0,-1 0-1 0 0,0-1 1 0 0,0 1-1 0 0,1-1 1 0 0,-1 0-1 0 0,1 0 1 0 0,-1 0 0 0 0,1-1-1 0 0,-1 1 1 0 0,-4-4-1 0 0,7 4-47 0 0,0 0-1 0 0,0 1 1 0 0,0-1-1 0 0,1 0 1 0 0,-1 0-1 0 0,0 0 1 0 0,1 0-1 0 0,-1 0 1 0 0,1 0-1 0 0,-1 0 1 0 0,1 0-1 0 0,-1 0 1 0 0,1 0-1 0 0,0 0 1 0 0,0-1-1 0 0,-1 1 0 0 0,1 0 1 0 0,0 0-1 0 0,0 0 1 0 0,0 0-1 0 0,0 0 1 0 0,0-1-1 0 0,1 1 1 0 0,-1 0-1 0 0,1-2 1 0 0,5-11-1503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1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 12751 0 0,'0'0'1158'0'0,"-2"1"-876"0"0,-3 1-86 0 0,1 1-1 0 0,0 0 0 0 0,0 0 1 0 0,1 0-1 0 0,-1 0 1 0 0,-6 8-1 0 0,-20 29 576 0 0,14-17-467 0 0,-54 71 531 0 0,5 3-1 0 0,-57 113 1 0 0,30-21-602 0 0,-77 142-141 0 0,46-109 36 0 0,117-211-229 0 0,0 1 1 0 0,1 0-1 0 0,0 0 0 0 0,-4 23 0 0 0,8-33-103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1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17567 0 0,'0'0'1588'0'0,"2"1"-1304"0"0,20 0 68 0 0,0-1 0 0 0,0 0 0 0 0,0-2 0 0 0,35-6 0 0 0,-39 5-198 0 0,209-49 2038 0 0,-113 22-1466 0 0,-77 21-662 0 0,185-40 555 0 0,-167 40-487 0 0,0 2 1 0 0,60 1-1 0 0,-100 6-492 0 0,0 0-1 0 0,-1 1 1 0 0,1 1 0 0 0,-1 1-1 0 0,1 0 1 0 0,-1 0 0 0 0,27 12-1 0 0,-39-14-605 0 0,2 7-1697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2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73 323 12671 0 0,'-4'-1'138'0'0,"-1"1"-1"0"0,1 0 0 0 0,0 1 0 0 0,-1-1 0 0 0,1 1 1 0 0,0 0-1 0 0,-8 2 0 0 0,10-2-119 0 0,0 0 0 0 0,0 0-1 0 0,0 0 1 0 0,0 0 0 0 0,0 0 0 0 0,1 0 0 0 0,-1 1-1 0 0,0-1 1 0 0,1 1 0 0 0,-1-1 0 0 0,1 1 0 0 0,-1-1-1 0 0,1 1 1 0 0,0 0 0 0 0,0 0 0 0 0,0 0 0 0 0,0 0-1 0 0,-1 2 1 0 0,2-2 22 0 0,-1-1 0 0 0,1 0 0 0 0,0 0 0 0 0,0 0-1 0 0,0 0 1 0 0,0 0 0 0 0,0 0 0 0 0,0 1 0 0 0,0-1-1 0 0,1 0 1 0 0,-1 0 0 0 0,0 0 0 0 0,1 0 0 0 0,-1 0 0 0 0,0 0-1 0 0,1 0 1 0 0,-1 0 0 0 0,1 0 0 0 0,0 0 0 0 0,-1 0 0 0 0,1 0-1 0 0,0 0 1 0 0,-1 0 0 0 0,1-1 0 0 0,0 1 0 0 0,0 0-1 0 0,0 0 1 0 0,0-1 0 0 0,0 1 0 0 0,0-1 0 0 0,0 1 0 0 0,0-1-1 0 0,1 1 1 0 0,4 2 145 0 0,1 0 0 0 0,-1-1-1 0 0,0 0 1 0 0,9 2 0 0 0,4-1 190 0 0,0 0 0 0 0,0-2 0 0 0,23 0 0 0 0,59-8 650 0 0,-29-3-191 0 0,111-31 0 0 0,-138 30-621 0 0,50-14 380 0 0,157-65-1 0 0,-181 58-1704 0 0,-1-3 0 0 0,109-74 1 0 0,-143 84-1355 0 0,-3-2-3622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1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61 648 14711 0 0,'0'0'1335'0'0,"-9"0"-1070"0"0,7 0-120 0 0,0 0 0 0 0,-1-1 0 0 0,1 1-1 0 0,0-1 1 0 0,-1 1 0 0 0,1-1 0 0 0,0 0 0 0 0,0 0 0 0 0,0 0-1 0 0,0 0 1 0 0,0 0 0 0 0,0 0 0 0 0,0-1 0 0 0,0 1-1 0 0,0-1 1 0 0,0 1 0 0 0,1-1 0 0 0,-3-2 0 0 0,2 1 20 0 0,1 1 0 0 0,0-1 1 0 0,-1 0-1 0 0,1 0 0 0 0,0 0 1 0 0,1 0-1 0 0,-1 0 1 0 0,0 0-1 0 0,1 0 0 0 0,-1 0 1 0 0,1 0-1 0 0,0-4 0 0 0,1-4 97 0 0,1 0-1 0 0,0 1 1 0 0,0-1 0 0 0,1 1-1 0 0,0-1 1 0 0,10-18-1 0 0,17-34 113 0 0,3 1 0 0 0,55-75-1 0 0,-72 114-369 0 0,1 2 0 0 0,2 0-1 0 0,0 0 1 0 0,1 2 0 0 0,1 1 0 0 0,1 0-1 0 0,0 2 1 0 0,46-26 0 0 0,-56 36-460 0 0,1 1 0 0 0,0 0 0 0 0,24-6 0 0 0,-12 7-1359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1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193 256 4143 0 0,'-1'0'319'0'0,"-7"2"807"0"0,1 0-1 0 0,-1 0 1 0 0,1 1-1 0 0,0 0 1 0 0,-1 0 0 0 0,1 1-1 0 0,1 0 1 0 0,-12 9-1 0 0,9-6-332 0 0,1 1-1 0 0,0 0 0 0 0,0 0 1 0 0,1 1-1 0 0,-11 15 0 0 0,10-9-546 0 0,0 0 0 0 0,0 0 0 0 0,2 0 0 0 0,0 1 0 0 0,1 0 0 0 0,0 0-1 0 0,1 1 1 0 0,-2 23 0 0 0,5-38-234 0 0,1 1-1 0 0,0-1 1 0 0,0 1-1 0 0,0 0 0 0 0,0-1 1 0 0,1 1-1 0 0,-1 0 1 0 0,0-1-1 0 0,1 1 1 0 0,0-1-1 0 0,0 1 1 0 0,0-1-1 0 0,0 1 0 0 0,0-1 1 0 0,0 0-1 0 0,1 1 1 0 0,-1-1-1 0 0,4 4 1 0 0,-3-5 20 0 0,0 1 0 0 0,0-1 0 0 0,0 0-1 0 0,0 0 1 0 0,0 0 0 0 0,0 0 0 0 0,0 0 0 0 0,0 0 0 0 0,0 0 0 0 0,1-1 0 0 0,-1 1 0 0 0,0-1 0 0 0,0 0 0 0 0,1 1 0 0 0,-1-1 0 0 0,0 0 0 0 0,1-1-1 0 0,-1 1 1 0 0,0 0 0 0 0,1-1 0 0 0,2 0 0 0 0,5-2 142 0 0,0-1 0 0 0,0 0 0 0 0,-1 0 0 0 0,1-1 0 0 0,-1 0 0 0 0,0-1 0 0 0,-1 0 0 0 0,1 0-1 0 0,13-15 1 0 0,5-7 319 0 0,30-39-1 0 0,-57 66-489 0 0,34-44 275 0 0,-1-3-1 0 0,35-68 1 0 0,-44 73-757 0 0,30-39 0 0 0,-32 50-1208 0 0,-7 13-344 0 0,1 1-3346 0 0,0 0-1530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13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96 9215 0 0,'0'0'707'0'0,"0"2"-464"0"0,-2 29 1408 0 0,-1 1 4020 0 0,3-31-4527 0 0,2 8 495 0 0,-1-7-1502 0 0,1 0 1 0 0,-1 0-1 0 0,0 0 0 0 0,1 0 1 0 0,-1-1-1 0 0,1 1 0 0 0,0 0 1 0 0,-1-1-1 0 0,1 1 0 0 0,0-1 1 0 0,0 0-1 0 0,0 0 0 0 0,0 0 1 0 0,0 0-1 0 0,0 0 0 0 0,0 0 1 0 0,1 0-1 0 0,-1 0 0 0 0,0-1 1 0 0,4 1-1 0 0,5 1 135 0 0,0-1 1 0 0,22-1-1 0 0,-21 0-192 0 0,11 0-68 0 0,-1-1-1 0 0,26-5 0 0 0,-37 4-39 0 0,-1 0-1 0 0,0-1 1 0 0,0 0-1 0 0,0-1 1 0 0,-1 0-1 0 0,18-11 1 0 0,-20 11 1 0 0,0-1 0 0 0,0 0 0 0 0,-1-1 0 0 0,0 0 0 0 0,0 0 1 0 0,0 0-1 0 0,8-13 0 0 0,-11 16-18 0 0,-1-1 0 0 0,0 0 0 0 0,0 0 0 0 0,0 0 1 0 0,0 0-1 0 0,-1-1 0 0 0,1 1 0 0 0,-1 0 0 0 0,0-1 0 0 0,-1 1 1 0 0,1-1-1 0 0,-1 1 0 0 0,0-1 0 0 0,0 1 0 0 0,0-1 0 0 0,-2-6 0 0 0,2 10-34 0 0,0 0-1 0 0,0-1 1 0 0,-1 1-1 0 0,1 0 0 0 0,-1 0 1 0 0,1 0-1 0 0,-1-1 0 0 0,0 1 1 0 0,1 0-1 0 0,-1 0 0 0 0,0 0 1 0 0,0 0-1 0 0,0 0 1 0 0,0 0-1 0 0,1 0 0 0 0,-1 0 1 0 0,-1 1-1 0 0,1-1 0 0 0,0 0 1 0 0,-2 0-1 0 0,1 0 19 0 0,0 0 0 0 0,0 1 0 0 0,-1-1 1 0 0,1 1-1 0 0,0-1 0 0 0,-1 1 0 0 0,1 0 0 0 0,0 0 0 0 0,0 0 0 0 0,-5 1 0 0 0,-3 2 19 0 0,1-1 0 0 0,0 1 0 0 0,0 1 0 0 0,-14 6 1 0 0,-162 104 27 0 0,60-34 14 0 0,92-60-13 0 0,-22 11-92 0 0,1 2 0 0 0,-77 65 0 0 0,125-92 132 0 0,0-1 1 0 0,0 1-1 0 0,1 1 0 0 0,0-1 0 0 0,0 1 0 0 0,0 0 0 0 0,1 0 1 0 0,0 0-1 0 0,-5 15 0 0 0,8-20-13 0 0,0 1 1 0 0,1 0 0 0 0,-1 0-1 0 0,1-1 1 0 0,-1 1-1 0 0,1 0 1 0 0,0 0-1 0 0,0 0 1 0 0,1-1-1 0 0,-1 1 1 0 0,0 0-1 0 0,1 0 1 0 0,0 0 0 0 0,-1-1-1 0 0,1 1 1 0 0,0 0-1 0 0,0-1 1 0 0,1 1-1 0 0,-1-1 1 0 0,1 1-1 0 0,-1-1 1 0 0,1 0 0 0 0,0 0-1 0 0,-1 0 1 0 0,1 1-1 0 0,0-2 1 0 0,1 1-1 0 0,-1 0 1 0 0,0 0-1 0 0,0-1 1 0 0,5 3 0 0 0,6 3 212 0 0,-1-2 0 0 0,1 1 0 0 0,0-1 0 0 0,0-1 0 0 0,21 4 0 0 0,70 6 885 0 0,-90-13-956 0 0,45 3 375 0 0,-1-3-1 0 0,0-2 1 0 0,0-3 0 0 0,75-14-1 0 0,-61 0-1047 0 0,-51 11-1018 0 0,-9 4 358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09:14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16583 0 0,'0'0'11943'0'0,"3"11"-11926"0"0,0-4-1202 0 0,6 3-6098 0 0,3-4-1353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2:0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68 919 0 0,'0'0'12688'0'0,"2"0"-12545"0"0,39 15 560 0 0,-32-11-637 0 0,6-3 67 0 0,-6 0-2 0 0,-5 0-113 0 0,-1-1-1 0 0,1 0 0 0 0,0 1 0 0 0,0-1 0 0 0,0-1 1 0 0,0 1-1 0 0,0-1 0 0 0,5 0 0 0 0,-2-1 2 0 0,46-10 181 0 0,-48 10-192 0 0,20 0 66 0 0,-10 4-74 0 0,-4 2 0 0 0,1 0 0 0 0,0-1 0 0 0,-1 1 0 0 0,1 0 11 0 0,4 1 15 0 0,-10-5-4 0 0,8-1-17 0 0,-7 0-5 0 0,1 1 0 0 0,0-2 0 0 0,7-1 0 0 0,4-1 0 0 0,-9 2 0 0 0,1 1 0 0 0,1 0 0 0 0,0 0 0 0 0,0 2 0 0 0,0 0 0 0 0,47 2 0 0 0,-38-2 12 0 0,1 0-1 0 0,0-2 1 0 0,35-5 0 0 0,2-1 5 0 0,48-4 124 0 0,-47 3-82 0 0,36 4 5 0 0,68-2 0 0 0,-112 8-64 0 0,-12 0 0 0 0,119-13 31 0 0,0 0-86 0 0,-83 13 39 0 0,-26-1 54 0 0,-1-1-1 0 0,68-10 0 0 0,-78 3-37 0 0,1 1 0 0 0,0 3 0 0 0,0 1 0 0 0,53 4 0 0 0,46 6 0 0 0,75 0 0 0 0,-139-3 61 0 0,-50-2-19 0 0,41-1-1 0 0,181-10 34 0 0,-109 2-22 0 0,-113 3-48 0 0,141-4 114 0 0,-124 7-106 0 0,22 2-14 0 0,-26 0 33 0 0,62-5-1 0 0,-77 2-30 0 0,22 4-2 0 0,-7 0 13 0 0,217 9 38 0 0,-240-11-47 0 0,-4 0-7 0 0,67 6 38 0 0,155-9 0 0 0,-76-9-34 0 0,-10 10 69 0 0,-10 0-74 0 0,78 0 5 0 0,-112 2 0 0 0,370 21 0 0 0,-333-11 32 0 0,195-7 0 0 0,-300-6-32 0 0,129 2 0 0 0,-81 3 0 0 0,-44-2 0 0 0,46 7 0 0 0,206 15 0 0 0,-225-21 0 0 0,-7-1 0 0 0,67 10 0 0 0,36 3 48 0 0,-95-10-32 0 0,277 5 68 0 0,234-2 483 0 0,-468-6-503 0 0,-65-1-24 0 0,49-7 0 0 0,-51 2 92 0 0,58 2 0 0 0,-45 6-68 0 0,0 1-25 0 0,104-7-1 0 0,-42-7 26 0 0,-49 6-32 0 0,71 4 0 0 0,-114 3-32 0 0,0 1 0 0 0,43 12 0 0 0,-51-12 0 0 0,1 0 25 0 0,1-2 0 0 0,-1 0 0 0 0,1-1 0 0 0,-1-1 0 0 0,1 0 0 0 0,-1-2-1 0 0,0 0 1 0 0,37-10 0 0 0,40-3 374 0 0,-72 12-414 0 0,-3 1 15 0 0,1 1 0 0 0,0 1 0 0 0,22 3 0 0 0,64 12 0 0 0,-44-4 0 0 0,-54-10 51 0 0,-1 0 0 0 0,1-1 0 0 0,-1 0-1 0 0,1 0 1 0 0,0-1 0 0 0,-1 0 0 0 0,1 0-1 0 0,-1-1 1 0 0,0-1 0 0 0,0 0 0 0 0,1 0-1 0 0,-2 0 1 0 0,12-7 0 0 0,-18 9 144 0 0,-1 1-137 0 0,6-2-35 0 0,-6 2 54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2:1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3826 3223 0 0,'0'0'6434'0'0,"3"2"-6168"0"0,0 0-258 0 0,-1 1 125 0 0,1-1 0 0 0,-1 0 0 0 0,1 0 1 0 0,0 0-1 0 0,0 0 0 0 0,3 2 0 0 0,0-2-120 0 0,0 1 0 0 0,0-1-1 0 0,12 3 1 0 0,-11-3 23 0 0,-5-2 29 0 0,1 0-1 0 0,96-15 1303 0 0,-82 13-1274 0 0,-13 1-66 0 0,1 1 0 0 0,0 0 0 0 0,0 0 0 0 0,-1 0 0 0 0,9 2 0 0 0,-10-1-13 0 0,0-1 0 0 0,1 0 0 0 0,-1 0-1 0 0,0 0 1 0 0,1 0 0 0 0,-1 0 0 0 0,5-2-1 0 0,5 1 196 0 0,0 1 1 0 0,20 1-1 0 0,0 1 119 0 0,-22-3-186 0 0,1 0 0 0 0,12-3 0 0 0,10-1 264 0 0,32 1 170 0 0,-44 2-485 0 0,-12 1-48 0 0,0 0 1 0 0,13-3 0 0 0,12-5 33 0 0,-19 6-34 0 0,11-1-32 0 0,-2-1-12 0 0,41-10 148 0 0,-50 11-104 0 0,9-1-32 0 0,6-4-12 0 0,-22 7 1 0 0,-3-1 1 0 0,22-4 62 0 0,7-4 12 0 0,-14 4 5 0 0,-15 7-63 0 0,0 0-1 0 0,218-45 140 0 0,-163 29-92 0 0,-47 13-53 0 0,2-1 32 0 0,-1 0-22 0 0,-10 3 22 0 0,6-3-33 0 0,3-3-10 0 0,2-1 11 0 0,7-5 40 0 0,-14 7 42 0 0,53-30 296 0 0,-59 34-381 0 0,0 1 0 0 0,0-1 0 0 0,0 0 0 0 0,-1 0 0 0 0,1 0 0 0 0,0 0 0 0 0,2-3 0 0 0,-5 4-4 0 0,1 0 0 0 0,0 0 0 0 0,0 0 1 0 0,0 1-1 0 0,-1-1 0 0 0,1 1 0 0 0,0-1 0 0 0,0 1 0 0 0,0-1 0 0 0,0 1 0 0 0,0-1 0 0 0,2 0 1 0 0,23-9 5 0 0,14-4-10 0 0,8-3 288 0 0,0-3 0 0 0,71-40 0 0 0,-22 12 80 0 0,-78 39-297 0 0,0 2 0 0 0,34-9 1 0 0,-21 8-78 0 0,-25 5 13 0 0,-1 1-1 0 0,1-1 1 0 0,6-4-1 0 0,-8 4-1 0 0,0 0 1 0 0,0 1-1 0 0,0-1 1 0 0,0 1-1 0 0,0 1 1 0 0,9-3-1 0 0,-5 4-5 0 0,1-1 0 0 0,14-10 0 0 0,17-7 0 0 0,-14 6 37 0 0,-24 11-29 0 0,0 0 0 0 0,-1 0 0 0 0,1-1 0 0 0,-1 1 0 0 0,0-1 0 0 0,1 0 0 0 0,-1 0 0 0 0,0 0 0 0 0,3-2 1 0 0,14-12 1 0 0,-16 14-10 0 0,12-14 19 0 0,-12 12 6 0 0,-1 2-10 0 0,-1 0-1 0 0,1 0 1 0 0,0 0 0 0 0,0 0 0 0 0,-1 0 0 0 0,1 1 0 0 0,0-1 0 0 0,0 1-1 0 0,3-2 1 0 0,2-3 32 0 0,-3 2-30 0 0,-1 1-1 0 0,1 0 1 0 0,0 1 0 0 0,0-1-1 0 0,8-3 1 0 0,33-23 28 0 0,44-36-1 0 0,-57 41-56 0 0,-14 12 46 0 0,25-13 0 0 0,10-7-38 0 0,-50 29 4 0 0,14-8 0 0 0,1 1 13 0 0,-1 0 0 0 0,0-1 0 0 0,-1-1-1 0 0,22-21 1 0 0,-29 25 53 0 0,-1 1-1 0 0,12-7 0 0 0,-11 8-16 0 0,0-1-1 0 0,9-9 1 0 0,15-13 49 0 0,2 1 1 0 0,39-25 0 0 0,-55 40-89 0 0,0 1 17 0 0,15-12 10 0 0,-22 15-37 0 0,0 0 0 0 0,0 0 0 0 0,-1-1 0 0 0,15-12 56 0 0,-18 9-47 0 0,-6 9-8 0 0,0 0 1 0 0,1-1-1 0 0,-1 1 1 0 0,1 0-1 0 0,0 1 0 0 0,5-7 1 0 0,-1 2 25 0 0,13-18-1 0 0,30-22 60 0 0,-42 39-23 0 0,1 0 0 0 0,13-10 1 0 0,-10 8-28 0 0,2 0-3 0 0,25-17 0 0 0,-11 8-35 0 0,-10 7 2 0 0,-6 5 0 0 0,-1-1 0 0 0,-1 0 0 0 0,16-17 0 0 0,3-5 0 0 0,2 1 0 0 0,60-45 0 0 0,-85 70 0 0 0,110-74 0 0 0,-73 47 2 0 0,-30 24 7 0 0,0 0 0 0 0,-1-2 0 0 0,0 1 0 0 0,-1-2-1 0 0,0 0 1 0 0,16-20 0 0 0,-7 2 13 0 0,2 0-1 0 0,1 2 0 0 0,1 1 1 0 0,1 0-1 0 0,36-26 0 0 0,3-1 33 0 0,5-2 28 0 0,-49 40-64 0 0,-1 0 1 0 0,-1-1-1 0 0,0 0 0 0 0,-1-2 1 0 0,-1 0-1 0 0,17-24 0 0 0,-22 28-18 0 0,1 1 0 0 0,0 0 0 0 0,21-16 0 0 0,-21 18 0 0 0,116-88 70 0 0,-2 3-76 0 0,-113 84 6 0 0,60-57 0 0 0,39-49 0 0 0,-60 65 0 0 0,-8 8 0 0 0,57-47 0 0 0,-50 52 0 0 0,-37 28 0 0 0,20-12 0 0 0,-7 5 0 0 0,44-32 0 0 0,-42 29 0 0 0,-17 14 0 0 0,17-17 0 0 0,2-3 0 0 0,1 2 0 0 0,46-30 0 0 0,-40 30 0 0 0,-18 10 0 0 0,21-19 0 0 0,-25 20 0 0 0,1 0 0 0 0,19-12 0 0 0,-20 15 0 0 0,-1 1 0 0 0,26-28 0 0 0,14-11 0 0 0,-26 28-2 0 0,1 2-1 0 0,1 1 0 0 0,40-18 1 0 0,-45 27-26 0 0,48-13 0 0 0,-3 2 30 0 0,-40 11-2 0 0,-3 0 0 0 0,33-15 0 0 0,-32 11 0 0 0,58-21 0 0 0,-80 31 1 0 0,-2 1 0 0 0,22-6-56 0 0,-22 8 50 0 0,9-2-12 0 0,0-1-1 0 0,0 2 1 0 0,17-1-1 0 0,-10 2 5 0 0,6-3-20 0 0,0-1 1 0 0,-1-1-1 0 0,49-18 0 0 0,-61 19 33 0 0,-13 4 0 0 0,0 1 0 0 0,0-1 0 0 0,0 1 0 0 0,0 0 0 0 0,0-1 0 0 0,0 1 0 0 0,1 0 0 0 0,-1 0 0 0 0,0 0 0 0 0,0 0 0 0 0,0 0 0 0 0,2 0 0 0 0,14 0 0 0 0,16-2-53 0 0,-11 3 42 0 0,13-1 11 0 0,34 5 0 0 0,-40-4-24 0 0,-12-1-3 0 0,-1 0 0 0 0,0-1-1 0 0,20-3 1 0 0,-27 3 34 0 0,-1 0 1 0 0,0 0 0 0 0,1 0-1 0 0,-1 1 1 0 0,0 1 0 0 0,10 1-1 0 0,9 1-7 0 0,12 3 0 0 0,-8-3 0 0 0,26 0 0 0 0,-46-1 0 0 0,3-2 0 0 0,-12-1 0 0 0,2 0 0 0 0,19 5 0 0 0,11 1 0 0 0,-26-5 0 0 0,-5-1 0 0 0,0 1 0 0 0,0-1 0 0 0,-1 1 0 0 0,1 0 0 0 0,0 0 0 0 0,0 0 0 0 0,4 1 0 0 0,2 0 0 0 0,8 1 0 0 0,1 0 0 0 0,-1 1 0 0 0,24 8 0 0 0,-37-11 0 0 0,-3 0 0 0 0,1 0 0 0 0,-1 0 0 0 0,0 0 0 0 0,0 1 0 0 0,0-1 0 0 0,0 0 0 0 0,1 0 0 0 0,-1 1 0 0 0,0-1 0 0 0,0 1 0 0 0,0-1 0 0 0,0 1 0 0 0,2 0 0 0 0,36 13 0 0 0,-4-1 0 0 0,-23-9 0 0 0,-7-2 0 0 0,0 0 0 0 0,1 0 0 0 0,-1 0 0 0 0,6 4 0 0 0,-8-3 0 0 0,27 13 0 0 0,4 4 0 0 0,-24-12 0 0 0,21 12 54 0 0,16 3-44 0 0,-10-7-10 0 0,-14-6 0 0 0,-17-9 0 0 0,-1 0 0 0 0,0 0 0 0 0,0 1 0 0 0,1 0 0 0 0,6 3 0 0 0,25 8 0 0 0,-14-5 0 0 0,-5 0 3 0 0,-6-2 17 0 0,0-1 1 0 0,21 5-1 0 0,-11-4-1 0 0,-13-3-32 0 0,17 6 7 0 0,-22-8 6 0 0,26 10 0 0 0,-23-8 0 0 0,22 12 0 0 0,-18-7 0 0 0,-1 0 0 0 0,15 13 0 0 0,9 4 0 0 0,-32-22 0 0 0,17 5 0 0 0,-15-8 0 0 0,14 9 0 0 0,-4-1 0 0 0,0-1 0 0 0,17 6 0 0 0,-7-3 0 0 0,25 13 0 0 0,-41-19 0 0 0,-2 0 0 0 0,0-1 0 0 0,-1 1 0 0 0,11 9 0 0 0,47 30 0 0 0,-45-29 0 0 0,-9-11 0 0 0,-6-2 0 0 0,0 0 0 0 0,0 0 0 0 0,0 0 0 0 0,0 1 0 0 0,0-1 0 0 0,3 3 0 0 0,14 5 9 0 0,0-1-1 0 0,1 0 1 0 0,29 6-1 0 0,-27-8 2 0 0,0 1 0 0 0,34 16 0 0 0,-37-11-10 0 0,10 7 0 0 0,1 7 0 0 0,-26-23 0 0 0,-1 1 0 0 0,0 0 0 0 0,0 0 0 0 0,7 8 0 0 0,2 2 0 0 0,11 5 11 0 0,-22-17-5 0 0,0 0 0 0 0,0-1 0 0 0,1 1 0 0 0,-1-1 0 0 0,0 1 0 0 0,1-1 1 0 0,-1 0-1 0 0,3 1 0 0 0,4 2-8 0 0,22 18 2 0 0,43 17 156 0 0,-52-28-53 0 0,-1-2-48 0 0,29 15 39 0 0,-29-13-81 0 0,-1 1 0 0 0,-1 1 0 0 0,1 1-1 0 0,26 26 1 0 0,-36-32-13 0 0,2 0 0 0 0,2 3 0 0 0,7 7 0 0 0,-6-6 0 0 0,29 18 0 0 0,-34-24 0 0 0,-4-2 0 0 0,17 12 0 0 0,20 23 0 0 0,-29-26 0 0 0,0 0 0 0 0,20 14 0 0 0,68 35 142 0 0,-86-52-93 0 0,1 0 0 0 0,-1 1 0 0 0,-1 1 0 0 0,0 0 0 0 0,0 1 0 0 0,13 16 1 0 0,-20-21-43 0 0,1 1-7 0 0,-1 0 1 0 0,0 1 0 0 0,10 15 0 0 0,-14-19 5 0 0,0-1 0 0 0,1 1 0 0 0,-1-1 0 0 0,1 0 0 0 0,0 0 1 0 0,1-1-1 0 0,-1 1 0 0 0,1-1 0 0 0,9 5 0 0 0,5 3 5 0 0,9 5 52 0 0,-19-11-29 0 0,1 0-1 0 0,-1 0 1 0 0,12 11-1 0 0,-6-5-17 0 0,-6-4 33 0 0,1 0 1 0 0,-2 1-1 0 0,14 15 1 0 0,-6-7 7 0 0,0 2-61 0 0,16 31 4 0 0,-15-26-4 0 0,1-2 61 0 0,-2-1-47 0 0,-10-11 9 0 0,0 0 0 0 0,1-1 0 0 0,17 15 0 0 0,35 33 109 0 0,-43-39-102 0 0,-6-9-1 0 0,1 0-23 0 0,48 36 115 0 0,-56-42-108 0 0,0-1 0 0 0,-1 1-1 0 0,1 0 1 0 0,-1 0 0 0 0,0 0-1 0 0,6 7 1 0 0,-1 0 5 0 0,27 26-14 0 0,1 1 53 0 0,-15-13 11 0 0,-1-2 51 0 0,33 31 0 0 0,-29-30-62 0 0,64 72 64 0 0,-80-87-105 0 0,16 21-13 0 0,-11-11 40 0 0,1-1 0 0 0,32 30 0 0 0,-13-15-28 0 0,-5-8 65 0 0,1 1-16 0 0,-28-24-60 0 0,1 1 0 0 0,0-1 0 0 0,-1 1 0 0 0,1-1 0 0 0,-1 1 0 0 0,0-1 0 0 0,1 1 0 0 0,-1 0 0 0 0,0 0 0 0 0,1 2 0 0 0,4 4 11 0 0,13 8 42 0 0,2 2-51 0 0,-9-9 11 0 0,-2 0 0 0 0,0 1 0 0 0,12 14-1 0 0,4 10-1 0 0,-12-13-11 0 0,-12-16 3 0 0,4 3 17 0 0,-1 1 1 0 0,13 13-1 0 0,-1-1-20 0 0,-1-4 0 0 0,-12-12 0 0 0,26 19 0 0 0,-20-17 52 0 0,-1 0-1 0 0,20 10 1 0 0,-8-5-26 0 0,42 14 240 0 0,-60-23-185 0 0,13 8-4 0 0,-4 0-144 0 0,4 5 41 0 0,7 11 26 0 0,11 18 0 0 0,-30-38 0 0 0,14 14 0 0 0,-9-13 0 0 0,9 8 0 0 0,8 9 0 0 0,-17-17 0 0 0,29 24 0 0 0,-31-28 0 0 0,24 21 0 0 0,-23-18 14 0 0,19 19 36 0 0,-24-22-48 0 0,35 32 60 0 0,-33-30-62 0 0,-3-4 0 0 0,0 0 0 0 0,0 0 0 0 0,0 0 0 0 0,0 0 0 0 0,0 0 0 0 0,1 0 0 0 0,2 1 0 0 0,29 18 49 0 0,-26-16-26 0 0,0-1 0 0 0,-1 1-1 0 0,9 8 1 0 0,-13-10-7 0 0,14 9 39 0 0,3 0-2 0 0,-16-10-55 0 0,13 8 15 0 0,3 4 40 0 0,0 2 0 0 0,39 33-42 0 0,-30-25-11 0 0,10 9 0 0 0,-19-18 0 0 0,-13-9 0 0 0,18 10 0 0 0,-17-12 0 0 0,17 10 0 0 0,-21-11 0 0 0,14 7 0 0 0,-9-7-1 0 0,-6-2 7 0 0,0-1 0 0 0,0 1 0 0 0,-1 0 0 0 0,1 0 0 0 0,0 0 0 0 0,0 0 0 0 0,-1 1 0 0 0,4 1 0 0 0,14 9 5 0 0,-6-4-10 0 0,-13-6-3 0 0,2 2 3 0 0,22 12 10 0 0,6 4 42 0 0,-1 1-53 0 0,31 14 75 0 0,-37-23-22 0 0,-6-7-39 0 0,-9-4-6 0 0,-1 0 0 0 0,1 1 0 0 0,-1 0 0 0 0,10 5-1 0 0,-13-7 6 0 0,-2 0-13 0 0,24 10-2 0 0,-6-2 2 0 0,24 11 64 0 0,-12-5-64 0 0,32 17 0 0 0,-43-23 0 0 0,48 14 0 0 0,-34-10 53 0 0,46 13-42 0 0,-50-13-11 0 0,17 0 0 0 0,-41-9 0 0 0,-4-1 0 0 0,0 0 0 0 0,0 0 0 0 0,0-1 0 0 0,0 1 0 0 0,0-1 0 0 0,1 0 0 0 0,3 0 0 0 0,4 2 0 0 0,0-1 0 0 0,31 14 11 0 0,-35-13 14 0 0,28 11 3 0 0,-13-8-28 0 0,-19-4 0 0 0,24 4 0 0 0,21 2 24 0 0,6 4 16 0 0,-22-1-40 0 0,-9-3 0 0 0,-1-2 0 0 0,-2-4 0 0 0,-14-1 0 0 0,0 0 0 0 0,0 0 0 0 0,9 2 0 0 0,15 5 0 0 0,-19-7 0 0 0,23 6 0 0 0,-18-1 0 0 0,-11-4 0 0 0,1 1 0 0 0,-1-1 0 0 0,0-1 0 0 0,11 2 0 0 0,2 0 0 0 0,31 6 0 0 0,-16 3 0 0 0,-9-8 0 0 0,-13 0 0 0 0,10 4 0 0 0,-2-4 0 0 0,-13-2 0 0 0,5 0 0 0 0,-4-1 0 0 0,0 0 0 0 0,0 0 0 0 0,15-1 0 0 0,48-5 0 0 0,-49 4 23 0 0,15 3 18 0 0,-35-2-41 0 0,10 0 0 0 0,-11 0 0 0 0,1 0 0 0 0,0-1 0 0 0,-1 1 0 0 0,1 0 0 0 0,0 0 0 0 0,0 0 0 0 0,-1 0 0 0 0,1 0 0 0 0,0 1 0 0 0,-1-1 0 0 0,1 1 0 0 0,0-1 0 0 0,-1 1 0 0 0,3 0 0 0 0,4 2 0 0 0,36 9 0 0 0,38-4 0 0 0,-58-4 0 0 0,13-4 0 0 0,-17 0 0 0 0,0 2 0 0 0,24 4 0 0 0,-12 0 0 0 0,-8-4 0 0 0,-20-2 0 0 0,15 4 0 0 0,-6-1 0 0 0,-5-1 0 0 0,1 0 0 0 0,0-1 0 0 0,14 0 0 0 0,-14 0 0 0 0,0 0 0 0 0,31 0 0 0 0,-37-2 0 0 0,1 1 0 0 0,-1 0 0 0 0,0 0 0 0 0,0 0 0 0 0,1 0 0 0 0,-1 0 0 0 0,0 1 0 0 0,0-1 0 0 0,0 1 0 0 0,4 1 0 0 0,1 1 0 0 0,1-1 0 0 0,-5-1 0 0 0,1 0 0 0 0,0 0 0 0 0,-1-1 0 0 0,1 1 0 0 0,0-1 0 0 0,6-1 0 0 0,91-9 0 0 0,-98 10 0 0 0,25-2 0 0 0,-19 2 0 0 0,2 0 0 0 0,-2 1 0 0 0,0 2 0 0 0,1-1 0 0 0,0 0 0 0 0,0 0 0 0 0,-1 0 0 0 0,2 1 0 0 0,-1 1 0 0 0,-1 1 0 0 0,-2 1-13 0 0,-1 1-57 0 0,-6-6-58 0 0,0 0 44 0 0,1 1 0 0 0,-1-1 0 0 0,1 1 0 0 0,0-1 0 0 0,-1 0-1 0 0,1 0 1 0 0,0 0 0 0 0,2 1 0 0 0,-1 0-52 0 0,18 11-3342 0 0,-9-7 1748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2:1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11 3247 0 0,'0'0'7218'0'0,"-11"-5"-6434"0"0,8 3-729 0 0,3 2 19 0 0,-1 0 1 0 0,0-1 0 0 0,1 1 0 0 0,-1-1-1 0 0,0 1 1 0 0,1 0 0 0 0,-1-1-1 0 0,0 1 1 0 0,0 0 0 0 0,1 0-1 0 0,-1-1 1 0 0,0 1 0 0 0,0 0-1 0 0,1 0 1 0 0,-1 0 0 0 0,0 0-1 0 0,0 0 1 0 0,-1 0 0 0 0,0 2 119 0 0,0 0 0 0 0,1 0 0 0 0,-1 0 0 0 0,0-1 0 0 0,1 2 0 0 0,0-1 0 0 0,-3 3 0 0 0,-3 6-42 0 0,2-4-128 0 0,4-6 876 0 0,3-1-868 0 0,-1 0 0 0 0,1 0 0 0 0,-1-1 0 0 0,0 1 0 0 0,1 0 0 0 0,-1-1 0 0 0,1 1 0 0 0,-1-1 0 0 0,0 0 0 0 0,2 0 0 0 0,4-2 136 0 0,-6 1-136 0 0,1 1-9 0 0,13 0 125 0 0,-13 1 43 0 0,21-2 419 0 0,-22 2-532 0 0,-1-1 0 0 0,1 1 0 0 0,0 0 0 0 0,-1-1 0 0 0,1 1 0 0 0,0 0 0 0 0,0-1-1 0 0,-1 1 1 0 0,1 0 0 0 0,0 0 0 0 0,-1 0 0 0 0,1-1 0 0 0,0 1 0 0 0,0 0 0 0 0,0 0 0 0 0,-1 0 0 0 0,2 1-1 0 0,12-2 624 0 0,-12 1-541 0 0,0 1-101 0 0,6 2-38 0 0,-4-2 22 0 0,5 1-33 0 0,16 4 1 0 0,-21-4-5 0 0,0-1 1 0 0,0-1-1 0 0,0 1 0 0 0,0 0 1 0 0,0-1-1 0 0,0 0 1 0 0,1 0-1 0 0,-1 0 0 0 0,7-2 1 0 0,52-4 222 0 0,-48 5-194 0 0,-13-1-19 0 0,2 1-4 0 0,22 5 13 0 0,-14-1-25 0 0,0 2 0 0 0,20 11 0 0 0,-21-13 0 0 0,1 0 0 0 0,-6-2 0 0 0,0 0 0 0 0,1 0 0 0 0,-1-1 0 0 0,0 0 0 0 0,8-1 0 0 0,0 1 0 0 0,-10 0 1 0 0,0 0 0 0 0,0 0 0 0 0,1-1 0 0 0,-1 1 1 0 0,0-1-1 0 0,4-1 0 0 0,6 0 51 0 0,-3 1-23 0 0,23 2 18 0 0,-24 0-36 0 0,-6 0 32 0 0,6 0-33 0 0,8 2-10 0 0,-11-3 0 0 0,5 0 0 0 0,10 0 0 0 0,2 1 0 0 0,-11-1 25 0 0,1 1-1 0 0,16-3 1 0 0,-11 2 30 0 0,-9 1-11 0 0,0 0-1 0 0,-1-1 1 0 0,17-3 0 0 0,-14 3-44 0 0,-2 2 0 0 0,0 1 0 0 0,0-2 0 0 0,0-2 0 0 0,1 1 11 0 0,4 1 22 0 0,0 0 1 0 0,20-3-1 0 0,-21 1-6 0 0,0 1 0 0 0,19 1 0 0 0,-29-2-27 0 0,26 8 0 0 0,-18-4 0 0 0,-1-3 0 0 0,1 0 0 0 0,44 0 64 0 0,22-1-64 0 0,-45 1 0 0 0,-9 0 0 0 0,-4 2 5 0 0,28-1 52 0 0,-33-1-55 0 0,15-1 78 0 0,35-7 0 0 0,-36 4 5 0 0,33 0 1 0 0,-58 4-43 0 0,6 4-33 0 0,0 2-10 0 0,0 1 0 0 0,-1 1 0 0 0,0 0 0 0 0,-1-1 0 0 0,3-2 0 0 0,-8-4 0 0 0,0 0 0 0 0,1-1 0 0 0,-1 1 0 0 0,0-1 0 0 0,0 1 0 0 0,0-1 0 0 0,1 0 0 0 0,-1 0 0 0 0,0 0 0 0 0,4-1 0 0 0,1 0 0 0 0,10-2 32 0 0,35-4 0 0 0,-41 7-32 0 0,0-2 0 0 0,-1 2 0 0 0,0 0 0 0 0,37 6 0 0 0,-2-5 0 0 0,-1-1 0 0 0,-11-3 0 0 0,-19 1 0 0 0,26 0 0 0 0,-18 1 0 0 0,-14 0 0 0 0,1 1 0 0 0,-1 0 0 0 0,0 1 0 0 0,17 2 0 0 0,-9 1 0 0 0,-8-3 0 0 0,-2 0 0 0 0,15 0 0 0 0,-1-2 0 0 0,21 1 0 0 0,-9 0 0 0 0,-24-1 0 0 0,21 2 0 0 0,-20 1 0 0 0,2 0 0 0 0,-1 0 0 0 0,5 3 2 0 0,25 1-22 0 0,-39-5-67 0 0,4 9-5000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3:3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1375 0 0,'0'0'1622'0'0,"-11"4"606"0"0,8-2-2331 0 0,1-1 340 0 0,1-1-1 0 0,0 1 1 0 0,-1 0 0 0 0,1-1 0 0 0,-1 1-1 0 0,1-1 1 0 0,0 1 0 0 0,-1-1-1 0 0,1 0 1 0 0,-1 0 0 0 0,1 0-1 0 0,-1 1 1 0 0,1-1 0 0 0,-1-1-1 0 0,1 1 1 0 0,-1 0 0 0 0,1 0 0 0 0,-1 0-1 0 0,1-1 1 0 0,-1 1 0 0 0,1-1-1 0 0,-1 1 1 0 0,1-1 0 0 0,-2-1-1 0 0,-18-2 4868 0 0,14 20-4938 0 0,6-14 144 0 0,3 1-218 0 0,-1 0 1 0 0,0 0-1 0 0,0 1 0 0 0,0-1 0 0 0,0 0 0 0 0,-1 1 0 0 0,1 4 1 0 0,-2-3-81 0 0,-1 0 0 0 0,1 0 0 0 0,-1 0 0 0 0,0-1 1 0 0,-5 9-1 0 0,7-13-11 0 0,-5 9 1 0 0,0 1 29 0 0,-13 19 0 0 0,13-20-20 0 0,6 0 42 0 0,-1-6 1 0 0,2 5-28 0 0,0 0 54 0 0,2 17 70 0 0,-4 25-76 0 0,0-17-74 0 0,0-3 0 0 0,0-8 0 0 0,-2-11 0 0 0,-14 62 0 0 0,15-69 9 0 0,0-3-6 0 0,1 0 0 0 0,-1 0 0 0 0,1 0 0 0 0,-1 0 0 0 0,1 0 0 0 0,0 1 0 0 0,0-1 0 0 0,0 0 0 0 0,-1 0 0 0 0,1 0 0 0 0,0 1 0 0 0,1-1 0 0 0,-1 0 0 0 0,0 2 0 0 0,0 2 9 0 0,-1-3-8 0 0,1 0 0 0 0,0-1 1 0 0,0 1-1 0 0,0 0 0 0 0,1 0 0 0 0,-1 0 0 0 0,0-1 0 0 0,1 1 0 0 0,-1 0 1 0 0,1 0-1 0 0,0-1 0 0 0,-1 1 0 0 0,1 0 0 0 0,2 2 0 0 0,4 12 49 0 0,-3-6-30 0 0,0-1 0 0 0,-1 2-1 0 0,4 12 1 0 0,-5-16-10 0 0,-1 1 0 0 0,1-1 1 0 0,0 12-1 0 0,-2-11-2 0 0,1 16-11 0 0,2-1 0 0 0,-2 3 0 0 0,-2-22 0 0 0,4 15 0 0 0,4 42 0 0 0,-6-25 0 0 0,-1-26 0 0 0,2-1 0 0 0,3 19 0 0 0,-4-25 0 0 0,0-1 0 0 0,0 1 0 0 0,-1 0 0 0 0,1 0 0 0 0,-1-1 0 0 0,0 1 0 0 0,0 0 0 0 0,0 0 0 0 0,0 0 0 0 0,-1 4 0 0 0,0 3 0 0 0,2 12 0 0 0,-1-17 0 0 0,0 0 0 0 0,1 0 0 0 0,0 0 0 0 0,0 0 0 0 0,0 0 0 0 0,1 0 0 0 0,2 5 0 0 0,1 4 0 0 0,-3-10 0 0 0,4 15 0 0 0,4 1 0 0 0,-6-13 0 0 0,-1 1 0 0 0,0-1 0 0 0,2 14 0 0 0,-3-10 0 0 0,-2-7 0 0 0,0 0 0 0 0,0 1 0 0 0,-1-1 0 0 0,1 0 0 0 0,-1 0 0 0 0,-1 6 0 0 0,-1 3 0 0 0,-1 19 54 0 0,2-25-44 0 0,-2 18-10 0 0,4 20 0 0 0,-1-38 0 0 0,1-3 0 0 0,7 31 0 0 0,-5-22 0 0 0,-1-7 14 0 0,0 1-1 0 0,-1-1 1 0 0,0 1 0 0 0,0 9-1 0 0,0-13-17 0 0,-1 9 4 0 0,-1 1 0 0 0,-3 4 30 0 0,5-16-12 0 0,-3 28-2 0 0,2-18-16 0 0,1-2 11 0 0,0-5 42 0 0,3 2 19 0 0,-2-4 216 0 0,0 0-214 0 0,3 4-48 0 0,-2-2 22 0 0,2 6-36 0 0,0 1-12 0 0,-1 9 4 0 0,-4-18 4 0 0,1 0 54 0 0,0 0 14 0 0,0 6-10 0 0,0-6-2 0 0,1 0-10 0 0,0 4-33 0 0,-1-4 192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3:4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5527 0 0,'0'0'4290'0'0,"-1"1"-3876"0"0,-1 1 54 0 0,0 0-1 0 0,1 0 0 0 0,-1 0 1 0 0,1 0-1 0 0,-1 0 0 0 0,1 0 1 0 0,0 1-1 0 0,0-1 0 0 0,0 0 1 0 0,1 1-1 0 0,-2 3 0 0 0,-5 34-953 0 0,2-11 754 0 0,-3 1-196 0 0,4-3-35 0 0,2-5-8 0 0,1-13-24 0 0,0 43 37 0 0,1-49-35 0 0,-1 1 0 0 0,3 26-4 0 0,5 6-3 0 0,-4-19 0 0 0,0 0 0 0 0,-1 0 0 0 0,-1 0 0 0 0,-2 27 0 0 0,-12 68 0 0 0,2-26 0 0 0,9-64 1 0 0,1 1 1 0 0,1 31-1 0 0,2-40 48 0 0,1 0 0 0 0,0 0 0 0 0,1 0 0 0 0,0-1 0 0 0,1 1 0 0 0,7 12 0 0 0,-8-17-30 0 0,0-1 1 0 0,-1 1 0 0 0,1-1 0 0 0,-1 1 0 0 0,-1-1 0 0 0,0 1 0 0 0,0 0 0 0 0,-1 0 0 0 0,0 0 0 0 0,0 12 0 0 0,-1-10-19 0 0,0 0 1 0 0,0 1 0 0 0,-3 13 0 0 0,-3 25 55 0 0,-1 31 96 0 0,6-65-81 0 0,-1-2-3 0 0,2-8 11 0 0,3 9-6 0 0,-1-2 15 0 0,-1-10-1 0 0,-1-1-3 0 0,2 6-59 0 0,1 1 49 0 0,-1 1 0 0 0,0 0 0 0 0,-1-1 0 0 0,0 1 0 0 0,-1 0-1 0 0,0 0 1 0 0,0 0 0 0 0,-3 15 0 0 0,1-10-75 0 0,-9 60 64 0 0,6-44-64 0 0,3 0 86 0 0,2-29 651 0 0,0 1-682 0 0,7 20 62 0 0,-6-19-74 0 0,0 5-42 0 0,0-1 1 0 0,-1 1 0 0 0,0 0 0 0 0,-2 9 0 0 0,2-14-1 0 0,-1 11-1 0 0,-1 9 0 0 0,2-24-1 0 0,1 37 13 0 0,-1-32 31 0 0,2 6-33 0 0,1 2 1 0 0,-2-7 32 0 0,2 4-22 0 0,-3-4 22 0 0,-1 8-33 0 0,1 2 1 0 0,1-3 42 0 0,3-3 450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3:5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0 858 2759 0 0,'0'0'1408'0'0,"2"-3"-137"0"0,2-5-79 0 0,0-1 0 0 0,3-12 0 0 0,4-9-612 0 0,4-12 91 0 0,-1-1 1 0 0,11-68-1 0 0,-18 80-288 0 0,33-199 1817 0 0,-5 24-1098 0 0,-26 159-1108 0 0,-8 45-71 0 0,-12 39-814 0 0,10-22 866 0 0,0 0-1 0 0,1 1 0 0 0,1-1 1 0 0,5 31-1 0 0,4 14 9 0 0,-7-37 6 0 0,1 0-1 0 0,1 0 0 0 0,10 25 0 0 0,-1-10 52 0 0,-9-22 10 0 0,1 0-1 0 0,0 0 1 0 0,1-1 0 0 0,14 21-1 0 0,-12-22 27 0 0,-4-7 15 0 0,0 1 1 0 0,0-1-1 0 0,1 0 1 0 0,0-1-1 0 0,13 12 0 0 0,1-2 143 0 0,-13-11-85 0 0,0 1 0 0 0,0-1 0 0 0,1 0 0 0 0,-1 0 0 0 0,16 6 0 0 0,-18-9-80 0 0,0 0 1 0 0,1 0-1 0 0,-1 0 0 0 0,1-1 0 0 0,0 0 0 0 0,-1 0 0 0 0,1 0 0 0 0,0-1 1 0 0,0 0-1 0 0,0 0 0 0 0,-1-1 0 0 0,1 1 0 0 0,9-3 0 0 0,-10 2-28 0 0,-1 0-1 0 0,1 0 0 0 0,0-1 1 0 0,0 0-1 0 0,-1 0 1 0 0,1 0-1 0 0,-1 0 0 0 0,1-1 1 0 0,-1 0-1 0 0,0 0 0 0 0,0 0 1 0 0,0 0-1 0 0,4-5 1 0 0,-8 7-33 0 0,1 0 0 0 0,0 0 1 0 0,0-1-1 0 0,-1 1 0 0 0,1 0 1 0 0,-1-1-1 0 0,1 1 0 0 0,-1 0 0 0 0,0-1 1 0 0,1 1-1 0 0,-1-1 0 0 0,0 1 1 0 0,0-3-1 0 0,-1-20 21 0 0,1 18-36 0 0,-3-15 45 0 0,-10-44 0 0 0,6 35 4 0 0,-2-7-40 0 0,2-2 1 0 0,1 1 0 0 0,0-49-1 0 0,6 70-2 0 0,0-1 0 0 0,2 0 0 0 0,0 1 0 0 0,1 0 0 0 0,1 0 0 0 0,0 0 0 0 0,10-24 0 0 0,-5 9-474 0 0,-9 28 375 0 0,1 0 0 0 0,0 1-1 0 0,0-1 1 0 0,0 0 0 0 0,0 0 0 0 0,1 0 0 0 0,-1 0 0 0 0,1 1 0 0 0,0-1 0 0 0,3-3 0 0 0,-3 5-266 0 0,1 0 0 0 0,-1 1 0 0 0,1-1 1 0 0,0 1-1 0 0,-1-1 0 0 0,1 1 0 0 0,0 0 0 0 0,0 0 0 0 0,3-1 0 0 0,7-1-1462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2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 12007 0 0,'0'0'1083'0'0,"0"1"-795"0"0,1 1-174 0 0,0 0 0 0 0,0-1 0 0 0,0 1 0 0 0,0 0 0 0 0,0 0 0 0 0,-1 0 1 0 0,1 0-1 0 0,-1 0 0 0 0,0 0 0 0 0,0 0 0 0 0,1 0 0 0 0,-1 0 0 0 0,-1 0 0 0 0,1 0 0 0 0,0 0 0 0 0,0 0 0 0 0,-1 0 0 0 0,1 0 1 0 0,-2 3-1 0 0,-2 6 254 0 0,0-1 0 0 0,-8 15 0 0 0,4-11-62 0 0,-125 249 2049 0 0,48-99-1926 0 0,-157 256-428 0 0,142-278-35 0 0,71-105 262 0 0,29-36 378 0 0,1-3-364 0 0,15-28-71 0 0,2 1 1 0 0,1 0-1 0 0,1 2 1 0 0,42-44-1 0 0,-12 22-348 0 0,73-57-1 0 0,-108 95 169 0 0,-1 1-1 0 0,29-16 1 0 0,-38 24 1 0 0,-1-1 0 0 0,1 1 0 0 0,0 1 0 0 0,-1-1 1 0 0,1 1-1 0 0,0-1 0 0 0,0 1 0 0 0,0 1 0 0 0,0-1 0 0 0,0 1 0 0 0,0 0 0 0 0,0 0 0 0 0,0 0 0 0 0,9 2 1 0 0,-13-2 4 0 0,1 1 0 0 0,-1-1 0 0 0,0 1 0 0 0,0 0 0 0 0,1-1 0 0 0,-1 1 1 0 0,0 0-1 0 0,0-1 0 0 0,0 1 0 0 0,0 0 0 0 0,0 0 0 0 0,0 0 1 0 0,0 0-1 0 0,0 0 0 0 0,0 0 0 0 0,0 1 0 0 0,0-1 0 0 0,0 2 0 0 0,0-1-1 0 0,0 1-1 0 0,0-1 1 0 0,-1 1-1 0 0,1-1 1 0 0,-1 1-1 0 0,0-1 1 0 0,0 1-1 0 0,0-1 1 0 0,0 5-1 0 0,-2 3-1 0 0,0 0-1 0 0,0 1 1 0 0,-8 17-1 0 0,-49 103 42 0 0,6-15-6 0 0,44-89-62 0 0,8-25-143 0 0,16-10-3728 0 0,2-4 2193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3:5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5 4607 0 0,'0'0'4930'0'0,"-1"2"-4298"0"0,-19 13 503 0 0,17-13-1094 0 0,-1 1 0 0 0,0 0 0 0 0,1-1 0 0 0,0 2 0 0 0,-6 4 0 0 0,-7 13 30 0 0,8-11-70 0 0,0 0-1 0 0,0 1 1 0 0,-7 14-1 0 0,10-14 230 0 0,0 0-1 0 0,1 1 0 0 0,0-1 0 0 0,0 1 0 0 0,1-1 1 0 0,1 1-1 0 0,0 0 0 0 0,1 0 0 0 0,0 15 0 0 0,1-24-137 0 0,0 0 0 0 0,1 0 0 0 0,0 0-1 0 0,0 0 1 0 0,0-1 0 0 0,0 1 0 0 0,0 0 0 0 0,0-1-1 0 0,3 4 1 0 0,-3-3-47 0 0,-1-2-16 0 0,1-1-1 0 0,-1 1 1 0 0,1 0-1 0 0,-1 0 1 0 0,1 0-1 0 0,-1 0 1 0 0,1 0-1 0 0,-1 0 1 0 0,1 0 0 0 0,0-1-1 0 0,-1 1 1 0 0,3 1-1 0 0,-1 0 42 0 0,0 0 146 0 0,2-1 12 0 0,1-1-155 0 0,-1 0 0 0 0,1 0 0 0 0,0 0 0 0 0,0-1 0 0 0,0 1-1 0 0,-1-1 1 0 0,1 0 0 0 0,0-1 0 0 0,-1 1 0 0 0,1-1 0 0 0,-1 0 0 0 0,1 0 0 0 0,-1 0-1 0 0,0-1 1 0 0,0 1 0 0 0,0-1 0 0 0,0 0 0 0 0,-1 0 0 0 0,1-1 0 0 0,-1 1 0 0 0,0-1-1 0 0,3-3 1 0 0,4-5 58 0 0,-1 0 0 0 0,14-24-1 0 0,-20 29-100 0 0,0 1 1 0 0,0-1-1 0 0,-1 0 0 0 0,0 0 0 0 0,0 0 1 0 0,-1 0-1 0 0,1 0 0 0 0,-1-7 0 0 0,0 6-92 0 0,-1 1-1 0 0,-1-1 0 0 0,1 0 1 0 0,-1 1-1 0 0,0-1 0 0 0,-1 1 1 0 0,0-1-1 0 0,0 1 0 0 0,0 0 1 0 0,-1 0-1 0 0,-4-8 0 0 0,5 13-33 0 0,1 0 0 0 0,-1-1-1 0 0,0 1 1 0 0,0 0-1 0 0,0 0 1 0 0,0 1 0 0 0,0-1-1 0 0,0 0 1 0 0,-1 1 0 0 0,1-1-1 0 0,-1 1 1 0 0,1 0 0 0 0,-1 0-1 0 0,1 0 1 0 0,-1 0-1 0 0,-4-1 1 0 0,3 1-97 0 0,0 0 0 0 0,0 1 0 0 0,-1-1 0 0 0,1 1 0 0 0,0 0 0 0 0,0 0-1 0 0,0 1 1 0 0,-8 1 0 0 0,3 1-358 0 0,5-2-245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0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32 197 3223 0 0,'-1'2'4932'0'0,"1"-1"-4559"0"0,-1 0 0 0 0,1 0 0 0 0,-1 0 0 0 0,1 0-1 0 0,-1 0 1 0 0,0-1 0 0 0,1 1 0 0 0,-1 0 0 0 0,0 0 0 0 0,1 0-1 0 0,-1-1 1 0 0,0 1 0 0 0,0-1 0 0 0,0 1 0 0 0,0 0 0 0 0,0-1-1 0 0,1 1 1 0 0,-1-1 0 0 0,0 0 0 0 0,-2 1 0 0 0,-7-2-635 0 0,10 1 265 0 0,0-1-1 0 0,-1 1 1 0 0,1-1-1 0 0,0 1 1 0 0,-1-1-1 0 0,1 1 1 0 0,0-1 0 0 0,-1 0-1 0 0,1 1 1 0 0,0-1-1 0 0,0 1 1 0 0,0-1-1 0 0,0 0 1 0 0,0 1-1 0 0,0-1 1 0 0,0 0-1 0 0,0 1 1 0 0,0-1-1 0 0,0 1 1 0 0,0-1 0 0 0,0-1-1 0 0,0 1 2 0 0,1-5-11 0 0,0-1-1 0 0,0 0 1 0 0,0 0 0 0 0,1 1-1 0 0,0-1 1 0 0,0 1-1 0 0,1-1 1 0 0,-1 1-1 0 0,2 0 1 0 0,-1 0-1 0 0,1 0 1 0 0,0 0 0 0 0,4-4-1 0 0,5-6-162 0 0,1 1-1 0 0,31-26 0 0 0,-41 38 183 0 0,1 0 0 0 0,-1 1-1 0 0,1-1 1 0 0,0 1-1 0 0,0 0 1 0 0,5-1 0 0 0,2-2 72 0 0,-7 3 54 0 0,-1 1 0 0 0,1-1 1 0 0,-1 1-1 0 0,1 0 1 0 0,8-1-1 0 0,-11 2-97 0 0,0 0 0 0 0,-1 0 0 0 0,1 0 1 0 0,0 0-1 0 0,-1 0 0 0 0,1 1 0 0 0,-1-1 0 0 0,1 1 0 0 0,0-1 0 0 0,-1 1 0 0 0,1 0 1 0 0,-1-1-1 0 0,0 1 0 0 0,1 0 0 0 0,-1 0 0 0 0,0 0 0 0 0,3 2 0 0 0,-2-1 125 0 0,-1 1-13 0 0,5 21 116 0 0,-1-1-1 0 0,0 1 1 0 0,-2 0 0 0 0,0 33 0 0 0,-3-45-228 0 0,1 1 0 0 0,0-1 0 0 0,1 1 0 0 0,4 18 1 0 0,2 4-23 0 0,-7-29-16 0 0,7 18-20 0 0,-7-22-55 0 0,7 4-106 0 0,-7-5 81 0 0,0 0 1 0 0,0 0 0 0 0,0 0 0 0 0,0 0 0 0 0,0-1-1 0 0,0 1 1 0 0,0 0 0 0 0,0 0 0 0 0,0-1-1 0 0,1 1 1 0 0,-1-1 0 0 0,0 1 0 0 0,0-1-1 0 0,1 0 1 0 0,-1 1 0 0 0,0-1 0 0 0,1 0 0 0 0,-1 0-1 0 0,0 0 1 0 0,2 0 0 0 0,12-3-1035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0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1 281 2303 0 0,'0'0'3976'0'0,"2"2"-2757"0"0,19 16 345 0 0,-19-16-1163 0 0,0 0-1 0 0,18 23 400 0 0,-18-23 0 0 0,-2-1-773 0 0,0-1-1 0 0,0 1 0 0 0,0-1 0 0 0,0 1 1 0 0,0-1-1 0 0,0 1 0 0 0,0-1 0 0 0,0 0 1 0 0,0 1-1 0 0,0-1 0 0 0,0 1 0 0 0,1-1 1 0 0,-1 1-1 0 0,0-1 0 0 0,0 0 0 0 0,1 1 1 0 0,-1-1-1 0 0,0 1 0 0 0,0-1 0 0 0,1 0 1 0 0,0 1-1 0 0,-1 0 36 0 0,1-1 1 0 0,-1 1-1 0 0,1 0 1 0 0,0-1-1 0 0,-1 1 1 0 0,1 0-1 0 0,-1 0 1 0 0,0 0-1 0 0,1 0 0 0 0,-1 0 1 0 0,1-1-1 0 0,-1 1 1 0 0,0 2-1 0 0,3 9 173 0 0,-2-9-10 0 0,-1 0-9 0 0,2 30 288 0 0,-2-30 2136 0 0,0-3-2620 0 0,1 0-1 0 0,0-1 0 0 0,0 1 0 0 0,0 0 1 0 0,0-1-1 0 0,-1 1 0 0 0,1 0 1 0 0,0-1-1 0 0,0 1 0 0 0,-1-1 0 0 0,1 1 1 0 0,0-1-1 0 0,-1 0 0 0 0,1 1 1 0 0,-1-1-1 0 0,1 0 0 0 0,-1 1 0 0 0,1-1 1 0 0,-1 0-1 0 0,1 0 0 0 0,-1 1 1 0 0,0-1-1 0 0,1 0 0 0 0,-1 0 0 0 0,0 0 1 0 0,1-1-1 0 0,0-1 9 0 0,-1 0 1 0 0,1 0-1 0 0,-1 0 0 0 0,1 0 0 0 0,-1 0 1 0 0,0-5-1 0 0,-8-36 370 0 0,4 24-332 0 0,1 0-1 0 0,1 0 1 0 0,0 0 0 0 0,2 0 0 0 0,1-23 0 0 0,0 39-66 0 0,0 0 0 0 0,-1 0 0 0 0,1 0-1 0 0,0 0 1 0 0,1 0 0 0 0,-1 1 0 0 0,1-1 0 0 0,0 0-1 0 0,0 1 1 0 0,0-1 0 0 0,0 1 0 0 0,0 0 0 0 0,1-1-1 0 0,0 1 1 0 0,-1 0 0 0 0,1 1 0 0 0,0-1-1 0 0,1 0 1 0 0,-1 1 0 0 0,6-4 0 0 0,2-1-9 0 0,21-15-37 0 0,1 2-1 0 0,45-20 1 0 0,-71 37 46 0 0,0 1 0 0 0,0-1 0 0 0,0 1 0 0 0,0 0 0 0 0,1 1 0 0 0,11-2 0 0 0,-2 4 0 0 0,12 9-10 0 0,-27-9-76 0 0,0 2-144 0 0,0 2 52 0 0,0 1 0 0 0,-1 0 1 0 0,1 0-1 0 0,-1 0 1 0 0,1 10-1 0 0,-2-15 50 0 0,0 0-1 0 0,0 0 0 0 0,0 0 1 0 0,0 0-1 0 0,0-1 0 0 0,-1 1 1 0 0,1 0-1 0 0,0 0 0 0 0,0 0 0 0 0,-1 0 1 0 0,1-1-1 0 0,-1 1 0 0 0,1 0 1 0 0,-1 0-1 0 0,1-1 0 0 0,-1 2 1 0 0,-2 1-341 0 0,-5 11-1075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02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37 3679 0 0,'0'0'8562'0'0,"2"2"-8244"0"0,7 6 283 0 0,-4-2-293 0 0,0 0 0 0 0,0-1 0 0 0,1 1 0 0 0,0-1 0 0 0,0-1 0 0 0,1 1 0 0 0,-1-1 0 0 0,1 0 0 0 0,0-1-1 0 0,0 0 1 0 0,9 3 0 0 0,-11-5-206 0 0,-1-1 0 0 0,1 1 0 0 0,0-1 0 0 0,-1-1 0 0 0,1 1 0 0 0,0-1 0 0 0,-1 0 1 0 0,1 0-1 0 0,-1 0 0 0 0,1 0 0 0 0,-1-1 0 0 0,0 0 0 0 0,1 0 0 0 0,-1 0 0 0 0,0 0 0 0 0,0-1 0 0 0,0 0 0 0 0,3-3 0 0 0,-6 5-99 0 0,0 1 0 0 0,-1-1 0 0 0,1 1 0 0 0,-1-1 0 0 0,1 1 0 0 0,-1-1 0 0 0,1 1 0 0 0,-1-1 0 0 0,0 0 0 0 0,1 1 0 0 0,-1-1 0 0 0,0 0 0 0 0,1 1 0 0 0,-1-1 0 0 0,0 0 0 0 0,0-1 0 0 0,1-1-1 0 0,5-12-2 0 0,-2-6-1 0 0,-5 17-4 0 0,0 1-6 0 0,1 0-74 0 0,0 3 80 0 0,0 0 1 0 0,0 0 0 0 0,-1 0-1 0 0,1 0 1 0 0,0 0 0 0 0,0 0-1 0 0,0 0 1 0 0,0 0 0 0 0,-1 0-1 0 0,1 0 1 0 0,0 0 0 0 0,0 0-1 0 0,0 0 1 0 0,0 0 0 0 0,-1-1-1 0 0,1 1 1 0 0,0 0 0 0 0,0 0-1 0 0,0 0 1 0 0,0 0 0 0 0,0 0-1 0 0,-1 0 1 0 0,1-1 0 0 0,0 1-1 0 0,0 0 1 0 0,0 0 0 0 0,0 0-1 0 0,0 0 1 0 0,0-1 0 0 0,0 1-1 0 0,0 0 1 0 0,0-1-7 0 0,-1 1 0 0 0,1-1-1 0 0,0 1 1 0 0,0 0 0 0 0,0-1 0 0 0,-1 1-1 0 0,1 0 1 0 0,0-1 0 0 0,0 1-1 0 0,-1 0 1 0 0,1-1 0 0 0,0 1 0 0 0,-1 0-1 0 0,1 0 1 0 0,0-1 0 0 0,-1 1 0 0 0,1 0-1 0 0,0 0 1 0 0,-1-1 0 0 0,1 1 0 0 0,-1 0-1 0 0,1 0 1 0 0,0 0 0 0 0,-1 0 0 0 0,-7-2-150 0 0,1 0 0 0 0,0 1 0 0 0,-1 0 0 0 0,1 1 0 0 0,-1-1 1 0 0,1 1-1 0 0,-11 2 0 0 0,10 0 25 0 0,-1 0 1 0 0,1 0 0 0 0,0 1-1 0 0,0 0 1 0 0,0 1-1 0 0,1 0 1 0 0,-1 0 0 0 0,-7 6-1 0 0,14-10 129 0 0,0 1 0 0 0,1-1 0 0 0,-1 1 0 0 0,0-1 0 0 0,0 1 0 0 0,1-1 0 0 0,-1 0 0 0 0,0 1 0 0 0,0-1 0 0 0,0 0 0 0 0,0 0 0 0 0,1 0 0 0 0,-1 1 0 0 0,-2-1 0 0 0,1 0 3 0 0,0 0 1 0 0,0 1-1 0 0,-1-1 0 0 0,1 1 1 0 0,0-1-1 0 0,0 1 1 0 0,0 0-1 0 0,0 0 0 0 0,0 0 1 0 0,0 0-1 0 0,1 0 0 0 0,-1 1 1 0 0,-3 2-1 0 0,3-3 4 0 0,-1 1 0 0 0,1-1 0 0 0,0 1 0 0 0,0-1 0 0 0,-1 1 0 0 0,1 0 0 0 0,1 0 0 0 0,-1 0 0 0 0,0 0 0 0 0,0 0 0 0 0,-1 3 0 0 0,-4 4 0 0 0,4-6 0 0 0,-8 5 0 0 0,0-1 0 0 0,2-2 0 0 0,5-4-1 0 0,1 1 0 0 0,-1 0 0 0 0,1 0-1 0 0,0 0 1 0 0,0 1 0 0 0,0-1 0 0 0,0 1 0 0 0,-3 3 0 0 0,-5 5-42 0 0,1 3 32 0 0,5-1 26 0 0,4-12-7 0 0,1-1 0 0 0,0 1 1 0 0,0 0-1 0 0,0 0 0 0 0,0-1 0 0 0,0 1 1 0 0,-1 0-1 0 0,1 0 0 0 0,1 0 0 0 0,-1-1 0 0 0,0 1 1 0 0,0 0-1 0 0,0 0 0 0 0,0-1 0 0 0,0 1 1 0 0,1 0-1 0 0,-1-1 0 0 0,0 1 0 0 0,1 1 1 0 0,0-1 21 0 0,1 5 61 0 0,0-1 1 0 0,1 0 0 0 0,-1 0 0 0 0,1 0 0 0 0,0 0 0 0 0,1 0 0 0 0,-1-1 0 0 0,1 1-1 0 0,5 4 1 0 0,-5-6-18 0 0,0 0 1 0 0,0-1-1 0 0,0 1 0 0 0,1-1 0 0 0,-1 1 1 0 0,1-1-1 0 0,0-1 0 0 0,0 1 0 0 0,0-1 1 0 0,-1 0-1 0 0,1 0 0 0 0,10 1 0 0 0,5-1 336 0 0,38-3 0 0 0,-39 1-259 0 0,40-1-72 0 0,-33 2-2414 0 0,-10 0 999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0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11487 0 0,'0'0'1040'0'0,"-1"0"-802"0"0,-2 0-88 0 0,1 1 0 0 0,0-1 0 0 0,-1 1 0 0 0,1 0 0 0 0,0 0 0 0 0,0 0 1 0 0,-1 0-1 0 0,1 0 0 0 0,-2 2 0 0 0,3-2 6 0 0,-5 10 131 0 0,3-4-218 0 0,1 0-1 0 0,0-1 1 0 0,0 1 0 0 0,1 0 0 0 0,-1 0 0 0 0,1 8 0 0 0,0 47 137 0 0,1-9-133 0 0,-8 54 97 0 0,-1 14 1021 0 0,7 141 0 0 0,4-233-914 0 0,1 0 1 0 0,1-1-1 0 0,2 1 1 0 0,1-1-1 0 0,1 0 1 0 0,13 28 0 0 0,8-2 504 0 0,-15-30-451 0 0,-12-21-258 0 0,1 10 11 0 0,-3-13-83 0 0,0 0-1 0 0,0 0 1 0 0,0 0-1 0 0,0 0 1 0 0,0 0-1 0 0,0 0 1 0 0,0 0-1 0 0,0 0 1 0 0,-1 0-1 0 0,1 0 1 0 0,0 0-1 0 0,0 0 0 0 0,0 0 1 0 0,0 0-1 0 0,0 0 1 0 0,0 0-1 0 0,0 0 1 0 0,0 0-1 0 0,0 0 1 0 0,0 0-1 0 0,0 0 1 0 0,0 0-1 0 0,0 0 1 0 0,0 0-1 0 0,-1 0 1 0 0,1 0-1 0 0,0 0 1 0 0,0 0-1 0 0,0 0 1 0 0,0 0-1 0 0,0 0 1 0 0,0 0-1 0 0,0 0 1 0 0,0 0-1 0 0,0 0 1 0 0,0 0-1 0 0,0 0 1 0 0,0 1-1 0 0,0-1 1 0 0,0 0-1 0 0,0 0 1 0 0,0 0-1 0 0,0 0 0 0 0,0 0 1 0 0,0 0-1 0 0,0 0 1 0 0,0 0-1 0 0,0 0 1 0 0,0 0-1 0 0,0 0 1 0 0,0 0-1 0 0,0 0 1 0 0,0 0-1 0 0,0 1 1 0 0,0-1-1 0 0,0 0 1 0 0,0 0-1 0 0,0 0 1 0 0,0 0-1 0 0,0 0 1 0 0,0 0-1 0 0,0 0 1 0 0,0 0-1 0 0,0 0 1 0 0,0 0-1 0 0,-2 0-5 0 0,0 0 0 0 0,0-1 0 0 0,0 0 1 0 0,-1 1-1 0 0,1-1 0 0 0,0 0 0 0 0,0 0 0 0 0,0 0 0 0 0,1 0 0 0 0,-1-1 0 0 0,0 1 0 0 0,0 0 0 0 0,1-1 0 0 0,-1 1 1 0 0,-1-2-1 0 0,0-1-25 0 0,0 0 0 0 0,0 0-1 0 0,1-1 1 0 0,0 1 0 0 0,-1-1 0 0 0,-1-6 0 0 0,-1-6-489 0 0,0 0 0 0 0,-3-33 0 0 0,4 12-343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0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24 5063 0 0,'-8'-4'8860'0'0,"13"1"-8701"0"0,0 1 0 0 0,1-1-1 0 0,-1 1 1 0 0,1 0 0 0 0,0 0-1 0 0,0 0 1 0 0,-1 1 0 0 0,12-1-1 0 0,-1 2-374 0 0,0 1 0 0 0,-1 0-1 0 0,20 4 1 0 0,-13-1-751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0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213 113 3679 0 0,'0'0'13007'0'0,"1"0"-12682"0"0,10-1-249 0 0,-1 0 0 0 0,0 0 0 0 0,0-1 0 0 0,0 0 0 0 0,0-1 0 0 0,0 0 0 0 0,-1 0-1 0 0,1-1 1 0 0,-1 0 0 0 0,0-1 0 0 0,0 0 0 0 0,-1-1 0 0 0,14-10 0 0 0,-21 15-176 0 0,1-1-57 0 0,0 0 110 0 0,0 0 0 0 0,-1-1 1 0 0,1 1-1 0 0,-1 0 0 0 0,1-1 1 0 0,-1 1-1 0 0,0-1 0 0 0,0 1 1 0 0,0-1-1 0 0,0-2 0 0 0,0 4 16 0 0,-1 0-1 0 0,0 1 0 0 0,1-1 0 0 0,-1 0 1 0 0,0 1-1 0 0,0-1 0 0 0,0 0 1 0 0,0 0-1 0 0,0 1 0 0 0,0-1 1 0 0,0 0-1 0 0,0 0 0 0 0,0 1 0 0 0,0-1 1 0 0,0 0-1 0 0,0 0 0 0 0,0 1 1 0 0,-1-1-1 0 0,1 0 0 0 0,0 1 0 0 0,0-1 1 0 0,-1 0-1 0 0,1 1 0 0 0,-1-1 1 0 0,1 1-1 0 0,-1-2 0 0 0,0 2 5 0 0,0-1 0 0 0,0 1-1 0 0,0-1 1 0 0,0 1-1 0 0,0-1 1 0 0,0 1 0 0 0,0-1-1 0 0,-1 1 1 0 0,1 0-1 0 0,0 0 1 0 0,0 0 0 0 0,0-1-1 0 0,-1 1 1 0 0,-1 1 0 0 0,-2-1-35 0 0,0 1 0 0 0,-1 0 0 0 0,1 0 0 0 0,-1 0 0 0 0,-9 5 0 0 0,-20 12 53 0 0,1 2 0 0 0,1 2 1 0 0,1 1-1 0 0,0 2 0 0 0,-27 28 1 0 0,44-39 131 0 0,-22 27 0 0 0,32-34-88 0 0,-1 0 0 0 0,1 1 0 0 0,1 0 0 0 0,-1-1 0 0 0,1 2-1 0 0,-3 9 1 0 0,6-16-24 0 0,1-1 1 0 0,0 0-1 0 0,-1 1 0 0 0,1-1 0 0 0,0 1 0 0 0,0-1 1 0 0,-1 1-1 0 0,1-1 0 0 0,0 1 0 0 0,1-1 0 0 0,-1 0 0 0 0,0 1 1 0 0,0-1-1 0 0,1 1 0 0 0,-1-1 0 0 0,0 1 0 0 0,1-1 1 0 0,0 0-1 0 0,-1 1 0 0 0,1-1 0 0 0,0 0 0 0 0,0 0 1 0 0,-1 1-1 0 0,1-1 0 0 0,0 0 0 0 0,0 0 0 0 0,0 0 0 0 0,0 0 1 0 0,1 0-1 0 0,-1 0 0 0 0,0-1 0 0 0,0 1 0 0 0,1 0 1 0 0,-1 0-1 0 0,0-1 0 0 0,1 1 0 0 0,-1-1 0 0 0,2 1 1 0 0,5 1 47 0 0,-1 0 0 0 0,1-1 0 0 0,0 1 1 0 0,0-2-1 0 0,13 1 0 0 0,-4-1-92 0 0,0-2 0 0 0,0 0-1 0 0,0 0 1 0 0,0-2 0 0 0,25-8-1 0 0,-10 1-94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0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43 6911 0 0,'0'-8'715'0'0,"0"-2"-1270"0"0,-4-14 11185 0 0,3 24-10234 0 0,-3 0-382 0 0,0-1 0 0 0,0 1 0 0 0,0 1 1 0 0,0-1-1 0 0,0 0 0 0 0,0 1 1 0 0,0 0-1 0 0,1 0 0 0 0,-1 0 1 0 0,0 0-1 0 0,1 1 0 0 0,-1-1 0 0 0,1 1 1 0 0,-1 0-1 0 0,1 0 0 0 0,0 0 1 0 0,-1 1-1 0 0,-4 4 0 0 0,-6 6-31 0 0,1 0 0 0 0,-19 26 0 0 0,20-24 30 0 0,6-8-22 0 0,0 0 1 0 0,0 1-1 0 0,1 0 0 0 0,1 0 1 0 0,-1 0-1 0 0,1 0 0 0 0,1 0 1 0 0,-1 1-1 0 0,1 0 0 0 0,1 0 1 0 0,0 0-1 0 0,0 0 0 0 0,1 0 1 0 0,0 0-1 0 0,0 12 0 0 0,3-8 9 0 0,4 1 0 0 0,-1-7 2 0 0,0 0 0 0 0,0 0 1 0 0,1 0-1 0 0,12 11 0 0 0,-14-14 26 0 0,1 0 1 0 0,-1 0-1 0 0,1 0 0 0 0,10 5 0 0 0,-9-6-9 0 0,-4-2-67 0 0,0 0 3 0 0,0-1 1 0 0,0 1-1 0 0,0-1 0 0 0,0 0 1 0 0,0 0-1 0 0,0 0 0 0 0,0 0 1 0 0,0 0-1 0 0,2-1 0 0 0,6-3-904 0 0,1-2-298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0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11519 0 0,'0'0'3222'0'0,"-1"2"-2130"0"0,-4 146 1154 0 0,5-76-1974 0 0,-11 146 291 0 0,0 69-363 0 0,11-270-137 0 0,0 0 1 0 0,1-1 0 0 0,1 1-1 0 0,0-1 1 0 0,6 20-1 0 0,-5-31-31 0 0,-3 1-51 0 0,0 8-1016 0 0,-1-12-180 0 0,-2 6-52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0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9671 0 0,'-10'0'9407'0'0,"32"7"-8174"0"0,36-10-29 0 0,101-18 0 0 0,8-2-896 0 0,-147 22-302 0 0,-6-1-17 0 0,0 2-1 0 0,0-1 0 0 0,17 3 0 0 0,-29-2-268 0 0,0 2-439 0 0,-1-1 0 0 0,1 0 0 0 0,-1 1 0 0 0,0-1-1 0 0,0 1 1 0 0,0-1 0 0 0,1 1 0 0 0,0 2 0 0 0</inkml:trace>
  <inkml:trace contextRef="#ctx0" brushRef="#br0" timeOffset="1">740 189 6911 0 0,'-1'2'9179'0'0,"-20"36"-4426"0"0,-5 24-3723 0 0,24-57-890 0 0,-1 2-131 0 0,1 0 0 0 0,0 1 1 0 0,0-1-1 0 0,0 1 1 0 0,1 0-1 0 0,1-1 1 0 0,-1 1-1 0 0,1 0 0 0 0,0-1 1 0 0,1 1-1 0 0,0 0 1 0 0,3 14-1 0 0,-3-20-19 0 0,-1 0-1 0 0,1 0 1 0 0,-1 0 0 0 0,1 0-1 0 0,-1 0 1 0 0,1 0 0 0 0,0 0-1 0 0,0 0 1 0 0,0-1 0 0 0,0 1-1 0 0,1 0 1 0 0,-1-1 0 0 0,3 4-1 0 0,0-2-142 0 0,-3-2-331 0 0,7 7 44 0 0,6-9-11738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2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70 8751 0 0,'0'0'794'0'0,"0"2"-652"0"0,0 11-212 0 0,5 5 4980 0 0,-4-17-4486 0 0,-1 0 1 0 0,1 0 0 0 0,0 1-1 0 0,0-1 1 0 0,0 0-1 0 0,0 0 1 0 0,0 0-1 0 0,0 0 1 0 0,0-1 0 0 0,0 1-1 0 0,2 1 1 0 0,11 3-168 0 0,-7-4 26 0 0,0 0-1 0 0,0-1 1 0 0,0 0 0 0 0,0 0-1 0 0,-1-1 1 0 0,11-2-1 0 0,41-12 598 0 0,-38 9-675 0 0,135-41 204 0 0,-144 43-485 0 0,-1-1 1 0 0,0 1-1 0 0,17-12 0 0 0,-27 16 60 0 0,0 0 0 0 0,0-1 0 0 0,1 1 0 0 0,-1 0 0 0 0,0 0-1 0 0,0 0 1 0 0,0 0 0 0 0,1 0 0 0 0,-1-1 0 0 0,0 1-1 0 0,0 0 1 0 0,0 0 0 0 0,0 0 0 0 0,0 0 0 0 0,1-1 0 0 0,-1 1-1 0 0,0 0 1 0 0,0 0 0 0 0,0-1 0 0 0,0 1 0 0 0,0 0-1 0 0,0 0 1 0 0,0-1 0 0 0,0 1 0 0 0,0 0 0 0 0,0 0 0 0 0,0 0-1 0 0,0-1 1 0 0,0 1 0 0 0,0 0 0 0 0,0 0 0 0 0,0-1-1 0 0,0 1 1 0 0,0 0 0 0 0,0 0 0 0 0,0-1 0 0 0,0 1 0 0 0,0 0-1 0 0,-1 0 1 0 0,1 0 0 0 0,0-1 0 0 0,0 1 0 0 0,0 0-1 0 0,0 0 1 0 0,-1-1 0 0 0,-6-4-337 0 0,2 3 199 0 0,1 1-1 0 0,0 0 1 0 0,-1 0 0 0 0,1 0-1 0 0,-1 1 1 0 0,1-1 0 0 0,-1 1-1 0 0,1 0 1 0 0,-1 0-1 0 0,-6 2 1 0 0,-1 0-327 0 0,0 1 1 0 0,-20 6-1 0 0,6 1 279 0 0,1 2-1 0 0,0 0 1 0 0,1 2-1 0 0,-23 16 1 0 0,-88 75 581 0 0,108-83-235 0 0,-62 53 305 0 0,70-57-286 0 0,0 1-1 0 0,-21 29 1 0 0,35-42-126 0 0,1 0 0 0 0,0 1 0 0 0,1-1 0 0 0,-6 12 0 0 0,9-17-27 0 0,-1 0-1 0 0,1 0 1 0 0,-1 0 0 0 0,1 1 0 0 0,0-1 0 0 0,-1 0-1 0 0,1 0 1 0 0,0 0 0 0 0,0 0 0 0 0,0 1 0 0 0,0-1 0 0 0,0 0-1 0 0,0 0 1 0 0,0 1 0 0 0,0-1 0 0 0,1 0 0 0 0,-1 0 0 0 0,0 0-1 0 0,1 0 1 0 0,-1 1 0 0 0,1-1 0 0 0,-1 0 0 0 0,1 0-1 0 0,0 0 1 0 0,-1 0 0 0 0,1 0 0 0 0,0 0 0 0 0,0 0 0 0 0,0-1-1 0 0,0 1 1 0 0,-1 0 0 0 0,1 0 0 0 0,0-1 0 0 0,1 1 0 0 0,-1 0-1 0 0,1 0 1 0 0,2 0-11 0 0,1 1 0 0 0,-1-1 0 0 0,1 0 0 0 0,-1-1 0 0 0,1 1 0 0 0,-1-1 0 0 0,1 0 1 0 0,0 0-1 0 0,-1 0 0 0 0,1 0 0 0 0,5-2 0 0 0,8-2-475 0 0,25-9 0 0 0,-42 13 451 0 0,44-17-683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0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0,'0'0'13160'0'0,"8"14"-13248"0"0,-2-4-64 0 0,0 2-8 0 0,0 1-6256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0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9671 0 0,'0'0'875'0'0,"-1"0"-559"0"0,-3 0 15 0 0,0 0-1 0 0,0 0 1 0 0,1 0-1 0 0,-1 1 0 0 0,0-1 1 0 0,0 1-1 0 0,1 0 1 0 0,-1 0-1 0 0,0 1 1 0 0,1-1-1 0 0,0 1 1 0 0,-5 2-1 0 0,-8 5 150 0 0,-17 13-1 0 0,21-13 78 0 0,1 1 0 0 0,0 1 1 0 0,0 0-1 0 0,-17 23 0 0 0,26-31-462 0 0,0 1 1 0 0,-1 0-1 0 0,1 0 0 0 0,1 0 0 0 0,-1 0 1 0 0,1 0-1 0 0,-1 0 0 0 0,1 1 0 0 0,0-1 0 0 0,1 0 1 0 0,-1 0-1 0 0,1 1 0 0 0,0 5 0 0 0,0-8-53 0 0,0 1-1 0 0,1 0 0 0 0,-1 0 0 0 0,1-1 0 0 0,0 1 0 0 0,-1 0 1 0 0,1-1-1 0 0,0 1 0 0 0,1-1 0 0 0,-1 1 0 0 0,0-1 0 0 0,1 1 1 0 0,0-1-1 0 0,-1 0 0 0 0,1 0 0 0 0,0 0 0 0 0,0 0 0 0 0,0 0 1 0 0,0 0-1 0 0,0 0 0 0 0,1-1 0 0 0,-1 1 0 0 0,3 0 1 0 0,-1 0 22 0 0,-1 0 1 0 0,1-1-1 0 0,0 1 1 0 0,-1-1-1 0 0,1 0 1 0 0,0 0 0 0 0,0 0-1 0 0,0-1 1 0 0,0 0-1 0 0,8 0 1 0 0,-10 0-27 0 0,1 0 0 0 0,0-1-1 0 0,-1 0 1 0 0,1 0 0 0 0,-1 1 0 0 0,1-1 0 0 0,-1-1 0 0 0,0 1-1 0 0,1 0 1 0 0,-1-1 0 0 0,0 1 0 0 0,0-1 0 0 0,0 0 0 0 0,0 1-1 0 0,0-1 1 0 0,0 0 0 0 0,-1 0 0 0 0,3-3 0 0 0,-2 1-24 0 0,0 1-1 0 0,0-1 1 0 0,-1 1 0 0 0,1-1 0 0 0,-1 0 0 0 0,0 1 0 0 0,0-1-1 0 0,0 0 1 0 0,0 0 0 0 0,-1 0 0 0 0,0-7 0 0 0,0-5 83 0 0,-6-26-1 0 0,2 16-62 0 0,4 23-39 0 0,-6-65-1248 0 0,6 66 545 0 0,0-1-429 0 0,0-2-2042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0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7367 0 0,'0'0'14314'0'0,"1"-2"-14116"0"0,19-31-22 0 0,1 1 0 0 0,30-36 0 0 0,-48 63-171 0 0,5-5-31 0 0,1 0 0 0 0,-1 0-1 0 0,2 1 1 0 0,-1 0 0 0 0,16-11 0 0 0,-16 16 26 0 0,-2 7 0 0 0,2 8 0 0 0,0 2 0 0 0,-3-3 0 0 0,0 0 0 0 0,-1 0 0 0 0,0 0 0 0 0,-1 1 0 0 0,4 12 0 0 0,-6-14 0 0 0,1 0 0 0 0,0 0 0 0 0,1-1 0 0 0,0 1 0 0 0,0-1 0 0 0,1 0 0 0 0,0 0 0 0 0,12 14 0 0 0,-10-16-4 0 0,2 1-1 0 0,-1-2 0 0 0,1 1 1 0 0,0-1-1 0 0,0 0 0 0 0,13 4 1 0 0,19 12-524 0 0,-39-20 232 0 0,9 8-1444 0 0,-2-2 727 0 0,-8-6-10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0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2303 0 0,'8'-5'13928'0'0,"-4"10"-13756"0"0,-2-3-1760 0 0,18 26 3236 0 0,29 52 0 0 0,-42-68-1150 0 0,-5-9-445 0 0,0 0 0 0 0,-1 0 0 0 0,0-1 0 0 0,1 1-1 0 0,-1 0 1 0 0,0 0 0 0 0,0 0 0 0 0,-1 0 0 0 0,1 1-1 0 0,-1-1 1 0 0,0 0 0 0 0,1 0 0 0 0,-2 4 0 0 0,1-7-48 0 0,0 1 1 0 0,-1 0 0 0 0,1-1 0 0 0,0 1 0 0 0,-1-1 0 0 0,1 1 0 0 0,-1-1 0 0 0,1 1 0 0 0,-1-1 0 0 0,1 0 0 0 0,-1 1 0 0 0,1-1 0 0 0,-1 0-1 0 0,0 1 1 0 0,1-1 0 0 0,-1 0 0 0 0,1 1 0 0 0,-1-1 0 0 0,0 0 0 0 0,0 0 0 0 0,0 0 4 0 0,0 1-3 0 0,-1 0-1 0 0,0-1 0 0 0,1 0 0 0 0,-1 1 1 0 0,1-1-1 0 0,-1 0 0 0 0,0 0 1 0 0,1 0-1 0 0,-1 0 0 0 0,0 0 1 0 0,0 0-1 0 0,1 0 0 0 0,-1 0 1 0 0,0-1-1 0 0,1 1 0 0 0,-1-1 1 0 0,1 1-1 0 0,-4-2 0 0 0,3 0 1 0 0,-1 0 0 0 0,1 0 0 0 0,-1 0 0 0 0,1 0 0 0 0,0 0 0 0 0,-1-1 0 0 0,1 1 0 0 0,0-1 0 0 0,-2-3 0 0 0,0-2 4 0 0,0 0 0 0 0,0 0 1 0 0,1-1-1 0 0,0 1 0 0 0,1 0 0 0 0,-3-13 0 0 0,4 6-11 0 0,0-1 0 0 0,1 0 0 0 0,0 0 0 0 0,6-29 0 0 0,-5 39-1 0 0,1 0-1 0 0,-1 0 0 0 0,1 0 1 0 0,1 1-1 0 0,-1-1 0 0 0,1 0 1 0 0,5-7-1 0 0,28-34-59 0 0,-17 24 53 0 0,-9 11 4 0 0,1 0 1 0 0,0 1 0 0 0,18-15-1 0 0,-24 22 78 0 0,0 0-1 0 0,1 0 1 0 0,-1 1-1 0 0,1-1 1 0 0,0 1-1 0 0,0 0 0 0 0,1 1 1 0 0,-1 0-1 0 0,0 0 1 0 0,12-2-1 0 0,-1 4 44 0 0,-12 2-54 0 0,-3 0-51 0 0,5 2-411 0 0,-1 1 0 0 0,0-1 0 0 0,1 1 0 0 0,-2 1-1 0 0,1-1 1 0 0,0 1 0 0 0,-1 0 0 0 0,0 0 0 0 0,4 8 0 0 0,20 21-3366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0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164 171 2303 0 0,'0'0'102'0'0,"1"-1"387"0"0,6-8 2973 0 0,-1 1-1 0 0,13-11 1 0 0,-14 15-3125 0 0,0 0 0 0 0,0 1 0 0 0,0-1 0 0 0,0 1 0 0 0,10-4 0 0 0,-13 6-143 0 0,0 0-2 0 0,2-1-104 0 0,2 1 69 0 0,27 0 78 0 0,-31 2-228 0 0,0-1 0 0 0,1 0 0 0 0,-1 0 1 0 0,0 0-1 0 0,0-1 0 0 0,1 1 0 0 0,-1-1 0 0 0,0 1 0 0 0,3-2 0 0 0,0 0 30 0 0,-2 1 59 0 0,0 0-1 0 0,0 0 1 0 0,0-1-1 0 0,0 0 1 0 0,0 1-1 0 0,-1-1 1 0 0,1 0-1 0 0,-1 0 0 0 0,1-1 1 0 0,-1 1-1 0 0,4-5 1 0 0,0 1 10 0 0,-5 3 1 0 0,0 1-121 0 0,-1-1 0 0 0,1 1 1 0 0,-1 0-1 0 0,0-1 0 0 0,0 1 0 0 0,0-1 0 0 0,0 1 1 0 0,0 0-1 0 0,0-1 0 0 0,-1 1 0 0 0,1-1 0 0 0,-1 1 1 0 0,1 0-1 0 0,-1 0 0 0 0,0-1 0 0 0,0 1 0 0 0,0 0 1 0 0,0 0-1 0 0,-3-4 0 0 0,3 5-46 0 0,-1 0-1 0 0,1 0 1 0 0,-1 0-1 0 0,1 0 1 0 0,-1 0-1 0 0,1 0 1 0 0,-1 0 0 0 0,1 0-1 0 0,-1 1 1 0 0,0-1-1 0 0,1 0 1 0 0,-1 1-1 0 0,0 0 1 0 0,1-1 0 0 0,-1 1-1 0 0,0 0 1 0 0,0 0-1 0 0,0 0 1 0 0,1 0-1 0 0,-1 0 1 0 0,-3 1 0 0 0,-7 2-50 0 0,-1 2 0 0 0,1-1 0 0 0,-1 2 0 0 0,1-1 0 0 0,-18 14 0 0 0,7-6 44 0 0,2-1 105 0 0,0 1-1 0 0,1 1 0 0 0,1 0 0 0 0,-22 22 1 0 0,34-29-19 0 0,0 0 1 0 0,1 0 0 0 0,-1 1 0 0 0,2-1 0 0 0,-1 1-1 0 0,1 1 1 0 0,0-1 0 0 0,1 1 0 0 0,0 0 0 0 0,0 0-1 0 0,1 0 1 0 0,1 1 0 0 0,-3 12 0 0 0,4-19 19 0 0,1-1-1 0 0,-1 1 1 0 0,1 0-1 0 0,0 0 1 0 0,0-1 0 0 0,0 1-1 0 0,1 0 1 0 0,-1-1 0 0 0,1 1-1 0 0,-1-1 1 0 0,1 1 0 0 0,0 0-1 0 0,0-1 1 0 0,0 0 0 0 0,0 1-1 0 0,0-1 1 0 0,1 1-1 0 0,-1-1 1 0 0,1 0 0 0 0,0 0-1 0 0,-1 0 1 0 0,1 0 0 0 0,0 0-1 0 0,0 0 1 0 0,0-1 0 0 0,1 1-1 0 0,-1-1 1 0 0,0 1-1 0 0,0-1 1 0 0,1 0 0 0 0,-1 0-1 0 0,1 0 1 0 0,-1 0 0 0 0,1 0-1 0 0,0-1 1 0 0,4 2 0 0 0,14 0 247 0 0,-1-1 1 0 0,1-1 0 0 0,-1 0 0 0 0,40-7-1 0 0,32-1-6021 0 0,-78 8 160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13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212 177 3223 0 0,'11'-5'2470'0'0,"-3"0"4018"0"0,4 3-4998 0 0,4 2-1098 0 0,-14 0-288 0 0,0-1 0 0 0,5-2 70 0 0,-6 3-123 0 0,0 0-1 0 0,0 0 1 0 0,-1 0-1 0 0,1 0 1 0 0,0 0-1 0 0,0 0 1 0 0,-1-1-1 0 0,1 1 1 0 0,0 0-1 0 0,0-1 1 0 0,-1 1-1 0 0,1 0 1 0 0,0-1-1 0 0,-1 1 1 0 0,1-1-1 0 0,-1 1 1 0 0,1-1-1 0 0,0 1 1 0 0,-1-1-1 0 0,1 1 1 0 0,-1-1-1 0 0,1 0 1 0 0,-1 1-1 0 0,0-1 1 0 0,1 0-1 0 0,-1 1 1 0 0,0-1-1 0 0,1 0 1 0 0,-1 0-1 0 0,0 1 1 0 0,0-1-1 0 0,0 0 1 0 0,1 0-1 0 0,-1 1 1 0 0,0-1-1 0 0,0-2 1 0 0,-2-4 3 0 0,1-1 1 0 0,1 0-1 0 0,0 1 0 0 0,0-1 1 0 0,2-11-1 0 0,0-28 3 0 0,-1 46-31 0 0,-1-1 1 0 0,0 1 0 0 0,0 0-1 0 0,0 0 1 0 0,0 0 0 0 0,0-1 0 0 0,-1 1-1 0 0,1 0 1 0 0,0 0 0 0 0,0-1-1 0 0,-1 1 1 0 0,1 0 0 0 0,-1 0-1 0 0,1 0 1 0 0,-1 0 0 0 0,1 0 0 0 0,-1 0-1 0 0,0 0 1 0 0,0 0 0 0 0,1 0-1 0 0,-1 0 1 0 0,0 0 0 0 0,0 0-1 0 0,0 1 1 0 0,0-1 0 0 0,0 0 0 0 0,0 1-1 0 0,0-1 1 0 0,0 0 0 0 0,0 1-1 0 0,-1-1 1 0 0,1 1 0 0 0,0 0 0 0 0,-2-1-1 0 0,1 0-26 0 0,0 1 0 0 0,0-1 0 0 0,0 1 0 0 0,0-1 0 0 0,0 1 0 0 0,0 0 0 0 0,0-1 0 0 0,0 1 0 0 0,0 0 0 0 0,0 0 0 0 0,0 1 0 0 0,0-1 0 0 0,1 0 0 0 0,-4 1 0 0 0,-2 1 0 0 0,-8 1 4 0 0,1 2-1 0 0,-15 5 1 0 0,-90 78 49 0 0,114-85-53 0 0,-16 14 0 0 0,7-4 30 0 0,11-8-10 0 0,1 3 130 0 0,-2 1-20 0 0,3-7 4 0 0,1 1 5 0 0,0 5 28 0 0,-1 0 1 0 0,2 0-1 0 0,-1 0 1 0 0,3 11-1 0 0,5 7 56 0 0,-7-23-118 0 0,6 8 103 0 0,1 3-17 0 0,-7-12-110 0 0,1 0-1 0 0,26 9 155 0 0,-25-10-160 0 0,0-1 15 0 0,5-2-53 0 0,0 0 0 0 0,0-1 1 0 0,0 0-1 0 0,0 0 0 0 0,0-1 0 0 0,-1 0 0 0 0,1 0 0 0 0,-1-1 0 0 0,0 1 1 0 0,0-2-1 0 0,-1 1 0 0 0,1-1 0 0 0,-1 0 0 0 0,-1 0 0 0 0,1-1 0 0 0,-1 0 1 0 0,0 0-1 0 0,0 0 0 0 0,-1 0 0 0 0,4-9 0 0 0,-2-4 137 0 0,-6 22-205 0 0,3 34 6 0 0,-2 0 1 0 0,-1-1-1 0 0,-7 48 1 0 0,3-42 26 0 0,2-1 1 0 0,4 63-1 0 0,2-74-2 0 0,1-1 0 0 0,2 1 0 0 0,0-1 0 0 0,15 33 0 0 0,56 106 0 0 0,-70-151 0 0 0,0-1 0 0 0,-1 2 0 0 0,0-1 0 0 0,-2 1 0 0 0,0 0 0 0 0,-1 0 0 0 0,3 20 0 0 0,-7-13 0 0 0,-2-18 0 0 0,-1-1 0 0 0,1 0 20 0 0,-1 1 0 0 0,0 0-1 0 0,0-1 1 0 0,-1 0 0 0 0,1 0-1 0 0,-1 0 1 0 0,0 0 0 0 0,-1-1-1 0 0,1 1 1 0 0,-6 3 0 0 0,-7 5 405 0 0,-30 17 0 0 0,-35 22 508 0 0,81-52-924 0 0,0 1 1 0 0,1-1-1 0 0,-1 0 0 0 0,0 0 0 0 0,1 0 0 0 0,-1 1 1 0 0,0-1-1 0 0,1 0 0 0 0,-1 0 0 0 0,0 0 0 0 0,1 0 1 0 0,-1 0-1 0 0,0 0 0 0 0,1-1 0 0 0,-1 1 1 0 0,0 0-1 0 0,1 0 0 0 0,-1 0 0 0 0,0-1 0 0 0,1 1 1 0 0,-1 0-1 0 0,1 0 0 0 0,-1-1 0 0 0,0 1 0 0 0,1-1 1 0 0,-1 1-1 0 0,1 0 0 0 0,-1-1 0 0 0,1 1 1 0 0,0-1-1 0 0,-1 1 0 0 0,1-1 0 0 0,-1 0 0 0 0,1 1 1 0 0,0-1-1 0 0,-1-1 0 0 0,-9-22 149 0 0,8 14-103 0 0,1-1 0 0 0,0 1 0 0 0,0-1 1 0 0,1 1-1 0 0,1-14 0 0 0,10-52 255 0 0,-10 68-306 0 0,54-235-5273 0 0,-51 232-1822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1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1839 0 0,'0'0'17770'0'0,"-1"4"-17485"0"0,-35 91 1098 0 0,32-82-1311 0 0,2 3 13 0 0,6-1-26 0 0,4-2-49 0 0,8 3-313 0 0,-12-14 77 0 0,-1 0-38 0 0,-1-1-668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1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5527 0 0,'0'0'488'0'0,"6"-8"-392"0"0,0 0-96 0 0,0-2 0 0 0,0-1 976 0 0,2-1 176 0 0,-2 2 32 0 0,0 2 688 0 0,-8 22-1872 0 0,0 2-4544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1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37 113 5983 0 0,'0'0'464'0'0,"1"-1"-305"0"0,9-12 1575 0 0,0 0 0 0 0,1 1 0 0 0,1 1 0 0 0,18-16 2867 0 0,-38 30-4017 0 0,0 2-486 0 0,1 0-1 0 0,-1 0 1 0 0,1 1-1 0 0,0 0 1 0 0,0 0-1 0 0,1 0 1 0 0,0 1-1 0 0,0 0 1 0 0,1 0-1 0 0,-1 1 1 0 0,1 0-1 0 0,1-1 1 0 0,0 2-1 0 0,0-1 1 0 0,-3 12-1 0 0,6-18-93 0 0,0 1 0 0 0,0-1 0 0 0,0 1 0 0 0,1-1 0 0 0,-1 1 0 0 0,1 0-1 0 0,0-1 1 0 0,-1 1 0 0 0,1 0 0 0 0,1 0 0 0 0,-1-1 0 0 0,0 1 0 0 0,1 0 0 0 0,-1-1 0 0 0,1 1 0 0 0,0-1-1 0 0,0 1 1 0 0,1 3 0 0 0,-1-5 2 0 0,2 3 69 0 0,-1-3-53 0 0,0 1 0 0 0,1 0 1 0 0,-1-1-1 0 0,1 1 0 0 0,-1-1 1 0 0,1 0-1 0 0,-1 0 0 0 0,1 0 1 0 0,0 0-1 0 0,0 0 0 0 0,0-1 1 0 0,-1 1-1 0 0,1-1 0 0 0,0 0 0 0 0,0 0 1 0 0,0 0-1 0 0,3 0 0 0 0,0-1 55 0 0,-1 0 0 0 0,1-1-1 0 0,-1 0 1 0 0,0 0 0 0 0,10-5-1 0 0,-10 5-2 0 0,5-3 67 0 0,-1-1-1 0 0,1 1 1 0 0,11-11-1 0 0,-19 15-134 0 0,-1-1-1 0 0,0 1 1 0 0,0 0-1 0 0,0 0 1 0 0,0-1-1 0 0,-1 1 1 0 0,1-1-1 0 0,0 1 1 0 0,0-1-1 0 0,-1 1 1 0 0,1-1-1 0 0,-1 0 1 0 0,1 1-1 0 0,-1-3 1 0 0,1-22 35 0 0,-4 3-401 0 0,2 14 132 0 0,0 0-1 0 0,0 0 1 0 0,1 0-1 0 0,0 0 1 0 0,3-14 0 0 0,-2-9-707 0 0,-1 31 615 0 0,-1-7-736 0 0,1 16-2295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1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11 161 6911 0 0,'0'0'3995'0'0,"-7"10"277"0"0,4 4-2678 0 0,11-23 280 0 0,13-24-713 0 0,-15 23-1068 0 0,1 1-1 0 0,-1-1 0 0 0,1 1 0 0 0,1 1 1 0 0,0-1-1 0 0,17-13 0 0 0,-8 10 28 0 0,0 0-1 0 0,36-18 0 0 0,-45 27-30 0 0,8-6 265 0 0,-12 11-260 0 0,0-2-82 0 0,9 9 75 0 0,-7-4-87 0 0,0 2 0 0 0,-1-1 0 0 0,0 1 0 0 0,0-1 0 0 0,0 1 0 0 0,-1 1 0 0 0,5 11 0 0 0,13 43 0 0 0,-10-43 0 0 0,-9-15-9 0 0,0 0-1 0 0,-1 0 0 0 0,2 0 1 0 0,-1-1-1 0 0,0 0 0 0 0,1 1 1 0 0,-1-1-1 0 0,1-1 0 0 0,0 1 1 0 0,0 0-1 0 0,5 1 0 0 0,0 2-179 0 0,2-2-4314 0 0,-8-4 3026 0 0,11 1-5046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2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 10135 0 0,'-2'0'778'0'0,"-5"0"-610"0"0,0 1 0 0 0,0 0 0 0 0,1 0 0 0 0,-1 1 0 0 0,0 0 0 0 0,1 0 0 0 0,-7 3 0 0 0,-47 25 3427 0 0,31-14-2142 0 0,-8 3-401 0 0,0 1 1 0 0,-58 44 0 0 0,93-63-1032 0 0,1 1 1 0 0,-1-1-1 0 0,1 0 0 0 0,-1 1 0 0 0,1-1 1 0 0,0 1-1 0 0,0-1 0 0 0,-1 1 0 0 0,1 0 1 0 0,0-1-1 0 0,0 1 0 0 0,1 0 0 0 0,-1 0 1 0 0,0 0-1 0 0,1 0 0 0 0,-1 0 0 0 0,1 0 1 0 0,-1 0-1 0 0,1 0 0 0 0,0 0 0 0 0,0 0 1 0 0,0 0-1 0 0,0 0 0 0 0,0 0 0 0 0,0 0 1 0 0,1 0-1 0 0,0 3 0 0 0,0-2-58 0 0,0-1 1 0 0,1 1-1 0 0,-1-1 0 0 0,1 1 0 0 0,0-1 1 0 0,-1 0-1 0 0,1 0 0 0 0,0 0 0 0 0,0 0 1 0 0,0 0-1 0 0,1 0 0 0 0,-1 0 0 0 0,0-1 1 0 0,1 1-1 0 0,-1-1 0 0 0,1 0 0 0 0,-1 1 1 0 0,1-1-1 0 0,3 1 0 0 0,54 13-868 0 0,-29-8 711 0 0,35 13 1 0 0,-58-17 185 0 0,1 1 0 0 0,-1 0 0 0 0,0 0 0 0 0,0 1 0 0 0,0 0 0 0 0,0 0 0 0 0,-1 1 0 0 0,10 10 0 0 0,-14-13 34 0 0,0 1 0 0 0,0 0-1 0 0,-1 0 1 0 0,1 0 0 0 0,-1 1 0 0 0,0-1 0 0 0,-1 0-1 0 0,1 1 1 0 0,-1-1 0 0 0,1 1 0 0 0,-1-1-1 0 0,-1 1 1 0 0,1 0 0 0 0,-1 0 0 0 0,0-1-1 0 0,0 1 1 0 0,0 0 0 0 0,0-1 0 0 0,-1 1-1 0 0,0 0 1 0 0,-2 7 0 0 0,1-6 103 0 0,0 1 1 0 0,-1-1-1 0 0,0 1 0 0 0,0-1 0 0 0,0 0 0 0 0,-1 0 1 0 0,0 0-1 0 0,0 0 0 0 0,0-1 0 0 0,-1 0 1 0 0,1 0-1 0 0,-1 0 0 0 0,-1 0 0 0 0,-5 3 1 0 0,-1 0 123 0 0,-1-2 0 0 0,0 0 0 0 0,0 0 0 0 0,0-1 0 0 0,-25 5 0 0 0,-71 8 253 0 0,98-16-484 0 0,1-1-55 0 0,-8 3-217 0 0,-1-2 0 0 0,0 0 0 0 0,0-2 0 0 0,1 0 0 0 0,-35-4 0 0 0,33-1-625 0 0</inkml:trace>
  <inkml:trace contextRef="#ctx0" brushRef="#br0" timeOffset="1">872 15 16583 0 0,'0'0'1506'0'0,"1"2"-1241"0"0,0 2-133 0 0,0 1 0 0 0,-1-1 1 0 0,1 0-1 0 0,-1 0 0 0 0,1 0 1 0 0,-1 1-1 0 0,0-1 0 0 0,-1 0 0 0 0,1 0 1 0 0,-1 0-1 0 0,0 1 0 0 0,0-1 1 0 0,0 0-1 0 0,-1 0 0 0 0,-2 6 0 0 0,-5 7 892 0 0,0 0 0 0 0,-14 19 0 0 0,11-18-908 0 0,-80 108 621 0 0,43-61-469 0 0,36-48-802 0 0,-3 4 1245 0 0,-23 40 1 0 0,36-54-1140 0 0,-1 1 0 0 0,1 0 0 0 0,-4 13 0 0 0,6-16-561 0 0,0 0 0 0 0,0 0 1 0 0,1 0-1 0 0,0 0 0 0 0,-1 0 1 0 0,2 10-1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1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2 919 5063 0 0,'0'0'232'0'0,"-1"-3"-13"0"0,1-3 272 0 0,0-1-1 0 0,0 1 1 0 0,0-1 0 0 0,1 1-1 0 0,0-1 1 0 0,0 1-1 0 0,1-1 1 0 0,-1 1 0 0 0,2-1-1 0 0,2-7 1 0 0,7-10 3180 0 0,17-28 1 0 0,-16 30-4071 0 0,32-50 1887 0 0,3 1-1 0 0,69-79 1 0 0,-58 84-1194 0 0,3 2 0 0 0,2 3 1 0 0,115-83-1 0 0,-154 125-294 0 0,-6 5-204 0 0,41-23 0 0 0,-44 29 4 0 0,4-2-481 0 0,27-10 1 0 0,-45 19 417 0 0,3 0 379 0 0,0 1-1815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1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3223 0 0,'0'0'11679'0'0,"4"-9"-11134"0"0,4-5-66 0 0,-7 13-174 0 0,0 1-227 0 0,0 0 0 0 0,0 0 0 0 0,0 0 0 0 0,0-1 1 0 0,0 1-1 0 0,0 0 0 0 0,-1 0 0 0 0,1-1 0 0 0,0 1 1 0 0,0-1-1 0 0,0 1 0 0 0,0-1 0 0 0,0 1 1 0 0,-1-1-1 0 0,2 0 0 0 0,-1 0 254 0 0,1-3-169 0 0,7-7 1006 0 0,-8 10-532 0 0,4-10-101 0 0,10-22-24 0 0,-15 32-282 0 0,1 0-156 0 0,-1 1-75 0 0,1-1 0 0 0,-1 1 1 0 0,0 0-1 0 0,1 0 0 0 0,-1 0 0 0 0,0-1 0 0 0,1 1 0 0 0,-1 0 1 0 0,0 0-1 0 0,1 0 0 0 0,-1 0 0 0 0,0 0 0 0 0,1 0 0 0 0,-1 0 0 0 0,0 0 1 0 0,1 0-1 0 0,-1 0 0 0 0,0 0 0 0 0,1 0 0 0 0,-1 0 0 0 0,1 0 0 0 0,-1 0 1 0 0,0 0-1 0 0,1 0 0 0 0,-1 0 0 0 0,0 0 0 0 0,1 0 0 0 0,-1 1 0 0 0,0-1 1 0 0,1 0-1 0 0,-1 0 0 0 0,0 0 0 0 0,0 1 0 0 0,1-1 0 0 0,-1 0 1 0 0,0 0-1 0 0,0 1 0 0 0,1-1 0 0 0,-1 0 0 0 0,0 1 0 0 0,0-1 0 0 0,0 0 1 0 0,1 1-1 0 0,-1-1 0 0 0,0 0 0 0 0,0 1 0 0 0,0-1 0 0 0,0 1 0 0 0,0-1-1 0 0,2 4-4 0 0,0 0 1 0 0,0 0-1 0 0,0 0 0 0 0,-1 0 0 0 0,0 1 1 0 0,0-1-1 0 0,0 0 0 0 0,0 1 0 0 0,-1-1 1 0 0,1 7-1 0 0,-2 6-8 0 0,-3 24 0 0 0,1-14 21 0 0,-4 29-61 0 0,-20 77 0 0 0,24-120-4 0 0,2-10-131 0 0,0 2 234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19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0 425 5983 0 0,'0'0'859'0'0,"1"-2"382"0"0,13-24 2668 0 0,-10 18-3491 0 0,0 0 0 0 0,0 0 1 0 0,1 0-1 0 0,0 1 1 0 0,10-11-1 0 0,39-31 477 0 0,60-42 0 0 0,-35 28-85 0 0,12-7 218 0 0,-70 56-616 0 0,0 1 1 0 0,36-17-1 0 0,-53 28-346 0 0,0 1-1 0 0,1-1 1 0 0,-1 1-1 0 0,1 0 1 0 0,-1 0-1 0 0,1 0 1 0 0,-1 1-1 0 0,1-1 1 0 0,0 1-1 0 0,6 1 1 0 0,-8-1-54 0 0,-1 1 0 0 0,0-1 0 0 0,0 1-1 0 0,1-1 1 0 0,-1 1 0 0 0,0 0 0 0 0,0 0 0 0 0,0 0 0 0 0,0 1 0 0 0,0-1 0 0 0,0 0 0 0 0,0 1 0 0 0,-1-1 0 0 0,1 1 0 0 0,0 0-1 0 0,-1-1 1 0 0,1 1 0 0 0,-1 0 0 0 0,0 0 0 0 0,1 0 0 0 0,-1 0 0 0 0,1 3 0 0 0,1 3 22 0 0,0 1 0 0 0,-1 0 0 0 0,1 0-1 0 0,-2 0 1 0 0,0 0 0 0 0,0 0 0 0 0,0 0 0 0 0,-1 0 0 0 0,0 0 0 0 0,-1 0 0 0 0,0 0 0 0 0,-4 17 0 0 0,-3 0 95 0 0,-1 1 1 0 0,-23 47-1 0 0,25-60-220 0 0,0-1 0 0 0,-1 0 1 0 0,-1-1-1 0 0,0 0 0 0 0,-1 0 0 0 0,0-1 0 0 0,0 0 0 0 0,-1-1 0 0 0,-1 0 1 0 0,0-1-1 0 0,0 0 0 0 0,-1-1 0 0 0,-15 8 0 0 0,-2-1-878 0 0,-62 23 0 0 0,79-34 729 0 0,0 0 0 0 0,-1-1 1 0 0,1-1-1 0 0,-1 0 0 0 0,0-1 1 0 0,0 0-1 0 0,-22-2 0 0 0,33 0 160 0 0,0 1-1 0 0,0-1 1 0 0,-1 0-1 0 0,1 0 1 0 0,0 0-1 0 0,0-1 1 0 0,-3-1-1 0 0,0 0-125 0 0,6 3 209 0 0,-1 0 0 0 0,1 0 0 0 0,0 0 0 0 0,0-1 0 0 0,0 1 0 0 0,0 0 0 0 0,-1 0 0 0 0,1 0 0 0 0,0 0 0 0 0,0 0 0 0 0,0 0 0 0 0,0 0 0 0 0,0-1 0 0 0,0 1 0 0 0,0 0 0 0 0,-1 0 0 0 0,1 0 0 0 0,0 0 0 0 0,0 0 0 0 0,0-1 0 0 0,0 1 0 0 0,0 0 0 0 0,0 0 0 0 0,0 0 0 0 0,0-1 0 0 0,0 1 0 0 0,0 0 0 0 0,0 0 0 0 0,0 0 0 0 0,0 0 0 0 0,0-1 0 0 0,0 1 0 0 0,0 0 0 0 0,0 0 0 0 0,0 0 0 0 0,0 0 0 0 0,0-1 0 0 0,0 1 0 0 0,7-7 308 0 0,10-4 194 0 0,-17 11-509 0 0,1-1 60 0 0,0 0-1 0 0,1 1 1 0 0,-1-1 0 0 0,0 0 0 0 0,0 1-1 0 0,0-1 1 0 0,0 1 0 0 0,1-1-1 0 0,-1 1 1 0 0,0 0 0 0 0,0 0 0 0 0,1-1-1 0 0,-1 1 1 0 0,0 0 0 0 0,0 0 0 0 0,1 0-1 0 0,-1 0 1 0 0,0 0 0 0 0,1 1 0 0 0,1-1-1 0 0,-2 1-31 0 0,0 0 0 0 0,1 1 0 0 0,-1-1 0 0 0,0 0 0 0 0,1 0 0 0 0,-1 1 0 0 0,0-1 0 0 0,0 1 0 0 0,0-1 0 0 0,0 1 0 0 0,0-1-1 0 0,-1 1 1 0 0,1 0 0 0 0,0 1 0 0 0,10 24-36 0 0,-5-12 74 0 0,0 0 0 0 0,10 16 0 0 0,-13-27-15 0 0,0 1 0 0 0,0-1 0 0 0,1 0-1 0 0,-1 0 1 0 0,1 0 0 0 0,0 0-1 0 0,0-1 1 0 0,1 1 0 0 0,-1-1 0 0 0,7 4-1 0 0,6 1 358 0 0,30 9 0 0 0,-32-12-74 0 0,-2 0 0 0 0,1 1 0 0 0,22 12 0 0 0,-25-11-128 0 0,-6-4-128 0 0,1 0 0 0 0,-1 0 0 0 0,0 1 0 0 0,0-1 0 0 0,-1 1-1 0 0,1 0 1 0 0,-1 1 0 0 0,0-1 0 0 0,0 1 0 0 0,0 0-1 0 0,3 6 1 0 0,-4-6 66 0 0,0 0 0 0 0,0 0 0 0 0,8 8 0 0 0,-10-12-68 0 0,1 0-19 0 0,2 0-50 0 0,-1-1-1 0 0,0 0 1 0 0,0 0-1 0 0,1 0 1 0 0,-1 0-1 0 0,0 0 1 0 0,0-1-1 0 0,1 1 1 0 0,-1-1-1 0 0,4-2 1 0 0,10-4-6145 0 0,-7 0-797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20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92 2303 0 0,'-13'-9'16607'0'0,"15"10"-16569"0"0,0 1 1 0 0,0 0 0 0 0,1-1-1 0 0,-1 1 1 0 0,0-1-1 0 0,1 1 1 0 0,0-1-1 0 0,-1 0 1 0 0,1 0 0 0 0,0 0-1 0 0,-1-1 1 0 0,1 1-1 0 0,0-1 1 0 0,3 1 0 0 0,-4-1 682 0 0,20-4 389 0 0,-14 2-1023 0 0,0 0-1 0 0,0 0 1 0 0,0 0-1 0 0,11-5 0 0 0,-16 5-87 0 0,8-3 20 0 0,-1-1-1 0 0,0 0 0 0 0,0 0 1 0 0,10-9-1 0 0,-19 15-14 0 0,0-1-1 0 0,-1 1 1 0 0,1-1-1 0 0,0 1 1 0 0,-1-1 0 0 0,1 1-1 0 0,-1-1 1 0 0,1 0-1 0 0,-1 1 1 0 0,1-1-1 0 0,-1 0 1 0 0,0 0 0 0 0,1 1-1 0 0,-1-1 1 0 0,0 0-1 0 0,1-1 1 0 0,-3 0-21 0 0,2 0-64 0 0,-2 2-23 0 0,-3 0 36 0 0,-16-6-195 0 0,14 3 173 0 0,5 2 22 0 0,-37-11-70 0 0,35 11 125 0 0,0 0-1 0 0,-1 1 1 0 0,1 0-1 0 0,0-1 1 0 0,-1 2-1 0 0,1-1 1 0 0,-1 1-1 0 0,1-1 1 0 0,-6 3-1 0 0,-2 0-163 0 0,0 1-1 0 0,-12 6 0 0 0,17-6 133 0 0,1-1 1 0 0,0 1-1 0 0,0 1 0 0 0,0-1 1 0 0,1 1-1 0 0,0 0 0 0 0,0 0 1 0 0,0 0-1 0 0,0 1 0 0 0,1 0 0 0 0,-7 12 1 0 0,2-1 45 0 0,0 0 1 0 0,2 1-1 0 0,-7 23 1 0 0,10-30 8 0 0,1-3-3 0 0,1 1 0 0 0,-3 16-1 0 0,5-23 92 0 0,2 11 112 0 0,-1-11-180 0 0,0-1 1 0 0,0 0-1 0 0,0 1 0 0 0,0-1 0 0 0,0 0 0 0 0,1 1 0 0 0,-1-1 1 0 0,0 0-1 0 0,1 0 0 0 0,-1 0 0 0 0,1 0 0 0 0,-1 0 0 0 0,1 0 1 0 0,-1 0-1 0 0,1-1 0 0 0,0 1 0 0 0,-1-1 0 0 0,1 1 0 0 0,0-1 1 0 0,0 0-1 0 0,-1 1 0 0 0,1-1 0 0 0,2 0 0 0 0,6 1 70 0 0,0-1-1 0 0,17-2 1 0 0,53-3 157 0 0,13-1-5453 0 0,-75 4-904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2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72 6447 0 0,'0'0'499'0'0,"2"-2"-328"0"0,8-12 609 0 0,15-26 8145 0 0,-25 40-8901 0 0,0 0 0 0 0,1 0-1 0 0,-1-1 1 0 0,0 1 0 0 0,0 0 0 0 0,1 0 0 0 0,-1-1 0 0 0,0 1-1 0 0,0 0 1 0 0,0-1 0 0 0,0 1 0 0 0,1 0 0 0 0,-1-1 0 0 0,0 1-1 0 0,0-1 1 0 0,0 1 0 0 0,0 0 0 0 0,0-1 0 0 0,0 1 0 0 0,0 0-1 0 0,0-1 1 0 0,0 1 0 0 0,0 0 0 0 0,0-1 0 0 0,0 1 0 0 0,0-1-1 0 0,0 1 1 0 0,0 0 0 0 0,0-1 0 0 0,-1 1 0 0 0,1 0 0 0 0,0-1-1 0 0,0 1 1 0 0,0 0 0 0 0,-1-1 0 0 0,1 1 0 0 0,0 0 0 0 0,0 0-1 0 0,-1-1 1 0 0,1 1 0 0 0,0 0 0 0 0,0 0 0 0 0,-1-1 0 0 0,1 1-1 0 0,0 0 1 0 0,-1 0 0 0 0,1 0 0 0 0,0 0 0 0 0,-1-1 0 0 0,1 1 0 0 0,0 0-1 0 0,-1 0 1 0 0,1 0 0 0 0,-1 0 0 0 0,1 0 0 0 0,0 0 0 0 0,-1 0-1 0 0,1 0 1 0 0,0 0 0 0 0,-1 0 0 0 0,1 0 0 0 0,-1 0 0 0 0,-2 0 107 0 0,1 1 0 0 0,-1-1 0 0 0,1 0 0 0 0,-1 1 0 0 0,1 0 0 0 0,0-1 0 0 0,-1 1 0 0 0,-2 2 0 0 0,1 0-127 0 0,0 0 0 0 0,0 1 1 0 0,0-1-1 0 0,0 1 0 0 0,1 0 0 0 0,0 0 0 0 0,-1 1 0 0 0,2-1 0 0 0,-1 1 1 0 0,0-1-1 0 0,-3 10 0 0 0,1 0 18 0 0,0-1 0 0 0,1 1 0 0 0,-2 16 0 0 0,3-8 99 0 0,1 0 1 0 0,1 0 0 0 0,1 0-1 0 0,1 0 1 0 0,1 0 0 0 0,1 0 0 0 0,9 32-1 0 0,1-8 182 0 0,2-1-1 0 0,29 59 1 0 0,-18-51-25 0 0,-12-28 187 0 0,18 49 0 0 0,-29-65-375 0 0,-1-1 1 0 0,0 1 0 0 0,0-1-1 0 0,-1 1 1 0 0,0-1-1 0 0,0 1 1 0 0,-1 0-1 0 0,0 0 1 0 0,-1-1-1 0 0,-2 13 1 0 0,2-18-26 0 0,0-1 1 0 0,0 1-1 0 0,0 0 0 0 0,0 0 1 0 0,-1 0-1 0 0,0-1 1 0 0,1 1-1 0 0,-1-1 0 0 0,0 1 1 0 0,0-1-1 0 0,0 0 1 0 0,-1 0-1 0 0,1 0 0 0 0,0 0 1 0 0,-1 0-1 0 0,1 0 1 0 0,-1-1-1 0 0,0 1 0 0 0,0-1 1 0 0,1 1-1 0 0,-1-1 1 0 0,0 0-1 0 0,0-1 0 0 0,0 1 1 0 0,0 0-1 0 0,-5 0 1 0 0,4-1-43 0 0,1 1 1 0 0,-1-1 0 0 0,1 0 0 0 0,-1 0 0 0 0,1 0 0 0 0,0-1-1 0 0,-1 1 1 0 0,1-1 0 0 0,-1 0 0 0 0,1 0 0 0 0,0 0-1 0 0,0 0 1 0 0,0-1 0 0 0,-1 1 0 0 0,1-1 0 0 0,1 0 0 0 0,-1 0-1 0 0,0 0 1 0 0,0 0 0 0 0,1 0 0 0 0,-1 0 0 0 0,1-1-1 0 0,0 1 1 0 0,-3-4 0 0 0,3 1-45 0 0,0 0 1 0 0,0 0-1 0 0,0 0 0 0 0,0 0 0 0 0,1-1 1 0 0,0 1-1 0 0,0 0 0 0 0,0-1 1 0 0,1 1-1 0 0,-1-1 0 0 0,1 1 0 0 0,1 0 1 0 0,1-11-1 0 0,2-6-452 0 0,2 1 1 0 0,8-24-1 0 0,-4 17-454 0 0,6-30-2089 0 0,-7 20-2579 0 0,-3 6-823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2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12895 0 0,'1'-2'998'0'0,"2"-5"-602"0"0,-2 4-46 0 0,1 0-1 0 0,-1 0 1 0 0,0 0 0 0 0,0-1 0 0 0,1-4-1 0 0,8 14-1702 0 0,-1 1-2363 0 0,1 1-1163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2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141 116 12895 0 0,'0'0'1172'0'0,"2"0"-966"0"0,8-3 505 0 0,-1 1 1 0 0,1 0-1 0 0,0 1 0 0 0,18-1 1 0 0,-13 2-95 0 0,0-2 1 0 0,0 0 0 0 0,0-1-1 0 0,25-8 1 0 0,-31 9-545 0 0,-1-2 1 0 0,0 1-1 0 0,0-1 1 0 0,0 0-1 0 0,0-1 1 0 0,0 0-1 0 0,9-9 1 0 0,-10 6-31 0 0,-4-1-33 0 0,-3-1-10 0 0,0 9-11 0 0,-1-1-1 0 0,1 1 1 0 0,-1 0-1 0 0,1 0 1 0 0,-1 0-1 0 0,0 0 1 0 0,0 0-1 0 0,1 0 1 0 0,-1 0-1 0 0,0 0 1 0 0,0 0-1 0 0,0 1 1 0 0,0-1-1 0 0,0 0 1 0 0,0 0-1 0 0,0 1 1 0 0,0-1 0 0 0,-1 1-1 0 0,1-1 1 0 0,0 1-1 0 0,0-1 1 0 0,0 1-1 0 0,-1 0 1 0 0,1-1-1 0 0,0 1 1 0 0,0 0-1 0 0,-1 0 1 0 0,1 0-1 0 0,0 0 1 0 0,0 0-1 0 0,-2 1 1 0 0,-4-1-106 0 0,0 1 0 0 0,-1 0 0 0 0,1 0 0 0 0,-9 4 0 0 0,-4 3 7 0 0,0 0-1 0 0,0 2 1 0 0,-25 17-1 0 0,5-4 57 0 0,20-11 54 0 0,1 0 0 0 0,0 1 0 0 0,-20 19 0 0 0,30-25 7 0 0,1 1 0 0 0,0 1 1 0 0,1 0-1 0 0,0 0 0 0 0,0 0 0 0 0,0 1 0 0 0,1 0 0 0 0,-5 13 0 0 0,8-10-7 0 0,3-11 0 0 0,0-1 0 0 0,0 1 0 0 0,1-1 0 0 0,-1 1 0 0 0,1-1 0 0 0,-1 0 0 0 0,1 1 1 0 0,-1-1-1 0 0,1 0 0 0 0,0 0 0 0 0,0 1 0 0 0,-1-1 0 0 0,1 0 0 0 0,0 0 0 0 0,0 0 0 0 0,0 0 0 0 0,0 0 0 0 0,1 0 0 0 0,-1 0 0 0 0,0 0 0 0 0,0-1 0 0 0,0 1 0 0 0,1 0 0 0 0,-1-1 0 0 0,0 1 0 0 0,3 0 0 0 0,1 1-16 0 0,1-1 0 0 0,-1 1 0 0 0,1-1 0 0 0,0 0-1 0 0,7 0 1 0 0,2-1-404 0 0,23-3 0 0 0,-3-2-3750 0 0,-31 5 3424 0 0,31-6-5418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2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42 8287 0 0,'3'-3'639'0'0,"1"0"-414"0"0,7-7 521 0 0,20-14 1644 0 0,-23 23 4236 0 0,-10 5-5766 0 0,0 1-1330 0 0,-4 4 752 0 0,0 0 0 0 0,-1-1-1 0 0,-12 14 1 0 0,-6 7 26 0 0,13-13-257 0 0,1-2-13 0 0,1 0 0 0 0,-11 19 1 0 0,19-29-27 0 0,0 0 1 0 0,0 1 0 0 0,0 0 0 0 0,1-1 0 0 0,-1 1 0 0 0,1 0 0 0 0,1 0 0 0 0,-1 0 0 0 0,0-1-1 0 0,1 1 1 0 0,0 0 0 0 0,1 7 0 0 0,0-10 2 0 0,-1-1 0 0 0,1 1 0 0 0,0-1 0 0 0,0 1-1 0 0,0-1 1 0 0,1 1 0 0 0,-1-1 0 0 0,0 0 0 0 0,0 1 0 0 0,1-1 0 0 0,-1 0-1 0 0,1 0 1 0 0,-1 0 0 0 0,1 0 0 0 0,3 1 0 0 0,0 2 33 0 0,5 2 102 0 0,0 1 1 0 0,1-1-1 0 0,12 5 1 0 0,-14-8-98 0 0,-7-2-54 0 0,-1-1-1 0 0,1 1 0 0 0,0 0 0 0 0,0-1 0 0 0,0 0 1 0 0,-1 1-1 0 0,1-1 0 0 0,0 0 0 0 0,0 0 0 0 0,0 0 0 0 0,0 0 1 0 0,0 0-1 0 0,-1-1 0 0 0,4 0 0 0 0,2-1-49 0 0,4 0-497 0 0,0-1 0 0 0,-1 0 0 0 0,1 0 0 0 0,-1-1 0 0 0,18-11 0 0 0,-5 2-1035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2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7 13991 0 0,'0'0'2227'0'0,"0"0"-2100"0"0,0-1 1 0 0,0 1-1 0 0,0 0 0 0 0,-1-1 1 0 0,1 1-1 0 0,0-1 0 0 0,0 1 1 0 0,0 0-1 0 0,0 0 1 0 0,-1-1-1 0 0,1 1 0 0 0,0 0 1 0 0,0-1-1 0 0,-1 1 0 0 0,1 0 1 0 0,0 0-1 0 0,0-1 0 0 0,-1 1 1 0 0,1 0-1 0 0,-1-1 1 0 0,-3 12 45 0 0,-1 0 0 0 0,2 0 1 0 0,-1 0-1 0 0,-3 23 0 0 0,-1 50 526 0 0,5-42-424 0 0,-21 307 1029 0 0,29-227-1089 0 0,0 7-28 0 0,-5-106-168 0 0,-2 0-1 0 0,0-1 1 0 0,-1 1 0 0 0,-12 38-1 0 0,14-57-45 0 0,0 0-51 0 0,0 0 0 0 0,-1 0 0 0 0,1 0 0 0 0,-1 0 1 0 0,-3 3-1 0 0,4-5-179 0 0,-2-11-3914 0 0,0-2 2248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2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5983 0 0,'0'0'542'0'0,"-2"0"-446"0"0,-22 2 117 0 0,22-2 486 0 0,-1 1-1 0 0,0-1 1 0 0,1 1-1 0 0,-1 0 1 0 0,1 0-1 0 0,-1 0 1 0 0,1 0-1 0 0,0 0 1 0 0,-1 1-1 0 0,1-1 1 0 0,0 1-1 0 0,0-1 1 0 0,0 1-1 0 0,0 0 1 0 0,0 0-1 0 0,0 0 1 0 0,0 0-1 0 0,-1 3 1 0 0,2-4-110 0 0,0 11 634 0 0,2-9-1151 0 0,1-1 0 0 0,0 1 0 0 0,0 0 1 0 0,0-1-1 0 0,0 1 0 0 0,0-1 0 0 0,1 0 0 0 0,-1 0 1 0 0,1 0-1 0 0,-1 0 0 0 0,1 0 0 0 0,0-1 0 0 0,0 1 0 0 0,0-1 1 0 0,0 1-1 0 0,0-1 0 0 0,0 0 0 0 0,0-1 0 0 0,0 1 1 0 0,5 0-1 0 0,4 1 5 0 0,0 0 0 0 0,0-2 0 0 0,0 1 0 0 0,17-3 0 0 0,38-6 33 0 0,96-25 0 0 0,-143 28-73 0 0,1 0-1 0 0,1 1 0 0 0,25 0 1 0 0,-39 4-156 0 0,0 0 0 0 0,-1 0 1 0 0,1 1-1 0 0,0 1 0 0 0,0-1 1 0 0,-1 1-1 0 0,1 0 0 0 0,-1 1 1 0 0,0 0-1 0 0,0 0 0 0 0,0 1 1 0 0,9 5-1 0 0,10 13-3846 0 0,-15-11-3001 0 0</inkml:trace>
  <inkml:trace contextRef="#ctx0" brushRef="#br0" timeOffset="1">747 204 10135 0 0,'0'2'7443'0'0,"0"75"-3145"0"0,0 42-3164 0 0,1-115-1092 0 0,0 4-194 0 0,-1-6-694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2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14743 0 0,'0'0'1136'0'0,"-1"1"-576"0"0,-1 4-142 0 0,0-1 0 0 0,0 0 0 0 0,-1 1 0 0 0,1-1 0 0 0,-1-1-1 0 0,0 1 1 0 0,-1 0 0 0 0,1-1 0 0 0,-1 1 0 0 0,1-1 0 0 0,-5 3 0 0 0,-7 8 27 0 0,-75 62 681 0 0,17-16-464 0 0,68-56-833 0 0,1 0-1 0 0,-1 0 1 0 0,1 0 0 0 0,0 1-1 0 0,1 0 1 0 0,-1 0-1 0 0,1 0 1 0 0,-5 11-1 0 0,7-15-367 0 0,8 23-1385 0 0,-3-17 1752 0 0,1 1 0 0 0,-1-1 0 0 0,1 0 0 0 0,1 0 0 0 0,9 11 0 0 0,36 27-547 0 0,-35-32 653 0 0,-1 0-1 0 0,19 22 1 0 0,-30-30 148 0 0,0 0 1 0 0,0 1-1 0 0,-1 0 0 0 0,1 0 1 0 0,-1 0-1 0 0,0 0 0 0 0,-1 0 1 0 0,1 1-1 0 0,-1-1 0 0 0,-1 1 1 0 0,2 7-1 0 0,-3-10 1 0 0,1 0 1 0 0,-1 1-1 0 0,0-1 0 0 0,0 0 0 0 0,-1 1 0 0 0,1-1 1 0 0,-1 0-1 0 0,0 0 0 0 0,0 0 0 0 0,-1 0 0 0 0,1 0 1 0 0,-4 7-1 0 0,1-5 28 0 0,0 0 1 0 0,0-1-1 0 0,0 0 1 0 0,0 0-1 0 0,-1 0 1 0 0,0 0-1 0 0,-8 5 1 0 0,-5 2 228 0 0,0 0 1 0 0,-1-2 0 0 0,-40 16-1 0 0,31-15-95 0 0,-1-1-1 0 0,1-2 1 0 0,-31 5 0 0 0,43-10-226 0 0,0-1 0 0 0,1-1 0 0 0,-1-1 0 0 0,0 0 0 0 0,0-1 0 0 0,1 0 0 0 0,-25-6 0 0 0,37 6-150 0 0,0 0 1 0 0,0 0 0 0 0,0 0-1 0 0,0 0 1 0 0,0-1-1 0 0,0 1 1 0 0,0-1 0 0 0,0 0-1 0 0,-3-2 1 0 0,-5-10-689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2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30 9215 0 0,'0'0'408'0'0,"-3"-10"80"0"0,-1-2-392 0 0,2 4 4728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2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1375 0 0,'-1'0'7481'0'0,"-6"2"-5094"0"0,3-1-1655 0 0,1 0 1 0 0,-1 0-1 0 0,0 1 0 0 0,1 0 0 0 0,0-1 0 0 0,-6 4 0 0 0,-17 18 900 0 0,12-7-1329 0 0,-16 23 0 0 0,28-35-100 0 0,-5 6 8 0 0,0 1 0 0 0,0 0 0 0 0,1 0 0 0 0,1 0 0 0 0,0 1 0 0 0,0 0 0 0 0,-4 20 0 0 0,9-30-37 0 0,0 0 2 0 0,0-1-131 0 0,1 1 0 0 0,-1-1 0 0 0,0 1 1 0 0,1-1-1 0 0,-1 1 0 0 0,1-1 0 0 0,0 1 0 0 0,-1-1 0 0 0,1 0 0 0 0,0 1 0 0 0,0-1 0 0 0,0 0 0 0 0,0 1 0 0 0,0-1 0 0 0,2 2 1 0 0,-1-2 33 0 0,1 1 0 0 0,-1-1 0 0 0,1 0 1 0 0,0 0-1 0 0,-1 0 0 0 0,1 0 0 0 0,0 0 1 0 0,4 1-1 0 0,0-1-14 0 0,0 0 0 0 0,0-1 0 0 0,0 0 1 0 0,0 0-1 0 0,-1 0 0 0 0,1-1 0 0 0,0 0 1 0 0,0 0-1 0 0,-1 0 0 0 0,1-1 0 0 0,0 0 0 0 0,-1-1 1 0 0,0 1-1 0 0,12-8 0 0 0,-14 8-54 0 0,0-1-1 0 0,0 0 1 0 0,0 0 0 0 0,0 0-1 0 0,-1-1 1 0 0,1 1 0 0 0,-1-1-1 0 0,0 0 1 0 0,0 1 0 0 0,-1-1 0 0 0,1-1-1 0 0,-1 1 1 0 0,0 0 0 0 0,0-1-1 0 0,0 1 1 0 0,-1-1 0 0 0,1 1-1 0 0,-1-1 1 0 0,0 0 0 0 0,-1 0-1 0 0,1-8 1 0 0,-1 7-19 0 0,0 0 0 0 0,0-1 0 0 0,-1 1 0 0 0,0 0 0 0 0,0 0 0 0 0,-1 0 1 0 0,-2-8-1 0 0,3 12-47 0 0,0 0 1 0 0,-1-1-1 0 0,1 1 1 0 0,0 0-1 0 0,-1 0 1 0 0,0 0 0 0 0,1 0-1 0 0,-1 0 1 0 0,0 0-1 0 0,0 0 1 0 0,0 1 0 0 0,0-1-1 0 0,-1 0 1 0 0,1 1-1 0 0,0 0 1 0 0,0 0-1 0 0,-1 0 1 0 0,1 0 0 0 0,-4-1-1 0 0,-3-1-454 0 0,-14-3-246 0 0,11 7-2617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2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6447 0 0,'0'-2'3494'0'0,"8"-30"4174"0"0,6 3-3296 0 0,-8 17-3875 0 0,2 1 1 0 0,0 0 0 0 0,8-10-1 0 0,6-1-848 0 0,0 1 1 0 0,35-27-1 0 0,-47 40 340 0 0,0 1 1 0 0,17-9-1 0 0,-24 15 9 0 0,-1-1 1 0 0,1 1-1 0 0,0 0 0 0 0,-1 0 0 0 0,1 0 0 0 0,0 0 1 0 0,0 1-1 0 0,0-1 0 0 0,-1 1 0 0 0,1 0 1 0 0,0 0-1 0 0,0 0 0 0 0,0 0 0 0 0,0 0 0 0 0,0 1 1 0 0,-1-1-1 0 0,4 2 0 0 0,-3-1 9 0 0,1 0 1 0 0,-1 1-1 0 0,-1 0 0 0 0,1 0 0 0 0,0 0 1 0 0,0 0-1 0 0,-1 0 0 0 0,1 0 1 0 0,-1 1-1 0 0,0-1 0 0 0,1 1 0 0 0,-1-1 1 0 0,0 1-1 0 0,-1 0 0 0 0,1 0 0 0 0,0 0 1 0 0,-1 0-1 0 0,0 0 0 0 0,0 1 0 0 0,0-1 1 0 0,0 0-1 0 0,1 6 0 0 0,0 0 17 0 0,2 8 78 0 0,-2-1-1 0 0,2 25 1 0 0,-4-30-75 0 0,1 0 0 0 0,0 0 0 0 0,1 0 0 0 0,0 0 0 0 0,1-1 0 0 0,0 1 0 0 0,7 16 0 0 0,-2-16-27 0 0,-4-8-240 0 0,1 0 1 0 0,-1 0-1 0 0,0 0 0 0 0,0-1 0 0 0,1 0 0 0 0,0 0 1 0 0,-1 0-1 0 0,1 0 0 0 0,0-1 0 0 0,0 0 0 0 0,0 0 1 0 0,7 1-1 0 0,3-2-7195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2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63 334 8431 0 0,'0'0'7472'0'0,"0"2"-7056"0"0,0 7-239 0 0,-1 0 0 0 0,2 0 0 0 0,-1 0 0 0 0,1 0 0 0 0,1-1 0 0 0,0 1-1 0 0,0 0 1 0 0,6 14 0 0 0,-3-11-99 0 0,2-2-12 0 0,-4-7-12 0 0,3 2-32 0 0,-5-4-12 0 0,-1-1 1 0 0,1 1-1 0 0,-1-1 0 0 0,0 1 0 0 0,1-1 1 0 0,0 1-1 0 0,-1-1 0 0 0,1 0 0 0 0,-1 1 0 0 0,1-1 1 0 0,-1 0-1 0 0,1 0 0 0 0,0 1 0 0 0,-1-1 0 0 0,1 0 1 0 0,0 0-1 0 0,-1 0 0 0 0,2 0 0 0 0,-4-8 468 0 0,-12-18-202 0 0,7 18-269 0 0,0-1 0 0 0,-1 2-1 0 0,-15-14 1 0 0,-12-13 30 0 0,33 32-37 0 0,0 0 0 0 0,1 0 0 0 0,-1-1 0 0 0,1 1 0 0 0,0-1 0 0 0,0 0 0 0 0,0 1 0 0 0,0-1 0 0 0,0 0 0 0 0,1 1 0 0 0,-1-1 0 0 0,1 0 0 0 0,0 0 0 0 0,-1 0 0 0 0,2 1 0 0 0,-1-1 0 0 0,0 0 0 0 0,0 0 0 0 0,1 0 0 0 0,-1 1 0 0 0,1-1 0 0 0,0 0-1 0 0,0 1 1 0 0,0-1 0 0 0,2-4 0 0 0,4-6 2 0 0,1 1 1 0 0,-1 0-1 0 0,17-19 0 0 0,-19 25 1 0 0,18-20 45 0 0,1 0 0 0 0,1 2 0 0 0,36-27 0 0 0,-32 31 210 0 0,51-27-1 0 0,-69 41-183 0 0,-3 2-4 0 0,-4 3 4 0 0,11 1-56 0 0,-10 3-21 0 0,-4-2 4 0 0,31 20-77 0 0,-25-16 23 0 0,-1-1 1 0 0,2 1-1 0 0,-1-1 0 0 0,0 0 1 0 0,9 2-1 0 0,-7-3-188 0 0,1-1-1 0 0,-1 0 0 0 0,1 0 1 0 0,15-1-1 0 0,-16 2-1306 0 0,-8-2 1068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2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124 201 5063 0 0,'0'0'9512'0'0,"2"1"-9026"0"0,4 1-201 0 0,0 0 1 0 0,0 0 0 0 0,1 0 0 0 0,-1-1-1 0 0,0 1 1 0 0,1-2 0 0 0,-1 1 0 0 0,0-1-1 0 0,1 0 1 0 0,-1 0 0 0 0,1 0-1 0 0,10-3 1 0 0,-4 1-62 0 0,1-1 0 0 0,-1 0 0 0 0,1-1 0 0 0,-1 0 0 0 0,0-1 0 0 0,-1 0 0 0 0,22-13 0 0 0,-19 8-80 0 0,21-19-1 0 0,-31 25-185 0 0,-1 0 0 0 0,0 0 0 0 0,0-1 0 0 0,0 1 0 0 0,-1-1 0 0 0,1 0 0 0 0,-1 0 1 0 0,4-11-1 0 0,-6 14-30 0 0,0 1 1 0 0,-1-1 0 0 0,1 0 0 0 0,-1 0-1 0 0,1 0 1 0 0,-1 0 0 0 0,0 0 0 0 0,0 0-1 0 0,0 0 1 0 0,0 0 0 0 0,0 0 0 0 0,0 0 0 0 0,-1 0-1 0 0,1 0 1 0 0,-1 0 0 0 0,1 0 0 0 0,-1 0-1 0 0,0 0 1 0 0,0 0 0 0 0,1 0 0 0 0,-1 1-1 0 0,-1-1 1 0 0,1 0 0 0 0,0 1 0 0 0,0-1-1 0 0,-1 1 1 0 0,1-1 0 0 0,-1 1 0 0 0,1 0 0 0 0,-1-1-1 0 0,1 1 1 0 0,-1 0 0 0 0,0 0 0 0 0,0 0-1 0 0,1 0 1 0 0,-4 0 0 0 0,-2-2-206 0 0,0 0-1 0 0,-1 1 1 0 0,1 0-1 0 0,-1 1 1 0 0,1 0 0 0 0,-1 0-1 0 0,0 0 1 0 0,-9 1 0 0 0,6 1 149 0 0,1 1 1 0 0,0 0-1 0 0,0 0 1 0 0,0 1-1 0 0,0 0 1 0 0,1 1-1 0 0,-14 7 1 0 0,3 0-147 0 0,1 0 0 0 0,-24 20 0 0 0,20-11 364 0 0,-32 36-1 0 0,19-18-14 0 0,32-35-5 0 0,0 1 0 0 0,1 0 0 0 0,-1 0 1 0 0,1 0-1 0 0,0 0 0 0 0,1 1 0 0 0,-1-1 1 0 0,1 1-1 0 0,0 0 0 0 0,0 0 0 0 0,0-1 1 0 0,0 1-1 0 0,1 0 0 0 0,0 1 0 0 0,-1 7 1 0 0,3-11-14 0 0,-1-1 0 0 0,1 1 1 0 0,0 0-1 0 0,-1-1 0 0 0,1 1 1 0 0,0-1-1 0 0,0 1 0 0 0,0-1 1 0 0,0 1-1 0 0,0-1 0 0 0,0 0 1 0 0,1 1-1 0 0,-1-1 0 0 0,2 1 1 0 0,-1 1 64 0 0,3 1 14 0 0,0 0 1 0 0,0-1-1 0 0,0 1 0 0 0,0-1 0 0 0,0 0 0 0 0,1-1 0 0 0,-1 1 0 0 0,11 2 1 0 0,51 11 465 0 0,-37-10-519 0 0,52 8-1318 0 0,-54-10 487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27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188 134 12815 0 0,'8'-19'1200'0'0,"19"-33"1"0"0,-8 16 2258 0 0,-18 35-2999 0 0,-1 1-430 0 0,1-1 1 0 0,-1 1-1 0 0,0-1 0 0 0,0 1 0 0 0,0-1 0 0 0,1 1 1 0 0,-1-1-1 0 0,0 1 0 0 0,0-1 0 0 0,0 1 1 0 0,0-1-1 0 0,0 1 0 0 0,0-1 0 0 0,0 1 0 0 0,0-1 1 0 0,0 1-1 0 0,0-1 0 0 0,0 1 0 0 0,0-1 0 0 0,-1 1 1 0 0,1-1-1 0 0,0 1 0 0 0,0-1 0 0 0,0 1 1 0 0,-1-1-1 0 0,1 1 0 0 0,0-1 0 0 0,-1 0 0 0 0,0 0-17 0 0,0 1 1 0 0,0-1-1 0 0,0 0 0 0 0,0 0 0 0 0,-1 1 0 0 0,1-1 0 0 0,0 1 0 0 0,0-1 0 0 0,-1 1 0 0 0,-1-1 0 0 0,-5 0-60 0 0,1 0-1 0 0,0 0 0 0 0,-8 1 1 0 0,15 0 55 0 0,-12-1-92 0 0,-1 2 1 0 0,1-1 0 0 0,0 2 0 0 0,0-1 0 0 0,0 2 0 0 0,-21 6 0 0 0,14-3 81 0 0,17-6 3 0 0,0 0 0 0 0,-1 1 0 0 0,1 0 0 0 0,0-1 0 0 0,0 1-1 0 0,-1 0 1 0 0,1 0 0 0 0,0 0 0 0 0,0 1 0 0 0,0-1 0 0 0,0 0 0 0 0,0 1 0 0 0,0-1-1 0 0,1 1 1 0 0,-1 0 0 0 0,0-1 0 0 0,1 1 0 0 0,-3 4 0 0 0,0 0 23 0 0,1 1 1 0 0,0-1-1 0 0,0 1 1 0 0,0 0-1 0 0,1 0 1 0 0,0 0-1 0 0,1 0 1 0 0,-1 0 0 0 0,1 0-1 0 0,1 1 1 0 0,-1-1-1 0 0,1 0 1 0 0,1 0-1 0 0,-1 1 1 0 0,1-1-1 0 0,0 0 1 0 0,3 8-1 0 0,-3-12-38 0 0,0 0 1 0 0,1 0-1 0 0,-1 0 0 0 0,1 0 1 0 0,0 0-1 0 0,0 0 0 0 0,0-1 0 0 0,0 1 1 0 0,1-1-1 0 0,-1 1 0 0 0,0-1 0 0 0,1 0 1 0 0,0 0-1 0 0,0 0 0 0 0,-1 0 0 0 0,1 0 1 0 0,0-1-1 0 0,1 1 0 0 0,-1-1 0 0 0,0 0 1 0 0,0 0-1 0 0,6 1 0 0 0,-5-1-2 0 0,0-1 1 0 0,0 0-1 0 0,-1 0 0 0 0,1 0 0 0 0,0 0 0 0 0,0-1 1 0 0,0 0-1 0 0,0 1 0 0 0,-1-2 0 0 0,1 1 0 0 0,0 0 1 0 0,-1-1-1 0 0,1 1 0 0 0,-1-1 0 0 0,0 0 0 0 0,1 0 1 0 0,-1 0-1 0 0,0-1 0 0 0,5-4 0 0 0,-4 3 17 0 0,0 0 1 0 0,-1-1-1 0 0,1 0 0 0 0,-1 0 0 0 0,1 0 0 0 0,-2 0 1 0 0,1 0-1 0 0,3-9 0 0 0,-12 30-39 0 0,0 1-1 0 0,1 0 1 0 0,1 1 0 0 0,1-1 0 0 0,0 1 0 0 0,2 0-1 0 0,0 0 1 0 0,0-1 0 0 0,2 1 0 0 0,0 0-1 0 0,6 25 1 0 0,19 47 359 0 0,-14-54-15 0 0,10 58 1 0 0,-15-48-49 0 0,-3 0 1 0 0,-3 87 0 0 0,-3-98 264 0 0,-2 0 0 0 0,-2-1 0 0 0,-1 1 0 0 0,-17 46 0 0 0,20-70-394 0 0,1 0 0 0 0,0 0 0 0 0,0 1 0 0 0,1-1 0 0 0,1 0-1 0 0,0 1 1 0 0,0 13 0 0 0,1-23-194 0 0,2-12-105 0 0,-2 2 115 0 0,0 0 0 0 0,0 0 0 0 0,-1 1 0 0 0,0-1 0 0 0,0 0 0 0 0,-1 1 0 0 0,0-1 0 0 0,0 1 0 0 0,-1-1 0 0 0,0 1 0 0 0,0 0 0 0 0,-5-8 0 0 0,-7-7-626 0 0,0 1 1 0 0,-23-26-1 0 0,-13-16-6953 0 0,39 45 1792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2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 5983 0 0,'0'0'5888'0'0,"3"-9"-442"0"0,-2 6-6046 0 0,6-7 3278 0 0,-4 10-917 0 0,0 7-1310 0 0,-2 0-404 0 0,0 0-1 0 0,0 0 0 0 0,-1 0 1 0 0,0 0-1 0 0,0 0 1 0 0,-3 12-1 0 0,-11 44 150 0 0,10-48-154 0 0,1-4-29 0 0,1-2-84 0 0,2-7-303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2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8751 0 0,'0'0'952'0'0,"-6"6"528"0"0,2 4 184 0 0,4 4-1552 0 0,4-3-112 0 0,2 1-80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2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9935 0 0,'0'0'5294'0'0,"0"2"-4868"0"0,0 0-372 0 0,0 0 0 0 0,0 0-1 0 0,0 0 1 0 0,-1 0 0 0 0,1 0-1 0 0,-1 1 1 0 0,1-1 0 0 0,-1 0-1 0 0,0 0 1 0 0,1-1 0 0 0,-1 1-1 0 0,0 0 1 0 0,0 0-1 0 0,-1 0 1 0 0,1 0 0 0 0,-3 2-1 0 0,-29 29 294 0 0,19-19-150 0 0,3-4 115 0 0,1 1 0 0 0,0 0 0 0 0,-10 16 0 0 0,20-26 288 0 0,-2 2-479 0 0,1-1-1 0 0,0 1 0 0 0,0-1 1 0 0,0 1-1 0 0,0 0 0 0 0,0 3 1 0 0,1-3-88 0 0,0-1 10 0 0,1 0 0 0 0,-1 0 0 0 0,0 0 1 0 0,1 0-1 0 0,0 0 0 0 0,-1 0 0 0 0,1 0 0 0 0,0-1 0 0 0,0 1 0 0 0,0 0 1 0 0,0 0-1 0 0,0-1 0 0 0,0 1 0 0 0,0-1 0 0 0,1 1 0 0 0,-1-1 0 0 0,1 1 1 0 0,-1-1-1 0 0,4 2 0 0 0,-3-1-32 0 0,1 1 0 0 0,-1-1 0 0 0,1 0 1 0 0,0-1-1 0 0,0 1 0 0 0,0 0 0 0 0,0-1 0 0 0,0 0 1 0 0,0 0-1 0 0,0 0 0 0 0,6 2 0 0 0,-3-2-4 0 0,1 0-2 0 0,0 0 1 0 0,0-1-1 0 0,0 1 0 0 0,0-2 0 0 0,0 1 0 0 0,0-1 0 0 0,0 1 1 0 0,0-2-1 0 0,-1 1 0 0 0,10-4 0 0 0,-4 0-15 0 0,-1 0-1 0 0,1 0 0 0 0,-1-1 1 0 0,18-12-1 0 0,-11 6-213 0 0,22-10 0 0 0,-5 3-1048 0 0,-34 18 611 0 0,0 0 559 0 0,0 1 0 0 0,-1 0 0 0 0,1-1-1 0 0,0 1 1 0 0,-1 0 0 0 0,1-1 0 0 0,-1 1 0 0 0,1-1 0 0 0,-1 1 0 0 0,1-1 0 0 0,-1 1-1 0 0,1-1 1 0 0,-1 0 0 0 0,1 1 0 0 0,-1-1 0 0 0,0 0 0 0 0,1-1 0 0 0,0 2-104 0 0,-1 0 0 0 0,0-1 0 0 0,0 1 1 0 0,1 0-1 0 0,-1-1 0 0 0,0 1 0 0 0,0-1 1 0 0,0 1-1 0 0,0 0 0 0 0,0-1 0 0 0,1 1 1 0 0,-1-1-1 0 0,0 1 0 0 0,0-1 0 0 0,0 1 1 0 0,0 0-1 0 0,0-1 0 0 0,0 1 0 0 0,0-1 0 0 0,0 1 1 0 0,-1-1-1 0 0,1 1 0 0 0,0 0 0 0 0,0-1 1 0 0,0 1-1 0 0,0-1 0 0 0,-1 1 0 0 0,1 0 1 0 0,0-1-1 0 0,0 1 0 0 0,-1-1 0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2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10855 0 0,'0'0'8360'0'0,"1"-2"-7550"0"0,33-50 318 0 0,41-51-1 0 0,-62 88-1107 0 0,1 0 0 0 0,0 1 0 0 0,0 1 0 0 0,2 0 0 0 0,-1 1-1 0 0,2 1 1 0 0,24-14 0 0 0,-30 21-20 0 0,0 3 0 0 0,-8 2 3 0 0,1 0 0 0 0,-1 0 1 0 0,1 0-1 0 0,-1 1 0 0 0,0-1 0 0 0,0 1 0 0 0,0 0 0 0 0,1 0 1 0 0,-2 0-1 0 0,1 1 0 0 0,0-1 0 0 0,0 0 0 0 0,-1 1 0 0 0,1 0 1 0 0,-1 0-1 0 0,0 0 0 0 0,3 4 0 0 0,2 7 26 0 0,0-1 0 0 0,10 30 0 0 0,-5-12-13 0 0,-5-14-12 0 0,-2-3 13 0 0,2 0-1 0 0,11 20 0 0 0,-15-29-6 0 0,0 0-1 0 0,0-1 0 0 0,1 1 1 0 0,0-1-1 0 0,-1 0 0 0 0,2 0 1 0 0,3 4-1 0 0,2 0-9 0 0,-6-5-93 0 0,0 0 0 0 0,0 0-1 0 0,0 0 1 0 0,0-1 0 0 0,0 0 0 0 0,1 0-1 0 0,-1 0 1 0 0,1 0 0 0 0,-1 0-1 0 0,1-1 1 0 0,0 0 0 0 0,0 0 0 0 0,-1-1-1 0 0,1 1 1 0 0,0-1 0 0 0,0 0 0 0 0,0 0-1 0 0,0 0 1 0 0,0-1 0 0 0,5-1 0 0 0,7-3-1653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2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20 10591 0 0,'5'-19'9175'0'0,"-5"33"-8523"0"0,-5 10-334 0 0,-1 0-1 0 0,-1-1 1 0 0,-1 0 0 0 0,-18 36 0 0 0,21-47-222 0 0,-147 277 757 0 0,99-196-730 0 0,-251 404-123 0 0,232-373-1095 0 0,-12 18-2659 0 0,75-129-3005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3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550 795 1375 0 0,'0'0'2134'0'0,"-1"3"-1026"0"0,-4 21 14596 0 0,5-24-15602 0 0,-3-11 1314 0 0,2 2-1201 0 0,-2 1-1 0 0,1-1 0 0 0,-1 1 1 0 0,0 0-1 0 0,-1 0 0 0 0,0 0 1 0 0,-10-14-1 0 0,-2-1 203 0 0,-24-22 0 0 0,16 17-159 0 0,-105-111 665 0 0,5 5-320 0 0,91 95-376 0 0,-43-67 0 0 0,67 91-234 0 0,0 0 1 0 0,2 0-1 0 0,-1 0 1 0 0,2-1 0 0 0,0 0-1 0 0,1 0 1 0 0,1-1-1 0 0,0 1 1 0 0,2-1 0 0 0,-2-25-1 0 0,4 41-4 0 0,0 0 0 0 0,0 1-1 0 0,0-1 1 0 0,0 0 0 0 0,0 0 0 0 0,1 1 0 0 0,-1-1-1 0 0,0 0 1 0 0,0 1 0 0 0,1-1 0 0 0,-1 1-1 0 0,0-1 1 0 0,1 0 0 0 0,-1 1 0 0 0,1-1 0 0 0,-1 1-1 0 0,1-1 1 0 0,-1 1 0 0 0,1-1 0 0 0,0 0 0 0 0,0 1-34 0 0,1-3-176 0 0,1 5-10 0 0,1 2 2 0 0,1-1 0 0 0,-1 1 0 0 0,0 0 1 0 0,0 0-1 0 0,0 0 0 0 0,-1 1 0 0 0,6 7 0 0 0,18 41-2229 0 0,-19-36 421 0 0,18 27 1 0 0,-7-19-580 0 0,2-7-3054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3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45 2303 0 0,'-1'-1'7892'0'0,"-9"-16"-4704"0"0,9 16-2600 0 0,0-2-32 0 0,-4-20 3015 0 0,4 26-3402 0 0,-27 192 892 0 0,2-18-320 0 0,20-125-579 0 0,-6 52 84 0 0,8-77-161 0 0,4-24-150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3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73 382 9615 0 0,'0'0'1123'0'0,"-1"-2"-590"0"0,1-1-301 0 0,-1 0 0 0 0,1-1 0 0 0,0 1 0 0 0,0 0 0 0 0,0 0 0 0 0,0 0 0 0 0,0-1 0 0 0,1 1 0 0 0,0 0 0 0 0,1-6 0 0 0,5-5 42 0 0,1 0 0 0 0,1 0-1 0 0,0 1 1 0 0,1 0 0 0 0,19-20-1 0 0,65-50-172 0 0,-24 23 74 0 0,-57 48 12 0 0,1 0 1 0 0,0 1-1 0 0,1 1 1 0 0,0 0 0 0 0,30-15-1 0 0,-39 22-61 0 0,0 1-1 0 0,1 0 0 0 0,-1 0 1 0 0,1 0-1 0 0,-1 1 0 0 0,1 0 0 0 0,-1 0 1 0 0,1 0-1 0 0,0 1 0 0 0,-1 0 1 0 0,1 1-1 0 0,0-1 0 0 0,-1 1 1 0 0,1 0-1 0 0,-1 1 0 0 0,1 0 1 0 0,-1 0-1 0 0,12 6 0 0 0,-12-6-81 0 0,-1 1 0 0 0,0 0-1 0 0,0 1 1 0 0,0-1-1 0 0,0 1 1 0 0,0 0 0 0 0,-1 0-1 0 0,0 1 1 0 0,0-1 0 0 0,0 1-1 0 0,0 0 1 0 0,-1 0 0 0 0,0 0-1 0 0,0 0 1 0 0,0 1 0 0 0,-1-1-1 0 0,1 1 1 0 0,-1 0-1 0 0,-1 0 1 0 0,1 0 0 0 0,-1 0-1 0 0,0 0 1 0 0,0 0 0 0 0,-1 0-1 0 0,0 0 1 0 0,0 0 0 0 0,0 0-1 0 0,-1 0 1 0 0,-2 11 0 0 0,-2-1-4 0 0,0-1 0 0 0,-2 1 0 0 0,1-1 0 0 0,-2 0 0 0 0,0-1 0 0 0,-1 1 1 0 0,0-2-1 0 0,-1 1 0 0 0,-21 20 0 0 0,7-9-208 0 0,-2-2 1 0 0,-1-1-1 0 0,-50 31 0 0 0,51-38-163 0 0,-1-1 0 0 0,0-1 0 0 0,-32 10-1 0 0,-90 19-879 0 0,133-40 933 0 0,-27 2-1 0 0,5-1-273 0 0,36-2 265 0 0,6 0-605 0 0,52 10 2119 0 0,0-2 0 0 0,58 2-1 0 0,-100-10-981 0 0,-1 0 0 0 0,1 2 0 0 0,0-1 0 0 0,-1 2 0 0 0,0 0-1 0 0,0 0 1 0 0,0 1 0 0 0,14 8 0 0 0,-21-10-194 0 0,-1 1 0 0 0,1-1-1 0 0,-1 1 1 0 0,1 0 0 0 0,-1 1 0 0 0,-1-1-1 0 0,1 1 1 0 0,0 0 0 0 0,-1 0-1 0 0,0 1 1 0 0,-1-1 0 0 0,1 1 0 0 0,-1 0-1 0 0,0 0 1 0 0,0 0 0 0 0,-1 0 0 0 0,0 1-1 0 0,3 11 1 0 0,-2 4-19 0 0,-1 27 0 0 0,-1-28 0 0 0,4 28 0 0 0,-2-36-96 0 0,-3-10-257 0 0,12-2-1358 0 0,2-5-3337 0 0,0-5-1592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3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6911 0 0,'0'0'623'0'0,"2"0"-514"0"0,24-5 1998 0 0,-23 4-1658 0 0,1 1 1 0 0,-1-1-1 0 0,1 0 0 0 0,-1 1 1 0 0,1-1-1 0 0,-1 1 0 0 0,1 0 1 0 0,-1 0-1 0 0,1 1 0 0 0,-1-1 1 0 0,6 2-1 0 0,11 6 81 0 0,0 2 1 0 0,24 15-1 0 0,6 2 480 0 0,-46-25-902 0 0,0-1 0 0 0,1 1 0 0 0,-1-1 0 0 0,0 0 0 0 0,1 0 0 0 0,-1-1 0 0 0,1 1 0 0 0,0-1 0 0 0,-1 0 0 0 0,1-1 0 0 0,-1 1 0 0 0,7-2 0 0 0,-8 2-65 0 0,0-1 0 0 0,0 1 0 0 0,0-1 0 0 0,0 0 0 0 0,0 0 0 0 0,-1-1 0 0 0,1 1 0 0 0,0-1 0 0 0,0 1 0 0 0,-1-1 0 0 0,1 0 0 0 0,-1 0 0 0 0,1 0 0 0 0,-1 0 0 0 0,0 0 1 0 0,0 0-1 0 0,0-1 0 0 0,2-3 0 0 0,-3 4-40 0 0,0 1 0 0 0,0-1 0 0 0,0 0 0 0 0,0 0 0 0 0,0 1 1 0 0,-1-1-1 0 0,1 0 0 0 0,-1 0 0 0 0,1 0 0 0 0,-1 0 0 0 0,0 0 1 0 0,0 0-1 0 0,0 0 0 0 0,0 0 0 0 0,0 1 0 0 0,0-1 1 0 0,-1 0-1 0 0,1 0 0 0 0,-1-3 0 0 0,-1 0 0 0 0,2 2-27 0 0,-1 1 0 0 0,1-1 1 0 0,-1 0-1 0 0,0 1 0 0 0,0-1 0 0 0,-1 0 0 0 0,1 1 0 0 0,0 0 0 0 0,-1-1 0 0 0,1 1 0 0 0,-1 0 1 0 0,0-1-1 0 0,0 1 0 0 0,0 0 0 0 0,0 1 0 0 0,0-1 0 0 0,0 0 0 0 0,-5-2 0 0 0,4 2-47 0 0,0 1-1 0 0,0 0 0 0 0,-1 0 1 0 0,1 1-1 0 0,-1-1 0 0 0,1 0 0 0 0,-1 1 1 0 0,1 0-1 0 0,-1 0 0 0 0,1 0 0 0 0,-1 1 1 0 0,1-1-1 0 0,-5 2 0 0 0,-2 0-96 0 0,-1 2-1 0 0,1 0 0 0 0,0 0 1 0 0,0 1-1 0 0,0 0 0 0 0,0 0 1 0 0,1 1-1 0 0,-13 11 0 0 0,11-7 196 0 0,0 0 0 0 0,1 1 0 0 0,0 0 0 0 0,0 0 0 0 0,-11 21 0 0 0,17-27 57 0 0,1 1 1 0 0,0-1 0 0 0,1 1 0 0 0,-1 0 0 0 0,1 0 0 0 0,1 0 0 0 0,-1 0 0 0 0,1 0 0 0 0,0 1 0 0 0,0-1 0 0 0,0 0 0 0 0,1 0-1 0 0,0 1 1 0 0,1-1 0 0 0,1 11 0 0 0,-1-13-37 0 0,0-1 0 0 0,1 1-1 0 0,-1-1 1 0 0,1 0 0 0 0,-1 0-1 0 0,1 0 1 0 0,0 0 0 0 0,0 0-1 0 0,1 0 1 0 0,-1-1-1 0 0,0 1 1 0 0,1-1 0 0 0,0 1-1 0 0,-1-1 1 0 0,1 0 0 0 0,0 0-1 0 0,0 0 1 0 0,1-1 0 0 0,-1 1-1 0 0,0-1 1 0 0,0 0 0 0 0,1 1-1 0 0,6 0 1 0 0,6 1 38 0 0,1 0-1 0 0,0-2 1 0 0,30 0-1 0 0,-19 0-165 0 0,25 2-2076 0 0,-29-1 842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3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38 11487 0 0,'0'0'528'0'0,"0"-2"-16"0"0,0-12 159 0 0,-2-8 4346 0 0,-4 36-4825 0 0,-4 22-104 0 0,-12 69-1 0 0,15-65 106 0 0,-42 318 1527 0 0,47-316-1249 0 0,2 0 0 0 0,1 1-1 0 0,11 60 1 0 0,-2-36 957 0 0,-9-58-1227 0 0,-1-1 1 0 0,1 1-1 0 0,-1-1 0 0 0,-1 1 0 0 0,-1 8 1 0 0,0-13-160 0 0,1-1 0 0 0,-1 1 0 0 0,0-1 0 0 0,0 0 0 0 0,0 0 0 0 0,0 1 1 0 0,-1-2-1 0 0,1 1 0 0 0,-1 0 0 0 0,0 0 0 0 0,-3 2 0 0 0,5-5-35 0 0,1 1-1 0 0,0-1 1 0 0,-1 0-1 0 0,1 1 1 0 0,-1-1-1 0 0,0 0 1 0 0,1 1-1 0 0,-1-1 1 0 0,1 0-1 0 0,-1 0 1 0 0,1 1-1 0 0,-1-1 1 0 0,0 0-1 0 0,1 0 1 0 0,-1 0-1 0 0,1 0 1 0 0,-1 0-1 0 0,0 0 1 0 0,1 0-1 0 0,-1 0 1 0 0,0 0-1 0 0,1 0 1 0 0,-1 0-1 0 0,0-1 1 0 0,0 1-10 0 0,0-1 0 0 0,0 0 1 0 0,0 1-1 0 0,0-1 0 0 0,0 0 0 0 0,0 0 1 0 0,1 1-1 0 0,-1-1 0 0 0,0 0 0 0 0,1 0 1 0 0,-1 0-1 0 0,0-2 0 0 0,-2-3-88 0 0,1 0 0 0 0,0 0 0 0 0,0 0 0 0 0,-1-8 0 0 0,-9-86-1908 0 0,4 25-2424 0 0,3 38-2571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3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4607 0 0,'0'0'354'0'0,"-2"0"-233"0"0,-23 6 11360 0 0,27-4-11283 0 0,16 9-157 0 0,-12-10-51 0 0,-1-1 4 0 0,24 2-558 0 0,-27-2-729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33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118 100 3679 0 0,'0'0'15551'0'0,"2"1"-15152"0"0,7 0-218 0 0,0-1 0 0 0,0 1 0 0 0,0-2 0 0 0,0 1 0 0 0,1-1 0 0 0,-1 0 0 0 0,0-1 0 0 0,0 0 0 0 0,15-7 1 0 0,-10 4-140 0 0,-1-1 1 0 0,-1 0-1 0 0,1-1 1 0 0,-1-1 0 0 0,20-16-1 0 0,-28 21-40 0 0,12-15 40 0 0,-14 16-116 0 0,-9-3-200 0 0,6 4 246 0 0,0 1 0 0 0,0-1 1 0 0,-1 1-1 0 0,1 0 0 0 0,0 0 0 0 0,-1-1 0 0 0,1 1 0 0 0,0 0 0 0 0,-1 0 1 0 0,1 0-1 0 0,0 1 0 0 0,0-1 0 0 0,-1 0 0 0 0,1 0 0 0 0,-2 1 0 0 0,-21 10-424 0 0,16-7 334 0 0,-13 7 26 0 0,0 1 0 0 0,1 0 0 0 0,0 2 0 0 0,1 0 0 0 0,1 2 0 0 0,0 0 0 0 0,-29 35 0 0 0,19-20 92 0 0,-29 38 0 0 0,47-53 0 0 0,10-15 0 0 0,-1 0 0 0 0,1 0 0 0 0,-1 0 0 0 0,1 0 0 0 0,0 0 0 0 0,-1 0 0 0 0,1 0 0 0 0,0 0 0 0 0,0 0 0 0 0,0 0 0 0 0,0 0 0 0 0,0 2 0 0 0,7 6 11 0 0,-7-8-8 0 0,1-1 0 0 0,-1 1 0 0 0,1-1 0 0 0,0 0 1 0 0,-1 1-1 0 0,1-1 0 0 0,0 0 0 0 0,-1 0 0 0 0,1 1 0 0 0,0-1 0 0 0,0 0 0 0 0,-1 0 1 0 0,1 0-1 0 0,0 0 0 0 0,-1 0 0 0 0,1 0 0 0 0,1 0 0 0 0,2 0 8 0 0,12 2 65 0 0,0-1 1 0 0,0 0 0 0 0,27-3-1 0 0,4 0-5965 0 0,-31 2-182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3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7831 0 0,'0'0'12088'0'0,"-2"0"-11626"0"0,-24 9 332 0 0,25-9-590 0 0,-2 3-195 0 0,0-1 1 0 0,1 1-1 0 0,0-1 0 0 0,-1 1 0 0 0,1 0 0 0 0,0 0 1 0 0,0 0-1 0 0,1 0 0 0 0,-3 6 0 0 0,2-6-9 0 0,1 1 0 0 0,0-1 0 0 0,0 1 0 0 0,0-1 0 0 0,0 1 0 0 0,1 0 0 0 0,-1-1 0 0 0,1 1 0 0 0,0 0 0 0 0,0 0 0 0 0,0-1 0 0 0,1 1 0 0 0,0 4 0 0 0,1 12 0 0 0,-2 7 61 0 0,1-15-35 0 0,-1 0 1 0 0,0-1-1 0 0,-1 1 0 0 0,0 0 0 0 0,-1-1 0 0 0,0 1 0 0 0,-1-1 0 0 0,-9 22 0 0 0,12-33-24 0 0,0 1 1 0 0,0-1-1 0 0,0 0 0 0 0,-1 1 1 0 0,1-1-1 0 0,0 1 0 0 0,0-1 0 0 0,0 0 1 0 0,0 1-1 0 0,0-1 0 0 0,0 0 0 0 0,0 1 1 0 0,0-1-1 0 0,0 1 0 0 0,0-1 1 0 0,0 0-1 0 0,0 1 0 0 0,0-1 0 0 0,0 1 1 0 0,0-1-1 0 0,0 0 0 0 0,0 1 0 0 0,0-1 1 0 0,1 0-1 0 0,-1 1 0 0 0,10 2 57 0 0,-4-2-70 0 0,-1-1 1 0 0,1 0 0 0 0,-1-1-1 0 0,0 1 1 0 0,1-1 0 0 0,-1 0-1 0 0,0 0 1 0 0,9-4 0 0 0,4-2-489 0 0,19-10 0 0 0,-17 7-396 0 0,27-14-5423 0 0,-25 10 448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34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6911 0 0,'-1'1'3503'0'0,"-6"9"-2554"0"0,0 1 0 0 0,1 1 0 0 0,0-1-1 0 0,1 1 1 0 0,0 0 0 0 0,-3 16 0 0 0,-15 78 776 0 0,22-98-1531 0 0,-18 182 1527 0 0,16 3-1062 0 0,3-170-607 0 0,-16 196 410 0 0,7-129-479 0 0,9-82-165 0 0,0-6-18 0 0</inkml:trace>
  <inkml:trace contextRef="#ctx0" brushRef="#br0" timeOffset="1">0 604 10591 0 0,'0'0'8184'0'0,"2"1"-7145"0"0,10 1-532 0 0,1 0 0 0 0,-1-1 1 0 0,0-1-1 0 0,1 0 0 0 0,-1-1 1 0 0,14-2-1 0 0,16 0 86 0 0,203-19 88 0 0,-237 21-1166 0 0,-1 0 0 0 0,1 1 0 0 0,-1 0 0 0 0,0 0 0 0 0,1 0 0 0 0,-1 1 0 0 0,0 0 0 0 0,1 1 0 0 0,-1-1 1 0 0,14 7-1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3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7 285 14079 0 0,'0'0'1667'0'0,"1"2"-794"0"0,1 0-559 0 0,1 1 0 0 0,-1 0-1 0 0,0-1 1 0 0,0 1-1 0 0,-1 0 1 0 0,1 0 0 0 0,0 1-1 0 0,-1-1 1 0 0,0 0 0 0 0,0 0-1 0 0,0 1 1 0 0,0-1 0 0 0,-1 0-1 0 0,1 1 1 0 0,-1-1-1 0 0,0 1 1 0 0,0 5 0 0 0,-1 5 94 0 0,-1-1-1 0 0,-1 1 1 0 0,-5 16 0 0 0,-3 20 103 0 0,9-40-449 0 0,0 27-153 0 0,2-36 11 0 0,0 0 0 0 0,0 0 0 0 0,0-1 1 0 0,0 1-1 0 0,0 0 0 0 0,0 0 0 0 0,0-1 0 0 0,1 1 0 0 0,-1 0 1 0 0,0-1-1 0 0,1 1 0 0 0,-1 0 0 0 0,0-1 0 0 0,1 2 1 0 0</inkml:trace>
  <inkml:trace contextRef="#ctx0" brushRef="#br0" timeOffset="1">135 0 2303 0 0,'0'0'6264'0'0,"13"0"-3336"0"0,1 0-2464 0 0,0 0-56 0 0,-2 4 64 0 0,-3 4-472 0 0,1 0 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2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46 256 11975 0 0,'-46'-7'7178'0'0,"60"8"-6101"0"0,13 0-709 0 0,1-2 0 0 0,-1-1 0 0 0,1-1 1 0 0,27-7-1 0 0,108-34 390 0 0,-97 24-404 0 0,559-132 616 0 0,-618 151-972 0 0,-2 0 26 0 0,66-13-754 0 0,-62 13 205 0 0,1 0-1 0 0,-1 0 1 0 0,1 1 0 0 0,-1 1-1 0 0,12 1 1 0 0,-20-2 383 0 0,0 0 1 0 0,0 0-1 0 0,0 0 1 0 0,0 1 0 0 0,0-1-1 0 0,0 0 1 0 0,0 1 0 0 0,0-1-1 0 0,0 0 1 0 0,0 1-1 0 0,0 0 1 0 0,0-1 0 0 0,0 1-1 0 0,0-1 1 0 0,-1 1 0 0 0,1 0-1 0 0,0 0 1 0 0,0-1 0 0 0,-1 1-1 0 0,1 0 1 0 0,0 0-1 0 0,-1 0 1 0 0,1 0 0 0 0,-1 0-1 0 0,1 0 1 0 0,-1 0 0 0 0,0 0-1 0 0,1 0 1 0 0,-1 0-1 0 0,0 0 1 0 0,0 0 0 0 0,1 0-1 0 0,-1 0 1 0 0,0 0 0 0 0,0 1-1 0 0,-3 12-1766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3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 8087 0 0,'0'0'734'0'0,"1"3"-504"0"0,1 0 78 0 0,0 1 0 0 0,-1 0 0 0 0,1 0 0 0 0,-1 0 0 0 0,0 1 0 0 0,0-1 0 0 0,0 0 0 0 0,-1 0 0 0 0,1 1 0 0 0,-1-1 0 0 0,0 0 0 0 0,0 0 0 0 0,-1 1 0 0 0,-1 7 0 0 0,-6 11 1504 0 0,-15 31 0 0 0,18-45-970 0 0,2 1-1 0 0,-5 20 0 0 0,6-22-19 0 0,2-7-773 0 0,0 0 0 0 0,0 0 0 0 0,0 0 0 0 0,0 0 0 0 0,0 0 0 0 0,0-1 0 0 0,0 1 0 0 0,0 0 0 0 0,1 0 0 0 0,-1 0 1 0 0,0 0-1 0 0,1 0 0 0 0,-1 0 0 0 0,1 0 0 0 0,-1-1 0 0 0,1 1 0 0 0,-1 0 0 0 0,1 0 0 0 0,-1-1 0 0 0,1 1 0 0 0,0 0 1 0 0,-1-1-1 0 0,1 1 0 0 0,0-1 0 0 0,0 1 0 0 0,0-1 0 0 0,-1 1 0 0 0,1-1 0 0 0,0 1 0 0 0,0-1 0 0 0,0 0 0 0 0,1 1 1 0 0,5 1 80 0 0,-1 0-1 0 0,1 0 1 0 0,7 1 0 0 0,-10-3-56 0 0,16 6 216 0 0,-5-5-212 0 0,-12-2-77 0 0,4-1 52 0 0,7 0-40 0 0,-11-1-10 0 0,-3 2 3 0 0,1 0-4 0 0,0 0 1 0 0,0 0 0 0 0,0 0 0 0 0,0 0-1 0 0,0-1 1 0 0,-1 1 0 0 0,1 0-1 0 0,0 0 1 0 0,-1 0 0 0 0,1-1-1 0 0,-1 1 1 0 0,0 0 0 0 0,1-1-1 0 0,-1 1 1 0 0,0 0 0 0 0,0-1-1 0 0,1-1 1 0 0,-1-2 2 0 0,3-17-157 0 0,1-7-1466 0 0,1 0 0 0 0,1-1 0 0 0,19-50 0 0 0,-19 68-2796 0 0,0 3-932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3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6911 0 0,'0'0'13246'0'0,"2"1"-12561"0"0,5-1-519 0 0,0-1 1 0 0,0 1-1 0 0,0-1 1 0 0,-1-1-1 0 0,1 1 0 0 0,0-1 1 0 0,-1 0-1 0 0,0-1 1 0 0,10-4-1 0 0,7-2-81 0 0,-13 4-72 0 0,-1 0-1 0 0,1 0 0 0 0,-1-1 1 0 0,0 0-1 0 0,0-1 0 0 0,15-14 930 0 0,-23 22-670 0 0,4 6-94 0 0,0 1 1 0 0,-1-1-1 0 0,6 14 0 0 0,-7-13-112 0 0,0 0-1 0 0,1-1 0 0 0,0 1 1 0 0,1-1-1 0 0,7 9 0 0 0,-8-11-64 0 0,1-1 0 0 0,0 1-1 0 0,0-1 1 0 0,0-1 0 0 0,0 1-1 0 0,1-1 1 0 0,-1 0-1 0 0,1 0 1 0 0,0 0 0 0 0,0-1-1 0 0,0 0 1 0 0,10 2 0 0 0,-8-2-206 0 0,0-1 0 0 0,1 0 0 0 0,-1-1 1 0 0,1 0-1 0 0,-1 0 0 0 0,1-1 0 0 0,-1 0 1 0 0,17-5-1 0 0,-1-1-1378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3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3223 0 0,'0'0'3856'0'0,"1"3"-1893"0"0,6 7-143 0 0,-6-7-675 0 0,20 21 1258 0 0,-17-18-2029 0 0,0-1 1 0 0,0 0 0 0 0,0-1-1 0 0,1 1 1 0 0,0-1 0 0 0,8 6 0 0 0,-13-10-315 0 0,2 1 130 0 0,0 0 0 0 0,0 0 0 0 0,-1 0 0 0 0,1 0-1 0 0,0 0 1 0 0,0 0 0 0 0,-1 1 0 0 0,1-1 0 0 0,-1 0 0 0 0,1 1 0 0 0,-1-1 0 0 0,2 3 0 0 0,-3-2-179 0 0,1 0 0 0 0,-1 0 0 0 0,0 0 0 0 0,0 0 0 0 0,0 0 0 0 0,0 0 0 0 0,-1 0 0 0 0,1 0 0 0 0,0 0 0 0 0,-2 4 0 0 0,0-2 5 0 0,-5 9-4 0 0,-4-4-12 0 0,2-2 11 0 0,7-5 108 0 0,3-18-50 0 0,1 0 1 0 0,1 0 0 0 0,0 0 0 0 0,6-16 0 0 0,-2 8 19 0 0,55-225 735 0 0,-59 235-780 0 0,5-22-25 0 0,-8 36-20 0 0,0 0-1 0 0,0 0 1 0 0,0 0 0 0 0,0 0 0 0 0,0-1-1 0 0,0 1 1 0 0,0 0 0 0 0,0 0 0 0 0,0 0-1 0 0,0 0 1 0 0,0 0 0 0 0,0 0 0 0 0,0 0-1 0 0,0 0 1 0 0,0 0 0 0 0,0 0 0 0 0,0 0-1 0 0,0 0 1 0 0,0-1 0 0 0,0 1 0 0 0,0 0-1 0 0,0 0 1 0 0,0 0 0 0 0,0 0 0 0 0,0 0-1 0 0,0 0 1 0 0,0 0 0 0 0,0 0 0 0 0,0 0-1 0 0,1 0 1 0 0,-1 0 0 0 0,0 0 0 0 0,0 0-1 0 0,0 0 1 0 0,0 0 0 0 0,0 0 0 0 0,0 0-1 0 0,0 0 1 0 0,0 0 0 0 0,0 0 0 0 0,0 0-1 0 0,0 0 1 0 0,1 0 0 0 0,-1 0 0 0 0,0 0-1 0 0,0 0 1 0 0,0 0 0 0 0,0 0 0 0 0,0 0-1 0 0,0 0 1 0 0,0 0 0 0 0,0 0-1 0 0,0 0 1 0 0,0 0 0 0 0,0 0 0 0 0,0 0-1 0 0,1 0 1 0 0,-1 0 0 0 0,0 0 0 0 0,0 0-1 0 0,0 0 1 0 0,0 0 0 0 0,0 0 0 0 0,0 1 0 0 0,10 3-68 0 0,1 1 0 0 0,12 7 0 0 0,-16-7 58 0 0,0-1-1 0 0,0-1 0 0 0,0 1 1 0 0,1-1-1 0 0,0 0 1 0 0,-1-1-1 0 0,1 1 0 0 0,12 0 1 0 0,-2-1-349 0 0,1-2-1 0 0,21-2 1 0 0,-31 0-1061 0 0,-1 1-1 0 0,0-1 1 0 0,1 0-1 0 0,7-4 1 0 0,0-2-4022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3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125 179 10159 0 0,'0'0'8008'0'0,"2"0"-7632"0"0,19-4 207 0 0,0 0 0 0 0,0-1-1 0 0,-1-2 1 0 0,1 0 0 0 0,36-19-1 0 0,-34 14-312 0 0,20-12 59 0 0,-39 21-314 0 0,0 0 0 0 0,0 0 0 0 0,-1 0 0 0 0,0-1 0 0 0,1 1 0 0 0,-1-1 0 0 0,-1 1 0 0 0,5-7-1 0 0,-6 9-39 0 0,-1-1 0 0 0,1 1-1 0 0,0 0 1 0 0,-1-1 0 0 0,1 1-1 0 0,-1-1 1 0 0,0 1 0 0 0,1-1-1 0 0,-1 1 1 0 0,0-1 0 0 0,0 1-1 0 0,0-1 1 0 0,0 1 0 0 0,0-1-1 0 0,0 1 1 0 0,0 0 0 0 0,-1-1-1 0 0,1 1 1 0 0,-1-1-1 0 0,1 1 1 0 0,-1-1 0 0 0,-1-2-1 0 0,2 2-59 0 0,-1 1 35 0 0,0 0 0 0 0,0 0 0 0 0,0 0 0 0 0,1 0-1 0 0,-1 0 1 0 0,0 0 0 0 0,0 0 0 0 0,0 0-1 0 0,-1 0 1 0 0,1 0 0 0 0,0 1 0 0 0,0-1 0 0 0,0 0-1 0 0,-1 1 1 0 0,1-1 0 0 0,0 1 0 0 0,0-1-1 0 0,-1 1 1 0 0,1 0 0 0 0,0 0 0 0 0,-1-1 0 0 0,1 1-1 0 0,-1 0 1 0 0,1 0 0 0 0,0 0 0 0 0,-1 0 0 0 0,-1 1-1 0 0,-5 0-291 0 0,-1 1-1 0 0,1-1 1 0 0,-10 5 0 0 0,14-4 187 0 0,-19 6-256 0 0,1 1 1 0 0,0 1-1 0 0,0 0 1 0 0,1 2-1 0 0,1 1 0 0 0,-23 18 1 0 0,28-19 515 0 0,1 0 0 0 0,0 1 1 0 0,1 1-1 0 0,1 0 0 0 0,0 1 0 0 0,1 0 1 0 0,0 1-1 0 0,-11 23 0 0 0,21-37-38 0 0,0 1-1 0 0,-1 0 0 0 0,1 0 1 0 0,0 0-1 0 0,1-1 0 0 0,-1 1 1 0 0,0 0-1 0 0,1 0 0 0 0,0 0 1 0 0,0 0-1 0 0,0 0 0 0 0,0 0 1 0 0,0 0-1 0 0,0 0 0 0 0,2 5 1 0 0,-1-7-14 0 0,0 1-1 0 0,0 0 1 0 0,0 0 0 0 0,0-1 0 0 0,0 1-1 0 0,0 0 1 0 0,0-1 0 0 0,1 1 0 0 0,-1-1-1 0 0,1 0 1 0 0,-1 1 0 0 0,1-1 0 0 0,0 0 0 0 0,-1 0-1 0 0,1 0 1 0 0,0 0 0 0 0,0 0 0 0 0,0-1-1 0 0,0 1 1 0 0,-1 0 0 0 0,1-1 0 0 0,0 0-1 0 0,4 1 1 0 0,28 4 486 0 0,68-1 1 0 0,35-10-1615 0 0,-116 5 511 0 0,10-1-1092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3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41 11831 0 0,'0'0'1075'0'0,"0"-2"-883"0"0,1 1-44 0 0,-1 0 0 0 0,0-1-1 0 0,0 1 1 0 0,0-1 0 0 0,0 1 0 0 0,-1-1 0 0 0,1 1-1 0 0,0-1 1 0 0,-1 1 0 0 0,1 0 0 0 0,0-1 0 0 0,-1 1-1 0 0,0 0 1 0 0,1-1 0 0 0,-1 1 0 0 0,0 0 0 0 0,0 0-1 0 0,1-1 1 0 0,-1 1 0 0 0,0 0 0 0 0,0 0 0 0 0,0 0 0 0 0,0 0-1 0 0,-1 0 1 0 0,1 1 0 0 0,0-1 0 0 0,0 0 0 0 0,-1 0-1 0 0,1 1 1 0 0,0-1 0 0 0,-1 1 0 0 0,1-1 0 0 0,0 1-1 0 0,-1-1 1 0 0,1 1 0 0 0,-1 0 0 0 0,1 0 0 0 0,-1 0-1 0 0,1 0 1 0 0,0 0 0 0 0,-3 0 0 0 0,-1 1-84 0 0,0 0 0 0 0,0 0 1 0 0,0 0-1 0 0,0 0 0 0 0,0 1 0 0 0,0 0 1 0 0,0 0-1 0 0,1 0 0 0 0,-6 4 1 0 0,3-1-64 0 0,1 1 1 0 0,-1 0-1 0 0,1 0 1 0 0,1 0 0 0 0,-1 1-1 0 0,1 0 1 0 0,-5 7 0 0 0,-27 58-4 0 0,26-50 1 0 0,5-11 0 0 0,1-1 7 0 0,1 0 0 0 0,-6 18 1 0 0,9-26 278 0 0,2-2-260 0 0,0 0-1 0 0,-1 1 1 0 0,1-1 0 0 0,0 0 0 0 0,0 0 0 0 0,0 0-1 0 0,0 0 1 0 0,-1 0 0 0 0,1 0 0 0 0,0 0 0 0 0,0 0-1 0 0,0 0 1 0 0,0-1 0 0 0,-1 1 0 0 0,1 0 0 0 0,0 0-1 0 0,0-1 1 0 0,1 0 0 0 0,14-7 143 0 0,-13 6-153 0 0,-1 1 1 0 0,0-1-1 0 0,0 0 1 0 0,0 0 0 0 0,-1 0-1 0 0,1 0 1 0 0,0 0-1 0 0,-1 0 1 0 0,2-4 0 0 0,14-19 8 0 0,-16 23-90 0 0,0-1 1 0 0,0 0-1 0 0,0 0 1 0 0,0 0-1 0 0,0 1 1 0 0,0-1 0 0 0,0-6-1 0 0,-1 4-100 0 0,1 3-56 0 0,2 13-1260 0 0,0 2 1385 0 0,-1 0 1 0 0,-1 0-1 0 0,0 0 0 0 0,-3 25 0 0 0,2-6 43 0 0,-3 108-18 0 0,1-31-238 0 0,14 147 1 0 0,-6-192 335 0 0,4 27 681 0 0,-10-86-485 0 0,1 1-1 0 0,-1-1 1 0 0,0 1 0 0 0,0 0-1 0 0,-1-1 1 0 0,0 1-1 0 0,0-1 1 0 0,0 1 0 0 0,-3 6-1 0 0,3-9-137 0 0,0-1-1 0 0,-1 0 0 0 0,1 0 1 0 0,-1-1-1 0 0,0 1 1 0 0,1 0-1 0 0,-1 0 1 0 0,0-1-1 0 0,0 1 1 0 0,0-1-1 0 0,0 0 0 0 0,-1 1 1 0 0,1-1-1 0 0,0 0 1 0 0,0 0-1 0 0,-1-1 1 0 0,1 1-1 0 0,-3 0 1 0 0,-2 1 11 0 0,-1-1 1 0 0,1 0-1 0 0,-1 0 1 0 0,1-1 0 0 0,-1 0-1 0 0,0 0 1 0 0,1 0-1 0 0,-1-1 1 0 0,1-1 0 0 0,0 1-1 0 0,-12-5 1 0 0,-5-3-4 0 0,1 0 0 0 0,-25-15 0 0 0,43 21-202 0 0,-1-1 0 0 0,0 1 0 0 0,1-1 0 0 0,0-1-1 0 0,0 1 1 0 0,0-1 0 0 0,0 1 0 0 0,1-1 0 0 0,0-1-1 0 0,0 1 1 0 0,0-1 0 0 0,-5-10 0 0 0,7 11-233 0 0,0 0 0 0 0,0 0 0 0 0,0-1 0 0 0,1 1 0 0 0,0 0 0 0 0,0-1 0 0 0,0 1 0 0 0,1 0 0 0 0,0-1 0 0 0,0 1 0 0 0,0-1 1 0 0,1 1-1 0 0,-1-1 0 0 0,1 1 0 0 0,1 0 0 0 0,1-7 0 0 0,6-9-1460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3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12 1839 0 0,'-3'-9'14514'0'0,"3"9"-14436"0"0,0-1 1 0 0,0 1-1 0 0,0 0 1 0 0,0 0 0 0 0,0 0-1 0 0,0 0 1 0 0,0 0-1 0 0,0 0 1 0 0,0 0 0 0 0,0-1-1 0 0,-1 1 1 0 0,1 0-1 0 0,0 0 1 0 0,0 0 0 0 0,0 0-1 0 0,0 0 1 0 0,0 0-1 0 0,0 0 1 0 0,0 0-1 0 0,-1 0 1 0 0,1 0 0 0 0,0 0-1 0 0,0 0 1 0 0,0 0-1 0 0,0 0 1 0 0,0 0 0 0 0,0 0-1 0 0,-1 0 1 0 0,1 0-1 0 0,0 0 1 0 0,0 0 0 0 0,0 0-1 0 0,0 0 1 0 0,0 0-1 0 0,0 0 1 0 0,-1 0 0 0 0,1 0-1 0 0,0 0 1 0 0,0 0-1 0 0,0 0 1 0 0,0 0 0 0 0,0 0-1 0 0,0 0 1 0 0,0 0-1 0 0,-1 0 1 0 0,1 1 0 0 0,0-1-1 0 0,0 0 1 0 0,0 0-1 0 0,0 0 1 0 0,0 0 0 0 0,0 0-1 0 0,0 0 1 0 0,0 0-1 0 0,0 0 1 0 0,0 1 0 0 0,0-1-1 0 0,0 0 1 0 0,0 0-1 0 0,0 0 1 0 0,0 0-1 0 0,0 1 1 0 0,-7 14 768 0 0,-1 21-1209 0 0,2 11 605 0 0,2-1 1 0 0,4 83-1 0 0,5-87-343 0 0,-5-40-420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3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10191 0 0,'0'0'464'0'0,"2"0"-8"0"0,17-3-463 0 0,1-1 607 0 0,0 1 0 0 0,37 0 1 0 0,-49 3-790 0 0,-1 1 0 0 0,0 0 0 0 0,0 0 0 0 0,12 4 0 0 0,-14-3-373 0 0,0 0-1 0 0,0 0 1 0 0,-1 1-1 0 0,1-1 0 0 0,-1 1 1 0 0,1 0-1 0 0,5 5 0 0 0,0 3-1024 0 0,0 0 0 0 0,13 20 0 0 0,-13-18 2050 0 0,16 18 1 0 0,-25-30 214 0 0,0 0-393 0 0,0-1-1 0 0,-1 0 1 0 0,1 0-1 0 0,0 1 1 0 0,-1-1-1 0 0,1 0 1 0 0,0 1-1 0 0,-1-1 0 0 0,1 1 1 0 0,-1-1-1 0 0,1 1 1 0 0,0-1-1 0 0,-1 1 1 0 0,1-1-1 0 0,-1 1 0 0 0,0-1 1 0 0,1 1-1 0 0,-1 0 1 0 0,1-1-1 0 0,-1 1 1 0 0,0 0-1 0 0,0-1 1 0 0,1 2-1 0 0,-1 0 75 0 0,1 0-1 0 0,-1 0 1 0 0,0 0 0 0 0,0 0 0 0 0,0 0-1 0 0,0 0 1 0 0,0 0 0 0 0,-1 3 0 0 0,0 1-86 0 0,-1 0 0 0 0,0 0 0 0 0,0 0 0 0 0,-4 9 1 0 0,-21 34 1201 0 0,6-13 367 0 0,-27 68-1 0 0,42-88-1472 0 0,3-10-213 0 0,0 0 1 0 0,1 0 0 0 0,0 0-1 0 0,0 0 1 0 0,1 1 0 0 0,-1-1-1 0 0,2 0 1 0 0,-1 1 0 0 0,1-1-1 0 0,0 11 1 0 0,0-16 218 0 0,11 7-38 0 0,-9-8-309 0 0,0 1 0 0 0,0 0-1 0 0,0-1 1 0 0,0 1 0 0 0,0-1-1 0 0,0 0 1 0 0,0 1 0 0 0,1-1-1 0 0,-1 0 1 0 0,0 0 0 0 0,0-1-1 0 0,0 1 1 0 0,0 0 0 0 0,0-1-1 0 0,1 1 1 0 0,-1-1 0 0 0,0 0 0 0 0,2-1-1 0 0,5-3 90 0 0,-1 1 0 0 0,15-12 0 0 0,-14 10-71 0 0,4-3 23 0 0,0-1 0 0 0,-1 0 0 0 0,21-23 0 0 0,-27 27-48 0 0,-1-1-1 0 0,-1 1 0 0 0,1-1 0 0 0,-1 0 0 0 0,0 0 0 0 0,-1-1 0 0 0,0 1 0 0 0,0-1 0 0 0,3-13 0 0 0,-6 8-14 0 0,-2 10-19 0 0,1 3-4 0 0,-1-3-122 0 0,-1-1-1 0 0,1 1 0 0 0,-1 0 1 0 0,0 0-1 0 0,0 0 1 0 0,0 0-1 0 0,-1 1 0 0 0,1-1 1 0 0,-1 1-1 0 0,1 0 1 0 0,-1 0-1 0 0,-5-2 0 0 0,-8-5-477 0 0,16 8 436 0 0,0 1 0 0 0,0-1 0 0 0,0 0 0 0 0,0 0 0 0 0,0 1 0 0 0,0-1 0 0 0,0 0-1 0 0,0 0 1 0 0,1 0 0 0 0,-2-2 0 0 0,1 2-603 0 0,5-9-2992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3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0 282 2303 0 0,'0'0'16702'0'0,"2"-2"-15656"0"0,15-14-331 0 0,-1-1 0 0 0,0 0-1 0 0,-1-1 1 0 0,16-26 0 0 0,22-27-109 0 0,-38 54-449 0 0,25-22 1 0 0,-34 33-133 0 0,1 0 0 0 0,1 1 0 0 0,-1 0 0 0 0,0 1 0 0 0,1 0 1 0 0,14-6-1 0 0,-21 10-7 0 0,1 0 0 0 0,0 0 0 0 0,0 0 0 0 0,0 1 0 0 0,-1-1 0 0 0,1 0 0 0 0,0 1 0 0 0,0-1 0 0 0,0 1 0 0 0,-1 0 0 0 0,1 0 0 0 0,-1-1 0 0 0,1 1 0 0 0,0 0 0 0 0,-1 0 0 0 0,1 1 0 0 0,-1-1 0 0 0,0 0 0 0 0,3 3 0 0 0,2 5-4 0 0,1 0 1 0 0,-1 1-1 0 0,-1 0 1 0 0,0 0-1 0 0,0 0 1 0 0,6 20-1 0 0,-6-15 2 0 0,1 0 0 0 0,11 20 0 0 0,-13-29-139 0 0,0-1 0 0 0,0 0-1 0 0,0 1 1 0 0,1-2 0 0 0,0 1 0 0 0,0 0 0 0 0,0-1-1 0 0,0 0 1 0 0,1 0 0 0 0,0 0 0 0 0,0-1 0 0 0,0 0-1 0 0,0 0 1 0 0,0-1 0 0 0,0 1 0 0 0,11 1-1 0 0,-1-2-1037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4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82 171 3223 0 0,'-8'-5'16623'0'0,"219"-53"-15088"0"0,164-37-1189 0 0,-366 92-340 0 0,-4 1 5 0 0,1 0 0 0 0,-1 1 0 0 0,1-1 0 0 0,-1 1 0 0 0,12-1 0 0 0,-6 4-25 0 0,-10-1 10 0 0,-1-1 0 0 0,0 0 0 0 0,1 0 0 0 0,-1 1 0 0 0,1-1 0 0 0,-1 0 0 0 0,0 1 0 0 0,1-1 0 0 0,-1 1 0 0 0,0-1 0 0 0,0 0 0 0 0,1 1 0 0 0,-1-1 0 0 0,0 1 1 0 0,0-1-1 0 0,0 0 0 0 0,1 1 0 0 0,-1 0 0 0 0,0 1-7 0 0,0 0 1 0 0,0 0 0 0 0,0 1-1 0 0,0-1 1 0 0,-1 0-1 0 0,1 0 1 0 0,-1 0 0 0 0,1 0-1 0 0,-1 0 1 0 0,0 0-1 0 0,0 0 1 0 0,-1 3 0 0 0,-18 26-156 0 0,9-12 116 0 0,-1 1 50 0 0,-4 9 0 0 0,11-21-34 0 0,0-1 1 0 0,-1 1-1 0 0,1-1 0 0 0,-2 0 1 0 0,1 0-1 0 0,-10 7 0 0 0,-49 33-371 0 0,26-21 270 0 0,-194 177-623 0 0,154-130 639 0 0,37-33 108 0 0,-60 51 11 0 0,96-86 0 0 0,3-2 0 0 0,0-1 0 0 0,-1 0 0 0 0,1 0 0 0 0,-1 0 0 0 0,1 0 0 0 0,-8 1 0 0 0,5 0 0 0 0,-2-1 11 0 0,5-1 751 0 0,5-1-287 0 0,11-1-117 0 0,19-4-148 0 0,-7-1-84 0 0,1 1 0 0 0,0 1 0 0 0,0 1 0 0 0,44 1-1 0 0,-40 3-89 0 0,46 4 67 0 0,-56-3-109 0 0,58 7 31 0 0,-68-9-5 0 0,1 0-1 0 0,0 0 1 0 0,0-1-1 0 0,0-1 1 0 0,12-2-1 0 0,-16 1-17 0 0,0-1-1 0 0,0 1 1 0 0,0-1-1 0 0,0-1 1 0 0,-1 1 0 0 0,0-1-1 0 0,0 0 1 0 0,8-8-1 0 0,6-5-263 0 0,-14 12-662 0 0,-8 3-1036 0 0,-13 5-1169 0 0,2 2-2810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49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70 165 1375 0 0,'0'0'66'0'0,"-2"1"-8"0"0,-6 2 200 0 0,0-1 0 0 0,-15 4 0 0 0,-5-4 14539 0 0,31-2-14380 0 0,21-5 35 0 0,0-1-1 0 0,0-1 1 0 0,36-16 0 0 0,16-5-187 0 0,37-13 126 0 0,-64 22 25 0 0,65-17 1 0 0,-98 32-353 0 0,0 1 0 0 0,1 0 0 0 0,-1 1 0 0 0,1 1 0 0 0,19 0 0 0 0,-19 4-65 0 0,-13-1-5 0 0,-1 1-7 0 0,5 0-323 0 0,0-1-1 0 0,0 0 0 0 0,0 0 1 0 0,0 0-1 0 0,10 0 1 0 0,5-1-3705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3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61 364 15807 0 0,'-2'-1'86'0'0,"0"0"-1"0"0,0 0 1 0 0,0 1 0 0 0,0-1-1 0 0,-1 1 1 0 0,1-1-1 0 0,0 1 1 0 0,0 0 0 0 0,-1 0-1 0 0,1 0 1 0 0,0 0-1 0 0,0 0 1 0 0,-1 1 0 0 0,1-1-1 0 0,0 1 1 0 0,0-1-1 0 0,0 1 1 0 0,0 0 0 0 0,-3 1-1 0 0,-1 0-1172 0 0,-2 2 4757 0 0,8-3-3568 0 0,0-1 0 0 0,0 0 0 0 0,0 1 0 0 0,1-1 0 0 0,-1 0 0 0 0,0 1 0 0 0,0-1 0 0 0,0 0 0 0 0,1 0 0 0 0,-1 1 0 0 0,0-1 0 0 0,0 0 0 0 0,1 0 0 0 0,-1 1 0 0 0,0-1 0 0 0,1 0 0 0 0,-1 0 0 0 0,0 0 0 0 0,1 1 0 0 0,-1-1 0 0 0,0 0 0 0 0,1 0 0 0 0,-1 0 0 0 0,1 0 0 0 0,-1 0 0 0 0,0 0 0 0 0,1 0 0 0 0,-1 0 0 0 0,8 2 9 0 0,-1-1 0 0 0,1 0 0 0 0,-1-1 0 0 0,0 1 0 0 0,1-1 0 0 0,-1-1 0 0 0,1 0 0 0 0,-1 0 0 0 0,13-3 0 0 0,5-1 85 0 0,134-19 259 0 0,-1-6 1 0 0,205-69-1 0 0,-321 83-765 0 0,-1-2-1 0 0,40-24 1 0 0,73-53-4266 0 0,-121 73 2834 0 0,0-2-182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28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49 11231 0 0,'7'-5'1016'0'0,"-1"0"-854"0"0,0 1-1 0 0,0 1 0 0 0,0-1 0 0 0,0 1 0 0 0,12-4 0 0 0,-11 5 2042 0 0,-6 3-2093 0 0,-1 0 0 0 0,1 0 1 0 0,0 0-1 0 0,-1 0 1 0 0,1 0-1 0 0,-1 0 1 0 0,1 0-1 0 0,-1 1 0 0 0,0-1 1 0 0,1 0-1 0 0,-1 0 1 0 0,0 1-1 0 0,0-1 0 0 0,0 0 1 0 0,0 2-1 0 0,-1 2 22 0 0,0 0-1 0 0,0 0 1 0 0,-1 0 0 0 0,1 0-1 0 0,-1 0 1 0 0,0-1-1 0 0,-1 1 1 0 0,1-1-1 0 0,-7 9 1 0 0,-2 2 183 0 0,-18 18 1 0 0,-44 35 383 0 0,53-51-486 0 0,1 0 1 0 0,0 1 0 0 0,1 1 0 0 0,-19 27 0 0 0,34-41-157 0 0,0 0 1 0 0,0 0-1 0 0,1 0 0 0 0,0 0 1 0 0,0 0-1 0 0,0 0 0 0 0,0 1 1 0 0,1-1-1 0 0,-2 10 0 0 0,3-13-29 0 0,0 0-1 0 0,0-1 0 0 0,0 1 1 0 0,1 0-1 0 0,-1 0 0 0 0,0 0 1 0 0,1 0-1 0 0,-1-1 1 0 0,1 1-1 0 0,0 0 0 0 0,-1 0 1 0 0,1-1-1 0 0,0 1 0 0 0,0-1 1 0 0,0 1-1 0 0,0 0 1 0 0,0-1-1 0 0,1 0 0 0 0,-1 1 1 0 0,0-1-1 0 0,1 0 0 0 0,-1 0 1 0 0,1 0-1 0 0,-1 0 1 0 0,1 0-1 0 0,0 0 0 0 0,-1 0 1 0 0,1 0-1 0 0,0 0 0 0 0,0-1 1 0 0,2 1-1 0 0,6 1 72 0 0,0 0 0 0 0,0-1-1 0 0,-1 0 1 0 0,1 0 0 0 0,0-1-1 0 0,0-1 1 0 0,0 1 0 0 0,0-2-1 0 0,15-3 1 0 0,-3-1-10 0 0,0-1 1 0 0,0-1-1 0 0,21-10 0 0 0,-28 10-4 0 0,-1 1 0 0 0,0-2 0 0 0,0 0-1 0 0,0 0 1 0 0,16-16 0 0 0,-25 21-57 0 0,-1-1 0 0 0,1 0 0 0 0,-1-1 0 0 0,0 1 0 0 0,0-1 0 0 0,-1 0 0 0 0,0 0 0 0 0,0 0 0 0 0,0 0 0 0 0,-1 0 0 0 0,1-1 0 0 0,-2 1 0 0 0,1-1 0 0 0,-1 1 0 0 0,1-13 0 0 0,-2 8-24 0 0,0 0-1 0 0,-1 0 1 0 0,0 1-1 0 0,-1-1 0 0 0,0 1 1 0 0,-1-1-1 0 0,0 1 1 0 0,-7-15-1 0 0,0 4-1395 0 0,-1 1 0 0 0,-25-35 0 0 0,29 43-3550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50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0 9439 0 0,'0'0'4002'0'0,"-17"7"-474"0"0,8-2-3404 0 0,0 1 1 0 0,0 0 0 0 0,1 0-1 0 0,0 0 1 0 0,-9 11 0 0 0,-36 42-238 0 0,26-27 164 0 0,12-16-30 0 0,-1-1 0 0 0,-1-1-1 0 0,0 0 1 0 0,0-1 0 0 0,-31 17-1 0 0,-56 19 127 0 0,68-33-92 0 0,-2 0-136 0 0,-61 18 0 0 0,80-29-135 0 0,-1 0 1 0 0,0-2 0 0 0,0 0 0 0 0,0-1-1 0 0,-25-1 1 0 0,0-6-189 0 0,42 4 383 0 0,0 0 1 0 0,-1 0-1 0 0,1 0 1 0 0,0 0-1 0 0,0 0 1 0 0,0-1 0 0 0,0 1-1 0 0,0-1 1 0 0,0 0-1 0 0,-5-4 1 0 0,2-2 9 0 0,6 6 12 0 0,-1 0-1 0 0,1 0 1 0 0,0 0-1 0 0,0 0 1 0 0,0 0-1 0 0,0-1 1 0 0,0 1-1 0 0,1 0 1 0 0,-1 0-1 0 0,1 0 1 0 0,-1 0 0 0 0,1 0-1 0 0,0 1 1 0 0,0-1-1 0 0,-1 0 1 0 0,1 0-1 0 0,1 0 1 0 0,-1 1-1 0 0,0-1 1 0 0,0 0-1 0 0,1 1 1 0 0,1-2-1 0 0,6-7 18 0 0,0 1-1 0 0,13-10 1 0 0,-17 14-19 0 0,3-1 104 0 0,-1 0 0 0 0,1 1-1 0 0,1 0 1 0 0,-1 0-1 0 0,1 1 1 0 0,-1 0 0 0 0,1 0-1 0 0,11-2 1 0 0,-15 5 7 0 0,0 0-1 0 0,1 0 1 0 0,-1 0 0 0 0,0 0 0 0 0,1 1-1 0 0,-1 0 1 0 0,0 0 0 0 0,1 1 0 0 0,-1-1 0 0 0,0 1-1 0 0,0 0 1 0 0,1 1 0 0 0,-1-1 0 0 0,0 1-1 0 0,9 5 1 0 0,5 4 352 0 0,27 25-1 0 0,-22-17 168 0 0,-19-16-548 0 0,0 0-1 0 0,0 0 1 0 0,0 0 0 0 0,0-1-1 0 0,0 0 1 0 0,0 0-1 0 0,1 0 1 0 0,-1-1-1 0 0,1 0 1 0 0,-1 0 0 0 0,1 0-1 0 0,6 0 1 0 0,9-1-7 0 0,40-6 1 0 0,-33 3-8 0 0,6-1-57 0 0,-18 1 17 0 0,24 0 0 0 0,-29 5-27 0 0,-9 2-4 0 0,-5 2-29 0 0,-1 1-758 0 0,-1 0-1 0 0,0 0 1 0 0,0 0 0 0 0,-1-1 0 0 0,1 1-1 0 0,-13 9 1 0 0,15-14-873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5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0 14367 0 0,'0'0'2851'0'0,"-1"3"-2148"0"0,0 6-455 0 0,-1 1 1 0 0,-1-1-1 0 0,0 1 1 0 0,0-1-1 0 0,-7 12 1 0 0,-28 47 178 0 0,14-27-196 0 0,-25 42-86 0 0,-3-1 0 0 0,-116 137 0 0 0,144-192-396 0 0,-76 93-209 0 0,41-35-3111 0 0,49-67-2389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5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93 10591 0 0,'0'0'819'0'0,"-8"2"-295"0"0,-3-4 3957 0 0,9-2-1886 0 0,2 3-2502 0 0,1 0 1 0 0,-1 0-1 0 0,1 0 1 0 0,-1 0-1 0 0,1 0 1 0 0,-1 0-1 0 0,1 1 1 0 0,0-1-1 0 0,0 0 1 0 0,-1 0-1 0 0,1 1 1 0 0,0-1-1 0 0,1 0 1 0 0,6-5-239 0 0,1 0-1 0 0,11-5 1 0 0,64-28-187 0 0,-46 25 258 0 0,-36 14 390 0 0,-1 1-123 0 0,0-1-162 0 0,0 1 0 0 0,-1-1 1 0 0,1 1-1 0 0,0 0 0 0 0,-1-1 0 0 0,1 1 1 0 0,0 0-1 0 0,-1-1 0 0 0,1 1 0 0 0,-1 0 1 0 0,1 0-1 0 0,-1-1 0 0 0,0 1 0 0 0,1 0 1 0 0,-1 0-1 0 0,0 0 0 0 0,1 0 0 0 0,-1 0 1 0 0,0-1-1 0 0,0 1 0 0 0,0 0 0 0 0,0 1 1 0 0,0 1 25 0 0,0 0 1 0 0,-1 0 0 0 0,1 0 0 0 0,-1 0 0 0 0,0-1-1 0 0,1 1 1 0 0,-3 3 0 0 0,0 2 8 0 0,-1-1 1 0 0,0-1-1 0 0,0 1 0 0 0,0 0 0 0 0,-7 6 0 0 0,-78 92-15 0 0,75-84-262 0 0,2-1 0 0 0,-15 31 0 0 0,19-34 220 0 0,4-7-9 0 0,1 1 0 0 0,0-3 11 0 0,3-6 44 0 0,-1 3 17 0 0,1-5-44 0 0,-1 0 0 0 0,1 0 0 0 0,0 0 0 0 0,0 1 0 0 0,0-1 0 0 0,0 0 0 0 0,0 0 0 0 0,0 1 0 0 0,0-1 0 0 0,0 0 0 0 0,-1 1 0 0 0,1-1 0 0 0,0 0 0 0 0,0 0 0 0 0,0 1 0 0 0,0-1 0 0 0,0 0 0 0 0,0 0 0 0 0,1 1 0 0 0,-1-1 0 0 0,0 0 0 0 0,0 1 0 0 0,0-1 0 0 0,0 0 0 0 0,0 0 0 0 0,0 1 0 0 0,1 1-15 0 0,0 0 0 0 0,0 0 1 0 0,0 0-1 0 0,-1-1 1 0 0,2 1-1 0 0,-1 0 1 0 0,0 0-1 0 0,0-1 1 0 0,1 1-1 0 0,-1-1 1 0 0,0 1-1 0 0,1-1 0 0 0,0 0 1 0 0,-1 0-1 0 0,1 1 1 0 0,0-1-1 0 0,-1 0 1 0 0,1 0-1 0 0,0-1 1 0 0,3 2-1 0 0,-2 0 3 0 0,2-1 39 0 0,0 1 0 0 0,0-1-1 0 0,0 1 1 0 0,0-2 0 0 0,0 1-1 0 0,0 0 1 0 0,0-1 0 0 0,11-1-1 0 0,42-7 396 0 0,-44 5-368 0 0,58-13 291 0 0,15-3 38 0 0,-73 18-411 0 0,-4 2-12 0 0,-9-1-87 0 0,0 0 0 0 0,0 1 1 0 0,0-1-1 0 0,0 1 0 0 0,0-1 0 0 0,0 1 0 0 0,0-1 0 0 0,-1 1 0 0 0,1-1 1 0 0,0 1-1 0 0,0 0 0 0 0,0 0 0 0 0,-1-1 0 0 0,1 1 0 0 0,0 0 1 0 0,-1 0-1 0 0,1 0 0 0 0,0 1 0 0 0,0-1 4 0 0,0 1-1250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5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36 101 5983 0 0,'0'0'4304'0'0,"-2"1"-3081"0"0,-23 9 2133 0 0,16-8 1497 0 0,20-11-3197 0 0,47-17-796 0 0,-6 3-354 0 0,-45 19-440 0 0,0 0 1 0 0,0 1-1 0 0,1 0 1 0 0,-1 1 0 0 0,1-1-1 0 0,8 0 1 0 0,13-4 87 0 0,-15 3-92 0 0,25-5-1 0 0,-4 2-50 0 0,-29 6-11 0 0,21 0 0 0 0,-1 0-4 0 0,-23 0-4 0 0,0 1-191 0 0,7-2-3859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53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396 170 2303 0 0,'-8'2'478'0'0,"-12"2"7251"0"0,10-2-1393 0 0,23-7-5392 0 0,66-22 484 0 0,26-11-743 0 0,-78 27-538 0 0,30-15 379 0 0,2 3 1 0 0,65-16 0 0 0,-98 31-424 0 0,-24 8-37 0 0,-6 13 9 0 0,-1-2-69 0 0,-1-1-1 0 0,-1 0 1 0 0,1-1 0 0 0,-2 1 0 0 0,1-1 0 0 0,-1 0-1 0 0,-16 13 1 0 0,-9 11 1 0 0,1 6-26 0 0,-31 49-1 0 0,-11 14-26 0 0,-191 177-353 0 0,175-199 271 0 0,75-70 54 0 0,0 1-1 0 0,0-2 1 0 0,-1 0 0 0 0,-26 10-1 0 0,17-9-38 0 0,13-4 16 0 0,-1-1-1 0 0,0-1 1 0 0,0 0 0 0 0,-17 3-1 0 0,23-7 114 0 0,5 0 424 0 0,16-4-159 0 0,-11 4-236 0 0,160-28 524 0 0,-16 3-248 0 0,-59 5-142 0 0,131-21 98 0 0,-204 39-277 0 0,-15 2 0 0 0,1 0 0 0 0,0 0 0 0 0,-1 0 0 0 0,1 0 0 0 0,-1 0 0 0 0,1 0 0 0 0,-1 0 0 0 0,1 0 0 0 0,0 0 0 0 0,-1 0 0 0 0,1 0 0 0 0,-1 1 0 0 0,1-1 0 0 0,-1 0 0 0 0,1 0 0 0 0,0 1 0 0 0,0 7-100 0 0,-2-6-409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5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1 209 919 0 0,'1'-1'5327'0'0,"11"-8"-2441"0"0,1 1-1 0 0,0 1 1 0 0,18-8 0 0 0,-8 6-780 0 0,33-9 1 0 0,108-13-1811 0 0,-125 25 586 0 0,6-1-739 0 0,4 0-25 0 0,87-24 0 0 0,-65 10-331 0 0,47-17-2084 0 0,-116 38 1107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5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3 3679 0 0,'0'0'167'0'0,"2"0"-7"0"0,7-1 169 0 0,-8 0 20 0 0,-1 1-1 0 0,1 0 1 0 0,0 0-1 0 0,-1 0 0 0 0,1 0 1 0 0,0 0-1 0 0,0 0 0 0 0,-1 0 1 0 0,1 0-1 0 0,0 0 1 0 0,-1 0-1 0 0,1 1 0 0 0,0-1 1 0 0,-1 0-1 0 0,1 0 0 0 0,0 1 1 0 0,-1-1-1 0 0,1 0 1 0 0,-1 1-1 0 0,1-1 0 0 0,0 2 1 0 0,0-2-200 0 0,-1 1 0 0 0,1 0 0 0 0,-1 0 0 0 0,1-1 0 0 0,-1 1 1 0 0,0 0-1 0 0,1 0 0 0 0,-1 0 0 0 0,0 0 0 0 0,0 0 0 0 0,0-1 0 0 0,0 1 1 0 0,0 0-1 0 0,0 1 0 0 0,0 2-20 0 0,0-1 1 0 0,-1 1-1 0 0,0-1 1 0 0,0 0-1 0 0,0 1 1 0 0,-2 4-1 0 0,-6 7 357 0 0,0-2 0 0 0,-1 1 0 0 0,-1-1-1 0 0,0-1 1 0 0,0 0 0 0 0,-18 15 0 0 0,13-13-415 0 0,0 0-99 0 0,-23 14 1 0 0,2-1-43 0 0,17-14 13 0 0,0 0 1 0 0,-1-1-1 0 0,0-1 0 0 0,0-1 1 0 0,-32 10-1 0 0,41-16-121 0 0,-1-1 0 0 0,1 0 0 0 0,-26 3 0 0 0,31-5 96 0 0,-1-1 0 0 0,1 0-1 0 0,-1-1 1 0 0,1 1 0 0 0,0-1 0 0 0,-1-1-1 0 0,1 0 1 0 0,-10-3 0 0 0,7 1 71 0 0,9 3 9 0 0,1 1 0 0 0,-1 0 0 0 0,0-1 0 0 0,0 1 0 0 0,1 0 0 0 0,-1-1 0 0 0,0 1 0 0 0,1-1 0 0 0,-1 1 0 0 0,0-1 0 0 0,1 0 0 0 0,-1 1 0 0 0,1-1 0 0 0,-1 1 0 0 0,1-1 0 0 0,-1 0 0 0 0,1 0 0 0 0,-1 1 0 0 0,1-1 0 0 0,0 0 0 0 0,-1 0 0 0 0,1 1 0 0 0,0-1 0 0 0,0 0 0 0 0,0 0 0 0 0,-1 0 0 0 0,1 1 0 0 0,0-1 0 0 0,0 0 0 0 0,0 0 0 0 0,1-1 0 0 0,-1 0-8 0 0,0 1 4 0 0,-1 1 1 0 0,1-1 0 0 0,0 0 0 0 0,0 0 0 0 0,0 1-1 0 0,0-1 1 0 0,0 0 0 0 0,0 0 0 0 0,0 0-1 0 0,0 1 1 0 0,0-1 0 0 0,0 0 0 0 0,1 0 0 0 0,-1 0-1 0 0,0 1 1 0 0,1-1 0 0 0,-1 0 0 0 0,0 1-1 0 0,1-1 1 0 0,-1 0 0 0 0,1 0 0 0 0,1-1-14 0 0,0-1 12 0 0,-1 1 0 0 0,0 0 0 0 0,1 0 0 0 0,0 0-1 0 0,-1 1 1 0 0,1-1 0 0 0,0 0 0 0 0,0 0 0 0 0,0 1 0 0 0,0 0 0 0 0,0-1-1 0 0,0 1 1 0 0,1 0 0 0 0,-1 0 0 0 0,0 0 0 0 0,4-1 0 0 0,5-1 110 0 0,-1 1 1 0 0,18-2 0 0 0,-8 2 170 0 0,2-1-62 0 0,1 1-1 0 0,0 1 0 0 0,0 1 1 0 0,0 0-1 0 0,0 2 0 0 0,0 1 1 0 0,-1 1-1 0 0,1 1 0 0 0,29 11 1 0 0,-48-14-151 0 0,-1 0 1 0 0,0 0-1 0 0,0 0 1 0 0,0 0-1 0 0,0 0 1 0 0,-1 1-1 0 0,1 0 1 0 0,0-1-1 0 0,-1 1 1 0 0,0 0-1 0 0,0 0 1 0 0,0 0-1 0 0,0 0 1 0 0,3 7-1 0 0,1 1-1 0 0,-4-7 4 0 0,1 5-48 0 0,-2-7-33 0 0,0 0 1 0 0,0 0-1 0 0,-1 0 0 0 0,1 0 0 0 0,0 0 0 0 0,1 0 1 0 0,-1 0-1 0 0,0 0 0 0 0,1-1 0 0 0,2 4 0 0 0,-1-2-60 0 0,-1-2-206 0 0,0-1-676 0 0,8 0-294 0 0,3-2-54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5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0 5983 0 0,'0'0'542'0'0,"-2"1"-446"0"0,-8 8 679 0 0,0 1 0 0 0,1 0 0 0 0,0 0 0 0 0,-9 13 0 0 0,-29 50 6393 0 0,28-42-7334 0 0,-323 459 1167 0 0,322-467-1136 0 0,6-5-404 0 0,-20 28 0 0 0,33-44-400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4:5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137 139 1839 0 0,'0'0'18019'0'0,"0"-2"-17560"0"0,0-3-383 0 0,1 0 1 0 0,0 0 0 0 0,0 0 0 0 0,1 0 0 0 0,-1 0 0 0 0,1 0 0 0 0,0 1 0 0 0,0-1 0 0 0,1 1 0 0 0,-1-1 0 0 0,1 1 0 0 0,0 0 0 0 0,1 0-1 0 0,-1 0 1 0 0,0 1 0 0 0,1-1 0 0 0,6-4 0 0 0,1-1-26 0 0,0 1 0 0 0,1 0 0 0 0,0 1 0 0 0,0 0 0 0 0,17-6 0 0 0,-28 13 948 0 0,2 21-733 0 0,-2-18-250 0 0,0 1-1 0 0,-1-1 1 0 0,0 1 0 0 0,1-1 0 0 0,-2 6 0 0 0,0 1-3 0 0,-1-1 0 0 0,-1 0 0 0 0,1 0 0 0 0,-2 1 0 0 0,1-2 1 0 0,-1 1-1 0 0,-1 0 0 0 0,0-1 0 0 0,0 0 0 0 0,0 0 0 0 0,-8 8 0 0 0,-10 9-174 0 0,-45 40 0 0 0,30-32-286 0 0,-50 46-1795 0 0,86-76 1968 0 0,-2 2 89 0 0,3-3 346 0 0,2 1 87 0 0,-1-2-193 0 0,1 1-1 0 0,0-1 1 0 0,-1 1-1 0 0,1-1 0 0 0,0 1 1 0 0,0-1-1 0 0,0 0 1 0 0,0 1-1 0 0,0-1 1 0 0,0 0-1 0 0,0 0 1 0 0,0 0-1 0 0,1 0 0 0 0,-1 0 1 0 0,0 0-1 0 0,1 0 1 0 0,-1 0-1 0 0,1 0 1 0 0,-1-1-1 0 0,1 1 1 0 0,-1-1-1 0 0,1 1 0 0 0,2 0 1 0 0,5 0 92 0 0,0-1 0 0 0,0 0 0 0 0,0 0 1 0 0,0 0-1 0 0,0-1 0 0 0,0-1 0 0 0,14-3 0 0 0,23-4 364 0 0,-23 8-379 0 0,-1 0 1 0 0,1 1 0 0 0,0 1-1 0 0,-1 1 1 0 0,0 2 0 0 0,1 0-1 0 0,39 13 1 0 0,-57-15-360 0 0,0-1 0 0 0,0 0-1 0 0,0 0 1 0 0,0 0 0 0 0,0-1 0 0 0,0 1-1 0 0,9-2 1 0 0,-10 1-366 0 0,1-1-1 0 0,-1 0 1 0 0,0 0-1 0 0,1-1 0 0 0,-1 1 1 0 0,0-1-1 0 0,0 0 1 0 0,7-4-1 0 0,0-2-6870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0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1 919 0 0,'0'0'11326'0'0,"2"2"-10857"0"0,3 5-326 0 0,-1 0 0 0 0,0 0 0 0 0,-1 0 0 0 0,0 0 0 0 0,0 1-1 0 0,0-1 1 0 0,-1 1 0 0 0,0-1 0 0 0,1 14 0 0 0,0 9 128 0 0,-2 37 0 0 0,-1-47-173 0 0,-19 244 772 0 0,4-105-509 0 0,9-42-44 0 0,11 149-1 0 0,1-202-206 0 0,3 47 63 0 0,-9-100-150 0 0,1 33 140 0 0,-3 0 0 0 0,-11 73 0 0 0,6-89-109 0 0,6-25 52 0 0,1 2 21 0 0,0-5-122 0 0,0 0 1 0 0,0 1 0 0 0,-1-1 0 0 0,1 0-1 0 0,0 1 1 0 0,-1-1 0 0 0,1 0 0 0 0,-1 1-1 0 0,1-1 1 0 0,0 0 0 0 0,-1 1 0 0 0,1-1-1 0 0,-1 0 1 0 0,1 0 0 0 0,-1 0 0 0 0,1 0-1 0 0,-1 1 1 0 0,1-1 0 0 0,-1 0-1 0 0,1 0 1 0 0,-1 0 0 0 0,1 0 0 0 0,-1 0-1 0 0,1 0 1 0 0,-1 0 0 0 0,-1 0-36 0 0,1 0 1 0 0,0 0-1 0 0,0 0 1 0 0,-1 0-1 0 0,1-1 1 0 0,0 1-1 0 0,0 0 0 0 0,0 0 1 0 0,-1-1-1 0 0,1 1 1 0 0,-1-1-1 0 0,-1-2-430 0 0,0 0 0 0 0,0-1 0 0 0,1 1 0 0 0,-1-1 0 0 0,1 0 0 0 0,0 1-1 0 0,0-1 1 0 0,0 0 0 0 0,0 0 0 0 0,-1-5 0 0 0,2-2-1171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2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0 3223 0 0,'-8'9'145'0'0,"1"-1"0"0"0,1 2 0 0 0,-11 17 0 0 0,0 2 1778 0 0,-9 12 2575 0 0,-36 76 1 0 0,-9 52-3214 0 0,37-84-663 0 0,20-52-499 0 0,-137 293 810 0 0,113-262-807 0 0,-78 104-1 0 0,89-136-40 0 0,-1-2-1 0 0,-1-1 1 0 0,-1-1-1 0 0,-60 43 0 0 0,12-24 148 0 0,76-46-65 0 0,9-21 141 0 0,5 4-228 0 0,1 0 0 0 0,1 1 0 0 0,0 1-1 0 0,1 0 1 0 0,18-12 0 0 0,12-12-82 0 0,45-47 57 0 0,66-55-46 0 0,-147 132-9 0 0,61-43 0 0 0,-61 46 0 0 0,0 0 0 0 0,0 1 0 0 0,0 0 0 0 0,0 0 0 0 0,1 1 0 0 0,15-4 0 0 0,-22 7 0 0 0,1-1-1 0 0,-1 1 0 0 0,0 0 0 0 0,1 0 1 0 0,-1 0-1 0 0,0 0 0 0 0,0 1 1 0 0,1-1-1 0 0,-1 1 0 0 0,0 0 0 0 0,0-1 1 0 0,0 2-1 0 0,0-1 0 0 0,0 0 1 0 0,0 1-1 0 0,4 2 0 0 0,-3-1 4 0 0,0 0 0 0 0,-1 0-1 0 0,1 1 1 0 0,-1 0 0 0 0,0-1 0 0 0,0 1-1 0 0,0 0 1 0 0,-1 1 0 0 0,1-1 0 0 0,1 5-1 0 0,1 5 41 0 0,0 0-1 0 0,-1 0 0 0 0,0 1 0 0 0,-2-1 0 0 0,0 1 0 0 0,1 20 1 0 0,-2-25 46 0 0,-1 0 1 0 0,0 0 0 0 0,-1 1 0 0 0,0-1 0 0 0,-1 0 0 0 0,0 0-1 0 0,0 0 1 0 0,-1 0 0 0 0,0-1 0 0 0,-1 1 0 0 0,0-1 0 0 0,-1 0-1 0 0,1 0 1 0 0,-2 0 0 0 0,1 0 0 0 0,-1-1 0 0 0,-1 0 0 0 0,0 0-1 0 0,0-1 1 0 0,-12 11 0 0 0,0-4-17 0 0,-1-1 0 0 0,0-1 0 0 0,0-1 0 0 0,-1 0-1 0 0,-1-1 1 0 0,-41 12 0 0 0,20-11 61 0 0,1-1 0 0 0,-79 6 0 0 0,61-13-243 0 0,53-3 60 0 0,0-1 0 0 0,0 0 0 0 0,0 0 0 0 0,1 0 0 0 0,-1-1 0 0 0,-10-4 0 0 0,15 6-41 0 0,1-1 0 0 0,0 1 1 0 0,0-1-1 0 0,-1 0 0 0 0,1 1 0 0 0,0-1 0 0 0,0 0 0 0 0,0 0 0 0 0,0 0 0 0 0,-2-2 1 0 0,3 3-18 0 0,0-1 0 0 0,0 1 0 0 0,-1-1 0 0 0,1 0 0 0 0,0 1 0 0 0,0-1 0 0 0,0 1 0 0 0,-1-1 1 0 0,1 0-1 0 0,0 1 0 0 0,0-1 0 0 0,0 0 0 0 0,0 1 0 0 0,0-1 0 0 0,0 0 0 0 0,1 1 0 0 0,-1-1 1 0 0,0 1-1 0 0,0-1 0 0 0,0 0 0 0 0,0 1 0 0 0,1-1 0 0 0,-1 1 0 0 0,0-1 0 0 0,1 0 0 0 0,-1 0 1 0 0,11-14-6664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0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12295 0 0,'0'0'1372'0'0,"2"-2"-1014"0"0,3-1-106 0 0,0 0 0 0 0,0 1 1 0 0,1-1-1 0 0,-1 1 0 0 0,1 0 1 0 0,0 1-1 0 0,0-1 1 0 0,0 1-1 0 0,0 0 0 0 0,0 1 1 0 0,9-1-1 0 0,6 2 953 0 0,43 8 1 0 0,6-1 281 0 0,-38-6-1079 0 0,-1-1-1 0 0,1-2 1 0 0,0-2-1 0 0,59-11 0 0 0,-53 3-344 0 0,-1-1 0 0 0,-1-1 0 0 0,0-3 0 0 0,37-20 0 0 0,-44 16-357 0 0,-21 14-597 0 0,0 0 0 0 0,1 1 1 0 0,0 0-1 0 0,14-6 0 0 0,-10 6-1049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1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6447 0 0,'0'-10'8251'0'0,"1"15"-7998"0"0,-1 0 1 0 0,1 0 0 0 0,0 0-1 0 0,3 8 1 0 0,3 11 233 0 0,0 44 587 0 0,-7-50-952 0 0,2 0 1 0 0,0-1-1 0 0,1 1 0 0 0,1-1 1 0 0,0 0-1 0 0,9 22 0 0 0,-1-17-41 0 0,-3-10-66 0 0,-8-10 61 0 0,13-1 64 0 0,-9-2-93 0 0,0 1 1 0 0,0-1-1 0 0,1-1 0 0 0,-1 1 0 0 0,0-1 0 0 0,0 1 1 0 0,-1-2-1 0 0,1 1 0 0 0,0 0 0 0 0,-1-1 0 0 0,1 0 0 0 0,-1 0 1 0 0,0 0-1 0 0,0-1 0 0 0,0 1 0 0 0,0-1 0 0 0,5-8 1 0 0,1-1 10 0 0,0 0 1 0 0,-1-1 0 0 0,-1-1 0 0 0,10-21 0 0 0,-11 19-59 0 0,0-1-1 0 0,7-36 0 0 0,-5 16-7 0 0,-4 58-48 0 0,-1-6 58 0 0,-2-2 5 0 0,3 19-14 0 0,12 40 0 0 0,-14-62 32 0 0,1 1 1 0 0,0-1-1 0 0,0-1 0 0 0,0 1 0 0 0,1-1 0 0 0,0 1 1 0 0,1-1-1 0 0,12 13 0 0 0,-15-18 26 0 0,1 0-1 0 0,-1-1 0 0 0,1 1 1 0 0,0-1-1 0 0,0 0 0 0 0,0 0 1 0 0,0 0-1 0 0,0 0 0 0 0,0-1 1 0 0,1 0-1 0 0,-1 0 0 0 0,0 0 1 0 0,1 0-1 0 0,-1-1 1 0 0,7 1-1 0 0,-4-1 21 0 0,1 0 0 0 0,-1-1 0 0 0,0 0 0 0 0,0 0 0 0 0,0-1-1 0 0,0 0 1 0 0,0 0 0 0 0,12-6 0 0 0,-14 6-33 0 0,0 0-1 0 0,-1-1 1 0 0,1 0 0 0 0,-1 0-1 0 0,1 0 1 0 0,-1 0-1 0 0,0-1 1 0 0,0 0 0 0 0,0 1-1 0 0,-1-1 1 0 0,1-1-1 0 0,-1 1 1 0 0,0 0 0 0 0,0-1-1 0 0,-1 0 1 0 0,1 0-1 0 0,-1 0 1 0 0,0 0 0 0 0,2-8-1 0 0,-1-5 18 0 0,0 0 0 0 0,-1 0 1 0 0,0 0-1 0 0,-2-1 0 0 0,-1-18 0 0 0,2-41-267 0 0,-1 28-2507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11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16095 0 0,'-1'0'738'0'0,"-10"2"-528"0"0,-1 1 0 0 0,1 1 0 0 0,1 0 0 0 0,-1 0 0 0 0,0 1 0 0 0,1 0 1 0 0,0 1-1 0 0,0 0 0 0 0,1 1 0 0 0,0 0 0 0 0,0 0 0 0 0,-10 11 1 0 0,12-10-205 0 0,1 0 1 0 0,-1 0-1 0 0,2 0 1 0 0,-1 1-1 0 0,1-1 1 0 0,1 1-1 0 0,-1 1 1 0 0,1-1 0 0 0,1 1-1 0 0,0-1 1 0 0,0 1-1 0 0,1 0 1 0 0,0 0-1 0 0,1 0 1 0 0,0 10-1 0 0,1 2-18 0 0,0 0 0 0 0,2 0-1 0 0,1-1 1 0 0,0 1 0 0 0,2-1 0 0 0,7 22-1 0 0,-11-40 14 0 0,-1 0-1 0 0,1 0 0 0 0,1 0 1 0 0,-1 0-1 0 0,0 0 1 0 0,1-1-1 0 0,-1 1 0 0 0,1 0 1 0 0,0-1-1 0 0,0 1 1 0 0,0-1-1 0 0,0 1 0 0 0,0-1 1 0 0,1 0-1 0 0,-1 0 1 0 0,1 0-1 0 0,-1 0 0 0 0,1-1 1 0 0,0 1-1 0 0,-1-1 0 0 0,1 0 1 0 0,0 1-1 0 0,0-1 1 0 0,0 0-1 0 0,0-1 0 0 0,0 1 1 0 0,0 0-1 0 0,1-1 1 0 0,-1 0-1 0 0,0 0 0 0 0,0 0 1 0 0,0 0-1 0 0,0 0 1 0 0,0-1-1 0 0,0 1 0 0 0,1-1 1 0 0,-1 0-1 0 0,0 0 1 0 0,0 0-1 0 0,-1 0 0 0 0,1-1 1 0 0,0 1-1 0 0,3-3 1 0 0,9-5 186 0 0,0 0 0 0 0,-1-2 0 0 0,0 0 0 0 0,-1 0 0 0 0,0-1 0 0 0,-1-1 0 0 0,0 0 0 0 0,-1-1 0 0 0,17-27 0 0 0,-19 27-115 0 0,0 1 85 0 0,-1-1 0 0 0,-1 0 0 0 0,9-23 0 0 0,-14 34-140 0 0,-1 0 0 0 0,0 0 0 0 0,0 0-1 0 0,-1 0 1 0 0,1 0 0 0 0,-1 0 0 0 0,0 0 0 0 0,1 0-1 0 0,-1 0 1 0 0,-1 0 0 0 0,1 0 0 0 0,0 0 0 0 0,-1-1-1 0 0,1 1 1 0 0,-1 0 0 0 0,0 1 0 0 0,0-1 0 0 0,0 0-1 0 0,-1 0 1 0 0,1 0 0 0 0,0 1 0 0 0,-1-1 0 0 0,0 0-1 0 0,-3-3 1 0 0,2 4-20 0 0,0 0 0 0 0,0 1 0 0 0,0-1 0 0 0,-1 1 0 0 0,1-1 0 0 0,-1 1 0 0 0,1 0 0 0 0,-1 0 0 0 0,1 0-1 0 0,-1 1 1 0 0,0-1 0 0 0,1 1 0 0 0,-6 0 0 0 0,-10-2-34 0 0,3 1-71 0 0,0 0 0 0 0,0 1 0 0 0,-27 3 0 0 0,23-2-212 0 0,-30 0 0 0 0,48-1-280 0 0,-14-1 1305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1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8 115 3223 0 0,'-8'1'14792'0'0,"48"-9"-13863"0"0,-1-1-1 0 0,47-20 0 0 0,-31 10-566 0 0,-19 8-257 0 0,-4-1-178 0 0,0 3-1 0 0,47-9 1 0 0,-77 18-26 0 0,1 0-1 0 0,-1 0 1 0 0,0-1-1 0 0,1 2 1 0 0,-1-1-1 0 0,0 0 1 0 0,1 0-1 0 0,-1 1 1 0 0,0-1-1 0 0,1 1 1 0 0,3 1-1 0 0,4 6-6195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1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8751 0 0,'0'0'4826'0'0,"-1"2"-3577"0"0,-16 42-448 0 0,2 1 0 0 0,-18 89 0 0 0,1 99 153 0 0,25-135-788 0 0,5 1 0 0 0,3 0 0 0 0,30 191 0 0 0,-27-263-159 0 0,10 72 53 0 0,-13-82 11 0 0,0 0 1 0 0,-2 0-1 0 0,-3 29 0 0 0,2-37-162 0 0,0-1 1 0 0,-1 1-1 0 0,0-1 0 0 0,0 0 0 0 0,-1 0 1 0 0,-1 0-1 0 0,1 0 0 0 0,-1-1 0 0 0,0 1 0 0 0,-1-1 1 0 0,-11 11-1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1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13703 0 0,'0'0'1555'0'0,"2"-1"-1066"0"0,25-8 314 0 0,-1 1-1 0 0,1 2 1 0 0,53-7 0 0 0,-13 3-14 0 0,439-55 2340 0 0,-437 63-2747 0 0,-34 6-1992 0 0,-3 6-5324 0 0,-22-4 579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1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328 139 9671 0 0,'0'-1'748'0'0,"1"-9"136"0"0,-1 0 1 0 0,2 0-1 0 0,-1 0 0 0 0,6-18 0 0 0,-5 21-393 0 0,0-1 1 0 0,0 1-1 0 0,-1-1 0 0 0,1-12 1 0 0,-2 19-441 0 0,0 0 0 0 0,0 0 1 0 0,0 1-1 0 0,0-1 1 0 0,0 0-1 0 0,0 0 1 0 0,0 1-1 0 0,0-1 1 0 0,0 0-1 0 0,-1 0 1 0 0,1 1-1 0 0,0-1 0 0 0,-1 0 1 0 0,1 1-1 0 0,0-1 1 0 0,-1 0-1 0 0,1 1 1 0 0,-1-1-1 0 0,1 0 1 0 0,-1 1-1 0 0,1-1 1 0 0,-1 1-1 0 0,1-1 0 0 0,-1 1 1 0 0,0-1-1 0 0,-1 1-25 0 0,1-1-1 0 0,0 1 0 0 0,0 0 0 0 0,-1 0 0 0 0,1-1 0 0 0,0 1 0 0 0,0 0 1 0 0,-1 0-1 0 0,1 0 0 0 0,0 1 0 0 0,-1-1 0 0 0,1 0 0 0 0,-2 1 1 0 0,-4 2-31 0 0,0 0 0 0 0,-1 0 0 0 0,-11 8 0 0 0,-8 7 33 0 0,1 0 0 0 0,-25 25 0 0 0,-43 48 306 0 0,76-73-232 0 0,9-9-41 0 0,0 1 0 0 0,1 0 1 0 0,-12 18-1 0 0,18-25-50 0 0,0 1 0 0 0,0-1 0 0 0,0 1 0 0 0,1-1 1 0 0,-1 1-1 0 0,1 0 0 0 0,0 0 0 0 0,0 0 0 0 0,0-1 1 0 0,0 1-1 0 0,1 0 0 0 0,0 0 0 0 0,0 0 0 0 0,0 0 0 0 0,0 0 1 0 0,1 5-1 0 0,4 0 48 0 0,-2-7-48 0 0,-1 0 1 0 0,1-1 0 0 0,-1 1 0 0 0,1-1-1 0 0,-1 0 1 0 0,1 0 0 0 0,0 0 0 0 0,-1 0 0 0 0,1 0-1 0 0,0 0 1 0 0,0-1 0 0 0,0 0 0 0 0,0 1 0 0 0,5-1-1 0 0,5-1 90 0 0,25-3 0 0 0,-25 2-58 0 0,-1-1 0 0 0,0-1 1 0 0,0 0-1 0 0,-1 0 0 0 0,17-9 0 0 0,51-37 50 0 0,-77 48-96 0 0,0 1 1 0 0,0 0-1 0 0,0-1 0 0 0,0 0 0 0 0,-1 1 1 0 0,1-1-1 0 0,0 0 0 0 0,-1 0 0 0 0,0 0 0 0 0,1 0 1 0 0,-1 0-1 0 0,1-2 0 0 0,0-3-4 0 0,0 0 0 0 0,-1 0 0 0 0,1 0-1 0 0,-1-9 1 0 0,1 6 7 0 0,0 0 0 0 0,-2 9-1 0 0,0 0 0 0 0,1 0-1 0 0,-1 0 1 0 0,0 0 0 0 0,0 0-1 0 0,1 0 1 0 0,-1 0 0 0 0,1 0-1 0 0,-1 0 1 0 0,1 0 0 0 0,-1 1-1 0 0,1-1 1 0 0,0 0 0 0 0,-1 0-1 0 0,1 0 1 0 0,1 0 0 0 0,-2 1-1 0 0,0 0 0 0 0,0 0 1 0 0,1 0-1 0 0,-1 0 0 0 0,0 0 1 0 0,1 0-1 0 0,-1 0 0 0 0,0 1 1 0 0,1-1-1 0 0,-1 0 1 0 0,0 0-1 0 0,1 0 0 0 0,-1 0 1 0 0,0 0-1 0 0,0 1 0 0 0,1-1 1 0 0,-1 0-1 0 0,0 0 0 0 0,0 1 1 0 0,0-1-1 0 0,1 0 0 0 0,-1 0 1 0 0,0 1-1 0 0,0-1 0 0 0,0 0 1 0 0,0 1-1 0 0,1-1 0 0 0,-1 0 1 0 0,0 1-1 0 0,7 24-70 0 0,-7-6 134 0 0,0 0 0 0 0,-5 26 0 0 0,-1 21 109 0 0,6-59-231 0 0,1 0 0 0 0,-1 0 0 0 0,1 0-1 0 0,1 0 1 0 0,-1 0 0 0 0,1 0 0 0 0,3 8 0 0 0,-4-12-508 0 0,11 6-5396 0 0,2-3-4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1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0,'0'0'11098'0'0,"0"3"-10125"0"0,2 33 1233 0 0,-1-21-1856 0 0,0 0 1 0 0,-3 22-1 0 0,2-21-276 0 0,-1-1 1 0 0,2 1-1 0 0,0-1 1 0 0,4 19-1 0 0,-2-18-187 0 0,-2 0-1 0 0,1 1 1 0 0,-2 19 0 0 0,-2-25 216 0 0,1-4-2591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1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 11975 0 0,'0'0'1064'0'0,"0"-7"-848"0"0,6-7-216 0 0,0 2 920 0 0,1 2 136 0 0,3 2 1128 0 0,0 4-2640 0 0,4 4-1144 0 0</inkml:trace>
  <inkml:trace contextRef="#ctx0" brushRef="#br0" timeOffset="1">437 0 14999 0 0,'0'0'687'0'0,"-1"2"-16"0"0,-3 4-603 0 0,1 0 0 0 0,-1 1 0 0 0,1 0 0 0 0,0 0 0 0 0,0 0 0 0 0,1 0 0 0 0,-2 12 0 0 0,-7 56 951 0 0,10-66-860 0 0,-3 28 155 0 0,-21 347 572 0 0,26-289-574 0 0,-12 116 0 0 0,-7-59 760 0 0,18-150-1022 0 0,0 8-2238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1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63 193 4607 0 0,'0'0'208'0'0,"1"-1"-9"0"0,-1-1 309 0 0,1 0-1 0 0,0 0 1 0 0,0 0 0 0 0,0 0-1 0 0,0 0 1 0 0,0 1 0 0 0,1-1-1 0 0,-1 0 1 0 0,0 1 0 0 0,1-1-1 0 0,-1 1 1 0 0,1-1 0 0 0,-1 1-1 0 0,1 0 1 0 0,0 0 0 0 0,0 0-1 0 0,0 0 1 0 0,-1 0 0 0 0,1 0-1 0 0,4-1 1 0 0,-2 1-762 0 0,-2 0 383 0 0,0 1 0 0 0,0 0 0 0 0,0 0 0 0 0,1 0 1 0 0,-1 0-1 0 0,0 0 0 0 0,0 0 0 0 0,0 1 0 0 0,1-1 1 0 0,-1 1-1 0 0,0 0 0 0 0,0 0 0 0 0,0-1 0 0 0,2 3 1 0 0,0-2 132 0 0,15 8 353 0 0,-12-6-326 0 0,-1 0 0 0 0,1-1 1 0 0,0 1-1 0 0,-1-1 0 0 0,1-1 0 0 0,0 1 1 0 0,0-1-1 0 0,9 0 0 0 0,-6-2-61 0 0,1 0 0 0 0,-1-1 0 0 0,0 0 0 0 0,-1-1-1 0 0,1 0 1 0 0,0 0 0 0 0,15-9 0 0 0,-2 2-35 0 0,-17 7-345 0 0,-1 0 0 0 0,0 0 1 0 0,0 0-1 0 0,0-1 0 0 0,0 1 0 0 0,0-1 0 0 0,-1 0 1 0 0,0-1-1 0 0,0 1 0 0 0,0-1 0 0 0,5-8 0 0 0,-7 10 72 0 0,0 1 1 0 0,-1-1-1 0 0,1 0 0 0 0,-1 0 0 0 0,0 0 1 0 0,0 0-1 0 0,0 1 0 0 0,0-1 0 0 0,-1-1 1 0 0,1 1-1 0 0,-1 0 0 0 0,1 0 0 0 0,-1 0 1 0 0,0 0-1 0 0,-1 0 0 0 0,1 0 0 0 0,0 0 1 0 0,-1 0-1 0 0,0 0 0 0 0,1 0 0 0 0,-1 0 0 0 0,-1 0 1 0 0,1 0-1 0 0,-2-4 0 0 0,1 5 22 0 0,1 1 0 0 0,-1-1 0 0 0,0 0 0 0 0,1 0 0 0 0,-1 1-1 0 0,0-1 1 0 0,0 1 0 0 0,0-1 0 0 0,-1 1 0 0 0,1 0 0 0 0,0 0 0 0 0,0 0 0 0 0,-1 0-1 0 0,1 0 1 0 0,0 0 0 0 0,-1 1 0 0 0,1-1 0 0 0,-1 1 0 0 0,1 0 0 0 0,-1 0-1 0 0,1 0 1 0 0,-1 0 0 0 0,1 0 0 0 0,-4 1 0 0 0,-6 0-92 0 0,0 2 0 0 0,0 0 0 0 0,-18 7 0 0 0,24-8 110 0 0,-18 6 17 0 0,0 2 1 0 0,1 1-1 0 0,0 1 0 0 0,0 0 0 0 0,-29 23 1 0 0,42-27 97 0 0,1 0 0 0 0,-1 1 0 0 0,1-1 1 0 0,1 2-1 0 0,0-1 0 0 0,0 1 0 0 0,0 1 1 0 0,2-1-1 0 0,-1 1 0 0 0,1 0 0 0 0,1 1 1 0 0,0 0-1 0 0,-3 12 0 0 0,7-21-31 0 0,0 1-1 0 0,0 0 1 0 0,0 0 0 0 0,1-1-1 0 0,0 1 1 0 0,0 0-1 0 0,0 0 1 0 0,0-1 0 0 0,0 1-1 0 0,1 0 1 0 0,0 0-1 0 0,0-1 1 0 0,0 1 0 0 0,3 7-1 0 0,-3-9-35 0 0,1 1 1 0 0,0-1-1 0 0,0 1 0 0 0,0-1 0 0 0,0 1 1 0 0,0-1-1 0 0,1 0 0 0 0,-1 0 0 0 0,1 0 1 0 0,-1 0-1 0 0,1-1 0 0 0,0 1 0 0 0,0-1 1 0 0,0 0-1 0 0,-1 1 0 0 0,1-1 0 0 0,1 0 1 0 0,3 0-1 0 0,1 1-85 0 0,1-1-1 0 0,0 0 1 0 0,16 0 0 0 0,4-4-137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2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85 11055 0 0,'3'0'166'0'0,"1"1"0"0"0,-1-1 0 0 0,0 1 0 0 0,0 0 0 0 0,0 0 0 0 0,0 1 0 0 0,1-1 0 0 0,-2 0 0 0 0,1 1 0 0 0,0 0 0 0 0,0 0 0 0 0,0 0 0 0 0,-1 0 0 0 0,3 3 0 0 0,3 4 874 0 0,0 0 0 0 0,11 17 1 0 0,-15-18-646 0 0,1-1-1 0 0,0 0 1 0 0,0 0 0 0 0,1-1 0 0 0,0 0 0 0 0,8 8 0 0 0,-10-12-264 0 0,0 0 1 0 0,0-1-1 0 0,1 1 0 0 0,-1-1 1 0 0,0 0-1 0 0,0 0 1 0 0,1 0-1 0 0,-1 0 0 0 0,0-1 1 0 0,1 0-1 0 0,-1 1 1 0 0,1-2-1 0 0,-1 1 0 0 0,0-1 1 0 0,1 1-1 0 0,-1-1 1 0 0,0 0-1 0 0,0-1 0 0 0,5-1 1 0 0,7-3 88 0 0,-1 0 0 0 0,0-1 1 0 0,23-15-1 0 0,-27 15-287 0 0,-1-1 0 0 0,0 0 0 0 0,0 0 0 0 0,-1-1 0 0 0,0 0 0 0 0,0-1 0 0 0,-1 0 0 0 0,-1 0 0 0 0,10-18-1 0 0,-16 26 1 0 0,1-1-1 0 0,-1 1 0 0 0,-1-1 0 0 0,1 1 1 0 0,0-1-1 0 0,-1 1 0 0 0,1-1 0 0 0,-1 0 0 0 0,0 0 1 0 0,0 1-1 0 0,0-1 0 0 0,0 0 0 0 0,-1-4 1 0 0,1 6 25 0 0,-1 0 1 0 0,1 0 0 0 0,0-1-1 0 0,-1 1 1 0 0,0 0 0 0 0,1 0-1 0 0,-1 0 1 0 0,0 0 0 0 0,1 0 0 0 0,-1 0-1 0 0,0 0 1 0 0,0 0 0 0 0,0 0-1 0 0,0 0 1 0 0,0 1 0 0 0,0-1-1 0 0,0 0 1 0 0,0 1 0 0 0,0-1 0 0 0,0 1-1 0 0,0-1 1 0 0,0 1 0 0 0,-1-1-1 0 0,1 1 1 0 0,0 0 0 0 0,0-1-1 0 0,-1 1 1 0 0,1 0 0 0 0,0 0-1 0 0,0 0 1 0 0,-2 0 0 0 0,-7 1-162 0 0,-1 0 0 0 0,1 0-1 0 0,-1 1 1 0 0,1 1 0 0 0,-18 6 0 0 0,-50 25-325 0 0,65-28 428 0 0,-42 22-65 0 0,-78 54 0 0 0,-43 46 681 0 0,99-63-40 0 0,68-56-413 0 0,0 0 0 0 0,0 1 0 0 0,1 0 0 0 0,1 0 0 0 0,-12 20 0 0 0,18-27-44 0 0,0-1 0 0 0,0 0-1 0 0,0 0 1 0 0,0 1 0 0 0,1-1-1 0 0,-1 1 1 0 0,1-1 0 0 0,-1 1-1 0 0,1-1 1 0 0,0 1 0 0 0,0 2-1 0 0,0-4-5 0 0,0 1 0 0 0,1-1-1 0 0,-1 0 1 0 0,0 0 0 0 0,1 1-1 0 0,0-1 1 0 0,-1 0 0 0 0,1 0-1 0 0,0 0 1 0 0,-1 0 0 0 0,1 0-1 0 0,0 0 1 0 0,0 0 0 0 0,0 0-1 0 0,0 0 1 0 0,0 0 0 0 0,0-1-1 0 0,0 1 1 0 0,0 0 0 0 0,0-1-1 0 0,0 1 1 0 0,0 0 0 0 0,2 0-1 0 0,4 1 38 0 0,1 0 0 0 0,-1 0 0 0 0,1 0-1 0 0,0-1 1 0 0,-1 0 0 0 0,14 0 0 0 0,49-4 200 0 0,-58 2-209 0 0,272-34 15 0 0,-188 22-1196 0 0,-51 8 384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1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185 323 7367 0 0,'0'0'568'0'0,"0"2"-373"0"0,0 8 8100 0 0,0-9-8115 0 0,-2 7 2533 0 0,1-7-2362 0 0,-1 1 0 0 0,1-1 0 0 0,0 0 0 0 0,-1 1 0 0 0,1-1 0 0 0,-1 0 0 0 0,1 0 0 0 0,-4 2-1 0 0,0-1-364 0 0,0 0 0 0 0,0 0 0 0 0,0 0-1 0 0,-1-1 1 0 0,1 1 0 0 0,-1-1 0 0 0,1 0-1 0 0,-1-1 1 0 0,1 1 0 0 0,-1-1 0 0 0,1 0-1 0 0,-1-1 1 0 0,1 1 0 0 0,-1-1 0 0 0,1 0-1 0 0,0-1 1 0 0,-9-2 0 0 0,10 2 3 0 0,1 1 0 0 0,-1-1 0 0 0,1 0 0 0 0,-1 0 0 0 0,1 0 0 0 0,0 0 0 0 0,0 0 0 0 0,-1-1 0 0 0,2 1 0 0 0,-1-1 0 0 0,0 0 0 0 0,1 0 0 0 0,-1 0 1 0 0,1-1-1 0 0,0 1 0 0 0,0 0 0 0 0,0-1 0 0 0,0 1 0 0 0,1-1 0 0 0,-1 0 0 0 0,1 1 0 0 0,0-1 0 0 0,0 0 0 0 0,0 0 0 0 0,1-5 0 0 0,-1 0-2 0 0,2 0 1 0 0,-1 0-1 0 0,1 0 0 0 0,1 0 0 0 0,0 0 1 0 0,0 0-1 0 0,1 0 0 0 0,0 0 1 0 0,0 1-1 0 0,1-1 0 0 0,0 1 0 0 0,0 0 1 0 0,1 0-1 0 0,0 1 0 0 0,1-1 0 0 0,-1 1 1 0 0,2 0-1 0 0,10-10 0 0 0,-1 4-23 0 0,0 1 1 0 0,0 1-1 0 0,1 0 0 0 0,1 1 0 0 0,0 1 1 0 0,0 0-1 0 0,29-8 0 0 0,-32 12 4 0 0,0 0 0 0 0,1 2 0 0 0,-1 0 0 0 0,1 1 0 0 0,0 0 0 0 0,0 2-1 0 0,23 1 1 0 0,-31-1 25 0 0,1 1 0 0 0,-1 1 0 0 0,0 0 0 0 0,0 0 1 0 0,0 0-1 0 0,0 1 0 0 0,0 1 0 0 0,0-1 0 0 0,-1 1 0 0 0,0 0 0 0 0,0 1 0 0 0,0 0 0 0 0,0 0 0 0 0,-1 0 0 0 0,11 12 0 0 0,-14-14 10 0 0,-1 0-1 0 0,0 1 1 0 0,1 0-1 0 0,-1-1 1 0 0,0 1 0 0 0,-1 0-1 0 0,1 0 1 0 0,-1 0-1 0 0,1 0 1 0 0,-1 0-1 0 0,-1 0 1 0 0,1 1 0 0 0,0-1-1 0 0,-1 0 1 0 0,0 0-1 0 0,0 0 1 0 0,0 1-1 0 0,-1-1 1 0 0,1 0-1 0 0,-1 0 1 0 0,0 0 0 0 0,-3 7-1 0 0,1-3 62 0 0,0-1 1 0 0,-1 1-1 0 0,0 0 0 0 0,0-1 0 0 0,-1 0 0 0 0,0 0 1 0 0,0-1-1 0 0,0 1 0 0 0,-1-1 0 0 0,-9 7 1 0 0,10-8-26 0 0,-100 77 343 0 0,77-60-325 0 0,21-15-172 0 0,-1-1-1 0 0,0 0 1 0 0,0 0-1 0 0,-1-1 1 0 0,0 0 0 0 0,-14 6-1 0 0,19-10-267 0 0,0-1 0 0 0,0 1 0 0 0,0-1 0 0 0,0 0-1 0 0,0 0 1 0 0,0-1 0 0 0,0 1 0 0 0,0-1 0 0 0,0 0 0 0 0,0 0 0 0 0,1 0 0 0 0,-1 0-1 0 0,-6-4 1 0 0,0-1-1425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1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1839 0 0,'-1'1'9963'0'0,"-11"11"-9612"0"0,2 1 0 0 0,0 0 1 0 0,0 1-1 0 0,1 0 0 0 0,1 0 0 0 0,0 1 1 0 0,1 0-1 0 0,1 0 0 0 0,0 1 0 0 0,-7 31 1 0 0,3 6 732 0 0,3 1 0 0 0,-1 55 1 0 0,4-30-749 0 0,-16 176 56 0 0,18-243-243 0 0,2 0 0 0 0,-1 0 0 0 0,2 0-1 0 0,3 22 1 0 0,-4-30-117 0 0,1-1-1 0 0,0 0 1 0 0,0 0 0 0 0,0 1-1 0 0,1-1 1 0 0,-1 0 0 0 0,1 0-1 0 0,0 0 1 0 0,0 0 0 0 0,0-1-1 0 0,0 1 1 0 0,0 0-1 0 0,0-1 1 0 0,1 0 0 0 0,-1 1-1 0 0,1-1 1 0 0,0 0 0 0 0,0 0-1 0 0,0-1 1 0 0,0 1 0 0 0,5 2-1 0 0,-4-3-671 0 0,0 1 0 0 0,-1-1 1 0 0,1 0-1 0 0,0-1 0 0 0,0 1 0 0 0,0-1 0 0 0,0 1 0 0 0,6-1 1 0 0,4-5-5947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1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14 2303 0 0,'-10'-14'13435'0'0,"14"95"-11788"0"0,0 11-958 0 0,-40 323 1830 0 0,13-210-1706 0 0,-1 188 12 0 0,23-361-758 0 0,1 74 79 0 0,0-90-127 0 0,2 0 1 0 0,0 1 0 0 0,1-1-1 0 0,7 19 1 0 0,-10-33-88 0 0,2-17-6069 0 0,-2-1 4295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1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52 148 11975 0 0,'-5'0'156'0'0,"0"0"1"0"0,0 0-1 0 0,1 1 0 0 0,-1-1 0 0 0,0 1 0 0 0,0 0 0 0 0,1 1 0 0 0,-9 3 2373 0 0,26 6-1241 0 0,-8-9-1213 0 0,0 1 1 0 0,0-1-1 0 0,0 0 1 0 0,0-1 0 0 0,0 1-1 0 0,0-1 1 0 0,1 0-1 0 0,-1 0 1 0 0,6 0-1 0 0,52-3 291 0 0,-57 2-342 0 0,58-6 353 0 0,104-24 0 0 0,60-30 619 0 0,-45 11 126 0 0,-145 39-966 0 0,-12 2-32 0 0,2 2-1 0 0,-1 0 1 0 0,46-2 0 0 0,-72 8-346 0 0,-1 1-278 0 0,-1 0 356 0 0,1 0 0 0 0,-1 0 0 0 0,0 0 0 0 0,1 0 0 0 0,-1-1 0 0 0,0 1 0 0 0,0 0-1 0 0,0 0 1 0 0,0-1 0 0 0,-1 1 0 0 0,0 1-192 0 0,-15 12-1876 0 0,-3 0-4043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1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117 197 15551 0 0,'0'0'1408'0'0,"2"0"-1162"0"0,16 1-127 0 0,-10-1 407 0 0,1 1 1 0 0,-1-1-1 0 0,0-1 0 0 0,0 0 1 0 0,1 0-1 0 0,-1 0 1 0 0,13-5-1 0 0,15-8 345 0 0,-12 4-354 0 0,25-13 0 0 0,-32 14-512 0 0,-10 6-12 0 0,-1 0 1 0 0,0 0 0 0 0,-1-1-1 0 0,1 0 1 0 0,0 0 0 0 0,6-8-1 0 0,-1 1-68 0 0,-5 5-201 0 0,0 1-1 0 0,0-2 1 0 0,0 1-1 0 0,-1-1 1 0 0,0 0-1 0 0,-1 0 1 0 0,0 0 0 0 0,0-1-1 0 0,4-9 1 0 0,-8 16 244 0 0,0 1 0 0 0,0-1 0 0 0,0 1 1 0 0,0 0-1 0 0,0-1 0 0 0,0 1 1 0 0,0 0-1 0 0,0-1 0 0 0,0 1 0 0 0,0 0 1 0 0,0-1-1 0 0,0 1 0 0 0,0-1 1 0 0,0 1-1 0 0,0 0 0 0 0,0-1 0 0 0,0 1 1 0 0,-1 0-1 0 0,1-1 0 0 0,0 1 1 0 0,0 0-1 0 0,0-1 0 0 0,-1 1 1 0 0,1 0-1 0 0,0 0 0 0 0,0-1 0 0 0,-1 1 1 0 0,1 0-1 0 0,0 0 0 0 0,-1 0 1 0 0,1-1-1 0 0,0 1 0 0 0,-1 0 0 0 0,1 0 1 0 0,0 0-1 0 0,-1 0 0 0 0,1 0 1 0 0,0-1-1 0 0,-1 1 0 0 0,1 0 0 0 0,-1 0 1 0 0,-15 1-301 0 0,-5 4 228 0 0,0 2 0 0 0,0 0 0 0 0,1 2 0 0 0,0 0 0 0 0,1 1 0 0 0,-26 18 0 0 0,-102 84 554 0 0,143-109-430 0 0,-9 9 141 0 0,-1 0 0 0 0,2 1 0 0 0,-1 0 0 0 0,-19 29 0 0 0,28-36-96 0 0,1-1-1 0 0,-1 1 1 0 0,2-1 0 0 0,-1 1-1 0 0,0 0 1 0 0,1 0-1 0 0,0 0 1 0 0,1 0 0 0 0,-1 1-1 0 0,1-1 1 0 0,0 0 0 0 0,1 1-1 0 0,-1-1 1 0 0,2 1-1 0 0,-1-1 1 0 0,0 0 0 0 0,3 10-1 0 0,-2-12-36 0 0,1 0 0 0 0,0 1 0 0 0,0-1 0 0 0,1 0 0 0 0,-1 0 0 0 0,1 0 0 0 0,0-1 0 0 0,0 1 0 0 0,0 0 0 0 0,0-1 0 0 0,0 0 0 0 0,1 0 0 0 0,0 0 0 0 0,-1 0 0 0 0,1-1 0 0 0,0 1 0 0 0,1-1 0 0 0,3 2 0 0 0,1 0-159 0 0,1-1 1 0 0,-1 0-1 0 0,1 0 0 0 0,-1-1 0 0 0,1 0 0 0 0,0-1 0 0 0,16 1 1 0 0,9-4-4748 0 0,2-4-1658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1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7 12439 0 0,'-1'-1'958'0'0,"-8"-1"-601"0"0,0 1 1 0 0,0 0 0 0 0,1 0 0 0 0,-1 1-1 0 0,0-1 1 0 0,0 2 0 0 0,0 0 0 0 0,-12 2 0 0 0,1 3-72 0 0,1 0 1 0 0,0 2-1 0 0,0 0 1 0 0,1 1-1 0 0,0 1 1 0 0,1 0-1 0 0,0 2 1 0 0,0 0 0 0 0,1 1-1 0 0,1 0 1 0 0,-15 17-1 0 0,26-26-333 0 0,1 0-1 0 0,0 0 1 0 0,0 0-1 0 0,0 0 1 0 0,0 1-1 0 0,0-1 0 0 0,1 1 1 0 0,0 0-1 0 0,0 0 1 0 0,1 0-1 0 0,-1-1 1 0 0,0 8-1 0 0,1-8 15 0 0,1-1 0 0 0,0 0 0 0 0,0 0 0 0 0,1 0 0 0 0,-1 0 0 0 0,1 0 0 0 0,-1 0 0 0 0,1 0 0 0 0,0 0 0 0 0,0 0 0 0 0,0 0 0 0 0,1 0 0 0 0,-1 0 0 0 0,1 0 0 0 0,-1-1 0 0 0,1 1 0 0 0,0-1 0 0 0,0 1 0 0 0,0-1 0 0 0,1 0 0 0 0,2 3 0 0 0,22 15-140 0 0,1-1-1 0 0,50 26 0 0 0,-45-26 194 0 0,-13-9 228 0 0,-1 1-1 0 0,-1 1 1 0 0,0 0 0 0 0,0 2 0 0 0,17 17 0 0 0,-33-30-174 0 0,0 1 0 0 0,-1 0 0 0 0,1 0 0 0 0,-1 1 0 0 0,1-1 0 0 0,-1 0 1 0 0,0 0-1 0 0,0 1 0 0 0,0-1 0 0 0,0 0 0 0 0,0 1 0 0 0,0-1 1 0 0,-1 1-1 0 0,1-1 0 0 0,-1 1 0 0 0,0 0 0 0 0,1-1 0 0 0,-1 1 0 0 0,-1-1 1 0 0,1 1-1 0 0,0 0 0 0 0,-1-1 0 0 0,0 4 0 0 0,-1-2-17 0 0,0 0-1 0 0,0 0 0 0 0,0 0 1 0 0,0 0-1 0 0,-1 0 1 0 0,1-1-1 0 0,-1 0 0 0 0,0 1 1 0 0,0-1-1 0 0,-1 0 1 0 0,1 0-1 0 0,-1-1 0 0 0,-3 3 1 0 0,-11 7 21 0 0,-1-2 1 0 0,0 0 0 0 0,0-1-1 0 0,-32 10 1 0 0,37-15-62 0 0,1-1-1 0 0,-1 0 1 0 0,0 0-1 0 0,0-2 1 0 0,0 1-1 0 0,-1-2 1 0 0,-25-2-1 0 0,32 1-58 0 0,1-1 0 0 0,-1 1 0 0 0,0-2 0 0 0,1 1 0 0 0,-1-1 0 0 0,1 0 0 0 0,0-1 0 0 0,0 0 0 0 0,-9-6 0 0 0,11 6-327 0 0,1 0 1 0 0,0 1 0 0 0,-1-2-1 0 0,1 1 1 0 0,1 0-1 0 0,-1-1 1 0 0,1 0 0 0 0,-4-6-1 0 0,-3-12-6615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1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9671 0 0,'0'0'1159'0'0,"-2"1"-331"0"0,0 1-537 0 0,-1 1 0 0 0,0-1 0 0 0,1 1 0 0 0,-1-1 0 0 0,1 1-1 0 0,0 0 1 0 0,-1 0 0 0 0,-1 4 0 0 0,-16 32 745 0 0,15-29-855 0 0,-27 61 766 0 0,4 1 0 0 0,-35 140 1 0 0,-11 159 375 0 0,63-305-1214 0 0,1-13 297 0 0,3 0 0 0 0,3 0 0 0 0,1 60 0 0 0,5-91-220 0 0,1 0 1 0 0,1 0-1 0 0,7 23 0 0 0,26 62-5 0 0,-27-78-208 0 0,1-6-937 0 0,-11-21 476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1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44 210 18743 0 0,'-10'-2'354'0'0,"8"1"-223"0"0,0 1 1 0 0,-1-1-1 0 0,1 1 1 0 0,0-1-1 0 0,-1 1 1 0 0,1 0 0 0 0,-1 0-1 0 0,1 0 1 0 0,0 1-1 0 0,-1-1 1 0 0,1 0 0 0 0,-4 2-1 0 0,16 6 663 0 0,-4-5-678 0 0,1-1 0 0 0,-1 0 1 0 0,1 0-1 0 0,0-1 1 0 0,0 0-1 0 0,0 0 1 0 0,0 0-1 0 0,8-1 0 0 0,58-5 70 0 0,-70 5-173 0 0,301-59 864 0 0,-255 47-702 0 0,232-59 987 0 0,-38 9-203 0 0,-229 59-1074 0 0,1-2-135 0 0,1 2 0 0 0,0 0 0 0 0,-1 0 0 0 0,1 2 0 0 0,25-1-1 0 0,-27 6-1610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2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1375 0 0,'0'0'15728'0'0,"3"-1"-15624"0"0,7-3 188 0 0,0 0-1 0 0,17-9 0 0 0,-14 6 62 0 0,17-4 232 0 0,-11 5-382 0 0,-15 4-162 0 0,1-1-13 0 0,16 0 78 0 0,5-2-14 0 0,-22 6-91 0 0,17 1 60 0 0,10 3-61 0 0,-21-4 0 0 0,5 1 0 0 0,10-4 0 0 0,26 2 0 0 0,49-4 64 0 0,-81 3-47 0 0,1-1 0 0 0,-1 0 1 0 0,20-7-1 0 0,-17 4-20 0 0,38-3 1 0 0,9 0 56 0 0,-19 2-43 0 0,-30 3-11 0 0,24 0-1 0 0,143-5 1 0 0,-28 4 0 0 0,-129 2 0 0 0,0 1 0 0 0,-1 2 0 0 0,1 1 0 0 0,46 8 0 0 0,-51-6 0 0 0,0-2 0 0 0,1-1 0 0 0,-1-1 0 0 0,0-1 0 0 0,27-5 0 0 0,24 0 0 0 0,274-2-82 0 0,-284 4 24 0 0,31 0 62 0 0,22-3-4 0 0,0 1 0 0 0,67 16-24 0 0,2-1 40 0 0,-128-9-50 0 0,106 4 4 0 0,10 1 144 0 0,-116-6-100 0 0,107-1-14 0 0,99 1 0 0 0,-52 8 0 0 0,-166-7 20 0 0,79-11-1 0 0,-31 1 74 0 0,-33 7-51 0 0,71 6 0 0 0,-16-1-42 0 0,-29-2 0 0 0,139 3 0 0 0,-95-3 28 0 0,24 1 8 0 0,-112 1-31 0 0,172 15 54 0 0,-97-10-59 0 0,-80-6 0 0 0,108 3 0 0 0,-90-4 0 0 0,27 2 0 0 0,114-4 43 0 0,-71-2-22 0 0,190-1 129 0 0,-34 12-13 0 0,-1 1-90 0 0,148-10 526 0 0,-284 11-515 0 0,-96-3-60 0 0,89-3-1 0 0,-9-7 3 0 0,-51 2 0 0 0,141 5 11 0 0,63-5 212 0 0,-5-1 322 0 0,-136 7-454 0 0,-69-1-65 0 0,24 1-26 0 0,170 3 0 0 0,-213-8 0 0 0,173 4 0 0 0,-89 5 0 0 0,70-9 0 0 0,-83-1 0 0 0,72-12 213 0 0,-146 9-186 0 0,68-5-123 0 0,-112 9 96 0 0,46-2 0 0 0,83 7 0 0 0,-100-2 36 0 0,41-3-1 0 0,-20 0-10 0 0,135-7-93 0 0,-86 2 40 0 0,-58 7 28 0 0,52 5 0 0 0,-25 1 0 0 0,-46-7 0 0 0,49-6 0 0 0,-28 2 0 0 0,-42 3 11 0 0,0-1 1 0 0,15-4-1 0 0,15-3 19 0 0,179-16 34 0 0,-4 17-53 0 0,-88 2 42 0 0,77 14-53 0 0,-75-1 64 0 0,-32-3 47 0 0,-22-1-78 0 0,-9 0-33 0 0,50 5 0 0 0,-69-1 19 0 0,0-3-1 0 0,1-1 1 0 0,64-5 0 0 0,-22-1 22 0 0,-31 3-29 0 0,53 4-12 0 0,-23 0 0 0 0,-44-4 0 0 0,0-1 0 0 0,70-12 0 0 0,-80 5 13 0 0,0 2 0 0 0,0 2 0 0 0,0 1-1 0 0,47 2 1 0 0,-73 2-8 0 0,-1-1 7 0 0,0 1 0 0 0,0 0-1 0 0,0 1 1 0 0,10 3 0 0 0,-9-2-31 0 0,-6-2-71 0 0,-20 10-7279 0 0,8-7 807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2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3395 6535 0 0,'0'0'11112'0'0,"3"0"-10976"0"0,14-2 146 0 0,-5 1-51 0 0,0-1 1 0 0,20-6-1 0 0,31-9 193 0 0,-45 11-292 0 0,-13 3-64 0 0,1 0 0 0 0,-1 1 0 0 0,1 0 0 0 0,10-3 0 0 0,-9 3-38 0 0,5-1 24 0 0,0 1 0 0 0,19-2 0 0 0,-24 3-54 0 0,0 0 0 0 0,0 1 0 0 0,1 0 0 0 0,12 2 0 0 0,12 2 0 0 0,-15-4 0 0 0,0-3 0 0 0,7-2-3 0 0,-19 4 8 0 0,11-5 8 0 0,12-2 147 0 0,-22 7-123 0 0,0-1-1 0 0,-1 1 0 0 0,1-1 0 0 0,-1 0 0 0 0,10-6 0 0 0,-13 7-29 0 0,0 0-1 0 0,0 1 1 0 0,0-1 0 0 0,0 0-1 0 0,0 1 1 0 0,0-1-1 0 0,0 1 1 0 0,0 0 0 0 0,0 0-1 0 0,0 0 1 0 0,2 0-1 0 0,7 0 6 0 0,5-4 31 0 0,34-8-33 0 0,-17 5-10 0 0,-3 2 0 0 0,-15 3 0 0 0,1-2 11 0 0,-1 1 32 0 0,-8 2-11 0 0,0-1 0 0 0,0 1 0 0 0,0-1 0 0 0,-1 0 0 0 0,1-1 0 0 0,-1 1 0 0 0,7-5 0 0 0,12-5 194 0 0,-5 5-108 0 0,23-4 0 0 0,-21 5-105 0 0,1 0-14 0 0,11-1 1 0 0,-20 4 0 0 0,-4 2 0 0 0,15 3 0 0 0,-8-2 0 0 0,1 0 0 0 0,0 1 0 0 0,-12 0 3 0 0,0 0 0 0 0,0-1 0 0 0,0 0 0 0 0,0 0 1 0 0,0 0-1 0 0,1-1 0 0 0,10-2 0 0 0,-10 1 26 0 0,6-1-19 0 0,47-15-10 0 0,-31 12 54 0 0,4-2-44 0 0,-17 4-10 0 0,0 0 0 0 0,-2 1 0 0 0,0 1 0 0 0,1 0 0 0 0,34-4 0 0 0,-43 5 0 0 0,19-4 0 0 0,-16 3-1 0 0,2-2 6 0 0,1 1-1 0 0,15-8 0 0 0,-22 10 12 0 0,22-12 42 0 0,-5 1 23 0 0,-10 5 4 0 0,0 0 0 0 0,25-9 0 0 0,-32 13-54 0 0,17-1 20 0 0,-16 2-51 0 0,12 1 0 0 0,0 0 0 0 0,-1 1 0 0 0,-1 0 0 0 0,6-2 0 0 0,-17-1 0 0 0,-1 0 0 0 0,11-3 0 0 0,12-5 0 0 0,-10 5 0 0 0,-2 1 0 0 0,80-28 0 0 0,9-4 0 0 0,-37 14 0 0 0,-51 18 0 0 0,0 2 0 0 0,0-1 0 0 0,6 0 0 0 0,0-3 0 0 0,4-4 64 0 0,68-30 263 0 0,-65 31-244 0 0,37-8 1 0 0,-53 14-87 0 0,58-13 56 0 0,-48 12-42 0 0,-10 1 16 0 0,0 0 0 0 0,11-7-1 0 0,15-5 71 0 0,103-27 59 0 0,-95 31-156 0 0,-35 10 0 0 0,-7 1 0 0 0,1 0 0 0 0,-1 0 0 0 0,1 0 0 0 0,7-4 0 0 0,7-2 38 0 0,35-19 0 0 0,1-2 139 0 0,-30 15-152 0 0,-19 10 5 0 0,39-13-10 0 0,-16 4-20 0 0,108-55 0 0 0,-101 48 90 0 0,1 2 0 0 0,42-14-1 0 0,-64 26-77 0 0,-1-1-13 0 0,26-4 1 0 0,-13 2 28 0 0,0 0 0 0 0,51-25 0 0 0,1 1 16 0 0,-57 23 80 0 0,0-2 0 0 0,40-25 0 0 0,-48 27-100 0 0,69-46 300 0 0,-81 53-324 0 0,89-49 64 0 0,73-38-64 0 0,-139 75 17 0 0,-15 8-1 0 0,1 0-1 0 0,18-7 1 0 0,5 0-16 0 0,57-32 0 0 0,-48 22 0 0 0,20-7 0 0 0,-13 5 0 0 0,64-40 0 0 0,-43 14 23 0 0,35-24 18 0 0,-54 40-41 0 0,-31 19 0 0 0,43-37 128 0 0,-10 7-138 0 0,-27 21-4 0 0,1 2 1 0 0,2 1 0 0 0,50-29-1 0 0,143-53 14 0 0,-209 97 0 0 0,0 0 0 0 0,-1-2 0 0 0,0 0 0 0 0,-1 0 0 0 0,0-1 0 0 0,23-24 0 0 0,-28 27 9 0 0,1 0-1 0 0,-1 1 0 0 0,1 0 1 0 0,14-7-1 0 0,16-11 14 0 0,0-2-9 0 0,1 1 0 0 0,1 2 0 0 0,1 3-1 0 0,46-18 1 0 0,-69 31-6 0 0,0-2-1 0 0,-1-1 0 0 0,-1 0 1 0 0,32-24-1 0 0,56-61 26 0 0,-80 70-11 0 0,1 0 1 0 0,48-33-1 0 0,-21 20-21 0 0,-16 13 0 0 0,56-53 0 0 0,-27 28 0 0 0,-44 33 0 0 0,1 0 0 0 0,1 1 0 0 0,32-15 0 0 0,-15 9 0 0 0,-28 15 0 0 0,0 1 0 0 0,20-7 0 0 0,-14 7 0 0 0,0-2 0 0 0,19-10 0 0 0,-24 10 0 0 0,3-1 0 0 0,-1 0 0 0 0,21-16 0 0 0,-20 13 0 0 0,0 1 0 0 0,0 1 0 0 0,25-10 0 0 0,-10 5-16 0 0,2 2 0 0 0,-1 2 0 0 0,53-12 0 0 0,-82 23 16 0 0,3-3 0 0 0,15-7 0 0 0,-1 2 0 0 0,9-4 0 0 0,0 3 0 0 0,3 2 0 0 0,-14 3 0 0 0,-10 3 0 0 0,-1-1 0 0 0,18-6 0 0 0,2-3 0 0 0,-2 0 0 0 0,41-24 0 0 0,-55 27 8 0 0,0 1 0 0 0,1 0 0 0 0,0 1 0 0 0,0 0 0 0 0,0 1 0 0 0,1 1 0 0 0,18-4 0 0 0,-1 3-8 0 0,-11 3 0 0 0,21-7 0 0 0,-2-4 0 0 0,-29 9 0 0 0,22-5-1 0 0,-30 8 2 0 0,-1 1 0 0 0,1 0 0 0 0,0-1 0 0 0,-1 1 1 0 0,1-1-1 0 0,-1 1 0 0 0,1-1 0 0 0,-1 0 0 0 0,1 0 0 0 0,2-1 0 0 0,-2 0 5 0 0,0 1-1 0 0,0 0 1 0 0,0 1 0 0 0,1-1 0 0 0,-1 0-1 0 0,0 1 1 0 0,0-1 0 0 0,3 1 0 0 0,4-2-5 0 0,14-2-1 0 0,32-6 64 0 0,-45 10-64 0 0,0 0 0 0 0,2 0 0 0 0,4 0 0 0 0,-6 1 0 0 0,8 2 0 0 0,-2-1 0 0 0,0 0 0 0 0,1-2 0 0 0,28-1-1 0 0,55-13 7 0 0,-75 9 0 0 0,-20 5 30 0 0,-2-1-22 0 0,-1 1-1 0 0,1 0 1 0 0,0 0 0 0 0,-1 0-1 0 0,1 0 1 0 0,-1 0 0 0 0,1 0-1 0 0,-1 1 1 0 0,1 0 0 0 0,2 0-1 0 0,5 1-2 0 0,1 0-11 0 0,0 0 0 0 0,38 15 0 0 0,-37-12 0 0 0,0-1 0 0 0,15 4 0 0 0,6-1 0 0 0,-25-6 0 0 0,-4 1 0 0 0,29 9 0 0 0,-11-3 0 0 0,-18-7 0 0 0,14 8 0 0 0,-7-3 4 0 0,1 1 21 0 0,26 9-1 0 0,-35-14-11 0 0,15 2-15 0 0,-13-3 2 0 0,6 1 0 0 0,0 0 0 0 0,0 1 0 0 0,10 5 0 0 0,34 5 0 0 0,-5 0 0 0 0,-34-8 0 0 0,1-2 0 0 0,-1 0 0 0 0,25 2 0 0 0,-5 1 0 0 0,-7 1 0 0 0,-7 1 0 0 0,-17-7 0 0 0,15 6 0 0 0,-15-5 0 0 0,0 1 0 0 0,0 0 0 0 0,-1 0 0 0 0,1 0 0 0 0,-1 0 0 0 0,0 1 0 0 0,5 3 0 0 0,-9-6 0 0 0,34 31 0 0 0,-32-31 0 0 0,3 3 0 0 0,0 1 0 0 0,1-1 0 0 0,0 0 0 0 0,0-1 0 0 0,0 1 0 0 0,7 2 0 0 0,17 6 0 0 0,3 0 0 0 0,-11 0 0 0 0,-15-10 0 0 0,-4 0 0 0 0,0-1 0 0 0,-1 0 0 0 0,1 1 0 0 0,0-1 0 0 0,-1 1 0 0 0,1 0 0 0 0,2 3 0 0 0,15 13 0 0 0,-15-13 0 0 0,0 0 0 0 0,1-1 0 0 0,-1 1 0 0 0,9 4 0 0 0,-6-3 0 0 0,4 2 0 0 0,-1 0 0 0 0,2 0 0 0 0,23 10 0 0 0,24 9 0 0 0,-31-18 22 0 0,-18-5-12 0 0,0-1 1 0 0,0 1-1 0 0,13 8 1 0 0,-16-9-3 0 0,-1 1 0 0 0,0 0 0 0 0,8 7 0 0 0,27 29 24 0 0,-3-8-32 0 0,32 17 0 0 0,-26-22 61 0 0,-25-16-13 0 0,0 1-1 0 0,29 25 1 0 0,-19-17 76 0 0,-28-19-122 0 0,19 13 24 0 0,1 0-1 0 0,1-2 0 0 0,0-1 0 0 0,25 9 0 0 0,-32-14-4 0 0,0 1-1 0 0,-1 0 1 0 0,0 1-1 0 0,23 16 1 0 0,0-1 4 0 0,-28-16-6 0 0,0 0 0 0 0,17 17 0 0 0,-17-15 11 0 0,19 15 0 0 0,32 27-19 0 0,25 15-11 0 0,-54-40 0 0 0,38 24 0 0 0,-21-23 65 0 0,65 26 0 0 0,-95-45-56 0 0,35 22 55 0 0,-11-6-11 0 0,-24-13-53 0 0,30 22 0 0 0,-5-3 0 0 0,7 2 0 0 0,79 65 0 0 0,-105-78 12 0 0,0-2 0 0 0,1 0-1 0 0,1-2 1 0 0,43 17 0 0 0,-31-14-7 0 0,152 74 255 0 0,-102-40-200 0 0,-11-3-21 0 0,-21-13-14 0 0,22 13-25 0 0,58 32 0 0 0,-30-36 53 0 0,-62-23-51 0 0,-14-8 35 0 0,52 33-1 0 0,-51-27 32 0 0,51 23 1 0 0,-46-25-6 0 0,38 25 1 0 0,-5-1-13 0 0,105 46 1 0 0,-75-39-27 0 0,-7-5-6 0 0,68 37 26 0 0,-140-70-15 0 0,35 12 0 0 0,5 2 27 0 0,29 17 18 0 0,-78-36-62 0 0,18 12 0 0 0,3 1 25 0 0,71 32 26 0 0,-69-34-64 0 0,-15-7 0 0 0,1 0 0 0 0,1-1 0 0 0,41 10 0 0 0,-48-15 0 0 0,-1 0 0 0 0,22 9 0 0 0,25 9 0 0 0,-52-19 0 0 0,28 12 0 0 0,-12-7 22 0 0,-17-5-13 0 0,-1-1-1 0 0,1 1 0 0 0,0 0 1 0 0,8 6-1 0 0,55 31 56 0 0,-52-29-64 0 0,-9-6 0 0 0,8 2 0 0 0,14 6 0 0 0,-8-5 0 0 0,19 3 85 0 0,-25-6-29 0 0,25 8-1 0 0,-39-12-123 0 0,6 1 15 0 0,3 1 43 0 0,-7-1 7 0 0,10 8 5 0 0,19 10-2 0 0,-27-16 0 0 0,-1 0 0 0 0,1 0 0 0 0,8 2 0 0 0,3 1 0 0 0,18 5 0 0 0,-16-6 0 0 0,38 4 0 0 0,-53-9 0 0 0,-1-1 0 0 0,1 1 0 0 0,-1 1 0 0 0,9 2 0 0 0,0 0 0 0 0,8 0 0 0 0,0 3 0 0 0,12 6 0 0 0,0-6 0 0 0,-11-1 0 0 0,-1 0 0 0 0,35 8 0 0 0,-19-3 0 0 0,3 0 0 0 0,12 3 0 0 0,-19-9 0 0 0,-24-3 0 0 0,-5-2 0 0 0,-1 1 0 0 0,1-1 0 0 0,-1 1 0 0 0,1 1 0 0 0,7 2 0 0 0,0 0 0 0 0,21 8 0 0 0,-23-10 0 0 0,-5-1 0 0 0,0 0 0 0 0,0 0 0 0 0,0 0 0 0 0,0 1 0 0 0,0-1 0 0 0,4 4 0 0 0,16 2 0 0 0,-2-2 0 0 0,0 2 0 0 0,-19-5 0 0 0,15 2 0 0 0,53 6 0 0 0,-12 4 64 0 0,-36-10-64 0 0,15 0 0 0 0,34-1 0 0 0,-58-1 0 0 0,-8-2 0 0 0,44 10 0 0 0,-40-8 0 0 0,1 0 0 0 0,0-1 0 0 0,47 4 0 0 0,-55-5 0 0 0,1 0 0 0 0,-1 0 0 0 0,0 0 0 0 0,1 1 0 0 0,7 1 0 0 0,-3 0 0 0 0,0 0 0 0 0,0-1 0 0 0,11 1 0 0 0,-17-2 0 0 0,0 0 0 0 0,0 0 0 0 0,0 0 0 0 0,1 0 0 0 0,-1-1 0 0 0,6-1 0 0 0,-2 1 0 0 0,0 0 0 0 0,1 0 0 0 0,0 0 0 0 0,-1 1 0 0 0,1 0 0 0 0,9 2 0 0 0,-8-1 0 0 0,-5 0 0 0 0,-1-1 0 0 0,0 1 0 0 0,1-1 0 0 0,-1 0 0 0 0,0 0 0 0 0,1-1 0 0 0,3 0 0 0 0,24 1 0 0 0,4 0 0 0 0,-23 0 0 0 0,87 6 0 0 0,-76-6 0 0 0,-11 2 0 0 0,0 1 0 0 0,-1 2 0 0 0,0-1 0 0 0,0-1 0 0 0,1 0 0 0 0,0-1 0 0 0,3 2 0 0 0,-13-4 0 0 0,28 4 0 0 0,-18-1 0 0 0,-2 1-28 0 0,-8-4-111 0 0,-1 1-698 0 0,0-1 806 0 0,-1 0-1 0 0,1 1 1 0 0,-1-1 0 0 0,1 0-1 0 0,-1 1 1 0 0,1-1 0 0 0,-1 1-1 0 0,1-1 1 0 0,-1 1 0 0 0,1-1-1 0 0,-1 1 1 0 0,1-1 0 0 0,-1 1-1 0 0,0-1 1 0 0,1 2-1 0 0,-1-2-50 0 0,0 1-1 0 0,1-1 0 0 0,-1 1 1 0 0,1-1-1 0 0,-1 1 0 0 0,0-1 0 0 0,1 1 1 0 0,-1-1-1 0 0,1 0 0 0 0,-1 1 0 0 0,1-1 1 0 0,-1 1-1 0 0,1-1 0 0 0,-1 0 1 0 0,1 1-1 0 0,0-1 0 0 0,-4 8-3525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3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50 13847 0 0,'21'-30'1376'0'0,"-6"11"24"0"0,-15 36-533 0 0,1-13-804 0 0,-1-1-1 0 0,0 1 1 0 0,0 0-1 0 0,0 0 0 0 0,0 0 1 0 0,-2 6-1 0 0,-16 48 697 0 0,-2-2 0 0 0,-34 67 1 0 0,-91 158 298 0 0,-15-8-1030 0 0,8-15-29 0 0,-39 51-3546 0 0,188-305 3110 0 0,0 0-1 0 0,-1 1 0 0 0,0-1 1 0 0,-7 6-1 0 0,9-10-415 0 0,-3-4-10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37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6591 0 0,'0'0'4256'0'0,"2"-2"-3896"0"0,1 0 152 0 0,0-1 1 0 0,1 1-1 0 0,-1-1 0 0 0,0 0 0 0 0,5-6 0 0 0,19-20 1671 0 0,-28 28-1966 0 0,0 0-182 0 0,1 1 0 0 0,0 0-1 0 0,-1-1 1 0 0,1 1 0 0 0,0 0 0 0 0,-1-1-1 0 0,1 1 1 0 0,0 0 0 0 0,-1 0 0 0 0,1-1-1 0 0,0 1 1 0 0,-1 0 0 0 0,1 0 0 0 0,-1 0-1 0 0,1-1 1 0 0,0 1 0 0 0,-1 0 0 0 0,1 0-1 0 0,-1 0 1 0 0,1 0 0 0 0,-1 0-1 0 0,0 0 1 0 0,-1 10 26 0 0,0 0 0 0 0,0 0-1 0 0,1 0 1 0 0,0 0 0 0 0,0 1 0 0 0,1-1-1 0 0,2 13 1 0 0,0 8 173 0 0,-2 39-4 0 0,0-46-176 0 0,0 0 1 0 0,2 0 0 0 0,8 40-1 0 0,-4-34 38 0 0,-3-17-64 0 0,0 1 0 0 0,6 16 0 0 0,-4-16-17 0 0,-1 1 0 0 0,-1-1-1 0 0,-1 1 1 0 0,0-1 0 0 0,0 17-1 0 0,-2-16 23 0 0,-1-1 0 0 0,-3 22 0 0 0,-1 7-4 0 0,-1 2-30 0 0,4-35 12 0 0,0 1 0 0 0,1-1 0 0 0,0 1 0 0 0,1-1-1 0 0,1 13 1 0 0,0-16 13 0 0,0 0-1 0 0,0-1 0 0 0,1 1 1 0 0,2 6-1 0 0,0 0 35 0 0,2 41 249 0 0,0 79 1 0 0,-6-120-296 0 0,0-5-4 0 0,0-1 0 0 0,1 1-1 0 0,0-1 1 0 0,0 1 0 0 0,0 0 0 0 0,1-1 0 0 0,0 0-1 0 0,6 12 1 0 0,6 13 56 0 0,-11-27-54 0 0,0 1-1 0 0,0-1 0 0 0,0 1 1 0 0,-1 0-1 0 0,3 8 1 0 0,-3-5-3 0 0,5 25-7 0 0,-9-18 0 0 0,-1-2 0 0 0,0 9 16 0 0,-1 0 0 0 0,-2-1 0 0 0,-14 41 0 0 0,16-52-16 0 0,0 4 0 0 0,3 0 0 0 0,2-5 11 0 0,0-6 32 0 0,6 8-33 0 0,1 2-10 0 0,2 6 0 0 0,-8-18 0 0 0,10 11 0 0 0,-3-3 0 0 0,1 0 11 0 0,1 1 32 0 0,-4 2-33 0 0,-6 2-10 0 0,-2-4 11 0 0,1-6 32 0 0,3 6-22 0 0,-2-9 211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4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4 728 1375 0 0,'0'0'8644'0'0,"-1"3"-7896"0"0,0 11 152 0 0,-1 1 6131 0 0,5-17-6554 0 0,2-1-334 0 0,1-1 0 0 0,-1 1-1 0 0,0-1 1 0 0,0-1 0 0 0,-1 1-1 0 0,1-1 1 0 0,-1 1-1 0 0,0-1 1 0 0,0 0 0 0 0,-1-1-1 0 0,0 1 1 0 0,3-7 0 0 0,6-12 178 0 0,13-41 1 0 0,-16 38-124 0 0,9-30 104 0 0,18-100 0 0 0,-21 85-210 0 0,-9 35-81 0 0,0 23-631 0 0,-4 15 594 0 0,1 0-1 0 0,-1 0 1 0 0,0 1 0 0 0,0-1-1 0 0,0 0 1 0 0,0 1 0 0 0,0-1 0 0 0,0 1-1 0 0,0 0 1 0 0,0-1 0 0 0,2 5-1 0 0,-3-5 11 0 0,1 2-10 0 0,0 0 1 0 0,0 0-1 0 0,-1 0 0 0 0,1 0 1 0 0,-1 0-1 0 0,1 1 0 0 0,-1-1 1 0 0,2 7-1 0 0,0 3-34 0 0,12 30-5 0 0,33 84 29 0 0,-41-111 37 0 0,1-2 0 0 0,0 1-1 0 0,1-1 1 0 0,1 0 0 0 0,0-1-1 0 0,13 13 1 0 0,-6-9 8 0 0,1-1 0 0 0,0 0 0 0 0,1-2 0 0 0,1 0 0 0 0,33 18 0 0 0,-41-26-6 0 0,-9-4 18 0 0,1 1-1 0 0,-1-1 0 0 0,1-1 1 0 0,-1 1-1 0 0,1 0 0 0 0,0-1 1 0 0,6 2-1 0 0,1-2 107 0 0,-8-1 22 0 0,0 0 3 0 0,0-1-91 0 0,0 1 0 0 0,0-1 0 0 0,-1 0-1 0 0,1 0 1 0 0,0 0 0 0 0,-1 0 0 0 0,1 0 0 0 0,-1 0-1 0 0,0-1 1 0 0,1 1 0 0 0,-1-1 0 0 0,0 0 0 0 0,0 0-1 0 0,3-2 1 0 0,-1-2 52 0 0,-1 0 0 0 0,0 0-1 0 0,0 0 1 0 0,-1 0 0 0 0,0-1-1 0 0,0 1 1 0 0,0-1 0 0 0,-1 1-1 0 0,2-14 1 0 0,-2-5 101 0 0,-2-32 1 0 0,0 39-191 0 0,-3-78 30 0 0,-3-99-133 0 0,9 146-198 0 0,12-64 1 0 0,-7 63 34 0 0,-2 28 146 0 0,-4 20 19 0 0,2 3-679 0 0,-1 0 691 0 0,0 0 0 0 0,1 0 1 0 0,-1 1-1 0 0,0-1 0 0 0,0 0 0 0 0,0 1 0 0 0,0-1 1 0 0,-1 1-1 0 0,1 0 0 0 0,0-1 0 0 0,-1 1 1 0 0,1 0-1 0 0,-1 0 0 0 0,1 0 0 0 0,-1 0 1 0 0,0 0-1 0 0,0 1 0 0 0,1 2 0 0 0,2 6-1064 0 0,-1 0 0 0 0,3 21-1 0 0,-2-2-5514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4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57 3223 0 0,'0'0'3811'0'0,"2"-2"-1870"0"0,5-6 345 0 0,-15 9 1213 0 0,-23 15-248 0 0,26-12-3090 0 0,0 1 0 0 0,0-1 0 0 0,0 1 0 0 0,1 0 0 0 0,0 0 0 0 0,0 0 0 0 0,0 0 0 0 0,0 1 0 0 0,1 0 0 0 0,0 0 0 0 0,0 0 0 0 0,0 0 0 0 0,-1 6 0 0 0,2-4-143 0 0,0 0 0 0 0,0 0 1 0 0,1 0-1 0 0,-1-1 0 0 0,2 1 0 0 0,-1 1 1 0 0,1-1-1 0 0,1 0 0 0 0,-1 0 1 0 0,4 11-1 0 0,-3-13 25 0 0,1 0-30 0 0,0 0 0 0 0,1-1 0 0 0,-1 1 0 0 0,5 6 0 0 0,7 1 0 0 0,-9-9-6 0 0,-1-1 36 0 0,10 4-22 0 0,3-2 22 0 0,-14-5-25 0 0,1 1 1 0 0,-1-1-1 0 0,0 0 1 0 0,0 0 0 0 0,0-1-1 0 0,0 1 1 0 0,0 0-1 0 0,1-1 1 0 0,-1 0 0 0 0,0 0-1 0 0,0 0 1 0 0,0 0 0 0 0,-1 0-1 0 0,1-1 1 0 0,0 1-1 0 0,0-1 1 0 0,-1 0 0 0 0,1 0-1 0 0,-1 0 1 0 0,1 0 0 0 0,-1 0-1 0 0,0-1 1 0 0,0 1-1 0 0,0 0 1 0 0,0-1 0 0 0,-1 0-1 0 0,1 1 1 0 0,1-5 0 0 0,0 1 4 0 0,0 0 0 0 0,-1 0 0 0 0,0 0 0 0 0,0 0 0 0 0,-1-1 0 0 0,1 1 1 0 0,-1 0-1 0 0,-1-1 0 0 0,1 1 0 0 0,-1-1 0 0 0,0 1 0 0 0,-1-1 0 0 0,-1-7 1 0 0,-3-3 3 0 0,0 0 0 0 0,-1 1 1 0 0,-1 0-1 0 0,-1 0 1 0 0,0 0-1 0 0,-16-21 1 0 0,8 17 1 0 0,-13 1-270 0 0,25 17 194 0 0,3 1-78 0 0,16 12-4687 0 0,1-2 3202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4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2303 0 0,'0'0'102'0'0,"1"3"-1"0"0,9 32 5552 0 0,-2-11 2673 0 0,-5-18-8513 0 0,-2-3 836 0 0,1 0-78 0 0,4 10 3830 0 0,-7-15-4306 0 0,0 1-75 0 0,0 0 0 0 0,0 0-1 0 0,0 0 1 0 0,0 0 0 0 0,1-1 0 0 0,-1 1 0 0 0,0 0 0 0 0,1-1-1 0 0,-1 1 1 0 0,1 0 0 0 0,0-1 0 0 0,-1 1 0 0 0,1-1 0 0 0,0 1 0 0 0,0-1-1 0 0,0-2 1 0 0,0 0 2 0 0,0 1 0 0 0,1-1 0 0 0,0 0-1 0 0,0 0 1 0 0,0 1 0 0 0,2-6 0 0 0,2-1 14 0 0,1-1-1 0 0,-1 1 1 0 0,12-14 0 0 0,2 2 7 0 0,2 0 1 0 0,0 1-1 0 0,1 2 0 0 0,36-26 0 0 0,-53 42-43 0 0,-1 0 0 0 0,1 1 0 0 0,0-1 0 0 0,0 1 0 0 0,0 0 0 0 0,0 0 0 0 0,7-1 0 0 0,3 1 0 0 0,-13 2 0 0 0,0 1 0 0 0,0 0 0 0 0,0-1 0 0 0,-1 1 0 0 0,1 0 0 0 0,0 0 0 0 0,0 0 0 0 0,-1 0 0 0 0,1 0 0 0 0,-1 0 0 0 0,1 0 0 0 0,-1 1 0 0 0,1-1 0 0 0,-1 0 0 0 0,0 1 0 0 0,0-1 0 0 0,1 1 0 0 0,-1 0 0 0 0,0-1 0 0 0,0 1 0 0 0,-1 0 0 0 0,1 0 0 0 0,0 0 0 0 0,-1-1 0 0 0,1 1 0 0 0,0 3 0 0 0,1 7-10 0 0,0-1 1 0 0,-1 0-1 0 0,0 17 1 0 0,-1-12-17 0 0,0 14 39 0 0,-1-21 1 0 0,1 0 0 0 0,1 0 0 0 0,-1 0 0 0 0,1 0 0 0 0,1 0 0 0 0,0 0 0 0 0,0 0 0 0 0,5 11 0 0 0,-6-14 7 0 0,1 0 1 0 0,11 14-12 0 0,2-1-12 0 0,-11-16 3 0 0,-1-2 11 0 0,2 2 30 0 0,9 2-31 0 0,9 1-62 0 0,-19-7-111 0 0,-1 0-69 0 0,3 1-262 0 0,7-2-18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4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2303 0 0,'0'0'2638'0'0,"1"3"-1300"0"0,1 7-490 0 0,1 0 0 0 0,1 0 0 0 0,0 0-1 0 0,0 0 1 0 0,1 0 0 0 0,0-1 0 0 0,9 13-1 0 0,2 4 531 0 0,-6-14-246 0 0,-9-10-176 0 0,1 0-500 0 0,-2-2-471 0 0,2 2 317 0 0,-1 0 1 0 0,1-1 0 0 0,-1 1 0 0 0,1-1-1 0 0,0 1 1 0 0,0-1 0 0 0,-1 0 0 0 0,1 1-1 0 0,0-1 1 0 0,0 0 0 0 0,3 1 0 0 0,-7-5-237 0 0,-4-7-57 0 0,-1-1 0 0 0,1 0-1 0 0,1-1 1 0 0,0 0 0 0 0,1 1-1 0 0,0-1 1 0 0,1-1 0 0 0,0 1-1 0 0,-1-15 1 0 0,4 18-4 0 0,1-1 0 0 0,-1 1 0 0 0,2 0 0 0 0,0 0 0 0 0,0 0 0 0 0,0 0 0 0 0,1 1 1 0 0,0-1-1 0 0,1 1 0 0 0,0-1 0 0 0,0 1 0 0 0,1 0 0 0 0,0 1 0 0 0,0-1 0 0 0,13-13 0 0 0,-1 4 51 0 0,1 0 0 0 0,1 1 0 0 0,0 0 0 0 0,39-22 0 0 0,15-3 388 0 0,-64 36-354 0 0,1 1 1 0 0,0 0-1 0 0,0 0 1 0 0,1 1-1 0 0,16-2 1 0 0,-21 5-2 0 0,16 3 0 0 0,-16 0-100 0 0,-3 0 5 0 0,21 16-386 0 0,-9-2-3052 0 0,-6-2-3320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4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35 143 12207 0 0,'0'0'1355'0'0,"1"-2"-1047"0"0,0 0-153 0 0,-1 0-88 0 0,1 1 0 0 0,0 0 0 0 0,0-1-1 0 0,-1 1 1 0 0,1 0 0 0 0,0 0 0 0 0,0 0 0 0 0,0 0-1 0 0,0 0 1 0 0,1 0 0 0 0,-1 0 0 0 0,0 0 0 0 0,3-1 0 0 0,17-5 154 0 0,-11 9-208 0 0,-6 0 27 0 0,17 6 586 0 0,-19-7-532 0 0,0 1-1 0 0,1-1 1 0 0,-1-1-1 0 0,0 1 0 0 0,0 0 1 0 0,0 0-1 0 0,3 0 295 0 0,8 8 845 0 0,-3-4-706 0 0,-7-3-333 0 0,0-1 0 0 0,-1 1 0 0 0,1-1-1 0 0,0 0 1 0 0,0 0 0 0 0,0 0 0 0 0,0 0 0 0 0,0-1-1 0 0,0 1 1 0 0,0-1 0 0 0,0 0 0 0 0,0 1 0 0 0,5-2 0 0 0,3 0-146 0 0,0 0 1 0 0,-1-1 0 0 0,1-1 0 0 0,-1 0 0 0 0,0 0 0 0 0,0-1-1 0 0,14-7 1 0 0,-12 4-65 0 0,0-3-141 0 0,-10 5 108 0 0,-2 2 3 0 0,2 1 10 0 0,-1-1 0 0 0,0 1 0 0 0,0-1 0 0 0,0 0 0 0 0,-1 0 0 0 0,1 0 0 0 0,-1 1 0 0 0,1-1 0 0 0,-1 0 0 0 0,0 0 0 0 0,0 0 0 0 0,0 0 0 0 0,-1 0 0 0 0,1 0-1 0 0,-1 1 1 0 0,1-1 0 0 0,-1 0 0 0 0,0 0 0 0 0,0 1 0 0 0,0-1 0 0 0,0 0 0 0 0,-1 1 0 0 0,1-1 0 0 0,-1 1 0 0 0,0 0 0 0 0,1-1 0 0 0,-5-2 0 0 0,3 1 13 0 0,-1 1 0 0 0,-1-1 0 0 0,1 1 0 0 0,0 0 1 0 0,-1 1-1 0 0,-6-4 0 0 0,-1 2 12 0 0,7 4-1 0 0,0 0 0 0 0,0 0 0 0 0,0 1 0 0 0,0 0 0 0 0,1-1 0 0 0,-1 2 0 0 0,0-1 0 0 0,0 0 0 0 0,1 1 0 0 0,-1 0 0 0 0,1 0 0 0 0,0 0 0 0 0,-1 1 0 0 0,-4 4 0 0 0,-7 4-45 0 0,2 1 0 0 0,-18 18-1 0 0,17-13 42 0 0,0 0 0 0 0,1 1 0 0 0,1 0 0 0 0,-18 33 0 0 0,5 8 27 0 0,18-35 43 0 0,8-20-52 0 0,0 0 7 0 0,0-3-5 0 0,0 0-1 0 0,0 0 0 0 0,0 0 1 0 0,0 0-1 0 0,0-1 0 0 0,1 1 1 0 0,-1 0-1 0 0,0 0 0 0 0,0 0 1 0 0,1 0-1 0 0,-1 0 1 0 0,0 0-1 0 0,1-1 0 0 0,-1 1 1 0 0,1 0-1 0 0,-1 0 0 0 0,1-1 1 0 0,0 2-1 0 0,1 1 9 0 0,-1-1 8 0 0,1 1 0 0 0,0-1 0 0 0,0 0 0 0 0,0 1-1 0 0,0-1 1 0 0,0 0 0 0 0,0 0 0 0 0,0 0 0 0 0,1 0 0 0 0,-1-1-1 0 0,0 1 1 0 0,1-1 0 0 0,0 1 0 0 0,-1-1 0 0 0,1 0-1 0 0,0 0 1 0 0,0 0 0 0 0,0-1 0 0 0,-1 1 0 0 0,7 0 0 0 0,4 0 152 0 0,0-1 0 0 0,0 0 0 0 0,20-4 0 0 0,-3 1 165 0 0,15-3-147 0 0,-6 0-4203 0 0,-24 4-2502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4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4143 0 0,'0'0'15158'0'0,"-1"3"-14948"0"0,-5 15-137 0 0,1 0-1 0 0,1 1 0 0 0,1-1 1 0 0,0 1-1 0 0,0 26 1 0 0,7 101-19 0 0,0-70 17 0 0,20 206 553 0 0,-11-177 777 0 0,-12-96-1208 0 0,-1 0 0 0 0,0 0-1 0 0,0-1 1 0 0,-1 1-1 0 0,0 0 1 0 0,-1-1-1 0 0,0 1 1 0 0,0-1-1 0 0,-1 1 1 0 0,0-1 0 0 0,-5 9-1 0 0,-6 2 396 0 0,9-14-440 0 0,4-3 428 0 0,-2-3-469 0 0,2 0-117 0 0,-1 0 0 0 0,0 0 0 0 0,1-1 1 0 0,-1 1-1 0 0,1-1 0 0 0,-1 1 0 0 0,1-1 1 0 0,-1 1-1 0 0,1-1 0 0 0,0 0 0 0 0,0 0 0 0 0,0 1 1 0 0,0-1-1 0 0,0 0 0 0 0,1 0 0 0 0,-1 0 1 0 0,0 0-1 0 0,1 0 0 0 0,0 0 0 0 0,-1-4 0 0 0,-1-8-341 0 0,2-1-1 0 0,0-14 0 0 0,0 6-158 0 0,-4-55-2623 0 0,-2 26-3196 0 0,0 18 7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4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15087 0 0,'0'0'2240'0'0,"8"-13"-1552"0"0,2 5 16 0 0,6 0 8 0 0,2-2-504 0 0,1 4-104 0 0,3 0-16 0 0,1 2-8 0 0,1 2-504 0 0,0 2-104 0 0,-1 2-16 0 0,1 0-6880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4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169 181 10135 0 0,'0'0'2696'0'0,"1"-2"-894"0"0,0 1-1618 0 0,-1 0 1 0 0,1 0 0 0 0,-1 0 0 0 0,1 0 0 0 0,0 0-1 0 0,-1 0 1 0 0,1 0 0 0 0,0 0 0 0 0,0 1-1 0 0,-1-1 1 0 0,1 0 0 0 0,0 1 0 0 0,0-1 0 0 0,0 0-1 0 0,0 1 1 0 0,0-1 0 0 0,0 1 0 0 0,0 0 0 0 0,0-1-1 0 0,0 1 1 0 0,0 0 0 0 0,0 0 0 0 0,0-1 0 0 0,0 1-1 0 0,0 0 1 0 0,2 0 0 0 0,10 1-152 0 0,3 2-33 0 0,0-2 0 0 0,-14 0 1 0 0,1-1-1 0 0,-1 0 0 0 0,0 0 1 0 0,1 0-1 0 0,-1 0 0 0 0,0 0 1 0 0,1 0-1 0 0,-1-1 0 0 0,3 0 1 0 0,0-1 6 0 0,19-3 46 0 0,-19 1-55 0 0,-1 1 4 0 0,3-2 2 0 0,-1 1 0 0 0,0-1 0 0 0,-1-1 0 0 0,1 1 0 0 0,-1-1 0 0 0,0 0 0 0 0,0-1 0 0 0,-1 1 0 0 0,0-1 0 0 0,0 0 0 0 0,0 0 0 0 0,-1 0 0 0 0,0 0 0 0 0,-1 0 0 0 0,4-15 0 0 0,-6 9-4 0 0,-2 1 0 0 0,1 11-19 0 0,0 0 0 0 0,0 0 0 0 0,0 0 0 0 0,0 0 0 0 0,0 0 0 0 0,0 0 1 0 0,0 0-1 0 0,-1 1 0 0 0,1-1 0 0 0,0 0 0 0 0,0 0 0 0 0,-1 1 0 0 0,1-1 0 0 0,0 1 0 0 0,-1 0 0 0 0,1-1 0 0 0,-1 1 0 0 0,1 0 0 0 0,0 0 0 0 0,-1-1 0 0 0,1 1 0 0 0,-1 0 0 0 0,1 1 0 0 0,0-1 0 0 0,-1 0 0 0 0,1 0 0 0 0,-3 1 0 0 0,-3 1-50 0 0,0 0-1 0 0,0 0 1 0 0,1 0-1 0 0,-9 5 1 0 0,-3 3 5 0 0,0 0 0 0 0,1 2 0 0 0,0 0 0 0 0,-14 15 0 0 0,-58 61 396 0 0,81-80-306 0 0,-10 10 28 0 0,1 1-1 0 0,1 1 0 0 0,-26 39 1 0 0,37-48-33 0 0,5-11-20 0 0,0 0 0 0 0,0 0-1 0 0,0 0 1 0 0,0 0 0 0 0,0 0 0 0 0,0 0 0 0 0,-1 0 0 0 0,1 1 0 0 0,0-1 0 0 0,0 0-1 0 0,0 0 1 0 0,0 0 0 0 0,0 0 0 0 0,0 0 0 0 0,0 0 0 0 0,0 0 0 0 0,0 0 0 0 0,0 1-1 0 0,0-1 1 0 0,0 0 0 0 0,0 0 0 0 0,0 0 0 0 0,0 0 0 0 0,1 0 0 0 0,-1 0 0 0 0,0 0-1 0 0,0 0 1 0 0,0 1 0 0 0,0-1 0 0 0,0 0 0 0 0,0 0 0 0 0,0 0 0 0 0,0 0-1 0 0,0 0 1 0 0,0 0 0 0 0,0 0 0 0 0,0 0 0 0 0,0 0 0 0 0,1 0 0 0 0,-1 0 0 0 0,0 0-1 0 0,0 0 1 0 0,0 0 0 0 0,0 1 0 0 0,0-1 0 0 0,0 0 0 0 0,0 0 0 0 0,1 0 0 0 0,19 14 40 0 0,-12-12-18 0 0,-2-1 2 0 0,13 3 66 0 0,1-2 1 0 0,-1 1-1 0 0,1-2 0 0 0,0-1 1 0 0,26-2-1 0 0,-30 0-640 0 0,0 0 1 0 0,25-8 0 0 0,-22 5-5986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4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7367 0 0,'0'0'12320'0'0,"-2"1"-11498"0"0,-2 1-602 0 0,0 1 0 0 0,0-1 0 0 0,0 1 0 0 0,0 0 1 0 0,1 0-1 0 0,-1 0 0 0 0,1 0 0 0 0,-3 4 1 0 0,-26 36 3 0 0,13-17-52 0 0,1 2-156 0 0,13-21-14 0 0,3-4-4 0 0,0 1 1 0 0,0-1-1 0 0,0 1 1 0 0,0 0-1 0 0,1-1 1 0 0,-1 1-1 0 0,1 0 1 0 0,-1 4-1 0 0,-1 8-46 0 0,6 0 36 0 0,3-3 12 0 0,-4-9 0 0 0,1-1 0 0 0,16 13 0 0 0,-14-13 0 0 0,13 17 0 0 0,-8-9 0 0 0,2 0 0 0 0,6 4 0 0 0,-12-13 0 0 0,-1-2 0 0 0,0 0-394 0 0,0 1 0 0 0,0-1 1 0 0,-1 0-1 0 0,1-1 0 0 0,0 1 0 0 0,0-1 0 0 0,0 0 0 0 0,0 0 0 0 0,-1 0 0 0 0,1-1 1 0 0,-1 0-1 0 0,1 0 0 0 0,-1 0 0 0 0,1 0 0 0 0,-1-1 0 0 0,6-4 0 0 0,12-8-6542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30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108 154 7367 0 0,'-6'0'205'0'0,"-9"2"277"0"0,-25 6-1 0 0,15 3 2310 0 0,23-10-1967 0 0,-1 1 0 0 0,1-1-1 0 0,0 1 1 0 0,0 0 0 0 0,0 0 0 0 0,0 0 0 0 0,-2 2 0 0 0,3-3-726 0 0,1-1 1 0 0,0 1 0 0 0,0 0 0 0 0,-1-1 0 0 0,1 1 0 0 0,0-1 0 0 0,0 1-1 0 0,0-1 1 0 0,0 1 0 0 0,0 0 0 0 0,0-1 0 0 0,0 1 0 0 0,0-1 0 0 0,0 1 0 0 0,0-1-1 0 0,0 1 1 0 0,0 0 0 0 0,1-1 0 0 0,-1 1 0 0 0,0-1 0 0 0,0 1 0 0 0,0-1-1 0 0,1 1 1 0 0,-1-1 0 0 0,0 1 0 0 0,1-1 0 0 0,0 1 0 0 0,11 11 685 0 0,-8-10-675 0 0,0-1 1 0 0,0 1 0 0 0,0-1 0 0 0,0 1 0 0 0,0-1 0 0 0,0-1 0 0 0,1 1 0 0 0,-1 0 0 0 0,7-1 0 0 0,40-2 448 0 0,-49 1-540 0 0,213-32 1151 0 0,-1-15-579 0 0,-128 27-387 0 0,135-38-22 0 0,-1 0-848 0 0,-217 58 566 0 0,2 0-363 0 0,1-1 0 0 0,-1 1 0 0 0,0 1 0 0 0,1-1 0 0 0,-1 1 0 0 0,11 0 0 0 0,-16 0 322 0 0,0 1 0 0 0,0-1 0 0 0,0 1 0 0 0,1-1 0 0 0,-1 1 1 0 0,0-1-1 0 0,0 1 0 0 0,0-1 0 0 0,0 1 0 0 0,0-1 0 0 0,0 1 0 0 0,0-1 0 0 0,0 1 0 0 0,-1-1 0 0 0,1 1 0 0 0,0-1 0 0 0,0 1 0 0 0,0-1 0 0 0,0 1 0 0 0,-1-1 0 0 0,1 1 1 0 0,-8 11-1809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4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10135 0 0,'-1'2'7203'0'0,"-4"8"-6586"0"0,0 0-1 0 0,0 1 1 0 0,1 0-1 0 0,1 0 1 0 0,0 0 0 0 0,0 0-1 0 0,1 1 1 0 0,0 11 0 0 0,0 9-370 0 0,4 54 0 0 0,10 40-127 0 0,-4-68-36 0 0,-1 92 1 0 0,-9-112-120 0 0,-1 0 1 0 0,-14 57-1 0 0,16-87-70 0 0,0-3-60 0 0,0 0 0 0 0,0-1-1 0 0,0 1 1 0 0,-1 0 0 0 0,0-1 0 0 0,1 1-1 0 0,-2-1 1 0 0,1 1 0 0 0,0-1 0 0 0,-1 0-1 0 0,-4 6 1 0 0,5-9-372 0 0,0-1 324 0 0,0 0 0 0 0,-1 0 0 0 0,1-1 0 0 0,0 0 1 0 0,0 1-1 0 0,0-1 0 0 0,0 0 0 0 0,0 0 0 0 0,0 0 0 0 0,0 0 1 0 0,0 0-1 0 0,1 0 0 0 0,-1-1 0 0 0,0 1 0 0 0,1-1 0 0 0,-2-1 1 0 0,-1-1-501 0 0,0-1 1 0 0,0 1 0 0 0,1-1-1 0 0,-5-9 1 0 0,-2-7-1147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4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0 253 5983 0 0,'0'0'464'0'0,"3"1"34"0"0,4 2 424 0 0,0-1 0 0 0,1 1 0 0 0,-1-1 0 0 0,1-1 0 0 0,-1 0 0 0 0,1 0 1 0 0,-1 0-1 0 0,1-1 0 0 0,12-1 0 0 0,73-12 2053 0 0,-92 13-2959 0 0,169-45 2958 0 0,-115 29-1548 0 0,98-18 0 0 0,-142 32-1382 0 0,0 1-1 0 0,-1 1 1 0 0,1-1 0 0 0,-1 2-1 0 0,1 0 1 0 0,-1 0 0 0 0,17 4-1 0 0,-25-4-187 0 0,1 4-366 0 0,-2-5 447 0 0,-1 0 1 0 0,0 0 0 0 0,0 0 0 0 0,1 0 0 0 0,-1 1 0 0 0,0-1-1 0 0,1 0 1 0 0,-1 0 0 0 0,0 1 0 0 0,0-1 0 0 0,1 0-1 0 0,-1 0 1 0 0,0 1 0 0 0,0-1 0 0 0,0 0 0 0 0,1 1 0 0 0,-1-1-1 0 0,0 0 1 0 0,0 1 0 0 0,0-1 0 0 0,0 0 0 0 0,0 1 0 0 0,0-1-1 0 0,0 1 1 0 0,1 5-1241 0 0,0 9-6200 0 0,-1-5 1297 0 0</inkml:trace>
  <inkml:trace contextRef="#ctx0" brushRef="#br0" timeOffset="1">726 264 12263 0 0,'0'0'3775'0'0,"1"2"-2420"0"0,3 6-581 0 0,0 1 1 0 0,-1-1 0 0 0,0 1 0 0 0,0 0-1 0 0,-1 0 1 0 0,2 10 0 0 0,3 58 332 0 0,-7-53-984 0 0,0-17-118 0 0,0-1-1 0 0,0 1 1 0 0,0-1-1 0 0,1 1 0 0 0,0-1 1 0 0,1 1-1 0 0,-1-1 1 0 0,1 0-1 0 0,0 0 1 0 0,4 8-1 0 0,-5-13-103 0 0,-1-1-1 0 0,0 1 1 0 0,1 0 0 0 0,-1-1-1 0 0,1 1 1 0 0,-1-1-1 0 0,1 1 1 0 0,-1 0 0 0 0,1-1-1 0 0,0 1 1 0 0,-1-1-1 0 0,1 0 1 0 0,0 1 0 0 0,-1-1-1 0 0,1 1 1 0 0,0-1 0 0 0,0 0-1 0 0,-1 0 1 0 0,2 1-1 0 0,-1-1-224 0 0,5 2-1061 0 0,7-4-14 0 0</inkml:trace>
  <inkml:trace contextRef="#ctx0" brushRef="#br0" timeOffset="2">822 1 3679 0 0,'0'0'360'0'0,"-7"8"1680"0"0,1 0 2840 0 0,2 3-2384 0 0,2 3-2312 0 0,2 0-464 0 0,4 0-88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4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5527 0 0,'1'3'3128'0'0,"3"3"-487"0"0,12 24 4620 0 0,-14-25-7080 0 0,0 0 0 0 0,0 0 0 0 0,0 0 0 0 0,-1 1 0 0 0,0-1 1 0 0,0 0-1 0 0,0 0 0 0 0,-1 7 0 0 0,0-5 36 0 0,0-1 0 0 0,-1 1 0 0 0,-2 9 0 0 0,1-5-51 0 0,1 0 0 0 0,-1 0 0 0 0,2 16 0 0 0,2-21-112 0 0,9 6-28 0 0,4-3 54 0 0,-11-7-44 0 0,1-1 1 0 0,-1-1-1 0 0,1 1 0 0 0,0 0 0 0 0,-1-1 0 0 0,1 0 0 0 0,0 0 1 0 0,-1-1-1 0 0,1 1 0 0 0,0-1 0 0 0,-1 0 0 0 0,1 0 0 0 0,-1-1 1 0 0,1 1-1 0 0,-1-1 0 0 0,5-2 0 0 0,0-1 54 0 0,0 0 0 0 0,-1 0 0 0 0,0-1 0 0 0,0 0 0 0 0,0 0 0 0 0,11-12 0 0 0,-16 15-81 0 0,13-14 77 0 0,-8 5-29 0 0,-3 1-63 0 0,-5 10-8 0 0,0 0-1 0 0,0 1 1 0 0,0-1 0 0 0,0 0-1 0 0,0 0 1 0 0,0 1 0 0 0,0-1 0 0 0,0 0-1 0 0,-1 1 1 0 0,1-1 0 0 0,0 0 0 0 0,0 1-1 0 0,-1-1 1 0 0,1 0 0 0 0,0 1 0 0 0,-1-1-1 0 0,1 0 1 0 0,-1 1 0 0 0,1-1 0 0 0,-1 1-1 0 0,1-1 1 0 0,-1 1 0 0 0,1-1-1 0 0,-2 0 1 0 0,-16-12-210 0 0,15 11 207 0 0,-8-5-83 0 0,-1 1-1 0 0,-19-8 1 0 0,21 10 109 0 0,1 0 0 0 0,0-1 0 0 0,0 0 0 0 0,0 0 1 0 0,-14-12-1 0 0,1-3 148 0 0,22 20-151 0 0,-1-1 0 0 0,1 0 0 0 0,0 1 0 0 0,-1-1 0 0 0,1 1 0 0 0,0-1 0 0 0,0 1 0 0 0,-1-1 1 0 0,1 0-1 0 0,0 1 0 0 0,0-1 0 0 0,0 0 0 0 0,0 1 0 0 0,0-1 0 0 0,0 1 0 0 0,0-1 0 0 0,0 0 0 0 0,0 1 0 0 0,0-1 0 0 0,0 0 0 0 0,1 1 0 0 0,-1-2 0 0 0,5-10 4 0 0,-5 12-4 0 0,0 0-10 0 0,1-1 0 0 0,-1 0 0 0 0,1 1 0 0 0,-1-1 0 0 0,1 1 0 0 0,0-1 1 0 0,-1 1-1 0 0,1-1 0 0 0,0 1 0 0 0,-1 0 0 0 0,1-1 0 0 0,0 1 0 0 0,-1 0 0 0 0,1-1 0 0 0,0 1 0 0 0,0 0 1 0 0,-1 0-1 0 0,1 0 0 0 0,0 0 0 0 0,1 0 0 0 0,0-1-30 0 0,7-2-346 0 0,0 1 1 0 0,-1-1 0 0 0,2 2-1 0 0,-1-1 1 0 0,0 1-1 0 0,0 1 1 0 0,0-1 0 0 0,17 3-1 0 0,-6 3-1140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48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5527 0 0,'2'1'3112'0'0,"0"0"-2369"0"0,0 0 0 0 0,1 0 0 0 0,-1 0 0 0 0,1 0 0 0 0,-1 0 0 0 0,1-1-1 0 0,-1 1 1 0 0,1-1 0 0 0,-1 1 0 0 0,1-1 0 0 0,0 0 0 0 0,-1 0 0 0 0,4 0 0 0 0,-1-1-273 0 0,0 0-1 0 0,0 0 1 0 0,-1-1 0 0 0,1 0 0 0 0,0 1 0 0 0,6-5 0 0 0,4-3-581 0 0,0-1 0 0 0,27-23 0 0 0,-33 25 731 0 0,7-6-596 0 0,-11 9-17 0 0,-1 0 0 0 0,1 1 0 0 0,0 0 0 0 0,1 0 0 0 0,-1 1 0 0 0,0-1 0 0 0,1 1 0 0 0,0 0 0 0 0,0 1 0 0 0,0-1 0 0 0,12-2 0 0 0,-16 5 195 0 0,-1 0-178 0 0,0 0 0 0 0,-1 1 0 0 0,1-1 0 0 0,0 0 0 0 0,0 1 0 0 0,0-1 0 0 0,-1 1 0 0 0,1-1 0 0 0,0 1 0 0 0,-1-1 0 0 0,1 1 0 0 0,0 0 0 0 0,-1-1 0 0 0,1 1 0 0 0,-1 0 0 0 0,1 0 0 0 0,-1-1 0 0 0,1 1 1 0 0,-1 0-1 0 0,1 1 0 0 0,6 17 376 0 0,0 31-143 0 0,-6-36-102 0 0,1 0-1 0 0,0 0 0 0 0,7 23 1 0 0,-7-33-134 0 0,-1 1 0 0 0,1-1 1 0 0,1 0-1 0 0,-1 0 0 0 0,1 1 1 0 0,-1-2-1 0 0,1 1 0 0 0,0 0 1 0 0,1-1-1 0 0,-1 1 0 0 0,1-1 1 0 0,-1 0-1 0 0,1 0 0 0 0,0 0 1 0 0,5 2-1 0 0,-3-2-363 0 0,0 0 0 0 0,0-1 0 0 0,0 1 0 0 0,11 1 0 0 0,-9-2-634 0 0,0-1 0 0 0,0 0 0 0 0,0-1 1 0 0,0 0-1 0 0,0 0 0 0 0,12-2 0 0 0,5-3-6139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4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0 240 4143 0 0,'0'0'11383'0'0,"3"1"-11064"0"0,1 2-192 0 0,1-1 1 0 0,-1 1-1 0 0,1 0 1 0 0,-1 0-1 0 0,0 0 1 0 0,-1 1 0 0 0,1 0-1 0 0,-1-1 1 0 0,1 1-1 0 0,-1 0 1 0 0,0 1-1 0 0,0-1 1 0 0,-1 0 0 0 0,4 9-1 0 0,1 2 244 0 0,-1 0 0 0 0,-1 0 0 0 0,5 22 0 0 0,8 23 154 0 0,-14-44-453 0 0,-4-13 74 0 0,1-4-119 0 0,-1 0 1 0 0,0 0-1 0 0,1-1 1 0 0,-1 1-1 0 0,1 0 1 0 0,-1 0 0 0 0,1 0-1 0 0,0-1 1 0 0,1-1-1 0 0,5-9 104 0 0,-6 7-85 0 0,0-1 1 0 0,-1 1-1 0 0,1-1 0 0 0,-1 0 0 0 0,0 1 0 0 0,0-1 1 0 0,-1 0-1 0 0,1 1 0 0 0,-3-9 0 0 0,-3-7 36 0 0,-10-23 0 0 0,2 3-44 0 0,-15-55-51 0 0,28 91-56 0 0,1-4-25 0 0,0 8 87 0 0,1 0-1 0 0,-1 0 1 0 0,0 0 0 0 0,1 0-1 0 0,-1 0 1 0 0,1 0-1 0 0,-1 0 1 0 0,1 0 0 0 0,-1 0-1 0 0,1 0 1 0 0,0 0-1 0 0,-1 0 1 0 0,1 0 0 0 0,0 0-1 0 0,0 1 1 0 0,-1-1 0 0 0,1 0-1 0 0,0 0 1 0 0,1 0-1 0 0,21-12-39 0 0,-17 11 29 0 0,48-25 194 0 0,1 3 0 0 0,81-23 0 0 0,-122 42 78 0 0,0 0 0 0 0,19-11 1 0 0,-32 19-200 0 0,4 12-44 0 0,-1 3-11 0 0,-5 27-242 0 0,0-22-20 0 0,1-20-68 0 0,0-1-684 0 0,0 10-296 0 0,0-9-1020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5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183 138 1839 0 0,'0'0'4724'0'0,"3"1"-2196"0"0,7 3-1632 0 0,-1 0-1 0 0,1 0 0 0 0,-1 1 1 0 0,0 1-1 0 0,8 6 0 0 0,-10-7-539 0 0,0-1-1 0 0,0 0 1 0 0,1 0-1 0 0,0 0 1 0 0,9 3 0 0 0,6 3 558 0 0,-21-9-871 0 0,1 0-1 0 0,0 1 0 0 0,0-1 1 0 0,0 0-1 0 0,0 0 1 0 0,0-1-1 0 0,0 1 0 0 0,0-1 1 0 0,0 1-1 0 0,1-1 0 0 0,-1 0 1 0 0,0 0-1 0 0,0-1 1 0 0,0 1-1 0 0,0-1 0 0 0,6-1 1 0 0,-5 1 73 0 0,0-1 1 0 0,0 0 0 0 0,0-1-1 0 0,-1 1 1 0 0,1 0 0 0 0,-1-1-1 0 0,1 0 1 0 0,-1 0 0 0 0,0 0 0 0 0,5-6-1 0 0,0-3 180 0 0,0 0-1 0 0,0-1 0 0 0,-1 0 1 0 0,-1 0-1 0 0,9-27 0 0 0,-14 37-313 0 0,0 0 0 0 0,-1 0 0 0 0,1 0 0 0 0,-1-1 0 0 0,1 1 0 0 0,-1 0 0 0 0,0 0 0 0 0,0-1 0 0 0,0 1 0 0 0,-1 0 0 0 0,1 0 0 0 0,-1 0 0 0 0,0-1 0 0 0,0 1 0 0 0,-2-4 0 0 0,2 6-27 0 0,0-1-1 0 0,1 1 1 0 0,-1 0-1 0 0,-1 0 1 0 0,1 0-1 0 0,0 0 1 0 0,0 1-1 0 0,0-1 1 0 0,0 0 0 0 0,-1 0-1 0 0,1 1 1 0 0,0-1-1 0 0,-3 0 1 0 0,-2-2-192 0 0,2 1 122 0 0,0 0 0 0 0,0 1 0 0 0,0 0 0 0 0,0 0 0 0 0,-1 0 0 0 0,1 1 0 0 0,0-1 0 0 0,0 1 0 0 0,-1 0 0 0 0,1 0-1 0 0,0 0 1 0 0,0 1 0 0 0,0-1 0 0 0,-1 1 0 0 0,-5 2 0 0 0,-5 2-193 0 0,-1 0 0 0 0,-24 13 0 0 0,-164 104-158 0 0,191-114 466 0 0,1 1 0 0 0,1 0 0 0 0,-1 1 0 0 0,1 0 0 0 0,1 1 0 0 0,-15 20 0 0 0,17-17 0 0 0,5 2 0 0 0,4-15 5 0 0,-1 1 0 0 0,1 0 0 0 0,0 0 0 0 0,0-1 0 0 0,0 1-1 0 0,0 0 1 0 0,0-1 0 0 0,0 1 0 0 0,0-1 0 0 0,1 1 0 0 0,-1-1 0 0 0,1 0 0 0 0,-1 0-1 0 0,1 0 1 0 0,-1 1 0 0 0,1-1 0 0 0,-1 0 0 0 0,1-1 0 0 0,3 2 0 0 0,13 5 121 0 0,-1-1 1 0 0,1-1-1 0 0,0 0 1 0 0,1-2 0 0 0,32 3-1 0 0,-17-2 48 0 0,20 4-15 0 0,-1 2 1 0 0,69 23 0 0 0,-119-32-410 0 0,-1 0-1176 0 0,6 4-4608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5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24 6447 0 0,'0'0'499'0'0,"-1"-1"-328"0"0,-36-9 6398 0 0,2 0-31 0 0,10 7-5259 0 0,21 4-1092 0 0,1 0-191 0 0,0 0-1 0 0,0 1 1 0 0,1-1 0 0 0,-1 1-1 0 0,1-1 1 0 0,-1 1 0 0 0,1 0-1 0 0,0 0 1 0 0,-1 0 0 0 0,1 0-1 0 0,0 1 1 0 0,1-1 0 0 0,-1 0 0 0 0,0 1-1 0 0,1 0 1 0 0,-1-1 0 0 0,1 1-1 0 0,0 0 1 0 0,0-1 0 0 0,-2 6-1 0 0,0 1-36 0 0,-6 17 4 0 0,1 1 0 0 0,1-1 0 0 0,1 1 1 0 0,2 0-1 0 0,1 0 0 0 0,1 1 0 0 0,2 43 0 0 0,2-53 37 0 0,5-1 0 0 0,-7-16 0 0 0,1 0 0 0 0,-1 0 0 0 0,1 0 0 0 0,0 0 0 0 0,0-1 0 0 0,0 1 0 0 0,-1 0 0 0 0,1-1 0 0 0,0 1 0 0 0,0 0 0 0 0,0-1 0 0 0,0 1 0 0 0,2 0 0 0 0,-1-1-6 0 0,0 1-1 0 0,1-1 1 0 0,-1 0-1 0 0,1 0 1 0 0,-1 0-1 0 0,1 0 1 0 0,-1 0-1 0 0,0 0 0 0 0,1-1 1 0 0,-1 1-1 0 0,1-1 1 0 0,-1 0-1 0 0,0 0 1 0 0,0 0-1 0 0,1 0 1 0 0,-1 0-1 0 0,0 0 1 0 0,0 0-1 0 0,0-1 1 0 0,0 1-1 0 0,0-1 1 0 0,-1 1-1 0 0,3-4 1 0 0,6-4-56 0 0,-2-2-1 0 0,1 0 1 0 0,7-12 0 0 0,-3 3 11 0 0,50-75-566 0 0,-61 92 402 0 0,-4 4-777 0 0,-1 0 952 0 0,1-1 0 0 0,0 1 0 0 0,0 1 0 0 0,-1-1 0 0 0,1 0 0 0 0,0 0 0 0 0,0 1 0 0 0,0-1 0 0 0,1 1 0 0 0,-4 2 0 0 0,3-2 2 0 0,-7 7 38 0 0,0 0 0 0 0,0 1 0 0 0,1 1 0 0 0,0 0 1 0 0,1 0-1 0 0,0 0 0 0 0,1 1 0 0 0,0 0 1 0 0,1 0-1 0 0,0 0 0 0 0,-2 13 0 0 0,3-12 29 0 0,1-1 0 0 0,1 1 0 0 0,0-1 0 0 0,1 1 0 0 0,1 0 0 0 0,-1-1 0 0 0,2 1 0 0 0,0 0 0 0 0,0-1 0 0 0,2 1 0 0 0,4 18 0 0 0,0-15-29 0 0,1 0 0 0 0,1 0 0 0 0,0 0 0 0 0,1-2 0 0 0,19 24 0 0 0,-16-22 0 0 0,0 1 0 0 0,-1 1 0 0 0,13 26 0 0 0,-7 1 319 0 0,-2 2 0 0 0,11 53 0 0 0,-25-92-149 0 0,-1-6-36 0 0,-1 1 1 0 0,1-1-1 0 0,-1 0 1 0 0,0 1-1 0 0,0-1 1 0 0,0 1 0 0 0,0-1-1 0 0,0 1 1 0 0,0-1-1 0 0,-1 0 1 0 0,1 1-1 0 0,-1-1 1 0 0,0 0-1 0 0,0 1 1 0 0,0-1-1 0 0,0 0 1 0 0,0 0-1 0 0,0 0 1 0 0,0 0-1 0 0,-1 0 1 0 0,-1 2-1 0 0,1-1-48 0 0,-1-1-1 0 0,1 0 1 0 0,0 0-1 0 0,-1-1 1 0 0,0 1-1 0 0,1 0 1 0 0,-1-1-1 0 0,0 0 0 0 0,0 1 1 0 0,0-1-1 0 0,0 0 1 0 0,0-1-1 0 0,0 1 1 0 0,0 0-1 0 0,-4-1 0 0 0,0 1-48 0 0,0-1 0 0 0,1-1-1 0 0,-1 1 1 0 0,0-1-1 0 0,1-1 1 0 0,-1 1 0 0 0,1-1-1 0 0,-1 0 1 0 0,1 0-1 0 0,0-1 1 0 0,0 0 0 0 0,0 0-1 0 0,0-1 1 0 0,1 1-1 0 0,-1-1 1 0 0,1 0 0 0 0,-6-6-1 0 0,-73-85-1027 0 0,64 79-803 0 0,17 14 1493 0 0,1 1-1 0 0,0-1 1 0 0,-1 0-1 0 0,1 0 0 0 0,0 0 1 0 0,-2-2-1 0 0,3 2-291 0 0,1-1-128 0 0,0 0 465 0 0,0 1-1 0 0,1-1 0 0 0,-1 0 1 0 0,1 0-1 0 0,0 0 0 0 0,0 0 1 0 0,0 1-1 0 0,2-4 0 0 0,6-12-1247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5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10591 0 0,'0'0'9160'0'0,"-2"1"-8066"0"0,-1 1-984 0 0,0 0 0 0 0,0 0 0 0 0,0 0 0 0 0,0 0 0 0 0,0 1 0 0 0,0-1 0 0 0,1 1 0 0 0,-1-1 1 0 0,1 1-1 0 0,0 0 0 0 0,0 0 0 0 0,0 0 0 0 0,0 0 0 0 0,0 1 0 0 0,1-1 0 0 0,-1 0 0 0 0,1 1 0 0 0,0-1 1 0 0,0 1-1 0 0,0 0 0 0 0,0-1 0 0 0,1 1 0 0 0,0 3 0 0 0,0 8 59 0 0,1 0 0 0 0,0-1 0 0 0,1 1 0 0 0,7 23-1 0 0,1 12-12 0 0,5 44-1959 0 0,-14-91 869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51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 11055 0 0,'0'0'1200'0'0,"-14"-2"4976"0"0,18 16-5856 0 0,2 4-256 0 0,2-4-64 0 0,4 1-5016 0 0,4 3-1000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5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20 9215 0 0,'0'0'422'0'0,"2"-1"-13"0"0,6-7-264 0 0,4-3 9751 0 0,-13 14-9530 0 0,-18 56 736 0 0,1-7-671 0 0,14-37-403 0 0,1-1 1 0 0,-3 28-1 0 0,6-26-28 0 0,4 1 11 0 0,3-3 42 0 0,7-3 15 0 0,-10-9-43 0 0,0-1 1 0 0,-1 0-1 0 0,1 1 0 0 0,0-1 0 0 0,0-1 1 0 0,0 1-1 0 0,-1-1 0 0 0,1 1 0 0 0,0-1 1 0 0,0 0-1 0 0,7-1 0 0 0,7 0 36 0 0,-9 0-8 0 0,1-3-42 0 0,-8 3-8 0 0,-1 0 0 0 0,1-1 1 0 0,-1 1-1 0 0,0-1 0 0 0,1 0 0 0 0,-1 1 0 0 0,0-1 0 0 0,0 0 0 0 0,0 0 0 0 0,-1 0 0 0 0,1 0 1 0 0,0 0-1 0 0,-1 0 0 0 0,1 0 0 0 0,-1 0 0 0 0,1 0 0 0 0,-1 0 0 0 0,0 0 0 0 0,0-3 1 0 0,0-6 24 0 0,-1 1 0 0 0,-3-16 1 0 0,4 25-28 0 0,-7-28 158 0 0,0 0-1 0 0,-16-35 0 0 0,19 54-150 0 0,-1-2-32 0 0,-2 2-13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3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12551 0 0,'0'0'1135'0'0,"1"1"-932"0"0,7 4 260 0 0,0 0-1 0 0,0 0 1 0 0,0-1 0 0 0,0 0 0 0 0,1-1 0 0 0,0 0 0 0 0,-1 0 0 0 0,1 0 0 0 0,0-1 0 0 0,14 1 0 0 0,6-1-175 0 0,-1-1 0 0 0,0-2 0 0 0,0-1 0 0 0,0 0 0 0 0,0-3 0 0 0,0 0 0 0 0,-1-1 0 0 0,1-2 0 0 0,-2-1-1 0 0,1-1 1 0 0,26-14 0 0 0,-45 19-266 0 0,0 1-1 0 0,-1-1 0 0 0,15-11 0 0 0,-20 14-35 0 0,1-1 1 0 0,-1 1-1 0 0,1 0 1 0 0,-1-1-1 0 0,0 0 0 0 0,0 0 1 0 0,0 1-1 0 0,-1-1 1 0 0,1 0-1 0 0,-1 0 1 0 0,1-1-1 0 0,-1 1 1 0 0,1-5-1 0 0,-2 7-7 0 0,1 0 0 0 0,-1 0 0 0 0,0 0 0 0 0,0-1 0 0 0,0 1 0 0 0,0 0 0 0 0,0 0 0 0 0,0 0 0 0 0,-1 0 0 0 0,1 0 0 0 0,0 0 0 0 0,-1 0 0 0 0,1 0-1 0 0,0 0 1 0 0,-1 0 0 0 0,1 0 0 0 0,-1 0 0 0 0,0 0 0 0 0,1 0 0 0 0,-1 1 0 0 0,0-1 0 0 0,-1-1 0 0 0,1 1-26 0 0,-1-1 0 0 0,0 1 0 0 0,0 0 0 0 0,0 0-1 0 0,0 0 1 0 0,0 1 0 0 0,0-1 0 0 0,0 0 0 0 0,0 1 0 0 0,-4-1 0 0 0,-2 0-98 0 0,0 1 0 0 0,0 0 1 0 0,1 0-1 0 0,-1 0 0 0 0,-10 3 1 0 0,-2 2 21 0 0,2 1 0 0 0,-1 0 1 0 0,-29 15-1 0 0,-51 35 164 0 0,74-39 115 0 0,0 0 0 0 0,1 2 0 0 0,0 1 0 0 0,2 1 0 0 0,0 1 0 0 0,2 1 0 0 0,0 1 0 0 0,-25 41 0 0 0,42-61-128 0 0,1-1 0 0 0,0 1 0 0 0,0 1 1 0 0,1-1-1 0 0,-1 0 0 0 0,1 0 0 0 0,0 1 0 0 0,0-1 0 0 0,0 0 0 0 0,1 1 0 0 0,0-1 0 0 0,-1 1 0 0 0,2 5 0 0 0,-1-7-21 0 0,1-1-1 0 0,0 1 0 0 0,-1-1 0 0 0,1 0 0 0 0,0 1 0 0 0,0-1 0 0 0,0 0 1 0 0,1 1-1 0 0,-1-1 0 0 0,1 0 0 0 0,-1 0 0 0 0,1 0 0 0 0,0 0 0 0 0,-1 0 0 0 0,1-1 1 0 0,0 1-1 0 0,0 0 0 0 0,0-1 0 0 0,1 0 0 0 0,-1 1 0 0 0,0-1 0 0 0,0 0 1 0 0,1 0-1 0 0,3 1 0 0 0,1 0-48 0 0,0 0-1 0 0,0-1 1 0 0,0 0 0 0 0,0 0 0 0 0,1-1 0 0 0,7 0-1 0 0,45-5-1550 0 0,-22-2-113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5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14047 0 0,'0'0'6983'0'0,"3"-2"-6928"0"0,15-6-27 0 0,-1-2 0 0 0,-1 0 0 0 0,1-1 0 0 0,20-18 1 0 0,34-23 40 0 0,-58 44-69 0 0,44-25-4 0 0,-50 29 8 0 0,1 1-1 0 0,0 0 1 0 0,0 0-1 0 0,0 0 1 0 0,11-1 0 0 0,-17 4 22 0 0,0 0 1 0 0,0 1 0 0 0,0-1-1 0 0,0 0 1 0 0,0 1 0 0 0,0-1 0 0 0,0 1-1 0 0,0 0 1 0 0,0 0 0 0 0,0 0-1 0 0,0 0 1 0 0,3 2 0 0 0,1 1 64 0 0,-1-2 23 0 0,0 1 0 0 0,0 0 0 0 0,-1 1 0 0 0,1-1 0 0 0,-1 1 0 0 0,0 0 0 0 0,0 0 0 0 0,-1 0 0 0 0,7 10 0 0 0,0 3 238 0 0,13 28 1 0 0,-1 0-91 0 0,-7-17-230 0 0,-1-7 10 0 0,-3-4-39 0 0,-5-10-1364 0 0,1 0 0 0 0,-1 0-1 0 0,1 0 1 0 0,0-1 0 0 0,13 8-1 0 0,-10-7-5438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5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1017 13015 0 0,'0'0'2298'0'0,"0"-2"-1304"0"0,-1-6-608 0 0,1 0 0 0 0,0-1-1 0 0,0 1 1 0 0,1 0 0 0 0,0 0-1 0 0,1 0 1 0 0,0 0 0 0 0,0 0-1 0 0,1 0 1 0 0,0 0-1 0 0,0 1 1 0 0,0 0 0 0 0,1-1-1 0 0,6-7 1 0 0,9-12-150 0 0,1 1 1 0 0,29-29-1 0 0,-41 47-119 0 0,191-183 387 0 0,14 14-230 0 0,-153 128-139 0 0,-49 40-118 0 0,195-153 524 0 0,-143 117-256 0 0,94-50 0 0 0,-140 86-407 0 0,0 1-1 0 0,33-10 1 0 0,-41 15-386 0 0,-1 1 1 0 0,1 0 0 0 0,0 1 0 0 0,0 0-1 0 0,0 0 1 0 0,-1 1 0 0 0,19 2 0 0 0,-14 2-2481 0 0,-3 0 1361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5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0,'0'0'9539'0'0,"0"3"-8424"0"0,1 20-187 0 0,1-1 1 0 0,8 40-1 0 0,18 47 70 0 0,-18-71-644 0 0,7 23-176 0 0,-5-23-117 0 0,-2 0 0 0 0,8 64 1 0 0,-17-90-61 0 0,0-1 1 0 0,-1 1 0 0 0,0 0-1 0 0,-1 0 1 0 0,-1-1 0 0 0,0 1-1 0 0,0-1 1 0 0,-1 1 0 0 0,0-1-1 0 0,-1 0 1 0 0,-1 0 0 0 0,0 0-1 0 0,-7 12 1 0 0,7-15-152 0 0,-1 0-1 0 0,0 0 1 0 0,0 0 0 0 0,-10 8-1 0 0,14-14-146 0 0,-1-18-3287 0 0,0-5 2044 0 0,7-3-55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5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28 325 8031 0 0,'0'0'727'0'0,"-2"0"-596"0"0,-17-1 27 0 0,13 0 2654 0 0,7-2-2321 0 0,4-11-216 0 0,1 0 0 0 0,0 0 0 0 0,1 1-1 0 0,1-1 1 0 0,0 2 0 0 0,17-21 0 0 0,-5 10 111 0 0,2 1 1 0 0,0 1-1 0 0,2 1 0 0 0,0 1 0 0 0,1 1 1 0 0,34-17-1 0 0,-45 27-108 0 0,1 1-1 0 0,0 1 1 0 0,0 0 0 0 0,0 1 0 0 0,1 1-1 0 0,-1 0 1 0 0,1 1 0 0 0,0 1-1 0 0,0 1 1 0 0,0 0 0 0 0,1 1-1 0 0,-1 0 1 0 0,28 6 0 0 0,-30-4-56 0 0,-1 1 1 0 0,1 1 0 0 0,-1 1-1 0 0,0-1 1 0 0,0 2-1 0 0,15 8 1 0 0,-23-11-170 0 0,-1 0 1 0 0,1 1-1 0 0,-1-1 0 0 0,0 1 1 0 0,1 0-1 0 0,-2 0 0 0 0,1 0 1 0 0,0 1-1 0 0,-1-1 0 0 0,0 1 1 0 0,0 0-1 0 0,-1 0 1 0 0,1 0-1 0 0,-1 0 0 0 0,0 0 1 0 0,0 1-1 0 0,-1-1 0 0 0,2 9 1 0 0,-2-6-39 0 0,-1 0 1 0 0,0 0-1 0 0,0 0 1 0 0,-1 1-1 0 0,0-1 1 0 0,-1-1-1 0 0,0 1 1 0 0,0 0-1 0 0,-1 0 1 0 0,1-1-1 0 0,-2 1 1 0 0,1-1-1 0 0,-1 0 1 0 0,-8 12-1 0 0,-3 1-34 0 0,0 0 0 0 0,-1-2 0 0 0,-28 26 0 0 0,18-21-230 0 0,-1-2-1 0 0,-1-1 1 0 0,-1-1 0 0 0,0-1 0 0 0,-1-2 0 0 0,-1-1-1 0 0,-1-1 1 0 0,0-2 0 0 0,-34 9 0 0 0,32-13-471 0 0,0-1 0 0 0,-1-1 0 0 0,-59 1 0 0 0,92-7 499 0 0,5 1 46 0 0,20 4 685 0 0,29 4-1 0 0,20 4 597 0 0,-27-2-380 0 0,0 2 0 0 0,52 23 0 0 0,-84-31-606 0 0,0 2 0 0 0,-1-1 0 0 0,0 2 0 0 0,0-1-1 0 0,-1 2 1 0 0,0 0 0 0 0,-1 0 0 0 0,1 1 0 0 0,-2 0-1 0 0,1 0 1 0 0,14 24 0 0 0,50 104 483 0 0,-71-134-593 0 0,-2-2-12 0 0,10 25 98 0 0,-10-24-91 0 0,-1 0 1 0 0,1-1 0 0 0,0 1-1 0 0,1 0 1 0 0,-1-1 0 0 0,0 1-1 0 0,1-1 1 0 0,2 3-1 0 0,-1-2-2 0 0,-3-2-3 0 0,0 0 0 0 0,0-1 0 0 0,1 1 0 0 0,-1-1 0 0 0,0 0 0 0 0,1 1 0 0 0,-1-1 0 0 0,0 1 0 0 0,1-1 0 0 0,-1 1 0 0 0,1-1 0 0 0,-1 0 0 0 0,1 1 0 0 0,-1-1 0 0 0,1 0 0 0 0,-1 1 0 0 0,1-1 0 0 0,-1 0 0 0 0,1 0 0 0 0,-1 0 0 0 0,1 0 0 0 0,-1 1 0 0 0,1-1 0 0 0,-1 0 0 0 0,1 0 0 0 0,0 0 0 0 0,-1 0 0 0 0,1 0 0 0 0,0 0 0 0 0,1-1 0 0 0,3 2-160 0 0,0-2-1 0 0,0 1 1 0 0,0 0 0 0 0,1-1-1 0 0,-1 0 1 0 0,0 0-1 0 0,0-1 1 0 0,6-2 0 0 0,1-1-1035 0 0,23-14 0 0 0,-31 16 689 0 0,0 0-1 0 0,0 0 1 0 0,-1 0 0 0 0,1 0 0 0 0,-1-1-1 0 0,4-4 1 0 0,-3 3 2 0 0,11-12-1575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5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55 10591 0 0,'0'0'4904'0'0,"2"2"-3681"0"0,4 5-822 0 0,1 1 0 0 0,0-1-1 0 0,0 0 1 0 0,1-1 0 0 0,0 0 0 0 0,0 0 0 0 0,1-1-1 0 0,17 9 1 0 0,-19-11-278 0 0,0-1-1 0 0,0 0 1 0 0,1 0 0 0 0,-1 0-1 0 0,1-1 1 0 0,-1 0 0 0 0,1-1-1 0 0,-1 1 1 0 0,1-1-1 0 0,-1-1 1 0 0,1 0 0 0 0,14-3-1 0 0,-9 1-62 0 0,0-1-1 0 0,0 0 1 0 0,-1-1 0 0 0,1-1-1 0 0,-1 0 1 0 0,0 0 0 0 0,-1-1-1 0 0,0-1 1 0 0,0 0 0 0 0,12-11-1 0 0,-14 8-75 0 0,-9 6-27 0 0,0 3 11 0 0,0 1 6 0 0,0 0 0 0 0,0-1 0 0 0,-1 1-1 0 0,1 0 1 0 0,0 0 0 0 0,0-1-1 0 0,-1 1 1 0 0,1 0 0 0 0,0-1-1 0 0,-1 1 1 0 0,0 0 0 0 0,1 0-1 0 0,-1 0 1 0 0,0 0 0 0 0,1-1-1 0 0,-1 1 1 0 0,0 0 0 0 0,0 0 0 0 0,0 0-1 0 0,0 1 1 0 0,0-1 0 0 0,0 0-1 0 0,0 0 1 0 0,0 0 0 0 0,0 1-1 0 0,0-1 1 0 0,-1 1 0 0 0,1-1-1 0 0,0 1 1 0 0,0-1 0 0 0,-3 1-1 0 0,-1-2-84 0 0,-1 1 0 0 0,0 0 0 0 0,1 0 0 0 0,-1 0-1 0 0,-12 1 1 0 0,3 2-47 0 0,0 0 0 0 0,0 0 1 0 0,0 2-1 0 0,0 0 0 0 0,1 1 0 0 0,-24 10 0 0 0,14-3 69 0 0,1 1 0 0 0,1 1 0 0 0,-23 17 0 0 0,43-30 88 0 0,-15 13-24 0 0,-24 22 1 0 0,37-32 21 0 0,0 0 0 0 0,1 1 1 0 0,-1-1-1 0 0,1 1 0 0 0,0-1 0 0 0,0 1 1 0 0,0 0-1 0 0,1 0 0 0 0,0 1 1 0 0,0-1-1 0 0,-2 8 0 0 0,4-10 5 0 0,-1 0 0 0 0,1 0 0 0 0,0 0 0 0 0,1 0 0 0 0,-1 0 0 0 0,0 0 0 0 0,1 0 0 0 0,0 0 0 0 0,-1-1 0 0 0,1 1 0 0 0,0 0 0 0 0,1 0 0 0 0,-1-1-1 0 0,0 1 1 0 0,1-1 0 0 0,0 1 0 0 0,-1-1 0 0 0,1 1 0 0 0,0-1 0 0 0,0 0 0 0 0,0 0 0 0 0,1 0 0 0 0,-1 0 0 0 0,0 0 0 0 0,5 2 0 0 0,3 2 11 0 0,1 0 1 0 0,1-1-1 0 0,-1 0 0 0 0,22 6 1 0 0,3-2-8 0 0,1-2 0 0 0,0-2-1 0 0,39 1 1 0 0,-45-4-104 0 0,14-1-1726 0 0,-25-1 725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10591 0 0,'0'0'488'0'0,"-2"0"-12"0"0,-9 0-983 0 0,2 0 1486 0 0,-1 0-1 0 0,0 0 1 0 0,0 1 0 0 0,0 1 0 0 0,-12 2 0 0 0,19-3-673 0 0,1 0 0 0 0,-1 0-1 0 0,1 0 1 0 0,-1 0 0 0 0,1 1 0 0 0,0-1-1 0 0,0 1 1 0 0,-1 0 0 0 0,1-1 0 0 0,0 1 0 0 0,0 0-1 0 0,1 0 1 0 0,-3 3 0 0 0,2-3-310 0 0,1 0 1 0 0,0 1-1 0 0,0 0 1 0 0,-1-1 0 0 0,1 1-1 0 0,1 0 1 0 0,-1-1-1 0 0,0 1 1 0 0,0 3-1 0 0,-2 49 70 0 0,3 66 0 0 0,1-48-46 0 0,5 100-20 0 0,-2-130 0 0 0,18 82 0 0 0,-14-100 10 0 0,1-1-1 0 0,1-1 1 0 0,1 0-1 0 0,1 0 1 0 0,17 23 0 0 0,5 12 556 0 0,-29-49-468 0 0,0 1 0 0 0,-1 0-1 0 0,-1 1 1 0 0,1-1 0 0 0,-2 1 0 0 0,1-1-1 0 0,-2 1 1 0 0,1 0 0 0 0,-1 0-1 0 0,-1 0 1 0 0,0-1 0 0 0,-1 1 0 0 0,0 0-1 0 0,0 0 1 0 0,-1 0 0 0 0,-5 15-1 0 0,1-13-74 0 0,-4-2 25 0 0,0-3-36 0 0,8-7-11 0 0,1 0-1 0 0,-1-1 1 0 0,1 1-1 0 0,-1-1 1 0 0,1 1-1 0 0,-1-1 1 0 0,1 0-1 0 0,-1 0 1 0 0,0 1-1 0 0,1-1 1 0 0,-1 0-1 0 0,0 0 1 0 0,1-1-1 0 0,-1 1 1 0 0,1 0 0 0 0,-1 0-1 0 0,0-1 1 0 0,-1 0-1 0 0,0 0 2 0 0,1-1 1 0 0,-1 1-1 0 0,1-1 0 0 0,-1 0 0 0 0,1 0 0 0 0,-1 0 1 0 0,1 0-1 0 0,0 0 0 0 0,-2-3 0 0 0,-2-3 5 0 0,0-1-1 0 0,0 0 0 0 0,1 0 1 0 0,-6-15-1 0 0,-13-44-1385 0 0,4-1 0 0 0,-14-76 0 0 0,34 142 1266 0 0,-12-58-7061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5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68 3223 0 0,'-6'-4'288'0'0,"-3"-4"-288"0"0,-5-10 10088 0 0,20 8-6456 0 0,6 1-2936 0 0,3 1-592 0 0,7 2-104 0 0,0 2-7224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5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89 6911 0 0,'0'0'528'0'0,"-2"-2"-341"0"0,-12-14 12821 0 0,16 13-11975 0 0,-2 3-1005 0 0,0-1 1 0 0,0 1 0 0 0,0 0 0 0 0,0-1 0 0 0,0 1 0 0 0,0 0 0 0 0,0 0 0 0 0,0-1-1 0 0,0 1 1 0 0,0 0 0 0 0,0-1 0 0 0,0 1 0 0 0,0 0 0 0 0,1 0 0 0 0,-1-1 0 0 0,0 1-1 0 0,0 0 1 0 0,0 0 0 0 0,0-1 0 0 0,1 1 0 0 0,-1 0 0 0 0,0 0 0 0 0,0 0 0 0 0,1-1 0 0 0,-1 1-1 0 0,0 0 1 0 0,1 0 0 0 0,3-1 9 0 0,0 0 0 0 0,-1 0-1 0 0,1 0 1 0 0,0 1 0 0 0,0 0-1 0 0,0 0 1 0 0,0 0 0 0 0,0 0-1 0 0,0 1 1 0 0,0-1 0 0 0,0 1-1 0 0,7 2 1 0 0,2 2-54 0 0,0 1 0 0 0,16 9 0 0 0,12 5-118 0 0,-40-19 129 0 0,1-1-1 0 0,-1 0 1 0 0,1 1-1 0 0,-1-1 1 0 0,1 0-1 0 0,0 0 1 0 0,-1 0-1 0 0,1 0 1 0 0,-1 0-1 0 0,1 0 1 0 0,0-1-1 0 0,-1 1 1 0 0,1 0-1 0 0,-1-1 1 0 0,1 1-1 0 0,-1-1 1 0 0,1 0-1 0 0,-1 1 1 0 0,1-1-1 0 0,-1 0 1 0 0,0 0-1 0 0,1 0 1 0 0,1-2-1 0 0,1 0-9 0 0,-1-1-1 0 0,0 1 1 0 0,0-1-1 0 0,-1 1 1 0 0,1-1 0 0 0,3-7-1 0 0,-4 9-11 0 0,-1-1-1 0 0,0 0 1 0 0,0 0-1 0 0,0 0 1 0 0,-1 0-1 0 0,1 0 1 0 0,-1 0-1 0 0,1 0 1 0 0,-1 0-1 0 0,0 0 1 0 0,-1-6-1 0 0,1 8 11 0 0,0 0 0 0 0,0-1 0 0 0,-1 1 0 0 0,1 0 0 0 0,-1 0 1 0 0,1 0-1 0 0,-1-1 0 0 0,1 1 0 0 0,-1 0 0 0 0,0 0 0 0 0,1 0 0 0 0,-1 0 0 0 0,0 0 0 0 0,0 0 0 0 0,0 0 0 0 0,0 1 0 0 0,0-1 0 0 0,0 0 0 0 0,0 0 0 0 0,0 1 0 0 0,0-1 1 0 0,0 0-1 0 0,-1 1 0 0 0,1 0 0 0 0,0-1 0 0 0,0 1 0 0 0,0-1 0 0 0,-1 1 0 0 0,1 0 0 0 0,0 0 0 0 0,-2 0 0 0 0,-6 0-142 0 0,-1 0-1 0 0,1 1 1 0 0,0 0-1 0 0,0 0 1 0 0,0 1 0 0 0,0 1-1 0 0,0-1 1 0 0,0 1-1 0 0,1 1 1 0 0,-1 0 0 0 0,1 0-1 0 0,0 0 1 0 0,-9 8-1 0 0,-11 8 105 0 0,1 2-1 0 0,-28 30 1 0 0,42-40 53 0 0,13-11 3 0 0,-20 17 159 0 0,2 1 0 0 0,-22 29 0 0 0,35-42-130 0 0,1-1 1 0 0,1 2-1 0 0,-1-1 1 0 0,1 0-1 0 0,0 1 0 0 0,0 0 1 0 0,0 0-1 0 0,1 0 1 0 0,1 0-1 0 0,-1 0 1 0 0,1 0-1 0 0,0 0 0 0 0,0 14 1 0 0,1-19-29 0 0,0-1-1 0 0,1 1 1 0 0,-1 0 0 0 0,0 0-1 0 0,1-1 1 0 0,-1 1 0 0 0,1 0-1 0 0,0-1 1 0 0,-1 1 0 0 0,1-1-1 0 0,0 1 1 0 0,0 0 0 0 0,0-1-1 0 0,0 0 1 0 0,0 1 0 0 0,0-1-1 0 0,1 0 1 0 0,1 2 0 0 0,0-1-13 0 0,-1-1 0 0 0,1 1 0 0 0,-1-1 0 0 0,1 0 0 0 0,0 0-1 0 0,0 0 1 0 0,0 0 0 0 0,-1-1 0 0 0,1 1 0 0 0,4 0 0 0 0,2-1-198 0 0,1 0 0 0 0,-1-1 1 0 0,0 0-1 0 0,-1 0 0 0 0,1-1 0 0 0,13-3 0 0 0,39-20-2267 0 0,-30 11 1197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5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36 14279 0 0,'3'-8'1298'0'0,"-2"8"-1290"0"0,-1-1 0 0 0,0 1 1 0 0,0-1-1 0 0,1 0 0 0 0,-1 1 1 0 0,0-1-1 0 0,0 1 0 0 0,0-1 1 0 0,0 0-1 0 0,0 1 0 0 0,0-1 1 0 0,0 1-1 0 0,0-1 0 0 0,0 0 1 0 0,0 1-1 0 0,0-1 0 0 0,0 1 0 0 0,0-1 1 0 0,-1 0-1 0 0,1 1 0 0 0,0-1 1 0 0,0 1-1 0 0,-1-1 0 0 0,1 1 1 0 0,0-1-1 0 0,-1 1 0 0 0,1-1 1 0 0,0 1-1 0 0,-1-1 0 0 0,1 1 1 0 0,-1-1-1 0 0,1 1 0 0 0,-1 0 1 0 0,1-1-1 0 0,-1 1 0 0 0,1 0 1 0 0,-1-1-1 0 0,1 1 0 0 0,-1 0 1 0 0,0 0-1 0 0,0-1 108 0 0,-3 0 208 0 0,1 0 1 0 0,0-1-1 0 0,0 2 0 0 0,-1-1 1 0 0,1 0-1 0 0,0 1 0 0 0,-1-1 1 0 0,1 1-1 0 0,-1 0 0 0 0,1 0 1 0 0,-1 1-1 0 0,1-1 0 0 0,0 1 1 0 0,-1-1-1 0 0,1 1 0 0 0,-6 2 1 0 0,-5 3 19 0 0,0 0 1 0 0,-17 10-1 0 0,31-15-342 0 0,-20 10 155 0 0,0 2-1 0 0,1 0 1 0 0,1 1 0 0 0,-18 18-1 0 0,25-21-118 0 0,0 1 0 0 0,0 0 0 0 0,2 1 0 0 0,-1 0-1 0 0,2 1 1 0 0,-12 22 0 0 0,18-30-32 0 0,0 0 1 0 0,0 0-1 0 0,0 0 0 0 0,1 0 1 0 0,-1 0-1 0 0,2 0 0 0 0,-1 0 1 0 0,1 0-1 0 0,-1 0 0 0 0,2 0 1 0 0,-1 1-1 0 0,3 10 0 0 0,-2-12-23 0 0,0-1 0 0 0,1 0 0 0 0,0 1 0 0 0,-1-1 0 0 0,2 0 0 0 0,-1 0 0 0 0,0 0 0 0 0,1 0 0 0 0,0 0 0 0 0,-1 0 0 0 0,2-1 0 0 0,-1 0-1 0 0,0 1 1 0 0,1-1 0 0 0,-1 0 0 0 0,9 4 0 0 0,2 0-89 0 0,1 0-1 0 0,-1-1 1 0 0,1-1-1 0 0,1 0 0 0 0,-1-1 1 0 0,1-1-1 0 0,-1 0 1 0 0,1-1-1 0 0,22-1 1 0 0,-9 1-348 0 0,24 0-629 0 0,-19-4-3563 0 0,-24 1 2710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5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13359 0 0,'0'0'1027'0'0,"-1"2"-670"0"0,-8 10 311 0 0,1 1 0 0 0,1 0-1 0 0,0 0 1 0 0,0 0 0 0 0,2 1 0 0 0,-1 0-1 0 0,2 0 1 0 0,0 1 0 0 0,-3 21 0 0 0,0 18-474 0 0,0 69 0 0 0,6-87 132 0 0,-1 243-100 0 0,2-47 11 0 0,-16-2-124 0 0,14-192-2878 0 0</inkml:trace>
  <inkml:trace contextRef="#ctx0" brushRef="#br0" timeOffset="1">1 598 5983 0 0,'2'1'8795'0'0,"4"2"-8102"0"0,0 0-1 0 0,1 0 1 0 0,-1-1-1 0 0,1 0 1 0 0,-1-1 0 0 0,1 1-1 0 0,0-1 1 0 0,8 0-1 0 0,58 0 463 0 0,-70-1-1059 0 0,186-14 1545 0 0,-15 1-1177 0 0,-127 11-594 0 0,80 9 0 0 0,-117-5-61 0 0,0-1-1 0 0,0 1 1 0 0,19 7 0 0 0,-25-7-261 0 0,0 0 1 0 0,0 0-1 0 0,1 0 1 0 0,-1 1-1 0 0,-1-1 1 0 0,1 1-1 0 0,0 0 1 0 0,-1 0-1 0 0,1 0 1 0 0,4 8-1 0 0,3 4-6412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3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12 8751 0 0,'0'0'674'0'0,"-6"-4"-65"0"0,4 3-63 0 0,-1 0 0 0 0,0 0 0 0 0,1 0-1 0 0,-1 0 1 0 0,0 1 0 0 0,1-1 0 0 0,-1 1 0 0 0,0-1 0 0 0,0 1 0 0 0,0 0-1 0 0,1 0 1 0 0,-1 0 0 0 0,0 0 0 0 0,0 1 0 0 0,-3 0 0 0 0,-7 3 210 0 0,1 0 0 0 0,-13 5 0 0 0,13-4-747 0 0,-18 7 282 0 0,1 1 1 0 0,1 2 0 0 0,0 0-1 0 0,-48 38 1 0 0,70-48-254 0 0,0 0-1 0 0,0 0 0 0 0,1 1 1 0 0,0 0-1 0 0,-9 13 0 0 0,13-17-36 0 0,0 0 0 0 0,0 0 0 0 0,0 0-1 0 0,1 0 1 0 0,-1 0 0 0 0,0 0 0 0 0,1 0-1 0 0,-1 0 1 0 0,1 0 0 0 0,0 0 0 0 0,0 4 0 0 0,0-5-11 0 0,0 0 0 0 0,0 0 0 0 0,1 1 0 0 0,-1-1 0 0 0,0 0 0 0 0,1 0 0 0 0,0 0 0 0 0,-1 1 0 0 0,1-1 0 0 0,-1 0 0 0 0,1 0 0 0 0,0 0 0 0 0,0 0 0 0 0,0 0 0 0 0,0 0 0 0 0,-1 0 0 0 0,1-1 0 0 0,0 1 0 0 0,1 0 0 0 0,1 1 0 0 0,8 3-100 0 0,1 0 0 0 0,0 0 0 0 0,0-1 0 0 0,1-1 0 0 0,-1 0-1 0 0,1-1 1 0 0,0 0 0 0 0,14 0 0 0 0,-10-1 14 0 0,0 1-1 0 0,0 1 0 0 0,30 9 1 0 0,-40-9 126 0 0,0 0-1 0 0,0 0 1 0 0,0 1 0 0 0,0-1 0 0 0,-1 1 0 0 0,9 8-1 0 0,-13-10 29 0 0,0 0-1 0 0,0 0 1 0 0,0 0-1 0 0,0 0 1 0 0,0 1-1 0 0,0-1 0 0 0,-1 1 1 0 0,1 0-1 0 0,-1-1 1 0 0,0 1-1 0 0,0 0 1 0 0,0 0-1 0 0,0-1 1 0 0,0 1-1 0 0,-1 0 0 0 0,1 0 1 0 0,-1 0-1 0 0,0 0 1 0 0,0 4-1 0 0,0 1 21 0 0,-1-1 0 0 0,0 0-1 0 0,-1 1 1 0 0,1-1 0 0 0,-2 0-1 0 0,1 0 1 0 0,-1 0 0 0 0,0 0-1 0 0,0 0 1 0 0,-1 0 0 0 0,0-1-1 0 0,0 0 1 0 0,0 0 0 0 0,-1 0-1 0 0,0 0 1 0 0,0-1 0 0 0,-1 1-1 0 0,-9 6 1 0 0,-3 2-43 0 0,-1-2 0 0 0,0 0-1 0 0,0-2 1 0 0,-1 0 0 0 0,-1-1-1 0 0,-28 9 1 0 0,2-4-89 0 0,-89 13 0 0 0,131-26 27 0 0,-9 1-39 0 0,1-1 1 0 0,-21 0 0 0 0,32 0 3 0 0,-1-1 0 0 0,0-1 0 0 0,1 1 0 0 0,-1 0 0 0 0,1-1 0 0 0,-1 1 0 0 0,0-1 0 0 0,1 0 0 0 0,-1 0 0 0 0,1 0 0 0 0,-1 0 0 0 0,1 0 0 0 0,0-1 0 0 0,-1 1 0 0 0,1-1 0 0 0,0 1 0 0 0,0-1 0 0 0,0 0 0 0 0,-2-2 0 0 0,3 2-32 0 0,1 1-1 0 0,-1 0 0 0 0,1 0 1 0 0,-1 0-1 0 0,1-1 1 0 0,-1 1-1 0 0,1 0 0 0 0,0 0 1 0 0,0-1-1 0 0,0 1 0 0 0,-1 0 1 0 0,1 0-1 0 0,1-1 1 0 0,-1 1-1 0 0,0 0 0 0 0,0-1 1 0 0,1-1-1 0 0,9-21-2218 0 0,5 1 369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5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49 386 16583 0 0,'0'0'1506'0'0,"0"2"-1241"0"0,-21 91 4161 0 0,-1 3-2400 0 0,19-79-1795 0 0,2-1 0 0 0,-1 0 0 0 0,3 33 0 0 0,0-42-212 0 0,0 1 1 0 0,1-1 0 0 0,0 1-1 0 0,5 10 1 0 0,-6-14-64 0 0,1 0 1 0 0,0 0 0 0 0,0 0 0 0 0,0-1-1 0 0,0 1 1 0 0,1-1 0 0 0,0 1 0 0 0,-1-1-1 0 0,5 4 1 0 0,-6-7-67 0 0,-1 0 1 0 0,1 1-1 0 0,0-1 0 0 0,-1 0 0 0 0,1 0 0 0 0,-1 0 1 0 0,1 1-1 0 0,0-1 0 0 0,-1 0 0 0 0,1 0 0 0 0,0 0 1 0 0,-1 0-1 0 0,1 0 0 0 0,0 0 0 0 0,-1-1 0 0 0,1 1 0 0 0,-1 0 1 0 0,2 0-1 0 0,0-1-263 0 0,12-2-1092 0 0</inkml:trace>
  <inkml:trace contextRef="#ctx0" brushRef="#br0" timeOffset="1">203 26 13823 0 0,'-18'-14'608'0'0,"10"10"280"0"0,-2 1-888 0 0,-1 1 0 0 0,3 0 3624 0 0,2 9-2320 0 0,4 3-1080 0 0,4 2-224 0 0,4 2 0 0 0,4 2-5480 0 0,1 1-1064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5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5527 0 0,'0'0'498'0'0,"0"3"-82"0"0,1 2 635 0 0,-1 1-1 0 0,0-1 1 0 0,-1 1 0 0 0,1-1 0 0 0,-1 1 0 0 0,-2 6 0 0 0,-12 36 2916 0 0,10-36-3375 0 0,1 0-1 0 0,1 1 1 0 0,-1 0-1 0 0,0 14 1 0 0,3-19-427 0 0,1 0 1 0 0,1 0 0 0 0,0 0-1 0 0,0 0 1 0 0,0 0 0 0 0,1 0-1 0 0,0 0 1 0 0,5 12 0 0 0,2-1 401 0 0,21 34 0 0 0,-20-36-10 0 0,-7-14-447 0 0,-1 0-1 0 0,1 0 0 0 0,-1-1 1 0 0,1 0-1 0 0,0 1 0 0 0,0-1 0 0 0,0 0 1 0 0,0 0-1 0 0,0-1 0 0 0,0 1 0 0 0,1-1 1 0 0,-1 1-1 0 0,1-1 0 0 0,-1 0 1 0 0,1 0-1 0 0,-1-1 0 0 0,6 1 0 0 0,-5 0-46 0 0,-3-1-51 0 0,0 0 1 0 0,1 0 0 0 0,-1 0-1 0 0,1 0 1 0 0,-1-1-1 0 0,0 1 1 0 0,1 0 0 0 0,-1-1-1 0 0,0 1 1 0 0,1-1 0 0 0,-1 0-1 0 0,0 1 1 0 0,2-2-1 0 0,2-1 17 0 0,3-1-17 0 0,0-1 0 0 0,-1 0 0 0 0,0 0 0 0 0,1 0-1 0 0,-2-1 1 0 0,1 0 0 0 0,8-10 0 0 0,0-3 27 0 0,20-30-1 0 0,-32 45-39 0 0,0-1-1 0 0,-1 1 1 0 0,1-1-1 0 0,-1 1 1 0 0,0-1-1 0 0,0 0 1 0 0,0 0-1 0 0,-1 0 1 0 0,1 0 0 0 0,0-6-1 0 0,-3 10-18 0 0,0-1-1 0 0,1 1 1 0 0,-1-1 0 0 0,0 1-1 0 0,0 0 1 0 0,0 0 0 0 0,0-1-1 0 0,0 1 1 0 0,0 0-1 0 0,0 0 1 0 0,-1 0 0 0 0,1 0-1 0 0,0 0 1 0 0,0 0 0 0 0,-1 0-1 0 0,1 1 1 0 0,-3-2-1 0 0,-5 0-57 0 0,0 0-1 0 0,0 0 1 0 0,-1 1-1 0 0,1 0 1 0 0,0 0-1 0 0,0 1 0 0 0,-19 3 1 0 0,16-3-26 0 0,-13 2-526 0 0,-25 6-1 0 0,48-8 230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5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2 219 13591 0 0,'0'2'622'0'0,"-1"37"230"0"0,0-13 1956 0 0,9-17-1074 0 0,-6-8-1639 0 0,-1 0-1 0 0,1 0 1 0 0,-1-1 0 0 0,1 1-1 0 0,-1 0 1 0 0,1-1-1 0 0,0 1 1 0 0,-1-1 0 0 0,1 1-1 0 0,0-1 1 0 0,0 0-1 0 0,-1 0 1 0 0,1 0 0 0 0,0 0-1 0 0,-1 0 1 0 0,1 0-1 0 0,0 0 1 0 0,0 0 0 0 0,-1-1-1 0 0,1 1 1 0 0,0-1-1 0 0,-1 1 1 0 0,1-1 0 0 0,1-1-1 0 0,6-2 153 0 0,0 0 0 0 0,-1-1 1 0 0,9-6-1 0 0,-13 8-113 0 0,16-12 0 0 0,-1 0 0 0 0,0-1 0 0 0,-2-1 0 0 0,0-1 0 0 0,-1 0 0 0 0,0-1 0 0 0,18-32 0 0 0,-21 32-101 0 0,16-19 0 0 0,4-4-46 0 0,-33 42 13 0 0,1 0-1 0 0,-1 0 1 0 0,0-1-1 0 0,0 1 0 0 0,0 0 1 0 0,0 0-1 0 0,0 0 1 0 0,0 0-1 0 0,0 0 0 0 0,0 0 1 0 0,0 0-1 0 0,0 0 0 0 0,0 0 1 0 0,0 0-1 0 0,0 0 1 0 0,0 0-1 0 0,0 0 0 0 0,0 0 1 0 0,0 0-1 0 0,0 0 0 0 0,0 0 1 0 0,0 0-1 0 0,1 0 1 0 0,-1 0-1 0 0,0 0 0 0 0,0 0 1 0 0,0 0-1 0 0,0 0 1 0 0,0 0-1 0 0,0 0 0 0 0,0 0 1 0 0,0 0-1 0 0,0 0 0 0 0,0 0 1 0 0,0 0-1 0 0,0 0 1 0 0,0 0-1 0 0,0 0 0 0 0,0 0 1 0 0,1 0-1 0 0,-1 0 0 0 0,0 0 1 0 0,0 0-1 0 0,0 0 1 0 0,0 0-1 0 0,0 0 0 0 0,0 0 1 0 0,0 0-1 0 0,0 0 1 0 0,0 0-1 0 0,0 1 0 0 0,0-1 1 0 0,0 0-1 0 0,0 0 0 0 0,0 0 1 0 0,0 0-1 0 0,0 0 1 0 0,0 0-1 0 0,0 0 0 0 0,0 0 1 0 0,0 0-1 0 0,0 0 0 0 0,0 0 1 0 0,0 0-1 0 0,0 0 1 0 0,0 0-1 0 0,0 0 0 0 0,0 1 1 0 0,9 13 110 0 0,-2 0 1 0 0,1 1 0 0 0,-2 0-1 0 0,8 27 1 0 0,-7-21 17 0 0,1 0 0 0 0,12 23 0 0 0,-12-30-103 0 0,1 0-1 0 0,0-1 1 0 0,17 20-1 0 0,-20-27-87 0 0,-1 0-1 0 0,2-1 0 0 0,-1 0 0 0 0,0 0 0 0 0,1 0 0 0 0,0-1 0 0 0,0 0 0 0 0,0 0 0 0 0,9 2 0 0 0,12 6-2027 0 0,-17-4 23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5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0 277 5063 0 0,'0'0'7352'0'0,"3"0"-7049"0"0,-2 1-190 0 0,1-1-1 0 0,-1 0 1 0 0,0 0 0 0 0,1 0-1 0 0,-1 1 1 0 0,0-1 0 0 0,0 1-1 0 0,1-1 1 0 0,-1 1 0 0 0,0-1-1 0 0,0 1 1 0 0,0 0 0 0 0,0-1-1 0 0,0 1 1 0 0,0 0 0 0 0,0 0-1 0 0,0 0 1 0 0,0 0 0 0 0,0 0-1 0 0,0 0 1 0 0,1 2 0 0 0,2 5 294 0 0,0 0 1 0 0,0 0 0 0 0,-1 0-1 0 0,0 0 1 0 0,3 17-1 0 0,0-1 257 0 0,3 6 65 0 0,-5-13-391 0 0,1-1-1 0 0,0 0 0 0 0,10 18 1 0 0,-9-23-248 0 0,-2-8 0 0 0,3 2-10 0 0,-6-5-79 0 0,-1 0 0 0 0,0 0 1 0 0,0 0-1 0 0,0 0 1 0 0,0 1-1 0 0,0-1 1 0 0,0 0-1 0 0,0 0 1 0 0,0 0-1 0 0,0 0 1 0 0,0 0-1 0 0,0 0 1 0 0,1 0-1 0 0,-1 0 1 0 0,0 0-1 0 0,0 0 1 0 0,0 0-1 0 0,0 0 1 0 0,0 0-1 0 0,0 0 1 0 0,0 0-1 0 0,0 0 1 0 0,0 0-1 0 0,1 0 1 0 0,-1 0-1 0 0,0 0 1 0 0,0 0-1 0 0,0 0 1 0 0,0 0-1 0 0,0 0 1 0 0,0 0-1 0 0,0 0 1 0 0,0 0-1 0 0,0 0 1 0 0,1 0-1 0 0,-1-1 1 0 0,0 1-1 0 0,0 0 0 0 0,0 0 1 0 0,0 0-1 0 0,0 0 1 0 0,0 0-1 0 0,0 0 1 0 0,0 0-1 0 0,0 0 1 0 0,0 0-1 0 0,0 0 1 0 0,0 0-1 0 0,0-1 1 0 0,0 1-1 0 0,0 0 1 0 0,4-5 35 0 0,0-1 1 0 0,-1 1-1 0 0,0-1 0 0 0,0 0 1 0 0,-1 0-1 0 0,1 0 0 0 0,-1 0 1 0 0,-1 0-1 0 0,1 0 0 0 0,-1-1 1 0 0,0 1-1 0 0,0 0 0 0 0,-1-1 1 0 0,0 1-1 0 0,-1-9 1 0 0,-2-13 26 0 0,0 0 1 0 0,-10-32 0 0 0,11 53-68 0 0,-5-22 36 0 0,1 4-25 0 0,0-1 0 0 0,2 0-1 0 0,-2-39 1 0 0,7 50-8 0 0,6 0-14 0 0,2 1-45 0 0,3 3 31 0 0,-5 8 23 0 0,0 0-1 0 0,0 0 1 0 0,0 0 0 0 0,0 1 0 0 0,15-3 0 0 0,42-4-22 0 0,-16 4 18 0 0,14-6 246 0 0,107-4 0 0 0,-167 15-307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5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99 147 10591 0 0,'0'0'8756'0'0,"2"0"-8200"0"0,11-1-289 0 0,1 0 0 0 0,-1 2 0 0 0,0-1 0 0 0,0 2 0 0 0,25 5 0 0 0,-20-4-222 0 0,0 0-1 0 0,23 1 1 0 0,-30-4-44 0 0,-1 0 2 0 0,0 0 1 0 0,14-2-1 0 0,-1-4 77 0 0,-18 3-67 0 0,-2 0 1 0 0,0 1 0 0 0,-1 0 0 0 0,1 0 1 0 0,-1 0-1 0 0,1 0 0 0 0,-1 0 1 0 0,0-1-1 0 0,0 1 1 0 0,0-1-1 0 0,0 1 0 0 0,-1-1 1 0 0,1 0-1 0 0,-1 0 1 0 0,1 1-1 0 0,-1-1 0 0 0,0 0 1 0 0,0 0-1 0 0,-1-1 0 0 0,2-3 1 0 0,-3-11 57 0 0,0 14-90 0 0,-1 0 0 0 0,1-1 1 0 0,-1 1-1 0 0,0 0 0 0 0,0 0 0 0 0,0 0 0 0 0,-1 0 1 0 0,1 0-1 0 0,-1 1 0 0 0,0-1 0 0 0,0 1 1 0 0,0 0-1 0 0,-1 0 0 0 0,1 0 0 0 0,-1 0 1 0 0,0 0-1 0 0,1 1 0 0 0,-1 0 0 0 0,0 0 1 0 0,-1 0-1 0 0,1 0 0 0 0,0 0 0 0 0,0 1 0 0 0,-1 0 1 0 0,1 0-1 0 0,-1 0 0 0 0,1 0 0 0 0,-1 1 1 0 0,1 0-1 0 0,-1 0 0 0 0,1 0 0 0 0,-1 1 1 0 0,-7 1-1 0 0,-8 3-132 0 0,0 1-1 0 0,1 1 1 0 0,0 1 0 0 0,0 0 0 0 0,0 2 0 0 0,1 0 0 0 0,1 1-1 0 0,0 0 1 0 0,0 2 0 0 0,-16 15 0 0 0,27-22 151 0 0,1 1 0 0 0,-1 0 1 0 0,1 0-1 0 0,1 0 0 0 0,-1 0 1 0 0,1 1-1 0 0,0-1 0 0 0,1 1 1 0 0,0 0-1 0 0,0 0 0 0 0,1 1 1 0 0,0-1-1 0 0,0 0 0 0 0,-1 14 1 0 0,3-15 0 0 0,0 0 1 0 0,0 1-1 0 0,1-1 1 0 0,0 0-1 0 0,0 0 1 0 0,0 0-1 0 0,1 0 1 0 0,0 0-1 0 0,1 0 1 0 0,-1 0-1 0 0,1-1 1 0 0,1 1 0 0 0,-1-1-1 0 0,1 0 1 0 0,0 0-1 0 0,1 0 1 0 0,7 8-1 0 0,-7-10 11 0 0,0 0-1 0 0,0 0 1 0 0,1 0-1 0 0,-1-1 1 0 0,1 0 0 0 0,0 0-1 0 0,0 0 1 0 0,0-1-1 0 0,0 1 1 0 0,1-2-1 0 0,-1 1 1 0 0,11 1 0 0 0,-1-1-470 0 0,0-1 1 0 0,0-1 0 0 0,32-3 0 0 0,-14-2-6091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5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51 8287 0 0,'0'0'756'0'0,"-1"-2"-622"0"0,1 0 388 0 0,-1 0 0 0 0,0-1 1 0 0,-1 1-1 0 0,1 0 0 0 0,0-1 1 0 0,-1 1-1 0 0,1 0 0 0 0,-1 0 0 0 0,1 0 1 0 0,-1 1-1 0 0,0-1 0 0 0,0 0 1 0 0,0 1-1 0 0,0-1 0 0 0,0 1 1 0 0,0-1-1 0 0,-1 1 0 0 0,-3-2 1 0 0,4 3-74 0 0,-1-2-244 0 0,-1 0 0 0 0,0 0 1 0 0,0 1-1 0 0,0 0 0 0 0,-1 0 1 0 0,1 0-1 0 0,0 0 0 0 0,0 1 1 0 0,0-1-1 0 0,-1 1 0 0 0,1 0 0 0 0,0 0 1 0 0,-1 1-1 0 0,-4 0 0 0 0,3 1-237 0 0,0 0-1 0 0,0 0 1 0 0,0 1-1 0 0,0 0 1 0 0,1 0-1 0 0,-1 0 1 0 0,1 1-1 0 0,-9 7 0 0 0,4-4-76 0 0,1 1-1 0 0,0 0 0 0 0,0 1 0 0 0,1 0 0 0 0,1 0 0 0 0,-1 1 0 0 0,1-1 0 0 0,1 2 1 0 0,0-1-1 0 0,0 1 0 0 0,-4 11 0 0 0,-19 56 99 0 0,25-63 11 0 0,4 1 0 0 0,4-3 0 0 0,3-3 0 0 0,-6-9-3 0 0,1 0 0 0 0,0 0-1 0 0,-1 0 1 0 0,1 0 0 0 0,0 0-1 0 0,0-1 1 0 0,0 1 0 0 0,0 0 0 0 0,0-1-1 0 0,-1 0 1 0 0,1 1 0 0 0,0-1-1 0 0,0 0 1 0 0,0 0 0 0 0,0 0 0 0 0,0 0-1 0 0,0 0 1 0 0,0-1 0 0 0,0 1-1 0 0,0-1 1 0 0,0 1 0 0 0,0-1-1 0 0,0 0 1 0 0,0 1 0 0 0,-1-1 0 0 0,4-2-1 0 0,4-2-14 0 0,-1-1-1 0 0,0 1 1 0 0,0-1-1 0 0,7-8 1 0 0,-1-1-31 0 0,-1 0-1 0 0,-1-1 1 0 0,0 0 0 0 0,-1-1-1 0 0,16-34 1 0 0,-26 49-138 0 0,-10 13-2035 0 0,2-2 2096 0 0,0 0 0 0 0,1 1 0 0 0,0 0 0 0 0,1 0 0 0 0,0 0 0 0 0,0 0 0 0 0,-4 19 0 0 0,4-13 116 0 0,1 1 1 0 0,1 0-1 0 0,0 1 0 0 0,1-1 1 0 0,1 21-1 0 0,2-18 14 0 0,1 0-1 0 0,1 0 1 0 0,1-1-1 0 0,11 35 1 0 0,36 72-379 0 0,-35-92-252 0 0,-2 0 0 0 0,-1 1 0 0 0,16 71 0 0 0,-27-85 770 0 0,0 1-1 0 0,-1 0 1 0 0,-1-1 0 0 0,-2 1-1 0 0,-3 23 1 0 0,-28 105 4657 0 0,24-114-3863 0 0,8-33-607 0 0,-1-2-233 0 0,0 0-78 0 0,0 0-1 0 0,0 0 1 0 0,0-1 0 0 0,0 1-1 0 0,0-1 1 0 0,-1 1 0 0 0,1-1-1 0 0,0 0 1 0 0,0 0 0 0 0,0 0-1 0 0,0 0 1 0 0,0 0 0 0 0,-1-1-1 0 0,1 1 1 0 0,0-1 0 0 0,0 1-1 0 0,0-1 1 0 0,0 0 0 0 0,0 0-1 0 0,0 0 1 0 0,0 0 0 0 0,-3-2-1 0 0,-6-4 105 0 0,-1-1-1 0 0,-13-12 1 0 0,21 17-100 0 0,-26-22 436 0 0,-48-52-1 0 0,65 62-900 0 0,-19-31-1 0 0,26 34-1026 0 0,-1 0 1 0 0,1 0-1 0 0,-6-19 0 0 0,2-8-5487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0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46 15919 0 0,'-6'-11'730'0'0,"4"8"-14"0"0,1 1-354 0 0,-9-19 2892 0 0,21 13-1991 0 0,-8 11-1053 0 0,1 1-179 0 0,0 1 0 0 0,0 0 0 0 0,-1 0 0 0 0,0 1 0 0 0,0-1 0 0 0,0 1 1 0 0,-1-1-1 0 0,0 1 0 0 0,0 0 0 0 0,0 0 0 0 0,-1 0 0 0 0,1 0 0 0 0,-2 0 0 0 0,1 0 0 0 0,-1 1 0 0 0,0-1 1 0 0,0 0-1 0 0,-1 8 0 0 0,-3 14 26 0 0,-1-1 1 0 0,-16 49-1 0 0,15-57 0 0 0,-22 61-14 0 0,28-78-44 0 0,-1 1-219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00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14943 0 0,'0'0'1624'0'0,"2"16"-1544"0"0,2-1-16 0 0,2 3 0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0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44 6447 0 0,'0'0'298'0'0,"-1"-1"-10"0"0,-2-7-161 0 0,-12-22 6930 0 0,6 26-447 0 0,7 4-6529 0 0,0 0 1 0 0,0 0-1 0 0,0 0 0 0 0,0 0 1 0 0,-1 0-1 0 0,1 1 0 0 0,0-1 1 0 0,0 1-1 0 0,0-1 0 0 0,0 1 0 0 0,0 0 1 0 0,0 0-1 0 0,0 0 0 0 0,0 0 1 0 0,0 0-1 0 0,0 1 0 0 0,1-1 1 0 0,-1 1-1 0 0,1-1 0 0 0,-1 1 0 0 0,1-1 1 0 0,-3 3-1 0 0,-3 6 251 0 0,-1 1 0 0 0,-10 18-1 0 0,13-19-288 0 0,-10 15-56 0 0,1 0 1 0 0,1 0-1 0 0,2 1 0 0 0,-15 48 0 0 0,22-55 13 0 0,3-1 0 0 0,1-17 0 0 0,1 1 0 0 0,-1-1 0 0 0,0 0 0 0 0,1 1 0 0 0,-1-1 0 0 0,1 0 0 0 0,-1 1 0 0 0,1-1 0 0 0,0 0 0 0 0,0 2 0 0 0,2-1 2 0 0,0 1-1 0 0,-1 0 0 0 0,1-1 1 0 0,0 1-1 0 0,0-1 1 0 0,0 0-1 0 0,0 0 1 0 0,1 0-1 0 0,-1-1 0 0 0,1 1 1 0 0,-1-1-1 0 0,1 0 1 0 0,-1 0-1 0 0,1 0 1 0 0,0 0-1 0 0,-1-1 1 0 0,1 1-1 0 0,7-1 0 0 0,6 0 11 0 0,1-1 0 0 0,29-6-1 0 0,-31 5-9 0 0,-12 1-2 0 0,16-4 0 0 0,-16 4 0 0 0,-3 1 0 0 0,0 0 0 0 0,0 0 0 0 0,0 0 0 0 0,0 0 0 0 0,0 0 0 0 0,0-1 0 0 0,0 1 0 0 0,0 0 0 0 0,0-1 0 0 0,0 1 0 0 0,0-1 0 0 0,0 1 0 0 0,0-1 0 0 0,0 0 0 0 0,1 0 0 0 0,0-1 4 0 0,0 0-1 0 0,0 0 1 0 0,0 1 0 0 0,0-1-1 0 0,0-1 1 0 0,-1 1-1 0 0,1 0 1 0 0,-1 0 0 0 0,0-1-1 0 0,1 1 1 0 0,-1-1-1 0 0,0 1 1 0 0,0-1 0 0 0,-1 1-1 0 0,1-1 1 0 0,0 0-1 0 0,-1 1 1 0 0,0-1 0 0 0,1-4-1 0 0,-1-3 12 0 0,0 0-1 0 0,0 0 0 0 0,-1 0 1 0 0,-1-10-1 0 0,-17-58-716 0 0,16 68 543 0 0,-1 0 0 0 0,0 0 0 0 0,-1 1 0 0 0,0-1 0 0 0,-9-12 0 0 0,12 19-121 0 0,-1 0 0 0 0,0 0 0 0 0,0 0 0 0 0,0 1 0 0 0,-1-1 0 0 0,1 1 0 0 0,-1 0 0 0 0,-4-3 0 0 0,6 5-376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0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1 285 8751 0 0,'0'0'16248'0'0,"0"-8"-16027"0"0,0 0-208 0 0,1-1 0 0 0,1 1 0 0 0,-1 0 0 0 0,1 0 0 0 0,1 0 0 0 0,0 0 0 0 0,0 0 0 0 0,0 0 0 0 0,1 1 0 0 0,0-1 0 0 0,1 1 0 0 0,5-7 0 0 0,3-3-77 0 0,1 0 1 0 0,1 1 0 0 0,26-21-1 0 0,45-30-168 0 0,-83 65 232 0 0,0 0 0 0 0,1 1 0 0 0,-1-1 0 0 0,0 1 0 0 0,1-1 0 0 0,-1 1 0 0 0,1 0 0 0 0,6-1 0 0 0,0 3 0 0 0,-7 0 5 0 0,-1 1 0 0 0,0-1 0 0 0,0 1 0 0 0,0-1 0 0 0,0 1 0 0 0,0 0 0 0 0,-1-1 0 0 0,1 1 1 0 0,0 0-1 0 0,-1 0 0 0 0,0 0 0 0 0,1 1 0 0 0,-1-1 0 0 0,1 3 0 0 0,14 36 108 0 0,-13-32-99 0 0,12 43 42 0 0,8 21 75 0 0,-19-63-118 0 0,0-1-1 0 0,1 1 0 0 0,0-1 1 0 0,1 0-1 0 0,8 11 0 0 0,-10-16-68 0 0,0 0 0 0 0,1 0 0 0 0,-1-1-1 0 0,0 1 1 0 0,1-1 0 0 0,0 0 0 0 0,0 0 0 0 0,0-1-1 0 0,0 0 1 0 0,6 3 0 0 0,9 1-394 0 0,28 5 1 0 0,-41-10 391 0 0,30 5-1198 0 0,-13-4-5183 0 0,-8-2-491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3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15 6447 0 0,'11'-14'6240'0'0,"-14"26"-1209"0"0,-4 5-3640 0 0,2-6-923 0 0,-64 144 526 0 0,30-71-646 0 0,27-58-252 0 0,-206 425 1120 0 0,150-333-1090 0 0,-67 134-12 0 0,98-177-61 0 0,-9 25-1398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0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0,'0'0'1376'0'0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0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2 309 1375 0 0,'0'0'604'0'0,"0"-2"-78"0"0,2-33 1192 0 0,-2 33-420 0 0,-4-12 10610 0 0,4 30-11132 0 0,4 24 1 0 0,0 1-356 0 0,-2 18-206 0 0,3 61 199 0 0,-2-93-341 0 0,1-1-1 0 0,9 36 1 0 0,-12-60-18 0 0,1-2 3 0 0,0-1-54 0 0,0 0 1 0 0,0 0-1 0 0,0 0 0 0 0,0 0 1 0 0,-1 0-1 0 0,1 0 0 0 0,0 0 0 0 0,0-1 1 0 0,-1 1-1 0 0,1 0 0 0 0,-1-1 0 0 0,1 0 1 0 0,-1 1-1 0 0,2-3 0 0 0,-1 0 19 0 0,1 0 0 0 0,-1-1 0 0 0,0 1 0 0 0,0-1 0 0 0,2-8 0 0 0,-1-1 14 0 0,-1 1-1 0 0,0 0 1 0 0,0-24-1 0 0,-14-114-84 0 0,0 1-393 0 0,12 142 430 0 0,0 1 0 0 0,1 0-1 0 0,0 0 1 0 0,0 0 0 0 0,0 0 0 0 0,1 0 0 0 0,0 0 0 0 0,1 1 0 0 0,-1-1 0 0 0,1 0-1 0 0,1 1 1 0 0,-1 0 0 0 0,1 0 0 0 0,0 0 0 0 0,0 0 0 0 0,1 1 0 0 0,0-1-1 0 0,0 1 1 0 0,11-8 0 0 0,2 0 39 0 0,1 1-1 0 0,1 1 1 0 0,37-15-1 0 0,-47 22-12 0 0,0 1 0 0 0,-1 0-1 0 0,1 1 1 0 0,0 0 0 0 0,1 1 0 0 0,-1 0-1 0 0,0 1 1 0 0,0-1 0 0 0,0 2-1 0 0,19 2 1 0 0,-2 4 54 0 0,1 0 0 0 0,-1 2 0 0 0,-1 1-1 0 0,41 20 1 0 0,-45-19-80 0 0,-18-8-21 0 0,1 3-2 0 0,3 2-97 0 0,-6-6-139 0 0,-1 0-61 0 0,0 0 103 0 0,3 7-2331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0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5063 0 0,'0'0'911'0'0,"-1"3"1092"0"0,-2 2-802 0 0,1 1-1 0 0,0-1 1 0 0,0 1 0 0 0,0 0 0 0 0,1 0 0 0 0,-1 7 0 0 0,1-2-670 0 0,1 0 0 0 0,0-1 0 0 0,2 12 0 0 0,0-12-191 0 0,1 0 1 0 0,0 0-1 0 0,1 0 0 0 0,0 0 0 0 0,8 13 1 0 0,7 18 197 0 0,-14-30-518 0 0,-3-6-6 0 0,-1 0 0 0 0,1 0 1 0 0,-1 0-1 0 0,0 0 1 0 0,0 0-1 0 0,0 0 1 0 0,-1 1-1 0 0,0 6 1 0 0,1 7-667 0 0,-1 1 1 0 0,0 0 0 0 0,-6 32-1 0 0,5-50-61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0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85 2303 0 0,'0'0'2624'0'0,"-11"-15"7724"0"0,5-7-9681 0 0,5 18-427 0 0,1 0 0 0 0,-2 0 0 0 0,1 0 0 0 0,0 0 0 0 0,-1 0 0 0 0,-3-6 0 0 0,4 9-201 0 0,0 0 0 0 0,0 0 0 0 0,0 0 0 0 0,0 0 0 0 0,0 0 0 0 0,-1 0 0 0 0,1 0 0 0 0,0 0 0 0 0,-1 0 0 0 0,1 1 0 0 0,0-1 0 0 0,-1 0 0 0 0,1 1 1 0 0,-1-1-1 0 0,1 1 0 0 0,-1 0 0 0 0,1 0 0 0 0,-1-1 0 0 0,1 1 0 0 0,-1 0 0 0 0,1 0 0 0 0,-1 0 0 0 0,-2 1 0 0 0,-10 1-49 0 0,0 0 0 0 0,0 1 0 0 0,1 1 0 0 0,-1 0 0 0 0,1 1 0 0 0,0 1 0 0 0,-14 7 0 0 0,4 0-8 0 0,0 1-1 0 0,-38 31 0 0 0,46-31 152 0 0,0 0-1 0 0,-21 25 1 0 0,31-33-66 0 0,0 1 1 0 0,1-1-1 0 0,-1 1 1 0 0,2 1-1 0 0,-1-1 1 0 0,1 0-1 0 0,0 1 0 0 0,0 0 1 0 0,-2 10-1 0 0,5-16-58 0 0,0-1 0 0 0,-1 1 0 0 0,1-1 0 0 0,0 0 0 0 0,0 1 0 0 0,0-1 0 0 0,0 1 0 0 0,1-1 0 0 0,-1 1 0 0 0,0-1 0 0 0,0 1 0 0 0,1-1 0 0 0,-1 0 0 0 0,1 1 0 0 0,0-1 0 0 0,-1 0 0 0 0,1 1 0 0 0,0-1 0 0 0,-1 0 0 0 0,1 0 0 0 0,0 0 0 0 0,0 0 0 0 0,0 0 0 0 0,0 0 0 0 0,0 0 0 0 0,1 0 0 0 0,-1 0 0 0 0,0 0 0 0 0,0 0 0 0 0,1-1 0 0 0,-1 1 0 0 0,0-1 0 0 0,1 1 0 0 0,-1-1 0 0 0,0 1 0 0 0,1-1 0 0 0,-1 0 0 0 0,2 1 0 0 0,5 0 13 0 0,0 0 1 0 0,0-1 0 0 0,0 0 0 0 0,0 0-1 0 0,12-3 1 0 0,-5 0 8 0 0,-1 0 0 0 0,0-1 0 0 0,0-1 0 0 0,0 0 0 0 0,17-9 0 0 0,62-41 60 0 0,-87 51-113 0 0,0 1 1 0 0,-1-1-1 0 0,0 0 0 0 0,0 0 0 0 0,0-1 1 0 0,-1 1-1 0 0,1-1 0 0 0,-1 0 0 0 0,0 0 0 0 0,-1-1 1 0 0,7-10-1 0 0,-10 14-58 0 0,-1 0 20 0 0,-6-5 49 0 0,-3 1 11 0 0,7 6 0 0 0,1 0 0 0 0,-1 0 0 0 0,1 0 0 0 0,-1 0 0 0 0,1 0 0 0 0,-1 0 0 0 0,1 1 0 0 0,-1-1 0 0 0,1 1 0 0 0,-1 0 0 0 0,1 0 0 0 0,0 0 0 0 0,-1 0 0 0 0,1 0 0 0 0,0 0 0 0 0,0 1 0 0 0,0-1 0 0 0,0 1 0 0 0,-2 2 0 0 0,0-1 0 0 0,1-1 0 0 0,0 1 0 0 0,1 1 0 0 0,-1-1 0 0 0,1 0 0 0 0,-1 1 0 0 0,1-1 0 0 0,0 1 0 0 0,0 0 0 0 0,1 0 0 0 0,-3 5 0 0 0,2 4-3 0 0,0 1 0 0 0,0-1 0 0 0,1 1 0 0 0,1 0 0 0 0,0 0 0 0 0,1-1 0 0 0,3 20 0 0 0,29 95-43 0 0,-19-79 32 0 0,49 209-431 0 0,-26-99-96 0 0,9 43 385 0 0,-44-189 355 0 0,0 1 1 0 0,-1 0 0 0 0,0 0 0 0 0,-1 0-1 0 0,-3 20 1 0 0,2-27 22 0 0,0 0 0 0 0,-1-1 0 0 0,0 1 0 0 0,0-1-1 0 0,0 1 1 0 0,-1-1 0 0 0,0 0 0 0 0,0 0 0 0 0,-1 0 0 0 0,1 0-1 0 0,-1-1 1 0 0,-9 10 0 0 0,12-14-160 0 0,-1 0 0 0 0,0 0 0 0 0,1 0 0 0 0,-1 0 0 0 0,0 0 0 0 0,1 0 0 0 0,-1-1-1 0 0,0 1 1 0 0,0 0 0 0 0,0-1 0 0 0,-2 1 0 0 0,0-1 50 0 0,2 1-84 0 0,1-1 0 0 0,-1 0-1 0 0,0-1 1 0 0,0 1 0 0 0,0 0 0 0 0,0 0 0 0 0,0-1 0 0 0,0 1-1 0 0,1-1 1 0 0,-1 0 0 0 0,0 0 0 0 0,0 1 0 0 0,1-1 0 0 0,-3-2 0 0 0,2 2-8 0 0,-3-2-53 0 0,1-1 0 0 0,0 1 0 0 0,1-1 0 0 0,-1 1 0 0 0,1-1 0 0 0,-1 0 0 0 0,1-1 0 0 0,0 1 0 0 0,1 0 0 0 0,-1-1 0 0 0,1 0 0 0 0,-3-5 0 0 0,-2-9-1509 0 0,-8-34-1 0 0,7 15-3628 0 0,0-4-1437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0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11951 0 0,'0'4'547'0'0,"-1"19"-394"0"0,1 1 0 0 0,1-1 0 0 0,1 0 0 0 0,1 0 0 0 0,1-1 0 0 0,10 31 1 0 0,55 132 678 0 0,-25-73-280 0 0,-28-69-159 0 0,-2 0 1 0 0,-1 1-1 0 0,9 67 0 0 0,-20-84 38 0 0,-1 0-1 0 0,-1 0 1 0 0,-2 0-1 0 0,0 0 1 0 0,-2-1-1 0 0,-1 1 1 0 0,-12 37-1 0 0,-3-4 710 0 0,20-58-1061 0 0,-1-5-18 0 0,-1-9-149 0 0,2-1-1 0 0,-1 0 0 0 0,1 1 1 0 0,1-1-1 0 0,0 1 1 0 0,5-22-1 0 0,0-2-191 0 0,-5 23 170 0 0,1 0 1 0 0,1 0-1 0 0,0 1 0 0 0,0-1 0 0 0,2 1 1 0 0,5-15-1 0 0,-8 24 104 0 0,0-1 0 0 0,0 1 1 0 0,0 0-1 0 0,1-1 1 0 0,-1 1-1 0 0,1 0 0 0 0,0 0 1 0 0,0 1-1 0 0,0-1 0 0 0,0 1 1 0 0,0-1-1 0 0,0 1 1 0 0,1 0-1 0 0,-1 0 0 0 0,1 0 1 0 0,-1 1-1 0 0,1-1 0 0 0,0 1 1 0 0,0 0-1 0 0,-1 0 0 0 0,1 0 1 0 0,0 1-1 0 0,0-1 1 0 0,6 1-1 0 0,5 0 3 0 0,0 1 0 0 0,0 1 0 0 0,0 0 0 0 0,20 7 0 0 0,-26-6 28 0 0,0 0-1 0 0,0 0 1 0 0,0 1 0 0 0,-1 0 0 0 0,1 1 0 0 0,-1 0 0 0 0,0 0 0 0 0,9 8 0 0 0,-15-10-22 0 0,5 3 25 0 0,-1 0 1 0 0,0 0 0 0 0,0 0 0 0 0,0 1 0 0 0,8 14 0 0 0,-7-5 76 0 0,0 0 0 0 0,-2 1 0 0 0,1 0 0 0 0,-2 1 1 0 0,4 30-1 0 0,-4-23-105 0 0,11 38 1 0 0,-14-61-24 0 0,-1-1-1 0 0,1 1 1 0 0,0-1 0 0 0,-1 1-1 0 0,1-1 1 0 0,0 1 0 0 0,0-1-1 0 0,0 0 1 0 0,0 0 0 0 0,0 1-1 0 0,1-1 1 0 0,-1 0 0 0 0,0 0-1 0 0,0 0 1 0 0,1 0 0 0 0,-1 0-1 0 0,1-1 1 0 0,-1 1-1 0 0,1 0 1 0 0,-1-1 0 0 0,2 2-1 0 0,15 0-1208 0 0,0-5-3846 0 0,-6 0-790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0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12751 0 0,'0'0'1158'0'0,"0"3"-920"0"0,-3 33 264 0 0,3 39 0 0 0,0-14 44 0 0,5 185 1346 0 0,1-49-826 0 0,-7-84-728 0 0,-6-1-1 0 0,-28 150 0 0 0,10-103-238 0 0,22-129-78 0 0,1 0 1 0 0,2 0 0 0 0,4 38 0 0 0,-3-66-84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0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11519 0 0,'0'0'6880'0'0,"3"1"-6017"0"0,2 1-663 0 0,-1-1-1 0 0,1 0 1 0 0,-1-1 0 0 0,1 1 0 0 0,0-1-1 0 0,0 0 1 0 0,-1 0 0 0 0,7-1 0 0 0,43-8 1070 0 0,-30 4-745 0 0,161-33 1887 0 0,87-15-1472 0 0,-262 51-1418 0 0,1 1 0 0 0,0 0 0 0 0,0 0 0 0 0,21 2-1 0 0,-30-1-770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0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6447 0 0,'2'-2'5803'0'0,"2"0"-5217"0"0,-1 0 1 0 0,1 0-1 0 0,0 0 0 0 0,0 0 1 0 0,0 0-1 0 0,0 1 0 0 0,0 0 0 0 0,1 0 1 0 0,-1 0-1 0 0,9-1 0 0 0,7 1 165 0 0,22 2-1 0 0,-15 0 265 0 0,-10-1-527 0 0,33 7 0 0 0,-33-4-348 0 0,33 2 0 0 0,-38-5-574 0 0,17 0 755 0 0,-10-7-8045 0 0,-11 2 1417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0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10135 0 0,'0'0'778'0'0,"-2"0"-384"0"0,0 0-249 0 0,0 0 0 0 0,0 1-1 0 0,-1-1 1 0 0,1 1 0 0 0,0-1-1 0 0,0 1 1 0 0,0 0-1 0 0,0 0 1 0 0,0 0 0 0 0,0 0-1 0 0,1 0 1 0 0,-1 1 0 0 0,0-1-1 0 0,0 0 1 0 0,1 1 0 0 0,-1-1-1 0 0,1 1 1 0 0,-1 0-1 0 0,1-1 1 0 0,0 1 0 0 0,0 0-1 0 0,0 0 1 0 0,0 0 0 0 0,0 0-1 0 0,-1 3 1 0 0,-2 7 77 0 0,0-1 0 0 0,1 1 0 0 0,-3 17 1 0 0,2 2 156 0 0,1 1 0 0 0,1-1 0 0 0,4 41 0 0 0,16 94 449 0 0,-8-86-548 0 0,31 614 1486 0 0,-40-665-1790 0 0,-3 152-272 0 0,-5-150-1433 0 0,0-12-2951 0 0,-1-3-1187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0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14479 0 0,'0'0'1314'0'0,"3"0"-1078"0"0,14 2-121 0 0,0 0-1 0 0,0-2 1 0 0,0 0 0 0 0,-1-1 0 0 0,23-3 0 0 0,-10 0 54 0 0,464-85 2975 0 0,-46 6-19 0 0,-421 79-3048 0 0,-2 1 25 0 0,1 0-1 0 0,-1 2 1 0 0,39 2-1 0 0,-56-1-133 0 0,-5 0-17 0 0,0 1 0 0 0,1-1 0 0 0,-1 0 0 0 0,0 0 0 0 0,1 1 0 0 0,-1-1 0 0 0,0 1 0 0 0,0 0 0 0 0,0 0 0 0 0,0 0 0 0 0,0 0 0 0 0,0 0 0 0 0,0 0 0 0 0,0 0 0 0 0,0 1 0 0 0,2 1 0 0 0,0 1-389 0 0,-2-2-241 0 0,0-1 1 0 0,-1 1-1 0 0,1 0 0 0 0,-1 0 0 0 0,1-1 0 0 0,1 5 1 0 0,2 4-5868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3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62 17735 0 0,'-12'7'516'0'0,"1"0"0"0"0,-1 0 0 0 0,1 1 0 0 0,1 0 0 0 0,0 1 0 0 0,-18 19 0 0 0,12 1 920 0 0,24-20-732 0 0,-6-7-633 0 0,0-1 1 0 0,1 1-1 0 0,0 0 0 0 0,-1-1 1 0 0,1 1-1 0 0,0-1 0 0 0,0 0 1 0 0,0 0-1 0 0,0 0 0 0 0,0 0 1 0 0,4 0-1 0 0,36 3 257 0 0,25-6-123 0 0,-1-3 1 0 0,70-16-1 0 0,70-20-115 0 0,-120 22-80 0 0,75-22 54 0 0,-94 21-66 0 0,119-17 0 0 0,-182 36 13 0 0,75-5-1197 0 0,-71 6 638 0 0,0 0 1 0 0,0 1 0 0 0,0 0-1 0 0,0 1 1 0 0,0-1 0 0 0,14 6 0 0 0,-22-6 307 0 0,1-1 1 0 0,0 1-1 0 0,0 0 1 0 0,-1 0-1 0 0,1 0 1 0 0,0 0 0 0 0,-1 0-1 0 0,1 0 1 0 0,-1 1-1 0 0,1-1 1 0 0,-1 0 0 0 0,0 1-1 0 0,0-1 1 0 0,1 1-1 0 0,-1-1 1 0 0,0 1 0 0 0,0 0-1 0 0,-1 0 1 0 0,1-1-1 0 0,0 1 1 0 0,0 0 0 0 0,-1 0-1 0 0,1 0 1 0 0,-1 2-1 0 0,2 6-1472 0 0</inkml:trace>
  <inkml:trace contextRef="#ctx0" brushRef="#br0" timeOffset="1">1200 216 12695 0 0,'-13'7'1354'0'0,"10"-5"-820"0"0,0 0 0 0 0,1 1 0 0 0,-1-1 1 0 0,0 0-1 0 0,1 1 0 0 0,-1-1 0 0 0,1 1 1 0 0,0 0-1 0 0,-1 0 0 0 0,1 0 0 0 0,1 0 1 0 0,-3 4-1 0 0,3-6 175 0 0,2 1-49 0 0,2 0-559 0 0,-1 0 0 0 0,1 0-1 0 0,0 0 1 0 0,-1 0 0 0 0,1 0-1 0 0,0 0 1 0 0,0-1 0 0 0,0 1 0 0 0,0-1-1 0 0,1 0 1 0 0,-1 0 0 0 0,0 0-1 0 0,0 0 1 0 0,1-1 0 0 0,-1 1-1 0 0,0-1 1 0 0,1 0 0 0 0,3 0 0 0 0,11-1 74 0 0,0 0 0 0 0,18-4 1 0 0,-32 5-128 0 0,28-5 101 0 0,56-16 0 0 0,-77 17-161 0 0,0 0-1 0 0,-1 0 0 0 0,1-1 1 0 0,-1 0-1 0 0,0-1 0 0 0,0 0 1 0 0,-1-1-1 0 0,15-13 0 0 0,-22 19-19 0 0,-1-1 0 0 0,1 0 0 0 0,-1 0 0 0 0,1 0 0 0 0,-1 0 0 0 0,0-1 0 0 0,0 1 0 0 0,0 0 0 0 0,0 0 0 0 0,0-1 0 0 0,0 1 0 0 0,0-3 0 0 0,-1 5 16 0 0,0-1-1 0 0,0 1 0 0 0,0 0 1 0 0,0-1-1 0 0,0 1 1 0 0,0 0-1 0 0,-1-1 1 0 0,1 1-1 0 0,0 0 1 0 0,0-1-1 0 0,0 1 0 0 0,0 0 1 0 0,-1 0-1 0 0,1-1 1 0 0,0 1-1 0 0,0 0 1 0 0,-1 0-1 0 0,1-1 1 0 0,0 1-1 0 0,0 0 0 0 0,-1 0 1 0 0,1 0-1 0 0,0-1 1 0 0,-1 1-1 0 0,1 0 1 0 0,0 0-1 0 0,-1 0 1 0 0,1 0-1 0 0,-1 0 0 0 0,-8-3-161 0 0,0 3 65 0 0,1-1-1 0 0,0 1 0 0 0,0 1 0 0 0,0 0 0 0 0,0 0 0 0 0,-10 3 0 0 0,-49 16-249 0 0,45-12 286 0 0,-40 14-8 0 0,1 2-1 0 0,1 4 0 0 0,1 2 1 0 0,-71 48-1 0 0,114-67 97 0 0,1 0-1 0 0,1 1 1 0 0,0 0 0 0 0,0 1-1 0 0,-16 22 1 0 0,29-34-17 0 0,-1 1 0 0 0,1 0 0 0 0,0 0-1 0 0,0 0 1 0 0,0-1 0 0 0,0 1 0 0 0,0 0 0 0 0,1 0-1 0 0,-1 1 1 0 0,0-1 0 0 0,1 0 0 0 0,0 0 0 0 0,-1 0-1 0 0,1 0 1 0 0,0 0 0 0 0,0 0 0 0 0,0 1 0 0 0,0-1 0 0 0,1 0-1 0 0,0 4 1 0 0,0-4-78 0 0,0 1-1 0 0,1-1 1 0 0,-1 0-1 0 0,0 0 1 0 0,1 0 0 0 0,0 0-1 0 0,-1 0 1 0 0,1 0-1 0 0,0 0 1 0 0,0 0-1 0 0,0-1 1 0 0,0 1 0 0 0,1-1-1 0 0,-1 1 1 0 0,0-1-1 0 0,5 2 1 0 0,18 6-775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0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473 137 8751 0 0,'0'0'674'0'0,"-2"-2"-230"0"0,-3-4 662 0 0,0-1 1 0 0,0 0-1 0 0,0 0 0 0 0,1-1 1 0 0,0 1-1 0 0,-5-14 1 0 0,4 8 34 0 0,-12-21-1 0 0,16 32-1107 0 0,-1 1 1 0 0,1-1-1 0 0,0 0 0 0 0,-1 1 1 0 0,1-1-1 0 0,-1 1 0 0 0,0-1 0 0 0,1 1 1 0 0,-1 0-1 0 0,0-1 0 0 0,0 1 1 0 0,0 0-1 0 0,0 0 0 0 0,0 1 0 0 0,0-1 1 0 0,0 0-1 0 0,-2 0 0 0 0,0 0 4 0 0,0 1-1 0 0,0 0 0 0 0,0 0 0 0 0,0 0 0 0 0,0 0 0 0 0,0 1 1 0 0,0 0-1 0 0,-7 1 0 0 0,-1 3-4 0 0,-1 0 0 0 0,1 1 0 0 0,0 0-1 0 0,-17 12 1 0 0,28-17-31 0 0,-134 96 109 0 0,121-84-108 0 0,0-1 0 0 0,1 2 0 0 0,0 0 0 0 0,1 0-1 0 0,1 1 1 0 0,-18 30 0 0 0,27-40 2 0 0,-1 0-1 0 0,1 0 0 0 0,0-1 0 0 0,1 1 1 0 0,-1 0-1 0 0,1 1 0 0 0,0-1 1 0 0,0 0-1 0 0,1 0 0 0 0,0 0 1 0 0,0 7-1 0 0,0-10-2 0 0,0 0-1 0 0,1 0 1 0 0,-1 0 0 0 0,1-1 0 0 0,0 1-1 0 0,-1 0 1 0 0,1 0 0 0 0,0 0 0 0 0,0-1-1 0 0,0 1 1 0 0,0-1 0 0 0,1 1 0 0 0,-1-1-1 0 0,0 1 1 0 0,1-1 0 0 0,-1 1-1 0 0,1-1 1 0 0,-1 0 0 0 0,1 0 0 0 0,-1 0-1 0 0,1 0 1 0 0,0 0 0 0 0,0 0 0 0 0,-1 0-1 0 0,1-1 1 0 0,0 1 0 0 0,0-1 0 0 0,0 1-1 0 0,0-1 1 0 0,0 0 0 0 0,0 0-1 0 0,3 0 1 0 0,9 1 10 0 0,1-2-1 0 0,-1 0 0 0 0,1 0 1 0 0,0-1-1 0 0,-1-1 0 0 0,0-1 1 0 0,26-9-1 0 0,-11 1 0 0 0,-1-1-1 0 0,45-28 1 0 0,-60 33-70 0 0,0-1 0 0 0,0-1 0 0 0,-1 0 0 0 0,0-1-1 0 0,0 0 1 0 0,-2 0 0 0 0,15-20 0 0 0,-22 28 51 0 0,-2 2 10 0 0,-1 0 0 0 0,1 0 0 0 0,0 0 0 0 0,-1 0 0 0 0,1 0 0 0 0,-1 0 0 0 0,1 0-1 0 0,-1 0 1 0 0,1 0 0 0 0,-1 0 0 0 0,0 0 0 0 0,1-1 0 0 0,-1 1 0 0 0,0 0 0 0 0,0 0 0 0 0,0-1 0 0 0,0 1 23 0 0,0 1 0 0 0,0 0 0 0 0,0-1 0 0 0,1 1 0 0 0,-1 0 0 0 0,0-1 1 0 0,0 1-1 0 0,0 0 0 0 0,0-1 0 0 0,0 1 0 0 0,0 0 0 0 0,0-1 1 0 0,0 1-1 0 0,0 0 0 0 0,0-1 0 0 0,-1 1 0 0 0,1 0 0 0 0,0-1 0 0 0,0 1 1 0 0,0 0-1 0 0,0-1 0 0 0,0 1 0 0 0,0 0 0 0 0,-1 0 0 0 0,1-1 1 0 0,0 1-1 0 0,0 0 0 0 0,-1 0 0 0 0,1-1 0 0 0,-10 3 399 0 0,8-1-380 0 0,0 0 1 0 0,0 0-1 0 0,0 1 1 0 0,1-1-1 0 0,-1 1 1 0 0,0-1-1 0 0,1 1 1 0 0,-4 3-1 0 0,3-3 1 0 0,-2 16 161 0 0,4-11-183 0 0,0 0-1 0 0,0 0 1 0 0,0 0-1 0 0,1 0 0 0 0,0-1 1 0 0,0 1-1 0 0,1 0 1 0 0,-1-1-1 0 0,6 11 0 0 0,0 1-1092 0 0,2-1-1 0 0,11 20 0 0 0,-12-25-6048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0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67 685 14743 0 0,'0'0'1739'0'0,"-2"0"-598"0"0,-1 1-826 0 0,0 1-1 0 0,0-1 0 0 0,0 1 1 0 0,0 0-1 0 0,0-1 1 0 0,1 1-1 0 0,-1 1 0 0 0,0-1 1 0 0,1 0-1 0 0,0 1 1 0 0,-1-1-1 0 0,1 1 0 0 0,0 0 1 0 0,1-1-1 0 0,-1 1 1 0 0,0 0-1 0 0,1 0 0 0 0,-3 7 1 0 0,1-1-159 0 0,-1 0 0 0 0,1 0 0 0 0,1 0 0 0 0,0 1-1 0 0,-2 16 1 0 0,4-16-87 0 0,0 1-1 0 0,1-1 0 0 0,0 1 1 0 0,0-1-1 0 0,1 0 0 0 0,1 1 1 0 0,0-1-1 0 0,0 0 0 0 0,7 13 0 0 0,0-4-864 0 0,0-1 0 0 0,2 0-1 0 0,22 27 1 0 0,-27-37-756 0 0</inkml:trace>
  <inkml:trace contextRef="#ctx0" brushRef="#br0" timeOffset="1">275 85 11575 0 0,'0'-24'512'0'0,"2"14"104"0"0,0-2-488 0 0,0 3-128 0 0,0-1 0 0 0,2 0-3408 0 0,2 0-704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0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17447 0 0,'0'0'1580'0'0,"-1"2"-1296"0"0,-17 45 548 0 0,-20 79-1 0 0,-1 55 354 0 0,-17 145-203 0 0,29 4-639 0 0,42-69-168 0 0,-6-161-139 0 0,-8-89-115 0 0,0 0 0 0 0,-1 0 0 0 0,0 1 0 0 0,-1-1 0 0 0,0 0 0 0 0,-1 1 0 0 0,-6 19 0 0 0,8-29-332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10135 0 0,'-1'1'778'0'0,"-3"5"-401"0"0,-1 0 1 0 0,2-1-1 0 0,-1 2 1 0 0,1-1-1 0 0,0 0 1 0 0,0 1-1 0 0,0-1 1 0 0,1 1-1 0 0,-2 12 1 0 0,3-16-179 0 0,1 0 1 0 0,0 0-1 0 0,-1 0 1 0 0,1 0 0 0 0,1 0-1 0 0,-1 0 1 0 0,0 0 0 0 0,1 0-1 0 0,-1 0 1 0 0,1 0-1 0 0,0 0 1 0 0,0 0 0 0 0,0 0-1 0 0,1 0 1 0 0,-1 0 0 0 0,1-1-1 0 0,-1 1 1 0 0,1 0-1 0 0,0-1 1 0 0,0 0 0 0 0,0 1-1 0 0,0-1 1 0 0,1 0 0 0 0,-1 0-1 0 0,3 2 1 0 0,2 0-82 0 0,1 0 0 0 0,0 0 0 0 0,0-1 0 0 0,0 0 0 0 0,0 0 0 0 0,1-1 0 0 0,-1 0 0 0 0,1 0 0 0 0,-1-1 0 0 0,1 0 0 0 0,13-1 0 0 0,10-1 223 0 0,55-9 1 0 0,-75 8-248 0 0,106-20 327 0 0,-98 17-446 0 0,0-1 0 0 0,0-1-1 0 0,32-16 1 0 0,-47 20-50 0 0,0 0 0 0 0,-1-1 0 0 0,1 1-1 0 0,7-8 1 0 0,-12 10 56 0 0,1 0 0 0 0,-1 0 0 0 0,0 0-1 0 0,1 0 1 0 0,-1 0 0 0 0,0 0 0 0 0,1 0 0 0 0,-1 0-1 0 0,0 0 1 0 0,0 0 0 0 0,0 0 0 0 0,0 0 0 0 0,0 0-1 0 0,0 0 1 0 0,0 0 0 0 0,0 0 0 0 0,0 0 0 0 0,-1 0 0 0 0,1 0-1 0 0,0 0 1 0 0,0 0 0 0 0,-1-1 0 0 0,-9-18-92 0 0,8 18 95 0 0,0-1-1 0 0,0 1 0 0 0,0 0 1 0 0,0 0-1 0 0,0 1 1 0 0,0-1-1 0 0,0 0 0 0 0,-1 1 1 0 0,1-1-1 0 0,-1 1 0 0 0,1 0 1 0 0,-1 0-1 0 0,0 0 1 0 0,1 0-1 0 0,-1 0 0 0 0,0 0 1 0 0,1 1-1 0 0,-1-1 1 0 0,0 1-1 0 0,0 0 0 0 0,0 0 1 0 0,-5 1-1 0 0,-2 0-6 0 0,0 0 0 0 0,0 1-1 0 0,0 0 1 0 0,-18 7 0 0 0,2 2-19 0 0,0 0 1 0 0,1 2 0 0 0,-39 26 0 0 0,48-28 49 0 0,1 1-1 0 0,0 1 1 0 0,1 0 0 0 0,0 1-1 0 0,1 0 1 0 0,-14 21 0 0 0,22-26 40 0 0,0 0 0 0 0,0 0 1 0 0,0 1-1 0 0,1 0 0 0 0,1 0 1 0 0,0 0-1 0 0,0 0 0 0 0,1 0 1 0 0,0 1-1 0 0,1-1 0 0 0,-1 17 1 0 0,2-22-91 0 0,0 0 1 0 0,1 0 0 0 0,-1 0-1 0 0,1 0 1 0 0,0 0 0 0 0,0 0-1 0 0,1 0 1 0 0,-1-1 0 0 0,1 1-1 0 0,0 0 1 0 0,0-1 0 0 0,1 1-1 0 0,-1-1 1 0 0,1 0 0 0 0,0 0-1 0 0,0 0 1 0 0,0 0 0 0 0,1 0-1 0 0,-1-1 1 0 0,1 0 0 0 0,0 1-1 0 0,0-1 1 0 0,0-1 0 0 0,1 1-1 0 0,-1-1 1 0 0,6 3 0 0 0,11 2-4895 0 0,4-2-1671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1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1 372 15199 0 0,'0'0'1771'0'0,"2"1"-972"0"0,2 1-580 0 0,0 0 0 0 0,1-1 0 0 0,-1 1-1 0 0,1-1 1 0 0,0 0 0 0 0,-1 0 0 0 0,1 0 0 0 0,0-1 0 0 0,-1 0 0 0 0,1 0 0 0 0,0 0 0 0 0,0 0 0 0 0,0-1 0 0 0,-1 0 0 0 0,1 0 0 0 0,0 0 0 0 0,-1 0 0 0 0,1-1 0 0 0,-1 0 0 0 0,6-3 0 0 0,-7 4-122 0 0,1-1 0 0 0,-1 0-1 0 0,0 0 1 0 0,0 0 0 0 0,1-1 0 0 0,-2 1-1 0 0,1-1 1 0 0,0 0 0 0 0,0 0 0 0 0,-1 0-1 0 0,0 0 1 0 0,4-5 0 0 0,-5 5-80 0 0,0 1 0 0 0,0-1 0 0 0,0 0 0 0 0,0 1 0 0 0,-1-1 0 0 0,1 0 0 0 0,-1 0 0 0 0,0 0 0 0 0,0 1 0 0 0,0-1-1 0 0,0 0 1 0 0,0 0 0 0 0,-1 1 0 0 0,1-1 0 0 0,-1 0 0 0 0,0 0 0 0 0,0 1 0 0 0,-1-5 0 0 0,-6-8-200 0 0,0 1 0 0 0,-1-1 0 0 0,0 1 1 0 0,-14-15-1 0 0,-20-30-67 0 0,39 53 248 0 0,0-1 0 0 0,1 0 0 0 0,0-1 0 0 0,0 1 0 0 0,0-1 0 0 0,1 1 0 0 0,-1-9 0 0 0,3 14-2 0 0,-1 1 0 0 0,1-1 0 0 0,0 0 0 0 0,0 0 0 0 0,0 0-1 0 0,0 0 1 0 0,0 0 0 0 0,1 1 0 0 0,-1-1 0 0 0,1 0 0 0 0,-1 0 0 0 0,1 0 0 0 0,-1 1 0 0 0,1-1-1 0 0,0 0 1 0 0,0 1 0 0 0,2-4 0 0 0,-1 3-9 0 0,0 0 0 0 0,0 0 0 0 0,0 0 0 0 0,1 0 0 0 0,-1 1 0 0 0,1-1 0 0 0,-1 1-1 0 0,1 0 1 0 0,-1-1 0 0 0,6 0 0 0 0,4-1-17 0 0,0 0 0 0 0,1 1 0 0 0,0 1 1 0 0,15 0-1 0 0,-22 0 45 0 0,60 2-45 0 0,99 14 1 0 0,-115-9 24 0 0,-32-4 31 0 0,0 1 1 0 0,17 5-1 0 0,-29-7 22 0 0,0 1 1 0 0,0 1-1 0 0,0-1 0 0 0,0 1 1 0 0,-1 0-1 0 0,1 0 1 0 0,-1 1-1 0 0,0-1 0 0 0,7 7 1 0 0,-11-8-9 0 0,1 0 0 0 0,-1 0 1 0 0,1 1-1 0 0,-1-1 0 0 0,0 0 1 0 0,1 1-1 0 0,-1-1 0 0 0,-1 1 1 0 0,1-1-1 0 0,0 1 0 0 0,0-1 1 0 0,-1 1-1 0 0,0 0 0 0 0,1-1 1 0 0,-1 1-1 0 0,0 0 0 0 0,0-1 1 0 0,-1 1-1 0 0,1 0 0 0 0,0-1 1 0 0,-1 1-1 0 0,0 0 0 0 0,-1 4 1 0 0,-3 4 107 0 0,1 1 0 0 0,-2-1 1 0 0,-11 18-1 0 0,-8 11-59 0 0,-47 55 0 0 0,55-76-145 0 0,0 0 0 0 0,-2-2 0 0 0,0 0 1 0 0,-32 21-1 0 0,42-32-72 0 0,0-1-1 0 0,0-1 1 0 0,-1 1 0 0 0,-13 3 0 0 0,18-6-274 0 0,0-1 0 0 0,0 0 1 0 0,0 0-1 0 0,0 0 0 0 0,0-1 0 0 0,0 1 1 0 0,0-1-1 0 0,0-1 0 0 0,0 1 1 0 0,-10-3-1 0 0,3-2-4527 0 0,0-5-1289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1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4143 0 0,'0'0'319'0'0,"-2"1"-210"0"0,-2-1 252 0 0,1 1 0 0 0,0 0-1 0 0,-1 0 1 0 0,1 0-1 0 0,0 1 1 0 0,0-1-1 0 0,0 1 1 0 0,0 0 0 0 0,0 0-1 0 0,0 0 1 0 0,0 0-1 0 0,1 0 1 0 0,-3 3-1 0 0,0 0 385 0 0,1 0 0 0 0,0 1 0 0 0,1-1 0 0 0,-1 1 0 0 0,1 0 0 0 0,-4 9 0 0 0,3-3 448 0 0,0 0 0 0 0,-4 21-1 0 0,6-17-1122 0 0,-1 22 1 0 0,4 26 323 0 0,16 101 1 0 0,-1-24-323 0 0,-14-106 19 0 0,-2 0 0 0 0,-3 37 0 0 0,-1-47 77 0 0,0-1 1 0 0,-1 0-1 0 0,-1 0 0 0 0,-1 0 0 0 0,-2-1 0 0 0,-21 43 1 0 0,10-29 0 0 0,10-21-92 0 0,1 0 0 0 0,0 1-1 0 0,2 0 1 0 0,-10 31 0 0 0,17-45-65 0 0,-1 0 0 0 0,1 0 0 0 0,-1 0 0 0 0,1 0 0 0 0,0 0 0 0 0,0 0 0 0 0,1 0 0 0 0,-1 0 0 0 0,2 6 0 0 0,-2-8-88 0 0,1 1-1 0 0,0-1 0 0 0,-1 1 1 0 0,1-1-1 0 0,0 0 1 0 0,0 1-1 0 0,0-1 1 0 0,0 0-1 0 0,0 1 1 0 0,0-1-1 0 0,0 0 1 0 0,0 0-1 0 0,0 0 0 0 0,0 0 1 0 0,1 0-1 0 0,-1 0 1 0 0,0 0-1 0 0,1-1 1 0 0,1 2-1 0 0,14 2-1611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1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12895 0 0,'0'0'4388'0'0,"0"3"-3974"0"0,-4 66 384 0 0,-12 76 0 0 0,1-25-292 0 0,3 36-170 0 0,7 0 0 0 0,24 235 0 0 0,-10-303-324 0 0,2 2-266 0 0,-2 110 0 0 0,-11-183 290 0 0,1 0-1 0 0,-2-1 1 0 0,0 1-1 0 0,-1 0 1 0 0,-1-1-1 0 0,-11 28 1 0 0,-54 86 779 0 0,47-90-631 0 0,14-19-2093 0 0,21-31 946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1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101 158 7367 0 0,'-20'-6'255'0'0,"13"4"-195"0"0,1 0 1 0 0,-1 0 0 0 0,0 0-1 0 0,1 1 1 0 0,-1 0-1 0 0,0 1 1 0 0,0-1 0 0 0,-19 5 11009 0 0,26-3-10646 0 0,7 3 2003 0 0,20-1-2801 0 0,7-3 651 0 0,-1-1 1 0 0,0-2-1 0 0,45-10 1 0 0,-28 5-3 0 0,169-35 716 0 0,-46 8-361 0 0,-134 28-497 0 0,258-35 216 0 0,-289 42-800 0 0,-7 2-890 0 0,-10 4-1538 0 0,5-4 2558 0 0,-17 9-7078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1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231 193 4143 0 0,'0'0'20391'0'0,"2"0"-20143"0"0,13-1-74 0 0,-1 0 1 0 0,0-1-1 0 0,0 0 1 0 0,-1-2-1 0 0,1 1 1 0 0,19-9-1 0 0,-17 5-297 0 0,1-1 0 0 0,-2 0 0 0 0,1-1 0 0 0,25-20 0 0 0,-37 25 16 0 0,0 1 0 0 0,0 0-1 0 0,-1-1 1 0 0,1 0-1 0 0,-1 1 1 0 0,0-1 0 0 0,0-1-1 0 0,-1 1 1 0 0,1 0-1 0 0,-1-1 1 0 0,0 1 0 0 0,0-1-1 0 0,-1 0 1 0 0,1 1-1 0 0,-1-1 1 0 0,0 0 0 0 0,1-9-1 0 0,-3 13 80 0 0,1-1 0 0 0,-1 1 0 0 0,1 0-1 0 0,-1 0 1 0 0,0 0 0 0 0,1 0 0 0 0,-1 0 0 0 0,0 1-1 0 0,0-1 1 0 0,0 0 0 0 0,0 0 0 0 0,1 0 0 0 0,-1 1-1 0 0,0-1 1 0 0,-1 0 0 0 0,1 1 0 0 0,0-1 0 0 0,0 1 0 0 0,0 0-1 0 0,-2-1 1 0 0,-2-1 18 0 0,0 1 1 0 0,0 0-1 0 0,1 1 0 0 0,-1-1 0 0 0,0 1 0 0 0,0 0 1 0 0,0 0-1 0 0,0 1 0 0 0,1-1 0 0 0,-1 1 0 0 0,-5 2 0 0 0,-10 2 17 0 0,-24 12-1 0 0,29-11-13 0 0,-12 6 7 0 0,0 2 0 0 0,-33 23 0 0 0,35-22 0 0 0,5-1 14 0 0,1 0 0 0 0,0 0 0 0 0,0 2 0 0 0,-24 27 0 0 0,33-32-7 0 0,1 0 0 0 0,1 1 0 0 0,0-1 0 0 0,0 1 0 0 0,2 1 0 0 0,-1 0 0 0 0,1 0 0 0 0,1 0 0 0 0,-4 14 0 0 0,8-23-16 0 0,0 1-1 0 0,1-1 0 0 0,-1 1 1 0 0,1-1-1 0 0,0 0 1 0 0,0 1-1 0 0,0-1 1 0 0,0 1-1 0 0,1-1 0 0 0,0 0 1 0 0,0 1-1 0 0,0-1 1 0 0,1 0-1 0 0,-1 0 0 0 0,1 0 1 0 0,0 0-1 0 0,3 4 1 0 0,-2-3-97 0 0,0-1 0 0 0,1 0 0 0 0,-1 0 0 0 0,1 0 0 0 0,0-1 0 0 0,0 0 0 0 0,0 1 0 0 0,1-1 0 0 0,-1-1 0 0 0,1 1 0 0 0,0-1 0 0 0,0 1 0 0 0,10 2 0 0 0,12 1-1851 0 0,2-2-5066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1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408 117 5527 0 0,'7'-15'150'0'0,"1"0"0"0"0,-2 0 0 0 0,6-18 0 0 0,-9 22 148 0 0,-1 8 1599 0 0,-1-1 1 0 0,0 1 0 0 0,0-1 0 0 0,0 0-1 0 0,0-5 5146 0 0,-11 9-6777 0 0,7 0-206 0 0,0-1-1 0 0,0 1 0 0 0,0 1 1 0 0,0-1-1 0 0,0 0 1 0 0,0 1-1 0 0,0-1 0 0 0,0 1 1 0 0,0 0-1 0 0,0 0 1 0 0,-2 2-1 0 0,-7 3-126 0 0,0 2 0 0 0,0 0 0 0 0,1 0 0 0 0,0 1-1 0 0,0 0 1 0 0,1 1 0 0 0,0 0 0 0 0,1 1 0 0 0,0 0 0 0 0,1 0-1 0 0,0 1 1 0 0,1 0 0 0 0,0 1 0 0 0,-9 24 0 0 0,11-24 3 0 0,1 0-1 0 0,0 0 1 0 0,1 1 0 0 0,1-1 0 0 0,0 1 0 0 0,1-1-1 0 0,0 1 1 0 0,1 0 0 0 0,0-1 0 0 0,1 1 0 0 0,1-1-1 0 0,0 1 1 0 0,1-1 0 0 0,1 1 0 0 0,6 17 0 0 0,-5-21 62 0 0,0-1 0 0 0,0 1 0 0 0,1-2 0 0 0,0 1 0 0 0,0 0 0 0 0,1-1 0 0 0,14 12 0 0 0,3 1 10 0 0,34 22 0 0 0,-53-41-6 0 0,12 10 56 0 0,-1-1 60 0 0,25 20 0 0 0,-38-27-68 0 0,1-1 0 0 0,-1 1 1 0 0,1-1-1 0 0,-1 1 0 0 0,0 0 1 0 0,-1 0-1 0 0,1 1 0 0 0,-1-1 0 0 0,0 0 1 0 0,0 1-1 0 0,2 7 0 0 0,-3-10-7 0 0,-1-1-1 0 0,0 1 1 0 0,0 0-1 0 0,0-1 1 0 0,0 1-1 0 0,-1-1 1 0 0,1 1-1 0 0,0-1 1 0 0,-1 1-1 0 0,1-1 1 0 0,-1 1-1 0 0,1-1 1 0 0,-1 1-1 0 0,0-1 1 0 0,1 1-1 0 0,-1-1 1 0 0,0 0-1 0 0,0 0 1 0 0,0 1-1 0 0,0-1 1 0 0,0 0-1 0 0,-1 0 1 0 0,1 0-1 0 0,0 0 1 0 0,0 0-1 0 0,-1 0 1 0 0,1-1-1 0 0,0 1 1 0 0,-1 0-1 0 0,-2 0 1 0 0,-5 3 290 0 0,-1 0 0 0 0,0-1 1 0 0,-15 3-1 0 0,23-5-293 0 0,-62 13 317 0 0,-2-3 0 0 0,-82 5 0 0 0,134-16-562 0 0,0 0 1 0 0,-28-5 0 0 0,36 4-41 0 0,0 0 0 0 0,0-1 1 0 0,1 0-1 0 0,-1 0 0 0 0,0 0 1 0 0,1-1-1 0 0,-1 0 0 0 0,1 0 0 0 0,-7-5 1 0 0,-3-7-1595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3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296 367 12439 0 0,'0'2'6160'0'0,"-3"2"-5923"0"0,-1 1 0 0 0,1 0 0 0 0,0-1 0 0 0,-1 0 0 0 0,0 0 0 0 0,0 0 0 0 0,-1 0 0 0 0,1-1 0 0 0,-1 1 0 0 0,1-1 0 0 0,-1 0 0 0 0,0-1 0 0 0,0 1 0 0 0,0-1 0 0 0,-1 0 0 0 0,1 0 0 0 0,0-1 0 0 0,-11 2 0 0 0,5-1-91 0 0,0 0 0 0 0,0-1-1 0 0,-1-1 1 0 0,1 0 0 0 0,0 0 0 0 0,0-1-1 0 0,-1-1 1 0 0,-19-5 0 0 0,27 6-146 0 0,-1 0-1 0 0,1-1 1 0 0,0 0 0 0 0,-1 0 0 0 0,1 0 0 0 0,0-1 0 0 0,0 1-1 0 0,1-1 1 0 0,-1 0 0 0 0,0 0 0 0 0,1 0 0 0 0,0-1 0 0 0,0 1-1 0 0,0-1 1 0 0,0 0 0 0 0,0 0 0 0 0,1 0 0 0 0,-1 0 0 0 0,1 0-1 0 0,0 0 1 0 0,1-1 0 0 0,-1 1 0 0 0,1-1 0 0 0,0 1 0 0 0,0-1-1 0 0,0 0 1 0 0,1 1 0 0 0,-1-1 0 0 0,1 0 0 0 0,0 1 0 0 0,1-1-1 0 0,-1 0 1 0 0,1 1 0 0 0,0-1 0 0 0,0 1 0 0 0,0-1 0 0 0,1 1-1 0 0,3-9 1 0 0,2 0-60 0 0,1 0-1 0 0,0 0 1 0 0,1 1 0 0 0,0 0-1 0 0,1 1 1 0 0,0 0-1 0 0,1 1 1 0 0,0 0-1 0 0,18-13 1 0 0,3 2-337 0 0,0 1-1 0 0,53-24 1 0 0,-56 31 4 0 0,0 1-1 0 0,49-13 1 0 0,-66 22 400 0 0,0 1-1 0 0,0 0 1 0 0,0 1-1 0 0,1 0 1 0 0,-1 1-1 0 0,0 0 1 0 0,1 1-1 0 0,-1 0 1 0 0,20 5-1 0 0,-29-5 34 0 0,1 0 0 0 0,0 1 0 0 0,-1-1 0 0 0,1 1 0 0 0,-1 0 0 0 0,1-1 0 0 0,-1 2 0 0 0,0-1 0 0 0,0 0 0 0 0,0 1 0 0 0,0-1 0 0 0,0 1 0 0 0,0 0 0 0 0,-1 0 0 0 0,1 0 0 0 0,3 6 0 0 0,-4-4 27 0 0,0 0 0 0 0,0 0 0 0 0,0 1 0 0 0,-1-1 0 0 0,1 1-1 0 0,-1-1 1 0 0,-1 1 0 0 0,1-1 0 0 0,-1 1 0 0 0,0 9 0 0 0,-2-2 35 0 0,1 0-1 0 0,-2-1 1 0 0,0 1-1 0 0,0-1 1 0 0,-2 0-1 0 0,1 1 1 0 0,-1-2-1 0 0,-1 1 1 0 0,-10 16-1 0 0,9-19-83 0 0,-1 0-1 0 0,0 0 0 0 0,0-1 1 0 0,0 0-1 0 0,-1-1 1 0 0,0 0-1 0 0,0 0 0 0 0,-1-1 1 0 0,-10 5-1 0 0,-16 6-118 0 0,-47 16 1 0 0,48-20-4 0 0,-32 9-504 0 0,59-20 314 0 0,-1 0 0 0 0,0 0 0 0 0,0-1 0 0 0,0 0-1 0 0,-16-1 1 0 0,24 0 107 0 0,0-1-1 0 0,0 1 0 0 0,0 0 1 0 0,-1 0-1 0 0,1-1 1 0 0,0 1-1 0 0,0-1 1 0 0,0 1-1 0 0,0-1 1 0 0,0 1-1 0 0,1-1 0 0 0,-1 0 1 0 0,0 1-1 0 0,0-1 1 0 0,0 0-1 0 0,0 0 1 0 0,1 0-1 0 0,-1 1 0 0 0,0-1 1 0 0,1 0-1 0 0,-1 0 1 0 0,1 0-1 0 0,-1 0 1 0 0,1 0-1 0 0,-1 0 0 0 0,1 0 1 0 0,0 0-1 0 0,0-1 1 0 0,-1 1-1 0 0,1 0 1 0 0,0 0-1 0 0,0 0 0 0 0,0-2 1 0 0,1-10-5548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1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 11055 0 0,'0'0'66'0'0,"0"-1"-1"0"0,0 1 1 0 0,0-1 0 0 0,0 1-1 0 0,-1-1 1 0 0,1 1-1 0 0,0-1 1 0 0,0 1-1 0 0,-1-1 1 0 0,1 1-1 0 0,0 0 1 0 0,-1-1 0 0 0,1 1-1 0 0,-1 0 1 0 0,1-1-1 0 0,0 1 1 0 0,-1-1-1 0 0,-1 1 91 0 0,0 1 0 0 0,0-1-1 0 0,0 0 1 0 0,1 1 0 0 0,-1 0 0 0 0,0-1-1 0 0,0 1 1 0 0,1 0 0 0 0,-1 0-1 0 0,0-1 1 0 0,1 1 0 0 0,-1 1 0 0 0,1-1-1 0 0,-1 0 1 0 0,1 0 0 0 0,0 0-1 0 0,-1 1 1 0 0,1-1 0 0 0,0 1 0 0 0,0-1-1 0 0,0 1 1 0 0,0-1 0 0 0,0 1-1 0 0,0 0 1 0 0,1 0 0 0 0,-1-1 0 0 0,0 1-1 0 0,1 0 1 0 0,-1 3 0 0 0,-1 6 507 0 0,0 1 1 0 0,0 0-1 0 0,1 17 1 0 0,1-27-744 0 0,0 73 848 0 0,13 79 0 0 0,-7-95-423 0 0,39 253 856 0 0,-35-254-1007 0 0,5 116-1 0 0,-15-131-94 0 0,-2 0-1 0 0,-2 0 1 0 0,-13 58-1 0 0,8-47 173 0 0,7-40-392 0 0,0 0-1 0 0,-1 0 1 0 0,0 0-1 0 0,-1 0 1 0 0,-1 0-1 0 0,-9 20 0 0 0,13-32-1056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1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11975 0 0,'0'0'923'0'0,"-2"1"-602"0"0,-3 3-45 0 0,5-3-155 0 0,0-1-1 0 0,0 1 0 0 0,0-1 1 0 0,0 1-1 0 0,0-1 1 0 0,0 1-1 0 0,0-1 0 0 0,0 1 1 0 0,0-1-1 0 0,0 1 0 0 0,0-1 1 0 0,0 1-1 0 0,1-1 1 0 0,-1 0-1 0 0,0 1 0 0 0,0-1 1 0 0,1 1-1 0 0,-1-1 0 0 0,0 1 1 0 0,0-1-1 0 0,1 1 1 0 0,-1-1 133 0 0,2 3 43 0 0,0-1 1 0 0,0 0-1 0 0,0 0 0 0 0,1 0 1 0 0,-1 0-1 0 0,1 0 0 0 0,-1 0 0 0 0,1 0 1 0 0,-1-1-1 0 0,1 1 0 0 0,0-1 1 0 0,0 0-1 0 0,0 0 0 0 0,3 1 1 0 0,8 2 223 0 0,24 3 1 0 0,-28-6-177 0 0,31 4 356 0 0,0-3 0 0 0,44-2 1 0 0,-53-1-429 0 0,271-30 1500 0 0,-250 24-1505 0 0,33-5-28 0 0,1 5 0 0 0,88 3-1 0 0,-119 6-2676 0 0,-54-2 1130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5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31 1375 0 0,'0'0'431'0'0,"0"0"-326"0"0,-1 0-1 0 0,0-1 1 0 0,0 1-1 0 0,0 0 1 0 0,1-1 0 0 0,-1 1-1 0 0,0 0 1 0 0,0-1-1 0 0,1 1 1 0 0,-1-1-1 0 0,0 1 1 0 0,1-1 0 0 0,-2 0-1 0 0,-4-11 699 0 0,-10-1-1441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6:5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57 1839 0 0,'0'0'2184'0'0,"-13"-2"-864"0"0,-1-5-4440 0 0</inkml:trace>
  <inkml:trace contextRef="#ctx0" brushRef="#br0" timeOffset="1">1 0 3191 0 0,'0'0'312'0'0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7:3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1 919 0 0,'-1'1'5715'0'0,"-4"6"-4613"0"0,1-1 0 0 0,-11 10-1 0 0,9-10-893 0 0,0 0 0 0 0,1 0 0 0 0,-6 11 0 0 0,5-7-153 0 0,-2 2 73 0 0,1 0-1 0 0,0 1 1 0 0,1 0 0 0 0,1 0-1 0 0,0 1 1 0 0,-4 21-1 0 0,3 2-385 0 0,2 0 0 0 0,1 0-1 0 0,6 74 1 0 0,-1-91-3581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7:3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 12463 0 0,'-2'0'572'0'0,"-10"2"-446"0"0,0 1 0 0 0,0-1 1 0 0,0 2-1 0 0,1 0 0 0 0,0 0 0 0 0,-13 7 0 0 0,11-3-101 0 0,2 0 0 0 0,-1 1 0 0 0,1 0 0 0 0,0 0 0 0 0,1 1 0 0 0,0 1 0 0 0,1 0 0 0 0,0 0 0 0 0,1 1 0 0 0,0 0 0 0 0,1 0 0 0 0,0 1 0 0 0,-5 14 0 0 0,1 0-146 0 0,2 0 0 0 0,1 0 1 0 0,1 1-1 0 0,2 0 0 0 0,-4 45 0 0 0,8-64-91 0 0,1 0 0 0 0,0-1-1 0 0,1 1 1 0 0,0-1-1 0 0,0 1 1 0 0,0-1 0 0 0,2 1-1 0 0,-1-1 1 0 0,1 0 0 0 0,4 10-1 0 0,-6-16-387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7:3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12959 0 0,'0'0'576'0'0,"-14"6"112"0"0,1 2-552 0 0,-1 3-136 0 0,2 3 0 0 0,0 6 0 0 0,2 0 128 0 0,0 1 0 0 0,1-1 0 0 0,3 0 0 0 0,0-1-128 0 0,4 3 0 0 0,2-1 0 0 0,4 1 0 0 0,0-2-408 0 0,2 1-56 0 0,2 1-16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7:3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0,'0'0'4408'0'0,"1"3"-3381"0"0,5 9-883 0 0,-1 1 1 0 0,-1 0-1 0 0,0 0 1 0 0,4 24-1 0 0,2 60-1574 0 0,-7-59-1993 0 0,-1-16-1497 0 0</inkml:trace>
  <inkml:trace contextRef="#ctx0" brushRef="#br0" timeOffset="1">438 132 10855 0 0,'0'0'1751'0'0,"1"2"-1114"0"0,3 4-258 0 0,-1 1-1 0 0,0 0 0 0 0,-1-1 1 0 0,1 1-1 0 0,-1 0 0 0 0,-1 0 1 0 0,2 10-1 0 0,-1-6-132 0 0,0 0-1 0 0,1-1 1 0 0,5 14 0 0 0,-3-15-287 0 0,0 1 0 0 0,0-1 0 0 0,1-1 0 0 0,0 1 0 0 0,1-1 0 0 0,0 0 0 0 0,0 0 0 0 0,1-1 0 0 0,0 0 0 0 0,0 0 0 0 0,0-1 1 0 0,18 10-1 0 0,11 4-2201 0 0,-21-14-3070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7:37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9935 0 0,'0'0'898'0'0,"-2"1"-741"0"0,-9 6 298 0 0,0 1 0 0 0,0 0 0 0 0,1 1-1 0 0,0 0 1 0 0,0 0 0 0 0,-13 18 0 0 0,3-5-118 0 0,16-16-223 0 0,-1-1 1 0 0,1 0-1 0 0,0 1 0 0 0,0 0 0 0 0,1 0 0 0 0,-1 0 0 0 0,1 1 0 0 0,1-1 1 0 0,-1 1-1 0 0,1-1 0 0 0,0 1 0 0 0,-1 11 0 0 0,-7 38-26 0 0,-18 71-876 0 0,10-66-699 0 0,9-37-2828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7:3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7799 0 0,'-2'1'356'0'0,"-6"4"-189"0"0,0 0 1 0 0,0 1-1 0 0,0 0 0 0 0,1 0 0 0 0,0 0 0 0 0,0 1 0 0 0,1 0 0 0 0,0 1 0 0 0,-6 8 0 0 0,3 0 550 0 0,0 0 0 0 0,1 1 1 0 0,1 0-1 0 0,-9 34 0 0 0,8-13-166 0 0,-6 49 0 0 0,13-84-557 0 0,1 1 0 0 0,0-1 1 0 0,-1 1-1 0 0,1-1 0 0 0,1 1 0 0 0,-1-1 1 0 0,0 1-1 0 0,2 6 0 0 0,-1-9-138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3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6 919 0 0,'3'-6'19951'0'0,"-5"16"-19850"0"0,-1-1-1 0 0,1 0 1 0 0,-2 0 0 0 0,-7 15 0 0 0,-23 35-10 0 0,17-30 13 0 0,11-18-75 0 0,-207 333 684 0 0,-17-43-529 0 0,-51 64 189 0 0,280-364 26 0 0,2-1-382 0 0,0 0-1 0 0,0 0 0 0 0,0-1 1 0 0,0 1-1 0 0,0 0 1 0 0,-1-1-1 0 0,1 1 0 0 0,0-1 1 0 0,0 1-1 0 0,0-1 1 0 0,1-1-1 0 0,2-1 23 0 0,109-79-12 0 0,-51 35-251 0 0,18-13-182 0 0,-15 11-310 0 0,94-55-1 0 0,-130 91 652 0 0,-19 12 65 0 0,-9 2 11 0 0,0-1 0 0 0,1 1 0 0 0,-1 0-1 0 0,0-1 1 0 0,0 1 0 0 0,-1 0 0 0 0,1 0 0 0 0,0 0 0 0 0,0-1 0 0 0,0 1 0 0 0,0 0 0 0 0,-1 0-1 0 0,1 0 1 0 0,-1 1 0 0 0,1-1 0 0 0,0 0 0 0 0,-1 0 0 0 0,0 0 0 0 0,1 0 0 0 0,-1 0 0 0 0,0 1 0 0 0,0-1-1 0 0,1 0 1 0 0,-1 0 0 0 0,0 0 0 0 0,0 1 0 0 0,-1 1 0 0 0,1 5 107 0 0,0 0-1 0 0,-4 14 1 0 0,4-20-99 0 0,-43 149 627 0 0,9-42-300 0 0,29-92-503 0 0,3-11-33 0 0,0 0-1 0 0,1-1 1 0 0,-1 1 0 0 0,1 0 0 0 0,1 0 0 0 0,-1 0 0 0 0,1 10 0 0 0,1-12-1996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3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7 12263 0 0,'0'0'1112'0'0,"2"-1"-917"0"0,5-2-46 0 0,-5 2 1383 0 0,-1 0-1428 0 0,-1 1 0 0 0,1 0-1 0 0,0 0 1 0 0,-1 0 0 0 0,1 0 0 0 0,0 0-1 0 0,-1-1 1 0 0,1 1 0 0 0,0 0 0 0 0,-1 1-1 0 0,1-1 1 0 0,0 0 0 0 0,-1 0-1 0 0,1 0 1 0 0,0 0 0 0 0,-1 0 0 0 0,1 1-1 0 0,-1-1 1 0 0,1 0 0 0 0,0 0 0 0 0,-1 1-1 0 0,1-1 1 0 0,-1 1 0 0 0,1-1-1 0 0,-1 0 1 0 0,1 1 0 0 0,-1-1 0 0 0,1 1-1 0 0,-1-1 1 0 0,1 1 0 0 0,-1-1 0 0 0,0 1-1 0 0,1 0 1 0 0,-1-1 0 0 0,0 1-1 0 0,0-1 1 0 0,1 1 0 0 0,-1 1 0 0 0,1 1 53 0 0,1 0 1 0 0,-1 0-1 0 0,-1 0 1 0 0,1 0-1 0 0,0 0 1 0 0,0 6-1 0 0,-2-1 13 0 0,0 1-1 0 0,0-1 1 0 0,-1 0-1 0 0,0 1 1 0 0,0-1-1 0 0,-5 12 1 0 0,-26 48 562 0 0,26-56-595 0 0,-135 232 1366 0 0,-3 4-1018 0 0,121-202-336 0 0,-54 75-1 0 0,64-102-693 0 0,-1-1 0 0 0,-1-1 1 0 0,0-1-1 0 0,-1 0 0 0 0,-1-1 0 0 0,-27 18 0 0 0,22-19-1278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7:3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2303 0 0,'0'0'406'0'0,"0"2"860"0"0,4 13 1487 0 0,3 30 0 0 0,-3 52-1427 0 0,-4-84-1298 0 0,0-1 0 0 0,-1 1 0 0 0,-1-1 0 0 0,0 1 0 0 0,-1-1 0 0 0,0 1 0 0 0,-6 12 0 0 0,5-17-13 0 0,1 0 0 0 0,-2 0-1 0 0,1 0 1 0 0,-1-1 0 0 0,-1 0-1 0 0,1 0 1 0 0,-1 0 0 0 0,0-1-1 0 0,0 0 1 0 0,-1 0 0 0 0,-8 5-1 0 0,5-5-2 0 0,2 0 48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7:3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16 10135 0 0,'0'0'464'0'0,"0"-2"-9"0"0,-1-9-143 0 0,0 8 1543 0 0,0 10-1463 0 0,-1-1 0 0 0,0 0 0 0 0,0 0 0 0 0,0 0 0 0 0,-6 9 0 0 0,-1 3-334 0 0,-81 186-2138 0 0,86-198 1304 0 0,0 1 0 0 0,-1 0 1 0 0,-6 6-1 0 0,7-9 391 0 0,3-2-309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7:3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3 3679 0 0,'-2'0'167'0'0,"-3"1"-158"0"0,0-1 1 0 0,0 0-1 0 0,0 0 0 0 0,-10-2 1 0 0,9 1 464 0 0,0 1 1 0 0,0-1-1 0 0,0 1 0 0 0,-7 1 1 0 0,6 0 877 0 0,1 0 0 0 0,0 1 0 0 0,0 0-1 0 0,-7 3 1 0 0,-20 15 1397 0 0,16-7-3113 0 0,-24 26-1 0 0,-2 1 102 0 0,22-21-168 0 0,9-9-283 0 0,0 0-1 0 0,-17 11 1 0 0,26-19 34 0 0,1-1-101 0 0,-9 4-46 0 0</inkml:trace>
  <inkml:trace contextRef="#ctx0" brushRef="#br0" timeOffset="1">132 115 7367 0 0,'-22'-6'320'0'0,"12"4"80"0"0,-1-2-320 0 0,-5 2-80 0 0,2 0 0 0 0,0 0 0 0 0,3 2 1168 0 0,1 0 216 0 0,2 2 1984 0 0,4 12-3832 0 0</inkml:trace>
  <inkml:trace contextRef="#ctx0" brushRef="#br0" timeOffset="2">0 237 4607 0 0,'0'0'3976'0'0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7:3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24 2759 0 0,'1'-2'207'0'0,"2"-3"42"0"0,11-10 4907 0 0,-10 13-1920 0 0,-5 10-2696 0 0,-49 114 1484 0 0,49-120-1884 0 0,1 0-104 0 0,0 1-1 0 0,0-1 1 0 0,0 0 0 0 0,0 1-1 0 0,-1-1 1 0 0,1 0-1 0 0,-2 4 1 0 0,-1 7 5 0 0,3-2-188 0 0,0 1 1 0 0,2 13 0 0 0,0-7-1018 0 0,-2-5-3551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7:4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11111 0 0,'-2'0'507'0'0,"-7"4"-291"0"0,0 1 0 0 0,0 0 0 0 0,0 1-1 0 0,1-1 1 0 0,0 1 0 0 0,0 1 0 0 0,1 0 0 0 0,-10 10 0 0 0,7-6 113 0 0,1 1 0 0 0,1 0-1 0 0,-1 1 1 0 0,2-1 0 0 0,-8 17 0 0 0,11-18-321 0 0,0 0 1 0 0,1 0-1 0 0,0 1 0 0 0,1-1 1 0 0,0 1-1 0 0,0 0 0 0 0,1 17 1 0 0,1-21-108 0 0,0-1 1 0 0,1 1-1 0 0,0 0 1 0 0,0-1-1 0 0,1 0 0 0 0,0 1 1 0 0,0-1-1 0 0,1 0 1 0 0,-1 0-1 0 0,2 0 0 0 0,-1 0 1 0 0,7 10-1 0 0,2-5-1182 0 0,-2-4-3462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7:4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6911 0 0,'0'0'528'0'0,"-2"2"-341"0"0,-29 20 2070 0 0,-10 9 1531 0 0,14-9-3701 0 0,26-20-170 0 0,0 0-97 0 0,0-1 129 0 0,1 1 0 0 0,-1-1-1 0 0,1 0 1 0 0,0 0 0 0 0,-1 0-1 0 0,1 0 1 0 0,0 1 0 0 0,0-1-1 0 0,-1 0 1 0 0,1 0 0 0 0,0 1-1 0 0,0-1 1 0 0,1 0 0 0 0,-1 0-1 0 0,0 1 1 0 0,0-1 0 0 0,1 0-1 0 0,-1 0 1 0 0,0 0 0 0 0,1 1-1 0 0,-1-1 1 0 0,1 0 0 0 0,0 0-1 0 0,-1 0 1 0 0,1 0 0 0 0,0 0-1 0 0,-1 0 1 0 0,1 0 0 0 0,0 0-1 0 0,0 0 1 0 0,0-1 0 0 0,0 1-1 0 0,2 1 1 0 0,12 10-380 0 0</inkml:trace>
  <inkml:trace contextRef="#ctx0" brushRef="#br0" timeOffset="1">345 86 7831 0 0,'0'0'603'0'0,"-1"-1"-396"0"0,-2 1-25 0 0,0 0-1 0 0,0 0 1 0 0,0 0 0 0 0,0 1 0 0 0,0-1 0 0 0,1 1 0 0 0,-1-1-1 0 0,0 1 1 0 0,0 0 0 0 0,1 0 0 0 0,-1 1 0 0 0,0-1 0 0 0,1 0-1 0 0,0 1 1 0 0,-1-1 0 0 0,1 1 0 0 0,0 0 0 0 0,-1 0 0 0 0,-1 2-1 0 0,-6 7 209 0 0,0-1 0 0 0,-12 20 0 0 0,17-24-374 0 0,0 1-1 0 0,1 0 1 0 0,0 0-1 0 0,1 0 0 0 0,0 1 1 0 0,-4 11-1 0 0,4 1 33 0 0,4-18-67 0 0,-1 1-1 0 0,1-1 1 0 0,0 1-1 0 0,0-1 0 0 0,-1 0 1 0 0,2 0-1 0 0,-1 1 1 0 0,0-1-1 0 0,0 0 0 0 0,1 0 1 0 0,-1 0-1 0 0,1 0 1 0 0,-1 0-1 0 0,1-1 0 0 0,0 1 1 0 0,0 0-1 0 0,0-1 1 0 0,0 0-1 0 0,0 1 1 0 0,0-1-1 0 0,0 0 0 0 0,0 0 1 0 0,1 0-1 0 0,-1 0 1 0 0,0 0-1 0 0,1-1 0 0 0,-1 1 1 0 0,4 0-1 0 0,16-2-512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7:4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12351 0 0,'0'0'2474'0'0,"2"0"-1858"0"0,24 0-53 0 0,37 5 1 0 0,-52-3-1411 0 0,-1 0-1 0 0,0 0 0 0 0,17 8 1 0 0,-25-9-484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7:4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 13535 0 0,'0'0'1224'0'0,"-1"2"-993"0"0,0 1-225 0 0,0-1-1 0 0,1 1 1 0 0,-1-1-1 0 0,1 1 1 0 0,-1-1-1 0 0,1 1 1 0 0,0-1 0 0 0,0 1-1 0 0,0 0 1 0 0,0-1-1 0 0,0 1 1 0 0,1-1 0 0 0,-1 1-1 0 0,1-1 1 0 0,1 5-1 0 0,2-3-134 0 0,2 0-43 0 0,0-1-1 0 0,1 0 1 0 0,-1-1-1 0 0,1 1 1 0 0,-1-1 0 0 0,1 0-1 0 0,0-1 1 0 0,0 0 0 0 0,13 1-1 0 0,-7-1-571 0 0,0-1 0 0 0,0-1-1 0 0,0-1 1 0 0,20-3 0 0 0,-3-3-930 0 0</inkml:trace>
  <inkml:trace contextRef="#ctx0" brushRef="#br0" timeOffset="1">463 0 1839 0 0,'0'0'9819'0'0,"1"3"-8512"0"0,28 31 1515 0 0,-18-22-2384 0 0,0 0 1 0 0,15 26 0 0 0,-12-8-243 0 0,-13-18-471 0 0,-2-6-620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7:5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2303 0 0,'0'0'8231'0'0,"3"-2"-7651"0"0,11-10 75 0 0,15-17 6559 0 0,-29 28-7170 0 0,1 0-1 0 0,0 0 0 0 0,-1 0 1 0 0,1 0-1 0 0,0 1 1 0 0,0-1-1 0 0,0 0 0 0 0,-1 0 1 0 0,1 1-1 0 0,2-2 1 0 0,7-8 342 0 0,-9 8-210 0 0,2 1-69 0 0,21-12 90 0 0,-19 11-143 0 0,4-1-32 0 0,-7 3-14 0 0,-1 0-1 0 0,1 0 1 0 0,0-1-1 0 0,-1 1 1 0 0,1 0 0 0 0,-1 0-1 0 0,1 1 1 0 0,-1-1-1 0 0,1 0 1 0 0,-1 0-1 0 0,2 1 1 0 0,16 2 113 0 0,-6-3-105 0 0,3 3-16 0 0,-1-2 0 0 0,1-1 0 0 0,0-1 0 0 0,-1 0 0 0 0,1 1 0 0 0,34 2 0 0 0,-44-1 0 0 0,21 1 0 0 0,-15-4 0 0 0,-8 1 0 0 0,0 1 0 0 0,1-1 0 0 0,-1 1 0 0 0,0 0 0 0 0,1 0 0 0 0,6 1 0 0 0,6 0 0 0 0,11-1 0 0 0,-22-1 0 0 0,18-3 11 0 0,-17 0 11 0 0,-5 3-19 0 0,0-1 0 0 0,0 1 0 0 0,1 0 0 0 0,-1 0-1 0 0,0 0 1 0 0,1 1 0 0 0,-1-1 0 0 0,1 0 0 0 0,-1 1-1 0 0,5-1 1 0 0,9-1-3 0 0,0 0 0 0 0,-1 0 0 0 0,1 2 0 0 0,0 1 0 0 0,54-2 0 0 0,-61 1 0 0 0,0-1 0 0 0,0 0 0 0 0,16-3 0 0 0,12-2 0 0 0,-12 3 0 0 0,-1-1 0 0 0,-8 4 0 0 0,0 3 14 0 0,-3-1 50 0 0,-8-1-8 0 0,8 3-60 0 0,3 3-55 0 0,0 1 44 0 0,-9-4 15 0 0,0 0 0 0 0,1-1 0 0 0,-1 0 0 0 0,1 0 0 0 0,0-1 0 0 0,0 0 0 0 0,0 0 0 0 0,0-1 0 0 0,0 0 0 0 0,1-1 0 0 0,-1 1 0 0 0,0-1 0 0 0,16-3 0 0 0,-8 2 0 0 0,29-4 0 0 0,-19 2 0 0 0,0 0 0 0 0,0 2 0 0 0,0 1 0 0 0,46 6 0 0 0,49 21-132 0 0,-92-23 77 0 0,-18-6 36 0 0,-2 0 17 0 0,7-1 2 0 0,0 0 0 0 0,-1-1 0 0 0,27-10 0 0 0,-17 4 0 0 0,-7 3 0 0 0,-13 6 0 0 0,19 3 0 0 0,-7-2 0 0 0,0 2 0 0 0,-1 4 0 0 0,1 1 0 0 0,24 5-40 0 0,-19-11 6 0 0,-14-1 44 0 0,142-9-10 0 0,-19 1 0 0 0,-103 7 0 0 0,0 2 0 0 0,48 8 0 0 0,-58-7 0 0 0,-11-2 0 0 0,0 0 0 0 0,0 1 0 0 0,0 0 0 0 0,10 3 0 0 0,-8-1 0 0 0,-5-1 0 0 0,0-1 0 0 0,-1-1 0 0 0,1 1 0 0 0,0 0 0 0 0,0-1 0 0 0,0 0 0 0 0,0 0 0 0 0,5 0 0 0 0,-7 0 0 0 0,-1 0 0 0 0,1 0 0 0 0,0 0 0 0 0,0 1 0 0 0,-1-2 0 0 0,1 1 0 0 0,0 0 0 0 0,0 0 0 0 0,-1-1 0 0 0,1 1 0 0 0,0 0 0 0 0,1-2 0 0 0,2 1 0 0 0,15 2 0 0 0,14 2 0 0 0,38 2-73 0 0,-48-2 50 0 0,-1-2-1 0 0,1 0 0 0 0,-1-2 0 0 0,29-3 0 0 0,-26 0 19 0 0,51-1-1 0 0,44 15-111 0 0,-64-2 117 0 0,-8-2 0 0 0,-40-5 0 0 0,17 1 0 0 0,0-2 0 0 0,-1 0 0 0 0,31-5 0 0 0,0-3 0 0 0,0 3 0 0 0,105 3 0 0 0,-128 5 0 0 0,49 11 0 0 0,-47-6 0 0 0,35 2 0 0 0,2-6 0 0 0,0-3 0 0 0,-1-3 0 0 0,86-13 0 0 0,-126 11 0 0 0,0 2 0 0 0,1 1 0 0 0,-1 1 0 0 0,0 2 0 0 0,0 1 0 0 0,48 11 0 0 0,-2-3 0 0 0,-62-9 0 0 0,0-1 0 0 0,16 0 0 0 0,10-1 0 0 0,131 4 0 0 0,-154-4 0 0 0,73-3 0 0 0,-51 0 0 0 0,64 4 0 0 0,-13 15 0 0 0,-20-3 0 0 0,-40-8 0 0 0,1-2 0 0 0,38-1 0 0 0,83-12 0 0 0,-62 0 0 0 0,96-13 0 0 0,-153 17 0 0 0,0 2 0 0 0,48-1 0 0 0,-62 5 0 0 0,0 2 0 0 0,0 0 0 0 0,-1 1 0 0 0,1 1 0 0 0,29 9 0 0 0,-21-4 0 0 0,-1-2 0 0 0,1-1 0 0 0,0-1 0 0 0,0-2 0 0 0,44 1 0 0 0,141-17 0 0 0,-178 10 0 0 0,112-13 64 0 0,-110 12-64 0 0,-4 0 0 0 0,0 1 0 0 0,64 4 0 0 0,13 6 32 0 0,125-8 0 0 0,-103-14-12 0 0,-8 1 24 0 0,-78 14 62 0 0,87 10-1 0 0,-121-9-95 0 0,0 0 1 0 0,1 0 0 0 0,12-2-1 0 0,2 1 1 0 0,92-2 48 0 0,-93 1-54 0 0,106-12 23 0 0,-79 6-10 0 0,53 0 0 0 0,-41 7 0 0 0,1-4 0 0 0,81-14 0 0 0,-94 10 3 0 0,1 3 0 0 0,-1 2 1 0 0,64 5-1 0 0,-5-2 271 0 0,18 0-115 0 0,-108 0-175 0 0,1-1 0 0 0,22-4-1 0 0,-35 4 5 0 0,31-5 42 0 0,-18 2-47 0 0,-1 1 0 0 0,1 2 0 0 0,0 0 0 0 0,24 2 0 0 0,125 23-1 0 0,-129-22 0 0 0,0-1 0 0 0,1-2 0 0 0,56-9 0 0 0,31-6 0 0 0,-63 10 0 0 0,85 4 0 0 0,-100 2 0 0 0,34 1 0 0 0,96-2 0 0 0,-76-7 11 0 0,-14-2 47 0 0,-1-1-63 0 0,-22 11 5 0 0,97 14 0 0 0,-163-14 0 0 0,119 9 0 0 0,-55-4 0 0 0,9-1 0 0 0,-15-5 0 0 0,61-5 0 0 0,-52-2 62 0 0,0 3 0 0 0,1 4 0 0 0,-1 2 0 0 0,77 12 0 0 0,116 5 188 0 0,-136-21-250 0 0,-81 2 0 0 0,2-2 36 0 0,-21 1-26 0 0,-1 2-1 0 0,44 3 0 0 0,-43 1-16 0 0,-2-1 31 0 0,0 1 0 0 0,28 9-1 0 0,-15-1-23 0 0,-5 0 0 0 0,0-2 0 0 0,1-2 0 0 0,55 7 0 0 0,120-13 192 0 0,-56-2 328 0 0,-81 5-377 0 0,81 18 0 0 0,-81-11-113 0 0,77 3-1 0 0,-20-15-102 0 0,-9-2 73 0 0,20-2 0 0 0,115 6 54 0 0,-169 1-44 0 0,301-1 318 0 0,-199-3-203 0 0,-52 5 120 0 0,-71-1 1 0 0,13-1-114 0 0,104-11 0 0 0,-180 9 127 0 0,-4 2-633 0 0,-2 3 43 0 0,1 0-1 0 0,-1-1 0 0 0,-1 1 1 0 0,-5 5-1 0 0,-8 6-655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3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178 140 919 0 0,'-3'0'67'0'0,"-1"2"1001"0"0,-19 4 12165 0 0,23-6-13214 0 0,0 0 0 0 0,1 0 0 0 0,-1 0 0 0 0,0 0 0 0 0,0 0-1 0 0,0 0 1 0 0,0 0 0 0 0,0 0 0 0 0,1 0 0 0 0,-1 1 0 0 0,0-1 0 0 0,0 0-1 0 0,0 0 1 0 0,0 0 0 0 0,0 0 0 0 0,0 0 0 0 0,1 1 0 0 0,-1-1 0 0 0,0 0-1 0 0,0 0 1 0 0,0 0 0 0 0,0 0 0 0 0,0 1 0 0 0,0-1 0 0 0,0 0 0 0 0,0 0-1 0 0,0 0 1 0 0,0 0 0 0 0,0 1 0 0 0,0-1 0 0 0,0 0 0 0 0,0 0 0 0 0,0 0-1 0 0,0 1 1 0 0,0-1 0 0 0,0 0-4 0 0,0 1-1 0 0,0-1 1 0 0,0 0-1 0 0,0 1 1 0 0,0-1-1 0 0,0 1 1 0 0,0-1-1 0 0,0 0 1 0 0,0 1-1 0 0,0-1 1 0 0,0 0-1 0 0,0 1 0 0 0,1-1 1 0 0,-1 1-1 0 0,0-1 1 0 0,0 0-1 0 0,0 0 1 0 0,1 1-1 0 0,-1-1 1 0 0,0 0-1 0 0,0 1 1 0 0,1-1-1 0 0,-1 0 1 0 0,0 0-1 0 0,1 1 1 0 0,-1-1-1 0 0,0 0 1 0 0,1 0-1 0 0,-1 0 1 0 0,1 1-1 0 0,10 3 53 0 0,1 1-1 0 0,-1-2 0 0 0,1 0 1 0 0,0 0-1 0 0,0-1 0 0 0,1 0 1 0 0,15-1-1 0 0,-10-1 130 0 0,1-1 1 0 0,-1-1-1 0 0,1-1 0 0 0,21-6 0 0 0,7-6 260 0 0,0-2 0 0 0,75-39 0 0 0,-84 36-445 0 0,-23 11 0 0 0,0 1-1 0 0,1 1 1 0 0,0 0 0 0 0,27-7-1 0 0,-26 10-10 0 0,-3-2 0 0 0,-1 1 11 0 0,-1 2 42 0 0,-12 3-52 0 0,0 0 0 0 0,0 0 0 0 0,0 0-1 0 0,0 0 1 0 0,0 0 0 0 0,0 0 0 0 0,0 0-1 0 0,0 0 1 0 0,1 0 0 0 0,-1 0 0 0 0,0 0-1 0 0,0 0 1 0 0,0 0 0 0 0,0 0 0 0 0,0 0 0 0 0,0 0-1 0 0,0 0 1 0 0,0 0 0 0 0,0 0 0 0 0,0 0-1 0 0,0 0 1 0 0,0 0 0 0 0,0 0 0 0 0,1 0 0 0 0,-1 0-1 0 0,0 0 1 0 0,0 0 0 0 0,0 1 0 0 0,0-1-1 0 0,0 0 1 0 0,0 0 0 0 0,0 0 0 0 0,0 0 0 0 0,0 0-1 0 0,0 0 1 0 0,0 0 0 0 0,0 0 0 0 0,0 0-1 0 0,0 0 1 0 0,0 0 0 0 0,0 0 0 0 0,0 0-1 0 0,0 0 1 0 0,0 0 0 0 0,0 1 0 0 0,0-1 0 0 0,0 0-1 0 0,0 0 1 0 0,0 0 0 0 0,0 0 0 0 0,0 0-1 0 0,0 0 1 0 0,0 0 0 0 0,0 0 0 0 0,0 0 0 0 0,0 0-1 0 0,0 0 1 0 0,0 0 0 0 0,0 1 0 0 0,0-1-1 0 0,0 0 1 0 0,0 0 0 0 0,0 0 0 0 0,0 0-1 0 0,0 0 1 0 0,0 0 0 0 0,0 0 0 0 0,0 0 0 0 0,-1 5 0 0 0,0 1 0 0 0,-1-1 0 0 0,1 0 0 0 0,-1 1 0 0 0,0-1 0 0 0,0 0 1 0 0,-1 0-1 0 0,0-1 0 0 0,-3 6 0 0 0,-6 7-2 0 0,-17 16 1 0 0,-1 2 0 0 0,-18 26 22 0 0,-2-2-1 0 0,-100 90 0 0 0,115-119-22 0 0,-14 10-44 0 0,2 3 0 0 0,-53 60 0 0 0,89-89-175 0 0,-2 0 0 0 0,0-2 0 0 0,0 1-1 0 0,-1-2 1 0 0,0 0 0 0 0,-29 17 0 0 0,11-11 46 0 0,-32 19 264 0 0,55-29 189 0 0,10-3 286 0 0,13-4 424 0 0,-6 0-1157 0 0,-5 1 519 0 0,0-1-166 0 0,5 2-29 0 0,0-1 1 0 0,1 0-1 0 0,-1 0 0 0 0,1-1 0 0 0,-1 0 0 0 0,1-1 1 0 0,12-2-1 0 0,63-19 169 0 0,-24 6-260 0 0,-20 7-49 0 0,0 3 0 0 0,1 1 0 0 0,44 1 0 0 0,-76 4-16 0 0,37-4 0 0 0,-37 3 79 0 0,0-1 0 0 0,0 0 0 0 0,0 0 0 0 0,0-1-1 0 0,-1 0 1 0 0,10-5 0 0 0,-16 7 17 0 0,0 0-16 0 0,7-3-83 0 0,-7 3-87 0 0,3 14-3667 0 0,-4-10 3407 0 0,-8 11-10514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3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1839 0 0,'0'0'17834'0'0,"2"0"-17769"0"0,2 0-47 0 0,-2-1-13 0 0,0 1-1 0 0,0-1 1 0 0,0 1 0 0 0,0-1 0 0 0,0 0 0 0 0,0 0-1 0 0,0 0 1 0 0,0 0 0 0 0,0 0 0 0 0,0 0 0 0 0,-1-1 0 0 0,1 1-1 0 0,2-3 1 0 0,13-9 70 0 0,-16 12 177 0 0,-2 3-163 0 0,-3 5 2 0 0,0 1 1 0 0,0-1-1 0 0,-1 0 0 0 0,-1 0 0 0 0,1 0 1 0 0,-9 7-1 0 0,13-13 89 0 0,-1 5 3 0 0,2-4-162 0 0,7-3-116 0 0,-7 1 94 0 0,6-1-379 0 0,0 0 1 0 0,0-1-1 0 0,10-3 1 0 0,-9 3-668 0 0,-6 1-203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3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1839 0 0,'2'-1'8206'0'0,"19"-12"-4018"0"0,-15 9-3150 0 0,-1 0 0 0 0,1 1-1 0 0,0-1 1 0 0,12-3 0 0 0,12-3-343 0 0,60-9 0 0 0,-25 5-501 0 0,-3 3-117 0 0,93-7-1 0 0,-50 16-92 0 0,-101 2-4 0 0,1 0 0 0 0,-1 0-1 0 0,0-1 1 0 0,1 0-1 0 0,-1 1 1 0 0,0-1 0 0 0,7-3-1 0 0,-4 2 6 0 0,-2 0-28 0 0,8-3 32 0 0,15-4-55 0 0,-26 8-12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5:4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 3223 0 0,'0'0'16988'0'0,"-1"3"-16908"0"0,-2 6-60 0 0,0 0 0 0 0,0 0 0 0 0,-1 0 0 0 0,-1-1 0 0 0,1 1-1 0 0,-2-1 1 0 0,1 0 0 0 0,-1 0 0 0 0,-11 11 0 0 0,-11 9-7 0 0,-32 26 0 0 0,32-31-26 0 0,-7 5-297 0 0,-2-1 0 0 0,0-2 0 0 0,-2-2 0 0 0,-58 26 0 0 0,56-29 184 0 0,-145 62-1734 0 0,157-77 1756 0 0,11-4 24 0 0,13-3 83 0 0,1 0-6 0 0,1 0 6 0 0,0 1-1 0 0,0-1 0 0 0,0 0 0 0 0,1 0 1 0 0,-1 0-1 0 0,0 0 0 0 0,1-1 0 0 0,-1 1 1 0 0,1-1-1 0 0,0 1 0 0 0,-1-1 0 0 0,1 0 1 0 0,1 0-1 0 0,-1 0 0 0 0,0 0 0 0 0,1 0 1 0 0,-1 0-1 0 0,1 0 0 0 0,0 0 1 0 0,0-1-1 0 0,1 1 0 0 0,-1-1 0 0 0,0 1 1 0 0,1 0-1 0 0,0-1 0 0 0,0 1 0 0 0,0-1 1 0 0,0 1-1 0 0,1-1 0 0 0,-1 1 0 0 0,1 0 1 0 0,2-6-1 0 0,3-4 41 0 0,1 4 21 0 0,1-1 0 0 0,1 1 0 0 0,-1 0 0 0 0,1 1 0 0 0,1 0 0 0 0,17-12 0 0 0,69-33 463 0 0,-31 19-213 0 0,-52 26-204 0 0,1 1 1 0 0,1 1-1 0 0,19-6 0 0 0,-31 11-370 0 0,-1 2-79 0 0,1 1 376 0 0,0 0 0 0 0,-1 0-1 0 0,1 0 1 0 0,-1 0 0 0 0,0 0 0 0 0,0 0 0 0 0,0 0-1 0 0,0 1 1 0 0,0-1 0 0 0,0 1 0 0 0,0 0 0 0 0,1 2-1 0 0,1 6 311 0 0,0-1-1 0 0,4 16 0 0 0,0 1-490 0 0,-1-4 155 0 0,-5-17-1 0 0,4 0 33 0 0,-2 2-25 0 0,2-1 1 0 0,-1 0 0 0 0,1 0 0 0 0,13 11 0 0 0,-10-10 41 0 0,-2-2-25 0 0,-2-1 0 0 0,1 1 0 0 0,-1 1-1 0 0,1-1 1 0 0,-2 1 0 0 0,1 0 0 0 0,-1 0 0 0 0,0 0-1 0 0,0 0 1 0 0,3 12 0 0 0,0 0 90 0 0,-3-9 0 0 0,-1-1 0 0 0,1 1-1 0 0,1-1 1 0 0,0 0 0 0 0,10 13-1 0 0,-11-17-70 0 0,0-1-1 0 0,0 0 1 0 0,0 0 0 0 0,1 0-1 0 0,0-1 1 0 0,0 1-1 0 0,0-1 1 0 0,0 0 0 0 0,0-1-1 0 0,0 1 1 0 0,1-1-1 0 0,-1 0 1 0 0,1-1 0 0 0,0 1-1 0 0,-1-1 1 0 0,1 0-1 0 0,0 0 1 0 0,10-1 0 0 0,5-1 75 0 0,0 0 1 0 0,0-2 0 0 0,37-9-1 0 0,38-18 413 0 0,-1-1 176 0 0,-82 28-619 0 0,-10 2-3 0 0,-1 1-3 0 0,25-2 205 0 0,-25 2-228 0 0,0 2 16 0 0,6 3-17 0 0,-6-4-33 0 0,0 12-3816 0 0,-2-10 2198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1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3032 2759 0 0,'4'8'14987'0'0,"12"-8"-14944"0"0,1 0-33 0 0,-1-2-10 0 0,-3 1 11 0 0,52-11 2002 0 0,-62 12-1937 0 0,0-1-1 0 0,9 0-10 0 0,-9 1-1 0 0,0-1-10 0 0,11 0-32 0 0,11-3 71 0 0,-22 4-21 0 0,3 0 47 0 0,23 0 33 0 0,-13 2-152 0 0,0-1 0 0 0,18 0 54 0 0,-32-1-52 0 0,22-2 5 0 0,-15-1 65 0 0,12-3 182 0 0,-13 4-99 0 0,0-1 0 0 0,0 2 0 0 0,12-2 1 0 0,-5 2-79 0 0,1 2-22 0 0,2 3-45 0 0,-4 1 1 0 0,-4 0 41 0 0,-6-2-8 0 0,18 3-23 0 0,-17-4-21 0 0,1-1 0 0 0,19-2 0 0 0,10-4 75 0 0,-5-2 25 0 0,-26 6-92 0 0,-1 0 0 0 0,1 1 0 0 0,-1-1 0 0 0,1 1-1 0 0,-1 0 1 0 0,1 0 0 0 0,-1 1 0 0 0,7 0 0 0 0,8 1 55 0 0,-5 2-52 0 0,3 3-11 0 0,1-1 0 0 0,-1-2 0 0 0,6 1 0 0 0,-17-5 0 0 0,0-1 0 0 0,39-1 109 0 0,-41 2-69 0 0,-1 0-1 0 0,1 0 0 0 0,0 0 0 0 0,-1-1 0 0 0,1 1 0 0 0,-1-1 0 0 0,5-1 0 0 0,0 0 15 0 0,0 0 0 0 0,0 0 0 0 0,15-1-1 0 0,-6 0 11 0 0,35-2 27 0 0,-46 4-91 0 0,23 2 0 0 0,-11 1 0 0 0,-3-1 12 0 0,-5 0 24 0 0,-9-1-8 0 0,25 9 32 0 0,-9-6-60 0 0,-11-2-11 0 0,19-4-39 0 0,-20 2 48 0 0,-1 1 8 0 0,-1 0 0 0 0,0 0-1 0 0,0-1 1 0 0,1 1-1 0 0,-1 0 1 0 0,0-1-1 0 0,0 0 1 0 0,0 0 0 0 0,0 1-1 0 0,3-3 1 0 0,-3 2 0 0 0,-1 1 0 0 0,1-1 0 0 0,0 0 0 0 0,0 0-1 0 0,0 1 1 0 0,0-1 0 0 0,0 1 0 0 0,1-1 0 0 0,-1 1 0 0 0,3 0 0 0 0,0-2-29 0 0,25 0-42 0 0,-13 3 65 0 0,8 1 0 0 0,-14-1 0 0 0,3-1 0 0 0,-8 0 0 0 0,21-2 0 0 0,23-5 60 0 0,77-19 0 0 0,-112 22-63 0 0,41-10-50 0 0,-38 10 53 0 0,-1 0 0 0 0,-1 2 0 0 0,0 0 0 0 0,1 0 0 0 0,9 0 0 0 0,-26 2 0 0 0,40-14 0 0 0,9 6 0 0 0,-34 3 0 0 0,1 0 0 0 0,0 2 0 0 0,0 0 0 0 0,1 1 0 0 0,48-10 15 0 0,-49 9 85 0 0,-1-2 1 0 0,0 0-1 0 0,24-12 1 0 0,4-1 53 0 0,-20 9-124 0 0,0 2 0 0 0,1 1 0 0 0,0 1 0 0 0,0 1 0 0 0,0 0 0 0 0,27 1 0 0 0,-3 1-8 0 0,-18 0 4 0 0,37-8 1 0 0,0-7 213 0 0,-35 9-224 0 0,-17 4-16 0 0,1 0 0 0 0,0-2 0 0 0,2 2 0 0 0,8 0 11 0 0,-19 3 15 0 0,39-12 1 0 0,-13 5-15 0 0,18-7 112 0 0,-4 3 7 0 0,-23 5-54 0 0,-20 6-31 0 0,16-2-28 0 0,58-6 158 0 0,-67 9-194 0 0,29-8 20 0 0,8-5-2 0 0,-15 5 0 0 0,-18 6 0 0 0,1-2 0 0 0,2 2 0 0 0,-2 0 0 0 0,7 3 0 0 0,-6-4 0 0 0,6-1 0 0 0,-13 3 16 0 0,-3 0-4 0 0,0 1 0 0 0,0-2 0 0 0,13-2 0 0 0,-4-1-12 0 0,9-3 0 0 0,-23 7 0 0 0,20-1 0 0 0,9-3 0 0 0,-15 2 0 0 0,0 0 0 0 0,-1 1 0 0 0,1 0 0 0 0,6-1 0 0 0,-19 3 0 0 0,21-7 0 0 0,6-1 0 0 0,17-10 0 0 0,2 3 0 0 0,-15 4 0 0 0,-17 6 0 0 0,-12 3 0 0 0,31-14 0 0 0,8-2 53 0 0,-14 7 83 0 0,31-8-1 0 0,-52 16-112 0 0,41-9-10 0 0,-20 5-13 0 0,-9 2 0 0 0,22-8 0 0 0,-41 13 0 0 0,0-1 0 0 0,0 1 0 0 0,-1-1 0 0 0,1 1 0 0 0,0-1 0 0 0,0 0 0 0 0,-1 1 0 0 0,1-1 0 0 0,0 0 0 0 0,-1 0 0 0 0,1 0 0 0 0,1-2 0 0 0,1 0 0 0 0,17-2 0 0 0,-19 4 2 0 0,1 0-1 0 0,-1 1 1 0 0,0-1-1 0 0,0 1 1 0 0,1-1-1 0 0,-1 1 1 0 0,0 0-1 0 0,1 0 1 0 0,2 1-1 0 0,6-6 28 0 0,2-3-20 0 0,12-9 2 0 0,0 0 0 0 0,-7 3 15 0 0,2-2 58 0 0,1 2 1 0 0,0 0-1 0 0,0 1 0 0 0,33-14 1 0 0,-43 25-57 0 0,-7 1-10 0 0,15-9-11 0 0,9-9 69 0 0,27-26 117 0 0,-29 23-125 0 0,-17 17-53 0 0,3-3-4 0 0,3 2 31 0 0,5-2-28 0 0,-17 5-15 0 0,30-8-1 0 0,-5-1 2 0 0,-4 4 0 0 0,-16 4 0 0 0,25-18 0 0 0,-20 14 0 0 0,-2 0 0 0 0,1 1 0 0 0,1 0 0 0 0,19-7 0 0 0,-26 11 0 0 0,20-6 0 0 0,21-7 0 0 0,-31 10 0 0 0,0 0 0 0 0,-2 0 0 0 0,0-2 0 0 0,31-18 152 0 0,-36 20-116 0 0,27-20 107 0 0,-11 10-90 0 0,-13 8-53 0 0,0 0 0 0 0,0 0 0 0 0,0 0 0 0 0,-1 0 0 0 0,1 0 0 0 0,-2-2 0 0 0,0-1 0 0 0,4-7-4 0 0,-1 7 60 0 0,-8 6-33 0 0,20-15 30 0 0,1 1-53 0 0,-13 9 0 0 0,6-1 0 0 0,11-13 0 0 0,-30 24 0 0 0,13-10 0 0 0,0 4 0 0 0,1-2 0 0 0,8-5 0 0 0,-3 0 0 0 0,28-22 139 0 0,-8 6-62 0 0,-26 16-77 0 0,-7 9 0 0 0,15-1 0 0 0,24-11 0 0 0,-30 10 0 0 0,39-29-64 0 0,-26 19 64 0 0,-15 10 12 0 0,1-2 36 0 0,34-27-36 0 0,-31 23-22 0 0,-15 10-15 0 0,4 1-5 0 0,26-16 15 0 0,-27 15 15 0 0,17-11 0 0 0,-10 5 0 0 0,5-6 0 0 0,11-11 0 0 0,-5 7 0 0 0,-13 8 0 0 0,0 1 0 0 0,0 0 0 0 0,2 1 0 0 0,-2-1 0 0 0,15-8 67 0 0,-5 0-134 0 0,-10 9 67 0 0,-8 6 0 0 0,0-1 0 0 0,1 1 0 0 0,-1 0 0 0 0,1 0 0 0 0,0 0 0 0 0,0 0 0 0 0,-1 0 0 0 0,5-1 0 0 0,-1 0 0 0 0,-1 0 0 0 0,1 0 0 0 0,-1 0 0 0 0,0-1 0 0 0,1 0 0 0 0,5-7 0 0 0,-6 8 0 0 0,12-9 0 0 0,0 2 0 0 0,7-6 0 0 0,-4 5 0 0 0,0-3 0 0 0,-11 7 0 0 0,3-1 0 0 0,5-5 0 0 0,-15 12 0 0 0,12-12 0 0 0,-11 9 0 0 0,14-10 0 0 0,-13 12 0 0 0,13-15 0 0 0,-6 7 0 0 0,2 0 0 0 0,-2 0 0 0 0,7-4 0 0 0,-13 11 0 0 0,22-18 0 0 0,-17 12 0 0 0,3-7 0 0 0,-11 14 0 0 0,15-12 0 0 0,-6 5 0 0 0,1 0 0 0 0,1 0 0 0 0,0 1 0 0 0,0 0 0 0 0,2 2 0 0 0,-2-2 0 0 0,4-3 0 0 0,12-13 0 0 0,-18 14 0 0 0,-8 8 0 0 0,-1 0 0 0 0,1 0 0 0 0,-1 0 0 0 0,1 0 0 0 0,0 0 0 0 0,5-2 0 0 0,-4 2 0 0 0,-1 1 0 0 0,0-1 0 0 0,0 0 0 0 0,-1 0 0 0 0,1 0 0 0 0,4-4 0 0 0,5-2 0 0 0,1 0 0 0 0,0 0 0 0 0,1-2 0 0 0,-1 0 0 0 0,0 0 0 0 0,-8 5 0 0 0,8-11 0 0 0,2-2 0 0 0,-1 2 0 0 0,-11 12 0 0 0,-2 2 0 0 0,1 0 0 0 0,-1 1 0 0 0,1-1 0 0 0,0 1 0 0 0,0-1 0 0 0,0 1 0 0 0,0 0 0 0 0,0-1 0 0 0,0 1 0 0 0,2-1 0 0 0,23-12 0 0 0,-7 3 0 0 0,-20 11 0 0 0,35-22 0 0 0,-23 15 0 0 0,0 0 0 0 0,1-3 0 0 0,-7 6 0 0 0,0-1 0 0 0,-1 1 0 0 0,0-1 0 0 0,0 0 0 0 0,7-10 0 0 0,-11 14 0 0 0,3-5 0 0 0,4-4 0 0 0,6-4 0 0 0,4-7 0 0 0,-17 19 0 0 0,1-1 0 0 0,0 1 0 0 0,0 0 0 0 0,0 0 0 0 0,0 0 0 0 0,1 0 0 0 0,-1 1 0 0 0,0-1 0 0 0,6-2 0 0 0,2-3 0 0 0,-7 3 0 0 0,14-13 0 0 0,13-14 0 0 0,-10 13 0 0 0,-15 12 0 0 0,24-15 0 0 0,8-3 80 0 0,-31 19-80 0 0,-2 2 0 0 0,-1 1 0 0 0,0 0 0 0 0,1 0 0 0 0,0 0 0 0 0,-1 0 0 0 0,7-2 0 0 0,52-19 0 0 0,-42 13 0 0 0,-9 4 0 0 0,1 1 0 0 0,18-6 0 0 0,-13 6-10 0 0,-10 2-35 0 0,11-10 23 0 0,6-1 50 0 0,28-15-3 0 0,-44 23-24 0 0,-4 4-3 0 0,1-1 0 0 0,-1 1 0 0 0,1-1 0 0 0,-1 1 0 0 0,10-2 0 0 0,47-18-51 0 0,-59 21 53 0 0,16-6 0 0 0,7-5 0 0 0,32-15 0 0 0,-14 7 0 0 0,-27 15 0 0 0,-1 0 0 0 0,1 2 0 0 0,0 1-11 0 0,-2 0-31 0 0,3 0 31 0 0,-12 2 18 0 0,-1 0-1 0 0,1 0 1 0 0,-1-1 0 0 0,1 1-1 0 0,-1-1 1 0 0,1 0-1 0 0,6-3 1 0 0,-3 1 4 0 0,38-11-64 0 0,-14 4 106 0 0,-18 5-53 0 0,1 0 0 0 0,29-8-53 0 0,-34 9 55 0 0,-6 3 5 0 0,0 0 1 0 0,1 0-1 0 0,0 0 0 0 0,-1 0 0 0 0,1 0 1 0 0,8 1-1 0 0,-7 1-7 0 0,22-3 0 0 0,-23 1 0 0 0,19-3 0 0 0,-8 4 0 0 0,2 0 0 0 0,-1-2 0 0 0,10 2 0 0 0,-2 2 0 0 0,8-2 0 0 0,4-2 0 0 0,-3 2 0 0 0,15-4 0 0 0,-38 3 2 0 0,33-4-20 0 0,22-7-62 0 0,-47 8 81 0 0,-13 5-1 0 0,2 3 52 0 0,7-1-41 0 0,0 1-22 0 0,-1 0-31 0 0,1 0 31 0 0,0 0 11 0 0,1 0 0 0 0,-1 1 0 0 0,1 0 0 0 0,0-1 0 0 0,1 1 0 0 0,-1-1 0 0 0,34 6 0 0 0,-15-7 0 0 0,-18-1 0 0 0,0 2 0 0 0,7-1 0 0 0,14 13 0 0 0,-22-10 0 0 0,0 2 0 0 0,-1-1-11 0 0,0 1-31 0 0,0 0 31 0 0,1 0 11 0 0,0 0 0 0 0,11 2 0 0 0,-21-9 0 0 0,-1 1 0 0 0,0 0 0 0 0,0-1 0 0 0,0 1 0 0 0,0-1 0 0 0,1-1 0 0 0,7 1 0 0 0,-4-1 0 0 0,-1 1 0 0 0,0-1 0 0 0,8 3 0 0 0,-6-2 0 0 0,33 10 0 0 0,-10-2 0 0 0,1-1 0 0 0,-19-4 0 0 0,1 2 0 0 0,4 2 0 0 0,-16-5 0 0 0,-3-1 0 0 0,0-1 0 0 0,0 0 0 0 0,0 1 0 0 0,1-1 0 0 0,-1 0 0 0 0,0 0 0 0 0,1 0 0 0 0,-1 0 0 0 0,0 0 0 0 0,1 0 0 0 0,-1 0 0 0 0,1 0 0 0 0,1 0 0 0 0,28 16 0 0 0,0 0 0 0 0,15 11 0 0 0,-41-24 0 0 0,22 10 0 0 0,-22-11 0 0 0,23 9 0 0 0,19 13 0 0 0,28 11 0 0 0,-70-33 0 0 0,1 0 0 0 0,0-1 0 0 0,9 3 0 0 0,16 6 0 0 0,-20-6 0 0 0,1 0 0 0 0,-1 0 0 0 0,15 10 0 0 0,27 15 0 0 0,-21-14 0 0 0,15 10 0 0 0,-26-14 0 0 0,-12-6 0 0 0,32 22 0 0 0,-1-3 0 0 0,-27-18 0 0 0,2 2 0 0 0,-2 0 0 0 0,0 1 0 0 0,-1 1 0 0 0,-2 0 0 0 0,0 0 0 0 0,7 7 0 0 0,-15-16 0 0 0,12 18 0 0 0,6 6 0 0 0,-9-11 0 0 0,-6-10 0 0 0,15 6 0 0 0,-16-7 0 0 0,18 9 0 0 0,6 3 0 0 0,-9-7 0 0 0,-17-9 0 0 0,0 1 0 0 0,0-1 0 0 0,0 0 0 0 0,0 1 0 0 0,0-1 0 0 0,0 1 0 0 0,0 0 0 0 0,0-1 0 0 0,3 3 0 0 0,24 10 0 0 0,-6-4 0 0 0,-20-6 0 0 0,12 10 0 0 0,-3-2 0 0 0,0 1 0 0 0,-2-2 0 0 0,0 4 0 0 0,-7-9 0 0 0,0-1 0 0 0,0 1 0 0 0,1 0 0 0 0,0-1 0 0 0,0 0 0 0 0,8 7 0 0 0,16 13 0 0 0,-21-17 0 0 0,-1-2 0 0 0,0 0 0 0 0,-1-1 0 0 0,1 1 0 0 0,1-2 0 0 0,9 6 0 0 0,-3-2 0 0 0,-1 1 0 0 0,0 0 0 0 0,0 1 0 0 0,-1 1 0 0 0,11 10 0 0 0,-9-7 0 0 0,0-2 0 0 0,1 1 0 0 0,1-2 0 0 0,-1 1 0 0 0,0 0 0 0 0,-7-5 0 0 0,0 0 0 0 0,1-1 0 0 0,-1 0 0 0 0,1 0 0 0 0,15 6 0 0 0,-8-4 0 0 0,-4-3 0 0 0,15 8 0 0 0,6-3 0 0 0,3 3 0 0 0,-8 0 0 0 0,-22-8 0 0 0,16 9 0 0 0,-18-11 0 0 0,14 16 0 0 0,-14-13 0 0 0,18 12 0 0 0,-8-7 0 0 0,5 4 0 0 0,-3-4 0 0 0,10 4 0 0 0,6 3 0 0 0,19 19 11 0 0,-24-18 40 0 0,-13-9-50 0 0,0 0-1 0 0,1-1 0 0 0,0-1 1 0 0,19 8-1 0 0,-27-13 0 0 0,21 9 64 0 0,-21-9-32 0 0,10 8-1 0 0,-8-5-30 0 0,-3-2-1 0 0,15 13 0 0 0,-7-5 0 0 0,0 0 0 0 0,47 39-53 0 0,-15-5 53 0 0,-38-37 10 0 0,1-1 0 0 0,0 0 0 0 0,0 0 0 0 0,12 8 0 0 0,-9-8-7 0 0,-2-2 13 0 0,0 1 0 0 0,18 8 0 0 0,-10-6 0 0 0,-12-5-16 0 0,25 9 0 0 0,-17-8 0 0 0,27 11 0 0 0,-6-3 0 0 0,-29-10 0 0 0,5 4 0 0 0,8 5 0 0 0,26 20-56 0 0,-21-13 48 0 0,41 29 8 0 0,-37-29 0 0 0,-14-8 0 0 0,-7-5 0 0 0,1 0 0 0 0,0-1 0 0 0,15 8 0 0 0,75 42 0 0 0,-65-38 0 0 0,-3 1 0 0 0,-16-9 0 0 0,2 0 0 0 0,20 8 0 0 0,11 7 0 0 0,28 13 0 0 0,-64-31 13 0 0,28 13 38 0 0,4 3-51 0 0,-17-9 0 0 0,41 27 0 0 0,-64-38 0 0 0,2 2 0 0 0,0 1 0 0 0,1-1 0 0 0,0 0 0 0 0,9 5 0 0 0,16 5 0 0 0,-23-9 0 0 0,3 0 0 0 0,0 1 0 0 0,0-1 0 0 0,17 3 0 0 0,82 33 77 0 0,-99-37-13 0 0,-3 1-59 0 0,10 8 46 0 0,0 3-37 0 0,13 13-17 0 0,-15-15 3 0 0,1-1 0 0 0,0 0 0 0 0,22 11 0 0 0,-10-8 0 0 0,24 16 0 0 0,75 32 0 0 0,-97-49 17 0 0,-21-8-5 0 0,2-2 0 0 0,-1 0-1 0 0,19 6 1 0 0,71 20-12 0 0,-83-25 0 0 0,29 11 0 0 0,-38-14 0 0 0,-1 0 0 0 0,1 0 0 0 0,12 7 0 0 0,-10-4 0 0 0,6 5 0 0 0,-7-3 0 0 0,25 15 0 0 0,-4-2 0 0 0,3-3 0 0 0,-10-4 0 0 0,-16-10 0 0 0,12 3 0 0 0,15 4 53 0 0,-1 0-42 0 0,-28-7-11 0 0,-1 0 0 0 0,19 4 0 0 0,0-2 0 0 0,-18-5 0 0 0,0 0 0 0 0,15 8 0 0 0,30 11 83 0 0,-46-18-75 0 0,0 0 0 0 0,0 0 0 0 0,-1 1 1 0 0,1 0-1 0 0,0-1 0 0 0,3 4 0 0 0,-3-3-8 0 0,-1-1-1 0 0,0 1 1 0 0,0-1-1 0 0,1 0 1 0 0,-1 0-1 0 0,1 0 1 0 0,6 1-1 0 0,3 2 1 0 0,26 8 0 0 0,-32-11 0 0 0,13 4 0 0 0,5 4 0 0 0,6 1 0 0 0,103 41 0 0 0,-70-29 0 0 0,-47-17 0 0 0,1 0 0 0 0,30 4 0 0 0,-23-5 0 0 0,75 8 0 0 0,-89-10 0 0 0,27 6 0 0 0,-14 0-4 0 0,25 12 0 0 0,2 1 96 0 0,-42-18-50 0 0,0 0-1 0 0,1 0 1 0 0,12 1-1 0 0,-1 0-59 0 0,61 16-26 0 0,52 14 8 0 0,-65-16 36 0 0,-2 1 0 0 0,-35-11 0 0 0,50 4 0 0 0,-8-9 0 0 0,-22-3 0 0 0,-35 0 0 0 0,-7 0 0 0 0,-1 0 0 0 0,1 0 0 0 0,9 3 0 0 0,6-1 0 0 0,-21-2 0 0 0,19 8 0 0 0,-7-3 0 0 0,0-1 0 0 0,0 0 0 0 0,0-3 0 0 0,79 6 49 0 0,-59-5-34 0 0,8 1 98 0 0,61 14 1 0 0,-44-6-45 0 0,-38-8-69 0 0,43-2 0 0 0,-43-1 0 0 0,43 4 0 0 0,13 0 160 0 0,-14 0-87 0 0,-11-2-13 0 0,94 12 15 0 0,-51-10-16 0 0,-45-2-43 0 0,108 0 86 0 0,-109-2-76 0 0,-45 0-12 0 0,25-1 25 0 0,-1-4-26 0 0,-18 4 22 0 0,1-1 15 0 0,-1 0 0 0 0,16-5-1 0 0,3 1 15 0 0,-17 4-53 0 0,2 5-11 0 0,-3 1 11 0 0,-11-3 42 0 0,1-1 0 0 0,8 2-53 0 0,-9-2-60 0 0,1 5-796 0 0,-3-5 815 0 0,0 1 1 0 0,1-1-1 0 0,-1 0 0 0 0,0 0 1 0 0,0 1-1 0 0,1-1 0 0 0,-1 0 1 0 0,0 0-1 0 0,0 1 0 0 0,0-1 0 0 0,0 0 1 0 0,1 0-1 0 0,-1 1 0 0 0,0-1 1 0 0,0 0-1 0 0,0 1 0 0 0,0-1 1 0 0,0 0-1 0 0,0 1 0 0 0,0-1 0 0 0,0 0 1 0 0,0 1-1 0 0,0-1 0 0 0,0 0 1 0 0,0 1-1 0 0,0-1 0 0 0,0 0 1 0 0,0 1-1 0 0,0-1 0 0 0,0 0 0 0 0,-1 1 1 0 0,1 2-213 0 0,-1 0 1 0 0,0 0-1 0 0,0 0 1 0 0,0-1-1 0 0,-1 1 1 0 0,1 0-1 0 0,-4 4 1 0 0,-8 10-787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1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23 1375 0 0,'0'0'3194'0'0,"1"-2"-2150"0"0,8-18 9578 0 0,-7 69-10538 0 0,3 16-45 0 0,2 51 402 0 0,-5-49-202 0 0,-2 35 138 0 0,-11 60-249 0 0,6-119-51 0 0,-18 73 0 0 0,17-96 67 0 0,-3 29 1 0 0,8-41-98 0 0,1 0 1 0 0,-1 1 0 0 0,1-1-1 0 0,1 1 1 0 0,0-1 0 0 0,2 11-1 0 0,1-3 43 0 0,4 8 35 0 0,-6-20-101 0 0,13 19 29 0 0,5 9 19 0 0,-17-27-61 0 0,0 0 1 0 0,0 0-1 0 0,0 0 0 0 0,-1 0 1 0 0,1 0-1 0 0,-1 1 0 0 0,-1 0 0 0 0,1-1 1 0 0,-1 1-1 0 0,1 9 0 0 0,0 8-11 0 0,-2-20 0 0 0,-3 21 0 0 0,-1 13 0 0 0,0-12 0 0 0,4-21 0 0 0,2 16 0 0 0,0-4 0 0 0,4 0 0 0 0,1-1 0 0 0,2 7 0 0 0,-8-17 0 0 0,-1 1 0 0 0,4 8 0 0 0,-2 0 0 0 0,1 1 0 0 0,-2 0 0 0 0,1 0 0 0 0,0 5 0 0 0,-1-18 0 0 0,1 2 0 0 0,8 27 0 0 0,-8-17 0 0 0,-4 0 0 0 0,-9 17 0 0 0,10-26 0 0 0,-11 14 11 0 0,12-19-10 0 0,0 0-1 0 0,0 0 1 0 0,0 0 0 0 0,0 0-1 0 0,0 0 1 0 0,0 0 0 0 0,0 0 0 0 0,0 0-1 0 0,0 0 1 0 0,0 0 0 0 0,0 0-1 0 0,0 0 1 0 0,0 1 0 0 0,0-1 0 0 0,0 0-1 0 0,0 0 1 0 0,0 0 0 0 0,0 0-1 0 0,0 0 1 0 0,0 0 0 0 0,0 0 0 0 0,0 0-1 0 0,0 0 1 0 0,0 0 0 0 0,0 0-1 0 0,0 1 1 0 0,0-1 0 0 0,0 0-1 0 0,0 0 1 0 0,0 0 0 0 0,0 0 0 0 0,0 0-1 0 0,0 0 1 0 0,0 0 0 0 0,0 0-1 0 0,0 0 1 0 0,0 0 0 0 0,0 0 0 0 0,0 0-1 0 0,0 0 1 0 0,0 1 0 0 0,0-1-1 0 0,0 0 1 0 0,0 0 0 0 0,0 0 0 0 0,0 0-1 0 0,0 0 1 0 0,0 0 0 0 0,1 0-1 0 0,-1 0 1 0 0,0 0 0 0 0,0 0 0 0 0,0 0-1 0 0,0 0 1 0 0,0 0 0 0 0,0 0-1 0 0,0 0 1 0 0,0 0 0 0 0,0 0 0 0 0,10 5 27 0 0,-8-3 129 0 0,0-2-92 0 0,7 3-1 0 0,-6-2 64 0 0,-2 1-74 0 0,3 7-60 0 0,-4-7-61 0 0,1 0 0 0 0,-1 0 0 0 0,1-1-1 0 0,-1 1 1 0 0,0 0 0 0 0,1 0 0 0 0,-1 0-1 0 0,0 0 1 0 0,0 2 0 0 0,0 5-5498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2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903 1226 2759 0 0,'0'0'126'0'0,"2"-2"-5"0"0,4-2-87 0 0,30-27 13175 0 0,-47 39-11509 0 0,-10 8-1819 0 0,13-13 363 0 0,1-1-1 0 0,0 0 1 0 0,-10 1 0 0 0,16-3-202 0 0,0 0 1 0 0,0 0-1 0 0,0 0 1 0 0,0 0 0 0 0,1 0-1 0 0,-1 0 1 0 0,0 0-1 0 0,0-1 1 0 0,0 1 0 0 0,1 0-1 0 0,-1-1 1 0 0,0 1-1 0 0,0 0 1 0 0,1-1 0 0 0,-1 1-1 0 0,0-1 1 0 0,1 1-1 0 0,-2-2 1 0 0,0 0 94 0 0,-3-1 28 0 0,0-1 0 0 0,0 0 0 0 0,1-1 0 0 0,0 1 0 0 0,0-1 0 0 0,0 1 0 0 0,-5-9 0 0 0,-19-40 812 0 0,20 36-601 0 0,-14-22-1 0 0,7 18-121 0 0,-1 1 1 0 0,-1 1-1 0 0,-1 1 0 0 0,-27-22 1 0 0,-86-58 435 0 0,118 89-659 0 0,-66-45 2 0 0,-46-32 264 0 0,101 67-160 0 0,0-2 1 0 0,-38-42-1 0 0,-38-65-40 0 0,84 103-81 0 0,0 0 0 0 0,2-1 0 0 0,-16-42 0 0 0,26 58-47 0 0,1 0 0 0 0,1-1-1 0 0,0 0 1 0 0,0 0 0 0 0,1 1 0 0 0,0-1 0 0 0,1 0-1 0 0,0 0 1 0 0,1 0 0 0 0,0 0 0 0 0,1 0-1 0 0,6-20 1 0 0,1 6-73 0 0,0 1-1 0 0,2 1 1 0 0,0-1 0 0 0,19-27-1 0 0,-21 40-228 0 0,-8 9-426 0 0,2 2-186 0 0,6-4 65 0 0,9 14-12075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2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67 235 1839 0 0,'0'-26'91'0'0,"-1"22"-37"0"0,-2-1-39 0 0,0-9 645 0 0,1 10 82 0 0,1 0-1 0 0,0 0 0 0 0,0 0 1 0 0,0 0-1 0 0,0 0 1 0 0,1 0-1 0 0,-1 0 1 0 0,1-1-1 0 0,0 1 0 0 0,0 0 1 0 0,1 0-1 0 0,0 0 1 0 0,-1-1-1 0 0,4-6 1 0 0,0 1-601 0 0,1 1 1 0 0,0 0 0 0 0,0 0 0 0 0,1 0-1 0 0,1 0 1 0 0,-1 1 0 0 0,1 0 0 0 0,1 0-1 0 0,-1 1 1 0 0,1 0 0 0 0,1 1 0 0 0,14-10-1 0 0,-21 15 489 0 0,-2 4-458 0 0,1 2-98 0 0,-1 1 0 0 0,0 0 0 0 0,-1 0 0 0 0,1 0 0 0 0,-1 0 0 0 0,0-1 0 0 0,-1 1 0 0 0,-2 7 0 0 0,-22 47 590 0 0,3-8-153 0 0,5 7-72 0 0,2 1 0 0 0,-11 80 0 0 0,24-112-388 0 0,2 0 0 0 0,2 43 0 0 0,0 20-88 0 0,-2-87-245 0 0,0 1 0 0 0,0 0 0 0 0,0-1 0 0 0,0 1 0 0 0,-1-1 0 0 0,1 0 0 0 0,-1 1 0 0 0,0-1 0 0 0,-1 0 0 0 0,-2 5 0 0 0,-14 1-5644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2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106 292 3223 0 0,'0'0'2316'0'0,"-1"-3"-1214"0"0,-3-6-710 0 0,2 0 0 0 0,-1-1 0 0 0,1 0 0 0 0,1 0 0 0 0,0 1 0 0 0,0-1 0 0 0,1 0 0 0 0,0 0 0 0 0,1 0 0 0 0,0 0 0 0 0,1 0 1 0 0,0 1-1 0 0,0-1 0 0 0,1 0 0 0 0,0 1 0 0 0,0 0 0 0 0,1 0 0 0 0,10-16 0 0 0,-13 23-260 0 0,1 0-11 0 0,2-1-28 0 0,-1-1 0 0 0,1 1 0 0 0,0 0 0 0 0,0 0 0 0 0,0 0 0 0 0,1 0 0 0 0,-1 1 0 0 0,1 0 0 0 0,-1 0 0 0 0,1 0 0 0 0,0 0 0 0 0,0 1 0 0 0,7-2 0 0 0,56-8 317 0 0,50-7 230 0 0,-50 9-264 0 0,21-3 119 0 0,-75 11-349 0 0,0 1 0 0 0,0 0-1 0 0,1 1 1 0 0,14 3 0 0 0,-26-4-117 0 0,-1 1 0 0 0,1 0-1 0 0,0 0 1 0 0,0 0 0 0 0,0 0-1 0 0,0 0 1 0 0,0 0 0 0 0,-1 1-1 0 0,1-1 1 0 0,-1 1 0 0 0,1 0 0 0 0,-1 0-1 0 0,0 0 1 0 0,0 0 0 0 0,1 0-1 0 0,-1 0 1 0 0,-1 1 0 0 0,1-1-1 0 0,0 1 1 0 0,-1-1 0 0 0,1 1-1 0 0,-1 0 1 0 0,0 0 0 0 0,0-1-1 0 0,0 1 1 0 0,0 0 0 0 0,0 0 0 0 0,0 0-1 0 0,-1 0 1 0 0,0 0 0 0 0,0 0-1 0 0,0 6 1 0 0,0 2 0 0 0,-1 0-1 0 0,-1 0 1 0 0,0 0 0 0 0,-1-1-1 0 0,0 1 1 0 0,0-1 0 0 0,-10 20-1 0 0,4-12 8 0 0,-2-1 0 0 0,0 1 0 0 0,-1-2 0 0 0,0 0 0 0 0,-1 0 0 0 0,-1-1 0 0 0,-16 13 0 0 0,-21 17-573 0 0,-2-2 0 0 0,-1-3-1 0 0,-2-2 1 0 0,-2-3 0 0 0,-116 53-1 0 0,166-85 308 0 0,1 0-1 0 0,-1 0 0 0 0,0-1 1 0 0,0 0-1 0 0,0-1 0 0 0,0 1 1 0 0,0-2-1 0 0,-1 1 0 0 0,1-1 1 0 0,-9-1-1 0 0,15 1-156 0 0,1-14-587 0 0,1 11 973 0 0,1 0 1 0 0,-1 1-1 0 0,1-1 1 0 0,0 0 0 0 0,0 0-1 0 0,0 1 1 0 0,0-1-1 0 0,0 0 1 0 0,1 1 0 0 0,-1-1-1 0 0,1 1 1 0 0,0-1-1 0 0,0 1 1 0 0,0 0 0 0 0,0 0-1 0 0,0 0 1 0 0,0 0-1 0 0,0 0 1 0 0,1 1 0 0 0,3-3-1 0 0,1 0 179 0 0,0 0 0 0 0,0 0 0 0 0,0 1-1 0 0,0 0 1 0 0,1 0 0 0 0,9-2 0 0 0,-11 5 23 0 0,0-1 1 0 0,0 1-1 0 0,-1 0 1 0 0,1 1-1 0 0,0-1 1 0 0,0 1-1 0 0,-1 0 1 0 0,1 0-1 0 0,-1 1 1 0 0,1 0-1 0 0,-1 0 1 0 0,1 0-1 0 0,-1 1 1 0 0,9 5-1 0 0,-3 0 69 0 0,0-1 1 0 0,0 1-1 0 0,-1 1 0 0 0,0 0 0 0 0,11 14 1 0 0,-9-7-96 0 0,-2 1 1 0 0,1 1-1 0 0,-2-1 1 0 0,0 1-1 0 0,-2 1 1 0 0,9 26-1 0 0,-6-16 68 0 0,18 38 0 0 0,-20-52-136 0 0,0-1-1 0 0,1 0 1 0 0,13 17 0 0 0,-18-27-90 0 0,-1 0 1 0 0,1 0-1 0 0,0 0 0 0 0,0-1 1 0 0,1 0-1 0 0,-1 0 1 0 0,1 0-1 0 0,0 0 1 0 0,-1-1-1 0 0,1 1 0 0 0,0-1 1 0 0,0 0-1 0 0,1-1 1 0 0,5 2-1 0 0,5-2 63 0 0,-12-2-98 0 0,-1 0-1 0 0,1 0 0 0 0,0 0 1 0 0,-1 0-1 0 0,1 0 0 0 0,-1-1 1 0 0,1 0-1 0 0,-1 0 1 0 0,0 0-1 0 0,0 0 0 0 0,0 0 1 0 0,0-1-1 0 0,3-3 1 0 0,-3 3-384 0 0,0 0 1 0 0,0 0-1 0 0,-1 0 1 0 0,0 0-1 0 0,1-1 1 0 0,-1 1 0 0 0,2-6-1 0 0,0-7-6046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2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98 8551 0 0,'0'0'390'0'0,"0"2"-8"0"0,-4 12-242 0 0,-1 16 208 0 0,6-19 8 0 0,1-4-80 0 0,-2-6-142 0 0,1 1 0 0 0,0 0 0 0 0,-1-1 0 0 0,1 1 0 0 0,0-1 0 0 0,0 1 0 0 0,-1-1 0 0 0,1 1 0 0 0,0-1 0 0 0,0 0 0 0 0,1 0 0 0 0,-1 1 0 0 0,0-1 0 0 0,0 0 0 0 0,2 1 0 0 0,-1-1 30 0 0,1 1 34 0 0,1 0 0 0 0,-1 0 0 0 0,0-1 0 0 0,1 0 0 0 0,-1 0 0 0 0,1 0-1 0 0,0 0 1 0 0,-1 0 0 0 0,1-1 0 0 0,6 1 0 0 0,-4 0 225 0 0,9-1 183 0 0,0 1-1 0 0,0-2 0 0 0,-1 0 1 0 0,1-1-1 0 0,0 0 0 0 0,0-1 1 0 0,23-8-1 0 0,-25 5-233 0 0,-10 5-227 0 0,-1 0-25 0 0,0 0-103 0 0,7-6 44 0 0,-3-2-51 0 0,-1-5-58 0 0,-4 10-57 0 0,-1-1-1 0 0,0 0 1 0 0,0 1 0 0 0,-1-1-1 0 0,1 0 1 0 0,-1 1 0 0 0,0-1-1 0 0,0 1 1 0 0,0-1 0 0 0,-1 1-1 0 0,-4-9 1 0 0,-1 0-461 0 0,0 0 1 0 0,-13-17-1 0 0,19 28 533 0 0,-1 0 1 0 0,1 1-1 0 0,-1-1 1 0 0,0 0-1 0 0,1 1 1 0 0,-1-1-1 0 0,0 1 0 0 0,0 0 1 0 0,0 0-1 0 0,0-1 1 0 0,0 1-1 0 0,0 0 1 0 0,0 1-1 0 0,0-1 1 0 0,-4-1-1 0 0,2 2-2 0 0,0-1-1 0 0,1 1 1 0 0,-1 0 0 0 0,0 0-1 0 0,1 1 1 0 0,-1-1 0 0 0,0 1-1 0 0,-6 1 1 0 0,-4 3-75 0 0,1 1 0 0 0,0 0 0 0 0,-24 16 0 0 0,34-20 78 0 0,-6 4 56 0 0,0 0-1 0 0,0 1 1 0 0,1 0-1 0 0,0 0 1 0 0,0 1-1 0 0,1 0 1 0 0,0 0-1 0 0,0 1 1 0 0,1 0-1 0 0,0 0 1 0 0,1 1-1 0 0,0-1 1 0 0,0 1-1 0 0,1 0 1 0 0,1 1-1 0 0,-1-1 1 0 0,2 1-1 0 0,-1-1 1 0 0,2 1-1 0 0,-1 0 1 0 0,1 0-1 0 0,1 0 1 0 0,0 0 0 0 0,0 0-1 0 0,1-1 1 0 0,1 1-1 0 0,0 0 1 0 0,0 0-1 0 0,8 19 1 0 0,-7-22 42 0 0,0-1 1 0 0,1 0 0 0 0,-1 0 0 0 0,1 0 0 0 0,1 0 0 0 0,-1 0 0 0 0,1-1 0 0 0,1 0-1 0 0,-1 0 1 0 0,1-1 0 0 0,0 1 0 0 0,0-1 0 0 0,0 0 0 0 0,14 7 0 0 0,-11-8 20 0 0,0 0 1 0 0,0 0 0 0 0,0-1-1 0 0,0-1 1 0 0,1 1-1 0 0,-1-1 1 0 0,1-1 0 0 0,0 0-1 0 0,0 0 1 0 0,-1-1 0 0 0,19-2-1 0 0,-15 0-131 0 0,0-1-1 0 0,0 0 1 0 0,0-1-1 0 0,-1 0 0 0 0,1-1 1 0 0,19-11-1 0 0,-15 8-4549 0 0,1 2-1612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2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18 8751 0 0,'-2'-1'3159'0'0,"-14"-15"640"0"0,13 16-3699 0 0,1 0 0 0 0,-1 1 0 0 0,1-1 0 0 0,0 1 0 0 0,-1 0 0 0 0,1 0 0 0 0,-1 0 1 0 0,1 0-1 0 0,0 0 0 0 0,0 0 0 0 0,0 1 0 0 0,0-1 0 0 0,0 1 0 0 0,0-1 0 0 0,0 1 1 0 0,0 0-1 0 0,0 0 0 0 0,1-1 0 0 0,-1 1 0 0 0,1 1 0 0 0,0-1 0 0 0,-1 0 0 0 0,1 0 1 0 0,0 0-1 0 0,-1 3 0 0 0,-2 6-64 0 0,1-1 0 0 0,-1 1-1 0 0,2 0 1 0 0,-3 14 0 0 0,-14 163-24 0 0,-6 34-12 0 0,24-205 0 0 0,-23 338 0 0 0,20-296 191 0 0,-2 18 212 0 0,-1-18 16 0 0,6-36-187 0 0,-2 1 1 0 0,-7 26 0 0 0,7-36-202 0 0,0-3 508 0 0,3-11-523 0 0,-1-1-1 0 0,1 1 1 0 0,0 0-1 0 0,-1-1 1 0 0,1 1-1 0 0,0-1 1 0 0,-1 1 0 0 0,1-1-1 0 0,0 1 1 0 0,0-1-1 0 0,0 1 1 0 0,-1-1 0 0 0,1 1-1 0 0,0-1 1 0 0,0 1-1 0 0,0-1 1 0 0,0 1-1 0 0,0-1 1 0 0,0 1 0 0 0,0-2-1 0 0,-5-24 90 0 0,-1-50 1 0 0,5 46-516 0 0,-7-32 0 0 0,-10-27-2578 0 0,7 40-3463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2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43 6911 0 0,'-4'-19'188'0'0,"1"5"1725"0"0,2 5 4565 0 0,3 9-6266 0 0,5 0-262 0 0,1-1-1 0 0,-1 2 1 0 0,0-1-1 0 0,0 1 1 0 0,0 0 0 0 0,0 0-1 0 0,0 1 1 0 0,0 0-1 0 0,-1 0 1 0 0,1 1 0 0 0,0 0-1 0 0,-1 0 1 0 0,0 0 0 0 0,0 1-1 0 0,0 0 1 0 0,0 0-1 0 0,0 0 1 0 0,7 9 0 0 0,-1 2-824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3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50 10679 0 0,'65'-32'716'0'0,"-27"14"5507"0"0,-50 25-5751 0 0,-20 15-1 0 0,1-1-386 0 0,-116 65-3 0 0,-128 83 53 0 0,64-20-459 0 0,159-108 162 0 0,-88 90 0 0 0,132-122 166 0 0,-8 8-9 0 0,-26 36 1 0 0,38-48 9 0 0,0 1 0 0 0,1 0 0 0 0,0 0 0 0 0,0 0-1 0 0,1 0 1 0 0,0 0 0 0 0,0 1 0 0 0,0-1 0 0 0,1 1 0 0 0,0-1 0 0 0,-1 10 0 0 0,2-11 41 0 0,0 0 0 0 0,1-1 0 0 0,-1 0 0 0 0,1 1 1 0 0,0-1-1 0 0,0 1 0 0 0,1-1 0 0 0,-1 0 1 0 0,1 0-1 0 0,0 0 0 0 0,0 0 0 0 0,0 0 0 0 0,5 6 1 0 0,-2-5 60 0 0,-1 0 1 0 0,1-1 0 0 0,0 1 0 0 0,0-1 0 0 0,0 0-1 0 0,0-1 1 0 0,1 1 0 0 0,9 4 0 0 0,-2-3 38 0 0,1-1-1 0 0,-1 1 1 0 0,1-2 0 0 0,-1 0 0 0 0,1-1-1 0 0,0 0 1 0 0,0-1 0 0 0,16-1 0 0 0,13-4 68 0 0,-1-2 0 0 0,1-2-1 0 0,56-18 1 0 0,-18 5-28 0 0,-52 14-172 0 0,68-16 79 0 0,131-50 0 0 0,-211 66-94 0 0,0-2 0 0 0,-1 0 0 0 0,0 0 0 0 0,-1-2 0 0 0,0 0-1 0 0,0-1 1 0 0,-1 0 0 0 0,15-18 0 0 0,-21 21-3 0 0,0 0-1 0 0,0-1 1 0 0,-1 0-1 0 0,-1 0 1 0 0,0-1 0 0 0,0 0-1 0 0,-1 0 1 0 0,0 0-1 0 0,-1-1 1 0 0,-1 0-1 0 0,0 1 1 0 0,0-1 0 0 0,1-18-1 0 0,-3 24-82 0 0,-1-1 1 0 0,-1 1-1 0 0,1 0 1 0 0,-1 0-1 0 0,0 0 0 0 0,-1 0 1 0 0,1 0-1 0 0,-1 0 0 0 0,-3-7 1 0 0,4 11 46 0 0,0 0 1 0 0,-1-1-1 0 0,1 1 1 0 0,-1 0-1 0 0,1-1 1 0 0,-1 1-1 0 0,0 0 1 0 0,0 0-1 0 0,0 1 1 0 0,0-1-1 0 0,0 0 1 0 0,0 1-1 0 0,-1-1 1 0 0,1 1-1 0 0,0 0 1 0 0,-1-1-1 0 0,1 1 1 0 0,-1 0-1 0 0,1 1 1 0 0,-1-1-1 0 0,0 0 1 0 0,1 1-1 0 0,-4-1 1 0 0,-3 1-74 0 0,0 1 0 0 0,0-1 0 0 0,0 1 0 0 0,0 1 0 0 0,-17 5 0 0 0,-21 3-125 0 0,39-9 224 0 0,1 4 14 0 0,3-2 0 0 0,0 0 0 0 0,0 1 0 0 0,0-2 0 0 0,0 1 0 0 0,-1 0 0 0 0,1-1 0 0 0,-1 0 0 0 0,0 0 0 0 0,0 0 0 0 0,-6 1 0 0 0,2-1 0 0 0,-53 16 60 0 0,33-11 24 0 0,0 1 0 0 0,1 1 0 0 0,0 2 0 0 0,-47 25 0 0 0,46-18 45 0 0,-108 72 80 0 0,131-86-240 0 0,4-2 24 0 0,-1 0-1 0 0,0 0 0 0 0,0-1 1 0 0,0 1-1 0 0,0-1 0 0 0,-5 2 1 0 0,8-3 4 0 0,-1 0 1 0 0,1-1-1 0 0,0 1 1 0 0,0 0-1 0 0,-1-1 1 0 0,1 1 0 0 0,0 0-1 0 0,0-1 1 0 0,0 1-1 0 0,0-1 1 0 0,0 1-1 0 0,-1 0 1 0 0,1-1 0 0 0,0 1-1 0 0,0-1 1 0 0,0 1-1 0 0,0 0 1 0 0,0-1-1 0 0,0 1 1 0 0,0-1 0 0 0,0 1-1 0 0,1-3-28 0 0,-1 0 0 0 0,1 0 0 0 0,0 1 0 0 0,0-1 0 0 0,0 0 0 0 0,0 1 0 0 0,0-1 0 0 0,1 1 0 0 0,-1-1 0 0 0,1 1 0 0 0,0 0 0 0 0,2-3 0 0 0,26-23-979 0 0,-20 20 257 0 0,2-3-585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2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43 8287 0 0,'0'0'10384'0'0,"2"3"-10288"0"0,3 6 30 0 0,-4-6-39 0 0,1 1 0 0 0,1 0 0 0 0,-1 0 0 0 0,1-1 1 0 0,-1 1-1 0 0,1-1 0 0 0,0 1 0 0 0,0-1 0 0 0,0 0 0 0 0,1-1 0 0 0,-1 1 1 0 0,1 0-1 0 0,0-1 0 0 0,-1 0 0 0 0,1 0 0 0 0,0 0 0 0 0,0 0 0 0 0,7 1 1 0 0,-10-3-75 0 0,0 1 0 0 0,0-1 1 0 0,1 0-1 0 0,-1 0 1 0 0,0 0-1 0 0,1 0 1 0 0,-1 0-1 0 0,0 0 0 0 0,0 0 1 0 0,1 0-1 0 0,-1-1 1 0 0,0 1-1 0 0,1 0 1 0 0,-1-1-1 0 0,1 0 0 0 0,13-2 158 0 0,-14 2-164 0 0,0 1 1 0 0,-1-1-1 0 0,1 0 0 0 0,0 1 1 0 0,0-1-1 0 0,0 0 1 0 0,0 0-1 0 0,-1 0 0 0 0,1 0 1 0 0,0-1-1 0 0,3-2 68 0 0,2-8-16 0 0,-1-1-38 0 0,-4 10-60 0 0,-1 0 0 0 0,0 0 1 0 0,0 0-1 0 0,0 0 0 0 0,0 0 0 0 0,-1 0 0 0 0,1 1 1 0 0,-1-1-1 0 0,1 0 0 0 0,-1 0 0 0 0,0 0 0 0 0,0 1 1 0 0,0-1-1 0 0,-1 0 0 0 0,1 1 0 0 0,-1 0 1 0 0,1-1-1 0 0,-1 1 0 0 0,0 0 0 0 0,0-1 0 0 0,0 1 1 0 0,-4-3-1 0 0,6 5 11 0 0,-1-1 0 0 0,1 1 1 0 0,-1 0-1 0 0,0 0 0 0 0,1-1 1 0 0,-1 1-1 0 0,1 0 0 0 0,-1 0 1 0 0,0 0-1 0 0,1 0 0 0 0,-1 0 1 0 0,0 0-1 0 0,1 0 0 0 0,-1 0 1 0 0,1 0-1 0 0,-1 0 0 0 0,0 0 1 0 0,0 0-1 0 0,-2 1-67 0 0,-4-1-20 0 0,1 1 0 0 0,0 0 1 0 0,0 0-1 0 0,0 1 0 0 0,0 0 1 0 0,0 0-1 0 0,1 0 1 0 0,-1 1-1 0 0,1 0 0 0 0,-6 3 1 0 0,-1 2 21 0 0,0 1-1 0 0,1-1 1 0 0,-14 15 0 0 0,-10 14 136 0 0,-38 56 0 0 0,72-92-41 0 0,-10 14 38 0 0,-10 19 1 0 0,18-29-36 0 0,0 0 0 0 0,1 0 0 0 0,0 1 1 0 0,0-1-1 0 0,0 1 0 0 0,1 0 1 0 0,0 0-1 0 0,-1 6 0 0 0,4 3-5 0 0,-1-13 0 0 0,0 0 0 0 0,1 0 0 0 0,-1-1 0 0 0,1 1 0 0 0,-1 0 0 0 0,1 0 0 0 0,0-1 0 0 0,0 1 0 0 0,0-1 0 0 0,0 0 0 0 0,0 1 0 0 0,0-1 0 0 0,0 0 0 0 0,0 0 0 0 0,4 1 0 0 0,37 9 0 0 0,-31-10-82 0 0,1 0-1 0 0,0 0 1 0 0,-1-1 0 0 0,1-1-1 0 0,22-4 1 0 0,6-2-4589 0 0,-11 1-948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2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84 3679 0 0,'2'-3'167'0'0,"38"-45"-18"0"0,-13 16 15962 0 0,-30 32-15752 0 0,-3 0-273 0 0,-1 0 0 0 0,1 0 0 0 0,0 1 0 0 0,0 0 1 0 0,-1 1-1 0 0,1-1 0 0 0,0 1 0 0 0,0 0 1 0 0,0 1-1 0 0,1-1 0 0 0,-1 1 0 0 0,0 0 1 0 0,-8 7-1 0 0,-2 2 69 0 0,0 1 0 0 0,1 0 0 0 0,-17 20 0 0 0,24-25-127 0 0,1 1-1 0 0,0 0 0 0 0,0 1 0 0 0,1-1 1 0 0,-6 15-1 0 0,10-21-22 0 0,0 1 0 0 0,1-1 1 0 0,0 1-1 0 0,0-1 0 0 0,0 1 1 0 0,0 0-1 0 0,1 0 0 0 0,-1-1 1 0 0,1 1-1 0 0,0 0 0 0 0,0 0 0 0 0,1-1 1 0 0,-1 1-1 0 0,1 0 0 0 0,-1-1 1 0 0,1 1-1 0 0,0 0 0 0 0,1-1 1 0 0,-1 1-1 0 0,2 3 0 0 0,2-1-5 0 0,-1 0 0 0 0,1 0 0 0 0,0-1 0 0 0,0 0 0 0 0,1 0 0 0 0,0 0 0 0 0,9 6 0 0 0,14 13 0 0 0,-15-11-561 0 0,-1-1 1 0 0,2-1-1 0 0,27 19 0 0 0,-38-28 428 0 0,0 0-1 0 0,0 0 1 0 0,0 0-1 0 0,1 0 1 0 0,-1-1-1 0 0,0 0 1 0 0,1 1-1 0 0,-1-2 1 0 0,1 1-1 0 0,-1 0 1 0 0,1-1-1 0 0,-1 0 1 0 0,1 0-1 0 0,-1 0 1 0 0,1-1-1 0 0,-1 0 1 0 0,0 0-1 0 0,1 0 1 0 0,-1 0-1 0 0,0 0 1 0 0,7-4-1 0 0,10-7-1262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2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30 11775 0 0,'1'-2'539'0'0,"1"-1"-359"0"0,0 0-14 0 0,4-19 4060 0 0,-13 37-3209 0 0,-2 6-525 0 0,2 1-1 0 0,0 1 0 0 0,-5 34 1 0 0,-4 71 210 0 0,14-100-578 0 0,-9 325 664 0 0,11-297-704 0 0,-3 28-14 0 0,-3 1 1 0 0,-22 105-1 0 0,23-156-84 0 0,1-13-241 0 0,0 1 0 0 0,-1-1 0 0 0,-9 25 1 0 0,11-42-832 0 0,-5 4-38 0 0</inkml:trace>
  <inkml:trace contextRef="#ctx0" brushRef="#br0" timeOffset="1">1 573 15695 0 0,'0'0'1418'0'0,"2"1"-1168"0"0,18 5 276 0 0,-1-1-1 0 0,1-1 1 0 0,0 0 0 0 0,0-1-1 0 0,1-2 1 0 0,25 0-1 0 0,123-14 2024 0 0,74-6-1117 0 0,-227 20-1857 0 0,1 0 0 0 0,-1 1 0 0 0,1 1 1 0 0,-1 1-1 0 0,27 9 0 0 0,-27-6-6932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27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8751 0 0,'0'0'1159'0'0,"0"3"158"0"0,-1 35 4680 0 0,3-28-5135 0 0,-1 0 0 0 0,1-1-1 0 0,1 1 1 0 0,4 10 0 0 0,-2-8-736 0 0,-1 0 1 0 0,0 0 0 0 0,-1 1-1 0 0,0-1 1 0 0,-1 1-1 0 0,0 0 1 0 0,-1 0 0 0 0,0-1-1 0 0,-2 19 1 0 0,-9 19-3628 0 0</inkml:trace>
  <inkml:trace contextRef="#ctx0" brushRef="#br0" timeOffset="1">159 19 14367 0 0,'0'0'1560'0'0,"12"-10"-1560"0"0,-1 2 400 0 0,7 12-192 0 0,-4 4 0 0 0,-2 9-2168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2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40 9671 0 0,'0'0'875'0'0,"-2"2"-468"0"0,-8 6 892 0 0,-1-1 0 0 0,0 0 1 0 0,0 0-1 0 0,0-1 0 0 0,-21 7 1 0 0,30-12-1235 0 0,0 0 1 0 0,0 0-1 0 0,0 0 1 0 0,0 1 0 0 0,0-1-1 0 0,0 0 1 0 0,1 1 0 0 0,-1-1-1 0 0,0 1 1 0 0,1 0 0 0 0,-1 0-1 0 0,-1 2 1 0 0,-11 21 329 0 0,14-23-395 0 0,-3 5 45 0 0,0 0 0 0 0,0 0 1 0 0,1 1-1 0 0,0-1 0 0 0,1 0 1 0 0,0 1-1 0 0,0 0 0 0 0,0 13 1 0 0,2-8 22 0 0,1 0 1 0 0,0 1 0 0 0,7 23-1 0 0,-7-32-34 0 0,0-1 0 0 0,0 1-1 0 0,0-1 1 0 0,1 0 0 0 0,-1 1-1 0 0,4 3 1 0 0,0-1 34 0 0,-5-5 26 0 0,2-1 54 0 0,0 0-73 0 0,1-1 0 0 0,-1 1 0 0 0,1 0 0 0 0,-1-1 0 0 0,1 0 0 0 0,0 0 0 0 0,-1 0 0 0 0,1 0 0 0 0,-1-1 0 0 0,1 0 0 0 0,-1 1 0 0 0,1-1 0 0 0,3-2 0 0 0,7-2 270 0 0,26-14-1 0 0,-32 14-243 0 0,1-1 0 0 0,-1 0 0 0 0,11-11 0 0 0,10-6 5 0 0,-25 19-64 0 0,-2 1-95 0 0,0 0 0 0 0,0 0 0 0 0,0-1 0 0 0,0 1-1 0 0,0-1 1 0 0,-1 1 0 0 0,0-1 0 0 0,1 1 0 0 0,-1-1-1 0 0,0 0 1 0 0,-1 0 0 0 0,1 1 0 0 0,-1-1-1 0 0,0 0 1 0 0,0 0 0 0 0,0-4 0 0 0,-1 2-212 0 0,-1 0 0 0 0,0 0 0 0 0,0 1 0 0 0,0-1 0 0 0,-1 1 0 0 0,1-1 0 0 0,-5-5 1 0 0,-2-3-588 0 0,0 0 1 0 0,-1 1 0 0 0,-18-18-1 0 0,25 27 512 0 0,0 1 0 0 0,1 0 0 0 0,0-1 0 0 0,0 0 0 0 0,0 0 0 0 0,0 0 0 0 0,-2-6 0 0 0,3 8-354 0 0,4-9-1372 0 0,-2 10 2005 0 0,-1 0 0 0 0,0 1-1 0 0,0-1 1 0 0,0 0 0 0 0,1 1-1 0 0,-1-1 1 0 0,0 0 0 0 0,1 1-1 0 0,-1-1 1 0 0,1 0 0 0 0,-1 1-1 0 0,1-1 1 0 0,-1 1 0 0 0,1-1-1 0 0,-1 1 1 0 0,2-1 0 0 0,-1-1-107 0 0,1 0-334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2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10679 0 0,'0'0'490'0'0,"1"3"-9"0"0,1 9-310 0 0,1 0 5837 0 0,1-13-5383 0 0,4-1-503 0 0,0-2-1 0 0,1 1 1 0 0,-1-1 0 0 0,-1-1 0 0 0,1 1-1 0 0,-1-1 1 0 0,1-1 0 0 0,-1 1 0 0 0,11-13-1 0 0,1-4 112 0 0,29-41 0 0 0,-31 38 10 0 0,31-35-1 0 0,-42 54-116 0 0,1-1 0 0 0,0 1 1 0 0,0 0-1 0 0,1 1 0 0 0,-1 0 0 0 0,1 0 0 0 0,0 0 0 0 0,1 1 0 0 0,10-4 0 0 0,-17 8-73 0 0,0-1 0 0 0,0 1 0 0 0,-1 0 0 0 0,1 0 0 0 0,0 0 0 0 0,0 0-1 0 0,0 0 1 0 0,0 0 0 0 0,-1 0 0 0 0,1 1 0 0 0,0-1 0 0 0,0 1 0 0 0,0-1 0 0 0,-1 1 0 0 0,3 1 0 0 0,-3-2-23 0 0,3 4 193 0 0,0 6-101 0 0,0-1 0 0 0,0 1-1 0 0,-2-1 1 0 0,1 1 0 0 0,1 13-1 0 0,2 54 291 0 0,-5-54-348 0 0,0-1 0 0 0,2 1 0 0 0,7 30-1 0 0,-7-42 0 0 0,1 0 0 0 0,1 0-1 0 0,-1 0 1 0 0,1 0-1 0 0,1-1 1 0 0,0 0-1 0 0,1 0 1 0 0,8 10 0 0 0,-9-14-309 0 0,0 0 0 0 0,0 0 0 0 0,0-1 1 0 0,14 9-1 0 0,-12-9-1118 0 0,0-1 0 0 0,1 0 0 0 0,-1 0 0 0 0,15 3 0 0 0,-5-2-5908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3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1375 0 0,'2'-2'66'0'0,"6"-6"-8"0"0,7-6 546 0 0,-6 10 6266 0 0,-6 6-6774 0 0,14 9-186 0 0,-15-6 46 0 0,3 3-429 0 0,-3-6 1228 0 0,12 20 4178 0 0,-19-16-4009 0 0,-1-1 25 0 0,-2 3 4705 0 0,7-4-5590 0 0,0 17-61 0 0,1 1 0 0 0,4 36 0 0 0,11 48 12 0 0,-9-67 24 0 0,7 8-17 0 0,-12-43 21 0 0,-1 4-19 0 0,0-6 121 0 0,0-9-44 0 0,1 1 1 0 0,0-1-1 0 0,3-10 0 0 0,2-6 42 0 0,-3-12 86 0 0,0 0 0 0 0,-3 0 0 0 0,-4-50 0 0 0,0 24-137 0 0,4 55-87 0 0,-1-5 1 0 0,0 1 1 0 0,1-1 0 0 0,1 1 0 0 0,0-1 0 0 0,0 1 0 0 0,4-15 0 0 0,2 13-18 0 0,1 1-36 0 0,0 1 0 0 0,2 0 0 0 0,-1 0 0 0 0,1 1 0 0 0,0 1 0 0 0,1 0-1 0 0,0 0 1 0 0,0 1 0 0 0,1 0 0 0 0,21-9 0 0 0,-17 10 21 0 0,1 0-1 0 0,-1 1 1 0 0,1 1 0 0 0,0 0-1 0 0,0 2 1 0 0,0-1 0 0 0,33 2-1 0 0,-11 6 3 0 0,-24 0-24 0 0,-3 5 36 0 0,-5 5-15 0 0,-7-10-226 0 0,-1 1-1 0 0,1-1 0 0 0,-1 0 0 0 0,0 0 0 0 0,0 1 0 0 0,-1-1 0 0 0,-2 5 0 0 0,0 3-6621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30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239 104 7367 0 0,'0'0'7503'0'0,"-2"1"-7052"0"0,-8 6 1715 0 0,11-5-1700 0 0,0 1-343 0 0,1-1 1 0 0,-1 1 0 0 0,1-1 0 0 0,-1 0 0 0 0,1 1 0 0 0,0-1 0 0 0,0 0 0 0 0,0 0 0 0 0,0 0 0 0 0,0 0-1 0 0,0-1 1 0 0,1 1 0 0 0,4 2 0 0 0,-2-2 15 0 0,0 1 0 0 0,0-2-1 0 0,0 1 1 0 0,1 0 0 0 0,-1-1 0 0 0,11 1 0 0 0,-5-2 0 0 0,0 1 1 0 0,1-2 0 0 0,-1 0-1 0 0,0 0 1 0 0,0-1 0 0 0,20-6 0 0 0,-23 6-89 0 0,0-1 1 0 0,0-1-1 0 0,0 1 1 0 0,0-1 0 0 0,-1-1-1 0 0,0 1 1 0 0,0-1 0 0 0,0-1-1 0 0,0 1 1 0 0,8-11-1 0 0,-1-4-30 0 0,-13 9-14 0 0,-1 7-37 0 0,-1 3 11 0 0,1-1 0 0 0,0 1 0 0 0,-1 0-1 0 0,1-1 1 0 0,-1 1 0 0 0,1 0 0 0 0,-1 0 0 0 0,1 0 0 0 0,-1-1 0 0 0,0 1 0 0 0,0 0 0 0 0,1 0 0 0 0,-1 0-1 0 0,0 0 1 0 0,0 0 0 0 0,0 0 0 0 0,0 0 0 0 0,0 1 0 0 0,-2-2 0 0 0,-21-10-443 0 0,12 7 199 0 0,-1 1 1 0 0,0 1 0 0 0,0 0-1 0 0,-15-1 1 0 0,20 4 189 0 0,-1-1 0 0 0,1 2 0 0 0,0-1 1 0 0,0 1-1 0 0,0 0 0 0 0,0 1 0 0 0,-15 5 0 0 0,-6 3 27 0 0,2 2 0 0 0,0 2-1 0 0,0 0 1 0 0,1 1 0 0 0,1 2-1 0 0,1 1 1 0 0,-30 27 0 0 0,46-38 43 0 0,1 1 1 0 0,0 0 0 0 0,0 1 0 0 0,1-1 0 0 0,0 1 0 0 0,0 0-1 0 0,1 1 1 0 0,-6 15 0 0 0,9-20 6 0 0,1 0 0 0 0,-1 0 0 0 0,1 0-1 0 0,1-1 1 0 0,-1 2 0 0 0,0-1 0 0 0,1 0 0 0 0,0 0 0 0 0,1 0 0 0 0,-1 0-1 0 0,1 0 1 0 0,0 0 0 0 0,0 0 0 0 0,0-1 0 0 0,0 1 0 0 0,1 0 0 0 0,0 0-1 0 0,0-1 1 0 0,1 1 0 0 0,2 4 0 0 0,-1-5 0 0 0,-1 0 0 0 0,0-1 0 0 0,1 1 1 0 0,0-1-1 0 0,0 0 0 0 0,0 0 0 0 0,0 0 0 0 0,0 0 0 0 0,0-1 0 0 0,1 0 1 0 0,0 0-1 0 0,-1 0 0 0 0,1 0 0 0 0,0-1 0 0 0,0 0 0 0 0,5 1 1 0 0,8 1 13 0 0,1-1 0 0 0,35-2 0 0 0,-18 0-419 0 0,0-2-1 0 0,0-2 0 0 0,0-1 1 0 0,63-19-1 0 0,-67 13-742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3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185 223 6447 0 0,'0'0'499'0'0,"1"-2"-328"0"0,3-3 416 0 0,0-1 1 0 0,-1 0-1 0 0,0 0 1 0 0,5-13-1 0 0,-1 2 969 0 0,15-30 1693 0 0,15-27 506 0 0,-35 71-3540 0 0,-1 1 0 0 0,0-1-1 0 0,0 1 1 0 0,0-1 0 0 0,0 0 0 0 0,-1 1 0 0 0,2-6 0 0 0,-2 6-103 0 0,0 0 586 0 0,0 2-685 0 0,0 0 0 0 0,0 0 0 0 0,0 0 0 0 0,-1 0 0 0 0,1 0 0 0 0,0 0 0 0 0,0 0 1 0 0,0 0-1 0 0,0-1 0 0 0,-1 1 0 0 0,1 0 0 0 0,0 0 0 0 0,0 0 0 0 0,0 0 0 0 0,0 0 0 0 0,-1 0 0 0 0,1 0 0 0 0,0 0 0 0 0,0-1 0 0 0,0 1 0 0 0,0 0 0 0 0,0 0 0 0 0,0 0 0 0 0,-1 0 0 0 0,1 0 0 0 0,0-1 0 0 0,0 1 0 0 0,0 0 0 0 0,0 0 0 0 0,0 0 0 0 0,0 0 1 0 0,0-1-1 0 0,0 1-6 0 0,0-1 1 0 0,0 1-1 0 0,0 0 0 0 0,-1-1 1 0 0,1 1-1 0 0,0 0 1 0 0,0-1-1 0 0,0 1 1 0 0,-1 0-1 0 0,1 0 1 0 0,0-1-1 0 0,0 1 1 0 0,-1 0-1 0 0,1 0 1 0 0,0-1-1 0 0,0 1 1 0 0,-1 0-1 0 0,1 0 1 0 0,0 0-1 0 0,-1-1 1 0 0,1 1-1 0 0,0 0 1 0 0,-1 0-1 0 0,1 0 0 0 0,0 0 1 0 0,-1 0-1 0 0,1 0 1 0 0,0 0-1 0 0,-1 0 1 0 0,-4 0 13 0 0,1 0-1 0 0,-1 0 1 0 0,1 0 0 0 0,-1 1 0 0 0,1 0-1 0 0,-1 0 1 0 0,1 0 0 0 0,0 1 0 0 0,-1-1-1 0 0,1 1 1 0 0,0 0 0 0 0,0 0 0 0 0,0 1-1 0 0,0-1 1 0 0,1 1 0 0 0,-1 0 0 0 0,1 0-1 0 0,-4 4 1 0 0,-3 2-30 0 0,1 1-1 0 0,1 0 1 0 0,0 1-1 0 0,0 0 1 0 0,-6 14-1 0 0,-12 20-17 0 0,10-18-18 0 0,-17 43 0 0 0,29-60 39 0 0,0 1 0 0 0,1-1-1 0 0,1 1 1 0 0,-1 0-1 0 0,2 0 1 0 0,0 0 0 0 0,0 22-1 0 0,2-16 7 0 0,3-2 0 0 0,8-4 0 0 0,3-5 20 0 0,-12-6 7 0 0,1 0 0 0 0,0 0-1 0 0,0-1 1 0 0,0 0 0 0 0,-1 1-1 0 0,1-1 1 0 0,0-1 0 0 0,-1 1-1 0 0,1 0 1 0 0,-1-1 0 0 0,1 0-1 0 0,-1 0 1 0 0,6-4 0 0 0,2-3 68 0 0,1 0 1 0 0,12-13-1 0 0,-21 18-88 0 0,1 0 0 0 0,0 0 0 0 0,-1-1 0 0 0,0 1 0 0 0,0-1 0 0 0,0 0 0 0 0,-1 0 0 0 0,0 0 0 0 0,0 0 0 0 0,0 0-1 0 0,2-9 1 0 0,-2 0-567 0 0,0-1 0 0 0,-1-27 0 0 0,-1 33 141 0 0,0 7-22 0 0,7 9-2516 0 0,-5-5 2861 0 0,1 0 0 0 0,-1 1-1 0 0,1-1 1 0 0,-1 1 0 0 0,0 0 0 0 0,2 3-1 0 0,1 5-266 0 0,0 1 0 0 0,-1-1-1 0 0,-1 1 1 0 0,0 0-1 0 0,0 0 1 0 0,2 21 0 0 0,-3 78-1667 0 0,-2-73 1854 0 0,0 82-153 0 0,31 235-1 0 0,-20-295 496 0 0,16 123 644 0 0,-25-162-462 0 0,-2-1 1 0 0,0 1-1 0 0,-1-1 0 0 0,-2 1 0 0 0,0-1 0 0 0,-11 38 1 0 0,11-50 204 0 0,-1-1 0 0 0,0 1 1 0 0,0-1-1 0 0,0 1 1 0 0,-1-1-1 0 0,-1 0 0 0 0,1-1 1 0 0,-1 0-1 0 0,0 0 1 0 0,-1 0-1 0 0,1 0 1 0 0,-1-1-1 0 0,0 0 0 0 0,0-1 1 0 0,-15 8-1 0 0,20-11-6 0 0,-12 1 294 0 0,12-3-841 0 0,1 1 0 0 0,-1 0 0 0 0,1-1 0 0 0,0 0 0 0 0,-1 1 1 0 0,1-1-1 0 0,0 0 0 0 0,0 0 0 0 0,-1 0 0 0 0,1 0 0 0 0,0 0 0 0 0,0 0 0 0 0,0 0 0 0 0,0 0 0 0 0,0 0 0 0 0,-1-3 0 0 0,-13-21-207 0 0,14 24 197 0 0,-56-90-583 0 0,43 73 426 0 0,1-2 0 0 0,0 1 0 0 0,2-2 0 0 0,0 0 0 0 0,-11-34 0 0 0,16 35-672 0 0,2 1 0 0 0,-3-30 0 0 0,4 4-649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3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71 2759 0 0,'-1'-2'670'0'0,"0"-2"-442"0"0,-5-16 14655 0 0,4 14-13804 0 0,2 5-85 0 0,2-1-318 0 0,3-3-325 0 0,0 0 1 0 0,1 1 0 0 0,0 0 0 0 0,0 0-1 0 0,11-5 1 0 0,-15 8-97 0 0,1 0-19 0 0,9-1-56 0 0,-9 1 133 0 0,-1 3-186 0 0,0 0-123 0 0,0 1 0 0 0,-1-1 0 0 0,1 1 0 0 0,-1 0 1 0 0,1-1-1 0 0,-1 1 0 0 0,0 0 0 0 0,0 0 0 0 0,0 0 1 0 0,-1 0-1 0 0,1 0 0 0 0,-1 0 0 0 0,1 0 0 0 0,-1 0 0 0 0,0 0 1 0 0,0 0-1 0 0,0 0 0 0 0,0 0 0 0 0,-1 0 0 0 0,0 3 0 0 0,-3 9 18 0 0,0 1-1 0 0,-10 23 0 0 0,10-28-19 0 0,-43 92-149 0 0,3-6-58 0 0,43-95 58 0 0,4-3-917 0 0,3-1 849 0 0,0-1-1 0 0,0 1 0 0 0,0-1 0 0 0,-1-1 1 0 0,1 1-1 0 0,8-8 0 0 0,16-17-5768 0 0,-10 5-735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4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266 188 11431 0 0,'0'0'6470'0'0,"2"0"-6082"0"0,9 1-168 0 0,0 0 1 0 0,0-1 0 0 0,0 0 0 0 0,-1-1-1 0 0,1 0 1 0 0,14-4 0 0 0,64-20 343 0 0,-73 20-515 0 0,1-1 1 0 0,-2-1-1 0 0,1 0 0 0 0,-1-1 1 0 0,0 0-1 0 0,21-17 0 0 0,-35 24-67 0 0,1 0-1 0 0,-1 0 0 0 0,0 0 0 0 0,0 0 1 0 0,0 0-1 0 0,0-1 0 0 0,0 1 1 0 0,0-1-1 0 0,0 1 0 0 0,0 0 1 0 0,0-1-1 0 0,-1 1 0 0 0,1-1 1 0 0,-1 0-1 0 0,1 1 0 0 0,-1-1 1 0 0,1 0-1 0 0,-1 1 0 0 0,0-1 1 0 0,0 0-1 0 0,0 1 0 0 0,0-1 1 0 0,0 0-1 0 0,0 1 0 0 0,0-1 1 0 0,-1 0-1 0 0,1 1 0 0 0,-1-1 1 0 0,1 1-1 0 0,-1-1 0 0 0,1 0 1 0 0,-1 1-1 0 0,-1-3 0 0 0,0 1-26 0 0,0 1-1 0 0,-1-1 1 0 0,1 0-1 0 0,0 1 0 0 0,-1 0 1 0 0,0-1-1 0 0,1 1 1 0 0,-1 0-1 0 0,0 0 1 0 0,0 1-1 0 0,0-1 0 0 0,0 0 1 0 0,0 1-1 0 0,-1 0 1 0 0,-4-1-1 0 0,-4 0-40 0 0,-1 0-1 0 0,0 1 1 0 0,-1 1-1 0 0,1 0 0 0 0,0 1 1 0 0,0 0-1 0 0,0 1 1 0 0,-18 5-1 0 0,4 1 68 0 0,1 1 0 0 0,-49 23 0 0 0,42-15 101 0 0,1 1 0 0 0,-54 41-1 0 0,73-49 5 0 0,0 2 0 0 0,0 0 0 0 0,1 0 0 0 0,1 1-1 0 0,0 0 1 0 0,1 1 0 0 0,0 1 0 0 0,-9 18 0 0 0,17-29-70 0 0,0-1 0 0 0,1 1 1 0 0,-1 0-1 0 0,1 1 0 0 0,0-1 1 0 0,0 0-1 0 0,0 0 1 0 0,1 0-1 0 0,0 1 0 0 0,0-1 1 0 0,0 0-1 0 0,0 0 1 0 0,0 0-1 0 0,3 8 0 0 0,-2-9-101 0 0,0 0 0 0 0,0 0 1 0 0,0 0-1 0 0,1-1 0 0 0,-1 1 0 0 0,1-1 0 0 0,0 1 0 0 0,0-1 0 0 0,0 1 0 0 0,0-1 0 0 0,0 0 0 0 0,1 0 0 0 0,-1 0 0 0 0,0 0 0 0 0,1 0 0 0 0,0-1 1 0 0,-1 1-1 0 0,1-1 0 0 0,0 0 0 0 0,0 0 0 0 0,3 1 0 0 0,18 4-6366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3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34 5983 0 0,'-1'-2'464'0'0,"-2"-30"11218"0"0,15 49-11848 0 0,19 29 1 0 0,-21-30-26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3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81 6911 0 0,'0'0'14863'0'0,"-2"1"-14662"0"0,-2 0-151 0 0,0 1 0 0 0,-1-1 1 0 0,1 1-1 0 0,0 0 0 0 0,0 0 0 0 0,0 1 0 0 0,0-1 0 0 0,0 1 0 0 0,0 0 1 0 0,1 0-1 0 0,-1 0 0 0 0,1 0 0 0 0,0 1 0 0 0,-5 7 0 0 0,-10 22 30 0 0,1 0 0 0 0,2 1 0 0 0,2 1 0 0 0,1 1 0 0 0,-10 48 0 0 0,20-74-42 0 0,-3 9 116 0 0,1 2-1 0 0,-3 33 1 0 0,7-51-81 0 0,3-2 18 0 0,0-1-71 0 0,0 1 0 0 0,0 0 0 0 0,0-1-1 0 0,0 0 1 0 0,0 0 0 0 0,-1 0 0 0 0,1 0 0 0 0,0 0 0 0 0,0 0 0 0 0,0-1 0 0 0,0 1 0 0 0,0-1 0 0 0,0 0-1 0 0,0 0 1 0 0,-1 0 0 0 0,1 0 0 0 0,0-1 0 0 0,-1 1 0 0 0,5-4 0 0 0,6-4 88 0 0,-1-1 0 0 0,19-19 0 0 0,-13 11 35 0 0,7-5-39 0 0,-2 0 1 0 0,21-29-1 0 0,-36 42-99 0 0,-1 0 0 0 0,0 0 0 0 0,-1-1 0 0 0,0 0 0 0 0,-1 0 0 0 0,0-1 0 0 0,-1 0 0 0 0,5-21-1 0 0,-8 27-65 0 0,-1 1-1 0 0,0-1 0 0 0,0 1 1 0 0,-1-1-1 0 0,1 1 0 0 0,-1-1 1 0 0,0 1-1 0 0,-1-1 0 0 0,1 1 0 0 0,-1 0 1 0 0,0 0-1 0 0,-1-1 0 0 0,1 2 1 0 0,-1-1-1 0 0,0 0 0 0 0,-4-4 1 0 0,-2-3-286 0 0,-1 0 0 0 0,0 1 0 0 0,0 1 1 0 0,-21-17-1 0 0,0 1-1244 0 0,30 25 1191 0 0,0 4-2036 0 0,-3 26 858 0 0,1-11-2806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3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0 290 10591 0 0,'0'0'819'0'0,"1"3"-534"0"0,4 5 1420 0 0,0-1 0 0 0,0 0-1 0 0,10 11 1 0 0,11 2-204 0 0,-24-18-1262 0 0,0 0-88 0 0,8 4-21 0 0,-10-5-127 0 0,0-1 0 0 0,0 0 0 0 0,0 0-1 0 0,0 0 1 0 0,0 0 0 0 0,0 0 0 0 0,0 0 0 0 0,0 0-1 0 0,0 0 1 0 0,1 0 0 0 0,-1 0 0 0 0,0 0-1 0 0,0 0 1 0 0,0 0 0 0 0,0 1 0 0 0,0-1 0 0 0,0 0-1 0 0,0 0 1 0 0,0 0 0 0 0,1 0 0 0 0,-1 0 0 0 0,0 0-1 0 0,0 0 1 0 0,0 0 0 0 0,0 0 0 0 0,0 0 0 0 0,0 0-1 0 0,1 0 1 0 0,-1 0 0 0 0,0 0 0 0 0,0 0 0 0 0,0-1-1 0 0,0 1 1 0 0,0 0 0 0 0,0 0 0 0 0,0 0 0 0 0,0 0-1 0 0,1 0 1 0 0,-1 0 0 0 0,0 0 0 0 0,0 0 0 0 0,2-1 25 0 0,-1 0 0 0 0,1 0 0 0 0,-1 0 1 0 0,1 0-1 0 0,-1-1 0 0 0,0 1 1 0 0,1 0-1 0 0,-1-1 0 0 0,0 1 0 0 0,0 0 1 0 0,0-1-1 0 0,0 0 0 0 0,0 1 1 0 0,0-1-1 0 0,0 0 0 0 0,0 1 0 0 0,-1-1 1 0 0,1 0-1 0 0,-1 0 0 0 0,1 1 1 0 0,-1-1-1 0 0,0 0 0 0 0,0 0 0 0 0,0 0 1 0 0,0-2-1 0 0,0-2 31 0 0,2-25 505 0 0,-2 10 49 0 0,6-33 0 0 0,-4 47-513 0 0,0 0 0 0 0,0 0 0 0 0,0 0 0 0 0,1 0 0 0 0,0 1 0 0 0,0-1 0 0 0,0 1 0 0 0,7-9-1 0 0,4-1-93 0 0,0 1-1 0 0,1 1 0 0 0,0 0 0 0 0,1 1 0 0 0,0 1 1 0 0,1 0-1 0 0,1 2 0 0 0,27-14 0 0 0,-28 17-5 0 0,-1 3 0 0 0,1 6 0 0 0,-15-1 11 0 0,0 1 0 0 0,0-1 0 0 0,0 0 0 0 0,-1 0-1 0 0,1 1 1 0 0,0-1 0 0 0,0 1 0 0 0,-1 0 0 0 0,1-1 0 0 0,-1 1 0 0 0,1 0-1 0 0,-1 0 1 0 0,0 0 0 0 0,0 0 0 0 0,0 0 0 0 0,0 0 0 0 0,1 3 0 0 0,1 5 70 0 0,0 0 1 0 0,2 16 0 0 0,-3-19-27 0 0,-1 1-17 0 0,0 0 0 0 0,-1 0 0 0 0,0 16 0 0 0,-1-14-14 0 0,1 0 0 0 0,1 0 0 0 0,-1 0 0 0 0,2 0 0 0 0,-1 0 0 0 0,1 0 0 0 0,5 14 0 0 0,-2-7-24 0 0,-3-9 0 0 0,1 1 0 0 0,-1-1 0 0 0,2 0 0 0 0,-1 0 0 0 0,1 0 0 0 0,0 0 0 0 0,0 0 0 0 0,1-1 0 0 0,0 0 0 0 0,1 0 0 0 0,-1 0 0 0 0,1-1 0 0 0,1 0 0 0 0,-1 0 0 0 0,10 7 0 0 0,6 5 0 0 0,-14-10-48 0 0,0-1 1 0 0,1 1-1 0 0,10 5 0 0 0,-10-7-9 0 0,-6-5-201 0 0,0 1-1 0 0,0 0 1 0 0,1-1 0 0 0,-1 1-1 0 0,1-1 1 0 0,7 1-1 0 0,-7-1 104 0 0,12 2-793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34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75 4607 0 0,'0'-2'4972'0'0,"-2"-28"1243"0"0,4 13-4963 0 0,-2 15-601 0 0,1 0-97 0 0,3-8-39 0 0,-3 8-10 0 0,1-3 136 0 0,-2 5-603 0 0,0 0 0 0 0,1 0 0 0 0,-1 0 0 0 0,0 0 0 0 0,0 0 0 0 0,0 0 0 0 0,0 0 0 0 0,0-1 0 0 0,0 1 0 0 0,0 0 0 0 0,0 0 0 0 0,0 0 0 0 0,0 0 0 0 0,0 0 0 0 0,0 0 0 0 0,0 0 0 0 0,0 0 1 0 0,0-1-1 0 0,0 1 0 0 0,0 0 0 0 0,0 0 0 0 0,0 0 0 0 0,0 0 0 0 0,0 0 0 0 0,0 0 0 0 0,0 0 0 0 0,0-1 0 0 0,0 1 0 0 0,0 0 0 0 0,0 0 0 0 0,0 0 0 0 0,0 0 0 0 0,0 0 0 0 0,0 0 1 0 0,0 0-1 0 0,0 0 0 0 0,0 0 0 0 0,0-1 0 0 0,0 1 0 0 0,0 0 0 0 0,0 0 0 0 0,-1 0 0 0 0,1 0 0 0 0,0 0 0 0 0,0 0 0 0 0,0 0 0 0 0,0 0 0 0 0,0 0 0 0 0,0 0 0 0 0,0 0 0 0 0,0 0 0 0 0,-1 0 1 0 0,-5 1 9 0 0,-1 1 0 0 0,1 0 0 0 0,0 0 0 0 0,-1 0 0 0 0,1 1 0 0 0,-10 6 0 0 0,-35 26 261 0 0,36-24-284 0 0,-162 133-1026 0 0,11 14-424 0 0,150-143 1353 0 0,-19 22-626 0 0,19-19-291 0 0,-2-1-1 0 0,-23 18 1 0 0,25-25-215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3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26 5983 0 0,'-2'0'464'0'0,"-19"-3"-1025"0"0,-15-8 6800 0 0,-5-1-422 0 0,35 14-5106 0 0,-5 3-279 0 0,1-1-261 0 0,1 0 1 0 0,-1 1-1 0 0,1 1 0 0 0,-11 7 1 0 0,-35 34 81 0 0,-84 92-1 0 0,37-14-247 0 0,-24 28-76 0 0,-2-5-2237 0 0,126-146 989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3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937 1 7831 0 0,'0'0'2116'0'0,"-3"1"-681"0"0,-11 6-716 0 0,1 1 0 0 0,0 0-1 0 0,1 1 1 0 0,0 1 0 0 0,-13 12 0 0 0,1-1-255 0 0,-11 8 47 0 0,-2 2-24 0 0,-63 43 1 0 0,31-32-285 0 0,-18 10-73 0 0,-137 108-1 0 0,46 4-1107 0 0,110-87-4386 0 0,46-48 294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3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1120 0 13903 0 0,'-90'15'2248'0'0,"-99"29"0"0"0,184-43-2241 0 0,1 0 1 0 0,-1 1-1 0 0,1-1 0 0 0,-1 1 0 0 0,1 0 1 0 0,0 0-1 0 0,0 0 0 0 0,0 0 0 0 0,0 1 1 0 0,0-1-1 0 0,-3 5 0 0 0,-3 1-8 0 0,-101 95 1 0 0,63-56-1273 0 0,-1-2-3310 0 0,14-17-847 0 0</inkml:trace>
  <inkml:trace contextRef="#ctx0" brushRef="#br0" timeOffset="1">286 295 9871 0 0,'-20'6'440'0'0,"6"0"88"0"0,-2 0-424 0 0,-1 0-104 0 0,-3 0 0 0 0,0 2 0 0 0,3 2 368 0 0,-1-2 48 0 0,2-3 16 0 0,1 1 0 0 0,-1 0-272 0 0,0 0-64 0 0,-2 0 0 0 0,3-2-8 0 0,-1-4-440 0 0,-2 0-528 0 0,4 0-3888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3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22 6447 0 0,'-46'12'476'0'0,"1"2"-1"0"0,0 2 1 0 0,2 2-1 0 0,0 2 1 0 0,1 2-1 0 0,-70 47 0 0 0,-98 96 2624 0 0,178-142-3342 0 0,30-22 115 0 0,2-2-38 0 0,0 0 139 0 0,1 0 0 0 0,-1 0 0 0 0,0-1-1 0 0,1 1 1 0 0,-1 0 0 0 0,1 0-1 0 0,-1 0 1 0 0,1 0 0 0 0,0 0 0 0 0,1-2-1 0 0,1-2-42 0 0,29-44-3411 0 0,-11 20-174 0 0</inkml:trace>
  <inkml:trace contextRef="#ctx0" brushRef="#br0" timeOffset="1">453 1 8287 0 0,'-3'1'639'0'0,"-60"31"1654"0"0,-87 29-1 0 0,136-56-2228 0 0,0-1 0 0 0,0 0 0 0 0,0-1 0 0 0,-28 3 0 0 0,-27 2-932 0 0,46-5-145 0 0,20-2 833 0 0,0-1-1 0 0,1 1 1 0 0,-1-1 0 0 0,1 1-1 0 0,-1 0 1 0 0,1 0 0 0 0,-3 2 0 0 0,-7 2-1466 0 0,1 0-1625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3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2 1839 0 0,'0'0'83'0'0,"-3"-1"-6"0"0,-13 0 316 0 0,-1 1-1 0 0,1 1 0 0 0,0 0 0 0 0,-1 1 0 0 0,-25 6 0 0 0,-80 30 5379 0 0,63-19-5373 0 0,28-9-220 0 0,-48 21 1 0 0,76-29 116 0 0,5-3-1132 0 0,0 1 695 0 0,0-1-1 0 0,0 0 1 0 0,0 0 0 0 0,0 0 0 0 0,0 0 0 0 0,-1 0-1 0 0,4-2 1 0 0,3-3-258 0 0,-1 3 99 0 0,0-1-1 0 0,-1 0 0 0 0,1-1 1 0 0,-1 1-1 0 0,0-1 1 0 0,6-7-1 0 0,-37 31 525 0 0,10-9 133 0 0,-277 221 7653 0 0,280-222-7845 0 0,10-7-41 0 0,4-5-574 0 0,12-12 122 0 0,3-2-14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4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70 1375 0 0,'0'0'66'0'0,"-1"-2"-8"0"0,0-1-45 0 0,-3-18 248 0 0,2 10 1096 0 0,2 8 474 0 0,0 1 90 0 0,0-23 1356 0 0,0 23-2181 0 0,-1 4-844 0 0,-2 9-106 0 0,0 0 0 0 0,0 0 0 0 0,1 0-1 0 0,-1 21 1 0 0,0 1 71 0 0,-31 423 2558 0 0,35-368-2606 0 0,4-1 1 0 0,4 0 0 0 0,24 106 0 0 0,-25-158-97 0 0,-2 1 0 0 0,3 47-1 0 0,-9-65 56 0 0,0 1-1 0 0,-1-1 0 0 0,-1 0 1 0 0,-1 1-1 0 0,0-1 0 0 0,-9 23 1 0 0,-9 12 806 0 0,20-50-750 0 0,0-2-20 0 0,-4 6-77 0 0,3-5-59 0 0,-5 4-313 0 0,-9-5-10597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40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138 317 2759 0 0,'-2'1'207'0'0,"-23"9"-856"0"0,-1 1 3724 0 0,8-3 1134 0 0,0-1 0 0 0,-31 8 1723 0 0,55-26-5001 0 0,3-2-775 0 0,0 2 0 0 0,1-1 1 0 0,0 1-1 0 0,1 1 0 0 0,0-1 1 0 0,23-14-1 0 0,-3 1-164 0 0,117-89-180 0 0,-110 87-155 0 0,0 2 1 0 0,46-19-1 0 0,-68 35 280 0 0,1 1-1 0 0,0 1 0 0 0,27-7 1 0 0,-42 12 504 0 0,-3 16 120 0 0,-1-7-469 0 0,0 0 0 0 0,-1 0-1 0 0,0 0 1 0 0,-1 0 0 0 0,0 0-1 0 0,0-1 1 0 0,0 1 0 0 0,-7 7 0 0 0,-4 8 34 0 0,-35 53 70 0 0,28-44-81 0 0,1 1 0 0 0,-18 39-1 0 0,37-68-128 0 0,1-1 1 0 0,-1 1-1 0 0,1 0 0 0 0,0-1 0 0 0,1 1 0 0 0,-1 0 0 0 0,1-1 1 0 0,-1 1-1 0 0,1 0 0 0 0,1 6 0 0 0,-1-9-229 0 0,0-1-1 0 0,0 1 1 0 0,0-1 0 0 0,0 0-1 0 0,1 1 1 0 0,-1-1 0 0 0,0 1-1 0 0,0-1 1 0 0,1 0-1 0 0,-1 1 1 0 0,0-1 0 0 0,1 0-1 0 0,-1 1 1 0 0,0-1 0 0 0,1 0-1 0 0,-1 1 1 0 0,0-1-1 0 0,1 0 1 0 0,0 1 0 0 0,9 5-8234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4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94 134 9815 0 0,'0'0'890'0'0,"0"3"-733"0"0,4 21-57 0 0,-3-20-63 0 0,0-2 83 0 0,3 2 49 0 0,4 4 228 0 0,3-5 51 0 0,-1 1 1 0 0,1-1 0 0 0,0-1 0 0 0,-1 0-1 0 0,1-1 1 0 0,0 0 0 0 0,12 0 0 0 0,-5 0 396 0 0,32 5 1 0 0,-36-3-637 0 0,-11-2-25 0 0,-1 0-96 0 0,11 1-20 0 0,-12-2-60 0 0,0 0 0 0 0,1-1 0 0 0,-1 1 0 0 0,0 0 0 0 0,0-1 0 0 0,0 1 0 0 0,0-1-1 0 0,0 0 1 0 0,0 1 0 0 0,0-1 0 0 0,0 0 0 0 0,0 0 0 0 0,0 1 0 0 0,0-1 0 0 0,0 0 0 0 0,1-2-1 0 0,10-18 87 0 0,-9 15-108 0 0,0 0-1 0 0,-1 0 1 0 0,0 0 0 0 0,0 0-1 0 0,-1 0 1 0 0,0-1 0 0 0,0 1-1 0 0,0 0 1 0 0,-1-1 0 0 0,0-12-1 0 0,-2 8-287 0 0,0 0 0 0 0,0 0 1 0 0,-1 0-1 0 0,-1 0 0 0 0,-5-12 0 0 0,8 22 228 0 0,0 0 0 0 0,0-1 0 0 0,0 1 0 0 0,0 0 0 0 0,0 0 0 0 0,0 0 0 0 0,0 0 0 0 0,-1 0 1 0 0,1 0-1 0 0,0 0 0 0 0,-1 0 0 0 0,1 0 0 0 0,-1 1 0 0 0,-1-2 0 0 0,0 1-96 0 0,1 1 118 0 0,1 0 0 0 0,-1-1 1 0 0,0 1-1 0 0,0 0 0 0 0,0 0 0 0 0,0 0 0 0 0,0 0 0 0 0,0 1 0 0 0,1-1 0 0 0,-1 1 0 0 0,0-1 0 0 0,0 1 0 0 0,-3 1 0 0 0,1-1 11 0 0,-3 2 58 0 0,0 0-1 0 0,0 0 1 0 0,1 0-1 0 0,-1 1 1 0 0,1 0-1 0 0,-11 9 1 0 0,-30 33 173 0 0,27-26-144 0 0,2-2 13 0 0,2 1 0 0 0,0 1-1 0 0,1 0 1 0 0,1 1 0 0 0,1 0-1 0 0,1 1 1 0 0,1 1 0 0 0,-17 46-1 0 0,25-57 13 0 0,0 0 0 0 0,1-1 0 0 0,0 1 0 0 0,1 0-1 0 0,1 0 1 0 0,0 0 0 0 0,1 17 0 0 0,0-25-54 0 0,0 0 0 0 0,-1 1 0 0 0,2-1 0 0 0,-1 0 0 0 0,0 0 0 0 0,1 0 0 0 0,0 0 0 0 0,0 0 0 0 0,0-1 0 0 0,0 1 0 0 0,0-1 1 0 0,1 1-1 0 0,0-1 0 0 0,-1 0 0 0 0,1 0 0 0 0,1 0 0 0 0,-1 0 0 0 0,0 0 0 0 0,1-1 0 0 0,-1 1 0 0 0,1-1 0 0 0,0 0 0 0 0,7 3 0 0 0,1-2 69 0 0,0 1 0 0 0,1-2 0 0 0,-1 1 0 0 0,1-2 0 0 0,0 0 0 0 0,19 0 0 0 0,77-12-2395 0 0,-84 7-38 0 0,3 0-2607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4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149 889 5063 0 0,'0'0'3314'0'0,"2"2"-2372"0"0,9 3-234 0 0,-5-5-106 0 0,0-4-390 0 0,-1 1 0 0 0,1-1 0 0 0,-1 0 0 0 0,1-1 0 0 0,-1 1 0 0 0,0-1 0 0 0,-1 0 0 0 0,1 0 0 0 0,-1-1 0 0 0,0 1 0 0 0,0-1 0 0 0,-1 0 0 0 0,5-11 0 0 0,1-3 210 0 0,-1-1 0 0 0,-1 0 0 0 0,5-24 0 0 0,-1-8-118 0 0,-3-1 1 0 0,-2 0 0 0 0,-1-91-1 0 0,-4 86-526 0 0,11-71 0 0 0,1-39-2687 0 0,-13 166 2806 0 0,0-1 0 0 0,0 1 0 0 0,-1-1 0 0 0,1 1 0 0 0,-1-1 0 0 0,0 1 0 0 0,1-1 0 0 0,-2 1 0 0 0,1 0 0 0 0,0 0 0 0 0,-3-4 0 0 0,3 5 159 0 0,-13 7 108 0 0,10-3-144 0 0,1 1 1 0 0,-1-1-1 0 0,1 1 1 0 0,0 0-1 0 0,-1 0 0 0 0,1 0 1 0 0,1 1-1 0 0,-5 5 1 0 0,-19 33 102 0 0,22-36-101 0 0,-18 38 160 0 0,1 1 0 0 0,2 1 0 0 0,3 0 0 0 0,-12 51-1 0 0,-25 197 252 0 0,35 122 963 0 0,16-250-711 0 0,-29 200 1606 0 0,29-356-2250 0 0,0 5 3 0 0,-1-1 0 0 0,0 1 1 0 0,-1-1-1 0 0,-7 18 0 0 0,11-31-246 0 0,-5 11 64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4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14999 0 0,'0'0'1358'0'0,"3"-1"-1118"0"0,30-7 132 0 0,1 1 1 0 0,0 2-1 0 0,45-2 1 0 0,-18 2 131 0 0,109 1 1333 0 0,-94 6-1507 0 0,-48-3-654 0 0,0-1 0 0 0,-1-2 0 0 0,1 0 1 0 0,-1-2-1 0 0,0-1 0 0 0,32-13 0 0 0,-25 7-1408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4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12551 0 0,'-2'1'572'0'0,"-11"10"47"0"0,5-5-577 0 0,0 1 1 0 0,0-1-1 0 0,-12 16 0 0 0,5 0 108 0 0,1 0 0 0 0,0 1-1 0 0,2 1 1 0 0,1 0 0 0 0,1 0-1 0 0,1 1 1 0 0,1 0 0 0 0,1 1 0 0 0,-5 42-1 0 0,3 17 804 0 0,3 141 0 0 0,5-69-204 0 0,-27 121 101 0 0,-24-3-732 0 0,30-145 58 0 0,22-128-126 0 0,-10-10-3852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4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10591 0 0,'0'0'1336'0'0,"2"-1"-268"0"0,11-5 1443 0 0,24-7-1 0 0,45-7-1024 0 0,-34 9-563 0 0,11-4-189 0 0,52-14 382 0 0,172-21 0 0 0,-132 42-812 0 0,-121 9-1335 0 0,1 0 0 0 0,54 12 0 0 0,-82-13-660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4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46 3223 0 0,'-18'1'16495'0'0,"24"-2"-18806"0"0,33-5 2955 0 0,27-5 70 0 0,47-12 161 0 0,-93 20-1689 0 0,0 2-1 0 0,0 0 1 0 0,32 3 0 0 0,-50-2-338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48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12095 0 0,'0'0'1091'0'0,"2"-1"-872"0"0,0 0-196 0 0,0 1 1 0 0,0-1 0 0 0,0 1-1 0 0,0 0 1 0 0,0 0 0 0 0,0 0-1 0 0,0 0 1 0 0,0 0 0 0 0,0 0-1 0 0,0 0 1 0 0,0 1 0 0 0,0-1-1 0 0,0 1 1 0 0,0-1 0 0 0,0 1-1 0 0,0 0 1 0 0,-1 0 0 0 0,1 0-1 0 0,0 0 1 0 0,0 0 0 0 0,-1 0-1 0 0,1 0 1 0 0,-1 1 0 0 0,1-1-1 0 0,-1 1 1 0 0,1-1 0 0 0,-1 1-1 0 0,0-1 1 0 0,0 1 0 0 0,0 0-1 0 0,0-1 1 0 0,2 5 0 0 0,0 2 17 0 0,1 1 0 0 0,-2-1 0 0 0,1 1 0 0 0,-1-1 1 0 0,-1 1-1 0 0,2 14 0 0 0,-1 16 509 0 0,-6 68 0 0 0,-13 40 482 0 0,3-36-183 0 0,9-58-510 0 0,-21 239 1332 0 0,22-208-1200 0 0,11 126 0 0 0,0-144-345 0 0,22 93-1 0 0,-24-132-330 0 0,-4-25-98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4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14279 0 0,'0'0'3784'0'0,"2"2"-3545"0"0,6 5-30 0 0,1 0 1 0 0,-1-1-1 0 0,1 0 0 0 0,0-1 1 0 0,0 0-1 0 0,0 0 0 0 0,1-1 1 0 0,0 0-1 0 0,16 4 0 0 0,-7-5 51 0 0,0 0-1 0 0,0-1 0 0 0,0-1 1 0 0,0-1-1 0 0,31-4 1 0 0,95-23 190 0 0,-91 15-376 0 0,322-72-199 0 0,-240 43-1833 0 0,-98 29 140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4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336 146 2303 0 0,'0'-2'167'0'0,"0"-1"-547"0"0,3-15 599 0 0,-2 7 3275 0 0,-1-1 1 0 0,0-20-1 0 0,-5 6-2113 0 0,-1-1-385 0 0,5 25-246 0 0,1 2-736 0 0,0 0-1 0 0,-1 0 1 0 0,1 0-1 0 0,0 0 1 0 0,0 0-1 0 0,0-1 1 0 0,-1 1-1 0 0,1 0 0 0 0,0 0 1 0 0,0 0-1 0 0,0 0 1 0 0,-1 0-1 0 0,1 0 1 0 0,0 0-1 0 0,0 0 1 0 0,0-1-1 0 0,0 1 1 0 0,0 0-1 0 0,-1 0 1 0 0,1 0-1 0 0,0 0 0 0 0,0-1 1 0 0,0 1-1 0 0,0 0 1 0 0,0 0-1 0 0,0 0 1 0 0,0 0-1 0 0,0-1 1 0 0,0 1-1 0 0,0 0 1 0 0,0 0-1 0 0,0 0 1 0 0,0-1-1 0 0,-1 1-7 0 0,1-1 0 0 0,0 1 0 0 0,0 0-1 0 0,0-1 1 0 0,0 1 0 0 0,0 0 0 0 0,0-1 0 0 0,0 1 0 0 0,-1 0-1 0 0,1-1 1 0 0,0 1 0 0 0,0 0 0 0 0,-1-1 0 0 0,1 1 0 0 0,0 0-1 0 0,0 0 1 0 0,-1-1 0 0 0,1 1 0 0 0,0 0 0 0 0,-1 0 0 0 0,1 0-1 0 0,0-1 1 0 0,-1 1 0 0 0,1 0 0 0 0,0 0 0 0 0,-1 0 0 0 0,1 0-1 0 0,0 0 1 0 0,-1 0 0 0 0,0 0 0 0 0,-2 0-1 0 0,0 0 0 0 0,0 0-1 0 0,0 0 1 0 0,0 0 0 0 0,0 1 0 0 0,0 0 0 0 0,0 0-1 0 0,0 0 1 0 0,0 0 0 0 0,1 0 0 0 0,-1 0 0 0 0,0 1 0 0 0,1-1-1 0 0,-5 4 1 0 0,-5 4 14 0 0,-19 20-1 0 0,14-13-14 0 0,6-6 2 0 0,-21 18 155 0 0,1 2 0 0 0,-31 39 1 0 0,59-64-122 0 0,-11 13 374 0 0,-21 35 1 0 0,32-48-313 0 0,0 1 1 0 0,1-1-1 0 0,-1 1 1 0 0,1 0-1 0 0,0 0 1 0 0,1 0-1 0 0,-1-1 0 0 0,1 2 1 0 0,1-1-1 0 0,-1 0 1 0 0,1 11-1 0 0,0-14-66 0 0,1 0 0 0 0,-1 0 0 0 0,1-1 0 0 0,0 1 0 0 0,0 0 1 0 0,0-1-1 0 0,0 1 0 0 0,0-1 0 0 0,1 1 0 0 0,-1-1 0 0 0,1 0 0 0 0,0 0 0 0 0,-1 1 0 0 0,1-1 0 0 0,0 0 0 0 0,0 0 0 0 0,0-1 0 0 0,0 1 0 0 0,1 0 0 0 0,-1-1 0 0 0,0 1 0 0 0,1-1 1 0 0,-1 0-1 0 0,1 0 0 0 0,0 0 0 0 0,-1 0 0 0 0,1 0 0 0 0,0-1 0 0 0,3 1 0 0 0,0 0-21 0 0,1 0 0 0 0,-1-1 0 0 0,1 0 1 0 0,0 0-1 0 0,-1-1 0 0 0,1 1 0 0 0,-1-2 0 0 0,0 1 1 0 0,1-1-1 0 0,-1 1 0 0 0,9-6 0 0 0,-4 2-106 0 0,-1-1-1 0 0,0-1 1 0 0,0 1-1 0 0,-1-2 1 0 0,0 1-1 0 0,0-2 0 0 0,0 1 1 0 0,-1-1-1 0 0,7-10 1 0 0,-9 11-67 0 0,-1-1 1 0 0,1 1-1 0 0,-1-1 1 0 0,-1-1-1 0 0,0 1 1 0 0,0-1-1 0 0,-1 1 1 0 0,0-1-1 0 0,0 0 1 0 0,1-19-1 0 0,-1-13 540 0 0,-3 45-350 0 0,1-1 0 0 0,-1 1 0 0 0,1-1 0 0 0,0 1 0 0 0,0-1 0 0 0,0 0 0 0 0,3 5 1 0 0,2 5 26 0 0,-3-5-42 0 0,0 0 1 0 0,-1 0 0 0 0,0 0 0 0 0,2 12 0 0 0,-4-5-54 0 0,0 0 0 0 0,-1 1 0 0 0,-2 13 0 0 0,1-17-91 0 0,2-9-43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4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67 543 3679 0 0,'0'0'284'0'0,"-2"2"134"0"0,-3 3 1102 0 0,-1 0 0 0 0,2 0 0 0 0,-1 0 0 0 0,-4 7 1 0 0,4-5-507 0 0,1 0 0 0 0,0 1-1 0 0,-4 9 1 0 0,5-9-723 0 0,0 0-1 0 0,1-1 0 0 0,0 1 0 0 0,0 1 1 0 0,1-1-1 0 0,0 0 0 0 0,0 0 0 0 0,1 0 1 0 0,0 0-1 0 0,1 1 0 0 0,0-1 0 0 0,0 0 1 0 0,1 0-1 0 0,3 13 0 0 0,3-5 58 0 0,0 1 0 0 0,11 17 0 0 0,-9-19-416 0 0,13 32 0 0 0,-22-44-258 0 0,-1-1-24 0 0,0-1 159 0 0,0 0 90 0 0,0-1-1 0 0,1 1 1 0 0,-1 0 0 0 0,0-1-1 0 0,0 1 1 0 0,0 0 0 0 0,0-1 0 0 0,0 1-1 0 0,0 0 1 0 0,0-1 0 0 0,0 1-1 0 0,0 0 1 0 0,0-1 0 0 0,-1 1-1 0 0,1 0 1 0 0,0-1 0 0 0,0 1-1 0 0,-1-1 1 0 0,0 2 0 0 0,-5 6-1962 0 0</inkml:trace>
  <inkml:trace contextRef="#ctx0" brushRef="#br0" timeOffset="1">358 1 9215 0 0,'0'0'3224'0'0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4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282 138 1839 0 0,'0'0'13715'0'0,"0"13"-11168"0"0,2-11-2461 0 0,-1 0 1 0 0,1 0 0 0 0,-1-1-1 0 0,1 1 1 0 0,0 0 0 0 0,-1-1-1 0 0,1 1 1 0 0,0-1 0 0 0,0 1-1 0 0,0-1 1 0 0,0 0 0 0 0,0 0-1 0 0,1 0 1 0 0,-1 0 0 0 0,0 0-1 0 0,0 0 1 0 0,1-1 0 0 0,-1 1-1 0 0,0-1 1 0 0,1 0 0 0 0,2 1 0 0 0,8-1 238 0 0,0 0 1 0 0,22-2-1 0 0,-23 1-78 0 0,10-1 4 0 0,-1-1 0 0 0,39-11-1 0 0,-50 11-240 0 0,0 0 0 0 0,0-1 0 0 0,-1-1 0 0 0,1 1 0 0 0,-1-1 0 0 0,0-1 0 0 0,16-13 0 0 0,-23 18-16 0 0,0-1 0 0 0,0 0 0 0 0,0 0 0 0 0,-1-1 0 0 0,1 1 0 0 0,0 0 0 0 0,-1-1 0 0 0,1 1 0 0 0,-1-1 0 0 0,0 1 0 0 0,0-1 0 0 0,0 0 0 0 0,0 1 0 0 0,0-1 0 0 0,-1 0 0 0 0,1 0 0 0 0,-1 0 0 0 0,0-3 0 0 0,0 4-14 0 0,0 0-1 0 0,-1-1 1 0 0,1 1-1 0 0,-1 0 1 0 0,0 0 0 0 0,1 0-1 0 0,-1 0 1 0 0,0 0-1 0 0,0 0 1 0 0,0 0-1 0 0,-1 0 1 0 0,1 0 0 0 0,0 1-1 0 0,-1-1 1 0 0,1 0-1 0 0,-1 1 1 0 0,0-1 0 0 0,1 1-1 0 0,-1 0 1 0 0,0 0-1 0 0,0-1 1 0 0,0 1 0 0 0,-3-1-1 0 0,-2-1-62 0 0,-1 1 1 0 0,1 0-1 0 0,0 0 0 0 0,-1 1 1 0 0,1 0-1 0 0,-1 0 0 0 0,0 1 1 0 0,1-1-1 0 0,-1 2 0 0 0,1-1 1 0 0,-1 1-1 0 0,-12 3 0 0 0,0 2 49 0 0,0 0 0 0 0,0 1-1 0 0,-26 13 1 0 0,4 1 90 0 0,2 2 0 0 0,1 1 0 0 0,1 2-1 0 0,1 2 1 0 0,-38 36 0 0 0,62-51-13 0 0,0 1 0 0 0,1 1 0 0 0,-14 22-1 0 0,20-29-23 0 0,2 1-1 0 0,-1 0 1 0 0,1 0-1 0 0,0 0 1 0 0,1 0-1 0 0,0 1 0 0 0,0-1 1 0 0,-1 13-1 0 0,3-18-93 0 0,1 0 1 0 0,0 0-1 0 0,0 0 0 0 0,1 0 0 0 0,-1 0 0 0 0,1 0 1 0 0,0 0-1 0 0,0 0 0 0 0,0 0 0 0 0,1 0 1 0 0,-1 0-1 0 0,1 0 0 0 0,0 0 0 0 0,0-1 0 0 0,0 1 1 0 0,1-1-1 0 0,-1 0 0 0 0,1 1 0 0 0,0-1 1 0 0,0 0-1 0 0,0-1 0 0 0,0 1 0 0 0,0 0 0 0 0,0-1 1 0 0,1 0-1 0 0,0 0 0 0 0,-1 0 0 0 0,1 0 0 0 0,0-1 1 0 0,0 1-1 0 0,0-1 0 0 0,0 0 0 0 0,5 1 1 0 0,20 2-1248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5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6911 0 0,'0'0'528'0'0,"-2"2"-341"0"0,-4 9 485 0 0,0-1-1 0 0,1 1 1 0 0,0 0 0 0 0,1 0-1 0 0,0 0 1 0 0,0 1-1 0 0,1-1 1 0 0,1 1 0 0 0,0 0-1 0 0,-1 24 1 0 0,4-7 108 0 0,1 1 1 0 0,1 0-1 0 0,9 39 0 0 0,-6-36-481 0 0,-1 1 0 0 0,-2 0-1 0 0,-1 0 1 0 0,-1 0 0 0 0,-8 58-1 0 0,-17 69 441 0 0,-11 120 394 0 0,31-221-1000 0 0,-2 37 1 0 0,8-85-79 0 0,-1-10-46 0 0,0 0 7 0 0,1-2-789 0 0,1 0 539 0 0,-1 0 0 0 0,0-1 0 0 0,1 1 0 0 0,-1-1 0 0 0,0 1-1 0 0,0-1 1 0 0,1 0 0 0 0,-1 0 0 0 0,0 0 0 0 0,0 0 0 0 0,0-1 0 0 0,2-1 0 0 0,20-21-2136 0 0,-17 17 1448 0 0,23-24-4845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5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61 9215 0 0,'0'0'707'0'0,"-1"2"-464"0"0,-3 7-13 0 0,3-6 826 0 0,1-1 354 0 0,0-1-1206 0 0,-1-1 1 0 0,1 1 0 0 0,0 0-1 0 0,0-1 1 0 0,0 1 0 0 0,0 0-1 0 0,0-1 1 0 0,1 1 0 0 0,-1 0-1 0 0,0-1 1 0 0,0 1 0 0 0,0-1-1 0 0,0 1 1 0 0,1 0 0 0 0,-1-1 0 0 0,0 1-1 0 0,1-1 1 0 0,-1 1 0 0 0,0 0-1 0 0,1-1 1 0 0,-1 1 0 0 0,1-1-1 0 0,-1 0 1 0 0,1 1 0 0 0,0 0-1 0 0,7 4-381 0 0,-3-3 364 0 0,1 1 0 0 0,-1-1 0 0 0,1 0 0 0 0,0-1 0 0 0,-1 0 0 0 0,1 0 0 0 0,0 0 1 0 0,0 0-1 0 0,7-1 0 0 0,-2 0-11 0 0,0-1 0 0 0,0 0 0 0 0,21-5 1 0 0,-24 3-183 0 0,-1 1 0 0 0,1-1 0 0 0,-1-1 0 0 0,0 1 0 0 0,0-1 0 0 0,0-1 0 0 0,-1 1 0 0 0,1-1 0 0 0,-1 0 0 0 0,6-6 0 0 0,-11 9-40 0 0,0 0-1 0 0,0 0 1 0 0,0 1-1 0 0,0-1 1 0 0,0 0-1 0 0,0 0 1 0 0,0 0-1 0 0,-1 0 1 0 0,1 0-1 0 0,-1 0 1 0 0,1-4-1 0 0,-1 4 29 0 0,1 1 5 0 0,-1 1 0 0 0,0-1 0 0 0,0 1 0 0 0,0-1 1 0 0,0 0-1 0 0,0 1 0 0 0,1-1 0 0 0,-1 0 0 0 0,0 1 0 0 0,-1-1 0 0 0,1 0 0 0 0,0 1 0 0 0,0-1 0 0 0,0 0 0 0 0,0 1 0 0 0,-1-2 0 0 0,0 0-27 0 0,1 0-88 0 0,-9-3-78 0 0,8 5 201 0 0,0-1 0 0 0,0 1 0 0 0,0-1 0 0 0,0 1-1 0 0,0-1 1 0 0,0 1 0 0 0,0 0 0 0 0,0-1 0 0 0,0 1 0 0 0,0 0 0 0 0,0 0 0 0 0,-2 0 0 0 0,-1 0-7 0 0,1 0-1 0 0,-1 1 1 0 0,0-1-1 0 0,1 1 1 0 0,-1 0-1 0 0,1 0 1 0 0,-1 1 0 0 0,1-1-1 0 0,-6 4 1 0 0,-29 22-36 0 0,9-6 18 0 0,-15 9 58 0 0,-61 54 0 0 0,90-70 114 0 0,0 0 1 0 0,0 0-1 0 0,-23 33 1 0 0,34-42-105 0 0,0 2 1 0 0,0-1-1 0 0,1 0 0 0 0,0 1 1 0 0,0-1-1 0 0,0 1 1 0 0,1 0-1 0 0,0 0 1 0 0,0 0-1 0 0,1 0 0 0 0,0 1 1 0 0,0-1-1 0 0,1 0 1 0 0,0 12-1 0 0,1-16-22 0 0,-1-1 0 0 0,1 0 1 0 0,-1 1-1 0 0,1-1 0 0 0,0 0 0 0 0,0 1 0 0 0,0-1 0 0 0,0 0 0 0 0,0 0 0 0 0,0 0 0 0 0,0 0 1 0 0,1 0-1 0 0,-1 0 0 0 0,1 0 0 0 0,0 0 0 0 0,-1-1 0 0 0,1 1 0 0 0,0-1 0 0 0,0 1 0 0 0,0-1 0 0 0,0 0 1 0 0,0 1-1 0 0,3 0 0 0 0,-1-1-216 0 0,1 1 0 0 0,-1-1 0 0 0,0 0 1 0 0,9 2-1 0 0,19-3-5032 0 0,-5-3-972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50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1375 0 0,'2'1'107'0'0,"15"14"7827"0"0,-14-11-6692 0 0,0 0 0 0 0,-1 0-1 0 0,1 1 1 0 0,2 6 0 0 0,-4-8-525 0 0,2 10 595 0 0,-2-11-704 0 0,1 10 4924 0 0,-4-18-5542 0 0,-1 0 1 0 0,1 0-1 0 0,0-1 1 0 0,1 1-1 0 0,-1 0 1 0 0,1-1-1 0 0,0 1 1 0 0,1-1-1 0 0,0 1 1 0 0,0-8-1 0 0,2-11-187 0 0,6-32 0 0 0,-3 27-76 0 0,2-1 0 0 0,1 2 0 0 0,16-39 0 0 0,-21 59 189 0 0,1 0 0 0 0,1 1 0 0 0,-1-1 0 0 0,1 1 0 0 0,1 0 0 0 0,-1 1-1 0 0,1-1 1 0 0,1 1 0 0 0,-1 0 0 0 0,1 1 0 0 0,0 0 0 0 0,1 0 0 0 0,0 0 0 0 0,-1 1 0 0 0,10-5 0 0 0,-11 8 26 0 0,0 0 0 0 0,0 0 0 0 0,1 1 0 0 0,-1 0 0 0 0,0 0 1 0 0,0 0-1 0 0,1 1 0 0 0,-1 0 0 0 0,0 0 0 0 0,7 2 0 0 0,7 1-127 0 0,34 10 0 0 0,-44-10 184 0 0,0 1 0 0 0,0 0 0 0 0,-1 0 0 0 0,0 1 0 0 0,0 1 0 0 0,0-1 0 0 0,0 1 0 0 0,-1 1 0 0 0,12 11 0 0 0,-17-14 71 0 0,0 0 0 0 0,-1 0 0 0 0,1 0 0 0 0,-1 0 0 0 0,0 0 0 0 0,0 1 0 0 0,0-1 0 0 0,-1 1 0 0 0,0-1 0 0 0,2 6 0 0 0,-2-3 78 0 0,1-1-36 0 0,-1 0-1 0 0,-1 0 1 0 0,1 0-1 0 0,-1 0 1 0 0,0 1-1 0 0,0-1 1 0 0,-1 0-1 0 0,1 0 1 0 0,-1 0-1 0 0,-4 10 1 0 0,-1 3 208 0 0,-18 34 0 0 0,8-21-119 0 0,7-14-150 0 0,-1-1-1 0 0,-1-1 0 0 0,-20 25 1 0 0,0-1-1 0 0,26-33-200 0 0,-1 0 0 0 0,1-1 0 0 0,-1 0 0 0 0,-1 0 0 0 0,1 0 0 0 0,-1-1 0 0 0,0 0 0 0 0,0 0 0 0 0,-1-1 0 0 0,-9 5 0 0 0,15-8 91 0 0,-1 0 1 0 0,0 0-1 0 0,0 0 0 0 0,0 0 1 0 0,0 0-1 0 0,0-1 0 0 0,0 1 1 0 0,0-1-1 0 0,0 0 0 0 0,0 0 1 0 0,0 0-1 0 0,0 0 0 0 0,0 0 1 0 0,0-1-1 0 0,0 1 0 0 0,0-1 1 0 0,0 0-1 0 0,1 0 0 0 0,-1 0 0 0 0,0 0 1 0 0,0-1-1 0 0,1 1 0 0 0,-1-1 1 0 0,1 0-1 0 0,-1 1 0 0 0,1-1 1 0 0,0 0-1 0 0,-1 0 0 0 0,1-1 1 0 0,0 1-1 0 0,-3-5 0 0 0,0-2-282 0 0,1 0 0 0 0,0 0 1 0 0,0 0-1 0 0,1 0 0 0 0,0 0 0 0 0,0-1 0 0 0,1 0 0 0 0,-1-13 0 0 0,0-11-807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51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2303 0 0,'0'0'562'0'0,"-2"3"1515"0"0,-16 21 1176 0 0,1 1 0 0 0,-19 38 0 0 0,20-29-1644 0 0,-18 54-1 0 0,17-26-914 0 0,1 0-1 0 0,-7 76 1 0 0,1-10 284 0 0,16-106-763 0 0,0 0 0 0 0,-2 0 0 0 0,-15 32 0 0 0,-23 23 268 0 0,-1 2-48 0 0,41-67-356 0 0,1 1 0 0 0,-1-1-1 0 0,2 1 1 0 0,-5 21-1 0 0,8-30-66 0 0,0-1-1 0 0,1 1 1 0 0,0-1 0 0 0,-1 1-1 0 0,1 0 1 0 0,1-1-1 0 0,-1 1 1 0 0,0-1-1 0 0,1 1 1 0 0,0 0-1 0 0,0-1 1 0 0,0 1-1 0 0,0-1 1 0 0,1 0-1 0 0,-1 1 1 0 0,1-1-1 0 0,0 0 1 0 0,3 5-1 0 0,7 4-11 0 0,1-4-71 0 0,-11-6-303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5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7 7831 0 0,'0'0'603'0'0,"-2"-1"-396"0"0,2 0-191 0 0,-1 1-1 0 0,1-1 1 0 0,0 1 0 0 0,-1 0 0 0 0,1-1 0 0 0,-1 1 0 0 0,0 0 0 0 0,1-1 0 0 0,-1 1 0 0 0,1 0 0 0 0,-1 0-1 0 0,1-1 1 0 0,-1 1 0 0 0,0 0 0 0 0,1 0 0 0 0,-1 0 0 0 0,0 0 0 0 0,1 0 0 0 0,-1 0 0 0 0,1 0-1 0 0,-1 0 1 0 0,0 0 0 0 0,1 0 0 0 0,-1 0 0 0 0,0 1 0 0 0,1-1 0 0 0,-1 0 0 0 0,1 0 0 0 0,-1 0-1 0 0,1 1 1 0 0,-1-1 0 0 0,0 0 0 0 0,0 1 0 0 0,0 0 98 0 0,-1 1 10 0 0,0-1-1 0 0,0 0 0 0 0,0 1 1 0 0,0 0-1 0 0,0-1 1 0 0,0 1-1 0 0,0 0 0 0 0,1 0 1 0 0,-1 0-1 0 0,1 0 0 0 0,-1 0 1 0 0,1 0-1 0 0,0 1 1 0 0,0-1-1 0 0,-2 3 0 0 0,1 5 5 0 0,-1-1-1 0 0,-2 16 1 0 0,3-12-145 0 0,-20 113 2138 0 0,6 0 0 0 0,-1 204 0 0 0,23-241-986 0 0,21 115-1 0 0,-1-28-170 0 0,-23-147-850 0 0,-1 0 0 0 0,-1 0-1 0 0,-2 1 1 0 0,-5 41 0 0 0,4-60-101 0 0,-1 0 0 0 0,0 0 0 0 0,-1 0 0 0 0,0 0-1 0 0,0 0 1 0 0,-7 10 0 0 0,7-14-13 0 0,-1-1 0 0 0,1 0-1 0 0,-1 0 1 0 0,0 0 0 0 0,0-1 0 0 0,-1 1-1 0 0,0-1 1 0 0,0-1 0 0 0,0 1-1 0 0,-8 4 1 0 0,-3 0-166 0 0,7-3-313 0 0,0 0-1 0 0,0-1 0 0 0,-16 6 0 0 0,26-11 347 0 0,-1 0 1 0 0,1 0-1 0 0,-1 0 1 0 0,1 0-1 0 0,-1 0 0 0 0,0 0 1 0 0,1 0-1 0 0,-1 0 1 0 0,1-1-1 0 0,-1 1 1 0 0,1 0-1 0 0,-1 0 0 0 0,1 0 1 0 0,-1 0-1 0 0,1-1 1 0 0,-1 1-1 0 0,1 0 0 0 0,-1-1 1 0 0,1 1-1 0 0,0 0 1 0 0,-1-1-1 0 0,0 0 1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5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42 121 5527 0 0,'-22'-13'-570'0'0,"3"1"13347"0"0,29 2-11180 0 0,-5 6-1425 0 0,1 1-1 0 0,-1 0 1 0 0,0 1 0 0 0,1-1-1 0 0,-1 1 1 0 0,1 0-1 0 0,9-2 1 0 0,44-5 613 0 0,-35 5-500 0 0,32-4 245 0 0,254-30 1592 0 0,-266 35-1946 0 0,1 2 1 0 0,-1 2-1 0 0,0 2 1 0 0,77 16-1 0 0,-35-2-741 0 0,-84-16 152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5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93 156 14047 0 0,'0'0'646'0'0,"3"0"-16"0"0,24 6-301 0 0,-1 1-1 0 0,1 0 0 0 0,33 17 1 0 0,-58-23-188 0 0,0 0-49 0 0,1 1 22 0 0,0-1 1 0 0,0 1-1 0 0,0-1 0 0 0,1 0 1 0 0,-1 0-1 0 0,0 0 1 0 0,0 0-1 0 0,1-1 0 0 0,-1 1 1 0 0,0-1-1 0 0,0 0 1 0 0,1 0-1 0 0,-1 0 0 0 0,0-1 1 0 0,1 1-1 0 0,-1-1 1 0 0,0 1-1 0 0,1-1 0 0 0,-1 0 1 0 0,0 0-1 0 0,0-1 1 0 0,0 1-1 0 0,4-3 0 0 0,7-4 161 0 0,0-2-1 0 0,0 1 1 0 0,18-18 0 0 0,-23 19-311 0 0,10-8 112 0 0,21-25 0 0 0,-33 33-122 0 0,0 0 0 0 0,0-1-1 0 0,-1 0 1 0 0,0-1 0 0 0,5-12 0 0 0,-8 10-211 0 0,-3 8-136 0 0,-3 4 177 0 0,-8 1 131 0 0,1 0-1 0 0,-1 1 1 0 0,1 0-1 0 0,0 0 1 0 0,0 1-1 0 0,-12 5 1 0 0,-63 32-179 0 0,60-28 209 0 0,-23 11-21 0 0,2-2 30 0 0,-45 30 0 0 0,78-44 91 0 0,1 2 1 0 0,1 0-1 0 0,-1 0 1 0 0,1 1-1 0 0,1 0 1 0 0,0 1-1 0 0,0 0 1 0 0,-10 17-1 0 0,18-24 5 0 0,-1 0 1 0 0,1 1-1 0 0,0-1 0 0 0,0 1 0 0 0,1 0 1 0 0,-1 0-1 0 0,1 0 0 0 0,0-1 1 0 0,0 1-1 0 0,0 0 0 0 0,1 0 0 0 0,0 1 1 0 0,0-1-1 0 0,0 0 0 0 0,1 0 0 0 0,0 0 1 0 0,-1 0-1 0 0,2-1 0 0 0,-1 1 0 0 0,3 6 1 0 0,-2-6-19 0 0,1 0 0 0 0,0 0 0 0 0,0 0 1 0 0,0-1-1 0 0,0 0 0 0 0,1 1 0 0 0,0-1 0 0 0,0 0 1 0 0,0-1-1 0 0,0 1 0 0 0,0-1 0 0 0,1 0 1 0 0,-1 0-1 0 0,1 0 0 0 0,0-1 0 0 0,0 1 1 0 0,0-1-1 0 0,9 2 0 0 0,9 1-73 0 0,1 0 0 0 0,-1-2 1 0 0,1 0-1 0 0,35-2 0 0 0,8-4-5615 0 0,-25-3-716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52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4 12671 0 0,'0'0'1644'0'0,"-2"0"-1350"0"0,-3-1-212 0 0,0 0 1 0 0,1 0 0 0 0,-1 1 0 0 0,0 0 0 0 0,0 0 0 0 0,0 0 0 0 0,1 1-1 0 0,-1-1 1 0 0,0 1 0 0 0,0 0 0 0 0,1 1 0 0 0,-9 2 0 0 0,-8 5 237 0 0,-26 15 0 0 0,41-21-216 0 0,-20 12 278 0 0,1 2 0 0 0,0 0 0 0 0,1 2 0 0 0,1 0 0 0 0,-24 27 0 0 0,42-41-363 0 0,1 0 1 0 0,0 0-1 0 0,0 0 0 0 0,0 1 1 0 0,1-1-1 0 0,0 1 0 0 0,-4 8 1 0 0,4 2-10 0 0,4-13-11 0 0,-1-1 0 0 0,1 1 0 0 0,-1-1 0 0 0,1 1 0 0 0,0-1-1 0 0,0 1 1 0 0,0-1 0 0 0,0 0 0 0 0,0 0 0 0 0,0 1 0 0 0,1-1 0 0 0,-1 0 0 0 0,1 0-1 0 0,0 0 1 0 0,-1 0 0 0 0,1-1 0 0 0,0 1 0 0 0,0 0 0 0 0,0-1 0 0 0,0 1 0 0 0,3 0-1 0 0,5 4-7 0 0,1-1-1 0 0,-1-1 0 0 0,18 5 1 0 0,2 1 0 0 0,-13-3 30 0 0,0 1-1 0 0,-1 0 1 0 0,0 2 0 0 0,0 0-1 0 0,-1 0 1 0 0,0 1-1 0 0,-1 1 1 0 0,15 16 0 0 0,-12-11 118 0 0,16 18 152 0 0,-30-31-196 0 0,-1-1 0 0 0,0 1 1 0 0,1-1-1 0 0,-1 1 0 0 0,-1 0 1 0 0,1 0-1 0 0,0 0 0 0 0,1 8 1 0 0,-3-10-41 0 0,1 1 0 0 0,-1-1 1 0 0,0 0-1 0 0,0 1 0 0 0,-1-1 1 0 0,1 0-1 0 0,0 0 0 0 0,-1 1 1 0 0,1-1-1 0 0,-1 0 0 0 0,0 0 1 0 0,0 0-1 0 0,1 0 0 0 0,-1 0 1 0 0,-1 0-1 0 0,1 0 0 0 0,0 0 1 0 0,0 0-1 0 0,-1 0 0 0 0,1-1 1 0 0,-1 1-1 0 0,0 0 0 0 0,1-1 0 0 0,-1 0 1 0 0,0 1-1 0 0,0-1 0 0 0,0 0 1 0 0,-4 2-1 0 0,-5 2 201 0 0,-1 0 0 0 0,0-1 0 0 0,0 0 0 0 0,-13 2 0 0 0,15-4-175 0 0,-110 20 511 0 0,105-20-659 0 0,-1-1 1 0 0,0-1-1 0 0,0 0 0 0 0,0-1 1 0 0,-25-5-1 0 0,39 6-66 0 0,1-1 0 0 0,-1 1 0 0 0,1 0 0 0 0,-1-1 0 0 0,1 1 0 0 0,0-1 0 0 0,-1 0 0 0 0,1 1 0 0 0,-1-1 0 0 0,1 0 0 0 0,0 0 0 0 0,0 0 0 0 0,-1 0 0 0 0,1 0 0 0 0,0 0 0 0 0,0 0 0 0 0,0 0 0 0 0,0 0 0 0 0,0-1 0 0 0,1 1 0 0 0,-1 0 0 0 0,0-1 0 0 0,0 1 0 0 0,1 0 0 0 0,-1-1 0 0 0,1 1 0 0 0,-1-1 0 0 0,1 1 0 0 0,0-1 0 0 0,0 1 0 0 0,-1-1 0 0 0,1 0 0 0 0,0 1 0 0 0,1-4 0 0 0,3-15-6811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5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13759 0 0,'0'0'1247'0'0,"0"3"-1023"0"0,-8 39 444 0 0,-2-1 1 0 0,-21 60-1 0 0,-5 14 704 0 0,-111 487 2548 0 0,119-464-3589 0 0,11-48-188 0 0,-36 112-1 0 0,52-200-649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53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192 154 11519 0 0,'-100'26'1338'0'0,"87"-21"-838"0"0,1-1-1 0 0,1 2 1 0 0,-1 0-1 0 0,1 0 0 0 0,-21 16 1818 0 0,36-20-1703 0 0,3 0-331 0 0,0 1 0 0 0,1-1 1 0 0,0 0-1 0 0,0-1 1 0 0,-1 0-1 0 0,1 0 0 0 0,9-1 1 0 0,62-4 1236 0 0,-68 3-1359 0 0,45-7 628 0 0,0-2 1 0 0,62-20 0 0 0,-12 2-153 0 0,29-5 3 0 0,120-26 195 0 0,-188 46-764 0 0,-8 3-518 0 0,108-35 1 0 0,-164 44-572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4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80 511 5983 0 0,'0'1'464'0'0,"-19"22"-220"0"0,-15 10 6042 0 0,8-9 3571 0 0,35-36-8572 0 0,43-54-429 0 0,119-114 0 0 0,-52 82-1111 0 0,-75 59-122 0 0,1 1-1 0 0,54-33 1 0 0,-78 58 140 0 0,0 1 0 0 0,2 1 1 0 0,-1 0-1 0 0,1 2 1 0 0,0 1-1 0 0,1 0 1 0 0,39-6-1 0 0,-63 14 241 0 0,3 0-250 0 0,1-1 0 0 0,-1 1 0 0 0,0 0 0 0 0,0 0 0 0 0,1 0 0 0 0,3 1 0 0 0,-6-1 94 0 0,0 0 0 0 0,0 1 0 0 0,0-1 0 0 0,0 0 0 0 0,-1 1 0 0 0,1-1 0 0 0,0 0 1 0 0,0 1-1 0 0,-1 0 0 0 0,1-1 0 0 0,0 1 0 0 0,-1-1 0 0 0,1 1 0 0 0,-1 0 0 0 0,1-1 0 0 0,0 1 0 0 0,-1 0 0 0 0,0-1 0 0 0,1 1 0 0 0,-1 0 1 0 0,1 0-1 0 0,-1 0 0 0 0,0 0 0 0 0,0-1 0 0 0,1 1 0 0 0,-1 0 0 0 0,0 0 0 0 0,0 0 0 0 0,0 1 0 0 0,0 10-1460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15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8839 0 0,'2'-9'8331'0'0,"3"11"-8201"0"0,-1 0-1 0 0,1-1 1 0 0,0 0 0 0 0,-1 0-1 0 0,1 0 1 0 0,0 0 0 0 0,0-1-1 0 0,0 0 1 0 0,0 0 0 0 0,0 0 0 0 0,0 0-1 0 0,6-2 1 0 0,10-2 256 0 0,30-10-1 0 0,-18 3-250 0 0,-16 4-4 0 0,26-5-1 0 0,-34 11-85 0 0,-6 1-34 0 0,0 0 0 0 0,1-1 0 0 0,-1 1 0 0 0,0-1 0 0 0,0 0 0 0 0,1 0 0 0 0,-1-1 0 0 0,4-1 0 0 0,39-16-11 0 0,40-10 416 0 0,-83 29-336 0 0,-1-1-13 0 0,7-2-42 0 0,-6 3 13 0 0,0 7-549 0 0,-3-7 459 0 0,0 1-1 0 0,0-1 0 0 0,0 0 0 0 0,0 0 1 0 0,0 1-1 0 0,0-1 0 0 0,0 0 1 0 0,0 1-1 0 0,0-1 0 0 0,0 0 1 0 0,0 0-1 0 0,0 1 0 0 0,0-1 0 0 0,0 0 1 0 0,1 0-1 0 0,-1 1 0 0 0,0-1 1 0 0,0 0-1 0 0,0 0 0 0 0,0 1 0 0 0,1-1 1 0 0,-1 0-1 0 0,0 0 0 0 0,1 0 1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16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65 3679 0 0,'-3'1'284'0'0,"-139"51"4151"0"0,118-44 688 0 0,29-8-4943 0 0,-1 0-1 0 0,1 0 1 0 0,-1 0 0 0 0,1-1 0 0 0,-1 0 0 0 0,1 0 0 0 0,7-3 0 0 0,-1 1 126 0 0,34-9 578 0 0,-19 4-422 0 0,1 2 1 0 0,0 0-1 0 0,-1 2 0 0 0,36-1 1 0 0,-32 5-355 0 0,1 0 1 0 0,0-3-1 0 0,34-6 0 0 0,-38 1 6 0 0,0-1 0 0 0,0-1 0 0 0,36-21 0 0 0,-56 27-43 0 0,-5 3 225 0 0,-3 4-241 0 0,-9 10-54 0 0,-1 1 1 0 0,0-1 0 0 0,-1-1-1 0 0,-1 0 1 0 0,-21 15 0 0 0,3 0-2 0 0,5-2-166 0 0,-44 57-1 0 0,50-58-118 0 0,0 0 1 0 0,-1 0-1 0 0,-33 26 0 0 0,-4-8-427 0 0,-116 64 0 0 0,120-79 385 0 0,17-8-409 0 0,-57 37-1 0 0,89-52 653 0 0,-12 9-398 0 0,0-1 0 0 0,-1-1-1 0 0,-35 16 1 0 0,36-20 302 0 0,9-3 124 0 0,1-1 0 0 0,-1 0 0 0 0,0-1 0 0 0,-9 2 0 0 0,15-3 869 0 0,16-8 247 0 0,-3 3-769 0 0,21-11 466 0 0,64-18 1 0 0,112-4 89 0 0,-138 28-13 0 0,116-32-1 0 0,-121 24 159 0 0,-62 16-105 0 0,-1 8-969 0 0,4 2-75 0 0,-6-5 81 0 0,0-1-1 0 0,0 1 0 0 0,0 0 1 0 0,-1-1-1 0 0,0 0 1 0 0,1 1-1 0 0,-1-1 0 0 0,0 1 1 0 0,-1-1-1 0 0,-1 5 1 0 0,2-6-163 0 0,0-1 245 0 0,1-1-1 0 0,0 0 1 0 0,-1 0 0 0 0,1 0-1 0 0,0 1 1 0 0,0-1-1 0 0,0 0 1 0 0,-1 0 0 0 0,1 0-1 0 0,0 1 1 0 0,0-1 0 0 0,0 0-1 0 0,-1 1 1 0 0,1-1 0 0 0,0 0-1 0 0,0 0 1 0 0,0 1 0 0 0,0-1-1 0 0,0 0 1 0 0,0 1 0 0 0,0-1-1 0 0,0 0 1 0 0,0 1 0 0 0,-2 5-1594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17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2 203 1839 0 0,'-1'0'742'0'0,"1"0"-636"0"0,0-1 0 0 0,0 1 0 0 0,0 0-1 0 0,0 0 1 0 0,0 0 0 0 0,0 0 0 0 0,0 0 0 0 0,0-1 0 0 0,0 1 0 0 0,0 0 0 0 0,0 0 0 0 0,0 0 0 0 0,0 0-1 0 0,0 0 1 0 0,0-1 0 0 0,0 1 0 0 0,0 0 0 0 0,0 0 0 0 0,0 0 0 0 0,0 0 0 0 0,0-1 0 0 0,0 1 0 0 0,0 0 0 0 0,0 0-1 0 0,0 0 1 0 0,0 0 0 0 0,0 0 0 0 0,0-1 0 0 0,0 1 0 0 0,7-7 2132 0 0,14-8-486 0 0,-14 11-1234 0 0,7-5 282 0 0,0 2 0 0 0,0 0 1 0 0,25-8-1 0 0,-4 1 252 0 0,61-17 1358 0 0,-22 9-556 0 0,-73 21-1817 0 0,-1 1 0 0 0,1 0 0 0 0,0-1-1 0 0,-1 1 1 0 0,1 0 0 0 0,0 0 0 0 0,-1 0 0 0 0,1 0 0 0 0,0-1-1 0 0,-1 1 1 0 0,1 0 0 0 0,0 0 0 0 0,0 0 0 0 0,-1 0 0 0 0,2 1-1 0 0,7 0 610 0 0,4 0-617 0 0,3 4-29 0 0,-10-3 0 0 0,-1 0 0 0 0,1 0 0 0 0,0-1 0 0 0,0 0 0 0 0,10 1 0 0 0,-12-2 0 0 0,-1 0 0 0 0,1 0 0 0 0,-1-1 0 0 0,1 0 0 0 0,-1 1 0 0 0,4-3 0 0 0,6 0 0 0 0,3-2-46 0 0,-1-1-1 0 0,0 0 1 0 0,0-1-1 0 0,20-13 1 0 0,19-8-691 0 0,-52 27-311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1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37 5239 0 0,'0'0'235'0'0,"3"-1"-6"0"0,26-2 397 0 0,-23 2-139 0 0,1 1-1 0 0,0-1 1 0 0,0-1-1 0 0,-1 0 1 0 0,11-3 0 0 0,-15 4 279 0 0,1 0 2 0 0,20-11 1648 0 0,-21 11-806 0 0,7-5 3052 0 0,-68 30-3891 0 0,39-16-745 0 0,1-1-1 0 0,0 2 0 0 0,-19 12 0 0 0,35-18-25 0 0,-19 8 0 0 0,16-9 0 0 0,-16 12 0 0 0,-2 4 0 0 0,22-16 0 0 0,0 0 0 0 0,-1 0 0 0 0,1 0 0 0 0,-1 0 0 0 0,1 0 0 0 0,-1 0 0 0 0,0-1 0 0 0,0 1 0 0 0,-5 1 0 0 0,0 0 0 0 0,-25 7 0 0 0,-3 2 0 0 0,-60 28 11 0 0,66-27 42 0 0,1-2-53 0 0,-12 6-90 0 0,-46 25-1 0 0,82-38 48 0 0,0-1-1 0 0,0-1 1 0 0,0 1 0 0 0,-1-1 0 0 0,1 0 0 0 0,-12 2-1 0 0,-31 9-322 0 0,44-11 323 0 0,-7 1 32 0 0,-2 3 11 0 0,-16 7-80 0 0,9-4-96 0 0,18-8 112 0 0,0 0-53 0 0,-7 2 120 0 0,4-3 61 0 0,-6 1 4 0 0,-3 2-10 0 0,2 1-58 0 0,1-1-37 0 0,10-3 40 0 0,1 0 1 0 0,0 0-1 0 0,0 0 1 0 0,0-1-1 0 0,-1 1 0 0 0,1 0 1 0 0,0 0-1 0 0,0-1 1 0 0,0 1-1 0 0,-1 0 1 0 0,1-1-1 0 0,0 1 0 0 0,0 0 1 0 0,0 0-1 0 0,0-1 1 0 0,0 1-1 0 0,0 0 1 0 0,0-1-1 0 0,0 1 0 0 0,0 0 1 0 0,0-1-1 0 0,0 1 1 0 0,0 0-1 0 0,0-1 0 0 0,0 1 1 0 0,0 0-1 0 0,0-1 1 0 0,0 1-1 0 0,1 0 1 0 0,-2-5 117 0 0,2 3-48 0 0,3-7-1 0 0,-3 7-1 0 0,-1 0-16 0 0,-3-13-45 0 0,3 12-12 0 0,2-17 79 0 0,0 4-24 0 0,-1 14-59 0 0,-1 1 4 0 0,-5-31 149 0 0,5 28-104 0 0,4-7-33 0 0,3-1-10 0 0,1 0 0 0 0,0 0 14 0 0,-3 2 55 0 0,-3 5 22 0 0,0 3-56 0 0,10-15 122 0 0,-10 14-126 0 0,12-14 12 0 0,-4 7-43 0 0,-2 2 11 0 0,-6 7 106 0 0,4-1-20 0 0,2-3-2 0 0,3 0-29 0 0,2-2-8 0 0,2 1-46 0 0,-1 2-12 0 0,-1 0 12 0 0,-10 4 288 0 0,-1 0-246 0 0,9 3-32 0 0,-9-2 278 0 0,1 0-240 0 0,9 6-48 0 0,0 5-12 0 0,-2 1 0 0 0,-2 3 0 0 0,1-1 0 0 0,2-3 0 0 0,1-3 11 0 0,-8-6 13 0 0,1-1 0 0 0,0 1 0 0 0,0-1 0 0 0,8 3 0 0 0,-5-2 21 0 0,-1 0-1 0 0,0 0 1 0 0,8 5-1 0 0,8 7-17 0 0,-21-14 48 0 0,-1 0-63 0 0,0 0 0 0 0,-1 0 0 0 0,1 0 0 0 0,0 0 0 0 0,0 0 1 0 0,-1 0-1 0 0,1-1 0 0 0,0 1 0 0 0,0 0 0 0 0,1 0 0 0 0,18 25 268 0 0,-18-24-207 0 0,4 2 5 0 0,2 3 3 0 0,-2-2-33 0 0,-1-2-13 0 0,-1-1 0 0 0,1 1-1 0 0,0-1 1 0 0,0 0 0 0 0,10 3-1 0 0,0 1 58 0 0,0 2-28 0 0,-1 0-52 0 0,-1 2-12 0 0,-2 1 0 0 0,0 1 0 0 0,0-2 0 0 0,1 0 0 0 0,0-2 0 0 0,-1 0 11 0 0,-8-6 7 0 0,0 0-1 0 0,0-1 1 0 0,0 1 0 0 0,0-1-1 0 0,0 0 1 0 0,0 0 0 0 0,0 0 0 0 0,1 0-1 0 0,5 1 1 0 0,-5-2 33 0 0,0 1 0 0 0,1-1 1 0 0,-1 0-1 0 0,0 0 0 0 0,0 0 0 0 0,1 0 0 0 0,-1-1 0 0 0,0 0 0 0 0,0 0 1 0 0,6-2-1 0 0,5-1 142 0 0,-11 3-159 0 0,23-4 197 0 0,-24 4-192 0 0,19 2 17 0 0,-18-1-56 0 0,12 2 0 0 0,-1 2 0 0 0,-1-2 11 0 0,-9-2 31 0 0,1 0-9 0 0,1-1-1 0 0,-1 0 1 0 0,1 0-1 0 0,-1-1 1 0 0,12-4-1 0 0,-5 1 120 0 0,29-11 240 0 0,-40 15-347 0 0,-2 2-640 0 0,-1 0 339 0 0,1 0 0 0 0,-1 0 1 0 0,0 0-1 0 0,0 0 0 0 0,1-1 1 0 0,-1 1-1 0 0,0 0 0 0 0,0 0 1 0 0,0-1-1 0 0,0 1 0 0 0,-1 0 1 0 0,-8 6-7623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8:5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61 111 1839 0 0,'2'-36'464'0'0,"0"-14"8287"0"0,-2 25-2100 0 0,7 63-6397 0 0,-6 4-28 0 0,-1-1 1 0 0,-12 80-1 0 0,4-61-66 0 0,-11 102 75 0 0,-11 112-73 0 0,29-258-115 0 0,-1-1 43 0 0,1 0 0 0 0,1 16 1 0 0,3-32-13 0 0,-1 1-165 0 0,0-1 1 0 0,0 0-1 0 0,0 1 0 0 0,0-1 0 0 0,-1 0 0 0 0,1 0 0 0 0,0 0 1 0 0,0 0-1 0 0,-1-1 0 0 0,1 1 0 0 0,-1 0 0 0 0,1-1 0 0 0,-1 1 1 0 0,0-1-1 0 0,2-1 0 0 0,7-15-732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0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7367 0 0,'0'0'568'0'0,"3"0"-93"0"0,3-2 149 0 0,62-11 6143 0 0,-21 7-5015 0 0,19-2-353 0 0,-34 4-743 0 0,34 0-1 0 0,8 2-3 0 0,-34 0-391 0 0,-1 2 0 0 0,49 6 0 0 0,170 21-64 0 0,-34-25-197 0 0,-206-4-36 0 0,0 0 0 0 0,-1-2 0 0 0,1 0 0 0 0,22-8 0 0 0,65-31-277 0 0,-79 31 254 0 0,8-3-621 0 0,55-37 1 0 0,-39 18-4596 0 0,-14 8-1051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0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30 1839 0 0,'1'-3'83'0'0,"2"-23"13762"0"0,-18 181-11963 0 0,9 250 0 0 0,23-27-998 0 0,-16-330-795 0 0,-6 55 0 0 0,-1 0 49 0 0,5-98-74 0 0,0-4-49 0 0,0 1 0 0 0,-1 0 0 0 0,1-1 0 0 0,0 1 0 0 0,-1-1 0 0 0,1 1 0 0 0,-1-1 0 0 0,0 0-1 0 0,1 1 1 0 0,-1-1 0 0 0,0 0 0 0 0,0 0 0 0 0,0 0 0 0 0,0-1 0 0 0,0 1 0 0 0,-2 0 0 0 0,0 0 14 0 0,2 0-23 0 0,0-1 0 0 0,-1 0 1 0 0,1 1-1 0 0,0-1 0 0 0,-1 0 1 0 0,1-1-1 0 0,0 1 0 0 0,0 0 0 0 0,-1-1 1 0 0,1 1-1 0 0,0-1 0 0 0,0 1 0 0 0,0-1 1 0 0,0 0-1 0 0,0 0 0 0 0,0 0 1 0 0,0 0-1 0 0,0-1 0 0 0,0 1 0 0 0,0 0 1 0 0,0-1-1 0 0,1 1 0 0 0,-1-1 1 0 0,1 0-1 0 0,-3-3 0 0 0,-2-2-25 0 0,1 0-1 0 0,1-1 1 0 0,-1 0-1 0 0,1 0 1 0 0,-3-9 0 0 0,4 8-24 0 0,0 1 0 0 0,1-1 1 0 0,0 0-1 0 0,1 1 1 0 0,0-1-1 0 0,0 0 1 0 0,1 0-1 0 0,0 0 1 0 0,0 0-1 0 0,1 0 1 0 0,0 1-1 0 0,1-1 0 0 0,0 0 1 0 0,0 1-1 0 0,1-1 1 0 0,5-10-1 0 0,-3 8-16 0 0,1 0 1 0 0,0 1-1 0 0,1-1 0 0 0,0 1 0 0 0,1 1 0 0 0,0-1 0 0 0,0 1 1 0 0,1 1-1 0 0,0 0 0 0 0,0 0 0 0 0,15-9 0 0 0,-20 15 48 0 0,1 0 1 0 0,-1 0-1 0 0,1 0 0 0 0,-1 1 1 0 0,1 0-1 0 0,0-1 0 0 0,0 2 1 0 0,0-1-1 0 0,8 0 0 0 0,2 1 105 0 0,-1 1 1 0 0,16 2-1 0 0,-22-1-18 0 0,0-1 0 0 0,0 2 0 0 0,-1-1-1 0 0,1 1 1 0 0,0 0 0 0 0,-1 1 0 0 0,0-1 0 0 0,0 1-1 0 0,0 1 1 0 0,0 0 0 0 0,-1 0 0 0 0,0 0 0 0 0,0 0-1 0 0,8 10 1 0 0,-6-4 40 0 0,1 0 0 0 0,-2 0-1 0 0,0 1 1 0 0,0 0 0 0 0,-1 0-1 0 0,0 0 1 0 0,6 25 0 0 0,-7-20-67 0 0,-2 1 0 0 0,0-1 0 0 0,-1 1 1 0 0,0 0-1 0 0,-2 0 0 0 0,0 0 0 0 0,-4 31 0 0 0,2-10-843 0 0,2-37-113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0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71 220 12295 0 0,'0'0'1112'0'0,"2"2"-917"0"0,20 24-27 0 0,-16-18 676 0 0,1 0 0 0 0,-1-1 0 0 0,9 7 0 0 0,-12-11-643 0 0,0-1 1 0 0,0 0 0 0 0,0 0-1 0 0,1-1 1 0 0,-1 1 0 0 0,0-1-1 0 0,1 1 1 0 0,-1-1 0 0 0,1 0-1 0 0,-1 0 1 0 0,1 0 0 0 0,4 0-1 0 0,1-2 74 0 0,-1 1 1 0 0,1-1-1 0 0,-1 0 0 0 0,1-1 0 0 0,-1 0 0 0 0,0 0 1 0 0,14-7-1 0 0,12-3 115 0 0,-13 6-363 0 0,0-2 1 0 0,-1 0-1 0 0,1-2 0 0 0,29-18 0 0 0,-48 26-77 0 0,0 0 0 0 0,0 0 0 0 0,0 0-1 0 0,0 0 1 0 0,0 0 0 0 0,-1-1 0 0 0,1 1 0 0 0,-1 0 0 0 0,1-1-1 0 0,-1 1 1 0 0,0-1 0 0 0,0 0 0 0 0,0 1 0 0 0,0-1 0 0 0,-1 0-1 0 0,1 1 1 0 0,-1-1 0 0 0,1 0 0 0 0,-1 0 0 0 0,0 0-1 0 0,0 0 1 0 0,0 1 0 0 0,-2-6 0 0 0,0-6-71 0 0,0 1 0 0 0,-1-1 0 0 0,-7-16 0 0 0,8 22 53 0 0,-1 1 1 0 0,0 0-1 0 0,0 0 0 0 0,-1 0 0 0 0,0 0 0 0 0,-7-9 0 0 0,10 14 55 0 0,0 1-1 0 0,-1-1 0 0 0,1 1 0 0 0,-1-1 0 0 0,1 1 1 0 0,-1 0-1 0 0,1 0 0 0 0,-1-1 0 0 0,0 1 1 0 0,0 0-1 0 0,0 1 0 0 0,0-1 0 0 0,0 0 0 0 0,0 0 1 0 0,0 1-1 0 0,0-1 0 0 0,0 1 0 0 0,0 0 0 0 0,0 0 1 0 0,0 0-1 0 0,0-1 0 0 0,0 2 0 0 0,0-1 0 0 0,0 0 1 0 0,0 0-1 0 0,0 1 0 0 0,0-1 0 0 0,-4 2 1 0 0,1 1-9 0 0,-1 0 0 0 0,1 0 1 0 0,0 0-1 0 0,0 0 1 0 0,0 1-1 0 0,0 0 0 0 0,-7 8 1 0 0,-28 37-61 0 0,24-28 87 0 0,-184 261-137 0 0,194-273 130 0 0,1 1 0 0 0,0 0-1 0 0,0 0 1 0 0,1 0 0 0 0,0 1-1 0 0,1-1 1 0 0,-3 18 0 0 0,5-24 28 0 0,1 0-1 0 0,-1 1 1 0 0,1-1 0 0 0,0 0 0 0 0,0 0 0 0 0,1 0 0 0 0,0 1 0 0 0,-1-1-1 0 0,1 0 1 0 0,0 0 0 0 0,1 0 0 0 0,-1 0 0 0 0,1-1 0 0 0,0 1-1 0 0,0 0 1 0 0,0 0 0 0 0,0-1 0 0 0,1 0 0 0 0,-1 1 0 0 0,1-1-1 0 0,0 0 1 0 0,6 5 0 0 0,-4-4 43 0 0,0-1 0 0 0,0 0 0 0 0,1 0 0 0 0,-1 0-1 0 0,1 0 1 0 0,0-1 0 0 0,0 0 0 0 0,0 0 0 0 0,0-1 0 0 0,0 0-1 0 0,0 0 1 0 0,7 0 0 0 0,8 0 213 0 0,-1-2 0 0 0,28-4 0 0 0,-32 3-175 0 0,10-2 164 0 0,31-10 1 0 0,19-4 145 0 0,-33 10-186 0 0,-30 4-221 0 0,0 2 0 0 0,1-1 1 0 0,13 1-1 0 0,-25 2-103 0 0,10 4-1860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15 116 5063 0 0,'5'-60'388'0'0,"-1"4"10299"0"0,-1 58-9930 0 0,1 2-584 0 0,0 0 0 0 0,0 0 1 0 0,-1 0-1 0 0,1 1 0 0 0,-1-1 0 0 0,0 1 0 0 0,0 0 0 0 0,0 0 0 0 0,-1 0 0 0 0,0 0 0 0 0,3 11 0 0 0,3 9 359 0 0,4 31 0 0 0,-12-52-481 0 0,17 111 186 0 0,-5 0 0 0 0,-5 1 0 0 0,-5 0-1 0 0,-18 166 1 0 0,-10-49-237 0 0,19-186 0 0 0,-14 51 0 0 0,2-11 0 0 0,7-30-81 0 0,-7 48-232 0 0,19-102 43 0 0,-4 9-2080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13359 0 0,'0'0'1027'0'0,"1"2"-528"0"0,1 1-339 0 0,-1-1 0 0 0,1 0 0 0 0,-1 0 0 0 0,1 0 0 0 0,0 0 0 0 0,0-1 1 0 0,0 1-1 0 0,0 0 0 0 0,0-1 0 0 0,0 1 0 0 0,1-1 0 0 0,-1 0 1 0 0,4 2-1 0 0,0-1 62 0 0,-1-1 0 0 0,1 1 0 0 0,0-1 0 0 0,-1 0 0 0 0,11 0 0 0 0,2-1 18 0 0,-1-1 1 0 0,0-1-1 0 0,22-4 1 0 0,3-5 76 0 0,1-1 1 0 0,72-32 0 0 0,78-50 191 0 0,-106 49-266 0 0,86-32 218 0 0,-136 64-377 0 0,0 1 0 0 0,72-11 0 0 0,16 11-3552 0 0,-90 11 1472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50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366 238 5527 0 0,'0'0'10911'0'0,"2"0"-10454"0"0,7-2-266 0 0,0-1 0 0 0,-1 0-1 0 0,1 0 1 0 0,0-1 0 0 0,-1 0-1 0 0,8-5 1 0 0,-1 0-36 0 0,-2-1-1 0 0,21-17 1 0 0,-26 19-126 0 0,0 0 1 0 0,0 0-1 0 0,-1-1 1 0 0,-1 0-1 0 0,1 0 1 0 0,6-15-1 0 0,-11 21-31 0 0,-1 0 1 0 0,0 0-1 0 0,0 0 0 0 0,0 0 0 0 0,0-1 0 0 0,0 1 1 0 0,-1 0-1 0 0,0-1 0 0 0,1 1 0 0 0,-1-1 0 0 0,-1-3 0 0 0,1 5 3 0 0,-1 0-1 0 0,1 0 1 0 0,-1 0-1 0 0,0 0 1 0 0,0 0-1 0 0,0 0 1 0 0,0 0-1 0 0,0 0 1 0 0,0 0-1 0 0,-1 0 1 0 0,1 0-1 0 0,0 1 0 0 0,-1-1 1 0 0,1 1-1 0 0,-1-1 1 0 0,0 1-1 0 0,0 0 1 0 0,-3-3-1 0 0,2 3 8 0 0,0-1 0 0 0,-1 1 0 0 0,1 0 0 0 0,-1 0-1 0 0,1 0 1 0 0,-1 0 0 0 0,1 0 0 0 0,-1 1 0 0 0,0 0 0 0 0,1-1 0 0 0,-1 1-1 0 0,0 1 1 0 0,1-1 0 0 0,-1 1 0 0 0,-5 1 0 0 0,-7 2-8 0 0,1 0 0 0 0,-19 10-1 0 0,18-7 4 0 0,-150 73-91 0 0,147-70 79 0 0,2 2 0 0 0,-1 0 0 0 0,2 1 0 0 0,0 0 0 0 0,0 1-1 0 0,1 1 1 0 0,1 1 0 0 0,1 0 0 0 0,0 1 0 0 0,1 0 0 0 0,0 1 0 0 0,2 0-1 0 0,-13 31 1 0 0,20-42 11 0 0,1 0-1 0 0,0 0 0 0 0,0 1 1 0 0,0-1-1 0 0,1 0 0 0 0,1 1 1 0 0,-1 14-1 0 0,1-21 1 0 0,0 0-1 0 0,0 0 1 0 0,0 0 0 0 0,0 0 0 0 0,0 0-1 0 0,0 0 1 0 0,0 0 0 0 0,1 0 0 0 0,-1 0 0 0 0,0 0-1 0 0,1 0 1 0 0,-1 0 0 0 0,0-1 0 0 0,1 1-1 0 0,0 0 1 0 0,-1 0 0 0 0,1 0 0 0 0,-1 0 0 0 0,1-1-1 0 0,0 1 1 0 0,-1 0 0 0 0,1 0 0 0 0,0-1-1 0 0,0 1 1 0 0,0-1 0 0 0,0 1 0 0 0,-1-1-1 0 0,1 1 1 0 0,0-1 0 0 0,0 1 0 0 0,2-1 0 0 0,-1 1-2 0 0,0-1 1 0 0,0 0 0 0 0,1-1 0 0 0,-1 1 0 0 0,0 0 0 0 0,0-1 0 0 0,0 1 0 0 0,1-1 0 0 0,1 0 0 0 0,-2 0 13 0 0,14-5 165 0 0,-1 0-1 0 0,0-1 1 0 0,20-13-1 0 0,41-31 111 0 0,-49 32-271 0 0,52-39 59 0 0,-66 46 103 0 0,1 0-1 0 0,-2 0 0 0 0,17-21 1 0 0,-29 32 44 0 0,-5 12-355 0 0,-2 3 129 0 0,1 0-1 0 0,1 0 0 0 0,0 0 1 0 0,0 1-1 0 0,-2 22 0 0 0,-9 42-57 0 0,13-64-170 0 0,-6 26 0 0 0,3-20-2436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63 8751 0 0,'-2'-11'146'0'0,"1"6"-23"0"0,0 1-1 0 0,1-1 1 0 0,-1 1-1 0 0,1-1 1 0 0,0 0-1 0 0,0 1 0 0 0,1-1 1 0 0,1-10 1535 0 0,0 27 2585 0 0,1 8-2760 0 0,-2 29 1 0 0,-7 60-1339 0 0,2-61 307 0 0,-7 516 1846 0 0,11-481-2245 0 0,0-72-43 0 0,-7 251 108 0 0,3-211-48 0 0,-2 0 0 0 0,-2 0 0 0 0,-17 52-1 0 0,23-93 34 0 0,-1-1-1 0 0,-1 1 1 0 0,0-1-1 0 0,0 0 0 0 0,0 0 1 0 0,-1 0-1 0 0,-1-1 0 0 0,-7 10 1 0 0,11-16 362 0 0,1-2-459 0 0,1 0-1 0 0,-1-1 0 0 0,0 1 1 0 0,0 0-1 0 0,0-1 1 0 0,1 1-1 0 0,-1 0 1 0 0,0-1-1 0 0,1 1 0 0 0,-1-1 1 0 0,0 1-1 0 0,1-1 1 0 0,-1 1-1 0 0,1-1 0 0 0,-1 0 1 0 0,0 1-1 0 0,1-1 1 0 0,0 0-1 0 0,-1 0 1 0 0,1 1-1 0 0,-1-1 0 0 0,1 0 1 0 0,0 0-1 0 0,-1 1 1 0 0,1-1-1 0 0,0 0 1 0 0,0-1-1 0 0,-4-23-26 0 0,6 6-50 0 0,0 0-1 0 0,1 0 1 0 0,10-32 0 0 0,-8 30-16 0 0,3-11-106 0 0,2 1 0 0 0,0 0-1 0 0,2 0 1 0 0,1 2 0 0 0,26-43 0 0 0,-35 67 104 0 0,-1 0 0 0 0,2 0 0 0 0,-1 0 0 0 0,0 1 0 0 0,8-6 0 0 0,-7 8-65 0 0,-4 2 145 0 0,-1 0 0 0 0,1 0 0 0 0,0 0 0 0 0,0 1 0 0 0,0-1 0 0 0,0 0 0 0 0,-1 0 0 0 0,1 0 0 0 0,0 1 0 0 0,0-1 0 0 0,-1 0 0 0 0,1 1 0 0 0,1 0 0 0 0,1 2 8 0 0,-1 0 1 0 0,1-1 0 0 0,-1 2 0 0 0,0-1 0 0 0,0 0 0 0 0,0 0 0 0 0,-1 1 0 0 0,1-1 0 0 0,-1 1 0 0 0,1-1 0 0 0,0 6 0 0 0,8 44 225 0 0,-5-13-30 0 0,-3-16-44 0 0,2 0 0 0 0,0 0 1 0 0,1 0-1 0 0,2 0 0 0 0,10 26 0 0 0,-9-36-135 0 0,6-1-16 0 0,-9-10-291 0 0,1 0 0 0 0,-1 0 0 0 0,0 0-1 0 0,12 3 1 0 0,3-2-1357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223 194 2303 0 0,'0'0'102'0'0,"1"2"526"0"0,16 16 8372 0 0,3-8-3389 0 0,-14-8-5181 0 0,0-1-1 0 0,-1 0 1 0 0,1 0 0 0 0,0-1 0 0 0,0 1 0 0 0,9-2 0 0 0,-4 0-177 0 0,-1 0 1 0 0,0-1 0 0 0,0-1 0 0 0,0 1 0 0 0,0-2 0 0 0,14-6 0 0 0,-5 1-91 0 0,0-2 0 0 0,21-15 0 0 0,-34 22-183 0 0,-1-1 0 0 0,0 1-1 0 0,0-1 1 0 0,0-1 0 0 0,0 1-1 0 0,-1 0 1 0 0,0-1 0 0 0,0 0 0 0 0,-1 0-1 0 0,4-9 1 0 0,-5 13-45 0 0,-1-1 1 0 0,0 0-1 0 0,0 0 0 0 0,0 0 1 0 0,-1-1-1 0 0,1 1 0 0 0,-1 0 1 0 0,1 0-1 0 0,-1 0 0 0 0,0 0 1 0 0,0 0-1 0 0,-1-1 0 0 0,1 1 1 0 0,-1 0-1 0 0,1 0 0 0 0,-1 0 1 0 0,0 0-1 0 0,0 0 0 0 0,0 0 1 0 0,-1 0-1 0 0,1 0 0 0 0,-1 1 1 0 0,1-1-1 0 0,-5-5 0 0 0,4 7 25 0 0,0-1-1 0 0,0 1 1 0 0,0 0-1 0 0,0 0 1 0 0,0 0-1 0 0,0 0 1 0 0,0 0-1 0 0,0 0 1 0 0,-1 0-1 0 0,1 1 1 0 0,0-1-1 0 0,0 1 1 0 0,-1-1-1 0 0,1 1 1 0 0,0 0-1 0 0,-1 0 1 0 0,1 0-1 0 0,0 0 1 0 0,-1 1-1 0 0,1-1 1 0 0,0 1-1 0 0,-1-1 1 0 0,1 1-1 0 0,-3 1 1 0 0,-6 2-99 0 0,0 0 0 0 0,0 1 0 0 0,-13 9 0 0 0,-6 4-39 0 0,1 2-1 0 0,2 2 0 0 0,0 0 1 0 0,1 1-1 0 0,-41 50 0 0 0,30-26 502 0 0,2 1 0 0 0,-44 82-1 0 0,71-116-126 0 0,1 1-1 0 0,0-1 1 0 0,2 1-1 0 0,-8 28 0 0 0,12-36-120 0 0,0-1-1 0 0,0 1 0 0 0,0-1 0 0 0,1 1 0 0 0,0-1 0 0 0,0 1 0 0 0,1 0 0 0 0,0-1 1 0 0,0 1-1 0 0,0-1 0 0 0,1 0 0 0 0,0 1 0 0 0,0-1 0 0 0,4 7 1 0 0,-4-10-39 0 0,0 0 0 0 0,1 0 1 0 0,-1 0-1 0 0,1 0 0 0 0,0 0 1 0 0,0 0-1 0 0,0-1 1 0 0,0 0-1 0 0,0 0 0 0 0,1 1 1 0 0,-1-2-1 0 0,1 1 1 0 0,-1 0-1 0 0,1-1 0 0 0,0 0 1 0 0,-1 1-1 0 0,1-2 1 0 0,0 1-1 0 0,0 0 0 0 0,7 0 1 0 0,2-1 27 0 0,1 0 0 0 0,-1 0 0 0 0,1-1 1 0 0,23-5-1 0 0,-14-1-38 0 0,0-1 1 0 0,0 0 0 0 0,-1-2-1 0 0,24-14 1 0 0,-12 6-82 0 0,105-58-942 0 0,-105 60-924 0 0,-32 15 170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02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3 207 1839 0 0,'-1'-2'134'0'0,"0"-32"2565"0"0,1 25 1257 0 0,0-1 3417 0 0,0 29-6812 0 0,4 24-1 0 0,0-4-160 0 0,-3-17-171 0 0,20 255 1274 0 0,-13-215-1405 0 0,3 0 1 0 0,26 86-1 0 0,-34-139-78 0 0,0-1 0 0 0,1 1 1 0 0,8 14-1 0 0,0-7 55 0 0,2-7 38 0 0,-13-8-86 0 0,1-1 0 0 0,-1 0 1 0 0,0 1-1 0 0,1-1 0 0 0,-1 0 0 0 0,1 0 1 0 0,-1 1-1 0 0,0-1 0 0 0,1 0 1 0 0,-1-1-1 0 0,1 1 0 0 0,-1 0 0 0 0,0 0 1 0 0,1-1-1 0 0,-1 1 0 0 0,0 0 0 0 0,1-1 1 0 0,1 0-1 0 0,-1-1 11 0 0,1 0 0 0 0,0 1 1 0 0,-1-1-1 0 0,0 0 0 0 0,1 0 1 0 0,-1-1-1 0 0,0 1 0 0 0,2-3 0 0 0,1-3 68 0 0,1-1-1 0 0,-1 1 0 0 0,-1-1 1 0 0,5-12-1 0 0,0-11 0 0 0,0 1 0 0 0,-3-1 0 0 0,5-51 0 0 0,-7 51-22 0 0,0 1 0 0 0,2 0 0 0 0,18-59 0 0 0,-13 64-83 0 0,0 1 0 0 0,2 0 0 0 0,0 0 0 0 0,2 1 0 0 0,0 1 0 0 0,2 1 0 0 0,30-32 0 0 0,-11 18 39 0 0,0 3-1 0 0,2 1 0 0 0,2 2 1 0 0,81-48-1 0 0,-110 73-244 0 0,1 0-1 0 0,0 1 1 0 0,24-6-1 0 0,-30 9-245 0 0,2 5-2592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0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530 117 10367 0 0,'1'-6'167'0'0,"0"1"-1"0"0,1 0 1 0 0,-1-1-1 0 0,-1 1 1 0 0,1-1-1 0 0,-1 0 1 0 0,0 1-1 0 0,-1-1 1 0 0,1 1-1 0 0,-1-1 1 0 0,-2-8 0 0 0,2 11-71 0 0,0 1 0 0 0,0 0 0 0 0,0-1 1 0 0,0 1-1 0 0,-1 0 0 0 0,1 0 0 0 0,-1 0 1 0 0,1 0-1 0 0,-1 0 0 0 0,0 0 0 0 0,0 0 1 0 0,1 1-1 0 0,-2-1 0 0 0,1 0 0 0 0,0 1 1 0 0,0 0-1 0 0,0-1 0 0 0,0 1 0 0 0,-1 0 1 0 0,1 0-1 0 0,-1 1 0 0 0,1-1 0 0 0,-1 0 1 0 0,1 1-1 0 0,-1-1 0 0 0,1 1 0 0 0,-5 0 1 0 0,-8 0-85 0 0,0 0 1 0 0,0 1 0 0 0,-1 1-1 0 0,1 1 1 0 0,0 0 0 0 0,0 0-1 0 0,1 2 1 0 0,-1 0 0 0 0,1 0 0 0 0,0 2-1 0 0,-21 12 1 0 0,15-6-15 0 0,1 1 1 0 0,0 1-1 0 0,1 0 1 0 0,1 1-1 0 0,0 1 1 0 0,-25 35-1 0 0,41-52 3 0 0,-26 36 196 0 0,-24 44 0 0 0,44-67-51 0 0,1-1 1 0 0,0 1-1 0 0,1 0 1 0 0,0 1-1 0 0,1-1 1 0 0,1 1-1 0 0,-4 27 1 0 0,7-37-68 0 0,0 1 1 0 0,0 0-1 0 0,1-1 1 0 0,0 1 0 0 0,0-1-1 0 0,0 1 1 0 0,0-1 0 0 0,1 1-1 0 0,-1-1 1 0 0,1 0-1 0 0,0 1 1 0 0,1-1 0 0 0,-1 0-1 0 0,4 4 1 0 0,-4-6-30 0 0,0 1-1 0 0,0-1 1 0 0,0 0 0 0 0,0 0 0 0 0,0 0 0 0 0,1 0-1 0 0,-1 0 1 0 0,0 0 0 0 0,1-1 0 0 0,0 1 0 0 0,-1-1-1 0 0,1 0 1 0 0,0 0 0 0 0,0 0 0 0 0,0 0 0 0 0,-1 0-1 0 0,1 0 1 0 0,0-1 0 0 0,0 0 0 0 0,0 1-1 0 0,0-1 1 0 0,0 0 0 0 0,4-1 0 0 0,4-2 87 0 0,0 0-1 0 0,0 0 1 0 0,0-1 0 0 0,-1-1 0 0 0,17-8 0 0 0,-5-1 101 0 0,29-21 0 0 0,-16 7-39 0 0,41-42-1 0 0,-59 51-288 0 0,0 0-1 0 0,-1-1 0 0 0,23-39 1 0 0,-34 50-86 0 0,0 0 0 0 0,-1 0 0 0 0,4-13 0 0 0,-7 19 35 0 0,-4 4-233 0 0,0 0 367 0 0,1 0 0 0 0,-1 0 1 0 0,0 0-1 0 0,1 0 0 0 0,0 0 0 0 0,-1 1 0 0 0,1-1 0 0 0,0 1 0 0 0,-1 0 0 0 0,1-1 0 0 0,0 1 0 0 0,0 0 1 0 0,-2 4-1 0 0,1-2 1 0 0,0 1 1 0 0,0 0-1 0 0,0-1 1 0 0,1 1-1 0 0,0 0 1 0 0,-2 9-1 0 0,1-3 48 0 0,1 0 0 0 0,0 0 0 0 0,1 0 0 0 0,0 0 0 0 0,1 0 0 0 0,2 18 0 0 0,-1-23-17 0 0,0 0 0 0 0,0 0 0 0 0,1 0 0 0 0,-1 0 1 0 0,1 0-1 0 0,1 0 0 0 0,-1-1 0 0 0,1 1 0 0 0,0-1 0 0 0,1 1 0 0 0,4 6 1 0 0,-5-9-25 0 0,1 1 0 0 0,-1-1 0 0 0,1 0 0 0 0,0 0 0 0 0,0 0 0 0 0,0-1 0 0 0,0 1 0 0 0,0-1 0 0 0,0 0 0 0 0,1 0 0 0 0,-1-1 0 0 0,1 1 0 0 0,-1-1 0 0 0,1 0 0 0 0,7 1 1 0 0,-4-1-594 0 0,1 0 0 0 0,-1-1 0 0 0,1 0 0 0 0,10-2 0 0 0,-1-1-5550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0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10679 0 0,'0'0'2587'0'0,"-1"2"-1804"0"0,-2 3-598 0 0,-1 0 0 0 0,1 0 0 0 0,1 1 0 0 0,-1-1 0 0 0,1 1 1 0 0,0 0-1 0 0,0 0 0 0 0,-1 10 0 0 0,-6 53 324 0 0,8-49-224 0 0,-16 263 1805 0 0,8-97-1495 0 0,8-173-584 0 0,-21 302 252 0 0,-18-3-542 0 0,40-312 278 0 0,-3 18-1353 0 0,-2 28 1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0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10 12007 0 0,'0'0'1083'0'0,"0"2"-891"0"0,-35 159 2189 0 0,31-137-1975 0 0,1 0 0 0 0,1 1 0 0 0,1-1 0 0 0,1 0 0 0 0,1 1 0 0 0,1-1 0 0 0,5 24 0 0 0,-5-39-289 0 0,0 0-1 0 0,1-1 1 0 0,0 1 0 0 0,0-1-1 0 0,1 0 1 0 0,0 0-1 0 0,0 0 1 0 0,7 8 0 0 0,-10-14-66 0 0,1 0 1 0 0,0 0-1 0 0,0 0 1 0 0,0 0 0 0 0,0 0-1 0 0,0 0 1 0 0,0-1-1 0 0,0 1 1 0 0,1-1-1 0 0,-1 1 1 0 0,1-1-1 0 0,-1 0 1 0 0,1 0 0 0 0,-1 0-1 0 0,1 0 1 0 0,0-1-1 0 0,-1 1 1 0 0,1-1-1 0 0,0 1 1 0 0,-1-1 0 0 0,1 0-1 0 0,0 0 1 0 0,0 0-1 0 0,-1-1 1 0 0,1 1-1 0 0,0 0 1 0 0,0-1-1 0 0,-1 0 1 0 0,1 0 0 0 0,2-1-1 0 0,3-1 50 0 0,0-1-1 0 0,-1 0 0 0 0,0-1 1 0 0,0 1-1 0 0,0-1 0 0 0,0-1 1 0 0,-1 1-1 0 0,0-1 0 0 0,0 0 1 0 0,0-1-1 0 0,-1 1 0 0 0,0-1 1 0 0,0 0-1 0 0,-1-1 0 0 0,6-12 1 0 0,-1-1-35 0 0,-1-1 0 0 0,-2 1 0 0 0,0-1 0 0 0,4-38 0 0 0,-1 11-289 0 0,18-60 0 0 0,-6 43-3195 0 0,-13 44 1658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0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136 292 6447 0 0,'0'0'586'0'0,"2"0"-486"0"0,49-3 9004 0 0,-16-3-7574 0 0,28-10-20 0 0,-37 10-1420 0 0,-1 0 0 0 0,0-2 0 0 0,27-11 0 0 0,-28 7-89 0 0,1-1 1 0 0,-2-1 0 0 0,1-1 0 0 0,-2 0-1 0 0,39-36 1 0 0,-52 42-5 0 0,20-22-1 0 0,-26 28-19 0 0,-1 0 0 0 0,0 0 0 0 0,0 0 0 0 0,0-1 0 0 0,0 1 1 0 0,-1 0-1 0 0,0-1 0 0 0,3-5 0 0 0,-4 7-106 0 0,-1 1 7 0 0,-1-2 93 0 0,0 1-1 0 0,0-1 1 0 0,0 1-1 0 0,-1 0 1 0 0,1 0-1 0 0,-1 0 1 0 0,1 0 0 0 0,-1 1-1 0 0,0-1 1 0 0,0 1-1 0 0,1-1 1 0 0,-1 1-1 0 0,0 0 1 0 0,0 0-1 0 0,0 0 1 0 0,-1 1-1 0 0,1-1 1 0 0,0 1-1 0 0,0-1 1 0 0,0 1 0 0 0,0 0-1 0 0,0 0 1 0 0,-1 1-1 0 0,-5 0 1 0 0,-4 3 23 0 0,-1 0-1 0 0,0 0 1 0 0,1 2 0 0 0,-17 8 0 0 0,16-7-32 0 0,-29 13 15 0 0,2 3 0 0 0,0 1 1 0 0,-66 52-1 0 0,83-55 56 0 0,1 0 0 0 0,1 1 1 0 0,0 2-1 0 0,2 0 0 0 0,1 1 0 0 0,-26 45 0 0 0,42-64-16 0 0,-14 23 166 0 0,-15 42 0 0 0,28-63-139 0 0,1 1-1 0 0,1-1 1 0 0,0 0-1 0 0,0 1 1 0 0,0 0 0 0 0,1-1-1 0 0,1 1 1 0 0,-1 0 0 0 0,1-1-1 0 0,2 15 1 0 0,-1-21-28 0 0,0 1 1 0 0,0 0-1 0 0,-1-1 1 0 0,2 1 0 0 0,-1-1-1 0 0,0 1 1 0 0,0-1-1 0 0,1 0 1 0 0,-1 1-1 0 0,1-1 1 0 0,0 0-1 0 0,0 0 1 0 0,0 0-1 0 0,3 2 1 0 0,-1-1 13 0 0,0 0-1 0 0,0 0 1 0 0,1-1-1 0 0,-1 0 1 0 0,1 0-1 0 0,-1 0 1 0 0,8 1 0 0 0,3 0 28 0 0,-1-1 0 0 0,1 0 0 0 0,0-1 1 0 0,17-1-1 0 0,17-4 53 0 0,72-14-1 0 0,-24 3-3024 0 0,-71 11-3002 0 0,-16 0 902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0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373 165 2303 0 0,'0'-2'102'0'0,"9"-33"-1050"0"0,-4-1 3721 0 0,-4 25-311 0 0,-1 1-1 0 0,0 0 1 0 0,-1 0-1 0 0,0 0 1 0 0,-3-12-1 0 0,4 21-2406 0 0,-1-1 0 0 0,1 1 0 0 0,-1 0 0 0 0,1 0 0 0 0,-1 0-1 0 0,0 0 1 0 0,1 0 0 0 0,-1 1 0 0 0,0-1 0 0 0,0 0 0 0 0,1 0 0 0 0,-1 0 0 0 0,0 1 0 0 0,0-1-1 0 0,0 0 1 0 0,0 1 0 0 0,0-1 0 0 0,0 1 0 0 0,0-1 0 0 0,0 1 0 0 0,0-1 0 0 0,-1 1-1 0 0,1 0 1 0 0,0 0 0 0 0,0-1 0 0 0,0 1 0 0 0,0 0 0 0 0,0 0 0 0 0,-1 0 0 0 0,1 0-1 0 0,0 0 1 0 0,0 1 0 0 0,0-1 0 0 0,-2 0 0 0 0,-4 2-38 0 0,0-1 0 0 0,0 1-1 0 0,-13 6 1 0 0,0 0-26 0 0,1 1-1 0 0,-1 1 1 0 0,2 0-1 0 0,0 2 1 0 0,0 0-1 0 0,1 1 1 0 0,-16 15-1 0 0,28-23 10 0 0,-70 72 0 0 0,65-66-11 0 0,1 1 1 0 0,0 0-1 0 0,1 0 0 0 0,0 0 1 0 0,-6 16-1 0 0,13-26 11 0 0,0 0-1 0 0,1-1 0 0 0,-1 1 1 0 0,0 0-1 0 0,1 0 1 0 0,-1 0-1 0 0,1 0 0 0 0,0-1 1 0 0,0 1-1 0 0,0 0 1 0 0,-1 0-1 0 0,2 0 0 0 0,-1 0 1 0 0,0 0-1 0 0,0 0 1 0 0,1 0-1 0 0,-1 0 1 0 0,1-1-1 0 0,-1 1 0 0 0,1 0 1 0 0,0 0-1 0 0,1 1 1 0 0,0-1-6 0 0,0 0 0 0 0,0 0 0 0 0,0 0 1 0 0,0 0-1 0 0,0 0 0 0 0,1-1 1 0 0,-1 1-1 0 0,1-1 0 0 0,-1 1 1 0 0,1-1-1 0 0,-1 0 0 0 0,1 0 1 0 0,5 1-1 0 0,23 4-207 0 0,-1-2 0 0 0,42 2-1 0 0,-27-3 5 0 0,4 1-104 0 0,-17-3 62 0 0,0 2-1 0 0,0 1 1 0 0,51 14-1 0 0,-74-16 256 0 0,-1 1-1 0 0,0 0 1 0 0,-1 0-1 0 0,1 1 0 0 0,-1 0 1 0 0,1 1-1 0 0,-1-1 1 0 0,0 1-1 0 0,-1 1 0 0 0,1-1 1 0 0,-1 1-1 0 0,0 0 1 0 0,-1 1-1 0 0,1-1 1 0 0,-1 1-1 0 0,-1 0 0 0 0,1 0 1 0 0,6 15-1 0 0,-7-12 108 0 0,-1 0 0 0 0,0 0-1 0 0,-1 0 1 0 0,0 0 0 0 0,0 1-1 0 0,-1-1 1 0 0,0 17 0 0 0,-1-22-53 0 0,0 0 1 0 0,-1 0-1 0 0,0 0 1 0 0,0 1 0 0 0,0-1-1 0 0,0 0 1 0 0,-1 0-1 0 0,0-1 1 0 0,0 1-1 0 0,0 0 1 0 0,0-1 0 0 0,-1 1-1 0 0,0-1 1 0 0,0 0-1 0 0,0 0 1 0 0,-1 0 0 0 0,-3 4-1 0 0,3-5-11 0 0,1-1 1 0 0,-1 0-1 0 0,0 0 0 0 0,1 0 0 0 0,-1 0 1 0 0,0-1-1 0 0,0 1 0 0 0,0-1 0 0 0,0 0 0 0 0,-1 0 1 0 0,1-1-1 0 0,-8 1 0 0 0,-6-1 250 0 0,-31-4 0 0 0,29 2-141 0 0,-23-3-63 0 0,0-3 1 0 0,1-1-1 0 0,-46-16 0 0 0,-2-6-3311 0 0,72 23 1571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2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142 104 3223 0 0,'-1'1'6295'0'0,"-60"29"-2031"0"0,-4 2-783 0 0,50-25-1733 0 0,24-10 972 0 0,27-9-1277 0 0,-5 0-1218 0 0,-14 5-62 0 0,29-7-1 0 0,62-11 58 0 0,248-50-29 0 0,-334 73-241 0 0,0 1-1 0 0,-1 2 0 0 0,1 0 1 0 0,0 1-1 0 0,0 1 1 0 0,23 7-1 0 0,5-1-924 0 0,-48-9 790 0 0,1 0 0 0 0,-1 0 0 0 0,0 0-1 0 0,1 0 1 0 0,-1-1 0 0 0,0 1 0 0 0,1-1 0 0 0,-1 1 0 0 0,0-1 0 0 0,0 0 0 0 0,0 0 0 0 0,1 0-1 0 0,-1 0 1 0 0,0 0 0 0 0,0 0 0 0 0,0-1 0 0 0,-1 1 0 0 0,1-1 0 0 0,0 1 0 0 0,0-1 0 0 0,-1 0-1 0 0,1 0 1 0 0,-1 0 0 0 0,0 0 0 0 0,1 0 0 0 0,-1 0 0 0 0,0 0 0 0 0,0 0 0 0 0,0-2 0 0 0,2-8-6181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2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24 7367 0 0,'-4'-8'9659'0'0,"4"8"-9557"0"0,0-1 1 0 0,1 0-1 0 0,-1 0 1 0 0,0 0-1 0 0,1 0 1 0 0,-1 1-1 0 0,1-1 1 0 0,-1 0-1 0 0,0 0 1 0 0,1 1-1 0 0,0-1 1 0 0,-1 0-1 0 0,1 1 1 0 0,-1-1 0 0 0,1 1-1 0 0,0-1 1 0 0,-1 1-1 0 0,1-1 1 0 0,0 1-1 0 0,0-1 1 0 0,-1 1-1 0 0,1 0 1 0 0,0-1-1 0 0,0 1 1 0 0,0 0-1 0 0,0 0 1 0 0,-1-1-1 0 0,1 1 1 0 0,0 0-1 0 0,0 0 1 0 0,0 0-1 0 0,0 0 1 0 0,0 0-1 0 0,0 0 1 0 0,-1 0-1 0 0,1 1 1 0 0,0-1-1 0 0,0 0 1 0 0,1 1-1 0 0,0 0-56 0 0,1-1-1 0 0,-1 1 1 0 0,0 0-1 0 0,0 0 1 0 0,0 0-1 0 0,0 1 1 0 0,0-1 0 0 0,0 0-1 0 0,0 1 1 0 0,-1-1-1 0 0,1 1 1 0 0,0 0-1 0 0,-1-1 1 0 0,1 1-1 0 0,-1 0 1 0 0,2 2 0 0 0,1 7 55 0 0,0-1 0 0 0,-1 1 1 0 0,0 0-1 0 0,0-1 1 0 0,-1 1-1 0 0,-1 1 1 0 0,0-1-1 0 0,0 0 1 0 0,-1 0-1 0 0,0 0 1 0 0,-5 22-1 0 0,-3 9 302 0 0,-24 73 0 0 0,21-82-231 0 0,-7 25-5 0 0,-35 132 78 0 0,52-183-253 0 0,0 0 0 0 0,0 0 0 0 0,1 0 0 0 0,0 0 0 0 0,0 0 0 0 0,0 0 0 0 0,1 0 0 0 0,0 0 0 0 0,1 0 0 0 0,0-1-1 0 0,0 1 1 0 0,0 0 0 0 0,0-1 0 0 0,6 10 0 0 0,-7-14-183 0 0,1 0 0 0 0,-1-1 0 0 0,1 1 1 0 0,-1 0-1 0 0,1-1 0 0 0,-1 0 0 0 0,1 1 0 0 0,0-1 0 0 0,4 2 0 0 0,-4-1-968 0 0,7 3-865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5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0 14079 0 0,'0'0'1276'0'0,"-2"1"-1049"0"0,-8 4 89 0 0,0 1 1 0 0,0 0-1 0 0,1 0 0 0 0,0 1 1 0 0,0 0-1 0 0,-14 16 0 0 0,-46 58 1456 0 0,52-59-1678 0 0,-44 62 386 0 0,-79 147 0 0 0,49-76-559 0 0,10-28-1265 0 0,80-126 1124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28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41 2759 0 0,'-12'4'190'0'0,"-4"1"-82"0"0,-3 4 14293 0 0,19-8-13320 0 0,1 1-965 0 0,0-1 0 0 0,0 0 1 0 0,0 0-1 0 0,0 0 0 0 0,0 0 0 0 0,0 0 0 0 0,0 0 0 0 0,1 0 0 0 0,-1-1 0 0 0,0 1 0 0 0,0 0 0 0 0,1-1 0 0 0,-1 1 1 0 0,1 0-1 0 0,-1-1 0 0 0,0 0 0 0 0,1 1 0 0 0,1-1 0 0 0,31 3 579 0 0,-31-3-609 0 0,34 0 815 0 0,72-9-1 0 0,37-17 175 0 0,-27 5-558 0 0,-106 19-791 0 0,141-17 1439 0 0,-132 19-1847 0 0,32 3 0 0 0,-40-2-1012 0 0,1 2 1 0 0,-2 0-1 0 0,18 6 0 0 0,-16-3-5906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2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315 152 2303 0 0,'-1'0'167'0'0,"-10"0"-50"0"0,-12 1 15519 0 0,44-11-15201 0 0,0 2 0 0 0,0 0 1 0 0,27-5-1 0 0,72-10 292 0 0,-44 10-451 0 0,92-17-103 0 0,33-6-162 0 0,-148 26 0 0 0,-52 10-10 0 0,-1 0 0 0 0,0 0 1 0 0,0-1-1 0 0,1 1 0 0 0,-1 0 0 0 0,0 0 1 0 0,1 0-1 0 0,-1 0 0 0 0,0 0 1 0 0,1 0-1 0 0,-1 0 0 0 0,0 0 0 0 0,1 0 1 0 0,-1 0-1 0 0,0 0 0 0 0,1 0 0 0 0,-1 0 1 0 0,0 0-1 0 0,1 0 0 0 0,-1 0 0 0 0,0 0 1 0 0,1 0-1 0 0,-1 1 0 0 0,0-1 1 0 0,0 0-1 0 0,1 0 0 0 0,-1 0 0 0 0,0 0 1 0 0,0 1-1 0 0,1-1 0 0 0,-1 0 0 0 0,0 0 1 0 0,0 1-1 0 0,1-1 0 0 0,-1 0 0 0 0,0 0 1 0 0,0 1-1 0 0,0-1 0 0 0,0 0 1 0 0,1 1-1 0 0,-1-1 0 0 0,0 0 0 0 0,0 1 1 0 0,-2 6-5 0 0,0-3 3 0 0,0 1 0 0 0,0-1 0 0 0,0 0 0 0 0,-1 0 0 0 0,0 1 0 0 0,1-1 0 0 0,-1-1 0 0 0,-5 5 0 0 0,-32 28 0 0 0,23-20 0 0 0,-121 127-4 0 0,54-50-56 0 0,24-31 102 0 0,-71 72-358 0 0,95-101 192 0 0,-74 52 0 0 0,41-37 119 0 0,-48 31 57 0 0,99-69-51 0 0,-1 0-1 0 0,0-1 1 0 0,0-1 0 0 0,-36 9-1 0 0,49-15 36 0 0,-1 0 0 0 0,1 0 0 0 0,0 0 1 0 0,-11 7-1 0 0,1-1 23 0 0,15-7-105 0 0,2 0 122 0 0,6 2 6 0 0,-1 0 0 0 0,1-1 1 0 0,0 1-1 0 0,0-1 0 0 0,-1 0 1 0 0,2-1-1 0 0,-1 0 0 0 0,0 0 1 0 0,12 0-1 0 0,9-2 271 0 0,31-4 0 0 0,-53 4-304 0 0,233-39 1278 0 0,-109 16-734 0 0,-119 22-546 0 0,11-3 46 0 0,1 2 0 0 0,1 0 0 0 0,-1 1 0 0 0,0 2 0 0 0,1 0 0 0 0,39 6-1 0 0,-61-5-161 0 0,-22 4-9397 0 0,8-4 2728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3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13991 0 0,'0'0'1268'0'0,"2"0"-1041"0"0,17-3-318 0 0,53-7 2744 0 0,92-2 0 0 0,-93 12-2365 0 0,128-3 1088 0 0,-158 0-1096 0 0,-1-1 1 0 0,75-20 0 0 0,-69 11-260 0 0,-1-1 1 0 0,78-39-1 0 0,-95 39-418 0 0,47-28-2295 0 0,-73 41 1203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3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56 3679 0 0,'20'-14'399'0'0,"24"-13"-499"0"0,-16 12 15149 0 0,-21 30-14589 0 0,-7-10-406 0 0,0 0-1 0 0,-1 0 1 0 0,1 0-1 0 0,-1 0 1 0 0,0 0-1 0 0,0 0 1 0 0,-1 0-1 0 0,1-1 1 0 0,-1 1 0 0 0,0 0-1 0 0,0-1 1 0 0,-1 1-1 0 0,0-1 1 0 0,1 0-1 0 0,-1 0 1 0 0,-7 7-1 0 0,-2 3-34 0 0,-1-1-1 0 0,-1-1 1 0 0,-20 16-1 0 0,-25 15-223 0 0,-2-3 0 0 0,-82 42-1 0 0,-75 20 126 0 0,195-92 72 0 0,0-1 0 0 0,-1-1 0 0 0,0 0 0 0 0,0-2 0 0 0,0-1 0 0 0,-1-1 0 0 0,-29 1 0 0 0,54-5-23 0 0,-1 0 0 0 0,1 0 0 0 0,0 0 0 0 0,-1 0 0 0 0,1 0 0 0 0,-1 0 0 0 0,1-1 0 0 0,-1 1 1 0 0,1 0-1 0 0,0 0 0 0 0,-1 0 0 0 0,1 0 0 0 0,-1 0 0 0 0,1-1 0 0 0,0 1 0 0 0,-1 0 0 0 0,1 0 0 0 0,0-1 0 0 0,-1 1 0 0 0,1 0 0 0 0,0 0 0 0 0,0-1 0 0 0,-1 1 0 0 0,1 0 0 0 0,0-1 0 0 0,0 1 0 0 0,-1 0 0 0 0,1-1 0 0 0,0 1 0 0 0,0-1 0 0 0,-1 0-10 0 0,1-1-1 0 0,0 1 0 0 0,0 0 1 0 0,0 0-1 0 0,0-1 1 0 0,0 1-1 0 0,0 0 0 0 0,1 0 1 0 0,-1 0-1 0 0,1-3 1 0 0,0 0 9 0 0,1 1 0 0 0,0-1 0 0 0,0 1 1 0 0,-1-1-1 0 0,2 1 0 0 0,3-6 0 0 0,6-1 62 0 0,-1 1 0 0 0,1 0-1 0 0,1 1 1 0 0,-1 0 0 0 0,16-6 0 0 0,-18 9 15 0 0,32-22 168 0 0,-33 20-6 0 0,0 1 1 0 0,1 0-1 0 0,16-8 1 0 0,-23 13-144 0 0,1 0 1 0 0,-1 0 0 0 0,1 0 0 0 0,0 0 0 0 0,0 0 0 0 0,-1 1 0 0 0,1 0 0 0 0,0 0 0 0 0,0 0 0 0 0,0 0 0 0 0,-1 0-1 0 0,1 1 1 0 0,0 0 0 0 0,5 2 0 0 0,2 3 39 0 0,-8-4-92 0 0,10 11 74 0 0,-12-8-72 0 0,1-1 0 0 0,16 34 21 0 0,-16-32-14 0 0,0 0 0 0 0,1 0-1 0 0,0 0 1 0 0,0 0 0 0 0,1-1 0 0 0,0 1 0 0 0,0-1 0 0 0,0 0 0 0 0,0 0 0 0 0,6 5 0 0 0,4 1 158 0 0,1 0 1 0 0,0-1 0 0 0,0-1-1 0 0,1-1 1 0 0,21 9-1 0 0,-24-12-125 0 0,1-1 0 0 0,-1-1 0 0 0,1 0 0 0 0,0-1-1 0 0,0 0 1 0 0,0-1 0 0 0,18-1 0 0 0,5-3 200 0 0,63-14 1 0 0,-67 10-177 0 0,0 1 0 0 0,55-2 1 0 0,-69 9-428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3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0 5527 0 0,'-4'1'50'0'0,"-1"0"0"0"0,1 0 0 0 0,0 0 0 0 0,-1 1-1 0 0,1-1 1 0 0,0 1 0 0 0,0 0 0 0 0,0 0-1 0 0,0 1 1 0 0,1-1 0 0 0,-1 1 0 0 0,0 0 0 0 0,1 0-1 0 0,-5 6 1 0 0,-1 1 593 0 0,0-1-1 0 0,-1 1 1 0 0,1-2 0 0 0,-2 1-1 0 0,1-1 1 0 0,-16 8 0 0 0,-15 12 461 0 0,6 0-73 0 0,-47 47 0 0 0,60-51-556 0 0,-23 31 1 0 0,44-53-419 0 0,0-1 0 0 0,0 1 0 0 0,0-1 0 0 0,0 1 0 0 0,0 0 0 0 0,0-1 0 0 0,0 1 0 0 0,1 0 0 0 0,-1 0 0 0 0,1 0 0 0 0,-1-1 0 0 0,1 1 0 0 0,-1 0 0 0 0,1 0 1 0 0,0 0-1 0 0,0 0 0 0 0,0 0 0 0 0,1 2 0 0 0,-1-3-11 0 0,1 1 0 0 0,-1-1 1 0 0,1 1-1 0 0,0-1 0 0 0,0 1 1 0 0,0-1-1 0 0,0 0 1 0 0,0 1-1 0 0,0-1 0 0 0,0 0 1 0 0,0 0-1 0 0,0 0 0 0 0,1 0 1 0 0,-1 0-1 0 0,0 0 0 0 0,3 1 1 0 0,1 1 72 0 0,1-1 0 0 0,-1 0 0 0 0,1 0 0 0 0,0 0-1 0 0,0-1 1 0 0,0 0 0 0 0,-1 0 0 0 0,1 0 0 0 0,11-1 0 0 0,10-2 122 0 0,0-2-1 0 0,0-1 1 0 0,0-1 0 0 0,-1-1-1 0 0,0-1 1 0 0,0-1-1 0 0,-1-2 1 0 0,0-1 0 0 0,-1 0-1 0 0,33-24 1 0 0,-51 33-199 0 0,-1-1 1 0 0,0 0-1 0 0,0 0 1 0 0,-1-1 0 0 0,1 1-1 0 0,-1-1 1 0 0,0 0-1 0 0,0 0 1 0 0,0-1-1 0 0,3-7 1 0 0,-5 10-21 0 0,-1-1-1 0 0,0 0 1 0 0,0 1 0 0 0,0-1 0 0 0,-1 0 0 0 0,1 0 0 0 0,-1 1-1 0 0,0-1 1 0 0,0 0 0 0 0,0 0 0 0 0,-1 0 0 0 0,1 0 0 0 0,-1 1-1 0 0,0-1 1 0 0,0 0 0 0 0,0 0 0 0 0,0 1 0 0 0,-3-6 0 0 0,0 2-22 0 0,-1 0 0 0 0,1 0 0 0 0,-1 0 0 0 0,-1 0 0 0 0,1 1 0 0 0,-1 0 0 0 0,0 0 0 0 0,-1 0 0 0 0,1 1 0 0 0,-1 0 0 0 0,-11-6 0 0 0,5 3-171 0 0,0 2-1 0 0,0 0 1 0 0,-1 0 0 0 0,0 2 0 0 0,-27-7 0 0 0,36 10-8 0 0,0 1 0 0 0,0-1 0 0 0,0 1 0 0 0,0 1 1 0 0,0-1-1 0 0,0 0 0 0 0,0 1 0 0 0,0 0 0 0 0,0 0 0 0 0,1 1 0 0 0,-1 0 0 0 0,-7 3 1 0 0,11-4 102 0 0,1 1 1 0 0,-1-1 0 0 0,1 0-1 0 0,-1 1 1 0 0,1-1 0 0 0,0 1 0 0 0,-1-1-1 0 0,1 0 1 0 0,0 1 0 0 0,0-1-1 0 0,0 1 1 0 0,0-1 0 0 0,0 1 0 0 0,1 2-1 0 0,-1-2-93 0 0,0-2 99 0 0,0 1 0 0 0,0-1 0 0 0,0 1 0 0 0,1-1 0 0 0,-1 1 0 0 0,0-1 0 0 0,0 1 0 0 0,0-1 0 0 0,0 1 0 0 0,1-1-1 0 0,-1 1 1 0 0,0-1 0 0 0,0 1 0 0 0,1-1 0 0 0,-1 0 0 0 0,0 1 0 0 0,1-1 0 0 0,-1 1 0 0 0,0-1 0 0 0,1 0 0 0 0,0 1 0 0 0,10 9-1396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3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95 658 10591 0 0,'0'0'1367'0'0,"-8"-4"1845"0"0,0 0-1246 0 0,-1 0-824 0 0,1 0-1 0 0,0-1 1 0 0,0 0-1 0 0,-12-10 1 0 0,18 13-1078 0 0,-1-1 1 0 0,1 1 0 0 0,0-1-1 0 0,0 0 1 0 0,0 0-1 0 0,0 0 1 0 0,1 0 0 0 0,-1 0-1 0 0,1 0 1 0 0,0-1-1 0 0,0 1 1 0 0,0 0-1 0 0,0-1 1 0 0,0 1 0 0 0,1-1-1 0 0,-1-3 1 0 0,1-3-41 0 0,0 1 1 0 0,1 0-1 0 0,-1 0 1 0 0,2 0-1 0 0,-1 0 1 0 0,1 0-1 0 0,1 1 1 0 0,4-13-1 0 0,-1 9 48 0 0,0-1-1 0 0,1 1 1 0 0,0 0-1 0 0,17-19 0 0 0,3 2 89 0 0,1 1 0 0 0,60-45 0 0 0,-29 29-192 0 0,2 3-1 0 0,2 2 1 0 0,1 4-1 0 0,71-29 0 0 0,-134 63 3 0 0,21-8 71 0 0,39-10 0 0 0,-56 18-252 0 0,0-1 0 0 0,0 1 0 0 0,0 1 0 0 0,1-1 0 0 0,-1 1 0 0 0,0 0 0 0 0,0 0 1 0 0,1 0-1 0 0,-1 1 0 0 0,0 0 0 0 0,0 0 0 0 0,0 0 0 0 0,8 4 0 0 0,-11-4-1213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3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21 197 1839 0 0,'-21'7'19440'0'0,"40"-3"-19081"0"0,1-1 0 0 0,-1-1 0 0 0,0-1 1 0 0,31-1-1 0 0,81-14 333 0 0,-70 3-363 0 0,71-22 1 0 0,-35 7-104 0 0,111-29-7 0 0,-89 15-724 0 0,-44 6-3252 0 0,-73 33 2211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3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9671 0 0,'1'-1'748'0'0,"1"-3"-338"0"0,8-12-718 0 0,-1 6 3426 0 0,-9 10-2972 0 0,1 0-1 0 0,-1 0 1 0 0,1 0-1 0 0,-1 0 1 0 0,1 0-1 0 0,-1 0 1 0 0,0 0 0 0 0,1 0-1 0 0,-1 0 1 0 0,1 0-1 0 0,-1 0 1 0 0,1 0-1 0 0,-1 0 1 0 0,1 0-1 0 0,-1 1 1 0 0,0-1-1 0 0,1 0 1 0 0,-1 0-1 0 0,1 1 1 0 0,-1-1-1 0 0,0 0 1 0 0,1 1-1 0 0,8 6 504 0 0,-6-4-502 0 0,-1 0 0 0 0,0 1 0 0 0,-1-1 0 0 0,1 0 0 0 0,0 0 0 0 0,-1 1 0 0 0,0-1 0 0 0,1 1 0 0 0,-1-1 0 0 0,0 8 0 0 0,3 40 582 0 0,-4-37-552 0 0,-12 339 2444 0 0,12-351-2620 0 0,-13 128 183 0 0,-1 29-13 0 0,17-87-1091 0 0,0-18-1864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3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16 166 7367 0 0,'0'0'568'0'0,"-1"-1"-373"0"0,-6-7-84 0 0,6 6 590 0 0,0 1-1 0 0,0 0 1 0 0,1-1 0 0 0,-1 1 0 0 0,0 0 0 0 0,1-1 0 0 0,-1 1 0 0 0,1-1 0 0 0,-1 1 0 0 0,1-1 0 0 0,0 1 0 0 0,0-1 0 0 0,-1-2 0 0 0,1 2 178 0 0,19-9 1163 0 0,144-13 608 0 0,-49 10-1924 0 0,-71 7-480 0 0,178-26 436 0 0,-96 15-652 0 0,-49 5-120 0 0,-48 8-71 0 0,-17 3-189 0 0,-1 0 0 0 0,1 0 0 0 0,-1 1 0 0 0,22 1 0 0 0,-17 2-1279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3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561 244 7855 0 0,'-2'1'363'0'0,"-25"11"543"0"0,0-2 0 0 0,-33 9-1 0 0,54-18-410 0 0,-1 1-1 0 0,1-1 0 0 0,-11 0 1 0 0,2-2 4417 0 0,16 1-4873 0 0,0 0 1 0 0,-1-1 0 0 0,1 1 0 0 0,0 0 0 0 0,0 0 0 0 0,0 0 0 0 0,0-1 0 0 0,0 1 0 0 0,0-1 0 0 0,0 1 0 0 0,-1 0 0 0 0,2-2 0 0 0,2 0 55 0 0,47-19 450 0 0,29-12 317 0 0,91-26-1 0 0,-156 55-720 0 0,167-38 1233 0 0,22 7-875 0 0,-142 20-476 0 0,75-27 0 0 0,-128 39-29 0 0,1-1 26 0 0,0 0 0 0 0,0-1 1 0 0,16-9-1 0 0,-24 13 12 0 0,-4 2-64 0 0,-39 21-188 0 0,-53 38 0 0 0,-35 36-145 0 0,73-53 263 0 0,-83 81 43 0 0,88-75 54 0 0,-98 100-410 0 0,-67 60-322 0 0,67-95 238 0 0,116-94 287 0 0,0 0 0 0 0,-67 27-1 0 0,38-20 125 0 0,-17 7 354 0 0,74-33-31 0 0,0 1 1 0 0,0-1 0 0 0,1 2 0 0 0,-1-1 0 0 0,0 0 0 0 0,1 1-1 0 0,-9 6 1 0 0,30-7 111 0 0,0-1-223 0 0,1-1 1 0 0,-1-1-1 0 0,19-3 1 0 0,12 0-13 0 0,16-3-51 0 0,77-17 0 0 0,-33 4-36 0 0,173-9 271 0 0,-269 29-285 0 0,-10 0 18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5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13159 0 0,'0'0'4370'0'0,"-1"1"-3412"0"0,-24 35 166 0 0,-37 68 1 0 0,35-57-763 0 0,-20 40-91 0 0,-65 171-1 0 0,90-205-248 0 0,-2-1-1 0 0,-2-1 0 0 0,-2-2 1 0 0,-2 0-1 0 0,-63 76 0 0 0,76-108-6 0 0,-19 18 0 0 0,19-20-198 0 0,-16 19-1 0 0,31-32-159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3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11167 0 0,'0'0'1016'0'0,"2"-1"-836"0"0,4-5 148 0 0,1 1 0 0 0,0 0 0 0 0,0 0-1 0 0,0 0 1 0 0,1 1 0 0 0,14-6 0 0 0,53-15 2440 0 0,-62 21-2483 0 0,40-11 1736 0 0,82-10-1 0 0,57 3 351 0 0,-69 10-1832 0 0,-53 0-996 0 0,123-37 1 0 0,-112 26-2380 0 0,-61 17 1338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3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944 15 13591 0 0,'2'-1'622'0'0,"33"-12"4402"0"0,-35 15-4967 0 0,-2-1 0 0 0,1 1 0 0 0,0-1 0 0 0,0 1 0 0 0,0-1 0 0 0,-1 1 0 0 0,1-1 0 0 0,-1 0 0 0 0,1 1 0 0 0,-4 1 0 0 0,2-1 12 0 0,-47 33 285 0 0,-60 31 0 0 0,7-4-312 0 0,-97 60 18 0 0,150-95-176 0 0,0-2 0 0 0,-2-2 0 0 0,0-2 0 0 0,-2-3 0 0 0,-62 13 0 0 0,90-26 79 0 0,-37 2-1 0 0,48-5 33 0 0,5-3-5 0 0,4-3-33 0 0,3-3 22 0 0,3 3 8 0 0,0 1 0 0 0,1-1 0 0 0,0 1 0 0 0,-1 0 0 0 0,1-1 1 0 0,0 1-1 0 0,0 0 0 0 0,1 0 0 0 0,-1 0 0 0 0,1 0 1 0 0,0 0-1 0 0,0 0 0 0 0,-1 0 0 0 0,2 0 0 0 0,2-3 0 0 0,4-3-69 0 0,0 0-1 0 0,18-15 0 0 0,-19 18 119 0 0,0 1 0 0 0,1 0 0 0 0,-1 0-1 0 0,1 1 1 0 0,0 0 0 0 0,0 1 0 0 0,19-5-1 0 0,2 3 275 0 0,37-2 0 0 0,-18 2-138 0 0,-14 1 280 0 0,59 2 0 0 0,-75 3-261 0 0,1 0 1 0 0,0 2 0 0 0,-1 1-1 0 0,28 8 1 0 0,-44-11-153 0 0,-1 1-22 0 0,-1-1-5 0 0,0 1 0 0 0,0-1 0 0 0,0 1 1 0 0,0-1-1 0 0,0 1 0 0 0,0-1 0 0 0,0 0 0 0 0,0 1 0 0 0,0-1 0 0 0,3 2 0 0 0,2 5 55 0 0,-3-4-37 0 0,-1-1 0 0 0,1 1-1 0 0,0-1 1 0 0,0 0 0 0 0,0 0-1 0 0,6 5 1 0 0,-4-5-7 0 0,0 1 0 0 0,1-1 0 0 0,-1 0 0 0 0,1 0 0 0 0,-1 0 0 0 0,1-1 0 0 0,0 0 0 0 0,0 0 0 0 0,10 2 0 0 0,2-2-732 0 0,0 0-1 0 0,19-2 1 0 0,-33 0 390 0 0,8 0-780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3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24 9215 0 0,'26'-24'6882'0'0,"-28"27"-5008"0"0,-78 99 209 0 0,19-13-1486 0 0,-103 114 1 0 0,-57 53-491 0 0,173-197-74 0 0,-25 22-38 0 0,42-49-455 0 0,2 2 1 0 0,-49 72 0 0 0,72-95-980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3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14 177 11975 0 0,'-7'-1'11096'0'0,"22"-12"-10915"0"0,0 2 1 0 0,1 0-1 0 0,1 1 0 0 0,-1 0 1 0 0,29-11-1 0 0,4 0-149 0 0,1 2 0 0 0,1 1 0 0 0,1 4 0 0 0,67-12 0 0 0,-102 25-32 0 0,-16 1-1 0 0,-1-1 1 0 0,1 1-1 0 0,-1 0 0 0 0,1 0 0 0 0,-1 0 1 0 0,1 0-1 0 0,-1 1 0 0 0,1-1 1 0 0,-1 0-1 0 0,0 0 0 0 0,1 0 0 0 0,-1 0 1 0 0,1 0-1 0 0,-1 1 0 0 0,1-1 1 0 0,-1 0-1 0 0,0 0 0 0 0,1 1 0 0 0,-1-1 1 0 0,1 0-1 0 0,-1 1 0 0 0,0 1-5 0 0,0 0 0 0 0,0 0 0 0 0,0-1 0 0 0,-1 1 0 0 0,1 0 0 0 0,-1 0 0 0 0,1 0-1 0 0,-1-1 1 0 0,0 1 0 0 0,1 0 0 0 0,-1-1 0 0 0,0 1 0 0 0,0-1 0 0 0,-2 2 0 0 0,2 0 1 0 0,-14 19-5 0 0,-1 0-1 0 0,0-1 1 0 0,-2-1 0 0 0,-19 18-1 0 0,-85 66-17 0 0,72-64 24 0 0,1 3-1 0 0,-83 94 1 0 0,130-134-26 0 0,0-1 1 0 0,1 0-1 0 0,-1 1 1 0 0,1 0-1 0 0,0-1 1 0 0,0 1-1 0 0,0 0 1 0 0,-1 3-1 0 0,2-5-98 0 0,4 11-113 0 0,-2-9 250 0 0,-1 0 0 0 0,1 0 0 0 0,0-1 0 0 0,0 1 0 0 0,0 0 1 0 0,0-1-1 0 0,0 0 0 0 0,1 1 0 0 0,-1-1 0 0 0,1 0 0 0 0,-1 0 0 0 0,1 0 0 0 0,0 0 0 0 0,0-1 0 0 0,0 1 0 0 0,0-1 0 0 0,0 0 0 0 0,0 0 0 0 0,0 0 0 0 0,0 0 1 0 0,1 0-1 0 0,5 0 0 0 0,5-1 187 0 0,0 0 0 0 0,0 0 0 0 0,0-1 0 0 0,15-4 0 0 0,-19 4-93 0 0,93-22 1087 0 0,-18 3-481 0 0,-8 3-231 0 0,17-3-376 0 0,-66 18-1013 0 0,-26 2 330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3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425 266 8207 0 0,'2'-1'374'0'0,"15"-7"-40"0"0,-1 0 0 0 0,0-1 1 0 0,15-12-1 0 0,-17 10 2179 0 0,20-19 2487 0 0,-34 28-4910 0 0,0 1 0 0 0,0 0 0 0 0,0-1 0 0 0,0 1-1 0 0,0-1 1 0 0,0 1 0 0 0,0 0 0 0 0,-1-1 0 0 0,1 1 0 0 0,-1 0 0 0 0,1-1-1 0 0,-1 0 1 0 0,-3-3-71 0 0,-1 1-1 0 0,1 0 1 0 0,-1 1 0 0 0,0-1-1 0 0,0 1 1 0 0,0 0 0 0 0,0 0-1 0 0,0 1 1 0 0,-7-3-1 0 0,3 1 0 0 0,1 0 0 0 0,-16-10 0 0 0,-38-42-328 0 0,26 22 96 0 0,35 33 172 0 0,-1 0 1 0 0,0 0-1 0 0,1 0 0 0 0,-1 0 0 0 0,0 0 0 0 0,0 0 1 0 0,0 0-1 0 0,0 0 0 0 0,0 1 0 0 0,0-1 0 0 0,0 1 0 0 0,0 0 1 0 0,0-1-1 0 0,0 1 0 0 0,0 0 0 0 0,0 0 0 0 0,0 1 1 0 0,0-1-1 0 0,0 0 0 0 0,0 1 0 0 0,0-1 0 0 0,0 1 0 0 0,0-1 1 0 0,0 1-1 0 0,0 0 0 0 0,-2 1 0 0 0,-5 3-116 0 0,0 0-1 0 0,1 1 1 0 0,-16 12-1 0 0,22-16 154 0 0,-18 15-64 0 0,0 2 0 0 0,2 0-1 0 0,-22 30 1 0 0,-39 70 212 0 0,64-92 120 0 0,-18 42 0 0 0,27-54-171 0 0,1-1 1 0 0,1 1 0 0 0,0 0 0 0 0,1 0-1 0 0,-1 16 1 0 0,3-27-59 0 0,1 0 0 0 0,0 1 0 0 0,0-1 0 0 0,1 1-1 0 0,-1-1 1 0 0,1 0 0 0 0,0 1 0 0 0,0-1 0 0 0,1 0 0 0 0,3 8 0 0 0,-4-10-9 0 0,0 0 1 0 0,0 0 0 0 0,1 0 0 0 0,-1 0 0 0 0,1-1 0 0 0,-1 1 0 0 0,1 0 0 0 0,0-1 0 0 0,0 1 0 0 0,0-1 0 0 0,0 1 0 0 0,0-1 0 0 0,0 0-1 0 0,0 0 1 0 0,0 0 0 0 0,0 0 0 0 0,1-1 0 0 0,-1 1 0 0 0,0 0 0 0 0,1-1 0 0 0,3 1 0 0 0,1-1 68 0 0,0 0-1 0 0,0-1 1 0 0,0 1 0 0 0,0-1-1 0 0,-1-1 1 0 0,1 1 0 0 0,0-1-1 0 0,8-4 1 0 0,51-25 492 0 0,-57 26-546 0 0,136-82 466 0 0,-120 69-575 0 0,0-1 0 0 0,-1-2 0 0 0,29-32 0 0 0,-50 50 38 0 0,0 0-1 0 0,-1 0 1 0 0,1-1 0 0 0,-1 1 0 0 0,0-1 0 0 0,0 1 0 0 0,0-1 0 0 0,-1 0 0 0 0,1 0 0 0 0,-1 0 0 0 0,0 0 0 0 0,0 0 0 0 0,0 0 0 0 0,0-5 0 0 0,-1 9 28 0 0,0 0 0 0 0,0-1 0 0 0,-1 1 1 0 0,1 0-1 0 0,0-1 0 0 0,0 1 0 0 0,0 0 0 0 0,0-1 0 0 0,0 1 0 0 0,-1 0 0 0 0,1-1 0 0 0,0 1 0 0 0,0 0 1 0 0,0 0-1 0 0,-1-1 0 0 0,1 1 0 0 0,0 0 0 0 0,-1 0 0 0 0,1-1 0 0 0,0 1 0 0 0,0 0 0 0 0,-1 0 0 0 0,0-1-2 0 0,-6-3 5 0 0,-2 5 0 0 0,2 7 0 0 0,5-4 8 0 0,0 0 0 0 0,1 0 0 0 0,0 0 0 0 0,-1 0 0 0 0,1 0 0 0 0,1 0 0 0 0,-1 1 0 0 0,1-1 0 0 0,0 0 0 0 0,0 1 0 0 0,0-1 0 0 0,0 0 0 0 0,1 0 0 0 0,-1 1 0 0 0,1-1 0 0 0,0 0 0 0 0,1 0 0 0 0,1 5 0 0 0,4 7-305 0 0,1 0 0 0 0,1 0 0 0 0,11 16 0 0 0,-4-7-1945 0 0,-8-11-3752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3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81 558 4607 0 0,'0'0'208'0'0,"-4"-8"32"0"0,-5-14 6660 0 0,-14-22 0 0 0,-9-22-2446 0 0,30 59-4408 0 0,-1 0 1 0 0,1 0-1 0 0,0 0 1 0 0,1 0-1 0 0,0-1 1 0 0,0 1-1 0 0,0-12 0 0 0,3 4-88 0 0,0 0-1 0 0,1 1 1 0 0,0-1-1 0 0,1 1 1 0 0,1-1-1 0 0,0 1 1 0 0,1 1-1 0 0,0-1 1 0 0,1 1-1 0 0,9-14 1 0 0,-1 6-543 0 0,1 1 1 0 0,1 0 0 0 0,0 0-1 0 0,40-32 1 0 0,-49 46 256 0 0,0 0-1 0 0,0 0 1 0 0,0 1 0 0 0,1 0-1 0 0,13-5 1 0 0,-17 8-25 0 0,0 0 0 0 0,0 1 0 0 0,0 0 0 0 0,0 0 0 0 0,1 0 0 0 0,-1 1 1 0 0,0-1-1 0 0,1 1 0 0 0,-1 0 0 0 0,1 1 0 0 0,7 1 0 0 0,4 2-910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3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3223 0 0,'2'1'240'0'0,"12"3"1887"0"0,0 0-1 0 0,0-1 0 0 0,1 0 1 0 0,18 0-1 0 0,-21-2-1507 0 0,0-2 1 0 0,0 1-1 0 0,-1-2 1 0 0,1 1-1 0 0,-1-2 1 0 0,13-3-1 0 0,10-5 98 0 0,0-2 0 0 0,0-1 0 0 0,-1-2 0 0 0,-1-1 0 0 0,46-34-1 0 0,-64 40-711 0 0,17-19 0 0 0,-25 24-4 0 0,8-11-58 0 0,-13 9-4 0 0,-2 5 27 0 0,1 2-73 0 0,-12-3-379 0 0,6 3 413 0 0,0 1-1 0 0,0-1 1 0 0,0 1 0 0 0,0 1 0 0 0,0-1 0 0 0,0 1 0 0 0,0 0-1 0 0,0 0 1 0 0,0 1 0 0 0,-8 3 0 0 0,-7 4-64 0 0,-27 14 0 0 0,48-22 135 0 0,-183 104-137 0 0,167-96 131 0 0,1 1 1 0 0,0 1-1 0 0,0 0 1 0 0,2 1-1 0 0,-25 26 1 0 0,34-34 5 0 0,1 1 1 0 0,-1-1 0 0 0,1 1 0 0 0,0 0-1 0 0,1 0 1 0 0,-1 0 0 0 0,1 0 0 0 0,0 0 0 0 0,0 1-1 0 0,1-1 1 0 0,-1 1 0 0 0,1-1 0 0 0,0 1-1 0 0,1-1 1 0 0,-1 1 0 0 0,1 0 0 0 0,0-1 0 0 0,1 1-1 0 0,0 0 1 0 0,-1-1 0 0 0,2 1 0 0 0,-1-1-1 0 0,3 7 1 0 0,-1-4-2 0 0,1 0-1 0 0,0 0 0 0 0,1 0 1 0 0,0-1-1 0 0,0 1 0 0 0,1-1 1 0 0,-1 0-1 0 0,1-1 0 0 0,1 0 1 0 0,-1 0-1 0 0,1 0 0 0 0,1-1 1 0 0,-1 0-1 0 0,0 0 0 0 0,13 5 1 0 0,-11-6-7 0 0,0 0 1 0 0,1 0-1 0 0,0-1 1 0 0,-1-1 0 0 0,1 0-1 0 0,0 0 1 0 0,0-1-1 0 0,0 0 1 0 0,1-1-1 0 0,-1 0 1 0 0,0 0-1 0 0,0-1 1 0 0,14-3 0 0 0,0-4-850 0 0,0 0 0 0 0,-1-2 1 0 0,-1 0-1 0 0,26-16 0 0 0,-36 19 487 0 0,30-12-1196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7 8031 0 0,'7'-1'455'0'0,"4"-1"1205"0"0,24-1 0 0 0,-26 4-826 0 0,-12 3 1075 0 0,-15 5 574 0 0,14-7-3141 0 0,-38 20 724 0 0,0 1-1 0 0,2 2 1 0 0,-60 49 0 0 0,50-31 43 0 0,3 1 0 0 0,-46 57 1 0 0,85-91 4 0 0,0 0 0 0 0,1 0 0 0 0,0 0 0 0 0,1 1 0 0 0,0 0 0 0 0,1 1 0 0 0,0-1 0 0 0,-5 22 1 0 0,9-28-55 0 0,0-1 1 0 0,1 1-1 0 0,-1-1 1 0 0,1 1 0 0 0,0-1-1 0 0,0 1 1 0 0,1-1-1 0 0,-1 1 1 0 0,1-1 0 0 0,0 1-1 0 0,3 7 1 0 0,-2-9-17 0 0,-1 0 1 0 0,1 1-1 0 0,0-1 1 0 0,1 0-1 0 0,-1 0 1 0 0,1 0-1 0 0,-1 0 1 0 0,1-1 0 0 0,0 1-1 0 0,0-1 1 0 0,0 1-1 0 0,0-1 1 0 0,0 0-1 0 0,1 0 1 0 0,5 2-1 0 0,1 0 44 0 0,0-1-1 0 0,0 0 0 0 0,0-1 1 0 0,0 0-1 0 0,0-1 1 0 0,1 0-1 0 0,-1 0 0 0 0,0-1 1 0 0,13-2-1 0 0,15-2 196 0 0,42-12-1 0 0,-53 10-166 0 0,44-8-239 0 0,87-21-3155 0 0,-131 25 1644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0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31 6447 0 0,'0'-2'499'0'0,"0"1"-465"0"0,0 0 1 0 0,0 1-1 0 0,0-1 0 0 0,0 0 0 0 0,-1 0 1 0 0,1 0-1 0 0,0 0 0 0 0,0 1 1 0 0,0-1-1 0 0,-1 0 0 0 0,1 0 0 0 0,0 0 1 0 0,-1 1-1 0 0,1-1 0 0 0,-1 0 1 0 0,1 0-1 0 0,-1 1 0 0 0,1-1 0 0 0,-1 1 1 0 0,0-1-1 0 0,1 0 0 0 0,-1 1 0 0 0,0-1 1 0 0,1 1-1 0 0,-1-1 0 0 0,0 1 1 0 0,0 0-1 0 0,-1-1 0 0 0,0 0 415 0 0,-1-1-106 0 0,-1 1 1 0 0,1 0 0 0 0,0 0 0 0 0,-1 0-1 0 0,1 0 1 0 0,-1 1 0 0 0,1-1-1 0 0,-1 1 1 0 0,1 0 0 0 0,-1 0-1 0 0,1 0 1 0 0,-1 1 0 0 0,-4 0 0 0 0,-7 3 126 0 0,-25 8 0 0 0,24-7-148 0 0,-14 5 278 0 0,1 1 0 0 0,-53 28 0 0 0,69-31-513 0 0,0 0 0 0 0,0 1 0 0 0,1 1 1 0 0,0 0-1 0 0,1 0 0 0 0,0 1 0 0 0,1 0 0 0 0,-9 14 0 0 0,18-24-86 0 0,0 1 1 0 0,-1-1-1 0 0,1 1 0 0 0,1 0 0 0 0,-1 0 0 0 0,0-1 0 0 0,0 1 0 0 0,0 3 1 0 0,2 4 63 0 0,0-7-17 0 0,0 0-29 0 0,-1-1 0 0 0,1 0 0 0 0,0 1 0 0 0,-1-1 0 0 0,1 0 0 0 0,0 0 0 0 0,0 1 0 0 0,0-1 0 0 0,0 0 0 0 0,0 0 0 0 0,0 0 0 0 0,0 0 0 0 0,0 0 0 0 0,0-1 0 0 0,1 1 1 0 0,1 1-1 0 0,22 9 194 0 0,-24-11-194 0 0,16 6 146 0 0,-6-2-60 0 0,0-1-1 0 0,-1 2 1 0 0,15 8 0 0 0,-24-12-90 0 0,1 0-1 0 0,-1 0 1 0 0,0-1-1 0 0,0 1 1 0 0,1 0-1 0 0,-1-1 1 0 0,0 1-1 0 0,1-1 1 0 0,-1 1-1 0 0,0-1 1 0 0,1 0-1 0 0,-1 0 1 0 0,1 0-1 0 0,-1 1 1 0 0,1-1-1 0 0,-1 0 1 0 0,2-1-1 0 0,1 1 47 0 0,0-1-11 0 0,0 1 0 0 0,0-1 0 0 0,0 0 1 0 0,-1 0-1 0 0,7-2 0 0 0,6-2 15 0 0,-10 4-46 0 0,-1 0 0 0 0,1 1 0 0 0,0 0-1 0 0,0 0 1 0 0,-1 0 0 0 0,1 1 0 0 0,5 1-1 0 0,-5-1-117 0 0,28 3-3313 0 0,-24-2-2355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10591 0 0,'0'0'3960'0'0,"-1"2"-2400"0"0,-28 87 1412 0 0,-30 126-1628 0 0,17 9-843 0 0,19 3-694 0 0,23-211-199 0 0,3 28-1 0 0,-3-39 204 0 0,1-1 0 0 0,0 1-1 0 0,0 0 1 0 0,0-1 0 0 0,1 1 0 0 0,0-1-1 0 0,0 1 1 0 0,0-1 0 0 0,0 0 0 0 0,3 4 0 0 0,-4-8 134 0 0,-1 1 0 0 0,1-1 1 0 0,-1 0-1 0 0,1 0 1 0 0,-1 1-1 0 0,1-1 1 0 0,-1 0-1 0 0,1 0 0 0 0,-1 0 1 0 0,1 0-1 0 0,-1 1 1 0 0,1-1-1 0 0,-1 0 1 0 0,1 0-1 0 0,-1 0 1 0 0,1 0-1 0 0,-1 0 0 0 0,1 0 1 0 0,-1-1-1 0 0,1 1 1 0 0,-1 0-1 0 0,1 0 1 0 0,-1 0-1 0 0,1 0 0 0 0,-1-1 1 0 0,1 1-1 0 0,0-1 1 0 0,12-6-3661 0 0,2-6-1712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3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89 3679 0 0,'12'-10'104'0'0,"0"-1"-1"0"0,11-15 1 0 0,-8 4 5745 0 0,-15 14 76 0 0,-6 3-4159 0 0,-9-1-1091 0 0,7 6-586 0 0,-1 0 0 0 0,1 0 0 0 0,0 1 0 0 0,0 0 0 0 0,-12 4 0 0 0,-39 14-142 0 0,55-18 73 0 0,-22 9 43 0 0,1 1 1 0 0,0 2 0 0 0,0 0-1 0 0,1 2 1 0 0,1 0 0 0 0,-26 23-1 0 0,21-13 225 0 0,1 1-1 0 0,1 1 1 0 0,1 2-1 0 0,-22 33 1 0 0,43-56-235 0 0,-2 2 92 0 0,1 0 0 0 0,-9 17 1 0 0,13-23-121 0 0,0 0 0 0 0,1 1-1 0 0,-1-1 1 0 0,0 0 0 0 0,1 0 0 0 0,-1 1 0 0 0,1-1 0 0 0,0 0 0 0 0,0 0 0 0 0,0 1 0 0 0,0-1 0 0 0,0 0 0 0 0,0 1 0 0 0,1-1-1 0 0,-1 0 1 0 0,1 0 0 0 0,-1 1 0 0 0,2 1 0 0 0,-1-2-3 0 0,0-1 0 0 0,0 0-1 0 0,0 0 1 0 0,1 0 0 0 0,-1 1-1 0 0,0-1 1 0 0,0 0 0 0 0,1 0-1 0 0,-1-1 1 0 0,1 1 0 0 0,-1 0-1 0 0,1 0 1 0 0,-1-1 0 0 0,1 1-1 0 0,-1-1 1 0 0,1 1 0 0 0,0-1 0 0 0,-1 0-1 0 0,1 1 1 0 0,2-1 0 0 0,4 0 63 0 0,-1 0 1 0 0,1 0-1 0 0,7-1 0 0 0,1-2 54 0 0,0-1 0 0 0,0-1 0 0 0,24-10 0 0 0,1 0 8 0 0,-40 15-146 0 0,13-5 45 0 0,1 0-1 0 0,-1 0 1 0 0,0-2 0 0 0,0 0-1 0 0,21-14 1 0 0,-33 20 66 0 0,-3 2-160 0 0,-4 7-13 0 0,0-1 0 0 0,0-1 0 0 0,0 1 1 0 0,-8 7-1 0 0,13-14 41 0 0,0 1 0 0 0,0 0 0 0 0,0-1 0 0 0,0 1 0 0 0,1-1 0 0 0,-1 1-1 0 0,0 0 1 0 0,1-1 0 0 0,-1 1 0 0 0,0-1 0 0 0,1 1 0 0 0,-1-1 0 0 0,0 1 0 0 0,1-1 0 0 0,-1 1 0 0 0,1-1 0 0 0,-1 1 0 0 0,1-1 0 0 0,-1 1 0 0 0,1-1 0 0 0,0 0-6 0 0,1 3-243 0 0,1-1 0 0 0,-1 0 0 0 0,1-1 0 0 0,0 1 1 0 0,0 0-1 0 0,0-1 0 0 0,0 1 0 0 0,0-1 0 0 0,0 0 0 0 0,0 0 0 0 0,0 0 0 0 0,5 0 0 0 0,14 1-1531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5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94 13847 0 0,'0'0'1254'0'0,"-1"2"-1029"0"0,-2 11 135 0 0,0-1 1 0 0,1 1-1 0 0,0 0 1 0 0,0-1-1 0 0,2 1 1 0 0,1 25-1 0 0,0-30-162 0 0,0 0-1 0 0,1 0 0 0 0,0 0 1 0 0,0 0-1 0 0,1 0 1 0 0,0-1-1 0 0,1 1 0 0 0,-1-1 1 0 0,1 0-1 0 0,1 0 0 0 0,-1 0 1 0 0,8 7-1 0 0,10 9 296 0 0,42 33-1 0 0,-60-53-493 0 0,8 7-182 0 0,-9-10 48 0 0,0 0 3 0 0,-2 1-363 0 0,1-2-733 0 0,0 0 810 0 0,-1 0-1 0 0,1 0 1 0 0,0-1 0 0 0,-1 1 0 0 0,1 0-1 0 0,-1-1 1 0 0,1 1 0 0 0,-1-1 0 0 0,0 0-1 0 0,0 1 1 0 0,0-1 0 0 0,1-2 0 0 0,2-8-1580 0 0</inkml:trace>
  <inkml:trace contextRef="#ctx0" brushRef="#br0" timeOffset="1">653 0 11255 0 0,'0'0'1023'0'0,"-1"2"-842"0"0,0 3 139 0 0,-1 0 0 0 0,1 0 0 0 0,-1 0 0 0 0,0 0 0 0 0,-1 0 0 0 0,-3 5 0 0 0,-23 31 1859 0 0,19-26-1643 0 0,-114 192 2676 0 0,49-72-2603 0 0,-216 315-229 0 0,278-431-380 0 0,-44 73 152 0 0,51-80-590 0 0,0 1-1 0 0,1-1 1 0 0,0 1-1 0 0,1 0 1 0 0,-5 23 0 0 0,9-34-780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8287 0 0,'0'0'639'0'0,"-1"1"-415"0"0,-18 25 2572 0 0,2 1 0 0 0,-24 49 0 0 0,22-33-1398 0 0,-16 55 0 0 0,-13 108-840 0 0,17 2-370 0 0,30-193-173 0 0,-8 62 28 0 0,4 0 0 0 0,5 79-1 0 0,0-147-40 0 0,1 0 0 0 0,0 0-1 0 0,1-1 1 0 0,0 1 0 0 0,0 0-1 0 0,5 11 1 0 0,-6-18-266 0 0,10-6-4228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114 100 11519 0 0,'0'0'887'0'0,"0"2"-394"0"0,0 1-237 0 0,-1 0-1 0 0,1-1 0 0 0,0 1 0 0 0,0 0 0 0 0,0 0 1 0 0,1-1-1 0 0,-1 1 0 0 0,1 0 0 0 0,-1-1 1 0 0,1 1-1 0 0,0-1 0 0 0,0 1 0 0 0,0-1 1 0 0,0 1-1 0 0,1-1 0 0 0,-1 0 0 0 0,0 1 1 0 0,1-1-1 0 0,0 0 0 0 0,0 0 0 0 0,-1 0 0 0 0,1 0 1 0 0,1 0-1 0 0,-1-1 0 0 0,0 1 0 0 0,0-1 1 0 0,4 3-1 0 0,-1-2-83 0 0,0-1-1 0 0,0 1 1 0 0,0 0 0 0 0,0-1-1 0 0,0 0 1 0 0,1-1 0 0 0,-1 1-1 0 0,0-1 1 0 0,9 0 0 0 0,1-1 118 0 0,-1-1 1 0 0,19-4 0 0 0,-15 2-163 0 0,0-2-1 0 0,0 0 0 0 0,0-1 1 0 0,0-1-1 0 0,-1 0 1 0 0,19-13-1 0 0,-32 18-152 0 0,0-1-1 0 0,0 1 0 0 0,-1 0 1 0 0,1-1-1 0 0,-1 0 1 0 0,0 0-1 0 0,0 0 1 0 0,0 0-1 0 0,-1 0 0 0 0,1 0 1 0 0,1-6-1 0 0,-3 9-5 0 0,0-1-1 0 0,-1 0 0 0 0,1 1 0 0 0,-1-1 1 0 0,0 0-1 0 0,1 1 0 0 0,-1-1 1 0 0,0 0-1 0 0,0 1 0 0 0,0-1 1 0 0,0 0-1 0 0,0 1 0 0 0,-1-1 1 0 0,1 0-1 0 0,0 1 0 0 0,-1-1 0 0 0,1 0 1 0 0,-1 1-1 0 0,0-1 0 0 0,1 1 1 0 0,-1-1-1 0 0,0 1 0 0 0,0-1 1 0 0,0 1-1 0 0,0 0 0 0 0,0-1 0 0 0,0 1 1 0 0,-1 0-1 0 0,1 0 0 0 0,0 0 1 0 0,-1 0-1 0 0,1 0 0 0 0,0 0 1 0 0,-1 0-1 0 0,-2-1 0 0 0,1 1-19 0 0,-1 0-1 0 0,1 0 0 0 0,-1 0 1 0 0,0 0-1 0 0,1 1 1 0 0,-1 0-1 0 0,0-1 0 0 0,0 1 1 0 0,1 1-1 0 0,-1-1 1 0 0,-6 2-1 0 0,-41 10-353 0 0,50-11 396 0 0,-21 7-29 0 0,0 1-1 0 0,1 1 1 0 0,0 1 0 0 0,0 0 0 0 0,2 2 0 0 0,-1 0-1 0 0,1 2 1 0 0,1 0 0 0 0,1 1 0 0 0,0 0-1 0 0,1 2 1 0 0,1 0 0 0 0,1 1 0 0 0,-18 28 0 0 0,27-38 69 0 0,0 1 0 0 0,0 0 1 0 0,1 0-1 0 0,0 0 1 0 0,1 0-1 0 0,0 0 1 0 0,-2 16-1 0 0,4-23-34 0 0,1 0 0 0 0,0 0 0 0 0,0 0 0 0 0,0 0 0 0 0,0 0 0 0 0,0 0 0 0 0,1 0 0 0 0,-1 0 0 0 0,1 0 1 0 0,0 0-1 0 0,0 0 0 0 0,0 0 0 0 0,0-1 0 0 0,1 1 0 0 0,-1 0 0 0 0,1-1 0 0 0,-1 1 0 0 0,1-1 0 0 0,0 1 0 0 0,0-1 0 0 0,0 0 0 0 0,0 0 0 0 0,0 0 0 0 0,1 0 0 0 0,-1 0 0 0 0,1 0 0 0 0,-1-1 0 0 0,1 1 0 0 0,0-1 0 0 0,4 2 1 0 0,-1-1-295 0 0,1 0 0 0 0,-1 0 0 0 0,1-1 0 0 0,10 2 1 0 0,10-3-1286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37 383 9671 0 0,'0'0'13288'0'0,"0"-2"-12856"0"0,1-3-328 0 0,0 0-1 0 0,-1 0 1 0 0,0 0 0 0 0,0-1 0 0 0,0 1-1 0 0,-1 0 1 0 0,-1-8 0 0 0,-14-37 44 0 0,11 36-162 0 0,1 0 0 0 0,-5-21 0 0 0,8 26-122 0 0,0 1-1 0 0,1 0 0 0 0,0 0 1 0 0,1-1-1 0 0,-1 1 0 0 0,2 0 1 0 0,-1 0-1 0 0,1 0 1 0 0,0 0-1 0 0,1 0 0 0 0,0 0 1 0 0,0 1-1 0 0,0-1 1 0 0,1 1-1 0 0,0 0 0 0 0,1 0 1 0 0,0 0-1 0 0,0 1 1 0 0,0-1-1 0 0,1 1 0 0 0,0 1 1 0 0,0-1-1 0 0,0 1 1 0 0,1 0-1 0 0,0 0 0 0 0,0 1 1 0 0,0 0-1 0 0,0 0 1 0 0,1 1-1 0 0,-1-1 0 0 0,1 2 1 0 0,0-1-1 0 0,0 1 0 0 0,13-2 1 0 0,5 2 110 0 0,-1 1 1 0 0,1 1-1 0 0,-1 2 1 0 0,33 4-1 0 0,-22 1 273 0 0,1 2 0 0 0,44 16 0 0 0,-72-22-46 0 0,0 1-1 0 0,0 0 0 0 0,0 0 1 0 0,-1 1-1 0 0,0 0 1 0 0,0 0-1 0 0,0 1 0 0 0,-1 0 1 0 0,11 11-1 0 0,-15-14-149 0 0,-1 1 0 0 0,1-1 0 0 0,-1 1 0 0 0,1-1 0 0 0,-1 1 0 0 0,0 0-1 0 0,-1 0 1 0 0,1 0 0 0 0,-1 0 0 0 0,0 0 0 0 0,0 0 0 0 0,0 0 0 0 0,0 1 0 0 0,-1-1-1 0 0,1 0 1 0 0,-1 1 0 0 0,0-1 0 0 0,0 0 0 0 0,-1 0 0 0 0,0 1 0 0 0,1-1 0 0 0,-1 0 0 0 0,-3 6-1 0 0,1-2-38 0 0,-1 0-1 0 0,0 1 1 0 0,-1-1-1 0 0,0-1 1 0 0,-1 1-1 0 0,1-1 0 0 0,-1 0 1 0 0,-1 0-1 0 0,1-1 1 0 0,-1 0-1 0 0,-14 10 0 0 0,-7 3-15 0 0,-56 26 0 0 0,81-43 2 0 0,-10 4-6 0 0,-98 46-759 0 0,93-44-177 0 0,0-2 1 0 0,0-1-1 0 0,-1 0 1 0 0,-25 3-1 0 0,25-8-747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15231 0 0,'-1'2'696'0'0,"-23"36"323"0"0,-17 29-719 0 0,-85 203 1533 0 0,98-195-1227 0 0,3 2-1 0 0,4 1 0 0 0,3 0 1 0 0,4 1-1 0 0,-6 124 0 0 0,24-122-268 0 0,-1-65-367 0 0,-2 1 1 0 0,0-1 0 0 0,-1 0 0 0 0,0 1 0 0 0,-1-1-1 0 0,-6 24 1 0 0,3-26-458 0 0,-3-2-30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179 225 3223 0 0,'3'-2'240'0'0,"13"-7"-412"0"0,51-27 6040 0 0,34-6-1553 0 0,-61 24-3242 0 0,-20 10-429 0 0,-1-1-1 0 0,29-19 1 0 0,-31 17-277 0 0,-3 2 44 0 0,-1-1 0 0 0,13-11 0 0 0,-25 19-114 0 0,0 1-252 0 0,0 1 0 0 0,-1-1 1 0 0,1 0-1 0 0,-1 0 0 0 0,1 0 0 0 0,-1 0 0 0 0,0 0 0 0 0,1 1 0 0 0,-1-1 0 0 0,0 0 0 0 0,0-1 1 0 0,1-1 900 0 0,-4 2-893 0 0,0 0 0 0 0,0 0 1 0 0,0 0-1 0 0,0 1 0 0 0,0-1 0 0 0,0 1 0 0 0,0-1 0 0 0,0 1 0 0 0,0 0 0 0 0,-1 0 0 0 0,1 0 1 0 0,0 1-1 0 0,0-1 0 0 0,0 1 0 0 0,-5 1 0 0 0,-4 3-27 0 0,0-1 0 0 0,-17 11 0 0 0,14-7 46 0 0,-29 14-60 0 0,0 2 0 0 0,2 1 0 0 0,1 3 0 0 0,1 1 0 0 0,-39 38 0 0 0,67-56-12 0 0,-62 66 0 0 0,65-67 0 0 0,2 0 0 0 0,-1 1 0 0 0,1 0 0 0 0,1 1 0 0 0,0-1 0 0 0,-5 14 0 0 0,7-15 18 0 0,1 0 0 0 0,0 0 0 0 0,0 0 0 0 0,1 0 0 0 0,-1 15 0 0 0,3-21 11 0 0,0 0 0 0 0,1-1 0 0 0,-1 1 0 0 0,1-1-1 0 0,0 1 1 0 0,-1-1 0 0 0,2 1 0 0 0,-1-1 0 0 0,0 0-1 0 0,1 0 1 0 0,-1 1 0 0 0,1-1 0 0 0,0 0-1 0 0,0 0 1 0 0,0-1 0 0 0,1 1 0 0 0,-1 0 0 0 0,1-1-1 0 0,3 4 1 0 0,3 1 51 0 0,0-1-1 0 0,1 0 1 0 0,0-1 0 0 0,0 0-1 0 0,0 0 1 0 0,0-1 0 0 0,1-1-1 0 0,0 1 1 0 0,14 1 0 0 0,3 0 18 0 0,-1-2 1 0 0,44 0-1 0 0,96-10 198 0 0,-138 3-1165 0 0,-1-1 0 0 0,0-1 0 0 0,49-17 0 0 0,-50 13-4057 0 0,-3 0-1384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1 553 8751 0 0,'3'3'674'0'0,"8"6"-269"0"0,1 2 0 0 0,17 21 0 0 0,-24-26 357 0 0,0 0 0 0 0,0 1 0 0 0,-1 0 1 0 0,0 0-1 0 0,-1 0 0 0 0,0 0 1 0 0,5 15 3692 0 0,-10-23-3919 0 0,-1-2-429 0 0,0 1 0 0 0,0-1 1 0 0,0 0-1 0 0,0 0 0 0 0,1 0 0 0 0,-1 0 0 0 0,1 0 0 0 0,0 0 0 0 0,0-1 0 0 0,0 1 0 0 0,1-1 1 0 0,-1 1-1 0 0,-1-6 0 0 0,-3-10 193 0 0,-4-26 1 0 0,9 41-239 0 0,-5-27 158 0 0,2 0 0 0 0,0 0 0 0 0,3-59 0 0 0,2 68-113 0 0,2 0 0 0 0,0 1 0 0 0,1-1 0 0 0,2 1 0 0 0,0 0 0 0 0,12-29 0 0 0,-11 38-111 0 0,-1 0 1 0 0,1 1-1 0 0,1-1 0 0 0,0 1 1 0 0,1 1-1 0 0,0 0 0 0 0,0 0 1 0 0,1 0-1 0 0,0 2 0 0 0,1-1 0 0 0,0 1 1 0 0,0 1-1 0 0,1 0 0 0 0,0 0 1 0 0,0 1-1 0 0,1 1 0 0 0,16-6 0 0 0,-1 3-19 0 0,0 1 0 0 0,41-6-1 0 0,-54 12-637 0 0,1 0 0 0 0,0 1 0 0 0,0 0 0 0 0,0 1 0 0 0,-1 1 0 0 0,18 4 0 0 0,-6 2-6703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60 830 18367 0 0,'0'0'6255'0'0,"0"3"-6141"0"0,2 35-42 0 0,-2 0 0 0 0,-7 60-1 0 0,-13 34-71 0 0,9-75 0 0 0,-12 36-520 0 0,23-91 352 0 0,1-5-728 0 0,16-27-1460 0 0,14-34-1 0 0,-15 29 790 0 0</inkml:trace>
  <inkml:trace contextRef="#ctx0" brushRef="#br0" timeOffset="1">538 14 10591 0 0,'0'0'1136'0'0,"-6"-6"-1136"0"0,-2 0 1320 0 0,-2 4 264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16583 0 0,'0'0'1506'0'0,"-1"2"-1241"0"0,-72 266 3360 0 0,17 7-2645 0 0,-44 320-452 0 0,93-543-544 0 0,3-1 0 0 0,2 70-1 0 0,10-28-3372 0 0,-7-91 1565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69 115 10135 0 0,'-6'-1'187'0'0,"-1"1"0"0"0,1 0 0 0 0,-1 0 0 0 0,-9 2 0 0 0,-10 1 6720 0 0,28-3-4722 0 0,19 2-1385 0 0,0-1 0 0 0,0-1 1 0 0,36-5-1 0 0,64-17-150 0 0,-99 17-464 0 0,119-28 432 0 0,-70 14-280 0 0,86-10-1 0 0,-110 24-633 0 0,-1 2 0 0 0,59 4 0 0 0,-98-1-39 0 0,-1 0 1 0 0,0 1-1 0 0,1 1 0 0 0,-1-1 0 0 0,0 1 0 0 0,0 0 0 0 0,0 0 0 0 0,0 0 0 0 0,0 1 0 0 0,0 0 0 0 0,-1 0 0 0 0,0 1 0 0 0,1 0 0 0 0,-1-1 0 0 0,0 2 0 0 0,6 6 0 0 0,2 6-2016 0 0</inkml:trace>
  <inkml:trace contextRef="#ctx0" brushRef="#br0" timeOffset="1">911 207 3679 0 0,'2'0'15838'0'0,"2"1"-15659"0"0,0 0 1 0 0,0 0 0 0 0,-1 0-1 0 0,1 1 1 0 0,0-1 0 0 0,-1 1 0 0 0,1 0-1 0 0,-1-1 1 0 0,0 2 0 0 0,1-1 0 0 0,-1 0-1 0 0,0 1 1 0 0,-1-1 0 0 0,1 1-1 0 0,0 0 1 0 0,-1 0 0 0 0,1 0 0 0 0,-1 0-1 0 0,0 1 1 0 0,0-1 0 0 0,0 1 0 0 0,-1-1-1 0 0,1 1 1 0 0,1 4 0 0 0,0 3-26 0 0,-1-1-1 0 0,0 0 1 0 0,0 1 0 0 0,-1 0 0 0 0,0-1 0 0 0,-1 1-1 0 0,0 0 1 0 0,-1-1 0 0 0,0 1 0 0 0,-3 11 0 0 0,-3 12 14 0 0,-22 58 1 0 0,20-71-358 0 0,-12 21-1 0 0,-2 5-2254 0 0,19-33 507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7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0,'0'0'1080'0'0,"12"4"-7640"0"0</inkml:trace>
  <inkml:trace contextRef="#ctx0" brushRef="#br0" timeOffset="1">635 331 20015 0 0,'-2'0'918'0'0,"-18"-1"230"0"0,12 1-1120 0 0,-1-1 0 0 0,0 2-1 0 0,0-1 1 0 0,-13 3-1 0 0,-1 4 99 0 0,0 1-1 0 0,0 1 1 0 0,0 0-1 0 0,1 2 0 0 0,0 1 1 0 0,1 1-1 0 0,1 0 1 0 0,0 2-1 0 0,-23 21 1 0 0,8-2 153 0 0,1 1 0 0 0,2 2 0 0 0,-47 68 0 0 0,69-89-209 0 0,0 0 1 0 0,-8 19-1 0 0,15-29-67 0 0,0 1 1 0 0,1 0-1 0 0,0 0 0 0 0,0 0 1 0 0,1 0-1 0 0,-1 0 0 0 0,2 1 1 0 0,-1 10-1 0 0,1-16-2 0 0,0 0-1 0 0,0 0 0 0 0,0 0 1 0 0,1 0-1 0 0,-1-1 1 0 0,1 1-1 0 0,-1 0 1 0 0,1 0-1 0 0,0 0 1 0 0,0-1-1 0 0,0 1 1 0 0,0 0-1 0 0,0-1 0 0 0,0 1 1 0 0,0 0-1 0 0,1-1 1 0 0,-1 0-1 0 0,3 3 1 0 0,-1-2-4 0 0,0 0 1 0 0,0-1 0 0 0,0 1 0 0 0,0-1 0 0 0,1 0-1 0 0,-1 0 1 0 0,0 0 0 0 0,1 0 0 0 0,6 1-1 0 0,4-2-29 0 0,0 0 0 0 0,0 0 0 0 0,0-1 0 0 0,15-4-1 0 0,236-47-2588 0 0,-236 46 1081 0 0,-1 0-68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5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43 7831 0 0,'1'-1'356'0'0,"3"-6"-205"0"0,1 0-1 0 0,-1 1 0 0 0,1-1 0 0 0,8-7 6760 0 0,-12 14-6834 0 0,0 0-1 0 0,0 1 1 0 0,-1-1 0 0 0,1 0-1 0 0,0 1 1 0 0,-1-1 0 0 0,1 1-1 0 0,0-1 1 0 0,-1 1 0 0 0,1-1-1 0 0,0 1 1 0 0,-1-1 0 0 0,1 1-1 0 0,-1 0 1 0 0,1-1 0 0 0,-1 1-1 0 0,1 0 1 0 0,-1-1 0 0 0,0 1-1 0 0,1 0 1 0 0,-1 1 0 0 0,6 17 378 0 0,-6-5-212 0 0,0-1 0 0 0,-1 0 0 0 0,-1 1 0 0 0,0-1 0 0 0,-1 0 0 0 0,0 0 0 0 0,-7 16 0 0 0,0 5 228 0 0,-14 53 429 0 0,-110 332 237 0 0,102-343-1118 0 0,-4-2-1 0 0,-49 75 1 0 0,61-111-21 0 0,-23 33-634 0 0,46-70 317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256 152 10799 0 0,'2'-2'496'0'0,"111"-97"744"0"0,-101 91-1175 0 0,1 0 0 0 0,1 0 0 0 0,-1 1 0 0 0,25-8 0 0 0,-26 10 2690 0 0,-20 6-2354 0 0,1-1-1 0 0,0 1 0 0 0,-1 1 0 0 0,1-1 1 0 0,0 1-1 0 0,0 1 0 0 0,0-1 0 0 0,-10 7 0 0 0,-6 3-133 0 0,-23 18 0 0 0,36-24-72 0 0,-149 118 751 0 0,142-110-839 0 0,-2 1 123 0 0,1 1-1 0 0,0 1 0 0 0,2 1 1 0 0,0 1-1 0 0,1 0 0 0 0,-20 33 0 0 0,30-43-66 0 0,5-7-3 0 0,2-2-1 0 0,5 0-108 0 0,0 0-1 0 0,0-1 1 0 0,0 0 0 0 0,0 0 0 0 0,0-1 0 0 0,-1 0-1 0 0,1 0 1 0 0,0-1 0 0 0,7-3 0 0 0,1 0 2 0 0,220-101-1077 0 0,-121 53-400 0 0,-114 54 1418 0 0,0 0-1 0 0,0-1 1 0 0,1 1-1 0 0,-1 0 0 0 0,0 0 1 0 0,0 0-1 0 0,1 0 1 0 0,-1 0-1 0 0,0-1 1 0 0,0 1-1 0 0,1 0 1 0 0,-1 0-1 0 0,0 0 0 0 0,0 0 1 0 0,1 0-1 0 0,-1 0 1 0 0,0 0-1 0 0,0 0 1 0 0,1 0-1 0 0,-1 0 1 0 0,0 0-1 0 0,0 0 1 0 0,1 0-1 0 0,-1 0 0 0 0,0 0 1 0 0,1 0-1 0 0,-1 0 1 0 0,0 0-1 0 0,0 0 1 0 0,1 0-1 0 0,-1 1 1 0 0,0-1-1 0 0,0 0 0 0 0,0 0 1 0 0,1 0-1 0 0,-1 0 1 0 0,0 1-1 0 0,0-1 1 0 0,0 0-1 0 0,1 0 1 0 0,-1 0-1 0 0,0 1 0 0 0,0-1 1 0 0,0 0-1 0 0,0 1 1 0 0,-3 15-25 0 0,-15 22 173 0 0,17-37-144 0 0,-18 32 212 0 0,10-19-39 0 0,1 0 0 0 0,0 0 0 0 0,1 0 0 0 0,1 1 1 0 0,0 0-1 0 0,-5 23 0 0 0,11-37-163 0 0,0-1-1 0 0,0 1 0 0 0,0-1 1 0 0,0 1-1 0 0,0-1 0 0 0,0 1 1 0 0,0-1-1 0 0,0 1 1 0 0,0-1-1 0 0,0 1 0 0 0,0-1 1 0 0,0 1-1 0 0,0-1 0 0 0,0 1 1 0 0,0-1-1 0 0,0 0 1 0 0,1 1-1 0 0,-1-1 0 0 0,0 1 1 0 0,0-1-1 0 0,1 1 1 0 0,-1-1-1 0 0,0 1 0 0 0,0-1 1 0 0,1 0-1 0 0,-1 1 0 0 0,1-1 1 0 0,-1 0-1 0 0,0 1 1 0 0,1-1-1 0 0,-1 0 0 0 0,1 0 1 0 0,-1 1-1 0 0,0-1 0 0 0,1 0 1 0 0,-1 0-1 0 0,1 0 1 0 0,-1 0-1 0 0,1 1 0 0 0,-1-1 1 0 0,1 0-1 0 0,-1 0 1 0 0,1 0-1 0 0,-1 0 0 0 0,1 0 1 0 0,0 0-1 0 0,4-1 11 0 0,-1 1 0 0 0,0-1 0 0 0,1 0 0 0 0,5-3 0 0 0,-5 3 4 0 0,17-7-240 0 0,38-18 1 0 0,-7-4-5799 0 0,-12 4-1048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14743 0 0,'0'0'1136'0'0,"0"3"-746"0"0,-8 44 1876 0 0,3-1 0 0 0,0 61 0 0 0,4-46-2047 0 0,-1 29-5 0 0,5 0-1 0 0,15 96 1 0 0,-18-184-214 0 0,17 143-255 0 0,-15-115 130 0 0,-2 1 0 0 0,-5 54-1 0 0,2-74-244 0 0,0 1-1 0 0,0-1 0 0 0,-1 0 0 0 0,-8 18 0 0 0,-12 18-4273 0 0,24-47 4524 0 0,-8 15-6127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34 148 6447 0 0,'0'0'499'0'0,"-5"-8"5932"0"0,-7 12-3350 0 0,11-3-2995 0 0,-1 0 0 0 0,1 0 1 0 0,0 0-1 0 0,0 1 0 0 0,0-1 0 0 0,0 0 0 0 0,0 0 1 0 0,0 1-1 0 0,0-1 0 0 0,0 1 0 0 0,0-1 0 0 0,1 1 1 0 0,-1-1-1 0 0,1 1 0 0 0,-1-1 0 0 0,1 1 1 0 0,-1-1-1 0 0,1 1 0 0 0,0 0 0 0 0,0-1 0 0 0,0 1 1 0 0,0 0-1 0 0,0 2 0 0 0,1 4-4 0 0,0 0 0 0 0,0 0 0 0 0,4 11 0 0 0,51 149 1589 0 0,12 42-584 0 0,-63-190-1029 0 0,2 4 78 0 0,6 48 0 0 0,-13-60-61 0 0,-1 10 27 0 0,1-21-98 0 0,-6 35 34 0 0,6-34 31 0 0,0-5 79 0 0,8-31 143 0 0,27-93 731 0 0,-26 99-826 0 0,1 0 0 0 0,23-40-1 0 0,23-26 0 0 0,3 2 0 0 0,100-116 0 0 0,-62 100-2428 0 0,-95 107 1384 0 0,6 15-5440 0 0,0 12 4626 0 0,-7 3-8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388 183 5983 0 0,'3'-24'1476'0'0,"-1"0"-1"0"0,-1-30 1 0 0,-2 50-993 0 0,1-1-1 0 0,0 1 1 0 0,-1-1 0 0 0,0 1-1 0 0,0-1 1 0 0,0 1 0 0 0,-1 0-1 0 0,1-1 1 0 0,-1 1 0 0 0,0 0-1 0 0,-3-5 1 0 0,3 7-390 0 0,0 0 0 0 0,0 0 1 0 0,0 1-1 0 0,0-1 0 0 0,0 0 0 0 0,0 1 0 0 0,0-1 1 0 0,0 1-1 0 0,-1 0 0 0 0,1-1 0 0 0,0 1 0 0 0,-1 0 1 0 0,1 1-1 0 0,-1-1 0 0 0,1 0 0 0 0,-1 1 0 0 0,0-1 1 0 0,1 1-1 0 0,-1 0 0 0 0,-3 0 0 0 0,-4 1 21 0 0,-1 0 1 0 0,1 0-1 0 0,0 1 0 0 0,1 0 0 0 0,-1 1 0 0 0,0 0 0 0 0,1 1 1 0 0,-1 0-1 0 0,1 0 0 0 0,0 1 0 0 0,1 0 0 0 0,-1 1 0 0 0,1 0 1 0 0,-8 7-1 0 0,-6 8 56 0 0,1 0 0 0 0,0 1-1 0 0,-24 36 1 0 0,34-43-134 0 0,1 0-1 0 0,1 1 1 0 0,-9 17-1 0 0,15-24 4 0 0,-1 0 1 0 0,1-1-1 0 0,1 1 0 0 0,-1 1 0 0 0,2-1 1 0 0,-1 0-1 0 0,0 14 0 0 0,3-21-17 0 0,0-1 0 0 0,-1 0 0 0 0,1 0-1 0 0,0-1 1 0 0,-1 1 0 0 0,1 0 0 0 0,0 0-1 0 0,0 0 1 0 0,0 0 0 0 0,-1-1 0 0 0,1 1 0 0 0,0 0-1 0 0,0-1 1 0 0,0 1 0 0 0,0-1 0 0 0,1 1-1 0 0,-1-1 1 0 0,0 1 0 0 0,0-1 0 0 0,2 1 0 0 0,1-1 26 0 0,1 1 1 0 0,0 0-1 0 0,0-1 1 0 0,-1 0-1 0 0,1 0 1 0 0,0-1 0 0 0,0 1-1 0 0,-1-1 1 0 0,7-1-1 0 0,0-1 6 0 0,1-1 0 0 0,15-7-1 0 0,-1-3-43 0 0,0-2 0 0 0,-2 0 0 0 0,0-1-1 0 0,38-37 1 0 0,0 1-180 0 0,-62 53 165 0 0,0 0 0 0 0,0 0 0 0 0,0-1 0 0 0,1 1 0 0 0,-1 0 0 0 0,0 0 0 0 0,0 0 0 0 0,0 0 0 0 0,0-1 0 0 0,1 1-1 0 0,-1 0 1 0 0,0 0 0 0 0,0 0 0 0 0,0 0 0 0 0,0 0 0 0 0,1 0 0 0 0,-1 0 0 0 0,0 0 0 0 0,0 0 0 0 0,1-1 0 0 0,-1 1 0 0 0,0 0 0 0 0,0 0 0 0 0,0 0 0 0 0,1 0 0 0 0,-1 0 0 0 0,0 0 0 0 0,0 0 0 0 0,0 1 0 0 0,1-1 0 0 0,-1 0 0 0 0,0 0 0 0 0,0 0 0 0 0,0 0 0 0 0,1 0 0 0 0,-1 0 0 0 0,0 0 0 0 0,0 0 0 0 0,0 0 0 0 0,1 1 0 0 0,-1-1 0 0 0,0 0-1 0 0,0 0 1 0 0,0 0 0 0 0,0 1 0 0 0,2 12-51 0 0,-8 19 65 0 0,-9 23 6 0 0,8-31-3 0 0,1 0 1 0 0,1 1-1 0 0,-2 25 0 0 0,10-22-344 0 0,11-30-1245 0 0,2-5-3304 0 0,1-3-1569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65 1839 0 0,'3'-8'1682'0'0,"4"-17"-4950"0"0,-5-7 23460 0 0,-7 44-18955 0 0,2-7-1029 0 0,-9 28 187 0 0,1 0 1 0 0,-12 57-1 0 0,-1 73-159 0 0,13-85-49 0 0,-49 369-103 0 0,54-411-103 0 0,-16 148-554 0 0,22-177 210 0 0,0 0 1 0 0,0 0-1 0 0,2 9 1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4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9215 0 0,'1'2'8235'0'0,"1"3"-8042"0"0,0 0 0 0 0,-1 0 1 0 0,1 0-1 0 0,-1 0 0 0 0,0 1 1 0 0,0-1-1 0 0,-1 11 0 0 0,-3 43 499 0 0,1-23-53 0 0,0-6-191 0 0,0-1 173 0 0,4 42-1 0 0,-2-64-536 0 0,1 1-1 0 0,0 0 1 0 0,1-1-1 0 0,0 1 1 0 0,0-1 0 0 0,0 0-1 0 0,1 0 1 0 0,0 0-1 0 0,1 0 1 0 0,6 10-1 0 0,-9-15-38 0 0,1 0-1 0 0,0 0 1 0 0,0 0-1 0 0,0 0 0 0 0,0 0 1 0 0,0 0-1 0 0,0 0 1 0 0,0-1-1 0 0,0 1 1 0 0,1-1-1 0 0,-1 1 1 0 0,1-1-1 0 0,-1 0 1 0 0,1 0-1 0 0,0 0 0 0 0,-1-1 1 0 0,5 2-1 0 0,-3-2 20 0 0,0 0-1 0 0,-1 0 1 0 0,1-1-1 0 0,-1 1 0 0 0,1-1 1 0 0,0 0-1 0 0,-1 0 0 0 0,0 0 1 0 0,1 0-1 0 0,-1-1 1 0 0,7-3-1 0 0,-1-1 69 0 0,0 0 1 0 0,0-1-1 0 0,0-1 1 0 0,-1 0-1 0 0,0 0 0 0 0,0 0 1 0 0,10-15-1 0 0,-2-4-27 0 0,-2 0 0 0 0,0-1-1 0 0,-2 0 1 0 0,11-37 0 0 0,13-29-336 0 0,-27 73-291 0 0,15-31-1200 0 0,-3 19-5315 0 0,-8 15-115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36 15407 0 0,'0'0'704'0'0,"0"2"-14"0"0,8 20-420 0 0,-7-16-471 0 0,2 3 852 0 0,-1 0 0 0 0,1 0 0 0 0,1 0-1 0 0,-1-1 1 0 0,7 11 0 0 0,-9-18-579 0 0,1 0 1 0 0,-1-1-1 0 0,0 1 0 0 0,0 0 0 0 0,1-1 0 0 0,-1 1 1 0 0,0-1-1 0 0,1 0 0 0 0,-1 1 0 0 0,1-1 1 0 0,-1 0-1 0 0,0 0 0 0 0,1 0 0 0 0,-1 0 0 0 0,1 0 1 0 0,-1 0-1 0 0,3-1 0 0 0,-2 1 69 0 0,14-2 67 0 0,-1-1-1 0 0,1 0 1 0 0,-1-1-1 0 0,0-1 1 0 0,0-1-1 0 0,0 0 0 0 0,-1-1 1 0 0,26-16-1 0 0,-32 18-203 0 0,-1 0 0 0 0,13-12 0 0 0,-14 8-4 0 0,0-6 0 0 0,-7 11 0 0 0,0 3 0 0 0,0 0-10 0 0,1 0 1 0 0,0 0-1 0 0,-1 0 0 0 0,1 0 1 0 0,-1 0-1 0 0,1 0 0 0 0,-1 0 1 0 0,1 0-1 0 0,-1 0 0 0 0,0 0 1 0 0,0 1-1 0 0,1-1 0 0 0,-1 0 0 0 0,0 0 1 0 0,0 1-1 0 0,0-1 0 0 0,0 1 1 0 0,0-1-1 0 0,0 1 0 0 0,1-1 1 0 0,-1 1-1 0 0,-1-1 0 0 0,1 1 1 0 0,0 0-1 0 0,0 0 0 0 0,0-1 0 0 0,0 1 1 0 0,0 0-1 0 0,0 0 0 0 0,0 0 1 0 0,0 0-1 0 0,0 0 0 0 0,-2 1 1 0 0,-4 0-76 0 0,1 0 0 0 0,-1 0 0 0 0,-13 5 0 0 0,17-5 33 0 0,-20 7-77 0 0,1 1 0 0 0,0 2 0 0 0,0 0 0 0 0,-35 24 0 0 0,-72 67 124 0 0,112-88 0 0 0,-1 0 112 0 0,0 2 0 0 0,1 0 0 0 0,1 0 0 0 0,1 2 0 0 0,-15 20-1 0 0,29-37-85 0 0,0 0-1 0 0,1 1 1 0 0,-1-1-1 0 0,0 0 0 0 0,1 1 1 0 0,-1-1-1 0 0,1 0 0 0 0,-1 1 1 0 0,1-1-1 0 0,-1 1 0 0 0,1-1 1 0 0,0 0-1 0 0,0 1 1 0 0,0-1-1 0 0,0 1 0 0 0,0-1 1 0 0,0 1-1 0 0,0-1 0 0 0,1 1 1 0 0,-1-1-1 0 0,0 1 0 0 0,2 1 1 0 0,-1-1 2 0 0,0 0-1 0 0,0-1 1 0 0,1 1 0 0 0,-1 0 0 0 0,1-1-1 0 0,-1 1 1 0 0,1-1 0 0 0,0 0 0 0 0,0 1-1 0 0,-1-1 1 0 0,1 0 0 0 0,0 0 0 0 0,3 1 0 0 0,4 1-22 0 0,-1 0 0 0 0,1-1 0 0 0,0 0 1 0 0,0-1-1 0 0,-1 0 0 0 0,13 1 0 0 0,11-4-1417 0 0,-1-2-3910 0 0,4-2-2153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42 12895 0 0,'-1'-2'998'0'0,"2"0"-831"0"0,-1-1-74 0 0,-6-8 248 0 0,5 9 33 0 0,0 1 0 0 0,-1-1 0 0 0,1 0 0 0 0,0 1 0 0 0,0 0 1 0 0,-1-1-1 0 0,1 1 0 0 0,0 0 0 0 0,-1-1 0 0 0,0 1 0 0 0,1 0 0 0 0,-1 0 0 0 0,1 0 0 0 0,-1 1 0 0 0,0-1 0 0 0,0 0 1 0 0,0 1-1 0 0,0-1 0 0 0,1 1 0 0 0,-4-1 0 0 0,-15 2-238 0 0,15 0-95 0 0,0 0 0 0 0,0 1 0 0 0,0-1 0 0 0,1 1 0 0 0,-1 0 0 0 0,0 0 0 0 0,1 0 0 0 0,-5 4 0 0 0,7-5-20 0 0,-1 1 0 0 0,1 0 0 0 0,0 1 0 0 0,0-1-1 0 0,0 0 1 0 0,0 1 0 0 0,1-1 0 0 0,-1 1-1 0 0,1-1 1 0 0,-1 1 0 0 0,1 0 0 0 0,0 0 0 0 0,0-1-1 0 0,-1 5 1 0 0,-9 45-626 0 0,-5 56-1 0 0,16-102 613 0 0,-1 1 0 0 0,1-1 0 0 0,0 0 0 0 0,1 0 0 0 0,0 1 0 0 0,0-1 0 0 0,0 0-1 0 0,0 0 1 0 0,1 0 0 0 0,0 0 0 0 0,1 0 0 0 0,-1 0 0 0 0,1-1 0 0 0,0 1 0 0 0,1-1-1 0 0,-1 0 1 0 0,1 1 0 0 0,0-2 0 0 0,5 6 0 0 0,0-2-5 0 0,0 0 1 0 0,0-1 0 0 0,0-1-1 0 0,1 1 1 0 0,0-2-1 0 0,0 1 1 0 0,0-1-1 0 0,1-1 1 0 0,17 5-1 0 0,-14-5 45 0 0,-2 0-1 0 0,1 1 1 0 0,-1 0-1 0 0,1 1 1 0 0,-1 0-1 0 0,-1 1 1 0 0,19 14 0 0 0,-26-18-6 0 0,-1 0 0 0 0,1 1 1 0 0,0 0-1 0 0,-1 0 1 0 0,0 0-1 0 0,0 0 1 0 0,0 0-1 0 0,0 1 0 0 0,-1 0 1 0 0,0-1-1 0 0,0 1 1 0 0,0 0-1 0 0,0 0 1 0 0,-1 0-1 0 0,0 0 0 0 0,0 0 1 0 0,0 0-1 0 0,-1 0 1 0 0,1 0-1 0 0,-1 1 1 0 0,-1-1-1 0 0,0 8 0 0 0,0-8 5 0 0,0 0-1 0 0,0 0 0 0 0,0 0 0 0 0,-1-1 1 0 0,0 1-1 0 0,0-1 0 0 0,0 1 0 0 0,0-1 1 0 0,-1 0-1 0 0,0 0 0 0 0,0 0 0 0 0,0 0 0 0 0,0 0 1 0 0,-4 3-1 0 0,2-3 73 0 0,-1 0 0 0 0,1 0 0 0 0,-1-1 0 0 0,0 1 0 0 0,1-1 1 0 0,-2-1-1 0 0,1 1 0 0 0,0-1 0 0 0,-10 2 0 0 0,-1-1 110 0 0,-1-1 1 0 0,0-1-1 0 0,1 0 1 0 0,-1-1-1 0 0,0-1 1 0 0,-33-6-1 0 0,20 1-56 0 0,1-2-1 0 0,-35-12 1 0 0,51 14-603 0 0,0 0 1 0 0,1 0 0 0 0,0-1 0 0 0,0-1-1 0 0,1 0 1 0 0,-21-18 0 0 0,16 7-5615 0 0,8-1-1861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6911 0 0,'-2'0'315'0'0,"-6"2"37"0"0,1 1 1 0 0,-1 0-1 0 0,0 0 0 0 0,1 1 0 0 0,-1 0 1 0 0,-7 5-1 0 0,7-3 3598 0 0,0 0 1 0 0,-11 11-1 0 0,6-3-2098 0 0,12-13-1539 0 0,0 1-61 0 0,-1 5-125 0 0,2-7-121 0 0,1 0 0 0 0,0 1 0 0 0,-1-1 0 0 0,1 0 0 0 0,0 1 0 0 0,-1-1 0 0 0,1 0 0 0 0,0 0 0 0 0,-1 0 0 0 0,1 1 0 0 0,0-1 0 0 0,-1 0 0 0 0,1 0 0 0 0,0 0 0 0 0,1 0 0 0 0,6-1-370 0 0,1 0 0 0 0,-1 0 0 0 0,1-1 0 0 0,15-5 0 0 0,1-2-7648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19 3679 0 0,'0'0'167'0'0,"3"-18"11740"0"0,-7 28-11244 0 0,1 0 1 0 0,-1 1 0 0 0,2-1 0 0 0,-1 1-1 0 0,2-1 1 0 0,-1 1 0 0 0,1 14 0 0 0,4 78 361 0 0,12-5-806 0 0,0 13-23 0 0,-15-96-270 0 0,-1 1-1 0 0,0-1 1 0 0,0 0-1 0 0,-7 23 0 0 0,-20 56-486 0 0,24-83 518 0 0,4-9-268 0 0,6-12-3649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5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10135 0 0,'0'0'1307'0'0,"1"2"57"0"0,2 1-880 0 0,1 0 1 0 0,-1-1-1 0 0,1 1 1 0 0,-1-1-1 0 0,1 1 1 0 0,0-1-1 0 0,0 0 1 0 0,0-1-1 0 0,0 1 0 0 0,0-1 1 0 0,1 0-1 0 0,4 1 1 0 0,10 2 323 0 0,27 1-1 0 0,-19-4-220 0 0,1-1 0 0 0,-1-2 0 0 0,46-8-1 0 0,80-26 795 0 0,34-8-524 0 0,-37 10-3327 0 0,-137 31 783 0 0,-4-1-389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156 211 7831 0 0,'-13'-2'106'0'0,"1"1"0"0"0,-1 1 0 0 0,1 0 0 0 0,0 1 0 0 0,-1 1 0 0 0,1 0 0 0 0,-15 4 0 0 0,20-4-127 0 0,-28 11 7330 0 0,37-13-6949 0 0,34-2 473 0 0,-1-1 0 0 0,44-12-1 0 0,-25 5-266 0 0,158-30 1136 0 0,182-25 500 0 0,-12 33-1586 0 0,-359 31-616 0 0,0 0 0 0 0,0-1 0 0 0,38-7 0 0 0,-37 3-328 0 0,-18 5-41 0 0,0 0 0 0 0,0 0 0 0 0,0-1 0 0 0,0 0 0 0 0,-1 0 0 0 0,1 0 0 0 0,-1-1 0 0 0,0 0 0 0 0,1 0 1 0 0,8-7-1 0 0,-5 2-4599 0 0,1-2-1326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14279 0 0,'0'0'1298'0'0,"-1"2"-1069"0"0,-8 19 491 0 0,2 1 0 0 0,0 0 0 0 0,-6 41 0 0 0,5-25-448 0 0,-83 586 975 0 0,85-432-1097 0 0,6-156-10 0 0,0-35 776 0 0,-1-2-662 0 0,-2 0-239 0 0,1 0 0 0 0,-1 0 1 0 0,1-1-1 0 0,0 1 1 0 0,0-1-1 0 0,0 1 1 0 0,0-1-1 0 0,0 0 1 0 0,0 0-1 0 0,0 0 0 0 0,0 0 1 0 0,1 0-1 0 0,-1-1 1 0 0,-1-2-1 0 0,1 0 28 0 0,0 1-1 0 0,0-1 1 0 0,0 0 0 0 0,1 0-1 0 0,0 0 1 0 0,0 0-1 0 0,-1-6 1 0 0,2 1 12 0 0,0 0 0 0 0,0 1 1 0 0,1-1-1 0 0,0 0 0 0 0,0 1 1 0 0,1 0-1 0 0,6-18 0 0 0,-3 17-86 0 0,0 0 0 0 0,0 0 1 0 0,1 0-1 0 0,0 0 0 0 0,0 1 0 0 0,1 0 0 0 0,9-8 0 0 0,-11 12 12 0 0,1 0 0 0 0,-1 0 0 0 0,1 0 0 0 0,1 0-1 0 0,-1 1 1 0 0,1 0 0 0 0,-1 0 0 0 0,1 1-1 0 0,0 0 1 0 0,0 0 0 0 0,10-2 0 0 0,-15 5 29 0 0,0-1 0 0 0,1 1 0 0 0,0 0-1 0 0,-1 0 1 0 0,1-1 0 0 0,-1 2 0 0 0,1-1 0 0 0,-1 0 0 0 0,1 0 0 0 0,-1 1 0 0 0,1 0 0 0 0,-1-1 0 0 0,0 1 0 0 0,1 0 0 0 0,-1 0-1 0 0,0 0 1 0 0,4 3 0 0 0,-3-2 8 0 0,0 1-1 0 0,0 0 0 0 0,0-1 1 0 0,-1 1-1 0 0,1 1 0 0 0,-1-1 1 0 0,0 0-1 0 0,1 1 0 0 0,-2-1 1 0 0,3 5-1 0 0,1 6 44 0 0,-1 0-1 0 0,0 0 1 0 0,-1 0 0 0 0,0 1-1 0 0,0 15 1 0 0,3 12-79 0 0,2 0-1 0 0,18 55 0 0 0,-25-92-36 0 0,-1-3-207 0 0,1 0 0 0 0,-1-1 0 0 0,0 1 0 0 0,1-1-1 0 0,-1 1 1 0 0,1-1 0 0 0,0 1 0 0 0,-1-1 0 0 0,1 0-1 0 0,0 1 1 0 0,0-1 0 0 0,0 0 0 0 0,0 0-1 0 0,0 1 1 0 0,0-1 0 0 0,0 0 0 0 0,1 0 0 0 0,-1 0-1 0 0,0 0 1 0 0,3 1 0 0 0,8-1-1409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147 116 13903 0 0,'0'0'1634'0'0,"3"1"-852"0"0,14 3-179 0 0,1-1-1 0 0,1 0 0 0 0,-1-1 1 0 0,0-1-1 0 0,36-3 0 0 0,-21-1 444 0 0,-1-2 0 0 0,49-13 0 0 0,-26 0-1470 0 0,-50 16 338 0 0,1-1 1 0 0,0 1-1 0 0,-1-1 0 0 0,0-1 1 0 0,1 1-1 0 0,7-8 0 0 0,-12 11 50 0 0,-1-1 0 0 0,0 0 0 0 0,1 0 0 0 0,-1 1 0 0 0,0-1 0 0 0,0 0 0 0 0,1 0 0 0 0,-1 1 0 0 0,0-1 0 0 0,0 0 0 0 0,0 0 0 0 0,0 0 0 0 0,0 1 0 0 0,0-1 0 0 0,0 0 0 0 0,-1 0 0 0 0,1 1 0 0 0,0-1-1 0 0,0 0 1 0 0,-1 0 0 0 0,1 1 0 0 0,0-1 0 0 0,-1 0 0 0 0,1 0 0 0 0,0 1 0 0 0,-1-1 0 0 0,0 0 0 0 0,0 0 23 0 0,-1-2-1 0 0,0 0 0 0 0,0 1 1 0 0,-1-1-1 0 0,1 1 0 0 0,-1 0 1 0 0,1-1-1 0 0,-1 1 0 0 0,0 1 1 0 0,0-1-1 0 0,0 0 1 0 0,0 1-1 0 0,0-1 0 0 0,0 1 1 0 0,0 0-1 0 0,0 0 0 0 0,-1 0 1 0 0,1 0-1 0 0,0 1 0 0 0,-1 0 1 0 0,1-1-1 0 0,0 1 0 0 0,-5 1 1 0 0,-6-1-49 0 0,0 2 0 0 0,0 0 0 0 0,-26 7 0 0 0,10 1 111 0 0,0 1 0 0 0,0 1 0 0 0,1 2 0 0 0,1 1 1 0 0,1 1-1 0 0,0 1 0 0 0,1 2 0 0 0,1 0 0 0 0,-29 29 0 0 0,41-35 111 0 0,-24 29 0 0 0,34-37-130 0 0,-1 0 0 0 0,1-1 1 0 0,0 1-1 0 0,1 0 0 0 0,-1 1 1 0 0,1-1-1 0 0,0 0 0 0 0,0 1 1 0 0,1-1-1 0 0,-2 12 0 0 0,3-15-22 0 0,0 0 0 0 0,0 1-1 0 0,1-1 1 0 0,-1 0 0 0 0,0 0-1 0 0,1 0 1 0 0,0 0 0 0 0,0 0-1 0 0,-1 0 1 0 0,1 0 0 0 0,0 0-1 0 0,0 0 1 0 0,1 0 0 0 0,-1-1 0 0 0,0 1-1 0 0,1 0 1 0 0,-1-1 0 0 0,1 1-1 0 0,-1-1 1 0 0,1 0 0 0 0,0 1-1 0 0,0-1 1 0 0,-1 0 0 0 0,1 0-1 0 0,0 0 1 0 0,0 0 0 0 0,0 0 0 0 0,4 0-1 0 0,4 2 1 0 0,0 0 0 0 0,0-1-1 0 0,0 0 1 0 0,18 1 0 0 0,-10-3-311 0 0,0 0 1 0 0,20-4 0 0 0,3-1-269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3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7367 0 0,'0'0'334'0'0,"-2"1"-1"0"0,1 0-391 0 0,-1-1-1 0 0,0 1 1 0 0,0 0-1 0 0,1 0 1 0 0,-1 1-1 0 0,0-1 1 0 0,1 0-1 0 0,0 0 1 0 0,-1 1-1 0 0,-1 1 1 0 0,1 0 417 0 0,1-1 1 0 0,0 0-1 0 0,0 1 1 0 0,-1-1 0 0 0,1 1-1 0 0,1-1 1 0 0,-1 1 0 0 0,0-1-1 0 0,1 1 1 0 0,-1 0-1 0 0,1 3 1 0 0,0 0 488 0 0,0-1 0 0 0,0 1 0 0 0,1-1-1 0 0,0 1 1 0 0,0-1 0 0 0,0 1 0 0 0,1-1 0 0 0,-1 0 0 0 0,5 7 0 0 0,-2-3-671 0 0,1-2 0 0 0,1 1 1 0 0,0 0-1 0 0,0-1 1 0 0,0 0-1 0 0,1-1 1 0 0,0 1-1 0 0,8 5 0 0 0,66 41 1192 0 0,-71-47-1344 0 0,2 1-478 0 0,0 0-1 0 0,1-2 1 0 0,0 1 0 0 0,0-1 0 0 0,0-1-1 0 0,1 0 1 0 0,-1-1 0 0 0,1-1-1 0 0,0 0 1 0 0,0 0 0 0 0,0-2-1 0 0,0 1 1 0 0,23-4 0 0 0,-11-2-1849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429 215 6447 0 0,'-29'-79'1588'0'0,"5"18"5164"0"0,16 26-3453 0 0,8 33-2056 0 0,1 0-1057 0 0,9-14 118 0 0,-9 14 206 0 0,1 1-232 0 0,-2 0-296 0 0,3-1 214 0 0,-1 0 1 0 0,1 0-1 0 0,0 0 1 0 0,0 0-1 0 0,0 1 1 0 0,5-3 0 0 0,-6 4 18 0 0,10 3 172 0 0,-11-3-373 0 0,0 1 0 0 0,1 0 0 0 0,-1 0 0 0 0,0 0 0 0 0,0 0 0 0 0,0 1-1 0 0,0-1 1 0 0,0 0 0 0 0,0 0 0 0 0,0 1 0 0 0,0-1 0 0 0,0 0 0 0 0,-1 1 0 0 0,1-1 0 0 0,-1 1 0 0 0,1-1-1 0 0,-1 1 1 0 0,1-1 0 0 0,-1 1 0 0 0,0-1 0 0 0,0 1 0 0 0,0-1 0 0 0,0 1 0 0 0,0 0 0 0 0,0-1 0 0 0,0 1 0 0 0,-1 2-1 0 0,0 5 20 0 0,-1-1-1 0 0,-1 1 0 0 0,-4 12 1 0 0,-52 107 358 0 0,17-43-56 0 0,-45 114 959 0 0,-104 360-1 0 0,179-514-1293 0 0,3-15 0 0 0,1 1 0 0 0,-7 62 0 0 0,14-89-149 0 0,1 0 1 0 0,0 0-1 0 0,0 0 0 0 0,1-1 1 0 0,0 6-1 0 0,13-7-10407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11 9127 0 0,'0'0'1974'0'0,"0"-10"4188"0"0,-12 10-5218 0 0,7-1-807 0 0,1 1 0 0 0,0 0 0 0 0,0 0 0 0 0,0 1 0 0 0,0-1 0 0 0,-1 1-1 0 0,1 0 1 0 0,-4 1 0 0 0,-27 14-57 0 0,0 1 0 0 0,-63 41-1 0 0,-25 14-838 0 0,68-46 467 0 0,21-12 226 0 0,2 2 1 0 0,-58 38 0 0 0,81-47 55 0 0,9-7 9 0 0,0 0 0 0 0,0 0 0 0 0,0 0 0 0 0,-1 0 0 0 0,1 0 0 0 0,0 0 0 0 0,0 0 0 0 0,0 0 1 0 0,0 0-1 0 0,0 0 0 0 0,0 0 0 0 0,0 0 0 0 0,0 1 0 0 0,0-1 0 0 0,0 0 0 0 0,0 0 0 0 0,0 0 1 0 0,0 0-1 0 0,0 0 0 0 0,0 0 0 0 0,0 0 0 0 0,0 0 0 0 0,0 0 0 0 0,0 0 0 0 0,-1 0 0 0 0,1 1 1 0 0,0-1-1 0 0,0 0 0 0 0,0 0 0 0 0,0 0 0 0 0,0 0 0 0 0,0 0 0 0 0,1 0 0 0 0,-1 0 0 0 0,0 0 1 0 0,0 0-1 0 0,0 0 0 0 0,0 0 0 0 0,0 1 0 0 0,0-1 0 0 0,0 0 0 0 0,0 0 0 0 0,0 0 0 0 0,0 0 1 0 0,0 0-1 0 0,0 0 0 0 0,0 0 0 0 0,10 14-11 0 0,-4-11 14 0 0,-2-2-3 0 0,4 2 1 0 0,1 0 0 0 0,0-1 0 0 0,0 0 0 0 0,1 0 0 0 0,-1-1 0 0 0,12 1 0 0 0,59-3 0 0 0,-45-1 0 0 0,-5 1 65 0 0,-1 2 0 0 0,1 0 0 0 0,0 2 0 0 0,-1 1 0 0 0,0 2 0 0 0,47 15 0 0 0,-59-15 31 0 0,1 0 100 0 0,0 0-1 0 0,29 16 0 0 0,-43-20-140 0 0,-1 0 1 0 0,1 1-1 0 0,-1-1 1 0 0,1 1 0 0 0,-1-1-1 0 0,0 1 1 0 0,0 0-1 0 0,0 0 1 0 0,-1 0-1 0 0,1 0 1 0 0,-1 1-1 0 0,1-1 1 0 0,-1 1-1 0 0,0 0 1 0 0,-1-1 0 0 0,1 1-1 0 0,0 0 1 0 0,0 5-1 0 0,-2-7-30 0 0,0 1 1 0 0,0-1-1 0 0,0 0 0 0 0,0 0 0 0 0,0 0 0 0 0,-1 0 0 0 0,1 0 0 0 0,-1 0 1 0 0,0 0-1 0 0,0 0 0 0 0,1 0 0 0 0,-1 0 0 0 0,0 0 0 0 0,-1 0 1 0 0,1-1-1 0 0,0 1 0 0 0,0 0 0 0 0,-1-1 0 0 0,1 1 0 0 0,-1-1 1 0 0,1 1-1 0 0,-1-1 0 0 0,0 0 0 0 0,-2 2 0 0 0,-6 3 4 0 0,-1 0 0 0 0,0 0 0 0 0,-12 4 0 0 0,17-8-14 0 0,-38 15 4 0 0,-1-2 0 0 0,-76 15 0 0 0,-97 0-408 0 0,191-27 252 0 0,-100 4-1236 0 0,125-7 1045 0 0,3-1-22 0 0,2-1 181 0 0,-1-1 0 0 0,1 1 0 0 0,0 0 0 0 0,-1 0 0 0 0,1 0 0 0 0,0 0 0 0 0,1 0 0 0 0,-1 1 1 0 0,0-1-1 0 0,5-1 0 0 0,17-6-1093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141 177 6447 0 0,'0'0'4130'0'0,"-1"2"-2984"0"0,-14 33 845 0 0,10-25-1583 0 0,0-1-1 0 0,1 1 0 0 0,-3 11 0 0 0,6-18-256 0 0,0 0 0 0 0,1 0-1 0 0,-1 0 1 0 0,1 0 0 0 0,-1 0-1 0 0,1 6 1 0 0,1-8-91 0 0,-1 0 1 0 0,1 0 0 0 0,-1 0-1 0 0,1 1 1 0 0,-1-1 0 0 0,1 0-1 0 0,-1 0 1 0 0,1 0 0 0 0,0 0-1 0 0,0 0 1 0 0,-1 0-1 0 0,1 0 1 0 0,0 0 0 0 0,0-1-1 0 0,0 1 1 0 0,0 0 0 0 0,0 0-1 0 0,0-1 1 0 0,0 1 0 0 0,2 0-1 0 0,1 1 75 0 0,0 0 1 0 0,1-1-1 0 0,-1 0 0 0 0,0 0 0 0 0,1 0 0 0 0,-1 0 0 0 0,1 0 0 0 0,-1-1 1 0 0,1 0-1 0 0,0 0 0 0 0,-1 0 0 0 0,1-1 0 0 0,-1 0 0 0 0,1 1 0 0 0,7-4 0 0 0,7-2 220 0 0,0-2-1 0 0,24-12 0 0 0,-14 7-191 0 0,-26 11-152 0 0,32-13 112 0 0,57-35 0 0 0,-82 44-154 0 0,-2 0-1 0 0,1-1 0 0 0,-1 0 0 0 0,0 0 0 0 0,0-1 0 0 0,-1 0 0 0 0,0 0 0 0 0,0 0 0 0 0,-1-1 1 0 0,0 0-1 0 0,5-12 0 0 0,-10 18 7 0 0,0 1-1 0 0,0 0 1 0 0,0-1 0 0 0,0 1-1 0 0,-1 0 1 0 0,1-1 0 0 0,-1 1-1 0 0,0-1 1 0 0,0 1 0 0 0,0-1-1 0 0,0 1 1 0 0,0-1 0 0 0,0 1-1 0 0,0-1 1 0 0,-1 1 0 0 0,0 0-1 0 0,1-1 1 0 0,-1 1 0 0 0,-2-5 0 0 0,1 4-28 0 0,0 0 1 0 0,0 0-1 0 0,-1 1 1 0 0,1-1-1 0 0,-1 1 1 0 0,0-1 0 0 0,1 1-1 0 0,-1 0 1 0 0,0 0-1 0 0,0 0 1 0 0,0 1 0 0 0,-1-1-1 0 0,-4-2 1 0 0,1 2 19 0 0,0 0 1 0 0,1 0-1 0 0,-1 1 1 0 0,0 0-1 0 0,0 0 0 0 0,1 0 1 0 0,-1 1-1 0 0,0 0 1 0 0,-9 2-1 0 0,5-1-77 0 0,-1 2-1 0 0,0 0 1 0 0,1 0-1 0 0,-20 9 1 0 0,0 4-141 0 0,0 1 0 0 0,-44 32 0 0 0,56-35 275 0 0,-76 57 489 0 0,85-63-451 0 0,2 1 1 0 0,-1-1-1 0 0,1 2 1 0 0,0-1-1 0 0,1 1 0 0 0,0 0 1 0 0,-8 17-1 0 0,13-23-9 0 0,0 0 0 0 0,1 1-1 0 0,-1 0 1 0 0,1-1 0 0 0,0 1-1 0 0,0 0 1 0 0,0 0 0 0 0,1-1 0 0 0,0 1-1 0 0,0 0 1 0 0,0 0 0 0 0,0 0-1 0 0,1 0 1 0 0,0-1 0 0 0,0 1 0 0 0,2 7-1 0 0,-1-7-12 0 0,1 0 0 0 0,0 0-1 0 0,0 0 1 0 0,0 0 0 0 0,0 0 0 0 0,1 0-1 0 0,0-1 1 0 0,0 0 0 0 0,0 0-1 0 0,0 0 1 0 0,1 0 0 0 0,-1-1-1 0 0,8 5 1 0 0,9 3 73 0 0,1 0 0 0 0,43 16 0 0 0,52 7-242 0 0,-50-15-443 0 0,-42-13-919 0 0,-2 0-472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 1839 0 0,'0'2'9299'0'0,"3"13"-7742"0"0,-1-1 1 0 0,0 1-1 0 0,-1 30 1 0 0,-8 47-811 0 0,6-72-327 0 0,-8 48 265 0 0,-28 112-1 0 0,-35 63-292 0 0,60-204-361 0 0,-100 342 140 0 0,104-357-312 0 0,0 0 0 0 0,-23 43 0 0 0,30-65-740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23 323 10591 0 0,'-1'-2'135'0'0,"-3"-7"328"0"0,0 0-1 0 0,1 0 1 0 0,0-1-1 0 0,1 1 1 0 0,0-1-1 0 0,1 1 1 0 0,0-1-1 0 0,0-10 1 0 0,1 13 436 0 0,1-1 1 0 0,0 0 0 0 0,1 0 0 0 0,4-13-1 0 0,-3 15-743 0 0,0-1-1 0 0,0 1 1 0 0,0 0-1 0 0,1 0 1 0 0,0 1-1 0 0,0-1 1 0 0,1 1-1 0 0,0 0 0 0 0,7-7 1 0 0,0 3-153 0 0,0 0 0 0 0,1 0 0 0 0,0 1 0 0 0,0 1 0 0 0,1 0 0 0 0,17-6 0 0 0,91-22-100 0 0,-105 31 125 0 0,1 0 0 0 0,0 2 0 0 0,0 0 0 0 0,0 1 0 0 0,0 1-1 0 0,0 1 1 0 0,1 0 0 0 0,-2 1 0 0 0,1 1 0 0 0,0 1 0 0 0,0 1 0 0 0,-1 0 0 0 0,0 1 0 0 0,0 1 0 0 0,-1 0 0 0 0,0 2 0 0 0,0 0 0 0 0,0 0 0 0 0,24 22 0 0 0,-33-25 64 0 0,0 1 1 0 0,-1 0 0 0 0,0 1 0 0 0,0-1 0 0 0,-1 1 0 0 0,0 0 0 0 0,-1 0 0 0 0,0 1 0 0 0,0-1 0 0 0,0 1 0 0 0,-1 0 0 0 0,-1 0 0 0 0,1 0-1 0 0,-1 0 1 0 0,-1 1 0 0 0,0-1 0 0 0,0 1 0 0 0,-1-1 0 0 0,0 0 0 0 0,-1 1 0 0 0,-2 13 0 0 0,1-10 22 0 0,-1 0 1 0 0,0 0 0 0 0,-1-1-1 0 0,-1 1 1 0 0,0-1 0 0 0,0 0-1 0 0,-1 0 1 0 0,0-1 0 0 0,-1 0-1 0 0,-1 0 1 0 0,0-1 0 0 0,0 0-1 0 0,-1 0 1 0 0,0-1-1 0 0,-11 9 1 0 0,-2-2-312 0 0,0 0-1 0 0,-1-2 0 0 0,-1-1 1 0 0,0-1-1 0 0,-26 10 0 0 0,34-16 47 0 0,-1-1-1 0 0,1-1 0 0 0,-1-1 0 0 0,1 0 0 0 0,-1-1 0 0 0,0 0 0 0 0,0-2 0 0 0,0 0 0 0 0,-21-3 0 0 0,35 3-11 0 0,-1 0 0 0 0,1-1-1 0 0,0 1 1 0 0,-1-1 0 0 0,1 0 0 0 0,0 0 0 0 0,-1-1 0 0 0,1 1 0 0 0,0-1-1 0 0,0 1 1 0 0,0-1 0 0 0,0 0 0 0 0,0 0 0 0 0,1 0 0 0 0,-1 0 0 0 0,1-1-1 0 0,-4-3 1 0 0,-1-11-894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618 106 6911 0 0,'-1'1'4347'0'0,"-1"0"-3911"0"0,1 0 0 0 0,-1 0 1 0 0,1 0-1 0 0,-1 0 0 0 0,1-1 0 0 0,-1 1 0 0 0,0 0 0 0 0,1-1 1 0 0,-1 1-1 0 0,0-1 0 0 0,1 0 0 0 0,-1 1 0 0 0,0-1 1 0 0,0 0-1 0 0,1 0 0 0 0,-1 0 0 0 0,-3-1 0 0 0,2 0-106 0 0,0 1 0 0 0,0-1 0 0 0,0-1 0 0 0,1 1 0 0 0,-1 0 0 0 0,0-1 0 0 0,1 1 0 0 0,-1-1 0 0 0,-3-3 0 0 0,-4-5-79 0 0,1 0 1 0 0,1 0-1 0 0,-14-21 1 0 0,14 20 191 0 0,7 9-471 0 0,0 0 0 0 0,0 1 0 0 0,0-1 1 0 0,0 0-1 0 0,0 1 0 0 0,-1-1 0 0 0,1 1 1 0 0,-1-1-1 0 0,1 1 0 0 0,-1 0 0 0 0,0 0 0 0 0,1-1 1 0 0,-1 1-1 0 0,0 0 0 0 0,0 1 0 0 0,0-1 0 0 0,1 0 1 0 0,-1 0-1 0 0,0 1 0 0 0,0-1 0 0 0,0 1 1 0 0,0 0-1 0 0,-1-1 0 0 0,1 1 0 0 0,0 0 0 0 0,0 0 1 0 0,0 1-1 0 0,0-1 0 0 0,0 0 0 0 0,-2 1 0 0 0,-9 3-146 0 0,1 0 0 0 0,0 1-1 0 0,1 1 1 0 0,-14 7-1 0 0,-3 2 39 0 0,-20 9-18 0 0,-86 60 0 0 0,117-72 210 0 0,1 0 0 0 0,1 2 0 0 0,0 0 0 0 0,1 0 0 0 0,1 1-1 0 0,0 1 1 0 0,1 1 0 0 0,-14 24 0 0 0,23-36-37 0 0,1 0 1 0 0,-1 0-1 0 0,2 0 0 0 0,-1 0 1 0 0,0 0-1 0 0,1 1 0 0 0,0-1 1 0 0,0 1-1 0 0,0 6 0 0 0,1-9-11 0 0,0-1-1 0 0,1 0 0 0 0,-1 1 0 0 0,1-1 0 0 0,-1 0 0 0 0,1 0 0 0 0,0 1 0 0 0,0-1 0 0 0,0 0 0 0 0,0 0 1 0 0,0 0-1 0 0,0 0 0 0 0,0 0 0 0 0,1 0 0 0 0,-1 0 0 0 0,1-1 0 0 0,0 1 0 0 0,-1 0 0 0 0,1-1 0 0 0,0 1 0 0 0,0-1 1 0 0,0 0-1 0 0,0 0 0 0 0,3 2 0 0 0,0-1 9 0 0,0 0 1 0 0,1 0-1 0 0,-1-1 1 0 0,0 0-1 0 0,1 0 1 0 0,-1 0-1 0 0,1-1 1 0 0,6 1-1 0 0,47-5 91 0 0,-52 3-93 0 0,11-2 9 0 0,1 0 1 0 0,-1-1-1 0 0,0-1 0 0 0,0 0 1 0 0,0-2-1 0 0,-1 0 0 0 0,0-1 0 0 0,0-1 1 0 0,-1 0-1 0 0,27-21 0 0 0,-38 26-22 0 0,-2 2-3 0 0,-1 0 1 0 0,0 0 0 0 0,1-1 0 0 0,-1 1 0 0 0,0-1 0 0 0,0 0-1 0 0,0 0 1 0 0,0 1 0 0 0,-1-1 0 0 0,1 0 0 0 0,-1 0 0 0 0,2-6-1 0 0,-2 8-72 0 0,-9 11-93 0 0,5-8 161 0 0,1 1 0 0 0,0 0 0 0 0,0 0 0 0 0,1 0 0 0 0,-1 1 0 0 0,1-1 0 0 0,-1 0 0 0 0,1 1 0 0 0,0-1 0 0 0,0 0 0 0 0,-1 8 0 0 0,2 5 6 0 0,2-13 0 0 0,0-1 0 0 0,-1 0-85 0 0,1 0 1 0 0,-1 0-1 0 0,0 0 0 0 0,0 0 0 0 0,1-1 1 0 0,0 1-1 0 0,-1 0 0 0 0,1-1 0 0 0,0 1 1 0 0,-1-1-1 0 0,1 0 0 0 0,0 0 0 0 0,4 2 1 0 0,17 5-6355 0 0,-9-6-80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5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16 9671 0 0,'1'-1'440'0'0,"9"-13"7490"0"0,-11 16-7826 0 0,0 1 1 0 0,0 0 0 0 0,0 0 0 0 0,0 0-1 0 0,0-1 1 0 0,-1 1 0 0 0,1 0 0 0 0,-3 2-1 0 0,-1 3 104 0 0,-17 40 453 0 0,-28 84-1 0 0,32-79-589 0 0,1-8 45 0 0,-20 61 486 0 0,-67 135 0 0 0,-22-14-159 0 0,-19-12-123 0 0,133-203-90 0 0,12-12-220 0 0,0 0 0 0 0,0 0 0 0 0,0 0 0 0 0,-1 0-1 0 0,1 0 1 0 0,0 0 0 0 0,0-1 0 0 0,0 1-1 0 0,0 0 1 0 0,0 0 0 0 0,-1 0 0 0 0,1 0 0 0 0,0 0-1 0 0,0 0 1 0 0,0 0 0 0 0,0 0 0 0 0,0-1 0 0 0,0 1-1 0 0,0 0 1 0 0,-1 0 0 0 0,1 0 0 0 0,0 0 0 0 0,0 0-1 0 0,0 0 1 0 0,0-1 0 0 0,0 1 0 0 0,0 0 0 0 0,0 0-1 0 0,0 0 1 0 0,0 0 0 0 0,0-1 0 0 0,0 1 0 0 0,0 0-1 0 0,0 0 1 0 0,0 0 0 0 0,0 0 0 0 0,0-1 0 0 0,0 1-1 0 0,0 0 1 0 0,0 0 0 0 0,0 0 0 0 0,0 0 0 0 0,0-1-1 0 0,8-29 367 0 0,-8 27-448 0 0,4-9 41 0 0,1 0-1 0 0,0 1 0 0 0,0 0 1 0 0,12-17-1 0 0,32-40-531 0 0,-41 58 443 0 0,0 1-38 0 0,-1 1-1 0 0,1 0 1 0 0,0 0 0 0 0,1 1 0 0 0,0 0 0 0 0,0 1-1 0 0,0 0 1 0 0,1 0 0 0 0,0 1 0 0 0,0 0-1 0 0,19-6 1 0 0,-27 10 147 0 0,0 0 0 0 0,-1 1 0 0 0,1 0 0 0 0,0-1 0 0 0,0 1-1 0 0,0 0 1 0 0,-1 0 0 0 0,1 0 0 0 0,0 0 0 0 0,0 0 0 0 0,0 1 0 0 0,-1-1 0 0 0,1 0-1 0 0,0 1 1 0 0,0-1 0 0 0,-1 1 0 0 0,1 0 0 0 0,0-1 0 0 0,-1 1 0 0 0,1 0 0 0 0,-1 0-1 0 0,1 0 1 0 0,-1 0 0 0 0,1 1 0 0 0,-1-1 0 0 0,0 0 0 0 0,0 0 0 0 0,1 1 0 0 0,-1-1 0 0 0,0 1-1 0 0,0-1 1 0 0,0 1 0 0 0,-1 0 0 0 0,1-1 0 0 0,0 1 0 0 0,-1 0 0 0 0,1 1 0 0 0,8 25 420 0 0,-1 0 1 0 0,-1 0 0 0 0,4 48 0 0 0,2 5-2943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0 605 11055 0 0,'0'0'8550'0'0,"1"-2"-7661"0"0,6-21 394 0 0,-1 0 0 0 0,-1-1 0 0 0,3-32 0 0 0,-3 22-726 0 0,-1 4-444 0 0,1 0-1 0 0,1 1 1 0 0,2 0-1 0 0,1 0 1 0 0,1 1 0 0 0,17-33-1 0 0,-17 44-247 0 0,0 0 0 0 0,1 1 0 0 0,1 0 0 0 0,1 0 0 0 0,1 2 0 0 0,17-17 1 0 0,-20 22-108 0 0,0 0 1 0 0,1 1 0 0 0,0 0 0 0 0,0 0 0 0 0,1 2 0 0 0,0-1 0 0 0,0 2-1 0 0,1 0 1 0 0,17-5 0 0 0,-21 8-229 0 0,1 1 0 0 0,-1 0 0 0 0,0 0 0 0 0,17 2 0 0 0,18 5-5800 0 0,-16 1-206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316 109 17015 0 0,'1'-1'779'0'0,"5"-6"-2"0"0,4-13-485 0 0,-6 14 325 0 0,0-1 0 0 0,-1 0-1 0 0,0 1 1 0 0,0-1-1 0 0,2-9 1 0 0,-5 15-565 0 0,0 0 0 0 0,0 0 0 0 0,0 0 1 0 0,0 0-1 0 0,0 0 0 0 0,0 0 0 0 0,0 0 0 0 0,-1 0 0 0 0,1 0 0 0 0,0 0 0 0 0,-1 0 0 0 0,1 0 0 0 0,0 0 0 0 0,-1 0 1 0 0,1 0-1 0 0,-1 1 0 0 0,1-1 0 0 0,-1 0 0 0 0,1 0 0 0 0,-1 0 0 0 0,0 1 0 0 0,0-1 0 0 0,1 0 0 0 0,-1 1 1 0 0,0-1-1 0 0,0 1 0 0 0,1-1 0 0 0,-1 1 0 0 0,0-1 0 0 0,0 1 0 0 0,0-1 0 0 0,0 1 0 0 0,-1 0 0 0 0,-2-2-24 0 0,0 1-1 0 0,1 0 0 0 0,-1 1 1 0 0,0-1-1 0 0,0 1 0 0 0,-7 0 1 0 0,1 1-27 0 0,1 1 0 0 0,0 0 0 0 0,-1 0 0 0 0,1 1-1 0 0,0 1 1 0 0,0-1 0 0 0,0 1 0 0 0,1 1 0 0 0,0 0 0 0 0,-1 0 0 0 0,2 1 0 0 0,-13 10 0 0 0,-4 6 46 0 0,2 0 0 0 0,-29 39 0 0 0,39-46-40 0 0,1 1-1 0 0,0-1 0 0 0,2 2 1 0 0,-13 28-1 0 0,19-39-6 0 0,1 0 0 0 0,0 0 0 0 0,0 0 0 0 0,0 1 0 0 0,1-1 0 0 0,0 0 0 0 0,0 1 0 0 0,1-1 0 0 0,0 0 0 0 0,0 1 0 0 0,0-1 0 0 0,1 1 0 0 0,0-1 0 0 0,0 0 0 0 0,1 1 0 0 0,-1-1 0 0 0,5 8 0 0 0,-6-12 5 0 0,1 0-1 0 0,0-1 1 0 0,1 1 0 0 0,-1 0-1 0 0,0-1 1 0 0,0 0-1 0 0,1 1 1 0 0,-1-1 0 0 0,1 1-1 0 0,-1-1 1 0 0,1 0-1 0 0,-1 0 1 0 0,1 0 0 0 0,0 0-1 0 0,-1 0 1 0 0,1 0-1 0 0,0-1 1 0 0,0 1 0 0 0,0-1-1 0 0,0 1 1 0 0,0-1-1 0 0,0 1 1 0 0,-1-1 0 0 0,1 0-1 0 0,0 0 1 0 0,4 0 0 0 0,2-2 30 0 0,1 1 0 0 0,0-1 0 0 0,-1 0 0 0 0,14-6 1 0 0,-16 6-25 0 0,28-11 9 0 0,-2-1 0 0 0,49-28 0 0 0,-63 31-96 0 0,-1 0 0 0 0,-1-1 1 0 0,0-1-1 0 0,-1-1 0 0 0,27-29 0 0 0,-38 37 63 0 0,1 0 0 0 0,-1 0-1 0 0,6-11 1 0 0,-10 16 13 0 0,0 1-1 0 0,1 0 1 0 0,-1 0-1 0 0,0 0 1 0 0,0 0 0 0 0,0 0-1 0 0,0 0 1 0 0,0-1-1 0 0,0 1 1 0 0,0 0-1 0 0,0 0 1 0 0,1 0 0 0 0,-1 0-1 0 0,0-1 1 0 0,0 1-1 0 0,0 0 1 0 0,0 0-1 0 0,0 0 1 0 0,0 0 0 0 0,0-1-1 0 0,0 1 1 0 0,0 0-1 0 0,0 0 1 0 0,0 0-1 0 0,0 0 1 0 0,0-1 0 0 0,0 1-1 0 0,0 0 1 0 0,0 0-1 0 0,-1 0 1 0 0,1 0-1 0 0,0-1 1 0 0,0 1 0 0 0,0 0-1 0 0,0 0 1 0 0,0 0-1 0 0,0 0 1 0 0,0 0-1 0 0,0-1 1 0 0,-1 1 0 0 0,1 0-1 0 0,0 0 1 0 0,0 0-1 0 0,0 0 1 0 0,0 0-1 0 0,0 0 1 0 0,-1 0 0 0 0,1 0-1 0 0,0 0 1 0 0,0-1-1 0 0,0 1 1 0 0,0 0-1 0 0,-1 0 1 0 0,1 0 0 0 0,0 0-1 0 0,0 0 1 0 0,0 0-1 0 0,0 0 1 0 0,-1 0-1 0 0,-5 2-46 0 0,0 0 38 0 0,1 1 1 0 0,0-1 0 0 0,0 1-1 0 0,0 0 1 0 0,0 1 0 0 0,0-1-1 0 0,1 1 1 0 0,-1 0-1 0 0,1 0 1 0 0,0 0 0 0 0,-5 8-1 0 0,1-2 8 0 0,1 1 0 0 0,0 0 0 0 0,1 1-1 0 0,-6 13 1 0 0,11-23-16 0 0,0 1-1 0 0,0-1 1 0 0,0 0-1 0 0,1 1 1 0 0,-1-1-1 0 0,1 1 1 0 0,-1-1-1 0 0,1 1 1 0 0,0 0-1 0 0,0-1 1 0 0,0 1-1 0 0,0-1 1 0 0,1 1-1 0 0,0 3 1 0 0,0-5-107 0 0,-1 1-1 0 0,1-1 1 0 0,0 1 0 0 0,0-1 0 0 0,0 1 0 0 0,0-1-1 0 0,0 0 1 0 0,0 0 0 0 0,1 1 0 0 0,-1-1 0 0 0,0 0 0 0 0,1 0-1 0 0,-1 0 1 0 0,1 0 0 0 0,-1-1 0 0 0,1 1 0 0 0,-1 0-1 0 0,1-1 1 0 0,-1 1 0 0 0,1-1 0 0 0,0 1 0 0 0,3 0 0 0 0,18 1-5191 0 0,5-4-1568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177 168 8751 0 0,'3'-9'306'0'0,"31"-122"2619"0"0,-32 104 4099 0 0,-1 29-6375 0 0,3 8-229 0 0,-1 1-1 0 0,0 0 1 0 0,0 0-1 0 0,1 20 1 0 0,-1 49 470 0 0,-2-70-762 0 0,-1 104 376 0 0,-4 0 1 0 0,-5-1-1 0 0,-5 0 0 0 0,-46 175 0 0 0,-40 13-349 0 0,63-195-3 0 0,33-91-475 0 0,1 0 0 0 0,0 0-1 0 0,1 0 1 0 0,1 0 0 0 0,0 23-1 0 0,3-24-1989 0 0,2-3-5498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57 10135 0 0,'-1'-1'224'0'0,"-3"-1"-3"0"0,-6 12 7922 0 0,12-8-7834 0 0,1 0 0 0 0,-1 0 1 0 0,1 0-1 0 0,-1 0 0 0 0,1 0 0 0 0,0-1 0 0 0,-1 1 0 0 0,1-1 0 0 0,0 0 0 0 0,0 0 0 0 0,0 0 1 0 0,0 0-1 0 0,0 0 0 0 0,4-1 0 0 0,8 3-17 0 0,25-1 0 0 0,-34-2-29 0 0,88-2 503 0 0,96-15 0 0 0,-168 14-729 0 0,209-30 230 0 0,-17 2-231 0 0,-190 29-266 0 0,36 0 0 0 0,-49 3-94 0 0,0 0 1 0 0,0 0-1 0 0,-1 1 1 0 0,1 0-1 0 0,17 7 1 0 0,-25-8 74 0 0,0 0 0 0 0,0 1-1 0 0,0 0 1 0 0,-1-1 0 0 0,1 1 0 0 0,0 0 0 0 0,-1 0 0 0 0,1 0 0 0 0,-1 0 0 0 0,0 1 0 0 0,4 4 0 0 0,3 9-2025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8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94 170 3679 0 0,'0'0'167'0'0,"1"2"-7"0"0,3 5 84 0 0,0 1-1 0 0,0 0 1 0 0,2 9 0 0 0,-3-9 1822 0 0,0-1 1 0 0,0 1 0 0 0,1-1-1 0 0,0 0 1 0 0,6 10 0 0 0,-6-14-1500 0 0,-1 1 1 0 0,0-1-1 0 0,1 1 1 0 0,0-1 0 0 0,0 0-1 0 0,0 0 1 0 0,0-1 0 0 0,0 1-1 0 0,0-1 1 0 0,8 3-1 0 0,-10-5 87 0 0,0 0-22 0 0,22-5-346 0 0,-1 0 0 0 0,0-2 0 0 0,-1-1 0 0 0,1-1 1 0 0,-2-1-1 0 0,1 0 0 0 0,21-16 0 0 0,-29 17-266 0 0,-1 0 1 0 0,-1-1-1 0 0,23-22 1 0 0,-30 26-29 0 0,1 0 0 0 0,-1-1 0 0 0,0 0 0 0 0,0 0 0 0 0,0 0 0 0 0,-1 0 0 0 0,-1-1 0 0 0,1 0 1 0 0,2-11-1 0 0,-5 17-13 0 0,0 0 1 0 0,-1-1 0 0 0,1 1-1 0 0,-1-1 1 0 0,0 1 0 0 0,0 0-1 0 0,0-1 1 0 0,0 1 0 0 0,0-1-1 0 0,-1 1 1 0 0,1 0 0 0 0,-1-1-1 0 0,1 1 1 0 0,-1 0 0 0 0,0-1-1 0 0,0 1 1 0 0,0 0-1 0 0,0 0 1 0 0,-1 0 0 0 0,1 0-1 0 0,0 0 1 0 0,-4-4 0 0 0,2 4-63 0 0,0 0 0 0 0,0-1 0 0 0,0 1 1 0 0,0 0-1 0 0,-1 1 0 0 0,1-1 0 0 0,-1 0 1 0 0,1 1-1 0 0,-1 0 0 0 0,0 0 0 0 0,1 0 1 0 0,-1 0-1 0 0,-7 0 0 0 0,-4 1-78 0 0,0 0 1 0 0,-1 1-1 0 0,1 1 0 0 0,0 1 0 0 0,1 0 1 0 0,-1 0-1 0 0,0 2 0 0 0,1 0 1 0 0,0 0-1 0 0,0 1 0 0 0,0 1 0 0 0,1 1 1 0 0,-19 13-1 0 0,9-4 161 0 0,0 2-1 0 0,1 0 1 0 0,1 2 0 0 0,1 0 0 0 0,1 1-1 0 0,-18 27 1 0 0,28-36 42 0 0,1 1 1 0 0,0 0-1 0 0,0 0 0 0 0,2 0 1 0 0,0 1-1 0 0,-8 29 0 0 0,13-39-26 0 0,0 1 0 0 0,0-1 1 0 0,1 0-1 0 0,0 0 0 0 0,0 1 0 0 0,0-1 0 0 0,1 0 0 0 0,-1 0 0 0 0,1 0 0 0 0,3 9 0 0 0,-2-10-3 0 0,-1-1-1 0 0,1 1 1 0 0,0-1 0 0 0,1 1-1 0 0,-1-1 1 0 0,0 0 0 0 0,1 0 0 0 0,0 0-1 0 0,0 0 1 0 0,0 0 0 0 0,0-1-1 0 0,0 1 1 0 0,0-1 0 0 0,1 0-1 0 0,5 3 1 0 0,2 0 37 0 0,1-1-1 0 0,-1 0 0 0 0,1 0 1 0 0,0-2-1 0 0,0 1 0 0 0,0-1 1 0 0,0-1-1 0 0,0 0 0 0 0,14-1 1 0 0,-5-1-828 0 0,27-5 1 0 0,18-9-6067 0 0,-39 6-91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8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48 13703 0 0,'-10'-10'705'0'0,"0"0"0"0"0,0 1 0 0 0,-15-9 2020 0 0,24 19-2593 0 0,0 15 10 0 0,0-1 0 0 0,1 1 0 0 0,0-1 0 0 0,1 1 0 0 0,4 17 0 0 0,0 5 365 0 0,-2-4-139 0 0,14 184 1414 0 0,-18 1-994 0 0,-24 9-508 0 0,16-176-230 0 0,-2 0 0 0 0,-24 66 0 0 0,-48 109 184 0 0,71-185-682 0 0,12-41-602 0 0,6 5-1809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9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57 113 3679 0 0,'-4'0'58'0'0,"0"0"-1"0"0,0 1 0 0 0,0 0 0 0 0,0-1 0 0 0,0 1 0 0 0,0 1 0 0 0,0-1 0 0 0,-21 13 13880 0 0,36-3-11725 0 0,-8-8-2116 0 0,0-1 0 0 0,0 0 0 0 0,0 0 0 0 0,1-1 0 0 0,-1 1 0 0 0,0-1 1 0 0,1 1-1 0 0,0-1 0 0 0,-1 0 0 0 0,1-1 0 0 0,0 1 0 0 0,-1 0 0 0 0,8-1 0 0 0,6 0 191 0 0,31-5 0 0 0,-28 3-108 0 0,417-71 921 0 0,-310 45-1383 0 0,105-19 1087 0 0,-199 43-1666 0 0,0 1-1 0 0,0 2 0 0 0,1 1 1 0 0,-1 2-1 0 0,38 7 1 0 0,-51-5-912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15551 0 0,'-10'1'127'0'0,"1"1"0"0"0,-1 1-1 0 0,1 0 1 0 0,-1 0 0 0 0,1 1-1 0 0,0 0 1 0 0,0 1 0 0 0,1 0-1 0 0,-1 0 1 0 0,1 1 0 0 0,0 0-1 0 0,1 0 1 0 0,-8 8 0 0 0,5-3 101 0 0,1 0 1 0 0,0 1 0 0 0,1 0 0 0 0,0 0 0 0 0,1 1 0 0 0,0 0 0 0 0,1 1 0 0 0,0-1 0 0 0,1 1 0 0 0,1 0 0 0 0,0 0 0 0 0,-3 28 0 0 0,1 2 13 0 0,2-1 0 0 0,2 1 0 0 0,1 0 0 0 0,8 58 0 0 0,1-35 37 0 0,39 428 2486 0 0,-49-373-2229 0 0,0-101-341 0 0,0 0 0 0 0,-2 0 0 0 0,-9 34 0 0 0,12-53 6 0 0,0-1-130 0 0,-3 5-2 0 0,4-7-63 0 0,-1 1 0 0 0,1 0 0 0 0,-1 0 0 0 0,0-1 0 0 0,1 1 0 0 0,-1 0 0 0 0,1-1 0 0 0,-1 1 0 0 0,1 0 0 0 0,-1-1 0 0 0,1 1 0 0 0,0-1 0 0 0,-1 1 0 0 0,1-1 0 0 0,0 1 0 0 0,-1-2 0 0 0,-1-1-11 0 0,1 0 0 0 0,0 0 0 0 0,0 0-1 0 0,0 0 1 0 0,0 0 0 0 0,0-1 0 0 0,1 1 0 0 0,-1 0 0 0 0,1 0 0 0 0,0-1 0 0 0,0 1 0 0 0,0 0 0 0 0,0-1 0 0 0,1 1 0 0 0,0 0 0 0 0,-1-1-1 0 0,3-5 1 0 0,3-7-130 0 0,0 1 1 0 0,9-18-1 0 0,-14 32 127 0 0,9-19-196 0 0,1 1 0 0 0,1 0 1 0 0,1 1-1 0 0,16-18 0 0 0,-19 25 89 0 0,1 1 1 0 0,-1 0-1 0 0,2 0 0 0 0,0 1 0 0 0,0 0 0 0 0,0 1 0 0 0,16-7 0 0 0,-23 12 149 0 0,0 1-1 0 0,0 0 0 0 0,0 1 0 0 0,0-1 0 0 0,1 1 0 0 0,-1 0 0 0 0,1 0 0 0 0,-1 1 0 0 0,1-1 0 0 0,-1 1 0 0 0,1 0 1 0 0,-1 1-1 0 0,1-1 0 0 0,-1 1 0 0 0,1 0 0 0 0,-1 1 0 0 0,0-1 0 0 0,1 1 0 0 0,-1 0 0 0 0,0 1 0 0 0,0-1 0 0 0,-1 1 1 0 0,1 0-1 0 0,0 0 0 0 0,-1 0 0 0 0,0 1 0 0 0,1-1 0 0 0,-2 1 0 0 0,1 0 0 0 0,0 0 0 0 0,-1 1 0 0 0,4 5 0 0 0,16 26-385 0 0,1 0 0 0 0,47 51-1 0 0,-55-68-3676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49:59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89 189 9215 0 0,'0'0'8963'0'0,"2"1"-7891"0"0,14 0-458 0 0,-1 0-1 0 0,1 0 1 0 0,-1-2 0 0 0,1 0-1 0 0,-1-1 1 0 0,0 0 0 0 0,1-1 0 0 0,17-6-1 0 0,16-8-329 0 0,52-25-1 0 0,-32 7-400 0 0,-63 32 21 0 0,0-1 1 0 0,-1 0 0 0 0,1-1 0 0 0,-1 1 0 0 0,0-1 0 0 0,0 0 0 0 0,0 0 0 0 0,6-9 0 0 0,-11 13 77 0 0,1 0 0 0 0,-1 1 1 0 0,0-1-1 0 0,0 1 0 0 0,0-1 0 0 0,1 0 0 0 0,-1 1 0 0 0,0-1 0 0 0,0 1 0 0 0,0-1 1 0 0,0 0-1 0 0,0 1 0 0 0,0-1 0 0 0,0 0 0 0 0,-1 1 0 0 0,1-1 0 0 0,0 1 1 0 0,0-1-1 0 0,0 0 0 0 0,-1 1 0 0 0,1-1 0 0 0,0 1 0 0 0,0-1 0 0 0,-1 1 1 0 0,1-1-1 0 0,-1 1 0 0 0,1-1 0 0 0,0 1 0 0 0,-1-1 0 0 0,1 1 0 0 0,-1-1 1 0 0,-1 0-15 0 0,1-1 0 0 0,-1 1 1 0 0,0 0-1 0 0,1 0 1 0 0,-1 0-1 0 0,0 0 0 0 0,0 1 1 0 0,-2-2-1 0 0,-1 1-14 0 0,-1 0 0 0 0,0 1 0 0 0,0-1-1 0 0,0 1 1 0 0,0 1 0 0 0,1-1 0 0 0,-1 1 0 0 0,0 0 0 0 0,-7 2-1 0 0,-1 1-27 0 0,1 1 0 0 0,-24 11 0 0 0,-6 8 197 0 0,0 1 0 0 0,2 3 0 0 0,0 1 0 0 0,2 2-1 0 0,2 2 1 0 0,-34 38 0 0 0,65-64-56 0 0,-1 1 0 0 0,1-1-1 0 0,0 2 1 0 0,1-1 0 0 0,0 1-1 0 0,-7 17 1 0 0,10-21-42 0 0,1-1 0 0 0,0 0 0 0 0,0 0 0 0 0,0 0 1 0 0,0 1-1 0 0,1-1 0 0 0,0 0 0 0 0,0 1 0 0 0,0-1 0 0 0,0 0 0 0 0,1 0 0 0 0,0 1 0 0 0,0-1 1 0 0,0 0-1 0 0,0 0 0 0 0,1 0 0 0 0,-1 0 0 0 0,4 5 0 0 0,0-1 13 0 0,1 1-1 0 0,1-1 1 0 0,0 0 0 0 0,0-1-1 0 0,0 0 1 0 0,1 0 0 0 0,0 0-1 0 0,0-1 1 0 0,1 0 0 0 0,-1-1-1 0 0,2 0 1 0 0,8 4 0 0 0,12 4 30 0 0,1-2 1 0 0,47 11 0 0 0,39 3 52 0 0,-92-21-322 0 0,0-2 1 0 0,45 0 0 0 0,-64-2-276 0 0,-1-1 0 0 0,1 1 0 0 0,0-1 0 0 0,-1 0 0 0 0,11-4 0 0 0,-4 0-972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0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22 548 6447 0 0,'0'0'499'0'0,"-2"2"-328"0"0,-17 16 6730 0 0,19-15-6318 0 0,1 9-189 0 0,1-1 0 0 0,0 1 0 0 0,1 0 0 0 0,1-1 0 0 0,8 21 1 0 0,3 7 186 0 0,19 89 538 0 0,-31-109-942 0 0,0 0 0 0 0,-1 0 0 0 0,-1 0 0 0 0,-3 34 0 0 0,2-50 753 0 0,-2-19-452 0 0,0 3-270 0 0,1 1 0 0 0,0-25 0 0 0,29-196 380 0 0,-18 185-622 0 0,2 0-1 0 0,3 0 1 0 0,1 2 0 0 0,37-75-1 0 0,-41 100-26 0 0,0 0 0 0 0,2 0 0 0 0,0 2 0 0 0,1-1 0 0 0,1 2 0 0 0,1 0 0 0 0,21-17 0 0 0,77-57 149 0 0,-96 79 54 0 0,1 0 1 0 0,1 1-1 0 0,-1 2 1 0 0,28-11-1 0 0,-32 18-22 0 0,-14 3-117 0 0,-1 0-1 0 0,1 0 0 0 0,-1 0 1 0 0,0 0-1 0 0,1 0 1 0 0,-1 0-1 0 0,0 1 0 0 0,1-1 1 0 0,1 2-1 0 0,1 0-3 0 0,-1 0 0 0 0,0 0-1 0 0,0 1 1 0 0,0 0 0 0 0,0-1 0 0 0,0 1-1 0 0,0 0 1 0 0,-1 1 0 0 0,0-1 0 0 0,1 0-1 0 0,-1 1 1 0 0,0-1 0 0 0,1 6 0 0 0,5 9-664 0 0,7 27 0 0 0,-12-35 55 0 0,3 12-1561 0 0,-2 0-4581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5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254 206 11575 0 0,'0'0'3046'0'0,"2"1"-2058"0"0,2 0-642 0 0,1 0 1 0 0,0 0-1 0 0,0 0 0 0 0,0 0 1 0 0,0-1-1 0 0,0 0 1 0 0,0 0-1 0 0,0 0 1 0 0,0 0-1 0 0,8-2 1 0 0,52-15 1228 0 0,-65 17-1564 0 0,24-7 106 0 0,0-1 1 0 0,-1-1-1 0 0,0-2 0 0 0,-1 0 1 0 0,0-1-1 0 0,-1-1 0 0 0,34-27 0 0 0,-51 36-185 0 0,-1 1 0 0 0,0-1 0 0 0,0 0 0 0 0,0 0 0 0 0,0-1-1 0 0,0 1 1 0 0,3-8 0 0 0,-6 10 20 0 0,1 0 0 0 0,-1 1 1 0 0,1-1-1 0 0,-1 0 0 0 0,0 1 0 0 0,1-1 1 0 0,-1 0-1 0 0,0 0 0 0 0,0 1 0 0 0,0-1 0 0 0,-1-3 1 0 0,1 4 10 0 0,0 0 1 0 0,-1 0 0 0 0,1 1-1 0 0,-1-1 1 0 0,1 0 0 0 0,-1 0-1 0 0,1 0 1 0 0,-1 0 0 0 0,1 1-1 0 0,-1-1 1 0 0,0 0 0 0 0,0 1-1 0 0,1-1 1 0 0,-1 0 0 0 0,0 1-1 0 0,0-1 1 0 0,0 1 0 0 0,1-1-1 0 0,-1 1 1 0 0,0-1 0 0 0,0 1-1 0 0,-1 0 1 0 0,-1-1-63 0 0,0 0 0 0 0,0 1 1 0 0,-1 0-1 0 0,1 0 0 0 0,0 0 0 0 0,0 0 1 0 0,0 0-1 0 0,0 1 0 0 0,0-1 1 0 0,-4 2-1 0 0,-31 11-666 0 0,37-13 752 0 0,-69 31-664 0 0,-116 70 1 0 0,146-76 1040 0 0,0 2 0 0 0,2 1 0 0 0,-58 55 0 0 0,84-72-182 0 0,-18 26 1 0 0,27-34-143 0 0,1 1 1 0 0,-1 0-1 0 0,1 0 0 0 0,0 0 1 0 0,0 0-1 0 0,1 0 0 0 0,-1 1 1 0 0,1-1-1 0 0,0 0 0 0 0,0 1 1 0 0,-1 6-1 0 0,2-9-17 0 0,1 0 0 0 0,-1 1 0 0 0,1-1 0 0 0,-1 0-1 0 0,1 0 1 0 0,0 0 0 0 0,0 0 0 0 0,0 0 0 0 0,0 0 0 0 0,0 0 0 0 0,0 0 0 0 0,1 0 0 0 0,-1 0 0 0 0,1-1 0 0 0,-1 1 0 0 0,1-1 0 0 0,0 1 0 0 0,-1-1-1 0 0,1 1 1 0 0,0-1 0 0 0,0 0 0 0 0,0 0 0 0 0,0 0 0 0 0,0 0 0 0 0,0 0 0 0 0,3 0 0 0 0,6 3 151 0 0,0-1 0 0 0,0 0 0 0 0,19 2 0 0 0,22 0 10 0 0,0-2 1 0 0,0-3 0 0 0,0-2 0 0 0,0-2-1 0 0,0-3 1 0 0,56-14 0 0 0,-85 15-868 0 0,24-9-1 0 0,-17 4-772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0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195 269 5063 0 0,'0'0'5827'0'0,"2"2"-4115"0"0,14 14-176 0 0,1-1 0 0 0,27 18 0 0 0,-28-21-675 0 0,-12-9-751 0 0,-1-1 1 0 0,0 0-1 0 0,1 0 0 0 0,-1 0 0 0 0,1 0 0 0 0,0 0 1 0 0,0-1-1 0 0,0 0 0 0 0,0 0 0 0 0,-1 0 0 0 0,1 0 1 0 0,1 0-1 0 0,-1-1 0 0 0,0 0 0 0 0,0 0 0 0 0,0 0 0 0 0,0 0 1 0 0,0-1-1 0 0,0 1 0 0 0,0-1 0 0 0,0 0 0 0 0,0-1 1 0 0,-1 1-1 0 0,1 0 0 0 0,0-1 0 0 0,5-3 0 0 0,5-5 164 0 0,0 0 1 0 0,0-1-1 0 0,-1 0 0 0 0,22-25 0 0 0,-8 9-148 0 0,-23 23-99 0 0,14-13 58 0 0,0-1 0 0 0,16-23 0 0 0,-30 35-86 0 0,0 0 1 0 0,0 0-1 0 0,-1 0 1 0 0,1 0 0 0 0,-1 0-1 0 0,-1-1 1 0 0,1 0-1 0 0,-1 0 1 0 0,0 1-1 0 0,-1-1 1 0 0,0 0 0 0 0,1-11-1 0 0,-2 15-40 0 0,0 0-1 0 0,0 0 1 0 0,0 0-1 0 0,-1 0 0 0 0,1 0 1 0 0,-1 0-1 0 0,0 0 1 0 0,0 0-1 0 0,0 0 1 0 0,0 1-1 0 0,0-1 1 0 0,-1 0-1 0 0,1 0 1 0 0,-1 1-1 0 0,0-1 1 0 0,0 1-1 0 0,0 0 1 0 0,0-1-1 0 0,-4-2 0 0 0,3 3-43 0 0,0 0-1 0 0,0 0 0 0 0,-1 1 0 0 0,1-1 0 0 0,0 1 0 0 0,-1 0 1 0 0,0 0-1 0 0,1 0 0 0 0,-1 0 0 0 0,1 0 0 0 0,-1 1 0 0 0,0 0 1 0 0,0 0-1 0 0,1 0 0 0 0,-7 1 0 0 0,-4 1-128 0 0,0 1 0 0 0,0 1 0 0 0,1 0 0 0 0,-1 1 0 0 0,-17 9 0 0 0,1 1-41 0 0,-31 23 0 0 0,-107 87 169 0 0,145-107 114 0 0,2 1 0 0 0,0 1 0 0 0,1 0-1 0 0,1 2 1 0 0,1 0 0 0 0,-19 33 0 0 0,34-51 13 0 0,0 1 1 0 0,1 0 0 0 0,0 0-1 0 0,0 0 1 0 0,0 0-1 0 0,1 0 1 0 0,0 0-1 0 0,0 1 1 0 0,0-1-1 0 0,0 0 1 0 0,1 7 0 0 0,0-9-13 0 0,1 0 1 0 0,-1 1-1 0 0,1-1 1 0 0,0 0-1 0 0,0-1 1 0 0,0 1 0 0 0,0 0-1 0 0,1 0 1 0 0,-1 0-1 0 0,1-1 1 0 0,-1 1 0 0 0,1 0-1 0 0,0-1 1 0 0,0 0-1 0 0,0 1 1 0 0,0-1 0 0 0,1 0-1 0 0,-1 0 1 0 0,1 0-1 0 0,3 2 1 0 0,2 0 39 0 0,-1 0 0 0 0,1-1 1 0 0,0 0-1 0 0,1 0 0 0 0,-1 0 0 0 0,0-1 1 0 0,1-1-1 0 0,15 2 0 0 0,3-2 92 0 0,39-2-1 0 0,37-12 9 0 0,-73 8-541 0 0,0 2 1 0 0,0 0 0 0 0,1 2-1 0 0,32 3 1 0 0,-39 1-1360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0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28 11519 0 0,'8'-21'1392'0'0,"-8"20"-1291"0"0,0 1 202 0 0,1 0-203 0 0,-1 0 1 0 0,0 0 0 0 0,0 0 0 0 0,0 0 0 0 0,0-1-1 0 0,0 1 1 0 0,0 0 0 0 0,0 0 0 0 0,0 0 0 0 0,0 0-1 0 0,0 0 1 0 0,0-1 0 0 0,0 1 0 0 0,0 0 0 0 0,0 0 0 0 0,0 0-1 0 0,0 0 1 0 0,0-1 0 0 0,0 1 0 0 0,0 0 0 0 0,0 0-1 0 0,0 0 1 0 0,0 0 0 0 0,0-1 0 0 0,0 1 0 0 0,0 0-1 0 0,0 0 1 0 0,0 0 0 0 0,0 0 0 0 0,0 0 0 0 0,0-1 0 0 0,0 1-1 0 0,-1 0 203 0 0,1 0-202 0 0,0 0-1 0 0,0 0 1 0 0,0 0 0 0 0,0-1 0 0 0,0 1 0 0 0,-1 0-1 0 0,1 0 1 0 0,0 0 0 0 0,0 0 0 0 0,0 0 0 0 0,-1 0 0 0 0,-9 6 1152 0 0,-11 15-1030 0 0,9-7 15 0 0,0 1 1 0 0,1 1-1 0 0,1 0 1 0 0,1 1 0 0 0,0 0-1 0 0,1 0 1 0 0,1 1-1 0 0,0 0 1 0 0,-6 31-1 0 0,6-15-150 0 0,3 0 1 0 0,-2 46-1 0 0,7 75 143 0 0,1-55-175 0 0,-22 475-56 0 0,11-502 288 0 0,-3-2 0 0 0,-4 1 0 0 0,-38 111 0 0 0,53-180-224 0 0,0 1 90 0 0,2-6-73 0 0,3-14-71 0 0,3-26-130 0 0,-7 20-150 0 0,0-1 0 0 0,-1 0-1 0 0,-2 1 1 0 0,-5-27 0 0 0,-28-88-3446 0 0,27 107 2248 0 0,-8-29-5042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0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6447 0 0,'0'0'288'0'0,"-14"2"56"0"0,-2 1-280 0 0,0 1-64 0 0,1 2 0 0 0,3 2 0 0 0,2 2 1944 0 0,0 2 368 0 0,2 2 80 0 0,2-1 8 0 0,0 1-1904 0 0,6 0-384 0 0,2 0-112 0 0,6-1 0 0 0,6-1-488 0 0,6 0-152 0 0,3-2-24 0 0,5 0-8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0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251 218 15031 0 0,'0'0'1358'0'0,"2"0"-977"0"0,43-16 2433 0 0,63-32 0 0 0,-74 33-2470 0 0,115-64 217 0 0,-135 71-550 0 0,-1-1 1 0 0,0-1-1 0 0,20-20 0 0 0,-31 29-101 0 0,-13-1-433 0 0,-2 3 331 0 0,1 0-1 0 0,-1 1 1 0 0,1 0-1 0 0,0 1 1 0 0,-1 0-1 0 0,-16 8 1 0 0,-69 35-186 0 0,76-35 269 0 0,-18 11 153 0 0,0 1 0 0 0,1 1 0 0 0,1 3 1 0 0,2 1-1 0 0,0 1 0 0 0,2 2 1 0 0,2 2-1 0 0,-53 67 0 0 0,78-90 59 0 0,0 1 0 0 0,1-1 0 0 0,0 1 0 0 0,1 0 0 0 0,-6 20 0 0 0,9-27-80 0 0,1-1 0 0 0,0 0 0 0 0,0 1 1 0 0,1-1-1 0 0,-1 1 0 0 0,1 0 1 0 0,0-1-1 0 0,0 1 0 0 0,0-1 0 0 0,0 1 1 0 0,1-1-1 0 0,-1 1 0 0 0,1-1 0 0 0,0 1 1 0 0,0-1-1 0 0,0 1 0 0 0,1-1 1 0 0,-1 0-1 0 0,1 0 0 0 0,0 0 0 0 0,0 0 1 0 0,0 0-1 0 0,5 6 0 0 0,-4-7-17 0 0,0 1 0 0 0,1-1 0 0 0,0 0-1 0 0,-1 1 1 0 0,1-2 0 0 0,0 1 0 0 0,0 0 0 0 0,0-1 0 0 0,1 0-1 0 0,-1 0 1 0 0,0 0 0 0 0,0 0 0 0 0,1-1 0 0 0,4 1 0 0 0,4-1-45 0 0,0-1 1 0 0,0 0 0 0 0,19-4 0 0 0,42-14-1182 0 0,-24 4-4072 0 0,-2 0-1551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0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74 5983 0 0,'7'-13'453'0'0,"-4"9"-172"0"0,0 0 0 0 0,-1 0 1 0 0,0 0-1 0 0,0-1 0 0 0,0 1 0 0 0,0-1 0 0 0,-1 1 0 0 0,2-8 0 0 0,-3 11 27 0 0,0 1 0 0 0,0-1-1 0 0,0 0 1 0 0,0 1 0 0 0,0-1 0 0 0,0 1 0 0 0,0-1-1 0 0,0 1 1 0 0,-1-1 0 0 0,1 1 0 0 0,0-1 0 0 0,0 1-1 0 0,-1-1 1 0 0,1 1 0 0 0,0-1 0 0 0,0 1 0 0 0,-1-1-1 0 0,1 1 1 0 0,-1 0 0 0 0,0-1 0 0 0,-10-2 2504 0 0,-13 8-1153 0 0,10 2-1341 0 0,0 0 1 0 0,0 2-1 0 0,1-1 1 0 0,0 2-1 0 0,-17 15 1 0 0,7-6 5 0 0,5-4-156 0 0,0 1 0 0 0,0 1 0 0 0,2 1-1 0 0,0 0 1 0 0,2 1 0 0 0,0 1-1 0 0,1 0 1 0 0,-15 31 0 0 0,26-47-151 0 0,0 1-1 0 0,1-1 1 0 0,-1 1 0 0 0,1-1 0 0 0,0 1-1 0 0,0 0 1 0 0,0-1 0 0 0,1 1 0 0 0,0 0 0 0 0,0 0-1 0 0,0-1 1 0 0,0 1 0 0 0,1 0 0 0 0,0 0-1 0 0,0-1 1 0 0,0 1 0 0 0,0-1 0 0 0,3 6 0 0 0,-1-5-12 0 0,-1-1 0 0 0,1 1 1 0 0,0-1-1 0 0,1 1 0 0 0,-1-1 1 0 0,1 0-1 0 0,0-1 0 0 0,0 1 1 0 0,0-1-1 0 0,0 1 0 0 0,0-1 0 0 0,1 0 1 0 0,0-1-1 0 0,-1 1 0 0 0,11 3 1 0 0,-2-2 10 0 0,0 0 1 0 0,0-1-1 0 0,1 0 0 0 0,20 1 1 0 0,56-3-518 0 0,-1 0-7397 0 0,-63 1 1108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0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1 12895 0 0,'0'0'2766'0'0,"-1"2"-1220"0"0,-31 96 2453 0 0,-18 145-2686 0 0,-19 448 210 0 0,67-625-1569 0 0,-4 1 1 0 0,-2 0 0 0 0,-4-1-1 0 0,-28 93 1 0 0,39-157-212 0 0,-2-14-4102 0 0</inkml:trace>
  <inkml:trace contextRef="#ctx0" brushRef="#br0" timeOffset="1">0 856 18399 0 0,'0'0'1668'0'0,"3"1"-1376"0"0,21 5 443 0 0,1-1 0 0 0,-1-2 0 0 0,33 2 1 0 0,78-5 590 0 0,-109 0-1172 0 0,246-17 883 0 0,-130 6-863 0 0,100-17-531 0 0,-140 12-2264 0 0,-96 15 2376 0 0,30-5-1316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0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125 425 9671 0 0,'-2'1'748'0'0,"-7"8"296"0"0,-1 0-1 0 0,1 0 1 0 0,1 1-1 0 0,0 0 1 0 0,0 0-1 0 0,1 1 1 0 0,-6 12-1 0 0,3-3 1800 0 0,-10 26 1 0 0,6-2-2620 0 0,12-34-118 0 0,0-1 1 0 0,1 1 0 0 0,0 0-1 0 0,0 0 1 0 0,1-1 0 0 0,0 1-1 0 0,1 0 1 0 0,0 0 0 0 0,1-1-1 0 0,0 1 1 0 0,4 11 0 0 0,2 16-1839 0 0,-7-22 57 0 0</inkml:trace>
  <inkml:trace contextRef="#ctx0" brushRef="#br0" timeOffset="1">166 89 14047 0 0,'-4'-32'624'0'0,"2"18"128"0"0,-2 1-600 0 0,2 1-152 0 0,1 2 0 0 0,-1 2 608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0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11831 0 0,'0'0'4971'0'0,"-1"2"-3707"0"0,-5 10-233 0 0,-1 0 1 0 0,0-1-1 0 0,-12 15 0 0 0,-12 19 50 0 0,29-42-1061 0 0,1 1 0 0 0,0-1 0 0 0,0 1-1 0 0,0 0 1 0 0,0 0 0 0 0,0-1-1 0 0,1 1 1 0 0,0 0 0 0 0,0 0-1 0 0,0-1 1 0 0,0 1 0 0 0,1 0-1 0 0,-1 0 1 0 0,2 4 0 0 0,1 3-22 0 0,0 0-1 0 0,1 0 1 0 0,8 16 0 0 0,-8-18 6 0 0,0-1 9 0 0,1 0-1 0 0,0 0 0 0 0,8 10 0 0 0,7 6 57 0 0,-7-16-59 0 0,-7-6 7 0 0,-4-1 2 0 0,-1-1 0 0 0,1 0 0 0 0,-1 0 0 0 0,1 0-1 0 0,-1 0 1 0 0,1 0 0 0 0,-1 0 0 0 0,1 0-1 0 0,-1 0 1 0 0,0-1 0 0 0,1 1 0 0 0,-1-1-1 0 0,1 1 1 0 0,2-2 0 0 0,1 0 38 0 0,9-2 181 0 0,0-1 1 0 0,0-1-1 0 0,-1-1 0 0 0,19-11 0 0 0,48-36-134 0 0,-79 53-189 0 0,1 0 1 0 0,0-1 0 0 0,0 1-1 0 0,-1 0 1 0 0,1-1 0 0 0,-1 1-1 0 0,1-1 1 0 0,-1 0-1 0 0,0 1 1 0 0,0-1 0 0 0,1 0-1 0 0,-1 0 1 0 0,1-3 0 0 0,-2 4 11 0 0,0-1-1 0 0,0 1 1 0 0,0-1 0 0 0,0 1 0 0 0,0 0 0 0 0,-1-1 0 0 0,1 1 0 0 0,0-1 0 0 0,-1 1 0 0 0,1 0 0 0 0,-1-1 0 0 0,1 1 0 0 0,-1 0-1 0 0,0 0 1 0 0,1 0 0 0 0,-1-1 0 0 0,0 1 0 0 0,0 0 0 0 0,0 0 0 0 0,-2-1 0 0 0,-6-6-3 0 0,0 0 0 0 0,-1 1 0 0 0,1 0 0 0 0,-2 1 0 0 0,1 0 0 0 0,-1 1 0 0 0,0 0 0 0 0,-13-4 0 0 0,-21-11 104 0 0,16 6 97 0 0,8 4 36 0 0,0 0 0 0 0,-26-20 0 0 0,45 29-135 0 0,12 7-415 0 0,18 8-1808 0 0,-11-4 890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0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62 384 10591 0 0,'-2'-9'1104'0'0,"-1"3"115"0"0,0-1 1 0 0,0 1-1 0 0,-1-1 0 0 0,0 1 0 0 0,-7-9 0 0 0,6 9 550 0 0,0-1 0 0 0,1 1-1 0 0,-7-15 1 0 0,9 18-1772 0 0,1-1 1 0 0,0 1-1 0 0,0-1 1 0 0,1 1-1 0 0,-1-1 1 0 0,1 0-1 0 0,-1-4 0 0 0,2 1 42 0 0,-1-1-1 0 0,1 0 0 0 0,1 0 0 0 0,0 1 1 0 0,0-1-1 0 0,0 1 0 0 0,1 0 0 0 0,0-1 1 0 0,0 1-1 0 0,1 0 0 0 0,0 1 1 0 0,5-8-1 0 0,0 3-50 0 0,-1 1-1 0 0,1 0 1 0 0,1 0 0 0 0,0 1 0 0 0,0 0 0 0 0,14-8-1 0 0,-4 4-142 0 0,0 1 0 0 0,38-16 0 0 0,-45 23 83 0 0,-1 1 0 0 0,0 0 1 0 0,1 1-1 0 0,0 0 0 0 0,0 1 0 0 0,21 0 0 0 0,-30 2 83 0 0,1 1 1 0 0,-1-1-1 0 0,1 1 0 0 0,-1 0 0 0 0,1 1 0 0 0,-1-1 0 0 0,1 1 0 0 0,-1 0 0 0 0,0 0 0 0 0,0 0 0 0 0,0 0 0 0 0,0 1 0 0 0,-1-1 0 0 0,6 6 0 0 0,4 4 138 0 0,-1 0 1 0 0,15 21-1 0 0,-21-25-105 0 0,9 12 47 0 0,18 35 0 0 0,-23-37-44 0 0,1 0 0 0 0,0-1-1 0 0,17 19 1 0 0,-21-29-459 0 0,1 0 0 0 0,0 0 0 0 0,0-1 1 0 0,0-1-1 0 0,17 10 0 0 0,-9-8-1632 0 0,0 0 0 0 0,26 7 1 0 0,-24-10-5683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268 737 7367 0 0,'-1'2'568'0'0,"-11"25"-270"0"0,7-17 641 0 0,1 1 0 0 0,0 0 0 0 0,0-1 0 0 0,-4 21-1 0 0,9-22 2377 0 0,5-13 0 0 0,-2 1-3991 0 0,8-8 1153 0 0,-1-1 0 0 0,0 0 1 0 0,0-1-1 0 0,-1 0 0 0 0,-1 0 1 0 0,11-21-1 0 0,-3 0-98 0 0,21-60 0 0 0,-27 62-275 0 0,-2-1-1 0 0,0-1 0 0 0,-3 1 1 0 0,5-48-1 0 0,-10 62-287 0 0,-1 0 0 0 0,-1 1-1 0 0,0-1 1 0 0,-1 0 0 0 0,-1 0 0 0 0,-1 1 0 0 0,-1 0 0 0 0,0 0-1 0 0,-13-28 1 0 0,6 26-1126 0 0,0 0 1 0 0,-1 1-1 0 0,-28-30 0 0 0,26 31 173 0 0,10 11 769 0 0,-1 1 1 0 0,0 0-1 0 0,0 0 0 0 0,0 1 0 0 0,-12-8 0 0 0,17 12 396 0 0,-1 0-1 0 0,0 0 1 0 0,0 0 0 0 0,1 0 0 0 0,-1 0-1 0 0,0 0 1 0 0,0 1 0 0 0,0-1-1 0 0,0 1 1 0 0,0-1 0 0 0,0 1 0 0 0,1 0-1 0 0,-1 0 1 0 0,0 0 0 0 0,0 0-1 0 0,0 0 1 0 0,0 0 0 0 0,0 0-1 0 0,0 1 1 0 0,0-1 0 0 0,0 1 0 0 0,0 0-1 0 0,0-1 1 0 0,0 1 0 0 0,1 0-1 0 0,-1 0 1 0 0,0 0 0 0 0,1 0 0 0 0,-3 2-1 0 0,-2 3 131 0 0,0 0-1 0 0,0 0 1 0 0,0 1-1 0 0,1 0 1 0 0,0 0-1 0 0,1 0 1 0 0,-1 0-1 0 0,1 1 1 0 0,1 0-1 0 0,-1 0 1 0 0,-2 11-1 0 0,4-8-112 0 0,0 0 0 0 0,0 0 1 0 0,1 1-1 0 0,0-1 0 0 0,1 0 0 0 0,1 1 0 0 0,0-1 0 0 0,2 13 0 0 0,26 130 62 0 0,-3-23 95 0 0,11 168 1 0 0,-33-215-29 0 0,-4 1 0 0 0,-4-1 0 0 0,-27 158 0 0 0,21-197 452 0 0,2 0 0 0 0,-3 84 0 0 0,10-126-610 0 0,1 0 0 0 0,0 0 0 0 0,-1 0 0 0 0,1 1 0 0 0,-1-1 0 0 0,0 0 0 0 0,0 0 0 0 0,-1 0 0 0 0,1-1 1 0 0,0 1-1 0 0,-1 0 0 0 0,0 0 0 0 0,0-1 0 0 0,1 1 0 0 0,-2-1 0 0 0,1 1 0 0 0,0-1 0 0 0,0 0 0 0 0,-1 0 0 0 0,-2 2 1 0 0,-7 4-138 0 0,1-2 0 0 0,-1 1 0 0 0,-20 6 0 0 0,8-2-600 0 0,6-3-3754 0 0,0 0-1517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5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130 226 4607 0 0,'0'0'208'0'0,"-1"2"-9"0"0,-14 30 70 0 0,-18 18 6751 0 0,15-24-5052 0 0,-44 62 2248 0 0,61-90-4150 0 0,1-1 1 0 0,0 1-1 0 0,0-1 0 0 0,1 1 0 0 0,-1-1 0 0 0,0 1 0 0 0,1-1 1 0 0,-1 1-1 0 0,1-1 0 0 0,2-3 0 0 0,4-11 10 0 0,0 0-1 0 0,1 0 0 0 0,1 1 1 0 0,1 0-1 0 0,21-26 1 0 0,-13 22-64 0 0,1 0 1 0 0,0 1 0 0 0,30-21 0 0 0,3-1-118 0 0,-24 18-15 0 0,1 1 0 0 0,0 2 0 0 0,58-31 0 0 0,-82 49 184 0 0,-1 0 0 0 0,1 0 1 0 0,0 1-1 0 0,0 0 0 0 0,0 0 1 0 0,0 0-1 0 0,0 0 0 0 0,9 1 0 0 0,-12 0-23 0 0,1 0 0 0 0,-1 0-1 0 0,0 1 1 0 0,0-1-1 0 0,0 1 1 0 0,0-1 0 0 0,0 1-1 0 0,0 0 1 0 0,-1 0-1 0 0,1 0 1 0 0,0 0 0 0 0,0 0-1 0 0,-1 0 1 0 0,1 0-1 0 0,0 1 1 0 0,-1-1-1 0 0,1 1 1 0 0,-1-1 0 0 0,0 1-1 0 0,1-1 1 0 0,-1 1-1 0 0,0 0 1 0 0,0 0 0 0 0,1 1-1 0 0,3 11 153 0 0,0 0 0 0 0,-1 0 0 0 0,0 0 1 0 0,-2 0-1 0 0,1 0 0 0 0,-2 1 0 0 0,0-1 0 0 0,-1 26 0 0 0,-2-13-84 0 0,-1 0 0 0 0,-1 0 0 0 0,-15 46-1 0 0,10-47-276 0 0,-2 0-1 0 0,0-1 0 0 0,-2-1 1 0 0,-1 0-1 0 0,-25 34 1 0 0,38-57-718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0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13247 0 0,'0'0'1195'0'0,"2"2"-982"0"0,0 0-108 0 0,0 0 0 0 0,0 1-1 0 0,1-2 1 0 0,-1 1 0 0 0,1 0-1 0 0,-1 0 1 0 0,1-1 0 0 0,0 1-1 0 0,0-1 1 0 0,-1 0 0 0 0,1 0-1 0 0,0 0 1 0 0,0 0-1 0 0,0 0 1 0 0,0-1 0 0 0,5 1-1 0 0,7 0 628 0 0,0 0 0 0 0,16-2 0 0 0,4-3 14 0 0,0-2-1 0 0,-1-1 1 0 0,45-15-1 0 0,3 0 169 0 0,-26 8-408 0 0,168-32 557 0 0,-177 40-2663 0 0,76 0 0 0 0,-93 7-6016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1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147 189 6447 0 0,'0'0'499'0'0,"-1"0"-328"0"0,-5-3 961 0 0,0 1 0 0 0,0 0 0 0 0,-1 0 1 0 0,-6-1-1 0 0,-5-1 8841 0 0,23-10-8838 0 0,-4 14-1138 0 0,0 0 0 0 0,-1 0-1 0 0,1 1 1 0 0,0-1 0 0 0,-1 0 0 0 0,1 0 0 0 0,0 1 0 0 0,-1-1 0 0 0,1 0 0 0 0,0 1 0 0 0,-1-1 0 0 0,1 0-1 0 0,-1 1 1 0 0,1 0 0 0 0,-1-1 3 0 0,8 8 0 0 0,-6-5 0 0 0,-1 0 0 0 0,0 0 0 0 0,1 0 0 0 0,-2 1 0 0 0,1-1 0 0 0,0 0 0 0 0,0 0 0 0 0,-1 0 0 0 0,0 1 0 0 0,0-1 0 0 0,0 3 0 0 0,-5 39 0 0 0,4-33 0 0 0,-8 32 0 0 0,-26 80 0 0 0,18-71 0 0 0,12-36 1 0 0,0 1-7 0 0,-14 32 0 0 0,40-76 40 0 0,-13 9 21 0 0,0-1 1 0 0,-1 0-1 0 0,0 0 0 0 0,-2-1 1 0 0,0 1-1 0 0,-2-1 0 0 0,4-37 1 0 0,-7 47-86 0 0,0-1 0 0 0,0 1 0 0 0,-1 0 0 0 0,0 0 0 0 0,-1 0 0 0 0,0 0 0 0 0,-1 0 0 0 0,1 0 0 0 0,-2 0 0 0 0,1 1 0 0 0,-1-1 0 0 0,-1 1 0 0 0,1 0 0 0 0,-1 0 0 0 0,-1 1 0 0 0,1 0 0 0 0,-1 0 0 0 0,-11-10 0 0 0,15 15 2 0 0,-1 0 1 0 0,1-1-1 0 0,0 1 0 0 0,0-1 0 0 0,0 0 0 0 0,0 1 1 0 0,0-1-1 0 0,1 0 0 0 0,-1 0 0 0 0,1 0 0 0 0,0 0 1 0 0,0 0-1 0 0,-2-5 0 0 0,3 6 20 0 0,0-1 0 0 0,0 1 0 0 0,0 0 1 0 0,0 0-1 0 0,0 0 0 0 0,0 0 0 0 0,1 0 0 0 0,-1 0 0 0 0,1 0 0 0 0,-1 0 0 0 0,1 0 0 0 0,0 0 0 0 0,0 0 1 0 0,0 1-1 0 0,0-1 0 0 0,0 0 0 0 0,0 0 0 0 0,0 1 0 0 0,1-1 0 0 0,-1 1 0 0 0,0-1 0 0 0,4-1 0 0 0,4-5-5 0 0,1 2-1 0 0,0 0 0 0 0,1 0 1 0 0,-1 0-1 0 0,1 1 0 0 0,14-3 1 0 0,70-18-72 0 0,-88 24 84 0 0,45-10 136 0 0,0 2 0 0 0,63-3 0 0 0,-94 13-124 0 0,-3 2 8 0 0,-15 1-38 0 0,-2-2-70 0 0,3 2-901 0 0,2 0 1212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93 9671 0 0,'0'-2'440'0'0,"1"-7"-155"0"0,0 1 0 0 0,0-1-1 0 0,-1 0 1 0 0,-1-14 0 0 0,-5 2 6197 0 0,6 20-6340 0 0,-1 0 1 0 0,0 0 0 0 0,1 0 0 0 0,-1 1 0 0 0,0-1 0 0 0,0 0 0 0 0,0 1 0 0 0,1-1 0 0 0,-1 0 0 0 0,0 1 0 0 0,0-1 0 0 0,0 1 0 0 0,0 0-1 0 0,0-1 1 0 0,0 1 0 0 0,0 0 0 0 0,0-1 0 0 0,0 1 0 0 0,0 0 0 0 0,0 0 0 0 0,0 0 0 0 0,0 0 0 0 0,0 0 0 0 0,0 0 0 0 0,0 0 0 0 0,0 0-1 0 0,0 1 1 0 0,0-1 0 0 0,-2 1 0 0 0,-2 0-136 0 0,0 1-1 0 0,0-1 1 0 0,1 1-1 0 0,-8 4 0 0 0,0 2 14 0 0,-1 1 0 0 0,1 0 0 0 0,1 1-1 0 0,-21 21 1 0 0,-34 51-26 0 0,62-76 8 0 0,-16 20-2 0 0,2 0 0 0 0,1 2 0 0 0,0 0 0 0 0,3 1 0 0 0,-16 42 0 0 0,27-61 12 0 0,0 0 0 0 0,1 0 0 0 0,0 0-1 0 0,0 0 1 0 0,1 11 0 0 0,1-18-2 0 0,0 0-1 0 0,0 0 1 0 0,1 0-1 0 0,-1 0 1 0 0,1 0-1 0 0,-1-1 1 0 0,1 1-1 0 0,0 0 1 0 0,3 5-1 0 0,-3-7-1 0 0,0 1-1 0 0,0-1 0 0 0,0 0 0 0 0,0 1 0 0 0,0-1 0 0 0,1 0 0 0 0,-1 0 0 0 0,0 0 0 0 0,1 0 1 0 0,-1 0-1 0 0,1 0 0 0 0,-1-1 0 0 0,1 1 0 0 0,-1 0 0 0 0,1-1 0 0 0,-1 1 0 0 0,1-1 0 0 0,2 1 0 0 0,4 0 63 0 0,-1-1-1 0 0,1 0 0 0 0,0 0 0 0 0,-1 0 0 0 0,1-1 0 0 0,-1-1 0 0 0,14-3 0 0 0,0-1 83 0 0,27-14-1 0 0,-25 9-97 0 0,-1-1 0 0 0,0 0-1 0 0,-1-2 1 0 0,-1-1-1 0 0,0-1 1 0 0,23-23-1 0 0,-40 36-49 0 0,0 0 1 0 0,0 0-1 0 0,0-1 0 0 0,0 1 0 0 0,-1-1 1 0 0,0 0-1 0 0,0 0 0 0 0,0 1 0 0 0,0-1 1 0 0,0 0-1 0 0,-1-1 0 0 0,0 1 0 0 0,1 0 1 0 0,-2 0-1 0 0,1-1 0 0 0,0 1 0 0 0,-1 0 0 0 0,0-1 1 0 0,0 1-1 0 0,0 0 0 0 0,-1-1 0 0 0,1 1 1 0 0,-1 0-1 0 0,0 0 0 0 0,0-1 0 0 0,-1 1 1 0 0,1 0-1 0 0,-1 0 0 0 0,0 0 0 0 0,0 0 1 0 0,0 1-1 0 0,-4-6 0 0 0,1 3-119 0 0,0 0 1 0 0,0 0-1 0 0,-1 1 0 0 0,0-1 1 0 0,0 1-1 0 0,0 0 0 0 0,-1 1 1 0 0,1 0-1 0 0,-1 0 0 0 0,0 0 1 0 0,-13-4-1 0 0,15 6-531 0 0,1 0 0 0 0,-1-1 0 0 0,1 1 0 0 0,-1-1 0 0 0,1 0 0 0 0,-4-4 0 0 0,-1-1-6104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161 369 3679 0 0,'0'0'284'0'0,"-1"2"-186"0"0,-2 4 1139 0 0,0 1-1 0 0,-1-1 1 0 0,0 0 0 0 0,0-1 0 0 0,-1 1-1 0 0,1-1 1 0 0,-1 1 0 0 0,-7 4 0 0 0,8-7-473 0 0,0 0 1 0 0,0-1 0 0 0,0 1 0 0 0,0-1 0 0 0,-1 0 0 0 0,1 0 0 0 0,-6 1-1 0 0,5-2-595 0 0,0 0-1 0 0,0 0 0 0 0,-1-1 0 0 0,-5 1 0 0 0,9-1-89 0 0,0 0 0 0 0,-1 0 0 0 0,1 0 0 0 0,0-1 0 0 0,0 1-1 0 0,-1 0 1 0 0,1-1 0 0 0,0 0 0 0 0,0 1 0 0 0,0-1 0 0 0,0 0 0 0 0,0 0-1 0 0,0 0 1 0 0,-3-3 0 0 0,4 3-70 0 0,0 0 0 0 0,0 0 0 0 0,0 0 1 0 0,0-1-1 0 0,1 1 0 0 0,-1 0 0 0 0,0-1 0 0 0,1 1 0 0 0,-1 0 0 0 0,1-1 0 0 0,-1 1 0 0 0,1-1 0 0 0,0 1 0 0 0,0-1 0 0 0,0 1 1 0 0,-1-1-1 0 0,1 1 0 0 0,1-1 0 0 0,-1 1 0 0 0,0-1 0 0 0,0 1 0 0 0,1-4 0 0 0,1-2-35 0 0,1-1-1 0 0,-1 1 1 0 0,1 0-1 0 0,1 0 1 0 0,-1 0-1 0 0,1 0 1 0 0,1 0-1 0 0,-1 1 1 0 0,7-8-1 0 0,8-6-313 0 0,27-23 1 0 0,-14 14 147 0 0,-14 12 139 0 0,0 1-1 0 0,1 1 1 0 0,1 1-1 0 0,0 0 1 0 0,1 2-1 0 0,37-17 0 0 0,-55 28 81 0 0,-1 0 0 0 0,1 0 0 0 0,-1 0 0 0 0,1 0-1 0 0,0 1 1 0 0,-1-1 0 0 0,1 1 0 0 0,-1 0-1 0 0,1-1 1 0 0,0 1 0 0 0,-1 1 0 0 0,1-1-1 0 0,0 0 1 0 0,-1 1 0 0 0,1-1 0 0 0,0 1 0 0 0,-1 0-1 0 0,1-1 1 0 0,-1 1 0 0 0,1 1 0 0 0,-1-1-1 0 0,0 0 1 0 0,0 0 0 0 0,1 1 0 0 0,-1 0-1 0 0,0-1 1 0 0,0 1 0 0 0,0 0 0 0 0,0 0 0 0 0,-1 0-1 0 0,1 0 1 0 0,-1 0 0 0 0,1 0 0 0 0,-1 1-1 0 0,1-1 1 0 0,-1 1 0 0 0,0-1 0 0 0,1 5-1 0 0,8 26 75 0 0,-1 1-1 0 0,-2 0 0 0 0,-1 0 1 0 0,1 49-1 0 0,-6-59 41 0 0,6-40-14 0 0,-4 10-115 0 0,22-48-317 0 0,60-97 1 0 0,-73 135 147 0 0,0 0 1 0 0,0 1 0 0 0,2 0 0 0 0,0 1 0 0 0,0 0 0 0 0,2 2 0 0 0,-1-1-1 0 0,2 2 1 0 0,27-16 0 0 0,-37 24 130 0 0,0 0 0 0 0,1 0 1 0 0,-1 0-1 0 0,1 1 0 0 0,-1 0 0 0 0,1 0 0 0 0,11 0 0 0 0,-17 2 54 0 0,0 0-1 0 0,0-1 1 0 0,0 2 0 0 0,0-1-1 0 0,0 0 1 0 0,0 0 0 0 0,0 1-1 0 0,0-1 1 0 0,0 1-1 0 0,0-1 1 0 0,0 1 0 0 0,-1 0-1 0 0,1 0 1 0 0,0 0 0 0 0,0 0-1 0 0,-1 0 1 0 0,1 0-1 0 0,-1 0 1 0 0,1 1 0 0 0,-1-1-1 0 0,1 1 1 0 0,-1-1 0 0 0,0 1-1 0 0,1-1 1 0 0,-1 1 0 0 0,0 0-1 0 0,0-1 1 0 0,-1 1-1 0 0,1 0 1 0 0,0 0 0 0 0,0 0-1 0 0,-1 0 1 0 0,1 0 0 0 0,-1 2-1 0 0,2 14 122 0 0,0 0 0 0 0,-2 1 0 0 0,0-1 0 0 0,-2 0 0 0 0,-4 28 0 0 0,-3 33 74 0 0,9-68-219 0 0,0 0 1 0 0,0 0 0 0 0,2 0-1 0 0,-1 0 1 0 0,4 13-1 0 0,9 13-192 0 0,-10-28-1072 0 0,-1 1 0 0 0,5 16 0 0 0,-8-24-52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114 113 6447 0 0,'1'-2'146'0'0,"1"-42"520"0"0,-2 39-3 0 0,0 1-1 0 0,0 0 1 0 0,-1-1 0 0 0,0 1-1 0 0,1 0 1 0 0,-2 0 0 0 0,-2-8 0 0 0,4 11-477 0 0,-1 1 1 0 0,1-1-1 0 0,0 0 0 0 0,0 1 1 0 0,-1-1-1 0 0,1 0 1 0 0,0 0-1 0 0,0 1 1 0 0,0-1-1 0 0,0 0 1 0 0,0 1-1 0 0,0-1 0 0 0,0 0 1 0 0,0 0-1 0 0,0 1 1 0 0,0-1-1 0 0,0 0 1 0 0,0 0-1 0 0,0 1 0 0 0,1-1 1 0 0,-1 0-1 0 0,0 1 1 0 0,1-1-1 0 0,-1 0 1 0 0,0 1-1 0 0,1-1 1 0 0,-1 0-1 0 0,1 1 0 0 0,-1-1 1 0 0,1 1-1 0 0,-1-1 1 0 0,1 1-1 0 0,-1-1 1 0 0,2 0-1 0 0,-1 1-127 0 0,0 0-1 0 0,-1 0 1 0 0,1-1-1 0 0,0 1 1 0 0,0 0-1 0 0,-1 0 1 0 0,1 0 0 0 0,0 0-1 0 0,0 0 1 0 0,0 0-1 0 0,-1 1 1 0 0,1-1-1 0 0,0 0 1 0 0,-1 0-1 0 0,1 0 1 0 0,0 1 0 0 0,0-1-1 0 0,-1 0 1 0 0,1 1-1 0 0,0-1 1 0 0,-1 1-1 0 0,1-1 1 0 0,-1 1-1 0 0,1-1 1 0 0,0 1 0 0 0,2 2-3 0 0,-1 0 1 0 0,0 0 0 0 0,0 0-1 0 0,0 0 1 0 0,0 0 0 0 0,0 1-1 0 0,0-1 1 0 0,-1 0 0 0 0,0 1 0 0 0,2 6-1 0 0,6 40 184 0 0,-9-49-237 0 0,5 48 132 0 0,-4 95-1 0 0,-17 51 31 0 0,3-51-51 0 0,-21 471 313 0 0,34-609-426 0 0,-25 338 179 0 0,23-334-244 0 0,0 0 0 0 0,-1 1 0 0 0,0-1 0 0 0,-6 12 0 0 0,9-21 35 0 0,0-1 0 0 0,-1 1-1 0 0,1-1 1 0 0,0 1 0 0 0,-1-1 0 0 0,1 0 0 0 0,0 1-1 0 0,-1-1 1 0 0,1 0 0 0 0,0 1 0 0 0,-1-1-1 0 0,1 0 1 0 0,-1 0 0 0 0,1 1 0 0 0,-1-1-1 0 0,1 0 1 0 0,-1 0 0 0 0,1 0 0 0 0,0 0-1 0 0,-1 1 1 0 0,1-1 0 0 0,-1 0 0 0 0,1 0 0 0 0,-1 0-1 0 0,1 0 1 0 0,-1 0 0 0 0,1 0 0 0 0,-1 0-1 0 0,1-1 1 0 0,-1 1 0 0 0,1 0 0 0 0,-1 0-1 0 0,1 0 1 0 0,-1 0 0 0 0,0-1 0 0 0,-13-9-1556 0 0,9 4 724 0 0,1 0-1 0 0,0-1 1 0 0,-5-9 0 0 0,-3-12-913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16703 0 0,'0'0'1512'0'0,"2"1"-1150"0"0,49 14 1275 0 0,22 6-272 0 0,139 3 709 0 0,-114-16-1424 0 0,-12 1-300 0 0,103 8 76 0 0,-149-15-672 0 0,-1-3 0 0 0,71-9 1 0 0,-65 0-1432 0 0,-17-4-4429 0 0,-8-1-1038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17103 0 0,'0'0'1551'0'0,"-1"2"-1276"0"0,-10 31 159 0 0,1 1 1 0 0,-5 41 0 0 0,-26 423 756 0 0,36 2 4 0 0,5-455-1183 0 0,-1 4-9 0 0,-2 0-1 0 0,-2 0 1 0 0,-15 68 0 0 0,13-95 63 0 0,6-20 4 0 0,-7-7 23 0 0,7 3-99 0 0,0 0-1 0 0,-1 0 0 0 0,1 0 1 0 0,0 0-1 0 0,0 0 0 0 0,0 0 1 0 0,0-1-1 0 0,0 1 1 0 0,1 0-1 0 0,-1-1 0 0 0,1 1 1 0 0,-1 0-1 0 0,1-1 1 0 0,0 1-1 0 0,0 0 0 0 0,0-4 1 0 0,1-5-61 0 0,0 0 1 0 0,4-12-1 0 0,-5 23 66 0 0,5-19-63 0 0,1 1 0 0 0,0 0 1 0 0,1 0-1 0 0,1 0 0 0 0,1 1 1 0 0,1 1-1 0 0,0-1 0 0 0,1 1 0 0 0,1 1 1 0 0,0 0-1 0 0,1 1 0 0 0,0 0 1 0 0,19-14-1 0 0,-23 22 37 0 0,0 0-1 0 0,1 0 1 0 0,0 1 0 0 0,12-6-1 0 0,-17 9 38 0 0,0 0 0 0 0,1 1 0 0 0,-1-1 0 0 0,0 1 0 0 0,1 0 0 0 0,-1 1 0 0 0,0-1 0 0 0,1 1 0 0 0,-1 0 0 0 0,8 1 0 0 0,-11 0 15 0 0,0-1 0 0 0,0 1 0 0 0,0-1 0 0 0,0 1 0 0 0,0 0 0 0 0,0 0 0 0 0,0 0 0 0 0,0 0 0 0 0,0 0 0 0 0,-1 0 0 0 0,1 1-1 0 0,-1-1 1 0 0,1 0 0 0 0,-1 1 0 0 0,2 1 0 0 0,0 1 30 0 0,-1-1-1 0 0,0 1 1 0 0,0-1-1 0 0,0 1 1 0 0,-1 0-1 0 0,1 0 1 0 0,0 4-1 0 0,1 7 77 0 0,0-1 0 0 0,-1 1 0 0 0,-1 18 0 0 0,-1-31-130 0 0,1 72 196 0 0,2 39 215 0 0,-2-93-802 0 0,2-1 1 0 0,0 0-1 0 0,10 31 1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149 190 18919 0 0,'0'0'2635'0'0,"2"2"-2002"0"0,1-1-500 0 0,0 1 1 0 0,0 0-1 0 0,1-1 0 0 0,-1 0 0 0 0,0 0 1 0 0,1 0-1 0 0,-1 0 0 0 0,1 0 0 0 0,-1-1 1 0 0,1 0-1 0 0,-1 1 0 0 0,1-1 0 0 0,-1 0 0 0 0,1-1 1 0 0,-1 1-1 0 0,5-2 0 0 0,12-2 161 0 0,31-11-1 0 0,-38 11-130 0 0,33-11 144 0 0,54-26-1 0 0,-79 31-482 0 0,-1 0 0 0 0,0-2 0 0 0,-1-1 0 0 0,32-27 0 0 0,-48 37-37 0 0,1 0-1 0 0,-1-1 0 0 0,0 1 1 0 0,0-1-1 0 0,4-7 1 0 0,-6 9-290 0 0,-13-1-606 0 0,-2-1 650 0 0,2 6 236 0 0,1 1 0 0 0,0 0-1 0 0,0 0 1 0 0,0 1 0 0 0,1 1 0 0 0,-19 9-1 0 0,8-3 29 0 0,-37 17 82 0 0,2 2 0 0 0,-64 47 0 0 0,94-58 410 0 0,2 0 0 0 0,0 2 0 0 0,2 1 0 0 0,0 0 0 0 0,1 2 0 0 0,-28 42 0 0 0,44-58-191 0 0,1 0 0 0 0,-1 0 1 0 0,2 1-1 0 0,-1 0 0 0 0,1-1 1 0 0,0 1-1 0 0,-1 10 1 0 0,3-14-61 0 0,0 1 1 0 0,1 0 0 0 0,0-1 0 0 0,0 1-1 0 0,0-1 1 0 0,1 1 0 0 0,-1 0-1 0 0,2-1 1 0 0,-1 1 0 0 0,0-1 0 0 0,1 0-1 0 0,4 9 1 0 0,-4-10-19 0 0,0-1 0 0 0,1 0-1 0 0,-1 1 1 0 0,1-1 0 0 0,0 0 0 0 0,0-1-1 0 0,0 1 1 0 0,0 0 0 0 0,0-1 0 0 0,0 0-1 0 0,1 0 1 0 0,-1 0 0 0 0,1 0 0 0 0,5 2-1 0 0,6 1 21 0 0,0 0-1 0 0,19 3 1 0 0,-32-7-47 0 0,23 3-127 0 0,0 0-1 0 0,44 0 1 0 0,-45-4-1436 0 0,31-5 1 0 0,-21-1-5777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44 359 4607 0 0,'0'0'10686'0'0,"0"2"-10022"0"0,-13 67 1538 0 0,-10 70-326 0 0,16-94-1413 0 0,7-42 533 0 0,0-6-867 0 0,9-33 90 0 0,25-66-1 0 0,-6 36-207 0 0,-15 30-11 0 0,3 0 0 0 0,1 1 0 0 0,35-54 0 0 0,-41 74-2 0 0,13-19-62 0 0,46-49 1 0 0,-62 74 54 0 0,1 1 1 0 0,0 0 0 0 0,0 1-1 0 0,1 0 1 0 0,0 1 0 0 0,0-1-1 0 0,0 2 1 0 0,1 0 0 0 0,0 0-1 0 0,17-5 1 0 0,-21 9 23 0 0,-1 0-1 0 0,1 0 1 0 0,0 0 0 0 0,0 1-1 0 0,0 0 1 0 0,0 0 0 0 0,0 0 0 0 0,0 1-1 0 0,0 0 1 0 0,9 3 0 0 0,-11-2 2 0 0,-1 0-1 0 0,1 0 1 0 0,0 0 0 0 0,-1 0-1 0 0,0 0 1 0 0,0 1 0 0 0,1 0 0 0 0,-1 0-1 0 0,-1 0 1 0 0,1 1 0 0 0,0-1-1 0 0,-1 1 1 0 0,0 0 0 0 0,0 0-1 0 0,3 4 1 0 0,0 5 29 0 0,0-1-1 0 0,-1 1 1 0 0,0 0-1 0 0,-1 0 1 0 0,0 0-1 0 0,1 14 1 0 0,6 84 249 0 0,-9-94-250 0 0,0 42-142 0 0,-1 0 0 0 0,-15 106 0 0 0,-1-84-3457 0 0,15-79 2072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5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34 4607 0 0,'0'0'354'0'0,"-9"0"2060"0"0,0 2-1230 0 0,0 0 0 0 0,-1 0 0 0 0,1 0 0 0 0,0 1-1 0 0,0 1 1 0 0,0-1 0 0 0,1 1 0 0 0,-12 8-1 0 0,8-4-672 0 0,0 1 0 0 0,0 0 0 0 0,1 1 0 0 0,-18 21 0 0 0,12-9-447 0 0,0 1-1 0 0,2 0 0 0 0,1 1 1 0 0,1 0-1 0 0,-13 35 1 0 0,18-39 4 0 0,1 0 1 0 0,-5 27 0 0 0,10-36-47 0 0,0 0-1 0 0,1 0 1 0 0,1 0 0 0 0,-1 1 0 0 0,2-1-1 0 0,1 13 1 0 0,-1-21-4 0 0,-1 0-1 0 0,1 0 1 0 0,0 0 0 0 0,0 0-1 0 0,0-1 1 0 0,0 1-1 0 0,0 0 1 0 0,1 0 0 0 0,0-1-1 0 0,-1 1 1 0 0,1-1-1 0 0,0 1 1 0 0,0-1 0 0 0,0 0-1 0 0,4 3 1 0 0,-3-2 11 0 0,1-1 1 0 0,0 0-1 0 0,0 0 1 0 0,0 0-1 0 0,1 0 1 0 0,-1 0 0 0 0,0-1-1 0 0,1 0 1 0 0,5 1-1 0 0,7 0 35 0 0,0-1 1 0 0,0-1-1 0 0,0 0 1 0 0,22-4-1 0 0,-38 4-64 0 0,16-2 38 0 0,1-1 0 0 0,21-6 1 0 0,-31 6-26 0 0,0 0-1 0 0,0 0 1 0 0,0-1 0 0 0,0 0 0 0 0,0 0 0 0 0,10-8 0 0 0,-14 8-19 0 0,-1 1-1 0 0,0-1 1 0 0,0 1 0 0 0,0-1-1 0 0,0 0 1 0 0,0 0-1 0 0,-1 0 1 0 0,0-1-1 0 0,0 1 1 0 0,0 0 0 0 0,-1-1-1 0 0,1 0 1 0 0,-1 1-1 0 0,0-1 1 0 0,0 0 0 0 0,0-8-1 0 0,-1 1-20 0 0,0 0 0 0 0,0-1 0 0 0,-1 1 0 0 0,-1 0 0 0 0,-4-17 0 0 0,-49-145-578 0 0,49 155 533 0 0,-2-4-347 0 0,-13-27-1 0 0,19 45 261 0 0,-1-1-1 0 0,0 1 0 0 0,0 0 0 0 0,-1 1 1 0 0,1-1-1 0 0,-1 0 0 0 0,0 1 0 0 0,0 0 1 0 0,-1 0-1 0 0,-7-5 0 0 0,8 7 22 0 0,1 0 0 0 0,-1 1 0 0 0,1-1 1 0 0,-1 1-1 0 0,0 0 0 0 0,0 0 0 0 0,0 0 0 0 0,0 1 0 0 0,1 0 0 0 0,-1-1 0 0 0,0 1 0 0 0,0 0 0 0 0,0 1 0 0 0,0-1 1 0 0,0 1-1 0 0,0 0 0 0 0,-6 2 0 0 0,4-1-229 0 0,-1 1 1 0 0,1 0 0 0 0,-1 0-1 0 0,1 0 1 0 0,0 1-1 0 0,0 0 1 0 0,1 0 0 0 0,-9 9-1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5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54 6911 0 0,'0'0'528'0'0,"-1"1"-57"0"0,-7 7 1950 0 0,1 0 1 0 0,-9 12-1 0 0,11-11-1703 0 0,0-1 0 0 0,0 1 0 0 0,-3 9 0 0 0,-3 10 425 0 0,-12 56 1 0 0,19-69-1035 0 0,2 1 0 0 0,0 0 1 0 0,1 0-1 0 0,0 0 0 0 0,3 19 1 0 0,-2-32-89 0 0,0-1 0 0 0,0 0 0 0 0,0 0 0 0 0,1 0 1 0 0,-1 0-1 0 0,1 1 0 0 0,0-1 0 0 0,-1 0 1 0 0,1 0-1 0 0,0 0 0 0 0,0 0 0 0 0,0 0 0 0 0,1-1 1 0 0,-1 1-1 0 0,0 0 0 0 0,1 0 0 0 0,-1-1 1 0 0,1 1-1 0 0,2 1 0 0 0,-1-1 35 0 0,0-1 1 0 0,0 0-1 0 0,0 0 0 0 0,0 0 0 0 0,0-1 1 0 0,0 1-1 0 0,0-1 0 0 0,0 0 0 0 0,0 0 1 0 0,0 0-1 0 0,0 0 0 0 0,1 0 0 0 0,3-1 1 0 0,2-1 82 0 0,0 0 0 0 0,-1 0 1 0 0,1-1-1 0 0,-1 0 1 0 0,1-1-1 0 0,8-4 0 0 0,46-33 354 0 0,-32 21-254 0 0,-16 10-124 0 0,0-1-1 0 0,-1 0 1 0 0,0-1-1 0 0,-1 0 1 0 0,23-28-1 0 0,-28 29-95 0 0,-1 1 0 0 0,0-1 0 0 0,-1 0-1 0 0,0-1 1 0 0,-1 0 0 0 0,-1 1 0 0 0,1-2 0 0 0,-2 1-1 0 0,4-16 1 0 0,5-39-1444 0 0,-11 65 1070 0 0,-1 0 0 0 0,1 0 0 0 0,0 1 0 0 0,0-1 0 0 0,0 1-1 0 0,1-1 1 0 0,-1 1 0 0 0,0-1 0 0 0,0 1 0 0 0,1 0 0 0 0,-1 0 0 0 0,1-1 0 0 0,-1 1 0 0 0,1 0 0 0 0,0 0 0 0 0,-1 1 0 0 0,1-1 0 0 0,0 0 0 0 0,3 0 0 0 0,4-1-1703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82 582 11575 0 0,'-1'2'530'0'0,"-3"3"-323"0"0,1 1 0 0 0,-1 0 0 0 0,-1-1 0 0 0,1 0 0 0 0,-1 0 0 0 0,0 0 0 0 0,0-1 1 0 0,-7 5-1 0 0,12-8 99 0 0,-1-1 0 0 0,0 1 0 0 0,0 0 1 0 0,0-1-1 0 0,0 1 0 0 0,0-1 0 0 0,0 0 1 0 0,-1 1-1 0 0,1-1 0 0 0,0 0 0 0 0,0 0 1 0 0,0 1-1 0 0,0-1 0 0 0,0 0 1 0 0,0 0-1 0 0,-1 0 0 0 0,1 0 0 0 0,-2-1 1 0 0,3 1-203 0 0,-1-1 1 0 0,0 1-1 0 0,1-1 1 0 0,-1 1 0 0 0,0-1-1 0 0,1 1 1 0 0,-1-1-1 0 0,1 1 1 0 0,-1-1 0 0 0,1 0-1 0 0,-1 1 1 0 0,1-1-1 0 0,-1 0 1 0 0,1 1 0 0 0,0-1-1 0 0,-1 0 1 0 0,1 0-1 0 0,0 1 1 0 0,-1-2 0 0 0,1-2 2 0 0,-1 0 0 0 0,1 0 1 0 0,0 0-1 0 0,0 0 0 0 0,0 0 1 0 0,0 0-1 0 0,1 0 0 0 0,1-4 1 0 0,10-29 119 0 0,1 1 0 0 0,34-62 1 0 0,-25 54-181 0 0,-4 7-99 0 0,3 1 0 0 0,1 1 0 0 0,42-52 0 0 0,-44 64 17 0 0,2 0 1 0 0,0 2-1 0 0,1 1 0 0 0,0 0 1 0 0,42-25-1 0 0,-59 42 53 0 0,0 0 0 0 0,0 0 0 0 0,1 0 0 0 0,-1 0 0 0 0,1 1 0 0 0,-1 0 1 0 0,1 1-1 0 0,0-1 0 0 0,-1 1 0 0 0,14 0 0 0 0,-17 1-10 0 0,0 0 0 0 0,0 1 1 0 0,0-1-1 0 0,0 1 0 0 0,0 0 0 0 0,0-1 1 0 0,0 1-1 0 0,0 1 0 0 0,0-1 0 0 0,0 0 1 0 0,-1 1-1 0 0,1-1 0 0 0,-1 1 0 0 0,1 0 1 0 0,-1 0-1 0 0,1 0 0 0 0,-1 0 0 0 0,0 0 1 0 0,0 0-1 0 0,0 1 0 0 0,0-1 0 0 0,0 1 1 0 0,-1 0-1 0 0,1-1 0 0 0,1 5 0 0 0,1 4 24 0 0,-1 0 0 0 0,1 0 0 0 0,-2 0 0 0 0,0 0 0 0 0,2 20 0 0 0,-5 60 255 0 0,0-65-212 0 0,0 20 11 0 0,2-1 1 0 0,1 1 0 0 0,3 0-1 0 0,11 47 1 0 0,-14-84-103 0 0,1-1 0 0 0,0 1-1 0 0,0-1 1 0 0,6 10 0 0 0,-8-16-103 0 0,0-2 68 0 0,-1 0 0 0 0,1 1 0 0 0,0-1 0 0 0,-1 0 0 0 0,1 1 0 0 0,-1-1 0 0 0,1 0 0 0 0,-1 1 0 0 0,1-1 0 0 0,-1 1 0 0 0,1-1 0 0 0,-1 1 0 0 0,1-1 0 0 0,0 2 0 0 0,-1-1-127 0 0,1-1 0 0 0,-1 1 0 0 0,1-1-1 0 0,-1 1 1 0 0,0-1 0 0 0,1 1 0 0 0,-1-1 0 0 0,1 0 0 0 0,0 1 0 0 0,-1-1 0 0 0,1 0 0 0 0,-1 1 0 0 0,1-1 0 0 0,-1 0 0 0 0,2 1 0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89 505 10135 0 0,'0'0'778'0'0,"1"2"-357"0"0,0 6 102 0 0,-1 1-1 0 0,0-1 1 0 0,0 0-1 0 0,0 0 1 0 0,-1 1-1 0 0,0-1 1 0 0,-1 0-1 0 0,0 0 1 0 0,-4 12-1 0 0,5-19-377 0 0,1 0-1 0 0,-1 0 1 0 0,0 0-1 0 0,1 0 1 0 0,-1 0-1 0 0,0 0 1 0 0,0 0-1 0 0,1 0 1 0 0,-1 0-1 0 0,0 0 1 0 0,0-1-1 0 0,0 1 1 0 0,0 0-1 0 0,0-1 1 0 0,0 1-1 0 0,0-1 1 0 0,0 1-1 0 0,-1-1 0 0 0,1 1 1 0 0,0-1-1 0 0,0 0 1 0 0,0 0-1 0 0,0 1 1 0 0,-1-1-1 0 0,1 0 1 0 0,0 0-1 0 0,0 0 1 0 0,0 0-1 0 0,-3-1 1 0 0,4 0-94 0 0,-1 0 1 0 0,0 0 0 0 0,0-1-1 0 0,1 1 1 0 0,-1 0-1 0 0,0-1 1 0 0,1 1 0 0 0,0 0-1 0 0,-1-1 1 0 0,1 1-1 0 0,0-1 1 0 0,-1 1 0 0 0,1 0-1 0 0,0-1 1 0 0,0-2-1 0 0,0 2 45 0 0,-5-76 990 0 0,-5-32 279 0 0,4 78-1038 0 0,-1-3 49 0 0,2-1-1 0 0,-1-51 0 0 0,6 77-398 0 0,0 0 0 0 0,1 1 0 0 0,0-1 0 0 0,0 1 0 0 0,2-1-1 0 0,-1 1 1 0 0,1-1 0 0 0,0 1 0 0 0,1 0 0 0 0,0 0 0 0 0,0 1 0 0 0,1-1 0 0 0,0 1 0 0 0,6-8-1 0 0,-7 12-40 0 0,0 1 0 0 0,0-1 0 0 0,0 1 0 0 0,0-1 0 0 0,0 1 0 0 0,0 0 0 0 0,1 1 0 0 0,0-1 0 0 0,-1 1-1 0 0,1 0 1 0 0,6-2 0 0 0,4 0-126 0 0,1 1-1 0 0,21-2 1 0 0,11-3-99 0 0,-29 4 131 0 0,1 1 1 0 0,0 1-1 0 0,1 1 0 0 0,28 1 1 0 0,-34 1-1400 0 0,25 6 1 0 0,-20-1-5687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302 247 15087 0 0,'0'0'2536'0'0,"-9"3"2823"0"0,11-1-5331 0 0,-1 0 0 0 0,1 0-1 0 0,0 0 1 0 0,-1 0 0 0 0,1 0 0 0 0,0 0 0 0 0,0-1 0 0 0,0 1 0 0 0,0-1 0 0 0,0 1-1 0 0,0-1 1 0 0,1 0 0 0 0,-1 0 0 0 0,0 0 0 0 0,1 0 0 0 0,-1 0 0 0 0,1-1 0 0 0,-1 1-1 0 0,1-1 1 0 0,4 1 0 0 0,6 0-18 0 0,0-1 1 0 0,-1 0-1 0 0,1-1 0 0 0,0 0 0 0 0,0-1 0 0 0,-1 0 1 0 0,1-1-1 0 0,12-5 0 0 0,-9 3-27 0 0,1-2-1 0 0,-2 0 0 0 0,1-1 1 0 0,-1-1-1 0 0,20-14 1 0 0,-19 11-63 0 0,-1-1 1 0 0,-1 0 0 0 0,0-1-1 0 0,0 0 1 0 0,-2-1-1 0 0,21-32 1 0 0,-31 44 71 0 0,0-1 1 0 0,0 0-1 0 0,-1 1 1 0 0,1-1-1 0 0,-1 0 1 0 0,0 0-1 0 0,-1 0 1 0 0,1 0-1 0 0,0-7 1 0 0,-1 10-8 0 0,0 0 0 0 0,0 0 0 0 0,0 0 1 0 0,0-1-1 0 0,-1 1 0 0 0,1 0 0 0 0,0 0 0 0 0,-1 0 1 0 0,1 0-1 0 0,-1-1 0 0 0,1 1 0 0 0,-1 0 0 0 0,1 0 1 0 0,-1 0-1 0 0,0 0 0 0 0,1 0 0 0 0,-1 0 0 0 0,0 0 1 0 0,0 1-1 0 0,0-1 0 0 0,0 0 0 0 0,0 0 0 0 0,0 1 1 0 0,0-1-1 0 0,0 0 0 0 0,0 1 0 0 0,0-1 0 0 0,0 1 1 0 0,0-1-1 0 0,0 1 0 0 0,0 0 0 0 0,-1 0 0 0 0,1-1 1 0 0,0 1-1 0 0,0 0 0 0 0,-2 0 0 0 0,-5 0-111 0 0,-1 0 0 0 0,1 1 1 0 0,0 0-1 0 0,-1 0 0 0 0,-15 5 0 0 0,-42 18-256 0 0,51-18 286 0 0,-48 20 92 0 0,1 3 1 0 0,-82 51 0 0 0,112-59 12 0 0,1 1 1 0 0,0 2 0 0 0,2 0 0 0 0,1 3 0 0 0,-44 52 0 0 0,65-71-5 0 0,2 0 0 0 0,-1 0 1 0 0,1 1-1 0 0,1-1 0 0 0,-1 1 0 0 0,-5 16 0 0 0,9-21-2 0 0,0 0 0 0 0,1 0 0 0 0,-1 0 0 0 0,1-1 0 0 0,-1 1 0 0 0,1 0 0 0 0,0 0 0 0 0,1 0 0 0 0,-1 0 0 0 0,0 0 0 0 0,1-1 0 0 0,0 1 0 0 0,0 0 0 0 0,0-1 0 0 0,1 1 0 0 0,-1 0 0 0 0,1-1 0 0 0,0 1 0 0 0,4 5 0 0 0,-1-3-1 0 0,1-1-1 0 0,-1 1 1 0 0,1-1-1 0 0,0-1 1 0 0,0 1-1 0 0,1-1 1 0 0,-1 0 0 0 0,1 0-1 0 0,0-1 1 0 0,9 4-1 0 0,11 2-308 0 0,38 9 0 0 0,9-4-2502 0 0,-37-10 1143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34 11743 0 0,'5'-9'1259'0'0,"-5"8"-1098"0"0,0 0 0 0 0,0 0 1 0 0,1 0-1 0 0,-1 0 0 0 0,0 0 0 0 0,0 0 0 0 0,0 0 1 0 0,0 0-1 0 0,0 0 0 0 0,0 0 0 0 0,0 0 1 0 0,0 1-1 0 0,-1-1 0 0 0,1 0 0 0 0,0 0 0 0 0,-1 0 1 0 0,1 0-1 0 0,0 0 0 0 0,-1 0 0 0 0,0-1 0 0 0,0 2-121 0 0,1 0 0 0 0,-1-1 0 0 0,1 1-1 0 0,-1-1 1 0 0,0 1 0 0 0,1 0 0 0 0,-1 0-1 0 0,0-1 1 0 0,1 1 0 0 0,-1 0 0 0 0,0 0-1 0 0,0 0 1 0 0,1 0 0 0 0,-1 0-1 0 0,0 0 1 0 0,0 0 0 0 0,1 0 0 0 0,-1 0-1 0 0,0 0 1 0 0,0 1 0 0 0,-2-1-48 0 0,-1 1 0 0 0,1 1 0 0 0,0-1 0 0 0,0 0 1 0 0,0 1-1 0 0,0 0 0 0 0,0-1 0 0 0,-4 4 0 0 0,4-1 8 0 0,0 0 0 0 0,0-1 0 0 0,0 2 0 0 0,0-1 0 0 0,0 0 0 0 0,1 1 0 0 0,0-1 0 0 0,0 1 0 0 0,0-1 0 0 0,-2 11 0 0 0,0 5 0 0 0,-2 26 0 0 0,5-43 0 0 0,-8 103 643 0 0,4 0-1 0 0,5 1 1 0 0,5-1-1 0 0,4 0 0 0 0,26 117 1 0 0,-27-187-151 0 0,1-1 0 0 0,1-1 0 0 0,2 0 0 0 0,2 0 0 0 0,1-2 0 0 0,1 1 0 0 0,32 45 0 0 0,-21-42-478 0 0,2-1-1 0 0,2-1 1 0 0,0-2 0 0 0,3-1-1 0 0,0-1 1 0 0,39 24 0 0 0,1-6-961 0 0,-26-19-3762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1614 10047 0 0,'-49'-55'448'0'0,"27"27"88"0"0,-5-9-432 0 0,-1-1-104 0 0,3 1 0 0 0,3 0 0 0 0,6 3 640 0 0,7 3 96 0 0,3 1 32 0 0,6-1 0 0 0</inkml:trace>
  <inkml:trace contextRef="#ctx0" brushRef="#br0" timeOffset="1">32 60 16095 0 0,'0'0'712'0'0,"0"-8"320"0"0,4-2-1032 0 0,0 0 0 0 0,6 2 0 0 0,6 2 360 0 0,3 1 40 0 0,7-1 8 0 0,1 2 0 0 0,1 2-888 0 0,-1 6-184 0 0,1 4-32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83 9215 0 0,'-4'-8'831'0'0,"3"7"-856"0"0,0-1-1 0 0,0 1 1 0 0,0 0 0 0 0,0 0 0 0 0,0-1-1 0 0,0 1 1 0 0,0 0 0 0 0,-1 0 0 0 0,1 0-1 0 0,0 0 1 0 0,-1 1 0 0 0,1-1-1 0 0,0 0 1 0 0,-3 0 0 0 0,2 0 322 0 0,0 1-1 0 0,0 0 1 0 0,0-1-1 0 0,0 1 1 0 0,0 0-1 0 0,0 0 1 0 0,0 0 0 0 0,-1 1-1 0 0,1-1 1 0 0,0 0-1 0 0,0 1 1 0 0,0-1-1 0 0,0 1 1 0 0,-4 2 0 0 0,-1 0 648 0 0,0 1 1 0 0,1 1-1 0 0,-1-1 1 0 0,1 1-1 0 0,-11 10 1 0 0,16-13-548 0 0,1-1-258 0 0,0 0-118 0 0,1 1 0 0 0,-1-1-1 0 0,0 0 1 0 0,1 0 0 0 0,-1 0 0 0 0,1 0-1 0 0,-1 0 1 0 0,1 0 0 0 0,0 0-1 0 0,-1-1 1 0 0,1 1 0 0 0,0 0 0 0 0,0 0-1 0 0,-1 0 1 0 0,1-1 0 0 0,0 1 0 0 0,0 0-1 0 0,0-1 1 0 0,0 1 0 0 0,2 0-1 0 0,0 0 5 0 0,0 0-1 0 0,0 0 0 0 0,0 0 0 0 0,0-1 0 0 0,0 1 0 0 0,0-1 0 0 0,6 0 1 0 0,1 0 6 0 0,1-2 1 0 0,-1 1 0 0 0,19-6-1 0 0,-7 1-184 0 0,0-2-1 0 0,-1 0 0 0 0,0-2 1 0 0,-1 0-1 0 0,0-1 1 0 0,20-15-1 0 0,-39 25-193 0 0,-1-1-292 0 0,0 1 607 0 0,0 0 0 0 0,0 0 0 0 0,0 0 0 0 0,0-1 0 0 0,0 1-1 0 0,-1 0 1 0 0,1 0 0 0 0,0 0 0 0 0,-1 0 0 0 0,1 0 0 0 0,-1 0 0 0 0,1 0-1 0 0,-1 0 1 0 0,1 0 0 0 0,-1 0 0 0 0,0 0 0 0 0,1 0 0 0 0,-1 1 0 0 0,0-1-1 0 0,-1-1 1 0 0,-1 0-24 0 0,1 1 0 0 0,-1 0-1 0 0,1 0 1 0 0,-1 0 0 0 0,1 0-1 0 0,-1 0 1 0 0,1 0 0 0 0,-5 0-1 0 0,0 1 76 0 0,0-1-1 0 0,1 1 0 0 0,-1 0 1 0 0,0 1-1 0 0,0-1 0 0 0,1 1 1 0 0,-1 1-1 0 0,0-1 1 0 0,1 1-1 0 0,-1 0 0 0 0,1 1 1 0 0,-11 5-1 0 0,-4 4 104 0 0,0 1 0 0 0,-22 19-1 0 0,28-21-86 0 0,-16 13 102 0 0,-54 55 0 0 0,69-62-137 0 0,1 1 0 0 0,1 1-1 0 0,0 0 1 0 0,-17 33 0 0 0,26-41 17 0 0,1-1 0 0 0,-1 1 1 0 0,2 0-1 0 0,-1 0 0 0 0,2 1 0 0 0,-3 16 0 0 0,5-23-13 0 0,0-1 0 0 0,0 0-1 0 0,0 0 1 0 0,0 0 0 0 0,1 0 0 0 0,0 0 0 0 0,-1 0 0 0 0,2 0 0 0 0,1 6-1 0 0,-2-7-5 0 0,1-1 0 0 0,-1 0 0 0 0,1 0 0 0 0,-1 1 0 0 0,1-1 0 0 0,0 0-1 0 0,0 0 1 0 0,-1-1 0 0 0,2 1 0 0 0,-1 0 0 0 0,0-1 0 0 0,0 1 0 0 0,0-1 0 0 0,1 1-1 0 0,-1-1 1 0 0,3 1 0 0 0,3 0-52 0 0,-1 1 0 0 0,1-2 1 0 0,0 1-1 0 0,0-1 0 0 0,0 0 0 0 0,15 0 0 0 0,-6-2-617 0 0,-1-1 1 0 0,22-5 0 0 0,-1-2-557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30 9671 0 0,'0'0'875'0'0,"-1"-1"-719"0"0,0-1 109 0 0,1 0 0 0 0,-1 1 0 0 0,0-1 0 0 0,0 0-1 0 0,0 1 1 0 0,0-1 0 0 0,0 1 0 0 0,0 0 0 0 0,-1-1 0 0 0,1 1 0 0 0,0 0 0 0 0,-1 0 0 0 0,1-1 0 0 0,-1 1-1 0 0,0 1 1 0 0,1-1 0 0 0,-1 0 0 0 0,1 0 0 0 0,-5-1 0 0 0,3 2 181 0 0,-1-1 0 0 0,0 0 0 0 0,0 1-1 0 0,0 0 1 0 0,0 0 0 0 0,0 0 0 0 0,0 1 0 0 0,0-1 0 0 0,-4 2 0 0 0,-3 1-107 0 0,1 0 1 0 0,0 1 0 0 0,0 0 0 0 0,0 1 0 0 0,1 0 0 0 0,-13 9 0 0 0,-5 7 1 0 0,2 2 0 0 0,-27 29 1 0 0,18-17-170 0 0,3-4-115 0 0,1 1 0 0 0,1 0 1 0 0,-36 57-1 0 0,63-84-61 0 0,-1-1-1 0 0,1 0 1 0 0,0 1 0 0 0,0-1-1 0 0,1 1 1 0 0,-1-1-1 0 0,1 1 1 0 0,0 0 0 0 0,0 8-1 0 0,1-11 3 0 0,0 0 1 0 0,0 0-1 0 0,0 0 0 0 0,0 0 0 0 0,1 0 1 0 0,-1 0-1 0 0,1 0 0 0 0,-1 0 0 0 0,1 0 1 0 0,0 0-1 0 0,0 0 0 0 0,0-1 0 0 0,0 1 0 0 0,0 0 1 0 0,0 0-1 0 0,1-1 0 0 0,-1 1 0 0 0,1-1 1 0 0,-1 1-1 0 0,1-1 0 0 0,-1 0 0 0 0,1 1 1 0 0,0-1-1 0 0,3 2 0 0 0,4 1-3 0 0,1 0 1 0 0,-1-1-1 0 0,1 0 0 0 0,0-1 1 0 0,0 0-1 0 0,0 0 0 0 0,0-1 1 0 0,0 0-1 0 0,0-1 0 0 0,13-1 1 0 0,8-2-41 0 0,-1-1 0 0 0,33-10-1 0 0,34-14-1038 0 0,-35 4-2458 0 0,-30 9-3605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11975 0 0,'0'0'923'0'0,"-2"1"-335"0"0,-8 11 1357 0 0,0 0 0 0 0,-14 20 0 0 0,-14 33 368 0 0,21-37-1988 0 0,-19 38 252 0 0,3 1-1 0 0,2 2 1 0 0,-36 126-1 0 0,-29 227-119 0 0,86-353-453 0 0,3 1 1 0 0,3-1 0 0 0,5 82-1 0 0,-1-75-2226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13359 0 0,'-7'-1'10972'0'0,"19"6"-9226"0"0,23 7-2193 0 0,6-2 659 0 0,1-2 0 0 0,1-1 1 0 0,-1-3-1 0 0,50 0 0 0 0,174-16-1055 0 0,-197 6 49 0 0,85-8-3043 0 0,-113 9 2107 0 0</inkml:trace>
  <inkml:trace contextRef="#ctx0" brushRef="#br0" timeOffset="1">997 145 8751 0 0,'0'0'674'0'0,"-1"1"-438"0"0,-9 13 4912 0 0,-16 27 0 0 0,23-35-4581 0 0,0 0 0 0 0,1-1 0 0 0,0 1 0 0 0,0 0 0 0 0,0 0 0 0 0,1 0 0 0 0,0 1 0 0 0,-1 11 0 0 0,2 5-277 0 0,1 1-1 0 0,1 0 0 0 0,1-1 1 0 0,9 34-1 0 0,-12-57-299 0 0,19 57-130 0 0,-17-52-548 0 0,0 0-1 0 0,1 1 1 0 0,0-1 0 0 0,0 0 0 0 0,1 0 0 0 0,-1-1-1 0 0,9 10 1 0 0,-2-8-7044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73 7743 0 0,'-4'-33'344'0'0,"2"19"72"0"0,0 0-336 0 0,0 3 912 0 0,12 17-3504 0 0,0 3-568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55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8 1375 0 0,'6'-7'7908'0'0,"-9"13"-4176"0"0,-5 5-3084 0 0,4-7-130 0 0,-40 67 2098 0 0,16-24-1470 0 0,0-1-423 0 0,-42 96 0 0 0,-5 56 1276 0 0,21-51-1332 0 0,53-145-667 0 0,-8 22-102 0 0,-1 0 0 0 0,0-2 0 0 0,-23 35 0 0 0,32-56-94 0 0,1-3-930 0 0,0 0 926 0 0,1 0 0 0 0,-1 1 0 0 0,0-1 0 0 0,1 0 0 0 0,-1 0 0 0 0,1 0 0 0 0,0 1 0 0 0,-1-1 0 0 0,1 0 0 0 0,1-1 0 0 0,-1 1-172 0 0,8-14-1494 0 0,1-3-70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399 119 17535 0 0,'0'0'1588'0'0,"-2"0"-1260"0"0,-11 3-26 0 0,0 0 0 0 0,1 1-1 0 0,-1 1 1 0 0,-17 8-1 0 0,-47 30 1221 0 0,70-39-1375 0 0,-16 10 94 0 0,0 1-1 0 0,2 2 0 0 0,0 0 1 0 0,1 1-1 0 0,0 1 0 0 0,2 0 1 0 0,0 2-1 0 0,-22 33 0 0 0,36-48-225 0 0,1 0 1 0 0,0 0-1 0 0,0 0 0 0 0,0 0 1 0 0,0 1-1 0 0,1-1 0 0 0,0 1 1 0 0,1 0-1 0 0,0-1 0 0 0,0 1 1 0 0,-1 10-1 0 0,3-13-1 0 0,-1 1 1 0 0,1-1-1 0 0,-1 0 1 0 0,1 1 0 0 0,1-1-1 0 0,-1 0 1 0 0,0 0-1 0 0,1 0 1 0 0,0 0-1 0 0,0 0 1 0 0,0 0-1 0 0,0-1 1 0 0,1 1-1 0 0,0-1 1 0 0,-1 1 0 0 0,1-1-1 0 0,1 0 1 0 0,-1 0-1 0 0,4 3 1 0 0,9 5 33 0 0,0-1 1 0 0,1 0 0 0 0,0-1-1 0 0,1 0 1 0 0,0-2-1 0 0,0 0 1 0 0,1-1 0 0 0,24 5-1 0 0,-37-10-43 0 0,0 0 0 0 0,-1-1 0 0 0,1 1 0 0 0,0-1 0 0 0,0-1 0 0 0,0 1 0 0 0,0-1 0 0 0,-1 0 0 0 0,1 0 0 0 0,0 0 0 0 0,-1-1 0 0 0,9-3 0 0 0,-6 1 6 0 0,0 0-1 0 0,-1-1 0 0 0,0 0 0 0 0,0 0 0 0 0,0-1 0 0 0,-1 1 1 0 0,11-13-1 0 0,-1-1-6 0 0,-1-1 1 0 0,-1-1-1 0 0,0-1 1 0 0,-2 1-1 0 0,0-2 1 0 0,-2 0 0 0 0,0 0-1 0 0,-2-1 1 0 0,10-44-1 0 0,-16 56-54 0 0,-1 0-1 0 0,-1 0 1 0 0,0-1-1 0 0,0 1 1 0 0,-1 0-1 0 0,-5-21 1 0 0,3 12-85 0 0,-2-22-1 0 0,5 28-17 0 0,-1 0 0 0 0,-6-25 1 0 0,7 36 17 0 0,-2-1 0 0 0,1 1 0 0 0,0 0 1 0 0,-1 0-1 0 0,0 0 0 0 0,0-1 0 0 0,0 2 0 0 0,0-1 1 0 0,-1 0-1 0 0,1 0 0 0 0,-1 1 0 0 0,0 0 1 0 0,-5-5-1 0 0,6 7 4 0 0,0 0 1 0 0,0 0-1 0 0,0 0 0 0 0,0 0 1 0 0,0 0-1 0 0,-1 0 1 0 0,1 0-1 0 0,0 1 0 0 0,0 0 1 0 0,-1-1-1 0 0,1 1 0 0 0,0 0 1 0 0,-1 0-1 0 0,1 0 1 0 0,0 0-1 0 0,-1 0 0 0 0,1 1 1 0 0,0-1-1 0 0,0 1 1 0 0,-4 1-1 0 0,0 0-362 0 0,1 0 0 0 0,0 1 0 0 0,-1-1 0 0 0,1 1 0 0 0,0 1 0 0 0,-8 6 1 0 0,-2 5-1386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1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180 434 1839 0 0,'-2'0'134'0'0,"-41"12"748"0"0,21-4 6675 0 0,-24 15 0 0 0,17-8-3715 0 0,13-6-4050 0 0,-5-1 2980 0 0,21-10-2356 0 0,2-4-285 0 0,0 1-1 0 0,0-1 1 0 0,0 1-1 0 0,1-1 0 0 0,0 1 1 0 0,0 0-1 0 0,1 0 1 0 0,6-8-1 0 0,38-36-66 0 0,-44 45-38 0 0,96-85-2 0 0,3 4 0 0 0,118-72 0 0 0,-204 145-24 0 0,0 2 0 0 0,1 0 0 0 0,0 0 0 0 0,1 2 0 0 0,21-7 0 0 0,-28 14 0 0 0,-11 1 0 0 0,0 0 0 0 0,0 1 0 0 0,0-1 0 0 0,0 1 0 0 0,0-1 0 0 0,0 1 1 0 0,0 0-1 0 0,0-1 0 0 0,-1 1 0 0 0,1 0 0 0 0,0-1 0 0 0,0 1 0 0 0,-1 0 0 0 0,1 0 0 0 0,0 0 0 0 0,-1 0 0 0 0,1 0 0 0 0,-1 0 0 0 0,1 0 0 0 0,-1 0 0 0 0,0 0 0 0 0,1 0 0 0 0,-1 0 0 0 0,0 0 1 0 0,0 0-1 0 0,0 0 0 0 0,0 1 0 0 0,1 4 17 0 0,-1 0 0 0 0,1 0 1 0 0,-2 9-1 0 0,-10 63 303 0 0,6-47-209 0 0,1 0 0 0 0,1 43 0 0 0,3-64-104 0 0,1 0-1 0 0,0 0 1 0 0,1-1 0 0 0,0 1-1 0 0,0-1 1 0 0,1 1-1 0 0,0-1 1 0 0,1 0-1 0 0,0 0 1 0 0,0-1-1 0 0,11 17 1 0 0,-7-15-2 0 0,1-1 0 0 0,0 0 1 0 0,0 0-1 0 0,0 0 0 0 0,1-1 1 0 0,1-1-1 0 0,-1 0 0 0 0,1 0 0 0 0,19 8 1 0 0,9 1 22 0 0,64 17 1 0 0,-46-15-22 0 0,21 6-1234 0 0,-54-17 550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2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1 484 12815 0 0,'0'0'1834'0'0,"2"2"-1345"0"0,4 5-300 0 0,-1 0 0 0 0,0-1-1 0 0,0 2 1 0 0,-1-1 0 0 0,0 1 0 0 0,0-1 0 0 0,0 1 0 0 0,3 14 0 0 0,16 74 672 0 0,-16-60-394 0 0,6 30-123 0 0,-7-28 91 0 0,2-1 0 0 0,13 36 0 0 0,-20-70 1604 0 0,0-7-1598 0 0,4-30-103 0 0,1-66 0 0 0,-10-39 577 0 0,0 13-506 0 0,5 88-522 0 0,1 1 0 0 0,1 0 0 0 0,12-53 0 0 0,-9 67 36 0 0,1 1 0 0 0,1-1-1 0 0,1 1 1 0 0,1 1 0 0 0,1-1-1 0 0,20-29 1 0 0,-23 39-25 0 0,2-1 1 0 0,0 1 0 0 0,0 1-1 0 0,1-1 1 0 0,14-10 0 0 0,-18 17 103 0 0,0 0 0 0 0,1 1 1 0 0,-1-1-1 0 0,1 1 0 0 0,0 1 1 0 0,0-1-1 0 0,1 1 0 0 0,-1 1 1 0 0,1 0-1 0 0,13-2 0 0 0,-12 3 26 0 0,1 0 0 0 0,0 1 0 0 0,-1 0 0 0 0,1 0-1 0 0,0 2 1 0 0,-1-1 0 0 0,1 1 0 0 0,-1 1 0 0 0,1 0 0 0 0,-1 0-1 0 0,0 1 1 0 0,0 0 0 0 0,-1 1 0 0 0,1 0 0 0 0,-1 1 0 0 0,0 0-1 0 0,-1 0 1 0 0,1 1 0 0 0,-1 0 0 0 0,0 0 0 0 0,-1 1 0 0 0,0 0-1 0 0,0 0 1 0 0,9 16 0 0 0,-5-5-510 0 0,0 0 0 0 0,-2 1 0 0 0,11 31 0 0 0,-19-48-1318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2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98 10591 0 0,'0'0'819'0'0,"0"3"-534"0"0,3 6 160 0 0,-1 0-1 0 0,1-1 1 0 0,0 0-1 0 0,1 1 1 0 0,0-1-1 0 0,0 0 1 0 0,0-1-1 0 0,10 13 1 0 0,-10-16-222 0 0,-1-1 0 0 0,1 1-1 0 0,-1 0 1 0 0,1-1 0 0 0,0 0 0 0 0,0 0 0 0 0,1 0 0 0 0,-1 0 0 0 0,0-1 0 0 0,1 0 0 0 0,0 0 0 0 0,0 0 0 0 0,-1 0 0 0 0,1-1 0 0 0,0 0 0 0 0,0 0 0 0 0,7 1 0 0 0,7-2-36 0 0,1-1 1 0 0,-1 0 0 0 0,0-1 0 0 0,1-1 0 0 0,22-7 0 0 0,-9 0 133 0 0,1-2 0 0 0,31-16 0 0 0,-60 27-313 0 0,-2 0-3 0 0,-1 0 0 0 0,0 0 1 0 0,-1 1-1 0 0,1-1 0 0 0,0 0 0 0 0,0-1 1 0 0,0 1-1 0 0,0 0 0 0 0,-1 0 0 0 0,1-1 1 0 0,1-1-1 0 0,6-7 60 0 0,-8 10-61 0 0,-1-1-1 0 0,1 0 1 0 0,-1 1-1 0 0,0-1 1 0 0,1 0 0 0 0,-1 0-1 0 0,0 1 1 0 0,0-1-1 0 0,0 0 1 0 0,0 0-1 0 0,0 1 1 0 0,1-1-1 0 0,-1 0 1 0 0,-1-1-1 0 0,0-2-7 0 0,0 1 0 0 0,0-1-1 0 0,-1 1 1 0 0,0 0-1 0 0,1-1 1 0 0,-1 1-1 0 0,-1 0 1 0 0,1 0 0 0 0,0 0-1 0 0,-1 0 1 0 0,1 1-1 0 0,-1-1 1 0 0,-3-2-1 0 0,-3-2-165 0 0,-1-1 0 0 0,-19-10-1 0 0,15 10 0 0 0,-1 1-1 0 0,1 1 1 0 0,-2 0-1 0 0,1 1 0 0 0,0 0 1 0 0,-23-2-1 0 0,27 5 112 0 0,-1 1 0 0 0,1 1 0 0 0,-1 0 0 0 0,0 1 0 0 0,1 0 0 0 0,-1 0 0 0 0,1 2 0 0 0,0-1 0 0 0,-18 7 0 0 0,10-1 60 0 0,0 0-1 0 0,0 1 1 0 0,1 1 0 0 0,0 1-1 0 0,1 0 1 0 0,0 1 0 0 0,1 1 0 0 0,0 1-1 0 0,1 0 1 0 0,1 1 0 0 0,0 0-1 0 0,1 1 1 0 0,-19 33 0 0 0,20-29 127 0 0,1 0 0 0 0,1 1 1 0 0,-9 30-1 0 0,15-38-52 0 0,1 1 0 0 0,0-1 0 0 0,1 0 0 0 0,0 1 0 0 0,1 0 0 0 0,0-1 0 0 0,2 16 0 0 0,0-24-47 0 0,-1 0 0 0 0,1 0-1 0 0,1 0 1 0 0,-1 0-1 0 0,0 0 1 0 0,1 0 0 0 0,0-1-1 0 0,0 1 1 0 0,1 0 0 0 0,-1-1-1 0 0,1 0 1 0 0,0 1 0 0 0,0-1-1 0 0,1 0 1 0 0,5 5 0 0 0,-4-5-8 0 0,1 0 0 0 0,0 0-1 0 0,0 0 1 0 0,0-1 0 0 0,0 0 0 0 0,0 0 0 0 0,1 0 0 0 0,-1-1 0 0 0,1 0 0 0 0,0 0 0 0 0,7 0 0 0 0,6 1 4 0 0,0-2 0 0 0,1 0 0 0 0,-1-2 0 0 0,39-4 0 0 0,80-25-656 0 0,-29-3-915 0 0,-62 14 740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2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65 9671 0 0,'0'-2'748'0'0,"-2"-3"-548"0"0,1 0-1 0 0,-1 0 0 0 0,0 0 0 0 0,-4-5 0 0 0,4 6 750 0 0,0 1 1 0 0,0 0-1 0 0,0 0 0 0 0,-1 0 0 0 0,0 0 0 0 0,-4-3 0 0 0,-4 0 2307 0 0,-9 5-2974 0 0,14 1 86 0 0,-2 0-258 0 0,1 0 1 0 0,-1 1 0 0 0,0 0-1 0 0,1 1 1 0 0,-1 0 0 0 0,1 0 0 0 0,-13 5-1 0 0,8-1-94 0 0,0 0-1 0 0,0 0 0 0 0,-18 14 0 0 0,15-8-15 0 0,0 1 0 0 0,1 1 0 0 0,1 0 0 0 0,0 1 0 0 0,-17 25 0 0 0,13-12 0 0 0,0 1 0 0 0,-18 45 0 0 0,33-67 0 0 0,0-1 0 0 0,0 1 0 0 0,0-1 0 0 0,0 1 0 0 0,1-1 0 0 0,1 1 0 0 0,-1 8 0 0 0,2 1 0 0 0,5-1-11 0 0,-5-14 0 0 0,0 1-1 0 0,1-1 0 0 0,-1 1 0 0 0,1-1 0 0 0,-1 0 0 0 0,1 0 0 0 0,0 1 0 0 0,0-1 0 0 0,-1-1 0 0 0,1 1 0 0 0,0 0 0 0 0,0 0 0 0 0,0-1 1 0 0,0 1-1 0 0,0-1 0 0 0,0 1 0 0 0,0-1 0 0 0,0 0 0 0 0,0 0 0 0 0,0 0 0 0 0,0 0 0 0 0,0 0 0 0 0,0 0 0 0 0,0-1 0 0 0,3 0 0 0 0,-1 0-13 0 0,-1 0-1 0 0,0 0 1 0 0,1 0-1 0 0,-1 0 1 0 0,0-1-1 0 0,1 0 1 0 0,-1 1-1 0 0,0-1 0 0 0,0 0 1 0 0,-1-1-1 0 0,1 1 1 0 0,0 0-1 0 0,-1-1 1 0 0,4-3-1 0 0,0-5-58 0 0,0-1 0 0 0,-1 0 0 0 0,0 1 0 0 0,0-2 0 0 0,4-23 0 0 0,-2 11-228 0 0,-2 14-113 0 0,-3 9 288 0 0,-1-1-351 0 0,0 7-1846 0 0,1 20 2046 0 0,0 1 0 0 0,-3 29 0 0 0,0-24 212 0 0,4 38 0 0 0,4-26 71 0 0,1 1 0 0 0,2-1 0 0 0,2-1 0 0 0,1 0 0 0 0,24 47 0 0 0,-16-39-314 0 0,21 71 1 0 0,-33-87 240 0 0,-1 1 1 0 0,-2 0 0 0 0,2 42 0 0 0,-7-39 45 0 0,-3 48 0 0 0,0-68 64 0 0,0 1 0 0 0,-2 0 0 0 0,0 0 0 0 0,-11 29 0 0 0,-65 120 2253 0 0,37-80-136 0 0,18-45-1093 0 0,-2 8-379 0 0,25-44-596 0 0,-11 17 140 0 0,12-22-218 0 0,1 0-1 0 0,-1 0 0 0 0,1 0 0 0 0,-1-1 0 0 0,1 1 0 0 0,-1 0 0 0 0,1-1 0 0 0,-1 1 0 0 0,0 0 0 0 0,0-1 0 0 0,1 1 0 0 0,-2 0 0 0 0,1-1 3 0 0,0 0-1 0 0,0 0 0 0 0,0 0 1 0 0,0 0-1 0 0,0 0 1 0 0,0 0-1 0 0,0 0 0 0 0,0 0 1 0 0,0-1-1 0 0,0 1 0 0 0,0 0 1 0 0,0-1-1 0 0,1 1 1 0 0,-1-1-1 0 0,0 1 0 0 0,0-1 1 0 0,0 1-1 0 0,0-1 1 0 0,1 1-1 0 0,-1-1 0 0 0,0 0 1 0 0,1 1-1 0 0,-1-1 1 0 0,0 0-1 0 0,1 0 0 0 0,-1 0 1 0 0,1 1-1 0 0,-1-1 1 0 0,1 0-1 0 0,0 0 0 0 0,-1-1 1 0 0,-12-32 78 0 0,6 5-241 0 0,2 0-1 0 0,1 0 1 0 0,1-1 0 0 0,2-51-1 0 0,1 33-841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2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12 17103 0 0,'0'0'786'0'0,"-1"-2"-21"0"0,0-8 2470 0 0,1 13-2296 0 0,4 66-198 0 0,-3 1 0 0 0,-9 68 0 0 0,1-8-422 0 0,3-71 108 0 0,0-11-1901 0 0,4-16-6919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2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14191 0 0,'0'0'1544'0'0,"-6"13"-1544"0"0,0 5 0 0 0,2 2 0 0 0,2-1 0 0 0,0 3-96 0 0,2 0 8 0 0,0-3-6144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2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89 4607 0 0,'0'0'12374'0'0,"-1"2"-11078"0"0,-2 5-1020 0 0,0 1 1 0 0,-1-1 0 0 0,0 0-1 0 0,0 0 1 0 0,-1-1-1 0 0,-5 7 1 0 0,2-3-122 0 0,1 0-1 0 0,-8 14 1 0 0,-7 28 232 0 0,16-36-206 0 0,-1 1 0 0 0,-16 27 0 0 0,-4 0 193 0 0,16-25-109 0 0,-1 0-1 0 0,-16 20 1 0 0,11-16 471 0 0,15-22 32 0 0,9 11-328 0 0,-5-11-415 0 0,-1 0 0 0 0,1 0-1 0 0,0 0 1 0 0,-1 0 0 0 0,1 0 0 0 0,0 0-1 0 0,0-1 1 0 0,0 1 0 0 0,0-1 0 0 0,0 1-1 0 0,0-1 1 0 0,0 1 0 0 0,0-1 0 0 0,0 0-1 0 0,3 0 1 0 0,-3 0-30 0 0,23-1 35 0 0,0 0 0 0 0,-1-2 0 0 0,1-1-1 0 0,0-1 1 0 0,-1-1 0 0 0,46-17 0 0 0,-65 21-30 0 0,1 0 0 0 0,-1-1 0 0 0,1 1 0 0 0,-1-1 0 0 0,0-1 0 0 0,0 1 0 0 0,0-1 0 0 0,0 1 0 0 0,-1-2 0 0 0,1 1 0 0 0,-1 0 0 0 0,0-1 0 0 0,3-5 0 0 0,-4 5 0 0 0,0 0 0 0 0,-1 0 0 0 0,0 0 0 0 0,0 0 0 0 0,0-1 0 0 0,-1 1 0 0 0,0-1 0 0 0,0 1 0 0 0,0-1 0 0 0,0 0 0 0 0,-1 1 0 0 0,0-1 0 0 0,0 0 0 0 0,-2-6 0 0 0,-4-28 36 0 0,-12-47 0 0 0,12 69-21 0 0,0 0-1 0 0,-1-1 0 0 0,0 2 1 0 0,-18-30-1 0 0,22 43-77 0 0,0-1-1 0 0,0 1 1 0 0,0 0-1 0 0,-1 0 1 0 0,0 0-1 0 0,0 1 1 0 0,0-1-1 0 0,0 1 1 0 0,0 0 0 0 0,-1 0-1 0 0,1 0 1 0 0,-7-2-1 0 0,8 4-21 0 0,-1 0 0 0 0,1 0-1 0 0,0 0 1 0 0,-1 0 0 0 0,1 1-1 0 0,0 0 1 0 0,-1 0 0 0 0,1 0 0 0 0,0 0-1 0 0,-1 0 1 0 0,1 0 0 0 0,-1 1-1 0 0,1 0 1 0 0,0-1 0 0 0,0 1 0 0 0,-1 1-1 0 0,1-1 1 0 0,0 0 0 0 0,0 1-1 0 0,-4 2 1 0 0,2 0-101 0 0,0-1-1 0 0,1 1 1 0 0,-1 0 0 0 0,1 0-1 0 0,0 0 1 0 0,0 0 0 0 0,0 1-1 0 0,1 0 1 0 0,-1 0 0 0 0,1 0-1 0 0,0 0 1 0 0,1 0 0 0 0,-1 1-1 0 0,1-1 1 0 0,0 1 0 0 0,-2 10-1 0 0,4-14-35 0 0,0 1 1 0 0,0 0-1 0 0,1-1 0 0 0,-1 1 0 0 0,0-1 1 0 0,1 1-1 0 0,0-1 0 0 0,-1 1 0 0 0,1-1 0 0 0,2 4 1 0 0,-1-2-393 0 0,-1-1-797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2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36 537 19063 0 0,'0'0'871'0'0,"-2"-1"-15"0"0,-16-17-519 0 0,17 17-269 0 0,0 0 0 0 0,-1 0 0 0 0,1 0 0 0 0,0 0-1 0 0,0 0 1 0 0,0-1 0 0 0,0 1 0 0 0,0 0 0 0 0,0-1 0 0 0,1 1-1 0 0,-1 0 1 0 0,0-1 0 0 0,1 1 0 0 0,-1-1 0 0 0,1 1 0 0 0,-1-1-1 0 0,1 1 1 0 0,0-1 0 0 0,-1 0 0 0 0,1 1 0 0 0,0-3 0 0 0,0-2 364 0 0,0-7 45 0 0,1 0 0 0 0,0 0-1 0 0,0 1 1 0 0,2-1 0 0 0,-1 1-1 0 0,9-23 1 0 0,-6 18-274 0 0,3-8-166 0 0,2 1 0 0 0,1 0 0 0 0,0 0-1 0 0,2 2 1 0 0,0-1 0 0 0,2 1-1 0 0,0 1 1 0 0,2 1 0 0 0,0 0 0 0 0,1 1-1 0 0,1 1 1 0 0,42-31 0 0 0,-52 43-87 0 0,28-18-312 0 0,-34 22 325 0 0,0 1 1 0 0,0-1 0 0 0,1 1 0 0 0,-1 0-1 0 0,1 0 1 0 0,-1 0 0 0 0,1 0 0 0 0,-1 1-1 0 0,5-1 1 0 0,-6 1 31 0 0,0 1 0 0 0,-1-1 0 0 0,1 0 0 0 0,-1 1-1 0 0,1-1 1 0 0,-1 1 0 0 0,1 0 0 0 0,-1-1 0 0 0,1 1 0 0 0,-1 0 0 0 0,0 0-1 0 0,0 0 1 0 0,1 0 0 0 0,-1 0 0 0 0,0 0 0 0 0,0 0 0 0 0,0 0 0 0 0,0 1-1 0 0,0-1 1 0 0,0 0 0 0 0,0 1 0 0 0,1 1 0 0 0,1 3-6 0 0,0 1 0 0 0,0 0 0 0 0,2 8 0 0 0,-4-12 5 0 0,19 87 144 0 0,-5-22 56 0 0,-7-36-159 0 0,2-1-1 0 0,1 0 0 0 0,1 0 1 0 0,22 37-1 0 0,-27-58-34 0 0,1 0 0 0 0,10 11 0 0 0,-6-7 0 0 0,-6-8-26 0 0,1 0 1 0 0,-1-1-1 0 0,1 0 0 0 0,14 9 0 0 0,-13-10-141 0 0,-6-2-129 0 0,1-1 0 0 0,25 11-816 0 0,-25-11 229 0 0,0-1-908 0 0,8 1-3712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27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16783 0 0,'0'0'5407'0'0,"2"-2"-4905"0"0,0 1-453 0 0,2-1 38 0 0,0 0-1 0 0,-1-1 1 0 0,1 1 0 0 0,-1-1 0 0 0,0 0-1 0 0,0 0 1 0 0,0 0 0 0 0,0-1 0 0 0,-1 1-1 0 0,4-6 1 0 0,-5 7-670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5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76 15575 0 0,'14'-13'694'0'0,"1"1"1"0"0,22-14-1 0 0,-32 23-321 0 0,1-1 0 0 0,0 1 0 0 0,0 1 0 0 0,0-1 0 0 0,0 1 0 0 0,0 0 0 0 0,0 0 1 0 0,1 1-1 0 0,-1 0 0 0 0,9-1 0 0 0,-14 2-349 0 0,0 0 0 0 0,-1 0 0 0 0,1 0 0 0 0,-1 0 1 0 0,1 1-1 0 0,-1-1 0 0 0,1 0 0 0 0,-1 0 0 0 0,1 0 0 0 0,-1 1 0 0 0,1-1 0 0 0,-1 0 1 0 0,1 1-1 0 0,-1-1 0 0 0,1 0 0 0 0,-1 1 0 0 0,1-1 0 0 0,-1 1 0 0 0,0-1 1 0 0,1 1-1 0 0,-1-1 0 0 0,0 0 0 0 0,1 1 0 0 0,-1 0 0 0 0,0-1 0 0 0,0 1 1 0 0,1-1-1 0 0,-1 1 0 0 0,0-1 0 0 0,0 1 0 0 0,0-1 0 0 0,0 1 0 0 0,0 1 0 0 0,-1 19 57 0 0,-2-5 0 0 0,-2 0 0 0 0,0 0-1 0 0,0-1 1 0 0,-13 24 0 0 0,-38 57 307 0 0,21-38-139 0 0,-40 66 217 0 0,28-49-213 0 0,-66 145 0 0 0,105-201-210 0 0,2 0 0 0 0,0 0 0 0 0,-7 37 0 0 0,12-48-33 0 0,1 0 1 0 0,0-1-1 0 0,0 1 1 0 0,0-1-1 0 0,3 14 0 0 0,-2-17-19 0 0,0 0-1 0 0,0 0 0 0 0,1 0 0 0 0,-1 0 0 0 0,1 0 0 0 0,0 0 1 0 0,0-1-1 0 0,1 1 0 0 0,-1-1 0 0 0,1 1 0 0 0,3 3 0 0 0,-5-6-738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4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40 221 8551 0 0,'0'0'772'0'0,"-2"1"-632"0"0,-36 16 7375 0 0,39-14-7451 0 0,14 120 865 0 0,-9-95-627 0 0,1 1-1 0 0,1-1 0 0 0,1 0 1 0 0,1-1-1 0 0,20 35 0 0 0,-29-60-185 0 0,1 0 4 0 0,5 3 167 0 0,-3-8 450 0 0,-4 1-684 0 0,0 0 0 0 0,0 0 0 0 0,0 0-1 0 0,0 0 1 0 0,0 0 0 0 0,0 0 0 0 0,0 0 0 0 0,-2-3 0 0 0,-1-7-38 0 0,-1 1-1 0 0,-1 0 1 0 0,0 0-1 0 0,-1 0 1 0 0,-6-10-1 0 0,2 6-15 0 0,-7-20-1 0 0,10 18 2 0 0,1-1 0 0 0,1 0 0 0 0,1 0 0 0 0,-3-36 0 0 0,5 21 0 0 0,4-64 0 0 0,-1 89 36 0 0,0 0-1 0 0,0 0 1 0 0,1 1-1 0 0,0-1 0 0 0,1 0 1 0 0,0 1-1 0 0,0-1 1 0 0,4-6-1 0 0,-4 10 8 0 0,-1 0 0 0 0,1 0-1 0 0,0 0 1 0 0,0 1 0 0 0,0-1 0 0 0,0 1-1 0 0,0 0 1 0 0,1 0 0 0 0,0 0 0 0 0,-1 0-1 0 0,1 1 1 0 0,0-1 0 0 0,0 1-1 0 0,9-3 1 0 0,19-3 295 0 0,1 1-1 0 0,0 2 0 0 0,53-1 1 0 0,4-1-128 0 0,1-3 161 0 0,-88 10-475 0 0,-14 11-2748 0 0,-4 1 1101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4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274 213 12295 0 0,'0'0'2972'0'0,"1"2"-2070"0"0,12 19 437 0 0,8 13 563 0 0,-19-32-1486 0 0,-1-1-353 0 0,0 0 1 0 0,0 0-1 0 0,0 0 1 0 0,0 0 0 0 0,0 0-1 0 0,1-1 1 0 0,-1 1-1 0 0,0 0 1 0 0,2 0-1 0 0,-2-1 19 0 0,2 2-6 0 0,1-1 1 0 0,-1 0-1 0 0,0 0 0 0 0,1 0 1 0 0,0 0-1 0 0,-1 0 0 0 0,1-1 1 0 0,-1 0-1 0 0,1 1 0 0 0,0-2 1 0 0,-1 1-1 0 0,1 0 0 0 0,0-1 1 0 0,-1 1-1 0 0,1-1 0 0 0,-1 0 1 0 0,1 0-1 0 0,-1 0 0 0 0,4-3 0 0 0,5-1 116 0 0,-1-1-1 0 0,1-1 1 0 0,19-15-1 0 0,8-5-71 0 0,-18 12-40 0 0,22-18-1 0 0,-38 28-112 0 0,1-1-1 0 0,-1 1 1 0 0,-1-1-1 0 0,1 1 1 0 0,-1-1-1 0 0,0-1 0 0 0,0 1 1 0 0,4-10-1 0 0,-7 14-142 0 0,-3-9-245 0 0,0 6 302 0 0,0 1-1 0 0,0 0 1 0 0,0-1-1 0 0,0 1 0 0 0,0 0 1 0 0,-1 1-1 0 0,0-1 1 0 0,0 0-1 0 0,0 1 1 0 0,0 0-1 0 0,-1-1 1 0 0,1 1-1 0 0,-1 1 1 0 0,0-1-1 0 0,0 0 1 0 0,-6-2-1 0 0,0 0-61 0 0,1 1 1 0 0,-1 0-1 0 0,0 0 1 0 0,0 1-1 0 0,0 1 1 0 0,-12-2-1 0 0,15 3 113 0 0,0 1-1 0 0,0 0 1 0 0,0 1-1 0 0,-1-1 0 0 0,2 1 1 0 0,-1 1-1 0 0,0-1 1 0 0,0 1-1 0 0,0 0 1 0 0,1 1-1 0 0,-1 0 0 0 0,1 0 1 0 0,0 0-1 0 0,0 1 1 0 0,0 0-1 0 0,-6 5 1 0 0,-7 6-78 0 0,1 2 0 0 0,1 0 0 0 0,-19 25 0 0 0,-41 46 57 0 0,-80 106 87 0 0,153-187 18 0 0,-1 0-1 0 0,1 0 1 0 0,1 1-1 0 0,0-1 1 0 0,0 1-1 0 0,0 0 1 0 0,-2 13-1 0 0,4-18 15 0 0,1 0 0 0 0,-1-1 0 0 0,1 1 0 0 0,0 0 0 0 0,0 0-1 0 0,0 0 1 0 0,0 0 0 0 0,1 0 0 0 0,-1 0 0 0 0,1-1 0 0 0,0 1 0 0 0,0 0 0 0 0,0 0 0 0 0,0-1 0 0 0,0 1 0 0 0,0-1-1 0 0,1 1 1 0 0,-1-1 0 0 0,1 1 0 0 0,0-1 0 0 0,-1 0 0 0 0,1 0 0 0 0,0 0 0 0 0,1 0 0 0 0,2 2 0 0 0,1 0 71 0 0,1-1 0 0 0,0 1 1 0 0,0-1-1 0 0,1-1 1 0 0,-1 0-1 0 0,1 0 0 0 0,-1 0 1 0 0,1-1-1 0 0,0 0 1 0 0,-1 0-1 0 0,11-1 1 0 0,13-1 379 0 0,44-7 0 0 0,-75 7-474 0 0,42-7 267 0 0,-1-3-1 0 0,-1-1 0 0 0,52-24 1 0 0,-85 33-320 0 0,60-26-1943 0 0,-35 15-4950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4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417 198 6911 0 0,'0'0'528'0'0,"1"-2"-341"0"0,37-34 6005 0 0,-20 19-3355 0 0,26-30 1 0 0,-35 37-2374 0 0,-7 6-352 0 0,0 1 1 0 0,0-1-1 0 0,0 1 1 0 0,-1-1 0 0 0,1 0-1 0 0,-1 1 1 0 0,0-1-1 0 0,0 0 1 0 0,0 0 0 0 0,-1 0-1 0 0,0 0 1 0 0,1-7 0 0 0,-1 10-24 0 0,-7-15 136 0 0,6 15-220 0 0,0 0-1 0 0,0 0 0 0 0,0 0 1 0 0,-1 0-1 0 0,1 0 0 0 0,0 0 1 0 0,-1 0-1 0 0,1 0 0 0 0,-1 1 1 0 0,1-1-1 0 0,-1 0 1 0 0,1 1-1 0 0,-1-1 0 0 0,0 1 1 0 0,1 0-1 0 0,-1 0 0 0 0,1 0 1 0 0,-1-1-1 0 0,0 1 0 0 0,1 1 1 0 0,-4-1-1 0 0,-4 1 26 0 0,-1 1 0 0 0,-14 4 0 0 0,14-3-24 0 0,-38 12-6 0 0,-81 39 0 0 0,112-47 194 0 0,-28 18 0 0 0,40-21-144 0 0,-1 0 1 0 0,1 0-1 0 0,0 1 0 0 0,0-1 0 0 0,1 1 0 0 0,0 0 1 0 0,-1 0-1 0 0,-3 8 0 0 0,8-12-33 0 0,-1 0 1 0 0,1 1-1 0 0,0-1 0 0 0,-1 1 1 0 0,1-1-1 0 0,0 1 0 0 0,0-1 1 0 0,0 0-1 0 0,0 1 0 0 0,0-1 1 0 0,1 1-1 0 0,-1-1 0 0 0,0 1 1 0 0,1 0-1 0 0,0 3 27 0 0,-1-2-35 0 0,1 0 1 0 0,-1 0-1 0 0,1 0 0 0 0,0 0 1 0 0,0 0-1 0 0,0 0 0 0 0,0 0 1 0 0,0 0-1 0 0,1 0 0 0 0,-1-1 1 0 0,1 1-1 0 0,0 0 1 0 0,0-1-1 0 0,0 0 0 0 0,0 1 1 0 0,0-1-1 0 0,4 3 0 0 0,1 2 36 0 0,-1-1-33 0 0,18 15 47 0 0,-22-17-50 0 0,-1-4-4 0 0,0 1-1 0 0,0 0 0 0 0,-1 0 0 0 0,1 0 0 0 0,0 0 0 0 0,0-1 1 0 0,0 1-1 0 0,0 0 0 0 0,-1-1 0 0 0,1 1 0 0 0,0-1 0 0 0,0 1 1 0 0,0-1-1 0 0,1 1 0 0 0,0-1 0 0 0,15-14 71 0 0,22-24-34 0 0,-30 27-101 0 0,2 1 1 0 0,-1 0-1 0 0,1 0 1 0 0,1 1-1 0 0,0 0 0 0 0,20-10 1 0 0,-32 19 60 0 0,9-3-360 0 0,-6 13 122 0 0,-3 13 143 0 0,-1 1-1 0 0,-5 27 1 0 0,3-23 65 0 0,-6 26-14 0 0,-23 80 0 0 0,-3 12-327 0 0,15 50-90 0 0,15 1-284 0 0,-4 84 108 0 0,-19-47 651 0 0,17-26 2087 0 0,10-181-1641 0 0,0-17-288 0 0,1 1 0 0 0,1 0-1 0 0,0 0 1 0 0,0 0 0 0 0,1 0-1 0 0,4 13 1 0 0,-7-20-120 0 0,-9 3 19 0 0,8-6-54 0 0,-1 0-1 0 0,0-1 0 0 0,0 0 1 0 0,1 0-1 0 0,-1 1 1 0 0,0-1-1 0 0,0-1 1 0 0,1 1-1 0 0,-1 0 1 0 0,0-1-1 0 0,0 1 0 0 0,1-1 1 0 0,-1 0-1 0 0,0 0 1 0 0,1 0-1 0 0,-1 0 1 0 0,1-1-1 0 0,0 1 1 0 0,-1-1-1 0 0,-1-1 1 0 0,-8-5 158 0 0,1-1 1 0 0,-16-16-1 0 0,15 11-79 0 0,-1 0 0 0 0,2-1 1 0 0,0 0-1 0 0,0 0 0 0 0,2-2 0 0 0,-9-18 0 0 0,7 11-143 0 0,2-1-1 0 0,1 0 0 0 0,-9-49 1 0 0,11 32-791 0 0,2-2 0 0 0,2 1 1 0 0,2 0-1 0 0,1 0 0 0 0,9-48 1 0 0,-7 74-814 0 0,7-25 1 0 0,-2 16-4622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4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59 4143 0 0,'0'0'319'0'0,"-1"-1"85"0"0,-1-2 241 0 0,1 0 0 0 0,-1 1 0 0 0,1-1 0 0 0,0 0 0 0 0,0 0 0 0 0,0 0 0 0 0,0 0 0 0 0,0 0-1 0 0,0 0 1 0 0,1 0 0 0 0,0-1 0 0 0,0 1 0 0 0,-1 0 0 0 0,2 0 0 0 0,-1 0 0 0 0,1-7 4785 0 0,0 12-4895 0 0,0 3-356 0 0,1 1 1 0 0,-2-1 0 0 0,1 0-1 0 0,0 0 1 0 0,-1 1 0 0 0,0-1-1 0 0,-1 7 1 0 0,-8 41 683 0 0,2-6-226 0 0,6-40-581 0 0,-2 18 71 0 0,1 1-1 0 0,2 0 0 0 0,0-1 1 0 0,8 44-1 0 0,-5-33-4034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4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22 11519 0 0,'-9'-21'7024'0'0,"15"36"-8728"0"0,1 1 720 0 0,3 0-8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4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4607 0 0,'-1'1'3062'0'0,"-26"39"6681"0"0,0-1-7612 0 0,20-27-1993 0 0,1-1-1 0 0,1 1 0 0 0,0 1 1 0 0,0-1-1 0 0,1 1 0 0 0,1 0 1 0 0,0 0-1 0 0,0 0 0 0 0,2 0 1 0 0,-1 0-1 0 0,2 26 0 0 0,5 9 77 0 0,1 48 487 0 0,-3-62 208 0 0,-2-33-269 0 0,1-1-584 0 0,0 0-1 0 0,0-1 1 0 0,1 0 0 0 0,-1 1-1 0 0,0-1 1 0 0,0 0-1 0 0,0 0 1 0 0,0 0 0 0 0,0 0-1 0 0,0-1 1 0 0,3-1-1 0 0,18-18 287 0 0,-11 8-246 0 0,0-1 0 0 0,-1 0-1 0 0,-1-1 1 0 0,0 0-1 0 0,9-18 1 0 0,-13 21-67 0 0,0-1 0 0 0,-1 0 0 0 0,-1 0 0 0 0,0 0 1 0 0,0 0-1 0 0,-2-1 0 0 0,3-17 0 0 0,-5 25-49 0 0,0 0 1 0 0,0 0-1 0 0,-1 0 0 0 0,0-1 1 0 0,0 1-1 0 0,0 0 0 0 0,0 0 0 0 0,-1 0 1 0 0,0 1-1 0 0,-1-1 0 0 0,1 0 0 0 0,-1 1 1 0 0,0-1-1 0 0,0 1 0 0 0,-1 0 1 0 0,-4-5-1 0 0,4 6-51 0 0,0 0 1 0 0,1 1 0 0 0,-2-1-1 0 0,1 1 1 0 0,0 0-1 0 0,-1 1 1 0 0,1-1-1 0 0,-1 1 1 0 0,0 0-1 0 0,0 0 1 0 0,0 0 0 0 0,0 1-1 0 0,0 0 1 0 0,0 0-1 0 0,0 0 1 0 0,0 0-1 0 0,-1 1 1 0 0,1 0 0 0 0,-7 1-1 0 0,9-1-126 0 0,-1 0 0 0 0,0 1 0 0 0,0 0 0 0 0,0 0 0 0 0,1 0 0 0 0,-6 2 0 0 0,8-2 113 0 0,0 1 0 0 0,1-1-1 0 0,-1 1 1 0 0,1-1-1 0 0,0 1 1 0 0,-1-1-1 0 0,1 1 1 0 0,0-1-1 0 0,0 1 1 0 0,0-1-1 0 0,0 1 1 0 0,0 0-1 0 0,0 1 1 0 0,1 0-145 0 0,0-1 1 0 0,0 1-1 0 0,0-1 0 0 0,0 1 1 0 0,0-1-1 0 0,0 0 0 0 0,1 0 1 0 0,-1 1-1 0 0,1-1 0 0 0,0 0 1 0 0,2 2-1 0 0,7 6-6458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4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1 622 10591 0 0,'1'-2'6472'0'0,"36"-107"-1599"0"0,8-21-514 0 0,-31 98-4440 0 0,3 0 0 0 0,0 0 0 0 0,2 2 0 0 0,1 0-1 0 0,2 1 1 0 0,43-44 0 0 0,-48 55 21 0 0,43-39-282 0 0,-51 50 299 0 0,0 0 0 0 0,1 0 1 0 0,0 0-1 0 0,19-8 0 0 0,-27 14 48 0 0,0 0 1 0 0,0 1-1 0 0,0-1 0 0 0,0 1 0 0 0,0-1 1 0 0,0 1-1 0 0,0 0 0 0 0,0 0 0 0 0,0 0 0 0 0,0 0 1 0 0,1 0-1 0 0,-1 0 0 0 0,0 1 0 0 0,0-1 1 0 0,0 1-1 0 0,0-1 0 0 0,0 1 0 0 0,-1 0 1 0 0,1 0-1 0 0,0 0 0 0 0,0 0 0 0 0,0 0 0 0 0,-1 0 1 0 0,1 0-1 0 0,0 0 0 0 0,-1 1 0 0 0,1-1 1 0 0,-1 1-1 0 0,0-1 0 0 0,1 1 0 0 0,-1 0 1 0 0,2 3-1 0 0,1 1 19 0 0,-1 1 0 0 0,0 0 0 0 0,0 0 0 0 0,0 0 0 0 0,-1 0 0 0 0,0 0 0 0 0,0 0 0 0 0,0 8 0 0 0,0 12 34 0 0,-2 1 0 0 0,-1-1 0 0 0,-9 53-1 0 0,0 5 11 0 0,7-50-67 0 0,2 0 0 0 0,1 0 0 0 0,2-1-1 0 0,6 36 1 0 0,-1-46-122 0 0,-6-22-111 0 0,-1-2 218 0 0,0 0 1 0 0,0 0-1 0 0,1 0 1 0 0,-1 0-1 0 0,0 0 0 0 0,0 0 1 0 0,0 0-1 0 0,1 0 1 0 0,-1 0-1 0 0,0 0 1 0 0,0 1-1 0 0,0-1 0 0 0,0 0 1 0 0,0 0-1 0 0,1 0 1 0 0,-1 0-1 0 0,0 0 1 0 0,0 1-1 0 0,0-1 1 0 0,0 0-1 0 0,0 0 0 0 0,0 0 1 0 0,0 0-1 0 0,0 1 1 0 0,0-1-1 0 0,0 0 1 0 0,0 0-1 0 0,1 0 0 0 0,-1 1 1 0 0,0-1-24 0 0,0 1 0 0 0,0-1-1 0 0,0 1 1 0 0,0-1 0 0 0,1 1 0 0 0,-1-1 0 0 0,0 1 0 0 0,0-1-1 0 0,1 1 1 0 0,-1-1 0 0 0,0 1 0 0 0,1-1 0 0 0,-1 0-1 0 0,1 1 1 0 0,-1-1 0 0 0,0 0 0 0 0,2 1 0 0 0,8 4-1347 0 0,1-1-375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5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1375 0 0,'-1'2'107'0'0,"-34"31"9722"0"0,-3 0-3779 0 0,5-4-3103 0 0,-48 54-1 0 0,71-72-2903 0 0,2 1-1 0 0,-1 0 1 0 0,2 1 0 0 0,-1 0 0 0 0,2 0 0 0 0,0 0 0 0 0,0 1 0 0 0,1 0-1 0 0,1 0 1 0 0,0 1 0 0 0,1-1 0 0 0,1 1 0 0 0,0-1 0 0 0,1 1-1 0 0,1 0 1 0 0,0 0 0 0 0,1-1 0 0 0,0 1 0 0 0,1 0 0 0 0,1-1-1 0 0,1 1 1 0 0,5 13 0 0 0,-5-16-36 0 0,1 0-1 0 0,0 0 0 0 0,1-1 1 0 0,1 1-1 0 0,0-2 1 0 0,0 1-1 0 0,1-1 0 0 0,0 0 1 0 0,19 16-1 0 0,-24-22-753 0 0,1 0-1 0 0,-1 0 1 0 0,1 0-1 0 0,0-1 1 0 0,1 0 0 0 0,-1 0-1 0 0,0 0 1 0 0,7 3-1 0 0,-4-2-1477 0 0,7 2-4407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5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14711 0 0,'0'0'9568'0'0,"-1"1"-9237"0"0,-26 24-197 0 0,1 0 0 0 0,-25 32 1 0 0,-28 28 51 0 0,30-39-175 0 0,48-43 31 0 0,1-2-41 0 0,0 0-1 0 0,-1-1 0 0 0,1 1 0 0 0,0 0 0 0 0,0 0 0 0 0,0 0 1 0 0,0 0-1 0 0,0 0 0 0 0,0 0 0 0 0,0 0 0 0 0,0-1 0 0 0,0 1 0 0 0,1 0 1 0 0,-1 0-1 0 0,0 0 0 0 0,0 0 0 0 0,1-1 0 0 0,-1 1 0 0 0,1 0 0 0 0,-1 0 1 0 0,1 0-1 0 0,-1-1 0 0 0,1 1 0 0 0,-1 0 0 0 0,1-1 0 0 0,0 1 1 0 0,-1-1-1 0 0,1 1 0 0 0,0 0 0 0 0,-1-1 0 0 0,1 0 0 0 0,0 1 0 0 0,1 0 1 0 0,0 0-7 0 0,6 3 0 0 0,0-1-1 0 0,0 0 0 0 0,0 0 1 0 0,0-1-1 0 0,1 0 0 0 0,15 2 1 0 0,3 1-1 0 0,-15-2 7 0 0,-5-3 0 0 0,0 2 0 0 0,0-1 0 0 0,0 1 0 0 0,0 0 0 0 0,-1 1 0 0 0,1-1 0 0 0,-1 1 0 0 0,1 1 0 0 0,-1-1 0 0 0,0 1 0 0 0,6 5 0 0 0,-1 3-2 0 0,-11-8 3 0 0,1-1 11 0 0,0 1 13 0 0,0-1-1 0 0,-1 1 1 0 0,1 0 0 0 0,-1-1 0 0 0,0 1 0 0 0,0-1-1 0 0,0 1 1 0 0,0 0 0 0 0,0-1 0 0 0,-1 1 0 0 0,0-1 0 0 0,0 1-1 0 0,0-1 1 0 0,0 1 0 0 0,0-1 0 0 0,-1 1 0 0 0,1-1-1 0 0,-1 0 1 0 0,0 0 0 0 0,0 0 0 0 0,0 0 0 0 0,-3 3-1 0 0,-4 4 87 0 0,-1 0 0 0 0,0 0 0 0 0,-1-1 0 0 0,-15 11 0 0 0,11-10-230 0 0,-1-1 0 0 0,-1 0-1 0 0,1-1 1 0 0,-1-1 0 0 0,0-1 0 0 0,-1-1-1 0 0,0 0 1 0 0,-23 3 0 0 0,39-8 66 0 0,0 1 1 0 0,0-1-1 0 0,0 0 1 0 0,0 0-1 0 0,0 0 1 0 0,0 0-1 0 0,0-1 1 0 0,0 1-1 0 0,0 0 1 0 0,1-1-1 0 0,-1 1 1 0 0,0-1-1 0 0,0 0 1 0 0,-3-1-1 0 0,5 2-100 0 0,-1-1 0 0 0,0 1-1 0 0,1-1 1 0 0,-1 0-1 0 0,1 1 1 0 0,-1-1 0 0 0,1 0-1 0 0,-1 1 1 0 0,1-1-1 0 0,-1 0 1 0 0,1 0 0 0 0,0 1-1 0 0,-1-3 1 0 0,0 2-477 0 0,1-1 1 0 0,0 1-1 0 0,0-1 1 0 0,0 1 0 0 0,0-1-1 0 0,0 1 1 0 0,0-1-1 0 0,0 1 1 0 0,1-3 0 0 0,3-10-6293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0:5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0,'0'2'134'0'0,"4"13"1900"0"0,-1-1 0 0 0,2 0 0 0 0,0 0 1 0 0,1 0-1 0 0,7 14 0 0 0,42 64 1017 0 0,-29-57-2188 0 0,1-1 0 0 0,2-1 0 0 0,41 36 0 0 0,-35-36 162 0 0,-1 2 0 0 0,35 47 0 0 0,-62-72-840 0 0,-1 0 0 0 0,1 1 0 0 0,-2 0 0 0 0,1 0 0 0 0,-2 1 0 0 0,1-1-1 0 0,-2 1 1 0 0,1 0 0 0 0,-2 0 0 0 0,0 1 0 0 0,1 18 0 0 0,-3-13-63 0 0,-1 0 1 0 0,0 0-1 0 0,-2 0 1 0 0,0 0-1 0 0,-1-1 1 0 0,-1 1 0 0 0,-8 21-1 0 0,0-8 12 0 0,-1-2 1 0 0,-2 1-1 0 0,0-2 1 0 0,-23 30-1 0 0,-2-6-2209 0 0,-50 50-1 0 0,70-80-6473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57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22 6911 0 0,'0'0'528'0'0,"1"-2"-341"0"0,3-6 5 0 0,-3 6 693 0 0,-1 2-672 0 0,0-1-1 0 0,0 1 0 0 0,0-1 1 0 0,0 1-1 0 0,0-1 1 0 0,0 1-1 0 0,1 0 0 0 0,-1-1 1 0 0,0 1-1 0 0,0-1 0 0 0,0 1 1 0 0,1 0-1 0 0,-1-1 0 0 0,0 1 1 0 0,0 0-1 0 0,1-1 1 0 0,-1 1-1 0 0,0 0 0 0 0,1-1 1 0 0,-1 1-1 0 0,0 0 0 0 0,1 0 1 0 0,-1-1-1 0 0,0 1 0 0 0,1 0 1 0 0,-1 0-1 0 0,1 0 1 0 0,-1 0-1 0 0,0 0 0 0 0,1-1 1 0 0,-1 1-1 0 0,1 0 0 0 0,-1 0 1 0 0,1 0-1 0 0,-1 0 0 0 0,1 0 1 0 0,-1 0-1 0 0,1 1 1 0 0,-1-1-233 0 0,1 0 0 0 0,-1 0 0 0 0,1 0 0 0 0,-1 1 0 0 0,1-1 0 0 0,-1 0 0 0 0,1 1 0 0 0,-1-1 0 0 0,0 1 0 0 0,1-1 0 0 0,-1 0 0 0 0,0 1 0 0 0,1-1 0 0 0,-1 1 0 0 0,0-1 0 0 0,1 2 0 0 0,2 5 93 0 0,0 0 1 0 0,-1 1-1 0 0,0 0 1 0 0,0 0-1 0 0,-1-1 1 0 0,0 1-1 0 0,0 0 1 0 0,-1 0-1 0 0,0 0 1 0 0,0 0-1 0 0,-3 14 1 0 0,-3 9 272 0 0,-16 50 1 0 0,22-81-345 0 0,-64 198 254 0 0,-150 314-1 0 0,184-449-315 0 0,-7 14-275 0 0,-67 104 1 0 0,98-171 313 0 0,3-6 19 0 0,1-1-1 0 0,-1 1 0 0 0,0-1 1 0 0,0 1-1 0 0,0-1 1 0 0,0 0-1 0 0,-7 5 0 0 0,8-7 191 0 0,2-4-177 0 0,0 0-1 0 0,1 0 1 0 0,-1 0 0 0 0,1 0-1 0 0,-1 0 1 0 0,1 1 0 0 0,0-1-1 0 0,0 0 1 0 0,0 0-1 0 0,3-3 1 0 0,-1-1 16 0 0,16-36 17 0 0,2 2 0 0 0,42-63 0 0 0,64-69 64 0 0,-120 163-105 0 0,67-80 185 0 0,-63 78-143 0 0,1 0 0 0 0,0 1 0 0 0,0 1 0 0 0,28-18 0 0 0,-38 27 85 0 0,1 2 4 0 0,-1 0-103 0 0,1 1 0 0 0,-1-1 0 0 0,1 1-1 0 0,-1 0 1 0 0,0 0 0 0 0,0 0 0 0 0,1 0 0 0 0,-1 0-1 0 0,-1 0 1 0 0,1 0 0 0 0,0 1 0 0 0,2 4 0 0 0,-1-1 33 0 0,0 1 1 0 0,0-1 0 0 0,-1 1 0 0 0,0 0 0 0 0,1 8 0 0 0,0 0 110 0 0,-1 0 0 0 0,-1 1 0 0 0,-1-1 0 0 0,-2 24 1 0 0,-1-18-22 0 0,-2 1 0 0 0,0-1 0 0 0,-10 28 0 0 0,-30 59 250 0 0,4-7-206 0 0,37-92-178 0 0,2 1-1 0 0,-3 17 1 0 0,4-25-80 0 0,18-6-1537 0 0,-14 3 1314 0 0,18-10-1432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3:34:0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5583 0 0,'0'0'1256'0'0,"1"2"-1050"0"0,8 22 663 0 0,-8-22 44 0 0,0 1-685 0 0,-1 2-163 0 0,3 5 242 0 0,16 17 49 0 0,-10-18-257 0 0,-7-7 5 0 0,0-1-20 0 0,3 2 44 0 0,-1-2 0 0 0,1 1 0 0 0,-1-1 0 0 0,1 1-1 0 0,0-1 1 0 0,-1-1 0 0 0,1 1 0 0 0,0-1 0 0 0,0 1 0 0 0,0-1 0 0 0,-1-1 0 0 0,1 1-1 0 0,5-2 1 0 0,6 1 283 0 0,-10 1-306 0 0,0-1-1 0 0,-1-1 0 0 0,1 1 1 0 0,-1-1-1 0 0,1 0 0 0 0,6-3 0 0 0,12-5 238 0 0,-12 5-181 0 0,-2 2-111 0 0,17 2 161 0 0,-18 0-153 0 0,1 1 0 0 0,17 3 0 0 0,5 1-6 0 0,-11-2-44 0 0,-17-3 11 0 0,5-1 8 0 0,5 0-17 0 0,6 1 185 0 0,0-2 1 0 0,0 0-1 0 0,-1-1 0 0 0,22-8 0 0 0,-32 8-175 0 0,0 0 0 0 0,13-8 0 0 0,-15 7 133 0 0,1 1 1 0 0,13-6-1 0 0,-10 6 33 0 0,-8 3-155 0 0,0 0-1 0 0,0 0 1 0 0,1 0 0 0 0,-1 1 0 0 0,1-1 0 0 0,-1 1 0 0 0,1 0-1 0 0,-1-1 1 0 0,1 2 0 0 0,-1-1 0 0 0,1 0 0 0 0,-1 1 0 0 0,0-1-1 0 0,5 2 1 0 0,21 5 33 0 0,-15-4-64 0 0,19 2 170 0 0,-8-5 187 0 0,-17 0-286 0 0,0 0 0 0 0,-1 0 0 0 0,1 1 0 0 0,0 0-1 0 0,14 4 1 0 0,-2-1-71 0 0,-18-3 0 0 0,3 2 0 0 0,25 10 0 0 0,12 5 0 0 0,-38-15 0 0 0,22 3 0 0 0,-16-5 0 0 0,-5-1 0 0 0,1 1 0 0 0,-1 0 0 0 0,0 0 0 0 0,9 4 0 0 0,-5-3 2 0 0,-1 0 0 0 0,1-1-1 0 0,0 0 1 0 0,-1 0 0 0 0,1-1 0 0 0,0 0-1 0 0,0 0 1 0 0,17-4 0 0 0,0-2 12 0 0,40-15 1 0 0,-44 13-8 0 0,0 0-1 0 0,38-6 0 0 0,-36 11-6 0 0,13-2 0 0 0,47-1 0 0 0,-62 5 0 0 0,-11 0 0 0 0,0 1 0 0 0,0 0 0 0 0,14 2 0 0 0,-9 2 0 0 0,-11-2 0 0 0,0-1 0 0 0,-1 0 0 0 0,1-1 0 0 0,0 1 0 0 0,0-1 0 0 0,0 0 0 0 0,0 0 0 0 0,5-1 0 0 0,120-11 12 0 0,-59-5 184 0 0,21-6-4 0 0,-77 21-192 0 0,1 0 0 0 0,0 0 0 0 0,26 2 0 0 0,-39 0 0 0 0,1 0 0 0 0,-1 0 0 0 0,0 0 0 0 0,1 1 0 0 0,-1-1 0 0 0,1 1 0 0 0,-1 0 0 0 0,7 3 0 0 0,0 0 0 0 0,4 1 0 0 0,-8-3 0 0 0,1 0 0 0 0,0 0 0 0 0,-1-1 0 0 0,1 0 0 0 0,9 1 0 0 0,0-1 0 0 0,27-1 0 0 0,8-1 0 0 0,-7 4 11 0 0,-39-4 2 0 0,20 5 27 0 0,-8 1-37 0 0,-9-3-5 0 0,0 3 55 0 0,4 1-43 0 0,1 1-10 0 0,1-2 0 0 0,39 9 322 0 0,-44-12-161 0 0,-1-1 1 0 0,1-1 0 0 0,16 0 0 0 0,-10 0 5 0 0,28-2-95 0 0,-34 2-86 0 0,12 0 49 0 0,35-6 0 0 0,-40 5-99 0 0,0-1 48 0 0,5 0 15 0 0,-20 2-1 0 0,24 4 69 0 0,37 1-67 0 0,-43-4-39 0 0,-14-3 15 0 0,-2 0 7 0 0,38-10 1 0 0,-36 10 16 0 0,18-4 0 0 0,-9 4-13 0 0,-2 0-63 0 0,-4 2-86 0 0,0-1 0 0 0,0 2 0 0 0,0-1 0 0 0,0 1 0 0 0,13 3 0 0 0,-15-2 114 0 0,0 1 0 0 0,0 0 1 0 0,-1 0-1 0 0,1 0 0 0 0,-1 1 1 0 0,1-1-1 0 0,-1 1 0 0 0,-1 1 0 0 0,8 6 1 0 0,-2-1-55 0 0,5 7-168 0 0,-13-14 116 0 0,1 0 0 0 0,-1 0 0 0 0,0-1 0 0 0,1 1 1 0 0,-1-1-1 0 0,1 0 0 0 0,4 3 0 0 0,-6-5 107 0 0,-1 0 1 0 0,1 0-1 0 0,0 1 1 0 0,0-1 0 0 0,-1 0-1 0 0,1 0 1 0 0,0 0-1 0 0,0 0 1 0 0,-1 0-1 0 0,1 0 1 0 0,0 0-1 0 0,-1-1 1 0 0,1 1-1 0 0,0 0 1 0 0,0 0-1 0 0,-1 0 1 0 0,1-1-1 0 0,0 1 1 0 0,-1 0-1 0 0,1-1 1 0 0,0 0-1 0 0,1 0-102 0 0,3-2-163 0 0,0 0 1 0 0,0 0 0 0 0,0-1-1 0 0,0 0 1 0 0,0 0-1 0 0,-1 0 1 0 0,0-1-1 0 0,5-5 1 0 0,-5 5-248 0 0,0 0 1 0 0,0 0-1 0 0,1 1 0 0 0,0-1 1 0 0,0 1-1 0 0,0 0 1 0 0,9-5-1 0 0,-3 4-1396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3:34:0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3679 0 0,'0'0'3872'0'0,"2"0"-2773"0"0,0 0-932 0 0,1-1-53 0 0,0 1 1 0 0,0-1 0 0 0,0 1 0 0 0,0-1-1 0 0,0 0 1 0 0,3-2 0 0 0,-1 1-116 0 0,-1-1 1 0 0,0 0-1 0 0,1-1 1 0 0,-1 1-1 0 0,4-6 1 0 0,-7 8 30 0 0,1 0 1 0 0,0 0-1 0 0,-1 0 1 0 0,1 0-1 0 0,0 0 1 0 0,0 0 0 0 0,-1 1-1 0 0,1-1 1 0 0,0 0-1 0 0,3 1 1 0 0,3-3 63 0 0,4-2 302 0 0,1-1 0 0 0,16-10 0 0 0,-28 15-370 0 0,0 0-1 0 0,1 1 0 0 0,-1-1 1 0 0,1 1-1 0 0,-1-1 0 0 0,0 1 1 0 0,1 0-1 0 0,-1-1 0 0 0,1 1 1 0 0,-1 0-1 0 0,1 0 0 0 0,1 0 1 0 0,8 0 179 0 0,6-2 25 0 0,1 2 1 0 0,18 2-1 0 0,-17-1 303 0 0,37-2 0 0 0,-35-3-326 0 0,-1-1 0 0 0,0 0 0 0 0,0-2 0 0 0,22-10-1 0 0,-27 10-90 0 0,1 1-1 0 0,-1 0 0 0 0,1 1 0 0 0,0 1 0 0 0,1 1 0 0 0,29-4 0 0 0,-24 8 27 0 0,33 6 0 0 0,-42-5-129 0 0,0 0-1 0 0,0 0 1 0 0,0-2-1 0 0,0 0 1 0 0,0 0-1 0 0,0-1 1 0 0,14-3-1 0 0,98-20 52 0 0,-62 18 417 0 0,76 2 0 0 0,-124 4-427 0 0,1 1-14 0 0,0 1 0 0 0,0 0 0 0 0,21 7-1 0 0,24 2-38 0 0,-27-6-1 0 0,-20-2 0 0 0,0-1 0 0 0,1-1 0 0 0,-1 0 0 0 0,0-1 0 0 0,23-3 0 0 0,65-16 0 0 0,-80 15 57 0 0,0 2-1 0 0,0 0 1 0 0,40 3-1 0 0,65 13 304 0 0,-75-7-284 0 0,93 11-58 0 0,-46-18 16 0 0,-86-1 11 0 0,1 0 0 0 0,0-2-1 0 0,-1 1 1 0 0,0-2 0 0 0,15-5 0 0 0,0 0 287 0 0,39-9 1 0 0,-40 12-213 0 0,-20 4-111 0 0,0 1 0 0 0,0 1 0 0 0,0-1 0 0 0,0 1-1 0 0,0 0 1 0 0,-1 1 0 0 0,1 0 0 0 0,0 0 0 0 0,11 3 0 0 0,4 3-20 0 0,31 14 0 0 0,-48-18 12 0 0,-1-2-44 0 0,0 0 0 0 0,0 1 0 0 0,0 0 0 0 0,-1 0 0 0 0,1 0 0 0 0,0 0 0 0 0,-1 0 0 0 0,0 1 0 0 0,1 0 0 0 0,3 4 0 0 0,-1 0-137 0 0,11 14-5051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36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335 102 8783 0 0,'1'-2'399'0'0,"1"1"-264"0"0,0-2-3 0 0,2-16 138 0 0,6-22 5046 0 0,-10 34-5207 0 0,0 7-107 0 0,0-1 1 0 0,1 1-1 0 0,-1 0 1 0 0,0 0-1 0 0,0 0 0 0 0,0 0 1 0 0,0-1-1 0 0,0 1 0 0 0,0 0 1 0 0,0 0-1 0 0,0 0 1 0 0,0 0-1 0 0,0-1 0 0 0,0 1 1 0 0,0 0-1 0 0,-1 0 1 0 0,1 0-1 0 0,0 0 0 0 0,0 0 1 0 0,0-1-1 0 0,0 1 0 0 0,0 0 1 0 0,0 0-1 0 0,0 0 1 0 0,0 0-1 0 0,0 0 0 0 0,0-1 1 0 0,-1 1-1 0 0,1 0 0 0 0,0 0 1 0 0,0 0-1 0 0,0 0 1 0 0,0 0-1 0 0,0 0 0 0 0,-1 0 1 0 0,1 0-1 0 0,0 0 1 0 0,0 0-1 0 0,0-1 0 0 0,-11 10-6 0 0,1 0-1 0 0,0 0 1 0 0,1 0-1 0 0,0 1 1 0 0,1 1-1 0 0,-13 19 1 0 0,-3 4 19 0 0,-101 155-15 0 0,124-187 0 0 0,-64 111 0 0 0,53-89 0 0 0,1 1 0 0 0,-14 47 0 0 0,22-60 64 0 0,0 0 0 0 0,1 0-1 0 0,1 0 1 0 0,0 1 0 0 0,1-1-1 0 0,0 0 1 0 0,1 1 0 0 0,0-1 0 0 0,1 0-1 0 0,0 0 1 0 0,6 18 0 0 0,-4-20 28 0 0,0-1 1 0 0,0 1 0 0 0,1-1 0 0 0,0 0 0 0 0,0 0 0 0 0,1 0-1 0 0,1-1 1 0 0,-1 0 0 0 0,1 0 0 0 0,1-1 0 0 0,0 0 0 0 0,0 0-1 0 0,17 11 1 0 0,-17-13-19 0 0,1-1-1 0 0,0 0 0 0 0,0 0 0 0 0,0-1 1 0 0,0 0-1 0 0,0-1 0 0 0,1 0 0 0 0,-1-1 1 0 0,1 1-1 0 0,-1-2 0 0 0,1 1 0 0 0,0-2 1 0 0,15-1-1 0 0,7-3 269 0 0,0-2 1 0 0,51-18-1 0 0,-65 19-219 0 0,21-8 103 0 0,-1-1-1 0 0,-1-2 0 0 0,53-31 1 0 0,-80 40-216 0 0,0 0 0 0 0,0 0 0 0 0,0-1 1 0 0,-1 0-1 0 0,-1 0 0 0 0,1-1 0 0 0,-2-1 1 0 0,1 1-1 0 0,-1-1 0 0 0,-1 0 0 0 0,0-1 1 0 0,-1 0-1 0 0,8-23 0 0 0,-1-9 36 0 0,-1-1 0 0 0,6-68 1 0 0,-15 102-47 0 0,3-29 12 0 0,-2-1 0 0 0,-2-45-1 0 0,-2 68-9 0 0,-1 1 0 0 0,0-1 1 0 0,-1 1-1 0 0,-1 0 0 0 0,-1 0 0 0 0,0 0 0 0 0,-12-23 0 0 0,16 37-9 0 0,-1 0 0 0 0,1 0 0 0 0,-1 0-1 0 0,0 0 1 0 0,-1 0 0 0 0,1 1 0 0 0,0-1-1 0 0,-1 1 1 0 0,1-1 0 0 0,-1 1 0 0 0,0 0 0 0 0,0 0-1 0 0,0 0 1 0 0,0 0 0 0 0,0 1 0 0 0,0-1-1 0 0,0 1 1 0 0,0 0 0 0 0,-7-2 0 0 0,4 3-10 0 0,0-1 0 0 0,-1 1 1 0 0,1 0-1 0 0,0 0 0 0 0,-1 1 1 0 0,1-1-1 0 0,0 2 0 0 0,0-1 1 0 0,0 1-1 0 0,-7 2 0 0 0,-23 9-122 0 0,1 1 0 0 0,0 2 0 0 0,1 2 0 0 0,0 1 0 0 0,-33 26 0 0 0,50-31-120 0 0,0 0 0 0 0,1 1 0 0 0,0 1 0 0 0,1 0 0 0 0,-23 34 0 0 0,37-47-761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3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12 131 4143 0 0,'0'0'9904'0'0,"0"3"-9552"0"0,1 16 131 0 0,-2-1 1 0 0,-4 33-1 0 0,0 6-117 0 0,5-50-329 0 0,-2 84 451 0 0,3-79-323 0 0,0 1 0 0 0,1-1 0 0 0,1 0 0 0 0,-1 1 0 0 0,6 11 0 0 0,-7-22-96 0 0,0 0 1 0 0,0 0-1 0 0,0 0 0 0 0,1 0 1 0 0,-1 0-1 0 0,1 0 0 0 0,-1 0 1 0 0,1 0-1 0 0,0-1 0 0 0,0 1 1 0 0,-1-1-1 0 0,1 1 0 0 0,0-1 1 0 0,0 0-1 0 0,1 0 0 0 0,-1 1 1 0 0,0-2-1 0 0,0 1 0 0 0,0 0 1 0 0,1 0-1 0 0,4 0 0 0 0,-2-1 2 0 0,-1 1 0 0 0,1-2 0 0 0,0 1 0 0 0,-1 0 0 0 0,1-1 0 0 0,0 0 0 0 0,-1 0 0 0 0,1 0-1 0 0,5-3 1 0 0,39-19 516 0 0,-36 16-481 0 0,1 0 0 0 0,-1-1 0 0 0,-1-1 0 0 0,1 0 0 0 0,20-21 0 0 0,-29 25-96 0 0,1-1-1 0 0,-1 0 1 0 0,1 0 0 0 0,-2 0-1 0 0,1 0 1 0 0,-1-1 0 0 0,0 1 0 0 0,0-1-1 0 0,-1 0 1 0 0,1 0 0 0 0,-2 0-1 0 0,1 0 1 0 0,-1 0 0 0 0,1-11 0 0 0,-2 6-8 0 0,-1 1 1 0 0,0 0 0 0 0,0 0 0 0 0,-1 0 0 0 0,-6-20 0 0 0,-25-52-139 0 0,22 57-7 0 0,-13-19-128 0 0,1 2-570 0 0,23 41 611 0 0,3 2-2420 0 0,0 0 2547 0 0,0 0 1 0 0,0 0-1 0 0,0 0 0 0 0,1 1 0 0 0,-1-1 0 0 0,0 1 0 0 0,0 0 1 0 0,0 0-1 0 0,0 0 0 0 0,-1 0 0 0 0,1 0 0 0 0,0 0 1 0 0,0 1-1 0 0,-1 0 0 0 0,4 2 0 0 0,4 4-1374 0 0,-1 1-1 0 0,14 16 1 0 0,-18-20 288 0 0,11 13-3057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3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3679 0 0,'8'32'327'0'0,"-6"-27"-301"0"0,3 22 261 0 0,-2 23 6969 0 0,-3-48-6248 0 0,0 1-366 0 0,3 10 3766 0 0,-2-16-3786 0 0,3-58 1108 0 0,-3 34-1264 0 0,5-30 1 0 0,1 14-168 0 0,6-29 134 0 0,22-74 0 0 0,-33 139-398 0 0,1 1-1 0 0,-1-1 1 0 0,1 1-1 0 0,0-1 1 0 0,1 1-1 0 0,-1 0 1 0 0,1 0 0 0 0,8-7-1 0 0,-9 9-15 0 0,1 1 1 0 0,-1 0-1 0 0,1 0 0 0 0,0 0 0 0 0,0 1 0 0 0,0 0 1 0 0,0-1-1 0 0,1 1 0 0 0,-1 1 0 0 0,1-1 1 0 0,-1 1-1 0 0,1 0 0 0 0,7-2 0 0 0,13 1-559 0 0,0 2 0 0 0,0 0 0 0 0,37 5 0 0 0,-52-4 374 0 0,10 1-988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3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17 2759 0 0,'-5'-12'248'0'0,"5"12"-172"0"0,-1-1 0 0 0,1 1 0 0 0,0 0 0 0 0,-1-1 0 0 0,1 1-1 0 0,-1-1 1 0 0,0 1 0 0 0,1 0 0 0 0,-1 0 0 0 0,1-1 0 0 0,-1 1 0 0 0,1 0-1 0 0,-1 0 1 0 0,0 0 0 0 0,1-1 0 0 0,-1 1 0 0 0,0 0 0 0 0,1 0-1 0 0,-1 0 1 0 0,1 0 0 0 0,-1 0 0 0 0,0 0 0 0 0,1 0 0 0 0,-2 1-1 0 0,0-1 449 0 0,0 1 0 0 0,0 0 0 0 0,-1 0 0 0 0,1 0 0 0 0,0 0 0 0 0,0 0-1 0 0,-2 2 1 0 0,-1 1 733 0 0,0 1 0 0 0,0-1 0 0 0,0 1 0 0 0,-5 7 0 0 0,3-2-1059 0 0,1 1 0 0 0,0 0 0 0 0,1 0 1 0 0,0 0-1 0 0,1 1 0 0 0,0-1 0 0 0,1 1 0 0 0,-2 12 0 0 0,-9 102 583 0 0,12-100-670 0 0,-1 41-60 0 0,9 102-1 0 0,21 66-57 0 0,-24-213 10 0 0,2 29 13 0 0,-1 0 0 0 0,-5 73-1 0 0,-2-87 29 0 0,-2 0 0 0 0,-1-1 0 0 0,-1 0 0 0 0,-15 40 0 0 0,-6-12 38 0 0,7-19-303 0 0,21-43 92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3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99 11663 0 0,'-2'1'531'0'0,"2"-1"-476"0"0,0 0-1 0 0,0 0 1 0 0,0 0-1 0 0,0-1 1 0 0,0 1-1 0 0,0 0 1 0 0,-1 0 0 0 0,1 0-1 0 0,0 0 1 0 0,0 0-1 0 0,0 0 1 0 0,0 0-1 0 0,0 0 1 0 0,0 0 0 0 0,-1 0-1 0 0,1 0 1 0 0,0 0-1 0 0,0 0 1 0 0,0 0-1 0 0,0 0 1 0 0,0 1 0 0 0,0-1-1 0 0,-1 0 1 0 0,1 0-1 0 0,0 0 1 0 0,0 0-1 0 0,0 0 1 0 0,0 0 0 0 0,0 0-1 0 0,0 0 1 0 0,0 0-1 0 0,0 0 1 0 0,-1 1-1 0 0,1-1 1 0 0,0 0 0 0 0,0 0-1 0 0,0 0 1 0 0,0 0-1 0 0,0 0 1 0 0,0 0-1 0 0,0 0 1 0 0,0 1 0 0 0,0-1-1 0 0,0 0 1 0 0,0 0-1 0 0,0 0 1 0 0,0 0-1 0 0,0 0 1 0 0,0 0 0 0 0,0 1-1 0 0,0-1 1 0 0,0 0-1 0 0,0 0 1 0 0,0 0-1 0 0,0 0 1 0 0,0 0 0 0 0,0 0-1 0 0,0 1 1 0 0,0-1-1 0 0,11 6 910 0 0,21 5-498 0 0,-10-7-173 0 0,1-1 0 0 0,0-1 0 0 0,0-1 0 0 0,0-1 1 0 0,23-3-1 0 0,114-22 1016 0 0,-51 0-625 0 0,78-14 193 0 0,-115 27-558 0 0,90-12 264 0 0,-138 22-682 0 0,0 1 0 0 0,0 2 0 0 0,0 0 0 0 0,43 9 0 0 0,-63-10-50 0 0,-1 1 1 0 0,1 0-1 0 0,-1 0 1 0 0,0 0-1 0 0,0 0 1 0 0,1 1 0 0 0,-1 0-1 0 0,0-1 1 0 0,0 1-1 0 0,-1 0 1 0 0,1 0-1 0 0,0 1 1 0 0,-1-1-1 0 0,1 0 1 0 0,-1 1-1 0 0,1 0 1 0 0,-1-1-1 0 0,0 1 1 0 0,-1 0-1 0 0,1 0 1 0 0,0 0-1 0 0,-1 0 1 0 0,1 1-1 0 0,-1-1 1 0 0,0 0 0 0 0,0 1-1 0 0,0 4 1 0 0,2 9-1390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3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93 165 8287 0 0,'0'0'3616'0'0,"0"2"-2102"0"0,0 2-1251 0 0,0-1 0 0 0,0 1 0 0 0,1-1 1 0 0,-1 1-1 0 0,1-1 0 0 0,0 1 1 0 0,0-1-1 0 0,0 1 0 0 0,0-1 0 0 0,1 0 1 0 0,-1 0-1 0 0,1 0 0 0 0,2 4 0 0 0,-2-5-176 0 0,0 0-1 0 0,0-1 0 0 0,0 1 0 0 0,0 0 0 0 0,0 0 0 0 0,0-1 0 0 0,0 0 0 0 0,0 1 0 0 0,1-1 0 0 0,-1 0 0 0 0,1 0 0 0 0,-1 0 0 0 0,1 0 0 0 0,-1-1 0 0 0,1 1 0 0 0,-1-1 0 0 0,1 1 0 0 0,0-1 0 0 0,3 0 0 0 0,8-1 22 0 0,0 0 0 0 0,0-1 0 0 0,0-1-1 0 0,0 0 1 0 0,-1 0 0 0 0,1-2 0 0 0,19-8 0 0 0,87-53 770 0 0,-95 51-835 0 0,-22 13-44 0 0,14-8-121 0 0,20-16 1 0 0,-33 23 90 0 0,0 0 0 0 0,-1 0 0 0 0,1 0 0 0 0,-1-1 1 0 0,1 0-1 0 0,-1 0 0 0 0,0 0 0 0 0,-1 0 0 0 0,1 0 0 0 0,3-9 0 0 0,-6 12 1 0 0,1 0-1 0 0,-1 0 1 0 0,1 0-1 0 0,-1 0 0 0 0,0-1 1 0 0,1 1-1 0 0,-1 0 1 0 0,0 0-1 0 0,0 0 1 0 0,0-1-1 0 0,0 1 1 0 0,0 0-1 0 0,0 0 0 0 0,0-1 1 0 0,-1 1-1 0 0,1 0 1 0 0,0 0-1 0 0,-1 0 1 0 0,1 0-1 0 0,-1-1 1 0 0,1 1-1 0 0,-1 0 0 0 0,0 0 1 0 0,-1-2-1 0 0,1 2-6 0 0,-1 0-1 0 0,0 0 1 0 0,1 0-1 0 0,-1 0 1 0 0,0 0-1 0 0,0 0 1 0 0,1 1-1 0 0,-1-1 1 0 0,0 1-1 0 0,0-1 1 0 0,0 1-1 0 0,0 0 1 0 0,0 0-1 0 0,-2 0 1 0 0,-6 0-58 0 0,-1 1 0 0 0,1 0 1 0 0,0 0-1 0 0,-16 5 0 0 0,-14 8 43 0 0,1 1 0 0 0,1 2-1 0 0,0 1 1 0 0,-41 28 0 0 0,52-28 111 0 0,0 0-1 0 0,-26 23 1 0 0,43-31-9 0 0,0 0-1 0 0,0 1 1 0 0,0 0 0 0 0,2 0-1 0 0,-1 1 1 0 0,2 0 0 0 0,-8 15-1 0 0,13-25-32 0 0,1 1 0 0 0,0-1-1 0 0,0 1 1 0 0,0 0 0 0 0,0-1 0 0 0,1 1-1 0 0,-1 0 1 0 0,1 0 0 0 0,-1 0-1 0 0,1-1 1 0 0,0 1 0 0 0,0 0 0 0 0,1 0-1 0 0,-1 0 1 0 0,0-1 0 0 0,1 1-1 0 0,0 0 1 0 0,-1 0 0 0 0,3 4 0 0 0,-1-5-8 0 0,-1 0 1 0 0,1 0 0 0 0,0 0-1 0 0,0 0 1 0 0,0 0-1 0 0,0 0 1 0 0,0 0 0 0 0,0-1-1 0 0,0 1 1 0 0,0-1 0 0 0,1 1-1 0 0,-1-1 1 0 0,1 0 0 0 0,-1 0-1 0 0,1 0 1 0 0,-1 0 0 0 0,1-1-1 0 0,-1 1 1 0 0,1-1 0 0 0,0 1-1 0 0,2-1 1 0 0,16 1 63 0 0,0-1 0 0 0,0-1 0 0 0,30-6 1 0 0,-3-1-2627 0 0,-24 4-548 0 0,10-2-2797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3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12 14511 0 0,'0'0'1314'0'0,"-6"-4"-1052"0"0,2 3-185 0 0,0-1-1 0 0,0 1 0 0 0,0 0 0 0 0,-1 0 1 0 0,1 0-1 0 0,0 1 0 0 0,0 0 0 0 0,-1 0 1 0 0,1 0-1 0 0,0 0 0 0 0,0 0 0 0 0,-7 2 1 0 0,-7 2 664 0 0,-27 10 1 0 0,24-7-515 0 0,4 0-96 0 0,1 0 1 0 0,-1 2 0 0 0,2-1 0 0 0,-1 2 0 0 0,2 0-1 0 0,-16 14 1 0 0,21-16-132 0 0,5 2 0 0 0,4-8 0 0 0,0 1 0 0 0,0-1 1 0 0,1 1-1 0 0,-1-1 0 0 0,1 0 0 0 0,-1 0 0 0 0,1 1 0 0 0,0-1 0 0 0,0 0 1 0 0,0 0-1 0 0,0 0 0 0 0,0 0 0 0 0,1 0 0 0 0,-1 0 0 0 0,1 0 0 0 0,-1 0 0 0 0,1 0 1 0 0,-1-1-1 0 0,4 3 0 0 0,4 3 15 0 0,1 0-1 0 0,17 10 1 0 0,-16-10 2 0 0,10 5 27 0 0,57 39-17 0 0,-65-42-13 0 0,-1 1-1 0 0,0 1 1 0 0,19 22 0 0 0,-25-27-6 0 0,-1 1 0 0 0,1 0 1 0 0,-1 0-1 0 0,-1 1 1 0 0,7 12-1 0 0,-11-18 13 0 0,1 1-1 0 0,0-1 1 0 0,-1 0 0 0 0,1 1 0 0 0,-1-1-1 0 0,0 1 1 0 0,0-1 0 0 0,0 0 0 0 0,0 1-1 0 0,0-1 1 0 0,0 1 0 0 0,-1-1-1 0 0,1 0 1 0 0,-1 1 0 0 0,0-1 0 0 0,1 0-1 0 0,-1 0 1 0 0,0 1 0 0 0,0-1-1 0 0,-1 0 1 0 0,1 0 0 0 0,0 0 0 0 0,-1 0-1 0 0,1 0 1 0 0,-3 2 0 0 0,-4 3 140 0 0,1 0 1 0 0,-1 0-1 0 0,-1-1 0 0 0,0 0 1 0 0,-9 5-1 0 0,-49 22 337 0 0,64-32-487 0 0,-1 1 5 0 0,0 0 0 0 0,0-1-1 0 0,0 0 1 0 0,0 0 0 0 0,0 0 0 0 0,0 0-1 0 0,-1-1 1 0 0,1 0 0 0 0,0 1 0 0 0,0-2 0 0 0,-1 1-1 0 0,1 0 1 0 0,0-1 0 0 0,-7-1 0 0 0,8 1-45 0 0,1 0 1 0 0,0 0 0 0 0,-1-1 0 0 0,1 1-1 0 0,0 0 1 0 0,0-1 0 0 0,0 1 0 0 0,0-1 0 0 0,0 1-1 0 0,0-1 1 0 0,0 0 0 0 0,1 0 0 0 0,-1 0-1 0 0,0 0 1 0 0,1 0 0 0 0,0-1 0 0 0,0 1 0 0 0,-1 0-1 0 0,1-1 1 0 0,1 1 0 0 0,-1 0 0 0 0,0-1-1 0 0,0 1 1 0 0,1-1 0 0 0,-1-3 0 0 0,1-4-830 0 0,0 1 1 0 0,0-1-1 0 0,1 1 0 0 0,4-18 1 0 0,0 2-5518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3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9 3223 0 0,'-2'-1'240'0'0,"1"0"-37"0"0,0 0 0 0 0,-1 0-1 0 0,1 1 1 0 0,0-1-1 0 0,-1 0 1 0 0,1 1-1 0 0,-1-1 1 0 0,1 1-1 0 0,-1-1 1 0 0,1 1 0 0 0,-1 0-1 0 0,1-1 1 0 0,-1 1-1 0 0,1 0 1 0 0,-1 0-1 0 0,0 0 1 0 0,1 1 0 0 0,-4-1-1 0 0,2 1 321 0 0,0 1-1 0 0,0-1 1 0 0,0 0-1 0 0,0 1 0 0 0,0-1 1 0 0,0 1-1 0 0,0 0 1 0 0,-3 3-1 0 0,-3 3 263 0 0,1 1 0 0 0,1-1 0 0 0,-1 1 0 0 0,-8 15 0 0 0,-4 11-286 0 0,1 1-1 0 0,1 0 0 0 0,3 2 0 0 0,1 0 0 0 0,-15 63 1 0 0,15-33-143 0 0,3 0 0 0 0,-3 103 0 0 0,15-106-301 0 0,3 0 1 0 0,21 108 0 0 0,-11-86-21 0 0,-9-57-25 0 0,-2-1 1 0 0,-1 1-1 0 0,-1 0 0 0 0,-2 0 0 0 0,-6 48 1 0 0,6-76-357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31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52 11055 0 0,'8'-9'187'0'0,"-2"2"151"0"0,-1 0 0 0 0,8-13-1 0 0,-7 12 4016 0 0,-11 14-27 0 0,-2 2-5431 0 0,-18 24 1596 0 0,-35 58 0 0 0,-13 41 327 0 0,6-10-204 0 0,-83 112-53 0 0,2-3-314 0 0,88-129-240 0 0,44-75-3 0 0,-107 191-124 0 0,106-171-1277 0 0,16-44 157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5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7831 0 0,'-7'19'933'0'0,"1"-1"0"0"0,0 1 0 0 0,2 1 0 0 0,0-1 0 0 0,2 0 0 0 0,0 1-1 0 0,1 23 1 0 0,1-31-312 0 0,2-1 0 0 0,-1 1 0 0 0,2-1 0 0 0,-1 1 0 0 0,1-1-1 0 0,1 0 1 0 0,5 11 0 0 0,-4-13-658 0 0,0 1 0 0 0,0-1 0 0 0,1-1 0 0 0,0 1 0 0 0,8 7 0 0 0,7 2-207 0 0,-19-16-781 0 0,12 7-9658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3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2303 0 0,'-3'1'26'0'0,"-7"5"18"0"0,-1-1-1 0 0,0-1 1 0 0,-17 5-1 0 0,-4 2 1821 0 0,26-8-677 0 0,0 0-1 0 0,0 1 1 0 0,1 0-1 0 0,-1 0 1 0 0,-7 7 0 0 0,10-8-288 0 0,-1 1 0 0 0,1 0 0 0 0,0 0 0 0 0,0 0 0 0 0,0 0 0 0 0,1 0 1 0 0,-5 9-1 0 0,6-9-614 0 0,0 0-1 0 0,0-1 1 0 0,0 1 0 0 0,0 0 0 0 0,1 0 0 0 0,-1 5 0 0 0,2-7-218 0 0,-1-1 0 0 0,1 1 0 0 0,0-1-1 0 0,0 1 1 0 0,0-1 0 0 0,-1 0 0 0 0,1 1 0 0 0,0-1 0 0 0,1 0 0 0 0,-1 0 0 0 0,0 0 0 0 0,0 0-1 0 0,0 0 1 0 0,3 2 0 0 0,-2-2 21 0 0,2 2 34 0 0,1-1 1 0 0,0 1 0 0 0,0-1 0 0 0,0 0 0 0 0,0 0 0 0 0,0 0 0 0 0,1-1 0 0 0,-1 0 0 0 0,0 0-1 0 0,1 0 1 0 0,10-1 0 0 0,6 0 331 0 0,35-6 1 0 0,-47 5-348 0 0,48-9 288 0 0,-1-3 0 0 0,60-22 0 0 0,67-14-256 0 0,-109 35-918 0 0,-24 6-3106 0 0,-31 4-3815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4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14 8839 0 0,'0'0'800'0'0,"0"-2"-656"0"0,2-9 4106 0 0,-5 15-3665 0 0,2-4-550 0 0,1 0 0 0 0,-1 1 0 0 0,1-1 0 0 0,-1 0-1 0 0,1 1 1 0 0,-1-1 0 0 0,1 1 0 0 0,-1-1 0 0 0,1 1-1 0 0,-1-1 1 0 0,1 1 0 0 0,0-1 0 0 0,-1 1 0 0 0,1-1-1 0 0,0 1 1 0 0,-1 0 0 0 0,-1 8 162 0 0,0 0 0 0 0,0 0 0 0 0,1 0 0 0 0,0 0 0 0 0,0 0 0 0 0,1 1 0 0 0,2 17 0 0 0,14 67 392 0 0,-12-76-500 0 0,1-1 0 0 0,1 1 0 0 0,1-1 0 0 0,0 0 0 0 0,13 22-1 0 0,-14-30-10 0 0,0 0 1 0 0,0-1-1 0 0,0 1 0 0 0,1-2 0 0 0,0 1 0 0 0,1-1 0 0 0,0 0 0 0 0,0 0 0 0 0,0-1 0 0 0,18 10 0 0 0,-25-15-61 0 0,1 0 12 0 0,0 0 0 0 0,0 0 0 0 0,0-1 1 0 0,0 1-1 0 0,0 0 0 0 0,0-1 0 0 0,3 1 0 0 0,30-3 317 0 0,-33 1-337 0 0,0 1 0 0 0,0-1 0 0 0,0 1 0 0 0,0-1 1 0 0,-1 0-1 0 0,1 0 0 0 0,0 0 0 0 0,0 0 0 0 0,-1 0 0 0 0,1 0 0 0 0,0 0 0 0 0,-1 0 0 0 0,1-1 0 0 0,1-1 0 0 0,-1 1-13 0 0,13-15 30 0 0,-12 11-11 0 0,-1 1-2 0 0,12-25-32 0 0,-2 1 0 0 0,-1-2 1 0 0,12-52-1 0 0,-13 44-72 0 0,8-22-87 0 0,-16 60 139 0 0,3 5 30 0 0,6 16 60 0 0,11 28 164 0 0,-16-33-135 0 0,1 0 0 0 0,1-1 0 0 0,0 0 0 0 0,1-1 0 0 0,0 1 0 0 0,1-1 0 0 0,0-1 0 0 0,1 0 0 0 0,1-1 0 0 0,0 0 0 0 0,0-1 0 0 0,1 0 0 0 0,1-1 0 0 0,-1 0 0 0 0,1-1 0 0 0,1 0 0 0 0,0-2 0 0 0,15 6 0 0 0,-10-5 196 0 0,-18-6-96 0 0,11-2 15 0 0,-8-1-153 0 0,0-1 0 0 0,0 0 0 0 0,-1 0 0 0 0,1 0 1 0 0,-1 0-1 0 0,0-1 0 0 0,0 0 0 0 0,0 0 0 0 0,0 0 0 0 0,-1 0 1 0 0,4-6-1 0 0,5-8 45 0 0,14-30 0 0 0,-15 26-82 0 0,-7 13 9 0 0,80-170 36 0 0,-80 169-50 0 0,-2 3-11 0 0,-2 6-52 0 0,1-1-1 0 0,-1 1 1 0 0,1 0-1 0 0,-1-1 1 0 0,1 1-1 0 0,0 0 1 0 0,-1 0-1 0 0,1 0 0 0 0,0-1 1 0 0,0 1-1 0 0,0 0 1 0 0,0 0-1 0 0,0 1 1 0 0,0-1-1 0 0,0 0 0 0 0,0 0 1 0 0,1 0-1 0 0,-1 1 1 0 0,0-1-1 0 0,0 0 1 0 0,3 0-1 0 0,1 0-1033 0 0,0-1 0 0 0,0 1 1 0 0,1 1-1 0 0,5-1 0 0 0,-8 0-295 0 0,9 1-4659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4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5983 0 0,'0'0'9919'0'0,"0"2"-9340"0"0,-1 18 449 0 0,-7 37 1 0 0,0-2 63 0 0,5 29-597 0 0,4-36-441 0 0,-1-46-122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4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5527 0 0,'-1'1'3832'0'0,"-3"1"-3468"0"0,1 1 0 0 0,0 0 0 0 0,0 1 0 0 0,0-1 0 0 0,0 0 0 0 0,0 1 0 0 0,1 0 0 0 0,-1 0 0 0 0,1-1 0 0 0,0 1 0 0 0,1 1 0 0 0,-1-1 0 0 0,0 0 0 0 0,0 6 0 0 0,-4 12-40 0 0,-3 33-1 0 0,8-49-111 0 0,-18 181 813 0 0,5 213-1 0 0,14-398-1200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4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12407 0 0,'0'0'2744'0'0,"-1"2"-2277"0"0,-2 36 260 0 0,1-1-1 0 0,4 55 1 0 0,3-20-404 0 0,7 117 232 0 0,-11-134-17 0 0,-9 79-1 0 0,1-78 63 0 0,0 106 0 0 0,7-156-578 0 0,1-2-10 0 0,-1 0 0 0 0,0 0 0 0 0,1 0 0 0 0,0 0 1 0 0,0 0-1 0 0,0 0 0 0 0,0-1 0 0 0,0 1 0 0 0,1 0 0 0 0,2 3 0 0 0,-3-5 15 0 0,0-1-102 0 0,7 5-1163 0 0,2-4-3524 0 0,0-4-1713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4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3679 0 0,'0'0'543'0'0,"-1"2"305"0"0,-4 57 3586 0 0,6 36-2861 0 0,0-34-947 0 0,27 454 3501 0 0,-17-313-2587 0 0,-11-167-1380 0 0,-1-1 1 0 0,-8 41-1 0 0,7-65-96 0 0,-1-4 50 0 0,2-4 504 0 0,0-3-406 0 0,-1 1-168 0 0,1 0 0 0 0,-1-1 0 0 0,1 1 0 0 0,0-1 0 0 0,-1 0 0 0 0,1 1 0 0 0,0-1-1 0 0,-1 0 1 0 0,1 0 0 0 0,0 0 0 0 0,0 0 0 0 0,0 0 0 0 0,0 0 0 0 0,0 0 0 0 0,0 0 0 0 0,-1-2 0 0 0,0 0 4 0 0,0-1 1 0 0,0 1 0 0 0,1-1 0 0 0,-1 1 0 0 0,1-1-1 0 0,-1-4 1 0 0,0-5-20 0 0,0 1 0 0 0,1-1 0 0 0,0-12 0 0 0,2 10-92 0 0,1 0 0 0 0,1 1-1 0 0,0-1 1 0 0,0 1 0 0 0,2 0-1 0 0,0 0 1 0 0,0 0 0 0 0,1 1-1 0 0,1 0 1 0 0,0 0 0 0 0,11-14-1 0 0,3-1-98 0 0,1 2 1 0 0,26-24-1 0 0,-47 48 158 0 0,55-50-124 0 0,-47 44 102 0 0,1 0-1 0 0,0 1 1 0 0,0 0-1 0 0,13-5 1 0 0,-11 8 15 0 0,0 4 11 0 0,0 8 0 0 0,-10-6 0 0 0,1 1-1 0 0,-1 0 1 0 0,0 0-1 0 0,0 1 1 0 0,0-1-1 0 0,0 0 1 0 0,0 1 0 0 0,-1-1-1 0 0,0 1 1 0 0,1-1-1 0 0,-1 1 1 0 0,-1 0-1 0 0,1 0 1 0 0,0-1-1 0 0,-1 6 1 0 0,1 8 38 0 0,-2 0 0 0 0,-2 19-1 0 0,2-16 91 0 0,-4 27 120 0 0,-3 88 407 0 0,8-120-555 0 0,1 1 1 0 0,1-1-1 0 0,0 1 1 0 0,1-1-1 0 0,0 0 1 0 0,8 21-1 0 0,-10-33-87 0 0,0-1-1 0 0,1 1 0 0 0,-1 0 1 0 0,0-1-1 0 0,1 1 0 0 0,0-1 1 0 0,-1 1-1 0 0,1-1 0 0 0,0 0 1 0 0,0 0-1 0 0,1 0 0 0 0,-1 0 1 0 0,0 0-1 0 0,0 0 0 0 0,6 2 1 0 0,-7-3-10 0 0,1 0 1 0 0,0 0 0 0 0,-1 0-1 0 0,1 0 1 0 0,0-1 0 0 0,0 1 0 0 0,0-1-1 0 0,-1 1 1 0 0,1-1 0 0 0,0 1 0 0 0,0-1-1 0 0,0 0 1 0 0,0 0 0 0 0,0 0 0 0 0,3-1-1 0 0,3 0 4 0 0,-4 1-161 0 0,0 0-1 0 0,0-1 0 0 0,0 0 1 0 0,0 0-1 0 0,0 0 1 0 0,0 0-1 0 0,0 0 1 0 0,0-1-1 0 0,-1 0 0 0 0,1 0 1 0 0,6-4-1 0 0,0-2-1150 0 0,-1 0-1 0 0,13-13 0 0 0,9-14-4362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45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47 443 10135 0 0,'0'0'1264'0'0,"-1"2"-122"0"0,-6 9 58 0 0,1 1 0 0 0,0 1-1 0 0,1-1 1 0 0,-4 16 0 0 0,5-14-642 0 0,1 1 0 0 0,1 0 0 0 0,-1 22-1 0 0,2-19-530 0 0,2-1 0 0 0,0 0-1 0 0,1-1 1 0 0,1 1 0 0 0,1 0-1 0 0,0-1 1 0 0,12 29 0 0 0,-15-40-366 0 0,4 7 386 0 0</inkml:trace>
  <inkml:trace contextRef="#ctx0" brushRef="#br0" timeOffset="1">131 16 9215 0 0,'0'0'816'0'0,"2"-8"-656"0"0,2 1 1096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4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61 341 8287 0 0,'0'0'639'0'0,"-1"1"-415"0"0,-23 35 1698 0 0,13-20 658 0 0,-14 25 1 0 0,26-65-1283 0 0,7-19-1168 0 0,1 0 0 0 0,3 1 0 0 0,1 0 0 0 0,2 1 0 0 0,38-71 0 0 0,-38 89-304 0 0,26-30-1 0 0,-41 52 172 0 0,9-7-78 0 0,-7 8 86 0 0,0-1 0 0 0,-1 1 0 0 0,1-1 0 0 0,0 1 0 0 0,0 0 1 0 0,-1 0-1 0 0,1-1 0 0 0,0 1 0 0 0,0 1 0 0 0,0-1 0 0 0,0 0 0 0 0,-1 0 0 0 0,1 1 0 0 0,0-1 0 0 0,0 1 1 0 0,-1-1-1 0 0,1 1 0 0 0,0 0 0 0 0,-1 0 0 0 0,1-1 0 0 0,-1 1 0 0 0,1 0 0 0 0,-1 1 0 0 0,1-1 0 0 0,-1 0 1 0 0,2 2-1 0 0,3 3 14 0 0,-1-1 1 0 0,0 1-1 0 0,-1 0 1 0 0,1 0-1 0 0,3 8 1 0 0,14 30 103 0 0,16 48 1 0 0,-31-75-75 0 0,2 9-41 0 0,-2 1 1 0 0,0-1 0 0 0,-1 1 0 0 0,2 44 0 0 0,-5-22-845 0 0,-4-27-3904 0 0,-1-7-806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4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39 13847 0 0,'-1'-2'315'0'0,"-1"-1"-216"0"0,-1 0-1 0 0,1 0 1 0 0,-1 1 0 0 0,0-1 0 0 0,1 0-1 0 0,-1 1 1 0 0,0 0 0 0 0,-1 0 0 0 0,1 0-1 0 0,0 0 1 0 0,-1 0 0 0 0,-3-1 0 0 0,2 2-68 0 0,0 0 0 0 0,1 0 0 0 0,-1 0 1 0 0,0 1-1 0 0,0-1 0 0 0,0 1 0 0 0,1 1 0 0 0,-1-1 1 0 0,-8 2-1 0 0,7 0-8 0 0,0-1 1 0 0,0 1 0 0 0,1 1-1 0 0,-1-1 1 0 0,1 1-1 0 0,-1 0 1 0 0,1 0 0 0 0,0 1-1 0 0,0-1 1 0 0,0 1-1 0 0,1 0 1 0 0,-1 1-1 0 0,-6 8 1 0 0,-4 7 160 0 0,1 0 0 0 0,-13 25 0 0 0,13-21 15 0 0,9-16-68 0 0,1 1 0 0 0,-1-1 0 0 0,2 0 1 0 0,-1 1-1 0 0,2 0 0 0 0,-1 0 0 0 0,1 0 0 0 0,0 0 0 0 0,0 14 0 0 0,2-21 62 0 0,20 7 466 0 0,-16-9-586 0 0,0 0 1 0 0,1 0-1 0 0,-1 0 0 0 0,0-1 0 0 0,0 1 1 0 0,0-1-1 0 0,0 0 0 0 0,0 0 1 0 0,0-1-1 0 0,0 1 0 0 0,0-1 1 0 0,6-4-1 0 0,6-3 112 0 0,21-17 0 0 0,-34 23-159 0 0,14-10 20 0 0,-1 0 0 0 0,0-2-1 0 0,18-21 1 0 0,-26 27-88 0 0,-1-1 1 0 0,-1 1-1 0 0,0-1 0 0 0,0 0 1 0 0,-1-1-1 0 0,0 1 0 0 0,6-20 1 0 0,-10 25-20 0 0,0 1 0 0 0,0-1 0 0 0,-1 0 1 0 0,0-5-1 0 0,0 6-5 0 0,0 3-56 0 0,-2 1-76 0 0,-1 1 184 0 0,-1 1 0 0 0,0-1 0 0 0,1 1 0 0 0,-1 0 0 0 0,1 0 0 0 0,-1 0 0 0 0,1 0 0 0 0,0 0 0 0 0,0 1-1 0 0,0 0 1 0 0,0-1 0 0 0,1 1 0 0 0,-1 0 0 0 0,1 0 0 0 0,-1 1 0 0 0,1-1 0 0 0,0 0 0 0 0,-3 7 0 0 0,-2 6 12 0 0,1 1 1 0 0,-8 31-1 0 0,10-31 3 0 0,1-1 0 0 0,1 1 0 0 0,1 0-1 0 0,1-1 1 0 0,0 1 0 0 0,1 0 0 0 0,5 27 0 0 0,35 115-52 0 0,-28-115-14 0 0,-11-37 55 0 0,17 57-342 0 0,-2 1-1 0 0,9 82 1 0 0,-22-94 589 0 0,-2 0 0 0 0,-3 0 1 0 0,-2 0-1 0 0,-2 0 0 0 0,-17 71 0 0 0,14-90 313 0 0,2 0-1 0 0,1 0 1 0 0,2 1 0 0 0,1 0 0 0 0,4 45-1 0 0,4-29-454 0 0,-7-38-84 0 0,-1-4 43 0 0,1-9-50 0 0,1 0 0 0 0,-1 0 0 0 0,1 0-1 0 0,-1 0 1 0 0,0 0 0 0 0,1-1 0 0 0,-1 1-1 0 0,1 0 1 0 0,-1 0 0 0 0,1-1-1 0 0,-1 1 1 0 0,1 0 0 0 0,-1-1 0 0 0,1 1-1 0 0,-1 0 1 0 0,1-1 0 0 0,-1 1-1 0 0,1-1 1 0 0,-4-3-39 0 0,1-1 0 0 0,-1 1 0 0 0,1-1 0 0 0,1 1-1 0 0,-1-1 1 0 0,1 0 0 0 0,-1 0 0 0 0,2-1 0 0 0,-1 1 0 0 0,-1-7-1 0 0,-2-10-877 0 0,-1-27 0 0 0,3 24-372 0 0,-3-23-5857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46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32 264 9671 0 0,'0'0'5347'0'0,"2"0"-3952"0"0,7-1-1106 0 0,-1 0 0 0 0,1 0 0 0 0,0-1 0 0 0,0 0 0 0 0,-1-1 0 0 0,15-5 0 0 0,51-29 201 0 0,-62 31-369 0 0,20-12-3 0 0,47-34 1 0 0,-63 40-211 0 0,0-2 0 0 0,-1 0 0 0 0,-1 0 0 0 0,18-23 1 0 0,-32 36 57 0 0,1 1 1 0 0,0-1 0 0 0,-1 0-1 0 0,1 0 1 0 0,-1 0 0 0 0,1 0 0 0 0,-1 0-1 0 0,1 0 1 0 0,-1 0 0 0 0,1 0-1 0 0,-1 0 1 0 0,0 0 0 0 0,0 0 0 0 0,1 0-1 0 0,-1 0 1 0 0,0 0 0 0 0,0 0-1 0 0,0 0 1 0 0,0 0 0 0 0,0 0 0 0 0,-1 0-1 0 0,1 0 1 0 0,0 0 0 0 0,0 0 0 0 0,-1 0-1 0 0,1 0 1 0 0,-1-2 0 0 0,0 2-32 0 0,0 0 1 0 0,0 0 0 0 0,0 0 0 0 0,0 0-1 0 0,-1 0 1 0 0,1 0 0 0 0,0 0-1 0 0,-1 1 1 0 0,1-1 0 0 0,0 0 0 0 0,-1 1-1 0 0,1-1 1 0 0,-1 1 0 0 0,1-1-1 0 0,-1 1 1 0 0,1 0 0 0 0,-1 0 0 0 0,-1-1-1 0 0,-7 1-12 0 0,1 1-1 0 0,0-1 1 0 0,0 1-1 0 0,0 1 1 0 0,-1 0-1 0 0,1 0 0 0 0,1 1 1 0 0,-1 0-1 0 0,0 0 1 0 0,-12 7-1 0 0,-3 4 450 0 0,1 0-1 0 0,-27 22 1 0 0,34-22-53 0 0,0 0 0 0 0,1 0 0 0 0,0 2 0 0 0,2 0 0 0 0,-23 32 0 0 0,28-35-228 0 0,1 0 0 0 0,0 0 1 0 0,1 0-1 0 0,0 1 0 0 0,1 0 0 0 0,1 0 1 0 0,0 0-1 0 0,1 0 0 0 0,-2 18 0 0 0,4-24-42 0 0,1-1 0 0 0,1 0 0 0 0,-1 1 0 0 0,1-1 0 0 0,0 0 0 0 0,0 1 0 0 0,1-1 0 0 0,4 11 0 0 0,-4-14-33 0 0,0 0 0 0 0,-1-1 0 0 0,1 1 0 0 0,1-1 0 0 0,-1 0 0 0 0,0 0 0 0 0,1 0 0 0 0,-1 0 0 0 0,1 0 0 0 0,0 0 0 0 0,0-1 0 0 0,0 1 0 0 0,1-1-1 0 0,-1 0 1 0 0,0 0 0 0 0,1 0 0 0 0,5 2 0 0 0,-1-1 25 0 0,1-1 1 0 0,-1 0-1 0 0,1-1 0 0 0,-1 0 1 0 0,1 0-1 0 0,0-1 0 0 0,12-1 1 0 0,5-2-1375 0 0,28-7 1 0 0,-29 5-2040 0 0,10-1-2978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5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62 3223 0 0,'9'-14'140'0'0,"18"-34"13744"0"0,-29 51-13356 0 0,-14 19 131 0 0,1 0 0 0 0,-18 39 0 0 0,-20 57 269 0 0,23-47-594 0 0,-49 113 167 0 0,-24 53-331 0 0,70-169-131 0 0,-60 90 0 0 0,-60 56-24 0 0,46-68-18 0 0,70-97 30 0 0,22-31-117 0 0,1 0 0 0 0,-22 39 1 0 0,50-65-2195 0 0,6-9 929 0 0,6-10-12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4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365 166 4143 0 0,'-31'4'1727'0'0,"0"2"-1"0"0,1 0 1 0 0,-1 3-1 0 0,-39 15 0 0 0,48-15-986 0 0,1 1 1 0 0,-35 23-1 0 0,50-29-702 0 0,0 0 1 0 0,0 1-1 0 0,1 0 1 0 0,-1-1-1 0 0,1 2 1 0 0,0-1 0 0 0,1 1-1 0 0,0-1 1 0 0,-1 1-1 0 0,2 0 1 0 0,-1 1-1 0 0,1-1 1 0 0,-4 11-1 0 0,6-15-15 0 0,0 0 0 0 0,1 0-1 0 0,-1 0 1 0 0,1 1 0 0 0,0-1 0 0 0,0 0-1 0 0,0 0 1 0 0,0 1 0 0 0,0-1 0 0 0,0 0-1 0 0,0 0 1 0 0,1 0 0 0 0,-1 1 0 0 0,1-1-1 0 0,-1 0 1 0 0,1 0 0 0 0,0 0 0 0 0,0 0-1 0 0,0 0 1 0 0,0 0 0 0 0,0 0-1 0 0,1 0 1 0 0,-1-1 0 0 0,0 1 0 0 0,1 0-1 0 0,0-1 1 0 0,-1 1 0 0 0,1-1 0 0 0,0 0-1 0 0,0 1 1 0 0,-1-1 0 0 0,1 0 0 0 0,0 0-1 0 0,0 0 1 0 0,0 0 0 0 0,4 1 0 0 0,2 0 95 0 0,0 0 0 0 0,1 0 0 0 0,-1 0 0 0 0,1-1 0 0 0,0-1 0 0 0,-1 1 0 0 0,1-1 0 0 0,10-2 0 0 0,7-1 231 0 0,45-11-1 0 0,-61 11-310 0 0,1-1 0 0 0,-1 1 0 0 0,0-2 0 0 0,0 1 0 0 0,-1-2-1 0 0,0 1 1 0 0,11-8 0 0 0,-17 10-32 0 0,-1 1-1 0 0,1-1 1 0 0,0 0-1 0 0,-1 1 1 0 0,0-1-1 0 0,1 0 0 0 0,-1 0 1 0 0,0-1-1 0 0,-1 1 1 0 0,1 0-1 0 0,0-1 1 0 0,-1 1-1 0 0,0-1 1 0 0,1-5-1 0 0,-1 4 5 0 0,0-1 0 0 0,-1 0-1 0 0,0 0 1 0 0,0 0 0 0 0,0 0 0 0 0,-1 0-1 0 0,0 0 1 0 0,-2-8 0 0 0,-2-1-58 0 0,-1 0-1 0 0,0 0 1 0 0,-1 0 0 0 0,-1 0 0 0 0,-15-21-1 0 0,14 23-100 0 0,-1 2-1 0 0,0-1 1 0 0,0 1-1 0 0,-1 1 1 0 0,0 0-1 0 0,-1 0 1 0 0,0 1-1 0 0,0 1 1 0 0,-1 0-1 0 0,0 0 1 0 0,-1 1-1 0 0,0 1 1 0 0,0 1-1 0 0,0 0 1 0 0,-28-6-1 0 0,40 11 54 0 0,15 10-409 0 0,-7-6 309 0 0,0 0-1 0 0,0 0 1 0 0,13 5 0 0 0,4 1-266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4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0 371 8287 0 0,'1'-2'2844'0'0,"7"-30"3970"0"0,-1 0-5098 0 0,44-107-298 0 0,-38 107-1316 0 0,-5 9-203 0 0,2 1 0 0 0,0 0 1 0 0,1 1-1 0 0,17-23 1 0 0,-27 43-3 0 0,0 2-229 0 0,1 0 334 0 0,0 1-1 0 0,0-1 0 0 0,0 1 0 0 0,0-1 1 0 0,-1 1-1 0 0,1 0 0 0 0,-1 0 1 0 0,1 0-1 0 0,-1 0 0 0 0,0 0 1 0 0,0 0-1 0 0,0 0 0 0 0,0 0 1 0 0,1 3-1 0 0,1 3 21 0 0,10 20 122 0 0,1 0 0 0 0,18 25 1 0 0,-25-44-127 0 0,-1 0 0 0 0,1-1 0 0 0,1 0 0 0 0,-1-1 0 0 0,1 0 1 0 0,0 0-1 0 0,1-1 0 0 0,0 0 0 0 0,15 8 0 0 0,-7-5-86 0 0,2 0 0 0 0,-1-2 0 0 0,1 0 0 0 0,0-1 0 0 0,0-1 0 0 0,25 4 0 0 0,-25-11-1104 0 0,-6-2-3908 0 0,-3 0-1020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5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2759 0 0,'0'0'126'0'0,"-1"1"-5"0"0,-17 6-96 0 0,17-7 199 0 0,1 0-1 0 0,0 0 0 0 0,-1 1 0 0 0,1-1 0 0 0,-1 0 1 0 0,1 0-1 0 0,0 0 0 0 0,-1 1 0 0 0,1-1 0 0 0,0 0 1 0 0,-1 1-1 0 0,1-1 0 0 0,0 0 0 0 0,-1 0 0 0 0,1 1 1 0 0,0-1-1 0 0,0 1 0 0 0,-1-1 0 0 0,1 0 0 0 0,0 1 1 0 0,0-1-1 0 0,0 0 0 0 0,0 1 0 0 0,4 8 6285 0 0,-3-7-6333 0 0,15 18 1220 0 0,25 27-1 0 0,0-2-336 0 0,67 98 689 0 0,-58-73-1154 0 0,81 86 0 0 0,-125-150-591 0 0,23 24 58 0 0,1-1 0 0 0,35 25 0 0 0,-54-46-48 0 0,0-1-1 0 0,1 0 1 0 0,0 0 0 0 0,0-1 0 0 0,0-1-1 0 0,1 0 1 0 0,-1-1 0 0 0,1 0-1 0 0,0-1 1 0 0,23 3 0 0 0,-27-6-53 0 0,0-1 0 0 0,0 1 0 0 0,-1-2 0 0 0,1 1 1 0 0,0-1-1 0 0,-1 0 0 0 0,1-1 0 0 0,-1 0 0 0 0,0 0 0 0 0,13-8 1 0 0,-20 10-43 0 0,-1 1 0 0 0,1 0 0 0 0,-1-1 1 0 0,1 0-1 0 0,-1 1 0 0 0,1-1 1 0 0,-1 1-1 0 0,1-1 0 0 0,-1 1 1 0 0,1-1-1 0 0,-1 0 0 0 0,0 1 1 0 0,1-1-1 0 0,-1 0 0 0 0,0 0 0 0 0,0 1 1 0 0,1-1-1 0 0,-1 0 0 0 0,0 1 1 0 0,0-1-1 0 0,0 0 0 0 0,0 0 1 0 0,0 1-1 0 0,0-1 0 0 0,0 0 1 0 0,0 0-1 0 0,0 1 0 0 0,0-1 0 0 0,-1-1 1 0 0,0 0-296 0 0,1 1 0 0 0,-1-1 1 0 0,0 0-1 0 0,1 0 0 0 0,-1 1 0 0 0,0-1 1 0 0,0 1-1 0 0,0-1 0 0 0,-1 1 0 0 0,-1-2 1 0 0,-6-5-5317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5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25 2303 0 0,'0'0'102'0'0,"-9"-7"4778"0"0,8 5-4188 0 0,0 0 0 0 0,0 1 0 0 0,-1-1 0 0 0,1 1 0 0 0,-1-1 1 0 0,0 1-1 0 0,1 0 0 0 0,-3-2 0 0 0,3 3-552 0 0,0-1 1 0 0,0 1-1 0 0,0 0 0 0 0,0-1 1 0 0,0 1-1 0 0,0 0 0 0 0,0 0 0 0 0,-1-1 1 0 0,1 1-1 0 0,0 0 0 0 0,0 0 1 0 0,0 0-1 0 0,-1 1 0 0 0,-1-1-94 0 0,1 1-1 0 0,-1 1 1 0 0,0-1-1 0 0,1 0 0 0 0,0 0 1 0 0,-1 1-1 0 0,1-1 1 0 0,0 1-1 0 0,0 0 0 0 0,0 0 1 0 0,0 0-1 0 0,-3 3 1 0 0,-12 16 399 0 0,1 0 1 0 0,-18 34 0 0 0,-11 14 315 0 0,-11 4-442 0 0,-4-2 0 0 0,-131 122 1 0 0,118-131-78 0 0,72-61 206 0 0,-1 0-356 0 0,-34 6-1034 0 0,35-7 615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5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40 186 3223 0 0,'-2'-1'240'0'0,"-8"-2"-148"0"0,8 2 804 0 0,-1 0 0 0 0,0 0 0 0 0,0 0 0 0 0,1 0 0 0 0,-1 0 0 0 0,1-1 0 0 0,-1 1 0 0 0,-3-4 2628 0 0,6-11-1582 0 0,2 12-1719 0 0,1 0 0 0 0,-1 0 0 0 0,1 0 0 0 0,0 0 0 0 0,0 0 0 0 0,0 1 0 0 0,0-1 0 0 0,1 1 0 0 0,-1 0 0 0 0,1 0 0 0 0,0 0 0 0 0,0 0 0 0 0,5-2 0 0 0,10-5 544 0 0,32-12 0 0 0,-39 17-358 0 0,-6 3-305 0 0,-1 1 0 0 0,1-1 0 0 0,0 1-1 0 0,0 0 1 0 0,0 0 0 0 0,0 1 0 0 0,0 0 0 0 0,6 0 0 0 0,8 2-75 0 0,21 5 0 0 0,-3 0 35 0 0,46 3-50 0 0,1-4-1 0 0,0-3 0 0 0,167-17 0 0 0,-14-24-6 0 0,-140 21-555 0 0,-1 2-1036 0 0,-81 11 734 0 0,2 2-3961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0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245 452 7799 0 0,'0'0'3943'0'0,"-2"1"-3480"0"0,-134 47 3274 0 0,132-46-3606 0 0,-1 0-1 0 0,0 0 1 0 0,0-1 0 0 0,0 0-1 0 0,-10 1 1 0 0,14-2-108 0 0,0 0 1 0 0,0 0-1 0 0,1 0 1 0 0,-1 0-1 0 0,0-1 1 0 0,0 1-1 0 0,0 0 1 0 0,0-1-1 0 0,1 1 0 0 0,-1 0 1 0 0,0-1-1 0 0,0 1 1 0 0,1-1-1 0 0,-1 1 1 0 0,0-1-1 0 0,1 0 1 0 0,-2 0-1 0 0,-1-2 52 0 0,-1 0-24 0 0,0-1 0 0 0,0 0-1 0 0,0 0 1 0 0,0-1-1 0 0,0 1 1 0 0,1-1 0 0 0,0 0-1 0 0,0 0 1 0 0,0 0 0 0 0,1 0-1 0 0,0 0 1 0 0,0-1 0 0 0,0 1-1 0 0,0-1 1 0 0,1 1 0 0 0,0-1-1 0 0,0 1 1 0 0,1-1 0 0 0,-1 0-1 0 0,2-7 1 0 0,0-11 197 0 0,2 1-1 0 0,0-1 1 0 0,11-34-1 0 0,-13 54-245 0 0,6-22-19 0 0,0 1 0 0 0,2 1 0 0 0,18-36 0 0 0,-20 47 7 0 0,0 1 0 0 0,0 1 0 0 0,2-1 0 0 0,-1 1 0 0 0,1 1 0 0 0,0 0 1 0 0,1 0-1 0 0,15-11 0 0 0,-23 19 7 0 0,1 1 0 0 0,-1 0 0 0 0,0 0-1 0 0,1 0 1 0 0,-1 0 0 0 0,0 0 0 0 0,1 0 0 0 0,0 1 0 0 0,-1-1 0 0 0,1 1 0 0 0,-1-1 0 0 0,1 1 0 0 0,0 0-1 0 0,-1 0 1 0 0,1 1 0 0 0,-1-1 0 0 0,1 0 0 0 0,-1 1 0 0 0,1-1 0 0 0,0 1 0 0 0,-1 0 0 0 0,0 0-1 0 0,1 0 1 0 0,2 2 0 0 0,6 4 17 0 0,0-1 0 0 0,-1 2 1 0 0,17 15-1 0 0,-17-15 12 0 0,9 11 150 0 0,-1 0 0 0 0,-1 2 0 0 0,0 0 0 0 0,16 29 0 0 0,-12-18 57 0 0,26 29 1 0 0,-14-21-210 0 0,-31-35 19 0 0,2 10-22 0 0,-5-12-22 0 0,1 0 1 0 0,0 1-1 0 0,-1-1 1 0 0,0 0-1 0 0,1 0 1 0 0,-1 0-1 0 0,0 0 1 0 0,-1 0-1 0 0,1 0 1 0 0,-1-1-1 0 0,1 1 1 0 0,-1 0-1 0 0,0-1 1 0 0,0 1-1 0 0,-2 2 1 0 0,-6 6-13 0 0,-22 17-1 0 0,29-25 14 0 0,-47 37-236 0 0,-98 61 0 0 0,136-95 135 0 0,1 0 0 0 0,-1 0-1 0 0,0-1 1 0 0,0-1 0 0 0,-25 6-1 0 0,34-9-82 0 0,-11-6-522 0 0,12 4 632 0 0,1-1 1 0 0,-1 1 0 0 0,1 0-1 0 0,0-1 1 0 0,0 1 0 0 0,0-1 0 0 0,0 1-1 0 0,0-1 1 0 0,0 1 0 0 0,0-1 0 0 0,0 0-1 0 0,0 1 1 0 0,1-1 0 0 0,-1 0 0 0 0,1 0-1 0 0,-1 1 1 0 0,1-1 0 0 0,0 0-1 0 0,0 0 1 0 0,0 0 0 0 0,0 0 0 0 0,0 0-1 0 0,0 1 1 0 0,0-1 0 0 0,1 0 0 0 0,0-2-1 0 0,0-5-371 0 0,1 0 0 0 0,1 0 0 0 0,6-15 0 0 0,6-8-611 0 0,2-6-7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01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8751 0 0,'0'0'2148'0'0,"-2"2"-800"0"0,-3 10-727 0 0,0 1-1 0 0,1-1 1 0 0,0 1-1 0 0,1 0 1 0 0,-2 20-1 0 0,-2 72-649 0 0,6-81 345 0 0,-9 196 432 0 0,-45 251 1 0 0,19-296-736 0 0,21-111-13 0 0,12-43 0 0 0,1-2 0 0 0,3-5-37 0 0,-1-12-148 0 0,5-3 69 0 0,1 0 0 0 0,-1 0 0 0 0,0-1 1 0 0,0 1-1 0 0,0-1 0 0 0,0-1 1 0 0,-1 1-1 0 0,1-1 0 0 0,-1 1 1 0 0,7-6-1 0 0,2-1-423 0 0,5-1-99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0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3679 0 0,'0'0'284'0'0,"-2"0"-186"0"0,0 1 146 0 0,-1 1-1 0 0,1-1 1 0 0,-1 0 0 0 0,1 0 0 0 0,-1 1-1 0 0,1 0 1 0 0,-4 3 0 0 0,2-1 1160 0 0,0 1 0 0 0,0 0 1 0 0,0 0-1 0 0,1 0 0 0 0,-5 9 1 0 0,-11 31 5995 0 0,10-17-7273 0 0,7-21 22 0 0,1 0 0 0 0,0 1 0 0 0,0-1 0 0 0,0 1 0 0 0,1 0 0 0 0,0-1 0 0 0,1 1 0 0 0,2 13 0 0 0,1-3-260 0 0,1 1 1 0 0,8 19 0 0 0,-12-35-542 0 0,1 0-48 0 0,4 7-152 0 0,-4-7-595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0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437 107 9671 0 0,'8'-13'615'0'0,"10"-26"0"0"0,-1 5 2958 0 0,-15 29-3415 0 0,4-8 4058 0 0,-8 10-2157 0 0,-7 4-1665 0 0,1 2-320 0 0,-1 0 0 0 0,1 1 0 0 0,0 0 0 0 0,0 0 0 0 0,-9 8 1 0 0,-38 30-38 0 0,29-21-37 0 0,-1 3 0 0 0,1 1 0 0 0,-38 47 0 0 0,26-27 0 0 0,15-16 0 0 0,22-28-2 0 0,1 0 1 0 0,-1-1-1 0 0,1 1 0 0 0,-1 0 1 0 0,1-1-1 0 0,0 1 0 0 0,-1 0 1 0 0,1-1-1 0 0,0 1 0 0 0,0 0 1 0 0,-1 0-1 0 0,1-1 0 0 0,0 1 1 0 0,0 1-1 0 0,0-1-8 0 0,1 0-1 0 0,-1-1 1 0 0,1 1 0 0 0,-1 0 0 0 0,1 0-1 0 0,0-1 1 0 0,-1 1 0 0 0,1 0 0 0 0,0-1 0 0 0,0 1-1 0 0,-1-1 1 0 0,1 1 0 0 0,0-1 0 0 0,0 1-1 0 0,0-1 1 0 0,1 1 0 0 0,19 7-135 0 0,-16-7 124 0 0,40 13-16 0 0,-18-6-40 0 0,46 21 1 0 0,-64-25 67 0 0,0 1-1 0 0,-1 0 1 0 0,0 0 0 0 0,0 1 0 0 0,0 1-1 0 0,-1-1 1 0 0,0 1 0 0 0,0 0-1 0 0,6 8 1 0 0,3 7 118 0 0,15 28 0 0 0,-26-42-71 0 0,0 1-1 0 0,-1 0 0 0 0,-1 1 1 0 0,1-1-1 0 0,-1 0 1 0 0,2 17-1 0 0,-4-23-25 0 0,-1 0 1 0 0,0-1-1 0 0,0 1 0 0 0,0 0 0 0 0,0 0 0 0 0,0 0 1 0 0,-1 0-1 0 0,1 0 0 0 0,-1 0 0 0 0,0 0 0 0 0,0-1 1 0 0,0 1-1 0 0,0 0 0 0 0,0-1 0 0 0,-1 1 0 0 0,-2 4 0 0 0,1-4-1 0 0,1 0 0 0 0,-1-1 0 0 0,0 1 0 0 0,0-1 0 0 0,0 0 0 0 0,0 0 0 0 0,-1 0 0 0 0,1 0 0 0 0,0-1 0 0 0,-1 1 0 0 0,-5 1 0 0 0,-6 0 13 0 0,0 0 0 0 0,0-1 0 0 0,-1-1 0 0 0,1 0 0 0 0,-19-2 0 0 0,-8-1 29 0 0,-68-13 0 0 0,85 10-268 0 0,1-1 0 0 0,0-1 0 0 0,0-2 1 0 0,-25-12-1 0 0,46 20-72 0 0,0 0 1 0 0,1-1 0 0 0,-1 0-1 0 0,0 1 1 0 0,1-1-1 0 0,-1 0 1 0 0,1 0 0 0 0,-1-1-1 0 0,-2-3 1 0 0,-2-7-6413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0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24 7831 0 0,'-1'-4'405'0'0,"1"3"-364"0"0,0 0 0 0 0,0-1-1 0 0,0 1 1 0 0,-1 0 0 0 0,1 0-1 0 0,0 0 1 0 0,-1 0-1 0 0,1 0 1 0 0,-1 0 0 0 0,0 0-1 0 0,1 0 1 0 0,-1 0 0 0 0,0 0-1 0 0,1 0 1 0 0,-8-2 6836 0 0,-1 14-6501 0 0,2 0 0 0 0,0 1-1 0 0,0 0 1 0 0,1 0 0 0 0,0 0 0 0 0,1 1-1 0 0,1 0 1 0 0,0 0 0 0 0,-4 24 0 0 0,1 11-435 0 0,0 69 1 0 0,7-101 267 0 0,-2 161 148 0 0,-12 159 360 0 0,-28 9-645 0 0,33-283-158 0 0,-25 91 0 0 0,19-110-1684 0 0,7-27-4992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5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471 326 14799 0 0,'0'0'1343'0'0,"-1"-2"-1104"0"0,-3-5-111 0 0,3 5 394 0 0,-10 5 894 0 0,9-2-1334 0 0,0 1 1 0 0,0-1-1 0 0,1 1 0 0 0,-1-1 0 0 0,1 1 0 0 0,-1-1 0 0 0,1 1 1 0 0,-1 0-1 0 0,1-1 0 0 0,0 1 0 0 0,0 0 0 0 0,0 0 1 0 0,0 0-1 0 0,0 2 0 0 0,-10 32 355 0 0,10-32-364 0 0,-8 44 443 0 0,-11 36 273 0 0,-9 9-219 0 0,-62 180 297 0 0,66-210-825 0 0,-2-1 0 0 0,-44 72 0 0 0,-71 85-157 0 0,136-211 486 0 0,10-20-7294 0 0</inkml:trace>
  <inkml:trace contextRef="#ctx0" brushRef="#br0" timeOffset="1">283 411 10591 0 0,'-1'-7'235'0'0,"1"0"0"0"0,0 0 0 0 0,0 0-1 0 0,1 0 1 0 0,0 0 0 0 0,0 0-1 0 0,0 0 1 0 0,1 0 0 0 0,0 1 0 0 0,4-9-1 0 0,-2 6 86 0 0,1 0 1 0 0,0 0-1 0 0,1 1 0 0 0,0 0 0 0 0,0 0 0 0 0,11-10 0 0 0,5-2 12 0 0,1 2 0 0 0,1 0 0 0 0,47-26 0 0 0,-21 16-42 0 0,1 2-1 0 0,1 3 1 0 0,1 1-1 0 0,70-17 1 0 0,-100 33 13 0 0,0 2 0 0 0,0 0 1 0 0,40-1-1 0 0,-54 5-183 0 0,0 0 1 0 0,-1 1-1 0 0,1 1 0 0 0,0-1 0 0 0,13 6 1 0 0,-17-6-59 0 0,0 2 1 0 0,0-1 0 0 0,-1 0 0 0 0,1 1 0 0 0,-1 0-1 0 0,0 0 1 0 0,0 0 0 0 0,0 0 0 0 0,0 1-1 0 0,5 5 1 0 0,-6-4 0 0 0,-1-1 1 0 0,1 0-1 0 0,-1 1 0 0 0,0-1 1 0 0,0 1-1 0 0,0 0 0 0 0,-1 0 0 0 0,0 0 1 0 0,0 0-1 0 0,0 0 0 0 0,0 0 0 0 0,-1 0 1 0 0,0 0-1 0 0,0 0 0 0 0,0 0 1 0 0,-1 0-1 0 0,1 0 0 0 0,-4 8 0 0 0,1 1 46 0 0,-1-1 0 0 0,-1 1 0 0 0,0-1 0 0 0,-1-1 0 0 0,-12 20 0 0 0,-1-3 21 0 0,-2-1 0 0 0,0-1-1 0 0,-2-1 1 0 0,-27 23 0 0 0,7-10 4 0 0,-78 52 0 0 0,95-74-364 0 0,0-1 0 0 0,0 0 0 0 0,-2-2 0 0 0,0-2 0 0 0,-34 12 0 0 0,47-20-603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0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16183 0 0,'0'0'1462'0'0,"3"2"-1096"0"0,1 1-157 0 0,0-1 0 0 0,0 0-1 0 0,1 0 1 0 0,-1 0 0 0 0,1-1 0 0 0,-1 0 0 0 0,1 1-1 0 0,0-2 1 0 0,0 1 0 0 0,-1 0 0 0 0,1-1-1 0 0,0 0 1 0 0,0 0 0 0 0,9-2 0 0 0,5-1 261 0 0,-1-1 1 0 0,29-10 0 0 0,4-4 46 0 0,57-17 410 0 0,-95 32-821 0 0,113-26 967 0 0,-101 25-898 0 0,0 0-1 0 0,0 2 1 0 0,27 1-1 0 0,-18 1-132 0 0,-19 0-9 0 0,28 3-1 0 0,-39-2-360 0 0,-1 0 0 0 0,0 0 1 0 0,1 0-1 0 0,-1 0 0 0 0,0 1 0 0 0,0 0 0 0 0,0-1 0 0 0,3 4 1 0 0,18 8-5020 0 0,-12-10-2268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0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26 600 9671 0 0,'0'0'10362'0'0,"1"-2"-9996"0"0,-1-4-66 0 0,0-1-1 0 0,0 1 1 0 0,-1-1 0 0 0,0 1-1 0 0,0 0 1 0 0,-1-1 0 0 0,1 1-1 0 0,-4-7 1 0 0,-4-20 378 0 0,6 16-545 0 0,1 1-1 0 0,1-1 1 0 0,0 1 0 0 0,2-1 0 0 0,0 0 0 0 0,0 1 0 0 0,2-1-1 0 0,0 1 1 0 0,0 0 0 0 0,2 0 0 0 0,0 0 0 0 0,1 0 0 0 0,0 1-1 0 0,2 0 1 0 0,-1 0 0 0 0,2 1 0 0 0,0 0 0 0 0,1 1-1 0 0,0 0 1 0 0,16-16 0 0 0,2 1-295 0 0,51-38 0 0 0,-67 57-91 0 0,1 0 0 0 0,1 1 1 0 0,0 1-1 0 0,0 0 0 0 0,0 0 1 0 0,30-7-1 0 0,-38 12-172 0 0,0 1 0 0 0,1 0 1 0 0,-1 1-1 0 0,0-1 0 0 0,10 2 1 0 0,6 2-1723 0 0</inkml:trace>
  <inkml:trace contextRef="#ctx0" brushRef="#br0" timeOffset="1">731 269 19407 0 0,'0'0'1759'0'0,"-2"1"-1335"0"0,-1 2-185 0 0,-1 0 1 0 0,1 0 0 0 0,0 0-1 0 0,1 0 1 0 0,-1 0 0 0 0,0 0-1 0 0,1 1 1 0 0,0-1 0 0 0,0 1-1 0 0,0 0 1 0 0,0-1 0 0 0,1 1-1 0 0,-2 5 1 0 0,-3 10-253 0 0,-5 28 0 0 0,9-32 11 0 0,0 1 1 0 0,0 0-1 0 0,1 0 0 0 0,1-1 0 0 0,1 1 0 0 0,0 0 1 0 0,1 0-1 0 0,5 16 0 0 0,1-18-330 0 0,-8-14 239 0 0,0 0 0 0 0,1 1 0 0 0,-1-1 0 0 0,1 1 0 0 0,-1-1 0 0 0,1 0 0 0 0,-1 0 0 0 0,1 1 0 0 0,-1-1 0 0 0,1 0 0 0 0,-1 0 0 0 0,1 1 0 0 0,-1-1 0 0 0,1 0 0 0 0,-1 0 0 0 0,1 0 0 0 0,-1 0 0 0 0,1 0 0 0 0,0 0 0 0 0,-1 0 0 0 0,1 0 0 0 0,-1 0 0 0 0,1 0 0 0 0,-1 0 0 0 0,1 0 0 0 0,0 0 0 0 0,11-5-1424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0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10135 0 0,'0'0'3170'0'0,"0"3"-2448"0"0,-29 266 3440 0 0,-16 140-2282 0 0,29-269-1563 0 0,-18 238-98 0 0,21-289-225 0 0,9-62-139 0 0,3-25-1300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0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217 203 10135 0 0,'-2'-1'778'0'0,"-19"-20"-674"0"0,15 17 1434 0 0,1-1 0 0 0,0 0 0 0 0,-6-8 0 0 0,9 11-1349 0 0,1 0 0 0 0,0 0 0 0 0,0 0 1 0 0,0 0-1 0 0,0 0 0 0 0,0-1 0 0 0,0 1 0 0 0,1 0 0 0 0,-1 0 0 0 0,1-1 0 0 0,-1 1 1 0 0,1 0-1 0 0,0-1 0 0 0,0-4 0 0 0,1 3-177 0 0,0-1 0 0 0,0 0-1 0 0,0 0 1 0 0,1 0 0 0 0,0 1 0 0 0,0-1 0 0 0,0 0 0 0 0,0 1-1 0 0,1 0 1 0 0,0 0 0 0 0,5-7 0 0 0,-3 5 19 0 0,1 0 0 0 0,0 0 0 0 0,1 0 0 0 0,-1 1 0 0 0,1 0 0 0 0,8-5 0 0 0,-11 9-62 0 0,-1-1 0 0 0,1 0 0 0 0,-1 1 1 0 0,1 0-1 0 0,0 0 0 0 0,-1 0 1 0 0,1 1-1 0 0,0-1 0 0 0,0 1 0 0 0,-1 0 1 0 0,1 0-1 0 0,0 0 0 0 0,0 0 1 0 0,0 1-1 0 0,5 1 0 0 0,-3 0 15 0 0,-1-1 1 0 0,0 1-1 0 0,0 0 0 0 0,0 1 0 0 0,0-1 0 0 0,0 1 0 0 0,-1 0 1 0 0,1 0-1 0 0,-1 1 0 0 0,5 3 0 0 0,38 36 286 0 0,6 4 294 0 0,-47-40-458 0 0,0 0-1 0 0,0 0 1 0 0,-1 1 0 0 0,0 0-1 0 0,8 15 1 0 0,-9-13 102 0 0,0 1 1 0 0,0 0-1 0 0,-1 0 0 0 0,1 12 0 0 0,-3-19-71 0 0,-1 0 0 0 0,0-1-1 0 0,-1 1 1 0 0,1 0 0 0 0,-1-1-1 0 0,1 1 1 0 0,-1-1 0 0 0,0 1-1 0 0,0 0 1 0 0,-3 4 0 0 0,-17 30 825 0 0,12-26-910 0 0,0 0 0 0 0,0-1 0 0 0,-1 0 0 0 0,0 0 0 0 0,-1-2 0 0 0,-19 15 0 0 0,-2-2 53 0 0,-45 22-1 0 0,62-37-98 0 0,0 0 0 0 0,-1 0 0 0 0,0-1 0 0 0,0-1 0 0 0,-29 5-1 0 0,35-9-3 0 0,0 0-1 0 0,0 0 0 0 0,0-1 1 0 0,0 0-1 0 0,1-1 0 0 0,-1 0 0 0 0,0-1 1 0 0,0 0-1 0 0,0 0 0 0 0,1-1 1 0 0,-11-4-1 0 0,18 6-36 0 0,-1-1 0 0 0,0 1-1 0 0,1-1 1 0 0,-1 1 0 0 0,1-1 0 0 0,-1 0 0 0 0,1 0 0 0 0,0 0 0 0 0,-1 0 0 0 0,1 0 0 0 0,0-1 0 0 0,1 1-1 0 0,-1-1 1 0 0,-2-3 0 0 0,3 4-573 0 0,0-1 0 0 0,1 1 1 0 0,-1-1-1 0 0,0 1 0 0 0,1-1 0 0 0,-1 0 0 0 0,1 1 0 0 0,0-1 0 0 0,0 1 0 0 0,0-6 1 0 0,5-20-7167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0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9671 0 0,'0'0'8839'0'0,"0"2"-8194"0"0,-12 55 1781 0 0,6-34-1798 0 0,-5 40-1 0 0,10-49-551 0 0,0 0-1 0 0,0-1 0 0 0,2 1 0 0 0,0 0 1 0 0,5 26-1 0 0,-5-37-49 0 0,0 0-1 0 0,0 0 1 0 0,0 0 0 0 0,0 0 0 0 0,1 0 0 0 0,-1 0-1 0 0,1 0 1 0 0,0-1 0 0 0,0 1 0 0 0,0-1-1 0 0,0 1 1 0 0,0-1 0 0 0,0 1 0 0 0,1-1 0 0 0,-1 0-1 0 0,1 0 1 0 0,-1-1 0 0 0,1 1 0 0 0,0 0 0 0 0,0-1-1 0 0,0 0 1 0 0,0 1 0 0 0,0-1 0 0 0,0 0-1 0 0,0-1 1 0 0,0 1 0 0 0,0 0 0 0 0,1-1 0 0 0,-1 0-1 0 0,6 0 1 0 0,0-1 43 0 0,0 0-1 0 0,-1 0 1 0 0,1-1-1 0 0,0 0 1 0 0,0-1-1 0 0,-1 0 1 0 0,0 0-1 0 0,1-1 1 0 0,-1 0-1 0 0,0 0 1 0 0,-1-1-1 0 0,8-6 0 0 0,-1 1-20 0 0,0-2 0 0 0,-1 0-1 0 0,0 0 1 0 0,-1-1 0 0 0,11-17-1 0 0,-13 17-19 0 0,-1-1 0 0 0,-1-1 0 0 0,0 1 0 0 0,9-27 0 0 0,-13 68-184 0 0,-3-17 151 0 0,1 1 0 0 0,0 0 0 0 0,0-1 0 0 0,1 1 0 0 0,0-1 0 0 0,10 19 0 0 0,-11-25 4 0 0,0-1 1 0 0,0 1-1 0 0,1-1 0 0 0,0 0 0 0 0,-1 0 0 0 0,1 0 1 0 0,0 0-1 0 0,0 0 0 0 0,1-1 0 0 0,-1 1 1 0 0,1-1-1 0 0,-1 0 0 0 0,1 0 0 0 0,0 0 1 0 0,-1 0-1 0 0,1-1 0 0 0,0 0 0 0 0,0 0 0 0 0,0 0 1 0 0,0 0-1 0 0,5 0 0 0 0,12 0-26 0 0,0-2 0 0 0,0 0-1 0 0,0-2 1 0 0,0 0 0 0 0,23-7 0 0 0,-17 4-489 0 0,1 0-1067 0 0,-1 0-4013 0 0,-3 1-1870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04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11055 0 0,'-13'30'1122'0'0,"2"1"-1"0"0,1 1 1 0 0,1 0-1 0 0,-7 47 1 0 0,11-50-74 0 0,-8 64 50 0 0,-3 159 0 0 0,15-210-998 0 0,5 201 780 0 0,-1-13-26 0 0,-4-196-757 0 0,-1 1 1 0 0,-10 41 0 0 0,9-60-90 0 0,-1 1 0 0 0,-1-1 0 0 0,-1-1 0 0 0,0 1 0 0 0,-1-1 0 0 0,-15 24 0 0 0,16-32-3 0 0,-4 4-2950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0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13359 0 0,'0'0'4232'0'0,"2"1"-2686"0"0,9 1-855 0 0,1 0 0 0 0,-1-1 0 0 0,0 0 1 0 0,0-1-1 0 0,17-2 0 0 0,5 1 89 0 0,307-22 2754 0 0,-172 10-3040 0 0,-49 6-746 0 0,-78 5-1729 0 0,-21 2 817 0 0</inkml:trace>
  <inkml:trace contextRef="#ctx0" brushRef="#br0" timeOffset="1">998 300 8751 0 0,'0'2'13428'0'0,"-2"15"-12867"0"0,0 0 0 0 0,0 0 0 0 0,-10 29 0 0 0,-4 22 788 0 0,15-59-1268 0 0,0-1 1 0 0,1 1 0 0 0,0-1-1 0 0,0 1 1 0 0,0-1-1 0 0,3 9 1 0 0,1-3-82 0 0,2-2-57 0 0,-5-11 9 0 0,0 0 0 0 0,0 0 0 0 0,1 0 0 0 0,-1 0 0 0 0,0 0 1 0 0,1 0-1 0 0,-1-1 0 0 0,1 1 0 0 0,-1 0 0 0 0,1-1 0 0 0,-1 1 0 0 0,1-1 1 0 0,-1 1-1 0 0,1-1 0 0 0,0 0 0 0 0,-1 0 0 0 0,1 0 0 0 0,-1 0 1 0 0,1 0-1 0 0,0 0 0 0 0,-1 0 0 0 0,3-1 0 0 0,2 0-407 0 0,0 0-1 0 0,-1-1 0 0 0,1 0 1 0 0,9-4-1 0 0,6-5-1492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0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24 10591 0 0,'-12'-14'10032'0'0,"26"12"-13704"0"0,0 0 3200 0 0,-1 0 136 0 0,-1 0 24 0 0,2 2-3952 0 0,0-2-792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0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25 13823 0 0,'0'0'5960'0'0,"-2"1"-4548"0"0,-3 1-1319 0 0,0 0 0 0 0,0 0-1 0 0,0 0 1 0 0,0 1 0 0 0,0 0-1 0 0,1 0 1 0 0,0 0-1 0 0,-1 1 1 0 0,1-1 0 0 0,0 1-1 0 0,0 0 1 0 0,1 0 0 0 0,0 1-1 0 0,-1-1 1 0 0,-4 10 0 0 0,5-8-66 0 0,1-1 0 0 0,0 1 0 0 0,0 0 0 0 0,1-1 0 0 0,0 1 0 0 0,0 0 0 0 0,0 0 1 0 0,0 0-1 0 0,1 7 0 0 0,1 10 124 0 0,4 24 1 0 0,-3-30-133 0 0,15 79 209 0 0,-17-92-224 0 0,3 8 65 0 0,1 7 82 0 0,6 22 0 0 0,-8-36-79 0 0,0 0 1 0 0,0 0-1 0 0,1 0 1 0 0,-1 0 0 0 0,1 0-1 0 0,0 0 1 0 0,1 0 0 0 0,5 5-1 0 0,-8-8-48 0 0,1 0 0 0 0,-1 0 0 0 0,1-1 0 0 0,0 1-1 0 0,0-1 1 0 0,0 0 0 0 0,0 1 0 0 0,0-1 0 0 0,0 0 0 0 0,0 0 0 0 0,0 0-1 0 0,0 0 1 0 0,0-1 0 0 0,1 1 0 0 0,-1-1 0 0 0,0 1 0 0 0,1-1 0 0 0,-1 0 0 0 0,0 0-1 0 0,1 0 1 0 0,-1 0 0 0 0,0 0 0 0 0,0 0 0 0 0,1-1 0 0 0,-1 1 0 0 0,0-1-1 0 0,1 1 1 0 0,-1-1 0 0 0,0 0 0 0 0,0 0 0 0 0,0 0 0 0 0,0 0 0 0 0,0-1-1 0 0,0 1 1 0 0,2-2 0 0 0,2-3 42 0 0,-1 1-1 0 0,1-1 0 0 0,-1 1 1 0 0,-1-1-1 0 0,1-1 1 0 0,-1 1-1 0 0,0-1 1 0 0,0 1-1 0 0,3-11 0 0 0,-1 1 22 0 0,-2 0 0 0 0,1 0 0 0 0,-2-1 0 0 0,0 0-1 0 0,-1 0 1 0 0,-1 1 0 0 0,0-1 0 0 0,-3-22 0 0 0,0 15-67 0 0,-1 0 1 0 0,-2 1 0 0 0,0 0-1 0 0,-2 0 1 0 0,-12-30 0 0 0,18 49-51 0 0,-1 1 0 0 0,1-1 0 0 0,-1 1 0 0 0,0-1 0 0 0,0 1 0 0 0,-1 0 0 0 0,1 0 0 0 0,-1 0 0 0 0,1 0 0 0 0,-1 0 0 0 0,0 1 0 0 0,0-1 0 0 0,0 1 0 0 0,-1-1 0 0 0,1 1 0 0 0,-5-2 0 0 0,5 3-23 0 0,-1 0-1 0 0,0 0 1 0 0,1 0-1 0 0,-1 1 1 0 0,0 0-1 0 0,0-1 1 0 0,0 1-1 0 0,1 0 1 0 0,-1 1-1 0 0,0-1 1 0 0,0 1 0 0 0,1-1-1 0 0,-1 1 1 0 0,0 0-1 0 0,1 1 1 0 0,-7 2-1 0 0,2 0-7 0 0,-1 1 1 0 0,1-1-1 0 0,0 2 1 0 0,0-1-1 0 0,-12 12 0 0 0,18-15-98 0 0,1 0-1 0 0,-1 0 1 0 0,0 0-1 0 0,1 0 1 0 0,-1 0-1 0 0,1 1 1 0 0,-1-1-1 0 0,1 0 1 0 0,0 1-1 0 0,0-1 1 0 0,-1 4-1 0 0,2-5-144 0 0,0 0-1 0 0,0 1 0 0 0,0-1 0 0 0,0 1 0 0 0,0-1 0 0 0,0 0 0 0 0,1 1 0 0 0,-1-1 0 0 0,0 0 0 0 0,1 1 0 0 0,-1-1 0 0 0,1 0 0 0 0,-1 0 1 0 0,1 1-1 0 0,-1-1 0 0 0,1 0 0 0 0,0 0 0 0 0,0 0 0 0 0,0 0 0 0 0,-1 0 0 0 0,1 0 0 0 0,0 0 0 0 0,2 1 0 0 0,6 4-6563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06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161 370 17447 0 0,'-2'1'796'0'0,"-12"4"128"0"0,-27 7 0 0 0,36-10-538 0 0,1-2 1 0 0,-1 1-1 0 0,0 0 0 0 0,1-1 0 0 0,-1 0 0 0 0,0 0 0 0 0,0-1 1 0 0,1 1-1 0 0,-1-1 0 0 0,-7-2 0 0 0,9 2-286 0 0,0-1-1 0 0,1 0 1 0 0,-1 1 0 0 0,1-1-1 0 0,-1 0 1 0 0,1 0-1 0 0,0 0 1 0 0,0-1 0 0 0,0 1-1 0 0,0 0 1 0 0,0-1-1 0 0,0 1 1 0 0,0-1 0 0 0,1 0-1 0 0,0 0 1 0 0,-1 0-1 0 0,1 1 1 0 0,-1-7-1 0 0,0 4 0 0 0,1 0 0 0 0,0 1 0 0 0,0-1 0 0 0,1 0 0 0 0,-1 0 0 0 0,1 0-1 0 0,0 0 1 0 0,1 0 0 0 0,-1 0 0 0 0,1 0 0 0 0,1-6 0 0 0,2 1-38 0 0,0 1 0 0 0,1-1 0 0 0,0 1 0 0 0,1 0 0 0 0,-1 0 0 0 0,2 1 0 0 0,-1 0 0 0 0,1 0 0 0 0,10-8 0 0 0,10-8-170 0 0,41-27 0 0 0,-25 20-110 0 0,-25 17 124 0 0,0 1 1 0 0,25-13-1 0 0,-37 23 81 0 0,-1 1 1 0 0,0-1-1 0 0,1 1 1 0 0,-1 0-1 0 0,1 1 0 0 0,-1-1 1 0 0,1 1-1 0 0,0 0 1 0 0,0 1-1 0 0,0-1 0 0 0,0 1 1 0 0,-1 0-1 0 0,1 1 1 0 0,7 0-1 0 0,-10 1 14 0 0,0-1 0 0 0,0 0 0 0 0,0 1 0 0 0,0 0 0 0 0,0 0 0 0 0,-1-1 0 0 0,1 2 0 0 0,0-1 0 0 0,-1 0 0 0 0,0 0 0 0 0,1 1 0 0 0,-1-1 0 0 0,0 1 0 0 0,-1 0 0 0 0,1 0 0 0 0,1 3 0 0 0,5 8 0 0 0,10 30 0 0 0,-16-37 0 0 0,16 43 0 0 0,17 45 0 0 0,-28-80 0 0 0,1 0 0 0 0,0 0 0 0 0,20 27 0 0 0,-19-31-204 0 0,1 1-1 0 0,0-2 1 0 0,1 1-1 0 0,0-1 1 0 0,1-1-1 0 0,23 15 1 0 0,-26-19 25 0 0,0-1 0 0 0,0 0 0 0 0,0-1 0 0 0,0 0 0 0 0,0 0 0 0 0,1-1 0 0 0,-1 0 0 0 0,1-1 0 0 0,-1 0 0 0 0,1 0 0 0 0,16-2 0 0 0,0-2-1306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5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0 1375 0 0,'0'0'66'0'0,"-2"1"-8"0"0,-17 7 2845 0 0,1 0 0 0 0,0 1-1 0 0,0 1 1 0 0,-28 22-1 0 0,26-16-2101 0 0,-29 30 0 0 0,5-3-265 0 0,22-22-434 0 0,2 0 0 0 0,-21 26 1 0 0,35-38-42 0 0,-2 0 77 0 0,0 2-1 0 0,1-1 0 0 0,1 1 0 0 0,-1 0 0 0 0,2 0 0 0 0,-1 1 0 0 0,-2 12 0 0 0,7-23-117 0 0,1 0-1 0 0,0 0 1 0 0,0 0-1 0 0,0 1 0 0 0,0-1 1 0 0,0 0-1 0 0,0 0 1 0 0,0 0-1 0 0,0 1 1 0 0,0-1-1 0 0,0 0 1 0 0,1 0-1 0 0,-1 0 1 0 0,0 0-1 0 0,1 0 1 0 0,-1 0-1 0 0,1 0 0 0 0,-1 0 1 0 0,1 0-1 0 0,0 0 1 0 0,0 0-1 0 0,-1 0 1 0 0,1 0-1 0 0,0 0 1 0 0,0 0-1 0 0,0 0 1 0 0,0-1-1 0 0,0 1 0 0 0,0 0 1 0 0,0-1-1 0 0,0 1 1 0 0,0-1-1 0 0,0 1 1 0 0,2 0-1 0 0,1 0 24 0 0,-1 0 1 0 0,1 0-1 0 0,0-1 0 0 0,0 1 0 0 0,-1-1 0 0 0,1 0 0 0 0,0 0 0 0 0,7-1 1 0 0,6-2 129 0 0,0-2 1 0 0,-1 0 0 0 0,1 0 0 0 0,-1-2 0 0 0,0 0 0 0 0,-1-1 0 0 0,0 0 0 0 0,23-18 0 0 0,-8 3-3 0 0,0-2 0 0 0,46-52 0 0 0,-68 69-146 0 0,-5 5-13 0 0,1-1 1 0 0,-1 0 0 0 0,0 0-1 0 0,-1 0 1 0 0,1 0 0 0 0,4-9-1 0 0,-2 1 10 0 0,-4 0 20 0 0,-1 11-51 0 0,0-1 0 0 0,-1 0 0 0 0,1 1 0 0 0,-1-1-1 0 0,1 0 1 0 0,-1 1 0 0 0,0-1 0 0 0,1 1 0 0 0,-1-1-1 0 0,0 1 1 0 0,0-1 0 0 0,0 1 0 0 0,0-1 0 0 0,0 1 0 0 0,-1 0-1 0 0,1 0 1 0 0,0 0 0 0 0,0 0 0 0 0,-1 0 0 0 0,1 0-1 0 0,-1 0 1 0 0,1 0 0 0 0,-1 0 0 0 0,1 1 0 0 0,-1-1-1 0 0,0 0 1 0 0,1 1 0 0 0,-4-1 0 0 0,-5-1-154 0 0,0 1 1 0 0,0 0 0 0 0,-19 0-1 0 0,11 1-22 0 0,-18-1-170 0 0,21 1 203 0 0,1 0 0 0 0,-1-1 0 0 0,1 0 0 0 0,0-2 0 0 0,-16-3 1 0 0,28 5-55 0 0,4-1-1394 0 0,7-10 288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1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60 919 0 0,'0'0'14826'0'0,"-1"-1"-14356"0"0,-4 0-575 0 0,5 1 244 0 0,0-1 1 0 0,0 1 0 0 0,0-1 0 0 0,-1 1 0 0 0,1-1-1 0 0,0 1 1 0 0,0 0 0 0 0,0-1 0 0 0,0 1 0 0 0,0-1-1 0 0,0 1 1 0 0,0-1 0 0 0,0 1 0 0 0,0-1 0 0 0,0 1-1 0 0,0-1 1 0 0,0 1 0 0 0,0 0 0 0 0,1-1 0 0 0,-1 1-1 0 0,0-1 1 0 0,0 1 0 0 0,0-1 0 0 0,1 1 0 0 0,-1 0-1 0 0,0-1 1 0 0,0 1 0 0 0,1-1 0 0 0,-1 1 0 0 0,0 0-1 0 0,1-1 1 0 0,0-1 215 0 0,-2 8-361 0 0,0 1 514 0 0,13-30-181 0 0,-10 19-327 0 0,-1 3 0 0 0,0-1 0 0 0,-1 1 0 0 0,1-1 0 0 0,0 0 0 0 0,-1 1 0 0 0,0-1 0 0 0,1 0 0 0 0,-1 0 0 0 0,0 1 0 0 0,0-4 0 0 0,0-1-22 0 0,-2 7 7 0 0,-2 6-8 0 0,0 2-4 0 0,0 0 0 0 0,1 1 1 0 0,0-1-1 0 0,1 1 0 0 0,-2 9 0 0 0,4-2 16 0 0,4 0 11 0 0,2-2 0 0 0,-5-14-36 0 0,-1 0 0 0 0,1 0 0 0 0,0 0 0 0 0,0 0 1 0 0,-1 0-1 0 0,1 0 0 0 0,0 0 0 0 0,0-1 0 0 0,0 1 0 0 0,0 0 0 0 0,0-1 0 0 0,0 1 0 0 0,0 0 0 0 0,1-1 0 0 0,-1 0 0 0 0,0 1 0 0 0,0-1 1 0 0,0 0-1 0 0,0 1 0 0 0,1-1 0 0 0,-1 0 0 0 0,0 0 0 0 0,0 0 0 0 0,1 0 0 0 0,-1 0 0 0 0,0 0 0 0 0,0 0 0 0 0,0-1 0 0 0,1 1 0 0 0,-1 0 1 0 0,0-1-1 0 0,0 1 0 0 0,0-1 0 0 0,2 0 0 0 0,14-8-419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1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8 6447 0 0,'0'-8'7683'0'0,"-8"19"-5990"0"0,-3 7-1169 0 0,2 0-1 0 0,0 2 1 0 0,1-1-1 0 0,-8 33 1 0 0,9-29-280 0 0,1 1 0 0 0,1-1 1 0 0,2 1-1 0 0,0-1 0 0 0,1 1 1 0 0,2 28-1 0 0,2-34-191 0 0,-1 3-21 0 0,1 0-1 0 0,1 0 1 0 0,9 30-1 0 0,-1-12-620 0 0,7 47 1 0 0,-18-82-531 0 0,-2 6-52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11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104 250 4607 0 0,'-12'2'99'0'0,"-1"1"-1"0"0,1 0 0 0 0,0 1 1 0 0,-1 0-1 0 0,2 1 0 0 0,-20 10 7191 0 0,51-21-6697 0 0,-6 2-416 0 0,128-33 1781 0 0,-4 1 583 0 0,-90 25-1745 0 0,9-2 532 0 0,69-6 1 0 0,16 12-658 0 0,29-2-102 0 0,-72-5-601 0 0,0-3 0 0 0,123-41 0 0 0,-160 40-537 0 0,52-17-6099 0 0,-108 33 4591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1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8751 0 0,'0'0'1155'0'0,"-1"2"-6"0"0,-5 6-465 0 0,2-1 0 0 0,-1 1 0 0 0,1 1 0 0 0,0-1 0 0 0,0 0-1 0 0,1 1 1 0 0,0 0 0 0 0,-2 15 0 0 0,-7 78-163 0 0,10-82-105 0 0,-12 299 856 0 0,8-146-1184 0 0,4-126-47 0 0,0 16 31 0 0,-11 71-1 0 0,12-127-26 0 0,-1 0-1 0 0,1 0 1 0 0,-1 0-1 0 0,0 0 1 0 0,-1 0-1 0 0,1 0 1 0 0,-2-1-1 0 0,1 1 0 0 0,0-1 1 0 0,-1 0-1 0 0,-1 0 1 0 0,1 0-1 0 0,-8 7 1 0 0,10-11 47 0 0,-5-7-23 0 0,6 4-80 0 0,0-1 1 0 0,0 0-1 0 0,0 1 0 0 0,0-1 0 0 0,0 0 1 0 0,0 0-1 0 0,1 0 0 0 0,-1 0 0 0 0,1 1 1 0 0,-1-1-1 0 0,1 0 0 0 0,0 0 0 0 0,-1 0 1 0 0,1 0-1 0 0,0 0 0 0 0,1 0 0 0 0,-1 0 0 0 0,1-3 1 0 0,0-4-106 0 0,1-1 0 0 0,5-11 1 0 0,-7 19 94 0 0,13-32-165 0 0,1 1-1 0 0,1 0 0 0 0,2 1 1 0 0,2 1-1 0 0,0 1 0 0 0,2 1 1 0 0,41-45-1 0 0,-53 64 195 0 0,0 1 0 0 0,1 1 1 0 0,-1 0-1 0 0,2 0 0 0 0,-1 0 1 0 0,1 2-1 0 0,12-7 0 0 0,-19 11 45 0 0,1 0-1 0 0,-1 0 0 0 0,1 0 0 0 0,-1 1 1 0 0,1 0-1 0 0,0 0 0 0 0,0 0 0 0 0,0 0 1 0 0,0 1-1 0 0,-1 0 0 0 0,1 0 0 0 0,0 0 1 0 0,0 0-1 0 0,0 1 0 0 0,0 0 0 0 0,0 0 1 0 0,-1 0-1 0 0,1 1 0 0 0,0-1 0 0 0,-1 1 1 0 0,6 3-1 0 0,-7-2-41 0 0,1-1 1 0 0,-1 1 0 0 0,0 0-1 0 0,0 0 1 0 0,0 1-1 0 0,0-1 1 0 0,-1 1-1 0 0,1-1 1 0 0,-1 1 0 0 0,0 0-1 0 0,0 0 1 0 0,0 0-1 0 0,-1 0 1 0 0,1 0 0 0 0,-1 1-1 0 0,1 7 1 0 0,1 6 137 0 0,-1 0 1 0 0,-1 30-1 0 0,-1-46-125 0 0,-8 124 375 0 0,3-91-261 0 0,3 1 0 0 0,1 1 1 0 0,4 41-1 0 0,-3-75-314 0 0,0 0-1 0 0,1 0 1 0 0,-1 0 0 0 0,1 0-1 0 0,0 0 1 0 0,0 0 0 0 0,0 0-1 0 0,1 0 1 0 0,-1-1 0 0 0,3 4-1 0 0,3 1-875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1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14943 0 0,'0'0'1358'0'0,"2"-1"-1118"0"0,4-6 2114 0 0,-5 9-2188 0 0,-1 0 0 0 0,1-1 0 0 0,-1 1 1 0 0,1 0-1 0 0,0 0 0 0 0,-1-1 0 0 0,3 4 0 0 0,2 4 37 0 0,-2 2 60 0 0,-1 2-1 0 0,0-1 0 0 0,-1 0 1 0 0,0 0-1 0 0,-1 1 1 0 0,-2 21-1 0 0,1 22 112 0 0,1-39-459 0 0,0 1 1 0 0,-6 33-1 0 0,3-35-2168 0 0,-8 23 0 0 0,7-29 590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1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10679 0 0,'0'0'1048'0'0,"-6"12"-936"0"0,-2 0-112 0 0,3 0 0 0 0,1 2 0 0 0,2 3-104 0 0,2 1-48 0 0,0 0-8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13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 6447 0 0,'0'0'12984'0'0,"-2"0"-12614"0"0,-2 0-302 0 0,0 0 0 0 0,-1 0 0 0 0,1 0 0 0 0,0 0 0 0 0,-1 1 1 0 0,1 0-1 0 0,0 0 0 0 0,0 0 0 0 0,0 1 0 0 0,0-1 0 0 0,0 1 1 0 0,0 0-1 0 0,0 0 0 0 0,-5 4 0 0 0,-13 9 40 0 0,13-9-110 0 0,0 0 1 0 0,-14 13 0 0 0,-21 23 1 0 0,20-20 0 0 0,-35 41 0 0 0,49-52-48 0 0,2 0 0 0 0,0 1 0 0 0,0 0 0 0 0,1 0 0 0 0,1 0 0 0 0,-6 15 0 0 0,12-26 18 0 0,0 0 0 0 0,-1 0 0 0 0,1 0-1 0 0,0 0 1 0 0,0 0 0 0 0,1 0 0 0 0,-1 0 0 0 0,0 0-1 0 0,0 0 1 0 0,0 0 0 0 0,1 0 0 0 0,-1 0 0 0 0,0 0-1 0 0,1 0 1 0 0,-1 0 0 0 0,1 0 0 0 0,-1-1 0 0 0,1 1-1 0 0,-1 0 1 0 0,1 0 0 0 0,0 0 0 0 0,0-1 0 0 0,-1 1 0 0 0,1 0-1 0 0,0-1 1 0 0,1 2 0 0 0,22 12-195 0 0,31 7-147 0 0,-14-7 248 0 0,-33-10 112 0 0,10 2-4 0 0,0 2-1 0 0,-1 0 0 0 0,0 0 1 0 0,-1 2-1 0 0,0 0 1 0 0,16 13-1 0 0,-17-10 175 0 0,-1 1 0 0 0,0 0 0 0 0,-1 1 1 0 0,-1 1-1 0 0,0 0 0 0 0,10 18 0 0 0,-11-4 1287 0 0,-10-28-1302 0 0,-3-1-6 0 0,-1 3-84 0 0,0-1-1 0 0,-1 0 1 0 0,0 0-1 0 0,0 0 1 0 0,0 0-1 0 0,0-1 1 0 0,0 1-1 0 0,0-1 1 0 0,-1 0-1 0 0,1-1 1 0 0,-10 3-1 0 0,-7 1 169 0 0,-29 3-1 0 0,38-6-159 0 0,-3 0-35 0 0,-1-1 1 0 0,1 0-1 0 0,-1-1 0 0 0,0 0 1 0 0,1-1-1 0 0,-27-6 0 0 0,40 7-25 0 0,0-1 0 0 0,0 1-1 0 0,1-1 1 0 0,-1 1 0 0 0,0-1 0 0 0,0 0-1 0 0,1 0 1 0 0,-1 0 0 0 0,1 0 0 0 0,-1 0-1 0 0,1 0 1 0 0,-1-1 0 0 0,1 1 0 0 0,-1 0 0 0 0,1-1-1 0 0,-2-1 1 0 0,3 1-98 0 0,-1 1 0 0 0,1-1 1 0 0,0 0-1 0 0,-1 0 0 0 0,1 1 0 0 0,0-1 0 0 0,0 0 0 0 0,0 0 0 0 0,0 0 1 0 0,0 1-1 0 0,1-1 0 0 0,-1 0 0 0 0,0 0 0 0 0,1 1 0 0 0,-1-1 1 0 0,1 0-1 0 0,0 1 0 0 0,0-1 0 0 0,1-2 0 0 0,14-26-1064 0 0,7 1-14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14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0 347 919 0 0,'0'0'5979'0'0,"1"2"-4044"0"0,3 15-262 0 0,2 25 1 0 0,3 15 379 0 0,26 78 679 0 0,-26-116-2373 0 0,-7-16-284 0 0,-1-1 43 0 0,0 0-42 0 0,3 4-7 0 0,-3-4 68 0 0,-2-3-77 0 0,-3-1-56 0 0,1-1-1 0 0,-1 1 1 0 0,1-1 0 0 0,0 0-1 0 0,0 0 1 0 0,0 0 0 0 0,0 0-1 0 0,1 0 1 0 0,-1-1-1 0 0,1 1 1 0 0,0-1 0 0 0,0 0-1 0 0,0 1 1 0 0,0-1 0 0 0,1 0-1 0 0,-1 0 1 0 0,1 0-1 0 0,0 0 1 0 0,0-1 0 0 0,0-3-1 0 0,-2-13-3 0 0,1-1 0 0 0,1 1 0 0 0,0 0 0 0 0,2-1 0 0 0,0 1 0 0 0,8-39 0 0 0,-2 35 5 0 0,0 0 1 0 0,2 0-1 0 0,1 0 0 0 0,1 1 0 0 0,1 1 0 0 0,1 0 0 0 0,1 1 0 0 0,0 0 1 0 0,2 1-1 0 0,1 0 0 0 0,1 2 0 0 0,0 0 0 0 0,28-22 0 0 0,-39 36 30 0 0,0 0-1 0 0,1 0 1 0 0,11-5 0 0 0,-15 8-30 0 0,0 1 1 0 0,0-1 0 0 0,0 1 0 0 0,0 0 0 0 0,1 1 0 0 0,-1-1 0 0 0,0 1 0 0 0,1-1 0 0 0,3 2 0 0 0,13 0-330 0 0,-1 2 0 0 0,0 0 0 0 0,0 1 0 0 0,-1 1 0 0 0,26 10 0 0 0,-25-7-5538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1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90 139 5983 0 0,'0'2'464'0'0,"-6"20"1967"0"0,10-11 4 0 0,-4-9-2295 0 0,1-1 1 0 0,0 0 0 0 0,-1 1-1 0 0,1-1 1 0 0,0 1 0 0 0,0-1-1 0 0,0 0 1 0 0,0 0 0 0 0,1 0-1 0 0,-1 0 1 0 0,0 0 0 0 0,0 0-1 0 0,1 0 1 0 0,-1 0 0 0 0,0 0-1 0 0,1 0 1 0 0,-1-1 0 0 0,1 1-1 0 0,-1 0 1 0 0,1-1 0 0 0,0 0-1 0 0,-1 1 1 0 0,1-1 0 0 0,-1 0-1 0 0,1 0 1 0 0,0 0 0 0 0,2 0-1 0 0,2 0 193 0 0,1 0-1 0 0,0 0 0 0 0,0-1 0 0 0,13-4 1 0 0,17-6 493 0 0,-1-3 0 0 0,67-34 0 0 0,-81 38-705 0 0,27-9 0 0 0,-15 7-135 0 0,-32 11-79 0 0,-2 0-73 0 0,1 0 152 0 0,-1 0-1 0 0,0 0 0 0 0,0-1 0 0 0,0 1 1 0 0,0 0-1 0 0,0 0 0 0 0,0 0 0 0 0,0 0 1 0 0,0 0-1 0 0,-1-1 0 0 0,1 0 0 0 0,-2-1-11 0 0,1 0-1 0 0,0 1 1 0 0,-1-1-1 0 0,1 0 1 0 0,-1 1-1 0 0,0 0 1 0 0,0-1-1 0 0,0 1 1 0 0,0 0-1 0 0,0 0 1 0 0,-1 0-1 0 0,1 0 1 0 0,-1 1-1 0 0,1-1 1 0 0,-1 1-1 0 0,0-1 1 0 0,1 1-1 0 0,-1 0 1 0 0,-5-1-1 0 0,-7-3 89 0 0,0 1 0 0 0,-25-2 0 0 0,26 4 380 0 0,4 1-571 0 0,0 0 1 0 0,1 1 0 0 0,-1 1 0 0 0,0-1 0 0 0,1 2 0 0 0,-1-1 0 0 0,1 1 0 0 0,-1 1 0 0 0,1 0 0 0 0,0 0 0 0 0,0 1 0 0 0,0 0 0 0 0,0 0 0 0 0,1 1 0 0 0,-1 0 0 0 0,1 1 0 0 0,1-1-1 0 0,-1 2 1 0 0,1-1 0 0 0,0 1 0 0 0,-7 10 0 0 0,-12 19 134 0 0,2 1-1 0 0,-26 53 0 0 0,46-81 27 0 0,0 1-1 0 0,0 0 0 0 0,1 0 1 0 0,0 0-1 0 0,1 1 1 0 0,1-1-1 0 0,-1 1 1 0 0,1-1-1 0 0,1 1 0 0 0,0-1 1 0 0,2 13-1 0 0,-1-18-6 0 0,-1 0-1 0 0,1 0 1 0 0,1 0 0 0 0,-1-1-1 0 0,1 1 1 0 0,-1 0-1 0 0,1-1 1 0 0,1 1-1 0 0,-1-1 1 0 0,1 0 0 0 0,-1 0-1 0 0,1 0 1 0 0,0 0-1 0 0,1 0 1 0 0,-1 0-1 0 0,1-1 1 0 0,-1 0 0 0 0,1 0-1 0 0,0 0 1 0 0,1 0-1 0 0,-1 0 1 0 0,0-1 0 0 0,1 0-1 0 0,-1 0 1 0 0,9 3-1 0 0,-6-4 10 0 0,1 1 0 0 0,0-1 0 0 0,0-1 0 0 0,0 1 0 0 0,0-1 0 0 0,0-1 0 0 0,0 1 0 0 0,14-4 0 0 0,6-3-250 0 0,29-11-1 0 0,-45 13-52 0 0,26-8-612 0 0,1-3-50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1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43 2303 0 0,'1'-1'167'0'0,"0"0"293"0"0,0 0 0 0 0,0 0 0 0 0,-1 0 1 0 0,1 0-1 0 0,0 0 0 0 0,-1-1 0 0 0,1 1 0 0 0,0 0 0 0 0,-1 0 0 0 0,0 0 0 0 0,1-1 0 0 0,-1 1 1 0 0,0 0-1 0 0,1-1 0 0 0,-1 1 0 0 0,0 0 0 0 0,0 0 0 0 0,0-1 0 0 0,0-1 0 0 0,-1 3-292 0 0,1-1-1 0 0,-1 0 1 0 0,1 0 0 0 0,-1 1-1 0 0,1-1 1 0 0,-1 0-1 0 0,1 1 1 0 0,-1-1-1 0 0,1 0 1 0 0,-1 1 0 0 0,0-1-1 0 0,0 1 1 0 0,1-1-1 0 0,-1 1 1 0 0,0-1-1 0 0,0 1 1 0 0,1-1 0 0 0,-1 1-1 0 0,0 0 1 0 0,-1-1-1 0 0,-3 0 46 0 0,0 0 0 0 0,0 1 0 0 0,0-1-1 0 0,0 1 1 0 0,0 0 0 0 0,-8 1 0 0 0,1 1-37 0 0,1 0 0 0 0,-1 1 0 0 0,1 0 0 0 0,0 1 0 0 0,0 1 0 0 0,-16 8 0 0 0,-58 42 115 0 0,38-22-176 0 0,-34 17-98 0 0,24-15-17 0 0,-57 45-1 0 0,109-77 2 0 0,-14 17 14 0 0,19-19-9 0 0,0-1 1 0 0,0 1-1 0 0,0-1 0 0 0,1 1 0 0 0,-1-1 0 0 0,0 1 0 0 0,0-1 1 0 0,0 1-1 0 0,0-1 0 0 0,1 1 0 0 0,-1-1 0 0 0,0 1 0 0 0,0-1 1 0 0,1 1-1 0 0,-1-1 0 0 0,0 0 0 0 0,1 1 0 0 0,-1-1 0 0 0,1 1 1 0 0,-1-1-1 0 0,0 0 0 0 0,1 0 0 0 0,-1 1 0 0 0,1-1 0 0 0,-1 0 1 0 0,2 1-1 0 0,-2-1 3 0 0,2 1 10 0 0,1 0 0 0 0,0 1 0 0 0,-1-1 0 0 0,1 0 0 0 0,0-1 0 0 0,0 1 0 0 0,-1 0 0 0 0,1-1-1 0 0,0 0 1 0 0,0 1 0 0 0,0-1 0 0 0,0 0 0 0 0,3-1 0 0 0,42-8 258 0 0,-30 5-155 0 0,253-74 176 0 0,-269 77-372 0 0,-1-1-48 0 0,1 0 82 0 0,-1 0 1 0 0,0 0-1 0 0,1 0 0 0 0,-1 0 1 0 0,0 0-1 0 0,0 0 0 0 0,0-1 1 0 0,-1 1-1 0 0,1 0 1 0 0,0-1-1 0 0,-1 1 0 0 0,0 0 1 0 0,1-1-1 0 0,-1-3 0 0 0,-1-5 132 0 0,1 0 0 0 0,-4-14 0 0 0,0 1 109 0 0,1-6 239 0 0,3 28-132 0 0,-1 3-299 0 0,-1 0-1 0 0,1-1 0 0 0,0 1 1 0 0,0 0-1 0 0,0 0 0 0 0,1 0 1 0 0,-1 0-1 0 0,0 0 1 0 0,0 0-1 0 0,0 0 0 0 0,1 0 1 0 0,-1 1-1 0 0,1-1 0 0 0,-2 2 1 0 0,2-2 1 0 0,-5 11-14 0 0,0 0 0 0 0,0 0 0 0 0,2 0 0 0 0,-4 19 0 0 0,-4 54-59 0 0,-1 5 22 0 0,1-36 41 0 0,-3-1 0 0 0,-2-1 0 0 0,-24 51 0 0 0,40-102 0 0 0,-142 331 0 0 0,135-314 27 0 0,1 0 0 0 0,0 1 0 0 0,2 0 0 0 0,0 0 0 0 0,1 0 0 0 0,1 0 0 0 0,1 0 1 0 0,1 32-1 0 0,2-36-2 0 0,0-1 1 0 0,1 0 0 0 0,0 0 0 0 0,1 0 0 0 0,1 0-1 0 0,0-1 1 0 0,1 1 0 0 0,0-1 0 0 0,1-1-1 0 0,0 1 1 0 0,1-1 0 0 0,12 13 0 0 0,14 14 451 0 0,-15-18-197 0 0,0 1 0 0 0,-2 1 0 0 0,0 0 0 0 0,18 36 0 0 0,-29-47-200 0 0,24 47 276 0 0,-27-54-315 0 0,1 1 0 0 0,0 0 1 0 0,0-1-1 0 0,1 0 0 0 0,0 0 0 0 0,-1 0 0 0 0,8 5 0 0 0,-9-9-9 0 0,-1 0-1 0 0,1 0 1 0 0,-1 0-1 0 0,1 0 0 0 0,0-1 1 0 0,0 1-1 0 0,-1-1 1 0 0,1 1-1 0 0,0-1 1 0 0,0 0-1 0 0,0 0 0 0 0,0 0 1 0 0,-1-1-1 0 0,1 1 1 0 0,0-1-1 0 0,0 1 0 0 0,-1-1 1 0 0,1 0-1 0 0,4-2 1 0 0,3-2 91 0 0,1 1 1 0 0,-1-2-1 0 0,14-9 1 0 0,-18 10-180 0 0,0 0 0 0 0,0-1 0 0 0,-1 1-1 0 0,1-1 1 0 0,-1-1 0 0 0,-1 1 0 0 0,8-14 0 0 0,6-17-2655 0 0,-8 1-4879 0 0,-7 20 1724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5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771 116 10591 0 0,'12'-24'903'0'0,"12"-31"-698"0"0,-22 50 277 0 0,-1 0 0 0 0,0 1 0 0 0,0-1 0 0 0,0 0 0 0 0,0-8 3611 0 0,-3 14-3824 0 0,-5 2-231 0 0,1 1-1 0 0,0-1 0 0 0,0 1 1 0 0,0 0-1 0 0,1 1 1 0 0,-1-1-1 0 0,1 1 0 0 0,0 0 1 0 0,0 1-1 0 0,-3 5 0 0 0,-5 6 27 0 0,2 0-1 0 0,-13 25 1 0 0,-45 123 768 0 0,37-80-530 0 0,12-34-168 0 0,-23 57 135 0 0,-62 111 0 0 0,60-138-122 0 0,-66 109 104 0 0,87-153-282 0 0,-2-1 0 0 0,-59 62 1 0 0,61-72-162 0 0,9-10-372 0 0,0-1 0 0 0,-1-1 0 0 0,-29 21 0 0 0,34-30-4063 0 0,-1-4-1452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1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99 128 2759 0 0,'-1'-1'207'0'0,"-1"0"115"0"0,1 0 0 0 0,-1 1 0 0 0,1-1-1 0 0,-1 0 1 0 0,1 0 0 0 0,-1 1 0 0 0,1-1 0 0 0,-1 1-1 0 0,0-1 1 0 0,1 1 0 0 0,-1 0 0 0 0,0-1 0 0 0,0 1 0 0 0,1 0-1 0 0,-1 0 1 0 0,0 0 0 0 0,1 1 0 0 0,-3-1 0 0 0,-9 2 4055 0 0,-3 1-2338 0 0,14-2-1866 0 0,0 0 1 0 0,-1 1 0 0 0,1-1-1 0 0,0 1 1 0 0,0 0 0 0 0,0 0-1 0 0,0 0 1 0 0,0 0 0 0 0,0 0-1 0 0,0 0 1 0 0,1 0 0 0 0,-1 1-1 0 0,1-1 1 0 0,-1 1 0 0 0,1-1-1 0 0,0 1 1 0 0,0-1 0 0 0,1 1-1 0 0,-1 0 1 0 0,0 0 0 0 0,1-1-1 0 0,-1 6 1 0 0,0 5 142 0 0,1 1 0 0 0,0 0 0 0 0,4 19 0 0 0,-2-10-57 0 0,0-2-46 0 0,-1 3 13 0 0,1-1-1 0 0,9 39 0 0 0,-10-58-198 0 0,0 0 0 0 0,0-1 0 0 0,1 1 0 0 0,-1-1 0 0 0,1 1 0 0 0,0-1 0 0 0,0 0 0 0 0,0 0 0 0 0,0 0 0 0 0,1 0 0 0 0,-1 0 0 0 0,1 0 0 0 0,-1-1 0 0 0,1 1 0 0 0,0-1 0 0 0,0 0-1 0 0,0 0 1 0 0,1 0 0 0 0,-1 0 0 0 0,0 0 0 0 0,6 1 0 0 0,-3-1-2 0 0,-1-1 0 0 0,1 0 0 0 0,0 0 0 0 0,0 0 0 0 0,-1-1 0 0 0,1 0-1 0 0,0 0 1 0 0,0-1 0 0 0,-1 0 0 0 0,1 1 0 0 0,0-2 0 0 0,-1 1 0 0 0,8-4-1 0 0,0 0-9 0 0,-1 0 0 0 0,0-1 0 0 0,0-1 0 0 0,0 0-1 0 0,-1-1 1 0 0,0 0 0 0 0,13-13 0 0 0,-17 14-207 0 0,1-1 0 0 0,-1-1 0 0 0,0 1 0 0 0,-1-1 0 0 0,0-1 0 0 0,0 1 0 0 0,-1-1 0 0 0,0 0 0 0 0,5-16 0 0 0,-8 18-111 0 0,-1 1-1 0 0,0-1 0 0 0,0 0 1 0 0,-1 0-1 0 0,-1-10 1 0 0,2-13-424 0 0,0-12-89 0 0,0 25 528 0 0,-1 0 0 0 0,2 0 0 0 0,1 0 0 0 0,8-31 0 0 0,-6 35 283 0 0,-2 11-35 0 0,0 1-49 0 0,5-9-605 0 0,0 1-214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1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 13823 0 0,'4'-6'6947'0'0,"-16"30"-6744"0"0,2 0 0 0 0,0 1 0 0 0,1-1 0 0 0,2 2 0 0 0,0-1 1 0 0,2 1-1 0 0,1 0 0 0 0,1 0 0 0 0,1 1 0 0 0,1-1 0 0 0,4 39 0 0 0,0-48-638 0 0,0-1 1 0 0,7 20-1 0 0,-5-20 23 0 0,-4-12-1669 0 0,4 6-5018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1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4143 0 0,'0'0'440'0'0,"-2"12"56"0"0,2 4 80 0 0</inkml:trace>
  <inkml:trace contextRef="#ctx0" brushRef="#br0" timeOffset="1">235 777 6447 0 0,'-1'2'499'0'0,"-18"55"4070"0"0,6-17 5446 0 0,12-41-9491 0 0,-1-1-430 0 0,0 0 1 0 0,1-1-1 0 0,0 1 0 0 0,-1 0 1 0 0,1 0-1 0 0,0-1 0 0 0,0 1 1 0 0,0-1-1 0 0,1 1 0 0 0,-1-1 1 0 0,1 1-1 0 0,-1-1 0 0 0,1 1 1 0 0,0-1-1 0 0,0 0 0 0 0,0 1 1 0 0,0-1-1 0 0,1-4 0 0 0,2-7 22 0 0,-1 1 0 0 0,8-18 0 0 0,-7 22-23 0 0,18-44-127 0 0,1 1 0 0 0,56-89 0 0 0,-44 81-459 0 0,-20 36-217 0 0,1 1-1 0 0,23-28 0 0 0,-3 13-6188 0 0,-23 26 581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17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89 152 14191 0 0,'0'0'1291'0'0,"1"2"-1063"0"0,4 4 113 0 0,0 0 0 0 0,0-1 0 0 0,1 0 0 0 0,0 0 0 0 0,10 7 0 0 0,-13-10-193 0 0,1 0-1 0 0,0 0 0 0 0,0 0 1 0 0,0-1-1 0 0,0 0 1 0 0,1 1-1 0 0,-1-2 0 0 0,0 1 1 0 0,0 0-1 0 0,1-1 1 0 0,-1 0-1 0 0,5 0 1 0 0,19-1 136 0 0,-1-2 0 0 0,1-1 0 0 0,-1-1 0 0 0,0-1 0 0 0,-1-2 0 0 0,31-12 0 0 0,-45 14-271 0 0,0 0 0 0 0,0-1 1 0 0,-1 0-1 0 0,17-15 1 0 0,-23 18-14 0 0,-1 0 0 0 0,0 0 0 0 0,0 0 0 0 0,0-1 0 0 0,-1 1 0 0 0,1-1-1 0 0,-1 0 1 0 0,0 0 0 0 0,0 0 0 0 0,-1-1 0 0 0,0 1 0 0 0,0-1 0 0 0,2-5 0 0 0,-4 9-10 0 0,0 1 0 0 0,0 0 0 0 0,1 0 0 0 0,-1-1-1 0 0,0 1 1 0 0,0 0 0 0 0,0-1 0 0 0,0 1 0 0 0,-1 0 0 0 0,1-1 0 0 0,0 1-1 0 0,0 0 1 0 0,-1 0 0 0 0,1-1 0 0 0,-1 1 0 0 0,1 0 0 0 0,-1 0 0 0 0,0 0 0 0 0,1 0-1 0 0,-1 0 1 0 0,-1-2 0 0 0,1 2-16 0 0,-1 0 1 0 0,1 0-1 0 0,-1 0 0 0 0,0 0 1 0 0,1 0-1 0 0,-1 1 0 0 0,0-1 1 0 0,1 0-1 0 0,-1 1 0 0 0,0-1 1 0 0,0 1-1 0 0,0 0 0 0 0,-2-1 1 0 0,-6 1-99 0 0,-1 0 0 0 0,1 1 0 0 0,0 0 0 0 0,-13 3 0 0 0,17-2 94 0 0,-14 2-80 0 0,0 2 0 0 0,0 0 0 0 0,0 1 0 0 0,1 1 0 0 0,-21 12 0 0 0,12-4 131 0 0,1 2 0 0 0,-41 34 0 0 0,46-33 127 0 0,2 1 0 0 0,-33 41 0 0 0,42-47-104 0 0,0 2-1 0 0,1-1 1 0 0,1 1 0 0 0,1 0 0 0 0,-10 27 0 0 0,17-40-44 0 0,0 0 0 0 0,0 1 0 0 0,0-1 1 0 0,1 1-1 0 0,-1-1 0 0 0,1 1 1 0 0,0 0-1 0 0,0-1 0 0 0,0 1 1 0 0,0-1-1 0 0,1 1 0 0 0,-1-1 1 0 0,1 1-1 0 0,0-1 0 0 0,0 1 1 0 0,0-1-1 0 0,1 1 0 0 0,-1-1 0 0 0,1 0 1 0 0,0 0-1 0 0,0 0 0 0 0,0 0 1 0 0,0 0-1 0 0,0 0 0 0 0,1-1 1 0 0,-1 1-1 0 0,1-1 0 0 0,0 1 1 0 0,-1-1-1 0 0,1 0 0 0 0,0 0 1 0 0,0 0-1 0 0,6 2 0 0 0,0 0-154 0 0,0-1 1 0 0,1 1-1 0 0,-1-2 0 0 0,1 1 0 0 0,0-1 1 0 0,0-1-1 0 0,0 0 0 0 0,19 0 0 0 0,-4-2-1262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1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40 16415 0 0,'2'-1'752'0'0,"0"-1"-626"0"0,1 1 0 0 0,-1-1 0 0 0,0 0 0 0 0,0 0 0 0 0,-1 0-1 0 0,1 0 1 0 0,2-4 0 0 0,12-13 3415 0 0,-21 20-3501 0 0,0-1 0 0 0,0 2 0 0 0,0-1 0 0 0,0 0 0 0 0,0 1 0 0 0,1 0 0 0 0,-1 0 0 0 0,1 1 0 0 0,0-1-1 0 0,-1 1 1 0 0,-6 5 0 0 0,-17 10-35 0 0,17-12-120 0 0,-1 1 0 0 0,2 1-1 0 0,-1-1 1 0 0,1 1 0 0 0,0 1-1 0 0,1 0 1 0 0,0 1 0 0 0,0 0-1 0 0,-10 14 1 0 0,17-20 42 0 0,0-1 0 0 0,1 1 0 0 0,-1-1 1 0 0,1 1-1 0 0,-1-1 0 0 0,1 1 0 0 0,0 0 0 0 0,1-1 1 0 0,-1 1-1 0 0,1 0 0 0 0,-1 0 0 0 0,1 0 0 0 0,0-1 1 0 0,1 1-1 0 0,-1 0 0 0 0,1 0 0 0 0,-1 0 1 0 0,1-1-1 0 0,0 1 0 0 0,1 0 0 0 0,-1-1 0 0 0,2 5 1 0 0,2 2 40 0 0,1 0 1 0 0,0-1-1 0 0,0 1 1 0 0,0-1-1 0 0,2 0 1 0 0,10 11-1 0 0,13 10 262 0 0,0-1-1 0 0,47 32 0 0 0,-68-54-16 0 0,1 1 1 0 0,-2 1-1 0 0,16 15 0 0 0,-22-20-162 0 0,1 0 0 0 0,0 1 0 0 0,-1 0 1 0 0,0 0-1 0 0,0-1 0 0 0,-1 2 0 0 0,1-1 1 0 0,-1 0-1 0 0,0 0 0 0 0,2 10 0 0 0,-4-13-25 0 0,0 0-1 0 0,0 0 0 0 0,0 0 1 0 0,0 0-1 0 0,0-1 0 0 0,0 1 1 0 0,0 0-1 0 0,-1 0 0 0 0,1 0 1 0 0,0 0-1 0 0,-1-1 0 0 0,0 1 1 0 0,1 0-1 0 0,-1-1 1 0 0,0 1-1 0 0,0 0 0 0 0,0-1 1 0 0,-1 3-1 0 0,-1-2 58 0 0,1 0 0 0 0,-1 0-1 0 0,1 0 1 0 0,-1 0 0 0 0,1 0-1 0 0,-1 0 1 0 0,0 0 0 0 0,0-1 0 0 0,-5 2-1 0 0,-5 1 254 0 0,0-1-1 0 0,0 0 0 0 0,-26 2 0 0 0,34-4-306 0 0,-9 0 166 0 0,0-1 1 0 0,0 0 0 0 0,0 0-1 0 0,-20-4 1 0 0,27 2-495 0 0,-1 0 0 0 0,1 0 0 0 0,-14-6-1 0 0,16 6-633 0 0,1-1-1 0 0,0 1 1 0 0,0-1-1 0 0,-1 0 1 0 0,1 0-1 0 0,-6-6 1 0 0,-2-6-6449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4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1257 2759 0 0,'0'0'126'0'0,"2"0"-5"0"0,35-3 105 0 0,-31 2 545 0 0,-1-1 0 0 0,0 1-1 0 0,0-1 1 0 0,0 0 0 0 0,0-1 0 0 0,-1 1 0 0 0,1-1-1 0 0,-1 0 1 0 0,1 0 0 0 0,-1 0 0 0 0,0-1 0 0 0,0 0-1 0 0,0 1 1 0 0,4-7 0 0 0,7-9 737 0 0,15-24 0 0 0,-25 34-1201 0 0,-1 1 1 0 0,0-1-1 0 0,0 0 1 0 0,-1 0 0 0 0,5-18-1 0 0,3-49 948 0 0,-4 1 0 0 0,-2-103-1 0 0,0 13-834 0 0,8-307-775 0 0,-13 449 133 0 0,-1 0-1 0 0,-7-38 0 0 0,7 60 134 0 0,0 1 74 0 0,0 0 1 0 0,0 0-1 0 0,0 1 0 0 0,-1-1 1 0 0,1 0-1 0 0,0 1 0 0 0,0-1 0 0 0,0 1 1 0 0,0 0-1 0 0,0-1 0 0 0,0 1 1 0 0,0 0-1 0 0,0-1 0 0 0,1 1 0 0 0,-1 0 1 0 0,0 0-1 0 0,-1 1 0 0 0,-13 20-65 0 0,12-17 49 0 0,-10 19 6 0 0,1 1 0 0 0,0 0 0 0 0,2 1-1 0 0,1 0 1 0 0,-8 38 0 0 0,-18 143-80 0 0,35-205 105 0 0,-11 105 0 0 0,3 172 0 0 0,33 107 0 0 0,-12-144 19 0 0,-14-180-2 0 0,-17 118 1 0 0,-23 105 315 0 0,39-281-291 0 0,2-4-44 0 0,0 0 0 0 0,0 1 0 0 0,-1-1 0 0 0,1 1 0 0 0,0-1 0 0 0,0 0 0 0 0,-1 0-1 0 0,1 1 1 0 0,0-1 0 0 0,-1 0 0 0 0,1 1 0 0 0,0-1 0 0 0,-1 0 0 0 0,1 0 0 0 0,-1 0-1 0 0,1 1 1 0 0,0-1 0 0 0,-1 0 0 0 0,1 0 0 0 0,-1 0 0 0 0,1 0 0 0 0,-1 0 0 0 0,1 0-1 0 0,0 0 1 0 0,-1 0 0 0 0,1 0 0 0 0,-1 0 0 0 0,1 0 0 0 0,-1 0 0 0 0,1 0 0 0 0,-1 0-1 0 0,1 0 1 0 0,0 0 0 0 0,-1-1 0 0 0,1 1 0 0 0,-1 0 0 0 0,1 0 0 0 0,0 0 0 0 0,-1-1-1 0 0,1 1 1 0 0,-1-1 0 0 0,0 1-47 0 0,-4-3-524 0 0,-1-1 1 0 0,1 1-1 0 0,-1-1 1 0 0,1 0-1 0 0,0 0 0 0 0,-8-10 1 0 0,-4-5-6207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4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5063 0 0,'1'0'12672'0'0,"17"3"-11620"0"0,0-1 0 0 0,0-1 0 0 0,1-1 0 0 0,20-2 0 0 0,76-12-80 0 0,-89 9-584 0 0,266-46 1204 0 0,-29 5-1935 0 0,-90 22-3749 0 0,-160 22 994 0 0,-11 2 1459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4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0 549 6911 0 0,'2'8'306'0'0,"0"1"-1"0"0,1-1 0 0 0,0 0 1 0 0,3 8-1 0 0,10 16 6760 0 0,-8-17-330 0 0,-8-17-6574 0 0,0 0-1 0 0,1-1 1 0 0,-1 1 0 0 0,0 0-1 0 0,-1 0 1 0 0,1-1 0 0 0,0 1-1 0 0,-1 0 1 0 0,1 0 0 0 0,-2-3 0 0 0,0-4 144 0 0,-2-27-33 0 0,1-1 0 0 0,1 1 0 0 0,2-1 0 0 0,2 0 0 0 0,1 1 0 0 0,2 0 0 0 0,2 0 0 0 0,1 0 0 0 0,18-51 0 0 0,-20 72-285 0 0,1 0 1 0 0,0 1-1 0 0,1-1 0 0 0,1 1 1 0 0,0 1-1 0 0,1 0 0 0 0,17-19 1 0 0,-21 26-3 0 0,1-1 0 0 0,0 2 0 0 0,0-1 0 0 0,0 1 1 0 0,1 0-1 0 0,-1 1 0 0 0,1 0 0 0 0,0 0 0 0 0,1 0 0 0 0,-1 1 1 0 0,1 1-1 0 0,-1-1 0 0 0,1 1 0 0 0,0 1 0 0 0,12-2 0 0 0,-5 3-339 0 0,1 1 0 0 0,0 1 0 0 0,-1 0-1 0 0,1 1 1 0 0,23 7 0 0 0,39 19-8738 0 0,-51-17 2392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4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58 1839 0 0,'0'0'19166'0'0,"-1"2"-19060"0"0,-3 3 9 0 0,0 0 0 0 0,0 0 0 0 0,0 0 0 0 0,-1 0 0 0 0,0-1 0 0 0,-10 8 0 0 0,-11 10 252 0 0,-63 75 462 0 0,73-78-650 0 0,0 1 1 0 0,2 1-1 0 0,-14 28 1 0 0,25-44-155 0 0,1-1 1 0 0,0 1 0 0 0,0-1-1 0 0,1 1 1 0 0,0 0-1 0 0,-1 0 1 0 0,1 0 0 0 0,1 0-1 0 0,-1 0 1 0 0,1 8 0 0 0,0-11-14 0 0,1 1 0 0 0,-1 0 0 0 0,1-1 0 0 0,0 1 1 0 0,0-1-1 0 0,0 1 0 0 0,0-1 0 0 0,0 1 1 0 0,0-1-1 0 0,1 1 0 0 0,-1-1 0 0 0,1 0 0 0 0,0 0 1 0 0,0 0-1 0 0,-1 0 0 0 0,1 0 0 0 0,1 0 1 0 0,-1-1-1 0 0,0 1 0 0 0,0-1 0 0 0,3 2 0 0 0,0 0 8 0 0,0 0 0 0 0,1-1 0 0 0,-1 0 0 0 0,0 0-1 0 0,1 0 1 0 0,-1-1 0 0 0,1 0 0 0 0,-1 0 0 0 0,1 0-1 0 0,6-1 1 0 0,2 0 30 0 0,-1-2-1 0 0,0 1 1 0 0,16-6-1 0 0,-19 5-36 0 0,1 0 0 0 0,-2-2 0 0 0,1 1 0 0 0,0-1-1 0 0,9-5 1 0 0,-14 5 0 0 0,1 1-1 0 0,-1-1 0 0 0,0 0 0 0 0,0-1 1 0 0,0 1-1 0 0,-1-1 0 0 0,0 0 1 0 0,0 0-1 0 0,4-6 0 0 0,-5 6 1 0 0,0 0 1 0 0,0 0-1 0 0,0-1 0 0 0,-1 1 0 0 0,0-1 0 0 0,0 1 0 0 0,-1-1 0 0 0,1 1 0 0 0,-1-1 0 0 0,0 0 0 0 0,0-6 0 0 0,-2 4 11 0 0,1-1 0 0 0,-1 1 0 0 0,-1 0 0 0 0,1-1 0 0 0,-2 1 1 0 0,1 0-1 0 0,-4-8 0 0 0,-1 2-69 0 0,-1 0 1 0 0,0 0 0 0 0,0 1-1 0 0,-2 0 1 0 0,-16-17 0 0 0,-17-25-902 0 0,39 48 643 0 0,-1 0 1 0 0,1 0 0 0 0,1 0-1 0 0,-5-12 1 0 0,8 18 173 0 0,-1 0 1 0 0,1 0-1 0 0,0 0 1 0 0,0 0 0 0 0,0 1-1 0 0,0-1 1 0 0,0 0-1 0 0,0 0 1 0 0,0 0-1 0 0,0 0 1 0 0,0 1-1 0 0,0-1 1 0 0,0 0-1 0 0,0 0 1 0 0,0 0-1 0 0,1 0 1 0 0,-1 0-326 0 0,1 0-1 0 0,-1 1 1 0 0,1-1 0 0 0,-1 1-1 0 0,1-1 1 0 0,-1 1 0 0 0,1-1-1 0 0,-1 1 1 0 0,1-1-1 0 0,-1 1 1 0 0,1 0 0 0 0,0-1-1 0 0,-1 1 1 0 0,1 0 0 0 0,0-1-1 0 0,0 1 1 0 0,9-3-5061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4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41 504 6447 0 0,'0'0'16505'0'0,"-1"-1"-15935"0"0,-3-2-465 0 0,1 1 1 0 0,0-1-1 0 0,0 0 1 0 0,0 0-1 0 0,1 0 1 0 0,-1-1-1 0 0,1 1 1 0 0,-1-1 0 0 0,1 1-1 0 0,0-1 1 0 0,0 0-1 0 0,1 0 1 0 0,-1 1-1 0 0,1-1 1 0 0,0 0-1 0 0,0-1 1 0 0,0 1-1 0 0,1 0 1 0 0,-1 0-1 0 0,1 0 1 0 0,0 0-1 0 0,0-1 1 0 0,1 1-1 0 0,-1 0 1 0 0,1 0-1 0 0,0 0 1 0 0,2-7-1 0 0,2-6-163 0 0,1 1 0 0 0,0 0 0 0 0,1 0 0 0 0,1 1-1 0 0,1 0 1 0 0,0 0 0 0 0,1 1 0 0 0,0 0-1 0 0,1 1 1 0 0,1 0 0 0 0,25-22 0 0 0,2 1 114 0 0,-29 24-35 0 0,1 0 0 0 0,1 1 0 0 0,-1 0-1 0 0,1 1 1 0 0,16-8 0 0 0,-13 12-21 0 0,-9 7 0 0 0,-5-2 0 0 0,2 1-2 0 0,-1 0 0 0 0,1 0 1 0 0,-1 1-1 0 0,1-1 0 0 0,-1 1 0 0 0,0-1 0 0 0,1 1 1 0 0,-2 0-1 0 0,1-1 0 0 0,0 1 0 0 0,0 0 0 0 0,-1 0 0 0 0,0 0 1 0 0,1 1-1 0 0,0 4 0 0 0,2 7-9 0 0,-1-1-1 0 0,1 18 1 0 0,-3-25 10 0 0,2 32-23 0 0,-3 1 1 0 0,-5 60-1 0 0,4-85 23 0 0,0-5 14 0 0,12-20 67 0 0,5-14-35 0 0,0 0 1 0 0,17-38-1 0 0,18-28-50 0 0,-35 66 3 0 0,1 1-1 0 0,1 1 1 0 0,2 1 0 0 0,21-20-1 0 0,-31 32-27 0 0,1 1-1 0 0,0 0 1 0 0,0 0-1 0 0,1 1 0 0 0,0 1 1 0 0,0 0-1 0 0,1 0 1 0 0,-1 1-1 0 0,1 1 1 0 0,21-4-1 0 0,-32 8 28 0 0,-1 1 0 0 0,1-1-1 0 0,0 1 1 0 0,-1 0 0 0 0,1 0-1 0 0,-1-1 1 0 0,1 1 0 0 0,-1 0 0 0 0,0 0-1 0 0,1 1 1 0 0,-1-1 0 0 0,0 0 0 0 0,0 0-1 0 0,2 2 1 0 0,-3-2 3 0 0,3 2 12 0 0,-1 0 0 0 0,1 1 1 0 0,-1 0-1 0 0,0-1 0 0 0,0 1 0 0 0,-1 0 1 0 0,1 0-1 0 0,-1 0 0 0 0,2 8 0 0 0,4 41 131 0 0,-3-12 29 0 0,-1-29-145 0 0,0 1 1 0 0,0-1-1 0 0,2 1 0 0 0,-1-1 0 0 0,1 0 1 0 0,1-1-1 0 0,0 1 0 0 0,12 15 0 0 0,7 9-28 0 0,-18-25-16 0 0,1 1 1 0 0,0-1 0 0 0,0-1 0 0 0,1 0 0 0 0,1 0-1 0 0,0 0 1 0 0,0-1 0 0 0,1-1 0 0 0,13 9-1 0 0,-23-16-98 0 0,1-1-1 0 0,-1 1 0 0 0,0-1 0 0 0,0 0 0 0 0,1 1 0 0 0,-1-1 0 0 0,0 0 0 0 0,1 0 0 0 0,-1 0 0 0 0,0 0 0 0 0,1 0 0 0 0,-1 0 0 0 0,0 0 0 0 0,1 0 0 0 0,-1-1 1 0 0,2 0-1 0 0,-2 1-40 0 0,11-4-983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9:5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3 160 16095 0 0,'0'0'1460'0'0,"-1"2"-1204"0"0,0 1-232 0 0,1-1 0 0 0,0 1 1 0 0,-1 0-1 0 0,1-1 0 0 0,0 1 0 0 0,0-1 0 0 0,1 1 0 0 0,-1-1 0 0 0,0 1 0 0 0,1-1 0 0 0,0 1 1 0 0,-1-1-1 0 0,1 1 0 0 0,0-1 0 0 0,0 0 0 0 0,1 1 0 0 0,-1-1 0 0 0,0 0 0 0 0,1 0 0 0 0,-1 0 1 0 0,1 0-1 0 0,0 0 0 0 0,-1 0 0 0 0,1-1 0 0 0,0 1 0 0 0,0 0 0 0 0,0-1 0 0 0,1 0 0 0 0,-1 1 1 0 0,0-1-1 0 0,0 0 0 0 0,1 0 0 0 0,-1 0 0 0 0,1 0 0 0 0,2 0 0 0 0,8 2 240 0 0,0 0 0 0 0,1-1 0 0 0,-1 0 0 0 0,1-2-1 0 0,-1 1 1 0 0,25-3 0 0 0,80-18 1237 0 0,-39 0-501 0 0,106-42 1 0 0,15-5-451 0 0,-99 42-450 0 0,43-13-2130 0 0,-112 28 877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4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483 276 5983 0 0,'0'0'9578'0'0,"1"-2"-9185"0"0,20-37 487 0 0,-15 29-802 0 0,0-1 1 0 0,8-20 0 0 0,-11 21-21 0 0,1-1 1 0 0,-2 1 0 0 0,1-1-1 0 0,-1 0 1 0 0,0-20-1 0 0,-2 27-53 0 0,0 0 0 0 0,0 0-1 0 0,-1 0 1 0 0,0 1 0 0 0,0-1-1 0 0,0 0 1 0 0,0 1 0 0 0,0-1-1 0 0,-1 1 1 0 0,0-1 0 0 0,0 1-1 0 0,0-1 1 0 0,0 1 0 0 0,0 0-1 0 0,0 0 1 0 0,-1 0 0 0 0,0 1-1 0 0,1-1 1 0 0,-1 0 0 0 0,-5-2-1 0 0,2 1-32 0 0,0 1 1 0 0,0 0-1 0 0,0 0 0 0 0,-1 0 0 0 0,0 1 0 0 0,1 0 0 0 0,-1 1 1 0 0,0-1-1 0 0,0 1 0 0 0,0 0 0 0 0,0 1 0 0 0,0 0 1 0 0,0 0-1 0 0,0 0 0 0 0,-11 3 0 0 0,-1 1-1 0 0,0 0-1 0 0,1 1 1 0 0,0 1 0 0 0,-27 13-1 0 0,29-12 31 0 0,0 1 1 0 0,1 0-1 0 0,0 2 0 0 0,0-1 0 0 0,1 2 1 0 0,0 0-1 0 0,1 1 0 0 0,1 0 0 0 0,-1 1 1 0 0,2 0-1 0 0,0 1 0 0 0,-11 17 0 0 0,6-2 147 0 0,1 0 0 0 0,-16 46 0 0 0,26-60-92 0 0,0 1-1 0 0,2-1 1 0 0,0 1-1 0 0,0-1 1 0 0,1 1-1 0 0,1 0 1 0 0,1 19-1 0 0,0-30-10 0 0,1 0-1 0 0,0 0 1 0 0,0 0-1 0 0,0 0 0 0 0,0 0 1 0 0,1 0-1 0 0,0-1 1 0 0,0 1-1 0 0,0 0 1 0 0,0-1-1 0 0,1 1 0 0 0,0-1 1 0 0,0 0-1 0 0,0 0 1 0 0,0 0-1 0 0,1 0 1 0 0,-1-1-1 0 0,1 1 0 0 0,0-1 1 0 0,0 0-1 0 0,0 0 1 0 0,1-1-1 0 0,-1 1 1 0 0,1-1-1 0 0,-1 0 0 0 0,1 0 1 0 0,0 0-1 0 0,0-1 1 0 0,0 1-1 0 0,0-1 1 0 0,0 0-1 0 0,0-1 0 0 0,0 1 1 0 0,0-1-1 0 0,0 0 1 0 0,6-1-1 0 0,15-6 108 0 0,0 0 0 0 0,-1-2 0 0 0,0 0 0 0 0,36-20 0 0 0,-58 27-140 0 0,10-4 25 0 0,-1-1 1 0 0,0 0-1 0 0,0-1 0 0 0,-1 0 0 0 0,0-1 0 0 0,19-20 1 0 0,-24 23-56 0 0,-1 0 1 0 0,-1 0-1 0 0,1-1 1 0 0,-1 0-1 0 0,0 0 1 0 0,0 0-1 0 0,-1 0 1 0 0,0-1-1 0 0,-1 1 1 0 0,1-1 0 0 0,-1 0-1 0 0,-1 0 1 0 0,2-12-1 0 0,-1-67-52 0 0,14 113 4 0 0,-10-11 68 0 0,-1 1 0 0 0,0 0 0 0 0,3 25 0 0 0,-3-20 22 0 0,8 30 1 0 0,-10-44-29 0 0,-1-1 0 0 0,1 0 0 0 0,0-1 0 0 0,0 1 0 0 0,1 0 0 0 0,-1-1-1 0 0,1 0 1 0 0,1 1 0 0 0,4 3 0 0 0,-6-6-165 0 0,0-1 0 0 0,0 1 0 0 0,0-1 1 0 0,0 0-1 0 0,0 0 0 0 0,1-1 0 0 0,-1 1 0 0 0,1 0 0 0 0,-1-1 0 0 0,1 0 0 0 0,0 0 0 0 0,7 1 0 0 0,8-1-6315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5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6 2303 0 0,'-6'-6'11667'0'0,"7"18"-11238"0"0,14 360 1279 0 0,-8-102-912 0 0,-7-266-783 0 0,7 181 340 0 0,-7-125-37 0 0,-9 63 0 0 0,8-112-119 0 0,-1-1 1 0 0,-4 14-1 0 0,5-21-107 0 0,0 0 0 0 0,0-1 1 0 0,0 1-1 0 0,0 0 0 0 0,-1 0 0 0 0,0-1 0 0 0,1 1 0 0 0,-1-1 1 0 0,0 1-1 0 0,0-1 0 0 0,-5 4 0 0 0,6-5-60 0 0,0-1-1 0 0,0 0 0 0 0,1 0 1 0 0,-1 0-1 0 0,0-1 1 0 0,0 1-1 0 0,0 0 0 0 0,0 0 1 0 0,0 0-1 0 0,0-1 1 0 0,0 1-1 0 0,0 0 0 0 0,0-1 1 0 0,1 1-1 0 0,-1-1 1 0 0,0 1-1 0 0,0-1 0 0 0,1 1 1 0 0,-1-1-1 0 0,0 0 1 0 0,0 1-1 0 0,0-2 0 0 0,0 1 5 0 0,-5-5 23 0 0,1 0 0 0 0,0 0 0 0 0,0-1 0 0 0,0 1 0 0 0,1-1 1 0 0,0 0-1 0 0,-4-11 0 0 0,0-1 2 0 0,-8-34 1 0 0,11 33-119 0 0,2 0 1 0 0,0 0-1 0 0,2 1 1 0 0,0-1 0 0 0,1 0-1 0 0,0 0 1 0 0,7-35-1 0 0,-3 38-78 0 0,0-1 0 0 0,0 1 0 0 0,2 1 0 0 0,0-1 0 0 0,1 1 0 0 0,1 0 0 0 0,0 1 0 0 0,1-1 0 0 0,12-14 0 0 0,-16 24 138 0 0,0 0 1 0 0,1 0-1 0 0,0 1 0 0 0,0-1 0 0 0,0 1 0 0 0,1 0 1 0 0,0 1-1 0 0,0 0 0 0 0,0 0 0 0 0,0 0 0 0 0,1 1 0 0 0,0 0 1 0 0,-1 1-1 0 0,1-1 0 0 0,0 2 0 0 0,0-1 0 0 0,0 1 1 0 0,0 0-1 0 0,1 1 0 0 0,-1-1 0 0 0,0 2 0 0 0,0-1 0 0 0,0 1 1 0 0,0 1-1 0 0,0-1 0 0 0,12 5 0 0 0,-11-3 54 0 0,-1 0 0 0 0,0 0 1 0 0,0 1-1 0 0,0 0 0 0 0,0 1 0 0 0,0-1 0 0 0,-1 1 0 0 0,0 1 0 0 0,0 0 0 0 0,-1 0 0 0 0,0 0 1 0 0,0 0-1 0 0,0 1 0 0 0,0 0 0 0 0,-1 0 0 0 0,-1 1 0 0 0,7 12 0 0 0,-2-2 2 0 0,-2 1 0 0 0,0 0-1 0 0,-1 0 1 0 0,0 0 0 0 0,3 34 0 0 0,-6-22-22 0 0,-1 0 1 0 0,-5 62 0 0 0,1-74-4 0 0,2 32 0 0 0,4-30-209 0 0,0-14-184 0 0,-1-5 186 0 0,-3-1 103 0 0,1-1 1 0 0,0 1-1 0 0,-1 0 1 0 0,1-1-1 0 0,0 0 0 0 0,0 1 1 0 0,-1-1-1 0 0,1 1 1 0 0,0-1-1 0 0,0 0 0 0 0,0 1 1 0 0,-1-1-1 0 0,1 0 1 0 0,0 0-1 0 0,0 0 1 0 0,0 0-1 0 0,0 0 0 0 0,0 0 1 0 0,0 0-1 0 0,-1 0 1 0 0,3 0-1 0 0,18-6-1942 0 0,4-7 467 0 0,-3-2-12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5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66 4143 0 0,'0'0'319'0'0,"1"-2"-210"0"0,3-11 402 0 0,-4 9 657 0 0,1 0 0 0 0,0 0 0 0 0,-1 0 0 0 0,0 0 0 0 0,0 0 0 0 0,-1-7 0 0 0,1 11-1054 0 0,0-1-1 0 0,-1 0 1 0 0,1 1 0 0 0,0-1-1 0 0,-1 0 1 0 0,1 1 0 0 0,-1-1-1 0 0,1 0 1 0 0,-1 1-1 0 0,1-1 1 0 0,-1 1 0 0 0,1-1-1 0 0,-1 0 1 0 0,1 1 0 0 0,-1 0-1 0 0,0-1 1 0 0,1 1 0 0 0,-1-1-1 0 0,0 1 1 0 0,1 0 0 0 0,-1-1-1 0 0,0 1 1 0 0,-1 0 0 0 0,-18-3 800 0 0,17 3-729 0 0,-3 0-71 0 0,0 0 0 0 0,0 0 0 0 0,0 1 0 0 0,1 0 0 0 0,-1 0 0 0 0,0 1 0 0 0,1 0 0 0 0,-1 0 1 0 0,-7 4-1 0 0,-3 2-104 0 0,-27 19 1 0 0,29-16-14 0 0,0 0-1 0 0,1 1 1 0 0,0 0-1 0 0,-12 17 0 0 0,3-1 165 0 0,-19 33 0 0 0,37-54-82 0 0,1-1 0 0 0,-1 1 0 0 0,1 0 0 0 0,1 0 0 0 0,-1 0 0 0 0,1 0 0 0 0,0 0 0 0 0,-1 15 0 0 0,3-18-26 0 0,-1 0 0 0 0,1 1 0 0 0,1-1 1 0 0,-1 0-1 0 0,1 0 0 0 0,0 0 1 0 0,0 1-1 0 0,0-1 0 0 0,0 0 0 0 0,1 0 1 0 0,-1 0-1 0 0,1 0 0 0 0,0-1 0 0 0,0 1 1 0 0,1 0-1 0 0,4 5 0 0 0,-5-8-26 0 0,-1 0 0 0 0,1 0 0 0 0,-1 0 0 0 0,1 0-1 0 0,-1 0 1 0 0,1 0 0 0 0,0-1 0 0 0,-1 1 0 0 0,1-1 0 0 0,0 1-1 0 0,0-1 1 0 0,-1 0 0 0 0,1 0 0 0 0,0 0 0 0 0,0 0 0 0 0,0 0-1 0 0,-1 0 1 0 0,1 0 0 0 0,0 0 0 0 0,0-1 0 0 0,-1 1 0 0 0,1-1-1 0 0,2 0 1 0 0,6-2 117 0 0,0-1-1 0 0,14-7 0 0 0,-22 10-134 0 0,5-3-36 0 0,1 0 0 0 0,0 0-1 0 0,-1 0 1 0 0,0-1 0 0 0,0 0 0 0 0,0-1 0 0 0,-1 0 0 0 0,0 0-1 0 0,0 0 1 0 0,0-1 0 0 0,-1 1 0 0 0,0-1 0 0 0,0-1 0 0 0,0 1-1 0 0,6-16 1 0 0,8-40-403 0 0,-9 26 428 0 0,-10 36-2 0 0,0 0-1 0 0,0 0 1 0 0,1 0-1 0 0,-1 1 1 0 0,0-1-1 0 0,1 0 0 0 0,-1 1 1 0 0,1-1-1 0 0,-1 0 1 0 0,1 0-1 0 0,-1 1 1 0 0,1-1-1 0 0,-1 1 1 0 0,2-2-1 0 0,-2 2 3 0 0,0 0 1 0 0,1 0-1 0 0,-1 0 0 0 0,0 0 0 0 0,0 0 0 0 0,1 0 1 0 0,-1 0-1 0 0,0 0 0 0 0,1 0 0 0 0,-1 0 1 0 0,0 0-1 0 0,1 0 0 0 0,-1 0 0 0 0,0 0 0 0 0,1 0 1 0 0,-1 0-1 0 0,0 0 0 0 0,1 0 0 0 0,-1 0 0 0 0,0 0 1 0 0,1 0-1 0 0,-1 1 0 0 0,0-1 0 0 0,1 0 0 0 0,1 3-1 0 0,1-1 0 0 0,-1 0 0 0 0,0 1 0 0 0,1 0-1 0 0,2 4 1 0 0,-4-5 7 0 0,7 12-347 0 0,-1 0 0 0 0,-1 0-1 0 0,0 1 1 0 0,-1 0 0 0 0,0 0 0 0 0,4 30 0 0 0,2-15-3639 0 0,-10-28 3296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5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2 109 11287 0 0,'0'0'1023'0'0,"-1"-6"3258"0"0,10 19-4053 0 0,-1 0 0 0 0,-1 0 0 0 0,0 1 0 0 0,0 1-1 0 0,4 15 1 0 0,11 25 405 0 0,0-3-60 0 0,-15-32 228 0 0,19 33 1 0 0,-25-52 118 0 0,1 0-712 0 0,1-1-150 0 0,0 0 0 0 0,1 0 0 0 0,-1 0 0 0 0,1 0-1 0 0,-1 0 1 0 0,0-1 0 0 0,1 0 0 0 0,-1 0 0 0 0,0 0 0 0 0,1 0 0 0 0,-1 0-1 0 0,0 0 1 0 0,0-1 0 0 0,0 0 0 0 0,0 1 0 0 0,0-1 0 0 0,-1 0-1 0 0,1-1 1 0 0,4-3 0 0 0,4-6 48 0 0,0 0-1 0 0,-1-1 0 0 0,8-15 1 0 0,-2 5-77 0 0,110-161 115 0 0,-119 174-306 0 0,-1 1 0 0 0,2 0-1 0 0,-1 0 1 0 0,1 0 0 0 0,1 1-1 0 0,17-14 1 0 0,-24 21-173 0 0,10-3-979 0 0,-6 3 535 0 0,0 0-1 0 0,0 0 1 0 0,1 0 0 0 0,-1 1-1 0 0,10 0 1 0 0,-4 2-920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5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5983 0 0,'-2'1'5132'0'0,"-1"0"-4587"0"0,-1 0-1 0 0,1 1 0 0 0,0 0 0 0 0,0-1 0 0 0,0 1 0 0 0,0 0 1 0 0,0 0-1 0 0,0 1 0 0 0,0-1 0 0 0,1 1 0 0 0,-5 4 0 0 0,4-2-205 0 0,0 0 0 0 0,0 0-1 0 0,0 0 1 0 0,1 0 0 0 0,-1 1-1 0 0,-2 9 1 0 0,1 4-192 0 0,1 1 0 0 0,0 0-1 0 0,1 26 1 0 0,2-35 137 0 0,-1 85 330 0 0,2-80-584 0 0,0-1 0 0 0,2 1-1 0 0,0-1 1 0 0,5 17 0 0 0,-2-18 13 0 0,1-6-46 0 0,-7-8-15 0 0,1 1-1 0 0,0-1 1 0 0,0 1 0 0 0,0-1 0 0 0,0 0 0 0 0,0 1-1 0 0,0-1 1 0 0,0 0 0 0 0,-1 0 0 0 0,1 0 0 0 0,0 0-1 0 0,0 0 1 0 0,0 0 0 0 0,0 0 0 0 0,0 0-1 0 0,0 0 1 0 0,0 0 0 0 0,0 0 0 0 0,0 0 0 0 0,0-1-1 0 0,0 1 1 0 0,0 0 0 0 0,1-1 0 0 0,1-1-301 0 0,0 0-1 0 0,0 0 1 0 0,0 0 0 0 0,0 0 0 0 0,3-3 0 0 0,6-8-932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5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0,'0'0'8120'0'0,"2"16"-8272"0"0,0-3-4200 0 0,2 1-848 0 0</inkml:trace>
  <inkml:trace contextRef="#ctx0" brushRef="#br0" timeOffset="1">276 609 14191 0 0,'-1'1'654'0'0,"-29"44"1159"0"0,30-44-1541 0 0,-1 0 0 0 0,0 0 0 0 0,1-1-1 0 0,-1 1 1 0 0,0 0 0 0 0,1 0 0 0 0,-1 0 0 0 0,0 0 0 0 0,0-1 0 0 0,0 1 0 0 0,0 0-1 0 0,0-1 1 0 0,0 1 0 0 0,-2 0 0 0 0,3-1-219 0 0,0 0 0 0 0,-1 0 0 0 0,1-1 1 0 0,0 1-1 0 0,0 0 0 0 0,-1 0 0 0 0,1-1 0 0 0,0 1 0 0 0,0 0 1 0 0,0-1-1 0 0,0 1 0 0 0,-1 0 0 0 0,1-1 0 0 0,0 1 0 0 0,0 0 1 0 0,0-1-1 0 0,0 1 0 0 0,0 0 0 0 0,0-1 0 0 0,0 1 0 0 0,0 0 1 0 0,0-1-1 0 0,0 1 0 0 0,0 0 0 0 0,0-1 0 0 0,0 1 0 0 0,0 0 1 0 0,1-1-1 0 0,0-6 27 0 0,0 0 0 0 0,1 0 1 0 0,2-8-1 0 0,17-32 17 0 0,41-68-1 0 0,-38 72-169 0 0,-9 16-95 0 0,1 2 0 0 0,1 0-1 0 0,1 1 1 0 0,23-23 0 0 0,-38 43 142 0 0,0 1 1 0 0,1 0-1 0 0,0 0 0 0 0,0 0 1 0 0,0 0-1 0 0,0 0 0 0 0,0 1 1 0 0,7-3-1 0 0,1 3-8 0 0,-11 2 39 0 0,0 1 0 0 0,0-1 0 0 0,0 1 1 0 0,1-1-1 0 0,-1 1 0 0 0,0-1 0 0 0,0 1 1 0 0,0 0-1 0 0,0 0 0 0 0,0 0 0 0 0,0-1 1 0 0,0 1-1 0 0,0 0 0 0 0,0 0 0 0 0,0 0 1 0 0,-1 0-1 0 0,1 1 0 0 0,0-1 0 0 0,-1 0 1 0 0,1 0-1 0 0,-1 0 0 0 0,1 0 0 0 0,-1 1 1 0 0,1 0-1 0 0,6 33 114 0 0,0 54-53 0 0,1 15 73 0 0,-6-91-132 0 0,1 0-1 0 0,0 0 1 0 0,1 0-1 0 0,0-1 1 0 0,11 22-1 0 0,-14-32-143 0 0,0 0-1 0 0,0 0 1 0 0,0 0 0 0 0,1 0-1 0 0,-1 0 1 0 0,1 0-1 0 0,-1 0 1 0 0,1 0 0 0 0,0 0-1 0 0,0-1 1 0 0,0 1-1 0 0,0-1 1 0 0,0 1 0 0 0,0-1-1 0 0,0 0 1 0 0,0 0-1 0 0,0 0 1 0 0,1 0 0 0 0,3 1-1 0 0,8-2-1294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55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22 1839 0 0,'-1'-2'6852'0'0,"1"1"-6376"0"0,0 0-1 0 0,-1 0 1 0 0,1 0 0 0 0,-1 0-1 0 0,1 0 1 0 0,-1 0-1 0 0,1 0 1 0 0,-1 0-1 0 0,0 0 1 0 0,1 0-1 0 0,-1 1 1 0 0,0-1 0 0 0,0 0-1 0 0,0 0 1 0 0,0 0-1 0 0,1 1 1 0 0,-1-1-1 0 0,-2 0 1 0 0,1 0-230 0 0,0 1 0 0 0,0-1 0 0 0,0 1 1 0 0,-1 0-1 0 0,1-1 0 0 0,0 1 0 0 0,0 0 1 0 0,-1 0-1 0 0,1 1 0 0 0,-3-1 0 0 0,0 2-219 0 0,-1-1 1 0 0,0 1-1 0 0,1 0 0 0 0,-1 0 0 0 0,1 0 1 0 0,0 1-1 0 0,0 0 0 0 0,0 0 0 0 0,-9 7 1 0 0,0 2-27 0 0,-23 25 1 0 0,25-22-10 0 0,1 0 0 0 0,0 0 0 0 0,1 1 0 0 0,1 0 0 0 0,0 0 0 0 0,1 1 0 0 0,1 0 0 0 0,-8 32 0 0 0,14-46 8 0 0,1-1 0 0 0,-1 1 0 0 0,1 0 0 0 0,0-1 0 0 0,0 1 0 0 0,0 0 0 0 0,0-1 0 0 0,0 1 0 0 0,1 0 0 0 0,-1-1 0 0 0,1 1 0 0 0,-1-1 0 0 0,1 1 0 0 0,0-1 0 0 0,2 4 0 0 0,-2-5 0 0 0,0 1 0 0 0,0-1 0 0 0,0 0 0 0 0,0 0 0 0 0,0 1 0 0 0,0-1 0 0 0,1 0 0 0 0,-1 0 0 0 0,0 0 0 0 0,1 0 0 0 0,-1 0 0 0 0,1-1 0 0 0,-1 1 0 0 0,1 0 0 0 0,-1-1 0 0 0,1 1 0 0 0,-1-1 0 0 0,1 1 0 0 0,0-1 0 0 0,-1 0 0 0 0,1 0 0 0 0,0 0 0 0 0,-1 0 0 0 0,4 0 0 0 0,2 0-6 0 0,1-1 0 0 0,0-1 0 0 0,-1 1 0 0 0,1-1 0 0 0,-1 0 0 0 0,0-1 0 0 0,0 0 0 0 0,0 0 0 0 0,0 0 0 0 0,0-1 0 0 0,0 0 0 0 0,-1-1 0 0 0,9-7 0 0 0,-3 1-8 0 0,-2-1 0 0 0,0 0 0 0 0,0 0 0 0 0,-1-1 0 0 0,12-23 0 0 0,-12 23 14 0 0,-7 9-2 0 0,1-1 1 0 0,0 1-1 0 0,-1-1 1 0 0,0 1-1 0 0,0-1 1 0 0,0 0 0 0 0,1-6-1 0 0,-17 16-58 0 0,11-3 53 0 0,0 1 1 0 0,-1 0-1 0 0,1-1 0 0 0,0 1 1 0 0,0 0-1 0 0,1 0 0 0 0,-1 1 1 0 0,1-1-1 0 0,-1 1 0 0 0,-2 5 0 0 0,-17 41-47 0 0,21-47 54 0 0,-3 11-5 0 0,0 1 1 0 0,0-1-1 0 0,2 1 0 0 0,-1 0 0 0 0,2-1 1 0 0,0 1-1 0 0,1 0 0 0 0,2 19 0 0 0,4 14-32 0 0,15 57 0 0 0,84 248 26 0 0,-2-106 1707 0 0,-61-151-680 0 0,-39-88-892 0 0,117 249 936 0 0,-105-228-1170 0 0,-1 0 0 0 0,-2 1 0 0 0,10 41 0 0 0,-20-66 40 0 0,-1 0 0 0 0,0 0 0 0 0,0 1 0 0 0,0-1 0 0 0,-1 0 0 0 0,1 1 0 0 0,-1-1 0 0 0,-1 0 0 0 0,1 1 0 0 0,-2 5 0 0 0,1-9 24 0 0,0 1 0 0 0,0-1 0 0 0,0 0 0 0 0,0 0 0 0 0,0 1-1 0 0,-1-1 1 0 0,1 0 0 0 0,-1 0 0 0 0,1 0 0 0 0,-1-1 0 0 0,0 1 0 0 0,0 0 0 0 0,0 0 0 0 0,0-1 0 0 0,0 0 0 0 0,0 1 0 0 0,0-1 0 0 0,-1 0 0 0 0,1 0-1 0 0,0 0 1 0 0,-1 0 0 0 0,1 0 0 0 0,-3 0 0 0 0,-2 0 5 0 0,0 0 0 0 0,0 0 0 0 0,0 0 0 0 0,0-1 0 0 0,0 0 0 0 0,0 0 0 0 0,0-1 0 0 0,0 0 0 0 0,0 0 0 0 0,-10-4 1 0 0,-6-2 51 0 0,-37-19 1 0 0,59 26-9 0 0,-34-20 63 0 0,0 0-1 0 0,1-3 1 0 0,2 0 0 0 0,-33-32-1 0 0,51 44-69 0 0,1-2 0 0 0,1 1 0 0 0,0-1 0 0 0,1-1 0 0 0,0 0 0 0 0,-11-20 0 0 0,17 23-378 0 0,-1 0-1 0 0,1 0 0 0 0,-6-23 0 0 0,9 23-756 0 0,-1-1 1 0 0,2 0-1 0 0,0 1 0 0 0,0-18 0 0 0,4-16-5052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347 108 12463 0 0,'0'-2'282'0'0,"0"-3"-175"0"0,-1-1 0 0 0,0 1 0 0 0,0-1 0 0 0,0 1 0 0 0,0-1 0 0 0,-1 1 0 0 0,0 0 0 0 0,0 0 0 0 0,-1 0 0 0 0,1 0 0 0 0,-1 0 0 0 0,0 1 0 0 0,-1-1 0 0 0,1 1 0 0 0,-8-8 0 0 0,8 9 239 0 0,0 2-301 0 0,1-1-1 0 0,0 1 1 0 0,-1 0 0 0 0,1-1 0 0 0,-1 1 0 0 0,1 0 0 0 0,-1 0 0 0 0,-3 0 0 0 0,4-1-45 0 0,1 2 0 0 0,0 0 0 0 0,0-1 0 0 0,0 1 0 0 0,0 0 0 0 0,1 0 0 0 0,-1-1 0 0 0,0 1 0 0 0,0 0 0 0 0,0 0 0 0 0,0 0 0 0 0,0 0 0 0 0,0 0 0 0 0,0 0 0 0 0,1 1 0 0 0,-1-1 0 0 0,0 0 0 0 0,-1 1 0 0 0,-8 1 0 0 0,8-2 3 0 0,0 1-1 0 0,0-1 1 0 0,1 1-1 0 0,-1-1 1 0 0,0 1-1 0 0,0 0 1 0 0,1 0 0 0 0,-1 0-1 0 0,1 0 1 0 0,-1 0-1 0 0,1 0 1 0 0,-1 0-1 0 0,1 0 1 0 0,0 1-1 0 0,0-1 1 0 0,-1 1-1 0 0,0 1 1 0 0,-3 3 91 0 0,-107 116 940 0 0,100-107-1005 0 0,-8 8 147 0 0,-18 26 0 0 0,34-43-82 0 0,0 1-1 0 0,0-1 1 0 0,1 1-1 0 0,-1 0 1 0 0,2 0-1 0 0,-1 0 0 0 0,1 0 1 0 0,0 0-1 0 0,-2 14 1 0 0,4-17-24 0 0,0-1 0 0 0,0 1 0 0 0,0 0 0 0 0,1 0 0 0 0,-1 0 0 0 0,1-1 0 0 0,0 1 0 0 0,0 0 0 0 0,1-1 0 0 0,-1 1 0 0 0,1 0 0 0 0,-1-1 0 0 0,3 4 0 0 0,-2-5-29 0 0,-1 0 0 0 0,1-1 0 0 0,-1 1 0 0 0,1 0 0 0 0,0-1 0 0 0,0 1 0 0 0,0-1 0 0 0,-1 1 0 0 0,1-1 0 0 0,1 0 0 0 0,-1 0 0 0 0,0 0 0 0 0,0 0 0 0 0,0 0 0 0 0,1 0 0 0 0,-1-1 0 0 0,0 1 0 0 0,0-1 0 0 0,1 0 0 0 0,-1 1 0 0 0,1-1 0 0 0,2-1 1 0 0,14-1 143 0 0,0-1 0 0 0,0-1 1 0 0,0-1-1 0 0,0-1 1 0 0,-1 0-1 0 0,0-1 1 0 0,0-1-1 0 0,0-1 1 0 0,-1-1-1 0 0,20-14 1 0 0,-30 19-200 0 0,0-1 1 0 0,0 0-1 0 0,-1 0 1 0 0,0 0-1 0 0,0-1 1 0 0,0 0-1 0 0,-1 0 1 0 0,6-10-1 0 0,-10 15-17 0 0,0-1 0 0 0,1 1 0 0 0,-1-1 0 0 0,0 0 0 0 0,0 1 0 0 0,0-1 0 0 0,-1 0 0 0 0,1 0 0 0 0,-1 1-1 0 0,1-1 1 0 0,-1 0 0 0 0,0 0 0 0 0,0 0 0 0 0,0 0 0 0 0,-1 1 0 0 0,1-1 0 0 0,-1 0 0 0 0,1 0 0 0 0,-1 0 0 0 0,0 1 0 0 0,0-1 0 0 0,0 0 0 0 0,-1 1 0 0 0,1-1-1 0 0,0 1 1 0 0,-1 0 0 0 0,0-1 0 0 0,1 1 0 0 0,-4-3 0 0 0,3 4 15 0 0,1-1-1 0 0,-1 1 1 0 0,0 0-1 0 0,0 0 1 0 0,0 0-1 0 0,0 0 1 0 0,-2-1-1 0 0,-6-1 5 0 0,2 4 0 0 0,7-1 13 0 0,1 1 0 0 0,0 0 0 0 0,0 0 0 0 0,0 0 0 0 0,0 0 0 0 0,0 0 1 0 0,0-1-1 0 0,0 1 0 0 0,0 0 0 0 0,0 0 0 0 0,0 0 0 0 0,0 0 0 0 0,0-1 0 0 0,1 2 0 0 0,-1-1 2 0 0,2 5 16 0 0,0-1 1 0 0,0 1 0 0 0,0 0-1 0 0,1 0 1 0 0,0-1 0 0 0,0 0-1 0 0,0 0 1 0 0,5 6 0 0 0,36 37-118 0 0,-16-18-829 0 0,-14-16-3836 0 0,-2-2-1617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5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3 999 1375 0 0,'-3'5'16628'0'0,"6"-10"-13161"0"0,7-19-2803 0 0,5-11-815 0 0,-11 25 181 0 0,-1 0 0 0 0,0 0 0 0 0,-1-1 0 0 0,0 1 0 0 0,-1-1 0 0 0,0 1 0 0 0,0-13-1 0 0,-10-78 65 0 0,2 29-16 0 0,2-27-40 0 0,11-145 1 0 0,-4 231-45 0 0,-1 8-17 0 0,0-1 1 0 0,-1 1 0 0 0,0 0 0 0 0,0-1-1 0 0,-1-9 1 0 0,5 38-10 0 0,0 0-1 0 0,2-1 1 0 0,14 36-1 0 0,36 66-28 0 0,-34-77 32 0 0,95 178 53 0 0,-103-202 1 0 0,2-1 0 0 0,0 0 1 0 0,1-1-1 0 0,2-1 0 0 0,0-1 0 0 0,0 0 0 0 0,31 20 1 0 0,-44-35 39 0 0,0-1 1 0 0,0 0 0 0 0,0 0 0 0 0,0-1 0 0 0,1 0 0 0 0,-1 0 0 0 0,1 0 0 0 0,0-1 0 0 0,0 0 0 0 0,-1 0 0 0 0,1-1 0 0 0,0 0 0 0 0,0 0 0 0 0,0 0-1 0 0,-1-1 1 0 0,1 0 0 0 0,0-1 0 0 0,0 1 0 0 0,7-4 0 0 0,-11 4-26 0 0,0 0 0 0 0,0-1-1 0 0,0 1 1 0 0,-1-1 0 0 0,1 0 0 0 0,0 0 0 0 0,-1 0-1 0 0,1 0 1 0 0,-1 0 0 0 0,0-1 0 0 0,1 1 0 0 0,-1 0-1 0 0,0-1 1 0 0,-1 0 0 0 0,1 0 0 0 0,0 1-1 0 0,-1-1 1 0 0,0 0 0 0 0,1 0 0 0 0,-1 0 0 0 0,0-1-1 0 0,-1 1 1 0 0,1 0 0 0 0,0 0 0 0 0,-1-6-1 0 0,1-6 60 0 0,-1 0 0 0 0,0 1 0 0 0,-1-1-1 0 0,-4-19 1 0 0,-4-45 104 0 0,4-1 1 0 0,4-79-1 0 0,2 76-133 0 0,6-83-100 0 0,-3-62-41 0 0,-9 191-88 0 0,5 36 18 0 0,-1 2-223 0 0,1 0 328 0 0,-1 0-1 0 0,1 0 1 0 0,0 0-1 0 0,-1 0 0 0 0,1 0 1 0 0,0 0-1 0 0,0 0 0 0 0,0 0 1 0 0,0 0-1 0 0,0 0 0 0 0,0 2 1 0 0,0 1-79 0 0,-1 20-810 0 0,1 0-1 0 0,8 46 1 0 0,-8-67 794 0 0,6 34-1523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5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68 12439 0 0,'-2'-8'1291'0'0,"-9"-19"-428"0"0,-3 2 3830 0 0,14 25-4642 0 0,-1-1 1 0 0,0 0-1 0 0,0 0 1 0 0,0 1-1 0 0,0-1 1 0 0,0 1-1 0 0,0-1 1 0 0,0 1-1 0 0,0-1 1 0 0,0 1-1 0 0,-1-1 0 0 0,1 1 1 0 0,0 0-1 0 0,0 0 1 0 0,0-1-1 0 0,0 1 1 0 0,0 0-1 0 0,-1 0 1 0 0,1 0-1 0 0,0 1 1 0 0,0-1-1 0 0,0 0 1 0 0,0 0-1 0 0,-2 1 0 0 0,-1 0-66 0 0,0 0-1 0 0,0 1 1 0 0,1-1-1 0 0,-1 1 1 0 0,-5 3-1 0 0,0 1 4 0 0,0 2-1 0 0,1-1 0 0 0,-1 1 0 0 0,-10 14 1 0 0,-27 40 12 0 0,42-56-1 0 0,-10 14 1 0 0,2 1 0 0 0,-18 36-1 0 0,26-46 3 0 0,0-1-1 0 0,1 0 0 0 0,0 1 0 0 0,0 0 1 0 0,1 0-1 0 0,1-1 0 0 0,-1 1 1 0 0,2 14-1 0 0,0-20 22 0 0,0-1 0 0 0,1 1 0 0 0,0-1 1 0 0,0 1-1 0 0,0-1 0 0 0,0 0 0 0 0,1 1 0 0 0,-1-1 0 0 0,1 0 1 0 0,0 0-1 0 0,1 0 0 0 0,-1 0 0 0 0,1 0 0 0 0,5 6 1 0 0,-5-8 24 0 0,-1 0 0 0 0,1 0 1 0 0,0 0-1 0 0,-1 0 1 0 0,1 0-1 0 0,0 0 1 0 0,1-1-1 0 0,-1 0 1 0 0,0 1-1 0 0,0-1 1 0 0,0 0-1 0 0,1-1 1 0 0,-1 1-1 0 0,0 0 0 0 0,1-1 1 0 0,-1 0-1 0 0,1 0 1 0 0,-1 0-1 0 0,1 0 1 0 0,3-1-1 0 0,2-1 32 0 0,0 1-1 0 0,-1-1 1 0 0,1-1 0 0 0,-1 0-1 0 0,1 0 1 0 0,-1-1 0 0 0,0 0-1 0 0,0 0 1 0 0,0 0-1 0 0,7-7 1 0 0,-10 7-59 0 0,-1-1 1 0 0,1 1-1 0 0,-1-1 0 0 0,0 0 0 0 0,0 0 1 0 0,0 0-1 0 0,-1-1 0 0 0,0 0 0 0 0,0 1 1 0 0,0-1-1 0 0,-1 0 0 0 0,0 0 0 0 0,0 0 1 0 0,2-13-1 0 0,-2 5-21 0 0,-1 0 1 0 0,0-1 0 0 0,-1 1-1 0 0,-1 0 1 0 0,0-1 0 0 0,-1 1-1 0 0,0 0 1 0 0,-1 0 0 0 0,-10-26-1 0 0,12 36-37 0 0,0 1-1 0 0,-1 0 0 0 0,1 0 1 0 0,-1 0-1 0 0,0 0 0 0 0,0 0 1 0 0,0 0-1 0 0,0 1 0 0 0,0-1 1 0 0,-1 1-1 0 0,1-1 0 0 0,-1 1 0 0 0,0 0 1 0 0,0 0-1 0 0,1 0 0 0 0,-1 0 1 0 0,-1 1-1 0 0,1-1 0 0 0,0 1 1 0 0,0 0-1 0 0,0 0 0 0 0,-1 0 1 0 0,1 0-1 0 0,-4 0 0 0 0,-1 0-131 0 0,0 1-1 0 0,1 0 1 0 0,-1 1 0 0 0,0 0-1 0 0,1 0 1 0 0,-1 1 0 0 0,1-1-1 0 0,-1 2 1 0 0,-12 4 0 0 0,16-4-219 0 0,-6 1 228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0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4 17735 0 0,'0'0'1610'0'0,"1"0"-1324"0"0,12-4-175 0 0,-9 5-60 0 0,-3 0-5 0 0,1 0 130 0 0,-1 1 0 0 0,1 2-161 0 0,-1 1 0 0 0,0 0-1 0 0,0 0 1 0 0,0 0 0 0 0,-1 0 0 0 0,1 0-1 0 0,-1 0 1 0 0,0 0 0 0 0,0 0-1 0 0,-1 0 1 0 0,0 0 0 0 0,0 0 0 0 0,-2 7-1 0 0,-4 8 72 0 0,-18 38 0 0 0,17-42 8 0 0,-190 350 676 0 0,142-268-644 0 0,-72 120 29 0 0,-7-26 62 0 0,92-135-125 0 0,18-23-6 0 0,-81 103 544 0 0,84-114-250 0 0,20-22 47 0 0,3-4-479 0 0,15-25-347 0 0,0 0 0 0 0,2 2 1 0 0,41-48-1 0 0,-2 8-451 0 0,89-78 0 0 0,-134 133 1042 0 0,1 1 1 0 0,-1 0-1 0 0,2 0 0 0 0,-1 2 0 0 0,1 0 0 0 0,23-10 1 0 0,-35 18-157 0 0,0-1 1 0 0,0 1 0 0 0,0-1 0 0 0,0 1 0 0 0,0 0-1 0 0,0 0 1 0 0,0 0 0 0 0,0 0 0 0 0,0 0 0 0 0,0 1 0 0 0,0-1-1 0 0,-1 0 1 0 0,1 1 0 0 0,0-1 0 0 0,0 1 0 0 0,0 0 0 0 0,-1 0-1 0 0,1 0 1 0 0,0 0 0 0 0,-1 0 0 0 0,1 0 0 0 0,0 0 0 0 0,-1 0-1 0 0,0 1 1 0 0,1-1 0 0 0,-1 1 0 0 0,0-1 0 0 0,2 3-1 0 0,0 0-2 0 0,0 1-1 0 0,-1-1 0 0 0,0 1 0 0 0,1 0 0 0 0,-1 0 1 0 0,-1 0-1 0 0,1 0 0 0 0,1 10 0 0 0,-2 0 34 0 0,0-1-1 0 0,-1 0 0 0 0,-1 0 1 0 0,0 0-1 0 0,-4 18 1 0 0,-20 69 350 0 0,20-82-401 0 0,-3 1-77 0 0,0 1-1 0 0,-1-2 1 0 0,-1 1-1 0 0,-14 20 1 0 0,-10 19-136 0 0,33-57-204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5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9 660 4143 0 0,'0'0'17410'0'0,"0"-2"-16915"0"0,-4-23-66 0 0,1-2-1 0 0,1 1 0 0 0,2 0 0 0 0,1 0 0 0 0,1 0 0 0 0,1 0 0 0 0,1 0 0 0 0,8-29 0 0 0,5-4-402 0 0,3 1 0 0 0,36-75 0 0 0,-50 120-102 0 0,1 0 1 0 0,1 1-1 0 0,-1-1 0 0 0,2 2 1 0 0,0-1-1 0 0,0 1 0 0 0,22-19 1 0 0,-27 26-136 0 0,0 1-1 0 0,1 0 1 0 0,0 0 0 0 0,-1 0 0 0 0,1 1 0 0 0,0 0 0 0 0,0 0-1 0 0,1 0 1 0 0,-1 0 0 0 0,8-1 0 0 0,-8 3-363 0 0,-1 0 1 0 0,0 0-1 0 0,1 0 1 0 0,-1 0-1 0 0,0 1 1 0 0,1 0-1 0 0,-1 0 0 0 0,0 0 1 0 0,0 0-1 0 0,0 0 1 0 0,0 1-1 0 0,0 0 0 0 0,0 0 1 0 0,7 5-1 0 0,6 6-5682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5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50 397 3223 0 0,'-1'2'240'0'0,"0"1"-191"0"0,0 0-84 0 0,-8 9 493 0 0,-10 7 8995 0 0,1-1-1246 0 0,18-19-8144 0 0,1-1 0 0 0,-1 1 0 0 0,1-1 0 0 0,-1 0 0 0 0,1 1 0 0 0,-1-1 0 0 0,0 0 0 0 0,0 1 0 0 0,0-3 0 0 0,1-4 87 0 0,4-11 22 0 0,1 0-1 0 0,1 1 0 0 0,13-27 1 0 0,-5 13-115 0 0,-8 14-38 0 0,2 1 1 0 0,0 0 0 0 0,0 0-1 0 0,2 1 1 0 0,0 0 0 0 0,15-15-1 0 0,-9 12-17 0 0,-8 9-7 0 0,0 0 1 0 0,16-13-1 0 0,-24 22-54 0 0,1 2 5 0 0,8 4 32 0 0,0 4-31 0 0,-4-1 36 0 0,0 0-1 0 0,0 0 0 0 0,-1 1 1 0 0,0 0-1 0 0,-1 0 1 0 0,7 19-1 0 0,-4-5 12 0 0,8 43-1 0 0,-14-54 7 0 0,0-2 0 0 0,-1-2 16 0 0,0-6 400 0 0,1-4-400 0 0,0 0-1 0 0,-1 0 1 0 0,1 0-1 0 0,0 1 1 0 0,0-1-1 0 0,-1 0 1 0 0,1 0-1 0 0,-1-3 1 0 0,2-1-12 0 0,10-30-131 0 0,1 0 1 0 0,29-51-1 0 0,-37 76 56 0 0,2 1 0 0 0,-1 0 0 0 0,1 0 0 0 0,1 0 0 0 0,0 1 0 0 0,0 0 0 0 0,1 1-1 0 0,0 0 1 0 0,1 0 0 0 0,-1 1 0 0 0,1 0 0 0 0,13-6 0 0 0,-19 12 91 0 0,0-1 0 0 0,0 1 0 0 0,0 0 0 0 0,0-1 0 0 0,0 2 0 0 0,0-1 0 0 0,0 0 1 0 0,0 1-1 0 0,0 0 0 0 0,0 0 0 0 0,0 0 0 0 0,1 1 0 0 0,-1-1 0 0 0,0 1 0 0 0,0 0 0 0 0,0 0 0 0 0,0 0 0 0 0,0 1 0 0 0,-1-1 0 0 0,1 1 0 0 0,0 0 0 0 0,-1 0 0 0 0,1 0 0 0 0,-1 1 0 0 0,0-1 0 0 0,1 1 0 0 0,-1 0 0 0 0,0 0 0 0 0,-1 0 0 0 0,1 0 0 0 0,-1 0 0 0 0,4 7 0 0 0,2 5 27 0 0,-1 0 0 0 0,0 0-1 0 0,-1 1 1 0 0,-1 0-1 0 0,-1 1 1 0 0,0-1-1 0 0,-1 1 1 0 0,-1-1-1 0 0,0 1 1 0 0,-2 0 0 0 0,-1 24-1 0 0,0-26-54 0 0,-2 77 288 0 0,4-79-448 0 0,0 0-1 0 0,0 0 1 0 0,1 0 0 0 0,7 22 0 0 0,-9-33-614 0 0,9 8-5972 0 0,2-2 151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5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65 4607 0 0,'0'0'354'0'0,"1"-2"-233"0"0,12-22 7752 0 0,-13 19-4192 0 0,-2-8-3004 0 0,2 13-211 0 0,0-1-393 0 0,-1-1 0 0 0,1 1 1 0 0,-1 0-1 0 0,0 0 0 0 0,1 0 0 0 0,-1 0 0 0 0,0 0 0 0 0,0 0 0 0 0,0 0 0 0 0,0 0 0 0 0,1 0 1 0 0,-1 0-1 0 0,-1 0 0 0 0,1 0 0 0 0,0 1 0 0 0,0-1 0 0 0,0 0 0 0 0,0 1 0 0 0,0-1 0 0 0,-1 1 1 0 0,1-1-1 0 0,0 1 0 0 0,0 0 0 0 0,-1-1 0 0 0,1 1 0 0 0,0 0 0 0 0,-1 0 0 0 0,-2 0 0 0 0,-1 0-63 0 0,0 0-1 0 0,0 1 1 0 0,0-1 0 0 0,0 1-1 0 0,-9 3 1 0 0,6-1-9 0 0,0 1 0 0 0,0 0 1 0 0,1 0-1 0 0,0 1 0 0 0,0 0 1 0 0,0 0-1 0 0,1 0 0 0 0,-1 1 1 0 0,-8 10-1 0 0,-4 7-2 0 0,-22 34-1 0 0,34-46 38 0 0,-1 1-1 0 0,2-1 0 0 0,-1 1 1 0 0,2 0-1 0 0,-1 0 0 0 0,2 1 1 0 0,0 0-1 0 0,0 0 0 0 0,1 0 1 0 0,1 0-1 0 0,-2 21 0 0 0,4-31 0 0 0,0-1 0 0 0,0 1 1 0 0,0-1-1 0 0,1 1 0 0 0,-1-1 0 0 0,1 1 0 0 0,-1-1 0 0 0,1 0 0 0 0,0 1 1 0 0,0-1-1 0 0,0 0 0 0 0,0 1 0 0 0,0-1 0 0 0,1 0 0 0 0,-1 0 0 0 0,1 0 1 0 0,-1 0-1 0 0,1-1 0 0 0,0 1 0 0 0,0 0 0 0 0,0-1 0 0 0,0 1 0 0 0,0-1 0 0 0,0 1 1 0 0,0-1-1 0 0,0 0 0 0 0,0 0 0 0 0,1 0 0 0 0,-1 0 0 0 0,1 0 0 0 0,-1-1 1 0 0,0 1-1 0 0,1-1 0 0 0,-1 1 0 0 0,1-1 0 0 0,-1 0 0 0 0,1 0 0 0 0,-1 0 1 0 0,1-1-1 0 0,-1 1 0 0 0,1 0 0 0 0,-1-1 0 0 0,1 0 0 0 0,-1 1 0 0 0,0-1 1 0 0,1 0-1 0 0,-1 0 0 0 0,0 0 0 0 0,0-1 0 0 0,3-1 0 0 0,4-2 58 0 0,0-1 0 0 0,0-1 0 0 0,-1 1-1 0 0,1-1 1 0 0,-1-1 0 0 0,-1 1 0 0 0,0-2 0 0 0,0 1-1 0 0,6-10 1 0 0,6-13-33 0 0,-18 30-121 0 0,12 8-103 0 0,-6-3-7 0 0,-3-2-20 0 0,-1-1 1 0 0,1 0-1 0 0,0 0 1 0 0,0 0-1 0 0,0-1 0 0 0,0 0 1 0 0,0 1-1 0 0,0-1 0 0 0,0 0 1 0 0,0-1-1 0 0,0 1 0 0 0,6-2 1 0 0,7-3-1708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2:5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7 8287 0 0,'0'0'382'0'0,"-1"-1"-8"0"0,-1-5 133 0 0,-9 13 4053 0 0,9-4-3874 0 0,-1 0 1 0 0,1-1-1 0 0,-1 1 1 0 0,1 0-1 0 0,0 0 1 0 0,-2 5-1 0 0,-1 2-148 0 0,1 1 0 0 0,-3 13-1 0 0,2-7-286 0 0,-6 21 148 0 0,1 0-1 0 0,3 1 0 0 0,1 0 1 0 0,2 0-1 0 0,2 1 1 0 0,3 63-1 0 0,8-19 93 0 0,3 0-1 0 0,23 84 0 0 0,-30-146-417 0 0,0 0 0 0 0,1 40 0 0 0,-6-51-131 0 0,0 1 0 0 0,-1-1-1 0 0,0 0 1 0 0,-1 0-1 0 0,0 1 1 0 0,-1-1 0 0 0,-5 15-1 0 0,1-6-1258 0 0,7-19 1189 0 0,0 0-1 0 0,0 0 0 0 0,0 0 1 0 0,0 0-1 0 0,0 0 0 0 0,1 0 0 0 0,-1 0 1 0 0,0 0-1 0 0,0 0 0 0 0,1 0 1 0 0,-1 0-1 0 0,0 0 0 0 0,1-1 1 0 0,-1 1-1 0 0,1 0 0 0 0,-1 0 1 0 0,1 0-1 0 0,-1 0-137 0 0,0 0 1 0 0,0-1 0 0 0,0 1-1 0 0,0 0 1 0 0,0-1-1 0 0,-1 1 1 0 0,1 0 0 0 0,0-1-1 0 0,-1 1 1 0 0,1-1-1 0 0,0 1 1 0 0,-1 0 0 0 0,1-1-1 0 0,-1 1 1 0 0,1-1-1 0 0,0 1 1 0 0,-1-1 0 0 0,0 1-1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3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178 284 3679 0 0,'0'0'10495'0'0,"-1"1"-9812"0"0,0 0-385 0 0,0 1 28 0 0,-1 0 1 0 0,1 0-1 0 0,-1 0 0 0 0,1 0 1 0 0,0 0-1 0 0,0 0 0 0 0,0 0 1 0 0,0 0-1 0 0,0 1 0 0 0,-1 4 1 0 0,5-7-273 0 0,-1 1 0 0 0,0-1 0 0 0,1 1-1 0 0,-1-1 1 0 0,1 0 0 0 0,-1 0 0 0 0,1 0 0 0 0,2-1 0 0 0,-4 1-38 0 0,26-2 310 0 0,-14 0-149 0 0,0 1 0 0 0,0 1 0 0 0,23 1 1 0 0,-30 1 12 0 0,0-1 0 0 0,0 1 0 0 0,0 0 0 0 0,-1 0 0 0 0,7 4 0 0 0,10 3 633 0 0,-17-7-748 0 0,0-1 0 0 0,0 0 0 0 0,0 0-1 0 0,0 0 1 0 0,1 0 0 0 0,-1-1-1 0 0,0 0 1 0 0,1 0 0 0 0,-1-1 0 0 0,0 0-1 0 0,0 0 1 0 0,1 0 0 0 0,-1 0-1 0 0,0-1 1 0 0,0 1 0 0 0,0-1 0 0 0,6-4-1 0 0,6-4 16 0 0,-1 0 0 0 0,0-2 0 0 0,19-17 0 0 0,-28 23-83 0 0,2-2-83 0 0,0 0-1 0 0,-1 0 1 0 0,0-1-1 0 0,12-17 1 0 0,-20 24 44 0 0,1 1 1 0 0,0-1 0 0 0,0 1-1 0 0,0-1 1 0 0,-1 1 0 0 0,1-1-1 0 0,-1 1 1 0 0,1-1 0 0 0,-1 0-1 0 0,0 1 1 0 0,0-1 0 0 0,1 1-1 0 0,-1-1 1 0 0,0 0 0 0 0,-1 1-1 0 0,1-1 1 0 0,0 0 0 0 0,-1-2-1 0 0,0 1-2 0 0,0 1-1 0 0,0 0 1 0 0,0 0-1 0 0,-1 0 0 0 0,1-1 1 0 0,-1 1-1 0 0,1 1 1 0 0,-1-1-1 0 0,0 0 0 0 0,0 0 1 0 0,-2-1-1 0 0,-4-3-85 0 0,0 1-1 0 0,-1 0 0 0 0,0 0 1 0 0,1 1-1 0 0,-12-3 0 0 0,15 5-38 0 0,0 0-1 0 0,0 0 0 0 0,0-1 1 0 0,1 1-1 0 0,-1-1 1 0 0,0 0-1 0 0,1 0 1 0 0,0-1-1 0 0,0 0 0 0 0,0 1 1 0 0,0-1-1 0 0,0-1 1 0 0,1 1-1 0 0,0 0 1 0 0,0-1-1 0 0,0 0 0 0 0,0 0 1 0 0,-3-8-1 0 0,-2-3-144 0 0,3 8 238 0 0,4 8 65 0 0,1-1 1 0 0,0 0-1 0 0,0 1 1 0 0,-1-1-1 0 0,1 1 1 0 0,-1-1-1 0 0,1 1 1 0 0,-1 0-1 0 0,1-1 1 0 0,0 1-1 0 0,-1-1 1 0 0,1 1-1 0 0,-1 0 1 0 0,0-1-1 0 0,1 1 1 0 0,-1 0-1 0 0,1 0 1 0 0,-1-1-1 0 0,1 1 1 0 0,-1 0-1 0 0,0 0 1 0 0,1 0-1 0 0,-1 0 1 0 0,1 0-1 0 0,-1 0 1 0 0,0 0-1 0 0,1 0 1 0 0,-1 0 0 0 0,0 0-1 0 0,-1 0 2 0 0,-3 0 4 0 0,1 0 0 0 0,-1 1 0 0 0,1-1 0 0 0,-1 1 0 0 0,1 0 0 0 0,-1 0 0 0 0,1 1 0 0 0,0-1 0 0 0,-5 3-1 0 0,-39 22 74 0 0,25-12-61 0 0,-8 4-66 0 0,0 1 0 0 0,1 2 0 0 0,1 1 0 0 0,-38 38 0 0 0,28-19-54 0 0,36-38 88 0 0,-1 4-30 0 0,0 16 113 0 0,-16 117 1986 0 0,9-75-1139 0 0,3-24-527 0 0,3 0 0 0 0,-2 45 0 0 0,7-83-378 0 0,0-1 0 0 0,0 1 0 0 0,0-1-1 0 0,0 0 1 0 0,1 1 0 0 0,-1-1 0 0 0,1 0-1 0 0,0 1 1 0 0,-1-1 0 0 0,1 0-1 0 0,0 0 1 0 0,0 0 0 0 0,1 0 0 0 0,1 4-1 0 0,-1-5 9 0 0,-1 0-1 0 0,1 1 0 0 0,-1-1 1 0 0,1 0-1 0 0,-1 0 1 0 0,1 0-1 0 0,0-1 0 0 0,-1 1 1 0 0,1 0-1 0 0,0-1 0 0 0,0 1 1 0 0,0-1-1 0 0,0 1 1 0 0,-1-1-1 0 0,1 0 0 0 0,0 0 1 0 0,0 0-1 0 0,0 0 0 0 0,2 0 1 0 0,7-1 94 0 0,0-1 0 0 0,1-1 0 0 0,11-3-1 0 0,12-3 163 0 0,84-23 278 0 0,-17 5-424 0 0,-101 27-129 0 0,6-2 14 0 0,0 1 1 0 0,0 0-1 0 0,0 0 0 0 0,0 1 0 0 0,11 0 0 0 0,-8 0-8 0 0,1 0 48 0 0,8 3-37 0 0,-18-3-255 0 0,1-1-42 0 0,43-14-3745 0 0,-35 11 2116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3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16959 0 0,'0'0'4922'0'0,"-1"2"-4541"0"0,-4 15-210 0 0,1-1 0 0 0,1 1 1 0 0,-2 29-1 0 0,3 54 556 0 0,2-77-690 0 0,6 72-359 0 0,-3-71 124 0 0,-1 0 0 0 0,-1 0 0 0 0,-1-1 0 0 0,-6 45 0 0 0,6-67-428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31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28 11519 0 0,'-12'-14'1224'0'0,"6"9"-1224"0"0,-1-3 6568 0 0,16 17-7632 0 0,5-1 424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3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12 8751 0 0,'0'0'399'0'0,"0"-1"-4"0"0,-4-4-253 0 0,0-1 1888 0 0,-5 18 2630 0 0,3-2-4127 0 0,0 0 0 0 0,1 1 1 0 0,1-1-1 0 0,0 1 0 0 0,0-1 1 0 0,1 1-1 0 0,0 1 0 0 0,-2 19 0 0 0,1 9-291 0 0,2 45 0 0 0,2-70-11 0 0,0 37-168 0 0,-6 241 64 0 0,1-237-117 0 0,-2-1-1 0 0,-2 0 1 0 0,-21 67-1 0 0,-21 29 60 0 0,12-43 9 0 0,31-68-41 0 0,8-38-128 0 0,5 5-403 0 0</inkml:trace>
  <inkml:trace contextRef="#ctx0" brushRef="#br0" timeOffset="1">1 750 11519 0 0,'0'0'1040'0'0,"2"-1"-853"0"0,86-23 5620 0 0,109-17 0 0 0,-126 28-5753 0 0,459-66 1224 0 0,-521 79-1576 0 0,21-4-599 0 0,-28 3 722 0 0,-1 1 1 0 0,0-1 0 0 0,1 1 0 0 0,-1-1-1 0 0,0 1 1 0 0,0-1 0 0 0,1 0 0 0 0,-1 1-1 0 0,0-1 1 0 0,0 0 0 0 0,0 0 0 0 0,0 0-1 0 0,0 0 1 0 0,0 0 0 0 0,0 0 0 0 0,0 0-1 0 0,0-1 1 0 0,0-1 0 0 0,2-6-1357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3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15319 0 0,'0'0'698'0'0,"-1"1"-10"0"0,-4 2-619 0 0,1 0 0 0 0,0 0 1 0 0,0 0-1 0 0,0 1 1 0 0,1 0-1 0 0,-1 0 0 0 0,1 0 1 0 0,0 0-1 0 0,0 1 1 0 0,1-1-1 0 0,-1 1 1 0 0,1-1-1 0 0,0 1 0 0 0,0 0 1 0 0,-1 7-1 0 0,-2 8 528 0 0,1 0-1 0 0,-2 34 0 0 0,4-39-481 0 0,-12 275 1774 0 0,-1 5-1117 0 0,1-166-507 0 0,-5 0 0 0 0,-40 141 0 0 0,28-180 1223 0 0,30-89-1020 0 0,1-1-460 0 0,0 1-1 0 0,0-1 1 0 0,0 0 0 0 0,0 0-1 0 0,0 0 1 0 0,0 0 0 0 0,0 0-1 0 0,0 0 1 0 0,0 1 0 0 0,1-1-1 0 0,-1 0 1 0 0,0 0 0 0 0,0 0-1 0 0,0 0 1 0 0,0 0 0 0 0,0 0-1 0 0,0 0 1 0 0,0 0 0 0 0,0 1-1 0 0,0-1 1 0 0,1 0 0 0 0,-1 0-1 0 0,0 0 1 0 0,0 0 0 0 0,0 0-1 0 0,0 0 1 0 0,0 0 0 0 0,0 0-1 0 0,1 0 1 0 0,-1 0 0 0 0,0 0-1 0 0,0 0 1 0 0,0 0 0 0 0,0 0-1 0 0,0 0 1 0 0,1 0 0 0 0,-1 0-1 0 0,0 0 1 0 0,0 0 0 0 0,0 0-1 0 0,0 0 1 0 0,0 0 0 0 0,0 0-1 0 0,1 0 1 0 0,-1 0 0 0 0,0 0-1 0 0,0-1 1 0 0,0 1 0 0 0,0 0-1 0 0,0 0 1 0 0,0 0 0 0 0,0 0-1 0 0,0 0 1 0 0,1 0 0 0 0,-1 0-1 0 0,0 0 1 0 0,0 0 0 0 0,0-1-1 0 0,0 1 1 0 0,0 0 0 0 0,0 0-1 0 0,0 0 1 0 0,0 0 0 0 0,0 0-1 0 0,0-1 1 0 0,12-14 85 0 0,12-23-156 0 0,-7 9-249 0 0,3 0 1 0 0,25-30-1 0 0,51-47-1670 0 0,-49 56 778 0 0,-44 46 1150 0 0,-2 3 38 0 0,-1 0 1 0 0,1-1-1 0 0,0 1 0 0 0,0 1 0 0 0,0-1 0 0 0,0 0 1 0 0,0 0-1 0 0,0 0 0 0 0,0 0 0 0 0,0 1 1 0 0,0-1-1 0 0,1 0 0 0 0,1 0 0 0 0,-2 1 40 0 0,-1-1-1 0 0,1 1 1 0 0,0-1-1 0 0,0 1 1 0 0,0 0-1 0 0,0 0 1 0 0,0-1-1 0 0,1 1 1 0 0,-1 0-1 0 0,0 0 1 0 0,0 0-1 0 0,0 0 1 0 0,0 0-1 0 0,0 0 1 0 0,0 1-1 0 0,0-1 1 0 0,0 0-1 0 0,0 0 1 0 0,0 1-1 0 0,0-1 1 0 0,0 1-1 0 0,0-1 1 0 0,0 1-1 0 0,-1-1 1 0 0,1 1-1 0 0,0-1 1 0 0,0 1-1 0 0,0 0 1 0 0,-1 0-1 0 0,2 0 1 0 0,3 5 115 0 0,-1-1 0 0 0,0 0 1 0 0,6 11-1 0 0,-2-5 71 0 0,1 2-114 0 0,-1 1 0 0 0,0 0 0 0 0,-1 1 0 0 0,0 0 1 0 0,6 24-1 0 0,16 82 481 0 0,-24-99-555 0 0,12 47-327 0 0,-17-67 122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3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250 194 13847 0 0,'0'0'2262'0'0,"2"0"-1417"0"0,6-1-413 0 0,1 0 1 0 0,-1 0-1 0 0,1 0 0 0 0,-1-1 1 0 0,1 0-1 0 0,10-5 0 0 0,50-26 655 0 0,-22 10-416 0 0,-36 18-647 0 0,-1 0 1 0 0,0 0 0 0 0,14-12-1 0 0,-21 15-20 0 0,0 0-1 0 0,-1 0 1 0 0,1 0-1 0 0,-1-1 1 0 0,1 1-1 0 0,-1-1 1 0 0,0 0-1 0 0,0 0 1 0 0,0 0-1 0 0,-1 0 0 0 0,1 0 1 0 0,-1 0-1 0 0,1 0 1 0 0,-1 0-1 0 0,0-1 1 0 0,1-3-1 0 0,-2 5-12 0 0,0 1 0 0 0,0-1 0 0 0,0 1 0 0 0,-1-1-1 0 0,1 1 1 0 0,0 0 0 0 0,0-1 0 0 0,-1 1 0 0 0,1-1 0 0 0,-1 1 0 0 0,0-1-1 0 0,1 1 1 0 0,-1 0 0 0 0,0 0 0 0 0,1-1 0 0 0,-1 1 0 0 0,0 0 0 0 0,0 0-1 0 0,0 0 1 0 0,0 0 0 0 0,-1 0 0 0 0,1 0 0 0 0,0 0 0 0 0,0 0 0 0 0,0 0-1 0 0,-1 1 1 0 0,1-1 0 0 0,0 0 0 0 0,-1 1 0 0 0,1-1 0 0 0,-1 1 0 0 0,1 0-1 0 0,-1-1 1 0 0,-1 1 0 0 0,-3-1-40 0 0,0 0 0 0 0,0 0 0 0 0,0 1 0 0 0,0 0 0 0 0,0 0 0 0 0,1 1 0 0 0,-11 1 0 0 0,-16 7 5 0 0,0 2-1 0 0,1 1 0 0 0,1 2 1 0 0,0 0-1 0 0,0 2 0 0 0,2 2 1 0 0,-30 22-1 0 0,34-21 97 0 0,1 2-1 0 0,1 0 1 0 0,-36 45 0 0 0,53-59-36 0 0,1-1 0 0 0,0 1 0 0 0,0-1 0 0 0,0 1 0 0 0,1 0 0 0 0,0 1 1 0 0,0-1-1 0 0,1 0 0 0 0,-1 1 0 0 0,-1 14 0 0 0,4-19-14 0 0,0 0 0 0 0,0 0 0 0 0,0 0 0 0 0,0 0 0 0 0,0-1 0 0 0,1 1-1 0 0,-1 0 1 0 0,1 0 0 0 0,0 0 0 0 0,0 0 0 0 0,0 0 0 0 0,0 0 0 0 0,0-1 0 0 0,1 1-1 0 0,-1-1 1 0 0,1 1 0 0 0,-1-1 0 0 0,1 1 0 0 0,0-1 0 0 0,0 0 0 0 0,0 0 0 0 0,1 0-1 0 0,-1 0 1 0 0,0 0 0 0 0,1 0 0 0 0,-1-1 0 0 0,1 1 0 0 0,0-1 0 0 0,-1 0 0 0 0,6 2 0 0 0,4 0-474 0 0,1 0 1 0 0,-1-1 0 0 0,1 0 0 0 0,0-1 0 0 0,-1-1 0 0 0,1 0 0 0 0,0-1 0 0 0,0 0 0 0 0,17-4 0 0 0,4-2-5696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00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145 105 6911 0 0,'0'0'528'0'0,"2"1"-16"0"0,31 27 6988 0 0,9 7-3714 0 0,-38-33-3630 0 0,0 0 1 0 0,1 0 0 0 0,-1 0 0 0 0,0 0 0 0 0,1-1 0 0 0,-1 0-1 0 0,0 0 1 0 0,1 0 0 0 0,-1 0 0 0 0,1-1 0 0 0,0 1 0 0 0,-1-1-1 0 0,1-1 1 0 0,-1 1 0 0 0,1-1 0 0 0,-1 1 0 0 0,6-3 0 0 0,2 0 16 0 0,0-1 0 0 0,0-1 0 0 0,-1 0 1 0 0,0 0-1 0 0,11-8 0 0 0,-5 3-134 0 0,28-24 0 0 0,-39 29-57 0 0,-1 0 0 0 0,0 0-1 0 0,0-1 1 0 0,0 1 0 0 0,-1-1-1 0 0,0 0 1 0 0,0 0 0 0 0,4-10-1 0 0,-4-4-221 0 0,-4 19 114 0 0,-1-1-145 0 0,0 0 251 0 0,-1 1 0 0 0,1 0 0 0 0,0-1 0 0 0,0 1 0 0 0,-1 0 0 0 0,1 0 0 0 0,-1 0 0 0 0,1 0 0 0 0,-1 0 0 0 0,1 0-1 0 0,-1 0 1 0 0,0 1 0 0 0,1-1 0 0 0,-1 1 0 0 0,0-1 0 0 0,1 1 0 0 0,-1-1 0 0 0,0 1 0 0 0,0 0 0 0 0,0 0 0 0 0,1 0 0 0 0,-1 0 0 0 0,0 0 0 0 0,0 0 0 0 0,1 1 0 0 0,-1-1-1 0 0,-3 2 1 0 0,-5 1-56 0 0,0 0-1 0 0,0 1 0 0 0,-15 9 0 0 0,18-9 52 0 0,-39 22-59 0 0,1 3 1 0 0,2 2-1 0 0,1 1 1 0 0,-53 53-1 0 0,77-67 125 0 0,1 0-1 0 0,-19 28 1 0 0,29-37-24 0 0,1 0 0 0 0,1 1 0 0 0,-1 0 0 0 0,2 0 0 0 0,-1 0 1 0 0,1 1-1 0 0,-3 17 0 0 0,6-24-10 0 0,1 0 0 0 0,-1 0 1 0 0,1 0-1 0 0,0 0 0 0 0,1 1 0 0 0,-1-1 1 0 0,1 0-1 0 0,1 5 0 0 0,-2-8-5 0 0,1-1 1 0 0,-1 1-1 0 0,1 0 0 0 0,-1-1 0 0 0,1 1 1 0 0,-1-1-1 0 0,1 1 0 0 0,-1 0 0 0 0,1-1 0 0 0,-1 0 1 0 0,1 1-1 0 0,0-1 0 0 0,-1 1 0 0 0,1-1 1 0 0,0 0-1 0 0,-1 1 0 0 0,1-1 0 0 0,0 0 1 0 0,1 1-1 0 0,0-1-8 0 0,3 2-97 0 0,1 0 0 0 0,-1-1 0 0 0,1 0 0 0 0,0 0 0 0 0,-1-1 0 0 0,1 1 0 0 0,0-1 0 0 0,-1-1 0 0 0,1 1 0 0 0,-1-1 0 0 0,9-1 0 0 0,-8 1-338 0 0,19-3-1117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3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12 716 7367 0 0,'-3'13'16660'0'0,"-1"-29"-14472"0"0,-1-24-2756 0 0,6 20 697 0 0,0 0-1 0 0,1 0 0 0 0,1 0 1 0 0,1 0-1 0 0,1 0 1 0 0,1 1-1 0 0,14-33 1 0 0,-9 28-14 0 0,2 1 0 0 0,0 1 0 0 0,2 0 0 0 0,0 1-1 0 0,28-30 1 0 0,0 7 32 0 0,1 1-1 0 0,78-57 0 0 0,-95 81-679 0 0,0 1 0 0 0,2 2 0 0 0,0 1 0 0 0,0 1 0 0 0,1 1 0 0 0,49-13 0 0 0,-49 20-5460 0 0,-4 1-1799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3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 6447 0 0,'-5'-2'8895'0'0,"5"35"-8102"0"0,-1 1 0 0 0,-1-1 0 0 0,-8 40 1 0 0,1-10-287 0 0,-55 613 2285 0 0,55-380-2489 0 0,7-173-217 0 0,3-56-46 0 0,0-32-7 0 0,-2 0 1 0 0,-8 62-1 0 0,7-92-48 0 0,1 1-1 0 0,-1-1 0 0 0,0 1 1 0 0,0-1-1 0 0,0 0 1 0 0,-1 0-1 0 0,1 0 0 0 0,-1 0 1 0 0,-6 7-1 0 0,8-12-12 0 0,0 1-1 0 0,1-1 1 0 0,-1 0-1 0 0,0 1 1 0 0,1-1 0 0 0,-1 0-1 0 0,0 1 1 0 0,0-1-1 0 0,1 0 1 0 0,-1 0-1 0 0,0 0 1 0 0,0 0-1 0 0,0 0 1 0 0,1 0 0 0 0,-1 0-1 0 0,0 0 1 0 0,0 0-1 0 0,1 0 1 0 0,-1 0-1 0 0,0 0 1 0 0,0 0-1 0 0,0-1 1 0 0,1 1 0 0 0,-1 0-1 0 0,0-1 1 0 0,0 0-1 0 0,-1 0-68 0 0,0 0-1 0 0,0 0 0 0 0,0 0 1 0 0,0-1-1 0 0,0 1 0 0 0,0-1 1 0 0,-1-1-1 0 0,-1-3-274 0 0,1 0 0 0 0,0 0 1 0 0,0 0-1 0 0,0 0 0 0 0,1 0 1 0 0,0-1-1 0 0,-1-9 0 0 0,0 5-459 0 0,-3-13-715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3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7 11519 0 0,'-8'-2'163'0'0,"1"0"1"0"0,-1 1-1 0 0,1 0 0 0 0,-1 0 0 0 0,1 1 0 0 0,-10 1 0 0 0,12-1 99 0 0,0 1 1 0 0,0-1-1 0 0,0 1 0 0 0,1 1 0 0 0,-1-1 0 0 0,0 0 0 0 0,1 1 0 0 0,-1 0 0 0 0,1 0 0 0 0,-6 4 1 0 0,9-5-165 0 0,1-1 0 0 0,-1 1 0 0 0,1 0 0 0 0,-1-1 0 0 0,1 1 0 0 0,-1 0 0 0 0,1-1 0 0 0,0 1 0 0 0,-1 0 0 0 0,1-1 0 0 0,0 1 0 0 0,0 0 0 0 0,0-1 0 0 0,-1 1 0 0 0,1 0 0 0 0,0 0 0 0 0,0-1 0 0 0,0 1 0 0 0,0 0 0 0 0,0 0 0 0 0,0 0 0 0 0,0-1 0 0 0,1 2 0 0 0,5 14 630 0 0,-3-12-598 0 0,0-1 1 0 0,1 0 0 0 0,-1 0 0 0 0,1 0 0 0 0,-1-1 0 0 0,1 1-1 0 0,0-1 1 0 0,0 0 0 0 0,0 0 0 0 0,0-1 0 0 0,0 1 0 0 0,0-1-1 0 0,7 2 1 0 0,7 1 397 0 0,33 2-1 0 0,-9-4 37 0 0,1-2-1 0 0,54-6 0 0 0,83-20 579 0 0,53-5-94 0 0,-119 29-1159 0 0,-91 1-2017 0 0,-9-2-4514 0 0,-3-3-477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3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5983 0 0,'-16'16'976'0'0,"-22"28"-1"0"0,32-35 78 0 0,0 0 0 0 0,1 0-1 0 0,0 1 1 0 0,1 0-1 0 0,-6 16 1 0 0,-2 18 251 0 0,2 0 1 0 0,2 1-1 0 0,2 1 0 0 0,-1 70 0 0 0,20 184 92 0 0,2-158-1072 0 0,2 52-46 0 0,-15-157-112 0 0,-3 0 1 0 0,-1 1-1 0 0,-8 42 0 0 0,6-61 113 0 0,-2 0 1 0 0,0 0-1 0 0,-1 0 1 0 0,-14 24-1 0 0,20-41 445 0 0,1-4-617 0 0,-1-1-83 0 0,0 0 1 0 0,0 0-1 0 0,1-1 1 0 0,-1 1-1 0 0,1 0 1 0 0,0-1-1 0 0,0 1 0 0 0,1 0 1 0 0,-1-1-1 0 0,2-5 1 0 0,11-36 30 0 0,-10 37-37 0 0,17-47-324 0 0,3 2-1 0 0,2 0 0 0 0,2 1 1 0 0,38-52-1 0 0,-57 93 116 0 0,1-1 0 0 0,11-11 0 0 0,-17 20 143 0 0,1-1 0 0 0,-1 1 0 0 0,1 0 0 0 0,0 0-1 0 0,0 0 1 0 0,1 0 0 0 0,-1 1 0 0 0,0 0 0 0 0,9-3-1 0 0,-1 4-20 0 0,-9 2 72 0 0,1 0 0 0 0,-1 0 0 0 0,0 0 0 0 0,0 1-1 0 0,1-1 1 0 0,-1 1 0 0 0,0 0 0 0 0,-1 0 0 0 0,1 0 0 0 0,0 0 0 0 0,-1 1-1 0 0,1-1 1 0 0,-1 1 0 0 0,4 4 0 0 0,4 6 146 0 0,13 26-1 0 0,-19-32-108 0 0,15 30 187 0 0,-3 1 0 0 0,15 46 0 0 0,-26-70-181 0 0,1 9 50 0 0,8 42 1 0 0,-11-46-99 0 0,0 0 1 0 0,2 1-1 0 0,9 24 0 0 0,-13-41-100 0 0,1-1-1 0 0,-1 0 0 0 0,0 1 0 0 0,1-1 1 0 0,-1 0-1 0 0,1 1 0 0 0,0-1 0 0 0,0 0 0 0 0,0 0 1 0 0,0-1-1 0 0,0 1 0 0 0,0 0 0 0 0,0-1 0 0 0,1 1 1 0 0,3 1-1 0 0,-3-1-751 0 0,0-1 1 0 0,0-1-1 0 0,0 1 1 0 0,0 0-1 0 0,0-1 1 0 0,1 1-1 0 0,-1-1 0 0 0,5 0 1 0 0,11-2-5766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3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38 2303 0 0,'2'-1'167'0'0,"5"-4"602"0"0,0-1 0 0 0,13-12 8168 0 0,-18 11-4595 0 0,-7 6-4173 0 0,1 1 1 0 0,-1 0-1 0 0,1 0 0 0 0,-1 1 1 0 0,1-1-1 0 0,0 1 0 0 0,-1 0 0 0 0,1 0 1 0 0,0 1-1 0 0,-1-1 0 0 0,1 1 0 0 0,0 0 1 0 0,-4 2-1 0 0,-10 7 221 0 0,-24 18 0 0 0,34-24-261 0 0,0 1-45 0 0,-111 89 775 0 0,106-83-736 0 0,1 0-1 0 0,0 0 1 0 0,1 1 0 0 0,1 1-1 0 0,0 0 1 0 0,-15 28-1 0 0,24-40-111 0 0,0 0 0 0 0,0 1-1 0 0,0-1 1 0 0,1 0 0 0 0,-1 1 0 0 0,0-1-1 0 0,1 0 1 0 0,-1 1 0 0 0,1-1-1 0 0,0 1 1 0 0,0-1 0 0 0,0 1 0 0 0,0-1-1 0 0,0 1 1 0 0,1-1 0 0 0,-1 1 0 0 0,1-1-1 0 0,0 0 1 0 0,-1 1 0 0 0,1-1 0 0 0,0 0-1 0 0,0 0 1 0 0,1 1 0 0 0,-1-1-1 0 0,0 0 1 0 0,1 0 0 0 0,-1 0 0 0 0,1-1-1 0 0,0 1 1 0 0,-1 0 0 0 0,1 0 0 0 0,0-1-1 0 0,0 1 1 0 0,0-1 0 0 0,0 0 0 0 0,1 0-1 0 0,-1 0 1 0 0,0 0 0 0 0,0 0-1 0 0,4 1 1 0 0,0-1 16 0 0,0 0 1 0 0,1 0-1 0 0,-1 0 0 0 0,0-1 0 0 0,1 0 1 0 0,-1 0-1 0 0,1-1 0 0 0,-1 1 0 0 0,0-1 1 0 0,1-1-1 0 0,-1 1 0 0 0,0-1 0 0 0,0-1 1 0 0,0 1-1 0 0,0-1 0 0 0,6-3 0 0 0,6-6 32 0 0,0 0 0 0 0,-1 0 0 0 0,24-24 0 0 0,-23 15 461 0 0,-18 21-454 0 0,-2 2-55 0 0,0 1-10 0 0,0-1-2 0 0,1-1 0 0 0,0 1 0 0 0,0 0 0 0 0,1-1-1 0 0,-1 1 1 0 0,0 0 0 0 0,0 0 0 0 0,1 0 0 0 0,-1 0 0 0 0,1-1 0 0 0,0 1 0 0 0,0 0 0 0 0,-1 3-1 0 0,2-4-77 0 0,-1 1-1 0 0,1-1 0 0 0,-1 0 1 0 0,1 0-1 0 0,0 0 0 0 0,-1 0 1 0 0,1 0-1 0 0,0 0 1 0 0,0 0-1 0 0,0 0 0 0 0,0 0 1 0 0,0 0-1 0 0,0 0 0 0 0,0 0 1 0 0,0-1-1 0 0,0 1 0 0 0,0 0 1 0 0,3 0-1 0 0,-3 0-68 0 0,0 0-383 0 0,1 0 0 0 0,0-1-1 0 0,-1 1 1 0 0,1 0 0 0 0,0 0 0 0 0,0-1-1 0 0,0 1 1 0 0,0-1 0 0 0,0 0-1 0 0,-1 1 1 0 0,1-1 0 0 0,3 0 0 0 0,10-3-6167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3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70 9671 0 0,'32'-69'10338'0'0,"-25"84"-9134"0"0,-3-3-1117 0 0,-1 1 1 0 0,0-1 0 0 0,-1 1 0 0 0,-1 0 0 0 0,0 0 0 0 0,-1 16 0 0 0,0-10-6 0 0,0 80 678 0 0,-18 139 1 0 0,-28 3-122 0 0,-17-2-254 0 0,28-125-301 0 0,-23 95-1341 0 0,58-208 191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3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16 115 12439 0 0,'-16'-6'12053'0'0,"99"6"-10972"0"0,109-16 0 0 0,21-20-991 0 0,67-9 368 0 0,-214 37-1692 0 0,0 4 0 0 0,84 5 0 0 0,-122 1-4636 0 0,-2 2-1737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36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91 10591 0 0,'0'-8'855'0'0,"-1"0"0"0"0,0 0 0 0 0,-8-19 6935 0 0,9 27-7425 0 0,-1-1 0 0 0,-11 0 1443 0 0,-10 7-1606 0 0,4 3-100 0 0,0 1 1 0 0,0 0 0 0 0,-30 25-1 0 0,18-10-118 0 0,-30 31-1 0 0,30-24 17 0 0,2 2 0 0 0,-25 36 0 0 0,48-62 0 0 0,0 0 0 0 0,0 0 0 0 0,1 0 0 0 0,1 0 0 0 0,-1 1 0 0 0,-3 15 0 0 0,7-22 0 0 0,-1 0 0 0 0,1 0 0 0 0,-1 0 0 0 0,1 0 0 0 0,0 0 0 0 0,0 0 0 0 0,0 0 0 0 0,0 0 0 0 0,0 0 0 0 0,1 0 0 0 0,-1 0 0 0 0,1-1 0 0 0,-1 1 0 0 0,1 0 0 0 0,0 0 0 0 0,-1 0 0 0 0,1 0 0 0 0,0 0 0 0 0,0-1 0 0 0,0 1 0 0 0,1 0 0 0 0,-1-1 0 0 0,0 1 0 0 0,1-1 0 0 0,-1 1 0 0 0,1-1 0 0 0,-1 0 0 0 0,1 0 0 0 0,-1 0 0 0 0,1 0 0 0 0,0 0 0 0 0,0 0 0 0 0,0 0 0 0 0,-1 0 0 0 0,1-1 0 0 0,2 2 0 0 0,8 0 8 0 0,0 1 0 0 0,0-1 0 0 0,0-1 0 0 0,0 0 1 0 0,14-1-1 0 0,61-10 79 0 0,-80 9-83 0 0,0 0 0 0 0,0-1 0 0 0,1 0 0 0 0,-2-1 1 0 0,1 1-1 0 0,0-1 0 0 0,0-1 0 0 0,-1 1 0 0 0,9-7 0 0 0,-12 8 3 0 0,-1 0 0 0 0,1-1 0 0 0,0 1 0 0 0,-1-1 0 0 0,0 0 0 0 0,0 0 0 0 0,1 0 0 0 0,-2 0 0 0 0,1 0 0 0 0,0 0 0 0 0,-1 0 0 0 0,1-1 0 0 0,-1 1 0 0 0,0 0 0 0 0,0-1 0 0 0,0 1 0 0 0,-1-1 0 0 0,1 1 0 0 0,-1-1 0 0 0,0 0 0 0 0,0-4 0 0 0,-4-33 7 0 0,-2 0 1 0 0,-1 0 0 0 0,-2 1-1 0 0,-26-69 1 0 0,32 103-45 0 0,1 1 0 0 0,-1 0-1 0 0,0 0 1 0 0,0 0 0 0 0,-1 0 0 0 0,0 1 0 0 0,0-1-1 0 0,0 1 1 0 0,0 0 0 0 0,-1 0 0 0 0,1 0-1 0 0,-1 1 1 0 0,0 0 0 0 0,-10-5 0 0 0,12 6-3 0 0,0 1 1 0 0,-1-1-1 0 0,1 1 1 0 0,0 0 0 0 0,-1 0-1 0 0,1 1 1 0 0,-1-1-1 0 0,1 1 1 0 0,-1-1 0 0 0,0 1-1 0 0,1 0 1 0 0,-1 0-1 0 0,1 1 1 0 0,-1-1 0 0 0,1 1-1 0 0,-1 0 1 0 0,1 0-1 0 0,-1 0 1 0 0,1 0 0 0 0,0 0-1 0 0,0 1 1 0 0,-1 0-1 0 0,1 0 1 0 0,0 0 0 0 0,-4 4-1 0 0,6-6-65 0 0,0 1-1 0 0,0 0 0 0 0,0 0 1 0 0,0 0-1 0 0,0 0 0 0 0,0 0 1 0 0,0 0-1 0 0,1 0 1 0 0,-1 0-1 0 0,0 0 0 0 0,1 0 1 0 0,-1 0-1 0 0,1 1 1 0 0,-1-1-1 0 0,1 0 0 0 0,0 0 1 0 0,-1 0-1 0 0,1 1 0 0 0,0-1 1 0 0,0 0-1 0 0,0 1 1 0 0,0-1-1 0 0,0 0 0 0 0,0 0 1 0 0,1 3-1 0 0,4 7-1853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3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10591 0 0,'0'0'819'0'0,"1"-1"-534"0"0,2-2-285 0 0,13-16 10180 0 0,-13 43-9496 0 0,-5-5-312 0 0,-6 26 1 0 0,3-24-186 0 0,-1 21 1 0 0,5-28-139 0 0,0 0 0 0 0,1 0 1 0 0,1 0-1 0 0,0 0 0 0 0,1-1 0 0 0,1 1 0 0 0,6 22 0 0 0,-6-30 12 0 0,-1 1 0 0 0,1-1 0 0 0,0 0-1 0 0,1 0 1 0 0,-1 0 0 0 0,1 0 0 0 0,0-1-1 0 0,1 1 1 0 0,0-1 0 0 0,-1 0 0 0 0,2-1-1 0 0,-1 1 1 0 0,0-1 0 0 0,1 0 0 0 0,0 0-1 0 0,0-1 1 0 0,8 4 0 0 0,-5-3 5 0 0,0-2 0 0 0,1 1 1 0 0,-1-1-1 0 0,0 0 0 0 0,1-1 1 0 0,-1 0-1 0 0,1-1 0 0 0,-1 0 0 0 0,1 0 1 0 0,16-3-1 0 0,-6-1 126 0 0,1-1 0 0 0,-1-1 0 0 0,35-14 0 0 0,-52 18-184 0 0,0 1 0 0 0,-1-1 0 0 0,1 0 0 0 0,0 0 0 0 0,-1 0 0 0 0,1 0 0 0 0,-1-1-1 0 0,0 1 1 0 0,1-1 0 0 0,-1 1 0 0 0,-1-1 0 0 0,1 0 0 0 0,0 0 0 0 0,-1 1 0 0 0,1-1 0 0 0,-1-1 0 0 0,0 1 0 0 0,0 0 0 0 0,0 0-1 0 0,0 0 1 0 0,0 0 0 0 0,-1-1 0 0 0,1-5 0 0 0,-1-5 25 0 0,0-1-1 0 0,-1 1 1 0 0,-5-28-1 0 0,-3-7-45 0 0,3-1 0 0 0,2 1 0 0 0,1-1 0 0 0,4 0 0 0 0,1 0 0 0 0,9-50 0 0 0,-10 95-1117 0 0,0 7 500 0 0,-1 12 0 0 0,1 0-669 0 0,2 3-633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3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0 545 4607 0 0,'0'0'208'0'0,"0"2"-9"0"0,0 22 11026 0 0,0-13-6677 0 0,1-9-3937 0 0,-1-2-495 0 0,0 1 0 0 0,0-1 0 0 0,0 0 0 0 0,0 1 0 0 0,0-1 0 0 0,0 0 0 0 0,0 1-1 0 0,0-1 1 0 0,0 0 0 0 0,0 0 0 0 0,1 1 0 0 0,-1-1 0 0 0,0 0 0 0 0,0 0 0 0 0,0 1 0 0 0,0-1 0 0 0,1 0 0 0 0,-1 0 0 0 0,0 0 0 0 0,0 1 0 0 0,1-1 0 0 0,-1 0 0 0 0,0 0 0 0 0,0 0 0 0 0,1 0 0 0 0,-1 1 0 0 0,0-1-1 0 0,0 0 1 0 0,1 0 0 0 0,-1 0 0 0 0,0 0 0 0 0,1 0 0 0 0,6-8 1041 0 0,2-19-491 0 0,-5 3-336 0 0,1 1 1 0 0,1 0-1 0 0,1 0 0 0 0,1 0 0 0 0,1 1 1 0 0,14-25-1 0 0,122-168-467 0 0,-130 195 21 0 0,1 1 1 0 0,0 1 0 0 0,2 1 0 0 0,21-17-1 0 0,-32 28 94 0 0,1 1 0 0 0,0 0 0 0 0,0 0 1 0 0,1 1-1 0 0,-1 0 0 0 0,1 0 0 0 0,0 1 0 0 0,0 0 0 0 0,0 0 0 0 0,0 1 0 0 0,0 1 0 0 0,1 0 0 0 0,16-1 0 0 0,5 4-101 0 0,-1 2 0 0 0,48 10 0 0 0,11 11-4304 0 0,-63-17-4188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0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151 126 5063 0 0,'39'-64'813'0'0,"-20"33"2303"0"0,1 0 9026 0 0,-22 34-12062 0 0,0-1-1 0 0,0 1 1 0 0,0 0 0 0 0,1 0-1 0 0,-1 0 1 0 0,-1 4 0 0 0,-3 6 67 0 0,-48 65 362 0 0,16-25-353 0 0,25-35-106 0 0,-25 28-1 0 0,29-33-1 0 0,3 0-36 0 0,6 2-12 0 0,2-12 0 0 0,-1 1-1 0 0,1-1 1 0 0,-1 0 0 0 0,1 0-1 0 0,1 0 1 0 0,-1 0 0 0 0,0 0-1 0 0,1 0 1 0 0,-1-1 0 0 0,5 5-1 0 0,33 22-14 0 0,-30-23 7 0 0,23 16-14 0 0,-1 1-1 0 0,-1 2 0 0 0,-2 1 0 0 0,33 35 0 0 0,-55-52 170 0 0,-1 1 1 0 0,1 0 0 0 0,5 14-1 0 0,-11-23-98 0 0,-1 0 0 0 0,0 0 0 0 0,0 0 0 0 0,0 0-1 0 0,1 1 1 0 0,-1-1 0 0 0,0 0 0 0 0,-1 0 0 0 0,1 0-1 0 0,0 0 1 0 0,0 0 0 0 0,0 1 0 0 0,-1-1 0 0 0,1 0-1 0 0,0 0 1 0 0,-1 0 0 0 0,1 0 0 0 0,-1 0-1 0 0,1 0 1 0 0,-1 0 0 0 0,0 0 0 0 0,0 0 0 0 0,1 0-1 0 0,-1 0 1 0 0,0-1 0 0 0,0 1 0 0 0,-1 1 0 0 0,-3 2 31 0 0,0 1 0 0 0,0-1 0 0 0,-8 4 0 0 0,-4 2 44 0 0,-1-1 0 0 0,-1-1-1 0 0,-18 7 1 0 0,-62 14-34 0 0,80-24-91 0 0,3 0-201 0 0,-1-2-1 0 0,1 0 1 0 0,-33 2 0 0 0,47-5-538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5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2759 0 0,'0'0'126'0'0,"2"-1"-5"0"0,6 0 266 0 0,-7 1-87 0 0,0 0 1 0 0,0 0-1 0 0,0 1 1 0 0,0-1-1 0 0,0 0 1 0 0,-1 0-1 0 0,1 1 1 0 0,0-1-1 0 0,0 0 1 0 0,0 1-1 0 0,0-1 0 0 0,-1 1 1 0 0,1-1-1 0 0,0 1 1 0 0,0 0-1 0 0,-1-1 1 0 0,1 1-1 0 0,-1 0 1 0 0,2 0-1 0 0,8 14 3156 0 0,-5-5-2754 0 0,-2-1 1 0 0,1 1-1 0 0,-2 0 1 0 0,1 0-1 0 0,-1 1 1 0 0,-1-1-1 0 0,1 14 0 0 0,2 7 447 0 0,-4 17 83 0 0,0-47-512 0 0,1-15-531 0 0,1-17-176 0 0,2 1 1 0 0,2-1-1 0 0,0 1 0 0 0,2 0 0 0 0,2 1 0 0 0,0-1 0 0 0,2 2 1 0 0,30-53-1 0 0,-33 67-107 0 0,0 1 1 0 0,1 0-1 0 0,1 0 1 0 0,0 1-1 0 0,0 0 1 0 0,18-13 0 0 0,-22 20 51 0 0,0 0 1 0 0,1 0 0 0 0,0 1 0 0 0,0 0 0 0 0,0 0 0 0 0,1 1-1 0 0,-1 0 1 0 0,1 0 0 0 0,0 1 0 0 0,0 0 0 0 0,0 0 0 0 0,0 1-1 0 0,9 0 1 0 0,10 1 223 0 0,0 2 0 0 0,31 4 0 0 0,-49-4-124 0 0,-1 0 1 0 0,1 0-1 0 0,-1 1 0 0 0,0 1 0 0 0,0-1 0 0 0,0 1 1 0 0,-1 1-1 0 0,1 0 0 0 0,14 11 0 0 0,-20-13-47 0 0,1 1-1 0 0,-1 0 1 0 0,0 0-1 0 0,0 0 1 0 0,0 0-1 0 0,-1 1 1 0 0,1-1-1 0 0,-1 1 0 0 0,0-1 1 0 0,-1 1-1 0 0,1 0 1 0 0,-1 0-1 0 0,0 0 1 0 0,0 0-1 0 0,0 0 1 0 0,-1 0-1 0 0,1 0 1 0 0,-1 0-1 0 0,-1 5 1 0 0,0 7-10 0 0,-1 0 0 0 0,-1-1 1 0 0,-1 0-1 0 0,-7 24 0 0 0,-44 88 151 0 0,14-39-2429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5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24 9671 0 0,'1'-1'748'0'0,"16"-22"8866"0"0,-24 38-9368 0 0,-48 92-132 0 0,34-68-119 0 0,-26 60 0 0 0,38-76-5 0 0,2-1-1 0 0,0 1 0 0 0,1 0 1 0 0,2 1-1 0 0,-4 41 0 0 0,8-61 11 0 0,0 0 0 0 0,0 0 1 0 0,1 0-1 0 0,-1 0 0 0 0,1 0 0 0 0,0 0 0 0 0,0 0 0 0 0,1 0 0 0 0,-1 0 0 0 0,1-1 0 0 0,-1 1 1 0 0,1-1-1 0 0,0 1 0 0 0,1-1 0 0 0,-1 0 0 0 0,0 0 0 0 0,1 1 0 0 0,3 2 0 0 0,-1-3 32 0 0,0 1 0 0 0,0-1 0 0 0,1 0 0 0 0,-1 0-1 0 0,1 0 1 0 0,-1-1 0 0 0,1 0 0 0 0,0 0 0 0 0,0 0 0 0 0,0-1-1 0 0,7 1 1 0 0,1-1 80 0 0,1 0 0 0 0,-1-1 0 0 0,1 0 1 0 0,-1-1-1 0 0,1-1 0 0 0,-1 0 0 0 0,0-1 0 0 0,0-1 0 0 0,0 0 0 0 0,0-1 0 0 0,-1 0 0 0 0,0-1 0 0 0,0-1 0 0 0,13-7 0 0 0,-21 10-54 0 0,0-1 0 0 0,0 1 0 0 0,-1 0 0 0 0,1-1-1 0 0,-1 0 1 0 0,0 0 0 0 0,0 0 0 0 0,-1-1-1 0 0,5-8 1 0 0,-4 4-15 0 0,0 0 0 0 0,0 0 1 0 0,-1-1-1 0 0,0 1 0 0 0,1-12 0 0 0,-2-5 25 0 0,0 0 1 0 0,-2 0 0 0 0,-4-45-1 0 0,2 57-62 0 0,0-1-1 0 0,-1 0 1 0 0,-1 1-1 0 0,-6-19 1 0 0,8 28-45 0 0,-1 0 0 0 0,0 0 0 0 0,-1 0 0 0 0,1 0 0 0 0,-1 1 0 0 0,0-1 0 0 0,0 1 0 0 0,-1 0 0 0 0,1 0 0 0 0,-1 1 0 0 0,0-1 0 0 0,-9-5 0 0 0,5 5-125 0 0,0 0-1 0 0,0 1 0 0 0,-1 0 0 0 0,0 1 0 0 0,0 0 0 0 0,0 1 0 0 0,0 0 0 0 0,0 0 0 0 0,0 1 1 0 0,0 0-1 0 0,-1 1 0 0 0,1 0 0 0 0,0 0 0 0 0,0 1 0 0 0,-1 1 0 0 0,-10 2 0 0 0,7 0-4 0 0,1 0 0 0 0,0 0 0 0 0,0 1 0 0 0,0 1-1 0 0,0 0 1 0 0,1 0 0 0 0,0 1 0 0 0,0 1 0 0 0,1 0 0 0 0,0 1-1 0 0,-14 14 1 0 0,22-20 122 0 0,0 1 1 0 0,1-1-1 0 0,-1 1 0 0 0,1 0 0 0 0,0 0 0 0 0,0 0 1 0 0,0 0-1 0 0,-2 7 0 0 0,4-10-35 0 0,0 0 1 0 0,0 0 0 0 0,0 1-1 0 0,0-1 1 0 0,0 0-1 0 0,0 0 1 0 0,0 1-1 0 0,0-1 1 0 0,1 0 0 0 0,-1 0-1 0 0,0 0 1 0 0,1 0-1 0 0,-1 1 1 0 0,1-1-1 0 0,-1 0 1 0 0,1 0 0 0 0,1 2-1 0 0,14 13-4417 0 0,1-6-587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5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26 602 8751 0 0,'1'2'674'0'0,"7"24"385"0"0,-6-20-281 0 0,-1 0 1 0 0,2 0 0 0 0,-1 0-1 0 0,0 0 1 0 0,1 0-1 0 0,0-1 1 0 0,1 1 0 0 0,-1-1-1 0 0,6 5 1 0 0,-6-5-776 0 0,5 6 3216 0 0,-11-17-2681 0 0,-17-27 922 0 0,12 21-1143 0 0,1-1 1 0 0,0 1 0 0 0,1-1 0 0 0,0 0-1 0 0,1-1 1 0 0,-4-17 0 0 0,6 13-246 0 0,1 0 0 0 0,1 1 0 0 0,0-1 0 0 0,2 0 0 0 0,0 1 0 0 0,1-1 0 0 0,0 0 1 0 0,2 1-1 0 0,0 0 0 0 0,1 0 0 0 0,1 0 0 0 0,0 0 0 0 0,1 1 0 0 0,18-30 0 0 0,-12 26-175 0 0,1 0 0 0 0,1 0 0 0 0,0 1 1 0 0,2 1-1 0 0,0 1 0 0 0,1 0 0 0 0,1 1 0 0 0,0 1 0 0 0,1 1 0 0 0,28-15 0 0 0,-20 14-32 0 0,-13 6 13 0 0,1 0-1 0 0,1 1 0 0 0,0 1 1 0 0,27-9-1 0 0,-39 15-123 0 0,0 1-1 0 0,0-1 1 0 0,0 1 0 0 0,0 0-1 0 0,0 0 1 0 0,0 1 0 0 0,6 0 0 0 0,18 9-6910 0 0,-15-3 334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5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67 465 13247 0 0,'0'0'604'0'0,"1"2"-13"0"0,1 7-172 0 0,7 23-750 0 0,-7-10 3602 0 0,-3-20-2962 0 0,0 0 0 0 0,1-1 0 0 0,-1 1 1 0 0,-1 0-1 0 0,1-1 0 0 0,0 1 0 0 0,0-1 0 0 0,-1 1 1 0 0,1-1-1 0 0,0 0 0 0 0,-1 1 0 0 0,0-1 1 0 0,1 0-1 0 0,-1 0 0 0 0,-2 1 0 0 0,3-1-318 0 0,1-1 70 0 0,-1 0 0 0 0,0 0 0 0 0,0 0 0 0 0,1 1 0 0 0,-1-1 0 0 0,0 0 0 0 0,1 0 0 0 0,-1 0 0 0 0,0 0 1 0 0,0 0-1 0 0,1 0 0 0 0,-1 0 0 0 0,0 0 0 0 0,1-1 0 0 0,-1 1 0 0 0,0 0 0 0 0,1 0 0 0 0,-1-1 0 0 0,0 1 0 0 0,1 0 0 0 0,-1-1 0 0 0,0 1 0 0 0,1 0 0 0 0,-1-1 0 0 0,0 0 0 0 0,-12-12 433 0 0,9 7-446 0 0,1 0 0 0 0,0-1 0 0 0,0 1-1 0 0,0 0 1 0 0,1-1 0 0 0,0 1-1 0 0,1-1 1 0 0,-1 0 0 0 0,1 0-1 0 0,0 0 1 0 0,1 0 0 0 0,-1 1-1 0 0,2-1 1 0 0,0-7 0 0 0,0-2-50 0 0,2 0 1 0 0,0 1-1 0 0,1 0 1 0 0,0-1 0 0 0,8-15-1 0 0,-6 17-51 0 0,0 0 0 0 0,2 1 0 0 0,-1 0 0 0 0,2 0 0 0 0,0 1 0 0 0,0 0 0 0 0,15-15-1 0 0,-16 20 20 0 0,-1 1-1 0 0,1-1 0 0 0,0 1 1 0 0,0 1-1 0 0,1 0 0 0 0,0 0 0 0 0,0 0 1 0 0,0 1-1 0 0,0 1 0 0 0,1-1 1 0 0,-1 2-1 0 0,14-3 0 0 0,-16 4 32 0 0,0 0-1 0 0,0 0 0 0 0,0 1 1 0 0,0 0-1 0 0,0 0 0 0 0,0 1 1 0 0,1 0-1 0 0,-1 0 1 0 0,0 1-1 0 0,-1 0 0 0 0,9 3 1 0 0,-11-3 19 0 0,1 1 0 0 0,-1-1 0 0 0,0 1 0 0 0,0 0 0 0 0,0 0 0 0 0,0 1 0 0 0,0-1 0 0 0,-1 1 0 0 0,1 0 0 0 0,-1 0 0 0 0,0 0 0 0 0,0 0 0 0 0,-1 1 0 0 0,1-1 0 0 0,-1 1 0 0 0,3 6 0 0 0,-1 2 47 0 0,0 1 0 0 0,0-1 0 0 0,-1 1 0 0 0,-1 0 0 0 0,1 27 1 0 0,-8 72 400 0 0,2-77-420 0 0,2-32-46 0 0,3 13 15 0 0,9-30 40 0 0,18-30-196 0 0,31-64 0 0 0,6-9-150 0 0,-43 80 95 0 0,37-55-1077 0 0,-49 77 870 0 0,0 1-1 0 0,0 0 0 0 0,1 1 1 0 0,17-14-1 0 0,-27 25 389 0 0,-1 0-1 0 0,1-1 0 0 0,0 1 1 0 0,0 0-1 0 0,0 0 0 0 0,0 0 1 0 0,0 0-1 0 0,0 0 1 0 0,0 1-1 0 0,0-1 0 0 0,0 1 1 0 0,1-1-1 0 0,-1 1 0 0 0,0 0 1 0 0,0 0-1 0 0,3 0 1 0 0,-2 0 85 0 0,0 1 1 0 0,0 0-1 0 0,0 0 1 0 0,0 0-1 0 0,0 0 1 0 0,-1 1-1 0 0,1-1 1 0 0,0 1-1 0 0,-1 0 1 0 0,1-1-1 0 0,2 4 1 0 0,8 7 241 0 0,-1 0 0 0 0,-1 1 0 0 0,0 0 1 0 0,15 24-1 0 0,30 64 643 0 0,-44-77-788 0 0,-4-9-237 0 0,-2 0 0 0 0,0 1 0 0 0,0 0 1 0 0,-2 0-1 0 0,0 0 0 0 0,-1 1 0 0 0,-1-1 0 0 0,0 1 0 0 0,-1 0 0 0 0,-1-1 0 0 0,0 1 0 0 0,-6 31 0 0 0,5-37-225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5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98 9215 0 0,'1'-1'707'0'0,"20"-26"-244"0"0,17-6 5156 0 0,-10 10-3265 0 0,-19 15-534 0 0,-11 7-1517 0 0,-1 0-261 0 0,0 0 0 0 0,0 0 0 0 0,0 1 0 0 0,0-1 0 0 0,0 1 0 0 0,0 0 0 0 0,0 0 0 0 0,0 0 0 0 0,-1 0 0 0 0,1 0 0 0 0,0 0 0 0 0,0 1 0 0 0,0 0 1 0 0,0 0-1 0 0,-4 1 0 0 0,-8 4-116 0 0,-24 13 0 0 0,33-16 107 0 0,-43 23 4 0 0,1 3 0 0 0,2 2 0 0 0,1 1-1 0 0,-55 52 1 0 0,95-79 30 0 0,-1 1 0 0 0,1 0 1 0 0,0-1-1 0 0,1 2 0 0 0,0-1 0 0 0,0 1 0 0 0,-4 7 0 0 0,7-12-23 0 0,0 0 0 0 0,1-1 0 0 0,-1 1 0 0 0,0 0 0 0 0,1 0 0 0 0,-1 0 0 0 0,1 0 0 0 0,0 0 0 0 0,0 0 0 0 0,0 0 0 0 0,0 0 0 0 0,0 0 0 0 0,0 0 0 0 0,0 0 0 0 0,1 0 0 0 0,-1 0 0 0 0,1 0 0 0 0,-1 0 0 0 0,1 0 0 0 0,0 0 0 0 0,0-1 0 0 0,0 1-1 0 0,0 0 1 0 0,0 0 0 0 0,0-1 0 0 0,0 1 0 0 0,0-1 0 0 0,1 1 0 0 0,-1-1 0 0 0,1 1 0 0 0,2 1 0 0 0,2 1 20 0 0,1-1 1 0 0,-1 0-1 0 0,0 0 0 0 0,1-1 0 0 0,0 0 0 0 0,-1 0 1 0 0,1 0-1 0 0,0-1 0 0 0,0 0 0 0 0,0-1 1 0 0,0 1-1 0 0,0-1 0 0 0,12-2 0 0 0,8-1-37 0 0,55-14-1 0 0,-82 17-26 0 0,10-2-44 0 0,-1-1 0 0 0,0 0-1 0 0,0 0 1 0 0,0-1 0 0 0,0 0-1 0 0,12-8 1 0 0,-18 10-8 0 0,1-1-1 0 0,-1 0 1 0 0,0 0-1 0 0,1 0 1 0 0,-2-1-1 0 0,1 1 1 0 0,0-1-1 0 0,-1 1 1 0 0,1-1 0 0 0,-1 0-1 0 0,0 0 1 0 0,-1 0-1 0 0,1 0 1 0 0,-1-1-1 0 0,1 1 1 0 0,-1 0-1 0 0,0-1 1 0 0,0-5-1 0 0,-1 3 27 0 0,0 5-44 0 0,6 14-119 0 0,16 28 90 0 0,-17-29-28 0 0,1 1 0 0 0,0-1 1 0 0,1 0-1 0 0,0-1 0 0 0,1 0 0 0 0,0 0 1 0 0,16 15-1 0 0,-20-23-1288 0 0,7-1-425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5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11519 0 0,'5'-13'228'0'0,"0"3"-38"0"0,19-22 5427 0 0,-17 72-2305 0 0,-6-15-2643 0 0,0 0 0 0 0,-7 45 1 0 0,1-5-9 0 0,-11 252 512 0 0,14-259-1115 0 0,4 252 486 0 0,10-207-291 0 0,2 26-66 0 0,-12-101-189 0 0,-2 0-1 0 0,-4 43 1 0 0,0-38-694 0 0,4-31 355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5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4687 0 0,'2'-1'216'0'0,"38"-10"32"0"0,-22 4-248 0 0,-17 7 24 0 0,-1-1-1 0 0,1 0 1 0 0,-1 1-1 0 0,1-1 1 0 0,-1 0-1 0 0,1 0 1 0 0,-1 1-1 0 0,1-1 1 0 0,-1 0-1 0 0,0 0 1 0 0,1 0-1 0 0,-1 0 1 0 0,0 0-1 0 0,0 0 1 0 0,0 0-1 0 0,1 1 0 0 0,-1-1 1 0 0,0 0-1 0 0,0 0 1 0 0,0 0-1 0 0,-1 0 1 0 0,1 0-1 0 0,0-1 1 0 0,-9-23 1345 0 0,5 14-1055 0 0,0-3 55 0 0,0 2 611 0 0,-3-24 0 0 0,6 32-828 0 0,1 0-1 0 0,0-1 0 0 0,0 1 0 0 0,0 0 0 0 0,0 0 1 0 0,1 0-1 0 0,0-1 0 0 0,0 1 0 0 0,2-7 0 0 0,19-48 4489 0 0,-22 59-4529 0 0,0 0 0 0 0,0-1-1 0 0,0 1 1 0 0,0 0 0 0 0,1-1-1 0 0,-1 1 1 0 0,0 0 0 0 0,0-1-1 0 0,0 1 1 0 0,1 0 0 0 0,-1 0-1 0 0,0-1 1 0 0,0 1 0 0 0,1 0-1 0 0,-1 0 1 0 0,0-1 0 0 0,0 1-1 0 0,1 0 1 0 0,-1 0 0 0 0,0 0-1 0 0,1 0 1 0 0,-1-1 0 0 0,0 1-1 0 0,1 0 1 0 0,-1 0 0 0 0,0 0-1 0 0,1 0 1 0 0,1 4-91 0 0,1-1 1 0 0,-1 1-1 0 0,0 0 1 0 0,0 0 0 0 0,-1 0-1 0 0,1 0 1 0 0,-1 0-1 0 0,0 1 1 0 0,0-1-1 0 0,0 8 1 0 0,0 8 72 0 0,-1 22 1 0 0,-1-17 18 0 0,9 290 737 0 0,28-2-138 0 0,-26-250-615 0 0,-3 1 0 0 0,-3 0 0 0 0,-2 0 0 0 0,-10 83 0 0 0,7-134-85 0 0,0 0 0 0 0,1 0-1 0 0,0 0 1 0 0,1 0 0 0 0,5 24-1 0 0,-3-29-82 0 0,-3-8 32 0 0,1 0-1 0 0,-1 0 1 0 0,1 0-1 0 0,-1 1 1 0 0,1-2-1 0 0,-1 1 1 0 0,1 0 0 0 0,-1 0-1 0 0,1 0 1 0 0,-1 0-1 0 0,1 0 1 0 0,-1 0-1 0 0,1 0 1 0 0,-1-1-1 0 0,1 1 1 0 0,-1 0 0 0 0,0 0-1 0 0,1-1 1 0 0,-1 1-1 0 0,1-1 1 0 0,-1 1-35 0 0,12-7-1353 0 0,-2-4-3309 0 0,0-4-1494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5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14655 0 0,'0'0'1328'0'0,"0"1"-1090"0"0,10 22 927 0 0,0 0 1 0 0,2-2 0 0 0,23 35 0 0 0,-10-16-787 0 0,5 4-608 0 0,1-2 0 0 0,2-1-1 0 0,51 48 1 0 0,-83-88-575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5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6911 0 0,'0'0'983'0'0,"-1"2"429"0"0,-50 109 5818 0 0,15-33-5696 0 0,-32 100-1 0 0,49-112-1213 0 0,2 0 0 0 0,4 1-1 0 0,-7 81 1 0 0,18 75-247 0 0,2-72-282 0 0,0-124 60 0 0,-2 1 0 0 0,-1-1 0 0 0,-1 1 0 0 0,-2-1 0 0 0,0 0 0 0 0,-12 27 0 0 0,-17 28-521 0 0,35-81 556 0 0,2-3-342 0 0,71-75-2249 0 0,-30 34 1690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5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212 602 7367 0 0,'0'0'667'0'0,"2"0"-547"0"0,28 4 3813 0 0,-29-4-2647 0 0,18 1 5096 0 0,-19-1-6273 0 0,0 0 1 0 0,0 0-1 0 0,0-1 0 0 0,0 1 1 0 0,0 0-1 0 0,0 0 0 0 0,0 0 0 0 0,0 0 1 0 0,0 0-1 0 0,0 0 0 0 0,0-1 0 0 0,0 1 1 0 0,0 0-1 0 0,0 0 0 0 0,0 0 0 0 0,0 0 1 0 0,0 0-1 0 0,0-1 0 0 0,0 1 1 0 0,0 0-1 0 0,0 0 0 0 0,-11-10 1215 0 0,-21-8-1713 0 0,11 7 430 0 0,1-1 1 0 0,1-2-1 0 0,0 0 1 0 0,-21-20-1 0 0,28 23-30 0 0,1-1-1 0 0,0-1 1 0 0,0 0 0 0 0,1 0-1 0 0,1-1 1 0 0,-14-27-1 0 0,20 34-29 0 0,1-1-1 0 0,-1 1 1 0 0,1-1-1 0 0,1 1 1 0 0,-1-1-1 0 0,1 0 1 0 0,1 1-1 0 0,0-1 1 0 0,0 0-1 0 0,0 0 1 0 0,1 0-1 0 0,0 1 1 0 0,0-1-1 0 0,1 0 1 0 0,0 1-1 0 0,0-1 1 0 0,1 1-1 0 0,0 0 1 0 0,7-13-1 0 0,-2 8-59 0 0,0 0 0 0 0,0 1 0 0 0,1 0-1 0 0,0 0 1 0 0,1 1 0 0 0,0 0 0 0 0,1 1-1 0 0,0 0 1 0 0,0 1 0 0 0,15-8 0 0 0,-5 4-22 0 0,1 2 1 0 0,0 0-1 0 0,1 2 1 0 0,46-11-1 0 0,-26 9 76 0 0,0 2 1 0 0,1 2-1 0 0,-1 1 0 0 0,55 3 0 0 0,-84 2 25 0 0,0 1 0 0 0,1 1 0 0 0,-1 1 0 0 0,0 0 0 0 0,-1 0 0 0 0,18 8 0 0 0,-26-9 0 0 0,0 0 0 0 0,-1 0 0 0 0,1 1 0 0 0,-1 0 0 0 0,0 0 0 0 0,0 0 0 0 0,0 0 0 0 0,0 1 0 0 0,-1-1 0 0 0,1 1 0 0 0,-1 0 0 0 0,0 0 0 0 0,0 0 0 0 0,0 1 0 0 0,-1-1 0 0 0,1 1 0 0 0,-1-1 0 0 0,0 1 0 0 0,-1 0 0 0 0,3 8 0 0 0,-2-4 26 0 0,-1 1 0 0 0,0-1 0 0 0,-1 0 1 0 0,0 1-1 0 0,0-1 0 0 0,-1 1 0 0 0,0-1 0 0 0,0 0 0 0 0,-4 12 0 0 0,1-8 39 0 0,-1 1 0 0 0,-1-1 0 0 0,0-1 0 0 0,0 1 0 0 0,-14 18 0 0 0,3-9 19 0 0,-1-1 0 0 0,0 0 0 0 0,-2-2 0 0 0,0 0 0 0 0,-42 29 0 0 0,36-30-44 0 0,0-1 1 0 0,-51 22-1 0 0,64-33-120 0 0,-1-1-1 0 0,0-1 1 0 0,0 0-1 0 0,0 0 1 0 0,0-2-1 0 0,-1 0 1 0 0,1 0 0 0 0,-18-1-1 0 0,25-2-130 0 0,0 0 0 0 0,0 0 0 0 0,0 0 0 0 0,0-1 0 0 0,1 0 0 0 0,-1 0 0 0 0,1-1 0 0 0,-1 0 0 0 0,1 0 0 0 0,0 0 0 0 0,0-1 0 0 0,0 0 0 0 0,1 0 0 0 0,-1-1 1 0 0,1 1-1 0 0,-6-8 0 0 0,-3-7-1707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0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238 348 14279 0 0,'0'0'1103'0'0,"-2"2"-546"0"0,-22 40 3114 0 0,-45 61 1 0 0,42-65-2946 0 0,-46 83 1 0 0,35-31-684 0 0,34-76-286 0 0,3-12-132 0 0</inkml:trace>
  <inkml:trace contextRef="#ctx0" brushRef="#br0" timeOffset="1">592 0 1375 0 0,'0'0'7024'0'0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0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10135 0 0,'0'0'2134'0'0,"-1"2"-958"0"0,-13 35 201 0 0,2 0 0 0 0,1 1 1 0 0,-7 44-1 0 0,-9 122-180 0 0,26-189-1046 0 0,-13 221 774 0 0,3-29-47 0 0,6-155-573 0 0,-24 99 0 0 0,25-136-296 0 0,-4 11 39 0 0,2 0-1 0 0,-3 35 1 0 0,9-44 13 0 0,3-14-74 0 0,-2-2 9 0 0,0-1-2 0 0,-1 0 0 0 0,0 1-1 0 0,1-1 1 0 0,-1 0 0 0 0,1 1-1 0 0,-1-1 1 0 0,1 0 0 0 0,-1 0 0 0 0,1 1-1 0 0,-1-1 1 0 0,1 0 0 0 0,-1 0-1 0 0,1 0 1 0 0,-1 0 0 0 0,1 0 0 0 0,-1 0-1 0 0,1 0 1 0 0,0 0 0 0 0,-1 0-1 0 0,1 0 1 0 0,0 0 0 0 0,1 0-16 0 0,3 0-194 0 0,0 0 0 0 0,0 0 1 0 0,0-1-1 0 0,0 0 0 0 0,0 0 0 0 0,0 0 0 0 0,0-1 0 0 0,0 1 0 0 0,6-4 1 0 0,11-6-939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12895 0 0,'0'0'1599'0'0,"0"2"-430"0"0,-3 37 3169 0 0,-6 23-2101 0 0,0-2-1132 0 0,6-13-863 0 0,2 1 0 0 0,2-1 0 0 0,11 69 0 0 0,-9-104-645 0 0,0 4-3188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14655 0 0,'0'0'1671'0'0,"-2"1"-1102"0"0,-7 4-111 0 0,0 1-1 0 0,0 0 0 0 0,0 1 1 0 0,1-1-1 0 0,-12 13 0 0 0,-35 45-173 0 0,6-7-170 0 0,-108 106-40 0 0,154-160-74 0 0,2-2-1 0 0,0-1 0 0 0,0 1 1 0 0,0 0-1 0 0,1 0 0 0 0,-1 0 0 0 0,0 0 1 0 0,1 0-1 0 0,-1 0 0 0 0,1 0 0 0 0,-1 1 1 0 0,1-1-1 0 0,-1 0 0 0 0,1 2 1 0 0,-1-2-72 0 0,3 1-88 0 0,15 8-32 0 0,0-1 0 0 0,0-1 1 0 0,1-1-1 0 0,22 7 0 0 0,12 5-93 0 0,-41-14 235 0 0,-1-1 0 0 0,0 1 0 0 0,0 1 0 0 0,-1 0 0 0 0,1 0 0 0 0,-1 1 0 0 0,13 13 0 0 0,-16-13 256 0 0,0 0 0 0 0,-1 0 0 0 0,0 0 0 0 0,0 1 1 0 0,-1-1-1 0 0,0 1 0 0 0,0 0 0 0 0,-1 1 0 0 0,0-1 0 0 0,3 13 1 0 0,-4-14 101 0 0,-1 1 1 0 0,0-1-1 0 0,0 1 1 0 0,-1 0-1 0 0,1-1 1 0 0,-3 13-1 0 0,2-15-184 0 0,-1-1 0 0 0,0 0-1 0 0,0 0 1 0 0,-1 0 0 0 0,1-1-1 0 0,-1 1 1 0 0,0 0 0 0 0,0 0-1 0 0,0-1 1 0 0,0 1 0 0 0,-1-1-1 0 0,1 0 1 0 0,-1 0-1 0 0,-3 3 1 0 0,-1 0-40 0 0,0-1 0 0 0,0 0 0 0 0,0-1 0 0 0,-1 0 0 0 0,0 0 0 0 0,0 0 0 0 0,0-1 0 0 0,0 0 0 0 0,0-1 0 0 0,-1 0 0 0 0,-10 1 0 0 0,-13 1-205 0 0,-54-2 1 0 0,73-2 93 0 0,2 0-412 0 0,-56-2 761 0 0,34-3-2087 0 0,3-6-4330 0 0,13 2-1344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20 13823 0 0,'-4'-19'1247'0'0,"-6"21"-858"0"0,8-1-231 0 0,-1 1 0 0 0,1-1-1 0 0,0 1 1 0 0,-1-1 0 0 0,1 1-1 0 0,0 0 1 0 0,0 0 0 0 0,0 0-1 0 0,0 0 1 0 0,1 0-1 0 0,-1 0 1 0 0,-2 5 0 0 0,-16 33 1177 0 0,16-30-1114 0 0,-20 53 393 0 0,2 2 0 0 0,-17 88 0 0 0,-13 40 619 0 0,40-159-1088 0 0,2 1-1 0 0,1 1 0 0 0,-7 58 1 0 0,10-28-20 0 0,-14 398 911 0 0,28-399-239 0 0,-2-22-2898 0 0,-4-14-6128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14743 0 0,'0'0'5907'0'0,"7"-9"-2963"0"0,-4 8-2883 0 0,-1 1 1 0 0,1-1-1 0 0,0 1 1 0 0,0-1-1 0 0,-1 1 1 0 0,1 0-1 0 0,0 0 1 0 0,0 0 0 0 0,-1 0-1 0 0,1 0 1 0 0,0 1-1 0 0,-1-1 1 0 0,1 1-1 0 0,0 0 1 0 0,3 1-1 0 0,5 3 381 0 0,0 1 0 0 0,14 8-1 0 0,12 7 87 0 0,-21-15-524 0 0,0-1 1 0 0,0-1-1 0 0,1 0 0 0 0,0-1 1 0 0,-1-1-1 0 0,1 0 0 0 0,26-2 1 0 0,-1-2 4 0 0,76-14 0 0 0,-34-5-241 0 0,156-58-1 0 0,-114 34 116 0 0,-42 14 35 0 0,-46 15-146 0 0,2 2 0 0 0,66-14-1 0 0,-104 28-191 0 0,-8 12-5197 0 0,-2 3-1538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1 574 4143 0 0,'0'0'319'0'0,"1"2"-210"0"0,3 12-160 0 0,10 27 7950 0 0,-14-40-7611 0 0,0-1 0 0 0,1 1 0 0 0,-1 0 0 0 0,0-1 0 0 0,0 1-1 0 0,1 0 1 0 0,-1-1 0 0 0,0 1 0 0 0,1-1 0 0 0,-1 1 0 0 0,1-1-1 0 0,-1 1 1 0 0,1-1 0 0 0,-1 1 0 0 0,1-1 0 0 0,-1 1 0 0 0,1-1-1 0 0,-1 0 1 0 0,1 1 0 0 0,0-1 0 0 0,-1 0 0 0 0,1 1 0 0 0,0-1 0 0 0,-1 0-1 0 0,2 0 1 0 0,-1 0-33 0 0,1 0-1 0 0,-1 0 1 0 0,1 0-1 0 0,-1 0 0 0 0,1 0 1 0 0,-1-1-1 0 0,0 1 1 0 0,1 0-1 0 0,-1-1 1 0 0,0 0-1 0 0,3 0 1 0 0,-1-1-17 0 0,1-1 0 0 0,0 1 1 0 0,-1-1-1 0 0,0 0 0 0 0,0 1 0 0 0,0-1 1 0 0,4-5-1 0 0,-3 1-25 0 0,0-1 0 0 0,0 0 1 0 0,0 0-1 0 0,-1 0 0 0 0,-1 0 0 0 0,1-1 0 0 0,1-10 0 0 0,5-64 338 0 0,-5 31-270 0 0,1 24-291 0 0,0 1-1 0 0,3-1 1 0 0,0 1-1 0 0,1 1 1 0 0,2-1-1 0 0,1 2 1 0 0,1-1-1 0 0,1 2 0 0 0,1 0 1 0 0,1 1-1 0 0,29-34 1 0 0,-39 51-70 0 0,0 0 1 0 0,0 0-1 0 0,0 1 0 0 0,1-1 1 0 0,0 1-1 0 0,0 1 1 0 0,10-6-1 0 0,-12 8-28 0 0,1 0 0 0 0,-1 0 0 0 0,1 0 1 0 0,-1 1-1 0 0,1 0 0 0 0,0 0 0 0 0,0 0 0 0 0,0 0 1 0 0,0 1-1 0 0,-1 0 0 0 0,9 2 0 0 0,8 1-1491 0 0,39 13 0 0 0,-6 2-6595 0 0,-34-10 2146 0 0</inkml:trace>
  <inkml:trace contextRef="#ctx0" brushRef="#br0" timeOffset="1">699 196 11743 0 0,'0'0'4638'0'0,"1"2"-4040"0"0,12 54 1912 0 0,-9-44-2106 0 0,-1 0-1 0 0,0 0 1 0 0,0 0 0 0 0,-2 0 0 0 0,1 1 0 0 0,-2-1-1 0 0,-1 25 1 0 0,-2-22 59 0 0,-1-1 0 0 0,0 1 0 0 0,-8 14 0 0 0,8-20-252 0 0,0 1 1 0 0,0 0-1 0 0,1 0 1 0 0,0 0-1 0 0,1 1 0 0 0,0-1 1 0 0,0 1-1 0 0,1 13 1 0 0,1-19-264 0 0,1-1 0 0 0,0 0 0 0 0,0 0 0 0 0,0 0 0 0 0,0 0 0 0 0,1 0 1 0 0,-1-1-1 0 0,1 1 0 0 0,0 0 0 0 0,0-1 0 0 0,1 1 0 0 0,-1-1 0 0 0,1 1 0 0 0,-1-1 0 0 0,1 0 1 0 0,0 0-1 0 0,0-1 0 0 0,0 1 0 0 0,1-1 0 0 0,-1 1 0 0 0,1-1 0 0 0,5 3 0 0 0,-6-4-248 0 0,1 1-1 0 0,0-1 0 0 0,-1 0 1 0 0,1 0-1 0 0,0 0 0 0 0,0-1 1 0 0,-1 1-1 0 0,1-1 0 0 0,0 0 1 0 0,0 0-1 0 0,0 0 0 0 0,-1-1 1 0 0,1 1-1 0 0,0-1 1 0 0,6-2-1 0 0,7-4-4879 0 0,1-4-1423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14279 0 0,'0'0'1659'0'0,"-1"1"-723"0"0,-3 5-294 0 0,0 1 1 0 0,0-1-1 0 0,1 1 0 0 0,0 0 1 0 0,-3 12-1 0 0,-9 42-60 0 0,10-37-294 0 0,-37 222 851 0 0,24-127-661 0 0,-7 57 112 0 0,-13 67-228 0 0,21-153-306 0 0,-14 82 179 0 0,26-132-461 0 0,2 1 0 0 0,2 51 0 0 0,1-23-3705 0 0,0-67 3169 0 0,-9 4-2118 0 0,6-6 2908 0 0,-1 0 0 0 0,1 0 0 0 0,-1 0 0 0 0,1 0 0 0 0,0-1-1 0 0,-1 1 1 0 0,1-1 0 0 0,0 0 0 0 0,0 0 0 0 0,0 0 0 0 0,0-1 0 0 0,0 1-1 0 0,0-1 1 0 0,0 1 0 0 0,0-1 0 0 0,0 0 0 0 0,0 0 0 0 0,-2-3 0 0 0,0 0 243 0 0,0 1 1 0 0,0-1 0 0 0,1 0-1 0 0,0-1 1 0 0,0 1 0 0 0,0-1-1 0 0,1 1 1 0 0,-5-10 0 0 0,7 11-146 0 0,0 0-1 0 0,0 0 1 0 0,0 0 0 0 0,1 0 0 0 0,0 0 0 0 0,0 0-1 0 0,0 0 1 0 0,0 0 0 0 0,0 0 0 0 0,2-6-1 0 0,11-37 571 0 0,7-3-403 0 0,2 2 0 0 0,1 1 1 0 0,3 0-1 0 0,56-76 0 0 0,-69 107-288 0 0,0 0-1 0 0,0 1 0 0 0,17-13 1 0 0,-25 23-6 0 0,-1 1 1 0 0,1 0 0 0 0,1 1 0 0 0,-1-1 0 0 0,0 1 0 0 0,1 0 0 0 0,0 1 0 0 0,0-1 0 0 0,0 1 0 0 0,0 0-1 0 0,0 0 1 0 0,0 1 0 0 0,12-2 0 0 0,-15 3 8 0 0,-1 1 0 0 0,0-1-1 0 0,0 0 1 0 0,1 1 0 0 0,-1-1-1 0 0,0 1 1 0 0,0-1 0 0 0,0 1-1 0 0,0 0 1 0 0,0 0 0 0 0,0 0-1 0 0,0 0 1 0 0,0 0 0 0 0,0 1 0 0 0,3 2-1 0 0,-2-1 11 0 0,-1 0 0 0 0,1 0 0 0 0,-1 0 0 0 0,1 1 1 0 0,-1-1-1 0 0,0 1 0 0 0,0 0 0 0 0,1 3 0 0 0,2 8 109 0 0,-1-1 0 0 0,-1 1 1 0 0,3 24-1 0 0,-6-37-106 0 0,5 52 628 0 0,-3 57 0 0 0,-2-81-452 0 0,3 13 67 0 0,-1-32-172 0 0,-1-1-1 0 0,-1 1 0 0 0,1 0 0 0 0,-3 14 0 0 0,-1 2 166 0 0,1 0 1 0 0,4 45 0 0 0,-1-15-97 0 0,-1-43-150 0 0,-3 2-11 0 0,0-12 0 0 0,1-3 0 0 0,-1 2 0 0 0,0-1 0 0 0,0 0 0 0 0,1 0 0 0 0,-1 0 0 0 0,0 0 0 0 0,-1-1 0 0 0,1 1 0 0 0,0-1 0 0 0,0 0 0 0 0,-1 0 0 0 0,1 0 0 0 0,-1 0 0 0 0,1-1 0 0 0,-1 1 0 0 0,1-1 0 0 0,-1 0 0 0 0,-5 0 0 0 0,-4-1 0 0 0,1 0 0 0 0,-1-1 0 0 0,-18-6 0 0 0,24 6-21 0 0,0-1-1 0 0,1 1 1 0 0,-1-1 0 0 0,1-1-1 0 0,0 0 1 0 0,0 1-1 0 0,0-2 1 0 0,1 1 0 0 0,-10-10-1 0 0,12 11-176 0 0,1 1-1 0 0,-1-1 0 0 0,1 0 1 0 0,0 1-1 0 0,0-1 1 0 0,0 0-1 0 0,1-1 1 0 0,-1 1-1 0 0,1 0 0 0 0,-1 0 1 0 0,1-1-1 0 0,0 1 1 0 0,0-1-1 0 0,1 1 1 0 0,-1-1-1 0 0,1 1 0 0 0,-1-1 1 0 0,1 1-1 0 0,0-1 1 0 0,1 1-1 0 0,0-6 0 0 0,4-6-1786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3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11975 0 0,'14'-12'1244'0'0,"7"-11"704"0"0,-5 5 6052 0 0,-9 28-7789 0 0,-5-7-185 0 0,-1 0 1 0 0,1 0 0 0 0,-1 0-1 0 0,0 0 1 0 0,0 1-1 0 0,-1-1 1 0 0,1 0 0 0 0,-1 1-1 0 0,1-1 1 0 0,-1 0-1 0 0,0 1 1 0 0,0-1 0 0 0,-1 0-1 0 0,1 1 1 0 0,-1-1-1 0 0,-1 4 1 0 0,-2 8 182 0 0,-1 0 0 0 0,-8 18 0 0 0,4-13-19 0 0,8-16-147 0 0,-39 107 846 0 0,35-97-739 0 0,2 1 1 0 0,0-1-1 0 0,1 1 0 0 0,0 0 0 0 0,2 28 0 0 0,0-42-106 0 0,0 1 0 0 0,0 0-1 0 0,0-1 1 0 0,0 1-1 0 0,1-1 1 0 0,-1 1-1 0 0,0-1 1 0 0,1 1-1 0 0,0-1 1 0 0,-1 1-1 0 0,1-1 1 0 0,0 1-1 0 0,0-1 1 0 0,0 0 0 0 0,0 1-1 0 0,0-1 1 0 0,0 0-1 0 0,0 0 1 0 0,0 0-1 0 0,0 0 1 0 0,1 0-1 0 0,1 1 1 0 0,-1-1 4 0 0,1 0 1 0 0,-1 0-1 0 0,1 0 0 0 0,0 0 1 0 0,0-1-1 0 0,-1 0 1 0 0,1 1-1 0 0,0-1 0 0 0,0 0 1 0 0,-1 0-1 0 0,6-1 0 0 0,5-1 73 0 0,-1-1-1 0 0,-1-1 0 0 0,1 0 0 0 0,18-8 0 0 0,-2-2-47 0 0,0 0-1 0 0,39-29 1 0 0,-56 35-99 0 0,0 0 0 0 0,-1-1-1 0 0,0-1 1 0 0,0 0 0 0 0,-1 0 0 0 0,0-1 0 0 0,-1 0 0 0 0,9-16 0 0 0,-15 22-28 0 0,0 0 0 0 0,0 0 0 0 0,0 0 0 0 0,0-1-1 0 0,-1 1 1 0 0,0-1 0 0 0,0 1 0 0 0,-1-1 0 0 0,1 1 0 0 0,-1-1 0 0 0,0 1 0 0 0,-2-8 0 0 0,1 11 16 0 0,0 1 1 0 0,0-1-1 0 0,0 0 0 0 0,-1 0 0 0 0,1 1 0 0 0,-1-1 1 0 0,1 1-1 0 0,-1-1 0 0 0,1 1 0 0 0,-1 0 1 0 0,0 0-1 0 0,0-1 0 0 0,0 1 0 0 0,-3-1 0 0 0,0 0 15 0 0,0 1-1 0 0,0-1 0 0 0,0 1 1 0 0,0 0-1 0 0,0 1 0 0 0,0-1 0 0 0,0 1 1 0 0,0 0-1 0 0,-1 0 0 0 0,1 1 1 0 0,0-1-1 0 0,0 1 0 0 0,-7 2 0 0 0,36 8-29 0 0,2-5 75 0 0,-12-3 10 0 0,0 0 1 0 0,-1 1-1 0 0,1 1 0 0 0,-1 0 1 0 0,26 14-1 0 0,-31-11-32 0 0,-5-3 10 0 0,0-1 0 0 0,-1 0 0 0 0,0 1 0 0 0,0-1 0 0 0,0 1 0 0 0,0-1 0 0 0,-1 1 0 0 0,1 0-1 0 0,-1 0 1 0 0,0 0 0 0 0,0 8 0 0 0,-1 7 92 0 0,-2 32-1 0 0,0-11-35 0 0,2-38-18 0 0,0-2-48 0 0,0 0 1 0 0,0-1-1 0 0,0 1 1 0 0,0-1-1 0 0,0 1 0 0 0,1-1 1 0 0,-1 1-1 0 0,0-1 0 0 0,0 1 1 0 0,0-1-1 0 0,1 1 1 0 0,-1-1-1 0 0,0 1 0 0 0,0-1 1 0 0,1 1-1 0 0,-1-1 0 0 0,1 1 1 0 0,-1-1-1 0 0,0 1 1 0 0,1-1-1 0 0,-1 0 0 0 0,1 1 1 0 0,-1-1-1 0 0,1 0 0 0 0,-1 0 1 0 0,1 1-1 0 0,-1-1 1 0 0,1 0-1 0 0,-1 0 0 0 0,1 1 1 0 0,-1-1-1 0 0,1 0 0 0 0,0 0 1 0 0,1 0-2 0 0,3 2-194 0 0,0-1 0 0 0,1 1 0 0 0,-1-1 0 0 0,1-1 0 0 0,-1 1 0 0 0,1-1 0 0 0,-1 0 0 0 0,1 0 0 0 0,-1-1 0 0 0,11-1 0 0 0,-3-1-564 0 0,-1-1 1 0 0,1 0-1 0 0,16-8 0 0 0,-17 6-1077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16615 0 0,'0'0'1506'0'0,"-1"1"-1241"0"0,-3 0-176 0 0,0 1 0 0 0,0 0 0 0 0,0 0 0 0 0,1 0 0 0 0,-1 1 0 0 0,1-1 0 0 0,-1 1 1 0 0,1 0-1 0 0,0 0 0 0 0,0 0 0 0 0,0 0 0 0 0,1 0 0 0 0,-1 1 0 0 0,1-1 0 0 0,-3 5 0 0 0,-8 17 382 0 0,2 0 0 0 0,0 1 0 0 0,2 0 0 0 0,0 1-1 0 0,-5 35 1 0 0,-14 143 586 0 0,21-139-551 0 0,-13 152 411 0 0,-25 175-437 0 0,38-364-452 0 0,0-1 0 0 0,-21 48 0 0 0,-32 49-268 0 0,43-90-122 0 0,7-10-772 0 0,7-14-4869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67 16783 0 0,'-12'-1'256'0'0,"5"0"-10"0"0,1 1 0 0 0,-1 0-1 0 0,0 0 1 0 0,1 0 0 0 0,-1 1-1 0 0,-10 2 4782 0 0,32-1-3576 0 0,20 4-723 0 0,1-2-1 0 0,-1-1 1 0 0,38-3 0 0 0,347-31 8 0 0,-156 10-479 0 0,123-11-2037 0 0,-353 33 684 0 0,-9 0-4476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3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6911 0 0,'1'0'9926'0'0,"3"-3"-8990"0"0,0 1-1 0 0,0 0 1 0 0,0 0 0 0 0,0 0 0 0 0,7-2 0 0 0,44-8 548 0 0,-32 8-926 0 0,87-14 462 0 0,170-5 1 0 0,-126 14-581 0 0,163-33-3855 0 0,-287 36 1886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0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11 1839 0 0,'7'-11'16708'0'0,"-22"15"-14344"0"0,3-1-2130 0 0,0 0 0 0 0,1 1 1 0 0,0 1-1 0 0,-1-1 0 0 0,2 2 0 0 0,-20 12 0 0 0,-57 50-18 0 0,17-12-116 0 0,56-46-74 0 0,-24 25 1 0 0,26-22-27 0 0,12-13-1 0 0,0 1 1 0 0,-1-1-1 0 0,1 1 0 0 0,0-1 0 0 0,-1 1 1 0 0,1-1-1 0 0,0 1 0 0 0,0-1 0 0 0,-1 1 1 0 0,1-1-1 0 0,0 1 0 0 0,0-1 0 0 0,0 1 0 0 0,0 0 1 0 0,0-1-1 0 0,0 1 0 0 0,0-1 0 0 0,0 1 1 0 0,0-1-1 0 0,0 2 0 0 0,3 1-27 0 0,0 0-1 0 0,0 0 1 0 0,0 0-1 0 0,0 0 1 0 0,0-1-1 0 0,1 1 1 0 0,-1-1-1 0 0,1 0 0 0 0,0 0 1 0 0,5 2-1 0 0,3 2-174 0 0,-7-2 84 0 0,1-1 1 0 0,0 2 0 0 0,-1-1-1 0 0,0 0 1 0 0,0 1-1 0 0,0 0 1 0 0,5 7-1 0 0,0 2-76 0 0,14 27-1 0 0,-21-35 227 0 0,0-1-1 0 0,0 1 1 0 0,-1 0 0 0 0,0-1-1 0 0,0 1 1 0 0,0 0-1 0 0,-1 0 1 0 0,0 0 0 0 0,0 0-1 0 0,-1 0 1 0 0,1 1-1 0 0,-2 10 1 0 0,1-1 203 0 0,0-12-167 0 0,-1-1 0 0 0,1 1 1 0 0,0-1-1 0 0,-1 1 0 0 0,1-1 0 0 0,-1 0 0 0 0,0 1 0 0 0,0-1 0 0 0,-1 0 1 0 0,1 0-1 0 0,-1 0 0 0 0,1 0 0 0 0,-1 0 0 0 0,0 0 0 0 0,-4 5 0 0 0,2-5-14 0 0,0 1 1 0 0,1-1-1 0 0,-1 0 0 0 0,-1-1 0 0 0,1 1 0 0 0,0-1 0 0 0,-1 0 0 0 0,1 0 0 0 0,-10 3 0 0 0,-4-1 55 0 0,-1-1 0 0 0,0 0 0 0 0,1-1 0 0 0,-29-2 0 0 0,45 0-94 0 0,-55 1 194 0 0,-58-2-558 0 0,98-2-1119 0 0,2-3-471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310 142 7831 0 0,'-1'2'603'0'0,"-7"8"69"0"0,-13 23 1 0 0,17-26 491 0 0,1-1 0 0 0,0 1 1 0 0,1-1-1 0 0,-1 1 0 0 0,-1 11 2275 0 0,31-19-1642 0 0,1-1-1 0 0,-1-1 1 0 0,48-13-1 0 0,78-32-1234 0 0,-135 41-378 0 0,-12 5-174 0 0,1-1 0 0 0,-1-1 0 0 0,0 1 0 0 0,0-1 0 0 0,0 0 0 0 0,0-1 0 0 0,-1 1 0 0 0,0-1 0 0 0,9-10 0 0 0,-12 12-18 0 0,1-1-1 0 0,-1 1 0 0 0,0-1 0 0 0,1 0 1 0 0,-2 0-1 0 0,1 1 0 0 0,2-9 1 0 0,-3 10-16 0 0,-1-1 0 0 0,1 1 1 0 0,-1 0-1 0 0,0-1 0 0 0,0 1 1 0 0,0 0-1 0 0,0 0 0 0 0,0-1 1 0 0,-1 1-1 0 0,1 0 0 0 0,-1 0 1 0 0,1-1-1 0 0,-1 1 0 0 0,0 0 1 0 0,-1-3-1 0 0,0 2-16 0 0,0 1 0 0 0,-1-1 0 0 0,1 1 0 0 0,0-1 0 0 0,-1 1 0 0 0,0 0 0 0 0,1 0 0 0 0,-1 0 0 0 0,0 0 0 0 0,0 0 0 0 0,0 1 0 0 0,0 0 0 0 0,0-1 0 0 0,-1 1-1 0 0,1 0 1 0 0,0 0 0 0 0,-1 1 0 0 0,1-1 0 0 0,-4 0 0 0 0,-5 0-43 0 0,1 1 0 0 0,-1-1-1 0 0,1 2 1 0 0,-18 2 0 0 0,-10 4 58 0 0,0 3 0 0 0,1 1 0 0 0,0 1 0 0 0,1 2 1 0 0,0 2-1 0 0,1 2 0 0 0,1 1 0 0 0,1 1 0 0 0,1 2 0 0 0,-38 32 0 0 0,60-44 70 0 0,0 0-1 0 0,0 1 0 0 0,1 0 0 0 0,0 1 0 0 0,1 0 0 0 0,0 0 0 0 0,-7 15 0 0 0,14-23-24 0 0,1 0 0 0 0,-1 0 1 0 0,1 0-1 0 0,0 0 0 0 0,0 0 0 0 0,0 0 0 0 0,0 1 0 0 0,1-1 0 0 0,-1 0 0 0 0,1 1 0 0 0,0-1 0 0 0,1 7 0 0 0,0-8-8 0 0,0 1 0 0 0,1-1 0 0 0,-1 1 0 0 0,1-1 0 0 0,-1 1 0 0 0,1-1 0 0 0,0 0 1 0 0,0 0-1 0 0,1 0 0 0 0,-1 0 0 0 0,1 0 0 0 0,-1 0 0 0 0,1-1 0 0 0,0 1 0 0 0,0-1 0 0 0,5 3 0 0 0,3 2 8 0 0,1-1-1 0 0,-1 0 0 0 0,1-1 1 0 0,0-1-1 0 0,1 0 1 0 0,21 4-1 0 0,24 2-1633 0 0,-1-5-4292 0 0,3-1-2070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176 584 10135 0 0,'0'0'778'0'0,"-1"1"-506"0"0,-10 10-297 0 0,7-7 735 0 0,1 0-1 0 0,0-1 1 0 0,0 1 0 0 0,0 0-1 0 0,0 0 1 0 0,1 1-1 0 0,-1-1 1 0 0,1 0-1 0 0,0 1 1 0 0,0-1 0 0 0,-1 9-1 0 0,1 17 5446 0 0,1-30-6126 0 0,1 1 1 0 0,-1-1-1 0 0,1 0 1 0 0,-1 1-1 0 0,1-1 1 0 0,-1 0-1 0 0,1 0 1 0 0,-1 0-1 0 0,0 1 1 0 0,1-1-1 0 0,-1 0 1 0 0,0 0-1 0 0,1 0 1 0 0,-1 0-1 0 0,1 0 0 0 0,-1 0 1 0 0,0 0-1 0 0,1 0 1 0 0,-1 0-1 0 0,0 0 1 0 0,1-1-1 0 0,-1 1 1 0 0,-15-5 293 0 0,12 2-257 0 0,-1 0 1 0 0,1 0-1 0 0,0 0 0 0 0,0-1 1 0 0,0 0-1 0 0,0 0 0 0 0,1 0 0 0 0,0 0 1 0 0,-1 0-1 0 0,-2-7 0 0 0,-3-6 59 0 0,-11-28 0 0 0,16 35-73 0 0,0-2-24 0 0,0 0 1 0 0,0 0-1 0 0,1 0 0 0 0,1 0 1 0 0,0-1-1 0 0,1 1 1 0 0,0-1-1 0 0,1 1 1 0 0,0 0-1 0 0,3-14 0 0 0,0 9-58 0 0,0 0 0 0 0,2 1 0 0 0,0 0 0 0 0,0 0 1 0 0,2 0-1 0 0,15-27 0 0 0,-9 21-206 0 0,2 0 0 0 0,0 2 0 0 0,2-1 1 0 0,0 2-1 0 0,1 0 0 0 0,1 2 0 0 0,1 0 1 0 0,0 0-1 0 0,38-21 0 0 0,-42 29 53 0 0,1 0-1 0 0,1 1 1 0 0,0 0-1 0 0,0 2 1 0 0,0 0 0 0 0,1 1-1 0 0,22-3 1 0 0,-32 7 162 0 0,0 1 0 0 0,-1 0 0 0 0,1 0 0 0 0,0 0 0 0 0,0 1 0 0 0,0 1 0 0 0,14 3 0 0 0,-17-2 51 0 0,0-1-1 0 0,0 1 1 0 0,0 0-1 0 0,0 0 1 0 0,0 1-1 0 0,-1-1 1 0 0,1 1-1 0 0,-1 1 0 0 0,0-1 1 0 0,-1 1-1 0 0,7 6 1 0 0,-5-3 39 0 0,-1 0 0 0 0,1 1 0 0 0,-1-1 0 0 0,-1 1 0 0 0,0 0-1 0 0,0 0 1 0 0,0 0 0 0 0,-1 1 0 0 0,-1 0 0 0 0,0-1 0 0 0,0 1 0 0 0,-1 0 0 0 0,0 0 0 0 0,0 0 0 0 0,-1 0 0 0 0,-1 0 0 0 0,0-1 0 0 0,0 1 0 0 0,-1 0 0 0 0,-3 12 0 0 0,0-7 12 0 0,0 0 0 0 0,-1 0 1 0 0,-1 0-1 0 0,0-1 1 0 0,-1 0-1 0 0,0-1 1 0 0,-1 0-1 0 0,-1 0 1 0 0,0-1-1 0 0,-1 0 1 0 0,-24 21-1 0 0,-98 71-6 0 0,98-81-321 0 0,-1 0-1 0 0,-38 17 0 0 0,67-37 57 0 0,0 0 1 0 0,0-1-1 0 0,0 0 0 0 0,-11 2 1 0 0,18-4 126 0 0,-1 0 0 0 0,0-1 0 0 0,0 1 0 0 0,0 0 0 0 0,0-1 0 0 0,1 1 0 0 0,-1-1-1 0 0,0 1 1 0 0,1-1 0 0 0,-1 1 0 0 0,0-1 0 0 0,1 1 0 0 0,-1-1 0 0 0,0 0 0 0 0,1 1 0 0 0,-1-1 0 0 0,1 0 0 0 0,-1 0 0 0 0,1 1 0 0 0,0-1 0 0 0,-1 0 0 0 0,1 0 0 0 0,0 0 0 0 0,-1-1 0 0 0,0-4-696 0 0,0-1 0 0 0,1 1 1 0 0,0 0-1 0 0,0-1 0 0 0,0 1 0 0 0,1 0 0 0 0,0 0 1 0 0,0-1-1 0 0,0 1 0 0 0,4-8 0 0 0,-4 10-163 0 0,8-26-5260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4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10591 0 0,'0'0'8262'0'0,"1"2"-7105"0"0,3 14-636 0 0,-1 0 0 0 0,-1-1 0 0 0,-1 1 0 0 0,0 0 1 0 0,-1 0-1 0 0,-1 0 0 0 0,-2 17 0 0 0,-27 115 524 0 0,25-123-702 0 0,-26 105 509 0 0,-19 194 0 0 0,46-265-792 0 0,-11 92 57 0 0,12-130-78 0 0,-1 0 0 0 0,-2-1 1 0 0,0 1-1 0 0,-17 37 0 0 0,15-44 10 0 0,-14 18-1 0 0,13-18 37 0 0,-13 22 0 0 0,19-32-143 0 0,2 1 0 0 0,-1-1-1 0 0,0 0 1 0 0,1 1 0 0 0,0-1-1 0 0,0 1 1 0 0,0-1 0 0 0,0 1-1 0 0,1-1 1 0 0,0 6 0 0 0,2 5-1389 0 0,6-3-4939 0 0,3-3-1972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3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69 6911 0 0,'2'0'528'0'0,"167"-64"8228"0"0,-167 63-8161 0 0,11-2 514 0 0,-10 2 463 0 0,-17 8-1068 0 0,-313 193 614 0 0,293-177-1062 0 0,-48 35-51 0 0,-102 93 0 0 0,151-119-5 0 0,32-31 0 0 0,1-1 0 0 0,0 0 0 0 0,0 0 0 0 0,-1 0 0 0 0,1 0-1 0 0,0 0 1 0 0,0 0 0 0 0,0 1 0 0 0,0-1 0 0 0,-1 0 0 0 0,1 0 0 0 0,0 0 0 0 0,0 0-1 0 0,0 1 1 0 0,0-1 0 0 0,0 0 0 0 0,-1 0 0 0 0,1 1 0 0 0,0-1 0 0 0,0 0 0 0 0,0 0-1 0 0,0 0 1 0 0,0 1 0 0 0,0-1 0 0 0,0 0 0 0 0,0 0 0 0 0,0 1 0 0 0,0-1 0 0 0,0 0-1 0 0,0 0 1 0 0,0 1 0 0 0,0-1 0 0 0,8 2-29 0 0,9-5-76 0 0,2-3-44 0 0,31-14 1 0 0,3-2 46 0 0,-30 14 91 0 0,1 2 1 0 0,-1 0-1 0 0,1 2 1 0 0,0 0-1 0 0,0 2 0 0 0,1 0 1 0 0,-1 2-1 0 0,0 1 1 0 0,0 1-1 0 0,0 1 0 0 0,0 0 1 0 0,0 2-1 0 0,0 1 1 0 0,35 15-1 0 0,-42-12 11 0 0,0 0 0 0 0,0 2 0 0 0,-1 0 0 0 0,-1 1 0 0 0,19 17 0 0 0,-30-25 31 0 0,0 0 0 0 0,0 0 0 0 0,-1 1 0 0 0,0-1 1 0 0,0 1-1 0 0,0-1 0 0 0,0 1 0 0 0,-1 0 0 0 0,0 0 0 0 0,0 1 0 0 0,0-1 0 0 0,-1 0 0 0 0,1 0 0 0 0,0 8 0 0 0,-2-10-12 0 0,0 0 1 0 0,0 1-1 0 0,0-1 0 0 0,0 0 0 0 0,-1 0 0 0 0,1 0 0 0 0,-1 0 1 0 0,0 0-1 0 0,0 0 0 0 0,0 0 0 0 0,0 0 0 0 0,0-1 1 0 0,-1 1-1 0 0,1 0 0 0 0,-1 0 0 0 0,0-1 0 0 0,1 1 1 0 0,-1-1-1 0 0,0 0 0 0 0,-1 0 0 0 0,1 1 0 0 0,0-1 0 0 0,-1-1 1 0 0,1 1-1 0 0,-1 0 0 0 0,-5 2 0 0 0,-7 2 70 0 0,0-1 0 0 0,0 0 0 0 0,-1-2 0 0 0,1 0 0 0 0,-1 0 0 0 0,-18 0 0 0 0,-16 3 113 0 0,-90 23-56 0 0,92-17-125 0 0,28-7-21 0 0,-31 12 0 0 0,14-3 0 0 0,26-10-20 0 0,9-3-77 0 0,4-2-669 0 0,-1-1 450 0 0,1 1 0 0 0,0 0 0 0 0,-1 0-1 0 0,1-1 1 0 0,0 1 0 0 0,0 0 0 0 0,3-1-1 0 0,-2 1-886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3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371 317 9503 0 0,'0'0'859'0'0,"0"-2"-710"0"0,1-3 100 0 0,-1 0-1 0 0,2 0 0 0 0,-1 0 0 0 0,0 0 1 0 0,1 0-1 0 0,0 0 0 0 0,0 1 0 0 0,1-1 1 0 0,4-7-1 0 0,4-7 685 0 0,5-12 499 0 0,-2-1 0 0 0,-1 0-1 0 0,11-43 1 0 0,-23 71-1350 0 0,0 1 0 0 0,0 0 0 0 0,-1 0 0 0 0,0-1 0 0 0,0 1 0 0 0,0 0 0 0 0,0-1 0 0 0,0 1 0 0 0,-1 0 0 0 0,1 0 0 0 0,-1-1 0 0 0,-1-3 0 0 0,1 6-56 0 0,0-1 0 0 0,0 1 0 0 0,1-1 0 0 0,-1 1 0 0 0,0 0 0 0 0,0 0 0 0 0,0-1 0 0 0,-1 1 0 0 0,1 0 0 0 0,0 0 1 0 0,0 0-1 0 0,-1 0 0 0 0,1 0 0 0 0,0 0 0 0 0,-1 1 0 0 0,1-1 0 0 0,-1 0 0 0 0,1 1 0 0 0,-1-1 0 0 0,0 1 0 0 0,1 0 0 0 0,-1-1 0 0 0,1 1 0 0 0,-1 0 0 0 0,0 0 0 0 0,-2 0 0 0 0,-5 1-8 0 0,0 0-1 0 0,0 0 0 0 0,0 1 1 0 0,0 0-1 0 0,0 0 1 0 0,-13 6-1 0 0,-45 25-27 0 0,41-17 1 0 0,0 1 0 0 0,1 1 1 0 0,1 1-1 0 0,0 2 0 0 0,2 0 0 0 0,0 1 0 0 0,2 1 0 0 0,-20 29 0 0 0,30-38-11 0 0,1-1 0 0 0,1 1 0 0 0,-12 25-1 0 0,18-34 36 0 0,0 1-1 0 0,0-1 0 0 0,1 0 0 0 0,-1 0 1 0 0,1 1-1 0 0,0-1 0 0 0,1 1 0 0 0,-1-1 1 0 0,1 1-1 0 0,0-1 0 0 0,0 1 0 0 0,1-1 1 0 0,2 11-1 0 0,-3-15-8 0 0,1 0 1 0 0,-1 0-1 0 0,1 0 1 0 0,-1 0-1 0 0,1 0 1 0 0,-1 0-1 0 0,1 0 0 0 0,0 0 1 0 0,-1 0-1 0 0,1 0 1 0 0,0-1-1 0 0,0 1 1 0 0,0 0-1 0 0,0 0 1 0 0,-1-1-1 0 0,3 2 0 0 0,1 0 14 0 0,2 2 23 0 0,-1 0 0 0 0,1 0 0 0 0,0-1 0 0 0,0 0-1 0 0,0 0 1 0 0,1-1 0 0 0,-1 0 0 0 0,1 0 0 0 0,-1 0 0 0 0,1-1 0 0 0,0 0-1 0 0,0 0 1 0 0,-1-1 0 0 0,1 1 0 0 0,0-2 0 0 0,0 1 0 0 0,13-3 0 0 0,7-3 188 0 0,-1-1 0 0 0,0-1 0 0 0,29-14 0 0 0,-28 11-122 0 0,-14 7-103 0 0,5-3-3 0 0,23-12 0 0 0,-37 17-3 0 0,0 0 0 0 0,0-1 0 0 0,0 1 0 0 0,-1-1 0 0 0,1 0-1 0 0,-1 0 1 0 0,0 0 0 0 0,0 0 0 0 0,0-1 0 0 0,0 1 0 0 0,3-6 0 0 0,-6 8-9 0 0,1 1 0 0 0,-1 0 0 0 0,0-1 0 0 0,0 1 0 0 0,0 0 0 0 0,0-1 0 0 0,1 1 0 0 0,-1 0 0 0 0,0-1 0 0 0,0 1 0 0 0,0 0 0 0 0,0-1 0 0 0,0 1 0 0 0,0 0 0 0 0,0-1 0 0 0,0 1 0 0 0,0 0 0 0 0,0-1 0 0 0,0 1 0 0 0,0-1 0 0 0,0 1 0 0 0,0 0 0 0 0,-1-1 0 0 0,1 1 0 0 0,0 0 0 0 0,0 0 0 0 0,0-1 0 0 0,0 1 0 0 0,-1 0 0 0 0,1-1 0 0 0,0 1 0 0 0,0 0 0 0 0,-1-1 0 0 0,0 1-1 0 0,0-1 0 0 0,0 1-1 0 0,0-1 1 0 0,0 1 0 0 0,0 0 0 0 0,0-1 0 0 0,-1 1-1 0 0,1 0 1 0 0,0 0 0 0 0,0 0 0 0 0,-1 0 0 0 0,-2 0-20 0 0,-1 0 0 0 0,1 1 0 0 0,0-1 0 0 0,0 1 0 0 0,-6 2 0 0 0,-14 9-290 0 0,22-11 243 0 0,2 0 62 0 0,0-1 0 0 0,-1 0 0 0 0,1 1 0 0 0,0-1 0 0 0,0 0 1 0 0,0 1-1 0 0,0-1 0 0 0,-1 0 0 0 0,1 1 0 0 0,0-1 0 0 0,0 0 0 0 0,0 1 0 0 0,0-1 1 0 0,0 0-1 0 0,0 1 0 0 0,0-1 0 0 0,0 0 0 0 0,0 1 0 0 0,0-1 0 0 0,0 0 0 0 0,0 1 1 0 0,0-1-1 0 0,0 0 0 0 0,0 1 0 0 0,0-1 0 0 0,1 0 0 0 0,-1 1 0 0 0,0 0 0 0 0,4 10-887 0 0,2-3-444 0 0,-5-6 7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3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8 444 16039 0 0,'0'0'1452'0'0,"0"-1"-1196"0"0,0-1-11 0 0,-3-8 356 0 0,2 1 0 0 0,-1 0 0 0 0,1 0 0 0 0,0-1 0 0 0,1 1 0 0 0,0-1 0 0 0,3-14 0 0 0,2 2-550 0 0,1 0 0 0 0,1 0 0 0 0,0 0 0 0 0,2 1-1 0 0,1 0 1 0 0,1 1 0 0 0,0 0 0 0 0,1 0 0 0 0,2 1-1 0 0,25-28 1 0 0,-35 43-51 0 0,-1 1 0 0 0,0-1-1 0 0,1 1 1 0 0,0 0 0 0 0,0 0 0 0 0,0 1 0 0 0,0-1-1 0 0,1 1 1 0 0,-1 0 0 0 0,0 0 0 0 0,1 1-1 0 0,5-2 1 0 0,-6 2 1 0 0,-1 1 0 0 0,1-1 0 0 0,0 1 0 0 0,0 0 0 0 0,-1 0 0 0 0,1 1 0 0 0,0-1 0 0 0,0 1 0 0 0,-1 0 0 0 0,1 0-1 0 0,-1 0 1 0 0,1 0 0 0 0,-1 1 0 0 0,1-1 0 0 0,5 5 0 0 0,0 0 59 0 0,0 1-1 0 0,-1 0 0 0 0,1 1 1 0 0,-2 0-1 0 0,1 0 0 0 0,-1 1 1 0 0,-1 0-1 0 0,1 0 1 0 0,-1 0-1 0 0,-1 1 0 0 0,0 0 1 0 0,7 19-1 0 0,-11-27 157 0 0,-2 2-130 0 0,2-4-78 0 0,-1 0 0 0 0,0 1 1 0 0,0-1-1 0 0,0 0 1 0 0,0 0-1 0 0,0 0 1 0 0,0 0-1 0 0,0 1 1 0 0,0-1-1 0 0,0 0 0 0 0,0 0 1 0 0,0 0-1 0 0,0 1 1 0 0,0-1-1 0 0,0 0 1 0 0,0 0-1 0 0,0 0 1 0 0,0 0-1 0 0,0 1 0 0 0,0-1 1 0 0,0 0-1 0 0,0 0 1 0 0,0 0-1 0 0,0 1 1 0 0,0-1-1 0 0,0 0 1 0 0,-1 0-1 0 0,1 0 0 0 0,0 0 1 0 0,0 0-1 0 0,0 1 1 0 0,0-1-1 0 0,0 0 1 0 0,-1 0-1 0 0,1 0 0 0 0,0 0 1 0 0,0 0-1 0 0,0 1 1 0 0,-3-1-7 0 0,1 0 0 0 0,0 0 1 0 0,0 0-1 0 0,0 0 0 0 0,0 0 0 0 0,0 0 1 0 0,0 0-1 0 0,0-1 0 0 0,-1 1 1 0 0,1-1-1 0 0,0 0 0 0 0,0 1 0 0 0,0-1 1 0 0,1 0-1 0 0,-1 0 0 0 0,0 0 0 0 0,0 0 1 0 0,0-1-1 0 0,1 1 0 0 0,-1 0 0 0 0,0-1 1 0 0,1 1-1 0 0,0-1 0 0 0,-1 0 1 0 0,1 1-1 0 0,0-1 0 0 0,0 0 0 0 0,0 0 1 0 0,0 0-1 0 0,0 0 0 0 0,-1-2 0 0 0,1 0-60 0 0,0 0-1 0 0,0 1 0 0 0,0-1 1 0 0,0 0-1 0 0,1 0 0 0 0,-1 1 1 0 0,1-1-1 0 0,0 0 0 0 0,1 0 0 0 0,-1 0 1 0 0,0 1-1 0 0,1-1 0 0 0,0 0 1 0 0,0 1-1 0 0,0-1 0 0 0,0 0 1 0 0,4-5-1 0 0,2-4-176 0 0,2 0 0 0 0,-1 1 0 0 0,20-20 0 0 0,-25 28 234 0 0,0 1-1 0 0,1 0 1 0 0,0 0 0 0 0,-1 0-1 0 0,1 0 1 0 0,0 0 0 0 0,1 1-1 0 0,-1 0 1 0 0,0 0 0 0 0,1 0-1 0 0,-1 0 1 0 0,1 1-1 0 0,0-1 1 0 0,-1 1 0 0 0,10-1-1 0 0,-9 3 52 0 0,0-1-1 0 0,0 1 1 0 0,0 0-1 0 0,0 0 0 0 0,0 0 1 0 0,-1 1-1 0 0,1 0 1 0 0,0 0-1 0 0,-1 0 0 0 0,1 0 1 0 0,-1 1-1 0 0,0-1 0 0 0,0 1 1 0 0,0 0-1 0 0,5 6 1 0 0,0-1 49 0 0,-1 2 0 0 0,-1-1 1 0 0,1 1-1 0 0,-1 0 1 0 0,6 12-1 0 0,-5-7-38 0 0,0 1-1 0 0,10 27 1 0 0,-10-11-75 0 0,7 43-1 0 0,-15-73-270 0 0,4-1-1250 0 0,16 2-1776 0 0,-8-5 1209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4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 11743 0 0,'0'0'1068'0'0,"12"-1"439"0"0,-8 2-1004 0 0,0 1 1 0 0,0 0-1 0 0,-1 0 1 0 0,1 0 0 0 0,0 0-1 0 0,-1 1 1 0 0,1-1-1 0 0,-1 1 1 0 0,0 0-1 0 0,5 5 1 0 0,-3-1-104 0 0,-1-1 0 0 0,1 1 1 0 0,-1 0-1 0 0,0 0 1 0 0,3 9-1 0 0,2 9-27 0 0,-2 1-1 0 0,7 39 1 0 0,-11-51-107 0 0,5 31-19 0 0,-3 1-1 0 0,1 84 0 0 0,-25 91-37 0 0,-3-108-176 0 0,-40 123 1 0 0,30-123-154 0 0,27-99 55 0 0,4-10-302 0 0,-1 0 0 0 0,1 0 1 0 0,0 0-1 0 0,0 0 0 0 0,0 8 0 0 0,11-19-2979 0 0,2-3-1525 0 0,0-5-1217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40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67 458 1375 0 0,'-21'-56'-931'0'0,"-8"-31"7647"0"0,24 66-3962 0 0,0 0 0 0 0,-1-25 1 0 0,5 30-1845 0 0,2-28 0 0 0,0 38-815 0 0,0 0 0 0 0,0 0 0 0 0,1 0 0 0 0,0 0-1 0 0,0 0 1 0 0,0 0 0 0 0,1 0 0 0 0,0 1 0 0 0,0-1 0 0 0,0 1 0 0 0,1 0-1 0 0,0 0 1 0 0,0 0 0 0 0,0 1 0 0 0,0-1 0 0 0,1 1 0 0 0,0 0 0 0 0,9-6-1 0 0,0 1-27 0 0,1 1 0 0 0,0 1 0 0 0,0 0 0 0 0,1 1 0 0 0,28-8 0 0 0,-28 11-55 0 0,-1 0-1 0 0,1 1 1 0 0,0 1 0 0 0,-1 0-1 0 0,1 1 1 0 0,31 4-1 0 0,-11 3 169 0 0,65 19-1 0 0,-86-21 24 0 0,-1 1-1 0 0,1 0 1 0 0,-1 1-1 0 0,0 1 1 0 0,-1 0-1 0 0,0 1 1 0 0,0 0-1 0 0,-1 1 1 0 0,0 0-1 0 0,-1 1 1 0 0,0 0-1 0 0,0 1 0 0 0,-2 1 1 0 0,1-1-1 0 0,-2 1 1 0 0,1 1-1 0 0,-2 0 1 0 0,0 0-1 0 0,-1 0 1 0 0,0 1-1 0 0,7 27 1 0 0,-12-36-177 0 0,0 0 0 0 0,-1 0 0 0 0,1 0 1 0 0,-1 0-1 0 0,0 0 0 0 0,0 0 0 0 0,-1 0 0 0 0,0 0 1 0 0,0 0-1 0 0,-1 0 0 0 0,1 0 0 0 0,-1 0 0 0 0,-5 9 1 0 0,4-8-12 0 0,-2-1 0 0 0,1 1 1 0 0,-1-1-1 0 0,0 0 1 0 0,0 0-1 0 0,-1-1 0 0 0,0 1 1 0 0,0-1-1 0 0,-9 6 0 0 0,-4 0-12 0 0,0-1 0 0 0,0-1-1 0 0,-1 0 1 0 0,0-2-1 0 0,-1 0 1 0 0,-36 7-1 0 0,-118 11-1187 0 0,168-25 814 0 0,0 0-1 0 0,0 0 1 0 0,0 0-1 0 0,0 0 1 0 0,0-1-1 0 0,1-1 1 0 0,-1 1-1 0 0,0-1 1 0 0,0 0-1 0 0,-8-4 1 0 0,2-3-1487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4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11 5063 0 0,'8'-9'653'0'0,"-9"8"-587"0"0,1 1 1 0 0,0 0-1 0 0,0 0 1 0 0,0 0-1 0 0,0 0 1 0 0,0 0-1 0 0,0 0 1 0 0,0 0 0 0 0,0 0-1 0 0,0 0 1 0 0,-1 0-1 0 0,1 0 1 0 0,0-1-1 0 0,0 1 1 0 0,0 0-1 0 0,0 0 1 0 0,0 0-1 0 0,0 0 1 0 0,0 0-1 0 0,-1 0 1 0 0,1 0 0 0 0,0 0-1 0 0,0 0 1 0 0,0 0-1 0 0,0 0 1 0 0,0 0-1 0 0,0 0 1 0 0,-1 0-1 0 0,1 0 1 0 0,0 0-1 0 0,0 0 1 0 0,0 1-1 0 0,0-1 1 0 0,0 0 0 0 0,0 0-1 0 0,0 0 1 0 0,-1 0-1 0 0,1 0 1 0 0,0 0-1 0 0,0 0 1 0 0,0 0-1 0 0,0 0 1 0 0,-2 1 533 0 0,-1 1 0 0 0,1-1 1 0 0,0 0-1 0 0,0 1 0 0 0,0-1 1 0 0,0 1-1 0 0,-3 3 0 0 0,-3 6 33 0 0,0 0-1 0 0,2 0 0 0 0,-1 1 0 0 0,1 0 0 0 0,1 1 1 0 0,-5 14-1 0 0,-17 81 1408 0 0,-4 134 316 0 0,20 1-1415 0 0,8-145-676 0 0,-1-15-80 0 0,-3 0 0 0 0,-27 124 0 0 0,27-181-260 0 0,4-17-113 0 0,0 1 1 0 0,1-1-1 0 0,0 0 0 0 0,0 1 1 0 0,1 0-1 0 0,0-1 0 0 0,1 12 1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4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19 150 2303 0 0,'0'0'102'0'0,"-1"3"-1"0"0,0 4 143 0 0,-3 38 8544 0 0,3-41-8093 0 0,1-1 0 0 0,1 1 0 0 0,-1-1 0 0 0,0 1 0 0 0,1-1-1 0 0,0 1 1 0 0,0-1 0 0 0,0 0 0 0 0,0 1 0 0 0,2 3 0 0 0,-1-5-508 0 0,0 0-1 0 0,0 0 1 0 0,-1 0-1 0 0,1 0 1 0 0,0 0 0 0 0,0 0-1 0 0,1-1 1 0 0,-1 1 0 0 0,0-1-1 0 0,1 0 1 0 0,-1 1 0 0 0,0-1-1 0 0,4 1 1 0 0,-1-1 24 0 0,-1 1 0 0 0,1-1 0 0 0,0 0 0 0 0,0 0 0 0 0,8 0-1 0 0,-2-2 13 0 0,0-1 1 0 0,0 0-1 0 0,-1 0 0 0 0,1-1 0 0 0,-1-1 0 0 0,17-7 0 0 0,-5 2-69 0 0,19-6-97 0 0,-1-3-1 0 0,0-1 0 0 0,58-38 1 0 0,-93 53-140 0 0,0 0-1 0 0,0-1 1 0 0,0 1 0 0 0,-1-1 0 0 0,0 0 0 0 0,0 0 0 0 0,0 0-1 0 0,-1 0 1 0 0,1-1 0 0 0,-1 0 0 0 0,3-7 0 0 0,-5 11 53 0 0,-1 0 0 0 0,1 0 0 0 0,0 0 0 0 0,-1 0 0 0 0,0 0 1 0 0,1 0-1 0 0,-1 0 0 0 0,0 0 0 0 0,0 0 0 0 0,0 0 0 0 0,0 0 0 0 0,-1 0 0 0 0,1 0 0 0 0,0 0 1 0 0,-1 0-1 0 0,1 1 0 0 0,-1-1 0 0 0,0 0 0 0 0,0 0 0 0 0,0 0 0 0 0,0 0 0 0 0,0 1 1 0 0,0-1-1 0 0,0 0 0 0 0,0 1 0 0 0,-1-1 0 0 0,1 1 0 0 0,-1 0 0 0 0,1-1 0 0 0,-1 1 0 0 0,1 0 1 0 0,-1 0-1 0 0,0 0 0 0 0,0 0 0 0 0,1 0 0 0 0,-1 0 0 0 0,0 1 0 0 0,0-1 0 0 0,-3 0 0 0 0,0 0 4 0 0,0 0 0 0 0,-1 0 0 0 0,1 0 0 0 0,0 1 0 0 0,0 0 0 0 0,-1 0 0 0 0,1 1-1 0 0,0-1 1 0 0,-1 1 0 0 0,1 0 0 0 0,0 1 0 0 0,0-1 0 0 0,-6 4 0 0 0,-4 1-33 0 0,0 1 0 0 0,-27 17 0 0 0,18-7 26 0 0,1 1 1 0 0,0 1-1 0 0,-38 43 1 0 0,32-29 33 0 0,-46 73 0 0 0,67-92 47 0 0,0 0-1 0 0,2 0 1 0 0,-1 0 0 0 0,2 1-1 0 0,0-1 1 0 0,1 2 0 0 0,0-1 0 0 0,-3 28-1 0 0,7-36 2 0 0,0 1 0 0 0,0-1-1 0 0,1 1 1 0 0,-1-1-1 0 0,2 0 1 0 0,-1 1 0 0 0,1-1-1 0 0,5 14 1 0 0,-5-16-25 0 0,1-1-1 0 0,0 1 1 0 0,0 0-1 0 0,0-1 1 0 0,0 1 0 0 0,1-1-1 0 0,0 0 1 0 0,0 0-1 0 0,0 0 1 0 0,0-1-1 0 0,0 1 1 0 0,1-1 0 0 0,5 3-1 0 0,-2-2 0 0 0,0-1-1 0 0,0 0 0 0 0,1-1 1 0 0,-1 1-1 0 0,1-2 1 0 0,-1 1-1 0 0,1-1 0 0 0,-1 0 1 0 0,1-1-1 0 0,0 0 1 0 0,13-2-1 0 0,4-1-80 0 0,-1-2 1 0 0,40-12-1 0 0,8-10 70 0 0,-38 13-1414 0 0,1 2-4704 0 0,-22 8-750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0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13503 0 0,'0'0'1224'0'0,"-2"2"-1008"0"0,-16 23 456 0 0,1 0 0 0 0,-26 52 0 0 0,43-77-669 0 0,-17 35 667 0 0,-2-2-1 0 0,-44 61 1 0 0,55-85-608 0 0,-34 35 203 0 0,40-42-461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4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77 6911 0 0,'0'0'528'0'0,"-11"-3"2631"0"0,10 2-2849 0 0,-1 1 0 0 0,1-1 0 0 0,0 0 0 0 0,0 0-1 0 0,0 0 1 0 0,0 0 0 0 0,0 0 0 0 0,0 0 0 0 0,0 0 0 0 0,1 0 0 0 0,-1 0 0 0 0,0 0 0 0 0,1-1 0 0 0,-1 1-1 0 0,1 0 1 0 0,-1-1 0 0 0,1 1 0 0 0,-1 0 0 0 0,1-1 0 0 0,0 1 0 0 0,0 0 0 0 0,0-1 0 0 0,0 1 0 0 0,0 0-1 0 0,0-1 1 0 0,0-1 0 0 0,1-3 111 0 0,0 0 0 0 0,0 0-1 0 0,1 0 1 0 0,4-11 1562 0 0,-5 20-1803 0 0,7 59 205 0 0,2 107 0 0 0,-10-151-336 0 0,-5 94 14 0 0,2-77-68 0 0,2 65 0 0 0,3-92-30 0 0,10-15-4702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4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14655 0 0,'0'0'1592'0'0,"10"9"-1336"0"0,0 5 32 0 0,-1 0 0 0 0,3 2 0 0 0,2-1-208 0 0,0 3-80 0 0,-2 0 64 0 0,-1 0-64 0 0,1-3-728 0 0,2 3-184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4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34 9671 0 0,'0'0'748'0'0,"1"-2"-492"0"0,8-29 8030 0 0,-16 32-8111 0 0,0 0 1 0 0,0 1-1 0 0,0 0 1 0 0,0 0 0 0 0,1 1-1 0 0,-1 0 1 0 0,1 0 0 0 0,0 0-1 0 0,-7 5 1 0 0,8-5-71 0 0,-16 10 4 0 0,-36 21 169 0 0,-69 29 0 0 0,107-53-264 0 0,1 0 0 0 0,-1 0 0 0 0,1 2 0 0 0,-27 23 0 0 0,41-31-13 0 0,0-1 0 0 0,0 1 0 0 0,0 0 0 0 0,1 0 0 0 0,-1 0 0 0 0,1 1 0 0 0,0-1 0 0 0,0 1 0 0 0,1 0 0 0 0,-3 7 0 0 0,4-9-1 0 0,0-1 0 0 0,1 1 0 0 0,-1-1 0 0 0,1 1 0 0 0,0 0 0 0 0,0-1 0 0 0,0 1 0 0 0,0 0 0 0 0,1-1 0 0 0,-1 1 0 0 0,1 0 0 0 0,-1-1 0 0 0,1 1 0 0 0,0-1 0 0 0,0 1-1 0 0,0-1 1 0 0,0 1 0 0 0,0-1 0 0 0,1 0 0 0 0,-1 0 0 0 0,1 0 0 0 0,0 0 0 0 0,2 3 0 0 0,2 1-5 0 0,0-1 0 0 0,1 0 0 0 0,-1 0-1 0 0,1-1 1 0 0,0 0 0 0 0,0 0 0 0 0,0 0 0 0 0,1-1-1 0 0,8 3 1 0 0,76 17-184 0 0,-71-19 104 0 0,116 20-285 0 0,-89-16 266 0 0,-19-2 88 0 0,1 1 0 0 0,-1 1 0 0 0,0 2 0 0 0,35 17 0 0 0,-59-25 20 0 0,0 1 0 0 0,-1-1 0 0 0,0 1 0 0 0,0 0-1 0 0,0 0 1 0 0,7 7 0 0 0,-10-9 19 0 0,0 0 1 0 0,0 1-1 0 0,1-1 1 0 0,-1 1-1 0 0,0 0 0 0 0,-1-1 1 0 0,1 1-1 0 0,0 0 0 0 0,0-1 1 0 0,-1 1-1 0 0,1 0 0 0 0,-1 0 1 0 0,1-1-1 0 0,-1 1 0 0 0,0 0 1 0 0,0 0-1 0 0,1 0 0 0 0,-1 0 1 0 0,-1 0-1 0 0,1 1 1 0 0,-1-1 55 0 0,0 0 0 0 0,0 0 1 0 0,-1 0-1 0 0,1 0 1 0 0,0 0-1 0 0,-1-1 0 0 0,1 1 1 0 0,-1-1-1 0 0,0 1 1 0 0,1-1-1 0 0,-1 0 0 0 0,0 1 1 0 0,0-1-1 0 0,-3 1 1 0 0,1 1 70 0 0,-15 7 44 0 0,-1 0 0 0 0,-40 15 0 0 0,-47 6 389 0 0,78-23-543 0 0,-20 4-213 0 0,0-2-1 0 0,-2-2 1 0 0,-68 1 0 0 0,113-9 58 0 0,-3 1-129 0 0,0 0 0 0 0,0-1 0 0 0,1-1 0 0 0,-1 0-1 0 0,0 0 1 0 0,0 0 0 0 0,-13-5 0 0 0,20 5 42 0 0,1 0 1 0 0,-1 0-1 0 0,1 0 0 0 0,-1-1 1 0 0,1 1-1 0 0,-1-1 0 0 0,1 1 1 0 0,0-1-1 0 0,-1 1 0 0 0,1-1 1 0 0,0 0-1 0 0,-1-2 0 0 0,0 1-136 0 0,0 0-1189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4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340 498 9759 0 0,'0'0'883'0'0,"1"2"-727"0"0,4 3-20 0 0,21 21 3759 0 0,-25-25-3166 0 0,-1 0-8 0 0,1 3-366 0 0,0 0 0 0 0,0 0 0 0 0,-1 0 0 0 0,0 0 0 0 0,1 0 0 0 0,-2 0 0 0 0,0 7 0 0 0,1-10-33 0 0,-1 1-70 0 0,0-1-192 0 0,1 1 0 0 0,-1-1 0 0 0,0 0 1 0 0,0 0-1 0 0,0 0 0 0 0,0 0 0 0 0,0 0 1 0 0,0 0-1 0 0,0 0 0 0 0,0 0 0 0 0,0 0 1 0 0,0-1-1 0 0,-1 1 0 0 0,1 0 0 0 0,0-1 1 0 0,0 1-1 0 0,-1-1 0 0 0,-1 1 0 0 0,-1 0 12 0 0,1-1 0 0 0,-1 1 0 0 0,1-1 0 0 0,-1 0 0 0 0,0 0 0 0 0,1-1 0 0 0,-6 0-1 0 0,-1-1 19 0 0,0-1 0 0 0,0 0-1 0 0,1-1 1 0 0,-15-7 0 0 0,-4-3-50 0 0,-58-34 41 0 0,73 39-77 0 0,1 0-1 0 0,0 0 0 0 0,0-1 1 0 0,-16-19-1 0 0,20 19 11 0 0,0 0-1 0 0,0-1 0 0 0,1 0 1 0 0,1 0-1 0 0,-7-15 0 0 0,10 20-30 0 0,1 0 0 0 0,0-1-1 0 0,0 1 1 0 0,1-1 0 0 0,-1 1-1 0 0,2-1 1 0 0,-1 0 0 0 0,1 1-1 0 0,0-1 1 0 0,0 0 0 0 0,1 1-1 0 0,1-8 1 0 0,1 2-56 0 0,0-1 1 0 0,1 1 0 0 0,0 0-1 0 0,1 0 1 0 0,1 0-1 0 0,0 1 1 0 0,0-1-1 0 0,1 2 1 0 0,0-1 0 0 0,1 1-1 0 0,1 0 1 0 0,-1 0-1 0 0,1 1 1 0 0,1 0-1 0 0,0 1 1 0 0,0 0 0 0 0,1 1-1 0 0,-1 0 1 0 0,2 0-1 0 0,-1 1 1 0 0,13-4 0 0 0,4-1 222 0 0,0 1 1 0 0,1 2 0 0 0,0 1-1 0 0,45-6 1 0 0,-59 12-49 0 0,-1 0 0 0 0,1 1 0 0 0,-1 0 0 0 0,0 1 0 0 0,1 1 0 0 0,-1 0 0 0 0,0 1 0 0 0,0 1 0 0 0,0 0 0 0 0,-1 1 0 0 0,21 9 0 0 0,-28-10-84 0 0,-1-1 1 0 0,0 0 0 0 0,0 1-1 0 0,0 0 1 0 0,-1 0-1 0 0,1 0 1 0 0,-1 1 0 0 0,0 0-1 0 0,0 0 1 0 0,-1 0 0 0 0,1 0-1 0 0,-1 0 1 0 0,0 1-1 0 0,0-1 1 0 0,-1 1 0 0 0,0 0-1 0 0,0 0 1 0 0,0 0-1 0 0,-1 0 1 0 0,0 0 0 0 0,1 10-1 0 0,-1-4 4 0 0,-2 0 1 0 0,1 0-1 0 0,-1 0 0 0 0,-1-1 0 0 0,0 1 0 0 0,-1-1 0 0 0,0 1 1 0 0,-1-1-1 0 0,0 0 0 0 0,-8 15 0 0 0,2-7 1 0 0,-1-1 0 0 0,0 0 0 0 0,-1-1 0 0 0,-1 0 0 0 0,-1-1 0 0 0,0-1 0 0 0,-16 14 0 0 0,21-22-42 0 0,0 1 0 0 0,-1-2-1 0 0,0 0 1 0 0,0 0-1 0 0,0 0 1 0 0,0-2 0 0 0,-1 1-1 0 0,0-1 1 0 0,0-1-1 0 0,0 0 1 0 0,0 0 0 0 0,-1-1-1 0 0,1 0 1 0 0,-14-1-1 0 0,11-1-113 0 0,7 1-376 0 0,1-1 0 0 0,-1 0 0 0 0,1-1 0 0 0,-10-1 0 0 0,0-4-894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4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 10367 0 0,'0'0'472'0'0,"-1"-2"-9"0"0,-1-4-222 0 0,1 4 163 0 0,-1 3 107 0 0,-1 3-352 0 0,0-1 1 0 0,-1 1-1 0 0,1 0 0 0 0,0 0 0 0 0,1 0 1 0 0,-1 0-1 0 0,1 0 0 0 0,-1 0 1 0 0,-1 7-1 0 0,-15 47 407 0 0,10-28-245 0 0,-19 59 674 0 0,3 0-1 0 0,-23 168 1 0 0,47-246-963 0 0,-20 230 499 0 0,16-163-457 0 0,1-38-25 0 0,2 1 1 0 0,6 69-1 0 0,-3-100-7 0 0,1 0-1 0 0,0-1 0 0 0,5 14 1 0 0,-6-19-182 0 0,1 0 0 0 0,0 0 0 0 0,0 0 1 0 0,0 0-1 0 0,1-1 0 0 0,-1 1 0 0 0,1 0 1 0 0,0-1-1 0 0,6 6 0 0 0,2-1-6120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4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42 664 7831 0 0,'0'2'603'0'0,"0"0"-493"0"0,-4 16 260 0 0,3-12 1172 0 0,0 1 0 0 0,0 0-1 0 0,1 0 1 0 0,0 12 0 0 0,1-3 3260 0 0,-2-18-4473 0 0,-7-24 353 0 0,1 0-1 0 0,-7-44 1 0 0,11 35-473 0 0,1 0-1 0 0,2 0 1 0 0,1 0-1 0 0,1 1 1 0 0,3-1-1 0 0,0 0 1 0 0,20-64-1 0 0,-20 84-210 0 0,1 0 1 0 0,0 1-1 0 0,1-1 0 0 0,16-25 1 0 0,-16 31-38 0 0,0 0 1 0 0,1 0-1 0 0,0 1 1 0 0,0 0-1 0 0,0 1 1 0 0,1 0 0 0 0,16-11-1 0 0,1 4-209 0 0,0 1-1 0 0,39-14 1 0 0,58-13-767 0 0,-109 37 624 0 0,1-1 0 0 0,0 2 0 0 0,0 0 0 0 0,0 1 0 0 0,0 0 0 0 0,0 2 0 0 0,0-1 0 0 0,17 4 1 0 0,3 2-1156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4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412 155 7367 0 0,'0'0'568'0'0,"1"-2"-373"0"0,4-6-62 0 0,24-44 5408 0 0,-26 45-4700 0 0,0 0-1 0 0,0 0 1 0 0,-1 0-1 0 0,1 0 1 0 0,1-14-1 0 0,-4 20-790 0 0,0-1 0 0 0,0 1 0 0 0,0 0 0 0 0,1 0-1 0 0,-1-1 1 0 0,-1 1 0 0 0,1 0 0 0 0,0 0 0 0 0,0-1 0 0 0,0 1-1 0 0,-1 0 1 0 0,1 0 0 0 0,0 0 0 0 0,-1-1 0 0 0,1 1 0 0 0,-1 0-1 0 0,0 0 1 0 0,1 0 0 0 0,-1 0 0 0 0,0 0 0 0 0,0 0 0 0 0,1 0 0 0 0,-1 0-1 0 0,0 0 1 0 0,0 0 0 0 0,0 1 0 0 0,0-1 0 0 0,0 0 0 0 0,0 1-1 0 0,-1-1 1 0 0,1 0 0 0 0,0 1 0 0 0,0 0 0 0 0,0-1 0 0 0,0 1-1 0 0,-1 0 1 0 0,1-1 0 0 0,0 1 0 0 0,0 0 0 0 0,-1 0 0 0 0,1 0 0 0 0,-2 0-1 0 0,-3 0 11 0 0,0 1 1 0 0,0 0-1 0 0,-1 0 0 0 0,1 0 0 0 0,0 1 0 0 0,0 0 0 0 0,-8 3 0 0 0,-9 6-46 0 0,1 1-1 0 0,0 1 1 0 0,1 1-1 0 0,0 1 1 0 0,2 1-1 0 0,-32 31 1 0 0,15-7 229 0 0,1 1 0 0 0,-33 52 0 0 0,58-78-115 0 0,1 0-1 0 0,0 0 1 0 0,-11 29 0 0 0,18-40-93 0 0,1 1 0 0 0,-1 0 0 0 0,1 0 0 0 0,0 0 0 0 0,0 0 0 0 0,0 0 0 0 0,1 0 0 0 0,-1 0 0 0 0,1 0 0 0 0,1 1 0 0 0,-1-1 0 0 0,1 0 0 0 0,0 0 0 0 0,0 0 0 0 0,0 0 0 0 0,1 0 0 0 0,2 6 0 0 0,-3-9-30 0 0,0 0-1 0 0,1-1 1 0 0,-1 1-1 0 0,1 0 1 0 0,-1-1-1 0 0,1 1 1 0 0,-1-1-1 0 0,1 1 1 0 0,0-1-1 0 0,0 0 1 0 0,0 0-1 0 0,0 0 1 0 0,0 0-1 0 0,0 0 1 0 0,0 0-1 0 0,0 0 0 0 0,0-1 1 0 0,0 1-1 0 0,0-1 1 0 0,0 1-1 0 0,1-1 1 0 0,-1 0-1 0 0,0 0 1 0 0,0 0-1 0 0,4-1 1 0 0,4 0 2 0 0,1-1 1 0 0,-1 0-1 0 0,20-7 1 0 0,-29 9-8 0 0,21-9 0 0 0,-1 0 0 0 0,-1-1 0 0 0,0-2 0 0 0,0 0 0 0 0,-1 0 0 0 0,0-2 0 0 0,-2-1 0 0 0,25-24 0 0 0,-35 32-44 0 0,0-1 1 0 0,-1 0-1 0 0,0 0 0 0 0,0-1 0 0 0,-1 0 1 0 0,0 0-1 0 0,-1 0 0 0 0,0-1 0 0 0,0 0 1 0 0,-1 1-1 0 0,0-1 0 0 0,-1 0 0 0 0,0-1 1 0 0,0 1-1 0 0,-1-18 0 0 0,-11 33-93 0 0,8-4 132 0 0,-1 1 0 0 0,1 0 1 0 0,0 1-1 0 0,-1-1 0 0 0,1 0 0 0 0,0 1 1 0 0,0-1-1 0 0,1 1 0 0 0,-1 0 0 0 0,0 0 1 0 0,1-1-1 0 0,0 1 0 0 0,-1 0 0 0 0,1 0 1 0 0,0 0-1 0 0,1 1 0 0 0,-2 5 0 0 0,1 3-12 0 0,0 0 0 0 0,0 1-1 0 0,2 14 1 0 0,0-22-270 0 0,-1 0 0 0 0,1-1 0 0 0,0 1 0 0 0,0 0 0 0 0,0 0 0 0 0,1-1-1 0 0,-1 1 1 0 0,1-1 0 0 0,0 1 0 0 0,1-1 0 0 0,4 7 0 0 0,4 2-6708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4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1 388 3223 0 0,'-1'-34'167'0'0,"1"-22"2805"0"0,5 21 10444 0 0,-4 36-13373 0 0,-1 1 1 0 0,1 0 0 0 0,0 0-1 0 0,-1 0 1 0 0,1 0-1 0 0,0-1 1 0 0,0 1 0 0 0,1 1-1 0 0,4 7 58 0 0,5 23 359 0 0,11 52 0 0 0,-15-54-371 0 0,2 0 1 0 0,12 33-1 0 0,3-13-17 0 0,-11-32-3 0 0,-6-14-30 0 0,-2-3 28 0 0,-4-1-36 0 0,0 0 1 0 0,0 0-1 0 0,0 0 1 0 0,0-1-1 0 0,0 1 1 0 0,1 0-1 0 0,-1-1 0 0 0,0 1 1 0 0,0-1-1 0 0,1 1 1 0 0,-1-1-1 0 0,0 0 1 0 0,1 0-1 0 0,-1 0 0 0 0,1 1 1 0 0,-1-1-1 0 0,0 0 1 0 0,1-1-1 0 0,-1 1 1 0 0,0 0-1 0 0,1 0 1 0 0,-1-1-1 0 0,0 1 0 0 0,1 0 1 0 0,-1-1-1 0 0,0 1 1 0 0,0-1-1 0 0,1 0 1 0 0,-1 1-1 0 0,0-1 1 0 0,2-1-1 0 0,3-3 141 0 0,1 0 0 0 0,-1 0 0 0 0,10-12 0 0 0,-13 14-126 0 0,60-78 607 0 0,-26 32-481 0 0,-1 2-158 0 0,-12 14-181 0 0,34-34 0 0 0,-56 65 22 0 0,-3 4-307 0 0,-2 9 455 0 0,0 0 0 0 0,0-1 1 0 0,1 2-1 0 0,0-1 0 0 0,1 0 0 0 0,1 0 1 0 0,0 17-1 0 0,1-20 8 0 0,0-1 0 0 0,1 1 1 0 0,0 0-1 0 0,0 0 0 0 0,0-1 1 0 0,1 0-1 0 0,0 1 0 0 0,1-1 0 0 0,0 0 1 0 0,0 0-1 0 0,9 11 0 0 0,-2-6-4 0 0,1 1 0 0 0,0-1 0 0 0,0-1 0 0 0,1 0 0 0 0,1-1 0 0 0,0-1 0 0 0,0 0-1 0 0,1-1 1 0 0,0 0 0 0 0,29 10 0 0 0,-27-14-6 0 0,-14-5 2 0 0,-1 0 5 0 0,-1 1 4 0 0,0 0-1 0 0,0 0 0 0 0,0 0 1 0 0,0-1-1 0 0,0 1 1 0 0,0 0-1 0 0,0-1 0 0 0,0 1 1 0 0,0-1-1 0 0,-1 1 1 0 0,1-1-1 0 0,0 0 1 0 0,0 1-1 0 0,-1-1 0 0 0,1 0 1 0 0,0 1-1 0 0,0-3 1 0 0,10-13 324 0 0,-11 15-297 0 0,5-10 178 0 0,-1 1-1 0 0,-1-1 0 0 0,0 1 0 0 0,0-1 0 0 0,2-22 1 0 0,2-9 305 0 0,17-91 287 0 0,7-31-528 0 0,-25 144-357 0 0,0 0 0 0 0,2 0 0 0 0,0 0 0 0 0,1 1 0 0 0,21-33 0 0 0,-29 50-96 0 0,1 0 0 0 0,-1 0-1 0 0,1 0 1 0 0,0 0 0 0 0,0 0 0 0 0,0 0 0 0 0,0 0 0 0 0,0 1 0 0 0,0-1 0 0 0,3-1 0 0 0,-3 3-379 0 0,-1-1 0 0 0,0 1 0 0 0,0-1 1 0 0,1 1-1 0 0,-1 0 0 0 0,0 0 0 0 0,1 0 1 0 0,-1-1-1 0 0,0 1 0 0 0,1 0 0 0 0,-1 1 0 0 0,0-1 1 0 0,2 0-1 0 0,9 4-6796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3:4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37 504 7367 0 0,'0'0'568'0'0,"-2"0"44"0"0,1 0-30 0 0,-1 1 0 0 0,1-1-1 0 0,0 0 1 0 0,0 0-1 0 0,-1 0 1 0 0,1 0 0 0 0,0 0-1 0 0,-1 0 1 0 0,1 0 0 0 0,0 0-1 0 0,-1 0 1 0 0,1-1-1 0 0,0 1 1 0 0,0-1 0 0 0,-1 1-1 0 0,1-1 1 0 0,0 1 0 0 0,0-1-1 0 0,0 1 1 0 0,0-1-1 0 0,-2-1 1 0 0,2 1-222 0 0,1 0-1 0 0,-1 0 1 0 0,1 1 0 0 0,-1-1-1 0 0,1 0 1 0 0,-1 0 0 0 0,1 0-1 0 0,-1 0 1 0 0,1 0 0 0 0,0 0-1 0 0,0 0 1 0 0,-1-1 0 0 0,3-17-1476 0 0,4 3 1273 0 0,0 1 1 0 0,2 0-1 0 0,-1 0 0 0 0,2 0 0 0 0,16-20 1 0 0,-6 7-57 0 0,17-22-55 0 0,1 1-1 0 0,3 2 0 0 0,2 2 1 0 0,54-45-1 0 0,-45 50-45 0 0,-40 35 0 0 0,-10 5 0 0 0,0 0 0 0 0,0 1 0 0 0,0-1 0 0 0,1 1 0 0 0,-1-1 0 0 0,0 1 0 0 0,0 0 0 0 0,0-1 0 0 0,0 1 0 0 0,0 0 0 0 0,0 0 0 0 0,0 0 0 0 0,-1 0 0 0 0,1 0 0 0 0,0 0 0 0 0,0 0 0 0 0,-1 0 0 0 0,1 0 0 0 0,0 0 0 0 0,-1 0 0 0 0,1 0 0 0 0,0 3 0 0 0,9 28 0 0 0,4 39 0 0 0,6 24 0 0 0,-10-61 4 0 0,1-1-1 0 0,1 0 1 0 0,2-1-1 0 0,2 0 1 0 0,23 36-1 0 0,-32-59-362 0 0,1 0 0 0 0,12 11 0 0 0,-9-10-2544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2303 0 0,'0'0'224'0'0,"8"-14"-224"0"0,-2-2 0 0 0,2 2 0 0 0,-3 1 1256 0 0,1-1 232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0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5063 0 0,'0'0'7464'0'0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10103 0 0,'0'0'6094'0'0,"-1"3"-5500"0"0,-3 5-295 0 0,0 0 0 0 0,1 0 0 0 0,0 0 0 0 0,0 1 0 0 0,1-1 0 0 0,0 1 0 0 0,-1 12 0 0 0,7 197 2310 0 0,-1 0-1799 0 0,-6-176-786 0 0,-2 0 0 0 0,-1 0 0 0 0,-3-1 0 0 0,-1 0 0 0 0,-2 0 0 0 0,-26 59 0 0 0,28-77-362 0 0,1-1 0 0 0,1 2-1 0 0,1-1 1 0 0,-7 45 0 0 0,14-66-563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110 600 2759 0 0,'-2'1'207'0'0,"-23"8"-525"0"0,9-3 1848 0 0,5-3 3115 0 0,-2-3 1070 0 0,2-6-3611 0 0,9 5-2012 0 0,0-1-1 0 0,0 0 1 0 0,0 0-1 0 0,0 0 1 0 0,1 0 0 0 0,-3-4-1 0 0,1 0 22 0 0,0 0 0 0 0,1 0 0 0 0,0 0 0 0 0,0-1 0 0 0,0 1 0 0 0,1-1 0 0 0,0 1-1 0 0,1-1 1 0 0,-1 0 0 0 0,1 1 0 0 0,0-1 0 0 0,1 0 0 0 0,0 1 0 0 0,2-12 0 0 0,4-6 116 0 0,0 0-1 0 0,16-34 1 0 0,-8 24-144 0 0,1 0 0 0 0,2 2 0 0 0,0 0 0 0 0,37-45-1 0 0,-42 62-98 0 0,1 0 0 0 0,0 0 0 0 0,1 1 0 0 0,0 1 0 0 0,2 1-1 0 0,-1 0 1 0 0,1 1 0 0 0,1 1 0 0 0,36-16 0 0 0,-36 20 8 0 0,0 0 0 0 0,1 1 1 0 0,-1 1-1 0 0,1 1 0 0 0,0 0 0 0 0,0 2 1 0 0,0 0-1 0 0,1 1 0 0 0,-1 1 0 0 0,0 0 1 0 0,0 2-1 0 0,35 9 0 0 0,-44-9 46 0 0,-1 1 0 0 0,1 0 0 0 0,-1 0-1 0 0,0 1 1 0 0,0 1 0 0 0,0-1 0 0 0,-1 2 0 0 0,0-1-1 0 0,0 1 1 0 0,-1 0 0 0 0,0 0 0 0 0,0 1 0 0 0,0 0-1 0 0,-1 1 1 0 0,-1-1 0 0 0,1 1 0 0 0,-1 0 0 0 0,-1 0-1 0 0,7 18 1 0 0,-7-15 14 0 0,-1 0 0 0 0,0 1-1 0 0,-1-1 1 0 0,0 1 0 0 0,-1-1 0 0 0,0 1-1 0 0,-1-1 1 0 0,-1 1 0 0 0,0 0 0 0 0,0-1-1 0 0,-2 1 1 0 0,1-1 0 0 0,-1 0 0 0 0,-1 0-1 0 0,-9 21 1 0 0,3-14 1 0 0,-1-1-1 0 0,-1-1 1 0 0,0 0-1 0 0,-1-1 1 0 0,-1 0-1 0 0,0-1 0 0 0,-1-1 1 0 0,-1 0-1 0 0,-26 18 1 0 0,5-8-68 0 0,-2-1 1 0 0,0-2-1 0 0,-60 23 1 0 0,97-44 7 0 0,-73 26-329 0 0,68-24 183 0 0,-1 0-1 0 0,1-1 0 0 0,-1 0 0 0 0,1 0 1 0 0,-1-1-1 0 0,0 0 0 0 0,1 0 1 0 0,-11-2-1 0 0,6-2-1113 0 0,3-3-317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7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30 14999 0 0,'3'-2'232'0'0,"0"0"-1"0"0,1-1 1 0 0,-1 1-1 0 0,1 0 1 0 0,-1 1-1 0 0,8-3 0 0 0,21-9 1892 0 0,-34 16-1854 0 0,-1 3-210 0 0,0 0 0 0 0,-1 0-1 0 0,0 0 1 0 0,0 0 0 0 0,0-1-1 0 0,-9 8 1 0 0,-35 28 80 0 0,35-31-79 0 0,-1 1-1 0 0,2 1 1 0 0,-15 16-1 0 0,-39 62 388 0 0,57-76-370 0 0,1 1 0 0 0,0 0-1 0 0,1 1 1 0 0,-8 23 0 0 0,13-30-70 0 0,-7 21 114 0 0,-10 58-1 0 0,17-79-104 0 0,2 1-1 0 0,-1-1 0 0 0,1 0 1 0 0,0 0-1 0 0,1 1 1 0 0,0-1-1 0 0,1 0 1 0 0,0 0-1 0 0,0 0 0 0 0,1 0 1 0 0,4 9-1 0 0,-6-15-9 0 0,1 0-1 0 0,-1 0 1 0 0,1-1 0 0 0,0 1-1 0 0,0 0 1 0 0,0-1-1 0 0,0 1 1 0 0,0-1 0 0 0,1 0-1 0 0,-1 0 1 0 0,1 0-1 0 0,-1 0 1 0 0,1 0 0 0 0,5 3-1 0 0,-5-5 2 0 0,-1 1-1 0 0,1 0 1 0 0,-1 0-1 0 0,1-1 1 0 0,0 0-1 0 0,0 1 1 0 0,-1-1-1 0 0,1 0 1 0 0,0 0-1 0 0,-1 0 1 0 0,1-1-1 0 0,0 1 1 0 0,-1-1 0 0 0,1 0-1 0 0,0 1 1 0 0,-1-1-1 0 0,1 0 1 0 0,3-2-1 0 0,3-2 28 0 0,0-1 1 0 0,-1 0-1 0 0,1 0 0 0 0,-1-1 0 0 0,0 1 0 0 0,7-11 0 0 0,40-51 124 0 0,-33 40-99 0 0,-20 25-57 0 0,66-89 116 0 0,-57 74-98 0 0,0 0 0 0 0,-1 0 0 0 0,11-30 0 0 0,-19 42-30 0 0,0-1-1 0 0,0 1 1 0 0,-1-1-1 0 0,1 1 1 0 0,-2-1-1 0 0,1-13 1 0 0,-1 16-2 0 0,0 0 1 0 0,-1 1 0 0 0,0-1 0 0 0,0 0 0 0 0,0 1-1 0 0,0-1 1 0 0,0 0 0 0 0,-1 1 0 0 0,1 0 0 0 0,-1-1 0 0 0,0 1-1 0 0,0 0 1 0 0,0 0 0 0 0,-3-3 0 0 0,-5-4-303 0 0,-1 0 0 0 0,0 1 0 0 0,0 0 0 0 0,0 1 0 0 0,-1 1 0 0 0,0 0 0 0 0,-25-11 0 0 0,21 12-286 0 0,0 0-1 0 0,-1 1 1 0 0,0 0 0 0 0,0 2-1 0 0,0 0 1 0 0,-19-1-1 0 0,23 4 100 0 0,1 0-1 0 0,-16 3 1 0 0,8 1-3360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7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8287 0 0,'0'0'382'0'0,"1"3"-8"0"0,6 15-547 0 0,6 30 1 0 0,-7-18 2828 0 0,3 46 1 0 0,-6 34 3359 0 0,-5-39-5112 0 0,-37 310 1186 0 0,22-291-1969 0 0,-4-1-1 0 0,-38 102 1 0 0,30-119-57 0 0,24-61-262 0 0,-1 1 1 0 0,0-1-1 0 0,-15 19 0 0 0,19-28-624 0 0,-9-5-5918 0 0,-1-4 221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1 402 1375 0 0,'15'-30'577'0'0,"35"-48"-1"0"0,-33 54 1830 0 0,2 2 0 0 0,28-27 0 0 0,13-5 1025 0 0,-36 34-2916 0 0,51-32-1 0 0,-55 40-137 0 0,0 1 1 0 0,1 1-1 0 0,1 0 1 0 0,-1 2-1 0 0,30-7 0 0 0,-43 13-177 0 0,1 0 0 0 0,-1 1-1 0 0,0 0 1 0 0,1 0 0 0 0,-1 1 0 0 0,0 1-1 0 0,1-1 1 0 0,-1 1 0 0 0,0 1-1 0 0,1-1 1 0 0,-1 1 0 0 0,0 1-1 0 0,0-1 1 0 0,0 2 0 0 0,-1-1-1 0 0,1 1 1 0 0,-1 0 0 0 0,8 6 0 0 0,-3-1-52 0 0,0 1 1 0 0,0 1-1 0 0,-2 0 1 0 0,1 1-1 0 0,-1 0 1 0 0,-1 1 0 0 0,0 0-1 0 0,-1 0 1 0 0,0 0-1 0 0,-1 1 1 0 0,-1 1 0 0 0,0-1-1 0 0,8 30 1 0 0,-11-31-101 0 0,-1 1 0 0 0,0-1-1 0 0,-1 1 1 0 0,0 0 0 0 0,-1-1 0 0 0,0 1 0 0 0,-2 0 0 0 0,1-1 0 0 0,-2 1 0 0 0,1-1 0 0 0,-2 1 0 0 0,0-1 0 0 0,-1 0-1 0 0,0-1 1 0 0,0 1 0 0 0,-9 12 0 0 0,1-7-2 0 0,0-1-1 0 0,0 0 1 0 0,-2-1-1 0 0,0-1 1 0 0,-1 0-1 0 0,0-1 1 0 0,-1-1 0 0 0,-20 12-1 0 0,-24 12 122 0 0,-70 29 0 0 0,129-65-167 0 0,-22 10-331 0 0,-2-1-1 0 0,1-1 1 0 0,-1-1-1 0 0,-50 9 1 0 0,51-16-1300 0 0,2-4-433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44 14279 0 0,'0'0'1103'0'0,"-1"1"-720"0"0,-31 37 1124 0 0,19-24-416 0 0,1 1 0 0 0,-13 19 0 0 0,15-17-723 0 0,1 0 0 0 0,1 1 0 0 0,0 0 0 0 0,2 0 0 0 0,0 1 0 0 0,-7 36 0 0 0,11-44-311 0 0,1 0 0 0 0,0 1 1 0 0,1-1-1 0 0,0 1 0 0 0,1-1 0 0 0,0 0 0 0 0,1 1 1 0 0,0-1-1 0 0,1 0 0 0 0,0 0 0 0 0,1 0 0 0 0,0 0 1 0 0,7 11-1 0 0,-8-17-36 0 0,0 0 0 0 0,0 0-1 0 0,1-1 1 0 0,0 1 0 0 0,-1-1 0 0 0,2 0 0 0 0,-1 0 0 0 0,0-1 0 0 0,1 1 0 0 0,-1-1 0 0 0,9 5-1 0 0,-5-5 10 0 0,1 1 0 0 0,-1-1 0 0 0,0-1 0 0 0,1 0-1 0 0,-1 0 1 0 0,18 2 0 0 0,-7-4-2 0 0,0 0 0 0 0,-1-1 1 0 0,1-1-1 0 0,0 0 0 0 0,-1-2 1 0 0,27-8-1 0 0,-32 8 10 0 0,0-1 0 0 0,0 0 0 0 0,0-1-1 0 0,-1 0 1 0 0,0-1 0 0 0,-1-1 0 0 0,1 0 0 0 0,17-17 0 0 0,-23 20-2 0 0,-1 0 1 0 0,-1 0-1 0 0,1-1 1 0 0,-1 0 0 0 0,0 0-1 0 0,0 0 1 0 0,-1-1-1 0 0,0 1 1 0 0,0-1 0 0 0,0 0-1 0 0,-1 0 1 0 0,0 0-1 0 0,0 0 1 0 0,-1 0 0 0 0,0 0-1 0 0,0 0 1 0 0,-1-1 0 0 0,0-8-1 0 0,-1 2 11 0 0,-2 0 0 0 0,1 0-1 0 0,-2 0 1 0 0,0 1 0 0 0,0-1-1 0 0,-10-18 1 0 0,-45-71-828 0 0,21 40-949 0 0,27 41 184 0 0,2 2-316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26 11519 0 0,'0'-2'887'0'0,"9"-20"-402"0"0,-9 20 278 0 0,1 3-653 0 0,0-1 0 0 0,-1 0 0 0 0,1 1 0 0 0,0-1 0 0 0,-1 0 0 0 0,1 1 0 0 0,0-1-1 0 0,-1 1 1 0 0,1-1 0 0 0,-1 1 0 0 0,1-1 0 0 0,-1 1 0 0 0,1-1 0 0 0,-1 1 0 0 0,1-1 0 0 0,-1 1 0 0 0,0 0 0 0 0,1-1 0 0 0,-1 1 0 0 0,0 0 0 0 0,7 15 606 0 0,-5-7-511 0 0,0 0 0 0 0,-1 0-1 0 0,0 0 1 0 0,0 0 0 0 0,-1 16-1 0 0,-8 50 378 0 0,4-46-346 0 0,-78 498 1995 0 0,-8 68-1718 0 0,86-560-502 0 0,-7 96 74 0 0,11-111-75 0 0,1 1 0 0 0,0-1 0 0 0,1 0 0 0 0,7 28 0 0 0,-7-43-38 0 0,-1-1 0 0 0,1 0 0 0 0,0 1 0 0 0,0-1 0 0 0,0 0 0 0 0,1 0 0 0 0,-1-1 0 0 0,1 1 0 0 0,6 6 0 0 0,-8-9-56 0 0,0 0-1 0 0,1-1 1 0 0,-1 1-1 0 0,0-1 1 0 0,0 1 0 0 0,0-1-1 0 0,0 1 1 0 0,1-1-1 0 0,-1 0 1 0 0,0 1 0 0 0,1-1-1 0 0,-1 0 1 0 0,0 0-1 0 0,0 0 1 0 0,1 0-1 0 0,-1 0 1 0 0,2-1 0 0 0,-1 1-179 0 0,13-2-1283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63 10135 0 0,'0'0'10991'0'0,"-1"-1"-10216"0"0,-5-4-535 0 0,0 0 0 0 0,0 1 0 0 0,0 0 0 0 0,0 0 0 0 0,0 0 0 0 0,-1 1 0 0 0,-7-3 0 0 0,-52-15-7 0 0,56 18-224 0 0,7 2-42 0 0,0 0 1 0 0,0 1-1 0 0,0 0 0 0 0,0 0 0 0 0,0 0 1 0 0,0 0-1 0 0,0 0 0 0 0,0 1 0 0 0,0-1 1 0 0,0 1-1 0 0,0 0 0 0 0,0 0 0 0 0,0 0 1 0 0,1 0-1 0 0,-1 1 0 0 0,0-1 0 0 0,-3 3 1 0 0,0 0-103 0 0,0 1-1 0 0,0 0 1 0 0,0 0 0 0 0,0 0 0 0 0,-7 10 0 0 0,7-7-2 0 0,-69 92-529 0 0,64-83 671 0 0,1 0 0 0 0,1 0 0 0 0,0 1 1 0 0,-8 25-1 0 0,16-38 18 0 0,-1 0 1 0 0,1 1-1 0 0,0-1 0 0 0,0 0 1 0 0,1 0-1 0 0,0 1 0 0 0,0-1 1 0 0,0 0-1 0 0,0 0 1 0 0,1 1-1 0 0,1 5 0 0 0,-1-8-6 0 0,0-1-1 0 0,-1 0 0 0 0,1 0 1 0 0,1 1-1 0 0,-1-1 0 0 0,0 0 1 0 0,0 0-1 0 0,1 0 0 0 0,-1-1 1 0 0,1 1-1 0 0,-1 0 0 0 0,1 0 1 0 0,0-1-1 0 0,0 1 0 0 0,0-1 1 0 0,0 0-1 0 0,0 1 0 0 0,0-1 1 0 0,0 0-1 0 0,0 0 0 0 0,0 0 1 0 0,1-1-1 0 0,-1 1 0 0 0,0 0 1 0 0,1-1-1 0 0,3 1 0 0 0,2-1 41 0 0,0 0-1 0 0,0-1 1 0 0,0 1 0 0 0,0-2-1 0 0,0 1 1 0 0,0-1 0 0 0,0 0 0 0 0,-1-1-1 0 0,14-6 1 0 0,-1-1 69 0 0,-1 0-1 0 0,25-19 1 0 0,107-86-42 0 0,-130 103-336 0 0,-20 12 125 0 0,-6 16-314 0 0,0 1 360 0 0,-15 28 0 0 0,-16 43 78 0 0,36-87 4 0 0,0-1 1 0 0,0 1 0 0 0,0-1-1 0 0,0 1 1 0 0,0-1 0 0 0,0 1-1 0 0,1-1 1 0 0,-1 1-1 0 0,0 0 1 0 0,0-1 0 0 0,0 1-1 0 0,0-1 1 0 0,1 1 0 0 0,-1-1-1 0 0,0 1 1 0 0,1-1-1 0 0,-1 1 1 0 0,0-1 0 0 0,1 0-1 0 0,-1 1 1 0 0,1-1 0 0 0,-1 1-1 0 0,0-1 1 0 0,2 1-1 0 0,9 5-95 0 0,-9-5 24 0 0,-1-1 0 0 0,1 0 0 0 0,0 1-1 0 0,0-1 1 0 0,0 0 0 0 0,0 0-1 0 0,0-1 1 0 0,0 1 0 0 0,0 0 0 0 0,0-1-1 0 0,2 0 1 0 0,13-5-3614 0 0,-12 4 1741 0 0,14-5-4992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12439 0 0,'0'0'2826'0'0,"-2"2"-1154"0"0,-5 4-1008 0 0,1 1 1 0 0,-1 0-1 0 0,1 1 1 0 0,0 0 0 0 0,1 0-1 0 0,-6 12 1 0 0,-26 57-316 0 0,28-54 75 0 0,-15 37-78 0 0,2 1 1 0 0,3 1 0 0 0,-13 77-1 0 0,16-33 248 0 0,-4 124-1 0 0,24-27-791 0 0,19-1-93 0 0,-19-173 268 0 0,2 30-1303 0 0,-3-21-2369 0 0,-2-22-3500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38 9671 0 0,'-73'-12'12447'0'0,"74"14"-11698"0"0,0 0-630 0 0,0 0 0 0 0,1 0-1 0 0,-1 0 1 0 0,1 0 0 0 0,-1 0-1 0 0,1 0 1 0 0,0 0 0 0 0,0-1 0 0 0,0 1-1 0 0,0-1 1 0 0,0 1 0 0 0,0-1 0 0 0,0 0-1 0 0,0 0 1 0 0,1 0 0 0 0,-1 0-1 0 0,3 1 1 0 0,8 2 136 0 0,-1-1 0 0 0,15 2-1 0 0,-14-3-63 0 0,28 4-75 0 0,2-1-1 0 0,-1-3 1 0 0,0-1-1 0 0,48-5 1 0 0,169-32 380 0 0,-217 29-482 0 0,29-6-495 0 0,65-9-1956 0 0,-116 20 1996 0 0,1 1-1 0 0,-1 1 1 0 0,1 1-1 0 0,32 5 1 0 0,-46-5-1024 0 0,0 1 0 0 0,0 0 0 0 0,0 0 1 0 0,8 5-1 0 0,1 2-4862 0 0</inkml:trace>
  <inkml:trace contextRef="#ctx0" brushRef="#br0" timeOffset="1">1135 188 6447 0 0,'0'0'499'0'0,"0"2"-328"0"0,-2 46 10923 0 0,1 24-6013 0 0,0-44-4691 0 0,-1-1 0 0 0,0 0-1 0 0,-8 29 1 0 0,4-26-90 0 0,2 0 0 0 0,-1 35 0 0 0,4-44-329 0 0,1 15-210 0 0,1-34-81 0 0,11-13-6017 0 0,1-5-706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0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49 5527 0 0,'2'-9'568'0'0,"2"-12"1585"0"0,-1 3 8248 0 0,-16 19-9997 0 0,1 3-385 0 0,1 0 1 0 0,-1 1-1 0 0,1 0 1 0 0,0 0-1 0 0,0 2 1 0 0,-12 8-1 0 0,-8 5-1 0 0,-2-2-6 0 0,-74 48 120 0 0,94-56-113 0 0,-1 0 0 0 0,2 1 1 0 0,0 0-1 0 0,0 1 0 0 0,-15 20 0 0 0,25-29-9 0 0,-1 1 1 0 0,0-1-1 0 0,1 1 0 0 0,0 0 1 0 0,0 0-1 0 0,0 0 0 0 0,1 0 1 0 0,-3 8-1 0 0,5-2-10 0 0,0-8 2 0 0,0 0 0 0 0,1-1 1 0 0,-1 1-1 0 0,0-1 0 0 0,1 1 0 0 0,-1-1 0 0 0,1 0 0 0 0,-1 0 0 0 0,1 1 0 0 0,-1-1 0 0 0,1 0 1 0 0,0 0-1 0 0,0-1 0 0 0,-1 1 0 0 0,1 0 0 0 0,0-1 0 0 0,3 2 0 0 0,37 4 33 0 0,-34-5-44 0 0,30 2-62 0 0,-3 0-79 0 0,67 14-1 0 0,-93-14 143 0 0,1-1 1 0 0,-1 2 0 0 0,1-1-1 0 0,-1 1 1 0 0,0 1-1 0 0,-1-1 1 0 0,1 2 0 0 0,-1-1-1 0 0,0 1 1 0 0,0 0-1 0 0,10 12 1 0 0,-16-16 36 0 0,0 0 0 0 0,0 0 0 0 0,-1 0 0 0 0,1 1 0 0 0,-1-1 1 0 0,0 1-1 0 0,1-1 0 0 0,-1 1 0 0 0,-1-1 0 0 0,1 1 0 0 0,0 0 0 0 0,0-1 0 0 0,-1 1 0 0 0,0 0 0 0 0,1 0 1 0 0,-1-1-1 0 0,0 1 0 0 0,0 0 0 0 0,-1 0 0 0 0,1-1 0 0 0,-1 1 0 0 0,1 0 0 0 0,-1 0 0 0 0,0-1 1 0 0,0 1-1 0 0,0-1 0 0 0,-2 4 0 0 0,1-2 93 0 0,-1 0-1 0 0,1 0 1 0 0,-1 0 0 0 0,0-1 0 0 0,0 0 0 0 0,-1 1-1 0 0,1-1 1 0 0,0 0 0 0 0,-1-1 0 0 0,0 1-1 0 0,0 0 1 0 0,0-1 0 0 0,0 0 0 0 0,0 0 0 0 0,0 0-1 0 0,-5 0 1 0 0,-14 4 269 0 0,0-2 0 0 0,0-1 0 0 0,-37 1 0 0 0,-73-8-172 0 0,24 0-7686 0 0,86 4 423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0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25 2303 0 0,'-4'-24'14074'0'0,"2"25"-13975"0"0,0 0 0 0 0,0 1 0 0 0,0-1 0 0 0,1 1 0 0 0,-1-1 0 0 0,0 1 0 0 0,1 0 1 0 0,-1-1-1 0 0,1 1 0 0 0,0 0 0 0 0,-1 0 0 0 0,1 0 0 0 0,0 0 0 0 0,0 0 0 0 0,0 0 1 0 0,1 1-1 0 0,-1-1 0 0 0,0 0 0 0 0,1 0 0 0 0,-1 5 0 0 0,1-2-221 0 0,0-1-1 0 0,0 1 1 0 0,1 0-1 0 0,0-1 1 0 0,0 1-1 0 0,0-1 1 0 0,0 1 0 0 0,1-1-1 0 0,0 1 1 0 0,2 4-1 0 0,6 10-6013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1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24 9215 0 0,'-1'1'10268'0'0,"-8"10"-9685"0"0,-2 0 1 0 0,1-1-1 0 0,-1 0 0 0 0,-15 10 0 0 0,15-12-324 0 0,0 1-1 0 0,0 0 1 0 0,1 1 0 0 0,0 0-1 0 0,-12 17 1 0 0,15-16-265 0 0,1 0-1 0 0,0 1 0 0 0,1 0 1 0 0,1 0-1 0 0,0 0 1 0 0,0 0-1 0 0,1 1 1 0 0,-2 17-1 0 0,2 14-27 0 0,0 48 0 0 0,3-78 33 0 0,0-5 54 0 0,0 0 0 0 0,1 0 0 0 0,0 0 0 0 0,0-1 0 0 0,1 1 0 0 0,0 0 0 0 0,0-1 0 0 0,1 1 0 0 0,5 10-1 0 0,-6-18-12 0 0,0 0-1 0 0,0 0 0 0 0,0 0 0 0 0,0 0 0 0 0,0-1 0 0 0,0 1 0 0 0,0 0 0 0 0,0-1 0 0 0,0 0 0 0 0,0 0 0 0 0,1 1 0 0 0,2-2 0 0 0,0 1 32 0 0,0 0 0 0 0,-1-1 0 0 0,1 0 0 0 0,0 0 0 0 0,-1-1 0 0 0,1 1 0 0 0,-1-1 0 0 0,8-4 0 0 0,34-23 365 0 0,-29 18-337 0 0,9-6-19 0 0,-1-1 0 0 0,-1-1 0 0 0,-1 0-1 0 0,-1-2 1 0 0,32-38 0 0 0,-46 48-76 0 0,0 0 0 0 0,-1-1 1 0 0,0 0-1 0 0,-1 0 0 0 0,0 0 0 0 0,5-19 0 0 0,-9 21 5 0 0,1 0 0 0 0,-2 0 0 0 0,1 0 0 0 0,-1 0 0 0 0,-1-1-1 0 0,0 1 1 0 0,0 0 0 0 0,-1 0 0 0 0,-3-15 0 0 0,3 20-36 0 0,0 0-1 0 0,-1-1 1 0 0,0 1-1 0 0,0 0 1 0 0,0 0-1 0 0,-1 0 1 0 0,0 0-1 0 0,0 0 1 0 0,0 1-1 0 0,0-1 1 0 0,-1 1-1 0 0,-6-7 1 0 0,5 7-63 0 0,-1-1 1 0 0,0 1 0 0 0,0 0-1 0 0,0 1 1 0 0,0-1-1 0 0,-1 1 1 0 0,0 0 0 0 0,-12-3-1 0 0,4 3-180 0 0,1 0 0 0 0,-1 1-1 0 0,1 1 1 0 0,-1 1 0 0 0,0 0-1 0 0,1 0 1 0 0,-1 1 0 0 0,0 1-1 0 0,-14 4 1 0 0,11 0-1040 0 0,1 2-4089 0 0,4 0-1523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10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0 440 7831 0 0,'0'0'18336'0'0,"1"-2"-18059"0"0,2-10-145 0 0,0-1-1 0 0,1 1 0 0 0,1 0 0 0 0,0 0 0 0 0,1 0 0 0 0,0 1 0 0 0,11-16 0 0 0,60-72 183 0 0,-47 64-296 0 0,1 2 0 0 0,38-32 0 0 0,-54 52-16 0 0,1 1 1 0 0,1 1-1 0 0,0 0 0 0 0,0 1 0 0 0,1 1 1 0 0,0 0-1 0 0,24-7 0 0 0,-39 15-2 0 0,0 0 1 0 0,0 1-1 0 0,0-1 0 0 0,1 1 0 0 0,-1 0 1 0 0,0-1-1 0 0,0 1 0 0 0,0 1 0 0 0,0-1 1 0 0,1 0-1 0 0,2 2 0 0 0,-4-1-1 0 0,0-1 0 0 0,0 1 1 0 0,0 0-1 0 0,0 0 0 0 0,-1 0 0 0 0,1 0 1 0 0,0 0-1 0 0,-1 0 0 0 0,1 1 0 0 0,-1-1 0 0 0,1 1 1 0 0,-1-1-1 0 0,0 1 0 0 0,1-1 0 0 0,-1 1 0 0 0,0 0 1 0 0,0-1-1 0 0,1 4 0 0 0,29 70-22 0 0,-16-35 10 0 0,2-1 1 0 0,33 56 0 0 0,-44-86-106 0 0,0 0 1 0 0,1 0-1 0 0,0-1 0 0 0,1 0 1 0 0,0 0-1 0 0,13 9 0 0 0,-15-13-40 0 0,0 0-1 0 0,0 0 0 0 0,1-1 1 0 0,-1 0-1 0 0,1 0 0 0 0,-1 0 1 0 0,1-1-1 0 0,0 0 0 0 0,0-1 0 0 0,14 2 1 0 0,-5-3-1785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14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7367 0 0,'0'0'1939'0'0,"1"3"-656"0"0,6 14 910 0 0,11 22 0 0 0,-12-29-1904 0 0,0 0 0 0 0,0-1 0 0 0,1 1 0 0 0,0-1 0 0 0,1-1 0 0 0,12 12 0 0 0,4-2 58 0 0,0-2 1 0 0,36 19-1 0 0,17 11-37 0 0,-74-44-301 0 0,1 1 0 0 0,-1-1 0 0 0,0 1-1 0 0,0 0 1 0 0,0 0 0 0 0,0 0 0 0 0,-1 0 0 0 0,1 0 0 0 0,-1 1 0 0 0,1-1 0 0 0,-1 1-1 0 0,0 0 1 0 0,-1-1 0 0 0,1 1 0 0 0,-1 0 0 0 0,0 0 0 0 0,1 0 0 0 0,-2 0 0 0 0,1 0-1 0 0,0 1 1 0 0,-1-1 0 0 0,0 0 0 0 0,0 0 0 0 0,0 0 0 0 0,-1 0 0 0 0,1 1 0 0 0,-1-1-1 0 0,0 0 1 0 0,0 0 0 0 0,0 0 0 0 0,-1 0 0 0 0,1-1 0 0 0,-1 1 0 0 0,-4 6 0 0 0,1-1 56 0 0,0 0 1 0 0,-1-1-1 0 0,-1 1 1 0 0,0-1-1 0 0,0-1 1 0 0,-13 12-1 0 0,-6 2-47 0 0,-1-2-1 0 0,-1 0 0 0 0,-1-2 1 0 0,-35 17-1 0 0,57-31-408 0 0,-9 4 566 0 0,-21 6 0 0 0,31-11-1401 0 0,1-1-1 0 0,-1 0 1 0 0,0 0-1 0 0,-8 0 1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1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39 7831 0 0,'-3'0'356'0'0,"-4"0"-365"0"0,-1 1-1 0 0,1 0 0 0 0,-1 0 0 0 0,-13 4 0 0 0,11-1 809 0 0,0 0 0 0 0,0 0 0 0 0,0 1 0 0 0,1 1 0 0 0,-12 7 0 0 0,4 0 1829 0 0,-28 29 0 0 0,9-3-1855 0 0,26-26-580 0 0,0 0 1 0 0,1 0 0 0 0,-12 26-1 0 0,-16 46-126 0 0,33-77-62 0 0,-4 14-5 0 0,0 1 0 0 0,1 0 0 0 0,-6 34 0 0 0,12-47 0 0 0,0 0 0 0 0,0 0 0 0 0,1 0 0 0 0,0 0 0 0 0,0 0 0 0 0,1 0 0 0 0,1 0 0 0 0,0 0 0 0 0,0 0 0 0 0,7 18 0 0 0,-7-24 9 0 0,0-1 0 0 0,0 1-1 0 0,0 0 1 0 0,0-1 0 0 0,1 0 0 0 0,-1 1-1 0 0,1-1 1 0 0,0 0 0 0 0,0 0 0 0 0,0-1-1 0 0,0 1 1 0 0,0-1 0 0 0,1 1 0 0 0,-1-1-1 0 0,1 0 1 0 0,7 3 0 0 0,-6-4 28 0 0,-1 0 1 0 0,1 0-1 0 0,0 0 0 0 0,0-1 1 0 0,-1 1-1 0 0,1-1 1 0 0,0 0-1 0 0,0-1 0 0 0,0 1 1 0 0,0-1-1 0 0,-1 0 0 0 0,1 0 1 0 0,0 0-1 0 0,5-3 1 0 0,8-4 164 0 0,-1 0 0 0 0,1-2 1 0 0,-2 0-1 0 0,22-16 1 0 0,57-57 550 0 0,-78 66-691 0 0,0 0 0 0 0,-1-1 1 0 0,-1-1-1 0 0,18-28 0 0 0,-29 39-49 0 0,1-1 1 0 0,-1 1-1 0 0,-1 0 0 0 0,1-1 0 0 0,-1 0 0 0 0,-1 0 1 0 0,0 0-1 0 0,0 0 0 0 0,-1 0 0 0 0,0 0 0 0 0,0-1 1 0 0,-1 1-1 0 0,0 0 0 0 0,-3-16 0 0 0,-1 8-69 0 0,0 1-1 0 0,-1-1 1 0 0,-1 1-1 0 0,0 0 1 0 0,-1 1-1 0 0,-1 0 0 0 0,0 0 1 0 0,-1 0-1 0 0,-12-15 1 0 0,15 24-27 0 0,0 0-1 0 0,0 0 1 0 0,0 1-1 0 0,0-1 1 0 0,-1 1 0 0 0,0 0-1 0 0,0 1 1 0 0,0 0 0 0 0,-9-4-1 0 0,10 6 6 0 0,0 0 0 0 0,0 0 0 0 0,-1 1 0 0 0,1 0 0 0 0,-1 0 0 0 0,0 0 0 0 0,1 1 0 0 0,-1 0 0 0 0,1 0 0 0 0,-1 0 0 0 0,0 1 0 0 0,-10 3 0 0 0,-2 1-78 0 0,1 1 0 0 0,-1 0 0 0 0,-28 16 0 0 0,39-17 114 0 0,-1-1 0 0 0,1 2 0 0 0,0-1 0 0 0,0 1 0 0 0,1 1 0 0 0,0-1-1 0 0,0 1 1 0 0,-12 16 0 0 0,18-21-38 0 0,4-1-146 0 0,5 1 136 0 0,-1 0 1 0 0,1-1-1 0 0,0 0 1 0 0,0 0-1 0 0,0 0 1 0 0,0-1-1 0 0,9-1 1 0 0,3-1-747 0 0,35-9 1 0 0,-8-2-216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1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45 639 13071 0 0,'0'0'598'0'0,"0"3"-10"0"0,0 2-426 0 0,1 24 36 0 0,1 1 5216 0 0,-3-28-5102 0 0,-6 11 491 0 0,2-7-728 0 0,5-6-68 0 0,0 0 1 0 0,-1 0 0 0 0,1 0-1 0 0,0 0 1 0 0,-1 1 0 0 0,1-1-1 0 0,0 0 1 0 0,0 0 0 0 0,-1 0-1 0 0,1 0 1 0 0,0 0 0 0 0,-1 0-1 0 0,1 0 1 0 0,0 0 0 0 0,-1 0-1 0 0,1 0 1 0 0,0 0 0 0 0,-1 0-1 0 0,1 0 1 0 0,0 0 0 0 0,0 0-1 0 0,-1 0 1 0 0,1 0 0 0 0,0 0-1 0 0,-1-1 1 0 0,1 1 0 0 0,0 0-1 0 0,0 0 1 0 0,-1 0 0 0 0,1 0-1 0 0,0-1 1 0 0,0 1 0 0 0,-1 0-1 0 0,1-1 1 0 0,-7-7 166 0 0,4 1-60 0 0,0 0 1 0 0,1 0-1 0 0,-1 0 0 0 0,2 0 1 0 0,-1 0-1 0 0,1-1 0 0 0,-1-9 0 0 0,2-55 770 0 0,0 70-857 0 0,1-30 207 0 0,1 0 0 0 0,2 1 0 0 0,1 0 0 0 0,2 0-1 0 0,1 0 1 0 0,1 1 0 0 0,2 0 0 0 0,1 0-1 0 0,1 1 1 0 0,1 1 0 0 0,33-47 0 0 0,-31 53-183 0 0,2 0 0 0 0,0 1 0 0 0,34-29 0 0 0,-46 44-66 0 0,1 1 0 0 0,0 0-1 0 0,0 0 1 0 0,0 1 0 0 0,1 0-1 0 0,-1 0 1 0 0,1 1 0 0 0,0 0 0 0 0,0 0-1 0 0,1 0 1 0 0,-1 1 0 0 0,0 1 0 0 0,1 0-1 0 0,-1 0 1 0 0,17 0 0 0 0,35 10-1839 0 0,-19 0-5240 0 0,-14-1-365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1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52 4143 0 0,'-7'-11'460'0'0,"5"7"-194"0"0,-1 0 0 0 0,1 0 0 0 0,-1 0 0 0 0,-1 0-1 0 0,1 0 1 0 0,0 0 0 0 0,-13-8 10633 0 0,14 13-10201 0 0,-2 4-557 0 0,1-1 0 0 0,0 1 0 0 0,0 0 0 0 0,0 0 0 0 0,0 0 0 0 0,1 0 0 0 0,0 0 0 0 0,0 0 0 0 0,0 1 0 0 0,1-1 0 0 0,-1 9 0 0 0,-2 13 129 0 0,0 31 0 0 0,3-30-68 0 0,-69 665 702 0 0,55-567-844 0 0,7-53-27 0 0,-18 129 84 0 0,16-150-94 0 0,-29 93 0 0 0,36-137-72 0 0,0 0 1 0 0,-1 0-1 0 0,0 0 0 0 0,-10 12 0 0 0,-1-2-2965 0 0,1-16-7568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1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98 145 13359 0 0,'0'0'1027'0'0,"-3"0"-670"0"0,1 0-289 0 0,0 0-1 0 0,-1 0 0 0 0,1 1 0 0 0,0-1 1 0 0,-1 1-1 0 0,1-1 0 0 0,0 1 0 0 0,0 0 1 0 0,-1 0-1 0 0,1 0 0 0 0,0 0 1 0 0,0 0-1 0 0,0 1 0 0 0,0-1 0 0 0,-2 2 1 0 0,-1 2 265 0 0,0-1-113 0 0,1 1 0 0 0,-1-1 0 0 0,1 1 0 0 0,0-1 0 0 0,0 1 0 0 0,1 0-1 0 0,0 1 1 0 0,0-1 0 0 0,-4 9 0 0 0,5-9-154 0 0,0-1-1 0 0,1 1 0 0 0,-1-1 0 0 0,1 1 0 0 0,0 0 0 0 0,1 0 0 0 0,-1-1 1 0 0,1 1-1 0 0,0 0 0 0 0,0 0 0 0 0,0-1 0 0 0,2 6 0 0 0,-2-8-47 0 0,0-1 0 0 0,1 0 0 0 0,-1 0 0 0 0,1 0-1 0 0,-1 0 1 0 0,1 0 0 0 0,0 0 0 0 0,-1 0 0 0 0,1 0 0 0 0,0 0 0 0 0,0 0-1 0 0,0 0 1 0 0,-1-1 0 0 0,1 1 0 0 0,2 1 0 0 0,2 2 39 0 0,0 1-4 0 0,1-1 1 0 0,0 0 0 0 0,0 0-1 0 0,0 0 1 0 0,1-1-1 0 0,-1 0 1 0 0,1 0-1 0 0,0-1 1 0 0,0 1-1 0 0,0-1 1 0 0,0-1-1 0 0,0 0 1 0 0,10 1 0 0 0,4 0 38 0 0,0-2 1 0 0,0 0 0 0 0,29-5 0 0 0,18-5-15 0 0,-1-3 0 0 0,0-2 0 0 0,-1-4 0 0 0,74-31 0 0 0,65-47 27 0 0,13-4-1316 0 0,-161 74-1611 0 0,-37 14 1352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1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12895 0 0,'0'0'595'0'0,"0"2"-18"0"0,-14 269 2342 0 0,0-56-1135 0 0,11-72-1065 0 0,-4 109 375 0 0,-12-74-499 0 0,15-150-538 0 0,-6 38 162 0 0,-26 88 0 0 0,32-142-173 0 0,-1 7 168 0 0,-3-44-265 0 0,7 14 41 0 0,1 0 0 0 0,0 0 0 0 0,0 0 0 0 0,2 0 1 0 0,-1 0-1 0 0,5-14 0 0 0,22-63-234 0 0,-25 79 250 0 0,8-18-58 0 0,0 0 0 0 0,19-31 1 0 0,-22 45 48 0 0,0 1 0 0 0,1 0 0 0 0,0 0 0 0 0,1 1 0 0 0,0 0 0 0 0,14-12 0 0 0,-20 20 5 0 0,1-1-1 0 0,0 1 1 0 0,0 0-1 0 0,0 0 1 0 0,0 1-1 0 0,0-1 1 0 0,1 1 0 0 0,-1 0-1 0 0,1 1 1 0 0,-1-1-1 0 0,1 1 1 0 0,0 0-1 0 0,-1 0 1 0 0,1 1-1 0 0,8 0 1 0 0,-8 1 20 0 0,1 0 1 0 0,-1 0-1 0 0,1 1 0 0 0,-1 0 1 0 0,0 0-1 0 0,0 0 0 0 0,0 1 1 0 0,0 0-1 0 0,0 0 0 0 0,0 1 1 0 0,-1-1-1 0 0,0 1 0 0 0,7 6 1 0 0,-3-2 24 0 0,-1 2 1 0 0,0-1 0 0 0,0 1 0 0 0,0 0-1 0 0,-1 1 1 0 0,-1 0 0 0 0,0 0 0 0 0,5 14-1 0 0,-2-2-7 0 0,-1 1-1 0 0,-2-1 1 0 0,5 32-1 0 0,-9-38-1 0 0,0 0 0 0 0,-2 17 0 0 0,-1-17-653 0 0,2 0 0 0 0,2 20 1 0 0,1-21-373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1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51 12959 0 0,'0'0'1172'0'0,"-2"0"-966"0"0,-4-2-116 0 0,-1 0 1 0 0,1 0-1 0 0,-11 0 1 0 0,9 1 490 0 0,0 0-1 0 0,-13-4 1 0 0,-54-15 1466 0 0,42 12-1568 0 0,25 6-402 0 0,1 0 1 0 0,-1 1-1 0 0,1 0 0 0 0,-1 0 0 0 0,0 1 1 0 0,-14 1-1 0 0,18-1-77 0 0,0 1 1 0 0,1 0 0 0 0,-1 0-1 0 0,0 1 1 0 0,1-1 0 0 0,-1 0-1 0 0,1 1 1 0 0,0 0 0 0 0,0 0-1 0 0,-1 0 1 0 0,1 0 0 0 0,0 1 0 0 0,1-1-1 0 0,-1 1 1 0 0,0 0 0 0 0,-2 3-1 0 0,-101 139 224 0 0,86-115 190 0 0,2 1-1 0 0,-28 65 0 0 0,43-87-287 0 0,0 1 0 0 0,0-1-1 0 0,-1 18 1 0 0,3-24-93 0 0,1 0 1 0 0,-1 1-1 0 0,1-1 0 0 0,0 1 1 0 0,1-1-1 0 0,-1 0 0 0 0,1 1 1 0 0,-1-1-1 0 0,1 1 0 0 0,0-1 1 0 0,0 0-1 0 0,0 0 0 0 0,1 0 1 0 0,1 4-1 0 0,-2-6-22 0 0,0 1 0 0 0,1-1 0 0 0,-1 0 0 0 0,1 0 0 0 0,-1 1 0 0 0,1-1 0 0 0,-1 0 0 0 0,1 0 0 0 0,0 0 0 0 0,0 0 0 0 0,-1-1 0 0 0,1 1 0 0 0,0 0 0 0 0,0-1 0 0 0,0 0 0 0 0,0 1 0 0 0,0-1 0 0 0,-1 0 0 0 0,1 0 0 0 0,0 0 0 0 0,0 0 1 0 0,0 0-1 0 0,0 0 0 0 0,0 0 0 0 0,0-1 0 0 0,2 0 0 0 0,6-2 28 0 0,-1 0 0 0 0,0-1 0 0 0,16-8 0 0 0,-21 10-24 0 0,30-18 33 0 0,0-2 0 0 0,53-46 0 0 0,-37 22-190 0 0,-45 41 117 0 0,-1 0 0 0 0,1 0-1 0 0,-1 0 1 0 0,-1-1 0 0 0,1 0 0 0 0,-1 0-1 0 0,5-10 1 0 0,-8 14-112 0 0,-1 3-827 0 0,-3 3 907 0 0,0 0 0 0 0,0-1 0 0 0,0 2 1 0 0,0-1-1 0 0,1 0 0 0 0,0 1 0 0 0,0-1 0 0 0,0 1 0 0 0,1 0 1 0 0,-4 8-1 0 0,4-9-97 0 0,1 1 0 0 0,0-1 0 0 0,0 0 1 0 0,0 1-1 0 0,0-1 0 0 0,0 1 0 0 0,1-1 0 0 0,0 1 0 0 0,0 0 1 0 0,0-1-1 0 0,1 1 0 0 0,0-1 0 0 0,1 7 0 0 0,1-1-4380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0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690 109 9671 0 0,'31'-43'830'0'0,"18"-22"5107"0"0,-52 68-5875 0 0,0 0 0 0 0,1 1 0 0 0,0 0-1 0 0,-1 0 1 0 0,-1 5 0 0 0,-2 3 108 0 0,-120 271 2075 0 0,47-94-1766 0 0,-148 205-269 0 0,216-377-200 0 0,-36 50 76 0 0,-104 113 0 0 0,131-158-62 0 0,6-6-144 0 0,0-1 0 0 0,-2-1-1 0 0,-23 19 1 0 0,37-32-136 0 0,12-16-6409 0 0,3-2 1179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1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15343 0 0,'0'0'1394'0'0,"-1"3"-1150"0"0,-44 286 2002 0 0,-16 0-659 0 0,-30 182-676 0 0,66-200-731 0 0,23-156-2818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1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14279 0 0,'0'0'1740'0'0,"2"1"-610"0"0,13 5 1191 0 0,24 6 0 0 0,50 5-230 0 0,-59-12-1483 0 0,42 6 97 0 0,0-3 1 0 0,0-4-1 0 0,0-2 1 0 0,129-15-1 0 0,-109-1-1765 0 0,0-3 0 0 0,-1-5 1 0 0,110-41-1 0 0,-182 56-586 0 0,-4 2-239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1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41 262 14079 0 0,'-2'-6'217'0'0,"1"4"-74"0"0,1 0-1 0 0,-1-1 1 0 0,0 1 0 0 0,0 0 0 0 0,0 0 0 0 0,0 0 0 0 0,-1 0 0 0 0,-2-4 0 0 0,-10-12 3718 0 0,13 21-3601 0 0,-1 4-132 0 0,-1 1 0 0 0,1 0 0 0 0,1-1 0 0 0,-1 1 1 0 0,2 0-1 0 0,-1 0 0 0 0,1 0 0 0 0,1 14 0 0 0,12 68 626 0 0,-8-66-509 0 0,7 30 217 0 0,24 62 0 0 0,-32-103-450 0 0,0-1 21 0 0,0 1 17 0 0,1 0-1 0 0,10 21 0 0 0,-6-20 59 0 0,-5-13-83 0 0,-3-1 1 0 0,0 1-18 0 0,0-1-1 0 0,0 1 1 0 0,0-1-1 0 0,0 0 1 0 0,0 1-1 0 0,0-1 1 0 0,0 0-1 0 0,0 0 1 0 0,0 0-1 0 0,0 1 0 0 0,0-1 1 0 0,0 0-1 0 0,0 0 1 0 0,0-1-1 0 0,0 1 1 0 0,0 0-1 0 0,0 0 1 0 0,0 0-1 0 0,0-1 1 0 0,0 1-1 0 0,0-1 1 0 0,0 1-1 0 0,0 0 1 0 0,0-1-1 0 0,0 0 1 0 0,1 0-1 0 0,1-1 5 0 0,0-1-1 0 0,0 1 1 0 0,0-1-1 0 0,0 1 0 0 0,3-5 1 0 0,3-5 11 0 0,-1-1 0 0 0,0 1 0 0 0,0-1 0 0 0,-1-1 0 0 0,-1 0 0 0 0,0 0 0 0 0,6-23 0 0 0,-6 12-51 0 0,-2-1-1 0 0,-1 0 1 0 0,1-51-1 0 0,-4 75-36 0 0,0 5-127 0 0,2 10 179 0 0,0-1 1 0 0,1 0-1 0 0,1 0 0 0 0,0 0 0 0 0,0 0 0 0 0,2 0 1 0 0,-1-1-1 0 0,1 0 0 0 0,14 19 0 0 0,-9-16-1 0 0,1 0 1 0 0,0-1-1 0 0,1-1 0 0 0,0 0 1 0 0,1-1-1 0 0,24 15 0 0 0,-12-11 26 0 0,2-2 1 0 0,37 14-1 0 0,34 17 15 0 0,-91-39-16 0 0,-6-4 226 0 0,10-19 52 0 0,-9 4-136 0 0,0 1 0 0 0,0-1-1 0 0,-1 1 1 0 0,0-22 0 0 0,3-17 257 0 0,9-24-347 0 0,3 1 1 0 0,4 0 0 0 0,43-102-1 0 0,-42 127-2324 0 0,37-63 0 0 0,-58 112 1054 0 0,7 11-2879 0 0,-2 3 2432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1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189 229 4607 0 0,'0'0'354'0'0,"1"-2"-233"0"0,4-8 610 0 0,0 0 0 0 0,1 0 0 0 0,0 1 0 0 0,0 0 0 0 0,1 0 0 0 0,0 0 0 0 0,1 1 0 0 0,0 0 0 0 0,0 0 0 0 0,11-6 0 0 0,-19 13-643 0 0,1 1 1 0 0,-1 0-1 0 0,0-1 0 0 0,1 1 0 0 0,-1 0 0 0 0,0 0 0 0 0,1 0 1 0 0,-1-1-1 0 0,1 1 0 0 0,-1 0 0 0 0,0 0 0 0 0,1 0 0 0 0,-1 0 1 0 0,1 0-1 0 0,-1-1 0 0 0,0 1 0 0 0,1 0 0 0 0,-1 0 0 0 0,1 0 1 0 0,-1 0-1 0 0,1 0 0 0 0,-1 1 0 0 0,0-1 0 0 0,1 0 0 0 0,-1 0 0 0 0,1 0 1 0 0,-1 0-1 0 0,0 0 0 0 0,1 0 0 0 0,0 1 0 0 0,0 0 29 0 0,-1 0-1 0 0,1 0 0 0 0,0-1 1 0 0,0 1-1 0 0,0 0 1 0 0,-1 1-1 0 0,1-1 0 0 0,-1 0 1 0 0,1 0-1 0 0,-1 0 1 0 0,1 1-1 0 0,2 8 308 0 0,0 0 0 0 0,1 12 0 0 0,-2-10 344 0 0,-1-5-454 0 0,1 0 0 0 0,0 0 0 0 0,0-1 0 0 0,0 1 0 0 0,1 0 0 0 0,4 6 0 0 0,-6-11-260 0 0,0 0-1 0 0,1-1 0 0 0,-1 1 0 0 0,0 0 0 0 0,1-1 0 0 0,-1 1 0 0 0,1-1 0 0 0,-1 0 0 0 0,1 0 0 0 0,0 1 0 0 0,0-1 0 0 0,-1 0 0 0 0,1 0 0 0 0,0-1 0 0 0,0 1 1 0 0,0 0-1 0 0,0-1 0 0 0,0 1 0 0 0,0-1 0 0 0,0 1 0 0 0,0-1 0 0 0,0 0 0 0 0,0 0 0 0 0,0 0 0 0 0,4 0 0 0 0,2-2 22 0 0,-1 0 0 0 0,1 0 0 0 0,-1-1 0 0 0,1 1 0 0 0,-1-2 0 0 0,0 1 0 0 0,0-1-1 0 0,0 0 1 0 0,11-10 0 0 0,3-2 39 0 0,27-32-1 0 0,-38 38-118 0 0,-1-1 0 0 0,-1 0 0 0 0,1 0 1 0 0,-2-1-1 0 0,11-20 0 0 0,-17 31-42 0 0,-1-1 0 0 0,1 0 1 0 0,0 0-1 0 0,-1 0 0 0 0,1 1 1 0 0,-1-1-1 0 0,0 0 0 0 0,1 0 1 0 0,-1 0-1 0 0,0 0 0 0 0,0 0 1 0 0,0 0-1 0 0,-1 0 0 0 0,1 1 1 0 0,0-1-1 0 0,-1 0 0 0 0,1 0 0 0 0,-1 0 1 0 0,0 0-1 0 0,1 1 0 0 0,-1-1 1 0 0,0 0-1 0 0,0 1 0 0 0,0-1 1 0 0,0 0-1 0 0,0 1 0 0 0,-1-1 1 0 0,-1-1-1 0 0,0 1-58 0 0,0 0 0 0 0,0-1-1 0 0,-1 1 1 0 0,1 1 0 0 0,0-1 0 0 0,-1 0 0 0 0,0 1-1 0 0,1-1 1 0 0,-1 1 0 0 0,0 0 0 0 0,0 1 0 0 0,0-1-1 0 0,-3 0 1 0 0,-13 1-219 0 0,0 0 0 0 0,0 2 0 0 0,0 0 0 0 0,1 1 0 0 0,-1 1 0 0 0,-25 8 0 0 0,9 0 45 0 0,0 3 1 0 0,-46 24-1 0 0,61-28 475 0 0,0 2 1 0 0,1 0-1 0 0,0 2 0 0 0,-33 31 0 0 0,45-39-62 0 0,1 1 0 0 0,1 0 0 0 0,-1 0 0 0 0,1 1 0 0 0,1-1 0 0 0,-1 1 0 0 0,2 0-1 0 0,-1 1 1 0 0,1-1 0 0 0,1 1 0 0 0,-1 0 0 0 0,2 0 0 0 0,-1 0 0 0 0,0 12 0 0 0,3-16-77 0 0,0 0 0 0 0,0 1 1 0 0,1-1-1 0 0,0 0 0 0 0,0 0 1 0 0,0 0-1 0 0,1 0 0 0 0,0 0 1 0 0,0 0-1 0 0,0 0 1 0 0,1 0-1 0 0,0-1 0 0 0,0 0 1 0 0,1 1-1 0 0,-1-1 0 0 0,1 0 1 0 0,0 0-1 0 0,7 5 0 0 0,3 3 35 0 0,0-2-1 0 0,1 0 0 0 0,0 0 1 0 0,33 16-1 0 0,-33-21-140 0 0,0 1 0 0 0,0-2-1 0 0,0 0 1 0 0,1-1 0 0 0,0-1 0 0 0,-1 0-1 0 0,1-1 1 0 0,26 0 0 0 0,-20-2-3137 0 0,29-4 1 0 0,-14-2-3529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1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6 8287 0 0,'-4'-6'5683'0'0,"10"21"-3616"0"0,-1-1-1976 0 0,-1 1 0 0 0,-1 0 0 0 0,0 0 0 0 0,-1 0 1 0 0,-1 1-1 0 0,0 22 0 0 0,-13 95 553 0 0,8-101-497 0 0,-54 374 1621 0 0,20-158-1003 0 0,-14 22-51 0 0,18-104-348 0 0,30-142-259 0 0,4-22 128 0 0,-1-4-145 0 0,-6-14-51 0 0,1 0 0 0 0,0 0-1 0 0,1-1 1 0 0,1 1 0 0 0,-4-31-1 0 0,5 17 24 0 0,2-1-1 0 0,3-43 0 0 0,1 41-132 0 0,1 1 1 0 0,2 1-1 0 0,1-1 0 0 0,15-43 0 0 0,-16 58 32 0 0,1 1 0 0 0,1-1 0 0 0,1 2 0 0 0,0-1 0 0 0,1 1 0 0 0,0 0 0 0 0,1 1 0 0 0,1 0 0 0 0,19-17 0 0 0,-26 27 50 0 0,0 0-1 0 0,0 0 1 0 0,0 1-1 0 0,0 0 1 0 0,1 0-1 0 0,-1 0 1 0 0,1 1-1 0 0,0 0 1 0 0,0 0 0 0 0,0 0-1 0 0,0 0 1 0 0,0 1-1 0 0,0 0 1 0 0,0 1-1 0 0,0-1 1 0 0,1 1-1 0 0,-1 1 1 0 0,0-1-1 0 0,11 3 1 0 0,-8-1 78 0 0,0 1 0 0 0,0 0 0 0 0,0 1 0 0 0,0 0 0 0 0,-1 0 0 0 0,0 1 0 0 0,1 0 0 0 0,-2 0 0 0 0,1 1 0 0 0,-1 0 0 0 0,1 0 0 0 0,6 9 0 0 0,3 5 41 0 0,-1 1 0 0 0,-1 0 0 0 0,-1 1 0 0 0,-1 1 0 0 0,-1 0 0 0 0,-1 1 1 0 0,-1 0-1 0 0,-1 1 0 0 0,-1 0 0 0 0,-1 0 0 0 0,-1 1 0 0 0,3 36 0 0 0,-8-48-98 0 0,0 0 1 0 0,-2 0-1 0 0,0 0 1 0 0,0 0 0 0 0,-5 20-1 0 0,-24 66-253 0 0,26-87 85 0 0,-1 7 115 0 0,2-7-4783 0 0,3-12 4569 0 0,0 0-1 0 0,1-1 1 0 0,-1 1-1 0 0,0-1 1 0 0,0 1 0 0 0,0-1-1 0 0,1 1 1 0 0,-1-1-1 0 0,0 1 1 0 0,1-1-1 0 0,-1 1 1 0 0,0-1 0 0 0,1 0-1 0 0,-1 1 1 0 0,1-1-1 0 0,-1 1 1 0 0,0-1-1 0 0,1 0 1 0 0,-1 1 0 0 0,1-1-1 0 0,-1 0 1 0 0,1 0-1 0 0,0 1 1 0 0,-1-1-1 0 0,1 0 1 0 0,21 5-1932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2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65 12495 0 0,'5'-5'205'0'0,"-1"1"40"0"0,0 0 0 0 0,-1 0 0 0 0,1 0 0 0 0,-1 0 1 0 0,0 0-1 0 0,-1-1 0 0 0,5-7 0 0 0,-7 12-180 0 0,0 0 0 0 0,0-1 0 0 0,0 1 1 0 0,0-1-1 0 0,0 1 0 0 0,0 0 1 0 0,0-1-1 0 0,0 1 0 0 0,0-1 0 0 0,0 1 1 0 0,0 0-1 0 0,0-1 0 0 0,0 1 0 0 0,0-1 1 0 0,0 1-1 0 0,0 0 0 0 0,0-1 0 0 0,0 1 1 0 0,-1 0-1 0 0,1-1 0 0 0,0 1 1 0 0,0 0-1 0 0,0-1 0 0 0,-1 1 0 0 0,1 0 1 0 0,0-1-1 0 0,-1 1 0 0 0,1 0 0 0 0,0-1 1 0 0,0 1-1 0 0,-1 0 0 0 0,1 0 1 0 0,0 0-1 0 0,-1-1 0 0 0,1 1 0 0 0,-1 0 1 0 0,1 0-1 0 0,-1 0 0 0 0,-14-5 648 0 0,1 4-518 0 0,0 0 0 0 0,1 1-1 0 0,-1 1 1 0 0,0 0 0 0 0,1 1 0 0 0,-1 0-1 0 0,-21 8 1 0 0,10-2-55 0 0,0 1-1 0 0,-47 26 0 0 0,45-20 32 0 0,2 2-1 0 0,0 0 0 0 0,0 2 1 0 0,2 1-1 0 0,1 1 1 0 0,0 0-1 0 0,2 2 0 0 0,0 0 1 0 0,-28 46-1 0 0,43-60-71 0 0,0 0-1 0 0,0 1 0 0 0,-6 17 1 0 0,10-23-71 0 0,0-1 0 0 0,1 0 0 0 0,-1 1 1 0 0,0-1-1 0 0,1 1 0 0 0,0-1 0 0 0,0 0 1 0 0,0 1-1 0 0,0-1 0 0 0,0 1 0 0 0,1-1 1 0 0,0 1-1 0 0,0-1 0 0 0,0 0 0 0 0,1 4 0 0 0,-1-5-18 0 0,1 0-1 0 0,-1 0 1 0 0,1 0-1 0 0,-1 0 1 0 0,1-1-1 0 0,0 1 1 0 0,0-1-1 0 0,-1 1 1 0 0,1-1-1 0 0,0 0 1 0 0,0 1-1 0 0,0-1 1 0 0,1 0-1 0 0,-1 0 1 0 0,0-1-1 0 0,0 1 1 0 0,0 0-1 0 0,1-1 1 0 0,-1 0-1 0 0,0 1 1 0 0,3-1-1 0 0,3 1-5 0 0,-1-1-1 0 0,1 0 1 0 0,-1-1-1 0 0,1 0 0 0 0,9-2 1 0 0,6-3-1 0 0,-1-1 0 0 0,1-1 0 0 0,-2-1 0 0 0,0-1 0 0 0,21-13-1 0 0,-12 3-162 0 0,0 0-1 0 0,42-40 0 0 0,-62 52 59 0 0,-1 0 1 0 0,-1-1 0 0 0,1 0 0 0 0,-1-1 0 0 0,-1 0 0 0 0,0 0-1 0 0,10-20 1 0 0,-16 28-83 0 0,-3 2 171 0 0,0 1 0 0 0,0-1 0 0 0,0 1 0 0 0,1-1-1 0 0,-1 1 1 0 0,0 0 0 0 0,0-1 0 0 0,1 1 0 0 0,-1 0 0 0 0,0 0 0 0 0,1 0 0 0 0,-2 2-1 0 0,-20 17 220 0 0,17-13-137 0 0,-2 1-10 0 0,0 1 0 0 0,1 0-1 0 0,0 1 1 0 0,1-1 0 0 0,0 1-1 0 0,1 0 1 0 0,0 1 0 0 0,0 0-1 0 0,1-1 1 0 0,1 1-1 0 0,-3 15 1 0 0,5-23-169 0 0,0 0 0 0 0,0 1 1 0 0,1-1-1 0 0,0 1 0 0 0,0-1 0 0 0,0 0 0 0 0,0 1 0 0 0,0-1 0 0 0,1 1 1 0 0,0-1-1 0 0,-1 0 0 0 0,1 1 0 0 0,0-1 0 0 0,1 0 0 0 0,-1 0 0 0 0,1 1 1 0 0,-1-1-1 0 0,1 0 0 0 0,0-1 0 0 0,0 1 0 0 0,0 0 0 0 0,0-1 0 0 0,1 1 1 0 0,-1-1-1 0 0,1 1 0 0 0,0-1 0 0 0,3 2 0 0 0,8 3-6790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2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52 106 12895 0 0,'0'0'998'0'0,"-8"3"-390"0"0,4 0-165 0 0,1-1 0 0 0,0 1 0 0 0,0 0 0 0 0,0 0 0 0 0,0 1 0 0 0,1-1 0 0 0,-1 0 1 0 0,1 1-1 0 0,0 0 0 0 0,0-1 0 0 0,0 1 0 0 0,1 0 0 0 0,-1 0 0 0 0,1 0 0 0 0,0 0 1 0 0,-1 7-1 0 0,0 1-242 0 0,1-1-1 0 0,0 1 1 0 0,1 0 0 0 0,2 22 0 0 0,1-12-146 0 0,2 1 1 0 0,0-1 0 0 0,2 0-1 0 0,9 22 1 0 0,43 80 123 0 0,-29-61 446 0 0,-30-61 478 0 0,6-12-851 0 0,-3 6-208 0 0,65-135 371 0 0,13-21 18 0 0,-27 65-993 0 0,20-32-524 0 0,-70 120 768 0 0,1 1 1 0 0,1 0-1 0 0,8-8 0 0 0,-7 7-98 0 0,-6 7 342 0 0,0-1 1 0 0,0 1 0 0 0,1 0-1 0 0,-1-1 1 0 0,0 1-1 0 0,1 0 1 0 0,-1 0-1 0 0,0 0 1 0 0,0 0 0 0 0,1 0-1 0 0,-1 0 1 0 0,0 1-1 0 0,1-1 1 0 0,-1 0 0 0 0,0 1-1 0 0,2 0 1 0 0,-1-1-78 0 0,1 1-84 0 0,0 0 0 0 0,1 1 0 0 0,-1-1 1 0 0,0 1-1 0 0,0 0 0 0 0,1 0 0 0 0,-1 0 0 0 0,4 4 0 0 0,6 5-4134 0 0,-12-9 3530 0 0,12 11-5363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2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200 201 3679 0 0,'0'0'167'0'0,"-4"-6"26"0"0,-1 1 261 0 0,0 5 3829 0 0,-10 8 239 0 0,11-5-4081 0 0,0 0 0 0 0,1 1 0 0 0,-1 0 0 0 0,1 0 0 0 0,0 0 0 0 0,0 0 0 0 0,1 1 0 0 0,-1-1 1 0 0,1 1-1 0 0,0-1 0 0 0,0 1 0 0 0,0 0 0 0 0,1 0 0 0 0,-2 8 0 0 0,2-8-366 0 0,0 0-1 0 0,0 0 1 0 0,1 0 0 0 0,-1 1 0 0 0,1-1-1 0 0,1 0 1 0 0,-1 0 0 0 0,1 0 0 0 0,0 1-1 0 0,0-1 1 0 0,0 0 0 0 0,1 0 0 0 0,3 9 0 0 0,-3-13-42 0 0,-1 0 1 0 0,1 0 0 0 0,-1 0-1 0 0,1 0 1 0 0,-1 0 0 0 0,1 0-1 0 0,-1 0 1 0 0,1-1 0 0 0,0 1-1 0 0,-1-1 1 0 0,1 1 0 0 0,0-1-1 0 0,0 0 1 0 0,1 1 0 0 0,1-1 35 0 0,3 1 17 0 0,1 0-1 0 0,-1-1 0 0 0,1 0 1 0 0,-1 0-1 0 0,1-1 0 0 0,-1 0 1 0 0,8-2-1 0 0,53-17 324 0 0,-56 16-368 0 0,24-9 5 0 0,-1-1-1 0 0,0-1 0 0 0,34-22 1 0 0,-53 27-30 0 0,1-1 1 0 0,-1 0 0 0 0,-1-2-1 0 0,0 1 1 0 0,-1-2 0 0 0,-1 0-1 0 0,22-29 1 0 0,-32 38-52 0 0,1 0-1 0 0,-1-1 0 0 0,0 0 1 0 0,-1 0-1 0 0,1 0 1 0 0,-1 0-1 0 0,0 0 1 0 0,1-8-1 0 0,-3 12 20 0 0,1 0 0 0 0,-1 0 0 0 0,0 0 0 0 0,0 0 0 0 0,0 0 0 0 0,0 0 0 0 0,-1 0 0 0 0,1 0 0 0 0,0 0 0 0 0,-1 0 0 0 0,1 0 0 0 0,-1 0 0 0 0,0 0 0 0 0,0 0 0 0 0,0 0 0 0 0,0 0 0 0 0,0 0 0 0 0,0 1 0 0 0,0-1 0 0 0,-1 1 0 0 0,1-1 0 0 0,0 1 0 0 0,-1-1 0 0 0,1 1 0 0 0,-1 0 0 0 0,0-1 0 0 0,1 1 0 0 0,-1 0 0 0 0,-3-1 0 0 0,-3-1-127 0 0,0 0 1 0 0,-1 1-1 0 0,1 0 0 0 0,-1 0 0 0 0,0 1 0 0 0,1 0 1 0 0,-1 0-1 0 0,0 1 0 0 0,0 0 0 0 0,1 1 0 0 0,-17 3 1 0 0,-6 3-201 0 0,-56 19 1 0 0,55-15 347 0 0,1 1 1 0 0,0 2-1 0 0,1 1 1 0 0,0 1-1 0 0,2 2 1 0 0,0 1-1 0 0,-48 42 1 0 0,65-50 109 0 0,1 0 1 0 0,0 1 0 0 0,1 1 0 0 0,1-1 0 0 0,-1 2 0 0 0,2-1 0 0 0,0 1 0 0 0,1 0 0 0 0,0 0 0 0 0,1 1 0 0 0,1 0 0 0 0,0 0 0 0 0,-2 19 0 0 0,5-23-33 0 0,0 1 1 0 0,0-1-1 0 0,1 1 1 0 0,1-1-1 0 0,0 0 1 0 0,0 1-1 0 0,1-1 1 0 0,1 0 0 0 0,0 0-1 0 0,0 0 1 0 0,1 0-1 0 0,0-1 1 0 0,1 1-1 0 0,1-1 1 0 0,-1 0-1 0 0,2-1 1 0 0,-1 1 0 0 0,12 11-1 0 0,-12-15-68 0 0,1 0 0 0 0,0 0 0 0 0,0-1-1 0 0,0 0 1 0 0,0-1 0 0 0,1 0 0 0 0,0 0 0 0 0,0 0 0 0 0,0-1-1 0 0,0 0 1 0 0,1-1 0 0 0,-1 0 0 0 0,1 0 0 0 0,-1 0 0 0 0,1-1-1 0 0,0-1 1 0 0,13 0 0 0 0,10-2-87 0 0,0-2 1 0 0,1-2-1 0 0,40-11 0 0 0,-58 13-13 0 0,69-21-2339 0 0,-46 11-5007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2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451 316 7367 0 0,'0'0'10768'0'0,"2"-2"-10380"0"0,9-7-118 0 0,-1-1 0 0 0,0 0 0 0 0,-1-1 0 0 0,0 0 0 0 0,0-1 0 0 0,-1 0 0 0 0,-1 0 0 0 0,0-1 0 0 0,5-13 0 0 0,-9 18-171 0 0,-1 0 0 0 0,0 0 0 0 0,-1 0 0 0 0,0 0 0 0 0,0 0 0 0 0,-1 0 0 0 0,0 0 0 0 0,-2-12 0 0 0,2 14-86 0 0,-1 0 0 0 0,0 0 0 0 0,-1 0 0 0 0,0 0 0 0 0,1 1 0 0 0,-2-1 1 0 0,1 0-1 0 0,-1 1 0 0 0,0 0 0 0 0,0-1 0 0 0,-8-8 0 0 0,8 11-20 0 0,0 0 1 0 0,0 1-1 0 0,0 0 0 0 0,-1-1 0 0 0,1 1 1 0 0,-1 0-1 0 0,0 1 0 0 0,1-1 0 0 0,-1 1 1 0 0,0-1-1 0 0,0 1 0 0 0,0 0 0 0 0,0 1 1 0 0,0-1-1 0 0,0 1 0 0 0,0 0 0 0 0,0-1 1 0 0,0 2-1 0 0,-1-1 0 0 0,1 0 0 0 0,0 1 1 0 0,-4 1-1 0 0,-6 2-109 0 0,1 0 1 0 0,0 0-1 0 0,-1 1 1 0 0,2 1 0 0 0,-15 8-1 0 0,-2 3 88 0 0,0 2 0 0 0,1 0 0 0 0,1 2 0 0 0,1 1 0 0 0,0 2 0 0 0,2 0 0 0 0,1 1 0 0 0,1 2 0 0 0,2 0 0 0 0,0 1 0 0 0,-29 58 0 0 0,46-81 57 0 0,1-1 1 0 0,0 1-1 0 0,1 0 0 0 0,-1 0 0 0 0,1 1 1 0 0,0-1-1 0 0,0 0 0 0 0,1 0 0 0 0,0 0 1 0 0,0 10-1 0 0,0-12-12 0 0,1-1 1 0 0,-1 0-1 0 0,1 0 1 0 0,0 0-1 0 0,0 1 0 0 0,-1-1 1 0 0,1 0-1 0 0,1 0 1 0 0,-1 0-1 0 0,0 0 0 0 0,0-1 1 0 0,1 1-1 0 0,-1 0 1 0 0,1 0-1 0 0,-1-1 1 0 0,1 1-1 0 0,0-1 0 0 0,0 0 1 0 0,0 1-1 0 0,0-1 1 0 0,0 0-1 0 0,0 0 0 0 0,0 0 1 0 0,0 0-1 0 0,0 0 1 0 0,4 0-1 0 0,1 1 34 0 0,1-1 0 0 0,0 0 1 0 0,0-1-1 0 0,-1 1 0 0 0,1-1 0 0 0,0-1 0 0 0,15-2 0 0 0,54-17 263 0 0,-76 19-309 0 0,48-14 125 0 0,0-3 0 0 0,-1-2 0 0 0,51-28 0 0 0,-84 38-262 0 0,0-1 0 0 0,0 0 0 0 0,22-23 0 0 0,-36 33 28 0 0,-5 32-6 0 0,2-26 119 0 0,1-1 0 0 0,1 1 0 0 0,-1 0-1 0 0,1 0 1 0 0,0 0 0 0 0,0-1-1 0 0,0 7 1 0 0,1-6-14 0 0,1 1 0 0 0,-1-1-1 0 0,1 0 1 0 0,-1 1 0 0 0,2-1-1 0 0,-1 0 1 0 0,0 0 0 0 0,1-1-1 0 0,0 1 1 0 0,0-1 0 0 0,1 1-1 0 0,-1-1 1 0 0,1 0 0 0 0,0 0-1 0 0,0 0 1 0 0,6 4 0 0 0,-5-5-302 0 0,1 1 1 0 0,-1-2-1 0 0,1 1 1 0 0,-1-1 0 0 0,1 1-1 0 0,0-2 1 0 0,0 1-1 0 0,0-1 1 0 0,8 2 0 0 0,13-1-6732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2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 4143 0 0,'8'-7'176'0'0,"-4"4"-68"0"0,1 0 0 0 0,-1 0 0 0 0,1 0 0 0 0,8-4 9112 0 0,-12 10-8496 0 0,1 6-328 0 0,0 1 0 0 0,-1 0 0 0 0,0 0 0 0 0,-1 19 0 0 0,-6 44 435 0 0,3-43-435 0 0,-40 355 2805 0 0,42-373-3134 0 0,-65 568 1191 0 0,37-441-1395 0 0,25-115-283 0 0,3-22 135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0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96 240 10943 0 0,'-8'1'207'0'0,"-1"1"0"0"0,1 0 0 0 0,-1 0-1 0 0,-8 5 1 0 0,13-6-184 0 0,1 1 1 0 0,-1 0-1 0 0,0 0 0 0 0,1 0 1 0 0,0 1-1 0 0,0-1 1 0 0,-1 1-1 0 0,1 0 0 0 0,1-1 1 0 0,-5 6-1 0 0,7-7 102 0 0,-1 0 0 0 0,1 0-1 0 0,-1 1 1 0 0,1-1 0 0 0,-1 0 0 0 0,1 1-1 0 0,0-1 1 0 0,-1 0 0 0 0,1 1 0 0 0,0-1 0 0 0,0 0-1 0 0,0 1 1 0 0,0-1 0 0 0,0 0 0 0 0,0 1 0 0 0,1-1-1 0 0,-1 0 1 0 0,0 1 0 0 0,1-1 0 0 0,-1 0-1 0 0,1 2 1 0 0,0-2-79 0 0,3 5 527 0 0,3-1-408 0 0,1 1 1 0 0,-1-1-1 0 0,1-1 0 0 0,0 1 1 0 0,1-2-1 0 0,-1 1 0 0 0,1-1 1 0 0,0 0-1 0 0,-1-1 0 0 0,1 0 1 0 0,0 0-1 0 0,14 0 0 0 0,6 0 311 0 0,0-2 0 0 0,52-5 0 0 0,-8-6 476 0 0,133-38 1 0 0,62-41-12 0 0,-230 76-755 0 0,-2-2 0 0 0,51-29 0 0 0,-71 35-552 0 0,0 0-1 0 0,-1-2 1 0 0,-1 1-1 0 0,0-2 1 0 0,0 0-1 0 0,-2 0 1 0 0,15-20-1 0 0,-15 19-2251 0 0,-3 5 948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2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88 12351 0 0,'0'0'564'0'0,"2"-1"-9"0"0,39-18 1638 0 0,-40 19-2137 0 0,-1-1-1 0 0,0 1 0 0 0,1 0 1 0 0,-1 0-1 0 0,0-1 0 0 0,1 1 0 0 0,-1 0 1 0 0,0-1-1 0 0,1 1 0 0 0,-1 0 1 0 0,0-1-1 0 0,0 1 0 0 0,0-1 1 0 0,1 1-1 0 0,-1 0 0 0 0,0-1 1 0 0,0 1-1 0 0,0-1 0 0 0,0 1 0 0 0,0 0 1 0 0,0-1-1 0 0,0 1 0 0 0,0-1 1 0 0,0 1-1 0 0,0-1 0 0 0,0 1 1 0 0,0-1-1 0 0,0 1 0 0 0,0 0 1 0 0,0-1-1 0 0,0 0 0 0 0,-3-14 627 0 0,2 13-651 0 0,-1-1 0 0 0,0 0 0 0 0,1 1 0 0 0,-1-1 0 0 0,0 1 0 0 0,0 0 0 0 0,0 0 0 0 0,0 0 0 0 0,-1 0 0 0 0,1 0 1 0 0,-1 0-1 0 0,1 0 0 0 0,-1 1 0 0 0,1-1 0 0 0,-1 1 0 0 0,0 0 0 0 0,0 0 0 0 0,0 0 0 0 0,0 0 0 0 0,1 0 0 0 0,-1 1 0 0 0,0-1 0 0 0,0 1 0 0 0,0 0 0 0 0,-1 0 0 0 0,1 0 0 0 0,0 0 0 0 0,0 1 0 0 0,-5 0 0 0 0,-7 3-23 0 0,-1 0 1 0 0,1 1-1 0 0,0 1 0 0 0,-20 10 1 0 0,17-7 32 0 0,-18 7-109 0 0,-8 3 79 0 0,-47 29 0 0 0,78-40 149 0 0,1 0 0 0 0,-1 2 0 0 0,2-1 0 0 0,-1 1-1 0 0,1 1 1 0 0,1 0 0 0 0,-18 23 0 0 0,21-23 66 0 0,0-1 0 0 0,1 1 0 0 0,1 1-1 0 0,-1-1 1 0 0,2 1 0 0 0,-6 17 0 0 0,9-25-190 0 0,0 0 1 0 0,1 0-1 0 0,-1 1 0 0 0,1-1 1 0 0,0 0-1 0 0,0 0 0 0 0,0 0 1 0 0,1 0-1 0 0,0 0 0 0 0,-1 0 1 0 0,1 0-1 0 0,1 0 0 0 0,-1 0 1 0 0,0 0-1 0 0,1 0 0 0 0,0-1 1 0 0,0 1-1 0 0,0 0 0 0 0,0-1 1 0 0,1 0-1 0 0,-1 1 0 0 0,1-1 1 0 0,5 5-1 0 0,1-2-26 0 0,-1 0 0 0 0,1 0 0 0 0,0-1 0 0 0,0 0 0 0 0,1-1 0 0 0,-1 0 0 0 0,1 0 0 0 0,0-1 0 0 0,0 0 0 0 0,17 2-1 0 0,-15-3-88 0 0,1-1-1 0 0,-1 0 0 0 0,0-1 1 0 0,1 0-1 0 0,-1-1 0 0 0,0 0 1 0 0,1-1-1 0 0,19-6 0 0 0,-28 7 16 0 0,0-1 0 0 0,0 1 1 0 0,0-1-1 0 0,-1 1 0 0 0,1-1 0 0 0,0 0 0 0 0,-1-1 0 0 0,1 1 0 0 0,-1 0 1 0 0,0-1-1 0 0,0 0 0 0 0,0 0 0 0 0,0 0 0 0 0,0 0 0 0 0,-1 0 0 0 0,1-1 1 0 0,-1 1-1 0 0,0-1 0 0 0,0 0 0 0 0,0 1 0 0 0,-1-1 0 0 0,1 0 0 0 0,-1 0 0 0 0,0 0 1 0 0,0 0-1 0 0,0 0 0 0 0,-1-1 0 0 0,1-7 0 0 0,-4-97 49 0 0,-2 6 173 0 0,5 101-89 0 0,-2 19 259 0 0,0 2-339 0 0,1 0 0 0 0,0 0 0 0 0,1 0 0 0 0,1 0 0 0 0,1 0 0 0 0,1-1-1 0 0,1 1 1 0 0,6 22 0 0 0,0-18-401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23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12 614 5063 0 0,'0'-1'7551'0'0,"-6"-6"-952"0"0,4-2-6077 0 0,0 1 1 0 0,1-1 0 0 0,0 0 0 0 0,1 1-1 0 0,0-1 1 0 0,1 1 0 0 0,-1-1 0 0 0,1 0-1 0 0,5-15 1 0 0,3-8-100 0 0,18-39-1 0 0,-12 32-12 0 0,-2 5-348 0 0,2 1 1 0 0,1 1-1 0 0,38-57 0 0 0,-41 71-328 0 0,2-1 0 0 0,0 2 0 0 0,1 0 0 0 0,0 1 0 0 0,2 0-1 0 0,0 2 1 0 0,21-14 0 0 0,-31 24-249 0 0,0 0 0 0 0,0 0 0 0 0,0 1 0 0 0,0 0 0 0 0,0 1 0 0 0,1 0-1 0 0,-1 0 1 0 0,15-1 0 0 0,-5 1-6529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2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318 104 6911 0 0,'0'0'528'0'0,"1"-2"-26"0"0,1-6 934 0 0,-1 1 0 0 0,1-1 0 0 0,-1 0 0 0 0,-1 0 0 0 0,1 0 0 0 0,-2 0 1 0 0,1 0-1 0 0,-3-12 0 0 0,3 19-1384 0 0,0 0 1 0 0,0 0 0 0 0,-1 0-1 0 0,1 0 1 0 0,0 0-1 0 0,-1 1 1 0 0,1-1-1 0 0,-1 0 1 0 0,1 0-1 0 0,-1 0 1 0 0,1 1-1 0 0,-1-1 1 0 0,0 0 0 0 0,1 1-1 0 0,-1-1 1 0 0,0 0-1 0 0,0 1 1 0 0,1-1-1 0 0,-1 1 1 0 0,0-1-1 0 0,0 1 1 0 0,0 0 0 0 0,0-1-1 0 0,0 1 1 0 0,0 0-1 0 0,1-1 1 0 0,-1 1-1 0 0,0 0 1 0 0,0 0-1 0 0,0 0 1 0 0,0 0-1 0 0,0 0 1 0 0,0 0 0 0 0,0 0-1 0 0,0 0 1 0 0,0 0-1 0 0,0 1 1 0 0,0-1-1 0 0,-1 1 1 0 0,-3 0-79 0 0,-1 1 0 0 0,1 0 1 0 0,0 0-1 0 0,-9 5 0 0 0,-8 7 13 0 0,1 0 0 0 0,1 2 0 0 0,0 0 0 0 0,1 1 1 0 0,1 1-1 0 0,0 1 0 0 0,1 0 0 0 0,2 1 0 0 0,0 1 0 0 0,1 0 0 0 0,1 1 0 0 0,-12 28 0 0 0,20-40 23 0 0,2 0-1 0 0,-6 19 0 0 0,9-25-4 0 0,-1-1 0 0 0,0 1-1 0 0,1 0 1 0 0,0 0-1 0 0,0-1 1 0 0,0 1 0 0 0,0 0-1 0 0,0 0 1 0 0,1-1-1 0 0,2 8 1 0 0,-3-10 0 0 0,1 0 0 0 0,-1 0 1 0 0,1 0-1 0 0,0 0 0 0 0,-1-1 1 0 0,1 1-1 0 0,0 0 0 0 0,0-1 1 0 0,-1 1-1 0 0,1 0 0 0 0,0-1 1 0 0,0 1-1 0 0,0-1 0 0 0,0 1 1 0 0,0-1-1 0 0,0 0 0 0 0,0 1 1 0 0,0-1-1 0 0,0 0 0 0 0,0 0 1 0 0,0 0-1 0 0,0 0 0 0 0,0 1 1 0 0,0-1-1 0 0,0-1 0 0 0,1 1 0 0 0,26-4 117 0 0,-15-1-188 0 0,0 0 0 0 0,0 0 1 0 0,0-1-1 0 0,-1-1 0 0 0,0 0 0 0 0,0 0 0 0 0,-1-1 0 0 0,20-18 0 0 0,-10 4-103 0 0,0 0 0 0 0,-2-1 0 0 0,17-27 0 0 0,-26 34-217 0 0,-9 15 24 0 0,-3 5 138 0 0,-1 2 225 0 0,-118 332-113 0 0,103-282 128 0 0,-9 66-1 0 0,-2 60 18 0 0,28-173-33 0 0,-12 47 39 0 0,5-21-3 0 0,7-33 95 0 0,2-5-923 0 0,2-10 306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2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52 247 16095 0 0,'0'0'1460'0'0,"1"1"-1204"0"0,6 2-71 0 0,-1 0 0 0 0,1 0 1 0 0,0-1-1 0 0,0 0 0 0 0,0 0 0 0 0,0-1 0 0 0,0 0 0 0 0,0 0 0 0 0,0-1 0 0 0,0 0 0 0 0,9 0 1 0 0,10-3 501 0 0,44-9 0 0 0,116-35 369 0 0,-150 36-1070 0 0,-1-2 1 0 0,-1-2-1 0 0,38-21 0 0 0,-68 34-27 0 0,0-1-1 0 0,1 0 0 0 0,-1 0 0 0 0,-1 0 0 0 0,1 0 0 0 0,0-1 0 0 0,-1 0 0 0 0,0 1 0 0 0,0-1 0 0 0,5-8 1 0 0,-8 11 15 0 0,1-1 0 0 0,0 0 0 0 0,0 1 1 0 0,-1-1-1 0 0,1 0 0 0 0,-1 0 0 0 0,0 1 0 0 0,0-1 1 0 0,1 0-1 0 0,-1 0 0 0 0,0 0 0 0 0,0 0 1 0 0,-1 1-1 0 0,1-1 0 0 0,0 0 0 0 0,-1 0 1 0 0,1 0-1 0 0,-1 1 0 0 0,1-1 0 0 0,-1 0 1 0 0,0 1-1 0 0,0-1 0 0 0,0 0 0 0 0,0 1 1 0 0,0-1-1 0 0,0 1 0 0 0,0-1 0 0 0,0 1 0 0 0,-1 0 1 0 0,1 0-1 0 0,-3-2 0 0 0,0-1-59 0 0,0 1 0 0 0,-1 0 0 0 0,0 0 0 0 0,1 0 0 0 0,-1 1 0 0 0,0 0 1 0 0,-1 0-1 0 0,1 0 0 0 0,0 0 0 0 0,-9-1 0 0 0,5 2 9 0 0,0 0 0 0 0,-1 1-1 0 0,1 0 1 0 0,0 0 0 0 0,-16 4 0 0 0,4 0 49 0 0,-1 2 0 0 0,2 0 1 0 0,-1 2-1 0 0,-30 15 0 0 0,17-5 241 0 0,1 1 0 0 0,1 2-1 0 0,-55 46 1 0 0,64-46 93 0 0,1 1 0 0 0,1 0 0 0 0,1 2 0 0 0,1 0 0 0 0,-20 34 0 0 0,34-48-195 0 0,-1 0 0 0 0,2 0 0 0 0,0 1 0 0 0,0-1 0 0 0,1 1 1 0 0,0 0-1 0 0,0 0 0 0 0,1 0 0 0 0,0 16 0 0 0,2-22-87 0 0,0-1 0 0 0,0 1 0 0 0,0 0 1 0 0,1 0-1 0 0,0-1 0 0 0,0 1 1 0 0,0 0-1 0 0,1-1 0 0 0,-1 1 0 0 0,1-1 1 0 0,0 1-1 0 0,0-1 0 0 0,1 0 0 0 0,-1 0 1 0 0,1 0-1 0 0,0 0 0 0 0,0 0 0 0 0,0-1 1 0 0,1 1-1 0 0,-1-1 0 0 0,1 0 0 0 0,0 0 1 0 0,0 0-1 0 0,4 2 0 0 0,5 1 7 0 0,0 0-1 0 0,1-1 1 0 0,-1 0 0 0 0,1-1-1 0 0,16 2 1 0 0,71 6-27 0 0,-24-10-169 0 0,-41-2-1467 0 0,38 6-1 0 0,-48-2-72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2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34 5983 0 0,'2'-2'464'0'0,"30"-30"7580"0"0,-33 34-7877 0 0,0 0 0 0 0,0 0 0 0 0,0 0-1 0 0,0 0 1 0 0,-1 0 0 0 0,1-1 0 0 0,0 1-1 0 0,-1 0 1 0 0,0-1 0 0 0,1 1 0 0 0,-3 0 0 0 0,0 2 101 0 0,-37 35 386 0 0,-2-2 0 0 0,-1-1 1 0 0,-2-3-1 0 0,-79 44 1 0 0,122-76-635 0 0,-94 58 669 0 0,87-51-624 0 0,0 0 0 0 0,0 0 0 0 0,1 1 0 0 0,0 0 1 0 0,1 0-1 0 0,0 1 0 0 0,-6 11 0 0 0,5-6 52 0 0,1 0 0 0 0,0 0 0 0 0,1 1 0 0 0,1 0 0 0 0,1 1 0 0 0,0-1 0 0 0,1 1 0 0 0,1 0 0 0 0,1 0 0 0 0,0 0 0 0 0,1 23 0 0 0,2-26-48 0 0,0 0 0 0 0,1 0 0 0 0,1 0 0 0 0,0 0 0 0 0,1 0 0 0 0,0-1 0 0 0,1 1 1 0 0,0-1-1 0 0,1 0 0 0 0,1-1 0 0 0,0 0 0 0 0,1 0 0 0 0,0 0 0 0 0,12 12 0 0 0,-7-10-18 0 0,1-1 1 0 0,1 0-1 0 0,0-1 0 0 0,1-1 1 0 0,0 0-1 0 0,1-1 0 0 0,0-1 1 0 0,25 10-1 0 0,-22-11-354 0 0,1-2 1 0 0,0 0-1 0 0,0-1 0 0 0,1-1 0 0 0,-1-1 1 0 0,1 0-1 0 0,27-2 0 0 0,-15-4-993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2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1 470 13847 0 0,'0'0'1254'0'0,"0"3"-1029"0"0,0 7 248 0 0,0 0 0 0 0,1 0 0 0 0,0 0 0 0 0,1 0 0 0 0,0 0 0 0 0,0 0 0 0 0,1 0 0 0 0,1 0 0 0 0,8 17 1 0 0,3 3 1195 0 0,-14-29-324 0 0,-2-4-1249 0 0,-8-16 13 0 0,2-2 1 0 0,0 1-1 0 0,1 0 0 0 0,2-1 1 0 0,-5-39-1 0 0,8 37-50 0 0,2-1 0 0 0,1 1-1 0 0,0 0 1 0 0,2 0 0 0 0,0 0-1 0 0,13-36 1 0 0,-12 44-77 0 0,2 0-1 0 0,-1 1 1 0 0,2 0 0 0 0,-1 0-1 0 0,2 1 1 0 0,0 0 0 0 0,1 1-1 0 0,0 0 1 0 0,0 0 0 0 0,25-20-1 0 0,-16 18-28 0 0,0 1 0 0 0,1 0 0 0 0,33-15 0 0 0,-43 23 41 0 0,0 1 0 0 0,0 1 0 0 0,0 0 0 0 0,1 0 0 0 0,-1 1 0 0 0,1 0 0 0 0,0 1 0 0 0,-1 0 0 0 0,1 1 0 0 0,14 1 0 0 0,-14 0 38 0 0,-1 1 0 0 0,0 0 0 0 0,1 0 0 0 0,-1 1 0 0 0,0 1 0 0 0,0 0 0 0 0,-1 0 0 0 0,14 8 0 0 0,-18-8-15 0 0,1 0-1 0 0,-1 0 0 0 0,-1 0 1 0 0,1 1-1 0 0,-1 0 0 0 0,1 0 1 0 0,-1 0-1 0 0,-1 0 0 0 0,1 0 0 0 0,-1 1 1 0 0,0 0-1 0 0,0-1 0 0 0,0 1 1 0 0,-1 0-1 0 0,2 7 0 0 0,-2-3-12 0 0,0 0 1 0 0,-1 1-1 0 0,0-1 0 0 0,0 0 1 0 0,-1 1-1 0 0,-2 15 0 0 0,-15 65 53 0 0,4-26-27 0 0,10-45-14 0 0,0 0-1 0 0,1 31 0 0 0,3-44-12 0 0,-1 1 0 0 0,1-1 0 0 0,1 1 0 0 0,-1 0-1 0 0,1-1 1 0 0,1 0 0 0 0,-1 0 0 0 0,1 1 0 0 0,7 11 0 0 0,0-5 73 0 0,1 1-1 0 0,22 22 1 0 0,-18-21 11 0 0,16 22-1 0 0,-28-35-257 0 0,-1 0-1 0 0,-1 0 1 0 0,1 0 0 0 0,0 0-1 0 0,-1 0 1 0 0,0 0 0 0 0,1 0-1 0 0,-1 0 1 0 0,1 5 0 0 0,9-10-899 0 0,1-2-436 0 0,2-4-373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2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 5527 0 0,'-54'-2'778'0'0,"6"0"2626"0"0,0 5 4069 0 0,32 3-5264 0 0,15-5-1799 0 0,0 1 4 0 0,0-1-336 0 0,1-1-1 0 0,-1 1 1 0 0,1 0-1 0 0,0 0 0 0 0,-1 0 1 0 0,1-1-1 0 0,0 1 1 0 0,0 0-1 0 0,-1 0 1 0 0,1 0-1 0 0,0 0 1 0 0,0-1-1 0 0,0 1 1 0 0,0 0-1 0 0,0 0 1 0 0,0 0-1 0 0,1 0 0 0 0,-1-1 1 0 0,0 1-1 0 0,0 0 1 0 0,0 0-1 0 0,1 0 1 0 0,0 1-1 0 0,0 0-5 0 0,0-1 0 0 0,1 1 0 0 0,-1 0 0 0 0,1-1 0 0 0,-1 1-1 0 0,1-1 1 0 0,0 1 0 0 0,0-1 0 0 0,2 2 0 0 0,4 1 23 0 0,0-1 1 0 0,0 1-1 0 0,0-1 0 0 0,9 2 1 0 0,13 2 99 0 0,-1-2 0 0 0,55 3 0 0 0,63-9-76 0 0,44 4-54 0 0,-163-1-65 0 0,48 7 0 0 0,-66-7 0 0 0,0 0 0 0 0,0 1 0 0 0,0 0 0 0 0,-1 0 0 0 0,13 7 0 0 0,-21-10 1 0 0,-1 1 0 0 0,1-1 0 0 0,-1 0 0 0 0,1 0 0 0 0,-1 1-1 0 0,1-1 1 0 0,-1 1 0 0 0,0-1 0 0 0,1 0 0 0 0,-1 1 0 0 0,1-1 0 0 0,-1 1 0 0 0,0-1 0 0 0,0 1-1 0 0,1-1 1 0 0,-1 1 0 0 0,1 0 0 0 0,-1 1 9 0 0,-1-1 0 0 0,1 1 0 0 0,0 0 0 0 0,0-1 0 0 0,-1 1 0 0 0,1-1 0 0 0,-1 1 0 0 0,0-1 0 0 0,1 1 0 0 0,-1-1 0 0 0,0 0 0 0 0,0 1 0 0 0,0-1 0 0 0,1 0 0 0 0,-2 1 0 0 0,0 0 0 0 0,-21 21 132 0 0,0-6-103 0 0,0-1 1 0 0,-1-1-1 0 0,-41 20 0 0 0,-24 13 20 0 0,37-14 137 0 0,2 3 0 0 0,2 1 0 0 0,-76 79 0 0 0,120-112-187 0 0,-1 0-8 0 0,1-1 0 0 0,-1 1 0 0 0,-9 5 0 0 0,27-10-599 0 0,4-3 247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2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15 9671 0 0,'2'-1'748'0'0,"26"-12"10598"0"0,-29 15-10916 0 0,0 1-337 0 0,-1 0 0 0 0,1 0-1 0 0,-1 0 1 0 0,0 0 0 0 0,0-1-1 0 0,0 1 1 0 0,0 0 0 0 0,-1-1-1 0 0,1 1 1 0 0,-5 2 0 0 0,-32 22 367 0 0,22-16-344 0 0,-70 46 242 0 0,-67 49 28 0 0,114-76-202 0 0,-2-1 0 0 0,0-1 0 0 0,-63 28 0 0 0,92-51-297 0 0,0-1 1 0 0,-24 4-1 0 0,35-7 99 0 0,0-1-295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2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85 919 0 0,'-26'-7'80'0'0,"17"8"-25"0"0,2 1 336 0 0,-61-2 12823 0 0,46-2-8371 0 0,24 1-4375 0 0,5-5-399 0 0,1 0 0 0 0,-1 0 0 0 0,1 1 0 0 0,1 0 0 0 0,-1 0 0 0 0,1 1 0 0 0,0 1 0 0 0,0-1 0 0 0,0 1 0 0 0,12-2 0 0 0,12-2 202 0 0,55-3 0 0 0,-86 10-271 0 0,131-8 187 0 0,-102 7-97 0 0,-1 3-1 0 0,42 5 1 0 0,-68-6-45 0 0,0 0 0 0 0,-1 0 0 0 0,1 0 0 0 0,-1 0 0 0 0,1 1 0 0 0,-1-1 0 0 0,0 1 0 0 0,0 0-1 0 0,1 0 1 0 0,-1 0 0 0 0,0 0 0 0 0,3 4 0 0 0,-5-5-19 0 0,0 1 1 0 0,0-1-1 0 0,1 1 0 0 0,-1-1 1 0 0,0 1-1 0 0,-1-1 0 0 0,1 1 1 0 0,0 0-1 0 0,0-1 0 0 0,-1 1 1 0 0,1 0-1 0 0,-1 0 0 0 0,1 0 1 0 0,-1-1-1 0 0,0 1 0 0 0,0 0 1 0 0,0 0-1 0 0,0 0 0 0 0,0 0 1 0 0,0-1-1 0 0,0 1 0 0 0,-1 0 1 0 0,1 0-1 0 0,-1 0 0 0 0,1-1 1 0 0,-2 3-1 0 0,0 1 0 0 0,-1 0 0 0 0,0-1 0 0 0,0 0 1 0 0,0 0-1 0 0,0 0 0 0 0,-1 0 0 0 0,0 0 0 0 0,1-1 1 0 0,-1 1-1 0 0,-1-1 0 0 0,1 0 0 0 0,-5 2 0 0 0,-9 5 156 0 0,-33 13-1 0 0,37-17-163 0 0,-20 6-71 0 0,-69 16-1 0 0,14-5-23 0 0,67-17 25 0 0,2 0 25 0 0,-1 1 0 0 0,1 0 0 0 0,1 2 0 0 0,-29 16 0 0 0,61-21-123 0 0,0-2 92 0 0,1-1 0 0 0,-1-1 1 0 0,1-1-1 0 0,-1 0 0 0 0,0 0 0 0 0,17-5 1 0 0,33-3-106 0 0,-44 8 114 0 0,13-2-16 0 0,47 4 1 0 0,-68-1 53 0 0,0 2 0 0 0,-1 0 0 0 0,1 0 1 0 0,0 1-1 0 0,-1 0 0 0 0,0 1 0 0 0,0 0 0 0 0,13 7 0 0 0,-18-8 8 0 0,0 1 0 0 0,0-1-1 0 0,0 1 1 0 0,-1 0 0 0 0,1 1 0 0 0,-1-1-1 0 0,0 1 1 0 0,-1 0 0 0 0,1 0-1 0 0,-1 0 1 0 0,0 0 0 0 0,0 1 0 0 0,0-1-1 0 0,-1 1 1 0 0,3 9 0 0 0,-4-11 41 0 0,0 0 0 0 0,0 0 0 0 0,0 0 1 0 0,-1 0-1 0 0,0 0 0 0 0,0 0 0 0 0,0 0 0 0 0,0 0 0 0 0,0 0 1 0 0,-1 0-1 0 0,0 0 0 0 0,0 0 0 0 0,0 0 0 0 0,0 0 1 0 0,-1 0-1 0 0,0 0 0 0 0,1-1 0 0 0,-1 1 0 0 0,0-1 0 0 0,-1 1 1 0 0,1-1-1 0 0,-1 0 0 0 0,-5 6 0 0 0,1-3 124 0 0,-1 0 1 0 0,0-1-1 0 0,0 0 0 0 0,-18 9 1 0 0,-39 11 247 0 0,32-13-252 0 0,-161 71 159 0 0,95-39-266 0 0,38-11-75 0 0,59-32-104 0 0,15 0-1613 0 0,2-3 476 0 0,4-3-57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2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20 17535 0 0,'0'0'1588'0'0,"-2"0"-1204"0"0,-1-1-272 0 0,0 1 1 0 0,0-1-1 0 0,0 1 0 0 0,0 0 1 0 0,0 0-1 0 0,0 0 0 0 0,0 0 0 0 0,0 0 1 0 0,0 1-1 0 0,0-1 0 0 0,0 1 0 0 0,0 0 1 0 0,0 0-1 0 0,0 0 0 0 0,0 0 1 0 0,0 1-1 0 0,0-1 0 0 0,1 1 0 0 0,-1-1 1 0 0,1 1-1 0 0,-1 0 0 0 0,1 0 1 0 0,0 0-1 0 0,0 1 0 0 0,-1-1 0 0 0,2 0 1 0 0,-1 1-1 0 0,-2 3 0 0 0,-11 22-44 0 0,-13 35-1 0 0,17-35-72 0 0,-22 38-1 0 0,18-41 14 0 0,-15 33 1 0 0,27-50 39 0 0,0 0 0 0 0,0 0 0 0 0,1 0 0 0 0,0 0-1 0 0,0 0 1 0 0,1 1 0 0 0,0-1 0 0 0,0 0 0 0 0,1 11 0 0 0,0-18-19 0 0,1 1-1 0 0,-1 0 0 0 0,1 0 1 0 0,-1 0-1 0 0,1-1 1 0 0,-1 1-1 0 0,1 0 1 0 0,0 0-1 0 0,0-1 1 0 0,0 1-1 0 0,0-1 1 0 0,0 1-1 0 0,0-1 0 0 0,0 1 1 0 0,0-1-1 0 0,1 0 1 0 0,-1 1-1 0 0,0-1 1 0 0,1 0-1 0 0,-1 0 1 0 0,1 0-1 0 0,0 0 1 0 0,-1 0-1 0 0,1-1 0 0 0,2 2 1 0 0,4 0 84 0 0,0 0-1 0 0,0 0 1 0 0,0 0 0 0 0,12-1 0 0 0,-13 0-65 0 0,9 0 20 0 0,0-1 0 0 0,0 0 0 0 0,-1-2 0 0 0,1 0 0 0 0,0 0 0 0 0,0-1 0 0 0,19-8 0 0 0,4-3-16 0 0,58-30 0 0 0,-92 41-46 0 0,1 1 1 0 0,-1-1-1 0 0,-1-1 0 0 0,1 1 1 0 0,0-1-1 0 0,-1 0 0 0 0,0 0 0 0 0,0 0 1 0 0,0-1-1 0 0,0 1 0 0 0,-1-1 1 0 0,1 0-1 0 0,-1 0 0 0 0,0 0 0 0 0,-1 0 1 0 0,1-1-1 0 0,2-9 0 0 0,-3 7-12 0 0,-1 0-1 0 0,0 0 0 0 0,0-1 0 0 0,-1 1 1 0 0,0 0-1 0 0,0 0 0 0 0,-1-1 0 0 0,0 1 0 0 0,0 0 1 0 0,-1 0-1 0 0,0 0 0 0 0,-4-8 0 0 0,1 2-70 0 0,-2-1-1 0 0,0 1 1 0 0,0 1-1 0 0,-1-1 0 0 0,-1 1 1 0 0,0 1-1 0 0,-1 0 0 0 0,-12-12 1 0 0,16 18-15 0 0,-1 0 1 0 0,0 0-1 0 0,0 1 1 0 0,0 0-1 0 0,-1 1 1 0 0,-14-7-1 0 0,17 9 24 0 0,-1 0-1 0 0,1 0 0 0 0,0 1 0 0 0,-1 0 1 0 0,1 0-1 0 0,-1 1 0 0 0,0-1 0 0 0,1 1 1 0 0,-1 0-1 0 0,1 1 0 0 0,-9 0 0 0 0,12 0-532 0 0,-6 2-2288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05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670 110 10591 0 0,'21'-23'796'0'0,"1"1"0"0"0,1 1 0 0 0,29-21 0 0 0,-50 40 471 0 0,-4 18-239 0 0,-4 2-770 0 0,0 0 0 0 0,-1 0 0 0 0,-1-1 1 0 0,0 0-1 0 0,-19 27 0 0 0,4-7-35 0 0,-146 295 1185 0 0,160-312-1370 0 0,-143 312 252 0 0,-22-13-242 0 0,173-317-45 0 0,-62 94 46 0 0,49-78-33 0 0,0 0 0 0 0,-1-2 1 0 0,-17 17-1 0 0,27-29-1 0 0,-1 0-1 0 0,1-1 1 0 0,-1 0-1 0 0,-6 3 1 0 0,7-3-5 0 0,5-3-8 0 0,-1 0 0 0 0,0-1 1 0 0,1 1-1 0 0,-1 0 0 0 0,1 0 1 0 0,-1 0-1 0 0,0-1 0 0 0,1 1 0 0 0,-1 0 1 0 0,1-1-1 0 0,-1 1 0 0 0,1 0 0 0 0,-1-1 1 0 0,1 1-1 0 0,-1-1 0 0 0,1 1 1 0 0,0-1-1 0 0,-1 1 0 0 0,1-1 0 0 0,-1 1 1 0 0,1-1-1 0 0,-1 0 1 0 0,0 0-14 0 0,0-1 0 0 0,0 0 0 0 0,0 1 0 0 0,1-1 0 0 0,-1 0 0 0 0,0 1 0 0 0,0-1 0 0 0,1 0 0 0 0,0 0 0 0 0,-1 0 1 0 0,1 0-1 0 0,0 0 0 0 0,0 1 0 0 0,-1-1 0 0 0,2 0 0 0 0,-1 0 0 0 0,0 0 0 0 0,0 0 0 0 0,1 0 0 0 0,-1 0 0 0 0,1 0 0 0 0,-1 1 0 0 0,1-1 0 0 0,1-3 0 0 0,2-3-100 0 0,1 0 0 0 0,0 0 1 0 0,10-12-1 0 0,-12 17 106 0 0,39-47-398 0 0,85-78 0 0 0,-101 105 511 0 0,1 1 0 0 0,41-25 0 0 0,-63 44 46 0 0,1 0 0 0 0,-1 0 0 0 0,1 1 0 0 0,0 0 0 0 0,-1 0 0 0 0,1 0 0 0 0,0 1 0 0 0,0 0-1 0 0,0 0 1 0 0,10 0 0 0 0,-13 1-91 0 0,0 0 0 0 0,0 1 0 0 0,0-1 0 0 0,0 1 0 0 0,0-1 0 0 0,0 1 0 0 0,-1 0 0 0 0,1 0 0 0 0,0 0 0 0 0,-1 1 0 0 0,1-1 0 0 0,0 1 0 0 0,-1-1 0 0 0,1 1 0 0 0,-1 0 0 0 0,0 0-1 0 0,0 0 1 0 0,0 0 0 0 0,0 0 0 0 0,0 1 0 0 0,0-1 0 0 0,0 1 0 0 0,1 3 0 0 0,-1-1-39 0 0,0 0-1 0 0,0 0 0 0 0,-1 0 1 0 0,0 0-1 0 0,0 1 1 0 0,0-1-1 0 0,0 1 0 0 0,-1-1 1 0 0,0 1-1 0 0,0-1 1 0 0,-1 1-1 0 0,1-1 0 0 0,-1 0 1 0 0,0 1-1 0 0,-1-1 1 0 0,1 0-1 0 0,-1 0 1 0 0,-4 9-1 0 0,-2 3 14 0 0,-1 0 0 0 0,-1 0-1 0 0,-24 29 1 0 0,17-22-546 0 0,-17 33 1 0 0,30-46-299 0 0,4-9 647 0 0,-1 1-530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2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15407 0 0,'0'0'704'0'0,"-1"2"-14"0"0,-1 1-655 0 0,0-1 0 0 0,1 1 0 0 0,-1 0 0 0 0,1 0 0 0 0,0 0 0 0 0,0 0 0 0 0,0 1 0 0 0,0-1 0 0 0,0 0 0 0 0,1 0 0 0 0,0 1 0 0 0,-1-1 0 0 0,1 0 0 0 0,0 0 0 0 0,1 1 0 0 0,-1-1 0 0 0,0 0 0 0 0,1 0 0 0 0,0 1 0 0 0,0-1 0 0 0,0 0 0 0 0,0 0 0 0 0,0 0 0 0 0,1 0 0 0 0,-1 0 0 0 0,1 0 1 0 0,0-1-1 0 0,2 4 0 0 0,5 5 113 0 0,0-2 1 0 0,0 1-1 0 0,1-1 1 0 0,0 0-1 0 0,1-1 0 0 0,16 10 1 0 0,76 36 72 0 0,-65-36-33 0 0,137 80 1046 0 0,-160-88-877 0 0,-1-1 1 0 0,-1 2-1 0 0,0 0 0 0 0,0 0 0 0 0,16 20 1 0 0,-24-24-172 0 0,1 0 0 0 0,-1 0 0 0 0,-1 0 0 0 0,0 1 0 0 0,0 0 0 0 0,0 0 0 0 0,-1 0 0 0 0,0 0 0 0 0,0 0 1 0 0,-1 1-1 0 0,0-1 0 0 0,0 14 0 0 0,-1-10-142 0 0,-2 1-1 0 0,0-1 1 0 0,0 1 0 0 0,-1-1 0 0 0,-1 0 0 0 0,0 0 0 0 0,-1 0 0 0 0,0 0-1 0 0,0 0 1 0 0,-2-1 0 0 0,1 0 0 0 0,-8 12 0 0 0,-12 12 128 0 0,-1 0-1 0 0,-35 36 1 0 0,20-24-120 0 0,-46 49-93 0 0,73-81-214 0 0,9-11-190 0 0,1 2 1 0 0,-1-1-1 0 0,-3 7 0 0 0,7-10-749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2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12 5063 0 0,'2'-12'14903'0'0,"-5"12"-14312"0"0,0 1-455 0 0,-1-1 1 0 0,1 1 0 0 0,-1 0 0 0 0,0 0 0 0 0,1 0 0 0 0,0 0 0 0 0,-7 4 0 0 0,-28 17 31 0 0,23-13-135 0 0,-42 25-2 0 0,-117 64 68 0 0,109-66-131 0 0,-77 53 0 0 0,123-73 34 0 0,5-4-7 0 0,1 1 0 0 0,-19 17 0 0 0,30-24-78 0 0,6-1-563 0 0,26 3 565 0 0,39-1 0 0 0,-5-1 81 0 0,190 20 78 0 0,-222-19 10 0 0,37 8 1 0 0,-58-8-52 0 0,0 0 0 0 0,-1 0 0 0 0,0 1 1 0 0,0 0-1 0 0,0 1 0 0 0,0 0 0 0 0,11 8 0 0 0,-7-2 34 0 0,0 2-6 0 0,-3 2-11 0 0,-3 0-33 0 0,-6-11 5 0 0,-1 1-1 0 0,0-1 1 0 0,0 0 0 0 0,-1 1-1 0 0,1-1 1 0 0,-1 0 0 0 0,0 1-1 0 0,0-1 1 0 0,-1 1 0 0 0,1-1-1 0 0,-1 0 1 0 0,0 1 0 0 0,0-1-1 0 0,0 0 1 0 0,-1 0 0 0 0,0 0-1 0 0,1 0 1 0 0,-1 0 0 0 0,-1 0-1 0 0,-2 5 1 0 0,-6 6 71 0 0,-1 1 1 0 0,-1-1-1 0 0,-17 15 1 0 0,29-29-97 0 0,-19 17 27 0 0,-2 0-1 0 0,-1-2 0 0 0,0 0 0 0 0,0-2 0 0 0,-36 16 0 0 0,41-22 11 0 0,-1-1 0 0 0,0 0-1 0 0,0-2 1 0 0,0 0 0 0 0,0-1-1 0 0,-37 3 1 0 0,40-6 84 0 0,0-1 0 0 0,-1-1-1 0 0,1 0 1 0 0,0-1 0 0 0,0 0 0 0 0,0-2 0 0 0,0 0-1 0 0,-26-10 1 0 0,40 13-152 0 0,0 0 0 0 0,0 0 1 0 0,0-1-1 0 0,0 1 0 0 0,0 0 0 0 0,0-1 0 0 0,0 1 0 0 0,1-1 0 0 0,-1 0 0 0 0,0 1 1 0 0,1-1-1 0 0,-1 0 0 0 0,1 0 0 0 0,0 0 0 0 0,0 0 0 0 0,0 0 0 0 0,0-1 1 0 0,0 1-1 0 0,0 0 0 0 0,0 0 0 0 0,1 0 0 0 0,-1-4 0 0 0,1 3-295 0 0,-1 0 1 0 0,1 1-1 0 0,1-1 0 0 0,-1 0 0 0 0,0 0 0 0 0,1 1 1 0 0,-1-1-1 0 0,1 0 0 0 0,0 1 0 0 0,0-1 0 0 0,0 1 1 0 0,2-5-1 0 0,14-13-4054 0 0,-15 19 2891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2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462 255 16871 0 0,'-6'-5'338'0'0,"0"0"-1"0"0,-1 0 0 0 0,2-1 1 0 0,-1 0-1 0 0,1 0 0 0 0,-6-9 1 0 0,9 11-183 0 0,0 1 1 0 0,0-1-1 0 0,1 1 1 0 0,-1-1-1 0 0,1 0 1 0 0,0 1-1 0 0,0-1 1 0 0,0 0-1 0 0,1 0 1 0 0,-1 0-1 0 0,1 0 1 0 0,0 1-1 0 0,0-1 1 0 0,0 0-1 0 0,2-6 1 0 0,8-29 239 0 0,-7 29-382 0 0,0 0 0 0 0,-1 1 0 0 0,0-1 0 0 0,1-14-1 0 0,-3 22-25 0 0,0 1 0 0 0,0-1-1 0 0,0 1 1 0 0,0-1-1 0 0,0 1 1 0 0,-1-1-1 0 0,1 1 1 0 0,0-1 0 0 0,-1 1-1 0 0,0-1 1 0 0,1 1-1 0 0,-1-1 1 0 0,0 1-1 0 0,1 0 1 0 0,-1 0-1 0 0,0-1 1 0 0,0 1 0 0 0,0 0-1 0 0,-2-2 1 0 0,1 2 6 0 0,0 0 0 0 0,0 0-1 0 0,0 0 1 0 0,0 0 0 0 0,0 0 0 0 0,0 1 0 0 0,0-1 0 0 0,0 1 0 0 0,0-1 0 0 0,0 1 0 0 0,0 0 0 0 0,-4 0 0 0 0,-3 0-5 0 0,0 1-1 0 0,0 1 1 0 0,1-1 0 0 0,-1 1 0 0 0,-11 5 0 0 0,2 0 13 0 0,0 1 0 0 0,1 0-1 0 0,0 2 1 0 0,1 0 0 0 0,0 1-1 0 0,-24 21 1 0 0,17-12 71 0 0,2 1 0 0 0,0 2-1 0 0,-26 37 1 0 0,37-45-38 0 0,0 0 1 0 0,0 1-1 0 0,2 0 0 0 0,0 1 0 0 0,-6 17 1 0 0,13-29-20 0 0,-1 1 1 0 0,1-1 0 0 0,0 1 0 0 0,0-1-1 0 0,1 1 1 0 0,0-1 0 0 0,0 1 0 0 0,0 0-1 0 0,1 6 1 0 0,0-9 5 0 0,0 0-1 0 0,0 1 1 0 0,0-1 0 0 0,1 0-1 0 0,-1 1 1 0 0,1-1 0 0 0,0 0-1 0 0,0 0 1 0 0,0 0 0 0 0,0 0-1 0 0,0-1 1 0 0,0 1 0 0 0,1 0-1 0 0,0-1 1 0 0,4 4-1 0 0,0-2 22 0 0,-1-1-1 0 0,1 1 0 0 0,0-1 1 0 0,0-1-1 0 0,0 1 0 0 0,1-1 0 0 0,-1 0 1 0 0,0-1-1 0 0,1 0 0 0 0,-1 0 1 0 0,1 0-1 0 0,0-1 0 0 0,13-2 0 0 0,-6 1-15 0 0,0-1-1 0 0,-1-1 0 0 0,1-1 0 0 0,-1 0 1 0 0,0-1-1 0 0,15-7 0 0 0,-20 8-42 0 0,-1-1 0 0 0,1 0 0 0 0,-1 0 0 0 0,-1-1 0 0 0,1 0-1 0 0,-1 0 1 0 0,0-1 0 0 0,0 0 0 0 0,-1 0 0 0 0,0-1 0 0 0,0 0 0 0 0,-1 0 0 0 0,0 0-1 0 0,0 0 1 0 0,-1-1 0 0 0,0 0 0 0 0,-1 0 0 0 0,4-13 0 0 0,4-21-154 0 0,16-40 0 0 0,-26 81 118 0 0,9 28-235 0 0,-3 4-10 0 0,-5-21-189 0 0,0 1-1 0 0,0-1 0 0 0,1 1 0 0 0,0-1 1 0 0,1 0-1 0 0,0-1 0 0 0,7 12 0 0 0,0-5-1232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2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18 331 3679 0 0,'-1'2'11670'0'0,"-3"7"-9525"0"0,2-4-2013 0 0,-5 6 3913 0 0,5-11-2245 0 0,1-8-1576 0 0,1-2-177 0 0,1 0 0 0 0,1 1 1 0 0,0-1-1 0 0,0 0 0 0 0,0 0 0 0 0,2 1 0 0 0,-1 0 0 0 0,1-1 0 0 0,0 1 0 0 0,1 1 1 0 0,9-15-1 0 0,-7 13-59 0 0,1 0 1 0 0,0 0 0 0 0,1 1 0 0 0,0 0-1 0 0,1 1 1 0 0,-1 0 0 0 0,1 0-1 0 0,19-10 1 0 0,-26 17 4 0 0,0-1 1 0 0,0 1-1 0 0,-1 0 0 0 0,1 0 1 0 0,0 0-1 0 0,0 1 0 0 0,5-1 1 0 0,4 2-16 0 0,-10 1 18 0 0,0 0 0 0 0,0 0 0 0 0,0 0 0 0 0,0 0 0 0 0,0 0 0 0 0,-1 0 0 0 0,1 0 0 0 0,-1 1 0 0 0,1-1 0 0 0,-1 0 0 0 0,0 1 0 0 0,0 0 0 0 0,1 3 0 0 0,8 38-4 0 0,-7-27-2 0 0,-2-1-1 0 0,0 1 0 0 0,-1 0 1 0 0,-2 20-1 0 0,0-25 22 0 0,-6-30 102 0 0,8 9-132 0 0,0-1-1 0 0,1 1 1 0 0,0-1-1 0 0,0 1 1 0 0,1 0 0 0 0,0-1-1 0 0,1 1 1 0 0,0 0-1 0 0,6-12 1 0 0,6-8-135 0 0,24-36-1 0 0,-35 58 123 0 0,2-2-37 0 0,1-1 0 0 0,0 1 0 0 0,0 1 0 0 0,1-1 0 0 0,0 1-1 0 0,0 1 1 0 0,1-1 0 0 0,10-5 0 0 0,-16 11 84 0 0,0 0 1 0 0,0 0 0 0 0,0 1-1 0 0,0-1 1 0 0,0 1-1 0 0,0 0 1 0 0,1 0-1 0 0,-1 0 1 0 0,1 0 0 0 0,-1 1-1 0 0,0-1 1 0 0,1 1-1 0 0,-1 0 1 0 0,1 0-1 0 0,-1 0 1 0 0,1 1 0 0 0,-1-1-1 0 0,1 1 1 0 0,-1 0-1 0 0,0-1 1 0 0,1 2-1 0 0,-1-1 1 0 0,0 0 0 0 0,0 1-1 0 0,0-1 1 0 0,0 1-1 0 0,0 0 1 0 0,0 0-1 0 0,0 0 1 0 0,2 3-1 0 0,2 2 82 0 0,-1 0 0 0 0,0 0 0 0 0,0 0 0 0 0,-1 1 0 0 0,0 0 0 0 0,4 9 0 0 0,21 53 344 0 0,-8-16-302 0 0,-12-31-213 0 0,-1 1-1 0 0,9 42 1 0 0,-15-51-462 0 0,1-3-1054 0 0,0-1-3873 0 0,-2 1-1801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3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10591 0 0,'0'0'964'0'0,"0"2"-794"0"0,-8 25 2482 0 0,2-1 1 0 0,-4 32-1 0 0,1 19-249 0 0,7-60-2628 0 0,-13 215 1512 0 0,9-109-1131 0 0,1-43-171 0 0,-9 113 77 0 0,9-156-149 0 0,-1 0 1 0 0,-2-1-1 0 0,-16 42 0 0 0,19-65-360 0 0,-12 21 1 0 0,16-32-57 0 0,-2-2-623 0 0,1-1 883 0 0,0 1 1 0 0,0-1 0 0 0,0 0 0 0 0,0 0 0 0 0,0 0 0 0 0,0 0 0 0 0,0 0-1 0 0,0 0 1 0 0,0-1 0 0 0,0 1 0 0 0,0-1 0 0 0,1 1 0 0 0,-1-1-1 0 0,1 1 1 0 0,-1-1 0 0 0,1 0 0 0 0,-2-3 0 0 0,-5-14-5761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3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10591 0 0,'0'-3'36'0'0,"0"-19"1556"0"0,0 0 0 0 0,5-26-1 0 0,-3 40-1202 0 0,0 0 0 0 0,0 1 0 0 0,1-1 0 0 0,-1 1 0 0 0,2 0 0 0 0,-1 0-1 0 0,1 0 1 0 0,0 0 0 0 0,9-11 0 0 0,-5 9-265 0 0,1 0-1 0 0,0 0 1 0 0,1 1 0 0 0,0 0-1 0 0,0 0 1 0 0,0 1 0 0 0,1 1-1 0 0,0 0 1 0 0,1 0 0 0 0,-1 1-1 0 0,1 0 1 0 0,0 1 0 0 0,1 1-1 0 0,-1 0 1 0 0,15-2-1 0 0,-10 3-134 0 0,-1 1-1 0 0,0 0 0 0 0,0 2 0 0 0,1 0 0 0 0,-1 0 0 0 0,0 2 0 0 0,0 0 1 0 0,0 0-1 0 0,0 2 0 0 0,-1 0 0 0 0,21 10 0 0 0,-26-11 71 0 0,0 1 0 0 0,-1 1-1 0 0,0-1 1 0 0,0 1 0 0 0,-1 1 0 0 0,0 0-1 0 0,0 0 1 0 0,0 1 0 0 0,-1 0-1 0 0,0 0 1 0 0,0 0 0 0 0,-1 1 0 0 0,0 0-1 0 0,-1 0 1 0 0,0 1 0 0 0,0-1-1 0 0,-1 1 1 0 0,0 0 0 0 0,-1 1 0 0 0,0-1-1 0 0,-1 0 1 0 0,0 1 0 0 0,0 14-1 0 0,-1-13 108 0 0,-1 1-1 0 0,-1-1 0 0 0,0 0 1 0 0,-1 0-1 0 0,0 0 0 0 0,-1 0 1 0 0,0 0-1 0 0,-1 0 0 0 0,-6 13 1 0 0,1-8 5 0 0,0-1-1 0 0,-1 1 1 0 0,0-1 0 0 0,-1-1 0 0 0,-17 17 0 0 0,20-22-154 0 0,-2-2-1 0 0,1 0 1 0 0,-1 0-1 0 0,-1 0 1 0 0,1-1-1 0 0,-1-1 1 0 0,0 0-1 0 0,-1 0 1 0 0,1-1-1 0 0,-14 3 1 0 0,15-5-125 0 0,1 0 0 0 0,-1-1 0 0 0,0 0 0 0 0,0-1 1 0 0,0 0-1 0 0,0-1 0 0 0,0 0 0 0 0,0 0 0 0 0,0-1 0 0 0,0-1 1 0 0,0 1-1 0 0,0-2 0 0 0,-11-3 0 0 0,18 5-125 0 0,0-1 0 0 0,0 1 0 0 0,0-1 0 0 0,0 0 0 0 0,0 0 0 0 0,0 0 0 0 0,1 0 0 0 0,-1 0 0 0 0,1-1 0 0 0,-1 1-1 0 0,1-1 1 0 0,0 1 0 0 0,0-1 0 0 0,-2-4 0 0 0,-5-12-1471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3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9 10135 0 0,'2'-1'778'0'0,"0"0"-592"0"0,-1 0 1 0 0,1 0 0 0 0,0 0-1 0 0,0 1 1 0 0,0-1 0 0 0,1 0 0 0 0,-1 1-1 0 0,0-1 1 0 0,0 1 0 0 0,0 0-1 0 0,0 0 1 0 0,0 0 0 0 0,0 0-1 0 0,1 0 1 0 0,-1 0 0 0 0,3 1-1 0 0,-4 0 24 0 0,1 0 0 0 0,-1 0-1 0 0,1 0 1 0 0,0 0 0 0 0,-1 0-1 0 0,0 0 1 0 0,1 0-1 0 0,-1 0 1 0 0,0 0 0 0 0,1 1-1 0 0,-1-1 1 0 0,0 0 0 0 0,0 1-1 0 0,0-1 1 0 0,1 3 0 0 0,0 2 134 0 0,1 0 1 0 0,-1 0 0 0 0,-1 0 0 0 0,1 0 0 0 0,-1 0 0 0 0,0 0-1 0 0,0 12 1 0 0,-2 29 276 0 0,-3-1 0 0 0,-16 76 0 0 0,17-102-492 0 0,-76 393 1284 0 0,66-340-1362 0 0,-30 200 53 0 0,41-262-518 0 0,1-1 1 0 0,1 1-1 0 0,0 0 0 0 0,1 0 1 0 0,0 0-1 0 0,3 16 0 0 0,2-11-1130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3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198 122 15551 0 0,'0'0'1408'0'0,"0"1"-1162"0"0,1 1 40 0 0,0 0 1 0 0,0 0 0 0 0,0 0 0 0 0,0 0 0 0 0,0 0 0 0 0,0-1-1 0 0,0 1 1 0 0,0 0 0 0 0,0-1 0 0 0,1 1 0 0 0,-1-1 0 0 0,1 0 0 0 0,-1 1-1 0 0,3 0 1 0 0,0 0-6 0 0,1 0 0 0 0,0 0 0 0 0,0-1 0 0 0,0 1 0 0 0,0-1 0 0 0,0-1 0 0 0,0 1 0 0 0,0-1 0 0 0,9 0 0 0 0,7-1 262 0 0,21-4 0 0 0,-26 2-323 0 0,190-33-41 0 0,-200 35-518 0 0,0-1 0 0 0,0 0 1 0 0,10-5-1 0 0,-14 6 83 0 0,-1-1 0 0 0,0-1 231 0 0,-1 1 0 0 0,1-1 0 0 0,-1 1 0 0 0,1-1 0 0 0,-1 1-1 0 0,0-1 1 0 0,0 0 0 0 0,0 1 0 0 0,0-1 0 0 0,0 1 0 0 0,-1-1 0 0 0,1 0 0 0 0,-1 1 0 0 0,1-1-1 0 0,-1 1 1 0 0,0-1 0 0 0,-2-2 0 0 0,1 2-2 0 0,0-1 0 0 0,-1 1 0 0 0,1 0 0 0 0,-1 0 0 0 0,0 0 0 0 0,1 0 0 0 0,-1 1 0 0 0,-1-1 0 0 0,1 1 0 0 0,0 0 0 0 0,-6-3 0 0 0,4 2 20 0 0,0 1 0 0 0,0 0-1 0 0,0 0 1 0 0,-1 1 0 0 0,1-1 0 0 0,-1 1-1 0 0,1 0 1 0 0,-1 0 0 0 0,1 1-1 0 0,-11 0 1 0 0,7 1-18 0 0,0 0 0 0 0,0 1 0 0 0,0 0 0 0 0,0 1-1 0 0,1-1 1 0 0,-11 6 0 0 0,2 1-18 0 0,0 0 1 0 0,1 1-1 0 0,0 1 0 0 0,0 1 1 0 0,-24 23-1 0 0,-10 19 256 0 0,-70 97-1 0 0,95-117-181 0 0,-21 40-1 0 0,36-57-25 0 0,2 0 0 0 0,0 1 1 0 0,1 0-1 0 0,-7 30 0 0 0,13-45-24 0 0,0 1 0 0 0,0 0 0 0 0,1 0 1 0 0,0 0-1 0 0,-1 0 0 0 0,1 0 0 0 0,1 0 0 0 0,-1 0 0 0 0,1 0 0 0 0,0 4 0 0 0,0-7 7 0 0,0 1 0 0 0,-1 0 1 0 0,1-1-1 0 0,0 1 0 0 0,0 0 0 0 0,0-1 0 0 0,1 1 1 0 0,-1-1-1 0 0,0 0 0 0 0,0 1 0 0 0,1-1 0 0 0,-1 0 0 0 0,1 0 1 0 0,-1 0-1 0 0,1 0 0 0 0,0 0 0 0 0,-1 0 0 0 0,1 0 0 0 0,0 0 1 0 0,0-1-1 0 0,-1 1 0 0 0,5 0 0 0 0,2 1-11 0 0,1-1 0 0 0,0 0 0 0 0,0-1 0 0 0,0 0 0 0 0,17-2 0 0 0,47-12 11 0 0,-56 10-26 0 0,333-88-815 0 0,-339 88-4399 0 0,0 0-1783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3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39 5983 0 0,'42'-39'11672'0'0,"-60"51"-11248"0"0,-1-2 0 0 0,0-1 0 0 0,0 0 0 0 0,-27 8 0 0 0,-76 22 13 0 0,72-22-386 0 0,9-2-51 0 0,1 1 0 0 0,1 1 0 0 0,-70 44 0 0 0,101-55 0 0 0,0 0 0 0 0,-11 12 0 0 0,-4 3 0 0 0,11-13-16 0 0,12-7 12 0 0,0 0 0 0 0,0-1-1 0 0,0 1 1 0 0,0-1 0 0 0,0 1-1 0 0,0 0 1 0 0,1-1 0 0 0,-1 1-1 0 0,0 0 1 0 0,0-1 0 0 0,0 1-1 0 0,1-1 1 0 0,-1 1 0 0 0,0-1-1 0 0,1 1 1 0 0,-1-1 0 0 0,1 1-1 0 0,-1-1 1 0 0,0 1 0 0 0,2 0-1 0 0,-2-1 0 0 0,2 3-3 0 0,1-1 1 0 0,0 1-1 0 0,0-1 0 0 0,0 0 0 0 0,0 0 0 0 0,0 0 1 0 0,0 0-1 0 0,1 0 0 0 0,-1-1 0 0 0,1 0 0 0 0,-1 1 1 0 0,1-1-1 0 0,7 1 0 0 0,4 0-30 0 0,0-1-1 0 0,17 0 1 0 0,-18 0 30 0 0,71 0 36 0 0,-5 0 86 0 0,0 3 0 0 0,89 16 1 0 0,-156-17-54 0 0,0 0 1 0 0,0 0 0 0 0,0 2-1 0 0,0 0 1 0 0,-1 0-1 0 0,1 1 1 0 0,-1 0-1 0 0,-1 1 1 0 0,1 1 0 0 0,18 15-1 0 0,-28-21-56 0 0,-1-1 0 0 0,1 1 0 0 0,0 0 0 0 0,-1-1-1 0 0,0 1 1 0 0,1 0 0 0 0,-1 0 0 0 0,0 0 0 0 0,0 0-1 0 0,0 0 1 0 0,0 0 0 0 0,0 0 0 0 0,0 0 0 0 0,-1 1 0 0 0,1-1-1 0 0,-1 0 1 0 0,0 0 0 0 0,1 1 0 0 0,-1-1 0 0 0,0 0 0 0 0,0 0-1 0 0,0 1 1 0 0,-1-1 0 0 0,1 0 0 0 0,-1 0 0 0 0,1 1 0 0 0,-1-1-1 0 0,0 0 1 0 0,1 0 0 0 0,-1 0 0 0 0,0 0 0 0 0,0 0 0 0 0,-1 0-1 0 0,1 0 1 0 0,-3 3 0 0 0,-3 2 35 0 0,0 0 1 0 0,0 0-1 0 0,-1-1 1 0 0,1 0-1 0 0,-1-1 1 0 0,-1 0-1 0 0,-9 5 1 0 0,-5 1-1 0 0,-1-1 1 0 0,0-1-1 0 0,-31 7 1 0 0,-78 11 128 0 0,72-16-142 0 0,-94 14-54 0 0,123-22 8 0 0,0-2-1 0 0,-60-4 1 0 0,88 3-2 0 0,1-1 0 0 0,-1 1 0 0 0,1-1 1 0 0,-1 0-1 0 0,1 0 0 0 0,0 0 0 0 0,-1 0 0 0 0,1 0 0 0 0,0-1 1 0 0,0 1-1 0 0,0-1 0 0 0,0 0 0 0 0,0 0 0 0 0,1 0 0 0 0,-1 0 1 0 0,0-1-1 0 0,1 1 0 0 0,0-1 0 0 0,-1 0 0 0 0,-1-3 1 0 0,4 5-8 0 0,-1 0 1 0 0,1 1 0 0 0,-1-1-1 0 0,1 0 1 0 0,0 0 0 0 0,0 0-1 0 0,0 0 1 0 0,-1 0 0 0 0,1 0-1 0 0,0 0 1 0 0,0 0 0 0 0,0 0 0 0 0,0 0-1 0 0,1 0 1 0 0,-1 0 0 0 0,0 0-1 0 0,0 1 1 0 0,1-2 0 0 0,0-2-69 0 0,0 0 34 0 0,0 0 1 0 0,0 1-1 0 0,1-1 1 0 0,-1 0-1 0 0,1 0 1 0 0,0 1-1 0 0,0-1 1 0 0,0 1-1 0 0,1 0 1 0 0,-1 0-1 0 0,1 0 1 0 0,0 0-1 0 0,0 0 0 0 0,0 0 1 0 0,4-2-1 0 0,25-16-1602 0 0,-1 6-3448 0 0,-9 5-462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3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32 7367 0 0,'1'-1'568'0'0,"0"-1"-472"0"0,-1 1 0 0 0,1 0 0 0 0,0-1-1 0 0,-1 1 1 0 0,0-1 0 0 0,1 1 0 0 0,-1 0-1 0 0,0-1 1 0 0,0 1 0 0 0,-1-15 13036 0 0,0 16-12625 0 0,-2 1-434 0 0,1 0 0 0 0,0 0 0 0 0,-1 0 0 0 0,1 1 0 0 0,0-1 0 0 0,0 1 0 0 0,0-1 0 0 0,0 1 0 0 0,0-1 0 0 0,0 1 0 0 0,1 0 0 0 0,-1 0-1 0 0,1 0 1 0 0,-1 0 0 0 0,1 0 0 0 0,0 1 0 0 0,-1-1 0 0 0,0 5 0 0 0,-3 5 97 0 0,1 0 0 0 0,-4 18 0 0 0,0 8-55 0 0,1 0 0 0 0,3 0-1 0 0,1 1 1 0 0,5 76 0 0 0,-2-109-203 0 0,1 7-35 0 0,5 25 0 0 0,-5-35-328 0 0,0 1 0 0 0,0-1-1 0 0,1 1 1 0 0,-1-1 0 0 0,1 0 0 0 0,3 6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0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374 130 15407 0 0,'7'-8'443'0'0,"-1"0"-118"0"0,0 0 0 0 0,-1 0 0 0 0,6-13 0 0 0,-6 11 78 0 0,-4 8 118 0 0,0 0 20 0 0,0 0-385 0 0,0-1-1 0 0,0 1 1 0 0,-1 0 0 0 0,1-1-1 0 0,-1 1 1 0 0,1-1 0 0 0,-1 1-1 0 0,0-1 1 0 0,0 1-1 0 0,0-1 1 0 0,0 1 0 0 0,0-1-1 0 0,-1 1 1 0 0,0-4 0 0 0,0 4-133 0 0,1 1 0 0 0,0 0 0 0 0,-1 0 1 0 0,0 0-1 0 0,1 0 0 0 0,-1-1 1 0 0,0 1-1 0 0,1 0 0 0 0,-1 0 0 0 0,0 0 1 0 0,0 0-1 0 0,0 1 0 0 0,0-1 1 0 0,0 0-1 0 0,0 0 0 0 0,0 1 0 0 0,0-1 1 0 0,0 0-1 0 0,0 1 0 0 0,0-1 0 0 0,0 1 1 0 0,-1-1-1 0 0,1 1 0 0 0,0 0 1 0 0,0-1-1 0 0,-1 1 0 0 0,1 0 0 0 0,0 0 1 0 0,0 0-1 0 0,-1 0 0 0 0,1 0 1 0 0,-3 1-1 0 0,-6 0-11 0 0,0 2 1 0 0,0-1 0 0 0,1 2-1 0 0,-1-1 1 0 0,0 1-1 0 0,1 0 1 0 0,0 1-1 0 0,0 0 1 0 0,-9 8 0 0 0,-10 9 41 0 0,-32 31 1 0 0,39-35-49 0 0,-12 15-6 0 0,1 0 0 0 0,-29 41 0 0 0,54-65-4 0 0,1 1 0 0 0,-1 0 0 0 0,1 1-1 0 0,-5 13 1 0 0,10-21 2 0 0,-1 0 0 0 0,1 1 0 0 0,0-1 0 0 0,0 0 0 0 0,1 1 0 0 0,-1-1 1 0 0,0 0-1 0 0,1 1 0 0 0,0-1 0 0 0,0 1 0 0 0,0-1 0 0 0,0 0 0 0 0,1 1 0 0 0,0-1 0 0 0,-1 1 0 0 0,1-1 0 0 0,0 0 0 0 0,0 0 0 0 0,2 4 0 0 0,-1-5 2 0 0,-1-1-1 0 0,1 1 0 0 0,-1 0 1 0 0,1-1-1 0 0,0 1 1 0 0,0-1-1 0 0,0 0 1 0 0,0 1-1 0 0,0-1 0 0 0,0 0 1 0 0,0 0-1 0 0,0 0 1 0 0,0-1-1 0 0,1 1 1 0 0,-1-1-1 0 0,0 1 0 0 0,1-1 1 0 0,-1 1-1 0 0,0-1 1 0 0,0 0-1 0 0,1 0 0 0 0,-1 0 1 0 0,0-1-1 0 0,1 1 1 0 0,1-1-1 0 0,6-1 2 0 0,0 0-1 0 0,0-1 1 0 0,0 0 0 0 0,11-5-1 0 0,190-107 318 0 0,-197 106-311 0 0,-5 5 35 0 0,-12 11 0 0 0,0-1-51 0 0,-26 59-463 0 0,29-64 390 0 0,-1 0 1 0 0,1 0-1 0 0,0 0 0 0 0,0 0 0 0 0,0 0 0 0 0,0 0 1 0 0,0 1-1 0 0,0-1 0 0 0,0 0 0 0 0,0 0 0 0 0,0 0 0 0 0,1 0 1 0 0,-1 0-1 0 0,0 0 0 0 0,1 0 0 0 0,-1 1 0 0 0,2 0 1 0 0,-2 0-188 0 0,4 1-1202 0 0,9 1-325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3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2759 0 0,'1'-1'207'0'0,"12"-11"-316"0"0,0-1 3601 0 0,-7 6-731 0 0,1 0 0 0 0,0 0 0 0 0,11-7 0 0 0,-9 8-2373 0 0,2 0 0 0 0,-1 1 0 0 0,0 0 0 0 0,1 0 0 0 0,0 1 0 0 0,0 1 0 0 0,1 0 0 0 0,-1 0 0 0 0,0 1 1 0 0,1 1-1 0 0,17-1 0 0 0,-11 3-311 0 0,0 0 0 0 0,-1 1 0 0 0,1 1 0 0 0,0 1 0 0 0,-1 0 0 0 0,30 12-1 0 0,-32-11-63 0 0,-8-3-14 0 0,1 1 1 0 0,-1 0 0 0 0,0 0-1 0 0,7 5 1 0 0,-5-3 15 0 0,-8-4 466 0 0,-2 1-364 0 0,-4 8-97 0 0,-2 0 0 0 0,0 0-1 0 0,0-1 1 0 0,0 0-1 0 0,-1 0 1 0 0,-15 12-1 0 0,3-3-9 0 0,13-10-11 0 0,-150 163-195 0 0,122-127 186 0 0,-93 124 9 0 0,123-162 0 0 0,3-3 2 0 0,0-1 0 0 0,0 0 1 0 0,1 1-1 0 0,0-1 0 0 0,-1 1 1 0 0,1 0-1 0 0,0 0 0 0 0,0-1 1 0 0,-1 5-1 0 0,2-7 3 0 0,0 1 0 0 0,1-1 0 0 0,-1 0 0 0 0,0 1 0 0 0,0-1 0 0 0,0 1 0 0 0,0-1 0 0 0,0 0 0 0 0,1 1 0 0 0,-1-1 0 0 0,0 0 0 0 0,0 1 0 0 0,0-1 0 0 0,1 0 0 0 0,-1 0 0 0 0,0 1 0 0 0,1-1 0 0 0,-1 0 0 0 0,0 0 0 0 0,1 1 0 0 0,-1-1 0 0 0,0 0 0 0 0,1 0 0 0 0,-1 0 0 0 0,0 0 0 0 0,1 1 0 0 0,-1-1 0 0 0,0 0 0 0 0,1 0 0 0 0,11 3 21 0 0,-4-3 37 0 0,1 0-1 0 0,-1 0 0 0 0,1-1 1 0 0,-1 0-1 0 0,14-4 0 0 0,12-1 111 0 0,-6 3 90 0 0,0 1-1 0 0,45 4 0 0 0,-60-1-168 0 0,0 1-1 0 0,0 0 1 0 0,-1 1-1 0 0,1 1 1 0 0,-1 0-1 0 0,0 0 1 0 0,22 12-1 0 0,-6 0-81 0 0,-24-14-1 0 0,1 1 0 0 0,0-1 0 0 0,0 0 0 0 0,10 3 0 0 0,-14-5-15 0 0,1 1-1 0 0,0-1 1 0 0,0 0 0 0 0,0 0-1 0 0,0 0 1 0 0,0-1 0 0 0,0 1-1 0 0,0 0 1 0 0,-1-1-1 0 0,1 1 1 0 0,0-1 0 0 0,0 0-1 0 0,0 1 1 0 0,-1-1 0 0 0,1 0-1 0 0,2-2 1 0 0,9-5-678 0 0,-1-1 0 0 0,0 0 0 0 0,-1-1 0 0 0,0 0 0 0 0,14-17 1 0 0,-9 4-1324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3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485 129 5527 0 0,'0'3'3103'0'0,"0"13"1310"0"0,-1-1-2400 0 0,1-1 0 0 0,1 0 0 0 0,3 14 0 0 0,-4-24-1856 0 0,1 0 0 0 0,0 0 0 0 0,1 0 1 0 0,-1 0-1 0 0,1 0 0 0 0,-1-1 0 0 0,1 1 0 0 0,0 0 0 0 0,1-1 1 0 0,-1 0-1 0 0,1 1 0 0 0,-1-1 0 0 0,1 0 0 0 0,0 0 1 0 0,4 3-1 0 0,-1-3-78 0 0,-1 0 0 0 0,0 0 0 0 0,1 0 1 0 0,0-1-1 0 0,0 0 0 0 0,-1 0 0 0 0,1 0 0 0 0,0-1 1 0 0,0 0-1 0 0,1 0 0 0 0,-1 0 0 0 0,0-1 0 0 0,0 0 1 0 0,0 0-1 0 0,1 0 0 0 0,-1-1 0 0 0,8-2 0 0 0,9-3 24 0 0,0-1-1 0 0,0-1 1 0 0,24-12 0 0 0,-42 17-82 0 0,3 0-26 0 0,-1-1 0 0 0,0 0-1 0 0,0 0 1 0 0,0 0 0 0 0,-1-1 0 0 0,8-6-1 0 0,-11 7-62 0 0,0 1-1 0 0,0-1 1 0 0,0 0-1 0 0,0 0 0 0 0,0 0 1 0 0,-1 0-1 0 0,0 0 1 0 0,0-1-1 0 0,0 1 0 0 0,0-1 1 0 0,1-7-1 0 0,-2 6-42 0 0,0 0 1 0 0,0 0-1 0 0,0 0 0 0 0,-1 0 0 0 0,0 0 0 0 0,0 0 1 0 0,-1 0-1 0 0,0 0 0 0 0,0 0 0 0 0,0 0 0 0 0,-1 0 1 0 0,0 1-1 0 0,-4-12 0 0 0,3 13-3 0 0,0-1 0 0 0,0 1 0 0 0,0-1 0 0 0,-1 1 0 0 0,1 0 0 0 0,-1 0 0 0 0,0 1 0 0 0,0-1 0 0 0,0 1 0 0 0,-1 0-1 0 0,1 0 1 0 0,-1 0 0 0 0,0 1 0 0 0,1-1 0 0 0,-11-2 0 0 0,5 2-64 0 0,0 1 0 0 0,0 0 0 0 0,0 1 0 0 0,0 0 0 0 0,0 0 0 0 0,0 1 0 0 0,-1 1 0 0 0,1 0 0 0 0,0 0 0 0 0,0 1 0 0 0,0 0 0 0 0,1 0 0 0 0,-17 8 0 0 0,-9 5 162 0 0,1 1 0 0 0,-43 29 0 0 0,58-34 79 0 0,-157 100 608 0 0,132-80-203 0 0,-75 68 0 0 0,107-87-327 0 0,1 1 1 0 0,0 0 0 0 0,0 1-1 0 0,1 0 1 0 0,1 0 0 0 0,1 1 0 0 0,-13 29-1 0 0,19-38-76 0 0,0 1 1 0 0,0 0-1 0 0,0-1 0 0 0,1 1 0 0 0,0 0 0 0 0,0 0 0 0 0,1 0 0 0 0,0 0 0 0 0,2 11 0 0 0,-2-13-35 0 0,2-1-1 0 0,-1 1 1 0 0,1 0-1 0 0,-1-1 1 0 0,1 1-1 0 0,0-1 0 0 0,1 1 1 0 0,-1-1-1 0 0,1 0 1 0 0,0 0-1 0 0,0 0 1 0 0,0 0-1 0 0,1-1 1 0 0,6 7-1 0 0,1-2 43 0 0,1-1 0 0 0,0 1 0 0 0,0-2 0 0 0,0 1 0 0 0,1-2-1 0 0,0 0 1 0 0,0 0 0 0 0,0-1 0 0 0,24 3 0 0 0,12 0 260 0 0,68 0 0 0 0,-91-6-223 0 0,180-2 25 0 0,-69-11-3814 0 0,-99 7-3830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4:3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15199 0 0,'0'0'12092'0'0,"1"2"-12027"0"0,21 48-227 0 0,-12-14-3117 0 0,-10-32 1758 0 0,-2 6-50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3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6 10479 0 0,'0'0'1219'0'0,"2"-2"-678"0"0,-2 2-418 0 0,0 0 0 0 0,0-1 0 0 0,1 1-1 0 0,-1 0 1 0 0,0 0 0 0 0,0-1 0 0 0,1 1 0 0 0,-1 0-1 0 0,0 0 1 0 0,1 0 0 0 0,-1-1 0 0 0,0 1 0 0 0,1 0-1 0 0,-1 0 1 0 0,0 0 0 0 0,1 0 0 0 0,-1 0 0 0 0,0-1-1 0 0,1 1 1 0 0,-1 0 0 0 0,0 0 0 0 0,1 0 0 0 0,-1 0-1 0 0,0 0 1 0 0,1 0 0 0 0,7 10 930 0 0,-7-7-1005 0 0,1 1 0 0 0,-1 0 0 0 0,0 0 1 0 0,0 0-1 0 0,0 0 0 0 0,0 0 0 0 0,-1 0 1 0 0,1 0-1 0 0,-1 0 0 0 0,0 0 0 0 0,-1 1 1 0 0,1-1-1 0 0,-2 5 0 0 0,-1 6 124 0 0,-1 1 0 0 0,-7 15-1 0 0,7-21-89 0 0,-4 10-9 0 0,-1-1 1 0 0,-1 1-1 0 0,-1-2 0 0 0,-1 1 1 0 0,-14 17-1 0 0,-76 79-7 0 0,79-93-47 0 0,16-16-408 0 0,0 1 0 0 0,0 0 1 0 0,-9 12-1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3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32 103 10135 0 0,'-2'1'778'0'0,"-1"0"-636"0"0,-23 10 8810 0 0,40-5-7353 0 0,25 2-1854 0 0,4-3 1206 0 0,86-2 1 0 0,42-15-217 0 0,11 0-161 0 0,128-13-410 0 0,-284 23-186 0 0,7-2-259 0 0,-17 0-259 0 0,1-1 0 0 0,-1 0 0 0 0,28-14 0 0 0,-32 12-2272 0 0,1-1 0 0 0,18-14 1 0 0,-17 10-3163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3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53 14855 0 0,'0'0'1350'0'0,"-2"1"-1110"0"0,-2 3-129 0 0,1-1 1 0 0,0 1 0 0 0,-1 0-1 0 0,1 1 1 0 0,0-1 0 0 0,1 0-1 0 0,-1 1 1 0 0,1 0 0 0 0,0 0 0 0 0,0-1-1 0 0,1 1 1 0 0,-1 0 0 0 0,1 0-1 0 0,0 1 1 0 0,0-1 0 0 0,1 0-1 0 0,-1 0 1 0 0,2 6 0 0 0,-1-6-13 0 0,0-1 0 0 0,0 1 0 0 0,1-1 0 0 0,0 0-1 0 0,0 1 1 0 0,0-1 0 0 0,0 0 0 0 0,1 1 0 0 0,-1-1 0 0 0,1 0 0 0 0,0 0 0 0 0,1 0 0 0 0,-1-1 0 0 0,1 1 0 0 0,-1-1 0 0 0,1 1 0 0 0,0-1-1 0 0,0 0 1 0 0,1 0 0 0 0,-1 0 0 0 0,8 4 0 0 0,-1-2 3 0 0,0 0-1 0 0,1-1 1 0 0,-1-1 0 0 0,1 0-1 0 0,0 0 1 0 0,0-1-1 0 0,0 0 1 0 0,1-1 0 0 0,-1-1-1 0 0,12 0 1 0 0,12-2 55 0 0,67-14 0 0 0,-54 5-121 0 0,73-26 1 0 0,43-30 160 0 0,3 0-138 0 0,-121 50-237 0 0,81-16 1 0 0,-92 27-649 0 0,36-2 0 0 0,-54 7-651 0 0,0 1 0 0 0,19 3 0 0 0,-9 2-4582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3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116 158 9671 0 0,'-35'39'1347'0'0,"-14"20"4474"0"0,44-53-5470 0 0,1 0 0 0 0,0 0 0 0 0,1 1 0 0 0,-1-1 0 0 0,1 1 0 0 0,1 0 0 0 0,-4 12 0 0 0,6-18-192 0 0,2 6 99 0 0,-1-5 41 0 0,6-6-223 0 0,0-1 5 0 0,-1-1-1 0 0,0 0 1 0 0,-1 0 0 0 0,0 0-1 0 0,0-1 1 0 0,0 0 0 0 0,4-8-1 0 0,7-9 147 0 0,5-5-36 0 0,2 2-1 0 0,0 0 0 0 0,30-24 1 0 0,-37 37-106 0 0,1 0 0 0 0,1 1 0 0 0,0 1 0 0 0,0 1 0 0 0,1 1 0 0 0,27-11 0 0 0,-37 18 34 0 0,0 0-1 0 0,1 0 0 0 0,-1 1 1 0 0,0 1-1 0 0,1 0 0 0 0,18 0 1 0 0,-24 1-89 0 0,1 0 0 0 0,0 1 0 0 0,0-1 0 0 0,0 1 0 0 0,-1 0 0 0 0,1 1 0 0 0,0-1 0 0 0,-1 1 0 0 0,0 0 0 0 0,1 0 0 0 0,-1 0 1 0 0,0 1-1 0 0,0-1 0 0 0,0 1 0 0 0,4 3 0 0 0,-7-4-28 0 0,0-1 0 0 0,0 1 0 0 0,0-1 0 0 0,0 1 1 0 0,-1-1-1 0 0,1 1 0 0 0,0 0 0 0 0,-1-1 0 0 0,1 1 0 0 0,-1 0 1 0 0,0 0-1 0 0,1-1 0 0 0,-1 1 0 0 0,0 0 0 0 0,0 2 0 0 0,-3 24 17 0 0,-2-6-5 0 0,-13 38 0 0 0,-3 8 12 0 0,19-59-30 0 0,1-1 0 0 0,-1 1 0 0 0,2 0 0 0 0,-1 0 0 0 0,2-1 1 0 0,0 11-1 0 0,-1-18-56 0 0,0 0-1 0 0,0 0 1 0 0,0 1 0 0 0,0-1 0 0 0,0 0-1 0 0,1 0 1 0 0,-1 0 0 0 0,0 0 0 0 0,1 0 0 0 0,-1 0-1 0 0,0 1 1 0 0,1-1 0 0 0,0 0 0 0 0,-1 0-1 0 0,1 0 1 0 0,0 0 0 0 0,-1-1 0 0 0,1 1-1 0 0,0 0 1 0 0,0 0 0 0 0,0 0 0 0 0,0-1 0 0 0,0 1-1 0 0,0 0 1 0 0,0-1 0 0 0,0 1 0 0 0,0-1-1 0 0,1 1 1 0 0,21-1-1673 0 0,-10-4 170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3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7 11831 0 0,'0'0'540'0'0,"1"-2"-5"0"0,1-2-230 0 0,-7 13 620 0 0,-1 1 0 0 0,-8 9 0 0 0,-9 12-161 0 0,-87 186 1435 0 0,63-117-1834 0 0,-46 119-370 0 0,16-34-49 0 0,55-139 38 0 0,-54 83 0 0 0,-17 3-72 0 0,80-114-454 0 0,-43 53 646 0 0,46-62-2131 0 0,1 1-1 0 0,-15 11 1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3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42 10135 0 0,'-11'8'383'0'0,"7"-6"-240"0"0,0 1 0 0 0,0 0-1 0 0,1 0 1 0 0,-6 5-1 0 0,-3 8 33 0 0,11-12 382 0 0,-1 1 3826 0 0,2-3-4254 0 0,0-1 0 0 0,1 1 0 0 0,-1-1 0 0 0,0 0-1 0 0,1 1 1 0 0,-1-1 0 0 0,1 1 0 0 0,0-1 0 0 0,-1 0 0 0 0,1 1 0 0 0,0-1 0 0 0,0 0 0 0 0,0 0 0 0 0,0 0 0 0 0,0 0-1 0 0,0 1 1 0 0,0-2 0 0 0,0 1 0 0 0,0 0 0 0 0,1 0 0 0 0,-1 0 0 0 0,0 0 0 0 0,1-1 0 0 0,-1 1 0 0 0,0 0 0 0 0,3 0-1 0 0,1 0-2 0 0,0 1 0 0 0,0-1-1 0 0,-1 0 1 0 0,1 0 0 0 0,0-1-1 0 0,9 1 1 0 0,27-5 987 0 0,71-15 0 0 0,0-1-67 0 0,268-29-890 0 0,-356 46-1118 0 0,31-8-1 0 0,-4-6-6924 0 0,-31 9 1692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34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0 9671 0 0,'0'0'1296'0'0,"2"0"244"0"0,9 1 4499 0 0,-9 0-5949 0 0,-1 0 1 0 0,0 1 0 0 0,1-1-1 0 0,-1 0 1 0 0,0 1-1 0 0,0-1 1 0 0,0 0 0 0 0,0 1-1 0 0,0 0 1 0 0,0-1-1 0 0,0 1 1 0 0,0-1 0 0 0,-1 1-1 0 0,1 0 1 0 0,0 0-1 0 0,-1-1 1 0 0,0 1 0 0 0,1 0-1 0 0,-1 0 1 0 0,0 0-1 0 0,0-1 1 0 0,0 5 0 0 0,-1 6-69 0 0,0 0 1 0 0,-3 16 0 0 0,3-20 102 0 0,-9 39-40 0 0,-1-1 0 0 0,-27 68 0 0 0,-48 86-16 0 0,55-129-57 0 0,-3 1-12 0 0,-73 118 0 0 0,79-148 0 0 0,-2-1 0 0 0,-2-2 0 0 0,-69 66 0 0 0,-21 12 0 0 0,87-84-18 0 0,34-32-78 0 0,1-3 55 0 0,0-1 1 0 0,1 0 0 0 0,-1 0-1 0 0,1 1 1 0 0,0-1 0 0 0,0 1-1 0 0,0-1 1 0 0,0 1 0 0 0,3-5-1 0 0,17-22-98 0 0,-14 19 76 0 0,16-19-64 0 0,2 1 0 0 0,41-37 0 0 0,64-44-150 0 0,-65 56 57 0 0,-62 51 219 0 0,11-10 0 0 0,20-12 0 0 0,-30 22 27 0 0,-1-1 1 0 0,1 1 0 0 0,0 1-1 0 0,-1-1 1 0 0,1 1 0 0 0,0-1-1 0 0,0 1 1 0 0,0 0 0 0 0,1 0 0 0 0,-1 1-1 0 0,7-1 1 0 0,-9 1 4 0 0,0 1-1 0 0,0-1 1 0 0,0 1 0 0 0,0-1 0 0 0,-1 1-1 0 0,1 0 1 0 0,0 0 0 0 0,0 0-1 0 0,0 0 1 0 0,0 0 0 0 0,-1 0 0 0 0,1 1-1 0 0,-1-1 1 0 0,1 0 0 0 0,-1 1 0 0 0,1-1-1 0 0,-1 1 1 0 0,0 0 0 0 0,0-1 0 0 0,0 1-1 0 0,0 0 1 0 0,0 0 0 0 0,0 0-1 0 0,0 0 1 0 0,0 2 0 0 0,2 5 27 0 0,0 0 1 0 0,-1 0-1 0 0,-1 0 0 0 0,1 11 1 0 0,0 12 42 0 0,-2 1 0 0 0,-2 0 0 0 0,-1 0 0 0 0,-1-1 0 0 0,-10 34 0 0 0,12-56-359 0 0,1 0 1 0 0,-1 0-1 0 0,2 0 0 0 0,-1 0 0 0 0,3 18 1 0 0,-2-27-269 0 0,6 2-3897 0 0,-5-2 4071 0 0,0-1-1 0 0,0 0 0 0 0,0 1 0 0 0,0-1 1 0 0,0 0-1 0 0,0 0 0 0 0,0 0 0 0 0,0 0 1 0 0,0 0-1 0 0,0 0 0 0 0,2 0 0 0 0,8-5-4351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0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517 316 6911 0 0,'67'-80'623'0'0,"16"-32"-277"0"0,-38 50 2791 0 0,1 3 5125 0 0,-45 57-7632 0 0,-2 4-430 0 0,-134 170 656 0 0,109-136-582 0 0,-31 43 136 0 0,5 2 0 0 0,3 2 0 0 0,-68 158 0 0 0,54-82-337 0 0,-93 199-494 0 0,137-324 29 0 0,-64 110-3404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3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13247 0 0,'0'0'1195'0'0,"1"1"-816"0"0,1 2-78 0 0,0-1 0 0 0,-1 1 1 0 0,1-1-1 0 0,-1 1 1 0 0,0 0-1 0 0,1-1 0 0 0,-1 1 1 0 0,0 0-1 0 0,-1 0 1 0 0,1 0-1 0 0,0 0 0 0 0,-1 0 1 0 0,0 0-1 0 0,0 0 1 0 0,0 0-1 0 0,0 0 0 0 0,-1 5 1 0 0,-1 7 517 0 0,0 0 1 0 0,-7 18-1 0 0,6-22-671 0 0,-18 57 947 0 0,12-41-2049 0 0,-10 45-1 0 0,18-70 31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3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11487 0 0,'0'0'1248'0'0,"-10"9"-1248"0"0,1 0 0 0 0,3 0 0 0 0,4 2 0 0 0,1-1 0 0 0,-1 3 0 0 0,2 1-5088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3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82 17791 0 0,'10'-14'548'0'0,"-7"9"-347"0"0,1 0 0 0 0,-1 0 1 0 0,1-1-1 0 0,-2 1 0 0 0,1-1 0 0 0,0 1 1 0 0,-1-1-1 0 0,0 0 0 0 0,1-8 2045 0 0,-16 11-1631 0 0,12 3-594 0 0,-1 0-1 0 0,1-1 0 0 0,-1 1 0 0 0,1 0 1 0 0,-1 0-1 0 0,1 0 0 0 0,-1 0 0 0 0,0 0 0 0 0,1 0 1 0 0,-4 1-1 0 0,-2 1 7 0 0,0 0 0 0 0,0 1 1 0 0,0 1-1 0 0,0-1 0 0 0,1 1 1 0 0,-1 0-1 0 0,-10 9 0 0 0,-40 41-166 0 0,31-28-54 0 0,11-11-498 0 0,0 0 0 0 0,1 1 0 0 0,1 1 0 0 0,1 0 0 0 0,0 1 0 0 0,1 0-1 0 0,-15 36 1 0 0,25-53 154 0 0,0 2 87 0 0,1 0 412 0 0,4 9-498 0 0,-3-10 533 0 0,0 1 1 0 0,0-1-1 0 0,1 0 1 0 0,-1 0-1 0 0,1 0 0 0 0,-1 0 1 0 0,1 0-1 0 0,0 0 1 0 0,0-1-1 0 0,0 1 0 0 0,0-1 1 0 0,0 1-1 0 0,0-1 1 0 0,0 0-1 0 0,1 0 1 0 0,-1 0-1 0 0,4 2 0 0 0,5 0 14 0 0,1 0 0 0 0,19 2-1 0 0,-2 1 162 0 0,-4 0 573 0 0,0 1-1 0 0,-1 2 0 0 0,0 0 0 0 0,37 22 1 0 0,-60-31 83 0 0,11 7 344 0 0,-11-6-1123 0 0,0 0 0 0 0,0 0 0 0 0,0 0 0 0 0,0 0 0 0 0,-1 0 1 0 0,1 0-1 0 0,0 0 0 0 0,-1 0 0 0 0,1 1 0 0 0,-1-1 0 0 0,1 0 0 0 0,-1 0 1 0 0,0 1-1 0 0,0-1 0 0 0,1 0 0 0 0,-1 1 0 0 0,0-1 0 0 0,0 0 1 0 0,0 0-1 0 0,0 1 0 0 0,0-1 0 0 0,-1 0 0 0 0,1 1 0 0 0,0-1 1 0 0,0 0-1 0 0,-1 0 0 0 0,1 1 0 0 0,-1-1 0 0 0,1 0 0 0 0,-1 0 1 0 0,0 0-1 0 0,1 0 0 0 0,-1 0 0 0 0,0 0 0 0 0,0 0 0 0 0,-1 1 1 0 0,-4 5 3 0 0,0-1 1 0 0,-1 0-1 0 0,0 0 1 0 0,-10 5-1 0 0,10-6 31 0 0,-1 1-59 0 0,-66 43 96 0 0,61-41-120 0 0,1-1 0 0 0,-2-1 1 0 0,1-1-1 0 0,-16 5 0 0 0,26-9 1 0 0,0 0 0 0 0,0-1 0 0 0,-1 0 0 0 0,1 0 0 0 0,0 0 0 0 0,-1 0 1 0 0,1 0-1 0 0,0-1 0 0 0,-1 1 0 0 0,1-1 0 0 0,0 0 0 0 0,-4-1 0 0 0,-4-3 19 0 0,0 0 0 0 0,-11-8 1 0 0,8 5 4 0 0,-7-6-53 0 0,18 11-210 0 0,-1 0-1 0 0,0 1 0 0 0,0-1 1 0 0,-1 1-1 0 0,1 0 0 0 0,-5-2 1 0 0,7 3-567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3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89 8895 0 0,'14'-8'569'0'0,"27"-20"-1"0"0,-27 18 1141 0 0,21-12 0 0 0,8 2 3576 0 0,-44 22-4918 0 0,-16 15-55 0 0,0-1 0 0 0,-1 0 0 0 0,-25 17 0 0 0,-1 0-96 0 0,-114 84 67 0 0,20-15-306 0 0,124-90-118 0 0,0 2 0 0 0,-13 15 0 0 0,-1 1-639 0 0,27-29 554 0 0,2-1-244 0 0,6 2 447 0 0,1 0-1 0 0,-1-1 0 0 0,1 0 0 0 0,0 0 1 0 0,-1-1-1 0 0,1 0 0 0 0,-1 0 1 0 0,9-2-1 0 0,29 0 177 0 0,4 8 288 0 0,66 15-1 0 0,-98-17-347 0 0,4-1-24 0 0,-1 2 0 0 0,1 0 1 0 0,-1 1-1 0 0,0 2 0 0 0,33 16 1 0 0,-53-24-56 0 0,1 1 0 0 0,0-1 0 0 0,-1 0 0 0 0,1 1 0 0 0,-1-1 0 0 0,1 1 0 0 0,-1-1 0 0 0,1 1 0 0 0,-1-1 0 0 0,0 1 0 0 0,1-1 1 0 0,-1 1-1 0 0,1-1 0 0 0,-1 1 0 0 0,0 0 0 0 0,0-1 0 0 0,1 1 0 0 0,-1-1 0 0 0,0 1 0 0 0,0 0 0 0 0,0-1 0 0 0,0 1 0 0 0,0 0 1 0 0,0-1-1 0 0,0 2 0 0 0,0-1 12 0 0,0 1 0 0 0,0-1 0 0 0,-1 1 0 0 0,1-1 0 0 0,-1 0 1 0 0,0 1-1 0 0,1-1 0 0 0,-1 0 0 0 0,0 1 0 0 0,-1 1 0 0 0,-2 1 42 0 0,1 0 0 0 0,-1 0 0 0 0,0-1 0 0 0,0 1 0 0 0,-6 3 0 0 0,-9 3 47 0 0,-1-1 0 0 0,0 0-1 0 0,-32 8 1 0 0,0 0-5 0 0,-42 17-352 0 0,-117 26-1 0 0,183-58-48 0 0,27-2 194 0 0,9-9-496 0 0,36-37-1398 0 0,-33 35 408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3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124 113 7831 0 0,'0'0'8914'0'0,"1"1"-8389"0"0,7 5-185 0 0,0-1 0 0 0,0 0 0 0 0,1-1 0 0 0,-1 0 0 0 0,1 0 0 0 0,0-1 0 0 0,17 4 0 0 0,2-1 108 0 0,39 2 1 0 0,-59-7-422 0 0,1-2 0 0 0,-1 1 0 0 0,0-1 0 0 0,0 0-1 0 0,0-1 1 0 0,15-4 0 0 0,44-21 57 0 0,-62 25-79 0 0,0-1-1 0 0,0 1 1 0 0,0-1-1 0 0,-1 0 0 0 0,1-1 1 0 0,-1 1-1 0 0,0-1 1 0 0,0 0-1 0 0,0 0 1 0 0,5-7-1 0 0,-8 9-17 0 0,0 1 0 0 0,0-1-1 0 0,0 0 1 0 0,-1 1 0 0 0,1-1 0 0 0,0 0-1 0 0,-1 0 1 0 0,1 0 0 0 0,-1 0 0 0 0,0 1-1 0 0,0-1 1 0 0,1 0 0 0 0,-1 0 0 0 0,0 0-1 0 0,-1 0 1 0 0,1 0 0 0 0,0 0 0 0 0,0 0-1 0 0,-1 0 1 0 0,1 1 0 0 0,-1-1 0 0 0,0 0 0 0 0,0 0-1 0 0,1 1 1 0 0,-1-1 0 0 0,0 0 0 0 0,0 1-1 0 0,-1-1 1 0 0,1 1 0 0 0,0-1 0 0 0,0 1-1 0 0,-1-1 1 0 0,-2-1 0 0 0,1 1-20 0 0,0-1-1 0 0,0 1 1 0 0,-1-1 0 0 0,1 1 0 0 0,-1 0 0 0 0,0 0-1 0 0,1 1 1 0 0,-1-1 0 0 0,0 1 0 0 0,0 0-1 0 0,0 0 1 0 0,-5-1 0 0 0,1 2-31 0 0,1-1 0 0 0,0 1 0 0 0,0 1 0 0 0,-1-1 0 0 0,1 1 0 0 0,-10 3 0 0 0,-2 1-22 0 0,1 2 0 0 0,0 0 1 0 0,0 1-1 0 0,-21 13 1 0 0,15-7 159 0 0,2 1 1 0 0,0 1-1 0 0,0 1 0 0 0,2 1 1 0 0,-28 30-1 0 0,36-34 31 0 0,0 1-1 0 0,1 1 1 0 0,0 0-1 0 0,2 0 1 0 0,0 1-1 0 0,0 0 1 0 0,2 0-1 0 0,-9 32 1 0 0,14-42-99 0 0,0 0 1 0 0,1 0-1 0 0,0 0 1 0 0,0 0 0 0 0,1 0-1 0 0,0 0 1 0 0,0 0 0 0 0,1 0-1 0 0,2 14 1 0 0,-2-18-4 0 0,0 0 1 0 0,0 0-1 0 0,1 0 1 0 0,-1 0-1 0 0,1 0 1 0 0,-1 0-1 0 0,1-1 1 0 0,0 1-1 0 0,0-1 0 0 0,0 1 1 0 0,1-1-1 0 0,-1 0 1 0 0,1 1-1 0 0,-1-1 1 0 0,1 0-1 0 0,-1-1 1 0 0,1 1-1 0 0,0 0 1 0 0,0-1-1 0 0,0 0 0 0 0,0 1 1 0 0,0-1-1 0 0,5 1 1 0 0,3 0 46 0 0,-1-1 0 0 0,1 0 0 0 0,-1 0 1 0 0,1-1-1 0 0,-1 0 0 0 0,21-4 0 0 0,63-18-2994 0 0,-69 15-471 0 0,8-2-3028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3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38 8751 0 0,'62'-38'13324'0'0,"-68"46"-12755"0"0,-88 73 250 0 0,68-55-801 0 0,-168 182-500 0 0,185-197 417 0 0,1 0 0 0 0,1 0 0 0 0,-8 17 0 0 0,13-25 53 0 0,0 1 0 0 0,0 0-1 0 0,1 0 1 0 0,0 0 0 0 0,-1 0 0 0 0,1 0-1 0 0,1 0 1 0 0,-1 0 0 0 0,1 0 0 0 0,0 1-1 0 0,0-1 1 0 0,0 0 0 0 0,0 0 0 0 0,1 0-1 0 0,0 5 1 0 0,0-7 20 0 0,1 1 0 0 0,-1 0-1 0 0,1 0 1 0 0,0-1 0 0 0,0 1 0 0 0,0-1 0 0 0,0 0-1 0 0,0 1 1 0 0,1-1 0 0 0,-1 0 0 0 0,0 0-1 0 0,1-1 1 0 0,0 1 0 0 0,-1 0 0 0 0,1-1 0 0 0,0 0-1 0 0,5 2 1 0 0,1 1 27 0 0,1-1-1 0 0,-1-1 0 0 0,1 0 1 0 0,12 1-1 0 0,-8-2 15 0 0,0-1 0 0 0,0 0 1 0 0,-1-1-1 0 0,1-1 0 0 0,-1 0 0 0 0,1-1 0 0 0,-1-1 0 0 0,0 0 1 0 0,17-7-1 0 0,9-7-1320 0 0,60-39 0 0 0,-69 38-940 0 0,33-29 0 0 0,-50 37 1711 0 0,51-41-2048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3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51 5527 0 0,'13'-11'325'0'0,"-1"-1"-1"0"0,11-15 13162 0 0,-27 41-12227 0 0,-289 637 1929 0 0,176-404-3329 0 0,-7-2-905 0 0,106-212 878 0 0,-17 40-191 0 0,22-43-612 0 0,-1-1 0 0 0,-35 52 0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3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57 173 12439 0 0,'-49'18'1344'0'0,"42"-11"1896"0"0,7-6-3023 0 0,1 0-1 0 0,-1 0 1 0 0,1 0-1 0 0,0 0 1 0 0,0 1-1 0 0,0-1 1 0 0,0-1-1 0 0,-1 1 1 0 0,1 0 0 0 0,0 0-1 0 0,1 0 1 0 0,-1 0-1 0 0,0-1 1 0 0,0 1-1 0 0,0 0 1 0 0,3 0-1 0 0,-1 0-14 0 0,1 1-1 0 0,0-1 0 0 0,0-1 1 0 0,0 1-1 0 0,6 0 0 0 0,5-1 13 0 0,0-1 1 0 0,15-2-1 0 0,-29 3-189 0 0,70-14 581 0 0,0-2-1 0 0,69-26 1 0 0,-90 26-556 0 0,65-22 81 0 0,98-28-1459 0 0,-182 59 619 0 0,-10 1-1416 0 0,35-4-1 0 0,-37 10 331 0 0</inkml:trace>
  <inkml:trace contextRef="#ctx0" brushRef="#br0" timeOffset="1">934 175 13159 0 0,'-1'1'598'0'0,"-26"78"2613"0"0,16-45-387 0 0,-22 51-1 0 0,-55 88-1575 0 0,80-155-2114 0 0,-1-1 1 0 0,-20 27-1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3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12895 0 0,'0'0'6432'0'0,"-3"12"-11568"0"0,1 3-1056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3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22 10135 0 0,'0'0'778'0'0,"2"0"-506"0"0,-2 0-161 0 0,0 0 1 0 0,0 0 0 0 0,0 0 0 0 0,0 0 0 0 0,1 0-1 0 0,-1 0 1 0 0,0 0 0 0 0,0 0 0 0 0,0 0-1 0 0,1 0 1 0 0,-1 0 0 0 0,0 0 0 0 0,0 0 0 0 0,0 0-1 0 0,0 0 1 0 0,0 0 0 0 0,1 0 0 0 0,-1 1 558 0 0,0-1-558 0 0,1 0 0 0 0,-1 0 0 0 0,0 1-1 0 0,0-1 1 0 0,0 0 0 0 0,0 0 0 0 0,0 0 0 0 0,0 0-1 0 0,0 1 1 0 0,0-1 0 0 0,0 0 0 0 0,0 0-1 0 0,0 0 1 0 0,0 0 0 0 0,0 1 0 0 0,0-1 0 0 0,0 0-1 0 0,0 0 1 0 0,0 0 0 0 0,0 0 0 0 0,0 1-1 0 0,0-1 1 0 0,0 0 0 0 0,0 0 0 0 0,0 0 0 0 0,-7 14 1796 0 0,-20 19-2204 0 0,21-26 919 0 0,-16 20-395 0 0,-36 46 126 0 0,51-63-171 0 0,1 0 0 0 0,0 0 0 0 0,0 1 0 0 0,1 0 0 0 0,-6 20 0 0 0,10-25-104 0 0,1 0 1 0 0,-1 0 0 0 0,1 0 0 0 0,0 0 0 0 0,0 0-1 0 0,1 0 1 0 0,0 0 0 0 0,0 0 0 0 0,0 0-1 0 0,1 0 1 0 0,-1-1 0 0 0,1 1 0 0 0,1 0 0 0 0,-1-1-1 0 0,1 1 1 0 0,0-1 0 0 0,0 0 0 0 0,1 0 0 0 0,6 7-1 0 0,-9-11-4 0 0,15 4 102 0 0,2 0-130 0 0,-13-5-20 0 0,0-1 0 0 0,-1 0 0 0 0,0 0 0 0 0,1 0 0 0 0,-1 0 0 0 0,0-1 0 0 0,1 0 0 0 0,-1 0 0 0 0,0 0 0 0 0,6-4 0 0 0,3-3 87 0 0,19-18-1 0 0,-18 13-96 0 0,0-1 0 0 0,0-1 0 0 0,-2 0 0 0 0,0-1 0 0 0,-1 0 0 0 0,0 0 0 0 0,-2-1 0 0 0,0-1 0 0 0,-1 0 0 0 0,-1 0 0 0 0,-1 0 0 0 0,7-33 0 0 0,-12 44-882 0 0,0-1 0 0 0,0 0 0 0 0,-1 1-1 0 0,0-1 1 0 0,-3-16 0 0 0,0 10-5905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06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96 143 3679 0 0,'-32'5'260'0'0,"25"-5"-191"0"0,1 1-1 0 0,-1 0 1 0 0,1 0 0 0 0,0 1-1 0 0,-1 0 1 0 0,1 0-1 0 0,-12 8 13817 0 0,23-5-12844 0 0,0-1-677 0 0,0-2-200 0 0,-1 0 0 0 0,0-1 0 0 0,1 1 0 0 0,0-1 0 0 0,-1 0 0 0 0,1 0 0 0 0,0-1 0 0 0,0 1 0 0 0,-1-1 0 0 0,6 0 0 0 0,9-2 259 0 0,23-3 1 0 0,-30 3-292 0 0,257-54 1584 0 0,-136 26-1266 0 0,2-3-204 0 0,-51 12-15 0 0,106-13 1 0 0,-186 33-235 0 0,42-2-355 0 0,-42 3 285 0 0,-1 0-1 0 0,1 0 1 0 0,0 1-1 0 0,0-1 1 0 0,-1 1-1 0 0,1 0 1 0 0,-1 0-1 0 0,1 0 1 0 0,5 3-1 0 0,-8-1-1222 0 0,1 6-360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3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100 311 11975 0 0,'0'0'923'0'0,"-2"2"-602"0"0,-15 20-31 0 0,8-9 361 0 0,-2 0-1 0 0,1-1 0 0 0,-1 0 1 0 0,-1-1-1 0 0,-14 11 0 0 0,25-21-416 0 0,2-3-191 0 0,-1 0 1 0 0,1 0 0 0 0,0 0 0 0 0,0 1-1 0 0,1-1 1 0 0,-1 0 0 0 0,0 1 0 0 0,3-4-1 0 0,0 0 20 0 0,35-48 476 0 0,2 1 1 0 0,72-69-1 0 0,-84 95-159 0 0,2 0 1 0 0,34-21-1 0 0,-47 36-233 0 0,1 0 1 0 0,0 1-1 0 0,0 1 1 0 0,1 1-1 0 0,30-9 1 0 0,-46 16-78 0 0,0 0 1 0 0,0 1-1 0 0,0-1 1 0 0,1 1 0 0 0,4 0-1 0 0,2 2-31 0 0,-9 0-39 0 0,0-1 0 0 0,0 0 0 0 0,-1 1 0 0 0,1-1 0 0 0,0 1 0 0 0,-1 0 0 0 0,1-1 0 0 0,-1 1 0 0 0,0 0 0 0 0,0 0 0 0 0,0 0 0 0 0,0 0 0 0 0,0 0 0 0 0,0 0 0 0 0,0 0 0 0 0,0 0 0 0 0,-1 0 0 0 0,1 0 0 0 0,-1 4 0 0 0,1 2 0 0 0,0 0 0 0 0,-1 0 0 0 0,-1 0 0 0 0,0 10 0 0 0,-5 14 55 0 0,-16 51-1 0 0,-1 6 64 0 0,21-75-91 0 0,0 0 0 0 0,0 0 1 0 0,1 1-1 0 0,2 19 0 0 0,0-24-8 0 0,1 0 0 0 0,0 1-1 0 0,0-1 1 0 0,1 0 0 0 0,0-1 0 0 0,1 1 0 0 0,0 0 0 0 0,1-1 0 0 0,9 15 0 0 0,-11-20-155 0 0,0 0 0 0 0,0 1 0 0 0,0-1 0 0 0,1-1 0 0 0,0 1 1 0 0,0 0-1 0 0,0-1 0 0 0,0 0 0 0 0,1 0 0 0 0,-1 0 0 0 0,1-1 1 0 0,-1 1-1 0 0,1-1 0 0 0,0 0 0 0 0,0-1 0 0 0,0 1 0 0 0,0-1 0 0 0,0 0 1 0 0,1 0-1 0 0,8 0 0 0 0,3-1-1011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4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26 167 9559 0 0,'0'0'4992'0'0,"1"2"-4545"0"0,1 3-320 0 0,0-1 1 0 0,-1 1-1 0 0,1 0 0 0 0,-1-1 1 0 0,0 1-1 0 0,0 0 0 0 0,0 0 1 0 0,-1 0-1 0 0,0 0 1 0 0,0 8-1 0 0,-2 10 84 0 0,-6 23-1 0 0,2-7 107 0 0,-2 22 166 0 0,2-30-279 0 0,2 0-1 0 0,1 0 1 0 0,2 0-1 0 0,3 42 1 0 0,-2-71-151 0 0,1 1-1 0 0,-1-1 1 0 0,1 1 0 0 0,-1-1-1 0 0,1 0 1 0 0,0 0 0 0 0,-1 1-1 0 0,1-1 1 0 0,1 0 0 0 0,-1 0-1 0 0,0 0 1 0 0,0 0 0 0 0,1 0-1 0 0,-1 0 1 0 0,3 2 0 0 0,-3-3 145 0 0,1-1-3 0 0,3-1-136 0 0,0 1 1 0 0,0-2-1 0 0,0 1 0 0 0,0 0 1 0 0,0-1-1 0 0,-1 0 0 0 0,1 0 1 0 0,-1-1-1 0 0,1 1 0 0 0,-1-1 1 0 0,0 0-1 0 0,0 0 0 0 0,7-7 1 0 0,3-3-12 0 0,-1-1 1 0 0,16-21 0 0 0,32-54 30 0 0,20-24-34 0 0,-77 108-46 0 0,-2 3 0 0 0,0-1 0 0 0,0 1-1 0 0,0-1 1 0 0,-1 1-1 0 0,1-1 1 0 0,1-3 0 0 0,-3 4-53 0 0,7 17-20 0 0,-1 7 54 0 0,-1 0 1 0 0,3 33 0 0 0,-5-29 21 0 0,10 37 0 0 0,25 51 9 0 0,-36-112 42 0 0,3 2 27 0 0,-4-3 64 0 0,8-10 176 0 0,-5 3-237 0 0,0-1 0 0 0,0 1 0 0 0,-1 0 0 0 0,0-1 0 0 0,0 0 0 0 0,-1 0 0 0 0,0 1 0 0 0,2-10 0 0 0,3-9 93 0 0,24-53 262 0 0,4 1 0 0 0,56-93 0 0 0,-74 142-487 0 0,1 1-1 0 0,2 0 1 0 0,0 2-1 0 0,39-37 0 0 0,-55 58-99 0 0,1 0-1 0 0,-1 1 0 0 0,1 0 0 0 0,-1 0 0 0 0,1 0 0 0 0,0 0 0 0 0,1 1 0 0 0,-1 0 0 0 0,0 0 0 0 0,1 0 0 0 0,-1 1 0 0 0,8-1 0 0 0,-9 1-983 0 0,0 1-1 0 0,0 0 1 0 0,1 0-1 0 0,-1 0 0 0 0,9 2 1 0 0,-2 2-5170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44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257 176 11951 0 0,'0'0'1083'0'0,"0"2"-891"0"0,0 14-333 0 0,-1-13 488 0 0,1 0 0 0 0,-1 0-1 0 0,1 0 1 0 0,0 1 0 0 0,0-1-1 0 0,0 0 1 0 0,1 0-1 0 0,-1 0 1 0 0,1 0 0 0 0,0 0-1 0 0,0 0 1 0 0,0 0-1 0 0,0 0 1 0 0,0 0 0 0 0,3 3-1 0 0,-3-5-231 0 0,1 0-1 0 0,0 0 1 0 0,0 0-1 0 0,0 0 1 0 0,0-1-1 0 0,0 1 1 0 0,-1-1-1 0 0,1 1 1 0 0,0-1-1 0 0,1 0 1 0 0,-1 0-1 0 0,0 0 1 0 0,0 0-1 0 0,0 0 1 0 0,2 0-1 0 0,0-1-28 0 0,0 0-1 0 0,0 0 1 0 0,0 0 0 0 0,0 0-1 0 0,0 0 1 0 0,0-1 0 0 0,0 0-1 0 0,6-3 1 0 0,27-23 151 0 0,-14 10-170 0 0,-9 7-42 0 0,0 0 0 0 0,0-1 1 0 0,-1 0-1 0 0,12-17 0 0 0,-19 23-50 0 0,-1 0-1 0 0,-1-1 1 0 0,1 0 0 0 0,-1 0-1 0 0,0 0 1 0 0,-1 0-1 0 0,0-1 1 0 0,0 0-1 0 0,0 1 1 0 0,-1-1 0 0 0,1-11-1 0 0,-2 18 0 0 0,-1 1 0 0 0,0-1-1 0 0,0 0 1 0 0,0 1 0 0 0,0-1 0 0 0,0 0-1 0 0,0 0 1 0 0,0 1 0 0 0,0-1 0 0 0,0 0-1 0 0,0 1 1 0 0,0-1 0 0 0,-1 0 0 0 0,1 1-1 0 0,0-1 1 0 0,0 0 0 0 0,-1 1 0 0 0,1-1-1 0 0,0 0 1 0 0,-1 1 0 0 0,1-1 0 0 0,-1 1-1 0 0,1-1 1 0 0,-1 1 0 0 0,1-1 0 0 0,-1 1-1 0 0,1-1 1 0 0,-2 0 0 0 0,1 1-25 0 0,-1 0 0 0 0,1 0 0 0 0,-1-1-1 0 0,0 1 1 0 0,1 0 0 0 0,-1 0 0 0 0,1 0 0 0 0,-1 1 0 0 0,0-1 0 0 0,1 0 0 0 0,-4 1 0 0 0,-5 2-116 0 0,0 1 1 0 0,0 0 0 0 0,0 0-1 0 0,0 1 1 0 0,-15 10 0 0 0,-43 37-237 0 0,41-30 402 0 0,-30 24-30 0 0,-63 63 1 0 0,101-88 163 0 0,0 0 0 0 0,1 2 1 0 0,1 0-1 0 0,1 1 0 0 0,2 0 1 0 0,-15 33-1 0 0,25-49-78 0 0,1 0 0 0 0,1 0-1 0 0,-1 1 1 0 0,2-1 0 0 0,-1 0 0 0 0,1 1-1 0 0,0 0 1 0 0,1-1 0 0 0,0 1-1 0 0,1 10 1 0 0,-1-16-42 0 0,1 1-1 0 0,0-1 1 0 0,-1 1-1 0 0,1-1 1 0 0,1 1-1 0 0,-1-1 1 0 0,1 1-1 0 0,-1-1 1 0 0,1 0-1 0 0,0 0 1 0 0,0 0-1 0 0,0 0 1 0 0,1 0-1 0 0,-1 0 1 0 0,1-1-1 0 0,-1 1 0 0 0,1-1 1 0 0,0 1-1 0 0,0-1 1 0 0,0 0-1 0 0,0 0 1 0 0,0-1-1 0 0,1 1 1 0 0,-1-1-1 0 0,7 3 1 0 0,4-1 42 0 0,0 0 1 0 0,0-1-1 0 0,0-1 1 0 0,0 0 0 0 0,0-1-1 0 0,0 0 1 0 0,0-1-1 0 0,0-1 1 0 0,18-4-1 0 0,13-6-566 0 0,65-26 1 0 0,-34 10-4329 0 0,-56 21-1639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4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457 280 4143 0 0,'0'0'13774'0'0,"0"-1"-13660"0"0,-1-56 54 0 0,0-34-237 0 0,2 74-15 0 0,-3-24 0 0 0,1 36 3 0 0,1-1 0 0 0,-1 0 0 0 0,-1 0-1 0 0,1 1 1 0 0,-1-1 0 0 0,0 1 0 0 0,0 0-1 0 0,-4-6 1 0 0,6 10 19 0 0,-1 0-1 0 0,0-1 1 0 0,0 1-1 0 0,0 0 1 0 0,0 0-1 0 0,-1 0 0 0 0,1 0 1 0 0,0 0-1 0 0,0 0 1 0 0,-1 0-1 0 0,1 0 1 0 0,0 0-1 0 0,-1 1 1 0 0,1-1-1 0 0,-1 0 1 0 0,1 1-1 0 0,-1 0 0 0 0,-2-1 1 0 0,1 0-16 0 0,0 1 0 0 0,0 1 0 0 0,0-1-1 0 0,0 0 1 0 0,0 0 0 0 0,1 1 0 0 0,-1 0 0 0 0,0 0 0 0 0,-4 1 0 0 0,-3 3-38 0 0,1 0-1 0 0,-1 1 1 0 0,1-1 0 0 0,-12 12 0 0 0,-3 4 438 0 0,1 1 1 0 0,-36 46 0 0 0,-30 55 1003 0 0,65-87-966 0 0,2 2 0 0 0,1 0-1 0 0,-29 76 1 0 0,49-109-337 0 0,-1 0 0 0 0,1 0-1 0 0,0 0 1 0 0,0 0 0 0 0,1 0 0 0 0,-1 0 0 0 0,1 5 0 0 0,0-9-10 0 0,0 1 1 0 0,1-1-1 0 0,-1 0 1 0 0,0 0-1 0 0,0 0 1 0 0,0 0-1 0 0,1 0 1 0 0,-1 0-1 0 0,1 0 1 0 0,-1 0-1 0 0,1 0 0 0 0,-1 0 1 0 0,1 0-1 0 0,0 0 1 0 0,-1 0-1 0 0,1 0 1 0 0,0 0-1 0 0,0 0 1 0 0,0 0-1 0 0,-1-1 1 0 0,1 1-1 0 0,0 0 1 0 0,0-1-1 0 0,0 1 1 0 0,0-1-1 0 0,0 1 0 0 0,0-1 1 0 0,1 1-1 0 0,-1-1 1 0 0,0 0-1 0 0,0 0 1 0 0,0 1-1 0 0,0-1 1 0 0,0 0-1 0 0,0 0 1 0 0,2 0-1 0 0,8-2 37 0 0,-1 1-1 0 0,1-2 1 0 0,-1 1-1 0 0,0-1 0 0 0,0-1 1 0 0,0 0-1 0 0,18-10 1 0 0,-4 3 6 0 0,16-8 15 0 0,78-49-1 0 0,-102 57-46 0 0,-1-1-1 0 0,0 0 1 0 0,0-1-1 0 0,-1-1 1 0 0,-1 0-1 0 0,0-1 1 0 0,12-19 0 0 0,-22 31-16 0 0,4-13 65 0 0,-7 16-62 0 0,0 0 0 0 0,0-1 1 0 0,0 1-1 0 0,1 0 0 0 0,-1-1 1 0 0,0 1-1 0 0,0 0 0 0 0,0-1 1 0 0,0 1-1 0 0,0 0 0 0 0,0-1 1 0 0,0 1-1 0 0,0 0 0 0 0,0-1 1 0 0,0 1-1 0 0,0-1 0 0 0,0 1 1 0 0,0 0-1 0 0,0-1 0 0 0,0 1 1 0 0,-1 0-1 0 0,1-1 0 0 0,0 1 0 0 0,0 0 1 0 0,0-1-1 0 0,0 1 0 0 0,-1 0 1 0 0,1-1-1 0 0,0 1 0 0 0,0 0 1 0 0,-1-1-1 0 0,0 1 9 0 0,1 0-1 0 0,-1 0 1 0 0,0-1-1 0 0,0 1 1 0 0,0 0-1 0 0,1 0 1 0 0,-1 0-1 0 0,0 0 1 0 0,0 0-1 0 0,1 0 1 0 0,-1 1-1 0 0,0-1 1 0 0,0 0-1 0 0,1 0 1 0 0,-1 0-1 0 0,0 1 1 0 0,0 0-1 0 0,-3 0 31 0 0,0 1 0 0 0,0 1 0 0 0,0-1 0 0 0,1 1 0 0 0,-1-1 0 0 0,1 1 0 0 0,0 0 0 0 0,-1 0 0 0 0,1 0 0 0 0,1 1 0 0 0,-1-1 0 0 0,-4 8 1 0 0,4-4-38 0 0,-1 0 0 0 0,1 0 1 0 0,0 1-1 0 0,0-1 0 0 0,1 1 1 0 0,-2 8-1 0 0,3-13-226 0 0,1 1-1 0 0,-1-1 1 0 0,1 0-1 0 0,0 1 1 0 0,0-1 0 0 0,0 0-1 0 0,1 1 1 0 0,-1-1-1 0 0,1 0 1 0 0,0 0-1 0 0,0 1 1 0 0,0-1 0 0 0,3 6-1 0 0,3 2-6502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4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74 626 7831 0 0,'0'0'706'0'0,"-8"2"-564"0"0,6-2 173 0 0,0 1-1 0 0,0-1 1 0 0,1 1 0 0 0,-1-1-1 0 0,0 0 1 0 0,0 0-1 0 0,1 1 1 0 0,-1-1-1 0 0,0-1 1 0 0,0 1-1 0 0,0 0 1 0 0,1 0-1 0 0,-1-1 1 0 0,0 1-1 0 0,1-1 1 0 0,-1 1 0 0 0,0-1-1 0 0,1 0 1 0 0,-1 1-1 0 0,1-1 1 0 0,-1 0-1 0 0,1 0 1 0 0,-1 0-1 0 0,1-1 1 0 0,-1 1-1 0 0,1 0 1 0 0,0 0-1 0 0,0-1 1 0 0,0 1 0 0 0,0-1-1 0 0,-2-2 1 0 0,1 0 273 0 0,0 1 1 0 0,1-1-1 0 0,-1 0 1 0 0,1 0 0 0 0,-2-6-1 0 0,2 5-545 0 0,1 0-1 0 0,-1 1 1 0 0,1-1-1 0 0,0-7 0 0 0,2 1 108 0 0,0 0-1 0 0,1 0 1 0 0,0 0-1 0 0,0 0 1 0 0,1 0-1 0 0,1 1 1 0 0,9-16-1 0 0,-1 3-120 0 0,2 1 0 0 0,20-23 0 0 0,7-3-402 0 0,2 1 0 0 0,51-41 1 0 0,-57 58-1604 0 0,65-40 1 0 0,-99 68 1908 0 0,6-5-525 0 0,1 1 0 0 0,-1 0 0 0 0,2 1 0 0 0,-1 0 0 0 0,12-3 0 0 0,-20 7 476 0 0,0 1 1 0 0,0-1-1 0 0,0 1 0 0 0,0-1 1 0 0,0 1-1 0 0,0 0 1 0 0,0 0-1 0 0,0 1 0 0 0,0-1 1 0 0,0 0-1 0 0,0 1 0 0 0,0 0 1 0 0,0 0-1 0 0,0 0 0 0 0,0 0 1 0 0,-1 0-1 0 0,1 1 0 0 0,0-1 1 0 0,-1 1-1 0 0,1-1 1 0 0,-1 1-1 0 0,0 0 0 0 0,1 0 1 0 0,-1 0-1 0 0,0 1 0 0 0,3 2 1 0 0,-2 1 16 0 0,1 1 1 0 0,-1-1 0 0 0,0 0 0 0 0,-1 1-1 0 0,1 0 1 0 0,-1-1 0 0 0,1 8 0 0 0,9 24-206 0 0,-10-33 513 0 0,0 0 0 0 0,0-1-1 0 0,1 1 1 0 0,0-1 0 0 0,0 0-1 0 0,0 1 1 0 0,0-1 0 0 0,1-1 0 0 0,-1 1-1 0 0,1 0 1 0 0,0-1 0 0 0,9 6-1 0 0,-7-6 84 0 0,0 0 0 0 0,0-1 0 0 0,0 0 0 0 0,0 0 0 0 0,0 0 0 0 0,1-1 0 0 0,-1 0 0 0 0,1 0-1 0 0,-1 0 1 0 0,8-1 0 0 0,74-5 4031 0 0,-71 5-4096 0 0,-1 0 1 0 0,1-1 0 0 0,-1-1-1 0 0,29-7 1 0 0,-40 8-229 0 0,0-1 1 0 0,0 0-1 0 0,1 0 1 0 0,-2-1-1 0 0,1 1 0 0 0,0-1 1 0 0,0 0-1 0 0,-1-1 1 0 0,0 1-1 0 0,0-1 0 0 0,0 0 1 0 0,0 0-1 0 0,0 0 0 0 0,-1 0 1 0 0,0-1-1 0 0,0 1 1 0 0,0-1-1 0 0,2-5 0 0 0,1-2-132 0 0,-1 0 0 0 0,-1 0-1 0 0,5-17 1 0 0,-8 25 86 0 0,0 0 1 0 0,-1 0 0 0 0,1-1-1 0 0,-1 1 1 0 0,0 0 0 0 0,0 0-1 0 0,-1 0 1 0 0,1 0-1 0 0,-1 0 1 0 0,0 0 0 0 0,0 0-1 0 0,0 0 1 0 0,0 0 0 0 0,-4-6-1 0 0,5 9 31 0 0,-1 0 0 0 0,0 0 0 0 0,0 0 0 0 0,0 0 0 0 0,1 0 0 0 0,-1 0 0 0 0,0 0 0 0 0,0 0 0 0 0,0 0 0 0 0,0 1 0 0 0,0-1 0 0 0,-1 0 0 0 0,1 1 0 0 0,0-1 0 0 0,0 1 0 0 0,0-1 0 0 0,-1 1 0 0 0,1-1 0 0 0,0 1 0 0 0,-2 0 0 0 0,0 0-7 0 0,-1 0 0 0 0,1 0 0 0 0,0 0 0 0 0,0 0 0 0 0,0 1 0 0 0,0 0 0 0 0,0 0 0 0 0,-4 1 0 0 0,-4 2-31 0 0,0 2 1 0 0,1-1-1 0 0,-14 10 1 0 0,-19 16-69 0 0,-63 57 0 0 0,-28 49 193 0 0,122-124-48 0 0,-15 17 108 0 0,-24 33 0 0 0,44-54-108 0 0,1 0-1 0 0,0 1 0 0 0,1 0 1 0 0,0 0-1 0 0,0 1 0 0 0,1-1 1 0 0,1 1-1 0 0,-4 16 0 0 0,7-24-19 0 0,-1 0 0 0 0,1 0 0 0 0,-1 1 0 0 0,1-1 0 0 0,0 0-1 0 0,1 1 1 0 0,-1-1 0 0 0,1 0 0 0 0,-1 0 0 0 0,1 0 0 0 0,0 0 0 0 0,0 1 0 0 0,0-1-1 0 0,0 0 1 0 0,1 0 0 0 0,-1-1 0 0 0,1 1 0 0 0,0 0 0 0 0,0 0 0 0 0,0-1 0 0 0,0 1 0 0 0,0-1-1 0 0,1 0 1 0 0,-1 0 0 0 0,1 0 0 0 0,-1 0 0 0 0,1 0 0 0 0,0 0 0 0 0,0-1 0 0 0,3 2-1 0 0,3 1 4 0 0,1-1 0 0 0,-1 0-1 0 0,1-1 1 0 0,0 0 0 0 0,-1 0-1 0 0,1-1 1 0 0,0-1 0 0 0,19 0-1 0 0,2-3-58 0 0,-1-1 0 0 0,55-15 1 0 0,57-28-3334 0 0,-101 33-2918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4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54 4607 0 0,'16'-8'349'0'0,"1"0"-1"0"0,0 0 1 0 0,17-4-1 0 0,26-4 6592 0 0,-60 16-6827 0 0,0-1 0 0 0,0 1-1 0 0,1 0 1 0 0,-1 0 0 0 0,0 0 0 0 0,1 0 0 0 0,-1 0 0 0 0,0 0 0 0 0,1 0 0 0 0,-1 0 0 0 0,0 0 0 0 0,1 0 0 0 0,-1 0 0 0 0,0 0 0 0 0,1 0 0 0 0,-1 0 0 0 0,0 0-1 0 0,1 0 1 0 0,-1 0 0 0 0,0 0 0 0 0,1 0 0 0 0,-1 0 0 0 0,0 0 0 0 0,1 0 0 0 0,-1 1 0 0 0,0-1 0 0 0,0 0 0 0 0,1 0 0 0 0,-1 0 0 0 0,0 1 0 0 0,0-1 0 0 0,1 0-1 0 0,-1 0 1 0 0,0 1 0 0 0,0-1 0 0 0,0 0 0 0 0,1 1 0 0 0,-1-1 0 0 0,0 0 0 0 0,0 1 0 0 0,0 0 4 0 0,0 1 0 0 0,0-1 1 0 0,0 1-1 0 0,0-1 0 0 0,-1 1 0 0 0,1-1 0 0 0,0 0 1 0 0,-1 1-1 0 0,1-1 0 0 0,-2 2 0 0 0,-2 5 70 0 0,0 0 1 0 0,-9 11-1 0 0,0-3 121 0 0,-1-1 0 0 0,0 0 0 0 0,-18 13-1 0 0,-52 36 77 0 0,41-34-316 0 0,13-10-52 0 0,1 1-1 0 0,1 1 1 0 0,1 2 0 0 0,-26 28-1 0 0,42-39-15 0 0,0 1 0 0 0,1 0 0 0 0,0 1 0 0 0,1 0 0 0 0,1 0 0 0 0,0 1 0 0 0,-11 33 0 0 0,18-44-4 0 0,0 0 0 0 0,0 0 1 0 0,0 0-1 0 0,0 0 0 0 0,1 0 0 0 0,0 0 0 0 0,0 0 0 0 0,0 0 0 0 0,1 0 1 0 0,0 0-1 0 0,0-1 0 0 0,0 1 0 0 0,0 0 0 0 0,1 0 0 0 0,0 0 0 0 0,0-1 1 0 0,0 1-1 0 0,0-1 0 0 0,1 0 0 0 0,0 0 0 0 0,-1 1 0 0 0,2-2 0 0 0,-1 1 1 0 0,0 0-1 0 0,1-1 0 0 0,0 1 0 0 0,0-1 0 0 0,0 0 0 0 0,0 0 0 0 0,0-1 1 0 0,0 1-1 0 0,1-1 0 0 0,-1 0 0 0 0,1 0 0 0 0,0-1 0 0 0,0 1 0 0 0,5 0 1 0 0,5 0-459 0 0,-1 0 0 0 0,1-1 0 0 0,0-1 0 0 0,0 0 1 0 0,25-5-1 0 0,-5 0-6181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4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8 11055 0 0,'0'0'506'0'0,"-8"-5"168"0"0,6 5-625 0 0,-1-1 1 0 0,0 0-1 0 0,1 1 0 0 0,-1 0 0 0 0,0-1 0 0 0,1 1 0 0 0,-1 0 0 0 0,0 1 1 0 0,1-1-1 0 0,-1 0 0 0 0,0 1 0 0 0,1-1 0 0 0,-5 2 0 0 0,-34 15 2790 0 0,32-13-2111 0 0,-21 9 313 0 0,-106 50 900 0 0,111-49-1765 0 0,0 0 0 0 0,2 2-1 0 0,-29 23 1 0 0,45-32-151 0 0,0 1-1 0 0,0 0 0 0 0,0 0 1 0 0,1 0-1 0 0,0 1 0 0 0,1 0 1 0 0,0 0-1 0 0,-6 13 1 0 0,8-14-26 0 0,0 0 0 0 0,1-1 0 0 0,0 1 0 0 0,0 0 0 0 0,0 0 0 0 0,1 0 0 0 0,1 1 0 0 0,-1-1 0 0 0,1 0 0 0 0,0 0 0 0 0,2 10 0 0 0,-1-14 10 0 0,0-1 0 0 0,0 1-1 0 0,0-1 1 0 0,1 1 0 0 0,-1-1-1 0 0,1 1 1 0 0,0-1 0 0 0,0 0-1 0 0,0 0 1 0 0,0 0 0 0 0,0 0-1 0 0,1 0 1 0 0,-1-1 0 0 0,6 5 0 0 0,-3-4 32 0 0,0 1 1 0 0,0-2-1 0 0,0 1 1 0 0,1 0-1 0 0,-1-1 1 0 0,1 0-1 0 0,-1-1 1 0 0,11 3-1 0 0,-5-2 59 0 0,0-1-1 0 0,0-1 0 0 0,-1 1 0 0 0,1-2 0 0 0,0 0 0 0 0,0 0 1 0 0,-1-1-1 0 0,1 0 0 0 0,19-7 0 0 0,-25 7-70 0 0,1 0-1 0 0,-1 0 1 0 0,0-1-1 0 0,0 0 1 0 0,0 0 0 0 0,0-1-1 0 0,-1 1 1 0 0,1-1-1 0 0,-1 0 1 0 0,0 0-1 0 0,6-8 1 0 0,-7 8-28 0 0,-1-1-1 0 0,1 1 1 0 0,-1-1 0 0 0,0 0-1 0 0,0 0 1 0 0,-1 0 0 0 0,0 0-1 0 0,0 0 1 0 0,0 0 0 0 0,0 0-1 0 0,-1 0 1 0 0,1 0 0 0 0,-2-7-1 0 0,-5-40-297 0 0,0-7-688 0 0,6 53 615 0 0,0 0 1 0 0,0-1-1 0 0,1 1 0 0 0,0 0 0 0 0,0-1 0 0 0,4-10 1 0 0,1 3-1441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4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71 283 5063 0 0,'-1'9'407'0'0,"0"4"-448"0"0,0 1-1 0 0,-5 20 1 0 0,-6-6 2213 0 0,10-24-957 0 0,-1-1 0 0 0,1 1 1 0 0,-1-1-1 0 0,0 1 0 0 0,-4 3 0 0 0,6-6-925 0 0,0 0 0 0 0,0-1-1 0 0,0 1 1 0 0,0 0 0 0 0,0-1 0 0 0,0 1 0 0 0,0 0 0 0 0,0-1 0 0 0,-1 1 0 0 0,1-1 0 0 0,0 0 0 0 0,0 1 0 0 0,0-1 0 0 0,0 0 0 0 0,-1 0 0 0 0,0 1 0 0 0,-5-14 690 0 0,7 11-926 0 0,-1-1 0 0 0,1 0 1 0 0,-1 0-1 0 0,1 1 0 0 0,0-1 0 0 0,0 0 0 0 0,0 0 1 0 0,0 1-1 0 0,1-1 0 0 0,-1 0 0 0 0,1 1 1 0 0,-1-1-1 0 0,1 0 0 0 0,1-2 0 0 0,18-36 101 0 0,-16 35-102 0 0,10-17-55 0 0,1 0-1 0 0,0 2 1 0 0,2 0-1 0 0,1 0 1 0 0,1 2-1 0 0,0 0 1 0 0,23-16-1 0 0,-15 14-34 0 0,1 2-1 0 0,1 1 0 0 0,1 1 0 0 0,0 2 0 0 0,38-14 1 0 0,-61 27 102 0 0,-1 0 0 0 0,1 0 1 0 0,0 1-1 0 0,0-1 1 0 0,0 2-1 0 0,0-1 1 0 0,13 1-1 0 0,-18 0-27 0 0,0 0 0 0 0,0 0 0 0 0,0 1 0 0 0,0-1 0 0 0,0 1 0 0 0,0-1 0 0 0,0 1 0 0 0,0 0 0 0 0,0 0 0 0 0,0 0 0 0 0,0 0 0 0 0,-1 0 0 0 0,1 0 0 0 0,0 0-1 0 0,-1 1 1 0 0,1-1 0 0 0,0 0 0 0 0,-1 1 0 0 0,0 0 0 0 0,1-1 0 0 0,-1 1 0 0 0,0 0 0 0 0,0 0 0 0 0,0-1 0 0 0,0 1 0 0 0,0 0 0 0 0,0 0 0 0 0,-1 0 0 0 0,1 0 0 0 0,0 3-1 0 0,0 4 44 0 0,0 0-1 0 0,-1 0 0 0 0,0 1 0 0 0,0-1 0 0 0,-1 0 0 0 0,0 0 0 0 0,-4 12 1 0 0,-21 64 118 0 0,15-55-140 0 0,-3 11-305 0 0,4-15 418 0 0,-9 39-1 0 0,17-57-611 0 0,1-1-1 0 0,0 0 1 0 0,0 1-1 0 0,1 0 1 0 0,0-1-1 0 0,0 1 0 0 0,1-1 1 0 0,0 1-1 0 0,0-1 1 0 0,3 9-1 0 0,-4-14-1031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4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204 467 8751 0 0,'0'0'10327'0'0,"-6"10"-9142"0"0,4-10-1138 0 0,-1 2 17 0 0,-1 0 1 0 0,0-1-1 0 0,0 1 0 0 0,0-1 1 0 0,-1 0-1 0 0,1 0 1 0 0,0-1-1 0 0,0 1 1 0 0,-1-1-1 0 0,1 0 0 0 0,0 0 1 0 0,-5-1-1 0 0,0 0-40 0 0,1-1-1 0 0,0 0 1 0 0,0 0-1 0 0,0-1 1 0 0,1 0 0 0 0,-1 0-1 0 0,0-1 1 0 0,1 0-1 0 0,0 0 1 0 0,0-1-1 0 0,-9-8 1 0 0,12 10-16 0 0,1-1 1 0 0,0 1-1 0 0,0-1 1 0 0,0 0-1 0 0,0 0 0 0 0,0 0 1 0 0,1 0-1 0 0,0-1 1 0 0,0 1-1 0 0,0 0 1 0 0,1-1-1 0 0,-1 0 0 0 0,1 1 1 0 0,0-1-1 0 0,0 0 1 0 0,1 1-1 0 0,0-1 0 0 0,-1 0 1 0 0,1 0-1 0 0,1 0 1 0 0,0-6-1 0 0,1 2-27 0 0,1 0 0 0 0,0-1 1 0 0,1 1-1 0 0,0 0 0 0 0,0 1 0 0 0,1-1 0 0 0,0 1 0 0 0,0 0 0 0 0,1 0 0 0 0,0 0 1 0 0,0 1-1 0 0,8-7 0 0 0,8-6-197 0 0,0 1 1 0 0,43-28-1 0 0,-28 25 220 0 0,2 1 0 0 0,0 2 0 0 0,1 2 0 0 0,1 1 0 0 0,0 2 0 0 0,44-8 0 0 0,-78 20 98 0 0,0 1-1 0 0,-1 0 0 0 0,1 0 0 0 0,0 1 1 0 0,0-1-1 0 0,0 2 0 0 0,10 0 1 0 0,-15-1-72 0 0,0 1 1 0 0,-1-1 0 0 0,1 1-1 0 0,-1-1 1 0 0,1 1 0 0 0,0 0-1 0 0,-1-1 1 0 0,1 1-1 0 0,-1 0 1 0 0,0 0 0 0 0,1 0-1 0 0,-1 0 1 0 0,0 0 0 0 0,0 1-1 0 0,1-1 1 0 0,-1 0 0 0 0,0 0-1 0 0,0 1 1 0 0,0-1-1 0 0,-1 1 1 0 0,1-1 0 0 0,0 1-1 0 0,0-1 1 0 0,-1 1 0 0 0,1-1-1 0 0,-1 1 1 0 0,0 0-1 0 0,1-1 1 0 0,-1 1 0 0 0,0 0-1 0 0,0-1 1 0 0,0 1 0 0 0,0 0-1 0 0,0-1 1 0 0,0 1 0 0 0,-1 2-1 0 0,-1 8-1 0 0,0 1-1 0 0,-1 0 0 0 0,-1 0 1 0 0,0-1-1 0 0,-1 0 0 0 0,-9 19 1 0 0,-46 67 178 0 0,31-54-173 0 0,-31 39-75 0 0,21-33-17 0 0,32-38-415 0 0,0 1-1 0 0,-9 19 0 0 0,5-9-2467 0 0,2-18-1416 0 0,0-2 2823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4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60 8751 0 0,'1'-1'674'0'0,"11"-9"-17"0"0,25-17 1 0 0,-11 9 2615 0 0,-26 17-3214 0 0,0 1 0 0 0,1 0 1 0 0,-1 0-1 0 0,0-1 0 0 0,1 1 1 0 0,-1 0-1 0 0,0 0 0 0 0,1 0 1 0 0,-1 0-1 0 0,0-1 0 0 0,1 1 1 0 0,-1 0-1 0 0,0 0 1 0 0,1 0-1 0 0,-1 0 0 0 0,0 0 1 0 0,1 0-1 0 0,-1 0 0 0 0,0 0 1 0 0,1 0-1 0 0,-1 0 0 0 0,1 0 1 0 0,-1 0-1 0 0,0 0 0 0 0,1 0 1 0 0,-1 0-1 0 0,0 1 0 0 0,1-1 1 0 0,-1 0-1 0 0,0 0 0 0 0,1 0 1 0 0,-1 0-1 0 0,0 1 1 0 0,0-1-1 0 0,1 0 0 0 0,-1 0 1 0 0,0 1-1 0 0,0-1 0 0 0,1 0 1 0 0,-1 0-1 0 0,0 1 0 0 0,0-1 1 0 0,1 0-1 0 0,-1 1 0 0 0,0-1 1 0 0,0 0-1 0 0,0 1 0 0 0,0 0 1 0 0,4 18 26 0 0,-4-11-27 0 0,0-1 0 0 0,-1 1-1 0 0,0-1 1 0 0,-1 1 0 0 0,0-1 0 0 0,0 0-1 0 0,-5 13 1 0 0,-28 50 138 0 0,17-36-98 0 0,-227 380 149 0 0,93-169-142 0 0,66-103-94 0 0,81-134 15 0 0,1 1-1 0 0,0 0 0 0 0,0 0 1 0 0,-3 14-1 0 0,6-20-75 0 0,0 0 1 0 0,0 0-1 0 0,1 0 0 0 0,-1 0 0 0 0,1 0 1 0 0,0 0-1 0 0,0 0 0 0 0,0 0 0 0 0,0 1 1 0 0,1-1-1 0 0,-1 0 0 0 0,1 0 1 0 0,0 0-1 0 0,0 0 0 0 0,0 0 0 0 0,0 0 1 0 0,3 4-1 0 0,4 1-4143 0 0,3-3-1467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267 258 1375 0 0,'0'0'7328'0'0,"-2"2"-6492"0"0,-25 19 8264 0 0,38-10-8812 0 0,-9-10-263 0 0,0 0-1 0 0,0 0 0 0 0,0 0 1 0 0,0 0-1 0 0,0 0 0 0 0,0-1 0 0 0,0 1 1 0 0,0 0-1 0 0,0-1 0 0 0,0 0 1 0 0,0 1-1 0 0,0-1 0 0 0,1 0 1 0 0,-1 0-1 0 0,0 0 0 0 0,0 0 1 0 0,0-1-1 0 0,0 1 0 0 0,0 0 1 0 0,1-1-1 0 0,2-1 0 0 0,4-2 78 0 0,-1 0 0 0 0,1 0 0 0 0,12-9 1 0 0,-10 6-27 0 0,33-23 78 0 0,46-40 0 0 0,-83 63-208 0 0,0 1-1 0 0,0-1 1 0 0,-1 0-1 0 0,0 0 0 0 0,0-1 1 0 0,-1 0-1 0 0,0 0 1 0 0,-1 0-1 0 0,1 0 1 0 0,-1-1-1 0 0,-1 0 0 0 0,4-13 1 0 0,-7 20 35 0 0,0 1-1 0 0,0 0 1 0 0,0-1 0 0 0,0 1-1 0 0,0 0 1 0 0,0-1 0 0 0,-1 1-1 0 0,1 0 1 0 0,0 0 0 0 0,-1-1-1 0 0,1 1 1 0 0,-1 0 0 0 0,0 0-1 0 0,1 0 1 0 0,-1 0 0 0 0,0-1-1 0 0,0 1 1 0 0,1 0-1 0 0,-1 0 1 0 0,0 1 0 0 0,-2-3-1 0 0,0 1 5 0 0,1 0 0 0 0,-1 0 0 0 0,0 0 0 0 0,0 0 0 0 0,0 0 0 0 0,-5-2 0 0 0,3 3 5 0 0,-1-1 0 0 0,1 1 0 0 0,-1 0-1 0 0,1 0 1 0 0,-1 1 0 0 0,1 0 0 0 0,-1 0 0 0 0,0 0-1 0 0,1 1 1 0 0,-1-1 0 0 0,1 2 0 0 0,-1-1 0 0 0,1 0-1 0 0,-1 1 1 0 0,1 0 0 0 0,0 0 0 0 0,0 1 0 0 0,0-1 0 0 0,-8 7-1 0 0,-5 4-45 0 0,0 2-1 0 0,0 0 0 0 0,-22 26 0 0 0,24-25 48 0 0,-184 173 20 0 0,183-173 13 0 0,1 1 1 0 0,1 1-1 0 0,1 0 1 0 0,-15 24 0 0 0,25-31 115 0 0,4-11-133 0 0,0 0 0 0 0,0 0 0 0 0,0 1 0 0 0,0-1 0 0 0,0 0 0 0 0,0 1 0 0 0,0-1 0 0 0,0 0 0 0 0,0 0 0 0 0,0 1 0 0 0,0-1 0 0 0,-1 0 0 0 0,1 0 0 0 0,0 1 0 0 0,0-1 0 0 0,0 0 0 0 0,0 0 0 0 0,-1 1 0 0 0,1-1 0 0 0,0 0 0 0 0,0 0 0 0 0,0 0 0 0 0,-1 1 0 0 0,1-1 0 0 0,0 0 1 0 0,1 0 0 0 0,-1 0 0 0 0,0 0-1 0 0,0 0 1 0 0,0 0 0 0 0,1 1 0 0 0,-1-1 0 0 0,0 0-1 0 0,0 0 1 0 0,0 0 0 0 0,1 1 0 0 0,-1-1 0 0 0,0 0-1 0 0,0 0 1 0 0,0 0 0 0 0,0 1 0 0 0,0-1-1 0 0,1 0 1 0 0,-1 0 0 0 0,0 0 0 0 0,0 1 0 0 0,0-1-1 0 0,0 0 1 0 0,0 0 0 0 0,0 1 0 0 0,0-1 0 0 0,0 1-1 0 0,0-1 2 0 0,0 1 0 0 0,0-1 0 0 0,0 1-1 0 0,0-1 1 0 0,0 0 0 0 0,1 1-1 0 0,-1-1 1 0 0,0 1 0 0 0,0-1 0 0 0,0 1-1 0 0,1-1 1 0 0,-1 0 0 0 0,0 1-1 0 0,0-1 1 0 0,1 0 0 0 0,-1 1 0 0 0,0-1-1 0 0,1 0 1 0 0,-1 1 0 0 0,0-1-1 0 0,1 0 1 0 0,-1 0 0 0 0,1 1 0 0 0,-1-1-1 0 0,0 0 1 0 0,1 0 0 0 0,-1 0-1 0 0,1 1 1 0 0,7 2 82 0 0,0 0-1 0 0,0 0 1 0 0,0 0 0 0 0,0-1-1 0 0,0 0 1 0 0,0-1-1 0 0,0 0 1 0 0,15 0-1 0 0,3-2 287 0 0,40-7 1 0 0,-33 4-66 0 0,49-2 1 0 0,-80 6-376 0 0,9-1-139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5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1839 0 0,'0'0'10407'0'0,"2"10"-7002"0"0,1-14-3490 0 0,-2 7 253 0 0,-8 10 881 0 0,1-5-1049 0 0,0-2 11 0 0,5-5 170 0 0,0-1-127 0 0,-5-3-44 0 0,2-2-20 0 0,3 4 102 0 0,0 2-34 0 0,-4 3-35 0 0,2-2 20 0 0,-2 4-21 0 0,-2 1 40 0 0,3 0 1347 0 0,4-8-1350 0 0,-2-5-59 0 0,2 4-55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0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260 272 3223 0 0,'11'-9'12230'0'0,"-13"12"-11570"0"0,-13 23 149 0 0,-27 36 0 0 0,1-2-153 0 0,23-31-523 0 0,-1 1 0 0 0,-2-2-1 0 0,-1-1 1 0 0,-1-1 0 0 0,-38 34-1 0 0,55-57-103 0 0,5-4 46 0 0,9-13 154 0 0,17-21 122 0 0,216-218-304 0 0,-184 200-37 0 0,2 3 0 0 0,100-64-1 0 0,-127 95-6 0 0,1 1 0 0 0,0 1 0 0 0,54-17 0 0 0,-80 32 50 0 0,0 0 0 0 0,0 1 0 0 0,1-1 0 0 0,-1 2 0 0 0,9-1 0 0 0,-16 1-51 0 0,0 0 1 0 0,0 0-1 0 0,0 0 1 0 0,0 0-1 0 0,0 0 1 0 0,1 0-1 0 0,-1 0 1 0 0,0 0-1 0 0,0 0 1 0 0,0 0 0 0 0,0 0-1 0 0,0 0 1 0 0,0 0-1 0 0,0 0 1 0 0,1 0-1 0 0,-1 0 1 0 0,0 0-1 0 0,0 0 1 0 0,0 0-1 0 0,0 0 1 0 0,0 0 0 0 0,0 0-1 0 0,0 0 1 0 0,0 0-1 0 0,0 1 1 0 0,1-1-1 0 0,-1 0 1 0 0,0 0-1 0 0,0 0 1 0 0,0 0-1 0 0,0 0 1 0 0,0 0 0 0 0,0 0-1 0 0,0 0 1 0 0,0 1-1 0 0,0-1 1 0 0,0 0-1 0 0,0 0 1 0 0,0 0-1 0 0,0 0 1 0 0,0 0-1 0 0,0 0 1 0 0,0 1 0 0 0,2 5 11 0 0,-1 1 0 0 0,0 0 0 0 0,-1 0 0 0 0,0-1 0 0 0,0 1 0 0 0,0 0 0 0 0,-1 0 0 0 0,0 0 0 0 0,0-1 0 0 0,0 1 0 0 0,-5 11 0 0 0,-2 5 70 0 0,-1-1 0 0 0,-13 23 1 0 0,-2-6 61 0 0,-47 63 0 0 0,26-42-95 0 0,37-47-48 0 0,0 1 1 0 0,0-1-1 0 0,-6 18 1 0 0,-22 45-28 0 0,24-61 68 0 0,3-4-1878 0 0,5-5-2893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4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117 119 11519 0 0,'-5'2'228'0'0,"1"0"0"0"0,0 1 1 0 0,0 0-1 0 0,0-1 0 0 0,0 1 0 0 0,0 1 0 0 0,1-1 0 0 0,0 0 0 0 0,-1 1 0 0 0,1 0 0 0 0,-4 7 0 0 0,-3 4 1593 0 0,-12 30 0 0 0,22-44-1770 0 0,-7 15 178 0 0,1 0 0 0 0,0 1 1 0 0,1 0-1 0 0,1 0 0 0 0,1 1 1 0 0,-2 18-1 0 0,5-31-182 0 0,0 0 0 0 0,1-1 1 0 0,-1 1-1 0 0,1 0 0 0 0,0-1 0 0 0,0 1 1 0 0,1-1-1 0 0,-1 1 0 0 0,1-1 0 0 0,0 1 0 0 0,0-1 1 0 0,0 0-1 0 0,5 6 0 0 0,-6-9 113 0 0,0 0-130 0 0,-1 0 0 0 0,1-1 0 0 0,-1 1 0 0 0,1-1 0 0 0,-1 0 0 0 0,1 1 0 0 0,-1-1 0 0 0,1 1 0 0 0,0-1 0 0 0,-1 0 0 0 0,1 1 0 0 0,-1-1 0 0 0,1 0 0 0 0,0 0 0 0 0,-1 1 0 0 0,1-1 0 0 0,0 0 0 0 0,1 0 0 0 0,13 2 386 0 0,0-2-32 0 0,0-1 0 0 0,-1-1 0 0 0,1 0 0 0 0,-1-1 1 0 0,21-7-1 0 0,-25 7-219 0 0,0-1 0 0 0,-1 0 1 0 0,1-1-1 0 0,-1 0 0 0 0,12-9 1 0 0,-16 11-106 0 0,0-1 1 0 0,-1 0-1 0 0,1 0 1 0 0,-1-1 0 0 0,0 1-1 0 0,0-1 1 0 0,-1 0 0 0 0,1 0-1 0 0,-1 0 1 0 0,4-9-1 0 0,5-12 41 0 0,2 0 0 0 0,1 0-1 0 0,36-45 1 0 0,-2 3-709 0 0,-13 15-1288 0 0,-9 20-4330 0 0,-4 8-1108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4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50 5983 0 0,'2'-2'464'0'0,"22"-17"-61"0"0,-14 11 6001 0 0,22-12 2496 0 0,-34 20-8815 0 0,0-1 0 0 0,1 1 1 0 0,-1 0-1 0 0,0 0 0 0 0,0 0 1 0 0,0 0-1 0 0,0 0 0 0 0,0 1 1 0 0,-3 0-1 0 0,-7 4-16 0 0,0 1-1 0 0,1 0 1 0 0,0 1 0 0 0,0 1-1 0 0,-19 15 1 0 0,-15 20-65 0 0,3 2 0 0 0,-70 93 0 0 0,101-124-4 0 0,2 1 0 0 0,0 0 0 0 0,-14 32 0 0 0,22-45 1 0 0,0 0 0 0 0,0 0-1 0 0,1 0 1 0 0,0 0 0 0 0,-1 0 0 0 0,1 0 0 0 0,0 0-1 0 0,0 0 1 0 0,0 1 0 0 0,0-1 0 0 0,0 0-1 0 0,0 0 1 0 0,1 0 0 0 0,-1 0 0 0 0,1 0-1 0 0,-1 0 1 0 0,1 0 0 0 0,0 0 0 0 0,0 0 0 0 0,0-1-1 0 0,0 1 1 0 0,0 0 0 0 0,0 0 0 0 0,1-1-1 0 0,-1 1 1 0 0,0-1 0 0 0,1 1 0 0 0,-1-1-1 0 0,1 0 1 0 0,2 2 0 0 0,0 0 15 0 0,0-1 0 0 0,0 1-1 0 0,1-1 1 0 0,-1 0 0 0 0,1 0 0 0 0,0-1-1 0 0,-1 1 1 0 0,1-1 0 0 0,0 0 0 0 0,0 0 0 0 0,9 0-1 0 0,3-1 7 0 0,1 0-1 0 0,-1-1 0 0 0,0-1 1 0 0,0-1-1 0 0,24-6 0 0 0,161-75-1621 0 0,-124 48-541 0 0,-47 22 557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31 6447 0 0,'2'-7'579'0'0,"-1"-2"-432"0"0,-2-5 12220 0 0,-6 16-11646 0 0,4 0-564 0 0,0 0 0 0 0,0 0 0 0 0,0 0 1 0 0,0 1-1 0 0,0-1 0 0 0,1 1 1 0 0,-1 0-1 0 0,1 0 0 0 0,-4 5 0 0 0,-16 33 558 0 0,19-33-569 0 0,-96 223 1170 0 0,-19 41-1106 0 0,112-261-218 0 0,-132 263 116 0 0,23 9-552 0 0,97-224-576 0 0,11-33 219 0 0,-1 0 0 0 0,-1 0 1 0 0,-22 43-1 0 0,26-63-233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4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11519 0 0,'0'0'1471'0'0,"2"1"12"0"0,4 2-742 0 0,-1-1 0 0 0,1-1 0 0 0,-1 1 0 0 0,1-1 1 0 0,0 0-1 0 0,0 0 0 0 0,0-1 0 0 0,0 1 0 0 0,9-2 0 0 0,9-1 92 0 0,25-6-1 0 0,-29 4-115 0 0,428-73 3224 0 0,-296 48-3556 0 0,75-14-1327 0 0,-182 38-2658 0 0,-30 3-5195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4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138 318 10135 0 0,'0'0'8580'0'0,"0"2"-7557"0"0,0 2-791 0 0,0 0 0 0 0,-1 0 0 0 0,0 0 0 0 0,0 0 0 0 0,0 0 0 0 0,0 0 0 0 0,-1 0 0 0 0,0 0 0 0 0,1 0 0 0 0,-5 5 0 0 0,-5 6 655 0 0,-14 17 0 0 0,14-20-132 0 0,-12 20 1 0 0,11-11-204 0 0,-13 29-1 0 0,22-45-578 0 0,1 0-1 0 0,0 1 1 0 0,0-1-1 0 0,1 1 1 0 0,-1 0-1 0 0,1 0 1 0 0,1 0-1 0 0,-1-1 1 0 0,1 1-1 0 0,0 0 1 0 0,1 7-1 0 0,-1-12-789 0 0,12-1-7929 0 0,1-2 1496 0 0</inkml:trace>
  <inkml:trace contextRef="#ctx0" brushRef="#br0" timeOffset="1">347 18 6911 0 0,'0'0'608'0'0,"7"-5"-480"0"0,0-1-128 0 0,0 3 640 0 0,0 1 864 0 0,2 0-5344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4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121 365 15263 0 0,'-17'-1'1257'0'0,"0"1"-1"0"0,-29 4 1 0 0,6 0 2016 0 0,40-17-2693 0 0,1 9-515 0 0,0 0 1 0 0,-1 0 0 0 0,2 0-1 0 0,-1 0 1 0 0,0 0 0 0 0,1 0-1 0 0,0 0 1 0 0,0 0-1 0 0,0 1 1 0 0,0-1 0 0 0,1 1-1 0 0,3-5 1 0 0,5-4 59 0 0,23-20-1 0 0,-18 18-104 0 0,46-42-533 0 0,102-73 0 0 0,-143 116 170 0 0,28-15 1 0 0,-42 24 340 0 0,1 1 0 0 0,-1 0 0 0 0,1 1 0 0 0,-1 0 0 0 0,1 0 0 0 0,0 0 0 0 0,0 1 0 0 0,8 0 0 0 0,-15 0 29 0 0,0 1-1 0 0,0 0 1 0 0,0 0-1 0 0,0 0 1 0 0,0 1-1 0 0,0-1 1 0 0,0 0-1 0 0,0 0 1 0 0,-1 0-1 0 0,1 1 1 0 0,0-1 0 0 0,0 0-1 0 0,0 1 1 0 0,0-1-1 0 0,0 1 1 0 0,-1-1-1 0 0,1 1 1 0 0,0-1-1 0 0,0 1 1 0 0,-1 0-1 0 0,1-1 1 0 0,0 1-1 0 0,-1 0 1 0 0,1-1-1 0 0,-1 1 1 0 0,1 0-1 0 0,0 1 1 0 0,0 1 47 0 0,-1 0-1 0 0,1 0 1 0 0,-1 0 0 0 0,1 0-1 0 0,-1 0 1 0 0,0 1-1 0 0,-1 3 1 0 0,-1 9 5 0 0,0 0-1 0 0,-2 0 1 0 0,-9 28-1 0 0,7-25 38 0 0,-7 37-1 0 0,11-49-31 0 0,1 1-1 0 0,1 0 0 0 0,-1 0 0 0 0,1 0 0 0 0,1 10 0 0 0,0-16-205 0 0,-1 0 0 0 0,1 0-1 0 0,0 1 1 0 0,0-1-1 0 0,-1 0 1 0 0,1 0 0 0 0,1 0-1 0 0,-1 0 1 0 0,2 2-1 0 0,-2-2-414 0 0,1 0-1 0 0,-1-1 1 0 0,1 1 0 0 0,0-1-1 0 0,-1 0 1 0 0,1 1-1 0 0,0-1 1 0 0,0 0-1 0 0,0 0 1 0 0,0 0-1 0 0,3 0 1 0 0,9 3-6766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5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632 137 8751 0 0,'5'-8'910'0'0,"4"-3"606"0"0,1 1 0 0 0,0-1-1 0 0,0 1 1 0 0,20-14 0 0 0,49-26 1886 0 0,-70 44-1429 0 0,-9 6-1892 0 0,0 0-1 0 0,0 0 0 0 0,0 0 1 0 0,0 0-1 0 0,1-1 1 0 0,-1 1-1 0 0,0 0 1 0 0,0 0-1 0 0,0 0 1 0 0,0-1-1 0 0,0 1 0 0 0,0 0 1 0 0,1 0-1 0 0,-1-1 1 0 0,0 1-1 0 0,0 0 1 0 0,0 0-1 0 0,0-1 1 0 0,0 1-1 0 0,0 0 0 0 0,0 0 1 0 0,0 0-1 0 0,0-1 1 0 0,0 1-1 0 0,0 0 1 0 0,0 0-1 0 0,0-1 1 0 0,0 1-1 0 0,-1-1 0 0 0,-10 4-73 0 0,0 0 0 0 0,1 1 0 0 0,-1 0 0 0 0,1 0 0 0 0,-1 1 0 0 0,1 0 0 0 0,1 1 0 0 0,-1 0 0 0 0,-9 9 0 0 0,-10 9 3 0 0,-36 39 1 0 0,48-45-27 0 0,-21 29 0 0 0,33-40 13 0 0,1 0-1 0 0,0 0 0 0 0,0 0 1 0 0,0 0-1 0 0,1 1 1 0 0,0-1-1 0 0,0 1 1 0 0,-1 11-1 0 0,3-17 4 0 0,1-1 0 0 0,0 1 0 0 0,0 0 0 0 0,0-1 0 0 0,0 1 0 0 0,0 0 0 0 0,0 0 0 0 0,0-1 0 0 0,1 1 0 0 0,-1 0 0 0 0,1-1 0 0 0,-1 1 0 0 0,1-1 0 0 0,0 1 0 0 0,-1 0 0 0 0,1-1 0 0 0,0 1 0 0 0,0-1 0 0 0,0 0 0 0 0,0 1 0 0 0,0-1 0 0 0,1 0 0 0 0,-1 0 0 0 0,0 0 0 0 0,0 1 0 0 0,1-1 0 0 0,-1 0 0 0 0,1-1 0 0 0,-1 1 0 0 0,1 0 0 0 0,-1 0 0 0 0,1-1 0 0 0,0 1 0 0 0,-1-1 0 0 0,1 1 0 0 0,2-1 0 0 0,2 1 0 0 0,-1 0 0 0 0,1-1 0 0 0,0 1 0 0 0,-1-1 0 0 0,1-1 0 0 0,-1 1 0 0 0,1-1 0 0 0,0 0 0 0 0,-1 0 0 0 0,6-3 0 0 0,0 0-43 0 0,0-1 0 0 0,0-1 0 0 0,-1 0 0 0 0,0 0 0 0 0,-1-1 0 0 0,1 0 0 0 0,-1-1 0 0 0,9-10 0 0 0,-4 3-59 0 0,-1 0-1 0 0,-1-1 0 0 0,0 0 0 0 0,9-19 0 0 0,-21 35 78 0 0,0 0 1 0 0,-1 0-1 0 0,1 0 0 0 0,0 0 1 0 0,0 0-1 0 0,0 0 1 0 0,0 0-1 0 0,0 0 0 0 0,0 0 1 0 0,0 0-1 0 0,0 0 1 0 0,0 0-1 0 0,0 0 0 0 0,0 0 1 0 0,0 0-1 0 0,0 0 1 0 0,0 0-1 0 0,-1 0 0 0 0,1 0 1 0 0,0 0-1 0 0,0 0 0 0 0,0-1 1 0 0,0 1-1 0 0,0 0 1 0 0,0 0-1 0 0,0 0 0 0 0,0 0 1 0 0,0 0-1 0 0,0 0 1 0 0,0 0-1 0 0,0 0 0 0 0,0 0 1 0 0,0 0-1 0 0,0 0 1 0 0,0 0-1 0 0,0 0 0 0 0,0-1 1 0 0,0 1-1 0 0,0 0 1 0 0,0 0-1 0 0,0 0 0 0 0,0 0 1 0 0,0 0-1 0 0,0 0 1 0 0,0 0-1 0 0,0 0 0 0 0,0 0 1 0 0,0 0-1 0 0,0 0 1 0 0,0 0-1 0 0,0-1 0 0 0,-11 9-310 0 0,-12 13 303 0 0,1 5-68 0 0,1 0 1 0 0,1 2-1 0 0,-22 41 0 0 0,-35 98-710 0 0,66-136 663 0 0,1 1 1 0 0,2 0-1 0 0,1 0 0 0 0,2 1 1 0 0,1 0-1 0 0,2 0 0 0 0,2 43 1 0 0,4-4 438 0 0,4 1 0 0 0,21 87 1 0 0,2-38 386 0 0,9 53 743 0 0,-36-154-1245 0 0,-1 0 1 0 0,-1 0-1 0 0,-1 1 0 0 0,-1-1 0 0 0,-1 0 0 0 0,-1 1 1 0 0,0-1-1 0 0,-2 0 0 0 0,-10 35 0 0 0,7-38-162 0 0,-1 0 0 0 0,-1-1 0 0 0,0 0 0 0 0,-1 0 0 0 0,-1-1 0 0 0,0 0 0 0 0,-1 0 0 0 0,-27 24 0 0 0,29-31-11 0 0,0 0 0 0 0,-1-1 0 0 0,0 0 0 0 0,0-1 0 0 0,-1 0 1 0 0,1-1-1 0 0,-2 0 0 0 0,1-1 0 0 0,0-1 0 0 0,-1 0 0 0 0,0 0 0 0 0,0-1 0 0 0,0-1 0 0 0,-17 1 0 0 0,14-2 119 0 0,0-2-1 0 0,0 0 1 0 0,1 0 0 0 0,-1-2-1 0 0,1 0 1 0 0,-1-1 0 0 0,1 0-1 0 0,-21-9 1 0 0,27 8-44 0 0,0 1 0 0 0,0-1 0 0 0,1 0 0 0 0,0-1 0 0 0,-1 0 0 0 0,2 0 0 0 0,-1-1 0 0 0,1 0-1 0 0,0 0 1 0 0,0 0 0 0 0,1-1 0 0 0,0 0 0 0 0,1-1 0 0 0,-7-12 0 0 0,9 14-163 0 0,0 0 0 0 0,0 0-1 0 0,1-1 1 0 0,0 1 0 0 0,1-1 0 0 0,0 0 0 0 0,0 1-1 0 0,0-15 1 0 0,5-19-2745 0 0,5-2-3609 0 0,0 6-1057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5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6 2759 0 0,'-2'-5'13771'0'0,"-2"10"-13643"0"0,-1 0 1 0 0,1 0-1 0 0,1 0 1 0 0,-1 1-1 0 0,1 0 1 0 0,-3 7-1 0 0,-14 41 383 0 0,11-28-301 0 0,-78 204 789 0 0,-18-7-997 0 0,82-179-26 0 0,-133 234 160 0 0,-19-13-330 0 0,157-242 184 0 0,11-15-14 0 0,0 0 0 0 0,0 1 0 0 0,1 0 0 0 0,1 0-1 0 0,-1 0 1 0 0,1 1 0 0 0,-5 14 0 0 0,10-22-83 0 0,9 3-5150 0 0,3-4-542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5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371 242 6447 0 0,'0'0'2508'0'0,"2"1"-1502"0"0,1 0-839 0 0,0 0 1 0 0,0 1-1 0 0,0-1 1 0 0,0-1-1 0 0,1 1 1 0 0,-1 0-1 0 0,0-1 1 0 0,0 1-1 0 0,1-1 1 0 0,-1 0-1 0 0,0 0 1 0 0,0-1-1 0 0,1 1 1 0 0,-1-1-1 0 0,0 1 1 0 0,0-1-1 0 0,0 0 0 0 0,0 0 1 0 0,0 0-1 0 0,6-4 1 0 0,6-2 257 0 0,1-2 0 0 0,-2 1 0 0 0,0-2 0 0 0,17-13 0 0 0,-22 15-192 0 0,-1 0 1 0 0,-1 0-1 0 0,1 0 1 0 0,-1-1 0 0 0,-1 0-1 0 0,0 0 1 0 0,8-16-1 0 0,-12 21-184 0 0,-1 1 0 0 0,1-1 0 0 0,-1 1 0 0 0,0-1-1 0 0,0 0 1 0 0,-1 1 0 0 0,1-1 0 0 0,-1 0 0 0 0,0 1 0 0 0,0-1-1 0 0,0 0 1 0 0,0 0 0 0 0,-1 1 0 0 0,1-1 0 0 0,-3-7 0 0 0,2 9-55 0 0,0 0 0 0 0,0 0 1 0 0,0 0-1 0 0,0 0 1 0 0,0 1-1 0 0,-1-1 1 0 0,1 0-1 0 0,0 0 0 0 0,-1 1 1 0 0,0-1-1 0 0,1 1 1 0 0,-1-1-1 0 0,0 1 1 0 0,0 0-1 0 0,0 0 0 0 0,0 0 1 0 0,0 0-1 0 0,0 0 1 0 0,0 0-1 0 0,0 0 1 0 0,0 1-1 0 0,0-1 0 0 0,0 1 1 0 0,0-1-1 0 0,-1 1 1 0 0,1 0-1 0 0,-3 0 1 0 0,-6 1-19 0 0,1 0 1 0 0,-1 0 0 0 0,1 1 0 0 0,0 1 0 0 0,0 0 0 0 0,0 0 0 0 0,0 1 0 0 0,-16 8 0 0 0,4 1 94 0 0,1 0 1 0 0,-31 25-1 0 0,15-6 175 0 0,1 1 0 0 0,-51 63 0 0 0,-46 90 434 0 0,131-183-677 0 0,-12 18 37 0 0,-11 25 0 0 0,23-40-31 0 0,-1-1 1 0 0,1 1 0 0 0,0 0-1 0 0,0 0 1 0 0,0 1 0 0 0,1-1 0 0 0,0 0-1 0 0,0 0 1 0 0,1 13 0 0 0,0-18-6 0 0,0 0 0 0 0,0 0 0 0 0,0 1-1 0 0,1-1 1 0 0,-1 0 0 0 0,0 1 0 0 0,1-1 0 0 0,-1 0 0 0 0,1 0 0 0 0,-1 0 0 0 0,1 0 0 0 0,0 1 0 0 0,-1-1 0 0 0,1 0 0 0 0,0 0 0 0 0,0 0 0 0 0,0-1 0 0 0,0 1 0 0 0,0 0 0 0 0,0 0 0 0 0,1 1 0 0 0,0-1 5 0 0,0-1-1 0 0,0 1 0 0 0,0 0 1 0 0,1-1-1 0 0,-1 1 1 0 0,0-1-1 0 0,0 0 0 0 0,0 0 1 0 0,0 0-1 0 0,1 0 1 0 0,2 0-1 0 0,5-2 22 0 0,0 0 0 0 0,0-1 0 0 0,0 0 0 0 0,10-5 0 0 0,31-16-58 0 0,-1-3 1 0 0,55-38-1 0 0,-100 61 6 0 0,13-8-193 0 0,0-1-1 0 0,29-28 1 0 0,-39 33 149 0 0,0-1 0 0 0,-1 1 1 0 0,0-2-1 0 0,0 1 0 0 0,-1-1 0 0 0,0 0 1 0 0,4-11-1 0 0,-10 21 67 0 0,0 0 1 0 0,0 0-1 0 0,-1-1 0 0 0,1 1 1 0 0,0 0-1 0 0,0 0 1 0 0,0 0-1 0 0,0 0 0 0 0,0 0 1 0 0,0-1-1 0 0,-1 1 1 0 0,1 0-1 0 0,0 0 0 0 0,0 0 1 0 0,0 0-1 0 0,-1 0 1 0 0,1 0-1 0 0,0 0 0 0 0,0-1 1 0 0,0 1-1 0 0,0 0 1 0 0,-1 0-1 0 0,1 0 0 0 0,0 0 1 0 0,0 0-1 0 0,0 0 1 0 0,-1 0-1 0 0,1 0 0 0 0,0 0 1 0 0,0 0-1 0 0,-1 0 1 0 0,1 0-1 0 0,0 0 0 0 0,0 1 1 0 0,0-1-1 0 0,0 0 1 0 0,-1 0-1 0 0,-8 1 95 0 0,3 2-61 0 0,0 0 0 0 0,0 0 1 0 0,1 0-1 0 0,-1 1 0 0 0,1-1 0 0 0,0 1 0 0 0,0 1 0 0 0,0-1 0 0 0,0 1 0 0 0,1-1 0 0 0,0 1 1 0 0,0 1-1 0 0,0-1 0 0 0,1 1 0 0 0,0-1 0 0 0,0 1 0 0 0,-4 9 0 0 0,7-13-46 0 0,0-1 0 0 0,-1 1 0 0 0,1 0-1 0 0,0-1 1 0 0,0 1 0 0 0,0 0 0 0 0,0-1-1 0 0,1 1 1 0 0,-1 0 0 0 0,0-1 0 0 0,1 1 0 0 0,-1-1-1 0 0,2 4 1 0 0,8 9-5313 0 0,-1-7-715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5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1 508 15087 0 0,'0'0'2842'0'0,"1"0"-2392"0"0,4-4-172 0 0,0 1 0 0 0,-1-1-1 0 0,0 0 1 0 0,0 0 0 0 0,0 0-1 0 0,0-1 1 0 0,-1 1 0 0 0,5-8-1 0 0,22-46 1098 0 0,-18 34-868 0 0,123-206 829 0 0,-123 212-1924 0 0,1 1 0 0 0,0 0 0 0 0,2 1-1 0 0,24-22 1 0 0,-29 30-654 0 0,1 0 0 0 0,21-10 0 0 0,-28 16 824 0 0,16-8-1466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0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13503 0 0,'0'0'2031'0'0,"-2"1"-1404"0"0,-26 18 269 0 0,0 1 0 0 0,-27 28 0 0 0,43-37-854 0 0,1 1 0 0 0,0 0 1 0 0,1 1-1 0 0,1 0 0 0 0,0 1 0 0 0,-13 26 1 0 0,12-15-34 0 0,-15 49 0 0 0,22-63-10 0 0,1-1 1 0 0,0 1 0 0 0,1 0-1 0 0,0 0 1 0 0,0 0-1 0 0,2 0 1 0 0,1 16-1 0 0,2-12 1 0 0,-3-13 12 0 0,0 1 1 0 0,1-1-1 0 0,-1 1 0 0 0,1-1 0 0 0,-1 0 1 0 0,1 0-1 0 0,0 1 0 0 0,0-1 0 0 0,0-1 1 0 0,0 1-1 0 0,0 0 0 0 0,0 0 0 0 0,0-1 1 0 0,1 1-1 0 0,-1-1 0 0 0,0 0 0 0 0,4 2 0 0 0,-2-2 37 0 0,0 0 0 0 0,0 0 0 0 0,1 0 0 0 0,-1-1 0 0 0,1 1 0 0 0,-1-1 0 0 0,1 0 0 0 0,-1 0 0 0 0,8-2 0 0 0,1-1 60 0 0,-2 0 0 0 0,1-1 0 0 0,0 0 0 0 0,-1-1-1 0 0,1 0 1 0 0,17-12 0 0 0,-23 13-72 0 0,-1-1-1 0 0,0 1 1 0 0,0-1 0 0 0,0 0-1 0 0,0 0 1 0 0,-1 0 0 0 0,0-1-1 0 0,0 0 1 0 0,3-6-1 0 0,-3 3-4 0 0,1 0 0 0 0,-1 0 0 0 0,-1-1 0 0 0,0 1 0 0 0,3-15 0 0 0,-5 15-18 0 0,0 1 0 0 0,-1-1 0 0 0,0 0 1 0 0,0 0-1 0 0,-1 0 0 0 0,0 0 1 0 0,0 0-1 0 0,-1 0 0 0 0,0 1 1 0 0,-1-1-1 0 0,-4-9 0 0 0,5 12-46 0 0,-1 0-1 0 0,-1 0 0 0 0,1 0 0 0 0,-1 1 0 0 0,0-1 0 0 0,0 1 1 0 0,0 0-1 0 0,-1 0 0 0 0,0 0 0 0 0,0 0 0 0 0,0 1 0 0 0,0 0 1 0 0,-1 0-1 0 0,0 1 0 0 0,-6-4 0 0 0,-36-12-1611 0 0,46 18 1300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5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40 8287 0 0,'-1'-1'382'0'0,"-6"-4"-97"0"0,0 0 1 0 0,0 0 0 0 0,0 1 0 0 0,0 0 0 0 0,-1 1-1 0 0,-8-3 1 0 0,10 4 1057 0 0,-1 0-1 0 0,0 1 1 0 0,0 0-1 0 0,-13 0 1 0 0,11 2-1222 0 0,-1 0 0 0 0,0 0 0 0 0,1 1 0 0 0,-1 0 1 0 0,1 0-1 0 0,-1 1 0 0 0,1 1 0 0 0,0 0 0 0 0,-15 9 0 0 0,-5 4-182 0 0,-38 33-1 0 0,53-39 155 0 0,7-5-91 0 0,0 1 0 0 0,1-1-1 0 0,0 1 1 0 0,0 0 0 0 0,0 1 0 0 0,-5 9-1 0 0,6-6-1 0 0,4-2 11 0 0,1-9-10 0 0,1 0 0 0 0,-1 1 1 0 0,0-1-1 0 0,0 1 0 0 0,0-1 0 0 0,1 0 0 0 0,-1 1 1 0 0,0-1-1 0 0,1 0 0 0 0,-1 1 0 0 0,0-1 1 0 0,1 0-1 0 0,-1 1 0 0 0,0-1 0 0 0,1 0 0 0 0,-1 0 1 0 0,0 1-1 0 0,1-1 0 0 0,-1 0 0 0 0,1 0 1 0 0,-1 0-1 0 0,1 0 0 0 0,-1 0 0 0 0,0 1 0 0 0,1-1 1 0 0,0 0-1 0 0,13 1 19 0 0,-14-1-20 0 0,9 0 6 0 0,0-1-1 0 0,-1 1 1 0 0,1-2-1 0 0,-1 0 1 0 0,1 0-1 0 0,-1 0 1 0 0,0-1-1 0 0,0 0 1 0 0,0 0-1 0 0,11-7 1 0 0,9-7 34 0 0,34-27 1 0 0,-33 17 1300 0 0,-29 28-1317 0 0,0 0-1 0 0,0 0 1 0 0,-1 0 0 0 0,1 0-1 0 0,-1 0 1 0 0,1 0 0 0 0,0-1-1 0 0,-1 1 1 0 0,0 0 0 0 0,1 0-1 0 0,-2 1 1 0 0,-1 3 24 0 0,-257 362 2172 0 0,113-170-1999 0 0,114-150-285 0 0,1 1 0 0 0,3 2 0 0 0,-33 76 0 0 0,61-119 66 0 0,4-7 0 0 0,6-5-15 0 0,-9 5 6 0 0,45-36-1641 0 0,-15 10-112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5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34 13359 0 0,'2'0'200'0'0,"1"1"-1"0"0,-1 0 0 0 0,0 0 1 0 0,0 0-1 0 0,1 0 0 0 0,-1 0 1 0 0,0 0-1 0 0,3 3 0 0 0,8 4 647 0 0,2-2 446 0 0,-1 0 0 0 0,1-1 0 0 0,23 4 0 0 0,-13-5-762 0 0,0-2 0 0 0,0 0 0 0 0,28-3 0 0 0,-30 0-306 0 0,37-5 0 0 0,-53 4-233 0 0,0 0 0 0 0,0 0 0 0 0,0 0-1 0 0,0-1 1 0 0,0 0 0 0 0,-1 0 0 0 0,0 0 0 0 0,1-1-1 0 0,6-5 1 0 0,-12 7-132 0 0,0 1-19 0 0,0 0 107 0 0,0 0-1 0 0,0 0 1 0 0,-1 0 0 0 0,1 0 0 0 0,-1 0-1 0 0,1-1 1 0 0,0 1 0 0 0,-1 0 0 0 0,0 0-1 0 0,1 0 1 0 0,-1-1 0 0 0,0 1 0 0 0,0 0 0 0 0,0-1-1 0 0,0 1 1 0 0,0 0 0 0 0,0 0 0 0 0,0-1-1 0 0,0 1 1 0 0,0 0 0 0 0,0 0 0 0 0,-1-1-1 0 0,1 1 1 0 0,-1 0 0 0 0,1 0 0 0 0,-2-3 0 0 0,2 4 9 0 0,-1-1 1 0 0,1 0 0 0 0,-1 1 0 0 0,1-1 0 0 0,-1 1 0 0 0,0-1 0 0 0,1 1 0 0 0,-1-1 0 0 0,0 1-1 0 0,1 0 1 0 0,-1-1 0 0 0,0 1 0 0 0,0 0 0 0 0,1-1 0 0 0,-1 1 0 0 0,0 0 0 0 0,0 0 0 0 0,0 0 0 0 0,-1 0 0 0 0,-14-1-330 0 0,-2 5 215 0 0,0 0 0 0 0,1 2 0 0 0,-28 11 1 0 0,24-8 160 0 0,-5 2 56 0 0,2 1 1 0 0,-1 1 0 0 0,2 1-1 0 0,0 1 1 0 0,-21 19-1 0 0,5 0 386 0 0,-60 67 0 0 0,91-92-368 0 0,0 0 0 0 0,1 1 1 0 0,0 0-1 0 0,1 0 1 0 0,0 0-1 0 0,1 1 0 0 0,0 0 1 0 0,-4 15-1 0 0,8-23-73 0 0,0 0 0 0 0,0 1 0 0 0,0-1 0 0 0,1 0-1 0 0,-1 0 1 0 0,1 1 0 0 0,0-1 0 0 0,0 0 0 0 0,0 0-1 0 0,1 1 1 0 0,-1-1 0 0 0,1 0 0 0 0,0 0 0 0 0,0 0 0 0 0,0 1-1 0 0,0-1 1 0 0,0 0 0 0 0,1 0 0 0 0,-1-1 0 0 0,1 1 0 0 0,0 0-1 0 0,0 0 1 0 0,0-1 0 0 0,0 1 0 0 0,0-1 0 0 0,1 0 0 0 0,-1 0-1 0 0,1 0 1 0 0,-1 0 0 0 0,1 0 0 0 0,0 0 0 0 0,0-1 0 0 0,0 1-1 0 0,3 1 1 0 0,2-1-24 0 0,0 1 0 0 0,0-1 0 0 0,1 0 0 0 0,-1 0 0 0 0,0-1 0 0 0,0 0 0 0 0,1-1 0 0 0,10-1 0 0 0,2 0-144 0 0,0-2 0 0 0,23-5 0 0 0,26-10-1641 0 0,-38 7 34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5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36 11487 0 0,'1'-1'528'0'0,"22"-34"7479"0"0,-25 36-7547 0 0,-34 23-203 0 0,2 2 0 0 0,-36 34 0 0 0,-31 23-155 0 0,10-11-90 0 0,87-68-68 0 0,1-1 0 0 0,-1 0 0 0 0,1 1 0 0 0,-1 0 0 0 0,1 0 0 0 0,-4 7 0 0 0,6-11 33 0 0,1 1 1 0 0,0 0-1 0 0,0 0 0 0 0,0 0 0 0 0,0-1 1 0 0,-1 1-1 0 0,1 0 0 0 0,0 0 0 0 0,0-1 1 0 0,0 1-1 0 0,1 0 0 0 0,-1 0 0 0 0,0-1 1 0 0,0 1-1 0 0,0 0 0 0 0,0 0 0 0 0,1-1 1 0 0,-1 1-1 0 0,0 0 0 0 0,1 0 0 0 0,-1-1 1 0 0,1 1-1 0 0,0 0 0 0 0,11 14-216 0 0,-12-15 240 0 0,13 11-21 0 0,0-1 0 0 0,1 0 0 0 0,-1-1 0 0 0,2-1 0 0 0,-1 0 0 0 0,19 7 0 0 0,-13-7 7 0 0,-2 1 0 0 0,1 1 0 0 0,19 15 0 0 0,-11-2 24 0 0,-26-22-1 0 0,-1 0 0 0 0,1-1 1 0 0,-1 1-1 0 0,1 0 0 0 0,-1 0 1 0 0,0-1-1 0 0,1 1 0 0 0,-1 0 0 0 0,0 0 1 0 0,1 0-1 0 0,-1-1 0 0 0,0 1 0 0 0,0 0 1 0 0,0 0-1 0 0,0 0 0 0 0,0 0 1 0 0,0 0-1 0 0,0-1 0 0 0,0 1 0 0 0,0 0 1 0 0,0 0-1 0 0,-1 0 0 0 0,1 1 0 0 0,-10 15 256 0 0,5-11-169 0 0,-1 0 1 0 0,0 0-1 0 0,0 0 0 0 0,-1-1 1 0 0,0 0-1 0 0,0-1 1 0 0,0 1-1 0 0,0-1 0 0 0,-1-1 1 0 0,-9 4-1 0 0,-6 1 54 0 0,-1-2 1 0 0,-31 5-1 0 0,21-7 32 0 0,0-2 0 0 0,-56-3 1 0 0,59 0-146 0 0,-1 0-105 0 0,1 0-1 0 0,0-2 1 0 0,-58-14 0 0 0,81 14-253 0 0,6 3-7 0 0,2-2-31 0 0,0 0 267 0 0,0 0 0 0 0,0 0 0 0 0,1 0 1 0 0,-1 0-1 0 0,1 0 0 0 0,-1 0 0 0 0,1 0 1 0 0,-1 0-1 0 0,1 1 0 0 0,0-1 0 0 0,0 0 1 0 0,0 0-1 0 0,0 1 0 0 0,0-1 0 0 0,1 1 1 0 0,-1-1-1 0 0,0 1 0 0 0,1-1 0 0 0,-1 1 1 0 0,1 0-1 0 0,2-2 0 0 0,4-4-375 0 0,1 1 0 0 0,18-8 0 0 0,1 1-181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5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44 10135 0 0,'0'0'778'0'0,"2"-7"242"0"0,-1 3 1920 0 0,-1 4-2765 0 0,0-1 0 0 0,0 0 0 0 0,0 0 1 0 0,0 1-1 0 0,0-1 0 0 0,0 0 0 0 0,-1 0 1 0 0,1 0-1 0 0,0 1 0 0 0,0-1 0 0 0,0 0 1 0 0,-1 0-1 0 0,1 1 0 0 0,0-1 0 0 0,-1 0 1 0 0,1 1-1 0 0,-1-1 0 0 0,1 1 0 0 0,-1-1 1 0 0,1 0-1 0 0,-1 1 0 0 0,1-1 0 0 0,-1 1 1 0 0,-1-1-1 0 0,0-1-45 0 0,0 1-1 0 0,-1-1 1 0 0,0 1 0 0 0,1 0 0 0 0,-1 0-1 0 0,-6-2 1 0 0,1 2-151 0 0,0-1-1 0 0,0 1 1 0 0,0 1 0 0 0,-12 0-1 0 0,1 2-30 0 0,0 1 0 0 0,0 1 0 0 0,0 1 0 0 0,1 1 0 0 0,0 0 0 0 0,-26 14 0 0 0,7-1 148 0 0,-66 47-1 0 0,80-49 136 0 0,1 0 1 0 0,-22 24-1 0 0,36-33-147 0 0,1 0 1 0 0,0 0-1 0 0,1 1 0 0 0,0 0 0 0 0,0 0 0 0 0,1 0 0 0 0,0 1 1 0 0,-7 18-1 0 0,12-26-69 0 0,-1 0-1 0 0,0 0 1 0 0,1 0 0 0 0,0 0 0 0 0,-1 1-1 0 0,1-1 1 0 0,0 0 0 0 0,0 1 0 0 0,0-1 0 0 0,1 0-1 0 0,-1 0 1 0 0,0 0 0 0 0,1 1 0 0 0,0-1-1 0 0,-1 0 1 0 0,1 0 0 0 0,0 0 0 0 0,0 0 0 0 0,0 0-1 0 0,0 0 1 0 0,2 2 0 0 0,-1-2 5 0 0,0 0 1 0 0,0 0-1 0 0,0-1 1 0 0,0 1-1 0 0,0-1 1 0 0,1 1-1 0 0,-1-1 1 0 0,0 0-1 0 0,1 0 1 0 0,-1 0-1 0 0,1 0 1 0 0,-1 0-1 0 0,1 0 1 0 0,-1-1-1 0 0,1 0 1 0 0,0 1-1 0 0,-1-1 1 0 0,4 0-1 0 0,4-1 38 0 0,0 0 0 0 0,0 0 0 0 0,0-1 0 0 0,-1-1 0 0 0,1 1 0 0 0,18-9 0 0 0,53-30 86 0 0,-81 40-143 0 0,27-16-16 0 0,-1-1-1 0 0,-1-1 1 0 0,-1-2 0 0 0,0 0-1 0 0,27-35 1 0 0,-50 56-7 0 0,-1 0 10 0 0,1-1 0 0 0,-1 1 0 0 0,0 0-1 0 0,1-1 1 0 0,-1 1 0 0 0,0 0 0 0 0,1-1 0 0 0,-1 1 0 0 0,0-1-1 0 0,0 1 1 0 0,1 0 0 0 0,-1-1 0 0 0,0 1 0 0 0,0-1-1 0 0,0 1 1 0 0,1-1 0 0 0,-1 0 0 0 0,-1 1 10 0 0,1-1 1 0 0,0 1-1 0 0,-1-1 1 0 0,1 1-1 0 0,-1 0 1 0 0,1-1-1 0 0,-1 1 1 0 0,1 0-1 0 0,-1-1 1 0 0,0 1-1 0 0,1 0 0 0 0,-1 0 1 0 0,1 0-1 0 0,-1-1 1 0 0,1 1-1 0 0,-1 0 1 0 0,0 0-1 0 0,1 0 1 0 0,-1 0-1 0 0,1 0 1 0 0,-1 0-1 0 0,0 0 1 0 0,1 0-1 0 0,-1 0 1 0 0,1 1-1 0 0,-1-1 1 0 0,1 0-1 0 0,-1 0 0 0 0,0 0 1 0 0,1 1-1 0 0,-1-1 1 0 0,1 0-1 0 0,-1 1 1 0 0,1-1-1 0 0,-1 0 1 0 0,1 1-1 0 0,-1 0-5 0 0,-4 2 18 0 0,0 1 1 0 0,0 0 0 0 0,0 0-1 0 0,1 1 1 0 0,0-1-1 0 0,0 1 1 0 0,0 0-1 0 0,1 0 1 0 0,-4 7-1 0 0,4-8-116 0 0,1 0-1 0 0,0-1 0 0 0,1 1 0 0 0,-1 0 1 0 0,1 0-1 0 0,0 1 0 0 0,-1-1 0 0 0,2 0 1 0 0,-1 0-1 0 0,1 1 0 0 0,-1-1 0 0 0,1 0 1 0 0,0 1-1 0 0,1 3 0 0 0,-1-6-81 0 0,1 0-1 0 0,0-1 0 0 0,-1 1 1 0 0,1 0-1 0 0,0-1 0 0 0,0 1 1 0 0,-1-1-1 0 0,1 1 1 0 0,0-1-1 0 0,1 1 0 0 0,-1-1 1 0 0,0 0-1 0 0,0 1 0 0 0,1-1 1 0 0,-1 0-1 0 0,0 0 1 0 0,3 1-1 0 0,8 4-1687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5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8 324 7367 0 0,'-7'3'15577'0'0,"8"-8"-15493"0"0,1 0-1 0 0,0 0 0 0 0,0 0 0 0 0,0 0 0 0 0,0 1 0 0 0,1-1 0 0 0,0 1 1 0 0,6-8-1 0 0,0 1-41 0 0,1 0 0 0 0,12-10 0 0 0,9-4-36 0 0,69-41 0 0 0,-80 55-6 0 0,39-16 0 0 0,-40 20 0 0 0,-13 4-2 0 0,-3 2 5 0 0,0-1-1 0 0,1 1 1 0 0,-1 1-1 0 0,0-1 1 0 0,0 0-1 0 0,0 1 1 0 0,0-1-1 0 0,1 1 1 0 0,-1 0-1 0 0,5 0 0 0 0,-5 3 121 0 0,-1 1-93 0 0,-1 0 0 0 0,1 0-1 0 0,-1 0 1 0 0,0 0 0 0 0,-1 0 0 0 0,1 0-1 0 0,-1 0 1 0 0,1 0 0 0 0,-1 1 0 0 0,0-1-1 0 0,-1 0 1 0 0,0 7 0 0 0,-3 11 19 0 0,3-18-39 0 0,1 1 1 0 0,-1-1-1 0 0,0 0 1 0 0,0 0-1 0 0,0 0 1 0 0,-1 0-1 0 0,1 0 0 0 0,-1-1 1 0 0,-3 5-1 0 0,-23 27-10 0 0,26-31-28 0 0,7-4-38 0 0,8-6-79 0 0,-7 1 46 0 0,0 1-1 0 0,0-1 0 0 0,0-1 1 0 0,-1 1-1 0 0,1-1 0 0 0,-1 0 1 0 0,-1 0-1 0 0,5-7 0 0 0,-2 4-48 0 0,0-1 0 0 0,1 1 1 0 0,12-10-1 0 0,9-10-181 0 0,-17 15 288 0 0,1 1 0 0 0,1 1 0 0 0,0 0 0 0 0,1 1-1 0 0,0 1 1 0 0,22-12 0 0 0,-29 18 61 0 0,-1 1 1 0 0,1-1-1 0 0,-1 2 0 0 0,1-1 1 0 0,0 1-1 0 0,0 0 0 0 0,0 0 1 0 0,9 1-1 0 0,-15 1 28 0 0,0 0 0 0 0,1 0 1 0 0,-1 0-1 0 0,0 1 0 0 0,0-1 1 0 0,0 1-1 0 0,0 0 0 0 0,0 0 1 0 0,1-1-1 0 0,-2 1 0 0 0,1 1 0 0 0,0-1 1 0 0,0 0-1 0 0,0 0 0 0 0,0 1 1 0 0,-1-1-1 0 0,1 1 0 0 0,-1-1 0 0 0,1 1 1 0 0,-1 0-1 0 0,1 0 0 0 0,-1-1 1 0 0,0 1-1 0 0,0 0 0 0 0,0 0 1 0 0,0 0-1 0 0,0 0 0 0 0,-1 0 0 0 0,1 1 1 0 0,0 2-1 0 0,1 2 12 0 0,-1 0 0 0 0,0 1 0 0 0,-1-1-1 0 0,1 0 1 0 0,-1 1 0 0 0,-1-1 0 0 0,-2 13 0 0 0,-2 0 8 0 0,0-1 1 0 0,-10 21-1 0 0,7-23-1113 0 0,2 1-1 0 0,-8 34 0 0 0,13-43-1429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5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32 11055 0 0,'15'-23'1452'0'0,"-14"23"-1117"0"0,0-1-1 0 0,0 0 1 0 0,0 0-1 0 0,0 1 0 0 0,0-1 1 0 0,0 0-1 0 0,0 1 1 0 0,0-1-1 0 0,0 1 1 0 0,0-1-1 0 0,0 1 0 0 0,1 0 1 0 0,-1-1-1 0 0,0 1 1 0 0,0 0-1 0 0,1 0 1 0 0,-1 0-1 0 0,1 0 0 0 0,2 0 60 0 0,-1 0-1 0 0,1 1 0 0 0,-1-1 0 0 0,1 1 0 0 0,3 1 1 0 0,-5-2-358 0 0,0 1 1 0 0,0-1 0 0 0,-1 1 0 0 0,1 0 0 0 0,-1 0 0 0 0,1 0 0 0 0,-1-1-1 0 0,1 2 1 0 0,-1-1 0 0 0,1 0 0 0 0,-1 0 0 0 0,0 0 0 0 0,0 1 0 0 0,0-1 0 0 0,1 0-1 0 0,-1 1 1 0 0,0-1 0 0 0,-1 1 0 0 0,1-1 0 0 0,1 3 0 0 0,-2-1-6 0 0,1-1 0 0 0,-1 1 0 0 0,1 0 0 0 0,-1 0 0 0 0,0 0 0 0 0,0-1 1 0 0,0 1-1 0 0,-1 0 0 0 0,1 0 0 0 0,-1 0 0 0 0,1-1 0 0 0,-3 5 0 0 0,-9 33 223 0 0,-1-1 0 0 0,-3-1 0 0 0,-1 0 0 0 0,-36 58-1 0 0,-123 145-117 0 0,95-135-101 0 0,-7 26-56 0 0,47-67-2240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5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15175 0 0,'1'-9'1372'0'0,"3"0"-1130"0"0,0 6-200 0 0,1-1 1 0 0,-1 1-1 0 0,1 0 1 0 0,-1 0-1 0 0,1 1 1 0 0,0-1 0 0 0,0 1-1 0 0,7-2 1 0 0,47-10 169 0 0,-42 10-319 0 0,144-46 623 0 0,-73 19 756 0 0,-75 27-989 0 0,0 1 0 0 0,-1 0 0 0 0,1 1 0 0 0,0 0 0 0 0,1 0 1 0 0,-1 2-1 0 0,23 1 0 0 0,-31-1-176 0 0,0 1-1 0 0,-1 0 1 0 0,1 0-1 0 0,0 1 1 0 0,-1-1-1 0 0,1 1 1 0 0,0 0-1 0 0,-1 0 1 0 0,0 0-1 0 0,0 1 1 0 0,0 0 0 0 0,0 0-1 0 0,0 0 1 0 0,0 0-1 0 0,-1 0 1 0 0,1 1-1 0 0,-1 0 1 0 0,0-1-1 0 0,0 1 1 0 0,0 0-1 0 0,-1 1 1 0 0,1-1 0 0 0,2 8-1 0 0,-2-4-43 0 0,0 0-1 0 0,-1 0 0 0 0,0 1 1 0 0,-1-1-1 0 0,0 0 1 0 0,0 1-1 0 0,0-1 0 0 0,-1 1 1 0 0,-1-1-1 0 0,1 1 1 0 0,-2-1-1 0 0,1 1 0 0 0,-5 15 1 0 0,2-15-31 0 0,1 0 0 0 0,-1 1-1 0 0,-1-1 1 0 0,0-1 0 0 0,0 1 0 0 0,-1-1 0 0 0,0 0 0 0 0,0 0 0 0 0,-1-1-1 0 0,0 1 1 0 0,-10 7 0 0 0,4-6-6 0 0,0 0 0 0 0,-1-1 0 0 0,0 0 0 0 0,0-2 0 0 0,0 1 0 0 0,-1-2 0 0 0,0 0 0 0 0,0-1 0 0 0,-19 3 0 0 0,-19 1-322 0 0,-71 1 1 0 0,93-8 10 0 0,-8 3-119 0 0,28-3-72 0 0,-1 1 1 0 0,-1-1-1 0 0,1-1 1 0 0,0 0-1 0 0,0-1 0 0 0,-20-4 1 0 0,21 0-818 0 0,4-1-33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5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1 18975 0 0,'0'0'1720'0'0,"-2"2"-1417"0"0,-13 17-105 0 0,-1 0 1 0 0,-36 32-1 0 0,17-18 23 0 0,-14 20 125 0 0,3 2 1 0 0,2 2-1 0 0,2 2 1 0 0,3 2-1 0 0,-34 71 0 0 0,-34 115 65 0 0,4-7-115 0 0,52-150-790 0 0,42-77 361 0 0,-1 0-1 0 0,0 0 1 0 0,-1-1-1 0 0,-15 14 1 0 0,20-22-484 0 0,1 0 0 0 0,-1 0 0 0 0,0 0-1 0 0,0-1 1 0 0,-7 3 0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5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81 14743 0 0,'0'0'1136'0'0,"2"1"-746"0"0,31 23 2746 0 0,-29-19-2762 0 0,0-2 0 0 0,1 1 0 0 0,0 0-1 0 0,-1-1 1 0 0,1 0 0 0 0,1 0 0 0 0,-1 0 0 0 0,0-1-1 0 0,1 1 1 0 0,-1-1 0 0 0,1-1 0 0 0,7 2-1 0 0,3-1-245 0 0,0-2-1 0 0,0 0 0 0 0,0-1 0 0 0,0-1 0 0 0,0 0 0 0 0,0-1 0 0 0,0-1 0 0 0,-1 0 0 0 0,0-1 1 0 0,0-1-1 0 0,0 0 0 0 0,0-1 0 0 0,-1-1 0 0 0,18-12 0 0 0,-30 18-126 0 0,1 0 0 0 0,-1 1-1 0 0,0-1 1 0 0,0 0 0 0 0,0-1 0 0 0,0 1 0 0 0,0 0-1 0 0,0 0 1 0 0,-1-1 0 0 0,1 1 0 0 0,-1-1-1 0 0,1 0 1 0 0,0-3 0 0 0,-2 4-30 0 0,0 1 1 0 0,1 0-1 0 0,-1 0 1 0 0,-1-1-1 0 0,1 1 1 0 0,0 0-1 0 0,0 0 1 0 0,0-1-1 0 0,-1 1 0 0 0,1 0 1 0 0,0 0-1 0 0,-1-1 1 0 0,1 1-1 0 0,-1 0 1 0 0,0 0-1 0 0,1 0 1 0 0,-1 0-1 0 0,0 0 1 0 0,0 0-1 0 0,0 0 0 0 0,1 0 1 0 0,-1 0-1 0 0,0 0 1 0 0,0 1-1 0 0,0-1 1 0 0,0 0-1 0 0,-1 1 1 0 0,1-1-1 0 0,0 1 1 0 0,0-1-1 0 0,-2 0 0 0 0,-2-1-62 0 0,-1 0 0 0 0,1 0 0 0 0,0 1-1 0 0,0 0 1 0 0,-1 0 0 0 0,1 0-1 0 0,0 1 1 0 0,-1-1 0 0 0,1 1-1 0 0,-1 1 1 0 0,-7 0 0 0 0,-5 3-306 0 0,0 0 0 0 0,-18 7 0 0 0,18-5 318 0 0,-3 2 145 0 0,0 1 0 0 0,1 0 0 0 0,0 2 0 0 0,0 0-1 0 0,1 1 1 0 0,1 1 0 0 0,0 1 0 0 0,1 1 0 0 0,0 0 0 0 0,1 1-1 0 0,1 1 1 0 0,-26 36 0 0 0,36-46-40 0 0,1 1 0 0 0,0-1 0 0 0,0 1-1 0 0,0 0 1 0 0,1 0 0 0 0,0 1 0 0 0,1-1 0 0 0,0 1 0 0 0,-1 10-1 0 0,2-15-11 0 0,1-1 0 0 0,0 1 0 0 0,0-1 0 0 0,1 1 0 0 0,-1-1 0 0 0,1 1 1 0 0,-1-1-1 0 0,1 1 0 0 0,0-1 0 0 0,0 1 0 0 0,1-1 0 0 0,-1 0 0 0 0,1 0 0 0 0,0 0 0 0 0,0 1 0 0 0,0-2 0 0 0,0 1 0 0 0,0 0 0 0 0,0 0 0 0 0,1-1 0 0 0,0 1 0 0 0,-1-1 0 0 0,1 0 0 0 0,0 0 0 0 0,3 2 0 0 0,7 3 109 0 0,0-1 0 0 0,0 0 0 0 0,1-1 0 0 0,0-1 0 0 0,0 0 0 0 0,0-1 0 0 0,20 2 0 0 0,4-1 450 0 0,60-3-1 0 0,-80-2-391 0 0,0 0-1 0 0,-1-1 1 0 0,19-5 0 0 0,-31 6-445 0 0,0 0 1 0 0,-1-1 0 0 0,1 1 0 0 0,0-1 0 0 0,0 0 0 0 0,-1-1-1 0 0,0 1 1 0 0,1-1 0 0 0,-1 0 0 0 0,0 0 0 0 0,0 0 0 0 0,0 0 0 0 0,-1-1-1 0 0,1 0 1 0 0,4-6 0 0 0,-4 3-1553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0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446 280 8607 0 0,'0'0'780'0'0,"1"3"-640"0"0,0 7 201 0 0,0 1-1 0 0,-1 15 0 0 0,-1-13 2487 0 0,1-13-2780 0 0,0 1-1 0 0,0-1 1 0 0,0 0-1 0 0,0 1 1 0 0,1-1-1 0 0,-1 1 1 0 0,0-1-1 0 0,0 0 1 0 0,0 1-1 0 0,0-1 1 0 0,1 1-1 0 0,-1-1 1 0 0,0 0-1 0 0,0 1 1 0 0,0-1-1 0 0,1 0 1 0 0,-1 0 0 0 0,0 1-1 0 0,1-1 1 0 0,-1 0-1 0 0,0 1 1 0 0,1-1-1 0 0,-1 0 1 0 0,0 0-1 0 0,1 0 1 0 0,-1 1-1 0 0,1-1 1 0 0,-1 0-1 0 0,0 0 1 0 0,1 0-1 0 0,-1 0 1 0 0,1 0-1 0 0,-1 0 1 0 0,0 0-1 0 0,1 0 1 0 0,-1 0-1 0 0,1 0 1 0 0,-1 0-1 0 0,1 0 1 0 0,-1 0-1 0 0,0 0 1 0 0,1 0-1 0 0,-1 0 1 0 0,1-1-1 0 0,-1 1 1 0 0,0 0-1 0 0,1 0 1 0 0,-1-1-1 0 0,21-9 1115 0 0,-14 5-913 0 0,-1 0 0 0 0,0-1 0 0 0,-1 0 0 0 0,1 0 0 0 0,-1-1 0 0 0,0 1 0 0 0,0-1 0 0 0,5-11 0 0 0,2-8 13 0 0,10-30 0 0 0,-14 36-161 0 0,1-5-45 0 0,7-26 1 0 0,-14 42-71 0 0,0 0-1 0 0,-1-1 1 0 0,0 1 0 0 0,0 0 0 0 0,-1 0 0 0 0,-1-14 0 0 0,1 21-74 0 0,-12-8-106 0 0,11 9 178 0 0,-1 1 1 0 0,0-1-1 0 0,0 0 1 0 0,0 1 0 0 0,0-1-1 0 0,0 1 1 0 0,0-1-1 0 0,0 1 1 0 0,0 0-1 0 0,0 0 1 0 0,0 0-1 0 0,0 0 1 0 0,0 0-1 0 0,0 1 1 0 0,0-1-1 0 0,0 0 1 0 0,-2 2-1 0 0,-4 1-36 0 0,1-1-1 0 0,0 2 0 0 0,-8 4 0 0 0,-33 21-74 0 0,1 2 0 0 0,1 2 1 0 0,2 2-1 0 0,-62 63 0 0 0,102-93 128 0 0,-44 42 0 0 0,3 3 0 0 0,-53 74 0 0 0,89-111 10 0 0,1 0 1 0 0,-5 15-1 0 0,11-25 11 0 0,1 0 1 0 0,0 0 0 0 0,-1 0-1 0 0,1-1 1 0 0,1 1 0 0 0,-1 0-1 0 0,0 1 1 0 0,1-1 0 0 0,0 0-1 0 0,0 0 1 0 0,0 0 0 0 0,0 0-1 0 0,0 0 1 0 0,0 0 0 0 0,1 0-1 0 0,1 5 1 0 0,2-5 157 0 0,6-1-92 0 0,0-1 0 0 0,-1 0 0 0 0,1 0 0 0 0,0-1 0 0 0,0 0 0 0 0,0-1 0 0 0,0 0 0 0 0,0 0 0 0 0,11-4 0 0 0,9-4 182 0 0,50-20 0 0 0,-16 0-38 0 0,-2-2 1 0 0,73-50-1 0 0,-130 78-231 0 0,-3 3-1 0 0,-1-1 0 0 0,1 0-1 0 0,-1 0 1 0 0,0 0 0 0 0,1 0 0 0 0,-1 0 0 0 0,0 0 0 0 0,0 0 0 0 0,0 0 0 0 0,0-1 0 0 0,0 1 0 0 0,2-2 0 0 0,-19 30-73 0 0,-6 2 42 0 0,2 0 0 0 0,-24 44 0 0 0,36-59 32 0 0,3-1-21 0 0,5-13 10 0 0,0 1 1 0 0,0-1 0 0 0,0 1-1 0 0,0-1 1 0 0,0 1 0 0 0,0-1-1 0 0,0 1 1 0 0,0-1 0 0 0,0 1-1 0 0,0-1 1 0 0,1 1 0 0 0,-1-1-1 0 0,0 1 1 0 0,0-1 0 0 0,0 0-1 0 0,0 1 1 0 0,1-1-1 0 0,-1 1 1 0 0,0-1 0 0 0,1 0-1 0 0,-1 1 1 0 0,0-1 0 0 0,1 1-1 0 0,-1-1 1 0 0,0 0 0 0 0,1 0-1 0 0,-1 1 1 0 0,1-1 0 0 0,-1 0-1 0 0,0 0 1 0 0,1 1 0 0 0,-1-1-1 0 0,1 0 1 0 0,-1 0-1 0 0,1 0 1 0 0,-1 0 0 0 0,1 0-1 0 0,-1 1 1 0 0,1-1 0 0 0,-1 0-1 0 0,1 0 1 0 0,-1 0 0 0 0,1 0-1 0 0,0-1 1 0 0,25-3-776 0 0,-22 3 537 0 0,21-7-1013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0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616 115 5063 0 0,'10'-16'344'0'0,"0"0"0"0"0,17-20-1 0 0,-3 9 5010 0 0,-8 7 3030 0 0,-17 23-8276 0 0,-5 17-46 0 0,-1 0 1 0 0,-1-1-1 0 0,-13 24 1 0 0,-38 53 355 0 0,12-20-195 0 0,-37 63-1 0 0,-21 38 7 0 0,-169 275-433 0 0,209-351-1695 0 0,40-58-5175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0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93 338 1375 0 0,'0'0'8831'0'0,"0"2"-8399"0"0,0 3-172 0 0,0 0 0 0 0,0 0-1 0 0,0 0 1 0 0,-1 0 0 0 0,1 0 0 0 0,-1 0 0 0 0,-1 0-1 0 0,1-1 1 0 0,-1 1 0 0 0,-3 8 0 0 0,-1-1 865 0 0,-1 0 0 0 0,-14 19 0 0 0,20-30-386 0 0,-1 1-620 0 0,1 0 1 0 0,-1 0-1 0 0,0 0 1 0 0,0 0-1 0 0,0 0 0 0 0,0-1 1 0 0,0 1-1 0 0,-4 2 1 0 0,5-4-127 0 0,0 0 0 0 0,0 0 0 0 0,0 0 0 0 0,1 0 0 0 0,-1 0 0 0 0,0 0 0 0 0,0 0 0 0 0,0 0 0 0 0,0 0 0 0 0,0 0 0 0 0,1-1 0 0 0,-1 1 0 0 0,0 0 0 0 0,0 0 0 0 0,0-1 1 0 0,1 1-1 0 0,-1-1 0 0 0,0 1 0 0 0,1-1 0 0 0,-1 1 0 0 0,0-1 0 0 0,1 1 0 0 0,-1-1 0 0 0,0 1 0 0 0,1-1 0 0 0,-1 0 0 0 0,1 1 0 0 0,-1-1 0 0 0,1 0 0 0 0,0 0 0 0 0,-1 1 0 0 0,1-1 1 0 0,0 0-1 0 0,-1 0 0 0 0,1 0 0 0 0,0 1 0 0 0,0-1 0 0 0,0 0 0 0 0,0 0 0 0 0,0 0 0 0 0,0 0 0 0 0,0 1 0 0 0,0-1 0 0 0,0 0 0 0 0,0 0 0 0 0,0 0 0 0 0,0 0 0 0 0,1 0 1 0 0,1-5-76 0 0,0 0 0 0 0,1 1 0 0 0,-1 0 0 0 0,1-1 0 0 0,0 1 0 0 0,7-8 0 0 0,25-27-225 0 0,-32 36 285 0 0,56-57-91 0 0,2 3 1 0 0,2 2-1 0 0,76-50 0 0 0,-118 92 146 0 0,43-22 1 0 0,-51 30 177 0 0,-1 1 1 0 0,1 1-1 0 0,0-1 1 0 0,0 2 0 0 0,17-3-1 0 0,-28 6-160 0 0,0 0 0 0 0,0-1 0 0 0,1 1 0 0 0,-1 0 1 0 0,0 0-1 0 0,0 1 0 0 0,0-1 0 0 0,1 0 0 0 0,-1 1 0 0 0,0-1 0 0 0,0 1 0 0 0,0-1 0 0 0,0 1 0 0 0,0 0 0 0 0,0 0 0 0 0,0 0 0 0 0,0 0 0 0 0,0 1 0 0 0,0-1 0 0 0,-1 0 0 0 0,1 1 0 0 0,0-1 1 0 0,-1 1-1 0 0,1 0 0 0 0,1 2 0 0 0,-1 0-27 0 0,-1-1 1 0 0,1 0-1 0 0,-1 0 1 0 0,0 1-1 0 0,0-1 1 0 0,-1 1-1 0 0,1-1 1 0 0,-1 1-1 0 0,0-1 1 0 0,0 1 0 0 0,0-1-1 0 0,0 1 1 0 0,0-1-1 0 0,-1 1 1 0 0,-1 4-1 0 0,-4 13-24 0 0,0 0 0 0 0,-2-1 0 0 0,0 0 0 0 0,-2-1 0 0 0,-15 25 0 0 0,-68 86 63 0 0,40-60 2 0 0,48-63-54 0 0,-25 37-312 0 0,27-39 16 0 0,0 0 1 0 0,0 0-1 0 0,1 0 0 0 0,0 1 0 0 0,0-1 0 0 0,-2 8 0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0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15 12351 0 0,'14'-14'5184'0'0,"-15"14"-5086"0"0,-1 0 0 0 0,0 0 0 0 0,0 0 0 0 0,1 1 1 0 0,-1-1-1 0 0,1 1 0 0 0,-1-1 0 0 0,0 1 0 0 0,1 0 0 0 0,-3 1 0 0 0,-16 9 64 0 0,13-7-96 0 0,0-1 0 0 0,0 2 0 0 0,0-1 0 0 0,1 1 0 0 0,0 0 0 0 0,0 0-1 0 0,-10 12 1 0 0,-76 111-134 0 0,76-103 51 0 0,1 0 0 0 0,2 2 0 0 0,-14 37 0 0 0,24-55 23 0 0,0 1 0 0 0,1 0-1 0 0,0 0 1 0 0,0 0 0 0 0,0 18-1 0 0,2-24 16 0 0,1 1 0 0 0,-1-1 0 0 0,0 0 0 0 0,1 1 0 0 0,0-1 0 0 0,0 0-1 0 0,0 0 1 0 0,1 0 0 0 0,-1 0 0 0 0,1 0 0 0 0,0 0 0 0 0,0 0 0 0 0,1 0-1 0 0,-1 0 1 0 0,5 5 0 0 0,-4-8-6 0 0,-1 1 0 0 0,0-1-1 0 0,1 1 1 0 0,-1-1 0 0 0,1 0 0 0 0,-1 0-1 0 0,1 0 1 0 0,-1 0 0 0 0,1-1-1 0 0,0 1 1 0 0,-1-1 0 0 0,1 0 0 0 0,0 1-1 0 0,0-1 1 0 0,-1 0 0 0 0,1-1-1 0 0,0 1 1 0 0,0 0 0 0 0,-1-1 0 0 0,1 0-1 0 0,3-1 1 0 0,6-1 42 0 0,0-1 1 0 0,0-1-1 0 0,13-7 1 0 0,-1-1-23 0 0,-1-1 1 0 0,-1-1 0 0 0,-1-1 0 0 0,0-1 0 0 0,33-36-1 0 0,-38 36-20 0 0,-1-1 0 0 0,-1-1 0 0 0,-1 0 0 0 0,0-1 0 0 0,-2 0 0 0 0,0 0 0 0 0,7-23 0 0 0,-15 34-4 0 0,0 1 0 0 0,-1 0-1 0 0,0 0 1 0 0,-1-1 0 0 0,0 1-1 0 0,0-1 1 0 0,-1 1 0 0 0,0-15-1 0 0,-1 20-6 0 0,1 0 0 0 0,-1 0-1 0 0,0 0 1 0 0,1-1 0 0 0,-1 1-1 0 0,-1 0 1 0 0,1 0 0 0 0,0 0-1 0 0,-1 0 1 0 0,1 1 0 0 0,-1-1-1 0 0,0 0 1 0 0,0 1 0 0 0,0-1 0 0 0,-1 1-1 0 0,1 0 1 0 0,0 0 0 0 0,-1-1-1 0 0,1 2 1 0 0,-1-1 0 0 0,0 0-1 0 0,0 0 1 0 0,0 1 0 0 0,0 0-1 0 0,-3-2 1 0 0,-3 1-20 0 0,0 1 0 0 0,0-1 0 0 0,0 2 0 0 0,0-1 0 0 0,0 1 0 0 0,0 1 0 0 0,0-1 0 0 0,0 2 0 0 0,0-1 0 0 0,-10 4 0 0 0,17-5-141 0 0,14 4-2300 0 0,19 5 943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08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41 205 7831 0 0,'0'0'356'0'0,"-7"4"122"0"0,4 0-385 0 0,0-1 1 0 0,0 1 0 0 0,0-1-1 0 0,1 1 1 0 0,0 0 0 0 0,-1 0 0 0 0,1 1-1 0 0,1-1 1 0 0,-1 0 0 0 0,1 0-1 0 0,-1 1 1 0 0,1 4 0 0 0,-2 3 432 0 0,2-1 0 0 0,0 1 0 0 0,0 19 0 0 0,2-9-172 0 0,2-1 0 0 0,0 1 0 0 0,1-1 0 0 0,1 0 0 0 0,11 32 4016 0 0,-15-55-3754 0 0,1-1-373 0 0,0-1 0 0 0,-1 0 0 0 0,1 0 0 0 0,-1 0 0 0 0,0 0 0 0 0,0 0 0 0 0,0-1 0 0 0,0-6 0 0 0,-2-39 1129 0 0,0 12-547 0 0,2 26-742 0 0,0-1-1 0 0,0 1 1 0 0,2 0 0 0 0,-1 0-1 0 0,1 0 1 0 0,1 0 0 0 0,0 1-1 0 0,1-1 1 0 0,0 1 0 0 0,1 0-1 0 0,0 0 1 0 0,0 1 0 0 0,1 0-1 0 0,11-12 1 0 0,3-1-253 0 0,0 1-1 0 0,2 1 1 0 0,25-18-1 0 0,-34 29 67 0 0,0 1-1 0 0,0 0 0 0 0,1 1 0 0 0,0 1 0 0 0,0 0 0 0 0,1 1 0 0 0,19-5 0 0 0,-30 10-15 0 0,0 0 1 0 0,1 0-1 0 0,-1 1 0 0 0,0 0 1 0 0,11 0-1 0 0,-13 0-99 0 0,-1 1 0 0 0,0-1 0 0 0,1 1 0 0 0,-1-1 0 0 0,0 1 0 0 0,0 0 0 0 0,0 0 1 0 0,0 0-1 0 0,0 0 0 0 0,0 0 0 0 0,0 1 0 0 0,0-1 0 0 0,0 0 0 0 0,0 1 0 0 0,-1 0 0 0 0,3 1 0 0 0,5 11-1684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0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10855 0 0,'0'0'980'0'0,"0"2"-804"0"0,3 9 157 0 0,0 0-1 0 0,1 14 1 0 0,-4-16 433 0 0,1-1 1 0 0,-1 1-1 0 0,-1 0 1 0 0,0 0-1 0 0,0-1 1 0 0,0 1-1 0 0,-6 14 1 0 0,15-39-189 0 0,1 1 1 0 0,0 0 0 0 0,11-13 0 0 0,49-60-692 0 0,-50 68 14 0 0,0 0-1 0 0,2 1 1 0 0,41-30 0 0 0,-51 42 90 0 0,1-1 0 0 0,1 2 0 0 0,-1-1 1 0 0,1 2-1 0 0,0-1 0 0 0,0 2 0 0 0,0 0 0 0 0,1 1 1 0 0,22-3-1 0 0,-32 5 84 0 0,1 1-1 0 0,0 0 1 0 0,0 0 0 0 0,0 0-1 0 0,-1 1 1 0 0,1 0 0 0 0,0 0 0 0 0,6 2-1 0 0,-10-3-52 0 0,1 1-1 0 0,-1 0 1 0 0,1 0-1 0 0,-1 0 1 0 0,1 0-1 0 0,-1 0 1 0 0,1 0-1 0 0,-1 0 0 0 0,0 0 1 0 0,0 0-1 0 0,0 1 1 0 0,0-1-1 0 0,0 0 1 0 0,0 1-1 0 0,0-1 1 0 0,0 1-1 0 0,0-1 1 0 0,0 1-1 0 0,-1 0 1 0 0,1-1-1 0 0,-1 1 0 0 0,1 0 1 0 0,-1-1-1 0 0,0 1 1 0 0,0 0-1 0 0,0 1 1 0 0,0 6 6 0 0,0 0 0 0 0,-1 0 1 0 0,0 0-1 0 0,-1-1 0 0 0,0 1 1 0 0,-4 11-1 0 0,-3 3 13 0 0,-12 24 0 0 0,1-4 120 0 0,10-20-134 0 0,-1-1 0 0 0,-1-1 0 0 0,-20 29 0 0 0,31-49-120 0 0,-7-13-298 0 0,7 9 372 0 0,1 1 0 0 0,0-1 0 0 0,0 1-1 0 0,0-1 1 0 0,1 1 0 0 0,-1-1 0 0 0,0 1 0 0 0,1 0 0 0 0,0-1-1 0 0,0 1 1 0 0,-1 0 0 0 0,1-1 0 0 0,0 1 0 0 0,3-4-1 0 0,23-31-147 0 0,-17 26 94 0 0,2-4 41 0 0,0 0 0 0 0,1 1 0 0 0,1 0 0 0 0,18-13 0 0 0,55-47-13 0 0,21-16-16 0 0,-101 85 168 0 0,0 0 1 0 0,1 0 0 0 0,0 1-1 0 0,0 0 1 0 0,0 1 0 0 0,1 0-1 0 0,16-4 1 0 0,-22 6-72 0 0,0 1 1 0 0,0-1-1 0 0,1 1 0 0 0,-1 0 1 0 0,0 0-1 0 0,0 0 0 0 0,0 1 1 0 0,1-1-1 0 0,-1 1 0 0 0,0 0 1 0 0,0 0-1 0 0,0 0 0 0 0,0 0 0 0 0,0 0 1 0 0,0 1-1 0 0,0 0 0 0 0,0-1 1 0 0,-1 1-1 0 0,1 0 0 0 0,-1 0 1 0 0,1 0-1 0 0,-1 1 0 0 0,0-1 0 0 0,4 5 1 0 0,-1 0-20 0 0,-1 0 0 0 0,0 1 1 0 0,0 0-1 0 0,-1 0 0 0 0,0-1 1 0 0,0 2-1 0 0,-1-1 1 0 0,0 0-1 0 0,0 1 0 0 0,-1-1 1 0 0,0 0-1 0 0,0 1 0 0 0,-2 16 1 0 0,-2 8 2 0 0,-2-1 1 0 0,-11 43 0 0 0,6-33 54 0 0,3-13-106 0 0,-5 27 206 0 0,11-49-381 0 0,0 0 0 0 0,0-1-1 0 0,1 1 1 0 0,0 0 0 0 0,2 12-1 0 0,-2-17-954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0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86 7831 0 0,'0'0'13594'0'0,"1"-1"-13268"0"0,0-1-241 0 0,2-2-21 0 0,0-1 1 0 0,0 0 0 0 0,0 0-1 0 0,-1 0 1 0 0,0-1-1 0 0,0 1 1 0 0,0-1-1 0 0,-1 1 1 0 0,1-1-1 0 0,0-9 1 0 0,-2 14-64 0 0,0 1 0 0 0,0-1 0 0 0,0 0 0 0 0,0 1 0 0 0,0-1-1 0 0,0 1 1 0 0,0-1 0 0 0,-1 1 0 0 0,1-1 0 0 0,0 0 0 0 0,0 1 0 0 0,0-1 0 0 0,-1 1 0 0 0,1-1 0 0 0,0 1 0 0 0,0-1 0 0 0,-1 1 0 0 0,1-1 0 0 0,-1 1 0 0 0,1-1 0 0 0,0 1-1 0 0,-1 0 1 0 0,1-1 0 0 0,-1 1 0 0 0,1 0 0 0 0,-1-1 0 0 0,1 1 0 0 0,-1 0 0 0 0,1 0 0 0 0,-1-1 0 0 0,1 1 0 0 0,-1 0 0 0 0,0 0 0 0 0,1 0 0 0 0,-1 0 0 0 0,1 0 0 0 0,-1 0 0 0 0,0 0-1 0 0,1 0 1 0 0,-1 0 0 0 0,1 0 0 0 0,-1 0 0 0 0,-1 0 0 0 0,-2 1-29 0 0,0 0 0 0 0,-1 0 0 0 0,1 1 0 0 0,-6 2 0 0 0,6-2-5 0 0,-24 11-45 0 0,1 1-1 0 0,0 2 1 0 0,-26 20 0 0 0,30-20 80 0 0,-12 8 76 0 0,-34 33-1 0 0,53-42-50 0 0,0 0-1 0 0,1 2 1 0 0,1 0-1 0 0,-12 19 1 0 0,23-32-27 0 0,0 1 0 0 0,0 0 0 0 0,0 0 0 0 0,1 0 0 0 0,0 0 0 0 0,0 0 0 0 0,1 0 0 0 0,-1 1 0 0 0,0 6 0 0 0,2-12 0 0 0,0 1 0 0 0,0 0 0 0 0,0 0 0 0 0,0 0 0 0 0,0 0 0 0 0,0-1 0 0 0,0 1 0 0 0,0 0 0 0 0,1 0 0 0 0,-1 0 0 0 0,0-1 0 0 0,1 1 0 0 0,0 1 0 0 0,0 0 0 0 0,1-1 0 0 0,0 1 0 0 0,-1-1 0 0 0,1 1 0 0 0,0-1 0 0 0,0 0 0 0 0,0 0 0 0 0,0 0 0 0 0,1 0 0 0 0,-1 0 0 0 0,0 0 0 0 0,0 0 0 0 0,1-1 0 0 0,-1 1 0 0 0,0-1 0 0 0,0 0 0 0 0,1 0 0 0 0,-1 0 0 0 0,5 0 0 0 0,5-1 0 0 0,1 0 0 0 0,15-3 0 0 0,-6-2 12 0 0,0 0-1 0 0,0-1 0 0 0,-1-1 1 0 0,1-1-1 0 0,-2-1 1 0 0,36-23-1 0 0,-134 113 128 0 0,60-63-104 0 0,1 2 1 0 0,-26 35-1 0 0,37-44-52 0 0,8-5-4 0 0,4-4-41 0 0,-3-1 16 0 0,1 1-1 0 0,-1-1 0 0 0,0 0 1 0 0,1 0-1 0 0,-1-1 0 0 0,1 1 1 0 0,-1-1-1 0 0,0 0 0 0 0,1 0 1 0 0,5-2-1 0 0,34-18-487 0 0,-37 18 371 0 0,25-15-1389 0 0,1-3-447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60 17735 0 0,'3'-11'298'0'0,"-2"7"-125"0"0,0 0 0 0 0,1-1 0 0 0,-1 1 0 0 0,1 0 0 0 0,0 0 0 0 0,0 0 0 0 0,1 0 0 0 0,-1 0 0 0 0,8-7 2828 0 0,-20 25-2674 0 0,-52 94-91 0 0,26-41-210 0 0,-38 98 1 0 0,-31 107-27 0 0,96-247-36 0 0,-9 36 0 0 0,11-34-35 0 0,-12 29-1 0 0,-8 16-228 0 0,12-31-167 0 0,-22 42 0 0 0,32-74 214 0 0,0 1 0 0 0,0-1-1 0 0,1 1 1 0 0,1 1 0 0 0,-1-1 0 0 0,-3 21 0 0 0,6-27 30 0 0,0 1 1 0 0,0-1 0 0 0,-1 1-1 0 0,0-1 1 0 0,0 0 0 0 0,-5 9-1 0 0,-4 10-3648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250 577 11831 0 0,'0'0'1075'0'0,"2"0"-883"0"0,10 1 1178 0 0,-19 1 2176 0 0,-12 2-3053 0 0,0 3 498 0 0,0 0 0 0 0,-32 19-1 0 0,45-23-926 0 0,0 0-1 0 0,0-1 1 0 0,0 0-1 0 0,-1 0 1 0 0,1 0-1 0 0,-1 0 1 0 0,1-1-1 0 0,-13 1 1 0 0,16-2-54 0 0,0 0 0 0 0,1 0 1 0 0,-1-1-1 0 0,0 1 0 0 0,0 0 1 0 0,1-1-1 0 0,-1 0 0 0 0,1 1 1 0 0,-1-1-1 0 0,0 0 1 0 0,1 0-1 0 0,-1-1 0 0 0,1 1 1 0 0,0-1-1 0 0,-1 1 0 0 0,1-1 1 0 0,0 0-1 0 0,0 1 1 0 0,0-1-1 0 0,0 0 0 0 0,0 0 1 0 0,1-1-1 0 0,-1 1 0 0 0,-1-3 1 0 0,-1-3-3 0 0,1 0 0 0 0,0 0 0 0 0,1-1 0 0 0,0 1 1 0 0,0-1-1 0 0,0 0 0 0 0,1 0 0 0 0,1 1 0 0 0,0-12 0 0 0,1 1 4 0 0,0-1 0 0 0,2 0 0 0 0,4-20 0 0 0,-1 21-66 0 0,0 0 1 0 0,1 0-1 0 0,1 1 0 0 0,1-1 1 0 0,0 2-1 0 0,13-19 0 0 0,-3 11-74 0 0,0 0 0 0 0,1 1 0 0 0,28-25 0 0 0,-32 35-1 0 0,1 0 0 0 0,1 1 0 0 0,0 1 0 0 0,1 1 0 0 0,0 0 0 0 0,1 2 0 0 0,31-12-1 0 0,-20 12 177 0 0,0 0-1 0 0,1 2 0 0 0,0 1 1 0 0,45-1-1 0 0,-55 6 69 0 0,0 0 0 0 0,0 2 1 0 0,0 1-1 0 0,24 5 0 0 0,-38-5-82 0 0,-1-1 0 0 0,0 1 0 0 0,1 1 0 0 0,-1-1 0 0 0,0 1 1 0 0,0 0-1 0 0,-1 1 0 0 0,1 0 0 0 0,-1 0 0 0 0,1 0 0 0 0,-1 1 0 0 0,-1 0 0 0 0,1 0 0 0 0,-1 0 0 0 0,7 10 0 0 0,-9-11-28 0 0,-1 0-1 0 0,1 0 0 0 0,-1 0 1 0 0,-1 0-1 0 0,1 0 1 0 0,0 1-1 0 0,-1-1 1 0 0,0 1-1 0 0,0-1 0 0 0,0 1 1 0 0,-1 0-1 0 0,0-1 1 0 0,0 8-1 0 0,-1-6 4 0 0,0 0 1 0 0,0 1-1 0 0,-1-1 0 0 0,1 0 0 0 0,-2 1 0 0 0,1-1 1 0 0,-1 0-1 0 0,-5 9 0 0 0,-2 0 7 0 0,-1-1-1 0 0,-1 0 1 0 0,0 0 0 0 0,-1-1-1 0 0,-27 22 1 0 0,5-10 6 0 0,0-1 1 0 0,-2-1-1 0 0,-1-3 0 0 0,0 0 1 0 0,-73 24-1 0 0,61-30-291 0 0,-1-3 0 0 0,-64 6 0 0 0,108-16 152 0 0,0 0-328 0 0,-1 0 0 0 0,1-1 0 0 0,-1 0 0 0 0,-14-2 0 0 0,20 2-141 0 0,7-11-3464 0 0,1-1 2527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16 8751 0 0,'1'-1'674'0'0,"8"-13"8286"0"0,-18 25-7516 0 0,-10 19-2018 0 0,-166 339 2098 0 0,83-157-1261 0 0,-35 15-162 0 0,9-17-61 0 0,92-131-566 0 0,36-77-612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6447 0 0,'0'2'14516'0'0,"-1"1"-14315"0"0,1 0-1 0 0,-1 0 0 0 0,1 0 1 0 0,-1 0-1 0 0,0 0 1 0 0,0 0-1 0 0,-1 0 1 0 0,1 0-1 0 0,-3 4 0 0 0,-19 28 70 0 0,9-16 116 0 0,-34 48 351 0 0,-6 10-328 0 0,45-63-672 0 0,1 0-1 0 0,0 1 1 0 0,-8 24-1 0 0,16-37-333 0 0,12-2-3434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13 7831 0 0,'47'-13'12048'0'0,"-48"15"-11911"0"0,0 0 1 0 0,0 0-1 0 0,0 0 0 0 0,-1 0 0 0 0,1 0 0 0 0,0 0 0 0 0,-1 0 1 0 0,1 0-1 0 0,-1-1 0 0 0,0 1 0 0 0,1-1 0 0 0,-4 3 0 0 0,1-1 47 0 0,-33 28 86 0 0,-49 30-1 0 0,25-19-151 0 0,22-13-132 0 0,-117 89-172 0 0,139-103 95 0 0,6-7-141 0 0,1 0 0 0 0,0 2 0 0 0,1-1 0 0 0,0 1 1 0 0,-12 17-1 0 0,20-26 204 0 0,1-1 0 0 0,0 0 0 0 0,0 1 0 0 0,0-1 0 0 0,0 1 0 0 0,0-1 0 0 0,0 1 0 0 0,0-1 0 0 0,0 0 0 0 0,0 1 0 0 0,0-1 0 0 0,0 1 0 0 0,0-1 0 0 0,0 1 0 0 0,0-1 0 0 0,0 0 0 0 0,0 1 0 0 0,0-1 0 0 0,1 1 0 0 0,-1-1 0 0 0,0 0 0 0 0,0 1 0 0 0,0-1 0 0 0,1 0 0 0 0,-1 1 0 0 0,1 0 0 0 0,7 7-237 0 0,-8-8 258 0 0,10 6-237 0 0,0 0 1 0 0,0-1 0 0 0,1 0 0 0 0,13 5 0 0 0,7 2-75 0 0,-17-6 256 0 0,-1 1 1 0 0,1 0-1 0 0,-2 1 0 0 0,1 0 0 0 0,18 17 0 0 0,-28-22 140 0 0,1 0-1 0 0,-1 1 0 0 0,0 0 0 0 0,0-1 1 0 0,0 1-1 0 0,-1 0 0 0 0,0 1 1 0 0,0-1-1 0 0,0 0 0 0 0,0 1 0 0 0,0-1 1 0 0,-1 1-1 0 0,0 0 0 0 0,0-1 1 0 0,0 1-1 0 0,0 0 0 0 0,-1-1 0 0 0,0 1 1 0 0,0 0-1 0 0,0 0 0 0 0,-2 8 1 0 0,1-8 46 0 0,-1 1 0 0 0,1-1 0 0 0,-1 1 0 0 0,0-1 0 0 0,0 0 1 0 0,-1 0-1 0 0,0 0 0 0 0,0 0 0 0 0,0 0 0 0 0,0 0 0 0 0,-1-1 1 0 0,1 0-1 0 0,-6 5 0 0 0,3-4 38 0 0,-1 1 1 0 0,0-1 0 0 0,-1-1-1 0 0,1 1 1 0 0,-1-1 0 0 0,0 0-1 0 0,-15 4 1 0 0,5-3 34 0 0,-1 0 1 0 0,0-2-1 0 0,0 0 0 0 0,1-2 1 0 0,-1 0-1 0 0,0-1 1 0 0,-24-2-1 0 0,28 0-390 0 0,-1 0 1 0 0,1-1-1 0 0,0 0 0 0 0,0-1 0 0 0,0-1 1 0 0,0 0-1 0 0,1-1 0 0 0,-20-11 0 0 0,20 6-1512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0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11 203 11055 0 0,'-2'0'852'0'0,"-7"5"2762"0"0,10-4-3534 0 0,-1 0 1 0 0,0 0 0 0 0,0 0 0 0 0,0 0 0 0 0,0 0-1 0 0,1 0 1 0 0,-1 0 0 0 0,1-1 0 0 0,-1 1 0 0 0,0 0-1 0 0,1 0 1 0 0,0 0 0 0 0,-1 0 0 0 0,1-1 0 0 0,-1 1-1 0 0,1 0 1 0 0,0 0 0 0 0,-1-1 0 0 0,1 1 0 0 0,0-1-1 0 0,0 1 1 0 0,0 0 0 0 0,0-1 0 0 0,-1 0 0 0 0,1 1-1 0 0,0-1 1 0 0,0 1 0 0 0,0-1 0 0 0,0 0 0 0 0,0 0-1 0 0,0 0 1 0 0,0 0 0 0 0,2 1 0 0 0,3-1 180 0 0,0 0 0 0 0,1 0 0 0 0,11-1 0 0 0,-17 1-220 0 0,52-9 1327 0 0,55-15 0 0 0,-13 2-114 0 0,508-120 993 0 0,-523 114-4711 0 0,-69 25 761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 14999 0 0,'0'0'1358'0'0,"1"2"-1118"0"0,1 5-143 0 0,-1-1 1 0 0,1 1 0 0 0,-1-1-1 0 0,-1 1 1 0 0,1 0-1 0 0,-1-1 1 0 0,0 1 0 0 0,-2 11-1 0 0,-13 57 572 0 0,9-49-535 0 0,-48 170 777 0 0,49-179-845 0 0,-21 59 372 0 0,-4 0 0 0 0,-65 122 0 0 0,40-104-222 0 0,-101 130 0 0 0,150-216-208 0 0,-126 170 311 0 0,106-137-96 0 0,1 0 0 0 0,-30 70 0 0 0,51-103-216 0 0,2-4 3 0 0,1 0 1 0 0,-1 0-1 0 0,1 0 1 0 0,0 0-1 0 0,0 0 0 0 0,1 0 1 0 0,-1 7-1 0 0,1-9-251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37 270 16207 0 0,'-8'-4'1470'0'0,"-19"-15"-516"0"0,26 19-222 0 0,1-2 32 0 0,1-1-608 0 0,0 0-1 0 0,1 1 0 0 0,-1-1 1 0 0,1 0-1 0 0,-1 1 1 0 0,1-1-1 0 0,0 1 0 0 0,0 0 1 0 0,0 0-1 0 0,0-1 0 0 0,0 1 1 0 0,0 1-1 0 0,1-1 1 0 0,-1 0-1 0 0,1 0 0 0 0,-1 1 1 0 0,1-1-1 0 0,0 1 1 0 0,5-2-1 0 0,8-3 31 0 0,0 1 0 0 0,20-4 1 0 0,-29 8-110 0 0,77-19 297 0 0,64-14-48 0 0,118-22-51 0 0,-155 32-218 0 0,-56 11-434 0 0,-9 2-715 0 0,0 2-1 0 0,49-3 0 0 0,-79 12-304 0 0,-4 1-39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93 392 13359 0 0,'0'0'1027'0'0,"-1"1"-670"0"0,-1 3-447 0 0,0 1 801 0 0,-2 0 0 0 0,1 0 0 0 0,-1 0 0 0 0,1 0 0 0 0,-8 6 1344 0 0,10-10-1966 0 0,1-1 0 0 0,0 0-1 0 0,-1 1 1 0 0,1-1 0 0 0,-1 0 0 0 0,1 1-1 0 0,-1-1 1 0 0,1 0 0 0 0,-1 0-1 0 0,1 0 1 0 0,-1 1 0 0 0,1-1 0 0 0,-1 0-1 0 0,1 0 1 0 0,-1 0 0 0 0,1 0 0 0 0,-1 0-1 0 0,0 0 1 0 0,1 0 0 0 0,-1 0 0 0 0,1 0-1 0 0,-1 0 1 0 0,-16-3 1142 0 0,15 2-1140 0 0,0 0 0 0 0,-1 0 0 0 0,1-1 1 0 0,0 1-1 0 0,0-1 0 0 0,0 0 0 0 0,1 1 0 0 0,-1-1 0 0 0,0 0 0 0 0,1 0 0 0 0,-1 0 0 0 0,1 0 0 0 0,-1 0 1 0 0,1 0-1 0 0,-2-4 0 0 0,2 2-20 0 0,0 0 0 0 0,1 1 0 0 0,-1-1 0 0 0,1 0 0 0 0,-1 0 0 0 0,1 1 0 0 0,0-1 0 0 0,0 0 0 0 0,1 0 0 0 0,0-5 0 0 0,3-6 22 0 0,0 1 0 0 0,1 0 1 0 0,0 1-1 0 0,1-1 0 0 0,1 1 0 0 0,0 0 1 0 0,1 0-1 0 0,0 1 0 0 0,1 0 0 0 0,0 1 1 0 0,14-13-1 0 0,-3 4-187 0 0,2 1 1 0 0,0 0-1 0 0,1 2 0 0 0,46-25 0 0 0,-38 27-1814 0 0,1 2 0 0 0,67-19 0 0 0,-83 27 658 0 0,5 0-961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 6911 0 0,'0'0'623'0'0,"1"-1"-514"0"0,15-2 895 0 0,-15 4-553 0 0,0-1 0 0 0,1 0-1 0 0,-1 1 1 0 0,0-1 0 0 0,0 1 0 0 0,0-1 0 0 0,1 1 0 0 0,-1 0 0 0 0,0-1 0 0 0,0 1 0 0 0,0 0 0 0 0,0 0 0 0 0,0 0 0 0 0,0 0 0 0 0,0 0 0 0 0,-1 0 0 0 0,2 1 0 0 0,0 1-69 0 0,1 1-23 0 0,-1 0 1 0 0,1 0 0 0 0,-1 1-1 0 0,0-1 1 0 0,-1 1-1 0 0,1 0 1 0 0,-1 0-1 0 0,1 0 1 0 0,-2-1-1 0 0,1 1 1 0 0,0 0-1 0 0,-1 0 1 0 0,0 0-1 0 0,0 0 1 0 0,-1 7-1 0 0,-1 5-226 0 0,-1 0-1 0 0,-1 0 1 0 0,-6 18-1 0 0,-7 10-40 0 0,-3 0 0 0 0,-33 55-1 0 0,45-85-364 0 0,4-9-165 0 0,0 1 0 0 0,1-1 0 0 0,-1 1 1 0 0,-3 13-1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2 10591 0 0,'0'0'819'0'0,"-1"0"-534"0"0,-1-1-174 0 0,0 1-1 0 0,0 0 0 0 0,1-1 1 0 0,-1 1-1 0 0,0 0 0 0 0,0 0 1 0 0,1 0-1 0 0,-1 0 0 0 0,0 1 1 0 0,0-1-1 0 0,1 0 0 0 0,-1 1 1 0 0,0-1-1 0 0,1 1 0 0 0,-1 0 1 0 0,0-1-1 0 0,1 1 0 0 0,-1 0 1 0 0,1 0-1 0 0,-1 0 0 0 0,1 0 1 0 0,0 0-1 0 0,-1 0 0 0 0,1 1 1 0 0,0-1-1 0 0,0 0 0 0 0,-2 2 1 0 0,-4 7 821 0 0,0-1 0 0 0,1 1 0 0 0,-6 10 0 0 0,8-12-814 0 0,-113 228 358 0 0,15 9 179 0 0,76-179-598 0 0,-141 402 299 0 0,156-428-532 0 0,-18 57-1065 0 0,24-83 57 0 0,-1 0 1 0 0,0-1-1 0 0,-1 0 1 0 0,-14 20 0 0 0,20-31 1068 0 0,0-1 1 0 0,-1 0-1 0 0,1 1 1 0 0,0-1 0 0 0,-1 0-1 0 0,1 0 1 0 0,-1 0-1 0 0,0 0 1 0 0,1 0 0 0 0,-1 0-1 0 0,0 0 1 0 0,1-1-1 0 0,-1 1 1 0 0,0 0-1 0 0,0-1 1 0 0,0 0 0 0 0,1 1-1 0 0,-1-1 1 0 0,0 0-1 0 0,-2 0 1 0 0,2 0 238 0 0,0-19 684 0 0,1 18-741 0 0,1-1-1 0 0,-1 0 1 0 0,1 1 0 0 0,0-1-1 0 0,-1 0 1 0 0,1 1 0 0 0,0-1-1 0 0,0 0 1 0 0,0 1 0 0 0,1-1-1 0 0,-1 0 1 0 0,0 1 0 0 0,0-1-1 0 0,1 0 1 0 0,0 1 0 0 0,0-3-1 0 0,19-35 1946 0 0,36-55 0 0 0,34-31 51 0 0,-82 115-1982 0 0,8-11 81 0 0,1 0 0 0 0,35-31 0 0 0,-43 44-154 0 0,1 0 1 0 0,-1 1-1 0 0,1 0 1 0 0,1 0-1 0 0,-1 2 1 0 0,1-1 0 0 0,0 1-1 0 0,16-5 1 0 0,-24 10 26 0 0,0-1-1 0 0,0 1 1 0 0,0-1 0 0 0,1 1 0 0 0,-1 0 0 0 0,0 0-1 0 0,0 0 1 0 0,0 1 0 0 0,0-1 0 0 0,0 1 0 0 0,0-1-1 0 0,0 1 1 0 0,0 0 0 0 0,3 2 0 0 0,-2-1 27 0 0,0 0 0 0 0,1 1 1 0 0,-1 0-1 0 0,0 0 0 0 0,0 0 1 0 0,-1 1-1 0 0,1-1 0 0 0,3 5 0 0 0,-1-1 49 0 0,-1 1 0 0 0,0 0-1 0 0,0 0 1 0 0,-1 0 0 0 0,0 0-1 0 0,0 1 1 0 0,-1 0 0 0 0,0-1 0 0 0,1 11-1 0 0,-1-6 56 0 0,-2 1 0 0 0,0 0 0 0 0,0-1 0 0 0,-2 1 0 0 0,0 0 0 0 0,0-1 0 0 0,-1 1 0 0 0,-1 0-1 0 0,-6 21 1 0 0,1-14 21 0 0,-1 0 0 0 0,-1-1 0 0 0,-1 0 0 0 0,0 0 0 0 0,-16 19 0 0 0,12-19-170 0 0,-1-1-1 0 0,0-1 0 0 0,-1-1 1 0 0,-1 0-1 0 0,-1-1 0 0 0,0-1 1 0 0,-1-1-1 0 0,-24 13 0 0 0,33-21-23 0 0,-1-1-1 0 0,0 0 0 0 0,0-1 1 0 0,0-1-1 0 0,0 0 1 0 0,0 0-1 0 0,-1-1 1 0 0,-20 0-1 0 0,26-2-2 0 0,0 0-1 0 0,0-1 0 0 0,0 0 1 0 0,0 0-1 0 0,1-1 0 0 0,-1 1 1 0 0,-10-6-1 0 0,13 6 3 0 0,0-1-1 0 0,0-1 1 0 0,0 1-1 0 0,1-1 1 0 0,-1 1-1 0 0,1-1 1 0 0,0 0-1 0 0,-1 0 1 0 0,2 0-1 0 0,-1-1 1 0 0,0 1-1 0 0,1-1 1 0 0,-3-3-1 0 0,4 5-42 0 0,0 0 0 0 0,0 0 0 0 0,1 0 0 0 0,-1 0 0 0 0,1 0 0 0 0,-1 0 0 0 0,1 0 0 0 0,0 0 0 0 0,0 0 0 0 0,0-1-1 0 0,0 1 1 0 0,0 0 0 0 0,0 0 0 0 0,0 0 0 0 0,1-2 0 0 0,13-31-6082 0 0,-14 35 6026 0 0,14-28-7212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38 16759 0 0,'1'-1'24'0'0,"4"-4"416"0"0,1 0 1 0 0,-1 0-1 0 0,8-5 1 0 0,-11 9-427 0 0,-1 0 1 0 0,1 0 0 0 0,-1 0 0 0 0,1 0 0 0 0,-1 1-1 0 0,1-1 1 0 0,-1 0 0 0 0,1 1 0 0 0,0-1 0 0 0,-1 1-1 0 0,1 0 1 0 0,0 0 0 0 0,2-1 0 0 0,2 1 208 0 0,-5-1-177 0 0,0 1-1 0 0,0-1 0 0 0,1 1 1 0 0,-1 0-1 0 0,0 0 1 0 0,1-1-1 0 0,-1 1 0 0 0,0 0 1 0 0,1 0-1 0 0,-1 0 1 0 0,0 0-1 0 0,0 1 1 0 0,1-1-1 0 0,-1 0 0 0 0,0 0 1 0 0,0 1-1 0 0,1-1 1 0 0,-1 1-1 0 0,0-1 0 0 0,0 1 1 0 0,0 0-1 0 0,0-1 1 0 0,1 1-1 0 0,-1 0 0 0 0,0 0 1 0 0,0 0-1 0 0,-1 0 1 0 0,1 0-1 0 0,0 0 0 0 0,0 0 1 0 0,0 0-1 0 0,-1 0 1 0 0,1 0-1 0 0,0 0 1 0 0,-1 0-1 0 0,2 3 0 0 0,-2-1-33 0 0,1 1 0 0 0,0-1-1 0 0,-1 1 1 0 0,0-1 0 0 0,0 1-1 0 0,0 0 1 0 0,0-1 0 0 0,-1 1-1 0 0,1-1 1 0 0,-1 1 0 0 0,0-1 0 0 0,-2 6-1 0 0,-6 10 273 0 0,0 0 1 0 0,-2-1-1 0 0,-15 21 0 0 0,-6 9 226 0 0,21-30-315 0 0,-1 0-52 0 0,2 0-1 0 0,0 1 1 0 0,-15 40 0 0 0,22-44-40 0 0,4-12-76 0 0,0-2 5 0 0,-1 0-12 0 0,1-1 0 0 0,-1 1 0 0 0,0 0 0 0 0,1-1 0 0 0,-1 1 0 0 0,0-1-1 0 0,1 1 1 0 0,-1-1 0 0 0,1 1 0 0 0,-1-1 0 0 0,1 0 0 0 0,-1 1 0 0 0,1-1 0 0 0,-1 0 0 0 0,1 1 0 0 0,-1-1 0 0 0,1 0 0 0 0,0 1 0 0 0,-1-1 0 0 0,1 0 0 0 0,0 0 0 0 0,-1 0 0 0 0,1 0 0 0 0,-1 0 0 0 0,1 0 0 0 0,0 1-1 0 0,-1-2 1 0 0,1 1 0 0 0,0 0 0 0 0,1 0 0 0 0,20-4 288 0 0,-20 4-296 0 0,13-4 39 0 0,-1-1-1 0 0,1-1 0 0 0,-1 0 0 0 0,0-1 1 0 0,-1-1-1 0 0,0 0 0 0 0,0-1 1 0 0,13-11-1 0 0,5-6 123 0 0,50-58 0 0 0,-8 10-184 0 0,-72 73-42 0 0,0 5-13 0 0,0-3 66 0 0,0-1-1 0 0,-1 1 1 0 0,1 0-1 0 0,0-1 1 0 0,-1 1 0 0 0,1 0-1 0 0,0-1 1 0 0,-1 1-1 0 0,1 0 1 0 0,-1 0 0 0 0,0 0-1 0 0,1 0 1 0 0,-1-1-1 0 0,1 1 1 0 0,-1 0 0 0 0,0 0-1 0 0,0 0 1 0 0,0 0-1 0 0,0 0 1 0 0,1 1-1 0 0,2 13-8 0 0,-1 0 0 0 0,0 0 0 0 0,0 22-1 0 0,-1-18 2 0 0,5 33 0 0 0,-5-45-8 0 0,-1 0 1 0 0,1 0-1 0 0,-2 12 0 0 0,1-13-22 0 0,0 0-1 0 0,0 0 1 0 0,0 0 0 0 0,2 9-1 0 0,-2-14-210 0 0,2-1 1 0 0,0 0-33 0 0,1 1 0 0 0,-1-1 0 0 0,0 0 0 0 0,1 0 0 0 0,-1 0 0 0 0,1-1 0 0 0,4 0 0 0 0,10-5-1943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11055 0 0,'0'0'2526'0'0,"-1"3"-1020"0"0,-34 94 3522 0 0,-25 51-2942 0 0,7-19-1265 0 0,37-88-606 0 0,-64 177 411 0 0,17-37-434 0 0,-1 1-165 0 0,59-166-118 0 0,0 0 1 0 0,-2 0-1 0 0,-10 18 1 0 0,12-26-261 0 0,0 0 0 0 0,-1 0 0 0 0,0 0 0 0 0,0-1-1 0 0,-1 0 1 0 0,1 0 0 0 0,-10 6 0 0 0,5-5-1369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5 110 11055 0 0,'0'0'852'0'0,"-1"-1"-560"0"0,-2-10 6066 0 0,15 10 1681 0 0,-3 2-10232 0 0,48 1 2662 0 0,1-2 0 0 0,-1-2 0 0 0,70-13 0 0 0,33-16-213 0 0,13-2-1085 0 0,-59 17-7032 0 0,-91 14 175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97 467 18511 0 0,'0'0'1683'0'0,"2"-1"-1390"0"0,-1 0-100 0 0,0 0 0 0 0,0 1 0 0 0,1-1-1 0 0,-1 0 1 0 0,0 1 0 0 0,0-1 0 0 0,1 0 0 0 0,-1 1-1 0 0,1 0 1 0 0,-1-1 0 0 0,0 1 0 0 0,1 0 0 0 0,-1 0-1 0 0,1 0 1 0 0,-1 0 0 0 0,0 0 0 0 0,1 0 0 0 0,-1 0-1 0 0,2 0 1 0 0,-2 1-133 0 0,0 0-1 0 0,0-1 0 0 0,0 1 1 0 0,-1-1-1 0 0,1 1 0 0 0,0 0 1 0 0,-1-1-1 0 0,1 1 0 0 0,-1 0 1 0 0,1 0-1 0 0,0 0 0 0 0,-1-1 1 0 0,0 1-1 0 0,1 0 0 0 0,-1 0 1 0 0,0 0-1 0 0,1 0 0 0 0,-1 0 1 0 0,0 0-1 0 0,0 1 0 0 0,1 4 12 0 0,-1 0 0 0 0,0-1-1 0 0,0 1 1 0 0,-1 0 0 0 0,1-1 0 0 0,-3 9-1 0 0,-6 11 3 0 0,0-1-1 0 0,-2 0 1 0 0,-1 0-1 0 0,0-1 1 0 0,-26 34-1 0 0,32-48-87 0 0,-3 2-1081 0 0,1 1-1 0 0,-12 25 0 0 0,20-36-187 0 0</inkml:trace>
  <inkml:trace contextRef="#ctx0" brushRef="#br0" timeOffset="1">498 65 5527 0 0,'25'-16'240'0'0,"-12"8"56"0"0,1 1-232 0 0,0 0-64 0 0,-1 2 0 0 0,-1-1 0 0 0,1-1 760 0 0,-2 4 136 0 0,-2-3 1752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5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2303 0 0,'0'0'12544'0'0,"-1"1"-11345"0"0,-7 3-574 0 0,1 0 0 0 0,0 1-1 0 0,0 0 1 0 0,1 1 0 0 0,-11 10 0 0 0,-27 37 491 0 0,16-19-773 0 0,18-20-276 0 0,0 0 0 0 0,-11 22 1 0 0,7-11-34 0 0,10-18-11 0 0,0 0 0 0 0,1 1 1 0 0,0 0-1 0 0,1-1 0 0 0,-1 1 1 0 0,2 0-1 0 0,-1 0 0 0 0,1 0 0 0 0,0 0 1 0 0,1 0-1 0 0,-1 1 0 0 0,2 8 1 0 0,-1-15 14 0 0,1 0 0 0 0,-1 0 1 0 0,1 0-1 0 0,-1 0 1 0 0,1 0-1 0 0,0 0 1 0 0,-1 0-1 0 0,1 0 0 0 0,0 0 1 0 0,0 0-1 0 0,1 0 1 0 0,-1-1-1 0 0,0 1 1 0 0,0 0-1 0 0,1-1 1 0 0,-1 1-1 0 0,1-1 0 0 0,2 2 1 0 0,-1-1 44 0 0,0-1 0 0 0,0 1 0 0 0,0-1 0 0 0,1 1-1 0 0,-1-1 1 0 0,1 0 0 0 0,-1 0 0 0 0,1-1 0 0 0,6 1 0 0 0,4 0 133 0 0,1-2 1 0 0,-1 0-1 0 0,1-1 0 0 0,15-3 1 0 0,-8 0-132 0 0,0 0 0 0 0,0-1 0 0 0,0-2 0 0 0,-1 0 0 0 0,0-1 0 0 0,0-1 0 0 0,28-20 0 0 0,-45 27-70 0 0,1-1 1 0 0,-1 1-1 0 0,-1-1 1 0 0,1 0-1 0 0,0-1 1 0 0,-1 1-1 0 0,0-1 0 0 0,0 1 1 0 0,0-1-1 0 0,-1 0 1 0 0,0 0-1 0 0,0 0 1 0 0,0 0-1 0 0,0 0 1 0 0,-1-1-1 0 0,0 1 1 0 0,0-1-1 0 0,0 1 0 0 0,-1 0 1 0 0,0-1-1 0 0,0 1 1 0 0,0-1-1 0 0,0 1 1 0 0,-1-1-1 0 0,0 1 1 0 0,-1-1-1 0 0,1 1 1 0 0,-1 0-1 0 0,0 0 1 0 0,0 0-1 0 0,0 0 0 0 0,-1 0 1 0 0,0 0-1 0 0,0 1 1 0 0,0-1-1 0 0,-7-7 1 0 0,-1 2-753 0 0,-22-15 0 0 0,9 7-6730 0 0,11 6 241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1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66 10159 0 0,'2'-1'464'0'0,"5"-6"-54"0"0,1 0-1 0 0,0 0 1 0 0,1 1-1 0 0,-1 0 1 0 0,1 1-1 0 0,1 0 0 0 0,-1 0 1 0 0,1 1-1 0 0,-1 0 1 0 0,19-4 1727 0 0,-27 9-1810 0 0,1 2-298 0 0,-1 0 0 0 0,0-1 0 0 0,1 1 0 0 0,-1 0 0 0 0,0 0 0 0 0,0 0 0 0 0,-1 0 0 0 0,1 0 1 0 0,-1 0-1 0 0,1 0 0 0 0,-1 0 0 0 0,0 0 0 0 0,0 0 0 0 0,-1 0 0 0 0,1 0 0 0 0,-2 6 0 0 0,-1 7 56 0 0,-11 29-1 0 0,11-36-50 0 0,-18 44 46 0 0,-2-1-1 0 0,-2 0 1 0 0,-59 88-1 0 0,-118 132-96 0 0,128-178-70 0 0,-78 97-172 0 0,-3 2 168 0 0,130-159 103 0 0,68-93 48 0 0,22-16 73 0 0,71-77 957 0 0,-92 107-1780 0 0,60-48 1 0 0,-90 82 679 0 0,1 0-1 0 0,0 1 1 0 0,0 1-1 0 0,1 0 1 0 0,0 1-1 0 0,0 1 1 0 0,28-8-1 0 0,-38 14 15 0 0,0 0 0 0 0,-1 0 0 0 0,1 1 0 0 0,0 0 0 0 0,0 0 0 0 0,-1 0 0 0 0,1 1 0 0 0,0 0 0 0 0,-1 0 0 0 0,1 0 0 0 0,0 1 0 0 0,-1 0 0 0 0,0 0 0 0 0,1 0 0 0 0,7 5 0 0 0,-11-5 9 0 0,1 1-1 0 0,-1-1 1 0 0,0 1 0 0 0,0 0-1 0 0,0-1 1 0 0,0 1-1 0 0,0 0 1 0 0,0 0-1 0 0,-1 1 1 0 0,0-1 0 0 0,1 0-1 0 0,-1 0 1 0 0,1 6-1 0 0,-1-1 35 0 0,0 0 0 0 0,-1 0 0 0 0,1 0 0 0 0,-1 0 1 0 0,-2 14-1 0 0,-10 41 249 0 0,11-56-263 0 0,-15 60 453 0 0,-40 110 0 0 0,52-169-532 0 0,0 0 0 0 0,0 0 0 0 0,0 0 0 0 0,-1 0 0 0 0,0-1-1 0 0,-1 0 1 0 0,-6 8 0 0 0,-14 6-3250 0 0,25-20 2145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35 295 4143 0 0,'-1'2'191'0'0,"-32"64"23364"0"0,39-71-25306 0 0,77-64 2565 0 0,-11 9-199 0 0,-19 23-637 0 0,1 2-1 0 0,1 2 1 0 0,2 4-1 0 0,78-31 1 0 0,-113 51-52 0 0,-5 2 39 0 0,29-7 1 0 0,-41 12 27 0 0,0 1 0 0 0,-1 1 0 0 0,1-1 0 0 0,0 1 0 0 0,0 0 0 0 0,0 0 0 0 0,0 0 0 0 0,0 1 0 0 0,0-1 0 0 0,8 3 0 0 0,-10-1-41 0 0,-2-1 47 0 0,-1-1 1 0 0,1 0-1 0 0,-1 1 1 0 0,1-1-1 0 0,-1 1 0 0 0,1-1 1 0 0,-1 1-1 0 0,1 0 1 0 0,-1-1-1 0 0,1 1 0 0 0,-1-1 1 0 0,0 1-1 0 0,1 0 1 0 0,-1-1-1 0 0,0 1 0 0 0,0 0 1 0 0,1-1-1 0 0,-1 1 0 0 0,0 0 1 0 0,0 0-1 0 0,0-1 1 0 0,0 1-1 0 0,0 0 0 0 0,0-1 1 0 0,0 1-1 0 0,0 0 1 0 0,0 0-1 0 0,-1 2-6 0 0,1 3 3 0 0,-1 1 0 0 0,0-1 0 0 0,0 0 0 0 0,0 1 0 0 0,-1-1 0 0 0,0 0 0 0 0,-4 8 0 0 0,-23 41-21 0 0,17-34 22 0 0,-6 12 24 0 0,1 1 1 0 0,2 0-1 0 0,1 1 0 0 0,2 1 1 0 0,-10 46-1 0 0,20-75-17 0 0,1-1-1 0 0,1 1 1 0 0,-1 0 0 0 0,1 1-1 0 0,1-1 1 0 0,-1 0 0 0 0,2 8-1 0 0,-1-13-1 0 0,-1 1 0 0 0,1-1 0 0 0,0 0-1 0 0,0 0 1 0 0,0 1 0 0 0,0-1 0 0 0,0 0-1 0 0,0 0 1 0 0,0 0 0 0 0,1 0 0 0 0,-1 0-1 0 0,1-1 1 0 0,-1 1 0 0 0,1 0 0 0 0,0-1-1 0 0,0 1 1 0 0,-1-1 0 0 0,1 0 0 0 0,0 1-1 0 0,0-1 1 0 0,1 0 0 0 0,-1 0 0 0 0,0 0-1 0 0,0-1 1 0 0,4 2 0 0 0,8 0 22 0 0,0-2 1 0 0,1 1-1 0 0,-1-2 1 0 0,1 1-1 0 0,-1-2 1 0 0,22-5-1 0 0,-7 2 26 0 0,41-8 45 0 0,-36 6-375 0 0,50-5 0 0 0,-56 13-1142 0 0,-16 2-5756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5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803 108 5527 0 0,'40'-61'201'0'0,"-8"14"10536"0"0,-42 59-9105 0 0,-8 15-1360 0 0,0 1 1 0 0,1 0 0 0 0,-14 37-1 0 0,10-22-92 0 0,-152 356 788 0 0,46-97-825 0 0,91-230-184 0 0,-3-3 1 0 0,-53 73 0 0 0,-178 199-1486 0 0,249-316 1001 0 0,20-23 146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5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13 183 10591 0 0,'0'0'819'0'0,"-1"0"-534"0"0,-8 0 3357 0 0,8 3-2472 0 0,1-1-1103 0 0,-1-1-1 0 0,1 0 1 0 0,0 1-1 0 0,0-1 1 0 0,0 1-1 0 0,0-1 1 0 0,0 1-1 0 0,0-1 1 0 0,0 0-1 0 0,1 1 1 0 0,-1-1 0 0 0,1 1-1 0 0,-1-1 1 0 0,1 0-1 0 0,-1 1 1 0 0,1-1-1 0 0,-1 0 1 0 0,1 1-1 0 0,0-1 1 0 0,0 0-1 0 0,0 0 1 0 0,0 0-1 0 0,0 0 1 0 0,0 0-1 0 0,0 0 1 0 0,0 0-1 0 0,1 1 1 0 0,5 1 158 0 0,1 1 0 0 0,-1-1 0 0 0,0 0 0 0 0,1-1 0 0 0,0 0 0 0 0,0 0 0 0 0,-1 0 0 0 0,1-1 0 0 0,15 0 0 0 0,10-1 344 0 0,33-5-1 0 0,-56 4-462 0 0,60-7 670 0 0,121-32 0 0 0,65-36 140 0 0,70-18-2272 0 0,-248 76-2250 0 0,-61 14 1956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5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200 230 11975 0 0,'0'0'923'0'0,"0"1"-391"0"0,0 1-251 0 0,0-1 0 0 0,1 0 0 0 0,-1 1 0 0 0,0-1 0 0 0,1 0 0 0 0,-1 0 0 0 0,1 0 0 0 0,-1 0 0 0 0,1 1 0 0 0,-1-1 0 0 0,1 0 0 0 0,0 0 0 0 0,0 0 0 0 0,-1 0 0 0 0,1 0 0 0 0,0 0 0 0 0,0-1 0 0 0,0 1 0 0 0,0 0 0 0 0,2 1 0 0 0,-1-2-134 0 0,-1 1 0 0 0,1 0 0 0 0,0-1 0 0 0,0 0 0 0 0,0 1-1 0 0,0-1 1 0 0,-1 0 0 0 0,1 0 0 0 0,0 0 0 0 0,0 0 0 0 0,0 0 0 0 0,3-1 0 0 0,4-1 47 0 0,0-1 1 0 0,0 0 0 0 0,0-1 0 0 0,12-7 0 0 0,121-72 1141 0 0,-115 65-1474 0 0,-2-2 1 0 0,0-1-1 0 0,24-26 0 0 0,-46 44 35 0 0,-1 0-1 0 0,0 0 0 0 0,1-1 1 0 0,-1 1-1 0 0,2-7 0 0 0,-4 10 90 0 0,1 0 0 0 0,-1-1-1 0 0,0 1 1 0 0,1-1-1 0 0,-1 1 1 0 0,0-1 0 0 0,0 1-1 0 0,0-1 1 0 0,0 1-1 0 0,1-1 1 0 0,-1 1 0 0 0,0-1-1 0 0,0 1 1 0 0,0-1-1 0 0,0 1 1 0 0,0-1-1 0 0,0 1 1 0 0,0-1 0 0 0,0 1-1 0 0,0-1 1 0 0,-1 1-1 0 0,1-1 1 0 0,0 1 0 0 0,0-1-1 0 0,0 1 1 0 0,-1 0-1 0 0,1-1 1 0 0,0 1 0 0 0,0-1-1 0 0,-1 1 1 0 0,1-1-1 0 0,0 1 1 0 0,-1 0 0 0 0,1-1-1 0 0,0 1 1 0 0,-1 0-1 0 0,1-1 1 0 0,-1 1 0 0 0,1 0-1 0 0,-1 0 1 0 0,1-1-1 0 0,0 1 1 0 0,-1 0 0 0 0,1 0-1 0 0,-1 0 1 0 0,1 0-1 0 0,-1-1 1 0 0,1 1 0 0 0,-1 0-1 0 0,1 0 1 0 0,-1 0-1 0 0,1 0 1 0 0,-2 0-1 0 0,-4 1-75 0 0,-1 0 0 0 0,0 0-1 0 0,1 0 1 0 0,-1 0 0 0 0,1 1-1 0 0,-12 5 1 0 0,-37 20-300 0 0,42-19 291 0 0,-43 23 23 0 0,1 3 0 0 0,2 2 0 0 0,2 3 0 0 0,1 1 0 0 0,-80 86 0 0 0,123-118 85 0 0,1-1-1 0 0,0 1 1 0 0,1 0 0 0 0,0 0-1 0 0,0 0 1 0 0,1 1-1 0 0,-4 11 1 0 0,7-18 7 0 0,0 0 0 0 0,0 0-1 0 0,1 1 1 0 0,-1-1 0 0 0,1 0 0 0 0,-1 1-1 0 0,1-1 1 0 0,0 0 0 0 0,0 1 0 0 0,0-1 0 0 0,0 0-1 0 0,0 1 1 0 0,1-1 0 0 0,-1 0 0 0 0,1 1-1 0 0,0-1 1 0 0,-1 0 0 0 0,1 0 0 0 0,0 0 0 0 0,0 1-1 0 0,1-1 1 0 0,-1 0 0 0 0,0 0 0 0 0,1-1 0 0 0,-1 1-1 0 0,1 0 1 0 0,-1 0 0 0 0,1-1 0 0 0,0 1-1 0 0,0-1 1 0 0,0 1 0 0 0,0-1 0 0 0,4 2 0 0 0,11 4-247 0 0,1-1 1 0 0,-1 0 0 0 0,1-2 0 0 0,30 5-1 0 0,-32-7-833 0 0,10 2-5598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5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 11519 0 0,'0'0'887'0'0,"-2"-1"-583"0"0,-3 1-100 0 0,0 0 1 0 0,0 0-1 0 0,1 0 0 0 0,-1 0 1 0 0,0 1-1 0 0,0 0 0 0 0,1 0 1 0 0,-1 0-1 0 0,1 1 1 0 0,-1-1-1 0 0,-4 3 0 0 0,-10 6 1490 0 0,-21 13-1 0 0,20-11-1324 0 0,-2 2 8 0 0,0 1 0 0 0,1 1 0 0 0,1 0 0 0 0,1 2 1 0 0,0 0-1 0 0,-31 41 0 0 0,27-24-227 0 0,21-32-140 0 0,0 1 0 0 0,1-1 0 0 0,-1 1 0 0 0,1-1 0 0 0,0 1 1 0 0,0-1-1 0 0,0 1 0 0 0,0 6 0 0 0,1-8-17 0 0,0-1 0 0 0,1 1 0 0 0,-1-1 0 0 0,0 1 1 0 0,1-1-1 0 0,-1 1 0 0 0,1-1 0 0 0,-1 1 0 0 0,1-1 0 0 0,0 0 0 0 0,0 1 0 0 0,-1-1 0 0 0,1 0 0 0 0,0 0 0 0 0,0 1 0 0 0,0-1 0 0 0,0 0 1 0 0,1 0-1 0 0,-1 0 0 0 0,0 0 0 0 0,0-1 0 0 0,1 1 0 0 0,-1 0 0 0 0,0 0 0 0 0,1-1 0 0 0,-1 1 0 0 0,4 0 0 0 0,3 1-61 0 0,0 0 0 0 0,0 0 0 0 0,15 1 0 0 0,-16-3 46 0 0,34 2-40 0 0,-25-2 21 0 0,-1 1 1 0 0,17 3-1 0 0,-27-3 35 0 0,0 1 0 0 0,-1-1 0 0 0,1 0 1 0 0,0 1-1 0 0,-1 0 0 0 0,1 0 0 0 0,-1 1 1 0 0,0-1-1 0 0,0 1 0 0 0,7 6 0 0 0,-7-5 58 0 0,0 0-1 0 0,0 0 1 0 0,0 1-1 0 0,0 0 1 0 0,-1 0-1 0 0,0 0 1 0 0,0 0-1 0 0,0 0 1 0 0,0 1-1 0 0,-1-1 1 0 0,0 1-1 0 0,0 0 1 0 0,1 10-1 0 0,-3-12-15 0 0,1 0-1 0 0,-1 0 0 0 0,0 0 1 0 0,-1 0-1 0 0,1 0 1 0 0,-1 0-1 0 0,1 0 0 0 0,-1-1 1 0 0,-1 1-1 0 0,1 0 1 0 0,0 0-1 0 0,-1 0 0 0 0,0-1 1 0 0,0 1-1 0 0,0-1 1 0 0,0 1-1 0 0,0-1 1 0 0,-1 0-1 0 0,0 0 0 0 0,1 0 1 0 0,-6 4-1 0 0,-9 5-60 0 0,-1 0 0 0 0,0 0 0 0 0,0-2 0 0 0,-1 0 0 0 0,0-1 0 0 0,-1-1 0 0 0,0-1 0 0 0,-1-1 0 0 0,1-1 0 0 0,-1 0 0 0 0,0-2 0 0 0,-23 1 0 0 0,41-3-134 0 0,-1-1 1 0 0,0 0-1 0 0,0-1 1 0 0,0 1-1 0 0,0-1 1 0 0,1 1-1 0 0,-7-3 1 0 0,8 2-801 0 0,1-9-7749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5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27 19783 0 0,'5'-16'903'0'0,"-5"11"-18"0"0,0 5-876 0 0,0 0-1 0 0,0-1 1 0 0,0 1-1 0 0,-1 0 1 0 0,1 0-1 0 0,0-1 1 0 0,0 1-1 0 0,0 0 1 0 0,0 0-1 0 0,0-1 1 0 0,0 1 0 0 0,-1 0-1 0 0,1 0 1 0 0,0 0-1 0 0,0-1 1 0 0,0 1-1 0 0,-1 0 1 0 0,1 0-1 0 0,0 0 1 0 0,0 0-1 0 0,0-1 1 0 0,-1 1-1 0 0,1 0 1 0 0,0 0-1 0 0,-1 0 1 0 0,1 0-1 0 0,0 0 1 0 0,0 0 0 0 0,-1 0-1 0 0,1 0 1 0 0,0 0-1 0 0,0 0 1 0 0,-1 0-1 0 0,1 0 1 0 0,0 0-1 0 0,0 0 1 0 0,-1 0-1 0 0,1 0 1 0 0,0 0-1 0 0,-1 0 1 0 0,1 0-1 0 0,0 0 1 0 0,0 0-1 0 0,-1 1 1 0 0,1-1 0 0 0,0 0-1 0 0,0 0 1 0 0,0 0-1 0 0,-1 0 1 0 0,1 1-1 0 0,0-1 1 0 0,0 0-1 0 0,0 0 1 0 0,0 0-1 0 0,-1 1 1 0 0,1-1-1 0 0,0 0 1 0 0,0 1-1 0 0,0-1 37 0 0,-9 7 51 0 0,2 1 0 0 0,-1 0 0 0 0,1 1 0 0 0,1-1 0 0 0,-1 1 0 0 0,-4 11 0 0 0,-30 61 154 0 0,35-66-196 0 0,-84 215 428 0 0,18 8-390 0 0,-30 88-279 0 0,7-89-457 0 0,74-191 542 0 0,-2-1 0 0 0,-59 83 0 0 0,45-70-3632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5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5527 0 0,'-8'0'49'0'0,"0"0"0"0"0,0 1 0 0 0,0 0 0 0 0,0 0 0 0 0,0 0 0 0 0,0 1 0 0 0,-9 4 0 0 0,15-5 131 0 0,0 0 0 0 0,0 0 0 0 0,0 0 0 0 0,0 0 0 0 0,0 1 0 0 0,0-1 0 0 0,0 1 0 0 0,1 0 0 0 0,-1-1 0 0 0,1 1 0 0 0,-1 0 0 0 0,-1 2 0 0 0,2-2 416 0 0,0 0 0 0 0,0 1 0 0 0,0-1 0 0 0,1 0-1 0 0,-1 1 1 0 0,0-1 0 0 0,1 1 0 0 0,0-1 0 0 0,-1 1 0 0 0,1-1 0 0 0,0 1 0 0 0,0-1 0 0 0,1 4 0 0 0,0-3-343 0 0,-1-1 0 0 0,1 0-1 0 0,0 0 1 0 0,0 0 0 0 0,0 0 0 0 0,0 0 0 0 0,0 0 0 0 0,0 0-1 0 0,1 0 1 0 0,-1 0 0 0 0,1-1 0 0 0,-1 1 0 0 0,1 0 0 0 0,0-1 0 0 0,-1 0-1 0 0,1 1 1 0 0,0-1 0 0 0,0 0 0 0 0,0 0 0 0 0,4 2 0 0 0,2 0-200 0 0,0 1 0 0 0,0-2 0 0 0,0 1 1 0 0,12 1-1 0 0,7-1 277 0 0,0 0 0 0 0,1-2 1 0 0,-1-1-1 0 0,44-5 0 0 0,109-28 471 0 0,-32 5-571 0 0,-120 24-261 0 0,91-10-447 0 0,-99 14-679 0 0,-1 0 1 0 0,21 2 0 0 0,-14 3-6503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4:5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430 110 2303 0 0,'1'-2'167'0'0,"3"-9"-2311"0"0,-1-3 3470 0 0,-2 8 715 0 0,-1 0 1 0 0,0-1-1 0 0,0 1 1 0 0,0 0 0 0 0,0 0-1 0 0,-1-1 1 0 0,0 1-1 0 0,-4-11 1 0 0,5 17-1957 0 0,-1-1 1 0 0,1 0-1 0 0,0 0 0 0 0,-1 0 1 0 0,0 0-1 0 0,1 0 0 0 0,-1 0 1 0 0,1 0-1 0 0,-1 1 0 0 0,0-1 1 0 0,0 0-1 0 0,1 1 1 0 0,-1-1-1 0 0,0 0 0 0 0,0 1 1 0 0,0-1-1 0 0,0 1 0 0 0,0-1 1 0 0,0 1-1 0 0,0 0 0 0 0,-1-1 1 0 0,0 1 25 0 0,0-1 1 0 0,0 1-1 0 0,1 0 1 0 0,-1 0-1 0 0,0 0 1 0 0,0 1-1 0 0,0-1 0 0 0,0 0 1 0 0,0 1-1 0 0,-3 0 1 0 0,-1 2 17 0 0,1-1 0 0 0,-1 1 1 0 0,0 0-1 0 0,1 0 0 0 0,-9 8 1 0 0,6-5-132 0 0,1 0-1 0 0,0 1 1 0 0,0 0 0 0 0,1 0-1 0 0,0 1 1 0 0,0 0 0 0 0,1 0 0 0 0,-1 1-1 0 0,2-1 1 0 0,-1 1 0 0 0,2 0-1 0 0,-1 0 1 0 0,-3 15 0 0 0,6-21-6 0 0,1 0 1 0 0,-1 0-1 0 0,1 0 1 0 0,0 0-1 0 0,0 0 1 0 0,0 0-1 0 0,1 0 0 0 0,-1 0 1 0 0,1 0-1 0 0,0 3 1 0 0,2 5-5 0 0,1 23-44 0 0,-3-16 16 0 0,1 0-1 0 0,1 0 0 0 0,1-1 1 0 0,1 1-1 0 0,0-1 1 0 0,10 22-1 0 0,-8-25 30 0 0,1-1 1 0 0,0 0-1 0 0,1-1 0 0 0,17 19 1 0 0,11 16 136 0 0,-35-45-116 0 0,0 1 0 0 0,0-1 0 0 0,0 1 0 0 0,0 0 0 0 0,-1 0-1 0 0,1-1 1 0 0,-1 1 0 0 0,0 0 0 0 0,0 1 0 0 0,0-1 0 0 0,0 0-1 0 0,0 0 1 0 0,0 0 0 0 0,-1 1 0 0 0,0-1 0 0 0,0 0 0 0 0,0 0-1 0 0,-1 7 1 0 0,0-6-4 0 0,0 0 0 0 0,0 0 0 0 0,-1 0 0 0 0,0 0 0 0 0,0 0 0 0 0,0 0 0 0 0,0-1 0 0 0,-1 1 0 0 0,1-1 0 0 0,-1 1 0 0 0,0-1 0 0 0,0 0 0 0 0,-5 4 0 0 0,0 0 22 0 0,-1-1-1 0 0,0 0 1 0 0,0 0-1 0 0,-1-1 0 0 0,1 0 1 0 0,-1-1-1 0 0,0 0 1 0 0,-16 4-1 0 0,10-5 101 0 0,1 0 1 0 0,-1-1-1 0 0,0 0 0 0 0,1-2 0 0 0,-20 0 0 0 0,23-2-130 0 0,1 1-1 0 0,-1-2 1 0 0,1 1 0 0 0,-1-2-1 0 0,1 1 1 0 0,0-2 0 0 0,1 1-1 0 0,-1-1 1 0 0,1-1 0 0 0,0 0-1 0 0,-18-14 1 0 0,17 8-1549 0 0,2-1-4204 0 0,2 1-1767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0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2759 0 0,'0'0'14044'0'0,"2"2"-13592"0"0,15 20 762 0 0,26 25 0 0 0,-23-27-583 0 0,21 29-1 0 0,-35-41-561 0 0,-1 0 0 0 0,0 1 0 0 0,-1-1 0 0 0,0 1 0 0 0,0 0-1 0 0,0 0 1 0 0,3 16 0 0 0,-6-17-39 0 0,1 1 0 0 0,-2-1 0 0 0,1 1-1 0 0,-1-1 1 0 0,0 0 0 0 0,-1 1 0 0 0,0-1 0 0 0,-1 1 0 0 0,1-1-1 0 0,-1 0 1 0 0,-1 0 0 0 0,-5 13 0 0 0,3-10-7 0 0,-1-1-1 0 0,0 0 1 0 0,-1 0 0 0 0,0-1-1 0 0,0 0 1 0 0,-1 0 0 0 0,0-1-1 0 0,-16 14 1 0 0,-45 31-388 0 0,-106 62 0 0 0,149-101-369 0 0,23-13 317 0 0,-4-9-3320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0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569 104 6447 0 0,'13'-10'708'0'0,"1"0"0"0"0,21-21 0 0 0,-28 24 723 0 0,-1-1 1 0 0,1 0-1 0 0,5-10 1 0 0,-12 18-1372 0 0,0 0 1 0 0,1 0 0 0 0,-1-1 0 0 0,0 1 0 0 0,0 0 0 0 0,0 0-1 0 0,1 0 1 0 0,-1-1 0 0 0,0 1 0 0 0,0 0 0 0 0,0 0-1 0 0,0-1 1 0 0,0 1 0 0 0,0 0 0 0 0,1 0 0 0 0,-1-1-1 0 0,0 1 1 0 0,0 0 0 0 0,0 0 0 0 0,0-1 0 0 0,0 1 0 0 0,0 0-1 0 0,0 0 1 0 0,0-1 0 0 0,0 1 0 0 0,0 0 0 0 0,0-1-1 0 0,0 1 1 0 0,0 0 0 0 0,-1 0 0 0 0,1-1 0 0 0,0 1 0 0 0,0 0-1 0 0,0 0 1 0 0,0-1 0 0 0,0 1 0 0 0,0 0 0 0 0,-1 0-1 0 0,1 0 1 0 0,0-1 0 0 0,0 1 0 0 0,0 0 0 0 0,-1 0-1 0 0,1 0 1 0 0,0 0 0 0 0,0-1 0 0 0,-1 1 0 0 0,1 0 0 0 0,0 0-1 0 0,0 0 1 0 0,-1 0 0 0 0,1 0 0 0 0,0 0 0 0 0,0 0-1 0 0,-1 0 1 0 0,1 0 0 0 0,0 0 0 0 0,0 0 0 0 0,-1 0 0 0 0,1 0-1 0 0,0 0 1 0 0,-1 0 0 0 0,-17 3 1169 0 0,1 4-1056 0 0,0 1 1 0 0,1 0-1 0 0,0 1 1 0 0,1 1-1 0 0,-20 15 1 0 0,-20 13-114 0 0,-21 8-25 0 0,-43 27 57 0 0,90-53-67 0 0,-51 44 0 0 0,76-60-25 0 0,-18 21-20 0 0,21-23-68 0 0,5 0-13 0 0,1-1 77 0 0,-1 1 0 0 0,1-1 0 0 0,0 0 0 0 0,-1 0 0 0 0,1-1 0 0 0,0 1 0 0 0,8-1 0 0 0,41-5-243 0 0,-32 2 225 0 0,-6 1 41 0 0,0 1 0 0 0,1 1 0 0 0,-1 0 0 0 0,30 5 0 0 0,-38-4 0 0 0,-1 1 0 0 0,0 0 0 0 0,1 1 0 0 0,-1 0 0 0 0,0 0 0 0 0,0 0 0 0 0,-1 1 0 0 0,1 0 0 0 0,-1 0 0 0 0,0 1 0 0 0,0 0 0 0 0,8 8 0 0 0,-6-4 0 0 0,0-1 0 0 0,-1 1 0 0 0,0 0 0 0 0,0 0 0 0 0,-1 1 0 0 0,-1 0 0 0 0,1 0 0 0 0,-2 1 0 0 0,1-1 0 0 0,-2 1 0 0 0,1 0 0 0 0,-1 0 0 0 0,2 17 0 0 0,-5-24 38 0 0,-1 0 0 0 0,1-1 0 0 0,0 1 0 0 0,-1-1 0 0 0,0 1 0 0 0,0-1 0 0 0,0 1 1 0 0,0-1-1 0 0,-1 1 0 0 0,1-1 0 0 0,-1 0 0 0 0,0 0 0 0 0,0 0 0 0 0,0 0 0 0 0,0 0 0 0 0,-1 0 0 0 0,1 0 0 0 0,-1-1 0 0 0,0 1 0 0 0,1-1 0 0 0,-1 0 0 0 0,0 0 0 0 0,-4 2 0 0 0,-5 3 153 0 0,-1 0 0 0 0,0-1 0 0 0,0 0 0 0 0,-21 5 0 0 0,-15 2-140 0 0,-2-2 0 0 0,0-2 0 0 0,-95 4 0 0 0,41-12-603 0 0,90-3-368 0 0,15 1 768 0 0,0 1 0 0 0,0 0 0 0 0,-1 0 0 0 0,1-1 0 0 0,0 1 0 0 0,0 0 0 0 0,0 0 0 0 0,0-1 0 0 0,0 1 0 0 0,-1 0 0 0 0,1-1 0 0 0,0 1 0 0 0,0 0 0 0 0,0 0 0 0 0,0-1 0 0 0,0 1 1 0 0,0 0-1 0 0,0-1 0 0 0,0 1 0 0 0,0 0 0 0 0,0 0 0 0 0,0-1 0 0 0,0 1 0 0 0,0 0 0 0 0,1-1 0 0 0,-1 1 0 0 0,0 0 0 0 0,0 0 0 0 0,0-1 0 0 0,0 1 0 0 0,0 0 0 0 0,1 0 0 0 0,-1-1 0 0 0,0 1 0 0 0,0 0 0 0 0,0 0 0 0 0,1 0 0 0 0,-1-1 0 0 0,0 1 1 0 0,0 0-1 0 0,1 0 0 0 0,9-11-5954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1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8 13823 0 0,'6'-8'5803'0'0,"-4"11"-5687"0"0,0-1-1 0 0,0 1 1 0 0,-1-1 0 0 0,1 1-1 0 0,-1 0 1 0 0,1-1 0 0 0,-1 1 0 0 0,0 0-1 0 0,0 0 1 0 0,0 0 0 0 0,-1 0-1 0 0,1 0 1 0 0,-1 0 0 0 0,0 0 0 0 0,0 0-1 0 0,0 0 1 0 0,0 1 0 0 0,0-1-1 0 0,0 0 1 0 0,-1 0 0 0 0,-1 4-1 0 0,-2 9-100 0 0,-2-1 0 0 0,-12 29 0 0 0,10-26 272 0 0,-10 15-244 0 0,0 0 1 0 0,-2 0-1 0 0,-27 31 0 0 0,8-16-156 0 0,-11 17-411 0 0,49-64 332 0 0,10-12-6785 0 0,3-2 570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0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6 14255 0 0,'0'0'2070'0'0,"-2"-1"-1489"0"0,-3 0-432 0 0,1 0 0 0 0,-1 0 0 0 0,0 1-1 0 0,1-1 1 0 0,-1 1 0 0 0,0 0 0 0 0,1 0 0 0 0,-1 1 0 0 0,1-1 0 0 0,-1 1 0 0 0,-4 2 0 0 0,-10 2 27 0 0,-24 12 0 0 0,8-3 106 0 0,17-7-171 0 0,-1 1 0 0 0,1 1 0 0 0,0 0 0 0 0,1 2 0 0 0,-27 20 0 0 0,33-22-53 0 0,1 0 1 0 0,0 0-1 0 0,1 1 0 0 0,0 1 0 0 0,0 0 0 0 0,1 0 1 0 0,0 0-1 0 0,1 1 0 0 0,-7 16 0 0 0,12-23-56 0 0,0 1 0 0 0,0 0 0 0 0,1 0 0 0 0,-1-1 0 0 0,1 1 0 0 0,0 0 0 0 0,1 0 0 0 0,-1 0 0 0 0,1 0 0 0 0,1 0 0 0 0,-1 0 0 0 0,1 0 0 0 0,0 0 0 0 0,0 0 0 0 0,3 8 0 0 0,-1-8 2 0 0,0 0 0 0 0,0 0-1 0 0,0-1 1 0 0,0 1 0 0 0,1-1 0 0 0,0 0-1 0 0,0 0 1 0 0,1 0 0 0 0,-1 0 0 0 0,1-1-1 0 0,0 0 1 0 0,1 0 0 0 0,-1 0-1 0 0,7 3 1 0 0,-3-2 24 0 0,1 0-1 0 0,0-1 0 0 0,1 0 1 0 0,-1-1-1 0 0,0 0 0 0 0,1-1 1 0 0,0 0-1 0 0,0 0 0 0 0,-1-1 1 0 0,1-1-1 0 0,0 0 0 0 0,12-1 1 0 0,-14 0-1 0 0,1-1 1 0 0,-1 0-1 0 0,0 0 1 0 0,0 0-1 0 0,0-1 1 0 0,0-1-1 0 0,0 0 1 0 0,-1 0-1 0 0,1 0 1 0 0,-1-1-1 0 0,0-1 1 0 0,-1 1-1 0 0,1-1 1 0 0,7-9-1 0 0,-11 11-10 0 0,0-1 1 0 0,0 0-1 0 0,0 0 0 0 0,-1 0 0 0 0,0 0 1 0 0,0 0-1 0 0,0-1 0 0 0,-1 0 1 0 0,0 1-1 0 0,0-1 0 0 0,0 0 0 0 0,-1 0 1 0 0,1-12-1 0 0,-1 10 17 0 0,-1 0 0 0 0,-1 0 1 0 0,0 0-1 0 0,0 0 0 0 0,0 0 1 0 0,-1 1-1 0 0,0-1 0 0 0,-1 0 0 0 0,1 1 1 0 0,-5-8-1 0 0,3 7-92 0 0,0 0 0 0 0,-1 0 1 0 0,0 1-1 0 0,-1-1 0 0 0,1 1 0 0 0,-1 0 1 0 0,-1 1-1 0 0,1-1 0 0 0,-1 1 1 0 0,0 0-1 0 0,0 1 0 0 0,-1 0 0 0 0,0 0 1 0 0,0 1-1 0 0,0 0 0 0 0,0 0 0 0 0,-1 1 1 0 0,0 0-1 0 0,-10-3 0 0 0,3 5-1027 0 0,-30-1 1 0 0,33 2-469 0 0,1-1-4733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0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 4607 0 0,'-4'-5'11959'0'0,"1"19"-10967"0"0,0 2-766 0 0,1 0 0 0 0,1 1 0 0 0,1-1 0 0 0,0 0 0 0 0,1 0 1 0 0,0 0-1 0 0,2 0 0 0 0,5 21 0 0 0,1-3 391 0 0,2 0 0 0 0,27 55 0 0 0,-19-52-374 0 0,1-2-1 0 0,2 0 0 0 0,2-2 1 0 0,50 57-1 0 0,-20-35 249 0 0,100 78 1 0 0,-71-61-492 0 0,-76-65 0 0 0,1 1 0 0 0,-1 0 0 0 0,-1 1 0 0 0,0 0 0 0 0,0 0 0 0 0,0 0 0 0 0,7 20 0 0 0,-10-24-5 0 0,4 19-67 0 0,-6-15 140 0 0,0-1-1421 0 0,-1-8 1316 0 0,1 0-1 0 0,-1 0 1 0 0,0 0-1 0 0,0 0 0 0 0,1-1 1 0 0,-1 1-1 0 0,0 0 1 0 0,1 0-1 0 0,-1 0 0 0 0,0 0 1 0 0,0 0-1 0 0,1 0 1 0 0,-1-1-1 0 0,0 1 0 0 0,0 0 1 0 0,1 0-1 0 0,-1 0 1 0 0,0-1-1 0 0,0 1 0 0 0,0 0 1 0 0,0 0-1 0 0,1-1 1 0 0,-1 1-1 0 0,0 0 0 0 0,0 0 1 0 0,0-1-1 0 0,0 1 1 0 0,3-5-227 0 0,-1 1 1 0 0,1-1-1 0 0,-1 0 1 0 0,0 0-1 0 0,-1 1 1 0 0,1-1 0 0 0,-1 0-1 0 0,0 0 1 0 0,0-1-1 0 0,-1 1 1 0 0,1 0-1 0 0,-1 0 1 0 0,-1-9 0 0 0,-1-24-1947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0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11 9215 0 0,'0'0'707'0'0,"1"-2"-464"0"0,7-5 4109 0 0,-2 5 672 0 0,-5 8-4907 0 0,0 0 1 0 0,-1 0-1 0 0,0 0 1 0 0,0 0 0 0 0,0 0-1 0 0,-1 0 1 0 0,1 0-1 0 0,-2 0 1 0 0,1-1 0 0 0,-1 1-1 0 0,1 0 1 0 0,-1-1-1 0 0,-1 1 1 0 0,1-1 0 0 0,-5 7-1 0 0,-7 10 164 0 0,0-1-1 0 0,-22 24 1 0 0,30-38-202 0 0,-186 212 612 0 0,80-90-672 0 0,-52 64-425 0 0,75-91-52 0 0,3-2 40 0 0,80-93 392 0 0,6-5-54 0 0,7 1-6084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0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66 133 11743 0 0,'0'0'539'0'0,"-1"0"-10"0"0,-2-1-431 0 0,-10-8 124 0 0,-2 0 1856 0 0,13 9-1365 0 0,-8 1 276 0 0,9-1-889 0 0,-1 1 1 0 0,1-1-1 0 0,0 1 0 0 0,-1 0 0 0 0,1 0 1 0 0,0 0-1 0 0,0 0 0 0 0,0-1 0 0 0,0 1 1 0 0,0 1-1 0 0,0-1 0 0 0,0 0 0 0 0,0 0 1 0 0,0 0-1 0 0,1 0 0 0 0,-1 1 0 0 0,0-1 0 0 0,1 0 1 0 0,-1 1-1 0 0,1-1 0 0 0,-1 1 0 0 0,1-1 1 0 0,0 0-1 0 0,0 1 0 0 0,0-1 0 0 0,-1 1 1 0 0,1-1-1 0 0,0 1 0 0 0,1-1 0 0 0,-1 0 0 0 0,0 1 1 0 0,0-1-1 0 0,1 3 0 0 0,2 1 23 0 0,-1 0-1 0 0,0-1 1 0 0,1 0-1 0 0,0 1 1 0 0,0-1-1 0 0,1 0 0 0 0,-1 0 1 0 0,1 0-1 0 0,0-1 1 0 0,-1 1-1 0 0,2-1 1 0 0,-1 0-1 0 0,0 0 1 0 0,1-1-1 0 0,8 5 1 0 0,0-2 35 0 0,1 1 1 0 0,-1-2-1 0 0,1 0 1 0 0,22 3-1 0 0,-14-4-25 0 0,0-1 1 0 0,-1-2-1 0 0,1 0 0 0 0,0-2 0 0 0,22-3 0 0 0,109-28 414 0 0,-146 32-525 0 0,456-123 1025 0 0,-307 81-998 0 0,-10 11-759 0 0,-83 22-8353 0 0,-50 9 2252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0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509 235 5063 0 0,'22'-28'166'0'0,"2"0"-1"0"0,38-35 0 0 0,-38 42 315 0 0,61-61 8904 0 0,-79 76-9317 0 0,0-1 2113 0 0,-12 11-803 0 0,-1 2-1181 0 0,0-1 1 0 0,0 2-1 0 0,1-1 0 0 0,0 1 0 0 0,-8 12 0 0 0,-23 42 125 0 0,22-33-191 0 0,-18 36-10 0 0,-49 134 0 0 0,23-46-92 0 0,-20 26-509 0 0,-140 228 0 0 0,206-383 476 0 0,-2-1 1 0 0,0-1 0 0 0,-2 0-1 0 0,-25 25 1 0 0,-7-2 75 0 0,48-43-68 0 0,1-1 0 0 0,0 0 1 0 0,0 0-1 0 0,0 0 0 0 0,-1 0 1 0 0,1 0-1 0 0,0 0 0 0 0,0 0 0 0 0,-1 0 1 0 0,1 0-1 0 0,0 0 0 0 0,0 0 0 0 0,0 0 1 0 0,-1 0-1 0 0,1 0 0 0 0,0 0 1 0 0,0 0-1 0 0,-1 0 0 0 0,1 0 0 0 0,0 0 1 0 0,0 0-1 0 0,0 0 0 0 0,-1 0 0 0 0,1 0 1 0 0,0-1-1 0 0,0 1 0 0 0,0 0 1 0 0,0 0-1 0 0,-1 0 0 0 0,1 0 0 0 0,0 0 1 0 0,0-1-1 0 0,0 1 0 0 0,0 0 0 0 0,-1 0 1 0 0,1 0-1 0 0,0-1 0 0 0,0 1 1 0 0,0 0-1 0 0,0 0 0 0 0,0 0 0 0 0,0-1 1 0 0,0 1-1 0 0,0 0 0 0 0,0 0 0 0 0,0 0 1 0 0,0-1-1 0 0,0 1 0 0 0,0 0 1 0 0,0-1-1 0 0,-2-9 103 0 0,2 4-72 0 0,1 0 0 0 0,0 0 0 0 0,0 0 0 0 0,1 0-1 0 0,-1 0 1 0 0,1 0 0 0 0,1 1 0 0 0,4-9 0 0 0,27-41 57 0 0,-31 49-77 0 0,30-42 57 0 0,2 2 1 0 0,2 1 0 0 0,68-65-1 0 0,-75 83-58 0 0,1 1 0 0 0,1 1 0 0 0,1 2-1 0 0,54-28 1 0 0,-83 48-7 0 0,0 1 0 0 0,0 1 0 0 0,1-1-1 0 0,-1 1 1 0 0,1 0 0 0 0,-1 0 0 0 0,1 0 0 0 0,-1 0 0 0 0,1 1-1 0 0,6 0 1 0 0,-1 3-6 0 0,-8-1 0 0 0,0 0 0 0 0,0 0 0 0 0,0 0 0 0 0,0 0 0 0 0,-1 1 0 0 0,1-1 0 0 0,-1 1 0 0 0,1-1 0 0 0,-1 1 0 0 0,0 0 0 0 0,0 0 0 0 0,0-1 0 0 0,0 1 0 0 0,-1 0 0 0 0,1 4 0 0 0,1 3 0 0 0,-1 1 0 0 0,-1 19 0 0 0,-1 4 9 0 0,-3-1 0 0 0,0 1 1 0 0,-2-1-1 0 0,-2 0 0 0 0,-1-1 0 0 0,-16 40 0 0 0,10-41-784 0 0,9-19-396 0 0,0 1 0 0 0,1 0 0 0 0,0 0 0 0 0,1 0 0 0 0,0 0 0 0 0,-3 21 0 0 0,7-21-4121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0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43 12351 0 0,'7'-6'8232'0'0,"-9"6"-8151"0"0,1-1-1 0 0,-1 0 0 0 0,1 0 1 0 0,-1 0-1 0 0,1 0 0 0 0,-1 0 1 0 0,1 0-1 0 0,-2-2 0 0 0,-4-2 109 0 0,2 1-144 0 0,0 2 0 0 0,-1-1-1 0 0,1 1 1 0 0,-1 0 0 0 0,0 0-1 0 0,0 0 1 0 0,0 1 0 0 0,1 0 0 0 0,-1 0-1 0 0,-1 0 1 0 0,1 1 0 0 0,0 0-1 0 0,-7 1 1 0 0,5 0-54 0 0,0 0 1 0 0,0 1-1 0 0,0 0 0 0 0,0 1 1 0 0,1-1-1 0 0,-1 2 0 0 0,1-1 0 0 0,0 1 1 0 0,-10 6-1 0 0,-6 7 7 0 0,0 1 0 0 0,1 1-1 0 0,1 0 1 0 0,-35 44 0 0 0,-17 34-30 0 0,62-79 24 0 0,0 0 0 0 0,0 1 0 0 0,-12 32 0 0 0,21-45 28 0 0,0 0 0 0 0,1 0 0 0 0,-1 0 0 0 0,1 0 0 0 0,-1 13 0 0 0,2-18-16 0 0,0 0 1 0 0,0 1-1 0 0,0-1 0 0 0,0 0 0 0 0,0 0 0 0 0,0 0 0 0 0,1 0 1 0 0,-1 0-1 0 0,0 0 0 0 0,1 0 0 0 0,-1 0 0 0 0,1 0 1 0 0,-1 0-1 0 0,1 0 0 0 0,-1 0 0 0 0,1 0 0 0 0,-1 0 1 0 0,1 0-1 0 0,0 0 0 0 0,0-1 0 0 0,-1 1 0 0 0,1 0 1 0 0,0 0-1 0 0,0-1 0 0 0,0 1 0 0 0,0-1 0 0 0,0 1 0 0 0,0-1 1 0 0,0 1-1 0 0,0-1 0 0 0,0 0 0 0 0,0 1 0 0 0,0-1 1 0 0,0 0-1 0 0,0 0 0 0 0,0 0 0 0 0,1 1 0 0 0,-1-1 1 0 0,0-1-1 0 0,0 1 0 0 0,1 0 0 0 0,9-1 77 0 0,0-1 0 0 0,-1 0 0 0 0,1-1 1 0 0,-1 0-1 0 0,16-7 0 0 0,48-26 352 0 0,-73 36-433 0 0,97-57-124 0 0,-83 47 93 0 0,0-1 0 0 0,-1 0 0 0 0,0-1-1 0 0,14-16 1 0 0,-23 22 0 0 0,0-1 0 0 0,0 0 0 0 0,8-13 0 0 0,-35 29 208 0 0,16-5-181 0 0,0 0 0 0 0,0 0-1 0 0,0 1 1 0 0,0 0 0 0 0,1 0-1 0 0,0 0 1 0 0,0 0 0 0 0,0 1-1 0 0,1 0 1 0 0,0 0 0 0 0,0 0-1 0 0,0 1 1 0 0,1-1 0 0 0,0 1-1 0 0,-4 11 1 0 0,7-17-21 0 0,0 0 0 0 0,0 0 0 0 0,1 0 0 0 0,-1 0-1 0 0,0-1 1 0 0,0 1 0 0 0,0 0 0 0 0,1 0 0 0 0,-1 0 0 0 0,1 0 0 0 0,-1-1 0 0 0,0 1-1 0 0,1 0 1 0 0,-1 0 0 0 0,1-1 0 0 0,0 1 0 0 0,-1 0 0 0 0,1-1 0 0 0,0 1-1 0 0,0 0 1 0 0,17 10-1771 0 0,0-7-200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0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4607 0 0,'0'0'3168'0'0,"-8"0"-1664"0"0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0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51 1839 0 0,'41'-21'-342'0'0,"2"6"7821"0"0,-3 1 4976 0 0,-51 16-12311 0 0,-17 6-128 0 0,0 1 0 0 0,0 2 0 0 0,-42 22 0 0 0,52-24-29 0 0,0 2 0 0 0,1 0 0 0 0,-23 19 0 0 0,35-25 10 0 0,-1 0-1 0 0,1 0 0 0 0,-1 1 1 0 0,1 0-1 0 0,1 0 0 0 0,-1 0 0 0 0,1 0 1 0 0,1 1-1 0 0,-1-1 0 0 0,1 1 1 0 0,0 0-1 0 0,-3 12 0 0 0,5-16-6 0 0,0 0 0 0 0,1 1 0 0 0,0-1 0 0 0,0 0 0 0 0,0 0-1 0 0,0 1 1 0 0,0-1 0 0 0,1 0 0 0 0,-1 1 0 0 0,1-1 0 0 0,0 0 0 0 0,0 0 0 0 0,0 0 0 0 0,3 5-1 0 0,-2-4-17 0 0,1 0 0 0 0,-1 0 0 0 0,1 0 1 0 0,1-1-1 0 0,-1 0 0 0 0,0 1 0 0 0,1-1 0 0 0,0 0 0 0 0,4 3 0 0 0,4 1-49 0 0,1-1-1 0 0,-1-1 1 0 0,1 1 0 0 0,0-2 0 0 0,0 0-1 0 0,15 3 1 0 0,-20-6 45 0 0,58 15-260 0 0,-60-13 281 0 0,1-1 0 0 0,0 1-1 0 0,-1 0 1 0 0,0 0 0 0 0,1 0 0 0 0,-1 1 0 0 0,7 6 0 0 0,-11-8 35 0 0,-1-1 0 0 0,1 1 0 0 0,-1 0 0 0 0,0 0 0 0 0,1 0 0 0 0,-1 0 0 0 0,0 0 0 0 0,0 0 0 0 0,0 0 0 0 0,-1 1 0 0 0,1-1 0 0 0,0 0 0 0 0,-1 0 0 0 0,0 1 0 0 0,1-1 0 0 0,-1 0 0 0 0,0 1 1 0 0,0-1-1 0 0,0 0 0 0 0,0 1 0 0 0,-1-1 0 0 0,1 0 0 0 0,-1 0 0 0 0,1 1 0 0 0,-1-1 0 0 0,0 0 0 0 0,-1 3 0 0 0,-1 1 58 0 0,1-1 1 0 0,-1 1 0 0 0,-1-1-1 0 0,1 1 1 0 0,-1-1-1 0 0,0 0 1 0 0,0 0-1 0 0,-9 7 1 0 0,2-4 84 0 0,1-1-1 0 0,-1-1 1 0 0,-1 0 0 0 0,1 0 0 0 0,-1-1-1 0 0,0-1 1 0 0,0 0 0 0 0,0 0 0 0 0,-1-1-1 0 0,1-1 1 0 0,-1 0 0 0 0,-23 0-1 0 0,-10-2-74 0 0,0-2-1 0 0,-51-10 0 0 0,56 9-1820 0 0,37 1-479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53 10135 0 0,'8'-8'648'0'0,"0"1"0"0"0,0 0 0 0 0,1 0 0 0 0,0 1 0 0 0,21-11 4146 0 0,-31 19-4730 0 0,0 1 0 0 0,0-1 0 0 0,-1 0 0 0 0,1 0 1 0 0,0 1-1 0 0,-1-1 0 0 0,1 0 0 0 0,-1 0 1 0 0,0 0-1 0 0,1-1 0 0 0,-1 1 0 0 0,-3 2 1 0 0,1 0-4 0 0,-63 59 151 0 0,-135 138 102 0 0,175-171-300 0 0,-211 229-422 0 0,112-127-371 0 0,90-91 246 0 0,-40 61-1 0 0,69-91 551 0 0,0 0 0 0 0,1 0 0 0 0,0 0 0 0 0,1 1-1 0 0,1 0 1 0 0,-5 16 0 0 0,7-20 56 0 0,1 0 0 0 0,0 1 1 0 0,1-1-1 0 0,-1 0 0 0 0,2 0 0 0 0,-1 0 0 0 0,1 1 0 0 0,0-1 1 0 0,1 0-1 0 0,4 13 0 0 0,-1-7 57 0 0,1 0 1 0 0,1-1 0 0 0,0 0-1 0 0,1 0 1 0 0,0 0-1 0 0,1-1 1 0 0,0-1 0 0 0,1 1-1 0 0,0-2 1 0 0,1 1-1 0 0,0-1 1 0 0,1-1 0 0 0,14 9-1 0 0,-9-8-18 0 0,0 0 0 0 0,1 0 0 0 0,0-2 1 0 0,0 0-1 0 0,1-1 0 0 0,0-1 0 0 0,1-1 0 0 0,-1-1 0 0 0,26 3 0 0 0,-34-7-41 0 0,1 1-1 0 0,-1-1 1 0 0,1-1-1 0 0,-1 0 1 0 0,12-3-1 0 0,-16 2-125 0 0,0 0 0 0 0,0 0 0 0 0,-1 0 0 0 0,1-1-1 0 0,-1 0 1 0 0,1-1 0 0 0,-1 1 0 0 0,10-8 0 0 0,-7 1-4537 0 0,-8 7 3060 0 0,5-9-4935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96 11055 0 0,'0'0'1002'0'0,"0"3"-824"0"0,4 55 5458 0 0,-6-70-5548 0 0,2-69 47 0 0,2 36-123 0 0,-2 45-12 0 0,-1-1-1 0 0,1 0 1 0 0,0 0 0 0 0,0 0-1 0 0,0 1 1 0 0,0-1 0 0 0,-1 0-1 0 0,1 0 1 0 0,0 1 0 0 0,-1-1-1 0 0,1 0 1 0 0,-1 0 0 0 0,1 1-1 0 0,-1-1 1 0 0,1 1 0 0 0,-1-1 0 0 0,1 0-1 0 0,-1 1 1 0 0,0-1 0 0 0,1 1-1 0 0,-1-1 1 0 0,0 1 0 0 0,1 0-1 0 0,-1-1 1 0 0,0 1 0 0 0,0 0-1 0 0,0-1 1 0 0,1 1 0 0 0,-1 0-1 0 0,0 0 1 0 0,0 0 0 0 0,0-1 0 0 0,-1 1-1 0 0,-1 0-30 0 0,1 0 0 0 0,-1 0 0 0 0,0 0 0 0 0,0 0 0 0 0,0 1 0 0 0,0-1 0 0 0,-4 2 0 0 0,-5 3-123 0 0,1 1 0 0 0,0 0 0 0 0,0 1 0 0 0,-20 16-1 0 0,9-5-110 0 0,-160 123-1031 0 0,130-97 1245 0 0,-63 70 0 0 0,79-69 287 0 0,32-40-159 0 0,1 0 0 0 0,0 0 0 0 0,0 1 0 0 0,0-1-1 0 0,1 1 1 0 0,-3 9 0 0 0,5-15-57 0 0,0 1 1 0 0,0 0-1 0 0,0-1 0 0 0,1 1 0 0 0,-1-1 0 0 0,0 1 0 0 0,0-1 1 0 0,0 1-1 0 0,1 0 0 0 0,-1-1 0 0 0,0 1 0 0 0,0-1 0 0 0,1 1 1 0 0,-1-1-1 0 0,0 1 0 0 0,1-1 0 0 0,-1 0 0 0 0,1 1 0 0 0,-1-1 1 0 0,1 1-1 0 0,-1-1 0 0 0,1 0 0 0 0,-1 0 0 0 0,2 1 0 0 0,-1 0 48 0 0,1 1-16 0 0,0-1 0 0 0,1 0 0 0 0,-1 0 0 0 0,1 0-1 0 0,-1 0 1 0 0,1 0 0 0 0,0 0 0 0 0,-1 0 0 0 0,1-1-1 0 0,0 1 1 0 0,-1-1 0 0 0,1 0 0 0 0,0 0 0 0 0,-1 0-1 0 0,1 0 1 0 0,3-1 0 0 0,6-1 176 0 0,-1-1-1 0 0,17-5 1 0 0,-26 7-200 0 0,66-24 866 0 0,116-61-1 0 0,-57 5-533 0 0,-124 80 53 0 0,-11 13-222 0 0,-4 6-186 0 0,8-11-84 0 0,0-1 1 0 0,0 1-1 0 0,-5 10 1 0 0,8-14-36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1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 5527 0 0,'0'0'584'0'0,"-8"-4"-584"0"0,-1 4 0 0 0,0 4 2200 0 0,-2 3 416 0 0,-1 3 80 0 0,1 3 24 0 0,1 3-2208 0 0,1 1-448 0 0,2 5-64 0 0,0 1-4520 0 0,-1 1-888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6911 0 0,'0'0'1014'0'0,"3"2"555"0"0,1 0-631 0 0,1 1 1 0 0,-1 0-1 0 0,0 1 1 0 0,0-1-1 0 0,0 1 0 0 0,0-1 1 0 0,3 7-1 0 0,-4-6-788 0 0,0 0 0 0 0,-1 0 0 0 0,1 1 0 0 0,-1-1 0 0 0,0 1 0 0 0,-1 0 0 0 0,1 0 0 0 0,-1-1 0 0 0,0 1 0 0 0,0 0 0 0 0,0 0 0 0 0,-1 0 0 0 0,0 0 0 0 0,0 0 0 0 0,0 0 0 0 0,0 0 0 0 0,-1 0 0 0 0,0 0 0 0 0,0 0 0 0 0,-4 10 0 0 0,-44 101 1091 0 0,29-73-930 0 0,-108 197 332 0 0,74-144-526 0 0,-168 270-457 0 0,137-230 197 0 0,62-95-391 0 0,22-38 231 0 0,18-11-4285 0 0,2-7-1552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47 558 6447 0 0,'-5'-16'664'0'0,"-11"-22"0"0"0,11 27 831 0 0,0 1 1 0 0,1-1 0 0 0,0 0 0 0 0,-4-22 0 0 0,8 28-1378 0 0,1 0 0 0 0,-1 1 1 0 0,0-1-1 0 0,1 1 0 0 0,0-1 1 0 0,0 1-1 0 0,1 0 0 0 0,-1-1 0 0 0,1 1 1 0 0,0 0-1 0 0,0 0 0 0 0,0 0 1 0 0,1 0-1 0 0,5-7 0 0 0,5-5 547 0 0,29-28 1 0 0,-38 39-580 0 0,42-34 325 0 0,2 1 0 0 0,69-42 0 0 0,-60 42-370 0 0,-32 22 23 0 0,0 0 0 0 0,1 2 0 0 0,32-13 0 0 0,-46 22 7 0 0,0 1 0 0 0,0 1 0 0 0,0 0 0 0 0,0 0 0 0 0,1 1 0 0 0,-1 1 0 0 0,1 0 0 0 0,-1 1 0 0 0,1 0 0 0 0,13 3 1 0 0,-23-3-36 0 0,0 0 1 0 0,0 1 0 0 0,-1 0-1 0 0,1-1 1 0 0,0 1 0 0 0,0 0-1 0 0,-1 1 1 0 0,1-1 0 0 0,-1 0-1 0 0,1 1 1 0 0,-1-1 0 0 0,1 1-1 0 0,-1 0 1 0 0,0 0 0 0 0,0 0-1 0 0,0 0 1 0 0,0 0 0 0 0,0 0-1 0 0,0 1 1 0 0,-1-1 0 0 0,1 0-1 0 0,-1 1 1 0 0,0 0 0 0 0,1-1-1 0 0,-1 1 1 0 0,0 0 0 0 0,-1-1-1 0 0,1 1 1 0 0,0 0 0 0 0,-1 0-1 0 0,0 0 1 0 0,1 0 0 0 0,-2 5-1 0 0,1 2 44 0 0,-1 1 0 0 0,-1-1 0 0 0,1 0 0 0 0,-2 1 0 0 0,0-1 0 0 0,0 0 0 0 0,-1 0 0 0 0,-5 10 0 0 0,-7 10 21 0 0,0-2 0 0 0,-3 0 0 0 0,0-1 0 0 0,-38 41 0 0 0,17-27 65 0 0,-86 67-1 0 0,106-93-86 0 0,-1 0-1 0 0,-34 17 1 0 0,48-28-169 0 0,0-1 1 0 0,0 0-1 0 0,0 0 0 0 0,-1-1 0 0 0,1 0 1 0 0,-1 0-1 0 0,1-1 0 0 0,-1 0 0 0 0,0 0 1 0 0,1-1-1 0 0,-1 0 0 0 0,-13-1 0 0 0,8-3-928 0 0,4-3-49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8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11 3679 0 0,'4'-11'12967'0'0,"-4"13"-12809"0"0,-1-1 1 0 0,1 0-1 0 0,0 1 0 0 0,0-1 1 0 0,0 0-1 0 0,0 1 0 0 0,1-1 1 0 0,-1 0-1 0 0,0 0 0 0 0,1 2 1 0 0,1 6 4 0 0,-1 7 30 0 0,-1 0 0 0 0,0 0 0 0 0,-2 0 0 0 0,0-1 0 0 0,0 1 0 0 0,-8 24 0 0 0,-39 92 294 0 0,39-107-409 0 0,-28 61 81 0 0,-89 148 0 0 0,-80 62-234 0 0,201-287 59 0 0,-21 26-97 0 0,-39 65 1 0 0,65-98-372 0 0,-3 6 1183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60 489 8287 0 0,'0'0'639'0'0,"-1"-1"-347"0"0,1 1-1 0 0,-1-1 1 0 0,0 1-1 0 0,0-1 1 0 0,0 1-1 0 0,1-1 1 0 0,-1 1-1 0 0,0 0 1 0 0,0 0 0 0 0,0-1-1 0 0,-1 1 1 0 0,-6 2 295 0 0,0 0 0 0 0,0 1 1 0 0,-16 7 2216 0 0,27-23-2076 0 0,5-2-469 0 0,1 1-1 0 0,0-1 1 0 0,1 2-1 0 0,18-21 1 0 0,-17 22-162 0 0,211-219 1113 0 0,-194 206-1048 0 0,2 1 0 0 0,0 2 0 0 0,57-32 0 0 0,-79 49-60 0 0,0 1 0 0 0,0 1 0 0 0,1-1 0 0 0,-1 1 0 0 0,1 1 0 0 0,0 0 0 0 0,-1 0 0 0 0,1 0 0 0 0,0 1 0 0 0,0 1 0 0 0,0-1 0 0 0,18 3 0 0 0,-20-1-42 0 0,-1 0 0 0 0,1 1 0 0 0,0 0 0 0 0,-1 0 0 0 0,1 1 0 0 0,-1 0 1 0 0,0 0-1 0 0,0 0 0 0 0,0 1 0 0 0,0-1 0 0 0,-1 2 0 0 0,1-1 0 0 0,-1 0 1 0 0,0 1-1 0 0,-1 0 0 0 0,1 0 0 0 0,5 9 0 0 0,-6-9-50 0 0,-1 1 0 0 0,0-1 0 0 0,-1 1 0 0 0,1 0 0 0 0,-1-1-1 0 0,0 1 1 0 0,-1 0 0 0 0,1 0 0 0 0,-1 1 0 0 0,0-1 0 0 0,-1 7 0 0 0,0-2-3 0 0,0-1 0 0 0,-1 0 1 0 0,-1 0-1 0 0,0 0 0 0 0,0 0 1 0 0,-5 12-1 0 0,-2 0-6 0 0,-1 0 0 0 0,-1-1 0 0 0,-1 0 0 0 0,0 0 0 0 0,-17 18 0 0 0,13-18 3 0 0,-2-1-1 0 0,0 0 0 0 0,-1-1 1 0 0,-31 22-1 0 0,34-29 4 0 0,0-2 0 0 0,0 0-1 0 0,-1-1 1 0 0,-1 0 0 0 0,0-1-1 0 0,-34 9 1 0 0,20-8-13 0 0,16-4-163 0 0,-1-1-1 0 0,0 0 1 0 0,0-1-1 0 0,-20 1 1 0 0,25-7-336 0 0,16-8-4521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115 523 7831 0 0,'0'0'603'0'0,"1"3"-396"0"0,0 1 72 0 0,0 0 1 0 0,0 1 0 0 0,-1-1-1 0 0,1 0 1 0 0,-1 0 0 0 0,0 0-1 0 0,0 0 1 0 0,-1 1 0 0 0,1-1-1 0 0,-1 0 1 0 0,0 0-1 0 0,0 0 1 0 0,-1 0 0 0 0,1 0-1 0 0,-1 0 1 0 0,1-1 0 0 0,-1 1-1 0 0,0 0 1 0 0,-1-1 0 0 0,1 1-1 0 0,-1-1 1 0 0,1 0 0 0 0,-1 0-1 0 0,0 0 1 0 0,0 0 0 0 0,-5 3-1 0 0,4-3-158 0 0,0-1-1 0 0,0 1 1 0 0,-1 0 0 0 0,1-1-1 0 0,-1 0 1 0 0,0 0-1 0 0,1-1 1 0 0,-7 2 0 0 0,10-3-46 0 0,0 0 1 0 0,0 1 0 0 0,0-1 0 0 0,-1 0 0 0 0,1-1 0 0 0,0 1 0 0 0,0 0-1 0 0,0 0 1 0 0,0 0 0 0 0,-1-1 0 0 0,1 1 0 0 0,0 0 0 0 0,0-1-1 0 0,0 1 1 0 0,0-1 0 0 0,-2 0 0 0 0,2-1 16 0 0,0 1 0 0 0,0 0 0 0 0,0 0 0 0 0,0 0 0 0 0,0-1 0 0 0,1 1-1 0 0,-1 0 1 0 0,0-1 0 0 0,1 1 0 0 0,-1 0 0 0 0,1-1 0 0 0,-1 1 0 0 0,1-1 0 0 0,-1 1 0 0 0,1-1 0 0 0,0-1 0 0 0,-1-9 195 0 0,1 1 1 0 0,1-1 0 0 0,0 1 0 0 0,0 0-1 0 0,1 0 1 0 0,0 0 0 0 0,1-1 0 0 0,8-17 0 0 0,0 1 24 0 0,2 1 0 0 0,19-29 0 0 0,-10 24-144 0 0,1 1 0 0 0,29-29 1 0 0,-12 14-78 0 0,-25 28-225 0 0,86-93 94 0 0,-88 98-634 0 0,1 0 0 0 0,1 1 0 0 0,0 1 1 0 0,0 1-1 0 0,34-17 0 0 0,-33 19-689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1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9 5983 0 0,'3'-9'11206'0'0,"-11"10"-11046"0"0,0 0-1 0 0,-1 0 1 0 0,1 0 0 0 0,0 1 0 0 0,-1 1 0 0 0,-13 5 0 0 0,-49 28-12 0 0,51-25-103 0 0,1-1 92 0 0,1 1 1 0 0,0 1 0 0 0,1 0 0 0 0,-29 28 0 0 0,35-29 3 0 0,2 0 0 0 0,-1 1 0 0 0,1 0 1 0 0,1 0-1 0 0,0 1 0 0 0,1 0 0 0 0,-10 24 0 0 0,12-23-1 0 0,0 0 0 0 0,1 0 0 0 0,-4 26 1 0 0,7-34-113 0 0,1 0 1 0 0,0 0 0 0 0,0 0 0 0 0,1 0 0 0 0,-1-1 0 0 0,1 1 0 0 0,0 0 0 0 0,1 0 0 0 0,0 0-1 0 0,-1-1 1 0 0,2 1 0 0 0,2 5 0 0 0,-3-9-5 0 0,-1 1 0 0 0,2 0 0 0 0,-1-1 1 0 0,0 1-1 0 0,0-1 0 0 0,1 1 0 0 0,-1-1 0 0 0,1 0 0 0 0,0 0 0 0 0,0-1 0 0 0,0 1 0 0 0,0 0 0 0 0,0-1 1 0 0,0 0-1 0 0,0 0 0 0 0,0 0 0 0 0,0 0 0 0 0,1 0 0 0 0,-1 0 0 0 0,0-1 0 0 0,1 0 0 0 0,-1 0 0 0 0,6 0 0 0 0,2 0 83 0 0,1-2-1 0 0,-1 1 0 0 0,1-1 1 0 0,-1-1-1 0 0,19-6 0 0 0,-13 2 2 0 0,-1 0 0 0 0,1-2 0 0 0,-1 0-1 0 0,-1 0 1 0 0,0-2 0 0 0,16-12 0 0 0,-22 14-64 0 0,1 0 1 0 0,-1 0-1 0 0,0-1 1 0 0,-1 0-1 0 0,0 0 1 0 0,-1-1 0 0 0,0 0-1 0 0,0 0 1 0 0,6-18-1 0 0,-10 20-121 0 0,-1-1-1 0 0,0 1 0 0 0,0-1 1 0 0,-1 0-1 0 0,0 0 1 0 0,-1 0-1 0 0,0 0 1 0 0,-1 0-1 0 0,1 1 1 0 0,-2-1-1 0 0,0 0 0 0 0,0 0 1 0 0,-1 1-1 0 0,0-1 1 0 0,0 1-1 0 0,-1 0 1 0 0,-10-17-1 0 0,2 12-1320 0 0,-2-4-5104 0 0,8 6 286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20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1839 0 0,'0'0'388'0'0,"-1"2"956"0"0,1 11 379 0 0,-1 0-1 0 0,2-1 0 0 0,0 1 0 0 0,0 0 1 0 0,5 16-1 0 0,0-6-558 0 0,0 0 1 0 0,11 23-1 0 0,-7-25-550 0 0,1 1 1 0 0,1-2 0 0 0,1 0-1 0 0,22 27 1 0 0,69 68 774 0 0,-69-79-1055 0 0,-11-10-138 0 0,17 16 4 0 0,-1 2-1 0 0,53 79 0 0 0,-83-106-188 0 0,-6-13-8 0 0,10 10-6 0 0,-6-7-8 0 0,-7-6-143 0 0,0-1 0 0 0,0 1 0 0 0,-1-1 0 0 0,1 1 0 0 0,0-1 0 0 0,0 0-1 0 0,0 1 1 0 0,0-1 0 0 0,0 0 0 0 0,0 0 0 0 0,0 0 0 0 0,0 1 0 0 0,0-1-1 0 0,0 0 1 0 0,0 0 0 0 0,0-1 0 0 0,0 1 0 0 0,0 0 0 0 0,0 0-1 0 0,0 0 1 0 0,0-1 0 0 0,2 0 0 0 0,-2 1-279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2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72 5063 0 0,'1'-19'178'0'0,"0"10"3"0"0,0 0 0 0 0,0-1 1 0 0,2-14 10276 0 0,-10 32-7132 0 0,-13 25-4883 0 0,13-21 2802 0 0,-13 19-817 0 0,-1-1 0 0 0,-2-2 0 0 0,-1 0 0 0 0,-1-1 1 0 0,-29 24-1 0 0,-121 102 142 0 0,70-48-445 0 0,88-87-119 0 0,14-15-72 0 0,0 0 0 0 0,0 0 0 0 0,1 0 0 0 0,-1 1 0 0 0,1 0 0 0 0,0-1 1 0 0,0 1-1 0 0,0 0 0 0 0,0 0 0 0 0,1 0 0 0 0,-1 0 0 0 0,0 8 0 0 0,1-10-799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2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10367 0 0,'0'0'935'0'0,"-2"1"-768"0"0,-14 13 1203 0 0,2 1 0 0 0,0 0 0 0 0,0 1 0 0 0,2 1 0 0 0,0 0 0 0 0,-12 23 0 0 0,15-24-843 0 0,2 1-1 0 0,-1 1 1 0 0,2-1 0 0 0,-5 22-1 0 0,4-5-226 0 0,4-17-207 0 0,0-1 0 0 0,-8 19 0 0 0,2-7-77 0 0,7-19-1081 0 0,18-19-6470 0 0,-14 7 7174 0 0,20-21-1614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2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179 399 9871 0 0,'-1'1'455'0'0,"-3"3"-224"0"0,1-2-188 0 0,0 0 0 0 0,0 0 0 0 0,0 0 0 0 0,0 0-1 0 0,0-1 1 0 0,0 1 0 0 0,-1-1 0 0 0,-4 2 0 0 0,3-1 213 0 0,-1 0 0 0 0,0 0-1 0 0,1 0 1 0 0,-1 0 0 0 0,0-1 0 0 0,0 0-1 0 0,0 0 1 0 0,-1-1 0 0 0,1 1-1 0 0,0-1 1 0 0,0-1 0 0 0,0 1 0 0 0,-9-3-1 0 0,11 2-158 0 0,1 0 0 0 0,-1 0-1 0 0,1 0 1 0 0,0-1 0 0 0,-1 1 0 0 0,1-1-1 0 0,0 0 1 0 0,0 0 0 0 0,0 0-1 0 0,0 0 1 0 0,1-1 0 0 0,-1 1 0 0 0,1-1-1 0 0,-3-3 1 0 0,5 5-61 0 0,0-1 0 0 0,0 1 0 0 0,0-1 0 0 0,0 1 0 0 0,0-1 0 0 0,0 1 0 0 0,1-1 0 0 0,-1 1 0 0 0,1-1 0 0 0,-1 1 0 0 0,1 0 0 0 0,0-1 0 0 0,-1 1 0 0 0,2-2 0 0 0,0 0 49 0 0,2-5-1 0 0,0 1 0 0 0,0 1 0 0 0,1-1 0 0 0,0 1 0 0 0,0-1 0 0 0,11-9 0 0 0,42-30 202 0 0,-25 21-168 0 0,-32 25-115 0 0,81-62 286 0 0,-71 55-150 0 0,1 0 0 0 0,0 1 0 0 0,0 1 0 0 0,0-1 0 0 0,20-4 0 0 0,-31 10-104 0 0,0 0 0 0 0,0-1 0 0 0,0 1 1 0 0,0 0-1 0 0,0 0 0 0 0,-1 0 0 0 0,1 1 1 0 0,0-1-1 0 0,0 0 0 0 0,0 0 0 0 0,0 0 1 0 0,0 1-1 0 0,0-1 0 0 0,0 0 0 0 0,-1 1 1 0 0,1-1-1 0 0,0 1 0 0 0,0-1 0 0 0,-1 1 1 0 0,1-1-1 0 0,0 1 0 0 0,0 0 0 0 0,-1-1 1 0 0,1 1-1 0 0,0 1 0 0 0,0 0 6 0 0,1 0 1 0 0,-1 0-1 0 0,0 0 0 0 0,0 0 0 0 0,0 0 1 0 0,0 1-1 0 0,1 3 0 0 0,-1 1-11 0 0,0-1 0 0 0,-1 0 0 0 0,0 1 0 0 0,0-1 0 0 0,0 1-1 0 0,-1-1 1 0 0,0 0 0 0 0,0 1 0 0 0,-1-1 0 0 0,-3 10 0 0 0,-4 7-2 0 0,-18 30 0 0 0,15-29 35 0 0,0-3-40 0 0,11-19 8 0 0,1-5-213 0 0,0-4 119 0 0,1 1 1 0 0,1-1-1 0 0,-1 0 0 0 0,1 1 1 0 0,0-1-1 0 0,0 1 0 0 0,1 0 0 0 0,3-7 1 0 0,3-4-249 0 0,21-28 1 0 0,-5 13 128 0 0,1 1 0 0 0,1 2 1 0 0,2 0-1 0 0,0 2 0 0 0,50-34 0 0 0,-72 56 309 0 0,1 0 0 0 0,0 1-1 0 0,0 0 1 0 0,0 0 0 0 0,1 1 0 0 0,-1 0-1 0 0,1 1 1 0 0,11-3 0 0 0,-15 5-46 0 0,0-1 0 0 0,0 1 0 0 0,0 0 0 0 0,0 0 0 0 0,1 0 0 0 0,-1 1 0 0 0,0-1 0 0 0,-1 1 0 0 0,1 1 0 0 0,0-1 0 0 0,0 1 0 0 0,0 0 0 0 0,-1 0 0 0 0,1 0 0 0 0,6 4 1 0 0,-9-4-31 0 0,-1 0 1 0 0,1-1 0 0 0,-1 1-1 0 0,0 0 1 0 0,1 0 0 0 0,-1-1-1 0 0,0 1 1 0 0,0 0 0 0 0,0 0 0 0 0,-1 0-1 0 0,1 1 1 0 0,1 2 0 0 0,0 2 94 0 0,3 4-53 0 0,-1-1-1 0 0,-1 1 0 0 0,0 0 1 0 0,0 0-1 0 0,-1 0 0 0 0,-1 0 1 0 0,0 0-1 0 0,0 1 1 0 0,-1-1-1 0 0,-1 0 0 0 0,1 0 1 0 0,-2 1-1 0 0,-4 17 0 0 0,-3-5-64 0 0,-1-1-1 0 0,-24 39 0 0 0,11-20-334 0 0,-4 6-1194 0 0,27-46 1086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1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72 308 6911 0 0,'-3'7'209'0'0,"0"-1"-1"0"0,0 1 1 0 0,0 0-1 0 0,-1 9 0 0 0,2-9 371 0 0,0-1 1 0 0,0 1-1 0 0,0-1 0 0 0,-7 12 0 0 0,4-11 344 0 0,1 0 0 0 0,1 0 1 0 0,-7 17 4872 0 0,3-30-5238 0 0,6 4-533 0 0,0 0 0 0 0,0-1-1 0 0,0 1 1 0 0,0 0 0 0 0,0 0 0 0 0,0-1 0 0 0,0 1 0 0 0,1 0 0 0 0,-1-1 0 0 0,1 1 0 0 0,0 0 0 0 0,0-1 0 0 0,0 1 0 0 0,0-1 0 0 0,0 1 0 0 0,0-1 0 0 0,0 1 0 0 0,1 0 0 0 0,0-1 0 0 0,-1 1 0 0 0,1 0 0 0 0,1-3 0 0 0,2-6-3 0 0,1 1 0 0 0,0 0-1 0 0,9-13 1 0 0,7-7-51 0 0,2 2 1 0 0,2 0-1 0 0,0 2 1 0 0,47-38-1 0 0,-37 34-598 0 0,46-30 0 0 0,-67 51 590 0 0,0 1-1 0 0,0 1 1 0 0,0 0-1 0 0,1 1 1 0 0,0 0 0 0 0,0 1-1 0 0,19-3 1 0 0,-31 8 126 0 0,1-1 0 0 0,0 1 1 0 0,0-1-1 0 0,0 1 0 0 0,-1 0 0 0 0,1 1 0 0 0,0-1 1 0 0,0 1-1 0 0,0-1 0 0 0,-1 1 0 0 0,1 1 1 0 0,0-1-1 0 0,-1 0 0 0 0,7 4 0 0 0,-8-4-48 0 0,0 1-1 0 0,0 0 0 0 0,0-1 0 0 0,0 1 1 0 0,-1 0-1 0 0,1 0 0 0 0,0 0 0 0 0,-1 1 1 0 0,1-1-1 0 0,-1 0 0 0 0,0 0 0 0 0,0 1 1 0 0,0-1-1 0 0,0 1 0 0 0,0-1 0 0 0,0 1 1 0 0,-1-1-1 0 0,1 1 0 0 0,-1 0 0 0 0,0-1 1 0 0,0 6-1 0 0,0 1 25 0 0,-1 1 0 0 0,-1-1 1 0 0,1 0-1 0 0,-2 0 0 0 0,1 0 1 0 0,-6 13-1 0 0,-27 51 95 0 0,31-66-151 0 0,-15 30 32 0 0,-12 24-1660 0 0,23-49 720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2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82 7367 0 0,'0'0'568'0'0,"3"1"-138"0"0,9 2 4150 0 0,-10-3-3003 0 0,25 2 5916 0 0,-27-4-6952 0 0,2-3-347 0 0,-1 1 0 0 0,0-1-1 0 0,0 0 1 0 0,-1 1-1 0 0,0-1 1 0 0,1 0 0 0 0,-2-5-1 0 0,1 1-123 0 0,-2-3 43 0 0,1 10-116 0 0,0 1 0 0 0,0-1 0 0 0,0 1 0 0 0,0 0 0 0 0,0-1 0 0 0,0 1-1 0 0,0 0 1 0 0,0 0 0 0 0,-1 0 0 0 0,1 0 0 0 0,0 0 0 0 0,-1 0-1 0 0,1 0 1 0 0,-1 0 0 0 0,1 1 0 0 0,-1-1 0 0 0,1 0 0 0 0,-3 1-1 0 0,1-1-21 0 0,0 1 0 0 0,-1-1-1 0 0,1 1 1 0 0,0 0-1 0 0,-1 0 1 0 0,1 1-1 0 0,0-1 1 0 0,-6 2-1 0 0,-3 2-122 0 0,0 1-1 0 0,0 0 1 0 0,-18 10-1 0 0,29-15 143 0 0,-28 17-112 0 0,0 2 1 0 0,1 0-1 0 0,1 2 0 0 0,-27 27 0 0 0,36-29 107 0 0,0 0 1 0 0,1 1-1 0 0,1 0 0 0 0,1 2 1 0 0,-24 44-1 0 0,31-46 0 0 0,5-2 11 0 0,3-17 0 0 0,0 0 0 0 0,0 0 0 0 0,0 0 0 0 0,0 0 0 0 0,1 0 0 0 0,-1 0 0 0 0,0 0 0 0 0,1 0 0 0 0,-1 0 0 0 0,1 0 0 0 0,-1 0 0 0 0,1-1 0 0 0,0 2 0 0 0,1 0 2 0 0,0-1 1 0 0,0 1-1 0 0,0-1 0 0 0,0 0 1 0 0,0 0-1 0 0,0 1 0 0 0,1-2 1 0 0,-1 1-1 0 0,0 0 0 0 0,1 0 0 0 0,-1-1 1 0 0,1 1-1 0 0,-1-1 0 0 0,0 0 1 0 0,1 1-1 0 0,-1-1 0 0 0,1 0 1 0 0,-1-1-1 0 0,1 1 0 0 0,-1 0 1 0 0,4-2-1 0 0,5 0 14 0 0,-1-1 1 0 0,1 0 0 0 0,13-6-1 0 0,15-10 39 0 0,-2-1-1 0 0,55-40 0 0 0,-86 56-54 0 0,1-1 1 0 0,-1-1 0 0 0,12-10-1 0 0,-13 10 9 0 0,-18 32-16 0 0,-33 59-20 0 0,39-70-45 0 0,4-3-122 0 0,2-10-470 0 0,20-1-1017 0 0,-15 0 1423 0 0,0-1 0 0 0,1 0-1 0 0,-1 0 1 0 0,0 0 0 0 0,0 0 0 0 0,0-1 0 0 0,0 0 0 0 0,0 1-1 0 0,4-3 1 0 0,20-8-1486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2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6 11519 0 0,'5'-6'9446'0'0,"-6"16"-8011"0"0,-6 18-1958 0 0,-10 17 924 0 0,-46 81 1 0 0,-73 120 597 0 0,12-33-790 0 0,-19 38-66 0 0,4 4-672 0 0,136-248 1085 0 0,2-2-2403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2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17711 0 0,'0'0'1603'0'0,"3"2"-1240"0"0,5 3-115 0 0,0 0 0 0 0,0-1 0 0 0,1 0 0 0 0,0 0 0 0 0,0-1 0 0 0,0 0 0 0 0,0 0 0 0 0,0-1 0 0 0,18 2-1 0 0,59-2 757 0 0,1-3-1 0 0,-1-4 0 0 0,114-21 1 0 0,-171 21-942 0 0,123-18-1352 0 0,-151 23 1191 0 0,19-1-549 0 0,-6 6-2716 0 0,-3-1 1420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2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162 132 2303 0 0,'0'0'102'0'0,"-2"2"-1"0"0,-6 7 1422 0 0,-7 23 13053 0 0,15-29-13119 0 0,0-2-1408 0 0,0 1 0 0 0,0-1 0 0 0,0 1 1 0 0,0-1-1 0 0,0 1 0 0 0,0-1 0 0 0,0 0 0 0 0,1 1 0 0 0,-1-1 1 0 0,1 0-1 0 0,-1 1 0 0 0,1-1 0 0 0,0 0 0 0 0,-1 1 0 0 0,1-1 1 0 0,0 0-1 0 0,0 0 0 0 0,0 0 0 0 0,0 0 0 0 0,0 0 0 0 0,0 0 1 0 0,0 0-1 0 0,0 0 0 0 0,0 0 0 0 0,2 1 0 0 0,0-1 33 0 0,0 0-1 0 0,0 0 0 0 0,0-1 0 0 0,1 1 0 0 0,-1-1 1 0 0,0 1-1 0 0,0-1 0 0 0,1 0 0 0 0,-1 0 1 0 0,0-1-1 0 0,4 0 0 0 0,3-1 113 0 0,1 0 0 0 0,-1-1 0 0 0,0 0 0 0 0,0-1 0 0 0,0 0 0 0 0,-1 0 0 0 0,13-9 0 0 0,0-2 119 0 0,36-29-1 0 0,-51 38-273 0 0,-1 0 0 0 0,0 0 0 0 0,0-1 0 0 0,0 1 0 0 0,-1-1-1 0 0,0 0 1 0 0,-1-1 0 0 0,8-14 0 0 0,-12 21-36 0 0,1 0-1 0 0,-1 1 1 0 0,0-1 0 0 0,0 0 0 0 0,0 0 0 0 0,0 0-1 0 0,0 1 1 0 0,0-1 0 0 0,0 0 0 0 0,0 0 0 0 0,0 1-1 0 0,0-1 1 0 0,0 0 0 0 0,0 0 0 0 0,0 0 0 0 0,-1 1-1 0 0,1-2 1 0 0,-1-1 0 0 0,-4-8-19 0 0,3 9-10 0 0,0 0-1 0 0,0 1 1 0 0,-1 0 0 0 0,1-1-1 0 0,0 1 1 0 0,-1 0-1 0 0,1 0 1 0 0,0 0 0 0 0,-1 0-1 0 0,1 1 1 0 0,-1-1 0 0 0,1 0-1 0 0,-1 1 1 0 0,0 0-1 0 0,1 0 1 0 0,-1 0 0 0 0,1 0-1 0 0,-1 0 1 0 0,-2 1-1 0 0,-4 0-187 0 0,1 1 0 0 0,-1 0-1 0 0,1 0 1 0 0,-14 6-1 0 0,3 1-7 0 0,1 1 0 0 0,-1 0 1 0 0,2 2-1 0 0,0 0 0 0 0,0 1 0 0 0,-25 26 0 0 0,18-14 234 0 0,1 1-1 0 0,2 1 1 0 0,-25 39 0 0 0,40-55 27 0 0,-1 0 1 0 0,2 0-1 0 0,-1 0 1 0 0,1 1-1 0 0,1 0 1 0 0,0 0-1 0 0,1 0 1 0 0,0 0-1 0 0,1 0 1 0 0,-1 18-1 0 0,3-27-33 0 0,1 1 0 0 0,-1-1 1 0 0,1 1-1 0 0,-1-1 0 0 0,1 0 0 0 0,0 1 0 0 0,1-1 0 0 0,-1 0 1 0 0,1 0-1 0 0,-1 0 0 0 0,1 0 0 0 0,2 3 0 0 0,-4-5 2 0 0,1-1 1 0 0,0 1-1 0 0,-1 0 0 0 0,1-1 1 0 0,0 1-1 0 0,0 0 0 0 0,-1-1 1 0 0,1 1-1 0 0,0-1 0 0 0,0 1 1 0 0,0-1-1 0 0,0 1 0 0 0,0-1 1 0 0,0 0-1 0 0,0 1 0 0 0,1-1 1 0 0,2 1 17 0 0,3 2 43 0 0,0-1 0 0 0,1-1 0 0 0,-1 1 0 0 0,0-1 0 0 0,1 0 0 0 0,-1-1 0 0 0,1 0 0 0 0,11-1 0 0 0,7-2 271 0 0,28-8 0 0 0,-31 6-332 0 0,45-12-459 0 0,-24 1-2804 0 0,-24 8-4092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2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 5527 0 0,'1'2'12642'0'0,"-2"9"-12292"0"0,1 0 0 0 0,-1 0 1 0 0,-1 0-1 0 0,0 0 1 0 0,-1-1-1 0 0,0 1 1 0 0,-5 11-1 0 0,-2 9-84 0 0,-17 54-1 0 0,-4-1 0 0 0,-62 116 0 0 0,-109 144 421 0 0,49-123-957 0 0,75-112 157 0 0,61-83 3 0 0,15-24-177 0 0,20 7-5328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2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173 111 13823 0 0,'0'0'1062'0'0,"1"-1"-693"0"0,5-8 2311 0 0,-3 10-1229 0 0,2 2-1176 0 0,0 1 1 0 0,0 0 0 0 0,-1-1 0 0 0,1 1 0 0 0,-1 1 0 0 0,0-1 0 0 0,5 7-1 0 0,25 42 266 0 0,-2-4 483 0 0,6 8 68 0 0,-26-36-748 0 0,24 28-1 0 0,-33-45-330 0 0,0-1 0 0 0,1 0 0 0 0,-1 0-1 0 0,7 4 1 0 0,10 5-3 0 0,-13-11 13 0 0,-1-1-3 0 0,2 1-96 0 0,0 0 0 0 0,1 0-1 0 0,-1-1 1 0 0,0-1 0 0 0,0 1-1 0 0,1-1 1 0 0,-1 0 0 0 0,0-1-1 0 0,0 0 1 0 0,15-6-1 0 0,-9 3-621 0 0,0-2 0 0 0,-1 1 0 0 0,1-2 1 0 0,-2 0-1 0 0,14-10 0 0 0,-19 12-143 0 0,-1 1 0 0 0,-1-1 1 0 0,8-8-1 0 0,-2-2-870 0 0</inkml:trace>
  <inkml:trace contextRef="#ctx0" brushRef="#br0" timeOffset="1">681 92 13503 0 0,'1'-2'620'0'0,"18"-88"8552"0"0,-20 92-8888 0 0,-15 26-49 0 0,-1-2 0 0 0,-26 32-1 0 0,-2 3-110 0 0,-298 430 180 0 0,188-230-304 0 0,154-258 0 0 0,-77 148-1392 0 0,77-149 669 0 0,21-15-7050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2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5063 0 0,'0'0'390'0'0,"-2"0"-252"0"0,-3 0-357 0 0,-12 0 10657 0 0,16 3-9138 0 0,0 4-1088 0 0,-1 1 1 0 0,1 0-1 0 0,0 0 1 0 0,0 0-1 0 0,1-1 1 0 0,0 1-1 0 0,1 0 1 0 0,-1 0-1 0 0,1 0 0 0 0,1 0 1 0 0,0-1-1 0 0,0 1 1 0 0,4 9-1 0 0,6 13 26 0 0,33 54 0 0 0,-33-62-63 0 0,44 70 599 0 0,112 141 0 0 0,-145-204-355 0 0,-2 1 0 0 0,0 2 1 0 0,25 53-1 0 0,-38-69-229 0 0,-2 1 0 0 0,0 0 0 0 0,-1 0 0 0 0,0 0 1 0 0,-2 1-1 0 0,0-1 0 0 0,-1 1 0 0 0,0 0 1 0 0,-3 29-1 0 0,-1-21-89 0 0,-2-1 0 0 0,0 0 0 0 0,-2 0 1 0 0,-1 0-1 0 0,-1-1 0 0 0,-1 0 0 0 0,-1 0 0 0 0,-1-1 1 0 0,-1-1-1 0 0,-16 24 0 0 0,13-24-121 0 0,-2 0 1 0 0,0-2-1 0 0,-1 0 0 0 0,-37 31 0 0 0,33-34-174 0 0,0-2 0 0 0,-1 0-1 0 0,-28 14 1 0 0,49-29-587 0 0,-13 8 2137 0 0,11-5-4189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2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74 5063 0 0,'4'-14'253'0'0,"2"0"-1"0"0,10-19 1 0 0,-15 31 852 0 0,6-7 6784 0 0,-6 9-7824 0 0,1-1 0 0 0,-1 1 0 0 0,0 0 0 0 0,0 0 0 0 0,1 0 0 0 0,-1 0 0 0 0,0 0 0 0 0,1 0 0 0 0,-1 0 0 0 0,0 1 0 0 0,1-1 0 0 0,-1 0 0 0 0,0 1 0 0 0,0-1 0 0 0,0 1 0 0 0,1 0 0 0 0,-1-1 0 0 0,0 1 0 0 0,0 0 0 0 0,0-1 0 0 0,0 1 0 0 0,0 0 0 0 0,0 0 0 0 0,0 0 0 0 0,0 0 0 0 0,0 0 0 0 0,-1 0 0 0 0,1 0 0 0 0,0 0 0 0 0,-1 1 0 0 0,1-1 0 0 0,-1 0 0 0 0,1 2 0 0 0,1 2-11 0 0,0-1 1 0 0,-1 1-1 0 0,0-1 0 0 0,0 1 0 0 0,0 0 0 0 0,-1-1 1 0 0,1 1-1 0 0,-1 0 0 0 0,-1 5 0 0 0,-2 15 55 0 0,-2 0 1 0 0,-1-1-1 0 0,-1 0 0 0 0,-1 0 0 0 0,-12 23 1 0 0,-62 112-62 0 0,-136 201-64 0 0,72-159-405 0 0,71-96 354 0 0,69-95 55 0 0,4-8-53 0 0,19-28-43 0 0,-12 20 111 0 0,-1-1 0 0 0,6-12 0 0 0,20-53 49 0 0,-8 18-46 0 0,54-96 0 0 0,-69 139-19 0 0,-1 1 0 0 0,2 0-1 0 0,-1 1 1 0 0,15-13 0 0 0,-19 18 12 0 0,1 1 1 0 0,0 0 0 0 0,0 0-1 0 0,1 1 1 0 0,-1-1-1 0 0,0 1 1 0 0,1 0 0 0 0,-1 0-1 0 0,1 1 1 0 0,0-1-1 0 0,0 1 1 0 0,-1 0 0 0 0,11-1-1 0 0,9 2-34 0 0,-1 1 0 0 0,1 1 0 0 0,43 9 0 0 0,-25 0-18 0 0,50 18 1 0 0,-83-26 47 0 0,-4-1 5 0 0,-1-1 0 0 0,1 1 1 0 0,-1 0-1 0 0,1 1 0 0 0,-1-1 1 0 0,0 1-1 0 0,0-1 0 0 0,0 1 1 0 0,0 1-1 0 0,-1-1 0 0 0,1 0 1 0 0,-1 1-1 0 0,0 0 1 0 0,5 7-1 0 0,-6-8 31 0 0,0 0 0 0 0,-1 0 0 0 0,1 0 0 0 0,-1 0-1 0 0,0 0 1 0 0,0 0 0 0 0,0 0 0 0 0,-1 0 0 0 0,1 1 0 0 0,-1-1 0 0 0,1 0 0 0 0,-1 0 0 0 0,0 1 0 0 0,-1-1 0 0 0,1 0-1 0 0,0 0 1 0 0,-1 1 0 0 0,0-1 0 0 0,0 0 0 0 0,0 0 0 0 0,0 0 0 0 0,0 0 0 0 0,-3 5 0 0 0,-2 4 68 0 0,-1-1 0 0 0,0 0 0 0 0,-1-1 0 0 0,-14 17 0 0 0,6-11-79 0 0,-1-1-1 0 0,-1 0 0 0 0,0-1 1 0 0,0-1-1 0 0,-23 12 0 0 0,-5-1 11 0 0,-54 20 0 0 0,93-41-29 0 0,-17 7 15 0 0,0-1-1 0 0,-1-1 1 0 0,-44 9 0 0 0,63-16-2 0 0,4 0-14 0 0,0-1 0 0 0,1 0 1 0 0,-1 0-1 0 0,0 0 1 0 0,0 0-1 0 0,1 0 1 0 0,-1 0-1 0 0,0 0 1 0 0,0 0-1 0 0,1-1 1 0 0,-1 1-1 0 0,0-1 1 0 0,1 1-1 0 0,-1-1 1 0 0,1 1-1 0 0,-4-3 1 0 0,3 2-220 0 0,2 0 136 0 0,0 0-1 0 0,0 1 1 0 0,-1-1-1 0 0,1 0 1 0 0,0 0 0 0 0,1 0-1 0 0,-1 1 1 0 0,0-1-1 0 0,0 0 1 0 0,0 0 0 0 0,0 0-1 0 0,1 0 1 0 0,-1 1 0 0 0,0-1-1 0 0,1 0 1 0 0,-1 0-1 0 0,0 1 1 0 0,1-1 0 0 0,-1 0-1 0 0,1 1 1 0 0,-1-1 0 0 0,1 0-1 0 0,0 1 1 0 0,-1-1-1 0 0,1 1 1 0 0,-1-1 0 0 0,1 1-1 0 0,0-1 1 0 0,0 1 0 0 0,-1 0-1 0 0,2-1 1 0 0,24-7-5014 0 0,-25 8 4682 0 0,14-2-4104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2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5983 0 0,'-1'3'6899'0'0,"-6"34"-2804"0"0,6-23-3673 0 0,0-1 0 0 0,1 1 0 0 0,0-1 0 0 0,4 24 0 0 0,-1-21-166 0 0,1-1-1 0 0,1 1 1 0 0,0-1-1 0 0,13 26 1 0 0,-3-13-271 0 0,27 37 0 0 0,-23-44-655 0 0,-6-11-4753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2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37 12207 0 0,'18'-36'4062'0'0,"-19"40"-3806"0"0,-7 18-1 0 0,-1 0 1 0 0,-23 40 0 0 0,-33 44 121 0 0,28-50-132 0 0,-253 461 750 0 0,148-192-2790 0 0,22-47-944 0 0,90-208 1821 0 0,26-53 900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1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65 16703 0 0,'18'-35'1779'0'0,"-18"34"-1769"0"0,0 0-1 0 0,0 1 1 0 0,0-1 0 0 0,1 1 0 0 0,-1-1 0 0 0,0 0-1 0 0,0 1 1 0 0,0-1 0 0 0,0 0 0 0 0,0 1-1 0 0,0-1 1 0 0,0 0 0 0 0,0 1 0 0 0,0-1 0 0 0,0 0-1 0 0,-1 1 1 0 0,1-1 0 0 0,0 1 0 0 0,0-1-1 0 0,0 0 1 0 0,-1 1 0 0 0,1-1 0 0 0,0 1 0 0 0,-1-1-1 0 0,1 1 1 0 0,-1-1 0 0 0,1 1 0 0 0,-1-1-1 0 0,1 1 1 0 0,-1-1 0 0 0,1 1 0 0 0,-1 0 0 0 0,1-1-1 0 0,-1 1 1 0 0,0-1 0 0 0,0 0 101 0 0,-1 0-44 0 0,0 0 1 0 0,0 0 0 0 0,0 0 0 0 0,0 1 0 0 0,0-1-1 0 0,0 0 1 0 0,0 1 0 0 0,-1-1 0 0 0,1 1 0 0 0,0 0 0 0 0,0 0-1 0 0,0 0 1 0 0,0 0 0 0 0,-1 0 0 0 0,1 0 0 0 0,0 0-1 0 0,0 1 1 0 0,0-1 0 0 0,0 1 0 0 0,0 0 0 0 0,0 0 0 0 0,-4 1-1 0 0,-4 3-89 0 0,-1 1-1 0 0,-17 13 0 0 0,22-15 66 0 0,-29 21-69 0 0,1 2-1 0 0,1 1 0 0 0,1 2 1 0 0,2 1-1 0 0,1 2 0 0 0,1 1 1 0 0,-28 45-1 0 0,49-67 18 0 0,1-1-1 0 0,-7 17 1 0 0,12-25 2 0 0,0 1 1 0 0,-1-1-1 0 0,1 1 1 0 0,0 0-1 0 0,1 0 1 0 0,-1 0-1 0 0,1 0 0 0 0,0 0 1 0 0,0-1-1 0 0,0 1 1 0 0,0 0-1 0 0,1 5 1 0 0,0-7-24 0 0,0-1 0 0 0,-1 1 0 0 0,1 0 0 0 0,0 0 0 0 0,0-1 0 0 0,0 1 0 0 0,0-1 0 0 0,1 1 0 0 0,-1-1 0 0 0,0 1 0 0 0,1-1 0 0 0,-1 0 0 0 0,1 1 0 0 0,-1-1 0 0 0,1 0 0 0 0,-1 0 0 0 0,1 0 0 0 0,0-1 0 0 0,0 1 0 0 0,-1 0 0 0 0,1 0 0 0 0,0-1 0 0 0,0 1 0 0 0,0-1 0 0 0,0 0 0 0 0,0 0 0 0 0,0 1 1 0 0,0-1-1 0 0,2-1 0 0 0,6 1-45 0 0,0-1 0 0 0,0 0 0 0 0,0-1 0 0 0,11-3 0 0 0,2-1-154 0 0,0-1 0 0 0,0-1 0 0 0,29-15-1 0 0,-42 19 144 0 0,-1-2 0 0 0,0 1 0 0 0,-1-1 0 0 0,1 0 0 0 0,-1-1 0 0 0,0 0 0 0 0,-1-1 0 0 0,0 1-1 0 0,0-1 1 0 0,7-11 0 0 0,-11 14 49 0 0,0-1-1 0 0,0 1 1 0 0,-1-1 0 0 0,0 0-1 0 0,0 0 1 0 0,2-10-1 0 0,-4 12-79 0 0,1 0-1 0 0,-1 1 0 0 0,1-1 1 0 0,-1 0-1 0 0,-1 0 0 0 0,1 1 0 0 0,0-1 1 0 0,-1 0-1 0 0,0 1 0 0 0,0-1 1 0 0,0 1-1 0 0,-1-5 0 0 0,1 7-271 0 0,-17 7-478 0 0,16-4 873 0 0,-1 0-1 0 0,1 0 0 0 0,0 0 0 0 0,-1 0 1 0 0,1 1-1 0 0,0-1 0 0 0,0 1 1 0 0,1-1-1 0 0,-1 1 0 0 0,0 0 0 0 0,1 0 1 0 0,0-1-1 0 0,0 1 0 0 0,-2 5 1 0 0,0 5 90 0 0,0 1 0 0 0,-2 13 0 0 0,3-9-165 0 0,-4 27 112 0 0,1 48-1 0 0,0 10 134 0 0,-20 77-10 0 0,16-139-122 0 0,-2 0-1 0 0,-21 55 0 0 0,-42 67 271 0 0,-7 18 399 0 0,70-153-274 0 0,2 1-1 0 0,0 0 1 0 0,2 0 0 0 0,1 0-1 0 0,2 1 1 0 0,1 0 0 0 0,1-1-1 0 0,3 59 1 0 0,6-31-95 0 0,-2-9 129 0 0,1 79-1 0 0,-6-125-460 0 0,-1 1 0 0 0,1-1 0 0 0,0 1 1 0 0,-1-1-1 0 0,1 1 0 0 0,-1-1 0 0 0,0 1 0 0 0,1-1 0 0 0,-1 1 0 0 0,0-1 0 0 0,-1 0 0 0 0,1 0 0 0 0,-2 3 0 0 0,2-4 28 0 0,0 0-1 0 0,0 0 1 0 0,-1 0-1 0 0,1 0 0 0 0,0 0 1 0 0,-1-1-1 0 0,1 1 1 0 0,0 0-1 0 0,-1-1 0 0 0,1 1 1 0 0,-1-1-1 0 0,1 1 1 0 0,-1-1-1 0 0,1 0 0 0 0,-1 1 1 0 0,1-1-1 0 0,-1 0 0 0 0,1 0 1 0 0,-1 0-1 0 0,0 0 1 0 0,1-1-1 0 0,-1 1 0 0 0,-1-1 1 0 0,-3 0 58 0 0,1-1 1 0 0,-1 0 0 0 0,1 0-1 0 0,0-1 1 0 0,-1 0 0 0 0,1 0-1 0 0,1 0 1 0 0,-1 0 0 0 0,0-1-1 0 0,1 1 1 0 0,0-1 0 0 0,-1 0-1 0 0,2-1 1 0 0,-1 1-1 0 0,0-1 1 0 0,1 0 0 0 0,-4-6-1 0 0,0-2-75 0 0,0-2 0 0 0,1 1 0 0 0,0-1-1 0 0,1 0 1 0 0,-4-17 0 0 0,-5-29-788 0 0,3 0 1 0 0,2-1 0 0 0,-1-84 0 0 0,10 95-670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2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25 4607 0 0,'2'-5'130'0'0,"-1"3"-99"0"0,0 0 1 0 0,-1 1-1 0 0,1-1 0 0 0,0 0 1 0 0,0 1-1 0 0,1-1 1 0 0,-1 1-1 0 0,0-1 0 0 0,1 1 1 0 0,10-2 10675 0 0,-12 3-10516 0 0,4 21 1933 0 0,-3-10-2197 0 0,-1 1 1 0 0,-2 13-1 0 0,-7 17 510 0 0,-2-1 0 0 0,-18 43 0 0 0,12-36-308 0 0,-26 65 255 0 0,-4-3-1 0 0,-112 188 1 0 0,-4-38-159 0 0,102-173-161 0 0,47-68-112 0 0,13-15 15 0 0,0-1-2 0 0,0 0-63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2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9671 0 0,'0'0'5240'0'0,"3"1"-3898"0"0,12 1-932 0 0,0-1 0 0 0,0 0 0 0 0,0-1 0 0 0,21-2 0 0 0,65-12 974 0 0,93-32 478 0 0,0-1-719 0 0,-169 44-1054 0 0,1 2 0 0 0,0 0 0 0 0,-1 1-1 0 0,1 2 1 0 0,31 5 0 0 0,-49-6-112 0 0,0 0-382 0 0,0 0 0 0 0,1-1 0 0 0,-1 0 0 0 0,0 0 0 0 0,1-1 0 0 0,-1 0 0 0 0,11-2 0 0 0,-1-3-6854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2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3 9215 0 0,'0'0'4410'0'0,"2"-1"-3257"0"0,-1 1-1025 0 0,0 0 0 0 0,1-1 1 0 0,-1 1-1 0 0,0 0 0 0 0,1 0 0 0 0,-1 0 1 0 0,0 0-1 0 0,1 0 0 0 0,-1 0 0 0 0,0 0 1 0 0,1 1-1 0 0,-1-1 0 0 0,0 0 0 0 0,0 1 1 0 0,1-1-1 0 0,-1 1 0 0 0,0-1 0 0 0,0 1 1 0 0,0 0-1 0 0,1 0 0 0 0,-1-1 0 0 0,0 1 1 0 0,0 0-1 0 0,0 0 0 0 0,0 0 0 0 0,-1 0 1 0 0,1 0-1 0 0,0 0 0 0 0,0 1 0 0 0,3 4 171 0 0,-2-1-1 0 0,1 0 0 0 0,-1 1 1 0 0,1 0-1 0 0,1 9 0 0 0,-2-4-77 0 0,0-1-1 0 0,-1 1 1 0 0,0 0-1 0 0,0-1 1 0 0,-3 21-1 0 0,-10 53 420 0 0,10-75-610 0 0,-11 49 120 0 0,-2-1-1 0 0,-35 89 1 0 0,14-64-159 0 0,-47 80 0 0 0,-15-2 9 0 0,0 1 0 0 0,70-114 0 0 0,-26 48-12 0 0,54-93-52 0 0,2-5-28 0 0,71-91-301 0 0,-9 9 129 0 0,3-2 113 0 0,-47 64 110 0 0,1 2 0 0 0,42-34-1 0 0,-59 52-6 0 0,-4 3 48 0 0,1 0 0 0 0,-1 0 0 0 0,1 0 0 0 0,-1 0 0 0 0,0 0 0 0 0,1 0 0 0 0,-1 0 0 0 0,1 0 0 0 0,-1 0 0 0 0,1 0 0 0 0,-1 0-1 0 0,0 0 1 0 0,1 0 0 0 0,-1 0 0 0 0,1 0 0 0 0,-1 0 0 0 0,0 0 0 0 0,1 1 0 0 0,-1-1 0 0 0,1 0 0 0 0,-1 0 0 0 0,1 1 0 0 0,0 0 8 0 0,0 1 0 0 0,0 0 1 0 0,0 0-1 0 0,0 0 0 0 0,0 0 0 0 0,0 0 0 0 0,-1 0 1 0 0,1 0-1 0 0,-1 0 0 0 0,1 1 0 0 0,-1-1 1 0 0,0 0-1 0 0,0 0 0 0 0,0 0 0 0 0,0 0 0 0 0,0 1 1 0 0,-1 1-1 0 0,-7 44 171 0 0,6-40-154 0 0,-5 21 76 0 0,-14 32 1 0 0,14-42-76 0 0,0 1 0 0 0,1 0 0 0 0,1 0 0 0 0,-4 35 0 0 0,10-40-15 0 0,-1-13-8 0 0,1-1 0 0 0,-1 0 0 0 0,1 1 0 0 0,-1-1 0 0 0,1 0 0 0 0,-1 0 0 0 0,1 0 0 0 0,0 0 0 0 0,1 2 0 0 0,0-1-68 0 0,-1-1 0 0 0,1 0-1 0 0,0 0 1 0 0,-1 0-1 0 0,1 0 1 0 0,0 0-1 0 0,0 0 1 0 0,-1 0-1 0 0,1 0 1 0 0,0-1-1 0 0,0 1 1 0 0,0-1-1 0 0,0 1 1 0 0,3-1-1 0 0,19 0-5198 0 0,0-3-1691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2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306 103 8751 0 0,'0'0'794'0'0,"0"1"-652"0"0,-1 0 372 0 0,1 0-1 0 0,0 0 1 0 0,0 0-1 0 0,-1 0 1 0 0,1-1-1 0 0,0 1 0 0 0,0 0 1 0 0,0 0-1 0 0,0 0 1 0 0,0 0-1 0 0,0 0 1 0 0,0-1-1 0 0,1 1 1 0 0,-1 1-1 0 0,0-1-342 0 0,1-1 1 0 0,-1 1-1 0 0,0 0 1 0 0,1-1-1 0 0,-1 1 1 0 0,1-1-1 0 0,-1 0 1 0 0,0 1-1 0 0,1-1 1 0 0,-1 1-1 0 0,1-1 1 0 0,-1 0-1 0 0,1 1 1 0 0,-1-1-1 0 0,2 1 1 0 0,0 0-75 0 0,0-1 0 0 0,0 1 0 0 0,1-1 0 0 0,-1 0 0 0 0,0 0 0 0 0,0 0-1 0 0,0 0 1 0 0,0 0 0 0 0,0 0 0 0 0,4-1 0 0 0,8-2 30 0 0,-1-1-1 0 0,1-1 1 0 0,-1 0-1 0 0,0-1 1 0 0,0 0-1 0 0,-1-1 0 0 0,0-1 1 0 0,0 0-1 0 0,-1 0 1 0 0,0-1-1 0 0,0-1 1 0 0,-1 1-1 0 0,13-17 1 0 0,-22 24-267 0 0,-9-6-424 0 0,7 8 537 0 0,0-1-1 0 0,0 1 1 0 0,0 0 0 0 0,-1-1-1 0 0,1 1 1 0 0,0 0 0 0 0,0 0-1 0 0,-1 0 1 0 0,1 0 0 0 0,0 0-1 0 0,0 0 1 0 0,-1 0 0 0 0,1 0-1 0 0,0 0 1 0 0,0 1 0 0 0,-1-1-1 0 0,0 1 1 0 0,-22 10-270 0 0,19-8 237 0 0,-37 22-253 0 0,2 1 0 0 0,-72 62 0 0 0,-58 79 214 0 0,155-151 136 0 0,1 0 0 0 0,1 0 1 0 0,0 2-1 0 0,2 0 0 0 0,-16 29 0 0 0,26-46-29 0 0,0 1-1 0 0,1 0 1 0 0,-1 0 0 0 0,0 0 0 0 0,1 0-1 0 0,-1 0 1 0 0,1 0 0 0 0,0 0-1 0 0,0 0 1 0 0,0 0 0 0 0,0 0 0 0 0,0 0-1 0 0,0 0 1 0 0,0 0 0 0 0,2 3 0 0 0,-2-3 1 0 0,1-1 1 0 0,0 1 0 0 0,0-1 0 0 0,0 1-1 0 0,0-1 1 0 0,0 0 0 0 0,0 0 0 0 0,0 1 0 0 0,0-1-1 0 0,0 0 1 0 0,1 0 0 0 0,-1 0 0 0 0,0 0-1 0 0,1 0 1 0 0,1 0 0 0 0,3 2 25 0 0,0-1 1 0 0,0-1-1 0 0,0 1 0 0 0,0-1 0 0 0,0 0 0 0 0,0 0 1 0 0,0-1-1 0 0,12 0 0 0 0,19-5 170 0 0,0 0-1 0 0,61-19 1 0 0,5-1-54 0 0,-84 22-339 0 0,21-5-5653 0 0,-18 1-999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2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494 469 9559 0 0,'0'0'8695'0'0,"4"-1"-8278"0"0,2 0-328 0 0,0 0 1 0 0,0-1-1 0 0,-1 0 0 0 0,1 0 0 0 0,0-1 1 0 0,-1 1-1 0 0,1-1 0 0 0,-1 0 1 0 0,0-1-1 0 0,0 1 0 0 0,9-9 0 0 0,5-7 80 0 0,24-28-1 0 0,-40 44-156 0 0,38-50 49 0 0,-2-1-1 0 0,48-87 1 0 0,-82 133-140 0 0,-1-1 0 0 0,0 0 0 0 0,0 0 0 0 0,-1 0 0 0 0,3-12 0 0 0,-6 19 36 0 0,1 0 0 0 0,-1 0 0 0 0,0 0 0 0 0,0 0 0 0 0,0 0 0 0 0,0 0 0 0 0,0 0 1 0 0,0 0-1 0 0,-1 0 0 0 0,1 0 0 0 0,-1 0 0 0 0,1 0 0 0 0,-3-3 0 0 0,2 3 4 0 0,0 1 0 0 0,0 0 0 0 0,0 0 0 0 0,0 0 0 0 0,0-1-1 0 0,0 1 1 0 0,-1 0 0 0 0,1 1 0 0 0,0-1 0 0 0,-1 0 0 0 0,1 0 0 0 0,-1 1 0 0 0,1-1-1 0 0,-1 0 1 0 0,1 1 0 0 0,-1 0 0 0 0,1-1 0 0 0,-1 1 0 0 0,0 0 0 0 0,-1 0 0 0 0,-5-1-60 0 0,0 1 1 0 0,1 0-1 0 0,-1 1 0 0 0,0 0 1 0 0,1 0-1 0 0,-13 4 1 0 0,-45 19-190 0 0,54-20 258 0 0,-41 20-27 0 0,2 1-1 0 0,0 2 1 0 0,2 3 0 0 0,-78 62 0 0 0,78-51 219 0 0,-79 85-1 0 0,108-103-17 0 0,1 2 1 0 0,1 0-1 0 0,1 1 0 0 0,1 0 1 0 0,2 1-1 0 0,-20 56 1 0 0,27-66-52 0 0,2 2 1 0 0,0-1 0 0 0,0 0-1 0 0,2 1 1 0 0,0 0 0 0 0,2 19 0 0 0,0-27-52 0 0,1-1 0 0 0,0 0 1 0 0,1 1-1 0 0,0-1 0 0 0,1 0 1 0 0,0 0-1 0 0,0 0 0 0 0,1-1 1 0 0,0 1-1 0 0,1-1 1 0 0,0 0-1 0 0,9 12 0 0 0,4 0 134 0 0,1-2 0 0 0,1 0 0 0 0,1-1 0 0 0,1-1 0 0 0,38 24 0 0 0,-52-36-330 0 0,-7-4 140 0 0,-1-1 0 0 0,1 1 1 0 0,-1-1-1 0 0,1 1 0 0 0,-1-1 0 0 0,1 1 1 0 0,0-1-1 0 0,-1 0 0 0 0,1 1 0 0 0,0-1 1 0 0,0 0-1 0 0,-1 1 0 0 0,1-1 0 0 0,0 0 1 0 0,0 0-1 0 0,1 0 0 0 0,1 0-1460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2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224 145 7367 0 0,'0'0'334'0'0,"0"3"-1"0"0,-3 12 7 0 0,-7 23 0 0 0,5-23 4420 0 0,5-12-3039 0 0,-1 6-819 0 0,0-6-358 0 0,3-1-68 0 0,-2-2-400 0 0,1 1 0 0 0,0 0 0 0 0,-1 0 0 0 0,1-1 0 0 0,0 1 0 0 0,0 0 0 0 0,0-1 0 0 0,0 1 1 0 0,0-1-1 0 0,0 1 0 0 0,0-1 0 0 0,0 1 0 0 0,0-1 0 0 0,0 0 0 0 0,0 1 0 0 0,0-1 0 0 0,0 0 1 0 0,0 0-1 0 0,0 0 0 0 0,0 0 0 0 0,0 0 0 0 0,0 0 0 0 0,2 0 0 0 0,6-1 3 0 0,0 0 1 0 0,0 0-1 0 0,0-1 0 0 0,0 0 0 0 0,0 0 0 0 0,0-1 0 0 0,0 0 1 0 0,-1-1-1 0 0,0 0 0 0 0,1 0 0 0 0,7-6 0 0 0,1-2 102 0 0,0-1-1 0 0,-1-1 1 0 0,25-25-1 0 0,-38 35-229 0 0,1 0 0 0 0,-1-1-1 0 0,1 1 1 0 0,-1-1 0 0 0,-1 0 0 0 0,1 1 0 0 0,-1-1-1 0 0,0-1 1 0 0,2-4 0 0 0,-3 7 21 0 0,0 0 0 0 0,-1 1 0 0 0,0-1 0 0 0,1 0 0 0 0,-1 0 0 0 0,0 1 0 0 0,0-1 0 0 0,0 0 1 0 0,-1 1-1 0 0,1-1 0 0 0,-1 0 0 0 0,1 1 0 0 0,-1-1 0 0 0,0 0 0 0 0,0 1 0 0 0,0-1 0 0 0,0 1 0 0 0,-1-1 0 0 0,1 1 0 0 0,-3-3 1 0 0,3 4-6 0 0,-1-1 0 0 0,0 0 0 0 0,1 1 0 0 0,-1 0 1 0 0,0-1-1 0 0,0 1 0 0 0,0 0 0 0 0,0 0 0 0 0,0 0 1 0 0,0 0-1 0 0,0 1 0 0 0,-1-1 0 0 0,1 1 0 0 0,0-1 1 0 0,0 1-1 0 0,-1 0 0 0 0,1-1 0 0 0,0 1 0 0 0,0 0 1 0 0,-1 1-1 0 0,1-1 0 0 0,0 0 0 0 0,0 1 0 0 0,-1-1 1 0 0,-1 2-1 0 0,-7 1-195 0 0,0 1 1 0 0,1 0-1 0 0,-17 9 1 0 0,-2 3 16 0 0,0 1-1 0 0,0 1 1 0 0,2 2 0 0 0,0 1-1 0 0,-30 31 1 0 0,37-31 355 0 0,1 1-1 0 0,1 0 1 0 0,-18 30-1 0 0,29-42-67 0 0,1 2-1 0 0,0-1 1 0 0,1 1-1 0 0,0 0 0 0 0,1 0 1 0 0,0 0-1 0 0,1 1 0 0 0,1-1 1 0 0,-2 20-1 0 0,3-28-62 0 0,1-1 1 0 0,1 0-1 0 0,-1 0 1 0 0,0 1-1 0 0,1-1 1 0 0,0 0-1 0 0,-1 0 1 0 0,1 0-1 0 0,1 0 0 0 0,-1 0 1 0 0,0 0-1 0 0,1 0 1 0 0,-1 0-1 0 0,1 0 1 0 0,0 0-1 0 0,0-1 1 0 0,0 1-1 0 0,0-1 1 0 0,1 0-1 0 0,-1 1 0 0 0,1-1 1 0 0,-1 0-1 0 0,5 2 1 0 0,1 0-84 0 0,-1 0 1 0 0,1-1-1 0 0,0 0 1 0 0,0 0-1 0 0,0-1 1 0 0,0 0-1 0 0,0-1 1 0 0,10 1-1 0 0,8 0-822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2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19 430 6911 0 0,'0'0'528'0'0,"-2"0"-53"0"0,1 0-248 0 0,1 0 1 0 0,-1 0-1 0 0,0 0 1 0 0,1 1-1 0 0,-1-1 0 0 0,1 0 1 0 0,-1 0-1 0 0,1 0 0 0 0,-1 0 1 0 0,1 0-1 0 0,-1 0 1 0 0,1 0-1 0 0,-1-1 0 0 0,1 1 1 0 0,-1 0-1 0 0,1 0 0 0 0,-1 0 1 0 0,1 0-1 0 0,-1-1 1 0 0,1 1-1 0 0,-1 0 0 0 0,1 0 1 0 0,-1-1-1 0 0,1 1 0 0 0,-1 0 1 0 0,1-1-1 0 0,0 1 1 0 0,-1-1-1 0 0,1 1 0 0 0,0 0 1 0 0,-1-1-1 0 0,1-1-17 0 0,0 1 1 0 0,0 0-1 0 0,0 0 1 0 0,0 0-1 0 0,0-1 0 0 0,0 1 1 0 0,0 0-1 0 0,0 0 1 0 0,0 0-1 0 0,1 0 0 0 0,-1 0 1 0 0,0-1-1 0 0,2 0 1 0 0,2-7 316 0 0,1 0 1 0 0,8-12 0 0 0,86-109 1399 0 0,-76 103-1675 0 0,2 2-1 0 0,43-36 0 0 0,-28 27-129 0 0,-20 18-83 0 0,0 0 0 0 0,1 1-1 0 0,0 1 1 0 0,29-14-1 0 0,-50 28-39 0 0,0 0 0 0 0,0-1 0 0 0,0 1 0 0 0,0 0 0 0 0,0 0 0 0 0,1 0 0 0 0,-1 0 0 0 0,0 0 1 0 0,0 0-1 0 0,0 0 0 0 0,0 0 0 0 0,0 0 0 0 0,0 0 0 0 0,0 0 0 0 0,0 0 0 0 0,1 0 0 0 0,-1 0 0 0 0,0 0 0 0 0,0 0 0 0 0,0 0 0 0 0,0 0 0 0 0,0 0 0 0 0,0 0 0 0 0,0 0 0 0 0,1 0 0 0 0,-1 0 0 0 0,0 0 0 0 0,0 0 0 0 0,0 0 0 0 0,0 0 0 0 0,0 0 0 0 0,0 0 1 0 0,0 0-1 0 0,0 0 0 0 0,0 0 0 0 0,1 1 0 0 0,-1-1 0 0 0,0 0 0 0 0,0 0 0 0 0,0 0 0 0 0,0 0 0 0 0,0 0 0 0 0,0 0 0 0 0,0 0 0 0 0,0 0 0 0 0,0 0 0 0 0,0 1 0 0 0,0-1 0 0 0,0 0 0 0 0,3 4-1 0 0,-1-1 0 0 0,0 1-1 0 0,0 0 1 0 0,0 0 0 0 0,-1 1 0 0 0,0-1-1 0 0,1 0 1 0 0,-1 0 0 0 0,-1 1 0 0 0,1-1 0 0 0,-1 1-1 0 0,1-1 1 0 0,-1 1 0 0 0,-1 4 0 0 0,-1 11-15 0 0,-9 38 1 0 0,0-4 6 0 0,5-8 10 0 0,-1-5-150 0 0,0-6-436 0 0,-4 69 0 0 0,12-100 297 0 0,-1 0 1 0 0,0 0 0 0 0,1 1 0 0 0,1 5 0 0 0,-1-7-115 0 0,0 0-804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3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31 3223 0 0,'14'-13'240'0'0,"7"-5"10191"0"0,-159 189-8366 0 0,13-20-1295 0 0,87-100-266 0 0,-35 61 0 0 0,16-6 338 0 0,-58 156 0 0 0,54-119-791 0 0,-8 22 36 0 0,50-121-183 0 0,-24 41-1 0 0,10-23-2456 0 0,43-73 841 0 0,-4 5 1270 0 0,10-15-794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3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8751 0 0,'0'0'6723'0'0,"2"2"-5922"0"0,4 1-553 0 0,-1 1 1 0 0,0-1-1 0 0,1 0 0 0 0,-1-1 0 0 0,1 0 0 0 0,0 0 0 0 0,0 0 0 0 0,0 0 1 0 0,0-1-1 0 0,0 0 0 0 0,0 0 0 0 0,8 0 0 0 0,15-1 542 0 0,38-3-1 0 0,-53 2-543 0 0,71-10 1187 0 0,109-27 0 0 0,-123 23-1034 0 0,413-113-188 0 0,-454 121-1591 0 0,-28 7 533 0 0,1 0-538 0 0,8 0-235 0 0,-8 0-47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3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98 569 11167 0 0,'-2'2'514'0'0,"-4"4"-409"0"0,0-1 0 0 0,-1 0 1 0 0,0-1-1 0 0,0 0 0 0 0,0 0 1 0 0,-1 0-1 0 0,-8 3 0 0 0,14-7 621 0 0,0 1 575 0 0,-10-1 1023 0 0,11 0-2265 0 0,0-1 0 0 0,-1 0 0 0 0,1 1-1 0 0,1-1 1 0 0,-1 0 0 0 0,0 0 0 0 0,0 0 0 0 0,0 1 0 0 0,0-1 0 0 0,0 0 0 0 0,1 0-1 0 0,-1 0 1 0 0,1 0 0 0 0,-1-1 0 0 0,0 1 0 0 0,1 0 0 0 0,0 0 0 0 0,-1 0 0 0 0,1 0-1 0 0,0-1 1 0 0,0 1 0 0 0,-1 0 0 0 0,1 0 0 0 0,0 0 0 0 0,0-1 0 0 0,0 1 0 0 0,0 0-1 0 0,1 0 1 0 0,-1-1 0 0 0,0 1 0 0 0,0 0 0 0 0,1 0 0 0 0,-1 0 0 0 0,2-2 0 0 0,1-6 252 0 0,1 1 0 0 0,1 0 1 0 0,9-14-1 0 0,-8 13-60 0 0,33-46 1157 0 0,77-81 0 0 0,-28 34-963 0 0,-84 97-440 0 0,25-30 2 0 0,44-43 0 0 0,-56 63-177 0 0,-7 5-359 0 0,0 0-1 0 0,1 1 1 0 0,0 0 0 0 0,0 1 0 0 0,1 0 0 0 0,1 1-1 0 0,22-10 1 0 0,-15 10-1252 0 0,-1 1-234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1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33 12671 0 0,'0'-14'579'0'0,"0"12"-15"0"0,0-7-339 0 0,0 3-194 0 0,0 5 922 0 0,8 24-265 0 0,-8-10-571 0 0,0-1-1 0 0,-1 1 1 0 0,-1-1-1 0 0,0 1 0 0 0,-1-1 1 0 0,-4 15-1 0 0,1-6 25 0 0,-27 88 931 0 0,-58 127 0 0 0,42-115-752 0 0,-139 309-108 0 0,175-406-209 0 0,-3 8 21 0 0,-2 0 0 0 0,-41 55 0 0 0,31-55 113 0 0,27-31-5 0 0,1-4-65 0 0,0-6-53 0 0,0 0 0 0 0,1 0 0 0 0,0 0 1 0 0,1 0-1 0 0,0 0 0 0 0,0 0 0 0 0,1 1 0 0 0,0-1 1 0 0,0 1-1 0 0,1-1 0 0 0,0 1 0 0 0,8-11 0 0 0,9-13 43 0 0,42-46 0 0 0,-53 66-22 0 0,101-113 52 0 0,-87 102-89 0 0,0 1 1 0 0,1 1-1 0 0,30-19 0 0 0,-34 27 2 0 0,40-19 0 0 0,-54 28 0 0 0,0 2 0 0 0,1-1 0 0 0,-1 1 0 0 0,1 0 0 0 0,0 0 0 0 0,-1 1 0 0 0,1 0 0 0 0,0 0 0 0 0,14 1 0 0 0,-20 0 21 0 0,0 1 0 0 0,0-1 0 0 0,-1 0-1 0 0,1 1 1 0 0,0-1 0 0 0,0 1 0 0 0,0 0-1 0 0,0-1 1 0 0,0 1 0 0 0,-1 0 0 0 0,1 0 0 0 0,0 0-1 0 0,-1 1 1 0 0,1-1 0 0 0,-1 0 0 0 0,1 1 0 0 0,-1-1-1 0 0,0 0 1 0 0,2 3 0 0 0,-2-2 19 0 0,1 1 1 0 0,-1 0-1 0 0,0 0 1 0 0,0 0-1 0 0,0 0 1 0 0,0 0-1 0 0,-1 0 1 0 0,1 0-1 0 0,-1 0 1 0 0,0 0-1 0 0,0 3 1 0 0,-1 8 124 0 0,0-1 0 0 0,-1 0 1 0 0,-1 0-1 0 0,-6 18 0 0 0,-25 65 506 0 0,-72 145-1 0 0,79-184-646 0 0,22-48-77 0 0,3-6-81 0 0,0 1 1 0 0,1 0-1 0 0,-1 0 1 0 0,1 0-1 0 0,0 1 1 0 0,-1 5-1 0 0,1-8-993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3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76 1375 0 0,'1'-2'107'0'0,"4"-5"-689"0"0,10-20 16512 0 0,-12 14-13654 0 0,-2 11-1987 0 0,-2 0-63 0 0,-7-12-64 0 0,3 12-151 0 0,2 1 10 0 0,-1 0-24 0 0,0 0-1 0 0,0 0 1 0 0,-1 0 0 0 0,1 0-1 0 0,0 1 1 0 0,0-1 0 0 0,-1 1-1 0 0,1 0 1 0 0,-1 1 0 0 0,1-1-1 0 0,0 1 1 0 0,0 0-1 0 0,-1 0 1 0 0,-5 2 0 0 0,-5 3-26 0 0,-1 0 1 0 0,-19 11-1 0 0,7-2-7 0 0,1 1 0 0 0,1 1 0 0 0,-45 39 0 0 0,67-53 44 0 0,1 1-1 0 0,-1-1 0 0 0,1 1 1 0 0,-1-1-1 0 0,1 1 0 0 0,0 0 1 0 0,1 1-1 0 0,-1-1 0 0 0,1 0 1 0 0,0 1-1 0 0,-3 6 0 0 0,5-2 73 0 0,0-8-74 0 0,0 0-1 0 0,1 0 0 0 0,-1-1 1 0 0,0 1-1 0 0,1 0 0 0 0,-1 0 1 0 0,1-1-1 0 0,-1 1 0 0 0,1 0 1 0 0,-1-1-1 0 0,1 1 1 0 0,0-1-1 0 0,-1 1 0 0 0,1-1 1 0 0,0 1-1 0 0,-1-1 0 0 0,1 1 1 0 0,1 0-1 0 0,0 0 12 0 0,1 1 10 0 0,0 0-1 0 0,0 0 1 0 0,0 0 0 0 0,0 0 0 0 0,1 0 0 0 0,-1-1-1 0 0,1 0 1 0 0,-1 0 0 0 0,1 0 0 0 0,-1 0 0 0 0,1 0-1 0 0,0-1 1 0 0,3 1 0 0 0,0-2 9 0 0,0 1 0 0 0,0-1-1 0 0,-1-1 1 0 0,1 1 0 0 0,-1-1 0 0 0,1 0 0 0 0,-1-1-1 0 0,11-5 1 0 0,-2 1-36 0 0,4-1-11 0 0,-15 8 52 0 0,2-1-519 0 0,-6 0 476 0 0,0 1-1 0 0,1 0 0 0 0,-1 0 1 0 0,1 0-1 0 0,-1 0 0 0 0,1 0 1 0 0,-1 0-1 0 0,0 0 1 0 0,1 0-1 0 0,-1 1 0 0 0,1-1 1 0 0,-1 0-1 0 0,1 0 0 0 0,-1 0 1 0 0,0 0-1 0 0,1 0 1 0 0,-1 1-1 0 0,1-1 0 0 0,-1 0 1 0 0,0 0-1 0 0,1 1 0 0 0,-1-1 1 0 0,0 0-1 0 0,1 1 0 0 0,-1-1 1 0 0,0 0-1 0 0,1 1 1 0 0,5 9 219 0 0,-5-7-391 0 0,0 1-1 0 0,0-1 0 0 0,1 0 1 0 0,-1 0-1 0 0,1 0 0 0 0,0 0 1 0 0,3 5-1 0 0,4 1-716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3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3679 0 0,'0'0'15534'0'0,"-2"2"-14984"0"0,-1 1-460 0 0,0 0 0 0 0,1 0 0 0 0,-1 0 1 0 0,0 1-1 0 0,1-1 0 0 0,0 1 0 0 0,0 0 0 0 0,-1 3 0 0 0,-14 38 91 0 0,9-21-81 0 0,-65 212 207 0 0,45-136-212 0 0,4-20-58 0 0,-26 94 42 0 0,15 4-437 0 0,34-163-166 0 0,0 0 0 0 0,0 0-1 0 0,3 22 1 0 0,13-29-10275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3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10 8751 0 0,'2'-1'674'0'0,"0"-1"-555"0"0,1 0-60 0 0,16-2 224 0 0,-17 4-124 0 0,0 0 1 0 0,0 0-1 0 0,0 0 0 0 0,1 0 1 0 0,-1 0-1 0 0,0 0 0 0 0,0 0 1 0 0,0 0-1 0 0,0 1 0 0 0,0-1 0 0 0,0 1 1 0 0,0 0-1 0 0,0 0 0 0 0,0 0 1 0 0,0-1-1 0 0,0 2 0 0 0,-1-1 1 0 0,1 0-1 0 0,0 0 0 0 0,-1 1 1 0 0,1-1-1 0 0,-1 0 0 0 0,1 1 1 0 0,-1 0-1 0 0,0-1 0 0 0,1 1 1 0 0,-1 0-1 0 0,0 0 0 0 0,0-1 0 0 0,0 1 1 0 0,-1 0-1 0 0,1 0 0 0 0,0 0 1 0 0,-1 0-1 0 0,1 0 0 0 0,-1 0 1 0 0,0 0-1 0 0,1 1 0 0 0,-1-1 1 0 0,0 2-1 0 0,-1 5 2 0 0,0 0 0 0 0,-1 0 0 0 0,0 1 0 0 0,-1-2 1 0 0,1 1-1 0 0,-2 0 0 0 0,1-1 0 0 0,-6 10 0 0 0,-43 64 626 0 0,18-32-333 0 0,-99 156 721 0 0,86-142-992 0 0,-58 63 1 0 0,-208 195-172 0 0,279-288-12 0 0,22-22 0 0 0,10-6 6 0 0,6-6 9 0 0,6-3 42 0 0,14-9 78 0 0,27-17 1 0 0,-25 14-37 0 0,11-8-64 0 0,-17 10-24 0 0,0 2 1 0 0,0 0-1 0 0,37-14 0 0 0,-42 21 9 0 0,-1 1 1 0 0,0 0-1 0 0,1 1 0 0 0,17 0 0 0 0,60 3 188 0 0,-63 1-140 0 0,1-2-1 0 0,49-5 1 0 0,-34-3 45 0 0,-12 1 285 0 0,50-2 1 0 0,-74 8-348 0 0,0 1 0 0 0,0 1 0 0 0,0-1 0 0 0,0 1 0 0 0,-1 1 1 0 0,1 0-1 0 0,0 0 0 0 0,-1 0 0 0 0,1 1 0 0 0,12 7 0 0 0,-2 2-101 0 0,-17-9 20 0 0,0-2-66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3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71 11519 0 0,'0'-7'339'0'0,"-1"5"-274"0"0,2-1 0 0 0,-1 1 0 0 0,0-1 0 0 0,0 1 0 0 0,1 0 0 0 0,-1-1 0 0 0,1 1 0 0 0,0 0 0 0 0,0-1 0 0 0,0 1 0 0 0,0 0-1 0 0,0 0 1 0 0,3-4 0 0 0,-2 3 916 0 0,0 0 1 0 0,0 1-1 0 0,1-1 0 0 0,-1 1 0 0 0,1-1 0 0 0,-1 1 1 0 0,1 0-1 0 0,0 0 0 0 0,4-2 0 0 0,-4 3 943 0 0,-2 3-1839 0 0,0 2-79 0 0,-1 0-1 0 0,1 0 0 0 0,-1 0 1 0 0,0 0-1 0 0,0 0 0 0 0,0 0 0 0 0,0 0 1 0 0,-1 0-1 0 0,1 0 0 0 0,-1 0 1 0 0,0 0-1 0 0,0-1 0 0 0,-1 1 0 0 0,-3 6 1 0 0,-4 9 31 0 0,-17 27 0 0 0,22-40-36 0 0,-67 101-1385 0 0,58-89 920 0 0,-1 0 0 0 0,-1-1-1 0 0,-26 23 1 0 0,39-39-577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3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95 13247 0 0,'-1'2'604'0'0,"-24"31"234"0"0,20-27-471 0 0,1-1 0 0 0,-1 1 0 0 0,1-1 0 0 0,0 1 0 0 0,1 1 0 0 0,-1-1 0 0 0,-3 11 0 0 0,-6 34 1061 0 0,13-49-1123 0 0,-1 0-192 0 0,0 8-9 0 0,1-8 191 0 0,3-3-207 0 0,14-11 20 0 0,0 0 1 0 0,30-28-1 0 0,7-6 0 0 0,-49 42-108 0 0,73-50 0 0 0,-68 48 0 0 0,1 0 0 0 0,0 0 0 0 0,0 1 0 0 0,1 1 0 0 0,19-6 0 0 0,-8 6 1 0 0,-17 5 4 0 0,-1 0 7 0 0,-1-1 22 0 0,0 1 0 0 0,0 0 0 0 0,0-1 0 0 0,-1 1 0 0 0,1 1 0 0 0,0-1 0 0 0,-1 0 0 0 0,1 1 0 0 0,-1 0 0 0 0,1 0 1 0 0,4 4-1 0 0,-6-5-8 0 0,0 1 1 0 0,0-1 0 0 0,0 1 0 0 0,-1 0 0 0 0,1 0-1 0 0,-1 0 1 0 0,1 0 0 0 0,-1 0 0 0 0,0 0 0 0 0,0 0-1 0 0,0 0 1 0 0,0 0 0 0 0,0 1 0 0 0,0-1 0 0 0,-1 0-1 0 0,1 1 1 0 0,-1-1 0 0 0,1 0 0 0 0,-1 1 0 0 0,0-1-1 0 0,0 5 1 0 0,-2 4 80 0 0,-1-1 0 0 0,1 1 0 0 0,-2-1 0 0 0,-6 16 0 0 0,-3 6 110 0 0,5 0-131 0 0,1 2-20 0 0,3-12-73 0 0,5-19-8 0 0,-1-1-94 0 0,3-4-1799 0 0,-2 1 1849 0 0,0 1-1 0 0,0-1 1 0 0,-1 0 0 0 0,1 0 0 0 0,0 0-1 0 0,0 0 1 0 0,0-1 0 0 0,1-1-52 0 0,74-88-1379 0 0,-15 16 1108 0 0,-46 57 291 0 0,34-29 0 0 0,-40 41 81 0 0,0-1 0 0 0,0 2 1 0 0,0-1-1 0 0,1 1 0 0 0,0 0 0 0 0,13-4 1 0 0,56-12 531 0 0,-77 21-361 0 0,1 0 0 0 0,0 0 0 0 0,-1 0 0 0 0,1 0 0 0 0,-1 0 0 0 0,1 1-1 0 0,-1-1 1 0 0,1 1 0 0 0,-1 0 0 0 0,4 1 0 0 0,-5-1-208 0 0,2-1 354 0 0,-2 2-34 0 0,1 1-215 0 0,0 0 1 0 0,0 0-1 0 0,-1 0 0 0 0,1 0 1 0 0,-1 0-1 0 0,0 0 1 0 0,0 1-1 0 0,0-1 1 0 0,0 0-1 0 0,-1 0 0 0 0,1 1 1 0 0,-1-1-1 0 0,0 1 1 0 0,0-1-1 0 0,-1 6 0 0 0,-1 8 395 0 0,-1-1 0 0 0,-5 18 0 0 0,-1 5-81 0 0,4-12-604 0 0,3-19-242 0 0,1 1 0 0 0,-1-1 0 0 0,2 1 1 0 0,-1-1-1 0 0,1 1 0 0 0,1 10 0 0 0,-1-17-1225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3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15319 0 0,'0'0'2006'0'0,"-1"2"-1634"0"0,-9 17 379 0 0,-1 0 1 0 0,0-1-1 0 0,-2 0 1 0 0,0-1-1 0 0,-20 20 1 0 0,4-3 66 0 0,21-24-710 0 0,1 0-1 0 0,0 0 0 0 0,1 1 0 0 0,0 0 0 0 0,0 0 1 0 0,2 1-1 0 0,-1-1 0 0 0,1 1 0 0 0,-3 18 0 0 0,7-27-303 0 0,2-2-400 0 0,0 0 419 0 0,0 0-1 0 0,0-1 0 0 0,0 1 0 0 0,0 0 0 0 0,0-1 0 0 0,0 1 0 0 0,1-1 0 0 0,-1 1 0 0 0,0-1 0 0 0,0 0 0 0 0,0 0 0 0 0,1 0 0 0 0,-1-1 0 0 0,0 1 0 0 0,0 0 1 0 0,0-1-1 0 0,0 1 0 0 0,0-1 0 0 0,0 0 0 0 0,0 0 0 0 0,3-1 0 0 0,17-11-1285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3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11 15199 0 0,'1'-1'1172'0'0,"14"-7"-348"0"0,-11 7-601 0 0,-2 1 42 0 0,1 0 678 0 0,5 13 884 0 0,-7-10-1802 0 0,0 1 1 0 0,0-1 0 0 0,0 1 0 0 0,-1-1 0 0 0,1 1 0 0 0,-1 0 0 0 0,0-1 0 0 0,0 1 0 0 0,0 0-1 0 0,-1-1 1 0 0,1 1 0 0 0,-1 0 0 0 0,0-1 0 0 0,-1 5 0 0 0,-3 6-31 0 0,-1 1 0 0 0,-8 14 0 0 0,7-15 26 0 0,-157 285 437 0 0,59-113 361 0 0,48-86-637 0 0,18-32 25 0 0,-37 85-1 0 0,73-147-243 0 0,0 1 1 0 0,1 0-1 0 0,-1-1 0 0 0,2 1 0 0 0,-1 0 0 0 0,1 0 1 0 0,0 0-1 0 0,0 0 0 0 0,0 0 0 0 0,1 0 0 0 0,1 0 1 0 0,-1 0-1 0 0,1 1 0 0 0,0-1 0 0 0,0-1 0 0 0,1 1 1 0 0,0 0-1 0 0,1 0 0 0 0,5 11 0 0 0,-6-12-929 0 0,0-2 409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3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93 164 11975 0 0,'-3'-1'923'0'0,"-1"0"-789"0"0,0-1 1 0 0,0 1-1 0 0,-1 0 0 0 0,1 0 0 0 0,-1 1 1 0 0,1 0-1 0 0,-1-1 0 0 0,1 1 1 0 0,-8 1-1 0 0,9 0 462 0 0,-1 0 0 0 0,1 0 0 0 0,-1 0 0 0 0,1 0 0 0 0,0 0 1 0 0,0 1-1 0 0,-8 4 2653 0 0,9-3-2748 0 0,2-3-477 0 0,0 0 1 0 0,0 0-1 0 0,0 1 1 0 0,-1-1-1 0 0,1 0 1 0 0,0 0-1 0 0,0 0 1 0 0,0 1-1 0 0,0-1 1 0 0,-1 0-1 0 0,1 0 1 0 0,0 1-1 0 0,0-1 0 0 0,0 0 1 0 0,0 0-1 0 0,0 1 1 0 0,0-1-1 0 0,0 0 1 0 0,0 0-1 0 0,0 1 1 0 0,0-1-1 0 0,0 0 1 0 0,0 0-1 0 0,0 1 1 0 0,0-1-1 0 0,0 0 1 0 0,0 0-1 0 0,0 1 1 0 0,0-1-1 0 0,0 0 1 0 0,0 0-1 0 0,0 1 0 0 0,1-1 1 0 0,-1 0-1 0 0,0 0 1 0 0,0 1-1 0 0,0-1 1 0 0,7 2 142 0 0,0 0-1 0 0,0 0 1 0 0,0-1 0 0 0,0 0 0 0 0,0-1-1 0 0,0 1 1 0 0,0-1 0 0 0,10-1 0 0 0,61-12 573 0 0,-58 9-557 0 0,308-77 1113 0 0,-26 5-1147 0 0,-213 61-264 0 0,-76 14-269 0 0,-1 1 0 0 0,1-1 1 0 0,-1 2-1 0 0,1 0 0 0 0,13 3 1 0 0,-8-1-1396 0 0,0 1-4125 0 0,-3-2-1376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3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8 6447 0 0,'2'-1'298'0'0,"3"-1"-243"0"0,0 1 1 0 0,0 0 0 0 0,1 0 0 0 0,-1 0-1 0 0,0 1 1 0 0,0-1 0 0 0,7 1 0 0 0,7 6 4166 0 0,-18-5-4024 0 0,0-1 1 0 0,0 1 0 0 0,-1-1 0 0 0,1 1 0 0 0,0 0-1 0 0,-1-1 1 0 0,1 1 0 0 0,-1 0 0 0 0,1-1-1 0 0,-1 1 1 0 0,1 0 0 0 0,-1-1 0 0 0,1 1 0 0 0,-1 0-1 0 0,0 0 1 0 0,1 0 0 0 0,-1-1 0 0 0,0 1-1 0 0,0 1 1 0 0,1 1 379 0 0,1 3-321 0 0,0 0-1 0 0,-1 0 1 0 0,0 0 0 0 0,0 0 0 0 0,-1 0 0 0 0,1 0-1 0 0,-1 0 1 0 0,0 1 0 0 0,-1-1 0 0 0,0 0-1 0 0,0 0 1 0 0,-2 8 0 0 0,-4 8 505 0 0,-18 40 1 0 0,20-50-529 0 0,-184 381 1671 0 0,180-376-1962 0 0,-1-1-1 0 0,-1 0 0 0 0,0-1 0 0 0,-1 0 0 0 0,-1-1 0 0 0,0 0 0 0 0,-1-1 0 0 0,-25 18 0 0 0,31-25 810 0 0,1 0-3471 0 0,32-25-10818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3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25 174 15119 0 0,'0'0'694'0'0,"-2"0"-22"0"0,-1 0-552 0 0,-15 5 113 0 0,16-4 212 0 0,5 11 743 0 0,0-8-608 0 0,1-1-460 0 0,0 0 0 0 0,0 0-1 0 0,0 0 1 0 0,0-1-1 0 0,0 0 1 0 0,1 0 0 0 0,-1 0-1 0 0,1 0 1 0 0,8 1 0 0 0,-3-1 161 0 0,1 0 1 0 0,0-1-1 0 0,18-1 1 0 0,388-31 3889 0 0,-3-28-3581 0 0,-367 52-1374 0 0,61-20 0 0 0,-87 21-70 0 0,-1-2 1 0 0,1 0-1 0 0,-1-2 0 0 0,0 0 0 0 0,19-14 1 0 0,-17 6-1651 0 0,-5 0-3854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1:0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2815 0 0,'0'0'10504'0'0,"7"4"-10398"0"0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1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577 102 3679 0 0,'2'-1'284'0'0,"23"-22"165"0"0,-18 16 1567 0 0,0 0 0 0 0,-1 0 0 0 0,-1-1-1 0 0,1 1 1 0 0,-1-1 0 0 0,8-18 1440 0 0,-31 18-2588 0 0,12 8-865 0 0,0 1-1 0 0,-1-1 0 0 0,1 1 1 0 0,0 0-1 0 0,0 0 1 0 0,0 1-1 0 0,-6 2 1 0 0,-41 19-336 0 0,43-19 309 0 0,-28 16-58 0 0,0 0 0 0 0,2 3 0 0 0,-51 41 0 0 0,-87 94-173 0 0,151-134 266 0 0,-34 46-1 0 0,46-55-2 0 0,1 1 0 0 0,0 0 0 0 0,2 1-1 0 0,-11 26 1 0 0,18-40 7 0 0,0-1 0 0 0,0 0 0 0 0,0 1 0 0 0,1-1-1 0 0,-1 0 1 0 0,1 1 0 0 0,0-1 0 0 0,0 1 0 0 0,0-1 0 0 0,0 1-1 0 0,0-1 1 0 0,0 0 0 0 0,0 1 0 0 0,1-1 0 0 0,-1 1 0 0 0,1-1-1 0 0,0 0 1 0 0,0 1 0 0 0,0-1 0 0 0,2 4 0 0 0,-1-4 15 0 0,0 0 1 0 0,0-1 0 0 0,0 1 0 0 0,0 0-1 0 0,0-1 1 0 0,1 1 0 0 0,-1-1-1 0 0,0 0 1 0 0,1 0 0 0 0,-1 0-1 0 0,1 0 1 0 0,0 0 0 0 0,-1 0-1 0 0,1-1 1 0 0,0 1 0 0 0,-1-1-1 0 0,1 0 1 0 0,4 0 0 0 0,7 0 74 0 0,0-1 0 0 0,0 0 0 0 0,-1-1 0 0 0,1-1 0 0 0,-1 0 0 0 0,1-1 0 0 0,-1 0 0 0 0,0-1 0 0 0,22-12 0 0 0,5-6 99 0 0,58-44 0 0 0,-85 58-183 0 0,-1-2-1 0 0,0 0 0 0 0,0 0 0 0 0,-1-1 1 0 0,0 0-1 0 0,-1-1 0 0 0,-1 0 0 0 0,0-1 0 0 0,0 0 1 0 0,-2 0-1 0 0,9-22 0 0 0,-13 29-179 0 0,1-2-535 0 0,-4 9 678 0 0,-1 0 1 0 0,1 0-1 0 0,0 0 1 0 0,-1-1-1 0 0,1 1 0 0 0,0 0 1 0 0,0 0-1 0 0,-1 0 0 0 0,1 0 1 0 0,0 0-1 0 0,-1 0 1 0 0,1 0-1 0 0,0 0 0 0 0,0 0 1 0 0,-1 0-1 0 0,1 0 1 0 0,0 1-1 0 0,-1-1 0 0 0,1 0 1 0 0,0 0-1 0 0,0 0 1 0 0,-1 0-1 0 0,1 0 0 0 0,0 0 1 0 0,0 1-1 0 0,-1-1 0 0 0,1 0 1 0 0,0 0-1 0 0,0 0 1 0 0,0 1-1 0 0,0-1 0 0 0,-1 0 1 0 0,1 1-1 0 0,-11 6-12 0 0,1 1 1 0 0,-1 0-1 0 0,2 0 0 0 0,-1 1 0 0 0,1 1 1 0 0,1 0-1 0 0,-9 11 0 0 0,12-13 40 0 0,-1 0 0 0 0,2 0 1 0 0,-1 1-1 0 0,1-1 0 0 0,0 1 0 0 0,1 0 0 0 0,0 0 1 0 0,1 0-1 0 0,-1 1 0 0 0,0 12 0 0 0,3-19-152 0 0,-1 1 1 0 0,1-1-1 0 0,0 0 0 0 0,1 0 1 0 0,-1 0-1 0 0,1 1 0 0 0,-1-1 1 0 0,1 0-1 0 0,0 0 0 0 0,0 0 1 0 0,0 0-1 0 0,0 0 0 0 0,1 0 1 0 0,-1 0-1 0 0,1 0 0 0 0,0-1 0 0 0,0 1 1 0 0,0 0-1 0 0,0-1 0 0 0,0 0 1 0 0,1 1-1 0 0,-1-1 0 0 0,1 0 1 0 0,-1 0-1 0 0,4 1 0 0 0,6 3-1444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35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11519 0 0,'0'0'887'0'0,"-1"3"-406"0"0,-1 16 453 0 0,-1-1 1 0 0,-1 0-1 0 0,-1 0 0 0 0,-1 0 0 0 0,-9 20 0 0 0,-48 88 580 0 0,36-75-907 0 0,-35 71 351 0 0,-31 61-300 0 0,17-38-520 0 0,-113 190-145 0 0,183-327-13 0 0,-2 6-9 0 0,-2-2 0 0 0,1 1-1 0 0,-18 16 1 0 0,18-22 29 0 0,-2-4 0 0 0,11-3 1 0 0,-1 0 1 0 0,0 0-1 0 0,1 0 0 0 0,-1 0 1 0 0,0 0-1 0 0,0 0 0 0 0,1-1 1 0 0,-1 1-1 0 0,0 0 0 0 0,1 0 0 0 0,-1-1 1 0 0,0 1-1 0 0,1 0 0 0 0,-1-1 1 0 0,1 1-1 0 0,-1 0 0 0 0,0-1 1 0 0,1 1-1 0 0,-1-1 0 0 0,1 1 0 0 0,-1-1 1 0 0,1 1-1 0 0,0-1 0 0 0,-1 1 1 0 0,0-2-1 0 0,1 0 5 0 0,-1 1 0 0 0,1-1 0 0 0,-1 1 1 0 0,1-1-1 0 0,0 1 0 0 0,0-1 0 0 0,0 1 0 0 0,0-1 1 0 0,0 1-1 0 0,0-1 0 0 0,1-2 0 0 0,0 0 8 0 0,0-1-1 0 0,0 0 1 0 0,1 1-1 0 0,0 0 1 0 0,0-1-1 0 0,0 1 1 0 0,4-6-1 0 0,7-6-51 0 0,1 2 1 0 0,0 0-1 0 0,21-17 1 0 0,53-32-177 0 0,-79 56 202 0 0,124-84-177 0 0,-122 83 180 0 0,1 0 1 0 0,0 1-1 0 0,1 0 1 0 0,0 1 0 0 0,26-9-1 0 0,-37 15 227 0 0,10 11 87 0 0,-10-8-245 0 0,0 0 1 0 0,0 0-1 0 0,0 0 1 0 0,-1 1 0 0 0,1-1-1 0 0,-1 0 1 0 0,0 1-1 0 0,0-1 1 0 0,0 1-1 0 0,0-1 1 0 0,-1 1-1 0 0,1-1 1 0 0,-1 1-1 0 0,0-1 1 0 0,0 1 0 0 0,-1 6-1 0 0,-2 6 170 0 0,0-1 1 0 0,-8 24-1 0 0,5-21-86 0 0,-4 14-66 0 0,4-16-70 0 0,1-1-1 0 0,1 0 0 0 0,-2 22 1 0 0,5-35-216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35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80 8751 0 0,'2'-1'674'0'0,"23"-7"-109"0"0,-20 7 669 0 0,0 0 0 0 0,0 0 0 0 0,0 1 0 0 0,0-1 0 0 0,0 1 0 0 0,-1 1 0 0 0,7 0 0 0 0,17 4 23 0 0,-26-4-954 0 0,1-1-14 0 0,10 3-62 0 0,-1-1 1 0 0,1 0-1 0 0,0-1 0 0 0,24-1 0 0 0,-17-3 21 0 0,1 0 0 0 0,-1-1 0 0 0,26-9 0 0 0,-27 6-243 0 0,-15 2-10 0 0,-3 2-18 0 0,6-6-90 0 0,-6 6-23 0 0,-1 1-147 0 0,-1-21-122 0 0,0 23 387 0 0,1-1-1 0 0,0 1 1 0 0,-1-1 0 0 0,1 1-1 0 0,0-1 1 0 0,-1 1 0 0 0,1 0-1 0 0,-1-1 1 0 0,1 1 0 0 0,-1 0-1 0 0,1-1 1 0 0,0 1 0 0 0,-1 0-1 0 0,1-1 1 0 0,-1 1 0 0 0,0 0-1 0 0,1 0 1 0 0,-1 0 0 0 0,1-1-1 0 0,-1 1 1 0 0,1 0-1 0 0,-1 0 1 0 0,-1 0 0 0 0,-11-1-67 0 0,3 3 47 0 0,-1 0 1 0 0,1 1-1 0 0,1 0 1 0 0,-1 0-1 0 0,-14 7 0 0 0,8-3 37 0 0,-25 12-12 0 0,0 2 1 0 0,2 1-1 0 0,1 2 0 0 0,-68 55 0 0 0,90-65 32 0 0,0 1 0 0 0,0 1 1 0 0,-16 21-1 0 0,26-29-14 0 0,1 0 0 0 0,-1 1 0 0 0,2-1 0 0 0,-1 1 0 0 0,1 0 1 0 0,1 0-1 0 0,-1 0 0 0 0,1 0 0 0 0,-2 17 0 0 0,4-23-4 0 0,1 0-1 0 0,0-1 1 0 0,0 1 0 0 0,0 0-1 0 0,0-1 1 0 0,0 1 0 0 0,1-1-1 0 0,-1 1 1 0 0,1 0-1 0 0,0-1 1 0 0,0 1 0 0 0,0-1-1 0 0,0 0 1 0 0,0 1 0 0 0,0-1-1 0 0,0 0 1 0 0,1 1-1 0 0,0-1 1 0 0,-1 0 0 0 0,1 0-1 0 0,0 0 1 0 0,0-1 0 0 0,0 1-1 0 0,0 0 1 0 0,2 1-1 0 0,1 0-283 0 0,1 0 1 0 0,-1-1-1 0 0,1 1 0 0 0,-1-1 0 0 0,1-1 0 0 0,0 1 0 0 0,-1-1 0 0 0,1 0 0 0 0,0 0 0 0 0,7 0 0 0 0,12 0-6669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3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67 9215 0 0,'26'-39'12332'0'0,"-28"41"-12078"0"0,-16 14-141 0 0,1 2 0 0 0,1 0 1 0 0,1 1-1 0 0,0 0 1 0 0,1 1-1 0 0,1 1 1 0 0,1 0-1 0 0,1 0 1 0 0,-13 38-1 0 0,10-24-113 0 0,-5 17 0 0 0,17-37 0 0 0,5 0 0 0 0,-2-14 8 0 0,0 1 0 0 0,0-1-1 0 0,1 0 1 0 0,-1 1 0 0 0,0-1-1 0 0,0 0 1 0 0,1 0 0 0 0,-1 0 0 0 0,1 0-1 0 0,-1 0 1 0 0,1 0 0 0 0,0 0-1 0 0,-1-1 1 0 0,1 1 0 0 0,0 0-1 0 0,-1-1 1 0 0,1 1 0 0 0,0-1 0 0 0,0 0-1 0 0,0 0 1 0 0,-1 0 0 0 0,1 0-1 0 0,0 0 1 0 0,0 0 0 0 0,2 0 0 0 0,5-1 78 0 0,1-1 0 0 0,-1 1 0 0 0,15-5 0 0 0,-1-2 63 0 0,-1 0 0 0 0,22-12 0 0 0,-33 14-88 0 0,0 0 1 0 0,0 0-1 0 0,-1-1 0 0 0,0-1 1 0 0,15-15-1 0 0,-21 19-61 0 0,0-1 0 0 0,0 1 0 0 0,-1-1 0 0 0,0 0 0 0 0,0 0 0 0 0,-1 0 0 0 0,1-1 0 0 0,-1 1 0 0 0,0-1 0 0 0,0 1 0 0 0,-1-1 0 0 0,1-7 0 0 0,-1 5-1 0 0,0 0 0 0 0,-1 0 0 0 0,0 0-1 0 0,-1 0 1 0 0,0 0 0 0 0,0 0 0 0 0,-1 0 0 0 0,-3-10-1 0 0,2 8-5 0 0,-1 1 0 0 0,1 1 0 0 0,-2-1 0 0 0,1 1 0 0 0,-1-1-1 0 0,0 1 1 0 0,-1 1 0 0 0,0-1 0 0 0,0 1 0 0 0,-1 0 0 0 0,0 0-1 0 0,0 1 1 0 0,0 0 0 0 0,-1 0 0 0 0,-12-6 0 0 0,14 8-142 0 0,-3-2-116 0 0,4 5-2665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3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1 512 4607 0 0,'0'0'15752'0'0,"0"-2"-14905"0"0,1-3-691 0 0,0-1 0 0 0,0 1 0 0 0,0 0 0 0 0,1 0 0 0 0,0 0 1 0 0,0 0-1 0 0,0 0 0 0 0,0 0 0 0 0,1 0 0 0 0,0 1 0 0 0,5-7 0 0 0,7-9 324 0 0,19-18 0 0 0,16-10 439 0 0,65-48 0 0 0,-16 14-525 0 0,-69 57-575 0 0,65-44-1 0 0,-72 56-1375 0 0,46-20 0 0 0,-30 17-1690 0 0,-24 12 1475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3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93 10135 0 0,'0'0'919'0'0,"1"2"-476"0"0,-1 0-248 0 0,1 1 286 0 0,0 0-1 0 0,0 0 1 0 0,0 0-1 0 0,0 0 1 0 0,1 0-1 0 0,-1-1 1 0 0,1 1-1 0 0,0 0 1 0 0,0-1-1 0 0,0 1 1 0 0,0-1-1 0 0,0 0 1 0 0,0 0-1 0 0,0 1 1 0 0,1-2-1 0 0,3 3 1 0 0,8 2-64 0 0,1 0 0 0 0,0-2 0 0 0,0 0 1 0 0,0 0-1 0 0,0-1 0 0 0,22 0 1 0 0,-24-2-268 0 0,-1-1 0 0 0,0-1 0 0 0,0 0 1 0 0,0 0-1 0 0,1-1 0 0 0,-1-1 1 0 0,-1 0-1 0 0,1 0 0 0 0,11-6 0 0 0,-19 7-154 0 0,-1 1-1 0 0,0-1 1 0 0,0 0-1 0 0,0 0 1 0 0,0 0-1 0 0,0-1 0 0 0,0 1 1 0 0,0-1-1 0 0,-1 1 1 0 0,1-1-1 0 0,-1 0 1 0 0,0 0-1 0 0,0 0 1 0 0,0 0-1 0 0,0 0 0 0 0,0-1 1 0 0,-1 1-1 0 0,0 0 1 0 0,1-1-1 0 0,-1 0 1 0 0,0 1-1 0 0,-1-1 0 0 0,1 1 1 0 0,-1-1-1 0 0,1 0 1 0 0,-1 1-1 0 0,0-1 1 0 0,-1 0-1 0 0,1 1 0 0 0,-1-1 1 0 0,1 0-1 0 0,-1 1 1 0 0,0-1-1 0 0,0 1 1 0 0,-1-1-1 0 0,1 1 1 0 0,-1 0-1 0 0,0-1 0 0 0,-3-4 1 0 0,4 6-16 0 0,-1 0 0 0 0,0 1 1 0 0,0-1-1 0 0,0 0 0 0 0,0 1 1 0 0,0-1-1 0 0,0 1 0 0 0,-1 0 1 0 0,1 0-1 0 0,0 0 0 0 0,-1 0 1 0 0,1 0-1 0 0,-1 0 0 0 0,1 0 1 0 0,-1 1-1 0 0,1 0 0 0 0,-1-1 1 0 0,1 1-1 0 0,-4 0 1 0 0,-5 0-45 0 0,0 1 0 0 0,0 1 0 0 0,-12 2 0 0 0,17-3 42 0 0,-15 5-3 0 0,1 0 0 0 0,-1 1 0 0 0,1 1 0 0 0,-37 20 0 0 0,25-9 2 0 0,1 1 0 0 0,-30 26-1 0 0,47-34 12 0 0,0 1 0 0 0,1 0 0 0 0,0 1 0 0 0,-17 24 0 0 0,23-27 19 0 0,1 0 1 0 0,0 0-1 0 0,0 0 0 0 0,1 0 0 0 0,1 1 0 0 0,0 0 1 0 0,-4 23-1 0 0,7-32-24 0 0,0 0 0 0 0,1 1 0 0 0,0-1 0 0 0,0 0 0 0 0,0 0 0 0 0,0 0 0 0 0,0 0 0 0 0,1 1 0 0 0,-1-1 0 0 0,1 0 0 0 0,0 0 0 0 0,0 0 0 0 0,0 0 0 0 0,0 0 1 0 0,1 0-1 0 0,-1-1 0 0 0,1 1 0 0 0,0 0 0 0 0,3 3 0 0 0,-3-4-83 0 0,1 0 0 0 0,-1 0 1 0 0,1 0-1 0 0,0 0 1 0 0,-1 0-1 0 0,1-1 0 0 0,0 1 1 0 0,0-1-1 0 0,0 0 0 0 0,1 0 1 0 0,-1 0-1 0 0,0 0 1 0 0,0-1-1 0 0,0 1 0 0 0,1-1 1 0 0,-1 0-1 0 0,0 0 0 0 0,7 0 1 0 0,36-8-3497 0 0,-19 2-2883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37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42 263 7831 0 0,'0'0'356'0'0,"-2"2"-6"0"0,-3 3-153 0 0,1 0 1 0 0,0 1-1 0 0,0-1 0 0 0,-4 11 1 0 0,-6 19 15073 0 0,18-41-13803 0 0,10-17-1948 0 0,-2 11 581 0 0,1 1 0 0 0,0 0 0 0 0,25-15 0 0 0,0-1-9 0 0,-8 5-108 0 0,1 1 0 0 0,1 1 0 0 0,1 2 0 0 0,62-26 0 0 0,-89 42 9 0 0,-1 0-2 0 0,1 1 0 0 0,-1 0 0 0 0,0 0 0 0 0,11-1 0 0 0,-16 2 10 0 0,0 0 0 0 0,0 0 0 0 0,0 0 0 0 0,0 0 0 0 0,0 0 0 0 0,0 0 1 0 0,0 0-1 0 0,0 0 0 0 0,0 0 0 0 0,1 0 0 0 0,-1 0 0 0 0,0 0 0 0 0,0 0 0 0 0,0 0 0 0 0,0 0 0 0 0,0 0 0 0 0,0 0 0 0 0,0 0 0 0 0,0 0 0 0 0,0 0 0 0 0,0 0 0 0 0,1 0 0 0 0,-1 0 1 0 0,0 0-1 0 0,0 0 0 0 0,0 1 0 0 0,0-1 0 0 0,0 0 0 0 0,0 0 0 0 0,0 0 0 0 0,0 0 0 0 0,0 0 0 0 0,0 0 0 0 0,0 0 0 0 0,0 0 0 0 0,0 0 0 0 0,0 0 0 0 0,0 0 0 0 0,0 0 0 0 0,1 1 0 0 0,-1-1 1 0 0,0 0-1 0 0,0 0 0 0 0,0 0 0 0 0,0 0 0 0 0,0 0 0 0 0,0 0 0 0 0,0 0 0 0 0,0 0 0 0 0,0 0 0 0 0,0 0 0 0 0,0 1 0 0 0,0-1 0 0 0,-1 0 0 0 0,1 0 0 0 0,0 0 0 0 0,0 0 0 0 0,1 4 6 0 0,-1 0-1 0 0,0-1 1 0 0,0 1-1 0 0,0 0 0 0 0,-1 0 1 0 0,1 0-1 0 0,-1-1 0 0 0,0 1 1 0 0,-3 7-1 0 0,0-3 16 0 0,-1 0 0 0 0,-9 14-1 0 0,-20 31 9 0 0,29-41-30 0 0,5-12 0 0 0,0 0 0 0 0,0 1 0 0 0,-1-1 0 0 0,1 0 0 0 0,0 1 0 0 0,0-1 0 0 0,0 0 0 0 0,0 1 0 0 0,0-1 0 0 0,0 0 0 0 0,0 1 0 0 0,0-1 0 0 0,0 0 0 0 0,0 1 0 0 0,0-1 0 0 0,0 0 0 0 0,0 1 0 0 0,0-1 0 0 0,0 0 0 0 0,0 1 0 0 0,0-1 0 0 0,0 0 0 0 0,1 1 0 0 0,5-2 0 0 0,6-6 0 0 0,-12 7 0 0 0,9-6-42 0 0,0-1 0 0 0,0 0 1 0 0,15-15-1 0 0,-14 11-39 0 0,19-13 1 0 0,25-18-281 0 0,-27 20-2 0 0,46-27-1 0 0,-57 39 54 0 0,1 1-1 0 0,1 1 1 0 0,33-11 0 0 0,-49 18 671 0 0,-2 4-225 0 0,-14 77 252 0 0,8-48-154 0 0,-4 44 0 0 0,9-55-223 0 0,-2 1-1 0 0,0-1 1 0 0,-1 1 0 0 0,-1-1-1 0 0,-8 22 1 0 0,7-32-11 0 0,1 1 0 0 0,2-1-15 0 0,2-9-259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15:3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14743 0 0,'2'-1'672'0'0,"4"-3"-211"0"0,-4 3-419 0 0,1-1 1 0 0,-1 1-1 0 0,0 0 1 0 0,1 0-1 0 0,0 0 1 0 0,-1 0-1 0 0,1 0 1 0 0,0 1-1 0 0,-1-1 1 0 0,5 0-1 0 0,4-1 206 0 0,-8 2 1038 0 0,-1 1 436 0 0,-1-1-1618 0 0,-1 0 0 0 0,1 1 0 0 0,0-1 1 0 0,-1 0-1 0 0,1 1 0 0 0,0-1 0 0 0,-1 1 0 0 0,1-1 0 0 0,0 0 0 0 0,-1 1 0 0 0,1-1 0 0 0,-1 1 0 0 0,1 0 0 0 0,-1-1 1 0 0,1 1-1 0 0,-1-1 0 0 0,1 1 0 0 0,-1 0 0 0 0,0-1 0 0 0,1 1 0 0 0,-1 0 0 0 0,0 0 0 0 0,0-1 0 0 0,1 1 1 0 0,-1 0-1 0 0,0 0 0 0 0,0-1 0 0 0,0 1 0 0 0,0 0 0 0 0,0 0 0 0 0,0-1 0 0 0,0 1 0 0 0,0 0 0 0 0,0 0 0 0 0,0-1 1 0 0,-1 1-1 0 0,1 0 0 0 0,0 0 0 0 0,-1 0 0 0 0,-1 3-763 0 0,0 0 0 0 0,-1 0 0 0 0,1-1 0 0 0,-1 1 0 0 0,0-1 0 0 0,-4 5 0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0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8495 0 0,'0'0'766'0'0,"0"-3"-521"0"0,0-7 324 0 0,0 7 949 0 0,0 0-777 0 0,2-10 3420 0 0,-1 15-4138 0 0,0-1 0 0 0,0 0 0 0 0,0 0-1 0 0,0 1 1 0 0,-1-1 0 0 0,1 1 0 0 0,0-1-1 0 0,-1 1 1 0 0,1-1 0 0 0,0 3 0 0 0,-1-4-10 0 0,7 23 206 0 0,-2 0-1 0 0,-1 1 0 0 0,-1-1 1 0 0,0 1-1 0 0,-2 26 1 0 0,0-18-66 0 0,1 191 873 0 0,-2-31-620 0 0,1-171-391 0 0,0 0 0 0 0,1 0 0 0 0,1 0 0 0 0,11 36 0 0 0,-13-55 134 0 0,0 0-69 0 0,4 6-108 0 0,-4-6-208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08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6991 0 0,'0'0'7688'0'0,"3"-2"-7465"0"0,20-14 4674 0 0,-24 19-4843 0 0,-6 9-44 0 0,0 0 5 0 0,6-10 496 0 0,4-8-397 0 0,3-2 6 0 0,-1-3 335 0 0,-5 9-392 0 0,0-8-42 0 0,0 10-18 0 0,0-1 0 0 0,1 1 0 0 0,-1-1-1 0 0,0 1 1 0 0,1 0 0 0 0,-1-1 0 0 0,0 1 0 0 0,1-1 0 0 0,-1 1 0 0 0,0 0 0 0 0,1-1 0 0 0,-1 1 0 0 0,1 0 0 0 0,-1 0-1 0 0,1-1 1 0 0,-1 1 0 0 0,1 0 0 0 0,-1 0 0 0 0,1 0 0 0 0,-1-1 0 0 0,2 1 0 0 0,7-5 108 0 0,-8 4-23 0 0,1 0 1 0 0,0 0 0 0 0,-1 0-1 0 0,1 0 1 0 0,0 1 0 0 0,0-1 0 0 0,-1 0-1 0 0,4 0 1 0 0,-4 4-9 0 0,0 1-54 0 0,-1-3-16 0 0,0 1 0 0 0,1-1 0 0 0,-1 1 1 0 0,0 0-1 0 0,0-1 0 0 0,0 1 0 0 0,0 0 0 0 0,0-1 0 0 0,-1 1 0 0 0,1 0 0 0 0,0-1 0 0 0,-1 3 0 0 0,-4 12 420 0 0,4-18-372 0 0,-6-5-34 0 0,5 6 430 0 0,5 0-390 0 0,25-14 41 0 0,-18 10-588 0 0,-1 0 0 0 0,18-6 0 0 0,-25 10-856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3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0,'0'0'1010'0'0,"3"1"290"0"0,4 3-207 0 0,0 0 0 0 0,0 0 0 0 0,0 1 0 0 0,11 9 0 0 0,-15-10-907 0 0,1-1 0 0 0,-1 1 0 0 0,1 1 0 0 0,-1-1 0 0 0,0 0 1 0 0,-1 1-1 0 0,1 0 0 0 0,-1 0 0 0 0,2 5 0 0 0,7 26 529 0 0,-2 0 0 0 0,-2 0 0 0 0,-2 1 0 0 0,3 74 0 0 0,-9-56-60 0 0,-8 63 1 0 0,-16 54-104 0 0,-1 7-430 0 0,24-155-110 0 0,0 0 0 0 0,1 0-1 0 0,6 45 1 0 0,-4-58-9 0 0,2 1-1 0 0,-1-1 1 0 0,2 0 0 0 0,-1 0-1 0 0,1 0 1 0 0,1-1 0 0 0,0 1-1 0 0,1-1 1 0 0,0 0 0 0 0,8 10-1 0 0,3 2-27 0 0,-16-20-99 0 0,-7-10-4825 0 0,-2-3 3039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1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42 8751 0 0,'37'-42'8156'0'0,"-44"44"-7915"0"0,0 0 0 0 0,0 1 0 0 0,1 0 1 0 0,-1 0-1 0 0,1 0 0 0 0,-1 1 0 0 0,-8 6 0 0 0,-40 36 112 0 0,51-43-279 0 0,-121 102 1046 0 0,115-97-1082 0 0,0 1-1 0 0,1-1 0 0 0,-10 13 1 0 0,13-12-28 0 0,6 1-10 0 0,2-6-5 0 0,0 0 0 0 0,1 0 0 0 0,-1-1-1 0 0,1 1 1 0 0,0-1 0 0 0,0 0 0 0 0,0 0 0 0 0,1 0-1 0 0,-1 0 1 0 0,1 0 0 0 0,5 2 0 0 0,11 11-13 0 0,-15-11 3 0 0,0 0 0 0 0,0 1 0 0 0,0 0 0 0 0,0 0 0 0 0,-1 0 0 0 0,6 13 0 0 0,-3-4-46 0 0,9 33-1 0 0,-10-26 32 0 0,4 32 0 0 0,-8-45 41 0 0,0-1-1 0 0,1 1 0 0 0,0-1 1 0 0,0 1-1 0 0,1-1 1 0 0,4 8-1 0 0,-2-5 100 0 0,-1 0 1 0 0,4 12-1 0 0,-7-18-53 0 0,-1-1 1 0 0,0 1-1 0 0,0-1 0 0 0,-1 1 0 0 0,0 0 0 0 0,1-1 1 0 0,-2 1-1 0 0,1 0 0 0 0,-1 5 0 0 0,0-4 39 0 0,-1 1 0 0 0,0 0-1 0 0,0-1 1 0 0,0 1 0 0 0,-1-1-1 0 0,0 0 1 0 0,0 0 0 0 0,0 0 0 0 0,-1 0-1 0 0,0 0 1 0 0,0-1 0 0 0,-1 0-1 0 0,1 1 1 0 0,-8 4 0 0 0,4-3-16 0 0,-1-1 0 0 0,-1 0 0 0 0,1 0 1 0 0,-1-1-1 0 0,0-1 0 0 0,0 1 0 0 0,-1-2 0 0 0,-12 4 0 0 0,-4-1 2 0 0,1-1 0 0 0,0-1-1 0 0,-37 1 1 0 0,44-5-256 0 0,-1-1 0 0 0,0 0 1 0 0,1-2-1 0 0,0 0 0 0 0,-24-7 0 0 0,19 2-915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3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82 9671 0 0,'-31'6'-119'0'0,"23"-4"1261"0"0,-1 0-1 0 0,0 1 1 0 0,-14 7-1 0 0,21-9-898 0 0,-1 0-1 0 0,1 1 1 0 0,0-1-1 0 0,0 0 1 0 0,0 1 0 0 0,0-1-1 0 0,0 1 1 0 0,0 0-1 0 0,0-1 1 0 0,0 1-1 0 0,1 0 1 0 0,-1 0 0 0 0,1 0-1 0 0,-1 0 1 0 0,1 1-1 0 0,0-1 1 0 0,0 0-1 0 0,0 0 1 0 0,0 1 0 0 0,0-1-1 0 0,1 1 1 0 0,-1-1-1 0 0,1 1 1 0 0,-1-1-1 0 0,1 1 1 0 0,0-1 0 0 0,0 1-1 0 0,0-1 1 0 0,0 1-1 0 0,1 3 1 0 0,0-3-211 0 0,1 0-1 0 0,-1 0 1 0 0,0 0 0 0 0,1-1-1 0 0,-1 1 1 0 0,1 0 0 0 0,0-1-1 0 0,0 1 1 0 0,0-1 0 0 0,0 0-1 0 0,0 0 1 0 0,1 0 0 0 0,-1 0-1 0 0,1 0 1 0 0,-1 0 0 0 0,1-1 0 0 0,0 1-1 0 0,-1-1 1 0 0,1 0 0 0 0,6 2-1 0 0,6 2 15 0 0,0-1 0 0 0,28 4-1 0 0,-37-8-14 0 0,22 3 26 0 0,1-1 0 0 0,0-1 0 0 0,0-2 0 0 0,43-6 0 0 0,115-30-59 0 0,-126 24 18 0 0,349-79 781 0 0,-379 85-833 0 0,133-31 552 0 0,-57 6-3377 0 0,-92 25 1230 0 0,0 0-317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3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12263 0 0,'0'0'1112'0'0,"0"2"-917"0"0,-7 48 2180 0 0,0 91 1 0 0,14 54-89 0 0,-2-79-1545 0 0,-3 430 988 0 0,-12-349-1510 0 0,9-188-205 0 0,-1 18 29 0 0,2-25-119 0 0,6-17-413 0 0,92-185-856 0 0,-98 199 1339 0 0,11-19-231 0 0,0 0 0 0 0,1 1 0 0 0,1 1 0 0 0,28-30 0 0 0,-34 40 52 0 0,1 1-1 0 0,1 0 1 0 0,-1 1 0 0 0,1-1-1 0 0,0 2 1 0 0,0-1-1 0 0,0 1 1 0 0,1 1 0 0 0,0 0-1 0 0,0 0 1 0 0,0 1-1 0 0,14-3 1 0 0,-21 5 217 0 0,0 1 0 0 0,1 0 1 0 0,-1 0-1 0 0,0 0 0 0 0,1 0 0 0 0,-1 1 1 0 0,0-1-1 0 0,0 1 0 0 0,1 0 0 0 0,-1 0 0 0 0,0 0 1 0 0,0 0-1 0 0,0 1 0 0 0,0-1 0 0 0,0 1 1 0 0,-1 0-1 0 0,5 3 0 0 0,3 3 449 0 0,0 1 1 0 0,-1 1-1 0 0,9 12 0 0 0,-7-9-80 0 0,6 6-42 0 0,-1 0-1 0 0,-1 1 0 0 0,23 43 0 0 0,-35-55-366 0 0,0 0 0 0 0,-1 0 0 0 0,-1 0-1 0 0,1 0 1 0 0,-1 0 0 0 0,-1 1 0 0 0,1 8-1 0 0,1 15-860 0 0,1-3-975 0 0,1-13-3627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3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7367 0 0,'0'0'667'0'0,"2"1"-247"0"0,6 1 492 0 0,0 0 1 0 0,0 0-1 0 0,1-1 1 0 0,-1 0-1 0 0,0 0 0 0 0,1-1 1 0 0,-1 0-1 0 0,0 0 1 0 0,9-2-1 0 0,8-3-88 0 0,27-4 287 0 0,-1-3-1 0 0,60-21 1 0 0,-87 22-1077 0 0,35-23 1 0 0,-53 31-95 0 0,-5 1 31 0 0,0 1 0 0 0,0 0 1 0 0,-1-1-1 0 0,1 1 0 0 0,0-1 0 0 0,-1 1 0 0 0,1-1 0 0 0,-1 1 0 0 0,0-1 0 0 0,1 1 0 0 0,-1-1 1 0 0,0 1-1 0 0,0-1 0 0 0,0-1 0 0 0,0 1-4 0 0,0 1 0 0 0,-1 0 0 0 0,1-1 0 0 0,0 1 0 0 0,-1 0 0 0 0,1-1 0 0 0,-1 1 0 0 0,0 0 0 0 0,1 0 0 0 0,-1 0 0 0 0,0 0 0 0 0,0-1 0 0 0,0 1 0 0 0,0 0 0 0 0,0 0 0 0 0,0 1 0 0 0,0-1 0 0 0,0 0 0 0 0,0 0 0 0 0,0 0 0 0 0,0 1 0 0 0,0-1 0 0 0,-1 0 0 0 0,1 1 0 0 0,0-1 0 0 0,0 1 0 0 0,-3-1 0 0 0,-2 0-84 0 0,0-1 1 0 0,0 1 0 0 0,0 0 0 0 0,-11 0 0 0 0,2 2 72 0 0,-1 1 1 0 0,1 0-1 0 0,0 1 0 0 0,0 0 1 0 0,0 1-1 0 0,0 1 1 0 0,-17 7-1 0 0,3 2 198 0 0,-1 2 0 0 0,-35 24 0 0 0,57-34-42 0 0,0 0 0 0 0,1 0-1 0 0,0 1 1 0 0,0-1 0 0 0,1 2 0 0 0,-1-1 0 0 0,1 1 0 0 0,1 0 0 0 0,0 0-1 0 0,0 0 1 0 0,-5 13 0 0 0,8-15-44 0 0,0-1-1 0 0,0 1 1 0 0,0-1-1 0 0,1 1 1 0 0,0 0 0 0 0,1-1-1 0 0,-1 1 1 0 0,1 0-1 0 0,0 0 1 0 0,0 0-1 0 0,1-1 1 0 0,0 1 0 0 0,0 0-1 0 0,0-1 1 0 0,1 1-1 0 0,-1-1 1 0 0,2 1-1 0 0,-1-1 1 0 0,0 0 0 0 0,5 8-1 0 0,-2-8 15 0 0,-1 1 1 0 0,1-1-1 0 0,0 0 0 0 0,11 9 1 0 0,1 0 97 0 0,-12-10-127 0 0,0 0 1 0 0,0 0-1 0 0,1-1 0 0 0,-1 1 0 0 0,1-1 1 0 0,0-1-1 0 0,0 1 0 0 0,12 3 0 0 0,4-1 44 0 0,27 3-1 0 0,-36-7-48 0 0,14 1-7 0 0,1-1-1 0 0,-1-1 1 0 0,0-1 0 0 0,0-2-1 0 0,51-11 1 0 0,-70 12-494 0 0,-1-1-1 0 0,0 1 0 0 0,0-1 1 0 0,0-1-1 0 0,0 1 1 0 0,6-6-1 0 0,-4 4-984 0 0,5-3-5809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4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22 9503 0 0,'0'-2'432'0'0,"1"-9"66"0"0,0 3 2811 0 0,-3 15-1850 0 0,1 4-1346 0 0,1-1 1 0 0,0 0 0 0 0,0 0 0 0 0,1 0 0 0 0,1 0 0 0 0,-1 0 0 0 0,5 10 0 0 0,1 16 109 0 0,1 33 230 0 0,-2 1 0 0 0,-6 114-1 0 0,-30 138 356 0 0,24-264-750 0 0,-7 41 36 0 0,3-31 40 0 0,-1 81 0 0 0,12-111 224 0 0,-2-36-214 0 0,0-2-84 0 0,-4-2-107 0 0,-1 1 0 0 0,1-1-1 0 0,0-1 1 0 0,1 1 0 0 0,-1-1-1 0 0,0 0 1 0 0,1 0 0 0 0,-1 0-1 0 0,1 0 1 0 0,0-1 0 0 0,0 0 0 0 0,1 0-1 0 0,-1 0 1 0 0,1 0 0 0 0,-4-7-1 0 0,2 4 7 0 0,1 0-1 0 0,0 0 1 0 0,0-1-1 0 0,1 1 1 0 0,0-1-1 0 0,0 0 1 0 0,1 0-1 0 0,0 0 1 0 0,-2-14-1 0 0,5 17 51 0 0,-1 0-1 0 0,0 0 1 0 0,1 0-1 0 0,0 0 0 0 0,0 0 1 0 0,0 0-1 0 0,1 0 1 0 0,0 0-1 0 0,0 0 1 0 0,0 1-1 0 0,1-1 0 0 0,2-4 1 0 0,7-8 70 0 0,23-26 0 0 0,-19 22-59 0 0,17-19-13 0 0,-8 6 18 0 0,3 2 0 0 0,31-30 0 0 0,-49 53-20 0 0,1 1-1 0 0,0-1 1 0 0,0 2 0 0 0,0-1 0 0 0,1 2 0 0 0,0 0 0 0 0,1 0 0 0 0,-1 1 0 0 0,1 0 0 0 0,19-3 0 0 0,-28 7-7 0 0,-1 1-1 0 0,0-1 1 0 0,0 1 0 0 0,0 0-1 0 0,0 1 1 0 0,0-1-1 0 0,0 0 1 0 0,0 1-1 0 0,0-1 1 0 0,0 1 0 0 0,0 0-1 0 0,0 0 1 0 0,0 0-1 0 0,-1 1 1 0 0,1-1 0 0 0,0 1-1 0 0,-1-1 1 0 0,1 1-1 0 0,-1 0 1 0 0,1 0 0 0 0,-1 0-1 0 0,0 0 1 0 0,0 1-1 0 0,0-1 1 0 0,0 0-1 0 0,0 1 1 0 0,1 3 0 0 0,5 8-10 0 0,-1-1 0 0 0,-1 2 0 0 0,0-1 0 0 0,4 19 0 0 0,-4-16 21 0 0,9 28 223 0 0,30 102 294 0 0,-42-138-492 0 0,-2-1 1 0 0,1 1-1 0 0,-1 0 0 0 0,-1 0 0 0 0,1 0 1 0 0,-3 14-1 0 0,2-18 2 0 0,-1 0 1 0 0,-1 0 0 0 0,1-1 0 0 0,-1 1-1 0 0,1-1 1 0 0,-1 1 0 0 0,-1-1-1 0 0,1 0 1 0 0,-1 1 0 0 0,1-1-1 0 0,-1-1 1 0 0,0 1 0 0 0,-7 7 0 0 0,-7 3 24 0 0,0-1 1 0 0,-1 0 0 0 0,0-1 0 0 0,-1-1 0 0 0,0 0 0 0 0,-1-2-1 0 0,-33 12 1 0 0,14-9-342 0 0,0-2 0 0 0,-1-2-1 0 0,-48 4 1 0 0,35-9-362 0 0,48-4 500 0 0,-1 1 0 0 0,0-1 0 0 0,1 1 0 0 0,-1-2 0 0 0,1 1 0 0 0,-1-1 0 0 0,-6-2 1 0 0,11 4 115 0 0,1-1 0 0 0,-1 1 1 0 0,0-1-1 0 0,1 1 0 0 0,-1-1 1 0 0,0 1-1 0 0,1-1 0 0 0,-1 0 1 0 0,0 1-1 0 0,1-1 1 0 0,-1 1-1 0 0,1-1 0 0 0,-1 0 1 0 0,1 0-1 0 0,0 1 0 0 0,-1-1 1 0 0,1 0-1 0 0,0 0 1 0 0,-1 0-1 0 0,1 1 0 0 0,0-1 1 0 0,0 0-1 0 0,0 0 0 0 0,0 0 1 0 0,0 0-1 0 0,0 0 0 0 0,0 1 1 0 0,0-1-1 0 0,0 0 1 0 0,0 0-1 0 0,0 0 0 0 0,1 0 1 0 0,-1 1-1 0 0,0-1 0 0 0,0 0 1 0 0,1 0-1 0 0,-1 0 0 0 0,1 1 1 0 0,-1-1-1 0 0,1 0 1 0 0,0 0-1 0 0,2-4-99 0 0,0 1 0 0 0,1 0 1 0 0,-1 0-1 0 0,1 0 0 0 0,6-5 0 0 0,46-32-1775 0 0,-19 18-3196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45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26 7831 0 0,'0'0'706'0'0,"0"-2"-578"0"0,-3-4 116 0 0,2 4 945 0 0,-7-4 3489 0 0,-7-3-3489 0 0,9 9-1176 0 0,1-1 1 0 0,0 1-1 0 0,-1 1 1 0 0,1-1-1 0 0,0 1 1 0 0,-1 0-1 0 0,1 0 1 0 0,0 0-1 0 0,-8 4 1 0 0,-43 21 29 0 0,55-26-43 0 0,-27 15 3 0 0,0 1 0 0 0,1 1-1 0 0,0 1 1 0 0,2 2 0 0 0,0 1-1 0 0,2 0 1 0 0,0 2 0 0 0,1 1-1 0 0,-29 41 1 0 0,47-59 79 0 0,0 1 0 0 0,1-1 0 0 0,0 1 0 0 0,0 0 0 0 0,0 0 0 0 0,1 0 0 0 0,0 0 0 0 0,0 0-1 0 0,1 1 1 0 0,0-1 0 0 0,0 0 0 0 0,1 1 0 0 0,0 8 0 0 0,1-13-27 0 0,-1 1-1 0 0,1 0 1 0 0,0 0 0 0 0,0 0-1 0 0,0 0 1 0 0,0-1-1 0 0,1 1 1 0 0,-1 0 0 0 0,1-1-1 0 0,0 0 1 0 0,0 1-1 0 0,0-1 1 0 0,1 0 0 0 0,-1 0-1 0 0,1 0 1 0 0,0 0-1 0 0,0 0 1 0 0,-1-1 0 0 0,2 0-1 0 0,-1 1 1 0 0,0-1-1 0 0,0 0 1 0 0,1 0-1 0 0,0-1 1 0 0,-1 1 0 0 0,6 1-1 0 0,-3-2-4 0 0,1 1-1 0 0,-1-1 1 0 0,0-1-1 0 0,0 1 1 0 0,1-1-1 0 0,-1 0 0 0 0,0-1 1 0 0,1 0-1 0 0,-1 0 1 0 0,8-2-1 0 0,5-2 25 0 0,-1-1 0 0 0,19-10 0 0 0,-26 11-109 0 0,0-1 1 0 0,0 0 0 0 0,-1 0 0 0 0,0-1 0 0 0,0-1 0 0 0,-1 0-1 0 0,0 0 1 0 0,0-1 0 0 0,-1 0 0 0 0,0-1 0 0 0,0 1 0 0 0,-1-2-1 0 0,-1 1 1 0 0,0-1 0 0 0,0 0 0 0 0,-1 0 0 0 0,0 0 0 0 0,-1-1-1 0 0,0 0 1 0 0,-1 1 0 0 0,-1-1 0 0 0,1-1 0 0 0,0-22 0 0 0,-3 33 34 0 0,-6 15 79 0 0,1 0 0 0 0,0 1 1 0 0,1-1-1 0 0,0 1 0 0 0,1-1 1 0 0,1 1-1 0 0,0 0 0 0 0,1 0 1 0 0,1 0-1 0 0,0 1 0 0 0,1-1 1 0 0,0 0-1 0 0,7 25 0 0 0,-7-32-66 0 0,1 1-221 0 0,0-1-1 0 0,0 0 0 0 0,0 0 0 0 0,1 0 0 0 0,0 0 0 0 0,0-1 0 0 0,0 1 0 0 0,9 11 1 0 0,-2-8-6262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4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22 7367 0 0,'1'-2'334'0'0,"14"-17"4951"0"0,-17 19-3728 0 0,-5 0-1377 0 0,0 1 0 0 0,0 0-1 0 0,1 1 1 0 0,-1 0 0 0 0,1 0-1 0 0,-1 0 1 0 0,1 1 0 0 0,0 0-1 0 0,0 0 1 0 0,0 0 0 0 0,0 1-1 0 0,1 0 1 0 0,-1 0 0 0 0,1 0-1 0 0,-5 6 1 0 0,1-2-136 0 0,2 1 0 0 0,-1 0 0 0 0,1 0 0 0 0,0 1 1 0 0,1-1-1 0 0,0 2 0 0 0,0-1 0 0 0,-4 14 0 0 0,9-21-44 0 0,-1 1 0 0 0,1-1 0 0 0,1 0 0 0 0,-1 1 0 0 0,0-1 0 0 0,1 1 0 0 0,0-1 0 0 0,0 1 0 0 0,0 4 0 0 0,4 4 0 0 0,-3-11 0 0 0,-1 1 0 0 0,1-1 0 0 0,0 1 0 0 0,-1-1 0 0 0,1 1 0 0 0,0-1 0 0 0,0 0 0 0 0,0 0 0 0 0,0 1 0 0 0,0-1 0 0 0,0 0 0 0 0,2 2 0 0 0,1 0 0 0 0,45 49-42 0 0,9 12 576 0 0,-52-55-370 0 0,0 0-1 0 0,0 0 0 0 0,-1 0 1 0 0,0 0-1 0 0,-1 1 1 0 0,4 14-1 0 0,-5-16-30 0 0,-1-1 1 0 0,-1 1-1 0 0,0 0 0 0 0,0 0 0 0 0,0 0 1 0 0,-1 0-1 0 0,0 0 0 0 0,-1 0 0 0 0,1 0 0 0 0,-2 0 1 0 0,-3 15-1 0 0,3-19-108 0 0,1 0 0 0 0,-1 0 0 0 0,0-1 0 0 0,0 1 0 0 0,0 0 0 0 0,-1-1 0 0 0,1 1 0 0 0,-1-1 0 0 0,0 0 0 0 0,0 0 0 0 0,0 0 0 0 0,0 0 0 0 0,-1 0 0 0 0,1-1 0 0 0,-1 0 0 0 0,1 1 0 0 0,-1-1 0 0 0,0-1 0 0 0,0 1 0 0 0,0 0 0 0 0,0-1 0 0 0,0 0 0 0 0,-8 1 0 0 0,6-1 17 0 0,-1 0 0 0 0,1 0 0 0 0,-1-1-1 0 0,0 0 1 0 0,1-1 0 0 0,-1 1 0 0 0,1-1 0 0 0,-1-1 0 0 0,-10-2 0 0 0,14 2-173 0 0,-1 1 0 0 0,1-1-1 0 0,0 1 1 0 0,0-1 0 0 0,0 0 0 0 0,0 0 0 0 0,0-1 0 0 0,-3-2 0 0 0,4 3-448 0 0,0-1 0 0 0,0 1 0 0 0,0-1 0 0 0,0 0 0 0 0,1 0 0 0 0,-1 1 0 0 0,1-1 0 0 0,0 0 0 0 0,-2-7 0 0 0,-2-9-5921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4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179 117 15263 0 0,'0'0'1379'0'0,"2"1"-1136"0"0,2 1-148 0 0,0 0 0 0 0,0 0 1 0 0,0 1-1 0 0,-1-1 1 0 0,1 1-1 0 0,-1 0 1 0 0,0 0-1 0 0,0 0 1 0 0,0 0-1 0 0,0 1 1 0 0,0-1-1 0 0,2 6 1 0 0,20 21 1725 0 0,-23-28-1745 0 0,0 0 1 0 0,0 0-1 0 0,0-1 0 0 0,1 1 0 0 0,-1-1 1 0 0,1 1-1 0 0,-1-1 0 0 0,1 0 0 0 0,-1 0 0 0 0,1 0 1 0 0,5 1-1 0 0,-4-1-46 0 0,6 0 163 0 0,-1 0 0 0 0,16 1 0 0 0,-22-2-156 0 0,1-1 0 0 0,0 1 0 0 0,-1-1 0 0 0,0 0 1 0 0,1 0-1 0 0,-1 0 0 0 0,1 0 0 0 0,-1 0 0 0 0,0-1 0 0 0,5-2 0 0 0,1-2-185 0 0,-1 0 0 0 0,0 0 0 0 0,0 0 0 0 0,-1-1 0 0 0,0 0 0 0 0,0-1 0 0 0,0 0 0 0 0,7-12 1 0 0,-12 17 88 0 0,0 0 0 0 0,-1 0 0 0 0,1-1 0 0 0,-1 1 0 0 0,1-1 0 0 0,-1 1 0 0 0,0-1 0 0 0,-1 1 0 0 0,1-1 0 0 0,0 0 0 0 0,-1 0 0 0 0,0 1 0 0 0,0-1 0 0 0,0 0 0 0 0,-1 1 0 0 0,1-1 0 0 0,-1 0 0 0 0,0 0 0 0 0,0 1 0 0 0,0-1 0 0 0,0 1 0 0 0,0-1 0 0 0,-1 1 0 0 0,0 0 0 0 0,-3-6 0 0 0,3 7 21 0 0,0 0 1 0 0,1-1-1 0 0,-1 1 0 0 0,0 1 1 0 0,0-1-1 0 0,-1 0 0 0 0,1 0 1 0 0,0 1-1 0 0,0-1 0 0 0,-1 1 1 0 0,1 0-1 0 0,-1-1 1 0 0,1 1-1 0 0,-5-1 0 0 0,2 1-84 0 0,1 0-1 0 0,-1 1 1 0 0,0-1-1 0 0,0 1 1 0 0,1 0-1 0 0,-1 1 1 0 0,-9 1 0 0 0,1 1-102 0 0,0 0 0 0 0,0 2 0 0 0,0 0 1 0 0,1 0-1 0 0,-13 8 0 0 0,-2 4 511 0 0,0 1-1 0 0,2 1 1 0 0,1 1-1 0 0,0 2 1 0 0,1 0-1 0 0,-31 40 1 0 0,43-47-57 0 0,1-1 0 0 0,-14 26 1 0 0,19-31-151 0 0,1 0-1 0 0,0 1 1 0 0,1-1 0 0 0,0 1-1 0 0,0-1 1 0 0,-1 12 0 0 0,4-16-57 0 0,0 0-1 0 0,0 0 1 0 0,0 0 0 0 0,0 0-1 0 0,1 0 1 0 0,0 0 0 0 0,0 0 0 0 0,0 0-1 0 0,1 0 1 0 0,0-1 0 0 0,-1 1 0 0 0,2 0-1 0 0,-1-1 1 0 0,0 0 0 0 0,1 1-1 0 0,0-1 1 0 0,7 7 0 0 0,-5-6-188 0 0,0 0 0 0 0,0 0 0 0 0,1-1 0 0 0,0 1-1 0 0,0-1 1 0 0,0-1 0 0 0,1 1 0 0 0,-1-1 0 0 0,1 0 0 0 0,0-1 0 0 0,13 4 0 0 0,7-1-878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46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191 485 5983 0 0,'0'0'464'0'0,"-1"2"-305"0"0,-2 7-407 0 0,-1 4 2690 0 0,-2 2 10411 0 0,3-15-12753 0 0,0 0 0 0 0,0-1 1 0 0,0 1-1 0 0,0-1 0 0 0,0 0 1 0 0,0 0-1 0 0,1 0 0 0 0,-1 0 1 0 0,0-1-1 0 0,0 1 0 0 0,1-1 1 0 0,-1 0-1 0 0,1 1 0 0 0,-3-4 1 0 0,-4-3-40 0 0,0-1 0 0 0,-8-12 0 0 0,3 5-27 0 0,3 4-86 0 0,1 0 0 0 0,1-1 0 0 0,0-1-1 0 0,0 1 1 0 0,-7-17 0 0 0,12 21-41 0 0,1-1-1 0 0,0 1 1 0 0,0 0-1 0 0,1-1 1 0 0,0 0-1 0 0,1 0 1 0 0,0 0-1 0 0,0 1 1 0 0,2-17-1 0 0,0 16-32 0 0,0 0-1 0 0,1 1 0 0 0,1-1 1 0 0,0 1-1 0 0,0-1 0 0 0,1 1 1 0 0,0 0-1 0 0,0 0 0 0 0,1 1 1 0 0,0-1-1 0 0,1 1 0 0 0,0 0 1 0 0,0 1-1 0 0,1-1 0 0 0,0 1 1 0 0,10-8-1 0 0,-3 4-21 0 0,1 0 0 0 0,1 1 0 0 0,0 0 0 0 0,0 1 0 0 0,1 1 0 0 0,0 1 0 0 0,32-10 0 0 0,-39 15 253 0 0,0 0 1 0 0,0 1-1 0 0,0 0 0 0 0,1 0 1 0 0,-1 1-1 0 0,0 1 0 0 0,0 0 1 0 0,0 0-1 0 0,0 1 0 0 0,0 0 1 0 0,0 0-1 0 0,-1 1 0 0 0,1 1 1 0 0,-1 0-1 0 0,0 0 0 0 0,12 7 1 0 0,-7-2-23 0 0,0 0 1 0 0,-1 1-1 0 0,0 1 1 0 0,-1-1-1 0 0,0 2 0 0 0,-1 0 1 0 0,0 0-1 0 0,0 1 1 0 0,10 19-1 0 0,-17-25-83 0 0,0 0 0 0 0,0 1 0 0 0,-1-1 0 0 0,0 1 0 0 0,0 0 0 0 0,-1 0 0 0 0,0 0 0 0 0,2 12 0 0 0,-4-16 0 0 0,0 0 0 0 0,0 0 0 0 0,0 0 0 0 0,0 0 0 0 0,-1 0 0 0 0,1 0 0 0 0,-1 0 0 0 0,0 0 0 0 0,0-1 0 0 0,-1 1 0 0 0,1 0 0 0 0,-1 0 0 0 0,0-1 0 0 0,0 1 0 0 0,0-1 0 0 0,0 0 0 0 0,-1 1 0 0 0,1-1 0 0 0,-5 4 0 0 0,-2 1 4 0 0,-1-1-1 0 0,-1 1 1 0 0,1-2 0 0 0,-1 1-1 0 0,-21 8 1 0 0,-62 18 43 0 0,75-27-52 0 0,-16 6-41 0 0,14-4-510 0 0,-1-1 0 0 0,0-1 0 0 0,0 0 0 0 0,0-2 0 0 0,-28 2 0 0 0,33-8-1438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46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13559 0 0,'0'0'622'0'0,"0"2"-13"0"0,-7 59 821 0 0,1 69-1 0 0,4-61-471 0 0,0-35-569 0 0,-20 321 2753 0 0,18-326-3056 0 0,-1 0 1 0 0,-1-1-1 0 0,-1 0 1 0 0,-2 0-1 0 0,-1 0 0 0 0,-1-1 1 0 0,-1-1-1 0 0,-1 0 1 0 0,-2 0-1 0 0,0-1 1 0 0,-23 27-1 0 0,19-30-145 0 0,8-9-154 0 0,0 0-1 0 0,1 0 0 0 0,-9 19 1 0 0,18-30-703 0 0,16 0-4143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3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19 128 8375 0 0,'0'0'4583'0'0,"0"0"-4445"0"0,0 0-1 0 0,-1 0 1 0 0,1 0 0 0 0,0 0 0 0 0,-1 0-1 0 0,1 0 1 0 0,0 0 0 0 0,-1 0-1 0 0,1 0 1 0 0,0 0 0 0 0,-1 0 0 0 0,1 0-1 0 0,0 0 1 0 0,-1 0 0 0 0,1 0-1 0 0,0 0 1 0 0,-1 0 0 0 0,1 1 0 0 0,0-1-1 0 0,-1 0 1 0 0,1 0 0 0 0,0 0 0 0 0,-1 1-1 0 0,-3 18 29 0 0,1 0 0 0 0,1 1-1 0 0,1-1 1 0 0,1 1 0 0 0,0 0-1 0 0,1-1 1 0 0,1 1 0 0 0,1-1-1 0 0,1 0 1 0 0,1 0 0 0 0,0 0-1 0 0,2 0 1 0 0,0-1 0 0 0,11 20 0 0 0,-10-23-100 0 0,0-1 0 0 0,2-1 0 0 0,-1 0 1 0 0,2 0-1 0 0,0-1 0 0 0,21 19 1 0 0,-30-29-23 0 0,1 0 0 0 0,-1 0 0 0 0,1 0 0 0 0,0-1 0 0 0,0 1 0 0 0,0-1 0 0 0,5 2 0 0 0,-6-2-23 0 0,-1-1-1 0 0,1 0 1 0 0,0 0-1 0 0,-1 0 1 0 0,1 0 0 0 0,0 0-1 0 0,-1 0 1 0 0,1 0 0 0 0,-1 0-1 0 0,1-1 1 0 0,0 1 0 0 0,-1-1-1 0 0,1 1 1 0 0,-1-1 0 0 0,2-1-1 0 0,11-3 119 0 0,-12 3-107 0 0,1 1 0 0 0,0 0 1 0 0,-1 0-1 0 0,1-1 1 0 0,-1 1-1 0 0,1-1 1 0 0,-1 0-1 0 0,0 0 0 0 0,0 0 1 0 0,0 0-1 0 0,0 0 1 0 0,0-1-1 0 0,0 1 1 0 0,-1 0-1 0 0,4-6 1 0 0,-3 4-24 0 0,0-1 0 0 0,0 1 0 0 0,0-1 0 0 0,0 0 0 0 0,-1 0 0 0 0,1 0 0 0 0,-1 0 0 0 0,1-8 0 0 0,-1-44 71 0 0,-1 43-75 0 0,0-25-138 0 0,-1 6-296 0 0,6-55-1 0 0,-2 76 298 0 0,1 8-50 0 0,-2 5 163 0 0,-1 0 0 0 0,0 1 0 0 0,0-1 0 0 0,0 0-1 0 0,0 0 1 0 0,0 0 0 0 0,0 1 0 0 0,0-1 0 0 0,0 1 0 0 0,-1-1-1 0 0,2 3 1 0 0,6 15 12 0 0,-1 0 0 0 0,-1 0 0 0 0,-1 1 1 0 0,4 31-1 0 0,-5-29-1 0 0,1 1 1 0 0,1-1 0 0 0,9 26-1 0 0,-9-35 24 0 0,0 3-22 0 0,1-1-1 0 0,0 1 1 0 0,2-1-1 0 0,18 26 1 0 0,-24-38 23 0 0,-1 0 0 0 0,1 0 0 0 0,-1 0 0 0 0,1-1-1 0 0,0 1 1 0 0,0-1 0 0 0,0 0 0 0 0,0 0 0 0 0,1 0 0 0 0,-1 0 0 0 0,0-1 0 0 0,1 1 0 0 0,0-1 0 0 0,-1 0 0 0 0,1 0 0 0 0,0 0 0 0 0,-1 0 0 0 0,1-1 0 0 0,0 1 0 0 0,0-1 0 0 0,0 0 0 0 0,-1 0 0 0 0,1-1 0 0 0,0 1 0 0 0,0-1 0 0 0,-1 0 0 0 0,1 0 0 0 0,4-2 0 0 0,-1 1 74 0 0,0-1-1 0 0,0-1 1 0 0,0 1 0 0 0,-1-1-1 0 0,0 0 1 0 0,0-1 0 0 0,0 1-1 0 0,0-1 1 0 0,0-1-1 0 0,-1 1 1 0 0,0-1 0 0 0,6-8-1 0 0,-6 6 11 0 0,0-1 0 0 0,0 1 0 0 0,-1-1 0 0 0,0 0 0 0 0,-1 0 0 0 0,0 0 0 0 0,0-1 0 0 0,-1 1 0 0 0,1-12 0 0 0,-2-7 20 0 0,0 0 1 0 0,-2 0-1 0 0,-2 0 0 0 0,0 1 0 0 0,-9-34 1 0 0,2 5-34 0 0,7 36-313 0 0,0 0 0 0 0,2 0 0 0 0,1-25 0 0 0,1 34 64 0 0,0 0-1 0 0,1 0 1 0 0,0 1-1 0 0,1-1 1 0 0,0 0-1 0 0,1 1 1 0 0,5-13-1 0 0,-8 21-870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1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80 3223 0 0,'7'-6'288'0'0,"11"-11"941"0"0,8-10 5735 0 0,1-3 395 0 0,-38 31-7191 0 0,5 1-158 0 0,0 0-1 0 0,0 0 1 0 0,0 1 0 0 0,0 0-1 0 0,0 0 1 0 0,1 0 0 0 0,-9 7-1 0 0,-35 34-64 0 0,31-27 41 0 0,-34 31 19 0 0,-60 55-82 0 0,47-50 77 0 0,-47 43 0 0 0,103-85 0 0 0,9-10 0 0 0,-1 0 0 0 0,1 0 0 0 0,0 0 0 0 0,0-1 0 0 0,-1 1 0 0 0,1 0 0 0 0,0 0 0 0 0,0 0 0 0 0,0 0 0 0 0,0 0 0 0 0,0 0 0 0 0,0 2 0 0 0,0-2 0 0 0,1 1 1 0 0,-1-1-1 0 0,1 0 0 0 0,0 1 0 0 0,0-1 0 0 0,-1 0 0 0 0,1 1 1 0 0,0-1-1 0 0,0 0 0 0 0,0 0 0 0 0,0 0 0 0 0,0 0 0 0 0,1 0 1 0 0,-1 0-1 0 0,0 0 0 0 0,0 0 0 0 0,1 0 0 0 0,-1-1 0 0 0,0 1 0 0 0,1 0 1 0 0,-1-1-1 0 0,1 1 0 0 0,-1-1 0 0 0,3 1 0 0 0,4 0 18 0 0,0 1-1 0 0,0-1 0 0 0,11 0 1 0 0,138-4 580 0 0,0 0 26 0 0,-129 4-531 0 0,73-2 84 0 0,-97 1-208 0 0,-1 0 0 0 0,1-1 1 0 0,0 1-1 0 0,-1-1 0 0 0,1 0 1 0 0,-1 0-1 0 0,1-1 1 0 0,-1 1-1 0 0,0-1 0 0 0,1 1 1 0 0,-1-1-1 0 0,0 0 0 0 0,0 0 1 0 0,0-1-1 0 0,3-2 1 0 0,-2 0-583 0 0,0 1 0 0 0,-1 0 0 0 0,1-1 0 0 0,-1 0 1 0 0,4-8-1 0 0,0-1-5506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3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58 495 6447 0 0,'0'0'12760'0'0,"0"-1"-12249"0"0,6-77 1516 0 0,-8 49-1630 0 0,-1 1 1 0 0,-1-1 0 0 0,-11-35 0 0 0,3 12-178 0 0,1 9-165 0 0,-3-14-33 0 0,13 50-24 0 0,0 1 0 0 0,0-1 0 0 0,1 1 0 0 0,0-1 0 0 0,1 1 0 0 0,1-12 0 0 0,-2 17-4 0 0,0-1 0 0 0,1 1 1 0 0,-1 0-1 0 0,0 0 0 0 0,1 0 0 0 0,-1 0 0 0 0,1-1 0 0 0,-1 1 0 0 0,1 0 0 0 0,-1 0 1 0 0,1 0-1 0 0,0 0 0 0 0,0 0 0 0 0,-1 0 0 0 0,1 0 0 0 0,0 1 0 0 0,0-1 0 0 0,0 0 1 0 0,0 0-1 0 0,0 1 0 0 0,0-1 0 0 0,0 0 0 0 0,2 0 0 0 0,1-1-10 0 0,5-2-17 0 0,0 0 0 0 0,1 0 0 0 0,0 1 0 0 0,-1 1 0 0 0,1 0 0 0 0,0 0 0 0 0,0 1 0 0 0,19-1 0 0 0,0 0-2 0 0,1-1-17 0 0,33 2 1 0 0,-52 1-8 0 0,0 1 0 0 0,0 0 1 0 0,0 1-1 0 0,0 1 0 0 0,-1 0 0 0 0,15 5 0 0 0,-10-2-824 0 0,25 16 1 0 0,-34-18-331 0 0,1 0 0 0 0,-1 1 1 0 0,6 6-1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3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8751 0 0,'2'-1'4867'0'0,"-1"1"-4556"0"0,0 0 1 0 0,0-1-1 0 0,0 1 0 0 0,0 0 1 0 0,0 0-1 0 0,0 0 0 0 0,0 0 1 0 0,0 0-1 0 0,0 0 0 0 0,0 0 0 0 0,0 0 1 0 0,0 0-1 0 0,0 0 0 0 0,0 0 1 0 0,1 1-1 0 0,-1-1 0 0 0,-1 0 1 0 0,1 1-1 0 0,0-1 0 0 0,0 1 1 0 0,0-1-1 0 0,0 1 0 0 0,0 0 1 0 0,1 0-1 0 0,0 1-133 0 0,0 1 0 0 0,-1-1 0 0 0,1 0 0 0 0,-1 0 0 0 0,0 1 0 0 0,0-1 0 0 0,0 0 0 0 0,0 1 0 0 0,2 4 0 0 0,-1 3-114 0 0,-1 0 0 0 0,1 1 1 0 0,-1-1-1 0 0,-1 16 0 0 0,-2 42 530 0 0,1-25-639 0 0,-8 62 1 0 0,6-92-234 0 0,-2 5-5296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36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11519 0 0,'0'0'1040'0'0,"-2"3"-853"0"0,-8 12 412 0 0,1 1-1 0 0,0 1 1 0 0,1 0-1 0 0,-8 25 1 0 0,-17 78 883 0 0,14-22-856 0 0,4 2 1 0 0,5 0 0 0 0,3 1-1 0 0,6 0 1 0 0,13 132 0 0 0,4-63-457 0 0,-15-136-3038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3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10591 0 0,'0'0'819'0'0,"4"-8"-502"0"0,-2 5-76 0 0,1 0 0 0 0,-1 0 1 0 0,1 1-1 0 0,-1-1 0 0 0,1 1 0 0 0,0-1 0 0 0,0 1 0 0 0,1 0 0 0 0,-1 0 0 0 0,0 0 0 0 0,1 1 0 0 0,5-3 0 0 0,7-1 2065 0 0,26-5 0 0 0,-24 6-1677 0 0,147-21 1934 0 0,-83 15-2136 0 0,-76 9-405 0 0,122-15 284 0 0,-100 14-276 0 0,0 1 1 0 0,43 5-1 0 0,-67-3-28 0 0,0-1 1 0 0,0 1-1 0 0,0 0 0 0 0,0 0 0 0 0,0 0 1 0 0,0 1-1 0 0,-1-1 0 0 0,6 4 0 0 0,-8-4-132 0 0,1 0 0 0 0,-1 0 0 0 0,1 0 0 0 0,-1 1 0 0 0,0-1 0 0 0,1 0 0 0 0,-1 1 0 0 0,0-1 0 0 0,0 1 0 0 0,0-1 0 0 0,0 1 0 0 0,0 0 0 0 0,-1-1 0 0 0,1 1 0 0 0,0 0 0 0 0,-1 0 0 0 0,1-1 0 0 0,-1 1 0 0 0,0 0 0 0 0,1 2 0 0 0,-1 12-1360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36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101 226 10135 0 0,'0'0'778'0'0,"8"-4"1435"0"0,24-12 4408 0 0,-1-3-4771 0 0,40-23-1077 0 0,-26 17-520 0 0,-33 17-285 0 0,47-29-593 0 0,-50 31 510 0 0,-1 0 0 0 0,0-1 0 0 0,-1 0 0 0 0,11-12 0 0 0,-17 18 82 0 0,-1 1 0 0 0,1-1 0 0 0,0 0 0 0 0,-1 1-1 0 0,1-1 1 0 0,-1 0 0 0 0,0 1 0 0 0,1-1 0 0 0,-1 0 0 0 0,1 0 0 0 0,-1 1-1 0 0,0-1 1 0 0,0 0 0 0 0,1 0 0 0 0,-1 0 0 0 0,0 0 0 0 0,0 1-1 0 0,0-1 1 0 0,0 0 0 0 0,0-1 0 0 0,-1 1 8 0 0,1 0 0 0 0,-1 1 0 0 0,0-1 0 0 0,0 0-1 0 0,1 1 1 0 0,-1-1 0 0 0,0 1 0 0 0,0-1 0 0 0,0 1 0 0 0,1-1 0 0 0,-1 1 0 0 0,0 0 0 0 0,0-1-1 0 0,0 1 1 0 0,0 0 0 0 0,0 0 0 0 0,0-1 0 0 0,-2 1 0 0 0,-10-2-147 0 0,0 1-1 0 0,0 0 1 0 0,0 1-1 0 0,0 1 1 0 0,0 0 0 0 0,0 0-1 0 0,0 1 1 0 0,-17 6 0 0 0,8-2 188 0 0,1 2 1 0 0,0 1 0 0 0,0 0-1 0 0,-20 14 1 0 0,32-17 58 0 0,0 0 0 0 0,0 1 0 0 0,0 1 0 0 0,1-1 0 0 0,0 2 0 0 0,-9 11 0 0 0,5-4 192 0 0,1 0 1 0 0,-16 34 0 0 0,23-43-192 0 0,1 0 0 0 0,1 1 0 0 0,-1-1 1 0 0,1 1-1 0 0,1 0 0 0 0,-1-1 0 0 0,1 1 0 0 0,1 0 0 0 0,-1 0 1 0 0,2 0-1 0 0,-1 0 0 0 0,1 0 0 0 0,0 0 0 0 0,0-1 1 0 0,3 10-1 0 0,-2-11-36 0 0,0-1 1 0 0,1 1-1 0 0,-1-1 0 0 0,1 0 1 0 0,0 0-1 0 0,0 0 1 0 0,1 0-1 0 0,-1 0 1 0 0,1-1-1 0 0,0 1 0 0 0,1-1 1 0 0,-1 0-1 0 0,1-1 1 0 0,-1 1-1 0 0,1-1 1 0 0,0 0-1 0 0,0 0 1 0 0,1 0-1 0 0,-1-1 0 0 0,11 4 1 0 0,-4-3-19 0 0,1 0-1 0 0,-1-1 1 0 0,1-1 0 0 0,0 0 0 0 0,-1-1-1 0 0,23-2 1 0 0,76-17-224 0 0,-73 11-84 0 0,-11 2-1102 0 0,-2-2-451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4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33 10855 0 0,'0'0'980'0'0,"0"-1"-804"0"0,-2-27 1296 0 0,-15 24 328 0 0,15 4-1769 0 0,0 0 0 0 0,1 0-1 0 0,-1 0 1 0 0,0 0-1 0 0,0 0 1 0 0,1 1 0 0 0,-1-1-1 0 0,0 1 1 0 0,1-1 0 0 0,-1 1-1 0 0,0-1 1 0 0,1 1 0 0 0,-1 0-1 0 0,1 0 1 0 0,-2 1-1 0 0,-1 0 91 0 0,1 1-1 0 0,0 0 0 0 0,0 0 1 0 0,0 0-1 0 0,-2 5 0 0 0,1-3 73 0 0,1 1-1 0 0,0 0 1 0 0,0 0-1 0 0,1 0 1 0 0,0 0-1 0 0,0 0 1 0 0,0 1 0 0 0,1-1-1 0 0,0 1 1 0 0,-1 9-1 0 0,1-4 183 0 0,1 1 0 0 0,1 0 0 0 0,-1-1-1 0 0,5 20 1 0 0,-2-22-30 0 0,1 1-1 0 0,0-1 0 0 0,0 0 1 0 0,1 0-1 0 0,10 16 1 0 0,-1-2 3 0 0,-12-20-320 0 0,0-2-30 0 0,-1 1 0 0 0,0-1-1 0 0,0 1 1 0 0,0 0 0 0 0,0 0-1 0 0,0-1 1 0 0,-1 1-1 0 0,1 0 1 0 0,-1 0 0 0 0,1 5-1 0 0,-1-7-193 0 0,0 0 0 0 0,0 1 0 0 0,-1-1 0 0 0,1 1 0 0 0,0-1 0 0 0,0 1-1 0 0,-1-1 1 0 0,1 0 0 0 0,-1 1 0 0 0,1-1 0 0 0,-1 0 0 0 0,1 1-1 0 0,-1-1 1 0 0,0 0 0 0 0,0 0 0 0 0,0 0 0 0 0,0 0 0 0 0,0 0-1 0 0,-2 2 1 0 0,-3 5-4311 0 0,-1 2-1744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47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0,'0'0'2552'0'0,"10"6"-8856"0"0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4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46 12895 0 0,'-1'-3'179'0'0,"-1"-2"22"0"0,-1-1 0 0 0,1 1 0 0 0,-1 0 0 0 0,1 0 1 0 0,-1 1-1 0 0,-7-8 1088 0 0,-1 14 1655 0 0,8 0-2798 0 0,0-1 0 0 0,0 0 1 0 0,1 1-1 0 0,-1 0 0 0 0,0 0 0 0 0,1 0 0 0 0,0 0 1 0 0,-1 0-1 0 0,1 0 0 0 0,0 0 0 0 0,0 1 1 0 0,1-1-1 0 0,-3 4 0 0 0,-3 6-234 0 0,-9 21-1 0 0,10-20 258 0 0,-5 14-62 0 0,1 1 0 0 0,2 1 0 0 0,0 0 0 0 0,2 0 0 0 0,1 0 0 0 0,-2 56 0 0 0,15 179 424 0 0,-6-222-557 0 0,18 144 179 0 0,1 60-90 0 0,-23-195-31 0 0,-2 0 0 0 0,-2 0 0 0 0,-18 72 0 0 0,20-105-51 0 0,2-9-113 0 0,0 0 0 0 0,-1 0 0 0 0,-6 15 0 0 0,9-22-185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4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16903 0 0,'0'0'1931'0'0,"1"2"-1234"0"0,3 2-493 0 0,-1 0 0 0 0,1-1 0 0 0,0 1 0 0 0,0-1 0 0 0,0 1 0 0 0,0-1-1 0 0,0-1 1 0 0,1 1 0 0 0,-1 0 0 0 0,1-1 0 0 0,0 0 0 0 0,0 0 0 0 0,0-1 0 0 0,0 1 0 0 0,0-1-1 0 0,9 1 1 0 0,9 0 36 0 0,-1 0 1 0 0,36-3-1 0 0,-18-2 70 0 0,-1-1 0 0 0,41-11 0 0 0,78-26 250 0 0,-120 30-522 0 0,17-4 16 0 0,113-29-931 0 0,-56 25-2468 0 0,-85 17 1218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5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10367 0 0,'0'0'5536'0'0,"1"1"-5370"0"0,1 1-105 0 0,0 0 0 0 0,-1 0 0 0 0,1 0-1 0 0,-1 1 1 0 0,0-1 0 0 0,0 0 0 0 0,0 1 0 0 0,0-1 0 0 0,0 1 0 0 0,1 3 0 0 0,3 32 403 0 0,-2-12-220 0 0,11 72 430 0 0,6 34 133 0 0,-15-108-569 0 0,2 0-1 0 0,0-1 1 0 0,14 32 0 0 0,-19-51-184 0 0,0-1-1 0 0,0 1 0 0 0,0 0 1 0 0,1-1-1 0 0,-1 0 0 0 0,1 1 1 0 0,0-1-1 0 0,0 0 1 0 0,3 3-1 0 0,-4-5-27 0 0,-1 0 0 0 0,0 0 0 0 0,1-1 0 0 0,-1 1 0 0 0,0 0 0 0 0,1-1 0 0 0,-1 1 0 0 0,1-1 0 0 0,-1 0 0 0 0,1 1 1 0 0,-1-1-1 0 0,1 0 0 0 0,-1 0 0 0 0,1 0 0 0 0,-1 0 0 0 0,1 0 0 0 0,-1 0 0 0 0,1 0 0 0 0,-1-1 0 0 0,1 1 0 0 0,-1 0 0 0 0,1-1 0 0 0,-1 1 0 0 0,0-1 0 0 0,1 0 0 0 0,-1 1 0 0 0,0-1 0 0 0,2-1 1 0 0,6-5 38 0 0,-1 1 1 0 0,0-2 0 0 0,-1 1 0 0 0,1-1 0 0 0,-1 0-1 0 0,-1 0 1 0 0,0-1 0 0 0,0 0 0 0 0,-1 0 0 0 0,0-1-1 0 0,0 1 1 0 0,-1-1 0 0 0,5-18 0 0 0,1-10-106 0 0,-2-1 0 0 0,5-53 0 0 0,-11 71 51 0 0,-1 17-22 0 0,0-31-136 0 0,-1 23 59 0 0,1 17 79 0 0,-1 0 1 0 0,1 0-1 0 0,0 0 0 0 0,1 0 0 0 0,-1 0 0 0 0,1 0 1 0 0,0 0-1 0 0,4 6 0 0 0,0 0 15 0 0,1 0 0 0 0,9 12 0 0 0,19 24 220 0 0,-3 1 0 0 0,43 86-1 0 0,-34-56 7 0 0,-36-70-144 0 0,-4-6 296 0 0,1-3-233 0 0,2-2-74 0 0,0-1 0 0 0,-1 1 0 0 0,1 0 1 0 0,-1-1-1 0 0,0 0 0 0 0,0 0 0 0 0,4-6 0 0 0,17-34 278 0 0,-16 26-281 0 0,36-73-5 0 0,-4-2-1 0 0,-5-2 0 0 0,24-102 1 0 0,-56 188-190 0 0,0 0 0 0 0,-2-1 1 0 0,1 0-1 0 0,-1 1 0 0 0,0-1 0 0 0,-1 0 1 0 0,0 0-1 0 0,-2-10 0 0 0,2 18-71 0 0,-2 2-9 0 0,0 0 125 0 0,0 1 0 0 0,-1-1 0 0 0,1 1 1 0 0,0-1-1 0 0,0 1 0 0 0,-1 0 0 0 0,1-1 1 0 0,0 1-1 0 0,0 1 0 0 0,0-1 0 0 0,0 0 0 0 0,0 0 1 0 0,0 1-1 0 0,1-1 0 0 0,-1 1 0 0 0,0-1 1 0 0,-1 4-1 0 0,-1-1-599 0 0,0 1 0 0 0,0 1 0 0 0,1-1 0 0 0,0 0 0 0 0,-4 10 1 0 0,1 1-5864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1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7 3223 0 0,'0'0'143'0'0,"-1"-1"-3"0"0,1 1-35 0 0,0-1 0 0 0,-1 1 1 0 0,1-1-1 0 0,0 1 0 0 0,-1 0 0 0 0,1-1 0 0 0,0 1 0 0 0,-1 0 0 0 0,1-1 1 0 0,-1 1-1 0 0,1 0 0 0 0,0-1 0 0 0,-1 1 0 0 0,1 0 0 0 0,-1 0 0 0 0,1 0 1 0 0,-1 0-1 0 0,1-1 0 0 0,-1 1 0 0 0,1 0 0 0 0,-1 0 0 0 0,1 0 0 0 0,-1 0 1 0 0,1 0-1 0 0,-1 0 0 0 0,1 0 0 0 0,-1 0 0 0 0,1 0 0 0 0,-1 0 0 0 0,1 1 1 0 0,-1-1-1 0 0,1 0 0 0 0,-1 0 0 0 0,1 0 0 0 0,-1 1 0 0 0,1-1 1 0 0,-1 0-1 0 0,1 0 0 0 0,0 1 0 0 0,-1-1 0 0 0,1 0 0 0 0,-1 1 0 0 0,1-1 1 0 0,-1 1-1 0 0,0 0 487 0 0,-7 4 762 0 0,0 1 1 0 0,0 1-1 0 0,1-1 0 0 0,-9 11 1 0 0,6-5-669 0 0,0 0 0 0 0,-8 15 1 0 0,-2 10-569 0 0,-17 41 0 0 0,32-67 200 0 0,-354 701 728 0 0,336-669-1029 0 0,-1-2 1 0 0,-3-1 0 0 0,-56 65-1 0 0,62-81 71 0 0,20-22 162 0 0,2-5-105 0 0,2-6-86 0 0,0 1 1 0 0,1 0 0 0 0,0 0-1 0 0,0 0 1 0 0,7-8-1 0 0,31-37 72 0 0,-11 15-64 0 0,-12 12-110 0 0,7-11-128 0 0,3 1-1 0 0,0 1 0 0 0,52-46 0 0 0,-62 65 74 0 0,22-18-394 0 0,51-33-1 0 0,-78 58 444 0 0,1 0 1 0 0,0 1-1 0 0,1 1 1 0 0,-1 1-1 0 0,2 0 0 0 0,-1 1 1 0 0,30-6-1 0 0,-39 10 82 0 0,-2 0 33 0 0,1 0 0 0 0,0 0 0 0 0,0 1 0 0 0,-1-1 0 0 0,1 1 0 0 0,0 0 0 0 0,0 1 0 0 0,0-1 0 0 0,-1 1 1 0 0,1 1-1 0 0,8 1 0 0 0,-13-1-23 0 0,0-1 1 0 0,0 0-1 0 0,0 0 1 0 0,0 1-1 0 0,0-1 1 0 0,0 0 0 0 0,-1 1-1 0 0,1-1 1 0 0,0 1-1 0 0,-1-1 1 0 0,1 1 0 0 0,-1-1-1 0 0,1 1 1 0 0,-1 0-1 0 0,0-1 1 0 0,0 1-1 0 0,0 2 1 0 0,1-3-10 0 0,-1 4 30 0 0,0 1-1 0 0,0-1 1 0 0,-1 0-1 0 0,0 1 1 0 0,0-1-1 0 0,0 0 1 0 0,0 0-1 0 0,-1 0 1 0 0,0 1-1 0 0,-3 6 1 0 0,-5 6 275 0 0,-16 23 0 0 0,16-25-169 0 0,-14 19 49 0 0,-35 59 103 0 0,-4 3-77 0 0,-5 11-2684 0 0,60-95 1253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5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247 143 5063 0 0,'8'-32'6443'0'0,"-8"32"-6275"0"0,0-1 1 0 0,0 1-1 0 0,0-1 1 0 0,-1 0-1 0 0,1 1 0 0 0,0-1 1 0 0,-1 1-1 0 0,1-1 1 0 0,0 1-1 0 0,-1-1 1 0 0,1 1-1 0 0,0 0 0 0 0,-1-1 1 0 0,1 1-1 0 0,-1-1 1 0 0,1 1-1 0 0,-1 0 0 0 0,1-1 1 0 0,-1 1-1 0 0,1 0 1 0 0,-1 0-1 0 0,0-1 0 0 0,1 1 1 0 0,-1 0-1 0 0,0 0 1 0 0,-2 0-37 0 0,1-1 0 0 0,0 1 1 0 0,0 0-1 0 0,0 1 0 0 0,0-1 1 0 0,-1 0-1 0 0,-2 1 0 0 0,-1 1-48 0 0,0 0-1 0 0,1 0 0 0 0,-1 1 0 0 0,-10 5 0 0 0,-3 7 146 0 0,1 1-1 0 0,0 0 0 0 0,1 1 1 0 0,1 1-1 0 0,1 0 0 0 0,0 1 1 0 0,-20 35-1 0 0,30-46-107 0 0,1 1 1 0 0,-1-1-1 0 0,2 1 1 0 0,-1 0-1 0 0,-4 17 1 0 0,7-23-79 0 0,1 0 1 0 0,0 0-1 0 0,-1 0 0 0 0,1 0 1 0 0,0 0-1 0 0,0 0 0 0 0,1 0 1 0 0,-1-1-1 0 0,1 1 0 0 0,-1 0 1 0 0,1 0-1 0 0,0 0 0 0 0,0 0 1 0 0,0-1-1 0 0,0 1 0 0 0,1-1 1 0 0,-1 1-1 0 0,1-1 0 0 0,-1 1 1 0 0,1-1-1 0 0,0 0 1 0 0,0 1-1 0 0,3 1 0 0 0,1 0 15 0 0,-1 0 1 0 0,1-1-1 0 0,0 0 0 0 0,0 0 0 0 0,0 0 1 0 0,0-1-1 0 0,0 0 0 0 0,1 0 0 0 0,-1 0 1 0 0,1-1-1 0 0,-1 0 0 0 0,1 0 0 0 0,-1-1 1 0 0,1 0-1 0 0,0 0 0 0 0,9-1 0 0 0,-3-1 4 0 0,0 0 0 0 0,0-1-1 0 0,0 0 1 0 0,-1-1 0 0 0,1-1 0 0 0,-1 0-1 0 0,18-10 1 0 0,-22 11-44 0 0,0-1 0 0 0,-1-1 0 0 0,1 0 0 0 0,-1 0 0 0 0,0 0-1 0 0,-1-1 1 0 0,1 0 0 0 0,-1 0 0 0 0,0-1 0 0 0,-1 1 0 0 0,6-13 0 0 0,-8 15-21 0 0,-1-1 0 0 0,0 1 1 0 0,0-1-1 0 0,0 1 0 0 0,-1-1 1 0 0,0 0-1 0 0,0 0 0 0 0,-1 0 1 0 0,1 0-1 0 0,-1 0 0 0 0,-1 0 1 0 0,1 1-1 0 0,-1-1 0 0 0,0 0 1 0 0,0 0-1 0 0,-1 0 0 0 0,1 1 1 0 0,-1-1-1 0 0,-4-6 0 0 0,1 3-66 0 0,0 0-1 0 0,-1 0 1 0 0,0 0-1 0 0,-1 1 1 0 0,1 0-1 0 0,-15-12 1 0 0,-52-39-351 0 0,53 45 405 0 0,4 2-106 0 0,0 0 0 0 0,-1 1-1 0 0,-24-11 1 0 0,37 21 38 0 0,1 0 0 0 0,-1 0 0 0 0,1 0 0 0 0,-1 0 0 0 0,0 1 0 0 0,1-1 0 0 0,-1 1 0 0 0,-5 0 0 0 0,6 12-161 0 0,3-10 203 0 0,0 0 0 0 0,0-1 0 0 0,0 1 0 0 0,1 0 1 0 0,-1 0-1 0 0,0-1 0 0 0,1 1 0 0 0,0 0 0 0 0,-1 0 0 0 0,1-1 0 0 0,0 1 0 0 0,0 0 0 0 0,0-1 0 0 0,0 1 0 0 0,0-1 0 0 0,0 1 0 0 0,0-1 0 0 0,0 0 0 0 0,1 0 0 0 0,-1 1 1 0 0,3 1-1 0 0,4 2-525 0 0,-1 1 1 0 0,16 7 0 0 0,-1-3-3792 0 0,3 0-1350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5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52 959 5983 0 0,'0'0'464'0'0,"2"1"-305"0"0,18 5 82 0 0,-18-5 922 0 0,10 1 7909 0 0,-12-5-8821 0 0,0 1 1 0 0,0-1-1 0 0,0 0 1 0 0,0 0-1 0 0,0 0 0 0 0,-1 0 1 0 0,1 0-1 0 0,-1 0 1 0 0,0 0-1 0 0,0 1 1 0 0,0-1-1 0 0,-2-4 0 0 0,-22-36 1445 0 0,16 28-1167 0 0,2 1-391 0 0,0-1 0 0 0,1 0-1 0 0,0 0 1 0 0,1 0 0 0 0,1 0-1 0 0,1-1 1 0 0,0 0 0 0 0,1 0 0 0 0,0 0-1 0 0,2 0 1 0 0,-1 0 0 0 0,2 0-1 0 0,4-22 1 0 0,-2 26-156 0 0,0 1-1 0 0,1 0 1 0 0,1 0 0 0 0,0 0-1 0 0,0 0 1 0 0,1 1-1 0 0,1 0 1 0 0,-1 0 0 0 0,2 0-1 0 0,-1 1 1 0 0,12-10-1 0 0,10-8-121 0 0,65-45 0 0 0,-79 62-27 0 0,-1 0 0 0 0,1 2 0 0 0,28-13-1 0 0,-34 18-579 0 0,0 0 0 0 0,0 1 0 0 0,0 0-1 0 0,0 0 1 0 0,11 0 0 0 0,-2 1-6224 0 0</inkml:trace>
  <inkml:trace contextRef="#ctx0" brushRef="#br0" timeOffset="1">939 1 13703 0 0,'0'0'630'0'0,"-1"0"-14"0"0,0 0-609 0 0,0 0 0 0 0,1 0 0 0 0,-1 0 0 0 0,1 0 0 0 0,-1 0 0 0 0,1 0 0 0 0,-1 0 0 0 0,0 0 0 0 0,1 0 0 0 0,-1 0 0 0 0,1 0 0 0 0,-1 0 0 0 0,1 1 0 0 0,-1-1 0 0 0,1 0 0 0 0,-1 0 0 0 0,1 1 0 0 0,-1-1 0 0 0,1 0 0 0 0,-1 1 0 0 0,1-1 0 0 0,-1 0 0 0 0,1 1 0 0 0,-1-1 0 0 0,1 1 0 0 0,0-1 0 0 0,-1 1 0 0 0,1-1 0 0 0,0 1 0 0 0,0-1 0 0 0,-1 1 0 0 0,0 1 11 0 0,-8 11 250 0 0,0 0 0 0 0,1 0 0 0 0,1 1 1 0 0,0 0-1 0 0,1 0 0 0 0,0 1 0 0 0,-4 19 0 0 0,-19 109 576 0 0,28-139-811 0 0,-7 54 248 0 0,2-1 1 0 0,3 1 0 0 0,2 1 0 0 0,3-1-1 0 0,16 100 1 0 0,-15-139-548 0 0,0 1 0 0 0,-1-1 0 0 0,0 39 0 0 0,-3-56 32 0 0,1 0 0 0 0,0 0 0 0 0,-1 0-1 0 0,1 0 1 0 0,-1 0 0 0 0,1-1 0 0 0,-1 1 0 0 0,0 0 0 0 0,0 0-1 0 0,0-1 1 0 0,0 1 0 0 0,0 0 0 0 0,-2 2 0 0 0,-5 2-1344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54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0 351 5527 0 0,'1'-1'423'0'0,"3"-4"420"0"0,0 1-1 0 0,0 0 1 0 0,0 0 0 0 0,1 0-1 0 0,-1 0 1 0 0,1 1-1 0 0,0 0 1 0 0,10-5 0 0 0,4-1 1862 0 0,25-6 1 0 0,-2 0-2081 0 0,194-79 2924 0 0,-234 93-3517 0 0,231-108 976 0 0,-215 99-1014 0 0,6-3-522 0 0,41-30 1 0 0,-63 42-856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5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13903 0 0,'0'0'1262'0'0,"1"2"-1037"0"0,14 11 638 0 0,0-1 0 0 0,0 0 0 0 0,1-1 0 0 0,1-1 0 0 0,26 13 1 0 0,-5-3 563 0 0,48 33 0 0 0,-77-46-1307 0 0,-1 1 0 0 0,1 0-1 0 0,-1 1 1 0 0,11 15 0 0 0,11 11-60 0 0,-28-34-52 0 0,0 1-1 0 0,0-1 1 0 0,-1 0 0 0 0,1 0 0 0 0,0 0 0 0 0,0 0 0 0 0,1 0-1 0 0,-1 0 1 0 0,0 0 0 0 0,0-1 0 0 0,0 1 0 0 0,1-1-1 0 0,-1 0 1 0 0,0 1 0 0 0,0-1 0 0 0,1 0 0 0 0,-1 0 0 0 0,0-1-1 0 0,0 1 1 0 0,1 0 0 0 0,-1-1 0 0 0,0 1 0 0 0,0-1-1 0 0,0 0 1 0 0,4-1 0 0 0,3-2-188 0 0,0-1 0 0 0,-1 0 1 0 0,1 0-1 0 0,9-8 0 0 0,-3 2-730 0 0,1-1-31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5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30 12439 0 0,'0'0'958'0'0,"-1"-2"-625"0"0,1 0-225 0 0,0 0 0 0 0,-1 0 0 0 0,0 0 0 0 0,1 1 1 0 0,-1-1-1 0 0,0 0 0 0 0,0 0 0 0 0,0 0 0 0 0,0 0 0 0 0,-3-2 1286 0 0,4 3-1282 0 0,-1 1 0 0 0,1 0 0 0 0,0-1 0 0 0,0 1 0 0 0,-1 0 0 0 0,1-1 0 0 0,0 1 0 0 0,-1 0 0 0 0,1 0 0 0 0,0-1 0 0 0,-1 1 0 0 0,1 0 0 0 0,-1 0 0 0 0,1 0 0 0 0,0 0 0 0 0,-1-1 0 0 0,1 1 0 0 0,-1 0 0 0 0,1 0 0 0 0,-1 0 0 0 0,1 0 0 0 0,-1 0 0 0 0,1 0 0 0 0,0 0 0 0 0,-1 0-1 0 0,0 0 1 0 0,-12 1 542 0 0,-8 7-548 0 0,1 1 1 0 0,0 1-1 0 0,0 0 1 0 0,-25 20 0 0 0,-68 59 221 0 0,-34 52-328 0 0,136-130 0 0 0,11-10 0 0 0,-1-1 0 0 0,1 0 0 0 0,0 1 0 0 0,-1-1 0 0 0,1 0 0 0 0,-1 1 0 0 0,1-1 0 0 0,0 1 0 0 0,0-1 0 0 0,-1 1 0 0 0,1-1 0 0 0,0 1 0 0 0,0-1 0 0 0,-1 1 0 0 0,1-1 0 0 0,0 1 0 0 0,0-1 0 0 0,0 1 0 0 0,0-1 0 0 0,0 1 0 0 0,0 0 0 0 0,0-1 0 0 0,0 1 0 0 0,0-1 0 0 0,0 1 0 0 0,0-1 0 0 0,0 1 0 0 0,0 0 0 0 0,6 2 0 0 0,-4-2-11 0 0,1 0 0 0 0,-1 0 0 0 0,1 0 0 0 0,0-1 0 0 0,0 1 0 0 0,-1-1 0 0 0,1 1 0 0 0,0-1 0 0 0,4 0 0 0 0,9 1-63 0 0,81 7-670 0 0,-54-5 9 0 0,60 11-1 0 0,-90-11 742 0 0,0 1 1 0 0,0 0-1 0 0,0 0 0 0 0,0 2 0 0 0,-1-1 1 0 0,0 1-1 0 0,0 1 0 0 0,19 14 1 0 0,-24-15 176 0 0,0 0 0 0 0,-1 0 0 0 0,1 0 0 0 0,-1 0 0 0 0,-1 1 0 0 0,1 0 0 0 0,-1 1 0 0 0,0-1 1 0 0,-1 1-1 0 0,0 0 0 0 0,7 16 0 0 0,-8-13 153 0 0,0-1 0 0 0,0 1 0 0 0,-1 0 1 0 0,0 0-1 0 0,-1 0 0 0 0,0 12 0 0 0,-1-20-269 0 0,0-1 0 0 0,0 1-1 0 0,-1 0 1 0 0,1-1 0 0 0,-1 1-1 0 0,0-1 1 0 0,1 0 0 0 0,-1 1 0 0 0,0-1-1 0 0,-1 0 1 0 0,1 1 0 0 0,0-1-1 0 0,-1 0 1 0 0,1 0 0 0 0,-1 0 0 0 0,0 0-1 0 0,1 0 1 0 0,-1-1 0 0 0,0 1-1 0 0,0 0 1 0 0,0-1 0 0 0,-1 1 0 0 0,1-1-1 0 0,0 0 1 0 0,0 0 0 0 0,-1 0 0 0 0,1 0-1 0 0,-1 0 1 0 0,-2 0 0 0 0,-9 3-69 0 0,-1-1 0 0 0,1-1 0 0 0,-1-1 0 0 0,-14 1 1 0 0,11-1 99 0 0,-45 2-48 0 0,-79 7-202 0 0,117-6-170 0 0,0-2 0 0 0,-35 0 0 0 0,59-2 259 0 0,0 0 0 0 0,0 0 0 0 0,0 0 0 0 0,0 0 0 0 0,1 0 0 0 0,-1 0 0 0 0,0 0 0 0 0,0-1 0 0 0,0 1 0 0 0,0 0 0 0 0,1 0 0 0 0,-1-1 0 0 0,0 1 0 0 0,0 0 0 0 0,1-1 0 0 0,-1 1 0 0 0,0-1 0 0 0,1 1 0 0 0,-1-1 0 0 0,0 1 0 0 0,1-1 0 0 0,-1 0 0 0 0,1 1 0 0 0,-2-2 1 0 0,2 0-336 0 0,0 1 0 0 0,0 0 1 0 0,0 0-1 0 0,0-1 0 0 0,0 1 1 0 0,0 0-1 0 0,1-1 0 0 0,-1 1 1 0 0,0 0-1 0 0,1 0 0 0 0,-1 0 1 0 0,1-1-1 0 0,-1 1 0 0 0,1 0 1 0 0,0 0-1 0 0,1-2 0 0 0,8-12-6338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5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 22631 0 0,'-1'-3'223'0'0,"0"-12"2490"0"0,13 17-2646 0 0,-1 0-870 0 0,-1 1-1 0 0,0 0 1 0 0,19 10 0 0 0,-14-7-4795 0 0,-1 0-1650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5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11055 0 0,'0'0'852'0'0,"7"-3"1047"0"0,-2 1 1548 0 0,-3 1-2778 0 0,0 0 1 0 0,1 0-1 0 0,0 0 1 0 0,-1 1-1 0 0,1-1 0 0 0,-1 1 1 0 0,1 0-1 0 0,3-1 1 0 0,11 5 583 0 0,-15-3-937 0 0,-2 1-235 0 0,1 17-1099 0 0,-2-5-5262 0 0,-1 0-1295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4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 4607 0 0,'0'0'354'0'0,"-2"0"-233"0"0,-5-3 148 0 0,6 3 269 0 0,-1 0 0 0 0,0 0 0 0 0,1 0-1 0 0,-1 0 1 0 0,1 0 0 0 0,-1 0 0 0 0,0 0-1 0 0,1 1 1 0 0,-1-1 0 0 0,1 1 0 0 0,-1-1-1 0 0,0 1 1 0 0,1 0 0 0 0,-3 1-1 0 0,3-2-925 0 0,-1 1 1637 0 0,2-1-1221 0 0,0 1 1 0 0,0-1-1 0 0,0 0 1 0 0,0 0-1 0 0,0 1 1 0 0,0-1-1 0 0,0 0 1 0 0,0 1-1 0 0,0-1 0 0 0,0 0 1 0 0,0 0-1 0 0,0 1 1 0 0,-1-1-1 0 0,1 0 1 0 0,0 0-1 0 0,0 1 1 0 0,0-1-1 0 0,0 0 0 0 0,-1 0 1 0 0,1 0-1 0 0,0 1 1 0 0,0-1-1 0 0,0 0 1 0 0,-1 0-1 0 0,1 0 1 0 0,-1 1-1 0 0,1-1-2 0 0,-1 0-1 0 0,1 1 1 0 0,0-1-1 0 0,-1 0 1 0 0,1 1 0 0 0,-1-1-1 0 0,1 1 1 0 0,-1-1 0 0 0,1 1-1 0 0,0-1 1 0 0,-1 1-1 0 0,1-1 1 0 0,0 1 0 0 0,0-1-1 0 0,-1 1 1 0 0,1-1-1 0 0,0 1 1 0 0,0 0 0 0 0,-1 5 94 0 0,0 0 0 0 0,0 0 0 0 0,1 1 0 0 0,0-1 1 0 0,0 0-1 0 0,0 0 0 0 0,3 9 0 0 0,12 46 198 0 0,0-7-19 0 0,-9-8 218 0 0,-1 1 0 0 0,-1 67 0 0 0,-16 92 503 0 0,-55 218-393 0 0,47-323-585 0 0,2 12 34 0 0,18-112-72 0 0,0 0-1 0 0,0 0 0 0 0,-1 0 1 0 0,2 0-1 0 0,-1 0 0 0 0,0 0 1 0 0,0 0-1 0 0,0 0 0 0 0,0 0 1 0 0,1 0-1 0 0,-1 0 1 0 0,0 0-1 0 0,1 0 0 0 0,-1 0 1 0 0,2 2-1 0 0,0 1 3 0 0,-2-3-16 0 0,1 0 0 0 0,-1 0 0 0 0,0 0 0 0 0,1 0 0 0 0,-1 0 0 0 0,1 0 0 0 0,0-1 0 0 0,-1 1 0 0 0,1 0 0 0 0,0 0 0 0 0,0 0 0 0 0,1 0 0 0 0,-1 0-60 0 0,0-1 1 0 0,1 1 0 0 0,-1-1 0 0 0,1 0 0 0 0,-1 1 0 0 0,1-1 0 0 0,-1 0 0 0 0,0 0 0 0 0,1 0-1 0 0,-1 0 1 0 0,1 0 0 0 0,-1 0 0 0 0,1-1 0 0 0,-1 1 0 0 0,1 0 0 0 0,1-2 0 0 0,22-10-2295 0 0,-5-3-3831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41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50 9671 0 0,'-5'-18'440'0'0,"4"14"-5"0"0,0 2-279 0 0,-4-9-139 0 0,-4 0 237 0 0,9 10-145 0 0,-1 1-1 0 0,0-1 1 0 0,0 1 0 0 0,0 0 0 0 0,1-1 0 0 0,-1 1 0 0 0,0 0 0 0 0,0 0 0 0 0,0-1 0 0 0,0 1 0 0 0,0 0 0 0 0,0 0-1 0 0,0 0 1 0 0,1 0 0 0 0,-1 0 0 0 0,0 0 0 0 0,0 1 0 0 0,0-1 0 0 0,0 0 0 0 0,0 0 0 0 0,0 1 0 0 0,1-1-1 0 0,-1 0 1 0 0,0 1 0 0 0,0-1 0 0 0,0 1 0 0 0,1-1 0 0 0,-1 1 0 0 0,0-1 0 0 0,1 1 0 0 0,-2 0 0 0 0,-2 4 628 0 0,0-1 0 0 0,0 0 0 0 0,-5 10 0 0 0,7-11-570 0 0,-7 11 191 0 0,0 1 1 0 0,1 1-1 0 0,1 0 1 0 0,-6 18 0 0 0,-15 70 260 0 0,18-47-484 0 0,3 0 0 0 0,2 0 1 0 0,3 1-1 0 0,2 0 0 0 0,10 74 1 0 0,30 87-5 0 0,-33-188-124 0 0,7 30-66 0 0,17 91 20 0 0,-28-127 39 0 0,-1 0 1 0 0,-1 0-1 0 0,-1 1 1 0 0,-4 30-1 0 0,1-36 2 0 0,-1 0-1 0 0,-1 0 0 0 0,-1-1 1 0 0,0 0-1 0 0,-2 0 0 0 0,0 0 1 0 0,-15 24-1 0 0,-18 28 116 0 0,34-60-271 0 0,6-8-648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4 104 11887 0 0,'0'0'1083'0'0,"-1"-2"-891"0"0,-2-8 1973 0 0,4 10-2071 0 0,0-1-1 0 0,0 1 1 0 0,0 0-1 0 0,0-1 1 0 0,0 1 0 0 0,0-1-1 0 0,0 0 1 0 0,0 1-1 0 0,-1-1 1 0 0,1 0-1 0 0,1-1 1 0 0,2-1 87 0 0,5-2 97 0 0,0 0 1 0 0,0 1-1 0 0,0 0 0 0 0,0 1 0 0 0,0 0 0 0 0,18-4 0 0 0,62-2 1101 0 0,-74 7-1169 0 0,17 0 142 0 0,199-20 1360 0 0,-168 14-1723 0 0,0 3 0 0 0,70 3 0 0 0,-113 5-384 0 0,8 0-5315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1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569 127 14943 0 0,'32'-33'1142'0'0,"-24"26"-958"0"0,-1 0 1 0 0,1-1-1 0 0,-1 0 0 0 0,-1 0 0 0 0,8-11 0 0 0,-14 18-130 0 0,0 0 0 0 0,1 0 0 0 0,-1 0 0 0 0,0 0 0 0 0,0 1 1 0 0,0-1-1 0 0,0 0 0 0 0,0 0 0 0 0,0 0 0 0 0,0 0 0 0 0,0 0 0 0 0,0 0 0 0 0,0 0 0 0 0,0 1 1 0 0,-1-1-1 0 0,1 0 0 0 0,0 0 0 0 0,-1 0 0 0 0,1 0 0 0 0,0 1 0 0 0,-1-1 0 0 0,1 0 0 0 0,-1 0 1 0 0,0 1-1 0 0,1-1 0 0 0,-1 0 0 0 0,1 1 0 0 0,-1-1 0 0 0,0 1 0 0 0,1-1 0 0 0,-1 1 0 0 0,0-1 1 0 0,0 1-1 0 0,0-1 0 0 0,1 1 0 0 0,-1 0 0 0 0,0-1 0 0 0,-1 1 0 0 0,-2-2 41 0 0,0 1 0 0 0,-1-1 0 0 0,1 1 1 0 0,0 0-1 0 0,0 0 0 0 0,-9 0 0 0 0,2 2-78 0 0,-1 0 0 0 0,1 1 1 0 0,-1 0-1 0 0,1 1 0 0 0,0 0 1 0 0,0 1-1 0 0,0 0 0 0 0,0 0 1 0 0,-15 10-1 0 0,-8 7-61 0 0,-44 35 0 0 0,-73 84-69 0 0,99-89 94 0 0,18-17 67 0 0,2 1 0 0 0,-31 44 0 0 0,60-74-24 0 0,0 0 1 0 0,-1 0-1 0 0,2 1 0 0 0,-1-1 0 0 0,1 1 1 0 0,-1 0-1 0 0,2 0 0 0 0,-1-1 0 0 0,-1 7 1 0 0,3-10-4 0 0,0 0 0 0 0,0 0 1 0 0,0 0-1 0 0,0 0 0 0 0,0 0 1 0 0,0 0-1 0 0,1 0 0 0 0,-1 0 1 0 0,0 0-1 0 0,1 0 0 0 0,0 0 1 0 0,-1 0-1 0 0,1-1 0 0 0,0 1 1 0 0,0 0-1 0 0,0-1 0 0 0,0 1 1 0 0,0 0-1 0 0,0-1 0 0 0,1 1 1 0 0,-1-1-1 0 0,1 0 0 0 0,-1 1 1 0 0,1-1-1 0 0,-1 0 0 0 0,1 0 1 0 0,-1 0-1 0 0,1 0 0 0 0,0 0 1 0 0,3 1-1 0 0,2 0 32 0 0,0 0 0 0 0,-1-1 0 0 0,1 0 0 0 0,0 0 0 0 0,0-1 1 0 0,0 0-1 0 0,-1 0 0 0 0,1 0 0 0 0,0-1 0 0 0,0 0 0 0 0,0 0 0 0 0,-1-1 0 0 0,1 0 0 0 0,8-4 0 0 0,3-1 53 0 0,0-1 0 0 0,-1-1 0 0 0,29-20 0 0 0,-24 13-54 0 0,-2 0 0 0 0,31-32-1 0 0,-41 38-145 0 0,-1-1 0 0 0,-1 0 0 0 0,1 0 0 0 0,-2-1 0 0 0,0 0-1 0 0,9-19 1 0 0,-16 29-118 0 0,-9 8-580 0 0,-2 4 708 0 0,1 1 0 0 0,0-1 0 0 0,0 2 0 0 0,1-1-1 0 0,0 1 1 0 0,1 1 0 0 0,-10 19 0 0 0,12-19-637 0 0,1-1-1 0 0,-8 27 1 0 0,9-20-1306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4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207 158 6911 0 0,'0'0'528'0'0,"3"1"-341"0"0,16 8 560 0 0,-12-9-209 0 0,-2-1-20 0 0,85 0 7486 0 0,-34-1-6231 0 0,-34 3-1114 0 0,-12 0-531 0 0,-1-1 0 0 0,18-1 0 0 0,-11-1-114 0 0,-2-4-14 0 0,-3-3 0 0 0,-3-3-16 0 0,-7 6-30 0 0,1 1 0 0 0,-1 0 0 0 0,0 0 0 0 0,0-1 0 0 0,0 1 0 0 0,-1 0 0 0 0,0-1-1 0 0,0 1 1 0 0,0-1 0 0 0,-1 1 0 0 0,0 0 0 0 0,0-1 0 0 0,0 1 0 0 0,-1 0 0 0 0,1 0 0 0 0,-1 0 0 0 0,0 0-1 0 0,-1 0 1 0 0,1 0 0 0 0,-7-8 0 0 0,6 11 15 0 0,1 0 0 0 0,-1 0 0 0 0,0 0 0 0 0,0 1 0 0 0,0-1 0 0 0,0 1 0 0 0,0 0 1 0 0,0 0-1 0 0,0 0 0 0 0,-1 0 0 0 0,1 1 0 0 0,0-1 0 0 0,-1 1 0 0 0,1 0 0 0 0,0-1 0 0 0,0 2 0 0 0,-6-1 0 0 0,3 2 9 0 0,0 0-1 0 0,-1 0 1 0 0,1 1 0 0 0,0-1-1 0 0,0 1 1 0 0,-10 7 0 0 0,-33 27-35 0 0,37-27 31 0 0,-9 7 22 0 0,-96 80 29 0 0,92-74-14 0 0,1 2-1 0 0,-30 38 0 0 0,42-47-2 0 0,-24 34 72 0 0,33-44-66 0 0,0-1 1 0 0,0 0-1 0 0,1 1 0 0 0,-1 0 0 0 0,1-1 0 0 0,1 1 0 0 0,-3 11 1 0 0,4-14 9 0 0,0-1 1 0 0,0 1-1 0 0,0-1 1 0 0,0 1-1 0 0,0-1 1 0 0,1 1-1 0 0,-1-1 1 0 0,1 1-1 0 0,0-1 1 0 0,-1 0-1 0 0,1 1 1 0 0,0-1 0 0 0,0 0-1 0 0,1 1 1 0 0,1 2-1 0 0,0-2 2 0 0,0 0 0 0 0,0 0 0 0 0,0 0-1 0 0,0 0 1 0 0,0-1 0 0 0,0 0 0 0 0,1 1 0 0 0,6 2 0 0 0,2 0 7 0 0,1 0 0 0 0,-1-1 0 0 0,1-1 0 0 0,26 4 0 0 0,-15-4-100 0 0,1-1-1 0 0,0-1 0 0 0,-1-1 1 0 0,1-2-1 0 0,0 0 0 0 0,-1-1 1 0 0,0-2-1 0 0,0-1 0 0 0,0 0 1 0 0,31-13-1 0 0,-47 15 19 0 0,41-15-5368 0 0,-23 12-317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4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105 697 8751 0 0,'0'0'8402'0'0,"-1"-2"-7829"0"0,-59-92 1890 0 0,55 85-2363 0 0,-1 0 1 0 0,1 0-1 0 0,0 0 1 0 0,1 0 0 0 0,0-1-1 0 0,1 0 1 0 0,0 1-1 0 0,0-2 1 0 0,1 1 0 0 0,0 0-1 0 0,1 0 1 0 0,0 0-1 0 0,1-1 1 0 0,0 1 0 0 0,1 0-1 0 0,0-1 1 0 0,0 1 0 0 0,1 0-1 0 0,0 0 1 0 0,1 0-1 0 0,0 0 1 0 0,1 0 0 0 0,8-15-1 0 0,-2 9-107 0 0,0 0-1 0 0,0 1 1 0 0,2 0 0 0 0,0 1-1 0 0,1 1 1 0 0,0 0-1 0 0,20-15 1 0 0,13-6-129 0 0,52-28 1 0 0,-86 55 117 0 0,142-70-644 0 0,-116 60-185 0 0,-29 13 451 0 0,0 1-1 0 0,0 0 1 0 0,0 0 0 0 0,0 1-1 0 0,0 0 1 0 0,0 0 0 0 0,11 0-1 0 0,2 2-1435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4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3 169 12695 0 0,'0'0'1150'0'0,"-1"3"-946"0"0,0 23 1047 0 0,4-15 170 0 0,-1-8-1261 0 0,-2-2-94 0 0,1-1-1 0 0,-1 1 1 0 0,0 0 0 0 0,1-1 0 0 0,0 1 0 0 0,-1-1 0 0 0,1 1 0 0 0,-1-1 0 0 0,1 1 0 0 0,0-1 0 0 0,-1 1 0 0 0,1-1 0 0 0,0 1-1 0 0,-1-1 1 0 0,1 0 0 0 0,0 1 0 0 0,0-1 0 0 0,-1 0 0 0 0,1 0 0 0 0,1 0 0 0 0,1 1 119 0 0,3 1 12 0 0,1 0 1 0 0,-1-1-1 0 0,1 0 1 0 0,-1 0-1 0 0,1 0 1 0 0,0-1-1 0 0,-1 0 1 0 0,13-2-1 0 0,1 0 349 0 0,32-10-1 0 0,-2-3-108 0 0,81-36-1 0 0,-118 45-431 0 0,0-1-1 0 0,0-1 0 0 0,-1 0 1 0 0,0 0-1 0 0,19-18 1 0 0,-30 25-16 0 0,0 0 0 0 0,0 0 0 0 0,0 0 1 0 0,0-1-1 0 0,0 1 0 0 0,0 0 0 0 0,-1 0 1 0 0,1-1-1 0 0,0 1 0 0 0,-1 0 0 0 0,1-1 0 0 0,-1 1 1 0 0,1-1-1 0 0,-1 1 0 0 0,0-1 0 0 0,0 1 0 0 0,0-1 1 0 0,1 1-1 0 0,-1-1 0 0 0,0 1 0 0 0,-1-1 1 0 0,1 1-1 0 0,0-1 0 0 0,0 1 0 0 0,-1 0 0 0 0,1-1 1 0 0,-1 1-1 0 0,1-1 0 0 0,-1 1 0 0 0,0 0 0 0 0,1-1 1 0 0,-1 1-1 0 0,0 0 0 0 0,0 0 0 0 0,0 0 1 0 0,0-1-1 0 0,0 1 0 0 0,-2-1 0 0 0,-1-2-37 0 0,1 1-1 0 0,-1 0 1 0 0,0 0-1 0 0,0 1 0 0 0,-1-1 1 0 0,1 1-1 0 0,0 0 1 0 0,-1 0-1 0 0,1 0 1 0 0,-10-1-1 0 0,4 1 22 0 0,-1 2 1 0 0,1-1-1 0 0,-1 2 0 0 0,1-1 1 0 0,-1 1-1 0 0,1 1 0 0 0,-1 0 1 0 0,1 0-1 0 0,0 1 0 0 0,0 1 0 0 0,0-1 1 0 0,-9 6-1 0 0,-9 6-16 0 0,1 1 0 0 0,-43 32 0 0 0,61-41 40 0 0,0 0 0 0 0,1 1 0 0 0,-1 0 1 0 0,-9 13-1 0 0,14-16 5 0 0,0 1 0 0 0,1-1 0 0 0,0 1 0 0 0,0 0 0 0 0,0 0 0 0 0,1 0 0 0 0,0 0 0 0 0,0 1 0 0 0,-1 6 0 0 0,2-5 26 0 0,-4 15 108 0 0,1 1 1 0 0,2-1-1 0 0,0 1 1 0 0,3 36-1 0 0,8 124 395 0 0,-7-160-475 0 0,0-21-47 0 0,-2-2-3 0 0,0-1-1 0 0,1 1 1 0 0,-1 0-1 0 0,1-1 0 0 0,-1 1 1 0 0,1 0-1 0 0,-1-1 1 0 0,1 1-1 0 0,-1-1 1 0 0,1 1-1 0 0,0-1 1 0 0,-1 1-1 0 0,1-1 1 0 0,0 1-1 0 0,-1-1 1 0 0,1 0-1 0 0,0 1 1 0 0,0-1-1 0 0,-1 0 0 0 0,1 0 1 0 0,1 1-1 0 0,15 1 10 0 0,-8-4-10 0 0,0 1 1 0 0,1-1 0 0 0,-1-1-1 0 0,0 0 1 0 0,0 0 0 0 0,0 0-1 0 0,-1-1 1 0 0,15-10-1 0 0,7-1-2 0 0,223-91-2640 0 0,-188 84-3683 0 0,-37 12 557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4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7831 0 0,'0'2'2894'0'0,"-2"4"-1319"0"0,0 0 0 0 0,0 0-1 0 0,-1 9 1 0 0,0 42 797 0 0,2-41-2010 0 0,0 7-123 0 0,2 0 1 0 0,0-1-1 0 0,1 1 0 0 0,2-1 1 0 0,12 44-1 0 0,-5-44-6870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4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35 12815 0 0,'0'0'1158'0'0,"7"-17"6247"0"0,-7 15-7380 0 0,-1 1 1 0 0,0 0-1 0 0,1 0 1 0 0,-1 0-1 0 0,0 0 0 0 0,0 0 1 0 0,0 0-1 0 0,0 0 1 0 0,0 0-1 0 0,0 1 0 0 0,0-1 1 0 0,0 0-1 0 0,0 0 1 0 0,-1 1-1 0 0,1-1 1 0 0,0 1-1 0 0,0-1 0 0 0,-1 1 1 0 0,1 0-1 0 0,0-1 1 0 0,-1 1-1 0 0,1 0 1 0 0,0 0-1 0 0,-1 0 0 0 0,1 0 1 0 0,0 0-1 0 0,-1 0 1 0 0,1 0-1 0 0,0 1 1 0 0,0-1-1 0 0,-1 0 0 0 0,1 1 1 0 0,0-1-1 0 0,-1 1 1 0 0,1-1-1 0 0,-1 2 0 0 0,-4 0 69 0 0,1 1-1 0 0,0 0 0 0 0,0 0 0 0 0,0 1 0 0 0,0-1 0 0 0,1 1 0 0 0,-5 5 0 0 0,-26 26-110 0 0,13-12-10 0 0,-28 34-1 0 0,39-41 16 0 0,0 1-1 0 0,2 0 1 0 0,-1 0-1 0 0,2 1 1 0 0,-7 20-1 0 0,15-37 7 0 0,0-1-1 0 0,0 1 0 0 0,-1 0 0 0 0,1 0 0 0 0,0 0 0 0 0,0 0 0 0 0,0 0 1 0 0,1 0-1 0 0,-1 0 0 0 0,0 0 0 0 0,0-1 0 0 0,0 1 0 0 0,1 0 0 0 0,-1 0 0 0 0,0 0 1 0 0,1 0-1 0 0,-1-1 0 0 0,1 1 0 0 0,-1 0 0 0 0,1 0 0 0 0,-1-1 0 0 0,1 1 0 0 0,0 0 1 0 0,1 1-15 0 0,0 0 0 0 0,0-1 1 0 0,-1 1-1 0 0,1-1 0 0 0,0 0 1 0 0,5 3-1 0 0,4-1-61 0 0,0 0-1 0 0,0 0 0 0 0,1-1 1 0 0,-1-1-1 0 0,1 0 1 0 0,-1 0-1 0 0,1-1 1 0 0,17-3-1 0 0,11 2-210 0 0,-30 1 178 0 0,85 3-1375 0 0,-83-1 1267 0 0,1 0 1 0 0,-1 0 0 0 0,0 1-1 0 0,-1 0 1 0 0,21 9-1 0 0,-23-7 238 0 0,0 0-1 0 0,0 0 1 0 0,0 1 0 0 0,-1 0-1 0 0,0 1 1 0 0,0-1 0 0 0,8 11-1 0 0,-12-14 137 0 0,-1 1 0 0 0,0 0-1 0 0,0 1 1 0 0,0-1 0 0 0,-1 0 0 0 0,0 1 0 0 0,1 0-1 0 0,-1-1 1 0 0,-1 1 0 0 0,1 0 0 0 0,-1 0-1 0 0,0 0 1 0 0,0 0 0 0 0,0 0 0 0 0,-1 0-1 0 0,0 9 1 0 0,-1-7-15 0 0,0-1 0 0 0,-1 1-1 0 0,0-1 1 0 0,0 0 0 0 0,0 1 0 0 0,-1-1 0 0 0,0 0-1 0 0,0-1 1 0 0,-1 1 0 0 0,1 0 0 0 0,-1-1-1 0 0,0 0 1 0 0,-6 5 0 0 0,-8 9 32 0 0,-1-2-1 0 0,-22 16 1 0 0,15-13-68 0 0,3-3-44 0 0,-2-1 0 0 0,0-2 0 0 0,-39 17 0 0 0,61-29-38 0 0,-1 0-1 0 0,1-1 1 0 0,-1 0-1 0 0,0 1 1 0 0,1-1-1 0 0,-1-1 1 0 0,-6 2-1 0 0,12-16-297 0 0,5-7-1262 0 0,11-23 0 0 0,-16 38 570 0 0,4-8-6280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4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10535 0 0,'0'0'3523'0'0,"-1"2"-3278"0"0,-5 11-153 0 0,1 0 0 0 0,0 1 0 0 0,1-1 0 0 0,1 1 0 0 0,1 0 0 0 0,-2 15 0 0 0,-1 91 662 0 0,5-91-570 0 0,1 262 1400 0 0,37 151-638 0 0,-19-301-852 0 0,38 231 175 0 0,-53-354-327 0 0,-2-9 468 0 0,-10-24-117 0 0,-11-26-252 0 0,-15-46 0 0 0,27 63-192 0 0,1 0 1 0 0,1 0-1 0 0,-4-40 0 0 0,6-28-429 0 0,3 78 408 0 0,1 0 1 0 0,1 1-1 0 0,0-1 0 0 0,7-22 0 0 0,-4 23 7 0 0,-4 7 109 0 0,1 0 0 0 0,0 0-1 0 0,0 1 1 0 0,0-1 0 0 0,0 1 0 0 0,1 0-1 0 0,0-1 1 0 0,1 1 0 0 0,-1 1 0 0 0,8-9-1 0 0,2 5-44 0 0,-9 7 134 0 0,0 1 0 0 0,0-1 0 0 0,1 1 1 0 0,-1 0-1 0 0,0 0 0 0 0,1 0 0 0 0,-1 0 0 0 0,0 1 0 0 0,0 0 1 0 0,1-1-1 0 0,-1 2 0 0 0,0-1 0 0 0,0 0 0 0 0,0 1 1 0 0,0 0-1 0 0,0 0 0 0 0,0 0 0 0 0,-1 1 0 0 0,5 2 0 0 0,4 4 275 0 0,0 1-1 0 0,0 1 1 0 0,20 23-1 0 0,-20-18-51 0 0,0 0 0 0 0,-1 1 0 0 0,-1 0 0 0 0,12 29 0 0 0,-8-13 24 0 0,15 58 0 0 0,-26-79-292 0 0,0-1-1 0 0,-1 0 0 0 0,0 1 1 0 0,-1 0-1 0 0,0-1 0 0 0,-1 1 1 0 0,-1 0-1 0 0,0 0 0 0 0,0-1 1 0 0,-1 1-1 0 0,0-1 0 0 0,-1 1 1 0 0,0-1-1 0 0,-1 0 0 0 0,-1 0 1 0 0,1 0-1 0 0,-11 16 0 0 0,-28 31-1807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4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330 110 10591 0 0,'-2'0'488'0'0,"-9"0"-133"0"0,0 1-1 0 0,0 1 1 0 0,0 0-1 0 0,0 0 1 0 0,0 1-1 0 0,1 1 1 0 0,-1 0-1 0 0,1 0 1 0 0,0 1-1 0 0,-14 8 1 0 0,5 0 275 0 0,0 1 1 0 0,1 0-1 0 0,0 1 1 0 0,-17 19-1 0 0,25-22-328 0 0,-1 1 0 0 0,2 0 0 0 0,0 0 0 0 0,-12 23 0 0 0,16-27-169 0 0,1 0 1 0 0,0 1-1 0 0,1-1 1 0 0,0 1-1 0 0,0 0 1 0 0,1 0-1 0 0,1 0 0 0 0,-2 14 1 0 0,3-20-107 0 0,0 1 1 0 0,0-1 0 0 0,0 0-1 0 0,1 0 1 0 0,0 0 0 0 0,0 1-1 0 0,0-1 1 0 0,0 0-1 0 0,0 0 1 0 0,1 0 0 0 0,0 0-1 0 0,-1-1 1 0 0,2 1 0 0 0,-1 0-1 0 0,0-1 1 0 0,1 1-1 0 0,-1-1 1 0 0,1 0 0 0 0,0 0-1 0 0,0 0 1 0 0,0 0-1 0 0,1-1 1 0 0,-1 1 0 0 0,1-1-1 0 0,-1 0 1 0 0,1 0 0 0 0,0 0-1 0 0,0 0 1 0 0,0-1-1 0 0,0 1 1 0 0,0-1 0 0 0,0 0-1 0 0,0 0 1 0 0,5 0 0 0 0,0-1 15 0 0,0 1 0 0 0,0-1 0 0 0,0-1 0 0 0,0 1 0 0 0,0-2 0 0 0,0 1 0 0 0,-1-1 0 0 0,1-1 0 0 0,0 1 1 0 0,-1-1-1 0 0,0-1 0 0 0,0 0 0 0 0,15-9 0 0 0,-17 9-29 0 0,0 0 0 0 0,-1-1-1 0 0,0 1 1 0 0,0-1 0 0 0,0 0 0 0 0,-1 0-1 0 0,0-1 1 0 0,0 1 0 0 0,0-1 0 0 0,-1 0 0 0 0,1 0-1 0 0,-1-1 1 0 0,-1 1 0 0 0,1 0 0 0 0,-1-1-1 0 0,0 0 1 0 0,-1 1 0 0 0,2-12 0 0 0,-2 1-18 0 0,-1 0 1 0 0,-1 0 0 0 0,0 0-1 0 0,-1 0 1 0 0,-9-31 0 0 0,-33-79-1167 0 0,35 103 731 0 0,5 13 43 0 0,-1 0 1 0 0,1 1 0 0 0,-2 0 0 0 0,1 0 0 0 0,-2 0 0 0 0,-7-9 0 0 0,4 4-1722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8:4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1 339 1375 0 0,'0'0'66'0'0,"0"-2"-8"0"0,5-29-450 0 0,3 0 3316 0 0,-5 23 122 0 0,-1 1 0 0 0,2 0 0 0 0,5-11 2663 0 0,-1 32-5580 0 0,-1 5-58 0 0,0 0 0 0 0,-2 0 0 0 0,0 1 1 0 0,2 22-1 0 0,-3-16 22 0 0,12 39 0 0 0,-13-54-83 0 0,2 1 0 0 0,-1-1 0 0 0,1 0 0 0 0,1 0 0 0 0,0-1 0 0 0,14 20 0 0 0,-18-28 33 0 0,1 1-1 0 0,-1-1 0 0 0,1 1 1 0 0,-1-1-1 0 0,1 0 0 0 0,0 0 1 0 0,0 0-1 0 0,0-1 0 0 0,0 1 0 0 0,0 0 1 0 0,0-1-1 0 0,0 0 0 0 0,0 0 1 0 0,1 0-1 0 0,-1 0 0 0 0,0-1 1 0 0,1 1-1 0 0,-1-1 0 0 0,1 0 0 0 0,-1 0 1 0 0,0 0-1 0 0,1 0 0 0 0,-1 0 1 0 0,1-1-1 0 0,-1 0 0 0 0,0 1 1 0 0,1-1-1 0 0,-1-1 0 0 0,4-1 1 0 0,4-2 87 0 0,-1-1 1 0 0,1 0 0 0 0,-1 0 0 0 0,-1-1 0 0 0,1-1 0 0 0,-1 0-1 0 0,0 0 1 0 0,-1 0 0 0 0,0-1 0 0 0,0-1 0 0 0,10-16 0 0 0,2-9-178 0 0,-1 0 1 0 0,15-42-1 0 0,-27 61-52 0 0,-6 13-250 0 0,0 6-1315 0 0,3 39 1334 0 0,6 40 254 0 0,-8-71 113 0 0,1 0-1 0 0,0 0 1 0 0,1-1-1 0 0,0 1 1 0 0,7 12 0 0 0,-9-19 14 0 0,0-1 1 0 0,1 1 0 0 0,0-1 0 0 0,-1 0 0 0 0,1 0 0 0 0,0 0 0 0 0,0 0 0 0 0,1 0 0 0 0,-1-1-1 0 0,1 0 1 0 0,-1 1 0 0 0,1-1 0 0 0,0-1 0 0 0,-1 1 0 0 0,1 0 0 0 0,0-1 0 0 0,0 0 0 0 0,0 0 0 0 0,1 0-1 0 0,-1 0 1 0 0,0-1 0 0 0,0 0 0 0 0,6 0 0 0 0,9-1 259 0 0,-1-1 0 0 0,0-1 0 0 0,0 0 1 0 0,19-7-1 0 0,-13 4 15 0 0,14-2 140 0 0,31-8 313 0 0,-61 13-677 0 0,0 0 1 0 0,0 0-1 0 0,0-1 0 0 0,0 0 1 0 0,12-9-1 0 0,-15 10-72 0 0,-1 0 0 0 0,-1-1 0 0 0,1 0 1 0 0,0 0-1 0 0,-1 0 0 0 0,0 0 0 0 0,0 0 0 0 0,0-1 0 0 0,0 1 0 0 0,-1-1 0 0 0,1 0 1 0 0,-1 1-1 0 0,2-10 0 0 0,-1 0 147 0 0,-1-1 1 0 0,0 1-1 0 0,0-22 1 0 0,-2 20-81 0 0,1 1 0 0 0,1-1 0 0 0,4-21 0 0 0,8-5-941 0 0,1 1 1 0 0,3 1-1 0 0,35-62 0 0 0,-41 82-581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1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49 5527 0 0,'0'0'498'0'0,"2"-2"-406"0"0,7-19 2106 0 0,-8 18-907 0 0,-1 1-978 0 0,6-19 9450 0 0,0 237-8911 0 0,-26 95-551 0 0,18-293-241 0 0,3-15-68 0 0,0-1 20 0 0,0-1 0 0 0,0 0 0 0 0,-1 0 0 0 0,1 1 0 0 0,0-1 0 0 0,0 1 0 0 0,-1-1 0 0 0,1 0 0 0 0,-1 1 0 0 0,1-1 0 0 0,-1 4 0 0 0,3 5 54 0 0,-3-9-62 0 0,0 0 0 0 0,0 0 0 0 0,0 0 1 0 0,0 0-1 0 0,0 0 0 0 0,0 0 0 0 0,0 0 1 0 0,-1-1-1 0 0,1 1 0 0 0,0 0 1 0 0,0 0-1 0 0,-1 0 0 0 0,1 0 0 0 0,-1 0 1 0 0,0 0-1 0 0,-1 4-2 0 0,-6 19-100 0 0,-1-1-1 0 0,-1-1 0 0 0,-1 1 1 0 0,-24 34-1 0 0,33-55-140 0 0,5-3-1365 0 0,6-8 1179 0 0,1 0 0 0 0,-2 0-1 0 0,1 0 1 0 0,-1-1 0 0 0,8-14-1 0 0,2-1-5470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1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42 238 8719 0 0,'0'0'794'0'0,"-3"1"-652"0"0,1 0-73 0 0,1 0 0 0 0,-1 0 0 0 0,0 0-1 0 0,0 0 1 0 0,1 0 0 0 0,-1 0 0 0 0,1 0 0 0 0,-1 0-1 0 0,1 1 1 0 0,-1-1 0 0 0,1 1 0 0 0,0-1-1 0 0,-1 1 1 0 0,0 2 0 0 0,-4 5 1557 0 0,-3 1 3227 0 0,10-12-4676 0 0,4-9-79 0 0,0 1-1 0 0,1-1 0 0 0,0 2 1 0 0,1-1-1 0 0,13-15 1 0 0,-4 7 45 0 0,35-29 0 0 0,-23 24 33 0 0,1 1 1 0 0,34-18-1 0 0,-49 32 30 0 0,1 0 0 0 0,0 1-1 0 0,1 1 1 0 0,0 1 0 0 0,0 0-1 0 0,28-5 1 0 0,-40 10-163 0 0,-1-1-1 0 0,0 1 0 0 0,1 0 1 0 0,-1 0-1 0 0,0 0 0 0 0,1 0 1 0 0,-1 0-1 0 0,0 1 1 0 0,0 0-1 0 0,1 0 0 0 0,-1 0 1 0 0,0 0-1 0 0,0 0 1 0 0,0 0-1 0 0,5 4 0 0 0,-2-1-18 0 0,-1 1-1 0 0,0 0 0 0 0,0 0 1 0 0,-1 1-1 0 0,0-1 1 0 0,0 1-1 0 0,0 0 0 0 0,0 0 1 0 0,3 10-1 0 0,-4-11-23 0 0,8 23 0 0 0,-7-12 0 0 0,-1-1 11 0 0,-3-11-10 0 0,1 0 1 0 0,-2 1-1 0 0,1-1 1 0 0,-1 0-1 0 0,1 1 0 0 0,-1-1 1 0 0,0 0-1 0 0,-1 0 1 0 0,1 1-1 0 0,-1-1 0 0 0,0 0 1 0 0,1-1-1 0 0,-2 1 1 0 0,-2 5-1 0 0,-74 88-890 0 0,38-48 383 0 0,-2-2 0 0 0,-60 50-1 0 0,94-89 494 0 0,1 0-26 0 0,6-7 163 0 0,5-1-528 0 0,169-48 256 0 0,-155 43 167 0 0,-1 1-1 0 0,29-3 0 0 0,-37 6 12 0 0,0 0 0 0 0,0 1 1 0 0,0 0-1 0 0,0 1 0 0 0,1 0 0 0 0,-1 0 0 0 0,12 4 0 0 0,-17-4-8 0 0,0 0-1 0 0,1 1 0 0 0,-1-1 1 0 0,0 1-1 0 0,0 0 0 0 0,0 0 1 0 0,0 0-1 0 0,3 4 0 0 0,4 7 59 0 0,-7-8-72 0 0,0 0 0 0 0,-1 1 0 0 0,0-1 1 0 0,0 1-1 0 0,0 0 0 0 0,-1 0 0 0 0,0-1 0 0 0,0 1 0 0 0,-1 0 0 0 0,1 0 0 0 0,-1 6 0 0 0,-2 7 51 0 0,0-1 1 0 0,-6 23-1 0 0,5-27-26 0 0,2-3 0 0 0,-2 0 0 0 0,1 0 0 0 0,-1-1 0 0 0,-1 1 0 0 0,0-1 0 0 0,0 0 0 0 0,-9 12 0 0 0,2-4-6 0 0,-2-1 1 0 0,0-1-1 0 0,-1 0 0 0 0,-25 22 0 0 0,13-14 29 0 0,14-13-28 0 0,-1 0 0 0 0,-17 11 0 0 0,-3 0-28 0 0,-47 21 0 0 0,67-38 0 0 0,1 0 0 0 0,-1 0 0 0 0,0-1 0 0 0,0-1 0 0 0,0 0 0 0 0,0-1 0 0 0,-23 1 0 0 0,32-3-2 0 0,0 0 0 0 0,0-1 0 0 0,0 1 0 0 0,1-1 0 0 0,-1 0 0 0 0,0 0 1 0 0,1 0-1 0 0,-1 0 0 0 0,1 0 0 0 0,-1-1 0 0 0,1 0 0 0 0,0 0 0 0 0,0 0 0 0 0,-1 0 0 0 0,1 0 0 0 0,1-1 0 0 0,-1 1 0 0 0,0-1 0 0 0,1 0 0 0 0,-1 0 0 0 0,1 0 0 0 0,0 0 0 0 0,0 0 0 0 0,0 0 0 0 0,0-1 0 0 0,0 1 0 0 0,1-1 1 0 0,0 1-1 0 0,0-1 0 0 0,0 1 0 0 0,0-1 0 0 0,0 0 0 0 0,1 0 0 0 0,-1 1 0 0 0,1-1 0 0 0,0 0 0 0 0,0 0 0 0 0,1 1 0 0 0,-1-1 0 0 0,1 0 0 0 0,0 0 0 0 0,2-6 0 0 0,1 0-83 0 0,0 1 0 0 0,0-1-1 0 0,9-12 1 0 0,-10 17 39 0 0,0 1 0 0 0,0 0 1 0 0,0 0-1 0 0,0 1 0 0 0,1-1 0 0 0,0 0 0 0 0,0 1 1 0 0,6-4-1 0 0,-8 6-19 0 0,1-1 0 0 0,-1 1 0 0 0,0 1 1 0 0,0-1-1 0 0,1 0 0 0 0,-1 0 0 0 0,0 1 0 0 0,5-1 1 0 0,5 2-5132 0 0,3 2-412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1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1 481 7367 0 0,'0'0'568'0'0,"0"-2"0"0"0,9-31 7448 0 0,-3-1-3707 0 0,-4 22-3879 0 0,0-1 0 0 0,1 1 1 0 0,0 0-1 0 0,1 0 0 0 0,0 0 0 0 0,1 0 1 0 0,9-17-1 0 0,-3 15-260 0 0,0-1 0 0 0,0 1 1 0 0,21-18-1 0 0,45-33 80 0 0,-57 50-249 0 0,16-14-13 0 0,46-28 0 0 0,-67 48-87 0 0,1 0-1 0 0,-1 2 0 0 0,1 0 0 0 0,1 0 0 0 0,-1 2 0 0 0,24-5 0 0 0,-36 9 49 0 0,1 0 0 0 0,-1 1 0 0 0,1-1 0 0 0,-1 1 1 0 0,1 0-1 0 0,-1 1 0 0 0,1-1 0 0 0,7 3 0 0 0,-10-3 42 0 0,-1 1 0 0 0,0-1 1 0 0,1 1-1 0 0,-1-1 0 0 0,0 1 0 0 0,1 0 0 0 0,-1 0 1 0 0,0 0-1 0 0,0 0 0 0 0,0 0 0 0 0,0 0 1 0 0,0 0-1 0 0,0 0 0 0 0,0 0 0 0 0,0 0 1 0 0,0 1-1 0 0,0-1 0 0 0,-1 0 0 0 0,1 1 0 0 0,-1-1 1 0 0,1 0-1 0 0,-1 1 0 0 0,1-1 0 0 0,-1 1 1 0 0,0-1-1 0 0,0 1 0 0 0,1-1 0 0 0,-1 1 1 0 0,0 1-1 0 0,-1 6-6 0 0,0-1 0 0 0,0 0 0 0 0,0 0 0 0 0,-1 0 0 0 0,0 0 0 0 0,-5 13-1 0 0,-26 44-119 0 0,8-17 89 0 0,13-24-390 0 0,9-18-95 0 0,0-1 0 0 0,0 1 0 0 0,0 0 0 0 0,1 0 0 0 0,-1 0 0 0 0,2 0 0 0 0,-1 0 0 0 0,0 0 0 0 0,1 1 0 0 0,1-1 1 0 0,-1 0-1 0 0,1 12 0 0 0,3-6-6411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1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299 256 4607 0 0,'0'0'6422'0'0,"2"0"-5570"0"0,-1 0-737 0 0,-1 0-1 0 0,1 0 1 0 0,0 0 0 0 0,-1 0 0 0 0,1 0 0 0 0,0 0 0 0 0,-1-1 0 0 0,1 1-1 0 0,-1 0 1 0 0,1 0 0 0 0,0-1 0 0 0,-1 1 0 0 0,1 0 0 0 0,-1-1 0 0 0,1 1-1 0 0,-1-1 1 0 0,1 1 0 0 0,-1 0 0 0 0,1-1 0 0 0,-1 1 0 0 0,1-1 0 0 0,-1 0 0 0 0,0 1-1 0 0,1-2 1 0 0,8-8 447 0 0,-7 7-518 0 0,0 1 0 0 0,-1-1-1 0 0,1 0 1 0 0,-1 0 0 0 0,0 0 0 0 0,1 0 0 0 0,-1-1-1 0 0,0 1 1 0 0,-1 0 0 0 0,1 0 0 0 0,-1-1 0 0 0,1 1 0 0 0,-1 0-1 0 0,0-1 1 0 0,0 1 0 0 0,-1-4 0 0 0,0-6-26 0 0,-1 0 1 0 0,-7-24-1 0 0,1 10 9 0 0,-17-36-1 0 0,18 53-26 0 0,-3 2 0 0 0,8 6-8 0 0,-1 1-1 0 0,1 0 1 0 0,-1 0 0 0 0,1 0-1 0 0,-1 1 1 0 0,0-1-1 0 0,1 1 1 0 0,-1-1-1 0 0,0 1 1 0 0,1 0 0 0 0,-1 0-1 0 0,0 0 1 0 0,0 0-1 0 0,1 1 1 0 0,-1-1-1 0 0,-3 1 1 0 0,1 1-11 0 0,1 0 0 0 0,-1 0 0 0 0,1 0 0 0 0,0 0 0 0 0,0 1 0 0 0,-1 0 0 0 0,1 0 0 0 0,-5 5-1 0 0,1 0 14 0 0,0 1-1 0 0,1-1 0 0 0,0 1 0 0 0,1 1 0 0 0,-1-1 1 0 0,2 1-1 0 0,-7 14 0 0 0,-20 54 173 0 0,-46 116 80 0 0,75-185-237 0 0,1-1 0 0 0,-1 1 0 0 0,1 0-1 0 0,1 0 1 0 0,-1 16 0 0 0,2-24-8 0 0,-1-1 0 0 0,1 1 0 0 0,0 0-1 0 0,1-1 1 0 0,-1 1 0 0 0,0 0 0 0 0,0 0 0 0 0,0-1-1 0 0,0 1 1 0 0,0 0 0 0 0,1-1 0 0 0,-1 1-1 0 0,0 0 1 0 0,1-1 0 0 0,-1 1 0 0 0,1 1 0 0 0,0-2 2 0 0,0 1 1 0 0,0-1-1 0 0,1 1 1 0 0,-1-1-1 0 0,0 0 1 0 0,0 1-1 0 0,0-1 1 0 0,0 0-1 0 0,1 0 0 0 0,-1 0 1 0 0,0 1-1 0 0,0-1 1 0 0,0-1-1 0 0,1 1 1 0 0,-1 0-1 0 0,0 0 1 0 0,0 0-1 0 0,0-1 1 0 0,1 1-1 0 0,0-1 1 0 0,25-11 76 0 0,-7 0 42 0 0,0-2 1 0 0,-2 0-1 0 0,33-31 1 0 0,-24 20-52 0 0,59-58 74 0 0,-71 66-45 0 0,0 0-1 0 0,-2-1 1 0 0,14-23 0 0 0,-25 39 60 0 0,-1-1 0 0 0,1 1 0 0 0,-1-1 0 0 0,0 0 0 0 0,0 1 0 0 0,0-1 0 0 0,0 0 0 0 0,0-4 0 0 0,-16 23 376 0 0,10-9-518 0 0,0 0-1 0 0,1 1 0 0 0,0-1 1 0 0,0 1-1 0 0,1 0 1 0 0,0 0-1 0 0,1 0 0 0 0,0 0 1 0 0,0 0-1 0 0,0 1 1 0 0,1-1-1 0 0,0 0 0 0 0,1 1 1 0 0,0-1-1 0 0,0 1 0 0 0,1-1 1 0 0,0 1-1 0 0,1-1 1 0 0,0 0-1 0 0,0 1 0 0 0,0-1 1 0 0,5 9-1 0 0,22 48-89 0 0,-28-64-265 0 0,4 7-572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1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0 8751 0 0,'0'0'3440'0'0,"-1"1"-2054"0"0,-13 9-734 0 0,1 0 0 0 0,1 1 0 0 0,0 1 0 0 0,-16 20 0 0 0,14-17-403 0 0,-87 85 211 0 0,35-37-439 0 0,36-35 58 0 0,29-27-73 0 0,1-1 1 0 0,0 1-1 0 0,0-1 1 0 0,0 1-1 0 0,0-1 1 0 0,0 1-1 0 0,0-1 0 0 0,0 1 1 0 0,0 0-1 0 0,0-1 1 0 0,0 1-1 0 0,1-1 1 0 0,-1 1-1 0 0,0-1 1 0 0,0 1-1 0 0,0-1 0 0 0,1 1 1 0 0,-1-1-1 0 0,0 1 1 0 0,1-1-1 0 0,0 1 1 0 0,-1 0 4 0 0,4 4 25 0 0,-1-1 0 0 0,1 1 0 0 0,1-1 0 0 0,-1 1 0 0 0,1-1 0 0 0,0-1 0 0 0,0 1 0 0 0,10 5 0 0 0,9 7 8 0 0,-9-3 60 0 0,0 0 0 0 0,-2 1 0 0 0,1 1-1 0 0,15 22 1 0 0,38 69 1246 0 0,-66-105-1323 0 0,0 1 141 0 0,0 0-9 0 0,0 1-125 0 0,0 0 0 0 0,0 0 0 0 0,-1 0-1 0 0,1 0 1 0 0,-1 0 0 0 0,0 0 0 0 0,1 0 0 0 0,-2 0 0 0 0,1 0 0 0 0,0 0 0 0 0,0 0 0 0 0,-1 0 0 0 0,0 0-1 0 0,1 0 1 0 0,-1 0 0 0 0,0 0 0 0 0,-1-1 0 0 0,1 1 0 0 0,0 0 0 0 0,-1-1 0 0 0,0 1 0 0 0,1 0-1 0 0,-1-1 1 0 0,0 0 0 0 0,-4 4 0 0 0,-5 4 7 0 0,0-1 0 0 0,0 0 0 0 0,-1 0 0 0 0,-1-1 0 0 0,1 0 0 0 0,-26 10 0 0 0,28-14-136 0 0,-1 0 0 0 0,0-1 0 0 0,1 0 0 0 0,-1-1 0 0 0,0 0 0 0 0,-1 0 0 0 0,1-1-1 0 0,0-1 1 0 0,-18-1 0 0 0,28 1 37 0 0,-1 0 0 0 0,0 0 0 0 0,0 0 0 0 0,1-1 0 0 0,-1 1 0 0 0,0-1 0 0 0,1 1-1 0 0,-1-1 1 0 0,1 0 0 0 0,-1 1 0 0 0,1-1 0 0 0,-1 0 0 0 0,1 0 0 0 0,-1 0 0 0 0,1 0 0 0 0,0 0 0 0 0,-1-1 0 0 0,1 1-1 0 0,0 0 1 0 0,0 0 0 0 0,0-1 0 0 0,0 1 0 0 0,0-1 0 0 0,0 1 0 0 0,1-1 0 0 0,-1 1 0 0 0,-1-4 0 0 0,2 1-223 0 0,-1 0 1 0 0,1 0 0 0 0,0 0 0 0 0,0 0-1 0 0,1 1 1 0 0,-1-1 0 0 0,1 0 0 0 0,-1 0 0 0 0,1 0-1 0 0,1 0 1 0 0,1-4 0 0 0,6-13-1267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1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72 131 5983 0 0,'0'0'464'0'0,"1"2"-305"0"0,13 24 2538 0 0,-8-14-901 0 0,0-2 0 0 0,1 1-1 0 0,12 15 1 0 0,-16-23-1608 0 0,0 0 0 0 0,0-1 0 0 0,0 1 0 0 0,1-1 0 0 0,-1 0 0 0 0,1 0 0 0 0,-1 0 0 0 0,1 0 0 0 0,0-1 0 0 0,0 1 0 0 0,0-1 1 0 0,-1 0-1 0 0,1 0 0 0 0,0-1 0 0 0,1 1 0 0 0,-1-1 0 0 0,0 0 0 0 0,0 0 0 0 0,0 0 0 0 0,0 0 0 0 0,0-1 0 0 0,0 0 0 0 0,6-1 0 0 0,35-10 599 0 0,-34 10-704 0 0,0-1-1 0 0,0 0 0 0 0,0-1 0 0 0,-1 0 0 0 0,11-6 0 0 0,-11 6-34 0 0,-8 3-43 0 0,0 0-1 0 0,1 0 0 0 0,-1 0 0 0 0,0 0 1 0 0,0 0-1 0 0,0-1 0 0 0,0 1 1 0 0,-1-1-1 0 0,1 1 0 0 0,0-1 0 0 0,-1 0 1 0 0,1 1-1 0 0,-1-1 0 0 0,1 0 1 0 0,-1 0-1 0 0,0 0 0 0 0,2-4 0 0 0,-2 3-41 0 0,0 1-1 0 0,-1 0 1 0 0,1-1-1 0 0,-1 1 0 0 0,1 0 1 0 0,-1-1-1 0 0,0 1 0 0 0,0-1 1 0 0,0 1-1 0 0,-1 0 0 0 0,1-1 1 0 0,0 1-1 0 0,-1 0 0 0 0,0-1 1 0 0,1 1-1 0 0,-1 0 0 0 0,0 0 1 0 0,0-1-1 0 0,0 1 0 0 0,0 0 1 0 0,-2-2-1 0 0,-3-4-439 0 0,0-1 0 0 0,0 1 0 0 0,-12-10 1 0 0,13 13 283 0 0,0 0 0 0 0,0 1 0 0 0,-1 0 0 0 0,1 0 0 0 0,-1 0 0 0 0,0 1 0 0 0,0 0 1 0 0,0 0-1 0 0,-7-2 0 0 0,9 4 98 0 0,0 0-1 0 0,0 0 1 0 0,0 1 0 0 0,0-1-1 0 0,0 1 1 0 0,0-1 0 0 0,0 2-1 0 0,0-1 1 0 0,0 0 0 0 0,0 1-1 0 0,0-1 1 0 0,0 1 0 0 0,0 0-1 0 0,0 1 1 0 0,0-1 0 0 0,-5 3-1 0 0,-2 3 197 0 0,0 1-1 0 0,0 0 1 0 0,0 1-1 0 0,1 0 1 0 0,0 1-1 0 0,1 0 1 0 0,0 0-1 0 0,1 1 1 0 0,0 0-1 0 0,1 1 1 0 0,-9 16-1 0 0,-2 11 341 0 0,1 0 0 0 0,-15 54-1 0 0,28-80-317 0 0,0 1 0 0 0,1-1 1 0 0,1 1-1 0 0,0-1 0 0 0,0 20 0 0 0,2-29-92 0 0,0 0 1 0 0,1 0-1 0 0,-1 0 1 0 0,1 0-1 0 0,0 1 0 0 0,0-1 1 0 0,0 0-1 0 0,0 0 1 0 0,1 0-1 0 0,-1-1 0 0 0,1 1 1 0 0,0 0-1 0 0,0-1 0 0 0,1 1 1 0 0,-1-1-1 0 0,1 0 1 0 0,0 1-1 0 0,-1-1 0 0 0,2 0 1 0 0,-1-1-1 0 0,5 5 1 0 0,-2-4-21 0 0,1 0 1 0 0,0 0-1 0 0,0 0 1 0 0,0-1-1 0 0,0 0 1 0 0,0 0 0 0 0,0-1-1 0 0,0 0 1 0 0,13 0-1 0 0,6-1-240 0 0,35-4 0 0 0,-36 0-1050 0 0,29-7 0 0 0,-30 5-1367 0 0,37-4 1 0 0,-54 9 2089 0 0,7 0-356 0 0,-1-1 0 0 0,1 2 0 0 0,-1 0 0 0 0,1 1 0 0 0,0 0 0 0 0,-1 1 0 0 0,16 4 0 0 0,-19-3 999 0 0,-1 0 0 0 0,1 1 1 0 0,-1 0-1 0 0,1 1 0 0 0,-1 0 0 0 0,0 0 1 0 0,-1 1-1 0 0,1 0 0 0 0,-1 1 0 0 0,13 13 1 0 0,-16-15 668 0 0,0 0 0 0 0,1 0 0 0 0,-1 0 0 0 0,1-1 0 0 0,1 0 0 0 0,-1 0 0 0 0,13 5 0 0 0,-18-9-549 0 0,0 1 0 0 0,0-1 0 0 0,0 0 1 0 0,0 0-1 0 0,0 0 0 0 0,-1 0 0 0 0,1 0 0 0 0,0 0 1 0 0,0 0-1 0 0,0 0 0 0 0,0 0 0 0 0,0 0 1 0 0,0 0-1 0 0,0-1 0 0 0,0 1 0 0 0,0 0 0 0 0,0-1 1 0 0,-1 1-1 0 0,1-1 0 0 0,0 1 0 0 0,0-1 1 0 0,0 1-1 0 0,-1-1 0 0 0,1 1 0 0 0,0-1 0 0 0,-1 0 1 0 0,1 1-1 0 0,0-1 0 0 0,-1 0 0 0 0,1 0 1 0 0,-1 0-1 0 0,1 1 0 0 0,-1-1 0 0 0,0 0 0 0 0,1 0 1 0 0,-1 0-1 0 0,0 0 0 0 0,0 0 0 0 0,1 0 1 0 0,-1 0-1 0 0,0 0 0 0 0,0-1 0 0 0,0 0-125 0 0,0 1 0 0 0,0-1 0 0 0,-1 0 0 0 0,1 0 1 0 0,0 0-1 0 0,-1 1 0 0 0,1-1 0 0 0,-1 0 0 0 0,0 1 0 0 0,1-1 0 0 0,-1 0 0 0 0,0 1 0 0 0,0-1 0 0 0,0 1 0 0 0,0-1 0 0 0,-1 1 0 0 0,1 0 0 0 0,0-1 1 0 0,0 1-1 0 0,-4-2 0 0 0,-3-3-73 0 0,0 1 1 0 0,-15-8-1 0 0,8 5 77 0 0,7 3-86 0 0,1 1 0 0 0,-1-1 1 0 0,1 0-1 0 0,0-1 1 0 0,0 0-1 0 0,1 0 1 0 0,0 0-1 0 0,0-1 1 0 0,0 0-1 0 0,1 0 1 0 0,0 0-1 0 0,0-1 1 0 0,1 0-1 0 0,0 0 1 0 0,1 0-1 0 0,-1 0 1 0 0,1-1-1 0 0,1 1 1 0 0,0-1-1 0 0,0 1 1 0 0,0-11-1 0 0,1 2-25 0 0,1-1 0 0 0,1 0 0 0 0,0 1 0 0 0,1-1 0 0 0,1 1 0 0 0,1 0 0 0 0,1 0 0 0 0,0 0-1 0 0,1 0 1 0 0,1 1 0 0 0,0 0 0 0 0,1 0 0 0 0,1 1 0 0 0,1 0 0 0 0,11-14 0 0 0,-14 19-32 0 0,1 1-1 0 0,1 0 1 0 0,0 0 0 0 0,0 1-1 0 0,0 0 1 0 0,1 0 0 0 0,1 1 0 0 0,15-8-1 0 0,-21 13 72 0 0,0 0 0 0 0,0 0 0 0 0,0 0-1 0 0,0 1 1 0 0,0 0 0 0 0,0 0 0 0 0,1 0-1 0 0,-1 1 1 0 0,0 0 0 0 0,1 0 0 0 0,-1 0 0 0 0,0 0-1 0 0,0 1 1 0 0,1 0 0 0 0,-1 0 0 0 0,0 1 0 0 0,0-1-1 0 0,0 1 1 0 0,0 0 0 0 0,0 1 0 0 0,-1-1-1 0 0,6 4 1 0 0,-3-1 21 0 0,1 1 0 0 0,-1 0 1 0 0,0 0-1 0 0,-1 0 0 0 0,0 1 0 0 0,0 0 0 0 0,0 1 0 0 0,5 8 1 0 0,1 6 133 0 0,18 40 1 0 0,-27-54-146 0 0,0 0 1 0 0,0 1-1 0 0,-1-1 0 0 0,0 1 1 0 0,0 0-1 0 0,-1 0 0 0 0,0-1 1 0 0,-1 1-1 0 0,0 0 0 0 0,0 0 1 0 0,-1 0-1 0 0,0 0 0 0 0,-3 12 0 0 0,1-11-22 0 0,-1 1-1 0 0,0-2 0 0 0,-1 1 1 0 0,1 0-1 0 0,-2-1 0 0 0,1 0 1 0 0,-1 0-1 0 0,-1-1 0 0 0,0 1 1 0 0,-14 12-1 0 0,9-10-182 0 0,0 0 0 0 0,-21 13 0 0 0,26-20 4 0 0,0-1 0 0 0,0 1 0 0 0,0-1 0 0 0,0 0-1 0 0,0-1 1 0 0,0 0 0 0 0,-13 2 0 0 0,7-2-1306 0 0,1 0-421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1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3223 0 0,'-1'1'240'0'0,"-7"11"697"0"0,1 1 0 0 0,-1 0 0 0 0,2 0-1 0 0,0 0 1 0 0,-7 22 0 0 0,-15 76 3588 0 0,21-76-4511 0 0,-15 70 1519 0 0,-9 114-1 0 0,26-147-835 0 0,3-1-1 0 0,11 114 1 0 0,-5-147-306 0 0,1-4 396 0 0,-1 53 0 0 0,-4-77-711 0 0,-1 1-1 0 0,0 0 0 0 0,-1 0 1 0 0,0-1-1 0 0,-1 1 1 0 0,0-1-1 0 0,0 0 1 0 0,-1 0-1 0 0,-6 11 1 0 0,5-13-427 0 0,-14 25-24 0 0,4-14-5367 0 0,5-12-729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19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4607 0 0,'-37'20'349'0'0,"11"-7"-243"0"0,0 1 0 0 0,-26 20 0 0 0,26-15 1427 0 0,19-15-1050 0 0,1 0 0 0 0,0 0 0 0 0,0 1 0 0 0,0-1 0 0 0,1 2 0 0 0,-1-1 0 0 0,1 0 0 0 0,1 1 0 0 0,-1 0 1 0 0,-5 11-1 0 0,5-8-276 0 0,2 1 0 0 0,-1 0 0 0 0,2 0 1 0 0,-1 0-1 0 0,1 0 0 0 0,1 0 0 0 0,-1 1 1 0 0,2-1-1 0 0,0 0 0 0 0,0 1 0 0 0,1-1 1 0 0,0 1-1 0 0,3 13 0 0 0,-1-14-58 0 0,-1 0 0 0 0,1 0 1 0 0,1-1-1 0 0,0 1 0 0 0,0-1 0 0 0,1 0 1 0 0,0 0-1 0 0,1 0 0 0 0,-1-1 0 0 0,2 0 1 0 0,-1 0-1 0 0,1-1 0 0 0,12 11 0 0 0,-15-15-68 0 0,0 0 0 0 0,-1-1 0 0 0,1 0 0 0 0,0 1 0 0 0,1-1 0 0 0,-1-1 0 0 0,0 1 0 0 0,0-1 0 0 0,1 1 0 0 0,-1-1 0 0 0,1-1 0 0 0,-1 1 0 0 0,1-1 0 0 0,0 1 0 0 0,-1-1 0 0 0,7-1 0 0 0,-5 0 31 0 0,0 0 0 0 0,0-1 0 0 0,0 0 0 0 0,0 0 0 0 0,-1 0 0 0 0,1-1 0 0 0,-1 1 0 0 0,0-1-1 0 0,1-1 1 0 0,-2 1 0 0 0,10-8 0 0 0,-3 1-35 0 0,-1-1-1 0 0,-1 0 1 0 0,0 0 0 0 0,0-1-1 0 0,-1 0 1 0 0,0 0-1 0 0,-1-1 1 0 0,-1 0 0 0 0,0-1-1 0 0,0 1 1 0 0,-2-1-1 0 0,1 0 1 0 0,-2 0-1 0 0,0 0 1 0 0,-1-1 0 0 0,0 1-1 0 0,-1-28 1 0 0,-2 34-159 0 0,0 1 0 0 0,0-1 0 0 0,-1 1 0 0 0,-1 0 0 0 0,1-1 0 0 0,-1 1 1 0 0,0 0-1 0 0,0 0 0 0 0,-7-9 0 0 0,2 5-352 0 0,0 0 1 0 0,-1 1-1 0 0,0 0 1 0 0,-16-14-1 0 0,22 22 318 0 0,0-1-1 0 0,-1 1 1 0 0,1-1-1 0 0,-1 1 0 0 0,0 0 1 0 0,1 0-1 0 0,-1 1 1 0 0,0-1-1 0 0,0 1 1 0 0,0 0-1 0 0,0 0 1 0 0,-1 0-1 0 0,1 0 0 0 0,0 1 1 0 0,0 0-1 0 0,0 0 1 0 0,-7 0-1 0 0,4 2 40 0 0,0-1-1 0 0,0 1 1 0 0,1 0 0 0 0,-1 0-1 0 0,1 1 1 0 0,-1 0-1 0 0,1 0 1 0 0,0 1 0 0 0,-10 6-1 0 0,15-8 72 0 0,-1-1 0 0 0,1 0 0 0 0,-1 0 0 0 0,1 1 0 0 0,0-1 0 0 0,0 1 0 0 0,0-1 0 0 0,0 1 0 0 0,0 0 0 0 0,0-1 0 0 0,-1 4 0 0 0,1 7 6 0 0,2-10-13 0 0,0 0 0 0 0,0 1 0 0 0,0-1-1 0 0,0 0 1 0 0,0 0 0 0 0,1-1 0 0 0,-1 1 0 0 0,1 0-1 0 0,0 0 1 0 0,-1-1 0 0 0,1 1 0 0 0,0-1 0 0 0,0 1-1 0 0,2 0 1 0 0,34 18-261 0 0,-21-13 98 0 0,0-1 0 0 0,1-1 0 0 0,0 0 0 0 0,24 2 0 0 0,-9-2-208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1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28 284 9671 0 0,'0'0'440'0'0,"1"2"-5"0"0,8 18 7174 0 0,-15-20-6532 0 0,5 0-1024 0 0,1 0-1 0 0,-1 0 0 0 0,0 0 0 0 0,1 1 0 0 0,-1-1 0 0 0,0 0 1 0 0,0 0-1 0 0,1-1 0 0 0,-1 1 0 0 0,0 0 0 0 0,1 0 0 0 0,-1 0 1 0 0,0 0-1 0 0,1-1 0 0 0,-1 1 0 0 0,1 0 0 0 0,-1 0 0 0 0,0-1 1 0 0,1 1-1 0 0,-1 0 0 0 0,1-1 0 0 0,-1 1 0 0 0,1-1 0 0 0,-1 1 1 0 0,1-1-1 0 0,-1 1 0 0 0,1-1 0 0 0,-1 1 0 0 0,1-1 0 0 0,0 0 1 0 0,-1 0-1 0 0,-1-4-22 0 0,0 0 0 0 0,0 0 0 0 0,0-1 1 0 0,1 1-1 0 0,0 0 0 0 0,0-1 0 0 0,0 1 0 0 0,1-1 0 0 0,-1 1 0 0 0,1-1 1 0 0,1 1-1 0 0,-1-1 0 0 0,1 1 0 0 0,0 0 0 0 0,0-1 0 0 0,3-6 1 0 0,1-3-36 0 0,0 0 0 0 0,1 1 0 0 0,1 0 0 0 0,12-20 0 0 0,-13 25-50 0 0,1-1 0 0 0,0 1 1 0 0,1 0-1 0 0,0 1 0 0 0,0 0 0 0 0,14-11 1 0 0,-16 15 47 0 0,0 0 0 0 0,0 0-1 0 0,1 1 1 0 0,-1-1 0 0 0,1 1 0 0 0,0 1 0 0 0,0-1 0 0 0,0 1 0 0 0,0 1 0 0 0,0-1 0 0 0,10 0 0 0 0,-9 1 31 0 0,-1 1 1 0 0,1 0-1 0 0,0 1 1 0 0,14 2-1 0 0,-19-2-12 0 0,0 0 0 0 0,0 0-1 0 0,0 0 1 0 0,0 0-1 0 0,0 1 1 0 0,0 0-1 0 0,-1-1 1 0 0,1 1-1 0 0,-1 0 1 0 0,1 0 0 0 0,-1 1-1 0 0,0-1 1 0 0,1 0-1 0 0,2 5 1 0 0,1 4 4 0 0,0 0 0 0 0,0 0 0 0 0,-1 1 1 0 0,-1-1-1 0 0,0 1 0 0 0,0 0 0 0 0,2 18 0 0 0,6 19 42 0 0,-2-10-47 0 0,-7-25-11 0 0,0-1-1 0 0,2 1 1 0 0,7 19 0 0 0,4 2-111 0 0,-12-24-35 0 0,0 0 0 0 0,1-1-1 0 0,10 17 1 0 0,-13-25-54 0 0,0 1-1 0 0,1-1 1 0 0,-1 0 0 0 0,0 0-1 0 0,1 0 1 0 0,3 2 0 0 0,5 3-1174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2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1 507 9095 0 0,'0'3'415'0'0,"0"41"154"0"0,1-27-466 0 0,2-8 359 0 0,1 0 0 0 0,0 0 0 0 0,0 0 0 0 0,6 8 0 0 0,2 3 536 0 0,-11-17-426 0 0,0-3-497 0 0,0 1 0 0 0,0-1-1 0 0,-1 0 1 0 0,1 1 0 0 0,0-1 0 0 0,0 1 0 0 0,0-1 0 0 0,-1 1 0 0 0,1-1-1 0 0,0 1 1 0 0,-1 0 0 0 0,5 3 2699 0 0,-5-9-2703 0 0,0 1 0 0 0,0 0 0 0 0,0-1 0 0 0,-1 1 0 0 0,1-1 0 0 0,-1 1 0 0 0,0 0 0 0 0,0-1 0 0 0,0 1 0 0 0,-1 0 0 0 0,0 0 0 0 0,-3-6 0 0 0,-5-15 15 0 0,5 1-13 0 0,0 0-1 0 0,2 0 1 0 0,1 0-1 0 0,1-44 1 0 0,1 57-36 0 0,1-8 11 0 0,1 0-1 0 0,0 0 0 0 0,2 1 1 0 0,0-1-1 0 0,1 1 1 0 0,1 0-1 0 0,0 0 0 0 0,10-18 1 0 0,-8 23-12 0 0,1 0-1 0 0,0 0 1 0 0,0 1 0 0 0,2 0 0 0 0,14-14 0 0 0,-11 15 52 0 0,-1 0 0 0 0,1 1 1 0 0,1 1-1 0 0,0 0 1 0 0,19-8-1 0 0,3 1 302 0 0,44-13-1 0 0,-75 27-355 0 0,1 0 1 0 0,0 0-1 0 0,-1 1 1 0 0,1 0 0 0 0,0 0-1 0 0,0 1 1 0 0,-1-1-1 0 0,1 2 1 0 0,10 0-1 0 0,1 3-34 0 0,-15-1-5 0 0,-2-1-4 0 0,1 0-19 0 0,0 0 1 0 0,0 0-1 0 0,0 0 1 0 0,-1 1-1 0 0,1-1 1 0 0,-1 1-1 0 0,0-1 1 0 0,0 1-1 0 0,0-1 1 0 0,0 1-1 0 0,0 0 1 0 0,0-1-1 0 0,-1 1 1 0 0,1 6 0 0 0,0-1-171 0 0,0 1 0 0 0,0 0 1 0 0,-2 11-1 0 0,-3 11-5553 0 0,1-15-481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2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77 211 11519 0 0,'0'0'1040'0'0,"2"2"-728"0"0,5 6 108 0 0,0 0 0 0 0,1-1 0 0 0,0 0-1 0 0,0 0 1 0 0,1-1 0 0 0,0 0 0 0 0,0-1-1 0 0,0 0 1 0 0,1 0 0 0 0,0-1 0 0 0,0 0-1 0 0,0-1 1 0 0,0 0 0 0 0,0 0 0 0 0,20 1-1 0 0,-19-3-314 0 0,1 0 0 0 0,0-1-1 0 0,-1-1 1 0 0,1 0-1 0 0,0-1 1 0 0,-1 0 0 0 0,0 0-1 0 0,1-2 1 0 0,-1 1-1 0 0,0-1 1 0 0,-1-1 0 0 0,1 0-1 0 0,-1 0 1 0 0,15-11 0 0 0,-22 14-100 0 0,1-1 0 0 0,-1 0 1 0 0,0 0-1 0 0,1 0 1 0 0,-1 0-1 0 0,-1-1 0 0 0,1 1 1 0 0,0-1-1 0 0,-1 0 1 0 0,0 0-1 0 0,0 0 1 0 0,0 0-1 0 0,0 0 0 0 0,-1 0 1 0 0,0 0-1 0 0,0 0 1 0 0,0-1-1 0 0,1-5 1 0 0,-2 1-162 0 0,0 1 1 0 0,0 0-1 0 0,-1 0 1 0 0,0-1-1 0 0,-1 1 1 0 0,0 0-1 0 0,0 0 1 0 0,-6-14 0 0 0,3 11-200 0 0,1 1 0 0 0,-1 0 1 0 0,-11-16-1 0 0,14 24 273 0 0,1 0 0 0 0,-1-1 0 0 0,0 1 0 0 0,0 0 0 0 0,0 1 0 0 0,0-1-1 0 0,0 0 1 0 0,0 0 0 0 0,0 1 0 0 0,-1-1 0 0 0,1 1 0 0 0,0 0 0 0 0,-1 0-1 0 0,1 0 1 0 0,-1 0 0 0 0,1 0 0 0 0,-1 0 0 0 0,0 1 0 0 0,1-1 0 0 0,-1 1-1 0 0,-3 0 1 0 0,-2 1-169 0 0,0 0-1 0 0,-1 1 1 0 0,1 0-1 0 0,0 1 1 0 0,0-1-1 0 0,1 2 1 0 0,-11 4-1 0 0,-49 34-484 0 0,47-28 979 0 0,0 2 0 0 0,1 0-1 0 0,1 1 1 0 0,0 1 0 0 0,1 1-1 0 0,1 0 1 0 0,1 1 0 0 0,1 1-1 0 0,1 0 1 0 0,0 1 0 0 0,-14 38-1 0 0,22-48-126 0 0,2-1 0 0 0,0 1 0 0 0,0-1 0 0 0,1 1 0 0 0,0 0 0 0 0,1 0 0 0 0,1 24 0 0 0,1-31-65 0 0,0 1 1 0 0,0-1 0 0 0,0 1-1 0 0,0-1 1 0 0,1 0-1 0 0,0 0 1 0 0,0 1 0 0 0,0-1-1 0 0,1-1 1 0 0,-1 1 0 0 0,1 0-1 0 0,1-1 1 0 0,-1 1-1 0 0,1-1 1 0 0,-1 0 0 0 0,1 0-1 0 0,0 0 1 0 0,1-1 0 0 0,5 5-1 0 0,-1-3 28 0 0,0 0 0 0 0,0-1 0 0 0,0 0 0 0 0,1-1 0 0 0,-1 0 0 0 0,1 0 0 0 0,0-1 0 0 0,-1-1 0 0 0,15 2 0 0 0,11-2 195 0 0,45-4 1 0 0,-60 2-202 0 0,158-15-511 0 0,-159 14-862 0 0,-1-2-414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2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466 132 7831 0 0,'1'-2'356'0'0,"1"-25"-1046"0"0,-2 19 1649 0 0,0 1 0 0 0,0-1 0 0 0,-1 0 0 0 0,-2-8 0 0 0,2 12-454 0 0,0 1 0 0 0,0 0-1 0 0,-1-1 1 0 0,1 1 0 0 0,0 0-1 0 0,-1 0 1 0 0,0 0 0 0 0,0 0-1 0 0,0 0 1 0 0,-5-5-1 0 0,6 7-449 0 0,-1-1-1 0 0,0 1 1 0 0,0 0-1 0 0,0-1 1 0 0,0 1-1 0 0,0 0 0 0 0,0 0 1 0 0,0 0-1 0 0,0 1 1 0 0,0-1-1 0 0,-3 0 1 0 0,-5 0-67 0 0,1 0 0 0 0,0 1 1 0 0,-1 0-1 0 0,1 1 0 0 0,-1 0 0 0 0,1 0 1 0 0,0 1-1 0 0,0 0 0 0 0,0 1 1 0 0,-12 4-1 0 0,2 1-40 0 0,0 1 0 0 0,1 1-1 0 0,-28 19 1 0 0,26-15 218 0 0,0 1-1 0 0,1 1 1 0 0,1 1-1 0 0,0 1 1 0 0,2 0-1 0 0,0 1 1 0 0,1 1-1 0 0,-18 29 1 0 0,29-40-21 0 0,0 0 1 0 0,0 1 0 0 0,1-1 0 0 0,0 1 0 0 0,-2 13 0 0 0,4-20-84 0 0,1 0 0 0 0,-1 0 0 0 0,1 1 0 0 0,0-1 0 0 0,0 0 0 0 0,0 0 0 0 0,0 1 0 0 0,0-1 0 0 0,1 0 0 0 0,-1 0 0 0 0,1 0 0 0 0,0 1 0 0 0,0-1 0 0 0,0 0 0 0 0,1 0 0 0 0,-1 0 0 0 0,1-1 0 0 0,-1 1 0 0 0,1 0 0 0 0,2 2 0 0 0,-1-3-15 0 0,0 0 1 0 0,-1 0-1 0 0,1-1 1 0 0,0 1-1 0 0,0-1 1 0 0,0 0-1 0 0,0 0 1 0 0,1 0-1 0 0,-1 0 1 0 0,0-1-1 0 0,0 1 1 0 0,0-1-1 0 0,1 0 1 0 0,5 0-1 0 0,3 0 69 0 0,0-2-1 0 0,19-3 0 0 0,-12 0-32 0 0,1-1-1 0 0,-1-1 1 0 0,36-19-1 0 0,49-37-121 0 0,-95 56-240 0 0,0-1-1 0 0,15-15 1 0 0,-20 20 101 0 0,-1-1 0 0 0,1 0 0 0 0,-1 0 0 0 0,-1 0 0 0 0,1-1 0 0 0,-1 1 0 0 0,1-1 0 0 0,2-8 0 0 0,-5 12-130 0 0,0 3-424 0 0,-1 0 732 0 0,0 0-1 0 0,0 0 1 0 0,1 0 0 0 0,-1 0-1 0 0,1 1 1 0 0,-1-1-1 0 0,1 0 1 0 0,0 0-1 0 0,0 1 1 0 0,0-1 0 0 0,0 0-1 0 0,1 0 1 0 0,-1 1-1 0 0,0-1 1 0 0,1 0-1 0 0,0 0 1 0 0,-1 0 0 0 0,1 0-1 0 0,1 3 1 0 0,0-2 4 0 0,2 5 20 0 0,1 0 0 0 0,0-1 0 0 0,0 1-1 0 0,0-1 1 0 0,1 0 0 0 0,0-1 0 0 0,14 12 0 0 0,10 4-5749 0 0,-20-16-361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2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209 472 11687 0 0,'0'0'7452'0'0,"-1"1"-6744"0"0,-5 2-558 0 0,1-1 0 0 0,-1 0 0 0 0,1 0-1 0 0,-1 0 1 0 0,0-1 0 0 0,1 1 0 0 0,-1-1 0 0 0,0-1 0 0 0,0 1-1 0 0,0-1 1 0 0,-8-1 0 0 0,3 0-135 0 0,1 0 0 0 0,-1-1 0 0 0,0 0 0 0 0,1-1 0 0 0,-16-6 0 0 0,23 7-21 0 0,-1 0 1 0 0,1 0-1 0 0,0 0 0 0 0,0-1 1 0 0,0 1-1 0 0,0-1 0 0 0,0 0 1 0 0,1 0-1 0 0,-1 0 0 0 0,1 0 0 0 0,0 0 1 0 0,0-1-1 0 0,0 1 0 0 0,0-1 1 0 0,0 1-1 0 0,1-1 0 0 0,0 0 0 0 0,0 1 1 0 0,0-1-1 0 0,0 0 0 0 0,0-4 1 0 0,-1-6-68 0 0,1-1 0 0 0,0 1 0 0 0,1 0 1 0 0,3-22-1 0 0,1 10 71 0 0,1 1 0 0 0,1-1 0 0 0,11-31 0 0 0,-11 42-12 0 0,0 0-1 0 0,1 0 1 0 0,1 1 0 0 0,0 0-1 0 0,1 0 1 0 0,15-18 0 0 0,-19 28 18 0 0,-1-1 1 0 0,0 1 0 0 0,1-1-1 0 0,0 1 1 0 0,0 1 0 0 0,1-1-1 0 0,-1 1 1 0 0,0 0 0 0 0,1 0-1 0 0,0 0 1 0 0,0 1 0 0 0,0 0-1 0 0,0 0 1 0 0,0 1 0 0 0,0-1-1 0 0,1 1 1 0 0,-1 1-1 0 0,0-1 1 0 0,0 1 0 0 0,1 0-1 0 0,-1 1 1 0 0,0-1 0 0 0,1 1-1 0 0,-1 1 1 0 0,0-1 0 0 0,0 1-1 0 0,0 0 1 0 0,8 4 0 0 0,34 17 311 0 0,-2 3 0 0 0,84 62-1 0 0,-119-81-287 0 0,-1 1-1 0 0,1 1 0 0 0,-2 0 0 0 0,1 0 0 0 0,-1 1 0 0 0,14 20 0 0 0,-21-27-11 0 0,0 1 1 0 0,0-1 0 0 0,0 1 0 0 0,0 0 0 0 0,-1 0 0 0 0,0-1 0 0 0,0 1-1 0 0,0 0 1 0 0,0 0 0 0 0,0 0 0 0 0,-1 0 0 0 0,0 0 0 0 0,0 0-1 0 0,0 0 1 0 0,0 1 0 0 0,-1-1 0 0 0,1 0 0 0 0,-1 0 0 0 0,0-1 0 0 0,0 1-1 0 0,-1 0 1 0 0,1 0 0 0 0,-1 0 0 0 0,0-1 0 0 0,0 1 0 0 0,-4 5-1 0 0,-9 11-140 0 0,-1 0 0 0 0,-1-1-1 0 0,-1-1 1 0 0,-1-1-1 0 0,-1 0 1 0 0,0-1 0 0 0,-1-2-1 0 0,0 0 1 0 0,-1-1-1 0 0,-1-1 1 0 0,0-1 0 0 0,-48 15-1 0 0,64-23-48 0 0,-1-2-1 0 0,1 1 1 0 0,-1-1-1 0 0,0 0 1 0 0,1-1-1 0 0,-1 0 1 0 0,0 0-1 0 0,0 0 1 0 0,-14-4-1 0 0,18 3-3 0 0,0 0-1 0 0,1-1 0 0 0,-1 1 1 0 0,0-1-1 0 0,1 0 0 0 0,0 0 1 0 0,-1 0-1 0 0,1-1 0 0 0,0 1 1 0 0,0-1-1 0 0,0 0 0 0 0,0 1 0 0 0,1-1 1 0 0,-1-1-1 0 0,1 1 0 0 0,-1 0 1 0 0,1-1-1 0 0,0 1 0 0 0,1-1 1 0 0,-1 1-1 0 0,-1-5 0 0 0,-5-19-1162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1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679 148 12439 0 0,'74'-94'3919'0'0,"-72"91"-3433"0"0,0 0 0 0 0,1 0 1 0 0,-1 0-1 0 0,0-1 0 0 0,-1 1 1 0 0,3-5-1 0 0,-4 6-70 0 0,-6-8 316 0 0,6 9-724 0 0,-1 0 1 0 0,1 0-1 0 0,0 1 0 0 0,0-1 0 0 0,-1 0 1 0 0,1 1-1 0 0,0-1 0 0 0,-1 0 0 0 0,1 1 1 0 0,-1-1-1 0 0,1 1 0 0 0,0-1 0 0 0,-1 1 1 0 0,0-1-1 0 0,1 1 0 0 0,-1-1 0 0 0,1 1 1 0 0,-1-1-1 0 0,1 1 0 0 0,-1 0 0 0 0,0-1 1 0 0,1 1-1 0 0,-1 0 0 0 0,0 0 0 0 0,1-1 1 0 0,-1 1-1 0 0,0 0 0 0 0,0 0 0 0 0,1 0 1 0 0,-1 0-1 0 0,0 0 0 0 0,0 0 0 0 0,1 0 1 0 0,-1 0-1 0 0,-1 0 0 0 0,-2 1 1 0 0,-1 1 0 0 0,0-1 0 0 0,1 1 0 0 0,-1 0 0 0 0,1 0 1 0 0,-1 1-1 0 0,1-1 0 0 0,-6 6 0 0 0,-31 28-91 0 0,23-19 61 0 0,-23 16-48 0 0,-65 41 0 0 0,-12 9 13 0 0,101-69 53 0 0,0 1-1 0 0,1 1 1 0 0,1 0 0 0 0,-20 27-1 0 0,31-39 2 0 0,-6 16-72 0 0,10-19 69 0 0,0-1 0 0 0,0 0 0 0 0,0 0 0 0 0,0 1 0 0 0,0-1 0 0 0,0 0 1 0 0,0 0-1 0 0,0 1 0 0 0,-1-1 0 0 0,1 0 0 0 0,0 1 0 0 0,1-1 0 0 0,-1 0 0 0 0,0 0 0 0 0,0 1 0 0 0,0-1 0 0 0,0 0 0 0 0,0 0 0 0 0,0 1 0 0 0,0-1 0 0 0,0 0 0 0 0,0 0 0 0 0,1 1 0 0 0,-1-1 0 0 0,0 0 0 0 0,0 0 0 0 0,0 1 0 0 0,0-1 1 0 0,1 0-1 0 0,-1 0 0 0 0,0 0 0 0 0,1 1 0 0 0,10 3-113 0 0,12-2-106 0 0,-12-4 112 0 0,0 1-1 0 0,0-1 1 0 0,0-1 0 0 0,-1 0-1 0 0,1-1 1 0 0,-1 0 0 0 0,18-10-1 0 0,3-4-95 0 0,31-23 0 0 0,-37 23 208 0 0,-1-1 0 0 0,40-41 0 0 0,22-28 84 0 0,-130 143 304 0 0,-46 41-84 0 0,-111 131 200 0 0,128-128-372 0 0,3 3 0 0 0,-58 118 0 0 0,122-209-118 0 0,-15 27 153 0 0,-31 83 0 0 0,48-107-77 0 0,3-12 196 0 0,8-1-597 0 0,-4-1 86 0 0,0 0 0 0 0,0 0 0 0 0,0 0 0 0 0,0-1 1 0 0,0 1-1 0 0,0-1 0 0 0,0 1 0 0 0,0-1 0 0 0,0 0 0 0 0,0 0 1 0 0,4-2-1 0 0,12-9-6510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2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10591 0 0,'0'0'1266'0'0,"0"1"-401"0"0,-12 51 2658 0 0,-10 26-2433 0 0,5-20-559 0 0,5-15-227 0 0,-69 275 835 0 0,68-249-1056 0 0,2 0 1 0 0,-2 118-1 0 0,13-142-61 0 0,2 0-1 0 0,10 60 0 0 0,-11-102-15 0 0,-1 1-1 0 0,1-1 0 0 0,0 1 1 0 0,1-1-1 0 0,-1 0 0 0 0,0 1 1 0 0,1-1-1 0 0,0 0 0 0 0,0 0 1 0 0,0 0-1 0 0,0 0 1 0 0,0-1-1 0 0,3 4 0 0 0,-3-5-76 0 0,1 1 1 0 0,-1 0-1 0 0,1-1 0 0 0,0 1 0 0 0,-1-1 1 0 0,1 0-1 0 0,0 0 0 0 0,0 0 0 0 0,0 0 0 0 0,0 0 1 0 0,-1-1-1 0 0,1 1 0 0 0,0-1 0 0 0,6 0 1 0 0,9-1-941 0 0,-1-3-48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2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9215 0 0,'-1'2'7474'0'0,"-3"10"-5189"0"0,1-4-1716 0 0,0 0-1 0 0,1 1 1 0 0,0-1-1 0 0,-1 10 1 0 0,-13 71 597 0 0,15-69-979 0 0,-2-4-51 0 0,2 1 0 0 0,1 0 0 0 0,0-1 0 0 0,3 26 0 0 0,-3-42-191 0 0,0 0 0 0 0,0 0 1 0 0,0 1-1 0 0,0-1 0 0 0,0 0 1 0 0,0 0-1 0 0,0 1 0 0 0,0-1 1 0 0,0 0-1 0 0,0 0 0 0 0,0 0 1 0 0,0 1-1 0 0,0-1 0 0 0,0 0 1 0 0,0 0-1 0 0,0 1 0 0 0,0-1 1 0 0,1 0-1 0 0,-1 0 0 0 0,0 0 0 0 0,0 0 1 0 0,0 1-1 0 0,0-1 0 0 0,0 0 1 0 0,0 0-1 0 0,1 0 0 0 0,-1 0 1 0 0,0 1-1 0 0,0-1 0 0 0,0 0 1 0 0,1 0-1 0 0,-1 0 0 0 0,0 0 1 0 0,0 0-1 0 0,0 0 0 0 0,1 0 1 0 0,-1 0-1 0 0,0 0 0 0 0,0 0 1 0 0,0 0-1 0 0,1 1 0 0 0,-1-1 0 0 0,0 0 1 0 0,0 0-1 0 0,1-1 0 0 0,-1 1 1 0 0,0 0-1 0 0,10-11-1723 0 0,4-21-1072 0 0,-6 9 1012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2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15863 0 0,'0'0'1810'0'0,"2"0"-1180"0"0,20-5 816 0 0,-16 3-1101 0 0,1 0-1 0 0,0 1 1 0 0,10-1-1 0 0,-14 1-290 0 0,-1 0-83 0 0,1-1 1 0 0,-1 1 0 0 0,0-1-1 0 0,0 0 1 0 0,0 1 0 0 0,-1-1-1 0 0,1 0 1 0 0,0 0 0 0 0,-1 0-1 0 0,1-1 1 0 0,-1 1 0 0 0,0 0-1 0 0,0 0 1 0 0,1-1 0 0 0,-2 1-1 0 0,1-1 1 0 0,0 1 0 0 0,0-1-1 0 0,-1 1 1 0 0,1-1 0 0 0,-1 0-1 0 0,0 1 1 0 0,0-1 0 0 0,0-4-1 0 0,0-5-12 0 0,3-6 2 0 0,1-1 0 0 0,0 1 0 0 0,2 0 0 0 0,0 1 0 0 0,1-1 0 0 0,0 1-1 0 0,2 0 1 0 0,0 1 0 0 0,1 0 0 0 0,0 0 0 0 0,21-22 0 0 0,-26 33 50 0 0,0-1 0 0 0,0 2 0 0 0,1-1 0 0 0,0 0 0 0 0,-1 1 0 0 0,1 0 0 0 0,1 1 0 0 0,-1-1 0 0 0,0 1 0 0 0,1 0 0 0 0,7-1 0 0 0,-9 2 27 0 0,-1 1 0 0 0,1 1 1 0 0,-1-1-1 0 0,1 1 0 0 0,-1-1 1 0 0,1 1-1 0 0,-1 1 0 0 0,1-1 1 0 0,0 1-1 0 0,-1-1 0 0 0,1 1 1 0 0,-1 1-1 0 0,0-1 0 0 0,1 0 1 0 0,-1 1-1 0 0,0 0 0 0 0,0 0 1 0 0,5 4-1 0 0,-1 0 41 0 0,0 0-1 0 0,-1 0 1 0 0,0 0 0 0 0,-1 1 0 0 0,1 0-1 0 0,-1 0 1 0 0,-1 1 0 0 0,1 0-1 0 0,7 15 1 0 0,-7-11 9 0 0,-1 1 1 0 0,-1-1-1 0 0,0 1 0 0 0,-1-1 1 0 0,-1 1-1 0 0,2 19 0 0 0,-3-2-186 0 0,-1 1 0 0 0,-2-1 0 0 0,-1 0 0 0 0,-1 1 0 0 0,-12 41 0 0 0,12-45-2031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2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31 15863 0 0,'0'0'1439'0'0,"-1"-1"-1186"0"0,-4-8-502 0 0,-4-7 2157 0 0,8 16-1867 0 0,1-1 1 0 0,-1 1-1 0 0,0 0 1 0 0,1-1 0 0 0,-1 1-1 0 0,0-1 1 0 0,0 1 0 0 0,1 0-1 0 0,-1 0 1 0 0,0-1 0 0 0,0 1-1 0 0,0 0 1 0 0,1 0-1 0 0,-1 0 1 0 0,0 0 0 0 0,0 0-1 0 0,0 0 1 0 0,1 0 0 0 0,-1 0-1 0 0,0 0 1 0 0,0 0 0 0 0,-1 1-1 0 0,-7 3-118 0 0,0 0-1 0 0,0 1 1 0 0,0 0 0 0 0,1 1-1 0 0,0-1 1 0 0,0 2 0 0 0,0-1-1 0 0,-7 8 1 0 0,0 1-160 0 0,-37 32-196 0 0,-57 68-1 0 0,105-110 526 0 0,2-3-19 0 0,0 0 0 0 0,0 0-1 0 0,0 0 1 0 0,1 0-1 0 0,-1 0 1 0 0,1 0 0 0 0,-1 1-1 0 0,1-1 1 0 0,0 1-1 0 0,0-1 1 0 0,0 1 0 0 0,-1 3-1 0 0,2-5-41 0 0,1-1 1 0 0,-1 1-1 0 0,0-1 0 0 0,0 1 0 0 0,1-1 0 0 0,-1 1 1 0 0,0-1-1 0 0,1 1 0 0 0,-1-1 0 0 0,0 1 0 0 0,1-1 1 0 0,-1 1-1 0 0,1-1 0 0 0,-1 0 0 0 0,1 1 0 0 0,-1-1 1 0 0,1 0-1 0 0,-1 0 0 0 0,1 1 0 0 0,-1-1 0 0 0,1 0 0 0 0,0 0 1 0 0,-1 0-1 0 0,1 1 0 0 0,-1-1 0 0 0,2 0 0 0 0,15 2 423 0 0,3-2-122 0 0,28-3 1 0 0,-40 1-322 0 0,0 1 0 0 0,-1-1 1 0 0,1-1-1 0 0,-1 1 0 0 0,0-1 1 0 0,13-7-1 0 0,-3 0 11 0 0,-1 0-1 0 0,22-19 0 0 0,-37 28-40 0 0,0 0 0 0 0,1 0 0 0 0,-1 0-1 0 0,0 0 1 0 0,0 0 0 0 0,0-1 0 0 0,0 1-1 0 0,0 0 1 0 0,1-3 0 0 0,-2 4 11 0 0,0-1 0 0 0,0 1 0 0 0,0 0 0 0 0,0 0-1 0 0,0 0 1 0 0,0 0 0 0 0,0-1 0 0 0,0 1 0 0 0,0 0 0 0 0,0 0 0 0 0,0 0 0 0 0,-1 0-1 0 0,1 0 1 0 0,0-1 0 0 0,0 1 0 0 0,0 0 0 0 0,0 0 0 0 0,0 0 0 0 0,0 0 0 0 0,0 0-1 0 0,0 0 1 0 0,-1 0 0 0 0,1-1 0 0 0,0 1 0 0 0,0 0 0 0 0,0 0 0 0 0,0 0 0 0 0,0 0-1 0 0,-1 0 1 0 0,1 0 0 0 0,0 0 0 0 0,0 0 0 0 0,0 0 0 0 0,0 0 0 0 0,-1 0 0 0 0,1 0 0 0 0,0 0-1 0 0,0 0 1 0 0,0 0 0 0 0,0 0 0 0 0,0 0 0 0 0,-1 0 0 0 0,1 0 0 0 0,0 0 0 0 0,-2 0-30 0 0,0 0 1 0 0,-1 1 0 0 0,1-1 0 0 0,0 1 0 0 0,0-1 0 0 0,0 1 0 0 0,-3 1 0 0 0,1 3-5 0 0,-1 0 0 0 0,1 0 0 0 0,0 0 1 0 0,1 1-1 0 0,-1-1 0 0 0,1 1 0 0 0,0 0 1 0 0,0 0-1 0 0,-2 8 0 0 0,3-4-12 0 0,0 0 0 0 0,1 0 0 0 0,0 0 0 0 0,0 1 0 0 0,1-1 0 0 0,0 0 0 0 0,1 0 0 0 0,3 16 0 0 0,3 5-132 0 0,16 43 0 0 0,-12-44-18 0 0,9 46 1 0 0,9 177-978 0 0,-2-15 2066 0 0,-15-179-79 0 0,3-1-1 0 0,37 93 1 0 0,-38-116-320 0 0,15 67 1 0 0,-26-91-546 0 0,-1-1 1 0 0,-1 1-1 0 0,0 0 1 0 0,0 0-1 0 0,-1 0 1 0 0,-1 0-1 0 0,0-1 1 0 0,0 1-1 0 0,-1 0 1 0 0,0 0-1 0 0,-5 10 1 0 0,5-17-14 0 0,0 1-1 0 0,0-1 1 0 0,-1 0 0 0 0,0 0 0 0 0,0 0-1 0 0,0-1 1 0 0,-1 1 0 0 0,1-1 0 0 0,-1 0-1 0 0,1 0 1 0 0,-1 0 0 0 0,0 0 0 0 0,-1 0-1 0 0,1-1 1 0 0,0 0 0 0 0,-1 0-1 0 0,1 0 1 0 0,-1-1 0 0 0,1 1 0 0 0,-11 1-1 0 0,3-1 131 0 0,0-1 0 0 0,0 0-1 0 0,-1 0 1 0 0,1-1 0 0 0,0-1 0 0 0,0 0-1 0 0,-14-3 1 0 0,18 2-48 0 0,1 1 0 0 0,0-2 0 0 0,0 1 1 0 0,0-1-1 0 0,0 0 0 0 0,0 0 0 0 0,1-1 0 0 0,-10-6 1 0 0,11 6-1297 0 0,1 0 1 0 0,0 0 0 0 0,-7-8 0 0 0,-6-13-5265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2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10479 0 0,'0'0'950'0'0,"-1"2"-721"0"0,-4 6 37 0 0,1 1 0 0 0,0 0 0 0 0,1 0-1 0 0,0 1 1 0 0,1-1 0 0 0,-1 1 0 0 0,2 0 0 0 0,-1-1 0 0 0,1 1 0 0 0,1 0 0 0 0,0 0-1 0 0,0-1 1 0 0,3 16 0 0 0,4 12 341 0 0,2 1 0 0 0,15 42-1 0 0,-3-10 145 0 0,-9-28-275 0 0,-3 0 0 0 0,-2 1-1 0 0,-1 0 1 0 0,0 50 0 0 0,-9-25-135 0 0,-2 0 0 0 0,-26 123 0 0 0,30-189-457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2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4607 0 0,'0'0'7796'0'0,"3"0"-5434"0"0,14-1-1600 0 0,0 0 0 0 0,0-1 0 0 0,30-8 0 0 0,52-22 125 0 0,-53 16-385 0 0,5-1-122 0 0,-9 3 495 0 0,85-19-1 0 0,-113 31-780 0 0,1 0 0 0 0,-1 1 0 0 0,1 0 0 0 0,0 2 0 0 0,-1-1 0 0 0,1 2 0 0 0,0 0 0 0 0,-1 1 0 0 0,28 9 0 0 0,-18-3-95 0 0,-4-1-12 0 0,35 8-1 0 0,-51-15-45 0 0,0-1-1 0 0,0 0 1 0 0,0 0-1 0 0,0 0 0 0 0,0 0 1 0 0,0 0-1 0 0,0-1 1 0 0,1 0-1 0 0,-2 0 1 0 0,1 0-1 0 0,0 0 1 0 0,0-1-1 0 0,0 1 0 0 0,0-1 1 0 0,3-3-1 0 0,8-4-1249 0 0,0-1-1 0 0,15-14 0 0 0,-16 13-1576 0 0,12-11-3350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2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11519 0 0,'-1'2'528'0'0,"-8"20"-140"0"0,0 0-1 0 0,2 0 0 0 0,0 1 0 0 0,2 0 1 0 0,0 0-1 0 0,-2 35 0 0 0,4 2 901 0 0,6 83 0 0 0,31 191 516 0 0,-6-93-1515 0 0,-26-223-186 0 0,-1 1-1 0 0,-1-1 0 0 0,-1 1 1 0 0,-2 20-1 0 0,2-37 1014 0 0,0-4-852 0 0,-3-1-227 0 0,1 0 0 0 0,1-1 0 0 0,-1 0 0 0 0,0 1 0 0 0,1-1 0 0 0,0 0 0 0 0,0 0 0 0 0,0 0 0 0 0,0-1-1 0 0,1 1 1 0 0,-1 0 0 0 0,1-1 0 0 0,0 1 0 0 0,0-1 0 0 0,1 1 0 0 0,0-1 0 0 0,0-6 0 0 0,0-2-172 0 0,0 1-1 0 0,2-1 1 0 0,-1 1 0 0 0,2-1 0 0 0,4-15 0 0 0,-3 16-194 0 0,0 0 0 0 0,2 0 1 0 0,-1 1-1 0 0,9-13 1 0 0,-11 20 230 0 0,0 0-1 0 0,-1 0 1 0 0,2 0 0 0 0,-1 0-1 0 0,0 1 1 0 0,1-1 0 0 0,-1 1-1 0 0,1 0 1 0 0,0 0 0 0 0,0 1-1 0 0,1-1 1 0 0,-1 1 0 0 0,0 0 0 0 0,5-2-1 0 0,-5 3 155 0 0,-1 1 0 0 0,0 0 1 0 0,1 0-1 0 0,-1 0 0 0 0,0 0 0 0 0,1 0 0 0 0,-1 1 0 0 0,0-1 0 0 0,0 1 1 0 0,1 0-1 0 0,-1 0 0 0 0,0 0 0 0 0,0 0 0 0 0,0 1 0 0 0,0-1 0 0 0,0 1 1 0 0,0 0-1 0 0,-1 0 0 0 0,5 3 0 0 0,5 5 433 0 0,-1 1 0 0 0,19 22 0 0 0,-24-26-415 0 0,65 88 449 0 0,-55-71-3388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2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25 189 7367 0 0,'0'0'568'0'0,"2"1"-110"0"0,-2 0-312 0 0,14 10 2968 0 0,1 0-1 0 0,29 17 1 0 0,-38-25-2905 0 0,0-1-1 0 0,-1 1 1 0 0,1-1 0 0 0,0-1 0 0 0,0 1-1 0 0,1-1 1 0 0,-1 0 0 0 0,0 0 0 0 0,0-1 0 0 0,0 0-1 0 0,1 0 1 0 0,9-1 0 0 0,-6-2-108 0 0,0 1 0 0 0,0-1 0 0 0,-1-1 0 0 0,1 0-1 0 0,-1 0 1 0 0,0-1 0 0 0,0 0 0 0 0,0 0 0 0 0,0-1 0 0 0,14-13 0 0 0,-13 9-92 0 0,0 1 1 0 0,-1-2 0 0 0,0 1-1 0 0,-1-2 1 0 0,0 1-1 0 0,0-1 1 0 0,9-20 0 0 0,-16 28-59 0 0,0 1 0 0 0,1-1 0 0 0,-1 0 0 0 0,-1 0 0 0 0,1 1 0 0 0,0-1 1 0 0,-1 0-1 0 0,0 0 0 0 0,0 0 0 0 0,0 0 0 0 0,0 0 0 0 0,-1 1 0 0 0,-1-9 1 0 0,1 11 5 0 0,0-1 1 0 0,1 1-1 0 0,-1-1 0 0 0,0 1 1 0 0,1-1-1 0 0,-1 1 1 0 0,0 0-1 0 0,0-1 1 0 0,0 1-1 0 0,0 0 1 0 0,-1 0-1 0 0,1-1 0 0 0,0 1 1 0 0,0 0-1 0 0,-1 0 1 0 0,1 0-1 0 0,-1 1 1 0 0,1-1-1 0 0,-1 0 1 0 0,1 1-1 0 0,-1-1 0 0 0,1 0 1 0 0,-1 1-1 0 0,1 0 1 0 0,-1-1-1 0 0,0 1 1 0 0,1 0-1 0 0,-1 0 1 0 0,0 0-1 0 0,1 0 0 0 0,-1 0 1 0 0,0 0-1 0 0,1 1 1 0 0,-3 0-1 0 0,-14 3-112 0 0,0 1-1 0 0,0 1 1 0 0,1 0 0 0 0,-31 17-1 0 0,14-3 139 0 0,-38 28-1 0 0,61-40 17 0 0,0 1-1 0 0,0 1 0 0 0,1 0 0 0 0,0 0 1 0 0,0 1-1 0 0,1 0 0 0 0,1 0 1 0 0,-11 19-1 0 0,17-25 41 0 0,-1 0 0 0 0,1 0 0 0 0,0 0 1 0 0,0 1-1 0 0,1-1 0 0 0,-1 0 0 0 0,1 1 0 0 0,0 0 0 0 0,1-1 0 0 0,-1 1 0 0 0,1 0 1 0 0,0-1-1 0 0,1 1 0 0 0,-1-1 0 0 0,1 1 0 0 0,0 0 0 0 0,1-1 0 0 0,-1 1 1 0 0,1-1-1 0 0,0 0 0 0 0,1 0 0 0 0,-1 0 0 0 0,4 6 0 0 0,0-3 55 0 0,0-1 0 0 0,0 1 0 0 0,1-2 0 0 0,0 1 0 0 0,0-1 0 0 0,0 0 0 0 0,1 0-1 0 0,0-1 1 0 0,10 6 0 0 0,8 2 133 0 0,47 16-1 0 0,-61-25-272 0 0,0-1 0 0 0,0 0 0 0 0,0 0 0 0 0,1-1 0 0 0,-1-1 0 0 0,1 0-1 0 0,-1-1 1 0 0,17-1 0 0 0,-19-1-386 0 0,1 1-1 0 0,-1-2 1 0 0,0 1-1 0 0,0-1 1 0 0,0-1-1 0 0,11-5 1 0 0,0-2-1294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2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297 308 9095 0 0,'0'0'823'0'0,"2"2"-678"0"0,15 14 3255 0 0,-15-16-2890 0 0,2-1-344 0 0,-1 1 0 0 0,1-1 1 0 0,-1 0-1 0 0,1 0 1 0 0,-1 0-1 0 0,0 0 1 0 0,0-1-1 0 0,1 0 0 0 0,-1 1 1 0 0,0-1-1 0 0,0 0 1 0 0,-1 0-1 0 0,1-1 1 0 0,0 1-1 0 0,-1-1 0 0 0,1 1 1 0 0,2-5-1 0 0,3-3 101 0 0,-2 1-1 0 0,1-1 1 0 0,-1 0-1 0 0,5-13 1 0 0,-8 15-180 0 0,0 1 1 0 0,-1-1 0 0 0,0 0 0 0 0,0 0-1 0 0,-1 0 1 0 0,0 0 0 0 0,0 0 0 0 0,-1 0-1 0 0,0 0 1 0 0,0 0 0 0 0,-1 0 0 0 0,0 0 0 0 0,-1 1-1 0 0,-4-16 1 0 0,4 18-125 0 0,0-1 0 0 0,0 1 0 0 0,-1 0 0 0 0,0-1 0 0 0,0 1 0 0 0,0 0 0 0 0,0 1 0 0 0,-1-1 0 0 0,0 1 0 0 0,0-1 0 0 0,0 1 0 0 0,-1 0 0 0 0,1 0 0 0 0,-1 1 0 0 0,0 0 0 0 0,0 0 0 0 0,0 0 0 0 0,0 0 1 0 0,-1 1-1 0 0,-8-3 0 0 0,5 2-223 0 0,-1 1 1 0 0,0 1-1 0 0,1 0 1 0 0,-1 0-1 0 0,0 1 1 0 0,0 0-1 0 0,1 1 1 0 0,-14 2 0 0 0,16-2 208 0 0,0 1 1 0 0,0 0 0 0 0,0 0 0 0 0,1 1-1 0 0,-1 0 1 0 0,1 0 0 0 0,-1 0 0 0 0,1 1 0 0 0,0 0-1 0 0,0 0 1 0 0,1 0 0 0 0,-7 7 0 0 0,-5 8 175 0 0,0 1 0 0 0,1 0 1 0 0,-22 39-1 0 0,31-47 15 0 0,1 1 1 0 0,0-1-1 0 0,1 1 1 0 0,1 1-1 0 0,0-1 1 0 0,0 1-1 0 0,1-1 0 0 0,-1 23 1 0 0,4-31-101 0 0,0 1 0 0 0,1-1 0 0 0,0 0 0 0 0,0 0 0 0 0,0 0 0 0 0,0 0 1 0 0,1 0-1 0 0,0 0 0 0 0,0 0 0 0 0,0 0 0 0 0,1-1 0 0 0,-1 1 0 0 0,1-1 0 0 0,0 0 0 0 0,1 0 0 0 0,3 4 1 0 0,-4-5-12 0 0,0 1 1 0 0,0-1 0 0 0,1 0 0 0 0,0-1 0 0 0,-1 1-1 0 0,1-1 1 0 0,0 0 0 0 0,0 0 0 0 0,0 0 0 0 0,1 0-1 0 0,-1-1 1 0 0,0 1 0 0 0,0-1 0 0 0,1 0 0 0 0,-1 0-1 0 0,1-1 1 0 0,-1 0 0 0 0,10 0 0 0 0,1-2 35 0 0,1-1-1 0 0,-1-1 1 0 0,0 0 0 0 0,-1-1 0 0 0,1-1-1 0 0,16-9 1 0 0,-4 0 15 0 0,-2 0 0 0 0,31-25 0 0 0,-51 36-73 0 0,-1 0 0 0 0,1 0 0 0 0,-1-1 0 0 0,0 1 0 0 0,0-1 0 0 0,-1 0 0 0 0,1 0 0 0 0,2-7 0 0 0,-5 10-4 0 0,0 0 0 0 0,0 0 0 0 0,0-1 0 0 0,0 1 0 0 0,0 0 0 0 0,-1-1 0 0 0,1 1 0 0 0,-1 0 0 0 0,0-1 0 0 0,1 1 1 0 0,-1-1-1 0 0,0 1 0 0 0,-1 0 0 0 0,1-1 0 0 0,0 1 0 0 0,-1-1 0 0 0,1 1 0 0 0,-1 0 0 0 0,0-1 0 0 0,0 1 0 0 0,0 0 0 0 0,0 0 0 0 0,-1-3 0 0 0,-4-1-3 0 0,-2 3 0 0 0,0 3 0 0 0,5 1 0 0 0,-4 3-16 0 0,-7 12-52 0 0,12-10 62 0 0,-1 0 1 0 0,0-1-1 0 0,1 1 0 0 0,0 0 0 0 0,1 0 0 0 0,-1 1 0 0 0,1-1 0 0 0,1 0 1 0 0,-1 11-1 0 0,-3 17 4 0 0,-9 28 63 0 0,-42 117-1 0 0,-40 56-165 0 0,40-104-145 0 0,47-112 235 0 0,-62 168-286 0 0,62-159 214 0 0,1 0 0 0 0,1 1 1 0 0,1 0-1 0 0,-1 51 0 0 0,7-72 142 0 0,-1-1 0 0 0,1 1 1 0 0,0-1-1 0 0,1 1 0 0 0,0-1 0 0 0,0 0 0 0 0,0 0 0 0 0,1 0 0 0 0,0 0 0 0 0,1 0 0 0 0,-1 0 1 0 0,1-1-1 0 0,1 0 0 0 0,-1 1 0 0 0,1-2 0 0 0,0 1 0 0 0,11 9 0 0 0,-13-12 32 0 0,1-1 1 0 0,-1 1-1 0 0,0-1 0 0 0,1 0 0 0 0,0 0 0 0 0,0 0 1 0 0,0-1-1 0 0,0 1 0 0 0,0-1 0 0 0,0 0 0 0 0,0 0 1 0 0,7 0-1 0 0,4 0 273 0 0,1 0 0 0 0,16-3 0 0 0,-14 1-167 0 0,1-1-247 0 0,0-1 0 0 0,0 0-1 0 0,-1-2 1 0 0,0 0 0 0 0,1-1 0 0 0,-2-1 0 0 0,1 0 0 0 0,-1-1 0 0 0,27-19 0 0 0,-39 24-332 0 0,-1 0 1 0 0,1-1 0 0 0,-1 0-1 0 0,0 1 1 0 0,0-1 0 0 0,4-7-1 0 0,4-10-1190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2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49 189 3679 0 0,'0'2'2523'0'0,"-9"36"4019"0"0,-4 0-3628 0 0,8-22-2423 0 0,-1 1 0 0 0,2-1 0 0 0,0 1 0 0 0,-2 22 0 0 0,6-29-305 0 0,-1 2 49 0 0,0 0 0 0 0,1-1 1 0 0,1 1-1 0 0,0 0 0 0 0,3 14 0 0 0,-4-24-182 0 0,1 0 0 0 0,0 1-1 0 0,-1-1 1 0 0,1 0-1 0 0,0 1 1 0 0,1-1-1 0 0,-1 0 1 0 0,0 0-1 0 0,1 0 1 0 0,-1 0-1 0 0,1 0 1 0 0,-1 0-1 0 0,1-1 1 0 0,0 1-1 0 0,0 0 1 0 0,0-1-1 0 0,0 1 1 0 0,0-1-1 0 0,0 0 1 0 0,0 0-1 0 0,0 0 1 0 0,0 0 0 0 0,1 0-1 0 0,-1 0 1 0 0,0 0-1 0 0,1-1 1 0 0,-1 1-1 0 0,1-1 1 0 0,-1 0-1 0 0,1 0 1 0 0,2 0-1 0 0,7-1 139 0 0,0 0 0 0 0,-1 0 1 0 0,1-2-1 0 0,-1 1 0 0 0,1-1 0 0 0,-1-1 0 0 0,16-7 0 0 0,-12 4-52 0 0,-1-1 0 0 0,0 0 0 0 0,0-1 0 0 0,23-19 0 0 0,-29 20-127 0 0,1 0 0 0 0,-1 0 0 0 0,-1 0 0 0 0,0-1 0 0 0,0 0 0 0 0,0 0 0 0 0,-1-1 0 0 0,-1 0 0 0 0,0 0 0 0 0,0 0 0 0 0,-1 0 0 0 0,0-1 0 0 0,-1 0 0 0 0,0 0 0 0 0,0 0 0 0 0,-1 0 0 0 0,0-18 0 0 0,-1-113-1348 0 0,-2 68 616 0 0,1 58-100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16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242 148 8287 0 0,'0'0'639'0'0,"11"-3"1416"0"0,46 4 4966 0 0,-34 1-6334 0 0,0-1-1 0 0,0-2 1 0 0,0 0 0 0 0,38-8-1 0 0,-43 4-447 0 0,0 0-1 0 0,-1 0 1 0 0,23-13 0 0 0,-35 16-238 0 0,0 0-1 0 0,-1-1 1 0 0,1 0 0 0 0,-1 0 0 0 0,0 0 0 0 0,0-1-1 0 0,0 1 1 0 0,0-1 0 0 0,-1 0 0 0 0,1 0-1 0 0,-1 0 1 0 0,0-1 0 0 0,0 1 0 0 0,-1-1 0 0 0,1 1-1 0 0,2-9 1 0 0,-5 12-26 0 0,1 0 0 0 0,-1 0 0 0 0,0 0 1 0 0,1 0-1 0 0,-1 0 0 0 0,0 0 0 0 0,0 0 0 0 0,0 0 0 0 0,0 0 0 0 0,0 0 0 0 0,0 0 0 0 0,0-1 1 0 0,0 1-1 0 0,0 0 0 0 0,-1 0 0 0 0,1 0 0 0 0,0 0 0 0 0,-1 0 0 0 0,1 0 0 0 0,0 0 0 0 0,-1 0 0 0 0,1 0 1 0 0,-1 1-1 0 0,0-1 0 0 0,1 0 0 0 0,-1 0 0 0 0,0 0 0 0 0,0 1 0 0 0,-1-2 0 0 0,1 1-20 0 0,-1 0-1 0 0,0 1 1 0 0,1-1-1 0 0,-1 1 1 0 0,0-1-1 0 0,1 1 1 0 0,-1 0-1 0 0,0 0 0 0 0,0-1 1 0 0,1 1-1 0 0,-1 0 1 0 0,0 1-1 0 0,0-1 1 0 0,1 0-1 0 0,-1 1 1 0 0,0-1-1 0 0,1 0 1 0 0,-3 2-1 0 0,-22 9-219 0 0,-1 1-1 0 0,-42 27 1 0 0,8-3 99 0 0,-122 72 184 0 0,155-90 44 0 0,2 2-1 0 0,0 1 1 0 0,1 1 0 0 0,-33 37-1 0 0,51-51-49 0 0,1 0 1 0 0,0 0-1 0 0,1 1 0 0 0,0 0 0 0 0,0 0 0 0 0,-6 18 0 0 0,10-25-13 0 0,0 0 0 0 0,1 0 0 0 0,-1 0 0 0 0,1 0 0 0 0,-1 0 0 0 0,1 0 0 0 0,0 0 0 0 0,0 1 0 0 0,0-1 0 0 0,0 0 0 0 0,0 0 0 0 0,1 0 0 0 0,-1 0 0 0 0,1 0-1 0 0,-1 0 1 0 0,1 0 0 0 0,0 0 0 0 0,-1 0 0 0 0,1 0 0 0 0,0 0 0 0 0,0 0 0 0 0,1 0 0 0 0,-1 0 0 0 0,0-1 0 0 0,1 1 0 0 0,-1-1 0 0 0,1 1 0 0 0,-1-1 0 0 0,1 1 0 0 0,0-1 0 0 0,-1 0 0 0 0,1 0 0 0 0,0 0-1 0 0,0 0 1 0 0,0 0 0 0 0,0 0 0 0 0,0 0 0 0 0,4 0 0 0 0,-2 0-227 0 0,1 0-1 0 0,0 0 1 0 0,-1 0 0 0 0,1-1-1 0 0,0 0 1 0 0,4 0 0 0 0,13-2-6446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2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111 147 9215 0 0,'2'1'5866'0'0,"3"4"-5489"0"0,1-1 0 0 0,-1 0 0 0 0,1 0 0 0 0,0-1 0 0 0,1 1 0 0 0,-1-1 0 0 0,1-1 0 0 0,-1 1 0 0 0,1-1 0 0 0,0 0 0 0 0,0-1 0 0 0,0 0 0 0 0,0 0 0 0 0,0 0 0 0 0,0-1 0 0 0,0 0 0 0 0,0 0 0 0 0,9-2 0 0 0,-4 1-317 0 0,-1-1 0 0 0,0 0-1 0 0,1-1 1 0 0,-1-1 0 0 0,-1 0-1 0 0,1 0 1 0 0,0-1 0 0 0,-1 0-1 0 0,0-1 1 0 0,16-11-1 0 0,8-9 22 0 0,-19 16-55 0 0,-1-1-1 0 0,21-20 1 0 0,-22 12-80 0 0,-12 11-40 0 0,-1 5 56 0 0,0 2 15 0 0,0 0-1 0 0,0 1 0 0 0,-1-1 1 0 0,1 0-1 0 0,0 1 0 0 0,0-1 1 0 0,0 0-1 0 0,0 1 0 0 0,-1-1 1 0 0,1 0-1 0 0,0 1 0 0 0,-1-1 1 0 0,1 1-1 0 0,0-1 0 0 0,-1 1 1 0 0,1-1-1 0 0,-1 1 0 0 0,1-1 1 0 0,-1 1-1 0 0,1-1 0 0 0,-1 1 1 0 0,1-1-1 0 0,-1 1 0 0 0,1 0 1 0 0,-1-1-1 0 0,-1 1 0 0 0,-15-7-522 0 0,8 6 358 0 0,1 0-1 0 0,-1 1 0 0 0,0 0 1 0 0,1 0-1 0 0,-1 1 0 0 0,0 0 1 0 0,1 0-1 0 0,-1 1 0 0 0,1 0 1 0 0,-9 3-1 0 0,-3 3 17 0 0,0 0-1 0 0,-35 22 1 0 0,21-8 349 0 0,1 2-1 0 0,2 1 1 0 0,0 2-1 0 0,2 1 0 0 0,-41 50 1 0 0,66-73-122 0 0,-1 1-1 0 0,1 0 1 0 0,1 0-1 0 0,-1 0 1 0 0,1 0 0 0 0,0 1-1 0 0,0-1 1 0 0,1 1 0 0 0,0 0-1 0 0,-3 13 1 0 0,5-17-48 0 0,0 1 0 0 0,0-1 0 0 0,0 0 0 0 0,0 1-1 0 0,0-1 1 0 0,1 0 0 0 0,-1 1 0 0 0,1-1 0 0 0,0 0 0 0 0,0 0 0 0 0,0 1 0 0 0,1-1 0 0 0,-1 0-1 0 0,1 0 1 0 0,0-1 0 0 0,-1 1 0 0 0,1 0 0 0 0,1 0 0 0 0,-1-1 0 0 0,0 1 0 0 0,1-1 0 0 0,-1 0-1 0 0,1 0 1 0 0,5 4 0 0 0,0-1-239 0 0,0 0-1 0 0,0-1 1 0 0,1 0-1 0 0,-1 0 1 0 0,1 0 0 0 0,0-1-1 0 0,0-1 1 0 0,19 4-1 0 0,-4-6-851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2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6447 0 0,'0'0'998'0'0,"-2"1"632"0"0,-47 27 5161 0 0,-24 22-5629 0 0,46-31-655 0 0,5-4-421 0 0,-52 40 505 0 0,65-48-535 0 0,1 1-1 0 0,1 0 0 0 0,-1 1 0 0 0,1 0 1 0 0,1 0-1 0 0,-8 13 0 0 0,12-20-55 0 0,1 1 0 0 0,0 0 0 0 0,0 0 0 0 0,0 0 0 0 0,0 0 0 0 0,0 0 0 0 0,0 0 0 0 0,1 0 0 0 0,-1 4 0 0 0,4 5 0 0 0,-2-9 2 0 0,1 0 0 0 0,0-1 1 0 0,0 1-1 0 0,0-1 0 0 0,0 1 0 0 0,0-1 0 0 0,1 0 0 0 0,-1 0 0 0 0,1 0 1 0 0,0 0-1 0 0,-1 0 0 0 0,1 0 0 0 0,0-1 0 0 0,3 2 0 0 0,5 1 9 0 0,-1 0 0 0 0,21 5-1 0 0,27 1 114 0 0,-32-6 108 0 0,38 11 1 0 0,-56-12-194 0 0,0 0-1 0 0,0 0 1 0 0,-1 0 0 0 0,0 1 0 0 0,1 0-1 0 0,-1 1 1 0 0,-1 0 0 0 0,1 0-1 0 0,6 6 1 0 0,-10-7 54 0 0,0 0-1 0 0,0 1 1 0 0,0-1-1 0 0,0 1 0 0 0,-1-1 1 0 0,0 1-1 0 0,0 0 1 0 0,0 0-1 0 0,-1 0 1 0 0,1 0-1 0 0,-1 0 1 0 0,0 0-1 0 0,-1 1 1 0 0,1-1-1 0 0,-1 0 1 0 0,0 0-1 0 0,0 1 0 0 0,-3 9 1 0 0,2-7-24 0 0,0 0 0 0 0,-1 0 0 0 0,0 0 0 0 0,-1 0 0 0 0,0-1 0 0 0,0 1-1 0 0,-1-1 1 0 0,0 1 0 0 0,0-1 0 0 0,0 0 0 0 0,-9 9 0 0 0,7-10-14 0 0,-1 0 0 0 0,0 0 0 0 0,0-1 1 0 0,-1 0-1 0 0,1 0 0 0 0,-1-1 0 0 0,0 0 0 0 0,0 0 0 0 0,-1-1 0 0 0,1 0 0 0 0,-1 0 0 0 0,0-1 0 0 0,1 0 0 0 0,-15 1 1 0 0,12-2-38 0 0,-1-1 1 0 0,1 0 0 0 0,0-1 0 0 0,-1 0 0 0 0,1 0-1 0 0,0-1 1 0 0,0-1 0 0 0,0 0 0 0 0,0-1 0 0 0,1 0-1 0 0,-14-7 1 0 0,12 4-446 0 0,1-1 0 0 0,-1 0-1 0 0,1 0 1 0 0,1-2 0 0 0,-17-17-1 0 0,11 7-892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2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3223 0 0,'0'0'6986'0'0,"-1"3"-4870"0"0,-23 169 1124 0 0,17-106-2387 0 0,4-42-499 0 0,-26 256 2855 0 0,24 1-1148 0 0,17-156-1509 0 0,-5-77-641 0 0,-3 0 1 0 0,-2 51-1 0 0,-3-83-1446 0 0,-1-3-499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2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15775 0 0,'0'0'1432'0'0,"2"0"-1022"0"0,41-13 2783 0 0,-3 1-1513 0 0,74-13-227 0 0,211-17 0 0 0,-284 39-1513 0 0,-4 0 85 0 0,38 2 0 0 0,-64 2-188 0 0,-1 0 0 0 0,1 0 0 0 0,-1 1 1 0 0,1 1-1 0 0,-1-1 0 0 0,0 2 0 0 0,0-1 0 0 0,12 7 0 0 0,-19-8-187 0 0,0 1 0 0 0,0-1 0 0 0,-1 0-1 0 0,1 1 1 0 0,-1 0 0 0 0,1 0 0 0 0,-1-1-1 0 0,0 1 1 0 0,0 0 0 0 0,0 1 0 0 0,-1-1-1 0 0,1 0 1 0 0,1 4 0 0 0,-2-3-101 0 0,7 12-1388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29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14 364 11975 0 0,'0'0'1083'0'0,"0"2"-539"0"0,-3 10 1904 0 0,1 0-1 0 0,0 1 1 0 0,0 20-1 0 0,0-5-1773 0 0,0-5-420 0 0,2 0 1 0 0,1 0-1 0 0,0-1 1 0 0,2 1-1 0 0,1 0 1 0 0,9 30-1 0 0,-10-41-428 0 0,2-1 1 0 0,-1 0-1 0 0,12 17 0 0 0,-15-26-583 0 0</inkml:trace>
  <inkml:trace contextRef="#ctx0" brushRef="#br0" timeOffset="1">178 2 3679 0 0,'0'0'392'0'0,"-8"-2"3936"0"0,-2 10 1360 0 0,8 8-5544 0 0,4-3-16 0 0,2 1-976 0 0,4 0-200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2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16351 0 0,'0'0'1484'0'0,"-2"1"-1221"0"0,-9 4-120 0 0,-1 1 1 0 0,2 0-1 0 0,-1 0 0 0 0,1 1 1 0 0,0 1-1 0 0,0 0 0 0 0,-11 11 1 0 0,-6 6-118 0 0,0-2 102 0 0,2 1 0 0 0,-25 30 0 0 0,37-38-36 0 0,1 0 0 0 0,1 0 0 0 0,1 1 0 0 0,0 0 0 0 0,-9 24 0 0 0,18-39-65 0 0,0 1 0 0 0,0-1 0 0 0,1 1 0 0 0,-1-1 0 0 0,1 1 0 0 0,-1 0 0 0 0,1-1 0 0 0,0 1 0 0 0,0 0 1 0 0,0-1-1 0 0,0 1 0 0 0,0 0 0 0 0,1-1 0 0 0,-1 1 0 0 0,1-1 0 0 0,0 1 0 0 0,0-1 0 0 0,-1 1 0 0 0,2-1 0 0 0,-1 1 0 0 0,0-1 0 0 0,0 0 0 0 0,1 0 0 0 0,-1 0 0 0 0,5 4 0 0 0,-2-2 33 0 0,0-1 1 0 0,0 0-1 0 0,0 0 0 0 0,1 0 0 0 0,0 0 0 0 0,-1-1 1 0 0,1 1-1 0 0,0-1 0 0 0,0-1 0 0 0,0 1 0 0 0,11 1 1 0 0,0 0 85 0 0,-2 0-20 0 0,1 0 1 0 0,-1-1-1 0 0,1-1 0 0 0,0 0 1 0 0,0-2-1 0 0,18-1 0 0 0,-19 0-34 0 0,0-1 0 0 0,0-1 0 0 0,-1 0 0 0 0,1-1 0 0 0,-1 0 0 0 0,18-11 0 0 0,-25 13-44 0 0,-1-1 1 0 0,1 0-1 0 0,-1 0 0 0 0,0-1 0 0 0,0 1 1 0 0,0-1-1 0 0,-1 0 0 0 0,0 0 0 0 0,0-1 1 0 0,0 1-1 0 0,0-1 0 0 0,-1 0 0 0 0,0 0 1 0 0,0 0-1 0 0,3-12 0 0 0,-2 1 14 0 0,0-1-1 0 0,-1 1 1 0 0,-1-1-1 0 0,0-19 1 0 0,-2 27-298 0 0,0 1-1 0 0,-1-1 1 0 0,0 1-1 0 0,0 0 0 0 0,-1 0 1 0 0,0-1-1 0 0,-1 1 1 0 0,0 1-1 0 0,-7-14 1 0 0,8 19 81 0 0,0 0 1 0 0,0 0 0 0 0,-1 0-1 0 0,1 1 1 0 0,0 0-1 0 0,-1-1 1 0 0,0 1-1 0 0,0 0 1 0 0,0 0-1 0 0,0 0 1 0 0,0 1 0 0 0,0-1-1 0 0,0 1 1 0 0,0 0-1 0 0,-1-1 1 0 0,1 1-1 0 0,0 1 1 0 0,-1-1-1 0 0,1 1 1 0 0,-1-1 0 0 0,1 1-1 0 0,-1 0 1 0 0,-4 0-1 0 0,-9 2-602 0 0,0 0 0 0 0,0 0 0 0 0,-23 8 0 0 0,38-9 672 0 0,-58 18-1287 0 0,38-9-2631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30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16 415 16095 0 0,'0'0'1460'0'0,"-1"2"-1138"0"0,-12 15 1874 0 0,13-17-2166 0 0,0 0 0 0 0,0 0-1 0 0,0 0 1 0 0,0 0-1 0 0,0 0 1 0 0,0 0 0 0 0,0 0-1 0 0,0 0 1 0 0,0 0 0 0 0,0 0-1 0 0,0 0 1 0 0,0 0-1 0 0,0 0 1 0 0,0 0 0 0 0,-1-1 207 0 0,1 1-208 0 0,0 0 1 0 0,0 0-1 0 0,0 0 1 0 0,0 0 0 0 0,0 0-1 0 0,0 0 1 0 0,0 0 0 0 0,0 0-1 0 0,0 0 1 0 0,0 0-1 0 0,0 0 1 0 0,0 0 0 0 0,0 0-1 0 0,0 0 1 0 0,0 0-1 0 0,0 0 1 0 0,0 0 0 0 0,0 0-1 0 0,0 0 1 0 0,-1 0 0 0 0,1 0-1 0 0,0 0 1 0 0,0 0-1 0 0,0 0 1 0 0,0 0 0 0 0,0 0-1 0 0,0 0 1 0 0,0 0 0 0 0,6-12 383 0 0,26-50 372 0 0,23-40 582 0 0,34-27-606 0 0,-78 115-846 0 0,1 0 1 0 0,1 0 0 0 0,1 2 0 0 0,-1-1 0 0 0,2 2 0 0 0,22-15 0 0 0,-31 22 43 0 0,1 1-1 0 0,0-1 1 0 0,0 1 0 0 0,0 1-1 0 0,14-4 1 0 0,-19 5 33 0 0,0 1 1 0 0,0 0-1 0 0,1-1 0 0 0,-1 1 1 0 0,0 0-1 0 0,0 0 0 0 0,1 0 1 0 0,-1 1-1 0 0,0-1 0 0 0,0 1 1 0 0,0-1-1 0 0,0 1 0 0 0,1-1 1 0 0,-1 1-1 0 0,0 0 0 0 0,0 0 1 0 0,0 0-1 0 0,0 1 0 0 0,-1-1 1 0 0,1 0-1 0 0,0 1 0 0 0,0-1 1 0 0,1 3-1 0 0,1 0 23 0 0,-1 1-1 0 0,0 0 0 0 0,0 0 1 0 0,0 0-1 0 0,-1 1 0 0 0,0-1 1 0 0,0 0-1 0 0,0 1 0 0 0,-1-1 1 0 0,2 10-1 0 0,-1 5 127 0 0,-1 35-1 0 0,0-6-27 0 0,0-32-85 0 0,2 0-1 0 0,0 0 0 0 0,1-1 1 0 0,1 1-1 0 0,0-1 0 0 0,1 0 1 0 0,1 0-1 0 0,0-1 1 0 0,1 0-1 0 0,18 25 0 0 0,-21-34-6 0 0,0 0-1 0 0,0-1 0 0 0,0 0 0 0 0,1 0 0 0 0,0 0 0 0 0,0 0 0 0 0,0-1 0 0 0,1 0 1 0 0,-1 0-1 0 0,1-1 0 0 0,0 0 0 0 0,0 0 0 0 0,0-1 0 0 0,9 3 0 0 0,-4-3-227 0 0,1 0-1 0 0,-1-1 0 0 0,1 0 0 0 0,0-1 1 0 0,-1 0-1 0 0,1-1 0 0 0,20-4 0 0 0,4-4-8141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3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7919 0 0,'0'0'3760'0'0,"2"-2"-3288"0"0,-2 2-231 0 0,1-1-1 0 0,0 0 0 0 0,0 0 0 0 0,0 0 0 0 0,0 0 1 0 0,0 0-1 0 0,0 1 0 0 0,0-1 0 0 0,0 1 1 0 0,0-1-1 0 0,0 0 0 0 0,0 1 0 0 0,0 0 0 0 0,1-1 1 0 0,-1 1-1 0 0,0 0 0 0 0,2-1 0 0 0,0 2 27 0 0,0 0-1 0 0,0-1 1 0 0,0 1-1 0 0,0 0 1 0 0,0 1-1 0 0,5 2 1 0 0,-6-3-394 0 0,42 25 2145 0 0,-31-17-1422 0 0,1-1 1 0 0,21 10 0 0 0,104 35-52 0 0,-136-52-561 0 0,0 1-1 0 0,0 0 1 0 0,0-1 0 0 0,0 1-1 0 0,-1 0 1 0 0,1 1-1 0 0,-1-1 1 0 0,0 0 0 0 0,0 1-1 0 0,0-1 1 0 0,0 1 0 0 0,0 0-1 0 0,0-1 1 0 0,0 1-1 0 0,-1 0 1 0 0,0 0 0 0 0,1 0-1 0 0,-1 0 1 0 0,0 0-1 0 0,-1 1 1 0 0,1-1 0 0 0,0 0-1 0 0,-1 0 1 0 0,0 6-1 0 0,0-4-10 0 0,0 0 0 0 0,0 0 0 0 0,-1 0-1 0 0,0 0 1 0 0,0 0 0 0 0,0-1 0 0 0,0 1-1 0 0,-1 0 1 0 0,0-1 0 0 0,0 1-1 0 0,0-1 1 0 0,0 1 0 0 0,-1-1 0 0 0,1 0-1 0 0,-1 0 1 0 0,-4 3 0 0 0,-6 5-48 0 0,-1 0 0 0 0,-1-2 1 0 0,0 0-1 0 0,-21 11 0 0 0,-27 18-292 0 0,62-38 177 0 0,7 2-4429 0 0,-5-2 4183 0 0,1 0 1 0 0,-1-1-1 0 0,1 1 0 0 0,-1-1 0 0 0,1 1 1 0 0,3 0-1 0 0,6 0-4531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4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27 139 3223 0 0,'0'3'518'0'0,"-15"90"6744"0"0,5 52-3795 0 0,9-105-3013 0 0,1 0-1 0 0,7 41 1 0 0,-4-65-375 0 0,-3-13-7 0 0,3-3-4 0 0,-1 1-61 0 0,-1-1 1 0 0,1 0-1 0 0,-1 1 0 0 0,1-1 1 0 0,0 0-1 0 0,-1 0 0 0 0,1 0 1 0 0,-1-1-1 0 0,1 1 0 0 0,-1 0 1 0 0,1-1-1 0 0,-1 1 0 0 0,1 0 1 0 0,-1-1-1 0 0,0 0 0 0 0,3 0 1 0 0,-2-1 13 0 0,0 0 0 0 0,0 1 0 0 0,0-1 0 0 0,0 0 0 0 0,0 0 0 0 0,-1 0 1 0 0,1-1-1 0 0,-1 1 0 0 0,1 0 0 0 0,0-3 0 0 0,4-7 78 0 0,-1 0 0 0 0,0 0 0 0 0,-1-1 0 0 0,-1 0 0 0 0,3-14 0 0 0,5-69 330 0 0,-7 49-358 0 0,-1 11-46 0 0,2 0 1 0 0,10-37 0 0 0,-12 63-25 0 0,0 0-1 0 0,1 0 0 0 0,0 0 1 0 0,0 1-1 0 0,1-1 1 0 0,0 1-1 0 0,1 1 1 0 0,0-1-1 0 0,0 1 0 0 0,1 0 1 0 0,15-14-1 0 0,-17 19-7 0 0,-1 0 1 0 0,1 0-1 0 0,0 0 0 0 0,1 1 0 0 0,-1-1 0 0 0,0 2 0 0 0,1-1 1 0 0,-1 0-1 0 0,11-1 0 0 0,6 1 161 0 0,24-1 0 0 0,-34 3-46 0 0,0-1 147 0 0,1 1 0 0 0,-1 0-1 0 0,0 1 1 0 0,0 1 0 0 0,23 5-1 0 0,-30-5-186 0 0,-1-1 0 0 0,1 1-1 0 0,-1 0 1 0 0,0 0 0 0 0,1 1-1 0 0,-1-1 1 0 0,0 1-1 0 0,0 0 1 0 0,-1 0 0 0 0,1 0-1 0 0,-1 0 1 0 0,1 1-1 0 0,-1 0 1 0 0,0-1 0 0 0,-1 1-1 0 0,1 0 1 0 0,4 9 0 0 0,-4-4 9 0 0,1 0 0 0 0,-2 1 1 0 0,1-1-1 0 0,-1 1 1 0 0,1 17-1 0 0,-2 52 319 0 0,-1-24-48 0 0,15 106-219 0 0,-15-127-1714 0 0,-1-18-2011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4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7 115 6447 0 0,'0'0'10783'0'0,"0"3"-10154"0"0,-4 73 863 0 0,1 31-586 0 0,4-94-857 0 0,0 1 0 0 0,1-1 0 0 0,0 1 0 0 0,1-1 0 0 0,8 23 0 0 0,-7-28 24 0 0,-1 1 0 0 0,1-1 0 0 0,0-1-1 0 0,1 1 1 0 0,0 0 0 0 0,0-1 0 0 0,11 11 0 0 0,-11-14 38 0 0,0 1 0 0 0,1-1 1 0 0,-1 0-1 0 0,1-1 1 0 0,0 1-1 0 0,0-1 0 0 0,0 0 1 0 0,1 0-1 0 0,-1-1 1 0 0,10 2-1 0 0,-4-1 47 0 0,0 0-1 0 0,20 0 0 0 0,-27-3-118 0 0,0 0-1 0 0,0 0 0 0 0,0 0 0 0 0,1-1 0 0 0,-1 0 1 0 0,0 0-1 0 0,0 0 0 0 0,8-4 0 0 0,1-2 68 0 0,-12 3-83 0 0,-2 2 3 0 0,3-2 3 0 0,-1 0 0 0 0,0 0-1 0 0,0 1 1 0 0,-1-1 0 0 0,1 0 0 0 0,-1 0 0 0 0,0 0 0 0 0,0-1 0 0 0,1-5-1 0 0,0-42 213 0 0,-1 31-109 0 0,4-75 282 0 0,0-114-215 0 0,-8 188-1256 0 0,-5-31 0 0 0,7 53 973 0 0,1-2-1079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1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126 425 7831 0 0,'0'0'603'0'0,"1"2"-396"0"0,0 2 407 0 0,-1 0-1 0 0,1 0 1 0 0,-1 0 0 0 0,1 0 0 0 0,-1 0 0 0 0,0 0 0 0 0,0 0 0 0 0,-1-1 0 0 0,1 1-1 0 0,-1 0 1 0 0,-2 6 0 0 0,1-7-226 0 0,0 0-1 0 0,0-1 1 0 0,0 1-1 0 0,0-1 1 0 0,-1 1-1 0 0,1-1 1 0 0,-1 0-1 0 0,1 0 1 0 0,-6 2-1 0 0,5-2-27 0 0,0 0-143 0 0,0 0 0 0 0,0 0 0 0 0,0 0 0 0 0,0-1 0 0 0,-1 0 0 0 0,1 0 0 0 0,-1 0-1 0 0,1 0 1 0 0,-1 0 0 0 0,1-1 0 0 0,-1 1 0 0 0,1-1 0 0 0,-7 0 0 0 0,8 0-170 0 0,1-1-1 0 0,0 1 1 0 0,0 0 0 0 0,-1-1 0 0 0,1 1-1 0 0,0-1 1 0 0,0 1 0 0 0,0-1-1 0 0,-1 0 1 0 0,1 1 0 0 0,0-1-1 0 0,0 0 1 0 0,0 0 0 0 0,0 0-1 0 0,1 0 1 0 0,-1 0 0 0 0,-2-2-1 0 0,2 1-21 0 0,-1-1-1 0 0,0 1 0 0 0,1-1 1 0 0,-1 0-1 0 0,1 0 0 0 0,-1-3 1 0 0,0 0-28 0 0,0-1 0 0 0,1 1 1 0 0,0 0-1 0 0,0-1 0 0 0,1 0 0 0 0,0 1 1 0 0,0-1-1 0 0,0 1 0 0 0,1-1 0 0 0,0 1 1 0 0,0-1-1 0 0,1 1 0 0 0,-1-1 1 0 0,1 1-1 0 0,1 0 0 0 0,-1 0 0 0 0,1 0 1 0 0,0 0-1 0 0,8-9 0 0 0,5-7-226 0 0,2 1 0 0 0,0 1 0 0 0,1 1 0 0 0,1 1-1 0 0,23-17 1 0 0,116-70-2070 0 0,-159 104 2296 0 0,40-23-790 0 0,45-19 0 0 0,-65 34 886 0 0,-1 2-1 0 0,1 0 1 0 0,0 1 0 0 0,36-6-1 0 0,-52 12 12 0 0,-1-1 0 0 0,1 1-1 0 0,0 0 1 0 0,-1 0 0 0 0,1 0-1 0 0,-1 1 1 0 0,1-1 0 0 0,-1 1-1 0 0,1 0 1 0 0,6 2 0 0 0,-8-2-49 0 0,-1 0 0 0 0,1 0 0 0 0,-1 0 0 0 0,1 0 0 0 0,-1 0 0 0 0,1 1 0 0 0,-1-1 0 0 0,0 1 0 0 0,1-1 0 0 0,-1 1 0 0 0,0-1 0 0 0,0 1 0 0 0,0 0 0 0 0,0-1 0 0 0,-1 1 0 0 0,1 0 0 0 0,0 0 0 0 0,-1 0 0 0 0,1 0 0 0 0,-1 0 0 0 0,1 2 0 0 0,0 6 25 0 0,-1-1 0 0 0,0 1 0 0 0,0-1 0 0 0,-1 0 0 0 0,0 1 0 0 0,-1-1 0 0 0,0 0 0 0 0,0 0 0 0 0,-1 0 0 0 0,-6 15 0 0 0,-3 0 39 0 0,-1 0-1 0 0,-23 32 1 0 0,-16 10 5 0 0,29-39-95 0 0,5-8-13 0 0,0 0 0 0 0,-1-2 0 0 0,-39 28 0 0 0,45-35-501 0 0,-1-1 0 0 0,1-1 0 0 0,-2 0 0 0 0,1-1 0 0 0,-1-1 0 0 0,0 0 0 0 0,-20 4 0 0 0,-2 0-3056 0 0,21-7-2374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4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36 6911 0 0,'-2'-36'2626'0'0,"-5"42"1530"0"0,-3 9-2500 0 0,9-13-1111 0 0,-5 9-172 0 0,0 1-1 0 0,0 0 1 0 0,1 1 0 0 0,1-1 0 0 0,-4 22 0 0 0,-8 66 502 0 0,-1 93-442 0 0,9 228-1 0 0,17-314-421 0 0,-9-106-59 0 0,0-1 0 0 0,0 0 1 0 0,0 1-1 0 0,1-1 0 0 0,-1 1 0 0 0,0-1 0 0 0,1 1 1 0 0,-1-1-1 0 0,0 1 0 0 0,1-1 0 0 0,-1 0 1 0 0,0 1-1 0 0,1-1 0 0 0,-1 0 0 0 0,1 1 1 0 0,-1-1-1 0 0,0 0 0 0 0,1 0 0 0 0,-1 1 0 0 0,1-1 1 0 0,-1 0-1 0 0,1 0 0 0 0,-1 0 0 0 0,1 0 1 0 0,-1 0-1 0 0,1 1 0 0 0,-1-1 0 0 0,2 0 1 0 0,8 0-787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4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41 1839 0 0,'8'-41'14719'0'0,"-14"52"-12352"0"0,1 0-1890 0 0,1 1 0 0 0,-3 14 0 0 0,-1 5 29 0 0,2-10-358 0 0,2 0 0 0 0,0 0 1 0 0,1 1-1 0 0,1-1 0 0 0,2 44 1 0 0,19 108 629 0 0,-17-161-773 0 0,31 175 161 0 0,1 8 166 0 0,-26-135-235 0 0,0 77 0 0 0,-10-101-82 0 0,2 21-18 0 0,1-47-13 0 0,0-8-73 0 0,7 3-6524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4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298 352 5063 0 0,'2'-1'3728'0'0,"5"-2"-3053"0"0,0-1 0 0 0,1 0-1 0 0,-1 0 1 0 0,-1-1 0 0 0,1 0 0 0 0,-1 0-1 0 0,0 0 1 0 0,0-1 0 0 0,0 0-1 0 0,-1 0 1 0 0,9-12 0 0 0,-10 11-629 0 0,0 0 0 0 0,0 0 1 0 0,0-1-1 0 0,-1 1 0 0 0,0-1 0 0 0,0 0 1 0 0,-1 0-1 0 0,0 0 0 0 0,-1 0 1 0 0,1 0-1 0 0,-2 0 0 0 0,1 0 0 0 0,-1-1 1 0 0,0 1-1 0 0,-1 0 0 0 0,0 0 1 0 0,0 0-1 0 0,-4-13 0 0 0,1 8-26 0 0,-1 1-1 0 0,0-1 1 0 0,-1 1 0 0 0,-13-21-1 0 0,16 30 16 0 0,1 0 0 0 0,-1 0 1 0 0,1 0-1 0 0,-1 0 0 0 0,0 0 0 0 0,0 1 0 0 0,-1 0 0 0 0,1-1 0 0 0,-5-1 0 0 0,6 3 26 0 0,0 0 0 0 0,-1 0 0 0 0,1 0 1 0 0,0 1-1 0 0,-1-1 0 0 0,1 1 0 0 0,-1 0 0 0 0,1 0 0 0 0,-1 0 0 0 0,1 0 0 0 0,-1 0 0 0 0,1 0 1 0 0,-1 0-1 0 0,1 1 0 0 0,-6 1 0 0 0,0 1-283 0 0,0 1 1 0 0,1 0 0 0 0,-1 0-1 0 0,1 0 1 0 0,-1 1 0 0 0,-11 11-1 0 0,-37 40-588 0 0,46-46 867 0 0,-10 13-66 0 0,1 0-1 0 0,2 1 0 0 0,0 1 1 0 0,1 0-1 0 0,1 1 0 0 0,2 1 1 0 0,1 0-1 0 0,-9 30 1 0 0,18-49 44 0 0,1 1 0 0 0,0 0 1 0 0,0 0-1 0 0,1 0 0 0 0,0 0 0 0 0,1 16 1 0 0,0-21-19 0 0,0-1 0 0 0,1 0-1 0 0,0 0 1 0 0,0 1 0 0 0,-1-1 0 0 0,2 0 0 0 0,-1 0 0 0 0,0 0 0 0 0,1 0 0 0 0,-1 0-1 0 0,1 0 1 0 0,0-1 0 0 0,0 1 0 0 0,0 0 0 0 0,0-1 0 0 0,1 0 0 0 0,-1 1 0 0 0,1-1 0 0 0,-1 0-1 0 0,1 0 1 0 0,4 2 0 0 0,0-1 54 0 0,0 0-1 0 0,0 0 1 0 0,0-1 0 0 0,0 0-1 0 0,1-1 1 0 0,-1 1-1 0 0,1-2 1 0 0,-1 1 0 0 0,1-1-1 0 0,-1 0 1 0 0,1 0-1 0 0,-1-1 1 0 0,1 0 0 0 0,-1 0-1 0 0,0-1 1 0 0,1 0-1 0 0,6-3 1 0 0,13-5 259 0 0,-1-1-1 0 0,-1-2 1 0 0,26-16 0 0 0,-35 20-214 0 0,-1 0 1 0 0,-1-2 0 0 0,0 1 0 0 0,19-20 0 0 0,-29 25-129 0 0,0 1 0 0 0,0-1 0 0 0,-1 1 0 0 0,1-1 0 0 0,-1 0 0 0 0,0 0 0 0 0,-1 0 0 0 0,1-1 0 0 0,-1 1 0 0 0,0-1 0 0 0,0 1 0 0 0,-1-1 1 0 0,0 0-1 0 0,0 0 0 0 0,0 1 0 0 0,-1-1 0 0 0,0-9 0 0 0,0 13 8 0 0,0 0 4 0 0,0-1-1 0 0,-1 0 0 0 0,1 1 0 0 0,-1-1 0 0 0,0 1 1 0 0,0-1-1 0 0,0 1 0 0 0,0-1 0 0 0,0 1 0 0 0,0 0 1 0 0,-1-1-1 0 0,1 1 0 0 0,-3-3 0 0 0,-2-1 1 0 0,1 2 12 0 0,1 14 48 0 0,3-3-57 0 0,0-1 0 0 0,1 1 0 0 0,0 0 0 0 0,1 0 0 0 0,-1-1-1 0 0,4 13 1 0 0,14 42 38 0 0,-10-36-24 0 0,6 16-1089 0 0,36 71 0 0 0,-49-110-646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4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1 308 8551 0 0,'0'0'772'0'0,"0"2"-632"0"0,0 3 370 0 0,1 0 0 0 0,0-1 0 0 0,1 1-1 0 0,-1 0 1 0 0,1 0 0 0 0,0-1 0 0 0,3 7-1 0 0,2 4 937 0 0,-7-13-1016 0 0,4 7 1840 0 0,-6-22-2229 0 0,1-1 1 0 0,1 0-1 0 0,0 1 0 0 0,1-1 0 0 0,1 0 0 0 0,0 1 0 0 0,0-1 0 0 0,6-15 0 0 0,-1 9 6 0 0,0 1-1 0 0,1 0 1 0 0,1 1-1 0 0,21-35 1 0 0,-21 41-33 0 0,1 0 0 0 0,-1 1 1 0 0,20-17-1 0 0,-21 21 22 0 0,-1 1 0 0 0,1 0 0 0 0,0 1 0 0 0,1 0 0 0 0,-1 0 0 0 0,17-6 0 0 0,-22 10 46 0 0,0 0 1 0 0,1 0-1 0 0,-1 1 0 0 0,0-1 0 0 0,0 1 0 0 0,1-1 0 0 0,-1 1 0 0 0,1 0 1 0 0,-1 0-1 0 0,0 1 0 0 0,1-1 0 0 0,-1 1 0 0 0,0-1 0 0 0,1 1 0 0 0,-1 0 1 0 0,5 3-1 0 0,-4-2 24 0 0,0 1 0 0 0,0 0 0 0 0,0-1 0 0 0,-1 1 1 0 0,1 1-1 0 0,-1-1 0 0 0,0 0 0 0 0,0 1 0 0 0,0 0 1 0 0,4 7-1 0 0,0 2 62 0 0,-1 1 0 0 0,0-1-1 0 0,-1 1 1 0 0,-1 1 0 0 0,0-1 0 0 0,2 23 0 0 0,-2 4-109 0 0,-1 51 1 0 0,-1-5-371 0 0,2-63-700 0 0,3-11-4918 0 0,1-5-615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4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250 403 8287 0 0,'0'0'6427'0'0,"0"3"-4592"0"0,0-3-1588 0 0,1 1 0 0 0,-1 0 0 0 0,0-1-1 0 0,0 1 1 0 0,0-1 0 0 0,0 1 0 0 0,0 0 0 0 0,0-1 0 0 0,0 1 0 0 0,0 0 0 0 0,0-1 0 0 0,0 1 0 0 0,0-1 0 0 0,0 1 0 0 0,0 0 0 0 0,0-1 0 0 0,-1 1 0 0 0,1 0 0 0 0,-1 0-104 0 0,0 0 1 0 0,0 0-1 0 0,0 0 0 0 0,0 0 0 0 0,0-1 0 0 0,0 1 0 0 0,0-1 0 0 0,0 1 1 0 0,0 0-1 0 0,0-1 0 0 0,-3 1 0 0 0,-1 1-124 0 0,-1-1 0 0 0,0 0 0 0 0,0 0 0 0 0,0-1 0 0 0,0 1 0 0 0,0-1 1 0 0,0 0-1 0 0,1-1 0 0 0,-1 0 0 0 0,0 0 0 0 0,0 0 0 0 0,0 0 0 0 0,1-1 0 0 0,-1 0 0 0 0,0 0 0 0 0,1-1 0 0 0,0 0 0 0 0,-10-6 0 0 0,7 4-27 0 0,0-1-1 0 0,0 0 1 0 0,0-1-1 0 0,1 0 0 0 0,0 0 1 0 0,0 0-1 0 0,1-1 1 0 0,0 0-1 0 0,1 0 1 0 0,-9-16-1 0 0,8 10-26 0 0,1 0-1 0 0,0-1 0 0 0,1 1 1 0 0,0-1-1 0 0,1 0 0 0 0,1-1 1 0 0,0 1-1 0 0,1-16 0 0 0,1 24-17 0 0,0-1-1 0 0,1 0 0 0 0,0 0 1 0 0,0 1-1 0 0,1-1 0 0 0,0 0 1 0 0,0 1-1 0 0,1 0 0 0 0,0-1 1 0 0,0 1-1 0 0,0 0 0 0 0,1 1 1 0 0,0-1-1 0 0,1 1 0 0 0,0 0 1 0 0,0 0-1 0 0,10-10 0 0 0,-10 13 50 0 0,0 0-1 0 0,0 0 0 0 0,0 0 0 0 0,0 1 0 0 0,1-1 0 0 0,-1 1 0 0 0,1 1 0 0 0,0-1 0 0 0,-1 1 0 0 0,1 0 0 0 0,6 0 0 0 0,7-1 12 0 0,-1 2 1 0 0,22 1-1 0 0,-9 2 237 0 0,-1 0 0 0 0,54 15-1 0 0,-72-15-191 0 0,0 1 0 0 0,0 1 0 0 0,0 0 0 0 0,-1 0 0 0 0,1 1 0 0 0,-1 1 0 0 0,-1 0 0 0 0,1 0 0 0 0,12 13 0 0 0,-18-16-50 0 0,-1 1 0 0 0,0 0 0 0 0,0 0 0 0 0,-1 0-1 0 0,0 0 1 0 0,0 0 0 0 0,0 1 0 0 0,0-1 0 0 0,-1 1 0 0 0,0 0 0 0 0,0 0 0 0 0,0 0 0 0 0,-1 0 0 0 0,0 0 0 0 0,0 0 0 0 0,-1 0 0 0 0,0 9-1 0 0,0-7 1 0 0,-1-1-1 0 0,-1 1 0 0 0,1 0 1 0 0,-1-1-1 0 0,0 1 0 0 0,-1-1 1 0 0,0 0-1 0 0,0 0 0 0 0,-1 0 1 0 0,0 0-1 0 0,0-1 0 0 0,0 1 1 0 0,-8 7-1 0 0,-7 8-95 0 0,-1-1 1 0 0,-1 0-1 0 0,-1-2 0 0 0,-1-1 1 0 0,-1 0-1 0 0,-45 24 0 0 0,63-39 4 0 0,-1 0-1 0 0,1-1 1 0 0,-1 0 0 0 0,-12 3-1 0 0,16-5 28 0 0,-1 1-1 0 0,1-1 0 0 0,0 0 0 0 0,0 0 1 0 0,0 0-1 0 0,-1 0 0 0 0,1 0 1 0 0,0-1-1 0 0,0 0 0 0 0,0 1 1 0 0,0-1-1 0 0,-5-3 0 0 0,6 4-5 0 0,1-1 0 0 0,0 0 0 0 0,0 0 0 0 0,0 0 0 0 0,0 0 1 0 0,0 0-1 0 0,0-1 0 0 0,0 1 0 0 0,0 0 0 0 0,1 0 0 0 0,-1-1 0 0 0,0 1 0 0 0,1 0 0 0 0,-1-1 0 0 0,1 1 0 0 0,-1-1 0 0 0,1 1 0 0 0,0-1 0 0 0,-1 1 0 0 0,1-1 0 0 0,0 1 1 0 0,0-1-1 0 0,0 1 0 0 0,0-1 0 0 0,1-1 0 0 0,0-5-390 0 0,1 0 1 0 0,-1 1-1 0 0,5-12 1 0 0,20-49-3370 0 0,-11 27-1422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4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12495 0 0,'0'0'1134'0'0,"-1"1"-937"0"0,-2 3-86 0 0,0-1 1 0 0,0 1-1 0 0,0 0 1 0 0,1 1-1 0 0,-1-1 0 0 0,1 0 1 0 0,-3 10-1 0 0,-9 37 1614 0 0,6-21-1150 0 0,-2 9-120 0 0,2 0 0 0 0,2 0 1 0 0,2 1-1 0 0,1-1 0 0 0,2 41 1 0 0,6-6-105 0 0,24 130 0 0 0,-24-179-344 0 0,-2 0 1 0 0,0 0-1 0 0,-2 0 0 0 0,0 1 1 0 0,-2-1-1 0 0,-1 0 0 0 0,-1 0 0 0 0,-1 0 1 0 0,-1 0-1 0 0,-1 0 0 0 0,-2-1 1 0 0,-9 24-1 0 0,6-24-170 0 0,-13 37-417 0 0,23-59-97 0 0,4-3 11 0 0,0 1-1 0 0,0-1 1 0 0,0 0 0 0 0,0 0 0 0 0,0 0-1 0 0,0 0 1 0 0,-1 0 0 0 0,1-1 0 0 0,2-1-1 0 0,10-7-4717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4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429 341 5983 0 0,'0'0'8919'0'0,"2"-3"-8247"0"0,1-1-506 0 0,4-5 25 0 0,-1 1 1 0 0,0-1-1 0 0,0 0 0 0 0,-1 0 0 0 0,-1-1 1 0 0,1 0-1 0 0,-1 0 0 0 0,-1 0 0 0 0,3-13 1 0 0,-3 4-178 0 0,-1 1 1 0 0,-1 0 0 0 0,-1-1 0 0 0,-3-26 0 0 0,2 37-75 0 0,0 0-1 0 0,-1 0 1 0 0,0-1-1 0 0,0 1 1 0 0,-1 0-1 0 0,-6-14 1 0 0,7 20-43 0 0,1-1 0 0 0,-1 1 1 0 0,0-1-1 0 0,0 1 0 0 0,0 0 0 0 0,0 0 1 0 0,0-1-1 0 0,0 1 0 0 0,-1 1 0 0 0,1-1 1 0 0,-1 0-1 0 0,1 1 0 0 0,-1-1 0 0 0,0 1 1 0 0,0 0-1 0 0,1 0 0 0 0,-1 0 0 0 0,0 0 1 0 0,0 0-1 0 0,0 1 0 0 0,0-1 0 0 0,-4 1 1 0 0,-2 0-119 0 0,0 0 0 0 0,-1 1 0 0 0,1 0 0 0 0,0 1 0 0 0,0 0 0 0 0,0 1 0 0 0,0-1 0 0 0,-15 9 0 0 0,1 0 16 0 0,-41 28 0 0 0,44-24 371 0 0,1 1 0 0 0,0 0 0 0 0,1 1 0 0 0,1 1 0 0 0,1 0 0 0 0,1 2 0 0 0,0 0 0 0 0,2 0 0 0 0,0 1 0 0 0,1 1 0 0 0,1 0 0 0 0,1 1 0 0 0,-8 30 0 0 0,15-45 1 0 0,1 0 0 0 0,1-1 0 0 0,0 1 1 0 0,0 0-1 0 0,0 0 0 0 0,1 0 0 0 0,0 0 0 0 0,1 0 1 0 0,0 0-1 0 0,3 11 0 0 0,-3-15-92 0 0,0-1-1 0 0,0 0 1 0 0,0 1 0 0 0,1-1-1 0 0,0 0 1 0 0,-1 0 0 0 0,1 0 0 0 0,0 0-1 0 0,1 0 1 0 0,-1-1 0 0 0,0 1-1 0 0,1-1 1 0 0,0 1 0 0 0,-1-1-1 0 0,1 0 1 0 0,0 0 0 0 0,0 0 0 0 0,0 0-1 0 0,0-1 1 0 0,1 1 0 0 0,-1-1-1 0 0,0 0 1 0 0,1 0 0 0 0,-1 0 0 0 0,7 1-1 0 0,4-1 127 0 0,0 0-1 0 0,0-1 1 0 0,0 0-1 0 0,0-2 1 0 0,0 1-1 0 0,0-2 1 0 0,27-7-1 0 0,-4-3 131 0 0,57-27 0 0 0,-70 29-371 0 0,0-1 1 0 0,-1-2 0 0 0,-1-1-1 0 0,0 0 1 0 0,-1-1 0 0 0,-1-2 0 0 0,0 0-1 0 0,18-22 1 0 0,-37 38-153 0 0,-2 4-245 0 0,-11 17 472 0 0,1-2 188 0 0,-17 36 1 0 0,26-48-200 0 0,0 0 0 0 0,1 0-1 0 0,-1 0 1 0 0,1 0 0 0 0,0 0-1 0 0,0 0 1 0 0,0 0-1 0 0,1 0 1 0 0,0 0 0 0 0,0 0-1 0 0,0 1 1 0 0,1-1 0 0 0,0 5-1 0 0,5 5-6 0 0,-2-12 2 0 0,-2-1-29 0 0,0-1-38 0 0,-1 1 0 0 0,1-1 0 0 0,0 1 0 0 0,0-1 0 0 0,0 0 0 0 0,0 0 0 0 0,0 0 0 0 0,0 0 0 0 0,0 0 0 0 0,0 0 0 0 0,3 0 0 0 0,16 0-5543 0 0,-5-2-692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4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5983 0 0,'2'1'9138'0'0,"1"1"-8965"0"0,0 0 0 0 0,0 0 1 0 0,0 0-1 0 0,-1 1 1 0 0,1-1-1 0 0,-1 1 1 0 0,1-1-1 0 0,-1 1 1 0 0,0 0-1 0 0,0 0 0 0 0,0 0 1 0 0,0 0-1 0 0,-1 0 1 0 0,1 1-1 0 0,-1-1 1 0 0,2 7-1 0 0,0 5 98 0 0,0 0 1 0 0,2 25-1 0 0,-4-35-196 0 0,3 94 843 0 0,-12 149 0 0 0,2-148-819 0 0,4 116 31 0 0,4-170-166 0 0,-2 1 0 0 0,-2-1 0 0 0,-10 63 0 0 0,8-93-344 0 0,0-1 0 0 0,-1 0 0 0 0,-1-1 0 0 0,-1 1 0 0 0,0-1 0 0 0,0 0 0 0 0,-2-1 0 0 0,-9 14 0 0 0,17-26-440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4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21 13103 0 0,'0'-4'200'0'0,"0"3"-143"0"0,0 0 0 0 0,0 1 1 0 0,0-1-1 0 0,1 0 0 0 0,-1 0 0 0 0,0 0 0 0 0,0 1 0 0 0,0-1 1 0 0,1 0-1 0 0,-1 0 0 0 0,0 1 0 0 0,1-1 0 0 0,-1 0 0 0 0,1 0 1 0 0,-1 1-1 0 0,1-1 0 0 0,-1 1 0 0 0,1-1 0 0 0,-1 0 0 0 0,1 1 1 0 0,0-1-1 0 0,0 0 0 0 0,2 3 451 0 0,1 3-278 0 0,0 1 1 0 0,-1 1-1 0 0,0-1 1 0 0,0 0-1 0 0,0 1 1 0 0,-1-1-1 0 0,0 1 0 0 0,0 0 1 0 0,-1 0-1 0 0,2 10 1 0 0,2 78 1064 0 0,-5-80-1076 0 0,-15 297 1984 0 0,10-257-2014 0 0,-16 175 105 0 0,-10 167-4 0 0,30-385-451 0 0,0 10-358 0 0,1 0 1 0 0,1 1-1 0 0,3 23 0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4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107 112 15343 0 0,'-13'2'259'0'0,"-37"4"905"0"0,46-5-1134 0 0,1 0 0 0 0,-1 0 0 0 0,1 0 0 0 0,-1 1 0 0 0,1-1 0 0 0,-1 1 0 0 0,1 0 0 0 0,0 0-1 0 0,0 0 1 0 0,-5 4 0 0 0,7-5 422 0 0,10 8 746 0 0,-5-6-1088 0 0,0-1 0 0 0,0 0 0 0 0,0 0 0 0 0,0 0 0 0 0,1-1 0 0 0,-1 1 0 0 0,1-1 0 0 0,-1 0 0 0 0,1 0 0 0 0,-1-1 0 0 0,10 1 0 0 0,5-2 139 0 0,30-3-1 0 0,-31 1-72 0 0,323-49 1131 0 0,-4-17-513 0 0,-330 68-780 0 0,53-13 328 0 0,-1 3 0 0 0,64-2 0 0 0,-77 13-517 0 0,-42 0 139 0 0,0 0 0 0 0,1 1 0 0 0,-1 0 0 0 0,0 0 0 0 0,0 0-1 0 0,0 0 1 0 0,0 1 0 0 0,4 1 0 0 0,-6-2-272 0 0,-1 11-1392 0 0,-1-8 1016 0 0,0 0-1 0 0,-1-1 0 0 0,1 1 1 0 0,-1-1-1 0 0,-2 6 0 0 0,-3 5-5795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1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5 7831 0 0,'0'0'603'0'0,"-1"0"-396"0"0,0-1-98 0 0,0 0 0 0 0,0 1 0 0 0,-1-1 0 0 0,1 1 1 0 0,0 0-1 0 0,0-1 0 0 0,0 1 0 0 0,-1 0 0 0 0,1 0 1 0 0,0 0-1 0 0,-1 0 0 0 0,1 0 0 0 0,0 0 0 0 0,0 0 1 0 0,-1 0-1 0 0,1 0 0 0 0,0 1 0 0 0,-1-1 0 0 0,1 0 0 0 0,0 1 1 0 0,-1 0-1 0 0,-3 1 441 0 0,-7 2 116 0 0,0 1 1 0 0,1 1 0 0 0,0 0 0 0 0,0 1-1 0 0,0 0 1 0 0,1 0 0 0 0,-18 17 0 0 0,9-5-206 0 0,1 1 1 0 0,-28 38-1 0 0,14-9 84 0 0,3 1 1 0 0,-30 68-1 0 0,-33 114 107 0 0,53-116-565 0 0,-26 65-6 0 0,60-168-212 0 0,-2 0 0 0 0,0 0 0 0 0,0-1 1 0 0,-1 0-1 0 0,-1-1 0 0 0,0 0 0 0 0,-1 0 0 0 0,0-1 0 0 0,0 0 0 0 0,-15 11 0 0 0,7-8-942 0 0,16-12 38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4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291 192 5527 0 0,'0'0'498'0'0,"-1"2"-406"0"0,0 18-215 0 0,1-16 1239 0 0,1 0 1 0 0,-1-1-1 0 0,1 1 1 0 0,0 0-1 0 0,0 0 0 0 0,2 4 1 0 0,-2-6-582 0 0,0 0 1 0 0,-1 0-1 0 0,1-1 1 0 0,0 1-1 0 0,1 0 1 0 0,-1-1-1 0 0,0 1 0 0 0,0-1 1 0 0,1 1-1 0 0,-1-1 1 0 0,1 0-1 0 0,-1 0 1 0 0,4 2-1 0 0,-4-2-598 0 0,1 0 1 0 0,0-1-1 0 0,-1 1 0 0 0,1-1 1 0 0,0 1-1 0 0,0-1 0 0 0,-1 0 0 0 0,1 0 1 0 0,0 1-1 0 0,3-2 0 0 0,15-1 488 0 0,0-1 0 0 0,-1-2-1 0 0,1 0 1 0 0,-1-1-1 0 0,0 0 1 0 0,-1-2 0 0 0,29-15-1 0 0,-40 19-405 0 0,-1 0 0 0 0,0-1 0 0 0,0 1 0 0 0,0-1 0 0 0,0 0 0 0 0,-1 0 0 0 0,0-1 0 0 0,0 0 0 0 0,-1 0 0 0 0,1 0 0 0 0,-1 0 0 0 0,6-14 0 0 0,-9 16-36 0 0,1 0 1 0 0,-1 0-1 0 0,0 1 0 0 0,0-1 0 0 0,-1 0 0 0 0,1 0 0 0 0,-1 0 1 0 0,0 0-1 0 0,0-1 0 0 0,0 1 0 0 0,0 0 0 0 0,-1 0 1 0 0,1 0-1 0 0,-1 0 0 0 0,0 1 0 0 0,-1-1 0 0 0,1 0 0 0 0,-1 0 1 0 0,1 0-1 0 0,-1 1 0 0 0,0-1 0 0 0,0 1 0 0 0,-1 0 0 0 0,1-1 1 0 0,-5-3-1 0 0,4 5-25 0 0,0-1 0 0 0,0 0 1 0 0,0 1-1 0 0,-1-1 0 0 0,1 1 1 0 0,-1 0-1 0 0,0 0 0 0 0,0 0 1 0 0,0 1-1 0 0,0-1 0 0 0,0 1 1 0 0,0 0-1 0 0,0 0 0 0 0,0 1 0 0 0,0-1 1 0 0,0 1-1 0 0,-1 0 0 0 0,1 0 1 0 0,0 0-1 0 0,0 0 0 0 0,-5 2 1 0 0,-9 2-173 0 0,0 0 1 0 0,1 2 0 0 0,-27 11 0 0 0,28-10 105 0 0,-15 6-50 0 0,1 2 0 0 0,1 1 0 0 0,0 2 0 0 0,-42 33 0 0 0,49-33 190 0 0,1 0-1 0 0,1 2 1 0 0,1 1-1 0 0,0 0 1 0 0,-28 45-1 0 0,42-58 16 0 0,0 1-1 0 0,0 1 0 0 0,1-1 1 0 0,0 1-1 0 0,1-1 0 0 0,-3 13 1 0 0,5-16-14 0 0,0 0 0 0 0,1 0 0 0 0,0-1 1 0 0,0 1-1 0 0,0 0 0 0 0,1 0 1 0 0,-1 0-1 0 0,1-1 0 0 0,1 1 1 0 0,-1 0-1 0 0,1-1 0 0 0,3 8 0 0 0,-2-6-19 0 0,0-1-1 0 0,0 0 1 0 0,0 0-1 0 0,1-1 1 0 0,0 1-1 0 0,0-1 1 0 0,0 0-1 0 0,1 0 1 0 0,-1 0-1 0 0,1 0 1 0 0,1-1-1 0 0,-1 0 1 0 0,0 0-1 0 0,1 0 1 0 0,0-1-1 0 0,0 1 1 0 0,11 3-1 0 0,-7-3-290 0 0,0-1 0 0 0,1 1 0 0 0,0-2 0 0 0,-1 0 0 0 0,1 0 0 0 0,18 0 1 0 0,-3-2-7050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4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162 702 1839 0 0,'-1'-2'17800'0'0,"-3"-7"-16882"0"0,0 0 0 0 0,-1 1 0 0 0,-6-11 0 0 0,-1 4-643 0 0,0 0-1 0 0,-16-15 0 0 0,19 21-198 0 0,1 0 0 0 0,-1-1 0 0 0,2 0 0 0 0,0 0 0 0 0,0-1 0 0 0,1 0 0 0 0,0-1 0 0 0,1 1 0 0 0,-8-24 0 0 0,11 25-32 0 0,0 1 1 0 0,0-1-1 0 0,1 1 1 0 0,0-1-1 0 0,1 1 1 0 0,0-1-1 0 0,1 0 1 0 0,0 1-1 0 0,0-1 1 0 0,1 1-1 0 0,0-1 1 0 0,1 1-1 0 0,6-16 0 0 0,6-3-12 0 0,0 0-1 0 0,2 0 0 0 0,1 2 0 0 0,2 0 1 0 0,0 1-1 0 0,30-27 0 0 0,-38 39-32 0 0,2 1-1 0 0,-1 1 1 0 0,2 1 0 0 0,24-15-1 0 0,-29 19-23 0 0,0 1-1 0 0,1 1 1 0 0,-1 0-1 0 0,1 1 1 0 0,0 0-1 0 0,0 0 1 0 0,0 1 0 0 0,15-1-1 0 0,15 2-1742 0 0,-23 5 724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4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12 337 12871 0 0,'0'0'588'0'0,"0"3"-12"0"0,-5 25-525 0 0,3-19 510 0 0,0 0 0 0 0,1 0-1 0 0,0 0 1 0 0,1 0-1 0 0,1 18 1 0 0,5 12 5724 0 0,-2-53-5550 0 0,10-25-543 0 0,1 2 0 0 0,1 0 0 0 0,2 0 0 0 0,2 2 1 0 0,1 0-1 0 0,2 2 0 0 0,54-62 0 0 0,-66 83-247 0 0,1 1-1 0 0,1 0 1 0 0,0 0 0 0 0,0 1-1 0 0,1 1 1 0 0,0 0 0 0 0,1 1-1 0 0,0 0 1 0 0,0 2 0 0 0,0 0-1 0 0,30-8 1 0 0,-44 14 55 0 0,1-1 0 0 0,-1 1 0 0 0,1 0 0 0 0,-1 0 0 0 0,1 0 0 0 0,-1 0 0 0 0,1 0 0 0 0,-1 0 0 0 0,1 1 0 0 0,-1-1 0 0 0,1 0 0 0 0,-1 1 0 0 0,0-1 0 0 0,1 1 0 0 0,-1-1 0 0 0,1 1 0 0 0,-1 0 0 0 0,0 0 0 0 0,0-1 0 0 0,2 3 0 0 0,-1-1 0 0 0,0 0 0 0 0,-1 0 0 0 0,1 0 0 0 0,-1 0 0 0 0,0 0 0 0 0,1 0 0 0 0,-1 1 0 0 0,0-1 0 0 0,0 1 0 0 0,-1-1 0 0 0,2 3 0 0 0,0 6 0 0 0,-1 1 0 0 0,0-1 0 0 0,0 0 0 0 0,-2 15 0 0 0,-7 61 28 0 0,0 28 42 0 0,8-102-66 0 0,0 1 0 0 0,1 0 0 0 0,1 0 0 0 0,1 0 0 0 0,-1-1 0 0 0,6 15-1 0 0,-7-26-69 0 0,0 0 0 0 0,0 0 0 0 0,0 0 0 0 0,0 0 0 0 0,0 0 0 0 0,0-1 0 0 0,0 1 0 0 0,0 0 0 0 0,1 0 0 0 0,-1-1 0 0 0,1 1 0 0 0,-1-1 0 0 0,1 1 0 0 0,0-1 0 0 0,-1 0 0 0 0,1 0 0 0 0,3 2 0 0 0,-2-2-232 0 0,1 0 0 0 0,-1 0 1 0 0,0-1-1 0 0,0 1 1 0 0,1-1-1 0 0,-1 0 0 0 0,0 0 1 0 0,1 0-1 0 0,-1 0 1 0 0,0-1-1 0 0,4 0 1 0 0,10-2-1685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4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83 7367 0 0,'0'0'334'0'0,"2"-1"-1"0"0,24-26-134 0 0,19-10 6449 0 0,-25 21-2888 0 0,-18 15-2386 0 0,-4 1-1230 0 0,-27 11-169 0 0,2 1 0 0 0,0 1-1 0 0,-40 26 1 0 0,30-14 120 0 0,0 2 0 0 0,-40 39 0 0 0,69-59 30 0 0,0 1 0 0 0,1-1-1 0 0,0 2 1 0 0,0-1 0 0 0,1 1 0 0 0,0 0-1 0 0,-5 10 1 0 0,10-16-72 0 0,0-1 0 0 0,0 1-1 0 0,0-1 1 0 0,0 1 0 0 0,0 0-1 0 0,0-1 1 0 0,1 1 0 0 0,-1 0-1 0 0,1 0 1 0 0,0 0 0 0 0,0-1-1 0 0,0 1 1 0 0,0 0 0 0 0,0 0-1 0 0,1 0 1 0 0,-1-1 0 0 0,1 1 0 0 0,0 0-1 0 0,0-1 1 0 0,0 1 0 0 0,0 0-1 0 0,0-1 1 0 0,1 0 0 0 0,-1 1-1 0 0,1-1 1 0 0,-1 0 0 0 0,1 1-1 0 0,0-1 1 0 0,0 0 0 0 0,0 0-1 0 0,4 3 1 0 0,0-1-33 0 0,1 0 0 0 0,-1-1 0 0 0,1 1 0 0 0,0-2-1 0 0,0 1 1 0 0,0 0 0 0 0,0-1 0 0 0,0-1 0 0 0,1 1 0 0 0,-1-1 0 0 0,0 0-1 0 0,1-1 1 0 0,11 0 0 0 0,1-1-196 0 0,0-2-1 0 0,0 0 1 0 0,35-10-1 0 0,-49 11 127 0 0,0 0 0 0 0,0 0 0 0 0,-1-1 0 0 0,1 0 1 0 0,-1 0-1 0 0,1 0 0 0 0,-1-1 0 0 0,0 1 0 0 0,-1-1 0 0 0,1 0 0 0 0,6-7 0 0 0,-1-2 81 0 0,-1-1 0 0 0,16-27 1 0 0,-14 21 146 0 0,9-10 202 0 0,-19 28 167 0 0,1 3-524 0 0,-1 0-1 0 0,0 1 1 0 0,1-1 0 0 0,-1 0-1 0 0,0 0 1 0 0,0 1 0 0 0,0-1-1 0 0,0 1 1 0 0,0-1 0 0 0,-1 1-1 0 0,2 1 1 0 0,-1 1-21 0 0,1 0 0 0 0,-1 0 0 0 0,0 0 0 0 0,0 1 0 0 0,-1-1 0 0 0,1 0-1 0 0,-1 0 1 0 0,0 5 0 0 0,-5 36-3 0 0,2-10 1 0 0,2-15 29 0 0,4 35-1 0 0,-3-47-36 0 0,2-1 0 0 0,-1 1 0 0 0,1 0 0 0 0,0-1 0 0 0,1 0-1 0 0,-1 1 1 0 0,6 8 0 0 0,-8-15-322 0 0,1 0-1 0 0,0 0 0 0 0,0 0 1 0 0,-1-1-1 0 0,1 1 0 0 0,0 0 1 0 0,0 0-1 0 0,0 0 1 0 0,0-1-1 0 0,0 1 0 0 0,0 0 1 0 0,0-1-1 0 0,0 1 1 0 0,0-1-1 0 0,0 0 0 0 0,0 1 1 0 0,2-1-1 0 0,-1 1-1312 0 0,10 3-5203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4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13359 0 0,'1'-3'105'0'0,"0"-1"0"0"0,0 1 0 0 0,0 0-1 0 0,0-1 1 0 0,0 1 0 0 0,1 0 0 0 0,-1 0 0 0 0,1 0-1 0 0,0 0 1 0 0,0 0 0 0 0,0 0 0 0 0,0 1 0 0 0,0-1-1 0 0,7-5 2381 0 0,11 32-535 0 0,-15-14-1722 0 0,0 0 0 0 0,-1 0-1 0 0,1 1 1 0 0,-2-1 0 0 0,0 1 0 0 0,0 0 0 0 0,1 13 0 0 0,4 82 710 0 0,-7-81-758 0 0,7 370 1598 0 0,-8-323-1658 0 0,-2 167 355 0 0,-4-139-675 0 0,-2-64-2888 0 0,8-34 1432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4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47 11975 0 0,'-4'1'165'0'0,"0"0"0"0"0,0 0 0 0 0,0 0-1 0 0,0 1 1 0 0,0-1 0 0 0,0 1-1 0 0,0 0 1 0 0,-6 4 0 0 0,9-5 883 0 0,1 1 348 0 0,0 0-1256 0 0,0-1-1 0 0,1 1 1 0 0,-1-1-1 0 0,0 1 1 0 0,1 0-1 0 0,-1-1 1 0 0,1 1 0 0 0,0-1-1 0 0,0 1 1 0 0,0-1-1 0 0,-1 0 1 0 0,1 1-1 0 0,0-1 1 0 0,1 0 0 0 0,-1 0-1 0 0,0 1 1 0 0,0-1-1 0 0,0 0 1 0 0,1 0-1 0 0,-1 0 1 0 0,1 0 0 0 0,-1-1-1 0 0,0 1 1 0 0,1 0-1 0 0,0-1 1 0 0,-1 1-1 0 0,1-1 1 0 0,-1 1 0 0 0,4-1-1 0 0,6 3 59 0 0,-1-2 1 0 0,1 1-1 0 0,15-1 0 0 0,-23-1-74 0 0,51 0 934 0 0,63-9 1 0 0,53-15 5 0 0,-150 21-988 0 0,229-40 1156 0 0,-187 33-957 0 0,-24 3 169 0 0,62-4 1 0 0,-88 11-414 0 0,0 0 1 0 0,-1 1-1 0 0,1 0 1 0 0,-1 1-1 0 0,0 0 1 0 0,1 1-1 0 0,-1 0 1 0 0,0 1-1 0 0,19 9 1 0 0,-28-13-78 0 0,0 1 1 0 0,0 1-1 0 0,-1-1 0 0 0,1 0 1 0 0,0 0-1 0 0,-1 0 1 0 0,1 1-1 0 0,-1-1 1 0 0,1 1-1 0 0,-1 0 0 0 0,0-1 1 0 0,0 1-1 0 0,1 0 1 0 0,-1 0-1 0 0,0-1 0 0 0,-1 1 1 0 0,1 0-1 0 0,0 0 1 0 0,0 0-1 0 0,-1 0 1 0 0,1 0-1 0 0,-1 0 0 0 0,0 0 1 0 0,0 4-1 0 0,0 0-475 0 0,-1-1 0 0 0,0 0 0 0 0,0 0 0 0 0,0 1 0 0 0,-1-1 0 0 0,0 0 0 0 0,0 0 0 0 0,-3 5 0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4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9 540 17735 0 0,'0'0'5753'0'0,"0"2"-5398"0"0,-5 33 349 0 0,2 1-1 0 0,2-1 1 0 0,4 49 0 0 0,-2-76-715 0 0,2 22-201 0 0,-1 0 1 0 0,-1-1 0 0 0,-4 35 0 0 0,3-61-256 0 0</inkml:trace>
  <inkml:trace contextRef="#ctx0" brushRef="#br0" timeOffset="1">172 13 15863 0 0,'-12'-12'1720'0'0,"5"20"-1720"0"0,1 3 0 0 0,0-1 0 0 0,2 2 0 0 0,4 2 0 0 0,4 2 0 0 0,2 1-112 0 0,2 1 16 0 0,-1 0 8 0 0,1 1 0 0 0,0 1-808 0 0,2 2-160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4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8263 0 0,'0'0'748'0'0,"0"-2"-614"0"0,2-13-131 0 0,-1 10 97 0 0,0-1 1 0 0,0 1 0 0 0,0 0-1 0 0,0 0 1 0 0,3-6-1 0 0,-3 10 639 0 0,-1 1-661 0 0,0 0 0 0 0,0-1 0 0 0,0 1 0 0 0,0 0 1 0 0,0 0-1 0 0,0 0 0 0 0,0-1 0 0 0,0 1 0 0 0,0 0 0 0 0,0 0 0 0 0,0 0 0 0 0,0-1 0 0 0,0 1 0 0 0,1 0 0 0 0,-1 0 1 0 0,0 0-1 0 0,0 0 0 0 0,0 0 0 0 0,0-1 0 0 0,0 1 0 0 0,1 0 0 0 0,-1 0 0 0 0,0 0 0 0 0,0 0 0 0 0,0 0 1 0 0,0 0-1 0 0,1 0 0 0 0,-1 0 0 0 0,0-1 0 0 0,0 1 0 0 0,0 0 0 0 0,1 0 0 0 0,-1 0 0 0 0,0 0 0 0 0,0 0 1 0 0,0 0-1 0 0,1 0 0 0 0,-1 0 0 0 0,0 0 0 0 0,0 0 0 0 0,0 0 0 0 0,1 1 0 0 0,-1-1 0 0 0,0 0 0 0 0,0 0 1 0 0,0 0-1 0 0,1 0 0 0 0,-1 0 0 0 0,0 0 0 0 0,12 8 2276 0 0,-6-1-1849 0 0,0 1 0 0 0,0 1 0 0 0,-1-1 1 0 0,-1 1-1 0 0,1 0 0 0 0,5 18 1 0 0,7 12 994 0 0,1-2-395 0 0,-11-20-711 0 0,1 0 0 0 0,1-1 1 0 0,1 0-1 0 0,17 23 0 0 0,0-3 37 0 0,-17-23-194 0 0,17 19 0 0 0,-26-31 508 0 0,1-1-686 0 0,0 0 0 0 0,0-1-1 0 0,0 1 1 0 0,0-1 0 0 0,0 0-1 0 0,-1 1 1 0 0,1-1 0 0 0,0 0 0 0 0,0 0-1 0 0,0 0 1 0 0,-1-1 0 0 0,1 1-1 0 0,-1 0 1 0 0,1-1 0 0 0,-1 1-1 0 0,1 0 1 0 0,-1-1 0 0 0,1-1-1 0 0,3-4 134 0 0,0 0-1 0 0,7-14 1 0 0,-4 2-122 0 0,-1 0 0 0 0,0-1 1 0 0,3-21-1 0 0,-5 19-159 0 0,2 0-1 0 0,10-26 1 0 0,-4 22-343 0 0,0 1-1 0 0,23-33 0 0 0,-26 45-29 0 0,1-1 0 0 0,0 2-1 0 0,1-1 1 0 0,0 2 0 0 0,19-15-1 0 0,-20 17 256 0 0,1 1 0 0 0,1 1 0 0 0,0 0 0 0 0,-1 1 0 0 0,2 0 0 0 0,-1 1 0 0 0,15-4 0 0 0,-16 6-540 0 0,-1 1-1 0 0,1 1 1 0 0,0-1-1 0 0,14 2 1 0 0,-10 0-1132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5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4 266 1375 0 0,'2'8'251'0'0,"4"0"7173"0"0,-6-7-6786 0 0,1-1 0 0 0,0 1 0 0 0,0-1 0 0 0,0 1 0 0 0,-1-1 1 0 0,1 1-1 0 0,0-1 0 0 0,0 0 0 0 0,0 1 0 0 0,1-1 0 0 0,21 0 3723 0 0,-10-2-3842 0 0,23-7-1 0 0,-27 7 679 0 0,172-54 1627 0 0,-154 45-2743 0 0,0-1 1 0 0,0 0-1 0 0,-1-3 1 0 0,33-23-1 0 0,-55 35-113 0 0,0 0 0 0 0,0 0 0 0 0,-1-1-1 0 0,1 0 1 0 0,-1 1 0 0 0,0-1 0 0 0,0-1 0 0 0,-1 1 0 0 0,1 0-1 0 0,-1-1 1 0 0,0 1 0 0 0,3-9 0 0 0,-4 11 4 0 0,-1 0 0 0 0,1 0 0 0 0,-1 0 0 0 0,0 0 1 0 0,0 0-1 0 0,0 0 0 0 0,0-1 0 0 0,0 1 0 0 0,0 0 0 0 0,-1 0 0 0 0,1 0 0 0 0,-1 0 0 0 0,1 0 0 0 0,-1 0 1 0 0,0 0-1 0 0,0 1 0 0 0,0-1 0 0 0,0 0 0 0 0,0 0 0 0 0,0 0 0 0 0,0 1 0 0 0,0-1 0 0 0,-1 1 1 0 0,1-1-1 0 0,-1 1 0 0 0,1 0 0 0 0,-1-1 0 0 0,0 1 0 0 0,0 0 0 0 0,1 0 0 0 0,-1 0 0 0 0,-4-1 0 0 0,1-1-7 0 0,0 1 0 0 0,0 1 0 0 0,-1-1-1 0 0,1 1 1 0 0,-1 0 0 0 0,1 0 0 0 0,-1 0-1 0 0,1 1 1 0 0,-1 0 0 0 0,0 0 0 0 0,1 0-1 0 0,-1 1 1 0 0,1 0 0 0 0,-1 0 0 0 0,1 0 0 0 0,-9 4-1 0 0,-3 2-117 0 0,0 2 0 0 0,0 0 0 0 0,-23 16 0 0 0,26-15 135 0 0,-4 3 96 0 0,0 0-1 0 0,1 2 1 0 0,-24 25-1 0 0,-38 55 341 0 0,66-77-215 0 0,1 0 0 0 0,-19 37 0 0 0,26-46-128 0 0,1 1-1 0 0,0 0 1 0 0,1 0 0 0 0,0 1 0 0 0,1-1-1 0 0,0 1 1 0 0,-1 19 0 0 0,3-27-52 0 0,0 0 1 0 0,0 0-1 0 0,0 0 1 0 0,0 0-1 0 0,1 0 0 0 0,-1 0 1 0 0,1 0-1 0 0,0-1 1 0 0,0 1-1 0 0,0 0 1 0 0,0 0-1 0 0,0-1 1 0 0,1 1-1 0 0,-1-1 0 0 0,1 1 1 0 0,0-1-1 0 0,0 0 1 0 0,-1 1-1 0 0,1-1 1 0 0,1 0-1 0 0,-1 0 1 0 0,0-1-1 0 0,0 1 0 0 0,1 0 1 0 0,-1-1-1 0 0,1 1 1 0 0,0-1-1 0 0,-1 0 1 0 0,1 0-1 0 0,0 0 1 0 0,0 0-1 0 0,0 0 0 0 0,-1-1 1 0 0,1 1-1 0 0,6-1 1 0 0,130 3 740 0 0,-92-3-667 0 0,8 0-33 0 0,82 10 0 0 0,-133-9-212 0 0,-1-1 0 0 0,0 1 0 0 0,1 0 1 0 0,-1 0-1 0 0,0 0 0 0 0,0 1 0 0 0,1-1 0 0 0,-1 1 0 0 0,4 2 0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5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3223 0 0,'0'0'11616'0'0,"2"0"-10350"0"0,1 0-1162 0 0,-1 1 0 0 0,1-1 0 0 0,-1 0 1 0 0,1 1-1 0 0,0-1 0 0 0,-1 1 1 0 0,0 0-1 0 0,1 0 0 0 0,-1 0 1 0 0,1 0-1 0 0,-1 0 0 0 0,0 1 0 0 0,0-1 1 0 0,0 1-1 0 0,4 2 0 0 0,-3 0-45 0 0,1 0-1 0 0,-1 0 1 0 0,1 1-1 0 0,-1-1 1 0 0,-1 1-1 0 0,1-1 1 0 0,2 8-1 0 0,0 2 11 0 0,0 0-1 0 0,-1 0 0 0 0,-1 0 0 0 0,3 30 0 0 0,-3 18 211 0 0,-5 83 0 0 0,-18 63 91 0 0,8-91-113 0 0,-10 73 221 0 0,-9 130 140 0 0,31-228-467 0 0,0-90 778 0 0,-2-4-882 0 0,1 0-1 0 0,-1 1 1 0 0,1-1-1 0 0,0 0 1 0 0,-1 0 0 0 0,1 0-1 0 0,0 0 1 0 0,0 0-1 0 0,-1-3 1 0 0,2 4-37 0 0,-4-9-43 0 0,1 0 0 0 0,1 0 0 0 0,-1 0 0 0 0,1 0 0 0 0,1-1 0 0 0,0-16 0 0 0,1 6-233 0 0,1 0 0 0 0,5-28 0 0 0,-2 27 98 0 0,1 0 1 0 0,1 0-1 0 0,2 0 1 0 0,0 1 0 0 0,1 0-1 0 0,1 1 1 0 0,1 0-1 0 0,0 0 1 0 0,2 1-1 0 0,0 1 1 0 0,1 0-1 0 0,1 1 1 0 0,1 0-1 0 0,19-15 1 0 0,-31 29 182 0 0,-1 0 0 0 0,1 0 0 0 0,0 1 0 0 0,0 0-1 0 0,0 0 1 0 0,0 0 0 0 0,0 0 0 0 0,0 1 0 0 0,7-2 0 0 0,-9 2 15 0 0,0 1 0 0 0,0 0 0 0 0,0 0 0 0 0,0 0 0 0 0,-1 0 0 0 0,1 0 0 0 0,0 0 0 0 0,0 1 0 0 0,0-1 0 0 0,0 1 0 0 0,0-1 0 0 0,-1 1 0 0 0,1 0 0 0 0,0-1 0 0 0,-1 1 0 0 0,1 0 0 0 0,0 0 0 0 0,-1 0 0 0 0,1 1 0 0 0,-1-1 0 0 0,0 0 0 0 0,1 1 0 0 0,-1-1 0 0 0,0 0 0 0 0,2 3 0 0 0,2 4 147 0 0,0 1 0 0 0,0 0-1 0 0,-1 0 1 0 0,-1 0 0 0 0,1 0-1 0 0,3 16 1 0 0,7 61 673 0 0,-10-62-722 0 0,-1 1-66 0 0,0 5 57 0 0,2-1 0 0 0,1 0 0 0 0,1-1 0 0 0,16 42 0 0 0,2-19-148 0 0,-19-33-269 0 0,-5-17 10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1:3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473 227 2303 0 0,'0'0'7630'0'0,"2"-1"-7092"0"0,2 0-294 0 0,1-1-1 0 0,0 1 0 0 0,-1-1 1 0 0,0 0-1 0 0,1-1 1 0 0,5-4-1 0 0,8-3 461 0 0,98-58 1677 0 0,-109 64-2210 0 0,-4 2-89 0 0,1-1 0 0 0,-1 1 0 0 0,0 0 0 0 0,0-1 0 0 0,0 1 0 0 0,0-1 0 0 0,-1 0 0 0 0,1 0 0 0 0,-1 0-1 0 0,0 0 1 0 0,0-1 0 0 0,0 1 0 0 0,3-6 0 0 0,-5 7-49 0 0,1 0 0 0 0,-1 0 0 0 0,0 0 0 0 0,0 0-1 0 0,1 0 1 0 0,-1 0 0 0 0,0 0 0 0 0,-1 0 0 0 0,1 0 0 0 0,0 0 0 0 0,-1 0 0 0 0,1 0-1 0 0,-1 0 1 0 0,1 0 0 0 0,-1 0 0 0 0,0 0 0 0 0,0 0 0 0 0,0 1 0 0 0,0-1-1 0 0,0 0 1 0 0,0 1 0 0 0,-1-1 0 0 0,1 1 0 0 0,0-1 0 0 0,-1 1 0 0 0,1 0 0 0 0,-1-1-1 0 0,-1 0 1 0 0,-3-2-51 0 0,1 1-1 0 0,0 0 1 0 0,0 0-1 0 0,-1 1 1 0 0,0-1-1 0 0,1 1 1 0 0,-1 0 0 0 0,0 1-1 0 0,0-1 1 0 0,0 1-1 0 0,0 1 1 0 0,0-1-1 0 0,-1 1 1 0 0,1 0-1 0 0,0 0 1 0 0,0 1-1 0 0,0-1 1 0 0,-6 3 0 0 0,-12 3-127 0 0,1 1 0 0 0,0 1 0 0 0,-27 13 0 0 0,28-12 95 0 0,-20 13-11 0 0,1 1-1 0 0,-60 46 0 0 0,98-67 63 0 0,-113 87 235 0 0,102-76-97 0 0,0 1 1 0 0,1 0-1 0 0,0 1 1 0 0,1 0-1 0 0,-15 25 0 0 0,25-36-124 0 0,-1 0 0 0 0,1 1-1 0 0,0 0 1 0 0,0 0 0 0 0,0-1-1 0 0,1 1 1 0 0,0 0 0 0 0,0 0-1 0 0,0 0 1 0 0,1 1 0 0 0,-1 8-1 0 0,6-4-2 0 0,-4-9-6 0 0,0 1 0 0 0,1-1-1 0 0,-1 0 1 0 0,1 0 0 0 0,-1 0 0 0 0,1-1 0 0 0,-1 1-1 0 0,1 0 1 0 0,-1-1 0 0 0,1 1 0 0 0,0-1-1 0 0,-1 1 1 0 0,1-1 0 0 0,0 0 0 0 0,0 1-1 0 0,-1-1 1 0 0,4 0 0 0 0,3-1 64 0 0,0 0 1 0 0,-1 0-1 0 0,9-3 1 0 0,12-3 136 0 0,0-1 0 0 0,-1-2 0 0 0,0 0 0 0 0,-1-2 0 0 0,44-27 0 0 0,-30 12-164 0 0,0-1 0 0 0,52-51-1 0 0,-85 71-42 0 0,-7 8 1 0 0,0 0 0 0 0,1 0-1 0 0,-1 0 1 0 0,0 0 0 0 0,0-1-1 0 0,1 1 1 0 0,-1 0 0 0 0,0 0-1 0 0,0 0 1 0 0,0-1 0 0 0,0 1-1 0 0,1 0 1 0 0,-1 0 0 0 0,0 0 0 0 0,0-1-1 0 0,0 1 1 0 0,0 0 0 0 0,0 0-1 0 0,0-1 1 0 0,1 1 0 0 0,-1 0-1 0 0,0 0 1 0 0,0-1 0 0 0,0 1-1 0 0,0 0 1 0 0,0-1 0 0 0,0 1 0 0 0,0 0-1 0 0,0 0 1 0 0,0-1 0 0 0,0 1-1 0 0,0 0 1 0 0,-1 0 0 0 0,1-1-1 0 0,0 1 1 0 0,0 0 0 0 0,0 0-1 0 0,0-1 1 0 0,0 1 0 0 0,0 0-1 0 0,-1 0 1 0 0,1-1 0 0 0,0 1 0 0 0,0 0-1 0 0,0 0 1 0 0,-1 0 0 0 0,1-1-1 0 0,0 1 1 0 0,0 0 0 0 0,0 0-1 0 0,-1 0 1 0 0,1 0 0 0 0,0 0-1 0 0,0 0 1 0 0,-1 0 0 0 0,1-1 0 0 0,-1 1-1 0 0,-7 0 40 0 0,1 1-40 0 0,0 2 0 0 0,6-2 0 0 0,1-1 0 0 0,-1 0 0 0 0,0 1 0 0 0,1-1 0 0 0,-1 0 0 0 0,1 1 0 0 0,-1-1 0 0 0,1 1 0 0 0,-1-1 0 0 0,1 1 0 0 0,0-1 0 0 0,-1 1 0 0 0,1-1 0 0 0,0 1 0 0 0,-1-1 0 0 0,1 1 0 0 0,0 0 0 0 0,-1-1 0 0 0,1 1 0 0 0,0 0 0 0 0,0-1 0 0 0,0 1 0 0 0,0 0 0 0 0,0 0 0 0 0,0 1 0 0 0,-5 15 75 0 0,-4 28 0 0 0,1-3 77 0 0,-17 54 48 0 0,24-93-192 0 0,-1 6 54 0 0,2-7-61 0 0,1-1-1 0 0,-1 0 0 0 0,0 1 1 0 0,1-1-1 0 0,-1 1 1 0 0,1-1-1 0 0,-1 0 1 0 0,1 1-1 0 0,0-1 0 0 0,-1 0 1 0 0,1 0-1 0 0,0 0 1 0 0,0 0-1 0 0,0 1 1 0 0,0-1-1 0 0,0 0 0 0 0,0 0 1 0 0,0-1-1 0 0,0 1 1 0 0,1 0-1 0 0,-1 0 0 0 0,0-1 1 0 0,0 1-1 0 0,1 0 1 0 0,1 0-1 0 0,0 0 1 0 0,1 1-1 0 0,1-1-1 0 0,-1 0 1 0 0,1 0-1 0 0,-1 0 1 0 0,1-1-1 0 0,-1 1 1 0 0,1-1 0 0 0,0 0-1 0 0,-1 0 1 0 0,8-2-1 0 0,1 0-580 0 0,-1-1-1 0 0,21-7 1 0 0,-19 4-822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1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12607 0 0,'0'0'1143'0'0,"1"2"-940"0"0,6 8 405 0 0,0 0 0 0 0,1 0 1 0 0,0 0-1 0 0,0-1 0 0 0,1 0 0 0 0,1 0 1 0 0,19 13-1 0 0,-17-13-58 0 0,0 1-1 0 0,0 1 1 0 0,-1-1-1 0 0,0 2 1 0 0,10 13-1 0 0,-19-21-461 0 0,0 0-1 0 0,0 0 0 0 0,0 1 0 0 0,-1-1 0 0 0,0 0 0 0 0,1 1 1 0 0,-2-1-1 0 0,1 1 0 0 0,0 0 0 0 0,-1-1 0 0 0,0 1 0 0 0,0-1 1 0 0,0 1-1 0 0,-1-1 0 0 0,0 1 0 0 0,1-1 0 0 0,-2 1 0 0 0,1-1 0 0 0,-3 7 1 0 0,-3 6 42 0 0,0-1 0 0 0,-1 0 0 0 0,-18 24 0 0 0,0-4-177 0 0,-2-2 0 0 0,-1 0-1 0 0,-66 57 1 0 0,89-86-234 0 0,-1 0 1 0 0,0 0-1 0 0,0-1 0 0 0,-8 4 1 0 0,11-6-976 0 0,0 0 1 0 0,0-1-1 0 0,-1 1 1 0 0,1-1 0 0 0,-6 1-1 0 0,-4-2-5336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52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0,'0'0'616'0'0,"0"3"1546"0"0,4 11 287 0 0,1 0 1 0 0,0-1 0 0 0,14 26 0 0 0,-7-18-536 0 0,27 33 0 0 0,87 80-2284 0 0,-89-97 485 0 0,-33-33-446 0 0,-1-1-718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5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12895 0 0,'0'0'998'0'0,"0"3"-396"0"0,1 11 983 0 0,0 0-1 0 0,-2 1 1 0 0,-3 25-1 0 0,-14 48 474 0 0,10-49-1742 0 0,-14 63-131 0 0,-110 492 1046 0 0,121-551-1234 0 0,-76 365-138 0 0,77-335 63 0 0,-11 118-768 0 0,20-186 378 0 0,1 0 0 0 0,0 0 0 0 0,1 0 0 0 0,-1-1-1 0 0,1 1 1 0 0,0 0 0 0 0,2 5 0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5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13847 0 0,'0'2'631'0'0,"-9"130"596"0"0,6-56 401 0 0,-15 178 2781 0 0,-10 190-1579 0 0,26-407-2797 0 0,2 70 121 0 0,2-89-1132 0 0,-2-18 944 0 0,0 0 0 0 0,0 0 0 0 0,0 0 0 0 0,0 1 0 0 0,0-1 0 0 0,0 0 0 0 0,0 0 0 0 0,0 0 0 0 0,0 0 0 0 0,0 0 0 0 0,-1 0 0 0 0,1 0 0 0 0,0 0 0 0 0,0 0 1 0 0,0 0-1 0 0,0 0 0 0 0,0 0 0 0 0,0 0 0 0 0,0 1 0 0 0,0-1 0 0 0,0 0 0 0 0,0 0 0 0 0,0 0 0 0 0,0 0 0 0 0,1 0 0 0 0,-1 0 0 0 0,0 0 0 0 0,0 0 0 0 0,0 0 0 0 0,0 0 0 0 0,0 0 0 0 0,0 0 0 0 0,0 0 0 0 0,0 0 0 0 0,0 1 0 0 0,0-1 1 0 0,0 0-1 0 0,0 0 0 0 0,0 0 0 0 0,0 0 0 0 0,0 0 0 0 0,0 0 0 0 0,0 0 0 0 0,0 0 0 0 0,0 0 0 0 0,1 0 0 0 0,-1 0 0 0 0,0 0 0 0 0,0 0 0 0 0,0 0 0 0 0,0 0 0 0 0,0 0 0 0 0,0 0 0 0 0,0 0 0 0 0,0 0 0 0 0,0 0 0 0 0,0 0 1 0 0,0 0-1 0 0,0 0 0 0 0,0 0 0 0 0,1 0 0 0 0,-1 0 0 0 0,0 0 0 0 0,0 0 0 0 0,0 0 0 0 0,0 0 0 0 0,0 0 0 0 0,3-14-3214 0 0,-3 12 3650 0 0,4-21-2077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5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12 426 13991 0 0,'-2'-2'131'0'0,"1"-1"1"0"0,-1 0-1 0 0,1 0 0 0 0,0 0 0 0 0,0 0 0 0 0,0 0 0 0 0,0 0 1 0 0,1 0-1 0 0,-1 0 0 0 0,1-1 0 0 0,-1-4 0 0 0,2 4-126 0 0,0-1 1 0 0,0 1-1 0 0,0 0 0 0 0,1 0 0 0 0,-1-1 1 0 0,1 1-1 0 0,3-6 0 0 0,6-7 483 0 0,-1 0 0 0 0,2 0-1 0 0,1 1 1 0 0,20-21 0 0 0,66-53-111 0 0,-73 68-372 0 0,1 2 0 0 0,0 1 0 0 0,32-16 0 0 0,-41 25 19 0 0,0 2 1 0 0,1 0-1 0 0,-1 1 0 0 0,2 1 1 0 0,-1 1-1 0 0,30-4 1 0 0,-43 8 19 0 0,1 1 0 0 0,-1 0 0 0 0,1 0 1 0 0,-1 0-1 0 0,1 1 0 0 0,-1 0 0 0 0,1 0 0 0 0,-1 0 0 0 0,0 1 1 0 0,10 4-1 0 0,-12-5-6 0 0,-1 1 0 0 0,1 0 0 0 0,-1 1 0 0 0,1-1 0 0 0,-1 1 0 0 0,0 0 0 0 0,0-1 0 0 0,0 1 0 0 0,-1 0-1 0 0,1 1 1 0 0,-1-1 0 0 0,1 0 0 0 0,-1 1 0 0 0,0 0 0 0 0,0-1 0 0 0,-1 1 0 0 0,3 7 0 0 0,-1 1 100 0 0,-1-1-1 0 0,0 1 1 0 0,-1 0-1 0 0,0 0 1 0 0,-1 0-1 0 0,0 0 1 0 0,-1 0 0 0 0,-1 0-1 0 0,-4 20 1 0 0,-4 4 506 0 0,-25 61 0 0 0,23-67-450 0 0,-2-2 0 0 0,-1 0 0 0 0,-1-1 0 0 0,-1 0 0 0 0,-2-1 0 0 0,-22 24-1 0 0,28-37-241 0 0,0 1 0 0 0,0-2-1 0 0,-2 1 1 0 0,1-2-1 0 0,-1 0 1 0 0,-1-1-1 0 0,0-1 1 0 0,-1 0-1 0 0,1-1 1 0 0,-2-1 0 0 0,-27 9-1 0 0,40-15-320 0 0,1 0 0 0 0,0 0-1 0 0,-1 0 1 0 0,1 0 0 0 0,0-1-1 0 0,-1 0 1 0 0,1 0 0 0 0,-1 0-1 0 0,1 0 1 0 0,-1-1 0 0 0,1 0-1 0 0,-6-1 1 0 0,0-5-6454 0 0</inkml:trace>
  <inkml:trace contextRef="#ctx0" brushRef="#br0" timeOffset="1">1066 90 17103 0 0,'0'0'1551'0'0,"-1"0"-1276"0"0,-13 5 10 0 0,0 0 0 0 0,0 0 1 0 0,1 2-1 0 0,-1-1 0 0 0,-17 14 1 0 0,4-4 24 0 0,4-2 9 0 0,0 1-1 0 0,0 2 0 0 0,2 0 1 0 0,-31 31-1 0 0,37-32-118 0 0,1 1 0 0 0,1 0 0 0 0,0 1 0 0 0,1 0 0 0 0,1 1 0 0 0,-11 25 0 0 0,18-36-201 0 0,2 0-1 0 0,-1 0 1 0 0,1 0 0 0 0,1 1-1 0 0,-1-1 1 0 0,1 0-1 0 0,1 1 1 0 0,-1-1 0 0 0,1 1-1 0 0,3 15 1 0 0,-2-19 1 0 0,0 0 0 0 0,0 0 1 0 0,0-1-1 0 0,1 1 0 0 0,0 0 0 0 0,0-1 0 0 0,0 1 1 0 0,1-1-1 0 0,0 1 0 0 0,-1-1 0 0 0,1 0 1 0 0,1 0-1 0 0,-1-1 0 0 0,1 1 0 0 0,-1 0 1 0 0,1-1-1 0 0,0 0 0 0 0,0 0 0 0 0,7 3 0 0 0,-1-1 32 0 0,0-1-1 0 0,0 0 0 0 0,1-1 0 0 0,0 0 0 0 0,-1-1 0 0 0,1 0 0 0 0,0-1 1 0 0,0 0-1 0 0,14-1 0 0 0,-2-1 42 0 0,-1-1-1 0 0,1-1 1 0 0,31-9 0 0 0,-44 9-23 0 0,-1 1 0 0 0,0-2 0 0 0,0 1 0 0 0,0-1 0 0 0,-1-1 0 0 0,1 1 0 0 0,-1-2 0 0 0,0 1 0 0 0,7-7 0 0 0,-11 9-20 0 0,0-1 0 0 0,-1 0 0 0 0,0 0 1 0 0,0 0-1 0 0,0 0 0 0 0,0 0 0 0 0,0-1 0 0 0,-1 1 0 0 0,0-1 0 0 0,0 1 0 0 0,0-1 0 0 0,0 0 0 0 0,-1 0 1 0 0,0 0-1 0 0,0 0 0 0 0,0 0 0 0 0,-1 0 0 0 0,0-9 0 0 0,-1 4 23 0 0,0 1 0 0 0,-1-1-1 0 0,0 0 1 0 0,0 1 0 0 0,-5-12 0 0 0,-23-45 81 0 0,16 38-145 0 0,-9-17-110 0 0,-14-31-464 0 0,34 70 163 0 0,1-2 1 0 0,0 1-1 0 0,0 0 0 0 0,0 0 1 0 0,1-1-1 0 0,0 1 0 0 0,0-1 1 0 0,1-11-1 0 0,4-1-1237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5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42 5983 0 0,'-2'-13'-329'0'0,"0"0"2259"0"0,0-3 5904 0 0,-3 40-3015 0 0,0 5-4490 0 0,6 124 1331 0 0,2-80-1219 0 0,-1 39 187 0 0,-5 0-1 0 0,-20 131 1 0 0,5-150-494 0 0,-4 0 0 0 0,-4-2 1 0 0,-41 95-1 0 0,63-177-393 0 0,1 0 0 0 0,0 0 1 0 0,0 0-1 0 0,1 0 0 0 0,0 1 0 0 0,-1 9 0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5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16127 0 0,'0'0'1460'0'0,"1"-1"-985"0"0,4-3 79 0 0,0 1 1 0 0,0 0 0 0 0,1 1-1 0 0,-1-1 1 0 0,1 1-1 0 0,-1 0 1 0 0,1 1-1 0 0,0-1 1 0 0,7 0-1 0 0,60-5 1109 0 0,-44 6-1343 0 0,163 1 1042 0 0,-133 2-1187 0 0,-14 1-688 0 0,81 17 1 0 0,-51-6 56 0 0,-65-13-15 0 0,-1 0 0 0 0,16 0 1 0 0,-3-4-2222 0 0,-3-6-3837 0 0,-7 0 27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5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8287 0 0,'0'0'382'0'0,"-1"1"-8"0"0,-4 3-79 0 0,1 1 0 0 0,0-1 0 0 0,0 1 0 0 0,0 0 0 0 0,1 0 0 0 0,0 0 0 0 0,0 1 0 0 0,0-1 0 0 0,1 1 0 0 0,0-1 0 0 0,0 1 1 0 0,0 0-1 0 0,0 0 0 0 0,1 0 0 0 0,-1 9 0 0 0,0 12 1254 0 0,1 0 0 0 0,3 32 0 0 0,-1-46-1842 0 0,11 155 2216 0 0,3 74 214 0 0,-15-194-1775 0 0,-2 0 0 0 0,-2-1 1 0 0,-11 52-1 0 0,-4-29 497 0 0,-53 133-1 0 0,69-197-790 0 0,-5 16 223 0 0,8-20-76 0 0,10-12-70 0 0,20-28-444 0 0,-1 0 1 0 0,29-50-1 0 0,-36 51-29 0 0,2 2 0 0 0,1 0 0 0 0,36-37 0 0 0,5 11 38 0 0,-58 55 322 0 0,1-1-1 0 0,0 1 0 0 0,1 0 1 0 0,0 1-1 0 0,20-9 1 0 0,-27 13 24 0 0,0 1 0 0 0,0-1 1 0 0,0 0-1 0 0,0 1 0 0 0,0-1 0 0 0,0 1 0 0 0,0 0 1 0 0,0 0-1 0 0,0 0 0 0 0,0 1 0 0 0,0-1 1 0 0,0 1-1 0 0,0 0 0 0 0,0-1 0 0 0,0 1 1 0 0,3 2-1 0 0,-2-1 36 0 0,-1 0 0 0 0,1 1 0 0 0,0 0 1 0 0,0-1-1 0 0,-1 1 0 0 0,0 1 0 0 0,0-1 0 0 0,1 0 0 0 0,3 8 1 0 0,-1-2 43 0 0,-1 0 0 0 0,0 1 0 0 0,-1 0 0 0 0,0-1 0 0 0,0 2 0 0 0,-1-1 0 0 0,0 0 0 0 0,1 17 0 0 0,0 56 82 0 0,0 3-85 0 0,-3-77-705 0 0,1 1-1 0 0,0 0 0 0 0,2 9 1 0 0,-3-16 361 0 0,0 0 1 0 0,1-1 0 0 0,-1 1-1 0 0,0 0 1 0 0,1-1-1 0 0,-1 0 1 0 0,1 1-1 0 0,0-1 1 0 0,0 0 0 0 0,0 0-1 0 0,0 0 1 0 0,0 0-1 0 0,0 0 1 0 0,4 2 0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5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11111 0 0,'0'0'507'0'0,"2"-1"-6"0"0,4-2-441 0 0,0 1 0 0 0,-1 0-1 0 0,1 0 1 0 0,8-1 0 0 0,-4 1 1086 0 0,0 1 0 0 0,0 0 0 0 0,20 2 0 0 0,1 2 2295 0 0,40 11 1 0 0,-55-11-3633 0 0,0-1 374 0 0,1-1 0 0 0,-1 0 0 0 0,0-2 0 0 0,1 0 1 0 0,-1 0-1 0 0,0-2 0 0 0,29-7 0 0 0,-29 5-129 0 0,1 0 0 0 0,-1-1 0 0 0,0-1 0 0 0,16-10 0 0 0,-24 13-32 0 0,0-2-1 0 0,0 1 1 0 0,0-1-1 0 0,-1 0 1 0 0,0-1-1 0 0,0 0 1 0 0,-1 0 0 0 0,11-15-1 0 0,-16 19-47 0 0,1 0 0 0 0,0-1 0 0 0,-1 1 0 0 0,0 0 0 0 0,1-1 0 0 0,-1 0 0 0 0,-1 1 0 0 0,1-1 0 0 0,0 0 0 0 0,-1-3 0 0 0,0 6 16 0 0,0 0 0 0 0,0 0 0 0 0,0 0 0 0 0,0 0 1 0 0,0 0-1 0 0,0 0 0 0 0,0 0 0 0 0,-1 0 0 0 0,1 0 0 0 0,0 0 0 0 0,0 1 0 0 0,-1-1 0 0 0,1 0 0 0 0,-1 0 1 0 0,1 0-1 0 0,-1 0 0 0 0,1 1 0 0 0,-1-1 0 0 0,0 0 0 0 0,1 0 0 0 0,-1 1 0 0 0,0-1 0 0 0,1 1 0 0 0,-1-1 0 0 0,0 0 1 0 0,0 1-1 0 0,0 0 0 0 0,0-1 0 0 0,1 1 0 0 0,-1-1 0 0 0,0 1 0 0 0,0 0 0 0 0,0 0 0 0 0,0-1 0 0 0,0 1 0 0 0,0 0 1 0 0,0 0-1 0 0,0 0 0 0 0,0 0 0 0 0,0 0 0 0 0,0 0 0 0 0,-1 1 0 0 0,-23 4-347 0 0,0 1 0 0 0,0 1 1 0 0,0 2-1 0 0,-23 11 0 0 0,43-18 301 0 0,-28 12-49 0 0,0 3 0 0 0,0 0 0 0 0,2 2 0 0 0,-42 33 0 0 0,53-35 204 0 0,-1 1 0 0 0,2 1 0 0 0,1 0 0 0 0,0 2 0 0 0,1 0 0 0 0,-24 41 0 0 0,39-57-77 0 0,-1-1 0 0 0,1 1 0 0 0,0 0-1 0 0,0 0 1 0 0,1 0 0 0 0,-1 0 0 0 0,1 0 0 0 0,0 0-1 0 0,0 9 1 0 0,1-12-9 0 0,0 0-1 0 0,0 0 0 0 0,1 1 1 0 0,-1-1-1 0 0,0 0 1 0 0,1 1-1 0 0,0-1 0 0 0,0 0 1 0 0,0 0-1 0 0,0 0 1 0 0,0 0-1 0 0,0 0 1 0 0,0 0-1 0 0,0 0 0 0 0,1 0 1 0 0,-1 0-1 0 0,1-1 1 0 0,0 1-1 0 0,-1 0 0 0 0,1-1 1 0 0,0 1-1 0 0,0-1 1 0 0,4 2-1 0 0,4 2 37 0 0,1 0 0 0 0,-1-1 0 0 0,1-1 0 0 0,0 0 0 0 0,0 0 0 0 0,0-1 0 0 0,13 1 0 0 0,83-1 152 0 0,-75-2-182 0 0,-16 0 9 0 0,15 0-65 0 0,52 6-1 0 0,-81-6-118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5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18 11743 0 0,'0'0'1068'0'0,"2"-1"-877"0"0,12-14 5250 0 0,-25 14-4270 0 0,4 1-986 0 0,-1 1-1 0 0,0 0 1 0 0,0 1 0 0 0,1-1 0 0 0,-1 1 0 0 0,0 1 0 0 0,-10 5-1 0 0,-50 29 337 0 0,42-22-303 0 0,-237 140 446 0 0,223-134-680 0 0,54-14-159 0 0,16-1 85 0 0,0-1 0 0 0,46 2 0 0 0,4 0-9 0 0,-22 2 149 0 0,0 1 1 0 0,-1 3-1 0 0,96 36 0 0 0,-142-44 86 0 0,-1 0 0 0 0,0 1 0 0 0,0 0-1 0 0,11 8 1 0 0,-19-13 225 0 0,-5 11-74 0 0,2-10-263 0 0,-1 1-1 0 0,1-1 1 0 0,0 0-1 0 0,-1 0 1 0 0,0 0-1 0 0,1 0 1 0 0,-1 0 0 0 0,0 0-1 0 0,0 0 1 0 0,0-1-1 0 0,0 1 1 0 0,-1-1-1 0 0,1 1 1 0 0,-4 1-1 0 0,-39 14 97 0 0,36-15-89 0 0,-26 9-4 0 0,0-2 0 0 0,-51 6 0 0 0,-76-1-123 0 0,55-5-82 0 0,58-4 23 0 0,19-1-67 0 0,-1-1 0 0 0,-48-2 1 0 0,79-1 197 0 0,0 0 0 0 0,-1 0 0 0 0,1 0 0 0 0,0 0 0 0 0,0 0 0 0 0,0 0 0 0 0,0 0 0 0 0,-1 0 0 0 0,1 0 0 0 0,0 0 1 0 0,0 0-1 0 0,0 0 0 0 0,-1 0 0 0 0,1 0 0 0 0,0 0 0 0 0,0 0 0 0 0,0 0 0 0 0,-1 0 0 0 0,1 0 0 0 0,0 0 0 0 0,0-1 0 0 0,0 1 0 0 0,0 0 0 0 0,0 0 1 0 0,-1 0-1 0 0,1 0 0 0 0,0 0 0 0 0,0-1 0 0 0,0 1 0 0 0,0 0 0 0 0,0 0 0 0 0,0 0 0 0 0,0 0 0 0 0,-1-1 0 0 0,1 1 0 0 0,0 0 0 0 0,0 0 0 0 0,0 0 0 0 0,0 0 1 0 0,0-1-1 0 0,0 1 0 0 0,7-8-501 0 0,19-9-830 0 0,-23 14 840 0 0,20-10-4348 0 0,4-3-1469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5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302 111 7831 0 0,'-2'2'2887'0'0,"-1"2"-1745"0"0,0 0 0 0 0,0 1 0 0 0,0-1 0 0 0,1 1-1 0 0,-3 5 1 0 0,4-7-975 0 0,0 0-1 0 0,0 1 0 0 0,1-1 0 0 0,-1 0 1 0 0,0 0-1 0 0,1 0 0 0 0,0 0 1 0 0,0 1-1 0 0,0-1 0 0 0,0 0 0 0 0,1 0 1 0 0,-1 0-1 0 0,1 1 0 0 0,0-1 1 0 0,1 4-1 0 0,-1-5-144 0 0,0 0 1 0 0,0 0-1 0 0,0-1 0 0 0,0 1 1 0 0,0-1-1 0 0,1 1 0 0 0,-1-1 1 0 0,1 1-1 0 0,-1-1 0 0 0,1 0 1 0 0,-1 1-1 0 0,1-1 0 0 0,-1 0 1 0 0,1 0-1 0 0,0 0 0 0 0,0 0 1 0 0,0-1-1 0 0,0 1 0 0 0,-1 0 1 0 0,1-1-1 0 0,0 1 0 0 0,0-1 1 0 0,3 1-1 0 0,1-1 7 0 0,0 0 0 0 0,0 0-1 0 0,0 0 1 0 0,0-1 0 0 0,0 0-1 0 0,8-2 1 0 0,-3 0-29 0 0,0-1-1 0 0,0 0 1 0 0,-1-1 0 0 0,0 0-1 0 0,1 0 1 0 0,-2-1-1 0 0,1 0 1 0 0,-1-1 0 0 0,0 0-1 0 0,0-1 1 0 0,0 0-1 0 0,-1 0 1 0 0,-1-1 0 0 0,0 0-1 0 0,0 0 1 0 0,0-1-1 0 0,-1 0 1 0 0,-1 0 0 0 0,5-12-1 0 0,-7 16-53 0 0,0 0 1 0 0,-1-1-1 0 0,0 0 0 0 0,-1 0 1 0 0,0 1-1 0 0,1-14 0 0 0,-3 19 42 0 0,1 0 1 0 0,-1 1-1 0 0,0-1 0 0 0,0 0 1 0 0,0 1-1 0 0,0-1 0 0 0,0 0 0 0 0,1 1 1 0 0,-1-1-1 0 0,0 1 0 0 0,-1 0 1 0 0,1-1-1 0 0,0 1 0 0 0,0 0 0 0 0,0 0 1 0 0,0-1-1 0 0,0 1 0 0 0,-2 0 1 0 0,-3 2-48 0 0,-1-1 1 0 0,0 1-1 0 0,1 0 1 0 0,0 1-1 0 0,-1-1 1 0 0,-10 8 0 0 0,-13 5-93 0 0,-24 9 19 0 0,2 1 1 0 0,-94 64 0 0 0,114-67 131 0 0,-46 41 0 0 0,66-52 0 0 0,1 0 0 0 0,0 1 0 0 0,1 1 0 0 0,0 0 0 0 0,1 0 0 0 0,-12 23 0 0 0,20-34 13 0 0,-1 1 0 0 0,1 0 0 0 0,0 0 0 0 0,0-1 0 0 0,1 1 0 0 0,-1 0 0 0 0,0 0 0 0 0,1 0 0 0 0,0 0 0 0 0,-1 0 0 0 0,1 0 0 0 0,0 0 0 0 0,1 0 0 0 0,-1 0 0 0 0,1 0 0 0 0,-1 0 0 0 0,3 5 0 0 0,-2-5 6 0 0,1 0 0 0 0,-1-1 1 0 0,1 1-1 0 0,0-1 0 0 0,0 1 1 0 0,1-1-1 0 0,-1 0 1 0 0,0 1-1 0 0,1-1 0 0 0,-1 0 1 0 0,1-1-1 0 0,0 1 0 0 0,-1 0 1 0 0,1-1-1 0 0,0 1 0 0 0,5 0 1 0 0,7 4 54 0 0,1-2 0 0 0,-1 0 0 0 0,1-1 0 0 0,26 2 0 0 0,68-4 454 0 0,-17 0-309 0 0,-69 0-327 0 0,5 1-1753 0 0,48 7 1 0 0,-59-5-4495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1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68 8287 0 0,'0'0'1620'0'0,"-6"10"1340"0"0,-18 11-1411 0 0,-1-1-1 0 0,-34 21 0 0 0,15-11-543 0 0,29-19-877 0 0,-81 64 239 0 0,87-67-326 0 0,1 0-1 0 0,0 0 0 0 0,0 1 1 0 0,1 1-1 0 0,0-1 0 0 0,1 1 1 0 0,0 0-1 0 0,-6 13 0 0 0,12-21-17 0 0,-1 0-1 0 0,0 0 1 0 0,0 0-1 0 0,1 0 1 0 0,-1 0-1 0 0,1 0 1 0 0,0 1-1 0 0,-1-1 0 0 0,1 0 1 0 0,0 0-1 0 0,0 0 1 0 0,0 1-1 0 0,1-1 1 0 0,-1 0-1 0 0,1 0 1 0 0,-1 0-1 0 0,1 0 1 0 0,0 0-1 0 0,-1 0 1 0 0,1 0-1 0 0,0 0 1 0 0,0 0-1 0 0,1 0 1 0 0,-1 0-1 0 0,0 0 1 0 0,1-1-1 0 0,-1 1 1 0 0,1 0-1 0 0,-1-1 0 0 0,1 1 1 0 0,0-1-1 0 0,0 0 1 0 0,-1 0-1 0 0,1 1 1 0 0,0-1-1 0 0,0-1 1 0 0,0 1-1 0 0,0 0 1 0 0,0 0-1 0 0,1-1 1 0 0,2 1-1 0 0,6 1 75 0 0,-1 0 0 0 0,1-2 0 0 0,-1 1 0 0 0,1-1 0 0 0,0-1 0 0 0,-1 0 0 0 0,1 0 0 0 0,-1-1 0 0 0,14-4 0 0 0,12-6 199 0 0,44-19 0 0 0,-46 17-171 0 0,-16 6-98 0 0,10-3 94 0 0,35-20 1 0 0,-56 27-106 0 0,0 0 1 0 0,0-1-1 0 0,0 0 0 0 0,-1 0 1 0 0,0 0-1 0 0,0-1 0 0 0,0 0 1 0 0,-1 0-1 0 0,9-14 0 0 0,-11 15-19 0 0,-1-1 0 0 0,0 1 0 0 0,0 0 0 0 0,-1-1 0 0 0,0 1 0 0 0,1-1 0 0 0,-2 0 0 0 0,1 1 0 0 0,-1-1 0 0 0,0 0 0 0 0,0 0 0 0 0,0 1 0 0 0,-3-9 0 0 0,1 0-12 0 0,-2 0-1 0 0,0 0 1 0 0,0 0 0 0 0,-8-14 0 0 0,3 9-90 0 0,3 3-365 0 0,-2 1 0 0 0,-16-27 0 0 0,23 41 23 0 0,-6 8-3907 0 0,0 1-1564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5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49 11055 0 0,'0'-1'60'0'0,"1"-1"-1"0"0,-1 1 0 0 0,0-1 0 0 0,1 1 1 0 0,-1-1-1 0 0,0 1 0 0 0,0-1 0 0 0,0 1 1 0 0,0-1-1 0 0,0 0 0 0 0,0 1 0 0 0,-1-1 1 0 0,1 1-1 0 0,0-1 0 0 0,-1 1 0 0 0,1-1 1 0 0,-1 1-1 0 0,1 0 0 0 0,-1-1 0 0 0,0 1 0 0 0,0 0 1 0 0,0-1-1 0 0,0 1 0 0 0,0 0 0 0 0,0 0 1 0 0,0 0-1 0 0,0 0 0 0 0,0 0 0 0 0,-2-2 1 0 0,1 2 377 0 0,0 0 1 0 0,0 1 0 0 0,-1-1 0 0 0,1 0 0 0 0,0 1-1 0 0,0-1 1 0 0,-1 1 0 0 0,-1-1 0 0 0,-14 1 609 0 0,-1 1 0 0 0,1 0 0 0 0,0 2 0 0 0,0 0 0 0 0,-23 7 0 0 0,17-2-1039 0 0,0 2-1 0 0,0 1 1 0 0,1 1 0 0 0,0 1-1 0 0,1 0 1 0 0,-26 22-1 0 0,24-16-77 0 0,0 0-1 0 0,2 2 0 0 0,0 0 1 0 0,1 1-1 0 0,-26 37 0 0 0,43-53 27 0 0,-2 2-42 0 0,0 1-1 0 0,1-1 1 0 0,0 1 0 0 0,0 0-1 0 0,1 0 1 0 0,0 0 0 0 0,1 0-1 0 0,-3 13 1 0 0,7-10-7 0 0,0-9 86 0 0,1-1-1 0 0,-1 1 1 0 0,1-1-1 0 0,0 1 1 0 0,0-1 0 0 0,0 0-1 0 0,0 0 1 0 0,0 0 0 0 0,1 0-1 0 0,-1-1 1 0 0,1 1 0 0 0,-1-1-1 0 0,1 1 1 0 0,3 1 0 0 0,4 1-91 0 0,0 0 0 0 0,16 3 0 0 0,42 7-373 0 0,79 5 1 0 0,-117-16 436 0 0,28 4 656 0 0,113 29-1 0 0,-169-35-507 0 0,1 0 0 0 0,-1 0 0 0 0,0 0 0 0 0,1 0 0 0 0,-1 1 0 0 0,0-1 0 0 0,0 0 0 0 0,0 1 0 0 0,0 0 0 0 0,0-1 0 0 0,0 1 0 0 0,0 0 0 0 0,0 0 0 0 0,-1 0 0 0 0,1 0 0 0 0,-1 1 0 0 0,1-1 0 0 0,-1 0 0 0 0,0 1 0 0 0,1 3 0 0 0,-1-5-96 0 0,-1 0-1 0 0,0 0 0 0 0,0 0 0 0 0,0 0 0 0 0,0 0 1 0 0,0 1-1 0 0,0-1 0 0 0,0 0 0 0 0,0 0 0 0 0,-1 0 1 0 0,1 0-1 0 0,0 0 0 0 0,-1 0 0 0 0,1 0 0 0 0,-1 0 0 0 0,1 0 1 0 0,-1 0-1 0 0,1 0 0 0 0,-1 0 0 0 0,0 0 0 0 0,1-1 1 0 0,-2 3-1 0 0,0-1 4 0 0,-1 0 1 0 0,1 0 0 0 0,0 0-1 0 0,-1 0 1 0 0,0 0-1 0 0,-2 2 1 0 0,-11 2 47 0 0,0-1 0 0 0,0 0 0 0 0,0-1 0 0 0,-23 3 0 0 0,6-1-6 0 0,-32 6-15 0 0,-1-4 0 0 0,-101 0 0 0 0,157-8-29 0 0,-33-2-128 0 0,41 2 6 0 0,-1 0 0 0 0,1-1 0 0 0,0 1 0 0 0,0-1 0 0 0,-1 1 0 0 0,1-1 0 0 0,0 0 0 0 0,0 0 0 0 0,0 0 0 0 0,0 0 0 0 0,0 0 0 0 0,0-1 1 0 0,0 1-1 0 0,1-1 0 0 0,-3-1 0 0 0,0-7-5609 0 0,3-3-1887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5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16127 0 0,'0'0'7237'0'0,"1"2"-6429"0"0,0 2-842 0 0,4 15 3247 0 0,-3-15-3333 0 0,-1-1-1 0 0,1 0 1 0 0,0 0-1 0 0,0-1 0 0 0,4 6 1 0 0,8-1-1814 0 0,-10-5 740 0 0,7 2-7379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5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346 180 2759 0 0,'0'0'4444'0'0,"0"3"-4194"0"0,-19 48 2202 0 0,19-49-1919 0 0,-6 2 310 0 0,0 3 799 0 0,1-4-1905 0 0,5-3 436 0 0,-1 0 1 0 0,1 0-1 0 0,0 0 0 0 0,0 0 1 0 0,-1 0-1 0 0,1 0 0 0 0,0 0 1 0 0,-1 0-1 0 0,1 0 1 0 0,0 0-1 0 0,-1 0 0 0 0,1 0 1 0 0,0 0-1 0 0,-1 0 1 0 0,1 0-1 0 0,0 0 0 0 0,0 0 1 0 0,-1 0-1 0 0,1 0 1 0 0,0 0-1 0 0,-1-1 0 0 0,1 1 1 0 0,0 0-1 0 0,0 0 0 0 0,-1 0 1 0 0,1 0-1 0 0,0-1 1 0 0,0 1-1 0 0,0 0 0 0 0,-1 0 1 0 0,1-1-1 0 0,0 1 1 0 0,0 0-1 0 0,0 0 0 0 0,0-1 1 0 0,-1 1-1 0 0,1 0 0 0 0,0-1 1 0 0,0-3-99 0 0,9-13-34 0 0,1 2 1 0 0,1-1 0 0 0,0 1-1 0 0,1 1 1 0 0,0 0 0 0 0,1 0 0 0 0,1 2-1 0 0,19-16 1 0 0,-12 13 61 0 0,0 1-1 0 0,1 1 1 0 0,0 1-1 0 0,1 1 1 0 0,41-14-1 0 0,-60 24-61 0 0,1-1-1 0 0,0 1 0 0 0,0 0 1 0 0,0 1-1 0 0,0-1 0 0 0,0 1 1 0 0,0 0-1 0 0,0 0 0 0 0,0 1 1 0 0,0 0-1 0 0,-1-1 0 0 0,7 3 1 0 0,-8-2-27 0 0,0 0 1 0 0,1 1 0 0 0,-1-1 0 0 0,0 1 0 0 0,0 0-1 0 0,0 0 1 0 0,0 0 0 0 0,0 0 0 0 0,-1 0-1 0 0,1 1 1 0 0,-1-1 0 0 0,1 1 0 0 0,-1 0 0 0 0,0 0-1 0 0,0 0 1 0 0,0 0 0 0 0,-1 0 0 0 0,2 3 0 0 0,-1-1-11 0 0,-1-1 0 0 0,0 1 1 0 0,0 0-1 0 0,-1-1 1 0 0,1 1-1 0 0,-1 0 1 0 0,0-1-1 0 0,-1 1 1 0 0,1 0-1 0 0,-1-1 1 0 0,-1 6-1 0 0,-1 4 23 0 0,-1-1 0 0 0,-8 20 0 0 0,6-20-16 0 0,-1 0-1 0 0,0-1 1 0 0,-1 0-1 0 0,-1-1 1 0 0,0 1-1 0 0,0-2 0 0 0,-21 20 1 0 0,-7 0-217 0 0,-41 26 0 0 0,64-46 97 0 0,-94 57-938 0 0,66-43 483 0 0,0 3-1 0 0,-43 36 1 0 0,40-23 314 0 0,18-15 26 0 0,-60 43-1 0 0,39-35 55 0 0,46-32 218 0 0,5-2 137 0 0,86-50 685 0 0,-37 23-505 0 0,-45 24-271 0 0,1 0 1 0 0,0 1-1 0 0,1 0 1 0 0,-1 1 0 0 0,0 0-1 0 0,1 0 1 0 0,0 1-1 0 0,-1 0 1 0 0,1 0-1 0 0,10 1 1 0 0,11 2 408 0 0,47 9-1 0 0,-42-5-326 0 0,255 33 841 0 0,-287-39-953 0 0,-1 0-11 0 0,5 0-30 0 0,-5 0-55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9:59:5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4143 0 0,'0'0'17180'0'0,"-1"2"-16642"0"0,1 1-433 0 0,0 0 1 0 0,0-1 0 0 0,0 1 0 0 0,0 0-1 0 0,0-1 1 0 0,0 1 0 0 0,0 0 0 0 0,1-1 0 0 0,0 1-1 0 0,-1 0 1 0 0,1-1 0 0 0,0 1 0 0 0,0-1 0 0 0,0 1-1 0 0,3 2 1 0 0,-1-1-50 0 0,0 0 1 0 0,1 0-1 0 0,-1 0 0 0 0,1-1 0 0 0,0 0 0 0 0,0 0 1 0 0,0 0-1 0 0,5 2 0 0 0,-6-2-48 0 0,-3-2-9 0 0,1-1 0 0 0,0 1 1 0 0,0 0-1 0 0,0-1 0 0 0,0 1 1 0 0,0-1-1 0 0,0 1 0 0 0,0-1 1 0 0,0 1-1 0 0,0-1 0 0 0,1 0 1 0 0,-1 1-1 0 0,0-1 0 0 0,2 0 0 0 0,2 1-165 0 0,7 1-144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0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7831 0 0,'0'0'603'0'0,"-3"2"-396"0"0,1-1 190 0 0,0 1 0 0 0,-1-1 0 0 0,1 1 0 0 0,0-1 0 0 0,0 1 1 0 0,0 0-1 0 0,0 0 0 0 0,0 0 0 0 0,0 0 0 0 0,1 0 0 0 0,-1 1 0 0 0,-1 3 1 0 0,1-3 112 0 0,1-1-321 0 0,0-1 1 0 0,1 0-1 0 0,-1 0 1 0 0,1 0-1 0 0,-1 1 1 0 0,1-1-1 0 0,-1 0 1 0 0,1 1-1 0 0,0-1 0 0 0,0 0 1 0 0,-1 1-1 0 0,1-1 1 0 0,0 0-1 0 0,1 4 1 0 0,-1-4-108 0 0,0 0 1 0 0,0 0-1 0 0,0 1 1 0 0,0-1-1 0 0,0 0 1 0 0,-1 1-1 0 0,1-1 1 0 0,0 0-1 0 0,-1 0 1 0 0,0 2-1 0 0,2 1 348 0 0,4 26 165 0 0,1 0 0 0 0,11 33 0 0 0,-8-32-234 0 0,-2-10-151 0 0,-2 1 1 0 0,0 0-1 0 0,-1 1 0 0 0,-1-1 0 0 0,0 39 1 0 0,-5-32-191 0 0,0 0 0 0 0,-2-1 0 0 0,-1 1 0 0 0,-1-1 0 0 0,-1 0 1 0 0,-12 28-1 0 0,15-48-85 0 0,0 0 0 0 0,-1 0 0 0 0,-7 9 0 0 0,1-2-136 0 0,10-13 19 0 0,-1-1-216 0 0,-7 1-2024 0 0,14-13-4294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0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80 427 1839 0 0,'0'0'11736'0'0,"-3"0"-11201"0"0,-2 0-245 0 0,0 0 0 0 0,1 0-1 0 0,-1-1 1 0 0,0 0 0 0 0,1 0 0 0 0,-1 0 0 0 0,-7-3 0 0 0,10 3-203 0 0,0 0 1 0 0,0 0-1 0 0,1 0 1 0 0,-1-1-1 0 0,0 1 1 0 0,0 0-1 0 0,1-1 1 0 0,-1 1-1 0 0,1-1 1 0 0,0 1-1 0 0,-1-1 1 0 0,1 0-1 0 0,0 1 1 0 0,0-1-1 0 0,0 0 1 0 0,0 0-1 0 0,0 0 1 0 0,0 0-1 0 0,0 0 1 0 0,1 0-1 0 0,-1-2 1 0 0,-1-8 14 0 0,1 0 1 0 0,1 0-1 0 0,0 0 1 0 0,1 0-1 0 0,0 0 1 0 0,0 0-1 0 0,2 1 0 0 0,-1-1 1 0 0,1 0-1 0 0,1 1 1 0 0,6-12-1 0 0,-9 20-101 0 0,3-10 8 0 0,1 1 0 0 0,0-1 0 0 0,1 1 0 0 0,1 0 0 0 0,0 1 0 0 0,13-17 0 0 0,-6 11-16 0 0,0 1 0 0 0,2 1 0 0 0,0 1 0 0 0,27-20 0 0 0,-37 31-2 0 0,0-1 0 0 0,-1 1 0 0 0,1 0 0 0 0,1 0 0 0 0,-1 0 0 0 0,0 1 0 0 0,1 0-1 0 0,-1 1 1 0 0,1-1 0 0 0,-1 1 0 0 0,1 0 0 0 0,0 1 0 0 0,0-1 0 0 0,-1 2 0 0 0,1-1 0 0 0,0 1-1 0 0,0 0 1 0 0,10 2 0 0 0,9 6 123 0 0,-1 0 0 0 0,0 2-1 0 0,35 20 1 0 0,-45-22-36 0 0,0 1-1 0 0,-1 1 1 0 0,-1 0-1 0 0,1 1 1 0 0,-2 1-1 0 0,16 19 1 0 0,-7-5-22 0 0,-3 1 0 0 0,0 1 0 0 0,-2 0 0 0 0,0 2 0 0 0,14 44 0 0 0,-27-67 18 0 0,-1-1 0 0 0,-1 1 0 0 0,0 0 0 0 0,0-1 0 0 0,0 1 1 0 0,-1 0-1 0 0,0 0 0 0 0,-1 0 0 0 0,-2 13 0 0 0,-2 3 438 0 0,-17 40 0 0 0,8-23-18 0 0,6-17-385 0 0,-1 0-1 0 0,-1-1 0 0 0,-1 0 0 0 0,-27 41 0 0 0,27-50-59 0 0,0 0 0 0 0,-1 0 1 0 0,0-1-1 0 0,-1-1 0 0 0,0 0 1 0 0,-1-1-1 0 0,-28 17 0 0 0,31-21-81 0 0,-1-1-1 0 0,1 0 1 0 0,-1-1 0 0 0,0 0-1 0 0,-21 4 1 0 0,26-8 11 0 0,0 0 0 0 0,-1 0 0 0 0,0-1 1 0 0,1 0-1 0 0,-1 0 0 0 0,1 0 0 0 0,-1-1 0 0 0,1-1 0 0 0,0 1 0 0 0,-15-6 0 0 0,18 5-12 0 0,0 1 0 0 0,0-1 0 0 0,1 0-1 0 0,-1-1 1 0 0,1 1 0 0 0,-1-1 0 0 0,1 1 0 0 0,0-1 0 0 0,0 0-1 0 0,0 0 1 0 0,1 0 0 0 0,-1-1 0 0 0,1 1 0 0 0,-1-1-1 0 0,1 1 1 0 0,0-1 0 0 0,0 0 0 0 0,1 0 0 0 0,-1 0 0 0 0,1 0-1 0 0,0 0 1 0 0,0 0 0 0 0,0 0 0 0 0,1 0 0 0 0,-1-5-1 0 0,1-2-435 0 0,0 0 0 0 0,0 0-1 0 0,1 0 1 0 0,0 0 0 0 0,1 1 0 0 0,1-1-1 0 0,-1 0 1 0 0,8-16 0 0 0,3-1-1429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0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201 257 5063 0 0,'0'0'11522'0'0,"3"1"-11214"0"0,5 4-129 0 0,0-1 0 0 0,0 0 1 0 0,1 0-1 0 0,-1-1 0 0 0,1 0 1 0 0,0-1-1 0 0,0 0 1 0 0,0 0-1 0 0,1-1 0 0 0,-1 0 1 0 0,0 0-1 0 0,0-1 0 0 0,1-1 1 0 0,17-2-1 0 0,-12-1 66 0 0,-1 0 0 0 0,0-2 0 0 0,0 1 0 0 0,0-2-1 0 0,-1 1 1 0 0,0-2 0 0 0,15-11 0 0 0,-22 15-209 0 0,-1 0 1 0 0,0-1-1 0 0,0 0 0 0 0,0 0 1 0 0,0 0-1 0 0,-1 0 0 0 0,0-1 1 0 0,0 0-1 0 0,-1 0 1 0 0,1 0-1 0 0,-1 0 0 0 0,0 0 1 0 0,-1-1-1 0 0,0 0 0 0 0,3-11 1 0 0,-5 14-62 0 0,1-1-1 0 0,-1 1 1 0 0,1-1 0 0 0,-1 0 0 0 0,-1 1 0 0 0,1-1 0 0 0,-1 1 0 0 0,1-1-1 0 0,-1 1 1 0 0,-1-1 0 0 0,1 1 0 0 0,-1-1 0 0 0,1 1 0 0 0,-1 0 0 0 0,-1 0-1 0 0,1 0 1 0 0,0 0 0 0 0,-1 0 0 0 0,0 0 0 0 0,0 1 0 0 0,0-1 0 0 0,0 1-1 0 0,-1 0 1 0 0,-4-4 0 0 0,3 5-98 0 0,1-1 1 0 0,-1 1-1 0 0,1 0 0 0 0,-1 0 0 0 0,0 0 0 0 0,0 1 0 0 0,0 0 1 0 0,0-1-1 0 0,0 2 0 0 0,0-1 0 0 0,0 1 0 0 0,0 0 1 0 0,0 0-1 0 0,0 0 0 0 0,-1 1 0 0 0,1-1 0 0 0,-9 4 0 0 0,-5 1-366 0 0,0 1 0 0 0,0 2 1 0 0,-21 10-1 0 0,8-2 206 0 0,1 2 1 0 0,0 1-1 0 0,-29 24 1 0 0,42-29 435 0 0,1 2 1 0 0,0 0 0 0 0,1 1-1 0 0,1 0 1 0 0,-24 37 0 0 0,34-47-27 0 0,1 0 0 0 0,1 0 1 0 0,-1 0-1 0 0,1 1 1 0 0,1-1-1 0 0,-1 1 1 0 0,1 0-1 0 0,0 0 0 0 0,-1 14 1 0 0,3-17-67 0 0,1-1 0 0 0,-1 1 0 0 0,0-1 0 0 0,1 0 0 0 0,0 0 0 0 0,0 1 0 0 0,0-1 0 0 0,0 0 0 0 0,1 0 0 0 0,0 0 0 0 0,0 0 0 0 0,0 0 0 0 0,0 0 0 0 0,1-1 0 0 0,-1 1 0 0 0,1-1 0 0 0,0 1 0 0 0,0-1 0 0 0,6 4 0 0 0,-2-1-16 0 0,1-1-1 0 0,0 0 1 0 0,0 0-1 0 0,1-1 1 0 0,0 0-1 0 0,-1-1 1 0 0,1 0-1 0 0,0 0 0 0 0,1-1 1 0 0,-1 0-1 0 0,0-1 1 0 0,17 1-1 0 0,8-1 23 0 0,0-3-1 0 0,38-5 0 0 0,-64 6-45 0 0,168-28-1519 0 0,-150 23-98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01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16759 0 0,'0'0'1834'0'0,"1"2"-1558"0"0,1 6-113 0 0,-1 0 0 0 0,0-1 0 0 0,0 1 1 0 0,-1 0-1 0 0,-1 11 0 0 0,1 9 66 0 0,-7 450 1687 0 0,0-126-1630 0 0,7-333-287 0 0,-8 210-14 0 0,6-218-695 0 0,0 0 0 0 0,0 0 0 0 0,-7 18 0 0 0,8-27-722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0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18887 0 0,'0'0'1712'0'0,"2"-1"-1409"0"0,25-9-10 0 0,37-8 0 0 0,0-1 188 0 0,-26 7-317 0 0,156-49 1009 0 0,-150 50-739 0 0,0 2 0 0 0,69-5 0 0 0,-66 11-179 0 0,66 6 1 0 0,-92-1-240 0 0,0 1 1 0 0,0 1-1 0 0,0 0 1 0 0,-1 2-1 0 0,30 12 1 0 0,-46-17-76 0 0,0 1 0 0 0,0 0 1 0 0,-1 0-1 0 0,1 1 0 0 0,-1-1 1 0 0,1 1-1 0 0,2 3 0 0 0,7 8-3019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0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282 209 2303 0 0,'-1'1'13387'0'0,"-3"6"-11536"0"0,3-6-615 0 0,2 1-127 0 0,0 2-940 0 0,0-1 0 0 0,0 0 1 0 0,1 0-1 0 0,0 0 0 0 0,-1 0 1 0 0,1 0-1 0 0,0 0 0 0 0,0 0 1 0 0,1-1-1 0 0,-1 1 0 0 0,1-1 0 0 0,-1 1 1 0 0,1-1-1 0 0,0 0 0 0 0,3 2 1 0 0,-1-1-70 0 0,0-1 0 0 0,0 0 0 0 0,0 0 0 0 0,1-1 0 0 0,-1 1 0 0 0,0-1 0 0 0,0-1 0 0 0,1 1 0 0 0,5 0 0 0 0,6-2-56 0 0,-1 0 0 0 0,1-1 0 0 0,0-1 0 0 0,-1 0 0 0 0,24-9 0 0 0,-33 10-34 0 0,1-1 0 0 0,0 0 0 0 0,-1-1 0 0 0,0 0 0 0 0,0 0 1 0 0,0 0-1 0 0,0-1 0 0 0,-1 0 0 0 0,0 0 0 0 0,0-1 0 0 0,0 0 0 0 0,0 0 0 0 0,4-7 0 0 0,-7 8-4 0 0,0 1-1 0 0,0-1 1 0 0,-1 0 0 0 0,0 0-1 0 0,0 0 1 0 0,0 0 0 0 0,-1 0-1 0 0,1 0 1 0 0,-1-1 0 0 0,-1 1-1 0 0,1 0 1 0 0,-1-1 0 0 0,1 1-1 0 0,-2-1 1 0 0,1 1 0 0 0,-1 0-1 0 0,1-1 1 0 0,-1 1 0 0 0,-1 0-1 0 0,-2-8 1 0 0,2 8-45 0 0,0 0 0 0 0,0 1 0 0 0,0-1 0 0 0,-1 0 0 0 0,1 1 0 0 0,-1 0 0 0 0,-1-1 0 0 0,1 1 0 0 0,0 0 0 0 0,-1 1 0 0 0,0-1 0 0 0,-6-4 0 0 0,7 6-38 0 0,0 1 1 0 0,0-1-1 0 0,0 1 1 0 0,0 0 0 0 0,0-1-1 0 0,0 2 1 0 0,-1-1-1 0 0,1 0 1 0 0,0 0 0 0 0,-1 1-1 0 0,1 0 1 0 0,0 0-1 0 0,-1 0 1 0 0,1 0 0 0 0,0 0-1 0 0,-1 1 1 0 0,1-1-1 0 0,0 1 1 0 0,-1 0 0 0 0,-3 2-1 0 0,-19 7-363 0 0,0 2-1 0 0,1 1 1 0 0,0 1 0 0 0,-32 25-1 0 0,-85 79 929 0 0,131-109-380 0 0,-24 21 356 0 0,-30 36 1 0 0,55-55-363 0 0,0 1 0 0 0,1 1 1 0 0,1-1-1 0 0,0 2 0 0 0,0-1 1 0 0,-10 28-1 0 0,17-37-81 0 0,0 0 0 0 0,0-1 0 0 0,0 1 0 0 0,0 0 1 0 0,0 0-1 0 0,1 0 0 0 0,0 0 0 0 0,0-1 0 0 0,0 1 0 0 0,0 0 0 0 0,1 0 1 0 0,-1 0-1 0 0,1 0 0 0 0,2 5 0 0 0,-2-6-8 0 0,0-1 1 0 0,1 1-1 0 0,0 0 0 0 0,0 0 1 0 0,0 0-1 0 0,0-1 0 0 0,0 1 1 0 0,0-1-1 0 0,1 0 0 0 0,-1 0 1 0 0,1 0-1 0 0,0 0 0 0 0,-1 0 1 0 0,1 0-1 0 0,0-1 0 0 0,0 1 1 0 0,4 0-1 0 0,7 3 45 0 0,0-1-1 0 0,1 0 1 0 0,-1-1-1 0 0,1-1 1 0 0,0 0-1 0 0,22-1 1 0 0,89-9 119 0 0,7-12-854 0 0,-3-11-4727 0 0,-91 21 3421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1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1839 0 0,'12'-2'17592'0'0,"-10"0"-15476"0"0,-1 0-1952 0 0,0 1 0 0 0,0-1 0 0 0,0 0 1 0 0,0 0-1 0 0,0 0 0 0 0,0 1 0 0 0,-1-1 0 0 0,1 0 0 0 0,-1 0 0 0 0,0 0 0 0 0,1 0 0 0 0,-1 0 1 0 0,0 0-1 0 0,0-2 0 0 0,-5-32 1525 0 0,2 7-612 0 0,3 22-967 0 0,1 0 0 0 0,0 1 0 0 0,0-1 0 0 0,0 0 1 0 0,1 1-1 0 0,0 0 0 0 0,1-1 0 0 0,-1 1 0 0 0,1 0 0 0 0,0 0 0 0 0,1 0 0 0 0,0 1 0 0 0,-1-1 0 0 0,2 1 0 0 0,-1 0 0 0 0,8-7 0 0 0,7-6-113 0 0,2 2 0 0 0,42-27 0 0 0,-47 33 45 0 0,21-14-59 0 0,160-97-570 0 0,-155 98 200 0 0,1 3 1 0 0,86-29-1 0 0,-99 40-190 0 0,48-14 651 0 0,-26 13-8273 0 0,-35 7 361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0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35 463 3679 0 0,'0'0'284'0'0,"0"2"-186"0"0,-7 38 18276 0 0,3-45-18134 0 0,1 0-1 0 0,1 0 1 0 0,-1 0-1 0 0,1 0 0 0 0,-1 0 1 0 0,1 0-1 0 0,1-1 1 0 0,-1 1-1 0 0,1-1 1 0 0,-1-8-1 0 0,0-8 33 0 0,2-32-1 0 0,0 12 52 0 0,-1 12-30 0 0,6-58-1 0 0,-4 79-274 0 0,0-1 0 0 0,1 1 1 0 0,1 0-1 0 0,-1 0 0 0 0,2 0 0 0 0,-1 0 0 0 0,1 0 0 0 0,0 1 0 0 0,1 0 0 0 0,8-12 0 0 0,-4 9-117 0 0,0 0 0 0 0,1 1 0 0 0,13-11 0 0 0,-18 17 20 0 0,1 0 1 0 0,0 1-1 0 0,0-1 0 0 0,0 1 1 0 0,1 0-1 0 0,-1 0 0 0 0,1 1 1 0 0,11-3-1 0 0,1 2-362 0 0,0 0 1 0 0,33-1-1 0 0,9 7-7581 0 0,-37-1 998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0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1 332 11055 0 0,'0'0'852'0'0,"0"2"-560"0"0,10 88 11540 0 0,-9-91-11754 0 0,0 0 0 0 0,0 0 1 0 0,-1-1-1 0 0,1 1 0 0 0,0 0 0 0 0,0 0 0 0 0,-1-1 0 0 0,1 1 0 0 0,-1 0 0 0 0,1-1 1 0 0,0-2-1 0 0,0 2-8 0 0,23-84 318 0 0,-18 61-385 0 0,0 1 0 0 0,2 0 0 0 0,16-35 0 0 0,-20 52-50 0 0,1-1-1 0 0,-1 1 0 0 0,1 0 1 0 0,1 0-1 0 0,-1 1 1 0 0,1 0-1 0 0,0 0 1 0 0,0 0-1 0 0,13-8 1 0 0,-16 12 34 0 0,0 0 1 0 0,0 0 0 0 0,0 1 0 0 0,1-1-1 0 0,-1 1 1 0 0,1 0 0 0 0,-1-1-1 0 0,1 2 1 0 0,0-1 0 0 0,-1 0 0 0 0,1 1-1 0 0,0 0 1 0 0,-1 0 0 0 0,1 0-1 0 0,0 0 1 0 0,-1 0 0 0 0,1 1 0 0 0,0 0-1 0 0,-1 0 1 0 0,1 0 0 0 0,-1 0 0 0 0,1 0-1 0 0,-1 1 1 0 0,0-1 0 0 0,4 3-1 0 0,0 1 19 0 0,-1-1-1 0 0,1 2 1 0 0,-1-1-1 0 0,0 1 0 0 0,0 0 1 0 0,-1 0-1 0 0,0 0 0 0 0,7 11 1 0 0,-2-1 205 0 0,-2 1 1 0 0,12 28-1 0 0,-17-35-110 0 0,-1-1 0 0 0,0 1 0 0 0,2 14 0 0 0,5 21 42 0 0,-4-23-79 0 0,-5-20-11 0 0,6-16 11 0 0,2-9-164 0 0,0 0-1 0 0,2 0 1 0 0,18-30 0 0 0,-14 29-157 0 0,1 0 1 0 0,2 1 0 0 0,30-34-1 0 0,-28 38 207 0 0,-3 2-39 0 0,22-17 1 0 0,-32 29 75 0 0,0 1 1 0 0,1 0 0 0 0,-1 0 0 0 0,1 0 0 0 0,0 1 0 0 0,0 0-1 0 0,13-4 1 0 0,-5 4 21 0 0,-12 5 30 0 0,-1-1 16 0 0,-1-1-18 0 0,1 1-1 0 0,-1 0 1 0 0,1-1 0 0 0,-1 1-1 0 0,0 0 1 0 0,1 0 0 0 0,-1 0 0 0 0,0 0-1 0 0,0 0 1 0 0,0 0 0 0 0,1 0-1 0 0,-1 0 1 0 0,0 1 0 0 0,0-1 0 0 0,0 2-1 0 0,12 21 215 0 0,-11-21-227 0 0,10 27 114 0 0,13 46 0 0 0,-10-26-86 0 0,16 60 10 0 0,-18-58 3 0 0,-3 4-439 0 0,-6-29-1168 0 0,-4-25 302 0 0,5 6-2944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0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12439 0 0,'-2'2'6467'0'0,"-5"11"-5608"0"0,-1-1-1 0 0,2 1 1 0 0,0 1-1 0 0,0-1 1 0 0,1 1 0 0 0,-4 18-1 0 0,6-16-675 0 0,0 0-1 0 0,2 0 0 0 0,-1 0 0 0 0,2 0 0 0 0,0 0 0 0 0,1 0 0 0 0,1 0 0 0 0,0 0 1 0 0,7 23-1 0 0,32 104-252 0 0,-40-141-30 0 0,3-12-7097 0 0,-1-5 4524 0 0,-2-5-3642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0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0,'0'0'248'0'0,"9"7"1560"0"0,3 1 312 0 0,0 2 64 0 0,0 0-4328 0 0,-2 2-864 0 0</inkml:trace>
  <inkml:trace contextRef="#ctx0" brushRef="#br0" timeOffset="1">152 669 10999 0 0,'0'2'499'0'0,"8"44"10573"0"0,-6-46-10455 0 0,2 0-550 0 0,1 0-1 0 0,-1 0 1 0 0,0 0 0 0 0,0 0-1 0 0,0-1 1 0 0,0 0 0 0 0,1 0-1 0 0,-1 0 1 0 0,0 0-1 0 0,0-1 1 0 0,-1 1 0 0 0,1-1-1 0 0,0 0 1 0 0,-1 0 0 0 0,1-1-1 0 0,-1 1 1 0 0,1-1 0 0 0,-1 0-1 0 0,0 1 1 0 0,0-1-1 0 0,4-7 1 0 0,6-6-163 0 0,-2 0-1 0 0,0-1 1 0 0,11-25 0 0 0,-13 24 116 0 0,5-7-152 0 0,43-78-492 0 0,-45 84 366 0 0,1 1 1 0 0,0 0 0 0 0,20-19 0 0 0,-25 29 23 0 0,1 1 0 0 0,-1 0 0 0 0,18-10 0 0 0,-22 14 155 0 0,0 1-1 0 0,0 0 1 0 0,-1 0 0 0 0,1 1 0 0 0,0-1 0 0 0,1 1 0 0 0,-1 0 0 0 0,0 0-1 0 0,0 0 1 0 0,0 1 0 0 0,1-1 0 0 0,7 1 0 0 0,-9 1 132 0 0,1 0 0 0 0,-1 0 1 0 0,0 1-1 0 0,1-1 0 0 0,-1 1 0 0 0,0 0 0 0 0,0-1 1 0 0,0 1-1 0 0,0 1 0 0 0,-1-1 0 0 0,1 0 1 0 0,-1 1-1 0 0,1-1 0 0 0,2 5 0 0 0,3 3 339 0 0,0 2 0 0 0,8 14-1 0 0,-8-9-37 0 0,0 0-1 0 0,-1 0 0 0 0,0 1 1 0 0,-2 0-1 0 0,7 34 0 0 0,-7-14-218 0 0,0 71-1 0 0,-4-88-2063 0 0,0-19 797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0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81 135 11055 0 0,'2'0'3726'0'0,"21"3"-365"0"0,-1-1 0 0 0,31-1 1 0 0,-23-2-2395 0 0,40-7-1 0 0,-31 0-1227 0 0,-1-1 1 0 0,-1-2-1 0 0,42-18 0 0 0,-78 29 211 0 0,-1-1 0 0 0,1 1 0 0 0,0 0 0 0 0,0-1 0 0 0,0 0 0 0 0,0 1 0 0 0,-1-1 0 0 0,1 1 0 0 0,0-1 0 0 0,-1 0 0 0 0,1 0 0 0 0,0 1 1 0 0,-1-1-1 0 0,1 0 0 0 0,-1 0 0 0 0,1 0 0 0 0,-1 1 0 0 0,0-1 0 0 0,1 0 0 0 0,-1-1 0 0 0,1 0-121 0 0,-9-18-218 0 0,6 18 378 0 0,0 0-1 0 0,0 0 1 0 0,0 0 0 0 0,0 0-1 0 0,0 0 1 0 0,0 0 0 0 0,0 1-1 0 0,-1-1 1 0 0,1 1 0 0 0,-1 0 0 0 0,1-1-1 0 0,-1 1 1 0 0,-4-1 0 0 0,-4-2-90 0 0,0 2 1 0 0,-12-3 0 0 0,13 4 60 0 0,-1 0 0 0 0,1 1 0 0 0,-1 0 0 0 0,1 0 0 0 0,-1 2 0 0 0,1-1 0 0 0,-1 1 0 0 0,1 0 0 0 0,0 1 0 0 0,0 1-1 0 0,0-1 1 0 0,0 1 0 0 0,1 1 0 0 0,-1 0 0 0 0,1 0 0 0 0,1 1 0 0 0,-1 0 0 0 0,1 1 0 0 0,0 0 0 0 0,-13 14 0 0 0,-15 17 477 0 0,-39 55 0 0 0,65-79-352 0 0,1 1 0 0 0,0 0 0 0 0,1 0 0 0 0,1 1 0 0 0,0 0-1 0 0,1 0 1 0 0,-7 32 0 0 0,12-44-61 0 0,0 0 0 0 0,1 1 0 0 0,0-1 0 0 0,0 0 0 0 0,0 0 0 0 0,0 1 0 0 0,0-1 0 0 0,1 0 1 0 0,0 0-1 0 0,0 0 0 0 0,0 1 0 0 0,3 5 0 0 0,-2-7-1 0 0,-1-1 1 0 0,1 1-1 0 0,0 0 1 0 0,0 0-1 0 0,0-1 0 0 0,1 1 1 0 0,-1-1-1 0 0,1 0 1 0 0,-1 1-1 0 0,1-1 1 0 0,0-1-1 0 0,-1 1 1 0 0,1 0-1 0 0,0-1 1 0 0,7 3-1 0 0,11 3 135 0 0,0-1-1 0 0,40 6 1 0 0,47-2 159 0 0,-84-8-227 0 0,-2 1 7 0 0,0-2-1 0 0,1-1 1 0 0,-1-1-1 0 0,31-4 1 0 0,-46 3-457 0 0,1 0 0 0 0,-1-1 0 0 0,12-6 0 0 0,-5 2-483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06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1063 110 2303 0 0,'105'-46'3204'0'0,"6"-2"4903"0"0,-62 32-4066 0 0,-49 19-3662 0 0,-1 2-234 0 0,-1 1 1 0 0,0 0-1 0 0,0-1 1 0 0,0 0-1 0 0,0 1 0 0 0,-1-1 1 0 0,0 0-1 0 0,0 0 1 0 0,-1 0-1 0 0,1-1 1 0 0,-9 9-1 0 0,-6 5 349 0 0,-31 22 0 0 0,30-25-343 0 0,-28 18-65 0 0,-2-1-1 0 0,-60 29 1 0 0,-185 65-275 0 0,69-34 122 0 0,3 13-374 0 0,92-43-104 0 0,114-56 407 0 0,14-6 109 0 0,0 0-46 0 0,-12-6-258 0 0,-8-25 315 0 0,7 6 21 0 0,-9-3-235 0 0,8 12 75 0 0,1-4-436 0 0,15 18 503 0 0,8-17-174 0 0,-3 12 219 0 0,1 1-1 0 0,-1 0 0 0 0,1 1 0 0 0,0-1 1 0 0,12-7-1 0 0,-7 5 56 0 0,103-90 213 0 0,-110 95-131 0 0,-1 0 0 0 0,1 0 0 0 0,0 1 0 0 0,0-1-1 0 0,0 1 1 0 0,0-1 0 0 0,1 1 0 0 0,-1 1 0 0 0,0-1 0 0 0,1 0 0 0 0,-1 1 0 0 0,6-1 0 0 0,5 0 49 0 0,1 1-1 0 0,20 0 1 0 0,13 0-10 0 0,-21-2 130 0 0,34 2 1 0 0,-60 1-105 0 0,12 20 179 0 0,-9-9-142 0 0,0 0 0 0 0,-1 1 1 0 0,-1-1-1 0 0,3 14 0 0 0,-3-13-71 0 0,0 0-1 0 0,1 0 1 0 0,7 15-1 0 0,-9-23-77 0 0,0 0 1 0 0,1 0 0 0 0,-1 0-1 0 0,1 0 1 0 0,0 0-1 0 0,0-1 1 0 0,1 1-1 0 0,-1-1 1 0 0,1 0-1 0 0,0 0 1 0 0,-1-1 0 0 0,8 5-1 0 0,-2-3 12 0 0,-1-1 0 0 0,1 0 0 0 0,0 0 0 0 0,-1-1 0 0 0,1 0 0 0 0,0 0 0 0 0,1-1 0 0 0,-1 0 0 0 0,9-1 0 0 0,16-1 115 0 0,37-7 1 0 0,-25 2-24 0 0,21-2 98 0 0,-44 3-92 0 0,1 2 0 0 0,1 1 0 0 0,-1 1-1 0 0,0 1 1 0 0,31 4 0 0 0,-33 0-123 0 0,-1 2 0 0 0,1 1 0 0 0,-1 1 0 0 0,23 11 0 0 0,-38-16-29 0 0,0 0 0 0 0,0-1 0 0 0,0 1 0 0 0,0-2 0 0 0,1 1 0 0 0,-1-1-1 0 0,1 0 1 0 0,-1 0 0 0 0,1 0 0 0 0,7-1 0 0 0,-2-2 4 0 0,-1-1-1 0 0,1 0 0 0 0,-1 0 1 0 0,19-9-1 0 0,-21 9-18 0 0,-8 2-63 0 0,-3 1-994 0 0,0-1 738 0 0,0 1 0 0 0,1 0 0 0 0,-1 0 0 0 0,0 0 0 0 0,0 0 1 0 0,0 1-1 0 0,0-1 0 0 0,-3 1 0 0 0,2 0-1012 0 0,-11 1-5972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0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 11375 0 0,'0'0'1899'0'0,"-1"1"-1155"0"0,-32 31 1157 0 0,9-9-1226 0 0,-36 43 1 0 0,19-10-447 0 0,-22 28-147 0 0,-9 19-72 0 0,40-55-10 0 0,1 0 359 0 0,2 2 0 0 0,2 0-1 0 0,-31 85 1 0 0,54-123-168 0 0,0 0 0 0 0,1 0-1 0 0,0 1 1 0 0,2 0 0 0 0,-1-1 0 0 0,1 1 0 0 0,1 0 0 0 0,0-1 0 0 0,1 1-1 0 0,1 0 1 0 0,0-1 0 0 0,4 15 0 0 0,-2-12-18 0 0,1-1 0 0 0,1 1-1 0 0,0-1 1 0 0,1 0 0 0 0,0 0 0 0 0,1-1 0 0 0,1 0 0 0 0,0 0-1 0 0,17 17 1 0 0,-6-12-30 0 0,1 0 1 0 0,1-2-1 0 0,0 0 0 0 0,38 19 0 0 0,-49-29-122 0 0,-7-3-9 0 0,0-1-1 0 0,0 0 1 0 0,0 0 0 0 0,0 0 0 0 0,0-1 0 0 0,0 0 0 0 0,0 1-1 0 0,0-1 1 0 0,1-1 0 0 0,-1 1 0 0 0,7 0 0 0 0,-7-2-230 0 0,1 1 0 0 0,-1-1 0 0 0,0 0 0 0 0,0 0 0 0 0,0 0 1 0 0,1 0-1 0 0,-1-1 0 0 0,0 1 0 0 0,-1-1 0 0 0,1 0 0 0 0,0-1 0 0 0,-1 1 1 0 0,1-1-1 0 0,3-3 0 0 0,1-1-1405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07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84 172 10591 0 0,'0'-3'325'0'0,"0"1"-1"0"0,0-1 1 0 0,-1 1-1 0 0,1 0 0 0 0,-1-1 1 0 0,0 1-1 0 0,0-1 1 0 0,0 1-1 0 0,0 0 0 0 0,0 0 1 0 0,-1-1-1 0 0,-2-3 1037 0 0,2 6-1240 0 0,1 0 0 0 0,0 0 1 0 0,0 1-1 0 0,0-1 0 0 0,-1 0 1 0 0,1 1-1 0 0,0 0 1 0 0,0-1-1 0 0,0 1 0 0 0,0 0 1 0 0,0-1-1 0 0,0 1 0 0 0,0 0 1 0 0,0 0-1 0 0,0 0 0 0 0,0 1 1 0 0,-14 18 487 0 0,12-16-451 0 0,-2 4-77 0 0,1-1 0 0 0,0 1 1 0 0,1-1-1 0 0,0 1 0 0 0,0 0 0 0 0,1 0 0 0 0,0 1 0 0 0,-2 10 0 0 0,3-3 49 0 0,-1 0 1 0 0,2 0-1 0 0,1 23 0 0 0,0-30-72 0 0,0-1-1 0 0,1 0 1 0 0,0 0 0 0 0,0 0 0 0 0,1 0-1 0 0,0 0 1 0 0,0 0 0 0 0,1 0 0 0 0,0-1 0 0 0,0 0-1 0 0,7 9 1 0 0,-7-11 33 0 0,0-1-1 0 0,0 0 0 0 0,0 1 1 0 0,1-2-1 0 0,0 1 1 0 0,-1-1-1 0 0,1 1 1 0 0,0-1-1 0 0,1 0 0 0 0,-1-1 1 0 0,0 0-1 0 0,1 1 1 0 0,0-2-1 0 0,-1 1 1 0 0,1-1-1 0 0,11 2 0 0 0,-17-3-85 0 0,22 2 433 0 0,0-1 1 0 0,43-2-1 0 0,-59 0-378 0 0,1 0-1 0 0,-1-1 0 0 0,0 1 1 0 0,1-1-1 0 0,-1 0 1 0 0,0-1-1 0 0,0 1 0 0 0,0-1 1 0 0,0 0-1 0 0,-1-1 1 0 0,1 1-1 0 0,-1-1 0 0 0,0 0 1 0 0,7-8-1 0 0,-7 7-45 0 0,-1-1-1 0 0,1 0 1 0 0,-1 0-1 0 0,0 0 1 0 0,0 0-1 0 0,-1-1 1 0 0,0 1-1 0 0,0-1 1 0 0,0 0-1 0 0,-1 0 1 0 0,0 0-1 0 0,0 0 1 0 0,-1 0-1 0 0,0-1 1 0 0,0-10-1 0 0,-4-74-310 0 0,1 5-86 0 0,8 15-507 0 0,1-9-1372 0 0,-7 79 1742 0 0,-6 10-4312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0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33 9671 0 0,'0'0'748'0'0,"-1"-1"-492"0"0,0-2 91 0 0,-1 1-1 0 0,0 0 1 0 0,0 0-1 0 0,1 0 1 0 0,-1 0-1 0 0,0 0 1 0 0,-1 0-1 0 0,1 1 0 0 0,0-1 1 0 0,0 1-1 0 0,-1-1 1 0 0,1 1-1 0 0,-1 0 1 0 0,1 0-1 0 0,-1 0 1 0 0,0 0-1 0 0,1 0 1 0 0,-1 1-1 0 0,-5-1 1 0 0,-1 0-55 0 0,-1 1 0 0 0,1 0 0 0 0,0 0 0 0 0,0 1 0 0 0,0 0 1 0 0,0 1-1 0 0,0 0 0 0 0,0 0 0 0 0,0 1 0 0 0,0 0 0 0 0,1 1 0 0 0,-1 0 1 0 0,-14 9-1 0 0,-3 5-300 0 0,1 2 1 0 0,-39 37 0 0 0,34-29 117 0 0,26-24-141 0 0,0 1-1 0 0,0-1 1 0 0,0 1-1 0 0,-3 5 1 0 0,6-8-34 0 0,1-1 61 0 0,0 0 1 0 0,0 0 0 0 0,1 1-1 0 0,-1-1 1 0 0,0 0 0 0 0,1 0-1 0 0,-1 0 1 0 0,1 0 0 0 0,-1 1-1 0 0,1-1 1 0 0,-1 0 0 0 0,1 0-1 0 0,0 0 1 0 0,-1 0 0 0 0,1 0-1 0 0,0 0 1 0 0,0 0 0 0 0,0-1-1 0 0,0 1 1 0 0,0 0 0 0 0,0 0-1 0 0,0-1 1 0 0,2 2 0 0 0,3 1 6 0 0,0-1 0 0 0,0 0 0 0 0,10 3 0 0 0,1 0-9 0 0,6 3 46 0 0,86 34-82 0 0,-86-31 22 0 0,0 0-1 0 0,34 24 0 0 0,-55-33 25 0 0,7 4 17 0 0,-1 0 1 0 0,0 0-1 0 0,13 14 1 0 0,-20-19 107 0 0,2 9 241 0 0,-3-10-341 0 0,0 1-1 0 0,1 0 1 0 0,-1-1-1 0 0,0 1 1 0 0,0 0 0 0 0,1-1-1 0 0,-1 1 1 0 0,0 0-1 0 0,0-1 1 0 0,0 1 0 0 0,0 0-1 0 0,0 0 1 0 0,0-1-1 0 0,0 1 1 0 0,0 0 0 0 0,0 0-1 0 0,0-1 1 0 0,0 1-1 0 0,-1 0 1 0 0,1-1 0 0 0,0 1-1 0 0,0 0 1 0 0,-1-1 0 0 0,0 2-1 0 0,-3 3 22 0 0,-2 0 0 0 0,1 0 0 0 0,0 0 0 0 0,-1-1-1 0 0,0 0 1 0 0,0 0 0 0 0,0-1 0 0 0,-1 0 0 0 0,1 0 0 0 0,-1 0 0 0 0,-13 3 0 0 0,-6 0 243 0 0,-51 5 1 0 0,58-10-272 0 0,-18 2-252 0 0,0-1 0 0 0,1-2 0 0 0,-72-10 0 0 0,103 9-113 0 0,-5-2-109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0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62 102 7831 0 0,'0'0'706'0'0,"-11"3"1294"0"0,8-1-1231 0 0,0 0 0 0 0,0 0 0 0 0,0 1 0 0 0,1-1 1 0 0,-1 1-1 0 0,1 0 0 0 0,0 0 0 0 0,-4 6 0 0 0,3-3-397 0 0,1 0 0 0 0,-1 0-1 0 0,1 0 1 0 0,-2 9 0 0 0,0 5-489 0 0,2 0 1 0 0,-1 26 0 0 0,3-40 364 0 0,0 11-245 0 0,0 1 0 0 0,1-1 0 0 0,1 0 1 0 0,1 1-1 0 0,6 20 0 0 0,-7-31 62 0 0,0 0-1 0 0,0 1 0 0 0,1-1 0 0 0,1 0 1 0 0,-1 0-1 0 0,1-1 0 0 0,0 1 1 0 0,0-1-1 0 0,1 0 0 0 0,0 0 0 0 0,0 0 1 0 0,0-1-1 0 0,1 0 0 0 0,7 6 1 0 0,-10-9 66 0 0,1 0 1 0 0,-1-1 0 0 0,0 1 0 0 0,1-1 0 0 0,-1 1 0 0 0,1-1-1 0 0,-1 0 1 0 0,1-1 0 0 0,-1 1 0 0 0,1 0 0 0 0,0-1 0 0 0,-1 0-1 0 0,1 0 1 0 0,6-1 0 0 0,-4 0 34 0 0,0-1 0 0 0,0 1 0 0 0,0-1 0 0 0,0 0 0 0 0,0-1 0 0 0,-1 0 1 0 0,1 0-1 0 0,5-4 0 0 0,5-5 126 0 0,0-1 0 0 0,-1 0 0 0 0,-1-2 1 0 0,16-19-1 0 0,-17 20-249 0 0,-1-2-1 0 0,-1 1 1 0 0,0-1 0 0 0,-2-1 0 0 0,0 1-1 0 0,0-2 1 0 0,-2 1 0 0 0,0-1 0 0 0,-1 0-1 0 0,-1-1 1 0 0,0 1 0 0 0,-2-1 0 0 0,3-24-1 0 0,-6 35-147 0 0,-1 0 0 0 0,0 1 0 0 0,0-1 0 0 0,0 0 0 0 0,-1 0 0 0 0,-4-11 0 0 0,-2-2-2258 0 0,-11-20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2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1 6911 0 0,'0'0'528'0'0,"-2"3"-132"0"0,-42 75 4386 0 0,-18 45-2221 0 0,-31 90-132 0 0,43-116-1383 0 0,14-31-420 0 0,-6 18-138 0 0,-92 138 0 0 0,-24-24-404 0 0,0 0-40 0 0,128-160-271 0 0,-10 16-1367 0 0,38-52 143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0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69 8751 0 0,'0'0'674'0'0,"2"-1"-438"0"0,7-4-661 0 0,-5 3 1088 0 0,0 0 0 0 0,0 0 0 0 0,-1 0 0 0 0,1-1 0 0 0,-1 1 0 0 0,0-1 0 0 0,0 1 0 0 0,0-1 0 0 0,4-5 1821 0 0,-9-10-85 0 0,1 17-2311 0 0,0 0 0 0 0,0 0-1 0 0,0-1 1 0 0,0 1 0 0 0,-1 0 0 0 0,1 0 0 0 0,0 0 0 0 0,0 1-1 0 0,-1-1 1 0 0,1 0 0 0 0,0 0 0 0 0,-1 1 0 0 0,1-1 0 0 0,-1 1 0 0 0,1-1-1 0 0,0 1 1 0 0,-1 0 0 0 0,1-1 0 0 0,-1 1 0 0 0,0 0 0 0 0,1 0-1 0 0,-1 0 1 0 0,1 0 0 0 0,-1 0 0 0 0,1 0 0 0 0,-3 1 0 0 0,-5 1 56 0 0,0 0 0 0 0,1 1 0 0 0,-12 4 0 0 0,14-5-51 0 0,-13 6-53 0 0,1 0 1 0 0,0 2-1 0 0,0 0 0 0 0,0 0 1 0 0,-27 24-1 0 0,37-27 5 0 0,0 1 1 0 0,0-1-1 0 0,0 2 1 0 0,1-1-1 0 0,0 1 0 0 0,1 0 1 0 0,0 0-1 0 0,0 1 1 0 0,1 0-1 0 0,1 0 0 0 0,-1 0 1 0 0,-2 12-1 0 0,7-21-11 0 0,-1 1 0 0 0,1 0 1 0 0,0-1-1 0 0,0 1 0 0 0,0-1 0 0 0,0 1 0 0 0,0 0 0 0 0,0-1 1 0 0,1 1-1 0 0,-1 0 0 0 0,0-1 0 0 0,1 1 0 0 0,0-1 0 0 0,0 3 1 0 0,3 12 339 0 0,-3-16-361 0 0,-1 1 1 0 0,1 0 0 0 0,-1 0-1 0 0,1-1 1 0 0,0 1-1 0 0,-1 0 1 0 0,1-1 0 0 0,0 1-1 0 0,0 0 1 0 0,-1-1 0 0 0,1 1-1 0 0,0-1 1 0 0,0 1-1 0 0,0-1 1 0 0,0 0 0 0 0,-1 1-1 0 0,1-1 1 0 0,0 0-1 0 0,0 0 1 0 0,0 0 0 0 0,0 1-1 0 0,0-1 1 0 0,1 0 0 0 0,24 2 84 0 0,-21-2-67 0 0,-3 0-23 0 0,0 0 0 0 0,-1 0 0 0 0,1 0 0 0 0,0-1 0 0 0,0 1 1 0 0,0 0-1 0 0,-1-1 0 0 0,1 1 0 0 0,0-1 0 0 0,-1 0 0 0 0,1 0 0 0 0,0 0 0 0 0,1-1 0 0 0,7-3-8 0 0,-2 1-27 0 0,-6 4-101 0 0,-2-1 92 0 0,1 1-1 0 0,0 0 1 0 0,-1-1-1 0 0,1 1 0 0 0,0 0 1 0 0,-1-1-1 0 0,1 1 0 0 0,0 0 1 0 0,0 0-1 0 0,-1 0 1 0 0,1 0-1 0 0,0 0 0 0 0,0 0 1 0 0,0 0-1 0 0,11 7 24 0 0,-11-7 6 0 0,1 5 12 0 0,19 17 47 0 0,10 13-41 0 0,-18-22-227 0 0,-9-11-276 0 0,3 0-77 0 0,3 3-1059 0 0,0-2-3823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0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5063 0 0,'-2'1'7203'0'0,"1"0"-6558"0"0,-1 1 0 0 0,1-1-1 0 0,0 0 1 0 0,0 1 0 0 0,0-1 0 0 0,0 1 0 0 0,0-1 0 0 0,0 1-1 0 0,-1 3 1 0 0,-4 19 1937 0 0,5-9-2297 0 0,2 22 0 0 0,-1-26 176 0 0,14 178 547 0 0,39 196 0 0 0,-50-368-2028 0 0,-1 0 0 0 0,-1 0 0 0 0,-1 25 0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0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16583 0 0,'0'0'1506'0'0,"0"2"-1241"0"0,-4 8-321 0 0,1-1 523 0 0,0 1 0 0 0,0-1 1 0 0,-1 14-1 0 0,-10 267 3002 0 0,19 0-2756 0 0,-3-208-364 0 0,20 225 712 0 0,-20-301-1381 0 0,-1 1 0 0 0,1 0 1 0 0,0 0-1 0 0,1-1 0 0 0,-1 0 0 0 0,1 1 0 0 0,5 7 0 0 0,-8-14 17 0 0,1 1 0 0 0,-1-1-1 0 0,1 1 1 0 0,-1-1 0 0 0,0 0-1 0 0,1 1 1 0 0,-1-1 0 0 0,1 1-1 0 0,-1-1 1 0 0,1 0 0 0 0,-1 1-1 0 0,1-1 1 0 0,0 0 0 0 0,-1 0-1 0 0,1 1 1 0 0,-1-1 0 0 0,1 0-1 0 0,0 0 1 0 0,2 1-1335 0 0,9 3-5186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0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10 105 14711 0 0,'0'2'672'0'0,"-2"5"-345"0"0,0 0 0 0 0,0 0 0 0 0,1 0 0 0 0,0 0-1 0 0,0 0 1 0 0,1 0 0 0 0,0 0 0 0 0,0 1 0 0 0,0-1-1 0 0,1 0 1 0 0,0 0 0 0 0,1 0 0 0 0,0 0 0 0 0,0 0 0 0 0,0 0-1 0 0,6 9 1 0 0,-4-7-26 0 0,2 0 0 0 0,-1 0 0 0 0,1-1 0 0 0,1 0 0 0 0,-1-1 0 0 0,1 1 1 0 0,1-1-1 0 0,8 7 0 0 0,9 4 289 0 0,37 20 0 0 0,-49-31-465 0 0,77 35 379 0 0,-62-30-989 0 0,35 20-1 0 0,-62-31-94 0 0</inkml:trace>
  <inkml:trace contextRef="#ctx0" brushRef="#br0" timeOffset="1">569 0 10591 0 0,'0'0'11747'0'0,"-1"3"-11033"0"0,-33 56 19 0 0,2 2 0 0 0,4 1-1 0 0,-22 69 1 0 0,21-40-584 0 0,-92 290 82 0 0,116-365-227 0 0,-55 178 117 0 0,52-162-102 0 0,2 0 0 0 0,1 0 0 0 0,1 0 0 0 0,2 41 0 0 0,2-60-114 0 0,2 0 0 0 0,3 20 0 0 0,-4-27-138 0 0,1-1-1 0 0,-1 0 0 0 0,1 0 0 0 0,0 1 0 0 0,1-1 0 0 0,-1-1 0 0 0,1 1 1 0 0,4 5-1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1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391 275 10511 0 0,'0'0'4880'0'0,"-6"-6"-4497"0"0,5 4-334 0 0,0 0-1 0 0,0 0 1 0 0,0-1-1 0 0,0 1 1 0 0,1 0-1 0 0,-1 0 1 0 0,1 0 0 0 0,-1 0-1 0 0,1-1 1 0 0,0 1-1 0 0,0 0 1 0 0,0 0-1 0 0,0-1 1 0 0,0 1 0 0 0,1-3-1 0 0,10-38 774 0 0,-4 21-156 0 0,-4 8-196 0 0,0 0 0 0 0,-1 0-1 0 0,1-20 1 0 0,-3 30-416 0 0,0 0 0 0 0,-1-1 0 0 0,1 1 0 0 0,-1 0 0 0 0,1 0 0 0 0,-1 0 0 0 0,0 0 0 0 0,-1 0 0 0 0,1 0 0 0 0,-1 0 0 0 0,0 0 0 0 0,0 0 0 0 0,0 0 0 0 0,0 1 0 0 0,-1-1 0 0 0,-3-3 1 0 0,4 5-99 0 0,-1 0 0 0 0,0 0 1 0 0,0 0-1 0 0,-1 1 0 0 0,1-1 1 0 0,0 1-1 0 0,-1-1 1 0 0,1 1-1 0 0,0 0 0 0 0,-1 1 1 0 0,1-1-1 0 0,-1 0 0 0 0,0 1 1 0 0,1 0-1 0 0,-1 0 1 0 0,1 0-1 0 0,-1 0 0 0 0,0 1 1 0 0,-4 0-1 0 0,-5 2-75 0 0,1 0 0 0 0,-1 1 0 0 0,1 0 0 0 0,-13 6 0 0 0,7-1 119 0 0,-1 1 1 0 0,1 0-1 0 0,1 2 1 0 0,0 0-1 0 0,1 0 1 0 0,0 2-1 0 0,1 0 1 0 0,0 1-1 0 0,1 0 1 0 0,1 1-1 0 0,1 1 1 0 0,-11 18-1 0 0,19-30 38 0 0,1 1-1 0 0,1 0 1 0 0,-1 0 0 0 0,1 0-1 0 0,0 0 1 0 0,1 0-1 0 0,-1 0 1 0 0,1 1 0 0 0,1-1-1 0 0,-1 7 1 0 0,1-9-18 0 0,0-1 0 0 0,1 0 1 0 0,-1 1-1 0 0,1-1 0 0 0,0 0 1 0 0,0 1-1 0 0,0-1 0 0 0,1 0 1 0 0,-1 0-1 0 0,1 0 0 0 0,-1 0 0 0 0,1 0 1 0 0,0 0-1 0 0,0-1 0 0 0,1 1 1 0 0,-1-1-1 0 0,0 1 0 0 0,1-1 1 0 0,-1 0-1 0 0,5 3 0 0 0,1 0 15 0 0,0-1-1 0 0,-1 0 0 0 0,1-1 0 0 0,1 0 1 0 0,-1 0-1 0 0,0 0 0 0 0,1-1 1 0 0,0 0-1 0 0,14 0 0 0 0,-8-1 1 0 0,0-1 0 0 0,1 0 0 0 0,-1-1 0 0 0,27-6 0 0 0,-38 6-26 0 0,0 0 0 0 0,1-1 0 0 0,-1 0 0 0 0,0 0 1 0 0,0 0-1 0 0,0 0 0 0 0,0 0 0 0 0,0-1 1 0 0,0 0-1 0 0,-1 0 0 0 0,1 0 0 0 0,-1 0 0 0 0,0 0 1 0 0,0-1-1 0 0,0 1 0 0 0,4-7 0 0 0,-4 3 6 0 0,1 0 0 0 0,-1 0 0 0 0,0 0 0 0 0,-1 0 0 0 0,0 0-1 0 0,0-1 1 0 0,0 1 0 0 0,-1-1 0 0 0,0 1 0 0 0,0-14 0 0 0,-1 18-9 0 0,-2-10-23 0 0,2 12-84 0 0,-1 3-257 0 0,-12 29 282 0 0,1 1-1 0 0,2 1 0 0 0,-8 42 1 0 0,14-58 49 0 0,-15 75-289 0 0,3 2 1 0 0,-5 130-1 0 0,21-186 1 0 0,1 0-1 0 0,1 0 1 0 0,3 0-1 0 0,1-1 0 0 0,1 0 1 0 0,2 0-1 0 0,2 0 1 0 0,28 64-1 0 0,-4-30 125 0 0,43 105-1194 0 0,-70-153 2102 0 0,-1 0 0 0 0,-1 0 0 0 0,-1 1 0 0 0,-2 0 0 0 0,3 46 0 0 0,-6-55-309 0 0,-1 0 1 0 0,0 0-1 0 0,-1 0 1 0 0,-1 0-1 0 0,0 0 1 0 0,-10 28-1 0 0,12-42-364 0 0,1 0-1 0 0,-1 0 1 0 0,0 0-1 0 0,0 0 1 0 0,0 0-1 0 0,0 0 1 0 0,0 0-1 0 0,0 0 1 0 0,0-1-1 0 0,0 1 1 0 0,0 0-1 0 0,0 0 0 0 0,0-1 1 0 0,0 1-1 0 0,0-1 1 0 0,-1 1-1 0 0,-1 0 1 0 0,-21 2 297 0 0,16-3-320 0 0,1-1-1 0 0,0 0 1 0 0,0-1-1 0 0,0 1 1 0 0,0-1-1 0 0,0-1 1 0 0,0 1-1 0 0,1-1 1 0 0,-1-1-1 0 0,1 1 1 0 0,0-1-1 0 0,0 0 0 0 0,0 0 1 0 0,0-1-1 0 0,1 0 1 0 0,0 0-1 0 0,-9-11 1 0 0,2 1-375 0 0,2 1 0 0 0,0-2 1 0 0,0 1-1 0 0,2-1 0 0 0,0-1 0 0 0,-6-17 1 0 0,3 0-1514 0 0,2-1-84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1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10135 0 0,'0'0'12456'0'0,"0"3"-12228"0"0,5 44 230 0 0,-2 51 0 0 0,-3-79-777 0 0,-1 0 0 0 0,-1 0 0 0 0,-1 0-1 0 0,-8 31 1 0 0,10-48-1035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1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11519 0 0,'0'0'2736'0'0,"6"12"-1904"0"0,3 0-4744 0 0,1 0-952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1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20 11055 0 0,'0'0'5920'0'0,"0"3"-4357"0"0,-7 133 2336 0 0,14 74-2374 0 0,-6-201-1509 0 0,0 5 35 0 0,0 0-1 0 0,1-1 1 0 0,1 1 0 0 0,8 25-1 0 0,-10-37 159 0 0,0-2-177 0 0,-1 1-1 0 0,1-1 0 0 0,0 1 0 0 0,0-1 1 0 0,0 0-1 0 0,0 1 0 0 0,0-1 0 0 0,-1 0 0 0 0,1 0 1 0 0,0 0-1 0 0,2 0 0 0 0,1-2 42 0 0,0 0-1 0 0,0 0 1 0 0,0 0-1 0 0,0-1 1 0 0,0 1-1 0 0,0-1 1 0 0,-1 0-1 0 0,1 0 1 0 0,-1-1-1 0 0,0 1 1 0 0,0-1-1 0 0,2-3 1 0 0,7-11 33 0 0,12-26 1 0 0,-9 17-35 0 0,39-82-31 0 0,-6 9 8 0 0,-37 82-102 0 0,0-1 0 0 0,1 1 0 0 0,15-16-1 0 0,17-9-1059 0 0,-43 42 811 0 0,0 1 0 0 0,0-1 0 0 0,0 0-1 0 0,0 1 1 0 0,0-1 0 0 0,0 1 0 0 0,0-1 0 0 0,1 1-1 0 0,-1-1 1 0 0,0 1 0 0 0,0 0 0 0 0,0 0 0 0 0,1-1-1 0 0,-1 1 1 0 0,0 0 0 0 0,0 0 0 0 0,1 0 0 0 0,-1 0-1 0 0,2 1 1 0 0,9 4-1462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1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249 184 1375 0 0,'2'1'107'0'0,"42"8"13673"0"0,-25-5-9195 0 0,-2 0-3835 0 0,-12-4-608 0 0,-1 0 0 0 0,1 0 0 0 0,-1-1 0 0 0,0 1 0 0 0,1-1 0 0 0,-1 0 0 0 0,0-1 0 0 0,8-2 0 0 0,-9 3-58 0 0,5-2-30 0 0,0-1 0 0 0,-1 0 0 0 0,1-1 0 0 0,-1 1 0 0 0,0-1 0 0 0,11-11 0 0 0,-12 11-138 0 0,-2 0 1 0 0,1 0-1 0 0,-1 0 0 0 0,1-1 1 0 0,-1 1-1 0 0,-1-1 0 0 0,1 0 1 0 0,-1 0-1 0 0,3-8 1 0 0,-5 11-48 0 0,0 0 1 0 0,-1 1 0 0 0,1-1 0 0 0,-1 0-1 0 0,0 1 1 0 0,1-1 0 0 0,-1 0 0 0 0,0 1-1 0 0,-1-1 1 0 0,1 0 0 0 0,0 0 0 0 0,-1 1 0 0 0,1-1-1 0 0,-1 1 1 0 0,0-1 0 0 0,0 0 0 0 0,0 1-1 0 0,0-1 1 0 0,-1 1 0 0 0,1 0 0 0 0,-1-1-1 0 0,1 1 1 0 0,-1 0 0 0 0,-3-3 0 0 0,2 2 5 0 0,0 1 0 0 0,0 0 0 0 0,0 0 0 0 0,0 1 1 0 0,0-1-1 0 0,0 0 0 0 0,0 1 0 0 0,-1 0 0 0 0,1 0 0 0 0,0 0 0 0 0,-1 0 1 0 0,1 0-1 0 0,-1 1 0 0 0,0 0 0 0 0,1 0 0 0 0,-1 0 0 0 0,1 0 0 0 0,-6 1 1 0 0,-7 2 83 0 0,-1 1 0 0 0,2 1 0 0 0,-1 0 0 0 0,-22 11 1 0 0,-56 37 754 0 0,69-37-325 0 0,2 1-1 0 0,0 1 0 0 0,-25 26 0 0 0,37-33-116 0 0,0 1 0 0 0,2 0 0 0 0,-1 0 0 0 0,1 1 0 0 0,1 0-1 0 0,1 1 1 0 0,-11 24 0 0 0,17-34-215 0 0,0 0 0 0 0,0 1-1 0 0,0-1 1 0 0,0 0 0 0 0,1 0 0 0 0,0 1-1 0 0,0-1 1 0 0,0 0 0 0 0,0 0 0 0 0,1 0-1 0 0,0 1 1 0 0,0-1 0 0 0,0 0 0 0 0,0 0-1 0 0,1 0 1 0 0,-1 0 0 0 0,1 0 0 0 0,0-1-1 0 0,0 1 1 0 0,0 0 0 0 0,1-1 0 0 0,4 6-1 0 0,-2-3-18 0 0,0-1 1 0 0,1 0-1 0 0,-1 0 0 0 0,1 0 0 0 0,0-1 0 0 0,1 0 0 0 0,-1 0 1 0 0,1 0-1 0 0,-1-1 0 0 0,1 0 0 0 0,0 0 0 0 0,8 1 1 0 0,8 0-296 0 0,-1 0 1 0 0,1-2 0 0 0,-1-1-1 0 0,28-2 1 0 0,-23 0-1232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1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3 272 7367 0 0,'0'0'1048'0'0,"0"2"452"0"0,1 7 220 0 0,0-1-1 0 0,-1 1 0 0 0,-1 0 0 0 0,-1 13 0 0 0,1-20-517 0 0,1 3-135 0 0,0-3 500 0 0,4-5-836 0 0,0 0-1067 0 0,9-9 453 0 0,0-1 0 0 0,10-14-1 0 0,11-11-53 0 0,-23 27-37 0 0,112-105 75 0 0,-102 98-56 0 0,0 2 0 0 0,1 1-1 0 0,1 0 1 0 0,30-14 0 0 0,-38 23 200 0 0,0 1 1 0 0,0 0 0 0 0,16-3-1 0 0,-30 9-204 0 0,1 0-1 0 0,-1-1 0 0 0,0 1 0 0 0,0 0 1 0 0,1-1-1 0 0,-1 1 0 0 0,0 0 0 0 0,0 0 0 0 0,0 0 1 0 0,0 0-1 0 0,0 0 0 0 0,0 0 0 0 0,-1 0 1 0 0,1 0-1 0 0,0 0 0 0 0,0 1 0 0 0,0 0 0 0 0,0 2-4 0 0,0 0 0 0 0,0-1 0 0 0,0 1 0 0 0,0 0 0 0 0,-1-1 0 0 0,1 1 0 0 0,-1 0 0 0 0,0 0 0 0 0,0 0-1 0 0,-1 4 1 0 0,-8 41 161 0 0,7-38-155 0 0,-12 44 39 0 0,7-27 32 0 0,-7 44-1 0 0,13-64-101 0 0,0 0 1 0 0,1 0-1 0 0,0-1 1 0 0,0 1 0 0 0,1 0-1 0 0,0 0 1 0 0,1 0-1 0 0,-1-1 1 0 0,1 1 0 0 0,5 10-1 0 0,-5-15-19 0 0,-1 0 0 0 0,1-1 0 0 0,-1 1 0 0 0,1-1 1 0 0,0 0-1 0 0,0 1 0 0 0,0-1 0 0 0,0 0 0 0 0,0 0 0 0 0,0-1 0 0 0,1 1 0 0 0,-1 0 0 0 0,1-1 0 0 0,2 2 0 0 0,0-1-28 0 0,0 0-1 0 0,0 0 0 0 0,0-1 0 0 0,0 0 0 0 0,1 0 0 0 0,-1 0 1 0 0,7 0-1 0 0,2-1-113 0 0,1-1 0 0 0,-1-1 0 0 0,1 0 0 0 0,25-7 0 0 0,-21 3-954 0 0,0-1-1 0 0,0-1 1 0 0,18-10-1 0 0,-13 4-522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2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16 291 14135 0 0,'-2'1'647'0'0,"0"0"-420"0"0,-9 18 510 0 0,11-19-729 0 0,0 0 1 0 0,0 0-1 0 0,0 0 0 0 0,-1 0 1 0 0,1 0-1 0 0,0 0 0 0 0,0 0 0 0 0,0 0 1 0 0,0 0-1 0 0,0 1 0 0 0,0-1 1 0 0,0 0-1 0 0,0 0 0 0 0,0 0 1 0 0,0 0-1 0 0,0 0 0 0 0,0 0 1 0 0,0 1-1 0 0,0-1 0 0 0,0 0 1 0 0,0 0-1 0 0,0 0 0 0 0,0 0 1 0 0,0 0-1 0 0,0 0 0 0 0,0 0 1 0 0,0 1-1 0 0,0-1 0 0 0,0 0 0 0 0,0 0 1 0 0,1 0-1 0 0,-1 0 0 0 0,0 0 1 0 0,0 0-1 0 0,0 0 0 0 0,0 0 1 0 0,0 0-1 0 0,0 0 0 0 0,0 1 1 0 0,0-1-1 0 0,0 0 0 0 0,0 0 1 0 0,1 0-1 0 0,-1 0 0 0 0,0 0 1 0 0,3 3 90 0 0,1-1 1 0 0,0 0 0 0 0,0 0 0 0 0,-1 0 0 0 0,1 0 0 0 0,0-1 0 0 0,1 1 0 0 0,-1-1-1 0 0,0 0 1 0 0,0 0 0 0 0,0 0 0 0 0,1-1 0 0 0,-1 0 0 0 0,0 0 0 0 0,1 0 0 0 0,-1 0-1 0 0,8-2 1 0 0,9-2 158 0 0,-1-1 0 0 0,30-11 0 0 0,-26 8-71 0 0,56-18 278 0 0,226-84 878 0 0,-224 73-897 0 0,114-46 746 0 0,-166 73-1021 0 0,0 0-1 0 0,1 3 1 0 0,1 0-1 0 0,50-3 1 0 0,-71 10-341 0 0,0 0 1 0 0,0 1 0 0 0,0 1-1 0 0,0-1 1 0 0,0 2 0 0 0,15 4-1 0 0,-23-6-328 0 0,-1 0-1 0 0,1 1 1 0 0,-1-1-1 0 0,1 0 1 0 0,-1 1-1 0 0,4 2 1 0 0,-1 0-1406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1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15031 0 0,'1'2'687'0'0,"15"14"-191"0"0,13 22 1 0 0,12 13-467 0 0,8-5 1530 0 0,103 78 1 0 0,-112-93-822 0 0,8 7 535 0 0,-2 2 0 0 0,-1 3 0 0 0,60 73 1 0 0,-93-100-1190 0 0,-1 0 0 0 0,0 0 0 0 0,-1 2 0 0 0,0-1 0 0 0,-1 1 0 0 0,-2 0 0 0 0,0 1 1 0 0,0-1-1 0 0,-2 2 0 0 0,0-1 0 0 0,-2 0 0 0 0,0 1 0 0 0,-1 0 0 0 0,-1-1 0 0 0,0 1 0 0 0,-2 0 0 0 0,0 0 1 0 0,-2 0-1 0 0,0-1 0 0 0,-1 1 0 0 0,-1-1 0 0 0,-8 20 0 0 0,-3 0-74 0 0,-2-2-1 0 0,-38 61 1 0 0,-58 63 21 0 0,104-148-39 0 0,1 0-1 0 0,0 1 1 0 0,0 0 0 0 0,1 1-1 0 0,1 0 1 0 0,1 0 0 0 0,0 0-1 0 0,1 1 1 0 0,-4 20 0 0 0,7-27-72 0 0,2-7-1 0 0,3 9-680 0 0,-3-9 494 0 0,1 0 0 0 0,0-1 0 0 0,0 1 0 0 0,0-1-1 0 0,0 1 1 0 0,0-1 0 0 0,0 1 0 0 0,0-1 0 0 0,1 0 0 0 0,-1 0 0 0 0,1 0 0 0 0,-1 1-1 0 0,0-1 1 0 0,1 0 0 0 0,0-1 0 0 0,-1 1 0 0 0,1 0 0 0 0,0 0 0 0 0,2 0 0 0 0,8-2-1564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1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174 157 1839 0 0,'0'0'83'0'0,"-1"2"-6"0"0,-8 6-61 0 0,1 0 298 0 0,-8 4 9870 0 0,11-10-8736 0 0,1-1-170 0 0,-2 0-716 0 0,-2-2 3263 0 0,8 1-3772 0 0,0 0 1 0 0,-1-1-1 0 0,1 1 0 0 0,0 0 1 0 0,-1-1-1 0 0,1 1 1 0 0,0-1-1 0 0,0 1 1 0 0,0-1-1 0 0,-1 1 0 0 0,1-1 1 0 0,0 1-1 0 0,0-1 1 0 0,0 1-1 0 0,0-1 0 0 0,0 1 1 0 0,0-1-1 0 0,0 1 1 0 0,0-1-1 0 0,0 1 0 0 0,0 0 1 0 0,0-1-1 0 0,0 1 1 0 0,1-1-1 0 0,-1 1 0 0 0,0-1 1 0 0,0 1-1 0 0,0-1 1 0 0,1 0-1 0 0,0-1-4 0 0,1 0 0 0 0,0 0 0 0 0,-1 0-1 0 0,1 0 1 0 0,0 0 0 0 0,3-3 0 0 0,7-4-195 0 0,19-11-1 0 0,-26 18 269 0 0,38-23-118 0 0,2 2-1 0 0,1 3 0 0 0,63-20 1 0 0,-91 34 43 0 0,31-5 0 0 0,-43 10-31 0 0,1 0 0 0 0,0 1 1 0 0,-1 0-1 0 0,1 0 0 0 0,0 0 0 0 0,0 1 0 0 0,11 2 1 0 0,-18-3-14 0 0,1 1 0 0 0,0-1 0 0 0,0 0 0 0 0,-1 1 1 0 0,1-1-1 0 0,0 1 0 0 0,0-1 0 0 0,-1 1 1 0 0,1-1-1 0 0,-1 1 0 0 0,1 0 0 0 0,-1-1 1 0 0,1 1-1 0 0,-1 0 0 0 0,1-1 0 0 0,-1 1 1 0 0,1 0-1 0 0,0 1 0 0 0,0 1 2 0 0,1 0-6 0 0,0 0 1 0 0,-1 0-1 0 0,1 0 0 0 0,-1 0 1 0 0,1 1-1 0 0,-1-1 0 0 0,0 1 1 0 0,-1-1-1 0 0,1 1 0 0 0,-1-1 1 0 0,1 1-1 0 0,-1-1 0 0 0,-1 8 0 0 0,1-5-1 0 0,-1 0-1 0 0,-1 0 0 0 0,0 0 0 0 0,1 0 0 0 0,-2 0 0 0 0,1 0 0 0 0,-5 7 0 0 0,-2 1-7 0 0,0 0 0 0 0,-1 0 0 0 0,-1-1-1 0 0,-23 23 1 0 0,15-21-50 0 0,0 0-1 0 0,-2-1 0 0 0,1-1 1 0 0,-37 16-1 0 0,-10 7-161 0 0,41-23-87 0 0,-39 16 1 0 0,-2 0-439 0 0,44-15 83 0 0,41-12 720 0 0,0-1 1 0 0,0-1-1 0 0,0 0 0 0 0,23-4 1 0 0,31-1 164 0 0,59 8 5 0 0,-107-1-183 0 0,-1 1 0 0 0,1 2 0 0 0,34 9 0 0 0,-44-8-31 0 0,8 7 94 0 0,-19-10-77 0 0,-1-1 6 0 0,0 1 0 0 0,0-1 0 0 0,-1 0 1 0 0,1 1-1 0 0,0-1 0 0 0,-1 1 0 0 0,0 0 0 0 0,0-1 1 0 0,0 1-1 0 0,0 0 0 0 0,0 0 0 0 0,1 5 0 0 0,-2-5 19 0 0,2 5 7 0 0,-1-1 0 0 0,-1 0 0 0 0,1 0 0 0 0,-1 1 0 0 0,0-1 1 0 0,-1 0-1 0 0,0 1 0 0 0,-3 12 0 0 0,1-14-33 0 0,0 1-1 0 0,0-1 1 0 0,0 0-1 0 0,-1 0 1 0 0,0-1-1 0 0,0 1 1 0 0,0-1-1 0 0,-1 0 1 0 0,-7 7-1 0 0,3-3 29 0 0,-2 2-41 0 0,0-1 0 0 0,-1-1 1 0 0,0 0-1 0 0,-1-1 0 0 0,1 0 1 0 0,-2-1-1 0 0,-20 9 0 0 0,6-5-11 0 0,-2-1 0 0 0,-48 9-1 0 0,-31-3-12 0 0,94-15 30 0 0,0 0 0 0 0,-1-1 0 0 0,1-1 0 0 0,0-1 0 0 0,-17-3 1 0 0,27 4-7 0 0,1-1 0 0 0,-1 1 0 0 0,0-1 0 0 0,1-1 0 0 0,0 1 1 0 0,-1 0-1 0 0,1-1 0 0 0,0 0 0 0 0,0 0 0 0 0,0 0 1 0 0,1-1-1 0 0,-1 1 0 0 0,1-1 0 0 0,0 0 0 0 0,0 0 1 0 0,-3-4-1 0 0,4 5-13 0 0,1 1-1 0 0,0-1 1 0 0,0 1 0 0 0,0-1 0 0 0,0 1 0 0 0,0-1 0 0 0,1 0 0 0 0,-1 1 0 0 0,1-1 0 0 0,-1 0-1 0 0,1 0 1 0 0,0 1 0 0 0,0-1 0 0 0,0 0 0 0 0,1 0 0 0 0,-1 1 0 0 0,1-1 0 0 0,-1 0-1 0 0,1 1 1 0 0,0-1 0 0 0,0 1 0 0 0,0-1 0 0 0,0 1 0 0 0,1-1 0 0 0,-1 1 0 0 0,1 0 0 0 0,-1-1-1 0 0,1 1 1 0 0,4-3 0 0 0,-4 2-55 0 0,0 1 0 0 0,1 0 0 0 0,-1 1-1 0 0,1-1 1 0 0,0 0 0 0 0,-1 1 0 0 0,1-1 0 0 0,0 1-1 0 0,0 0 1 0 0,0 0 0 0 0,0 0 0 0 0,0 1 0 0 0,0-1-1 0 0,1 1 1 0 0,-1-1 0 0 0,0 1 0 0 0,0 0 0 0 0,0 0 0 0 0,0 0-1 0 0,0 1 1 0 0,1-1 0 0 0,-1 1 0 0 0,5 2 0 0 0,6 2-954 0 0,0 0 1 0 0,-1 1-1 0 0,24 16 1 0 0,-30-18 252 0 0,28 16-1055 0 0,-6-2-14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19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14279 0 0,'0'0'11568'0'0,"-1"2"-11481"0"0,-2 13 32 0 0,6-8-757 0 0,-2-6 514 0 0,0-1 0 0 0,0 0 0 0 0,1 1 0 0 0,-1-1-1 0 0,0 0 1 0 0,0 0 0 0 0,0 0 0 0 0,0 0 0 0 0,0 0 0 0 0,1 0-1 0 0,-1 0 1 0 0,2-1 0 0 0,-3 1 102 0 0,15-3-958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2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4143 0 0,'0'0'5787'0'0,"-2"2"-4075"0"0,-2 6-1511 0 0,0 0 1 0 0,0 0-1 0 0,0 0 0 0 0,1 1 0 0 0,1-1 1 0 0,-1 1-1 0 0,1-1 0 0 0,1 1 1 0 0,-2 14-1 0 0,2 84 929 0 0,13 30-526 0 0,-5-89-491 0 0,-1 87 0 0 0,-6-123-113 0 0,-1-6 0 0 0,1 0 0 0 0,-1 0 0 0 0,0 1 0 0 0,0-1 0 0 0,-1 0 0 0 0,-2 6 0 0 0,-12 35-504 0 0,15-45 314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2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78 432 3223 0 0,'-1'3'240'0'0,"-11"40"233"0"0,7-22 3498 0 0,-12 30 0 0 0,12-41-3094 0 0,3-7-505 0 0,1 0 0 0 0,-1 1 0 0 0,1-1 0 0 0,0 1 0 0 0,-1-1 0 0 0,0 7 0 0 0,2-11-350 0 0,0-1-1 0 0,0 1 1 0 0,-1 0-1 0 0,1 0 0 0 0,0 0 1 0 0,-1 0-1 0 0,1 0 1 0 0,-1 0-1 0 0,1 0 1 0 0,-1 0-1 0 0,0-1 0 0 0,-3-4 36 0 0,0-9 127 0 0,0-1 0 0 0,0 0 0 0 0,2 1 0 0 0,0-1 1 0 0,1-27-1 0 0,0 30-59 0 0,2-20 80 0 0,2 1 0 0 0,1-1 0 0 0,1 1-1 0 0,12-38 1 0 0,-11 45-146 0 0,2 1 1 0 0,17-39-1 0 0,-18 50-31 0 0,-1 1 1 0 0,2 0 0 0 0,0 0 0 0 0,0 0-1 0 0,1 1 1 0 0,13-14 0 0 0,-18 22-28 0 0,0 0-1 0 0,0 1 1 0 0,0-1 0 0 0,0 1-1 0 0,0 0 1 0 0,0 0 0 0 0,1 0-1 0 0,-1 0 1 0 0,1 1 0 0 0,0-1-1 0 0,-1 1 1 0 0,1 0 0 0 0,0 1-1 0 0,-1-1 1 0 0,1 1 0 0 0,0 0-1 0 0,0 0 1 0 0,-1 1 0 0 0,1-1-1 0 0,0 1 1 0 0,7 2 0 0 0,8 4-28 0 0,0 0 1 0 0,0 1 0 0 0,30 17-1 0 0,-24-11 35 0 0,71 27-8 0 0,-71-32 0 0 0,0 1 0 0 0,-1 2 0 0 0,0 0 0 0 0,22 17 0 0 0,-30-17 20 0 0,-1 1-1 0 0,0 0 1 0 0,-1 2 0 0 0,-1-1-1 0 0,0 2 1 0 0,-1 0-1 0 0,-1 1 1 0 0,-1 0 0 0 0,0 0-1 0 0,-1 1 1 0 0,-1 1-1 0 0,10 26 1 0 0,-14-29 66 0 0,0 0-1 0 0,-1 1 1 0 0,-1 0 0 0 0,0 0 0 0 0,-1 0-1 0 0,-1 0 1 0 0,-1 0 0 0 0,-2 24 0 0 0,0-28-22 0 0,0 0 1 0 0,-1-1-1 0 0,0 1 0 0 0,-1 0 1 0 0,0-1-1 0 0,-1 0 1 0 0,-1 0-1 0 0,0-1 1 0 0,0 1-1 0 0,-1-1 1 0 0,-14 16-1 0 0,-2-2 109 0 0,-1 0 0 0 0,-2-2-1 0 0,0-1 1 0 0,-46 29 0 0 0,17-17 3 0 0,-89 40 0 0 0,136-71-186 0 0,-14 7 23 0 0,-24 8 0 0 0,40-17-31 0 0,0 1 0 0 0,0-1-1 0 0,0 1 1 0 0,0-2 0 0 0,0 1 0 0 0,0-1-1 0 0,0 0 1 0 0,0 0 0 0 0,-10-1 0 0 0,14 0-2 0 0,0 0 1 0 0,0 1 0 0 0,0-1 0 0 0,0 0 0 0 0,-1 0 0 0 0,1 0 0 0 0,0 0 0 0 0,1 0 0 0 0,-1-1 0 0 0,0 1 0 0 0,0-1 0 0 0,0 1 0 0 0,1-1 0 0 0,-1 0 0 0 0,1 1 0 0 0,-1-1 0 0 0,1 0 0 0 0,0 0 0 0 0,0 0 0 0 0,0 0 0 0 0,0 0 0 0 0,0 0 0 0 0,0 0 0 0 0,1-1 0 0 0,-1 1 0 0 0,1 0 0 0 0,-1 0 0 0 0,1-1 0 0 0,0 1 0 0 0,0 0-1 0 0,0 0 1 0 0,0-4 0 0 0,1-3-37 0 0,0 0 0 0 0,0 0-1 0 0,1 0 1 0 0,0 0 0 0 0,1 0-1 0 0,7-16 1 0 0,3-1-234 0 0,1 1 0 0 0,0 0 0 0 0,30-36 0 0 0,1 8-2745 0 0,-26 33 1219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2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40 14887 0 0,'-1'1'680'0'0,"-7"10"-486"0"0,1 0 0 0 0,0 0 0 0 0,1 1 0 0 0,0-1 0 0 0,1 1 0 0 0,0 1-1 0 0,-5 22 1 0 0,7-24-68 0 0,1 0-1 0 0,1 0 0 0 0,0 0 0 0 0,0 0 0 0 0,1 0 0 0 0,0 0 0 0 0,1-1 1 0 0,0 1-1 0 0,6 21 0 0 0,-7-29-92 0 0,1-1 0 0 0,0 0 1 0 0,0 0-1 0 0,0 1 0 0 0,0-1 1 0 0,0 0-1 0 0,0 0 0 0 0,1 0 0 0 0,-1 0 1 0 0,1 0-1 0 0,-1-1 0 0 0,1 1 1 0 0,0 0-1 0 0,0-1 0 0 0,0 1 1 0 0,0-1-1 0 0,0 0 0 0 0,0 1 0 0 0,0-1 1 0 0,0 0-1 0 0,0 0 0 0 0,4 1 1 0 0,-2-2-9 0 0,0 1 1 0 0,0-1-1 0 0,0 0 1 0 0,0 0-1 0 0,1 0 1 0 0,-1 0-1 0 0,0-1 1 0 0,0 0-1 0 0,0 1 1 0 0,0-1-1 0 0,0-1 1 0 0,6-2-1 0 0,9-6 14 0 0,0 0 0 0 0,-1-2-1 0 0,0 0 1 0 0,-1-1 0 0 0,0-1-1 0 0,-1 0 1 0 0,-1-1 0 0 0,22-28-1 0 0,-28 32-32 0 0,-1-1 1 0 0,14-25-1 0 0,-20 34-3 0 0,0-1 0 0 0,0 0 0 0 0,-1 0 0 0 0,0 1 0 0 0,0-1 0 0 0,0 0 0 0 0,0-1 0 0 0,0 1 0 0 0,-1 0 0 0 0,0 0 0 0 0,1 0 0 0 0,-2 0 0 0 0,1 0 0 0 0,-2-8 0 0 0,1 9-26 0 0,0 0 0 0 0,0 1 1 0 0,-1-1-1 0 0,1 0 0 0 0,-1 1 0 0 0,0 0 0 0 0,1-1 0 0 0,-1 1 0 0 0,0 0 1 0 0,0 0-1 0 0,-1 0 0 0 0,1 0 0 0 0,0 0 0 0 0,-1 0 0 0 0,1 1 0 0 0,-1-1 1 0 0,1 1-1 0 0,-1 0 0 0 0,0 0 0 0 0,0 0 0 0 0,0 0 0 0 0,-4-1 0 0 0,-1 1-149 0 0,-1-1-1 0 0,0 1 0 0 0,-1 1 0 0 0,1 0 0 0 0,0 0 0 0 0,-9 2 0 0 0,-2 0 62 0 0,1 2 0 0 0,0 1-1 0 0,0 0 1 0 0,1 2 0 0 0,0 0-1 0 0,0 1 1 0 0,0 0 0 0 0,1 2-1 0 0,1 0 1 0 0,-1 1-1 0 0,-27 24 1 0 0,29-21 159 0 0,1 0 0 0 0,0 2 0 0 0,1-1 0 0 0,0 1 0 0 0,2 1 0 0 0,0 0 0 0 0,1 1 0 0 0,0 0 0 0 0,2 1 0 0 0,0 0 0 0 0,-7 25 0 0 0,13-35 25 0 0,0-1-1 0 0,0 1 0 0 0,1 0 0 0 0,0 0 1 0 0,1 1-1 0 0,0-1 0 0 0,0 0 1 0 0,1 0-1 0 0,0 0 0 0 0,1 0 0 0 0,2 9 1 0 0,-2-12 3 0 0,0-1-1 0 0,1 1 1 0 0,-1-1 0 0 0,1 0 0 0 0,0 0 0 0 0,1 0 0 0 0,-1-1 0 0 0,1 1 0 0 0,0-1 0 0 0,0 0-1 0 0,0 0 1 0 0,0 0 0 0 0,1 0 0 0 0,0-1 0 0 0,-1 0 0 0 0,1 0 0 0 0,0 0 0 0 0,8 2 0 0 0,1 0 10 0 0,0 0 1 0 0,0-2 0 0 0,0 0 0 0 0,1 0 0 0 0,-1-1 0 0 0,1-1 0 0 0,22-1 0 0 0,104-15 96 0 0,-117 11-208 0 0,22-4-955 0 0,59-18 0 0 0,-69 15-775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2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37 13359 0 0,'5'-6'495'0'0,"0"0"0"0"0,0 0-1 0 0,1 1 1 0 0,10-9 2360 0 0,-14 15-1753 0 0,0 0-1027 0 0,-1 0 1 0 0,1 0-1 0 0,-1 1 0 0 0,1-1 1 0 0,-1 1-1 0 0,1-1 0 0 0,-1 1 1 0 0,0-1-1 0 0,0 1 0 0 0,0-1 0 0 0,0 1 1 0 0,0 0-1 0 0,0 0 0 0 0,0 0 1 0 0,-1-1-1 0 0,1 1 0 0 0,0 0 0 0 0,-1 0 1 0 0,1 4-1 0 0,0 4 110 0 0,0 0-1 0 0,-2 18 1 0 0,1-22-121 0 0,-25 248 1124 0 0,5-99-921 0 0,13-81-236 0 0,-4 23 43 0 0,4 150-1 0 0,10-195-242 0 0,2 80 613 0 0,-6-109-1026 0 0,0 1-1 0 0,-2-1 1 0 0,-8 36 0 0 0,7-45-1273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2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42 11519 0 0,'0'0'887'0'0,"-3"12"4525"0"0,6-10-5178 0 0,-1 0 1 0 0,1 1-1 0 0,0-1 0 0 0,0 0 0 0 0,0 0 1 0 0,0 0-1 0 0,0-1 0 0 0,0 1 1 0 0,0-1-1 0 0,1 1 0 0 0,-1-1 1 0 0,0 0-1 0 0,1-1 0 0 0,-1 1 0 0 0,6 0 1 0 0,7 0-33 0 0,0 0 0 0 0,18-2 0 0 0,-27 0-80 0 0,373-40 981 0 0,-96 6-470 0 0,-265 33-873 0 0,0 2-1 0 0,0 0 1 0 0,28 3 0 0 0,-45-2-240 0 0,1 7-3157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2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157 243 4607 0 0,'0'0'208'0'0,"1"2"-9"0"0,8 24 638 0 0,10 16 6783 0 0,-13-32-5080 0 0,-1-1 0 0 0,9 11 0 0 0,5 0-1704 0 0,-15-18-682 0 0,0-1 0 0 0,-1 1 0 0 0,1-1 0 0 0,0 1-1 0 0,0-1 1 0 0,0 0 0 0 0,0-1 0 0 0,0 1 0 0 0,6 0 0 0 0,-4-1-81 0 0,1-1 0 0 0,-1 1-1 0 0,1-1 1 0 0,-1 0 0 0 0,0-1 0 0 0,0 0 0 0 0,0 0 0 0 0,0 0 0 0 0,0 0-1 0 0,0-1 1 0 0,0 0 0 0 0,9-7 0 0 0,3-4 2 0 0,0 0-1 0 0,18-19 0 0 0,-25 22-53 0 0,0 0-1 0 0,-1-1 1 0 0,-1 0-1 0 0,0-1 0 0 0,-1 0 1 0 0,0 0-1 0 0,9-22 1 0 0,-14 28-45 0 0,-1 1 0 0 0,1-1 1 0 0,-2 0-1 0 0,1 1 1 0 0,0-1-1 0 0,-1 0 0 0 0,-1 0 1 0 0,1 0-1 0 0,-1 0 1 0 0,0 0-1 0 0,-1 0 0 0 0,1 0 1 0 0,-1 0-1 0 0,-1 0 1 0 0,0 0-1 0 0,1 1 0 0 0,-2-1 1 0 0,-4-11-1 0 0,5 16-32 0 0,1 0 0 0 0,0 0 0 0 0,-1 0 0 0 0,0-1 0 0 0,1 2 0 0 0,-1-1 0 0 0,0 0 0 0 0,0 0-1 0 0,0 1 1 0 0,0-1 0 0 0,0 1 0 0 0,-1-1 0 0 0,1 1 0 0 0,0 0 0 0 0,-1 0 0 0 0,-2-1 0 0 0,1 1-23 0 0,0 0 0 0 0,0 1 1 0 0,0-1-1 0 0,-1 1 0 0 0,1 0 1 0 0,0 0-1 0 0,0 0 0 0 0,0 1 0 0 0,-5 0 1 0 0,-5 3-57 0 0,1 0 0 0 0,0 1 0 0 0,0 1 0 0 0,1 0 0 0 0,-12 7 0 0 0,-10 8 215 0 0,2 1 1 0 0,0 1 0 0 0,2 2-1 0 0,0 1 1 0 0,2 2 0 0 0,1 0-1 0 0,2 2 1 0 0,0 1-1 0 0,-20 35 1 0 0,39-57-13 0 0,1 1-1 0 0,0-1 1 0 0,1 1-1 0 0,0 0 1 0 0,0 0 0 0 0,-4 20-1 0 0,8-25-38 0 0,-1 0 0 0 0,1-1 0 0 0,0 1 0 0 0,0 0 0 0 0,0-1 0 0 0,0 1 0 0 0,1 0 0 0 0,0-1 0 0 0,0 1-1 0 0,0-1 1 0 0,1 1 0 0 0,0-1 0 0 0,-1 1 0 0 0,1-1 0 0 0,1 0 0 0 0,-1 0 0 0 0,1 0 0 0 0,3 4 0 0 0,0-1 18 0 0,1 0 1 0 0,1-1-1 0 0,-1 0 1 0 0,1-1-1 0 0,0 1 0 0 0,0-2 1 0 0,0 1-1 0 0,1-1 1 0 0,-1 0-1 0 0,1-1 1 0 0,0 0-1 0 0,1 0 1 0 0,-1-1-1 0 0,17 2 0 0 0,-9-2-583 0 0,0-1-1 0 0,32-1 0 0 0,-31-2-1880 0 0,1-1 0 0 0,21-5 1 0 0,-14 1-4266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2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58 435 6911 0 0,'15'14'14221'0'0,"-22"-18"-11010"0"0,2 0-3122 0 0,0 0-1 0 0,0 0 0 0 0,0-1 1 0 0,1 1-1 0 0,-1-1 1 0 0,1 0-1 0 0,0 0 0 0 0,1-1 1 0 0,-1 1-1 0 0,1-1 1 0 0,0 1-1 0 0,-3-12 0 0 0,3 9-57 0 0,1 0-1 0 0,0-1 0 0 0,1 0 0 0 0,0 1 0 0 0,0-1 0 0 0,1 0 0 0 0,0 1 0 0 0,3-16 0 0 0,-1 11-84 0 0,1-1 1 0 0,1 0 0 0 0,0 1 0 0 0,1 0-1 0 0,0 0 1 0 0,1 0 0 0 0,1 0-1 0 0,0 1 1 0 0,0 0 0 0 0,1 1-1 0 0,15-17 1 0 0,-9 14-162 0 0,0 1 0 0 0,0 0 0 0 0,2 1 0 0 0,19-12 0 0 0,-27 19-129 0 0,0 1 0 0 0,0 0 1 0 0,0 0-1 0 0,0 1 0 0 0,0 0 1 0 0,1 1-1 0 0,0-1 0 0 0,-1 2 0 0 0,1-1 1 0 0,0 1-1 0 0,13 1 0 0 0,-18 0-475 0 0,0 0-1 0 0,-1 1 1 0 0,1 0-1 0 0,-1-1 1 0 0,1 1-1 0 0,-1 1 1 0 0,4 1-1 0 0,7 4-4964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2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63 12463 0 0,'1'-5'143'0'0,"0"2"-55"0"0,0 0 0 0 0,0-1 0 0 0,-1 1 0 0 0,1-1 1 0 0,-1 1-1 0 0,0 0 0 0 0,0-1 0 0 0,0 1 0 0 0,-1-1 1 0 0,1 1-1 0 0,-1-1 0 0 0,0 1 0 0 0,0 0 0 0 0,-2-7 4807 0 0,3 14-4851 0 0,-1-1-1 0 0,1 1 0 0 0,-1-1 1 0 0,0 1-1 0 0,-2 4 0 0 0,-2 8 9 0 0,-14 67 295 0 0,-5-1 0 0 0,-2-1-1 0 0,-5-1 1 0 0,-60 114 0 0 0,47-112-278 0 0,-3-1 0 0 0,-91 115 1 0 0,67-113 10 0 0,-91 80 1 0 0,58-59 184 0 0,98-99-265 0 0,4-8 0 0 0,5-6 0 0 0,-3 9 0 0 0,4-11-35 0 0,2-1-1 0 0,-1 1 1 0 0,2 0 0 0 0,-1 1-1 0 0,1 0 1 0 0,10-11 0 0 0,54-53-233 0 0,-62 65 247 0 0,42-37-181 0 0,1 2-1 0 0,115-73 0 0 0,-164 116 202 0 0,0-1-1 0 0,-1 0 1 0 0,1 1-1 0 0,0 0 1 0 0,1 0-1 0 0,5-2 1 0 0,-7 3 33 0 0,1 1 76 0 0,-1 1-67 0 0,0 0 1 0 0,0 0 0 0 0,0 0 0 0 0,0 0-1 0 0,0 1 1 0 0,0-1 0 0 0,0 0 0 0 0,-1 1-1 0 0,1-1 1 0 0,-1 1 0 0 0,0 0 0 0 0,0-1-1 0 0,0 1 1 0 0,0 0 0 0 0,0 0 0 0 0,0 0-1 0 0,-1 0 1 0 0,1 0 0 0 0,-1 0 0 0 0,0 0-1 0 0,0-1 1 0 0,-1 7 0 0 0,-1 8 203 0 0,0-1-1 0 0,-9 32 1 0 0,6-30-229 0 0,-16 58 144 0 0,15-52-204 0 0,7-21 23 0 0,-2 0-50 0 0,4 9-857 0 0,0-9-29 0 0,9 3-46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2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0 346 8751 0 0,'0'0'674'0'0,"5"12"3591"0"0,8 17 6844 0 0,-14-30-11086 0 0,0 0 0 0 0,0 0-1 0 0,0-1 1 0 0,0 1 0 0 0,0 0 0 0 0,0-1 0 0 0,1 1-1 0 0,-1-1 1 0 0,1 1 0 0 0,-2-4 0 0 0,1-2-19 0 0,-1-1-1 0 0,1 1 1 0 0,0-1 0 0 0,1 0 0 0 0,0 0-1 0 0,0 1 1 0 0,1-1 0 0 0,0 1 0 0 0,0-1 0 0 0,1 0-1 0 0,0 1 1 0 0,0 0 0 0 0,1-1 0 0 0,3-7 0 0 0,0 5-29 0 0,-1 0 1 0 0,1 0 0 0 0,0 1-1 0 0,1 0 1 0 0,0 0 0 0 0,1 0-1 0 0,0 1 1 0 0,0 0-1 0 0,10-6 1 0 0,-15 11 21 0 0,1 1 0 0 0,-1 0-1 0 0,0 0 1 0 0,1 0 0 0 0,-1 0 0 0 0,1 0-1 0 0,-1 1 1 0 0,1 0 0 0 0,0 0 0 0 0,0 0 0 0 0,-1 0-1 0 0,1 0 1 0 0,0 1 0 0 0,0 0 0 0 0,0 0-1 0 0,0 0 1 0 0,0 0 0 0 0,0 0 0 0 0,0 1-1 0 0,-1 0 1 0 0,1 0 0 0 0,0 0 0 0 0,0 0-1 0 0,-1 0 1 0 0,1 1 0 0 0,-1 0 0 0 0,1 0-1 0 0,-1 0 1 0 0,0 0 0 0 0,6 5 0 0 0,-2-1 8 0 0,0 1 1 0 0,0 0-1 0 0,-1 0 1 0 0,0 1-1 0 0,0 0 1 0 0,-1 0-1 0 0,0 0 1 0 0,-1 0-1 0 0,1 1 0 0 0,-2 0 1 0 0,5 14-1 0 0,-2-2 274 0 0,-1 1 0 0 0,-2-1 0 0 0,0 1 0 0 0,0 31 0 0 0,-3-61-261 0 0,0-1 1 0 0,0 1-1 0 0,1 0 0 0 0,0-1 1 0 0,0 1-1 0 0,1 0 0 0 0,3-9 1 0 0,6-11-187 0 0,1 0 1 0 0,1 1 0 0 0,1 0-1 0 0,1 1 1 0 0,2 1 0 0 0,0 1-1 0 0,33-36 1 0 0,-40 50 117 0 0,0 1 0 0 0,1 0 1 0 0,0 1-1 0 0,0 0 0 0 0,1 1 0 0 0,14-7 0 0 0,-20 11 116 0 0,0 1 0 0 0,0 0 0 0 0,0 0 0 0 0,0 0-1 0 0,0 1 1 0 0,0 0 0 0 0,0 0 0 0 0,1 0 0 0 0,-1 1-1 0 0,0 0 1 0 0,0 0 0 0 0,1 1 0 0 0,-1-1 0 0 0,0 2-1 0 0,8 1 1 0 0,-9-1-42 0 0,1 0 0 0 0,-1 0 0 0 0,0 1 0 0 0,0 0 0 0 0,0 0-1 0 0,0 0 1 0 0,-1 0 0 0 0,1 1 0 0 0,-1 0 0 0 0,0 0 0 0 0,0 0 0 0 0,0 0 0 0 0,0 1 0 0 0,-1 0 0 0 0,0-1-1 0 0,0 1 1 0 0,0 0 0 0 0,-1 1 0 0 0,1-1 0 0 0,-1 0 0 0 0,2 12 0 0 0,1 4-50 0 0,-2 1-1 0 0,-1 0 1 0 0,-1 0 0 0 0,-1 30-1 0 0,-1-21 20 0 0,1-22 8 0 0,0 0-20 0 0,0 1 0 0 0,0-1 0 0 0,1 0 0 0 0,0 1 1 0 0,5 15-1 0 0,-6-23-165 0 0,8 7-235 0 0,-6-7 104 0 0,0-1 0 0 0,0 1 0 0 0,0-1 0 0 0,0 0 0 0 0,0 0 0 0 0,0 0 1 0 0,0 0-1 0 0,0 0 0 0 0,0 0 0 0 0,1 0 0 0 0,-1-1 0 0 0,0 1 0 0 0,1-1 0 0 0,-1 0 0 0 0,0 0 0 0 0,0 0 0 0 0,1 0 0 0 0,3 0 0 0 0,8-4-6949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2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0 384 8287 0 0,'2'0'8368'0'0,"1"1"-8121"0"0,-1-1-1 0 0,0 1 1 0 0,0 0-1 0 0,1 0 1 0 0,-1 0-1 0 0,0 0 1 0 0,0 0-1 0 0,0 0 1 0 0,0 0-1 0 0,0 1 0 0 0,-1-1 1 0 0,1 1-1 0 0,0-1 1 0 0,2 4-1 0 0,-1-1 16 0 0,0 0-1 0 0,-1 0 1 0 0,1 0-1 0 0,-1 0 1 0 0,0 1-1 0 0,2 7 1 0 0,0 2 164 0 0,-1 1-1 0 0,-1-1 1 0 0,2 28 0 0 0,-3 1-53 0 0,-2-1 0 0 0,-2 1 1 0 0,-12 62-1 0 0,14-99-859 0 0,-1 0 1 0 0,0 0-1 0 0,0-1 0 0 0,-1 1 0 0 0,-5 9 0 0 0</inkml:trace>
  <inkml:trace contextRef="#ctx0" brushRef="#br0" timeOffset="1">221 1 14511 0 0,'0'0'1576'0'0,"-10"5"-1576"0"0,-2 3 0 0 0,4 0 0 0 0,6 6 64 0 0,2 0-64 0 0,2 1 0 0 0,2 1-944 0 0,2 0-240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2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1 341 6447 0 0,'0'0'499'0'0,"0"2"-197"0"0,1 24 15120 0 0,13-23-14288 0 0,-11-3-1082 0 0,-1 0-1 0 0,1 0 1 0 0,-1 0-1 0 0,1-1 0 0 0,-1 1 1 0 0,1-1-1 0 0,-1 1 0 0 0,1-1 1 0 0,-1 0-1 0 0,0 0 0 0 0,0 0 1 0 0,1 0-1 0 0,-1 0 1 0 0,0-1-1 0 0,0 1 0 0 0,0-1 1 0 0,0 1-1 0 0,0-1 0 0 0,0 0 1 0 0,-1 0-1 0 0,1 0 1 0 0,-1 0-1 0 0,3-3 0 0 0,3-7 5 0 0,0 0-1 0 0,0 0 1 0 0,5-15-1 0 0,-8 17-20 0 0,17-39-143 0 0,3 2 1 0 0,46-72-1 0 0,-66 113 10 0 0,0 1 0 0 0,0-1 0 0 0,1 1 0 0 0,0 0 0 0 0,-1 1 0 0 0,2-1 0 0 0,-1 1 0 0 0,0 0 0 0 0,11-6 0 0 0,-14 10 2 0 0,0 0 16 0 0,2 2 83 0 0,0 0-1 0 0,-1 0 1 0 0,1 0-1 0 0,-1 0 1 0 0,1 1-1 0 0,-1-1 1 0 0,0 1-1 0 0,1 0 1 0 0,-1 0-1 0 0,-1 0 1 0 0,1 0-1 0 0,0 1 1 0 0,2 3-1 0 0,5 10 156 0 0,13 30-1 0 0,-2-3 173 0 0,37 61 99 0 0,-54-98-1212 0 0,0 1 0 0 0,-1-1 0 0 0,0 1 0 0 0,3 15 0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2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212 205 9671 0 0,'0'0'748'0'0,"-2"1"-492"0"0,2 0-427 0 0,-22 19 10194 0 0,23-20-9939 0 0,1 1-1 0 0,-1 0 1 0 0,0 0 0 0 0,0 0-1 0 0,0 0 1 0 0,1 1 0 0 0,-1-1-1 0 0,-1 0 1 0 0,1 0-1 0 0,2 3 1 0 0,1 2 147 0 0,-1-4-156 0 0,0 0-1 0 0,0 0 1 0 0,0-1 0 0 0,0 1-1 0 0,0-1 1 0 0,0 0 0 0 0,1 0-1 0 0,-1 0 1 0 0,0 0 0 0 0,1-1-1 0 0,-1 1 1 0 0,0-1 0 0 0,1 0-1 0 0,-1 0 1 0 0,6 0 0 0 0,0-1 34 0 0,-1 0 0 0 0,0-1 0 0 0,1 0 0 0 0,-1 0 0 0 0,9-4 0 0 0,19-7 149 0 0,-25 10-196 0 0,-1-1 0 0 0,1 0 0 0 0,-1 0 0 0 0,16-11 0 0 0,-12 6-71 0 0,5-4 40 0 0,-1 0 0 0 0,22-21 0 0 0,-35 30-27 0 0,0-1 0 0 0,-1 0 0 0 0,0 0 0 0 0,0-1 0 0 0,0 1 0 0 0,-1-1 0 0 0,0 0 0 0 0,0 0 0 0 0,0 0 0 0 0,-1 0 0 0 0,0 0 0 0 0,2-10 0 0 0,-3 14-18 0 0,-1 0 0 0 0,0 0 0 0 0,0 0 0 0 0,0 1 0 0 0,0-1 0 0 0,0 0 0 0 0,0 0 0 0 0,0 0 0 0 0,0 1 0 0 0,-1-1 0 0 0,1 0 0 0 0,-1 0 0 0 0,1 1 0 0 0,-1-1-1 0 0,0 0 1 0 0,0 1 0 0 0,1-1 0 0 0,-1 1 0 0 0,0-1 0 0 0,0 1 0 0 0,-1-1 0 0 0,1 1 0 0 0,0 0 0 0 0,0-1 0 0 0,-1 1 0 0 0,1 0 0 0 0,-1 0 0 0 0,1 0 0 0 0,-1 0 0 0 0,1 0 0 0 0,-1 0 0 0 0,0 1 0 0 0,1-1 0 0 0,-1 1 0 0 0,0-1 0 0 0,0 1-1 0 0,1-1 1 0 0,-1 1 0 0 0,-2 0 0 0 0,-4-1-121 0 0,1 1 0 0 0,-1-1-1 0 0,1 1 1 0 0,-1 1 0 0 0,1 0-1 0 0,-1 0 1 0 0,1 0 0 0 0,-10 4-1 0 0,-2 2-6 0 0,0 1-1 0 0,0 1 0 0 0,1 1 1 0 0,-19 14-1 0 0,8-4-130 0 0,-42 40-1 0 0,-38 53 972 0 0,86-87-426 0 0,2 2-1 0 0,-28 46 0 0 0,44-65-179 0 0,0 1-1 0 0,0 0 1 0 0,1 0-1 0 0,1 0 1 0 0,-1 1-1 0 0,-1 11 0 0 0,5-19-64 0 0,-1-1 0 0 0,1 1 0 0 0,-1 0 0 0 0,1-1 0 0 0,0 1-1 0 0,0-1 1 0 0,1 1 0 0 0,-1 0 0 0 0,0-1 0 0 0,1 1 0 0 0,-1-1-1 0 0,1 1 1 0 0,0-1 0 0 0,0 1 0 0 0,0-1 0 0 0,0 0-1 0 0,1 1 1 0 0,-1-1 0 0 0,0 0 0 0 0,1 0 0 0 0,0 0 0 0 0,-1 0-1 0 0,1 0 1 0 0,0 0 0 0 0,0-1 0 0 0,0 1 0 0 0,0-1 0 0 0,0 1-1 0 0,1-1 1 0 0,-1 0 0 0 0,3 2 0 0 0,5 0 68 0 0,-1 0 1 0 0,1-1 0 0 0,0 0-1 0 0,0 0 1 0 0,0-1 0 0 0,0 0-1 0 0,14-1 1 0 0,7-2 172 0 0,32-6 0 0 0,169-45 448 0 0,-147 31-592 0 0,-56 12-527 0 0,-26 9-78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25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13247 0 0,'0'0'1195'0'0,"-1"2"-982"0"0,-3 2 2 0 0,1 0-1 0 0,0 1 1 0 0,0 0-1 0 0,0 0 1 0 0,0 0-1 0 0,1 0 1 0 0,0 0-1 0 0,0 0 1 0 0,0 0-1 0 0,1 1 1 0 0,0-1 0 0 0,0 1-1 0 0,0 5 1 0 0,-1 14 1224 0 0,2 40 1 0 0,1-49-1264 0 0,28 569 2261 0 0,-28-572-2427 0 0,2 98 113 0 0,26 160 0 0 0,-28-267-219 0 0,0 0 0 0 0,-1 0-1 0 0,0 0 1 0 0,0 1 0 0 0,0-1 0 0 0,0 0-1 0 0,-1 0 1 0 0,1 0 0 0 0,-1 0 0 0 0,-1 4-1 0 0,1-7-128 0 0,1 1 0 0 0,-1-1 0 0 0,0 0 0 0 0,1 0-1 0 0,-1 1 1 0 0,0-1 0 0 0,0 0 0 0 0,0 0 0 0 0,0 0-1 0 0,0 0 1 0 0,0 0 0 0 0,0 0 0 0 0,0 0 0 0 0,0 0-1 0 0,-1 0 1 0 0,1 0 0 0 0,0-1 0 0 0,-1 1 0 0 0,1 0-1 0 0,0-1 1 0 0,-1 1 0 0 0,1-1 0 0 0,-1 0 0 0 0,1 1-1 0 0,-1-1 1 0 0,1 0 0 0 0,0 0 0 0 0,-1 0 0 0 0,1 0-1 0 0,-4-1 1 0 0,-5 0-5479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2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13991 0 0,'0'0'1268'0'0,"2"0"-941"0"0,9 2 177 0 0,-1-2 0 0 0,1 1 0 0 0,0-2 1 0 0,15-1-1 0 0,44-11 680 0 0,-63 12-1085 0 0,160-38 1728 0 0,41-8 128 0 0,-167 40-1633 0 0,1 3-1 0 0,-1 0 0 0 0,47 4 1 0 0,-48 4-582 0 0,-1 2 0 0 0,0 1 0 0 0,0 3 0 0 0,41 15 0 0 0,-78-25-231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2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15343 0 0,'0'0'1394'0'0,"1"1"-1150"0"0,4 16-96 0 0,-1 1 0 0 0,-1-1 0 0 0,-1 0 0 0 0,1 28 0 0 0,-1-22 18 0 0,2 303 2085 0 0,-4-310-2158 0 0,-7 166 665 0 0,-8 0 0 0 0,-42 196-1 0 0,50-335-98 0 0,6-42-71 0 0,2-2-452 0 0,29-49 382 0 0,-3 3-566 0 0,57-76 1 0 0,-58 92-667 0 0,35-33 1 0 0,-52 55 527 0 0,0 1 0 0 0,1 1 0 0 0,0 0 0 0 0,0 0 0 0 0,1 0 0 0 0,0 2 1 0 0,0-1-1 0 0,17-5 0 0 0,-25 10 210 0 0,-1 1 1 0 0,0-1-1 0 0,0 1 0 0 0,1 0 1 0 0,-1 0-1 0 0,0-1 0 0 0,1 2 1 0 0,-1-1-1 0 0,0 0 0 0 0,1 0 1 0 0,-1 1-1 0 0,0-1 1 0 0,1 1-1 0 0,-1-1 0 0 0,0 1 1 0 0,0 0-1 0 0,0 0 0 0 0,0 0 1 0 0,0 0-1 0 0,0 1 1 0 0,0-1-1 0 0,0 1 0 0 0,0-1 1 0 0,0 1-1 0 0,-1-1 0 0 0,1 1 1 0 0,-1 0-1 0 0,1 0 0 0 0,-1 0 1 0 0,0 0-1 0 0,2 4 0 0 0,3 6 220 0 0,-1 0-1 0 0,0 0 1 0 0,-1 0-1 0 0,4 21 1 0 0,-5-18-100 0 0,4 13-56 0 0,0 2 495 0 0,16 45 0 0 0,-19-67-880 0 0,0 1 0 0 0,0-1 0 0 0,0 0 0 0 0,1-1 0 0 0,0 1-1 0 0,0-1 1 0 0,1 0 0 0 0,0 0 0 0 0,12 10 0 0 0,-7-10-5086 0 0,0-1-1621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2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83 14711 0 0,'0'0'1335'0'0,"1"2"-934"0"0,2 1-49 0 0,0 0 0 0 0,0 0-1 0 0,1 0 1 0 0,-1 0 0 0 0,1-1 0 0 0,0 1-1 0 0,0-1 1 0 0,-1 0 0 0 0,1 0 0 0 0,1-1-1 0 0,-1 1 1 0 0,0-1 0 0 0,0 0 0 0 0,1 0-1 0 0,-1 0 1 0 0,0-1 0 0 0,1 1 0 0 0,-1-1-1 0 0,0 0 1 0 0,5-1 0 0 0,11-1-146 0 0,-1-1 0 0 0,0 0 0 0 0,24-8 0 0 0,-26 6-329 0 0,28-12 1 0 0,-40 15-165 0 0,0 0 0 0 0,0-1 0 0 0,0 0 0 0 0,0 0 0 0 0,-1-1 0 0 0,1 1 0 0 0,-1-1 0 0 0,0 0 0 0 0,5-6 0 0 0,-9 10 183 0 0,1-1 0 0 0,0 0 1 0 0,0 0-1 0 0,-1 0 0 0 0,1 0 0 0 0,-1 0 0 0 0,1-1 0 0 0,-1 1 0 0 0,1 0 0 0 0,-1 0 1 0 0,1 0-1 0 0,-1 0 0 0 0,0-1 0 0 0,0 1 0 0 0,0 0 0 0 0,0 0 0 0 0,0-2 1 0 0,0 3 79 0 0,0-1 0 0 0,-1 0 0 0 0,1 0 1 0 0,0 1-1 0 0,-1-1 0 0 0,1 0 0 0 0,0 1 1 0 0,-1-1-1 0 0,1 1 0 0 0,-1-1 1 0 0,1 0-1 0 0,-1 1 0 0 0,1-1 0 0 0,-1 1 1 0 0,0 0-1 0 0,1-1 0 0 0,-1 1 0 0 0,0-1 1 0 0,-1 0-1 0 0,-1 0 38 0 0,-1 0 0 0 0,1 0 0 0 0,-1 0 0 0 0,0 1 0 0 0,0-1 0 0 0,1 1 0 0 0,-1 0 0 0 0,-4 0 0 0 0,-4 1 74 0 0,1 1 1 0 0,-1 0-1 0 0,1 1 1 0 0,0 0-1 0 0,0 1 1 0 0,0 0-1 0 0,0 1 1 0 0,1 0-1 0 0,-1 1 1 0 0,-11 8-1 0 0,5-2 141 0 0,1 1-1 0 0,0 1 0 0 0,1 1 0 0 0,-25 30 0 0 0,26-27-106 0 0,2 1-1 0 0,0 0 0 0 0,1 1 1 0 0,1 0-1 0 0,0 1 0 0 0,2 0 1 0 0,-7 29-1 0 0,12-38-36 0 0,0 0 1 0 0,1 0 0 0 0,1 0-1 0 0,0 0 1 0 0,1 0-1 0 0,0 0 1 0 0,1 0 0 0 0,1 1-1 0 0,0-1 1 0 0,0-1-1 0 0,1 1 1 0 0,0 0 0 0 0,1-1-1 0 0,6 12 1 0 0,-8-19-57 0 0,1 1 0 0 0,1-1 0 0 0,-1 0 0 0 0,1 0 0 0 0,-1 0 0 0 0,1-1 0 0 0,0 1 0 0 0,0-1 0 0 0,1 0 0 0 0,-1 0 0 0 0,1-1 0 0 0,-1 1 1 0 0,1-1-1 0 0,0 0 0 0 0,0 0 0 0 0,0 0 0 0 0,0-1 0 0 0,0 0 0 0 0,8 1 0 0 0,7 0 192 0 0,1 0 0 0 0,-1-1 0 0 0,33-4 0 0 0,93-9 507 0 0,-100 5-635 0 0,-21 2-1370 0 0,41-1 0 0 0,-64 6-391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2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12 919 0 0,'22'-6'80'0'0,"1"2"521"0"0,3 2 10010 0 0,-18 2-9107 0 0,-6 0-552 0 0,0 1-109 0 0,7 0 3021 0 0,-10 0-3743 0 0,-7 4-94 0 0,0 0 1 0 0,-1-1-1 0 0,-15 6 0 0 0,-6 3-82 0 0,-271 159-23 0 0,292-166 86 0 0,0 0 1 0 0,1 1-1 0 0,0 0 0 0 0,0 0 0 0 0,1 1 1 0 0,-9 10-1 0 0,14-15 19 0 0,0 0-1 0 0,0 0 1 0 0,0 0 0 0 0,0 0-1 0 0,1 0 1 0 0,-1 1 0 0 0,1-1 0 0 0,0 0-1 0 0,0 1 1 0 0,0-1 0 0 0,0 1-1 0 0,1-1 1 0 0,0 1 0 0 0,-1 0-1 0 0,1-1 1 0 0,1 1 0 0 0,-1-1 0 0 0,0 1-1 0 0,1-1 1 0 0,0 1 0 0 0,0-1-1 0 0,1 4 1 0 0,1 0 42 0 0,0-1 0 0 0,0 0 1 0 0,0-1-1 0 0,1 1 0 0 0,0 0 0 0 0,1-1 0 0 0,-1 0 0 0 0,1 0 1 0 0,0 0-1 0 0,0-1 0 0 0,0 0 0 0 0,1 0 0 0 0,-1 0 0 0 0,12 5 0 0 0,-4-3 21 0 0,1 0 0 0 0,0-1 0 0 0,0-1 0 0 0,0 0-1 0 0,25 2 1 0 0,7 2 84 0 0,-18-4-41 0 0,33 2 0 0 0,92 0-621 0 0,-142-6 280 0 0,26-2-2549 0 0,-36 2 1474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2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52 490 9215 0 0,'0'0'1146'0'0,"0"2"-106"0"0,2 11 1832 0 0,0-2-1585 0 0,-1 0 1 0 0,7 17-1 0 0,-7-26-851 0 0,4 6 2088 0 0,-26-47-723 0 0,15 27-1468 0 0,0 1-1 0 0,-8-20 1 0 0,8 13-216 0 0,1 0-1 0 0,1 1 1 0 0,1-2 0 0 0,-2-18-1 0 0,5 26-63 0 0,0 1 0 0 0,0-1-1 0 0,1 0 1 0 0,1 0 0 0 0,-1 1-1 0 0,2-1 1 0 0,-1 1-1 0 0,7-14 1 0 0,-2 7-115 0 0,1 1-1 0 0,1 0 0 0 0,1 1 1 0 0,0 0-1 0 0,1 0 1 0 0,1 1-1 0 0,0 0 0 0 0,1 1 1 0 0,0 1-1 0 0,1 0 1 0 0,1 1-1 0 0,-1 0 1 0 0,2 1-1 0 0,-1 1 0 0 0,21-9 1 0 0,-27 14-288 0 0,6-4-540 0 0,1 2 0 0 0,17-6 1 0 0,-27 10 89 0 0,0 1 1 0 0,0 0-1 0 0,0 0 1 0 0,0 1-1 0 0,10 0 1 0 0,-1 1-5248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2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101 204 6911 0 0,'2'-1'528'0'0,"19"-14"-150"0"0,-19 14 93 0 0,0 0-1 0 0,1 0 1 0 0,-1 0 0 0 0,1 0 0 0 0,-1 0 0 0 0,1 1 0 0 0,-1-1 0 0 0,1 1-1 0 0,-1-1 1 0 0,1 1 0 0 0,-1 0 0 0 0,5 1 0 0 0,32 7 3744 0 0,-15-2-3043 0 0,-13-4-648 0 0,6 1 63 0 0,0 0 1 0 0,1 0-1 0 0,0-2 1 0 0,-1 0-1 0 0,23-2 1 0 0,-22-1-317 0 0,0-2 1 0 0,0 0-1 0 0,-1 0 1 0 0,26-12-1 0 0,-33 12-241 0 0,0 0 0 0 0,-1-1-1 0 0,1-1 1 0 0,-1 0 0 0 0,-1 0 0 0 0,1-1 0 0 0,-1 0-1 0 0,13-13 1 0 0,-20 17-59 0 0,1 1 0 0 0,0-1 0 0 0,-1 1 0 0 0,0-1 0 0 0,1 1 0 0 0,-1-1 0 0 0,0 0-1 0 0,-1 0 1 0 0,1 0 0 0 0,0 1 0 0 0,-1-1 0 0 0,1 0 0 0 0,-1 0 0 0 0,0 0 0 0 0,0 0 0 0 0,0 0 0 0 0,-1 0 0 0 0,1 0-1 0 0,-1 0 1 0 0,1 1 0 0 0,-1-1 0 0 0,0 0 0 0 0,0 0 0 0 0,0 1 0 0 0,0-1 0 0 0,-4-5 0 0 0,4 6-4 0 0,0 0 0 0 0,-1 0 0 0 0,1 0 0 0 0,-1 0 0 0 0,0 0 0 0 0,1 0 1 0 0,-1 1-1 0 0,0-1 0 0 0,0 0 0 0 0,0 1 0 0 0,0-1 0 0 0,0 1 0 0 0,-1 0 0 0 0,1 0 0 0 0,0 0 0 0 0,-1 0 1 0 0,1 0-1 0 0,0 0 0 0 0,-1 1 0 0 0,-2-1 0 0 0,0 0-47 0 0,1 1 0 0 0,-1 0 0 0 0,1 0 0 0 0,-1 0 0 0 0,1 0 0 0 0,-1 1 0 0 0,1 0 0 0 0,-1 0 0 0 0,-7 3 0 0 0,-11 7-308 0 0,1 1 0 0 0,0 2 0 0 0,1 0 0 0 0,-19 17 0 0 0,18-14 284 0 0,-19 14-41 0 0,2 2 0 0 0,-36 40 0 0 0,53-49 172 0 0,2 1 0 0 0,0 1-1 0 0,2 1 1 0 0,-21 39 0 0 0,37-62-16 0 0,-8 14 4 0 0,1 1 0 0 0,1 0 0 0 0,-7 26 0 0 0,14-41 9 0 0,0 1 1 0 0,0-1-1 0 0,0 1 0 0 0,0 0 1 0 0,1-1-1 0 0,0 1 0 0 0,0 0 0 0 0,0-1 1 0 0,1 1-1 0 0,-1-1 0 0 0,1 1 1 0 0,0 0-1 0 0,1-1 0 0 0,-1 1 0 0 0,1-1 1 0 0,0 0-1 0 0,0 0 0 0 0,0 0 1 0 0,0 0-1 0 0,4 5 0 0 0,-4-8 13 0 0,0 1 0 0 0,0-1-1 0 0,0 1 1 0 0,0-1 0 0 0,0 0 0 0 0,1 0 0 0 0,-1 0-1 0 0,0 0 1 0 0,1 0 0 0 0,-1 0 0 0 0,1-1-1 0 0,-1 1 1 0 0,5-1 0 0 0,-2 1 43 0 0,10 2 58 0 0,0-2 1 0 0,0 0 0 0 0,0-1-1 0 0,1-1 1 0 0,17-2 0 0 0,75-19-21 0 0,-77 13-1533 0 0,49-23-1 0 0,-78 31 1240 0 0,18-8-1218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2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8287 0 0,'0'0'639'0'0,"1"1"-150"0"0,0 4 373 0 0,1-1 1 0 0,-1 1-1 0 0,-1 0 0 0 0,1-1 0 0 0,0 1 0 0 0,-1 0 0 0 0,-1 7 0 0 0,-5 38 1883 0 0,2-20-1831 0 0,1 24 351 0 0,4 65 0 0 0,1-33-926 0 0,-2-64-264 0 0,4 26-1 0 0,-3-40-73 0 0,1-1 0 0 0,-1 1 0 0 0,1-1-1 0 0,1 0 1 0 0,-1 0 0 0 0,8 13 0 0 0,-10-19-238 0 0,1-1-1 0 0,0 1 1 0 0,-1-1-1 0 0,1 1 1 0 0,0-1-1 0 0,0 1 1 0 0,-1-1 0 0 0,1 0-1 0 0,0 1 1 0 0,0-1-1 0 0,-1 0 1 0 0,1 0-1 0 0,0 1 1 0 0,0-1-1 0 0,0 0 1 0 0,0 0 0 0 0,-1 0-1 0 0,1 0 1 0 0,0 0-1 0 0,0 0 1 0 0,0-1-1 0 0,-1 1 1 0 0,1 0-1 0 0,0 0 1 0 0,0 0 0 0 0,0-1-1 0 0,0 0 1 0 0,11-4-6999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2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10135 0 0,'0'0'3848'0'0,"0"3"-2320"0"0,-10 160 1673 0 0,0 9-2260 0 0,-8-49-584 0 0,-36 128 0 0 0,35-173-6 0 0,3 1-1 0 0,4 0 0 0 0,3 1 1 0 0,2 93-1 0 0,16-99-56 0 0,-6-59-490 0 0,-1 0-1 0 0,-1 0 1 0 0,0 0 0 0 0,0 0 0 0 0,-4 28-1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30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20127 0 0,'0'0'1825'0'0,"2"0"-1502"0"0,11-4-126 0 0,1 1 0 0 0,-1 1 0 0 0,24-1 0 0 0,1-1 80 0 0,608-48 517 0 0,-619 51-2225 0 0,1 2 0 0 0,-1 2 0 0 0,30 5 0 0 0,-38-4-484 0 0</inkml:trace>
  <inkml:trace contextRef="#ctx0" brushRef="#br0" timeOffset="1">1013 144 10591 0 0,'0'0'964'0'0,"1"2"-794"0"0,7 21 2392 0 0,-2 0 0 0 0,0 1 1 0 0,3 24-1 0 0,-5 93 538 0 0,-4-105-2903 0 0,0-11-782 0 0,-1 0-1 0 0,-6 33 1 0 0,7-56-824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3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12551 0 0,'0'0'1224'0'0,"-10"2"-1088"0"0,6 8-136 0 0,0-1 0 0 0,4 7 0 0 0,4 0 64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3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11519 0 0,'0'0'9891'0'0,"-1"2"-9217"0"0,0 3-483 0 0,0 0-1 0 0,-1 0 0 0 0,0-1 0 0 0,0 1 0 0 0,0 0 0 0 0,-6 7 0 0 0,-22 29-49 0 0,17-24-85 0 0,-141 177 11 0 0,123-156-45 0 0,18-23-2 0 0,1 1 1 0 0,1 0 0 0 0,0 1 0 0 0,-9 19-1 0 0,19-34 1 0 0,0-1-1 0 0,0 1 1 0 0,1 0-1 0 0,-1 0 1 0 0,1 0-1 0 0,-1-1 0 0 0,1 1 1 0 0,0 0-1 0 0,0 0 1 0 0,-1 0-1 0 0,1 0 0 0 0,1 0 1 0 0,-1 0-1 0 0,0 0 1 0 0,0-1-1 0 0,1 1 1 0 0,-1 0-1 0 0,1 0 0 0 0,-1 0 1 0 0,1-1-1 0 0,0 1 1 0 0,0 0-1 0 0,1 1 0 0 0,0 0 21 0 0,0-1-1 0 0,0 0 0 0 0,0 0 0 0 0,1 0 0 0 0,-1-1 0 0 0,1 1 0 0 0,-1 0 0 0 0,1-1 0 0 0,-1 0 0 0 0,1 1 0 0 0,0-1 0 0 0,0 0 0 0 0,5 1 0 0 0,27 6-105 0 0,0-2 0 0 0,0-1 0 0 0,0-1 1 0 0,0-3-1 0 0,40-2 0 0 0,-49 0-967 0 0,-1 0-51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3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49 2759 0 0,'0'0'126'0'0,"-8"-4"3678"0"0,-14-13 9439 0 0,17 13-12469 0 0,0 0 0 0 0,-1 0 0 0 0,1 1 1 0 0,-10-5-1 0 0,13 7-726 0 0,0 0-1 0 0,0 1 1 0 0,0-1 0 0 0,0 1 0 0 0,0-1 0 0 0,0 1-1 0 0,-1 0 1 0 0,1 0 0 0 0,0 0 0 0 0,0 0 0 0 0,0 0-1 0 0,0 1 1 0 0,0-1 0 0 0,0 0 0 0 0,0 1 0 0 0,0 0 0 0 0,0-1-1 0 0,-3 3 1 0 0,-8 4-31 0 0,0 1 1 0 0,1 0-1 0 0,0 1 0 0 0,1 1 0 0 0,0-1 1 0 0,0 2-1 0 0,-14 18 0 0 0,11-11-1 0 0,2 0-1 0 0,0 1 1 0 0,0 0 0 0 0,-11 29-1 0 0,20-39 5 0 0,-1 1 1 0 0,1-1-1 0 0,-3 19 0 0 0,6-23-7 0 0,-1 0 0 0 0,1-1 0 0 0,0 1 0 0 0,0 0 0 0 0,0 0 0 0 0,1-1 0 0 0,0 1 0 0 0,0 0 0 0 0,2 7 0 0 0,-2-11 12 0 0,1 0 1 0 0,-1 0-1 0 0,0 0 0 0 0,1 0 1 0 0,-1 0-1 0 0,0 0 1 0 0,1-1-1 0 0,-1 1 1 0 0,1 0-1 0 0,-1-1 0 0 0,1 1 1 0 0,0-1-1 0 0,-1 0 1 0 0,4 1-1 0 0,1-1 12 0 0,1 0-1 0 0,-1 0 0 0 0,1 0 1 0 0,-1-1-1 0 0,1 0 0 0 0,-1 0 1 0 0,0-1-1 0 0,1 1 1 0 0,-1-2-1 0 0,0 1 0 0 0,0 0 1 0 0,-1-1-1 0 0,10-6 1 0 0,8-6-17 0 0,38-34 1 0 0,-51 40-33 0 0,15-10-530 0 0,45-28 1 0 0,-70 47 516 0 0,0-1 0 0 0,1 1 0 0 0,-1 0-1 0 0,1 0 1 0 0,-1-1 0 0 0,0 1 0 0 0,1 0 0 0 0,-1 0-1 0 0,1 0 1 0 0,-1 0 0 0 0,0 0 0 0 0,1 0 0 0 0,-1 0-1 0 0,1 0 1 0 0,-1 0 0 0 0,1 0 0 0 0,-1 0 0 0 0,0 0-1 0 0,1 0 1 0 0,-1 0 0 0 0,1 0 0 0 0,-1 0 0 0 0,1 0-1 0 0,-1 0 1 0 0,0 0 0 0 0,1 1 0 0 0,-1-1 0 0 0,0 0 0 0 0,1 0-1 0 0,-1 1 1 0 0,0-1 0 0 0,1 1 0 0 0,0 0 2 0 0,0 0 1 0 0,0 1 0 0 0,0-1-1 0 0,-1 1 1 0 0,1-1 0 0 0,0 0-1 0 0,-1 1 1 0 0,1-1 0 0 0,-1 4-1 0 0,3 34 24 0 0,-3-38-15 0 0,0 32-46 0 0,1-10 93 0 0,2-20-30 0 0,0-1-90 0 0,-2 0-196 0 0,1 0 0 0 0,1 0 0 0 0,-1 0 0 0 0,0-1-1 0 0,0 1 1 0 0,1-1 0 0 0,-1 1 0 0 0,0-1 0 0 0,1 0-1 0 0,0 0 1 0 0,3 1 0 0 0,8 1-7156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3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20 124 15863 0 0,'-7'-31'965'0'0,"3"14"-244"0"0,0-1 0 0 0,-1-27 0 0 0,5 44-635 0 0,0 1 0 0 0,0-1 0 0 0,0 1-1 0 0,0-1 1 0 0,0 1 0 0 0,1-1 0 0 0,-1 1 0 0 0,0-1 0 0 0,0 1-1 0 0,0-1 1 0 0,1 1 0 0 0,-1-1 0 0 0,0 1 0 0 0,1-1-1 0 0,-1 1 1 0 0,0-1 0 0 0,1 1 0 0 0,-1 0 0 0 0,0-1 0 0 0,1 1-1 0 0,-1 0 1 0 0,1-1 0 0 0,-1 1 0 0 0,1 0 0 0 0,-1-1-1 0 0,1 1 1 0 0,-1 0 0 0 0,1 0 0 0 0,-1 0 0 0 0,1-1 0 0 0,-1 1-1 0 0,1 0 1 0 0,-1 0 0 0 0,1 0 0 0 0,0 0 0 0 0,-1 0-1 0 0,2 0 1 0 0,0 0-35 0 0,0 0 0 0 0,0 1 0 0 0,0-1 0 0 0,0 0 0 0 0,0 1 0 0 0,0-1 0 0 0,0 1 0 0 0,3 1 0 0 0,-2 1 8 0 0,1-1 0 0 0,-1 1 0 0 0,1 0 0 0 0,-1 0 0 0 0,0 0 0 0 0,0 0 0 0 0,-1 1 0 0 0,1-1 0 0 0,-1 1 0 0 0,1 0 0 0 0,-1 0 0 0 0,0 0 0 0 0,-1 0 0 0 0,3 5 0 0 0,0 5 111 0 0,0 1 0 0 0,4 28 0 0 0,-4-9 230 0 0,-2 64 1 0 0,-12 37 154 0 0,5-69-319 0 0,-13 85 243 0 0,-1 45 192 0 0,18-178-631 0 0,1-1-1 0 0,4 24 1 0 0,-3-34-40 0 0,0 0 1 0 0,1 1-1 0 0,0-1 1 0 0,1 0 0 0 0,0 0-1 0 0,0-1 1 0 0,0 1 0 0 0,5 6-1 0 0,-8-12-96 0 0,1-1 0 0 0,-1 1 0 0 0,1 0 0 0 0,-1-1 0 0 0,1 1 0 0 0,0 0 0 0 0,-1-1 0 0 0,1 1 0 0 0,0-1 0 0 0,-1 1 0 0 0,1-1 0 0 0,0 0 0 0 0,0 1 0 0 0,0-1 0 0 0,-1 0 0 0 0,1 1 0 0 0,0-1 0 0 0,0 0 0 0 0,0 0 0 0 0,0 0 0 0 0,-1 0-1 0 0,1 0 1 0 0,0 0 0 0 0,0 0 0 0 0,0 0 0 0 0,0 0 0 0 0,0 0 0 0 0,-1 0 0 0 0,3-1 0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3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9671 0 0,'0'0'3744'0'0,"0"3"-2248"0"0,1 7-989 0 0,0 0-1 0 0,0 0 0 0 0,1-1 1 0 0,0 1-1 0 0,1 0 1 0 0,0-1-1 0 0,8 17 0 0 0,39 64 740 0 0,-20-38-495 0 0,18 45 337 0 0,60 173 0 0 0,-92-232-719 0 0,-15-36 747 0 0,7-11-817 0 0,-5 4-247 0 0,0-1-1 0 0,0 1 1 0 0,0-1-1 0 0,-1 0 1 0 0,0 1-1 0 0,2-11 1 0 0,5-39 22 0 0,-2 12-8 0 0,1 7-60 0 0,2 1 0 0 0,1 0 0 0 0,2 0-1 0 0,1 1 1 0 0,2 1 0 0 0,1 1-1 0 0,1 0 1 0 0,2 1 0 0 0,1 1-1 0 0,38-40 1 0 0,-3 14-164 0 0,95-72 0 0 0,-133 114 118 0 0,0 1 0 0 0,0 1 0 0 0,27-13 0 0 0,-37 22-67 0 0,-6 2-121 0 0,0 3-19 0 0,0-1 0 0 0,0 1 0 0 0,0 0-1 0 0,0 0 1 0 0,-1-1 0 0 0,1 1-1 0 0,0 0 1 0 0,-1 1 0 0 0,0-1-1 0 0,1 0 1 0 0,-1 0 0 0 0,1 5 0 0 0,-1-5-52 0 0,5 9-1221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3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395 110 10623 0 0,'0'0'488'0'0,"1"-1"-12"0"0,3-4-349 0 0,0 0-1 0 0,-1 0 0 0 0,0 1 0 0 0,0-2 1 0 0,-1 1-1 0 0,1 0 0 0 0,1-8 0 0 0,-3 12-13 0 0,-1-1-1 0 0,1 1 0 0 0,-1-1 0 0 0,0 0 1 0 0,0 1-1 0 0,0-1 0 0 0,0 1 1 0 0,0-1-1 0 0,0 0 0 0 0,0 1 0 0 0,0-1 1 0 0,-1 0-1 0 0,1 1 0 0 0,-1-1 0 0 0,1 1 1 0 0,-1-1-1 0 0,0 1 0 0 0,1-1 0 0 0,-1 1 1 0 0,0 0-1 0 0,0-1 0 0 0,0 1 1 0 0,0 0-1 0 0,0 0 0 0 0,0 0 0 0 0,-1-1 1 0 0,1 1-1 0 0,0 0 0 0 0,0 0 0 0 0,-1 1 1 0 0,-1-2-1 0 0,-3-1-13 0 0,0 0-1 0 0,-1 1 1 0 0,1 0 0 0 0,0 1-1 0 0,-1-1 1 0 0,1 1-1 0 0,-1 0 1 0 0,0 1 0 0 0,1 0-1 0 0,-1 0 1 0 0,1 0 0 0 0,-1 1-1 0 0,0 0 1 0 0,1 0 0 0 0,-1 0-1 0 0,1 1 1 0 0,0 0 0 0 0,-12 5-1 0 0,-1 3 188 0 0,0 0 1 0 0,0 1-1 0 0,1 0 0 0 0,-25 22 0 0 0,27-20-50 0 0,0 2 1 0 0,0 0-1 0 0,2 0 0 0 0,0 2 1 0 0,0 0-1 0 0,2 0 0 0 0,0 1 1 0 0,-13 27-1 0 0,23-40-156 0 0,0 0 0 0 0,0 0-1 0 0,1 0 1 0 0,0 1 0 0 0,-1-1 0 0 0,2 0 0 0 0,-1 0 0 0 0,1 1-1 0 0,0 6 1 0 0,0-10-43 0 0,0 0-1 0 0,0 0 0 0 0,1 0 0 0 0,-1-1 1 0 0,1 1-1 0 0,-1 0 0 0 0,1 0 0 0 0,0 0 1 0 0,0 0-1 0 0,0-1 0 0 0,0 1 0 0 0,0 0 0 0 0,0-1 1 0 0,1 1-1 0 0,-1-1 0 0 0,0 1 0 0 0,1-1 1 0 0,-1 0-1 0 0,1 1 0 0 0,-1-1 0 0 0,1 0 1 0 0,0 0-1 0 0,0 0 0 0 0,-1 0 0 0 0,1 0 1 0 0,0-1-1 0 0,2 2 0 0 0,4-1 18 0 0,0 1-1 0 0,0-1 1 0 0,0 0-1 0 0,0 0 1 0 0,0-1 0 0 0,0 0-1 0 0,0-1 1 0 0,0 0-1 0 0,0 0 1 0 0,-1 0-1 0 0,1-1 1 0 0,0 0 0 0 0,-1-1-1 0 0,1 0 1 0 0,12-6-1 0 0,-12 4-46 0 0,0 0 0 0 0,0 0 0 0 0,0-1 0 0 0,-1 0 0 0 0,0 0 0 0 0,0-1 0 0 0,0 0 0 0 0,-1 0 0 0 0,0 0 0 0 0,-1-1 0 0 0,1 0 0 0 0,7-16 0 0 0,-6 8-67 0 0,-1 0 0 0 0,6-30 0 0 0,-11 45-5 0 0,0 3-102 0 0,6 13 93 0 0,0 0 0 0 0,5 18 0 0 0,-6-16-240 0 0,15 32 0 0 0,-18-44-73 0 0,0 0-1 0 0,0 0 1 0 0,1-1 0 0 0,-1 1-1 0 0,1-1 1 0 0,0 0 0 0 0,0 0 0 0 0,1 0-1 0 0,-1 0 1 0 0,7 3 0 0 0,7 2-1163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3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14743 0 0,'0'0'1670'0'0,"-1"2"-1150"0"0,-5 11 22 0 0,1-1 1 0 0,1 1-1 0 0,0 0 1 0 0,-2 14-1 0 0,-7 59 809 0 0,9-50-864 0 0,-20 123 526 0 0,-24 237-200 0 0,44-330-802 0 0,3 0 1 0 0,3 0 0 0 0,3 0-1 0 0,13 67 1 0 0,-17-128-329 0 0,0 0 0 0 0,0 0 0 0 0,1-1 0 0 0,-1 1 0 0 0,1 0 0 0 0,0-1 0 0 0,0 1 0 0 0,1-1 0 0 0,-1 1 1 0 0,5 3-1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2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38 4143 0 0,'0'-2'191'0'0,"7"-23"497"0"0,-4 15 3517 0 0,-4 18 2785 0 0,-3 11-1570 0 0,2-9-7380 0 0,-4 8 2279 0 0,-1 0 1 0 0,0-1 0 0 0,-1 0-1 0 0,-18 27 1 0 0,-50 58 608 0 0,29-41-657 0 0,-40 44-3571 0 0,80-96 1680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3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 2759 0 0,'0'0'12983'0'0,"0"3"-11623"0"0,1 22-717 0 0,-1 0 0 0 0,-1 0 0 0 0,-6 32 0 0 0,-2 35 453 0 0,8-62-833 0 0,2 0-1 0 0,1-1 1 0 0,1 1-1 0 0,1 0 1 0 0,1-1 0 0 0,14 41-1 0 0,-18-68-207 0 0,0 0 0 0 0,0 0-1 0 0,0 0 1 0 0,0 0-1 0 0,0 0 1 0 0,0-1 0 0 0,0 1-1 0 0,0 0 1 0 0,1-1-1 0 0,-1 1 1 0 0,1-1 0 0 0,-1 1-1 0 0,1-1 1 0 0,-1 0-1 0 0,1 0 1 0 0,0 0 0 0 0,0 0-1 0 0,3 2 1 0 0,-2-3 6 0 0,0 1 0 0 0,-1 0 0 0 0,1-1 0 0 0,0 0 1 0 0,0 0-1 0 0,0 0 0 0 0,-1 0 0 0 0,1 0 0 0 0,0 0 0 0 0,0-1 0 0 0,-1 1 0 0 0,1-1 1 0 0,4-1-1 0 0,2-3 33 0 0,1 1-1 0 0,-1-1 1 0 0,1-1 0 0 0,-1 0 0 0 0,-1 0 0 0 0,1 0 0 0 0,-1-1-1 0 0,0-1 1 0 0,11-13 0 0 0,-5 3 20 0 0,0 0 0 0 0,-2-1-1 0 0,17-31 1 0 0,-11 8-276 0 0,-2-1-1 0 0,-2-1 1 0 0,12-65-1 0 0,-17 73-950 0 0,-3 7-572 0 0,0 1-75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3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127 193 11975 0 0,'0'0'923'0'0,"1"2"-602"0"0,4 7 684 0 0,1 0-1 0 0,0 0 1 0 0,1-1-1 0 0,0 0 1 0 0,0 0-1 0 0,11 9 1 0 0,-14-14-776 0 0,0 0 0 0 0,-1-1 0 0 0,1 0 0 0 0,0 1 0 0 0,0-1 0 0 0,1-1 0 0 0,-1 1 0 0 0,0-1 0 0 0,1 1 0 0 0,-1-1 0 0 0,0 0 0 0 0,1-1 0 0 0,-1 1 0 0 0,1-1 0 0 0,0 0 0 0 0,-1 0 0 0 0,1 0 0 0 0,4-2 0 0 0,5-1-207 0 0,-1 0 1 0 0,0-1 0 0 0,0-1-1 0 0,-1 0 1 0 0,1-1 0 0 0,-1 0-1 0 0,0-1 1 0 0,-1 0 0 0 0,1-1-1 0 0,-1 0 1 0 0,-1-1 0 0 0,15-16-1 0 0,-9 10-199 0 0,-1 0-1 0 0,-1-2 1 0 0,0 1-1 0 0,-2-2 1 0 0,12-19-1 0 0,-16 23 21 0 0,-5 10 68 0 0,-1 0 0 0 0,0 0 0 0 0,0 0 0 0 0,0 0 0 0 0,0 0 0 0 0,0-1 0 0 0,-1 1 0 0 0,0 0 0 0 0,0-1 0 0 0,0-4 0 0 0,-1 8 63 0 0,0 1-1 0 0,0-1 0 0 0,-1 1 1 0 0,1 0-1 0 0,0 0 1 0 0,0-1-1 0 0,-1 1 1 0 0,1 0-1 0 0,0-1 1 0 0,-1 1-1 0 0,1 0 1 0 0,-1 0-1 0 0,1 0 0 0 0,0-1 1 0 0,-1 1-1 0 0,1 0 1 0 0,0 0-1 0 0,-1 0 1 0 0,1 0-1 0 0,-1 0 1 0 0,1 0-1 0 0,-1 0 0 0 0,1 0 1 0 0,0 0-1 0 0,-1 0 1 0 0,0 0-1 0 0,-11 0-288 0 0,-1 1 214 0 0,1 1-1 0 0,-1 1 1 0 0,1 0-1 0 0,0 1 0 0 0,0 0 1 0 0,0 1-1 0 0,1 0 1 0 0,-1 1-1 0 0,-14 10 1 0 0,-9 8 265 0 0,-46 43 0 0 0,67-56-101 0 0,-34 33 393 0 0,1 1 0 0 0,-63 82 0 0 0,99-114-390 0 0,2 1-1 0 0,0 0 0 0 0,0 1 1 0 0,2-1-1 0 0,-12 30 0 0 0,18-39-43 0 0,-1 0 0 0 0,1 1-1 0 0,0-1 1 0 0,1 0 0 0 0,-1 1-1 0 0,1-1 1 0 0,0 0-1 0 0,0 1 1 0 0,2 8 0 0 0,-1-11-3 0 0,0 1 0 0 0,0 0 1 0 0,1-1-1 0 0,-1 1 1 0 0,1-1-1 0 0,0 0 0 0 0,0 0 1 0 0,0 0-1 0 0,0 0 1 0 0,1 0-1 0 0,-1 0 0 0 0,1 0 1 0 0,-1-1-1 0 0,1 1 0 0 0,4 2 1 0 0,2 0 14 0 0,0 1 1 0 0,1-2-1 0 0,-1 1 1 0 0,1-1-1 0 0,0-1 1 0 0,0 0-1 0 0,0 0 1 0 0,1-1-1 0 0,-1-1 1 0 0,17 2-1 0 0,12-2 65 0 0,57-6 0 0 0,-81 3-83 0 0,202-25 61 0 0,-212 25 89 0 0,-1 1-1164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40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20 4143 0 0,'0'0'319'0'0,"2"-1"-4"0"0,23-17 12968 0 0,-25 17-13160 0 0,-15 3 1400 0 0,8 1-1473 0 0,1 0 0 0 0,-1-1 0 0 0,1 2 0 0 0,0-1 0 0 0,0 1 0 0 0,0 0 0 0 0,1 0 0 0 0,-1 1 0 0 0,1 0 0 0 0,-7 7 0 0 0,-6 9-17 0 0,-19 30 1 0 0,34-48-30 0 0,-20 30 48 0 0,2-4-67 0 0,-26 47 0 0 0,42-68 3 0 0,1 2 1 0 0,0-1-1 0 0,0 0 0 0 0,1 1 0 0 0,0 0 0 0 0,1 0 1 0 0,0 0-1 0 0,1 0 0 0 0,-1 20 0 0 0,3-23 14 0 0,0 1-1 0 0,1-1 1 0 0,0 0-1 0 0,0 0 1 0 0,1 0 0 0 0,-1 0-1 0 0,1 0 1 0 0,1 0-1 0 0,-1-1 1 0 0,1 0-1 0 0,1 0 1 0 0,-1 0 0 0 0,1 0-1 0 0,0 0 1 0 0,10 8-1 0 0,-5-6 25 0 0,-1 0 1 0 0,1-1-1 0 0,0 0 0 0 0,1 0 0 0 0,0-2 0 0 0,0 1 0 0 0,0-1 0 0 0,23 6 0 0 0,-20-7 1 0 0,-3-1-16 0 0,0-1 1 0 0,0 0-1 0 0,0 0 1 0 0,1-1 0 0 0,13 0-1 0 0,-23-1-164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40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4143 0 0,'0'0'13736'0'0,"-2"0"-13557"0"0,-4 1-122 0 0,0-1 0 0 0,-1 1 0 0 0,1 0 0 0 0,0 1 0 0 0,0 0 0 0 0,-10 4 0 0 0,-38 20-101 0 0,18-8 62 0 0,-12 4-18 0 0,-69 45 0 0 0,100-55 11 0 0,16-11 44 0 0,3 1 14 0 0,1 0-55 0 0,1 0-1 0 0,0 0 1 0 0,-1 0 0 0 0,1-1-1 0 0,0 1 1 0 0,0-1 0 0 0,0 0-1 0 0,0 0 1 0 0,0-1 0 0 0,8 1 0 0 0,5-1 45 0 0,24-3 1 0 0,-10 1-62 0 0,-4 0 38 0 0,-14 1-31 0 0,0 0 0 0 0,-1 1 0 0 0,23 3 0 0 0,-30-2-5 0 0,-1 0 0 0 0,0 0-1 0 0,1 0 1 0 0,-1 1 0 0 0,0 0 0 0 0,0-1 0 0 0,0 2 0 0 0,0-1-1 0 0,0 0 1 0 0,-1 1 0 0 0,1 0 0 0 0,-1 0 0 0 0,0 0-1 0 0,6 6 1 0 0,0 3 66 0 0,-1 1 0 0 0,0 0 0 0 0,10 23 0 0 0,4 8 612 0 0,-13-34-340 0 0,7 5-52 0 0,-9-2-164 0 0,-8-8-115 0 0,1-3 8 0 0,-1 1-14 0 0,0-1-1 0 0,0 1 1 0 0,0 0 0 0 0,0-1 0 0 0,0 1 0 0 0,0 0 0 0 0,-1-1 0 0 0,1 0 0 0 0,-1 1 0 0 0,0-1 0 0 0,0 0 0 0 0,1 0 0 0 0,-2 0 0 0 0,1 0 0 0 0,0 0 0 0 0,0 0 0 0 0,-4 1 0 0 0,-4 4-25 0 0,0-1-1 0 0,0-1 0 0 0,-11 4 0 0 0,-1 0-46 0 0,1-2-1 0 0,-1 0 0 0 0,0-2 1 0 0,-25 4-1 0 0,35-8 42 0 0,0 0 0 0 0,0-1 0 0 0,-1 0 0 0 0,1 0 0 0 0,0-1 1 0 0,0-1-1 0 0,0 0 0 0 0,0-1 0 0 0,-16-6 0 0 0,25 8-18 0 0,-1-1 0 0 0,1 1 1 0 0,-1-1-1 0 0,1 0 0 0 0,0-1 0 0 0,0 1 1 0 0,0 0-1 0 0,0-1 0 0 0,0 0 0 0 0,-3-4 1 0 0,5 6 20 0 0,1 1 0 0 0,0-1 1 0 0,0 0-1 0 0,0 1 0 0 0,0-1 1 0 0,-1 0-1 0 0,1 1 1 0 0,0-1-1 0 0,0 0 0 0 0,1 1 1 0 0,-1-1-1 0 0,0 0 1 0 0,0 0-1 0 0,0 1 0 0 0,0-1 1 0 0,1 0-1 0 0,-1 1 0 0 0,0-1 1 0 0,0 0-1 0 0,1 1 1 0 0,0-2-1 0 0,8-11-262 0 0,-5 10 241 0 0,-1 1 0 0 0,1-1 0 0 0,0 1 0 0 0,0-1 1 0 0,0 1-1 0 0,1 0 0 0 0,-1 1 0 0 0,0-1 0 0 0,1 1 0 0 0,-1 0 1 0 0,8-1-1 0 0,-3 0-139 0 0,0 1 1 0 0,0 1 0 0 0,0 0-1 0 0,0 0 1 0 0,10 2 0 0 0,-1 2-797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4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0,'1'2'167'0'0,"2"8"664"0"0,1 0 0 0 0,0 0 0 0 0,0-1 0 0 0,1 1 0 0 0,0-1 0 0 0,0-1 0 0 0,1 1 0 0 0,1-1 0 0 0,8 10 0 0 0,-4-7-233 0 0,1-1 0 0 0,0-1 0 0 0,0 1 1 0 0,1-2-1 0 0,21 12 0 0 0,10-1-346 0 0,0-1 0 0 0,2-3 0 0 0,48 10 0 0 0,-64-17-71 0 0,115 36 523 0 0,-117-34-414 0 0,0 2-1 0 0,-1 1 1 0 0,26 16 0 0 0,-44-23-208 0 0,-1 1 0 0 0,1-1 0 0 0,-1 1 0 0 0,-1 1 0 0 0,1-1 0 0 0,-1 1 0 0 0,-1 1 0 0 0,1-1 0 0 0,-1 1 1 0 0,6 13-1 0 0,-9-17-11 0 0,-1 1 1 0 0,0-1-1 0 0,0 0 1 0 0,0 1-1 0 0,-1-1 0 0 0,1 1 1 0 0,-1 0-1 0 0,-1-1 1 0 0,1 1-1 0 0,-1 0 1 0 0,0 0-1 0 0,0-1 1 0 0,-1 1-1 0 0,0 0 1 0 0,0-1-1 0 0,0 1 1 0 0,-1-1-1 0 0,1 1 1 0 0,-1-1-1 0 0,-5 10 1 0 0,-2-3 220 0 0,0-1 1 0 0,0 0 0 0 0,-1 0 0 0 0,-1 0 0 0 0,0-2 0 0 0,-20 15 0 0 0,3-2 39 0 0,-66 48 195 0 0,59-45-1145 0 0,-60 54 0 0 0,93-78-237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4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63 2303 0 0,'-2'-1'10440'0'0,"0"0"-10254"0"0,1 0 0 0 0,-1 0 0 0 0,0 0 0 0 0,0 1 0 0 0,1-1 0 0 0,-1 1 0 0 0,0-1 0 0 0,0 1 0 0 0,0 0 0 0 0,0 0 0 0 0,1 0 0 0 0,-1 0 0 0 0,0 0 0 0 0,0 0 0 0 0,0 0 0 0 0,0 0-1 0 0,1 1 1 0 0,-1-1 0 0 0,-3 2 0 0 0,1 0-131 0 0,-1 0-1 0 0,1 0 1 0 0,-1 1-1 0 0,1-1 1 0 0,0 1-1 0 0,0 0 0 0 0,-4 4 1 0 0,-12 14-17 0 0,1 1 0 0 0,1 0 0 0 0,-30 49 0 0 0,16-22 234 0 0,22-35-200 0 0,1 1 0 0 0,0 1 0 0 0,2 0 0 0 0,-1 0 0 0 0,2 0 0 0 0,0 1 0 0 0,-4 24 0 0 0,10-38-41 0 0,0 1 0 0 0,0 0 0 0 0,0-1-1 0 0,0 1 1 0 0,1 0 0 0 0,0 0 0 0 0,0-1 0 0 0,0 1 0 0 0,0-1 0 0 0,0 1 0 0 0,1-1-1 0 0,0 0 1 0 0,-1 1 0 0 0,1-1 0 0 0,0 0 0 0 0,1 0 0 0 0,-1 0 0 0 0,1 0 0 0 0,-1-1 0 0 0,1 1-1 0 0,0-1 1 0 0,0 1 0 0 0,0-1 0 0 0,0 0 0 0 0,0 0 0 0 0,0 0 0 0 0,1-1 0 0 0,-1 1-1 0 0,1-1 1 0 0,4 2 0 0 0,-2-2 33 0 0,0 0 0 0 0,1 0 0 0 0,-1 0 0 0 0,0-1 0 0 0,1 0 0 0 0,-1 0 0 0 0,0 0 0 0 0,1-1 0 0 0,-1 0-1 0 0,6-2 1 0 0,11-4 160 0 0,29-12-1 0 0,-25 9-129 0 0,-6 1-25 0 0,0-1 0 0 0,-1-1 0 0 0,28-19 0 0 0,51-45-29 0 0,-90 68-47 0 0,-1 0 0 0 0,0 0 0 0 0,-1-1 0 0 0,0 0 0 0 0,8-10 0 0 0,-13 15-21 0 0,0 0 0 0 0,-1 1-1 0 0,1-1 1 0 0,-1 0 0 0 0,0 0-1 0 0,0 0 1 0 0,0-1 0 0 0,0 1-1 0 0,-1 0 1 0 0,1 0 0 0 0,-1 0-1 0 0,1 0 1 0 0,-1-1 0 0 0,0 1-1 0 0,-1 0 1 0 0,1 0 0 0 0,-1-1-1 0 0,1 1 1 0 0,-1 0 0 0 0,0 0-1 0 0,-1-4 1 0 0,-2 0-88 0 0,1 0 0 0 0,-1 1 0 0 0,0-1 0 0 0,-1 1 0 0 0,1 0 0 0 0,-1 0 0 0 0,-1 0 0 0 0,-9-7 0 0 0,-5-4-348 0 0,-28-16 0 0 0,19 14 207 0 0,9 6-63 0 0,-1 1 1 0 0,1 0 0 0 0,-2 2 0 0 0,0 1 0 0 0,-31-9 0 0 0,51 17 219 0 0,0 0 0 0 0,-1 1 0 0 0,1 0 0 0 0,0-1 1 0 0,-1 1-1 0 0,1 0 0 0 0,-1 1 0 0 0,1-1 0 0 0,-4 1 0 0 0,4 1-10 0 0,-3 6 30 0 0,5-8 71 0 0,-1 1 1 0 0,1 0 0 0 0,0-1 0 0 0,0 1 0 0 0,0-1 0 0 0,-1 1-1 0 0,1 0 1 0 0,0-1 0 0 0,0 1 0 0 0,0 0 0 0 0,0-1 0 0 0,0 1-1 0 0,0 0 1 0 0,0-1 0 0 0,1 1 0 0 0,-1 0 0 0 0,0-1 0 0 0,0 1-1 0 0,0 0 1 0 0,1 0 0 0 0,-1 0-18 0 0,1 1-66 0 0,0 0 0 0 0,-1 0 0 0 0,1 0 0 0 0,0 0 0 0 0,0 0 0 0 0,0 0 0 0 0,1-1 0 0 0,-1 1 0 0 0,0 0 0 0 0,1-1 0 0 0,-1 1 0 0 0,1-1 0 0 0,-1 1 0 0 0,1-1 0 0 0,2 2-1 0 0,-3-2-160 0 0,16 11-4281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4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104 418 6447 0 0,'0'0'298'0'0,"-2"2"-10"0"0,-2 2-204 0 0,1 0-26 0 0,-1-1 0 0 0,-1 0 0 0 0,1 0 1 0 0,0 0-1 0 0,-7 3 0 0 0,-17 6 8989 0 0,17-9-8779 0 0,8-3 588 0 0,1-1-756 0 0,-7-4-70 0 0,0-3 50 0 0,8 5-65 0 0,0 1 0 0 0,1-1-1 0 0,-1 0 1 0 0,0 1-1 0 0,1-1 1 0 0,0 0 0 0 0,0 1-1 0 0,0-1 1 0 0,0 0 0 0 0,0 0-1 0 0,0 1 1 0 0,1-1 0 0 0,-1 0-1 0 0,2-3 1 0 0,14-38 128 0 0,-14 40-122 0 0,13-27 31 0 0,2 1-1 0 0,1 0 1 0 0,25-30-1 0 0,-26 36-49 0 0,-3 5 185 0 0,1 1 1 0 0,1 0-1 0 0,0 1 0 0 0,1 1 0 0 0,1 1 0 0 0,1 0 1 0 0,0 2-1 0 0,1 0 0 0 0,26-13 0 0 0,-43 24-111 0 0,-1 1 0 0 0,1 0 0 0 0,0 0-1 0 0,-1 0 1 0 0,1 0 0 0 0,0 0 0 0 0,0 1-1 0 0,0-1 1 0 0,-1 1 0 0 0,1 0 0 0 0,0 0 0 0 0,0 0-1 0 0,0 0 1 0 0,4 1 0 0 0,-6 0-37 0 0,1-1-1 0 0,0 1 1 0 0,-1 0 0 0 0,1 0-1 0 0,0 0 1 0 0,-1 0 0 0 0,1 0-1 0 0,-1 0 1 0 0,1 0 0 0 0,-1 0-1 0 0,0 1 1 0 0,0-1 0 0 0,1 1 0 0 0,-1-1-1 0 0,0 1 1 0 0,0-1 0 0 0,0 1-1 0 0,-1 0 1 0 0,1-1 0 0 0,0 1-1 0 0,-1 0 1 0 0,2 3 0 0 0,0 4-36 0 0,-1 0 0 0 0,1-1 1 0 0,-2 1-1 0 0,1 0 0 0 0,-1 0 0 0 0,-2 14 0 0 0,-12 54 43 0 0,1 1-37 0 0,11-59-55 0 0,1-1 0 0 0,1 0 0 0 0,0 0 0 0 0,1 1 0 0 0,1-1-1 0 0,1 0 1 0 0,1 0 0 0 0,0 0 0 0 0,2-1 0 0 0,0 0 0 0 0,14 29 0 0 0,-18-42-168 0 0,1 0 0 0 0,0 0-1 0 0,0 0 1 0 0,0 0 0 0 0,0-1 0 0 0,0 1 0 0 0,1-1 0 0 0,0 0 0 0 0,7 5 0 0 0,5 1-1476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4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1366 1 8287 0 0,'0'0'756'0'0,"-2"1"-377"0"0,-48 32 6455 0 0,0 4-4623 0 0,-42 29-1028 0 0,-155 114-858 0 0,169-119-479 0 0,-111 66 0 0 0,10-29-577 0 0,149-84 704 0 0,-1-2-1 0 0,-1 0 1 0 0,1-3 0 0 0,-38 7-1 0 0,50-12 26 0 0,-105 15-19 0 0,102-17-99 0 0,0-1-1 0 0,0-1 1 0 0,-35-4 0 0 0,54 3 40 0 0,-5-4 64 0 0,1-6 4 0 0,6 9 8 0 0,1-1-1 0 0,0 0 1 0 0,0 1 0 0 0,-1-1-1 0 0,2 0 1 0 0,-1 1 0 0 0,0-1-1 0 0,1 0 1 0 0,-1 1-1 0 0,1-1 1 0 0,0 1 0 0 0,-1-1-1 0 0,1 1 1 0 0,2-4 0 0 0,4-7 9 0 0,12-17 0 0 0,-9 16-10 0 0,18-30 261 0 0,42-50 1 0 0,-58 80-173 0 0,0 0 1 0 0,1 1-1 0 0,1 1 1 0 0,0 0 0 0 0,0 1-1 0 0,1 1 1 0 0,20-11 0 0 0,-32 20-3 0 0,0 0 1 0 0,0 0-1 0 0,0 0 1 0 0,0 1 0 0 0,0-1-1 0 0,0 1 1 0 0,0-1 0 0 0,1 1-1 0 0,-1 0 1 0 0,0 1-1 0 0,0-1 1 0 0,0 0 0 0 0,1 1-1 0 0,-1 0 1 0 0,0 0 0 0 0,0-1-1 0 0,0 2 1 0 0,0-1 0 0 0,0 0-1 0 0,-1 1 1 0 0,1-1-1 0 0,0 1 1 0 0,3 3 0 0 0,6 4 30 0 0,-1 1 0 0 0,0 0 0 0 0,15 18 0 0 0,-25-27-109 0 0,27 31 200 0 0,43 37 0 0 0,-57-57-137 0 0,1-1 0 0 0,0 0 0 0 0,1-1 0 0 0,0-1 0 0 0,29 12 0 0 0,-12-10 75 0 0,1-2 1 0 0,67 10-1 0 0,6 2 337 0 0,-89-16-360 0 0,0 0 0 0 0,0 1 0 0 0,31 16 0 0 0,66 33 120 0 0,-114-55-238 0 0,5 3 5 0 0,0-1-1 0 0,0-1 1 0 0,0 1-1 0 0,0-1 1 0 0,1 0-1 0 0,-1 0 1 0 0,0 0-1 0 0,1-1 1 0 0,-1 0-1 0 0,0-1 1 0 0,1 1-1 0 0,8-3 0 0 0,-6 1-60 0 0,0-1-1 0 0,0 0 1 0 0,-1 0-1 0 0,1-1 1 0 0,-1 0-1 0 0,0-1 1 0 0,13-9-1 0 0,-19 13-297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604 219 3679 0 0,'0'0'12212'0'0,"-9"-7"-9920"0"0,6 2-2224 0 0,0-1-1 0 0,1 1 0 0 0,-1-1 1 0 0,1 0-1 0 0,0 0 1 0 0,1 0-1 0 0,-1 0 0 0 0,1 0 1 0 0,0-9-1 0 0,0 6-74 0 0,-1 0 1 0 0,1 0-1 0 0,-2 0 0 0 0,-2-9 0 0 0,2 11-42 0 0,-1 0 0 0 0,0-1-1 0 0,0 1 1 0 0,0 0 0 0 0,-1 1 0 0 0,0-1-1 0 0,0 1 1 0 0,-9-8 0 0 0,11 11-5 0 0,0 1 0 0 0,0 0 1 0 0,0 0-1 0 0,0 0 1 0 0,0 0-1 0 0,-1 1 0 0 0,1-1 1 0 0,-1 1-1 0 0,1 0 1 0 0,-1 0-1 0 0,0 0 0 0 0,1 0 1 0 0,-1 1-1 0 0,0 0 1 0 0,1-1-1 0 0,-1 1 0 0 0,0 1 1 0 0,0-1-1 0 0,1 0 1 0 0,-7 2-1 0 0,-10 4-144 0 0,0 1 0 0 0,0 0 1 0 0,1 1-1 0 0,-33 20 0 0 0,22-9 174 0 0,1 1 0 0 0,-28 25 0 0 0,27-18 444 0 0,-40 46 1 0 0,58-58-78 0 0,0 0-1 0 0,1 0 0 0 0,1 1 1 0 0,1 1-1 0 0,-12 25 1 0 0,19-35-202 0 0,-1 0 1 0 0,1 1-1 0 0,0-1 1 0 0,1 1-1 0 0,-1 0 1 0 0,2 0-1 0 0,-1-1 1 0 0,1 1 0 0 0,0 0-1 0 0,3 15 1 0 0,-3-19-111 0 0,1 0 0 0 0,0-1 1 0 0,1 1-1 0 0,-1 0 0 0 0,1-1 1 0 0,-1 0-1 0 0,1 1 0 0 0,0-1 1 0 0,1 0-1 0 0,-1 0 0 0 0,0 0 1 0 0,1 0-1 0 0,0 0 0 0 0,-1 0 1 0 0,1-1-1 0 0,0 0 0 0 0,0 1 1 0 0,1-1-1 0 0,-1 0 1 0 0,0 0-1 0 0,1-1 0 0 0,-1 1 1 0 0,8 1-1 0 0,-2 0 16 0 0,1-1 0 0 0,-1 0 0 0 0,1-1 0 0 0,0 0-1 0 0,-1-1 1 0 0,1 0 0 0 0,0 0 0 0 0,16-3 0 0 0,-12 0 15 0 0,1-1 0 0 0,-1 0 0 0 0,0-1 0 0 0,-1 0 0 0 0,16-9 0 0 0,3-5 45 0 0,-1-2-1 0 0,-1-1 1 0 0,45-41 0 0 0,-64 53-159 0 0,0-1 0 0 0,16-20-1 0 0,-23 25 6 0 0,-1 1 0 0 0,1 0 0 0 0,-1-1 0 0 0,-1 0 0 0 0,1 0 0 0 0,-1 0 0 0 0,0 0-1 0 0,0 0 1 0 0,1-9 0 0 0,-2 1-30 0 0,-5 5 137 0 0,1 8 14 0 0,1 1-69 0 0,0 1 0 0 0,-1 0 0 0 0,1 0-1 0 0,0 0 1 0 0,0 0 0 0 0,0 0-1 0 0,1 0 1 0 0,-1 0 0 0 0,0 1-1 0 0,0-1 1 0 0,1 1 0 0 0,-1-1-1 0 0,0 1 1 0 0,1 0 0 0 0,0 0 0 0 0,-2 1-1 0 0,1 1 0 0 0,0 0 1 0 0,0 0-1 0 0,1 0 0 0 0,-1 0 0 0 0,1 0 0 0 0,0 1 0 0 0,0-1 0 0 0,0 5 1 0 0,0-1 6 0 0,1 0 0 0 0,0 0 1 0 0,0-1-1 0 0,1 1 0 0 0,0 0 1 0 0,0 0-1 0 0,1 0 0 0 0,0 0 1 0 0,4 9-1 0 0,0-6-73 0 0,0 1-1 0 0,0-1 1 0 0,10 12-1 0 0,13 10-3204 0 0,-17-21-3600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0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28 489 11055 0 0,'0'0'852'0'0,"-1"1"-560"0"0,0 2-85 0 0,-1-1-1 0 0,-1 0 1 0 0,1 0-1 0 0,0-1 1 0 0,0 1-1 0 0,-6 3 6542 0 0,5-9-5667 0 0,3 4-1061 0 0,0 0 1 0 0,0 0-1 0 0,-1 0 1 0 0,1 0-1 0 0,0 0 1 0 0,0 0-1 0 0,0-1 1 0 0,0 1-1 0 0,-1 0 0 0 0,1 0 1 0 0,0 0-1 0 0,0 0 1 0 0,0-1-1 0 0,0 1 1 0 0,-1 0-1 0 0,1 0 1 0 0,0-1-1 0 0,0 1 1 0 0,0 0-1 0 0,0 0 0 0 0,0 0 1 0 0,0-1-1 0 0,0 1 1 0 0,0 0-1 0 0,0 0 1 0 0,0-1-1 0 0,0 1 1 0 0,0 0-1 0 0,0 0 0 0 0,0-1 1 0 0,0 1-1 0 0,0 0 1 0 0,0 0-1 0 0,0 0 1 0 0,0-1-1 0 0,2-11 121 0 0,1 0 0 0 0,0 1 0 0 0,0 0 0 0 0,1-1 0 0 0,1 1-1 0 0,7-14 1 0 0,43-65-156 0 0,-33 57 73 0 0,5-8-254 0 0,46-54 0 0 0,-54 73-115 0 0,2 0-1 0 0,1 2 1 0 0,39-30 0 0 0,-55 46 240 0 0,0 0-1 0 0,0 1 1 0 0,1-1-1 0 0,-1 1 1 0 0,1 1-1 0 0,12-5 1 0 0,-17 7 75 0 0,0-1-1 0 0,0 1 1 0 0,0 0-1 0 0,0 0 1 0 0,0-1-1 0 0,0 1 1 0 0,0 0-1 0 0,0 1 1 0 0,0-1-1 0 0,0 0 1 0 0,0 1-1 0 0,0-1 1 0 0,0 1-1 0 0,0-1 1 0 0,-1 1-1 0 0,1 0 1 0 0,0 0-1 0 0,0 0 1 0 0,-1 0-1 0 0,1 0 1 0 0,0 0-1 0 0,-1 1 1 0 0,1-1-1 0 0,-1 0 1 0 0,1 1-1 0 0,-1 0 1 0 0,0-1-1 0 0,2 4 1 0 0,1 2 78 0 0,-1 0 0 0 0,0 1 1 0 0,0-1-1 0 0,-1 1 0 0 0,0 0 1 0 0,0-1-1 0 0,0 1 0 0 0,-1 11 1 0 0,0 67 416 0 0,-2-65-401 0 0,-1 27-9 0 0,-1-22-30 0 0,2 0 0 0 0,2 0 0 0 0,0 0 0 0 0,7 41 0 0 0,-7-63-276 0 0,0 0 0 0 0,0-1 0 0 0,0 1 0 0 0,1-1 0 0 0,-1 1 0 0 0,1-1-1 0 0,0 0 1 0 0,0 0 0 0 0,0 0 0 0 0,0 0 0 0 0,3 4 0 0 0,7 1-1218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2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0,'0'0'2904'0'0,"11"12"-1728"0"0,3-5-4072 0 0,4-2-816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247 476 16127 0 0,'0'0'1460'0'0,"-1"2"-1068"0"0,0 0-107 0 0,0 0 0 0 0,0 0 0 0 0,0 0 0 0 0,0 0 0 0 0,-1-1 0 0 0,1 1 0 0 0,-1 0 0 0 0,0-1 0 0 0,1 1-1 0 0,-1-1 1 0 0,0 1 0 0 0,0-1 0 0 0,0 0 0 0 0,0 0 0 0 0,0 0 0 0 0,0 0 0 0 0,0 0 0 0 0,-3 0 0 0 0,2 0-215 0 0,-1 0-1 0 0,1-1 1 0 0,-1 1 0 0 0,1-1 0 0 0,-1 0 0 0 0,1 0-1 0 0,-6-2 1 0 0,-1 1-99 0 0,1-1 1 0 0,0-1-1 0 0,-1 0 0 0 0,1 0 1 0 0,0-1-1 0 0,0 0 0 0 0,1 0 1 0 0,-1-1-1 0 0,1 0 0 0 0,0-1 1 0 0,1 0-1 0 0,-14-12 0 0 0,16 12-3 0 0,-1 0 0 0 0,2 0 0 0 0,-1-1 0 0 0,0 0-1 0 0,1 0 1 0 0,0 0 0 0 0,1 0 0 0 0,0 0 0 0 0,0-1-1 0 0,0 1 1 0 0,1-1 0 0 0,0 0 0 0 0,1 0 0 0 0,0 0-1 0 0,-1-14 1 0 0,3 7-46 0 0,0 0 0 0 0,1 0 0 0 0,1-1 0 0 0,0 1 0 0 0,1 1 0 0 0,1-1 0 0 0,0 1 0 0 0,1-1 0 0 0,1 2 0 0 0,0-1 0 0 0,0 1 0 0 0,2 0 0 0 0,-1 0 0 0 0,2 1 0 0 0,0 0 0 0 0,0 1 0 0 0,1 0 0 0 0,0 1 0 0 0,14-10 0 0 0,-18 15 81 0 0,1 0-1 0 0,-1 1 1 0 0,1 0-1 0 0,0 1 0 0 0,0-1 1 0 0,1 1-1 0 0,-1 1 1 0 0,1 0-1 0 0,-1 0 1 0 0,1 1-1 0 0,0 0 0 0 0,-1 0 1 0 0,1 1-1 0 0,0 0 1 0 0,13 2-1 0 0,-11 0 59 0 0,-1 0-1 0 0,1 1 0 0 0,-1 0 0 0 0,1 1 1 0 0,-1 1-1 0 0,-1-1 0 0 0,1 1 0 0 0,0 1 1 0 0,-1 0-1 0 0,0 0 0 0 0,-1 1 1 0 0,9 8-1 0 0,-5-4-26 0 0,-1 1-1 0 0,0 0 1 0 0,-1 1 0 0 0,0 0-1 0 0,-1 1 1 0 0,-1 0 0 0 0,13 29-1 0 0,-18-36-34 0 0,0-1-1 0 0,-1 1 1 0 0,0 0-1 0 0,-1 0 1 0 0,0 0-1 0 0,0 0 1 0 0,0 0-1 0 0,-1 0 1 0 0,0 0-1 0 0,0 0 0 0 0,0 0 1 0 0,-1 0-1 0 0,0 0 1 0 0,-1 0-1 0 0,0-1 1 0 0,0 1-1 0 0,0 0 1 0 0,-1-1-1 0 0,0 1 1 0 0,-6 9-1 0 0,1-4-54 0 0,-1 0 0 0 0,-1 0 0 0 0,1-1 0 0 0,-2 0 0 0 0,-19 16 0 0 0,21-21-420 0 0,0-1 0 0 0,1 1 0 0 0,-15 5 0 0 0,14-7-859 0 0,0-1 0 0 0,0 0 1 0 0,0-1-1 0 0,-12 2 0 0 0,0-3-4563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9671 0 0,'0'0'1270'0'0,"-1"3"131"0"0,-5 19 1465 0 0,-12 32 1 0 0,-33 59-1317 0 0,5-12-1209 0 0,-34 118-89 0 0,72-189-251 0 0,0 0 0 0 0,2 0 0 0 0,2 1 0 0 0,1 0-1 0 0,0 45 1 0 0,4-62-20 0 0,0-1 0 0 0,1 1 1 0 0,1-1-1 0 0,0 0 0 0 0,1 0 0 0 0,0 0 0 0 0,10 22 0 0 0,-9-26-180 0 0,1 0 1 0 0,0 0-1 0 0,0 0 0 0 0,1-1 0 0 0,-1 0 1 0 0,2 0-1 0 0,-1-1 0 0 0,1 0 0 0 0,0 0 1 0 0,12 7-1 0 0,-17-13-202 0 0,3 2 544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33 11631 0 0,'0'0'1054'0'0,"-1"-2"-865"0"0,1 0-162 0 0,-1-15 667 0 0,1 16-559 0 0,0 1 0 0 0,0-1 0 0 0,0 0 0 0 0,0 1 0 0 0,0-1 0 0 0,0 1-1 0 0,0-1 1 0 0,0 1 0 0 0,0-1 0 0 0,0 1 0 0 0,0-1 0 0 0,1 0 0 0 0,-1 1-1 0 0,0-1 1 0 0,0 1 0 0 0,1-1 0 0 0,0 0 0 0 0,-1 1-66 0 0,0 0 0 0 0,0 0-1 0 0,0 0 1 0 0,1 0 0 0 0,-1 0 0 0 0,0 0 0 0 0,0 0 0 0 0,1 0 0 0 0,-1 0-1 0 0,0 0 1 0 0,0 0 0 0 0,1 0 0 0 0,-1 0 0 0 0,0 0 0 0 0,0 0-1 0 0,1 0 1 0 0,-1 0 0 0 0,0 0 0 0 0,0 1 0 0 0,0-1 0 0 0,1 0-1 0 0,-1 0 1 0 0,0 0 0 0 0,0 0 0 0 0,0 0 0 0 0,1 1 0 0 0,-1-1-1 0 0,0 0 1 0 0,2 2 61 0 0,0 1 0 0 0,0-1-1 0 0,0 1 1 0 0,-1-1 0 0 0,1 1 0 0 0,1 3-1 0 0,5 16-16 0 0,-2 0 0 0 0,-1 0 0 0 0,0 0 0 0 0,-1 0-1 0 0,0 24 1 0 0,-2-27-44 0 0,3 57 646 0 0,-7 143 1 0 0,-28 75 24 0 0,4-51-540 0 0,25-150-119 0 0,2-33-100 0 0,-1-59-193 0 0,-9 1-2732 0 0,-2 0-2080 0 0,3-6-991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1375 0 0,'3'0'10948'0'0,"69"15"-4231"0"0,-39-8-5929 0 0,47 4 1 0 0,15-9 385 0 0,-1-4 1 0 0,176-27-1 0 0,-79-5-880 0 0,-142 23-1495 0 0,86-32 1 0 0,-103 28-1172 0 0,-4 0-4882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9215 0 0,'0'0'831'0'0,"-1"2"-686"0"0,-6 10 386 0 0,0 0 0 0 0,1 0 0 0 0,1 1 0 0 0,0 0 0 0 0,-5 24 0 0 0,3-7 1437 0 0,-3 49 1 0 0,8-30-1145 0 0,3-1 0 0 0,10 71 0 0 0,0-10-492 0 0,-4 292 749 0 0,-7-372-1033 0 0,-2 1-1 0 0,-1-1 1 0 0,-1 1 0 0 0,-2-1-1 0 0,-1 0 1 0 0,-12 32 0 0 0,19-60-35 0 0,0-1 0 0 0,0 0 0 0 0,0 1 0 0 0,0-1 1 0 0,0 0-1 0 0,0 1 0 0 0,0-1 0 0 0,0 0 0 0 0,-1 0 1 0 0,1 1-1 0 0,0-1 0 0 0,0 0 0 0 0,0 0 0 0 0,0 1 1 0 0,-1-1-1 0 0,1 0 0 0 0,0 0 0 0 0,0 1 0 0 0,0-1 1 0 0,-1 0-1 0 0,1 0 0 0 0,0 0 0 0 0,0 1 0 0 0,-1-1 1 0 0,1 0-1 0 0,0 0 0 0 0,-1 0 0 0 0,1 0 0 0 0,0 0 1 0 0,-1 0-1 0 0,1 1 0 0 0,-5-10 138 0 0,1-19-114 0 0,6 1-69 0 0,1 0 0 0 0,9-40 0 0 0,-9 56-26 0 0,2-11-117 0 0,1-1 0 0 0,16-41 1 0 0,-18 55 100 0 0,0 1 0 0 0,1-1 0 0 0,0 1 1 0 0,0 0-1 0 0,1 0 0 0 0,0 1 0 0 0,0-1 1 0 0,1 1-1 0 0,14-11 0 0 0,-20 17 75 0 0,0 0-1 0 0,0-1 0 0 0,1 2 1 0 0,-1-1-1 0 0,1 0 0 0 0,-1 0 1 0 0,1 0-1 0 0,-1 1 0 0 0,1-1 1 0 0,-1 1-1 0 0,1-1 0 0 0,-1 1 1 0 0,1-1-1 0 0,0 1 0 0 0,-1 0 1 0 0,1 0-1 0 0,0 0 0 0 0,-1 0 1 0 0,1 0-1 0 0,-1 0 0 0 0,1 1 1 0 0,0-1-1 0 0,-1 0 0 0 0,1 1 1 0 0,-1-1-1 0 0,1 1 0 0 0,-1 0 1 0 0,1-1-1 0 0,-1 1 0 0 0,1 0 1 0 0,-1 0-1 0 0,0 0 0 0 0,1 0 1 0 0,-1 0-1 0 0,0 0 0 0 0,0 0 1 0 0,0 1-1 0 0,0-1 1 0 0,2 3-1 0 0,2 4 90 0 0,-1 0-1 0 0,0 1 1 0 0,0-1 0 0 0,0 1-1 0 0,2 13 1 0 0,11 38 284 0 0,-10-29-136 0 0,3 1 0 0 0,13 31 0 0 0,-21-59-431 0 0,0 0 0 0 0,-1 0 0 0 0,2-1 0 0 0,-1 1 0 0 0,0-1 1 0 0,1 0-1 0 0,-1 1 0 0 0,1-1 0 0 0,0-1 0 0 0,0 1 0 0 0,0 0 0 0 0,0-1 0 0 0,1 1 0 0 0,-1-1 0 0 0,1 0 0 0 0,4 2 0 0 0,4-1-1023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155 106 15407 0 0,'0'0'1394'0'0,"0"1"-1150"0"0,2 7 265 0 0,0-1 1 0 0,1-1 0 0 0,-1 1-1 0 0,1 0 1 0 0,1-1 0 0 0,-1 1-1 0 0,8 9 1 0 0,-9-14-369 0 0,1-1 0 0 0,-1 1 0 0 0,0-1 1 0 0,1 0-1 0 0,-1 1 0 0 0,0-1 0 0 0,1 0 0 0 0,-1 0 1 0 0,1-1-1 0 0,0 1 0 0 0,-1-1 0 0 0,1 1 0 0 0,2-1 1 0 0,1 1 109 0 0,4 1-111 0 0,0-2 1 0 0,0 1-1 0 0,1-1 1 0 0,-1-1-1 0 0,0 1 1 0 0,0-2-1 0 0,0 0 1 0 0,13-3-1 0 0,-6 0-98 0 0,-1-1 0 0 0,0-1 0 0 0,0 0 0 0 0,15-10 0 0 0,-21 11-86 0 0,-1-1-1 0 0,1 0 1 0 0,-1 0-1 0 0,10-12 0 0 0,-15 14-43 0 0,0 1-1 0 0,0 0 0 0 0,-1-1 0 0 0,0 0 0 0 0,0 1 1 0 0,0-1-1 0 0,-1 0 0 0 0,1-1 0 0 0,-1 1 0 0 0,2-11 0 0 0,-3 15 58 0 0,-1 1 0 0 0,0-1 0 0 0,0 0 0 0 0,0 0 0 0 0,0 0 0 0 0,0 0 0 0 0,0 1 0 0 0,0-1 0 0 0,0 0 0 0 0,-1 0 0 0 0,1 0 0 0 0,0 1 0 0 0,0-1 0 0 0,-1 0 0 0 0,1 0 0 0 0,0 1 0 0 0,-1-1 0 0 0,1 0 0 0 0,-1 1 0 0 0,1-1 0 0 0,-1 0 0 0 0,1 1 0 0 0,-2-2 0 0 0,1 1-25 0 0,0 0 0 0 0,-1 1 0 0 0,1-1 0 0 0,-1 0 0 0 0,0 1 0 0 0,1-1 0 0 0,-1 0 0 0 0,1 1 0 0 0,-1 0 0 0 0,-3-1 0 0 0,-4 1-163 0 0,1 0 0 0 0,-1 0 0 0 0,-13 3 0 0 0,20-3 166 0 0,-19 4-102 0 0,1 1 0 0 0,-1 1 1 0 0,1 0-1 0 0,1 2 0 0 0,0 0 0 0 0,0 1 0 0 0,-31 21 0 0 0,15-6 521 0 0,2 1 0 0 0,-57 56 0 0 0,75-66-115 0 0,1 1 1 0 0,-15 22-1 0 0,23-30-161 0 0,1 0-1 0 0,0 1 1 0 0,1 0-1 0 0,0 0 1 0 0,0 0 0 0 0,-5 20-1 0 0,9-26-80 0 0,-1 0 0 0 0,1 0 1 0 0,0 0-1 0 0,-1 0 0 0 0,1 0 0 0 0,1 0 0 0 0,-1 0 0 0 0,0 0 0 0 0,1 0 0 0 0,-1 0 0 0 0,1 0 1 0 0,0-1-1 0 0,0 1 0 0 0,0 0 0 0 0,1 0 0 0 0,-1 0 0 0 0,0-1 0 0 0,1 1 0 0 0,0-1 1 0 0,0 1-1 0 0,0-1 0 0 0,0 0 0 0 0,0 0 0 0 0,0 0 0 0 0,0 0 0 0 0,1 0 0 0 0,-1 0 0 0 0,1 0 1 0 0,-1-1-1 0 0,1 0 0 0 0,3 2 0 0 0,8 3 44 0 0,1-1-1 0 0,0 0 1 0 0,0-1 0 0 0,27 3 0 0 0,-31-5-49 0 0,12 2 9 0 0,0 2 0 0 0,-1 0 0 0 0,31 13 0 0 0,-7 6-654 0 0,-44-24-230 0 0,0 0-258 0 0,8 6-50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22 6447 0 0,'0'0'499'0'0,"0"-2"-328"0"0,-1-18 8214 0 0,1 20-8307 0 0,8 19 4806 0 0,-5-12-5862 0 0,5 14 1352 0 0,-2 0 0 0 0,0 0 0 0 0,-2 1 0 0 0,4 38 0 0 0,-2-14-163 0 0,24 308 1135 0 0,-29-337-1268 0 0,2 101 175 0 0,-4 0 1 0 0,-21 138-1 0 0,18-210-382 0 0,4-32 28 0 0,-1 0 1 0 0,-1 0 0 0 0,0 0-1 0 0,-1 0 1 0 0,-1-1 0 0 0,-8 24-1 0 0,11-36-99 0 0,-15-13-890 0 0,14 9 789 0 0,-1-1 1 0 0,1 1 0 0 0,0-1 0 0 0,0 1 0 0 0,1-1 0 0 0,-1 0 0 0 0,1 0 0 0 0,0 0 0 0 0,-1-4 0 0 0,0 3-375 0 0,-3-18-5927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11519 0 0,'2'1'4875'0'0,"9"0"-3961"0"0,0-1 0 0 0,0 1 0 0 0,0-2 0 0 0,0 1 0 0 0,12-4 0 0 0,56-13-418 0 0,-74 16-330 0 0,39-10 228 0 0,181-41 1091 0 0,2 18-542 0 0,-201 32-832 0 0,46 3 0 0 0,-60 0-115 0 0,1 1 0 0 0,-1 0 0 0 0,0 0-1 0 0,0 2 1 0 0,20 7 0 0 0,-30-10-75 0 0,0-1-1 0 0,0 1 1 0 0,0 0 0 0 0,0 0-1 0 0,0 0 1 0 0,0 0 0 0 0,-1 1-1 0 0,1-1 1 0 0,0 0-1 0 0,0 1 1 0 0,-1-1 0 0 0,1 1-1 0 0,-1 0 1 0 0,0-1 0 0 0,1 1-1 0 0,-1 0 1 0 0,0 0-1 0 0,0 0 1 0 0,0 0 0 0 0,0 0-1 0 0,0 0 1 0 0,-1 0 0 0 0,1 0-1 0 0,-1 0 1 0 0,1 1-1 0 0,-1-1 1 0 0,0 0 0 0 0,0 0-1 0 0,1 0 1 0 0,-2 1 0 0 0,1-1-1 0 0,0 0 1 0 0,-1 4-1 0 0,-4 20-7003 0 0,3-14 273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2 171 2303 0 0,'0'2'6563'0'0,"-1"3"-5438"0"0,1 0 1 0 0,0 0-1 0 0,0 0 0 0 0,0 0 1 0 0,1 0-1 0 0,-1 1 0 0 0,3 6 1 0 0,0-2-319 0 0,0-1 0 0 0,1 0 1 0 0,5 12-1 0 0,5 2 350 0 0,31 40 0 0 0,-36-52-970 0 0,11 16-14 0 0,43 43-1 0 0,-60-68-559 0 0,-1 0 0 0 0,0 0 0 0 0,1 0 0 0 0,0 0 0 0 0,-1-1 0 0 0,1 1 1 0 0,0-1-1 0 0,0 0 0 0 0,0 1 0 0 0,-1-1 0 0 0,5 0 0 0 0,5 0-6763 0 0</inkml:trace>
  <inkml:trace contextRef="#ctx0" brushRef="#br0" timeOffset="1">402 0 6447 0 0,'-1'2'13707'0'0,"-3"23"-11910"0"0,-10 31 0 0 0,-28 66-1063 0 0,21-67-366 0 0,-73 249 170 0 0,15 5-496 0 0,1-2-820 0 0,59-246-1203 0 0,19-59 389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6447 0 0,'0'0'586'0'0,"-1"2"-486"0"0,-1 3-16 0 0,0-1 0 0 0,0 1 0 0 0,1 0 0 0 0,-1 0 0 0 0,-1 9 0 0 0,-2 30 4207 0 0,4-35-2714 0 0,-1 19 724 0 0,1-1 0 0 0,2 0 0 0 0,5 44 0 0 0,24 82-824 0 0,4 36-673 0 0,-31-122-696 0 0,-2 0 0 0 0,-4 0 1 0 0,-18 111-1 0 0,-9-46-107 0 0,6-34-13 0 0,24-97-41 0 0,0-4-719 0 0,4-31-1155 0 0,1-3-4184 0 0,-1-1-1023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2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482 156 9991 0 0,'13'-19'296'0'0,"0"1"1"0"0,23-23-1 0 0,-20 22 1212 0 0,21-28 1825 0 0,-36 47-3209 0 0,-1-1 1 0 0,0 1 0 0 0,0 0 0 0 0,0 0 0 0 0,1-1 0 0 0,-1 1-1 0 0,0-1 1 0 0,0 1 0 0 0,0 0 0 0 0,0-1 0 0 0,0 1 0 0 0,1 0-1 0 0,-1-1 1 0 0,0 1 0 0 0,0-1 0 0 0,0 1 0 0 0,0 0 0 0 0,0-1-1 0 0,0 1 1 0 0,0-1 0 0 0,-1 1 0 0 0,1 0 0 0 0,0-1 0 0 0,-5 0 59 0 0,1 0 0 0 0,-1 1 0 0 0,1-1 0 0 0,-1 1 1 0 0,0 0-1 0 0,1 1 0 0 0,-1-1 0 0 0,0 1 1 0 0,1 0-1 0 0,-1 0 0 0 0,1 1 0 0 0,-8 2 1 0 0,-8 4-1 0 0,-24 15 1 0 0,5-2-30 0 0,-95 56 171 0 0,-15 30-209 0 0,137-96-117 0 0,11-11 0 0 0,0 1 0 0 0,0 0 0 0 0,1-1 0 0 0,-1 1 0 0 0,1 0 0 0 0,-1 0 0 0 0,0 0 0 0 0,1 0 0 0 0,0 0 0 0 0,-1 0 0 0 0,0 1 0 0 0,3 13-11 0 0,7-3-44 0 0,-5-9 15 0 0,0 1 1 0 0,1-2-1 0 0,-1 1 1 0 0,1 0-1 0 0,0-1 1 0 0,-1 0-1 0 0,10 2 1 0 0,39 10-326 0 0,-39-11 294 0 0,-6-2 31 0 0,37 8-170 0 0,-1 3 0 0 0,-1 1 0 0 0,48 21 0 0 0,-85-32 205 0 0,0 2 0 0 0,0-1 1 0 0,0 1-1 0 0,0 0 0 0 0,-1 0 1 0 0,1 0-1 0 0,-1 1 0 0 0,0-1 1 0 0,-1 1-1 0 0,1 1 1 0 0,-1-1-1 0 0,0 1 0 0 0,0 0 1 0 0,-1-1-1 0 0,0 2 0 0 0,0-1 1 0 0,0 0-1 0 0,3 12 1 0 0,-4-2-39 0 0,-2-12 88 0 0,-1-1 1 0 0,1 1 0 0 0,-1-1-1 0 0,0 1 1 0 0,1-1-1 0 0,-2 0 1 0 0,1 1-1 0 0,0-1 1 0 0,-1 0-1 0 0,1 0 1 0 0,-1 0-1 0 0,0 0 1 0 0,0 0 0 0 0,0 0-1 0 0,-1 0 1 0 0,1-1-1 0 0,0 1 1 0 0,-1-1-1 0 0,0 0 1 0 0,0 0-1 0 0,1 0 1 0 0,-1 0 0 0 0,-1 0-1 0 0,1 0 1 0 0,-4 1-1 0 0,-9 3 198 0 0,-1 0 1 0 0,1-1-1 0 0,-33 5 0 0 0,34-7-212 0 0,-127 20 386 0 0,-40 9-190 0 0,127-23-174 0 0,42-9-53 0 0,3-3-48 0 0,10 3 27 0 0,-1 0 1 0 0,1-1-1 0 0,0 1 0 0 0,-1-1 0 0 0,1 1 1 0 0,0-1-1 0 0,0 1 0 0 0,-1-1 0 0 0,1 1 0 0 0,0-1 1 0 0,0 1-1 0 0,0-1 0 0 0,-1 1 0 0 0,1-1 1 0 0,0 1-1 0 0,0-1 0 0 0,0 1 0 0 0,0-1 1 0 0,0 1-1 0 0,0-1 0 0 0,0 1 0 0 0,1-2 0 0 0,-1 1-29 0 0,0-1-37 0 0,0 0 1 0 0,1-1-1 0 0,-1 1 0 0 0,1 0 1 0 0,-1-1-1 0 0,1 1 0 0 0,0 0 0 0 0,0 0 1 0 0,0-1-1 0 0,0 1 0 0 0,1 0 0 0 0,1-2 1 0 0,20-21-2168 0 0,-7 12 723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5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31 377 14191 0 0,'-1'-1'654'0'0,"-2"-1"-570"0"0,1 0 0 0 0,-1-1 0 0 0,1 1 0 0 0,0 0 0 0 0,0-1 0 0 0,0 1 1 0 0,0-1-1 0 0,0 0 0 0 0,1 1 0 0 0,-1-1 0 0 0,1 0 0 0 0,0 0 1 0 0,0 0-1 0 0,0 0 0 0 0,-1-5 0 0 0,1 4 162 0 0,1 0 0 0 0,0-1 0 0 0,0 1 0 0 0,1-1 0 0 0,-1 1 0 0 0,1 0 0 0 0,0-1 0 0 0,0 1 0 0 0,0 0 0 0 0,0 0 0 0 0,3-5 0 0 0,3-6 174 0 0,1 1 0 0 0,0 1 0 0 0,1-1 0 0 0,1 1 0 0 0,0 1 0 0 0,21-21 0 0 0,78-57-237 0 0,-97 81-231 0 0,0 1 0 0 0,0 0 0 0 0,1 1 1 0 0,-1 1-1 0 0,2 0 0 0 0,-1 0 0 0 0,0 2 1 0 0,1-1-1 0 0,18-2 0 0 0,-26 6 67 0 0,0 0 1 0 0,1 1-1 0 0,-1 0 0 0 0,1 0 0 0 0,-1 0 1 0 0,1 1-1 0 0,-1 0 0 0 0,0 0 0 0 0,1 1 1 0 0,-1 0-1 0 0,0 0 0 0 0,0 0 1 0 0,0 1-1 0 0,0-1 0 0 0,-1 2 0 0 0,1-1 1 0 0,-1 0-1 0 0,1 1 0 0 0,-1 0 0 0 0,0 1 1 0 0,-1-1-1 0 0,8 9 0 0 0,-5-3 133 0 0,-1-1-1 0 0,0 1 1 0 0,0 0-1 0 0,-1 1 1 0 0,0-1 0 0 0,-1 1-1 0 0,-1 0 1 0 0,1 0-1 0 0,-2 1 1 0 0,3 16-1 0 0,-3-9 106 0 0,-1 1-1 0 0,0-1 0 0 0,-2 0 1 0 0,0 0-1 0 0,-7 31 0 0 0,6-39-178 0 0,-1 0 0 0 0,-1 0-1 0 0,0 0 1 0 0,0-1-1 0 0,-1 1 1 0 0,0-1-1 0 0,-1 0 1 0 0,0-1 0 0 0,-11 13-1 0 0,7-11-73 0 0,0-1 0 0 0,-1 0 0 0 0,0 0 0 0 0,0-1 0 0 0,-1-1 0 0 0,0 0 0 0 0,-13 6 0 0 0,4-2-81 0 0,-30 13-244 0 0,45-23 198 0 0,0 1 0 0 0,0-2-1 0 0,0 1 1 0 0,0-1 0 0 0,0 0-1 0 0,-12 1 1 0 0,17-2 3 0 0,-1 0-1 0 0,1 0 1 0 0,-1 0 0 0 0,0 0-1 0 0,1-1 1 0 0,-1 1 0 0 0,1 0-1 0 0,-1-1 1 0 0,1 1 0 0 0,0-1-1 0 0,-3-1 1 0 0,-2-5-6060 0 0,4-6-1292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5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5983 0 0,'0'0'464'0'0,"2"1"-305"0"0,8 3 1412 0 0,0-1 0 0 0,1 0 0 0 0,-1 0 0 0 0,1-1 0 0 0,-1-1 0 0 0,21 2 0 0 0,-14-4-572 0 0,-1 0 0 0 0,1 0 0 0 0,31-8 0 0 0,-19 0-646 0 0,-2 0 1 0 0,1-2-1 0 0,-1 0 0 0 0,44-28 1 0 0,-57 31-305 0 0,0-1 0 0 0,-1-1 0 0 0,14-12 0 0 0,-24 19-111 0 0,0 0 0 0 0,0 0-1 0 0,-1 0 1 0 0,1 0-1 0 0,-1 0 1 0 0,0 0-1 0 0,1-1 1 0 0,-2 1-1 0 0,1-1 1 0 0,0 0-1 0 0,-1 1 1 0 0,1-1-1 0 0,-1 0 1 0 0,0 0-1 0 0,-1 0 1 0 0,1 0-1 0 0,-1 0 1 0 0,1-6-1 0 0,-1 9 28 0 0,0-1-1 0 0,-1 1 1 0 0,1 0-1 0 0,0 0 1 0 0,0 0-1 0 0,-1-1 1 0 0,1 1-1 0 0,-1 0 1 0 0,1 0-1 0 0,-1 0 1 0 0,1 0-1 0 0,-1 0 1 0 0,0 0 0 0 0,1 0-1 0 0,-1 0 1 0 0,0 0-1 0 0,0 0 1 0 0,0 0-1 0 0,0 0 1 0 0,0 0-1 0 0,0 1 1 0 0,0-1-1 0 0,-1 0 1 0 0,0 0-13 0 0,-1 0 0 0 0,1 0 0 0 0,-1 1 0 0 0,1-1 1 0 0,-1 1-1 0 0,1 0 0 0 0,-1-1 0 0 0,0 1 0 0 0,1 0 1 0 0,-5 1-1 0 0,-3 1-50 0 0,0 0 1 0 0,0 1 0 0 0,0 0-1 0 0,-14 7 1 0 0,1 1 104 0 0,0 1 0 0 0,1 2 0 0 0,-22 17 0 0 0,-56 54 635 0 0,83-69-411 0 0,1 0 0 0 0,1 1 0 0 0,1 1 0 0 0,-13 20 1 0 0,21-29-107 0 0,0 1 0 0 0,1 1 0 0 0,0-1 0 0 0,0 1 1 0 0,1 0-1 0 0,1 0 0 0 0,0 0 0 0 0,0 0 0 0 0,-1 23 0 0 0,3-28-80 0 0,2 0 0 0 0,-1 0 0 0 0,1 0 0 0 0,-1 0 0 0 0,2 0 0 0 0,-1 0-1 0 0,1 0 1 0 0,0 0 0 0 0,0 0 0 0 0,0-1 0 0 0,1 1 0 0 0,0-1 0 0 0,0 0-1 0 0,1 0 1 0 0,-1 0 0 0 0,1 0 0 0 0,0 0 0 0 0,0-1 0 0 0,1 1 0 0 0,-1-1-1 0 0,1-1 1 0 0,0 1 0 0 0,0 0 0 0 0,9 4 0 0 0,0-3-16 0 0,1-1 0 0 0,-1 0 0 0 0,1-1 0 0 0,0 0 0 0 0,-1-2 1 0 0,1 1-1 0 0,0-2 0 0 0,0 0 0 0 0,21-3 0 0 0,-4-1-844 0 0,-1-2-1 0 0,-1-1 1 0 0,44-17-1 0 0,-40 11-7068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224 107 3679 0 0,'-2'1'284'0'0,"-47"15"2280"0"0,-6 3 4639 0 0,25-9-4850 0 0,28-9-2118 0 0,0 0-19 0 0,-10 4-41 0 0,-1 1-141 0 0,-3 5-34 0 0,13-6 0 0 0,0-1 0 0 0,-2 3 111 0 0,1-1 0 0 0,0 1-1 0 0,0 1 1 0 0,1-1 0 0 0,-1 0-1 0 0,2 1 1 0 0,-1 0 0 0 0,1 0-1 0 0,0 0 1 0 0,1 0 0 0 0,0 0-1 0 0,0 0 1 0 0,0 0 0 0 0,1 0-1 0 0,1 0 1 0 0,-1 0 0 0 0,1 0-1 0 0,1 0 1 0 0,-1 0 0 0 0,1 0-1 0 0,1 0 1 0 0,-1 0 0 0 0,1-1-1 0 0,5 9 1 0 0,-5-12-17 0 0,0-1-1 0 0,0 1 1 0 0,0-1 0 0 0,0 0-1 0 0,0 0 1 0 0,0 0 0 0 0,1-1-1 0 0,0 1 1 0 0,-1-1 0 0 0,1 0 0 0 0,0 0-1 0 0,0 0 1 0 0,0-1 0 0 0,0 1-1 0 0,1-1 1 0 0,-1 0 0 0 0,0 0-1 0 0,1 0 1 0 0,7 0 0 0 0,-1-1 28 0 0,-1 0-1 0 0,1 0 1 0 0,0-1 0 0 0,0 0 0 0 0,-1-1 0 0 0,21-6 0 0 0,-16 2-114 0 0,0-1 0 0 0,-1-1 0 0 0,0 0 1 0 0,0-1-1 0 0,-1-1 0 0 0,0 0 1 0 0,-1 0-1 0 0,17-19 0 0 0,-25 24-39 0 0,1 0 1 0 0,-1 0-1 0 0,-1 0 0 0 0,1 0 0 0 0,-1 0 1 0 0,0-1-1 0 0,0 0 0 0 0,0 0 0 0 0,-1 1 1 0 0,0-1-1 0 0,0-1 0 0 0,-1 1 0 0 0,0 0 1 0 0,0 0-1 0 0,0-1 0 0 0,-1 1 0 0 0,1 0 1 0 0,-2-1-1 0 0,1 1 0 0 0,-1 0 0 0 0,0 0 0 0 0,0-1 1 0 0,-1 1-1 0 0,1 0 0 0 0,-1 0 0 0 0,-1 0 1 0 0,1 0-1 0 0,-7-9 0 0 0,6 10 16 0 0,-6-12 8 0 0,-1 0 0 0 0,-1 0 0 0 0,-24-26 0 0 0,32 39-33 0 0,-1 0 0 0 0,0 0 1 0 0,0 1-1 0 0,-1 0 1 0 0,1-1-1 0 0,-1 2 0 0 0,1-1 1 0 0,-1 0-1 0 0,0 1 0 0 0,0 0 1 0 0,0 0-1 0 0,0 1 1 0 0,0-1-1 0 0,-1 1 0 0 0,1 0 1 0 0,0 1-1 0 0,-1-1 0 0 0,1 1 1 0 0,-7 0-1 0 0,0 3-154 0 0,0-1-1 0 0,1 1 1 0 0,0 1-1 0 0,-1 0 1 0 0,1 1-1 0 0,0 0 1 0 0,1 0 0 0 0,-1 1-1 0 0,1 1 1 0 0,1 0-1 0 0,-1 0 1 0 0,-11 12-1 0 0,20-18-39 0 0,4-1-1333 0 0,6-1 991 0 0,-1 0-1 0 0,0-1 1 0 0,1 0 0 0 0,-1-1-1 0 0,0 0 1 0 0,0 0 0 0 0,8-6-1 0 0,-12 8 483 0 0,47-23-1648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309 836 16127 0 0,'0'0'5016'0'0,"1"-2"-4700"0"0,31-59 397 0 0,-2 5-577 0 0,-17 27-139 0 0,-2-1-1 0 0,-1 0 0 0 0,-1-1 1 0 0,-1 0-1 0 0,-2 0 0 0 0,-1-1 0 0 0,-2 0 1 0 0,-1 0-1 0 0,-2 0 0 0 0,0 0 1 0 0,-3 0-1 0 0,0 1 0 0 0,-11-44 0 0 0,9 57-168 0 0,-1 0-1 0 0,0 1 0 0 0,-1 0 0 0 0,-1 0 0 0 0,-19-30 0 0 0,21 38-34 0 0,0 0 0 0 0,-1 0 0 0 0,0 1 0 0 0,0 0 0 0 0,-1 1 0 0 0,0 0 0 0 0,-1 0 0 0 0,1 1 0 0 0,-1 0 0 0 0,0 0 0 0 0,-15-6 0 0 0,19 10 149 0 0,0 0 0 0 0,0 1 0 0 0,0 0 0 0 0,0 0 0 0 0,-1 0 0 0 0,1 1 0 0 0,0-1 0 0 0,0 1 0 0 0,-1 0 0 0 0,1 1 0 0 0,0 0 0 0 0,0-1-1 0 0,0 1 1 0 0,-1 1 0 0 0,1-1 0 0 0,0 1 0 0 0,0 0 0 0 0,1 0 0 0 0,-8 5 0 0 0,6-3 61 0 0,0-1 0 0 0,1 2 0 0 0,0-1 0 0 0,0 1 0 0 0,0-1 0 0 0,0 1 0 0 0,1 1 0 0 0,0-1 0 0 0,0 1 0 0 0,0-1 0 0 0,1 1 0 0 0,-1 0 0 0 0,2 0 0 0 0,-5 12 0 0 0,1 6 119 0 0,1-1-1 0 0,2 1 1 0 0,0-1 0 0 0,1 48-1 0 0,17 96 579 0 0,2-67 42 0 0,41 136 0 0 0,13 66 697 0 0,-68-281-1366 0 0,-1 0 0 0 0,-1 0 0 0 0,-1 0 0 0 0,-2 21 0 0 0,0-28-33 0 0,0-1 0 0 0,-1 1 0 0 0,-1-1 0 0 0,0 1 0 0 0,-1-1 0 0 0,-12 24 0 0 0,-2-4 43 0 0,-1-2-1 0 0,-35 41 1 0 0,-26 32-215 0 0,75-98 1 0 0,4-5-114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14279 0 0,'0'0'1103'0'0,"2"1"-504"0"0,3 4-136 0 0,0-1 1 0 0,1-1 0 0 0,-1 1 0 0 0,1-1 0 0 0,0 1 0 0 0,0-2 0 0 0,0 1 0 0 0,0-1 0 0 0,0 0 0 0 0,1 0-1 0 0,-1 0 1 0 0,11 0 0 0 0,10 1 381 0 0,47-2-1 0 0,-71-1-810 0 0,212-19 1788 0 0,-63 3-1363 0 0,-108 12-698 0 0,23-1-98 0 0,-24 5-7231 0 0,-33 1-128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73 6911 0 0,'-2'-1'315'0'0,"-31"-48"148"0"0,20 27 10397 0 0,14 35-9996 0 0,-1 234 1148 0 0,-3-109-1295 0 0,4-7-220 0 0,-8 250 143 0 0,3-322-570 0 0,-13 139 76 0 0,11-150-110 0 0,-3-1-1 0 0,-15 51 1 0 0,16-64-16 0 0,8-32-188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56 1839 0 0,'-3'0'134'0'0,"-38"2"15354"0"0,40 0-15327 0 0,0 1 1 0 0,0-1 0 0 0,1 1 0 0 0,-1-1-1 0 0,1 1 1 0 0,0-1 0 0 0,0 1 0 0 0,0-1-1 0 0,0 1 1 0 0,0-1 0 0 0,0 1 0 0 0,1-1-1 0 0,-1 1 1 0 0,1-1 0 0 0,-1 0 0 0 0,3 5 0 0 0,-1-4-104 0 0,-1 0 1 0 0,1-1 0 0 0,0 1 0 0 0,0-1 0 0 0,0 1 0 0 0,0-1 0 0 0,1 0 0 0 0,-1 0 0 0 0,1 0 0 0 0,-1 0 0 0 0,1 0 0 0 0,0 0 0 0 0,-1-1 0 0 0,5 2 0 0 0,7 2 163 0 0,1 0 1 0 0,-1-1-1 0 0,1-1 0 0 0,0 0 1 0 0,0-1-1 0 0,18 0 0 0 0,92-5 649 0 0,-36-7-329 0 0,157-40 1 0 0,66-24 433 0 0,-276 66-1324 0 0,0 1-1 0 0,71-3 1 0 0,-104 10-507 0 0,-5 7-2984 0 0,0-3 3420 0 0,0 0-1 0 0,0-1 1 0 0,0 1 0 0 0,-1 0 0 0 0,1-1-1 0 0,-5 5 1 0 0,6-6 284 0 0,-17 18-1640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69 13735 0 0,'0'0'1246'0'0,"1"0"-1028"0"0,23 5 1813 0 0,0-2 0 0 0,0 0-1 0 0,37-2 1 0 0,-2-7-987 0 0,-28 1-585 0 0,-1-1 0 0 0,56-18 0 0 0,-64 16-483 0 0,-20 8-103 0 0,-6-5-1129 0 0,1 3 1168 0 0,0-1 0 0 0,0 0 1 0 0,0 1-1 0 0,-1 0 1 0 0,1 0-1 0 0,0 0 0 0 0,-1 0 1 0 0,0 0-1 0 0,1 1 1 0 0,-1 0-1 0 0,0-1 0 0 0,0 1 1 0 0,0 1-1 0 0,0-1 1 0 0,0 0-1 0 0,0 1 1 0 0,-4 0-1 0 0,-5 0-32 0 0,1 1 0 0 0,0 0 0 0 0,0 0 0 0 0,-22 7 0 0 0,10-1 80 0 0,1 2-1 0 0,0 0 1 0 0,1 2 0 0 0,-23 14-1 0 0,-79 61-77 0 0,121-84 119 0 0,-20 16 133 0 0,-31 31 0 0 0,49-43-107 0 0,-1 0 0 0 0,1 0 0 0 0,0 0 1 0 0,1 1-1 0 0,-1 0 0 0 0,2 0 0 0 0,-1 0 1 0 0,1 0-1 0 0,0 0 0 0 0,-4 13 0 0 0,7-18-17 0 0,-1 1-1 0 0,1-1 1 0 0,0 1 0 0 0,0-1-1 0 0,0 1 1 0 0,0-1-1 0 0,0 1 1 0 0,0-1 0 0 0,1 1-1 0 0,-1-1 1 0 0,1 1 0 0 0,-1-1-1 0 0,1 1 1 0 0,0-1-1 0 0,0 0 1 0 0,0 0 0 0 0,3 4-1 0 0,-2-3-4 0 0,1 0 0 0 0,-1 0 0 0 0,1-1 0 0 0,0 1 0 0 0,0-1 0 0 0,0 1 0 0 0,1-1 0 0 0,-1 0 0 0 0,0 0 0 0 0,6 2 0 0 0,3 0-39 0 0,1 0 0 0 0,-1-1 0 0 0,1 0-1 0 0,0-1 1 0 0,23 2 0 0 0,4-4-1573 0 0,4-2-5857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11 13359 0 0,'-21'-4'1000'0'0,"-1"1"0"0"0,0 1 0 0 0,0 1 0 0 0,1 0 0 0 0,-1 2 0 0 0,0 1 0 0 0,-28 6 0 0 0,41-7-820 0 0,0 2 0 0 0,0-1 0 0 0,0 1 0 0 0,1 1 0 0 0,-11 4 0 0 0,11-1-212 0 0,7-6 11 0 0,1 0 0 0 0,0 1 0 0 0,-1-1-1 0 0,1 0 1 0 0,0 0 0 0 0,0 0 0 0 0,0 0 0 0 0,0 1 0 0 0,0-1-1 0 0,0 0 1 0 0,0 0 0 0 0,0 0 0 0 0,0 0 0 0 0,1 0 0 0 0,-1 1-1 0 0,0-1 1 0 0,1 0 0 0 0,-1 0 0 0 0,1 0 0 0 0,0 0 0 0 0,-1 0-1 0 0,1 0 1 0 0,0 0 0 0 0,-1 0 0 0 0,1 0 0 0 0,1 0 0 0 0,1 3-95 0 0,0-1 0 0 0,1 0 0 0 0,-1 0 0 0 0,1 0 0 0 0,6 4 1 0 0,59 30-959 0 0,91 56 768 0 0,-140-79 668 0 0,-1 0 0 0 0,0 1-1 0 0,-2 1 1 0 0,1 1 0 0 0,23 30-1 0 0,-35-39-217 0 0,-1 0-1 0 0,0 0 1 0 0,0 0-1 0 0,0 1 1 0 0,-1 0-1 0 0,-1 0 1 0 0,1 0-1 0 0,1 12 1 0 0,-4-17-103 0 0,0-1 0 0 0,-1 1 1 0 0,0-1-1 0 0,1 1 0 0 0,-1-1 0 0 0,-1 1 1 0 0,1-1-1 0 0,0 1 0 0 0,-1 0 0 0 0,0-1 0 0 0,0 0 1 0 0,0 1-1 0 0,0-1 0 0 0,0 0 0 0 0,-1 1 1 0 0,0-1-1 0 0,1 0 0 0 0,-1 0 0 0 0,0 0 1 0 0,-1 0-1 0 0,1-1 0 0 0,0 1 0 0 0,-1-1 1 0 0,1 1-1 0 0,-6 2 0 0 0,-2 2 27 0 0,-1 0 0 0 0,0-1-1 0 0,-1-1 1 0 0,1 0 0 0 0,-1-1 0 0 0,-18 5-1 0 0,-77 11 6 0 0,72-15-76 0 0,17-1-140 0 0,-1-2-1 0 0,0 0 0 0 0,1-1 1 0 0,-1-1-1 0 0,0-1 1 0 0,0 0-1 0 0,1-2 1 0 0,-21-4-1 0 0,35 6-76 0 0,0-1 0 0 0,1 1 0 0 0,-1-1 1 0 0,1 1-1 0 0,-1-1 0 0 0,1 0 0 0 0,0 0 0 0 0,-4-4 0 0 0,5 5-432 0 0,0-1-1 0 0,0 0 1 0 0,0 0-1 0 0,1-1 0 0 0,-1 1 1 0 0,1 0-1 0 0,0 0 1 0 0,-2-3-1 0 0,-4-18-6123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13823 0 0,'-2'1'1062'0'0,"-2"1"-1004"0"0,0-1 0 0 0,1 1 0 0 0,0 0 0 0 0,-1 0 1 0 0,1 0-1 0 0,0 0 0 0 0,0 1 0 0 0,0 0 0 0 0,0-1 1 0 0,1 1-1 0 0,-1 0 0 0 0,-2 4 0 0 0,-3 6 614 0 0,-13 25 0 0 0,16-28-316 0 0,-11 23 288 0 0,2 1-1 0 0,1 1 1 0 0,2 0 0 0 0,2 1 0 0 0,-6 38 0 0 0,7-16-275 0 0,3 1 0 0 0,2 85 0 0 0,9-72-239 0 0,17 85 1 0 0,2 19-16 0 0,-20-86-83 0 0,-7 91 0 0 0,1-159-284 0 0,-1 15 291 0 0,2-12-4987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1:4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 5527 0 0,'0'0'12034'0'0,"-7"2"-11812"0"0,-11 2-191 0 0,0 2 0 0 0,1 0-1 0 0,0 1 1 0 0,1 1-1 0 0,-26 16 1 0 0,14-5-41 0 0,0 1 1 0 0,-27 26-1 0 0,-20 25-23 0 0,-50 44-1 0 0,107-102 52 0 0,-33 29 153 0 0,45-36-141 0 0,-1 0 0 0 0,2 0 0 0 0,-1 1 0 0 0,1 0-1 0 0,-7 10 1 0 0,12-16-16 0 0,-1-1 1 0 0,1 1-1 0 0,0 0 0 0 0,-1 0 0 0 0,1 0 0 0 0,0-1 1 0 0,-1 1-1 0 0,1 0 0 0 0,0 0 0 0 0,0 0 1 0 0,0 0-1 0 0,0 0 0 0 0,0 0 0 0 0,0 0 0 0 0,0 0 1 0 0,0-1-1 0 0,0 1 0 0 0,0 0 0 0 0,0 0 0 0 0,1 0 1 0 0,-1 0-1 0 0,0 0 0 0 0,0 0 0 0 0,1-1 1 0 0,0 2-1 0 0,0 0-12 0 0,1-1 1 0 0,-1 0 0 0 0,0 1-1 0 0,1-1 1 0 0,-1 0-1 0 0,1 0 1 0 0,0 0 0 0 0,-1 0-1 0 0,1 0 1 0 0,0-1 0 0 0,3 2-1 0 0,4 1 64 0 0,1-1 0 0 0,0 0 0 0 0,15 0 0 0 0,-25-2-56 0 0,35 1 435 0 0,1-3 1 0 0,-1 0-1 0 0,44-10 0 0 0,37-3 99 0 0,-78 10-36 0 0,-7 1-1986 0 0,-11 2-5825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2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151 309 6911 0 0,'0'0'623'0'0,"-2"1"-275"0"0,-3 1 404 0 0,1 1 0 0 0,0 0-1 0 0,0 0 1 0 0,0 1 0 0 0,0-1-1 0 0,1 1 1 0 0,-6 6 0 0 0,-22 35 1667 0 0,14-19-1849 0 0,-45 59 1795 0 0,60-83-1834 0 0,9-12-470 0 0,-4 7-56 0 0,28-35 8 0 0,2 2 0 0 0,2 1 0 0 0,1 2-1 0 0,59-42 1 0 0,-26 22-29 0 0,9-8-53 0 0,100-58 0 0 0,-168 113 59 0 0,1 0 0 0 0,-1 1 0 0 0,1 1 0 0 0,0 0 0 0 0,1 0 0 0 0,14-2 0 0 0,-23 6 22 0 0,1-1-1 0 0,-1 1 1 0 0,1 0 0 0 0,-1 0-1 0 0,1 0 1 0 0,0 1 0 0 0,-1-1-1 0 0,1 1 1 0 0,-1 0-1 0 0,6 2 1 0 0,-6-2 10 0 0,-1 0-1 0 0,0 1 1 0 0,0-1 0 0 0,0 1-1 0 0,0-1 1 0 0,0 1 0 0 0,0 0-1 0 0,0 0 1 0 0,0 0 0 0 0,-1 0-1 0 0,1 0 1 0 0,-1 0 0 0 0,0 0-1 0 0,1 0 1 0 0,-1 1 0 0 0,1 3-1 0 0,0 1 26 0 0,0 0-1 0 0,0 1 0 0 0,-1-1 0 0 0,0 1 1 0 0,0-1-1 0 0,-1 1 0 0 0,0 0 1 0 0,-1-1-1 0 0,1 1 0 0 0,-2-1 1 0 0,1 1-1 0 0,-1-1 0 0 0,-2 8 1 0 0,-5 9 62 0 0,0-1 1 0 0,-19 35 0 0 0,-35 48 250 0 0,-16 33-22 0 0,60-99-1851 0 0,13-27 638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0:59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1375 0 0,'2'2'13814'0'0,"8"4"-12524"0"0,0 0 1 0 0,0 0 0 0 0,1-1 0 0 0,-1 0-1 0 0,17 5 1 0 0,-10-6-508 0 0,1 0 0 0 0,34 3 0 0 0,-3-5-259 0 0,82-8 1 0 0,148-32 557 0 0,-121 13-888 0 0,-92 16-168 0 0,2-2-262 0 0,97-1-1 0 0,-131 14-2105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0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67 4143 0 0,'1'-2'3450'0'0,"20"-24"987"0"0,19-8-1885 0 0,-39 33-2095 0 0,1 0 222 0 0,4-2 2222 0 0,-33 46-2719 0 0,-60 69 0 0 0,-10-7-182 0 0,5-7 0 0 0,75-76 0 0 0,0 0 0 0 0,-25 44 0 0 0,29-42 17 0 0,1 0 0 0 0,2 1 0 0 0,0 0 0 0 0,2 1 0 0 0,0 0 0 0 0,-6 52-1 0 0,12-66 42 0 0,1 1-1 0 0,1-1 0 0 0,1 0 0 0 0,-1 1 0 0 0,2-1 0 0 0,0 0 0 0 0,0 0 1 0 0,1 0-1 0 0,1 0 0 0 0,0 0 0 0 0,0-1 0 0 0,1 0 0 0 0,1 1 0 0 0,-1-2 0 0 0,2 1 1 0 0,0-1-1 0 0,11 13 0 0 0,-8-13 79 0 0,0 0 0 0 0,0-1 0 0 0,1-1 0 0 0,0 0 0 0 0,1 0 0 0 0,0-1 0 0 0,0 0 0 0 0,0-1 0 0 0,1-1 0 0 0,0 0 0 0 0,0-1 0 0 0,19 4 0 0 0,15 1 569 0 0,-1-3 0 0 0,62 0 0 0 0,-48-3-119 0 0,-34 0-390 0 0,-24-2-136 0 0,-1 0 0 0 0,0 1-50 0 0,2 1-9 0 0,1 11 60 0 0,-4-11-69 0 0,0 0 0 0 0,0 0 0 0 0,0 0 0 0 0,0 0 0 0 0,-1 0 0 0 0,1 1 0 0 0,-1-2 0 0 0,-2 7 0 0 0,2-7-60 0 0,-2 7-1993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0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0,'0'2'11252'0'0,"0"9"-10737"0"0,1 0 0 0 0,1 0 0 0 0,0 0-1 0 0,0 0 1 0 0,1 0 0 0 0,5 12 0 0 0,33 65 687 0 0,-12-27-381 0 0,-17-31-498 0 0,-1 1 1 0 0,-2 0-1 0 0,0 0 1 0 0,6 58-1 0 0,-12-48-152 0 0,-1 0 1 0 0,-2 0-1 0 0,-8 56 0 0 0,-6-8-134 0 0,-3 29 35 0 0,15-97-63 0 0,2 0 1 0 0,0-1 0 0 0,4 36-1 0 0,-2-47-31 0 0,1 0-1 0 0,0 1 1 0 0,0-1 0 0 0,9 16-1 0 0,-12-24-552 0 0,-7-9-5706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0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17999 0 0,'0'0'1632'0'0,"3"0"-1238"0"0,244-18 4471 0 0,-200 14-4441 0 0,6-2-43 0 0,210-13 404 0 0,-223 17-789 0 0,-24 0-106 0 0,0 1 0 0 0,0 1 0 0 0,-1 1-1 0 0,1 0 1 0 0,18 4 0 0 0,-33-5-10 0 0,-1 0-1 0 0,1 0 1 0 0,0 1-1 0 0,-1-1 1 0 0,1 0 0 0 0,-1 0-1 0 0,1 0 1 0 0,-1 1-1 0 0,1-1 1 0 0,-1 0 0 0 0,1 1-1 0 0,-1-1 1 0 0,1 1-1 0 0,-1-1 1 0 0,1 0-1 0 0,-1 1 1 0 0,1-1 0 0 0,-1 1-1 0 0,0-1 1 0 0,1 1-1 0 0,-1-1 1 0 0,0 1 0 0 0,0-1-1 0 0,1 1 1 0 0,-1 0-1 0 0,0 1-150 0 0,0-1-1 0 0,0 0 1 0 0,0 0-1 0 0,0 1 1 0 0,0-1-1 0 0,0 0 1 0 0,-1 0-1 0 0,1 0 0 0 0,-1 1 1 0 0,1-1-1 0 0,-1 2 1 0 0,-5 7-1892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0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14223 0 0,'0'0'3890'0'0,"1"1"-3134"0"0,2 4-631 0 0,0-1 0 0 0,0 1 0 0 0,-1-1 1 0 0,0 1-1 0 0,0 0 0 0 0,0 0 1 0 0,-1 0-1 0 0,1 0 0 0 0,-1 0 1 0 0,1 8-1 0 0,-1 8 454 0 0,0 28 0 0 0,-1-28-161 0 0,0-20-396 0 0,-1 20 514 0 0,2 1 0 0 0,6 39 0 0 0,-6-56-483 0 0,0 1 0 0 0,1-1 0 0 0,0 0 0 0 0,-1 0 0 0 0,2 0 0 0 0,-1 0 1 0 0,1 0-1 0 0,-1 0 0 0 0,1 0 0 0 0,1-1 0 0 0,-1 1 0 0 0,1-1 0 0 0,-1 0 0 0 0,1 0 0 0 0,0-1 0 0 0,7 6 0 0 0,-8-8-22 0 0,0 0 1 0 0,-1 1-1 0 0,1-1 0 0 0,0 0 0 0 0,0-1 1 0 0,0 1-1 0 0,0-1 0 0 0,0 1 0 0 0,0-1 0 0 0,0 0 1 0 0,0 0-1 0 0,0 0 0 0 0,0 0 0 0 0,0-1 1 0 0,0 1-1 0 0,0-1 0 0 0,0 0 0 0 0,5-1 1 0 0,1-2 53 0 0,0 0 0 0 0,-1 0 0 0 0,1-1 1 0 0,12-9-1 0 0,-8 4-99 0 0,1-1 0 0 0,-1-1 1 0 0,-1 0-1 0 0,0-1 0 0 0,0 0 0 0 0,-2-1 0 0 0,0 0 0 0 0,0-1 0 0 0,-1 0 0 0 0,-1 0 1 0 0,-1-1-1 0 0,0 0 0 0 0,-1-1 0 0 0,8-30 0 0 0,-14 46-55 0 0,-2 15-118 0 0,1-8 196 0 0,0 0 0 0 0,1 1 0 0 0,0-1-1 0 0,0 1 1 0 0,0-1 0 0 0,1 1 0 0 0,0-1 0 0 0,0 0-1 0 0,1 1 1 0 0,-1-1 0 0 0,1 0 0 0 0,1 0 0 0 0,-1 0-1 0 0,1 0 1 0 0,0-1 0 0 0,0 1 0 0 0,1-1 0 0 0,0 0 0 0 0,0 0-1 0 0,0 0 1 0 0,1 0 0 0 0,-1-1 0 0 0,1 1 0 0 0,0-1-1 0 0,0-1 1 0 0,1 1 0 0 0,9 5 0 0 0,4 1 110 0 0,0-1 0 0 0,0-1 0 0 0,1-1 0 0 0,0-1 0 0 0,0 0 0 0 0,37 5 0 0 0,-41-9-80 0 0,-10-1-17 0 0,1 0 0 0 0,-1 0 0 0 0,1-1 0 0 0,-1 0 0 0 0,10-1 0 0 0,-13 0 31 0 0,-1 0-42 0 0,-1-1 1 0 0,1 1-1 0 0,-1 0 1 0 0,1-1-1 0 0,-1 1 0 0 0,1-1 1 0 0,-1 0-1 0 0,0 1 0 0 0,0-1 1 0 0,0 0-1 0 0,0 0 1 0 0,0 0-1 0 0,0 1 0 0 0,0-1 1 0 0,-1 0-1 0 0,1 0 0 0 0,0-3 1 0 0,0 1 34 0 0,4-22 89 0 0,3-48 0 0 0,3-15-96 0 0,15-6-876 0 0,-5 25-3243 0 0,-21 68 3493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0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89 1375 0 0,'2'-1'107'0'0,"31"-22"20799"0"0,-34 23-20813 0 0,-1 0 0 0 0,0 1 0 0 0,0-1-1 0 0,0 0 1 0 0,0 1 0 0 0,1 0-1 0 0,-1-1 1 0 0,0 1 0 0 0,-3 1 0 0 0,4-1-50 0 0,-7 4-12 0 0,-1 0 0 0 0,0 0 0 0 0,1 1 0 0 0,0 0 0 0 0,1 1 0 0 0,-13 13 0 0 0,-36 50 134 0 0,50-63-163 0 0,-4 7 63 0 0,1 0-1 0 0,0 1 1 0 0,1 0-1 0 0,0 0 1 0 0,-7 22-1 0 0,13-30-38 0 0,0 0-1 0 0,0-1 1 0 0,0 1-1 0 0,1 0 1 0 0,0 0-1 0 0,0 0 1 0 0,1 0-1 0 0,0 0 1 0 0,0 0-1 0 0,1 0 1 0 0,0 0-1 0 0,0 0 0 0 0,1-1 1 0 0,0 1-1 0 0,4 12 1 0 0,-4-16-22 0 0,-1-1 0 0 0,0 1 0 0 0,1-1-1 0 0,0 0 1 0 0,-1 1 0 0 0,1-1 0 0 0,0 0 0 0 0,0 0 0 0 0,1 0 0 0 0,-1 0 0 0 0,0-1 0 0 0,1 1 0 0 0,-1 0 0 0 0,1-1-1 0 0,-1 0 1 0 0,6 2 0 0 0,-4-2-1 0 0,1 0 1 0 0,0 0-1 0 0,-1 0 0 0 0,1-1 0 0 0,0 0 1 0 0,-1 0-1 0 0,1 0 0 0 0,0-1 0 0 0,7-1 1 0 0,2-2 12 0 0,0 0 0 0 0,0-1 0 0 0,0-1 0 0 0,-1 0-1 0 0,21-13 1 0 0,-17 8 39 0 0,1-1 0 0 0,-1 0 0 0 0,-1-1 0 0 0,-1-1 0 0 0,18-20 0 0 0,-27 27-29 0 0,0-1 0 0 0,0 0 1 0 0,-1 0-1 0 0,0 0 1 0 0,0-1-1 0 0,-1 0 0 0 0,0 0 1 0 0,-1 0-1 0 0,0 0 1 0 0,0 0-1 0 0,-1-1 0 0 0,0 1 1 0 0,0-15-1 0 0,-1 13-28 0 0,-1 1 0 0 0,-1 0 1 0 0,0 0-1 0 0,0 0 0 0 0,-1 0 0 0 0,0 0 0 0 0,-1 0 0 0 0,0 0 1 0 0,-1 0-1 0 0,-4-9 0 0 0,5 14-60 0 0,0 0 0 0 0,-1 0-1 0 0,1 0 1 0 0,-1 1 0 0 0,0-1 0 0 0,0 1-1 0 0,0 0 1 0 0,0 0 0 0 0,-1 0 0 0 0,0 1-1 0 0,0 0 1 0 0,0-1 0 0 0,0 2 0 0 0,0-1-1 0 0,-1 1 1 0 0,1-1 0 0 0,-1 2 0 0 0,-10-3-1 0 0,4 2-219 0 0,-1 0 0 0 0,0 2 0 0 0,0-1 0 0 0,0 2 0 0 0,0 0 0 0 0,0 0-1 0 0,0 1 1 0 0,-21 7 0 0 0,4 0-765 0 0,0 2 0 0 0,-39 21-1 0 0,61-27 792 0 0,0 1-677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0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6911 0 0,'0'0'11168'0'0,"2"1"-10490"0"0,1 1-483 0 0,1 0-1 0 0,-1-1 1 0 0,1 0 0 0 0,-1 0 0 0 0,1 0 0 0 0,0 0 0 0 0,-1 0 0 0 0,1-1 0 0 0,0 1 0 0 0,-1-1 0 0 0,1 0 0 0 0,6-1 0 0 0,5-1 774 0 0,28-9 0 0 0,-12 4-256 0 0,76-13 446 0 0,69-16-1101 0 0,-134 23-1997 0 0,-15 3-4867 0 0,-9 2-281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03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3679 0 0,'-2'1'2714'0'0,"0"0"-2089"0"0,-1 0 0 0 0,1 0-1 0 0,0 1 1 0 0,0-1 0 0 0,0 1 0 0 0,0-1 0 0 0,0 1 0 0 0,0 0 0 0 0,0-1 0 0 0,-2 5 0 0 0,1-3-174 0 0,1 1 0 0 0,0 0 0 0 0,0 0 1 0 0,0 0-1 0 0,-2 7 0 0 0,0 4-169 0 0,1-1 0 0 0,-2 28 0 0 0,4-31 139 0 0,-4 53 907 0 0,7 117 0 0 0,22 64 217 0 0,-12-140-1076 0 0,-1 76 233 0 0,1 2-159 0 0,-10-171-452 0 0,-1 0 0 0 0,-1 1-1 0 0,0-1 1 0 0,-1 0 0 0 0,-3 18-1 0 0,3-26-310 0 0,-1 1 0 0 0,1 0 0 0 0,-1-1 0 0 0,0 1 0 0 0,0-1 0 0 0,0 0 0 0 0,-3 5 0 0 0,2-6-501 0 0,1-1 0 0 0,0 1-1 0 0,-1-1 1 0 0,1 1 0 0 0,-1-1 0 0 0,0 0 0 0 0,0 0 0 0 0,1 0 0 0 0,-1 0-1 0 0,-6 2 1 0 0,-3-1-5335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0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0,'2'0'9739'0'0,"72"5"-3865"0"0,2 6-4132 0 0,-29-4-1582 0 0,50 2 0 0 0,373-23-214 0 0,-371 4-2294 0 0,-83 8-181 0 0,-2 4-5383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0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315 156 8287 0 0,'1'-2'639'0'0,"2"-17"-511"0"0,7-27 5884 0 0,-7 37-4828 0 0,-1 0 0 0 0,0-1 1 0 0,-1 1-1 0 0,0 0 0 0 0,0-11 0 0 0,-1 19-756 0 0,-1 0-19 0 0,0-1-365 0 0,1 1 0 0 0,-1 0-1 0 0,1 0 1 0 0,-1 0-1 0 0,0-1 1 0 0,0 1-1 0 0,0 0 1 0 0,1 0-1 0 0,-1 0 1 0 0,0 0-1 0 0,0 1 1 0 0,0-1 0 0 0,-1 0-1 0 0,1 0 1 0 0,0 0-1 0 0,0 1 1 0 0,0-1-1 0 0,0 1 1 0 0,-1-1-1 0 0,1 1 1 0 0,0-1-1 0 0,-1 1 1 0 0,1 0 0 0 0,0 0-1 0 0,-1 0 1 0 0,1 0-1 0 0,0 0 1 0 0,-1 0-1 0 0,1 0 1 0 0,0 0-1 0 0,-1 0 1 0 0,1 0-1 0 0,0 1 1 0 0,-1-1 0 0 0,1 1-1 0 0,0-1 1 0 0,-3 2-1 0 0,-8 3-32 0 0,0 1-1 0 0,-1 1 1 0 0,2 0 0 0 0,-12 9-1 0 0,-41 37-124 0 0,59-49 111 0 0,-76 72-39 0 0,71-65 39 0 0,0 1-1 0 0,0 0 0 0 0,2 0 0 0 0,-1 1 1 0 0,-7 16-1 0 0,15-26 4 0 0,-1 0 0 0 0,1 0 0 0 0,0 0 0 0 0,0 0 0 0 0,1 1 0 0 0,-1-1 0 0 0,0 0 0 0 0,1 0 0 0 0,0 1 0 0 0,0-1 0 0 0,0 5 0 0 0,5 4 0 0 0,-3-10 0 0 0,0 1 0 0 0,0-1 0 0 0,0 0 0 0 0,1 0 0 0 0,0 0 0 0 0,-1 0 0 0 0,1 0 0 0 0,0 0 0 0 0,0-1 0 0 0,0 1 0 0 0,0-1 0 0 0,0 0 0 0 0,0 0 0 0 0,0 0 0 0 0,0 0 0 0 0,0-1 0 0 0,5 1 0 0 0,2 0 0 0 0,0 0 0 0 0,0-1 0 0 0,1 0 0 0 0,13-3 0 0 0,-11 2-110 0 0,0-2-1 0 0,0 0 1 0 0,0 0 0 0 0,0-1-1 0 0,24-11 1 0 0,-32 12 67 0 0,-1 0 0 0 0,1 0 0 0 0,0-1 0 0 0,-1 1 0 0 0,0-1 0 0 0,0 0 1 0 0,0 0-1 0 0,0 0 0 0 0,0-1 0 0 0,-1 1 0 0 0,0-1 0 0 0,0 0 0 0 0,0 0 0 0 0,-1 0 0 0 0,0 0 0 0 0,3-10 0 0 0,-1 2 22 0 0,-2 0 1 0 0,0-1-1 0 0,0 1 0 0 0,-1-1 1 0 0,-1-17-1 0 0,0 31 23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0,1 0 0 0 0,-1 0-1 0 0,7 12 74 0 0,-1 0 0 0 0,7 18 0 0 0,-5-11-29 0 0,11 28 41 0 0,-3 26-107 0 0,-16-71-52 0 0,2 5-65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2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51 11519 0 0,'7'-10'240'0'0,"-4"6"-99"0"0,0-1 0 0 0,1 1 0 0 0,0 0 0 0 0,0 1 0 0 0,0-1 0 0 0,5-3 0 0 0,3-2 6154 0 0,-15 10-6203 0 0,1 1-89 0 0,-93 63 550 0 0,86-57-467 0 0,-1 0 0 0 0,2 1 0 0 0,-1 0-1 0 0,1 0 1 0 0,0 1 0 0 0,1-1-1 0 0,-9 19 1 0 0,12-22-63 0 0,-35 80 66 0 0,35-75-89 0 0,1 0 1 0 0,0 0-1 0 0,0 1 0 0 0,1-1 1 0 0,1 1-1 0 0,-1 12 1 0 0,2-15 21 0 0,0-1 0 0 0,1 1 0 0 0,-1 0 0 0 0,2 0 1 0 0,-1-1-1 0 0,2 1 0 0 0,-1-1 0 0 0,1 0 0 0 0,4 10 0 0 0,-1-6 58 0 0,1-2-2 0 0,-6-9-67 0 0,1 0 0 0 0,-1 0 0 0 0,1 0 0 0 0,-1 0 0 0 0,0 0 1 0 0,1 0-1 0 0,0 0 0 0 0,-1 0 0 0 0,1 0 0 0 0,-1-1 1 0 0,1 1-1 0 0,0-1 0 0 0,0 0 0 0 0,-1 1 0 0 0,1-1 0 0 0,0 0 1 0 0,0 0-1 0 0,-1 0 0 0 0,1 0 0 0 0,0 0 0 0 0,0 0 1 0 0,2-1-1 0 0,4-1 58 0 0,-1 0-1 0 0,1 0 1 0 0,10-5 0 0 0,-14 5-51 0 0,6-3 74 0 0,0 0 0 0 0,0-1 0 0 0,0 0-1 0 0,-1-1 1 0 0,0 0 0 0 0,0 0 0 0 0,-1-1 0 0 0,8-9 0 0 0,55-74 344 0 0,-69 87-424 0 0,8-10 12 0 0,0 0 0 0 0,-2-1-1 0 0,0 0 1 0 0,0 0 0 0 0,-2-1 0 0 0,9-26 0 0 0,-14 36-73 0 0,0 1 0 0 0,0 0 0 0 0,0 0-1 0 0,-1 0 1 0 0,1-1 0 0 0,-1 1 0 0 0,-1 0 0 0 0,1 0 0 0 0,-1-1 0 0 0,0 1-1 0 0,0 0 1 0 0,0 0 0 0 0,-1 0 0 0 0,1 0 0 0 0,-1 0 0 0 0,-1 0 0 0 0,1 0-1 0 0,-1 1 1 0 0,1-1 0 0 0,-1 1 0 0 0,-1 0 0 0 0,1 0 0 0 0,0 0-1 0 0,-1 0 1 0 0,-6-4 0 0 0,5 4-41 0 0,-1 0 1 0 0,0 0-1 0 0,-1 1 0 0 0,1 0 0 0 0,0 1 1 0 0,-1-1-1 0 0,0 1 0 0 0,0 0 0 0 0,1 1 1 0 0,-1-1-1 0 0,0 2 0 0 0,0-1 0 0 0,0 1 1 0 0,0 0-1 0 0,0 0 0 0 0,0 1 0 0 0,0-1 1 0 0,-10 4-1 0 0,7-2-165 0 0,-1 1 0 0 0,1 1 0 0 0,-1-1-1 0 0,1 2 1 0 0,0-1 0 0 0,1 2 0 0 0,-1-1 0 0 0,1 1 0 0 0,0 1-1 0 0,-14 12 1 0 0,21-15-441 0 0,-1 8-8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0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15343 0 0,'0'0'1394'0'0,"-2"0"-958"0"0,0 0-191 0 0,0 0 1 0 0,0 0 0 0 0,0 1 0 0 0,0-1 0 0 0,0 1 0 0 0,0-1-1 0 0,0 1 1 0 0,0 0 0 0 0,0-1 0 0 0,0 1 0 0 0,0 0-1 0 0,1 0 1 0 0,-1 0 0 0 0,0 1 0 0 0,1-1 0 0 0,-3 2 0 0 0,1 0-4 0 0,1 1 1 0 0,-1-1 0 0 0,1 0 0 0 0,0 0-1 0 0,0 1 1 0 0,0-1 0 0 0,1 1 0 0 0,-2 4 0 0 0,0 2-40 0 0,0 0 0 0 0,1 0 0 0 0,1 1 0 0 0,0-1 1 0 0,0 0-1 0 0,1 12 0 0 0,2-9-104 0 0,0 1 1 0 0,1-1-1 0 0,0-1 0 0 0,1 1 1 0 0,1 0-1 0 0,6 12 0 0 0,2 6-2 0 0,-11-25-127 0 0,-1 0-1 0 0,1 0 1 0 0,-1 0-1 0 0,0 0 1 0 0,0 0-1 0 0,-1 0 1 0 0,0 11-1 0 0,0-15-230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0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55 5063 0 0,'0'0'448'0'0,"0"-12"-352"0"0,0-1-96 0 0,0 1 0 0 0,-2-6 13752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0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7 7831 0 0,'0'0'356'0'0,"0"-1"-6"0"0,-1 1-340 0 0,1-1 1 0 0,0 1-1 0 0,-1-1 1 0 0,1 1 0 0 0,-1 0-1 0 0,1-1 1 0 0,-1 1-1 0 0,1 0 1 0 0,-1-1-1 0 0,1 1 1 0 0,-1 0 0 0 0,1 0-1 0 0,-1-1 1 0 0,1 1-1 0 0,-1 0 1 0 0,1 0 0 0 0,-1 0-1 0 0,1 0 1 0 0,-1 0-1 0 0,1 0 1 0 0,-1 0-1 0 0,0 0 1 0 0,1 0 0 0 0,-1 0-1 0 0,1 0 1 0 0,-1 0-1 0 0,1 0 1 0 0,-2 0-1 0 0,-11 7 1953 0 0,12-7-1603 0 0,-3 3 458 0 0,1 0 1 0 0,-1 1-1 0 0,0-1 0 0 0,1 1 1 0 0,0-1-1 0 0,-1 1 0 0 0,2 0 1 0 0,-1 1-1 0 0,-3 5 0 0 0,-3 8 138 0 0,-6 19 0 0 0,9-21-734 0 0,-8 22 238 0 0,2 1 0 0 0,1 0 0 0 0,-5 42 1 0 0,8-16-4 0 0,-2 74 1 0 0,23 215 1256 0 0,-8-282-1492 0 0,6 24-148 0 0,-1-8-52 0 0,-10-67-35 0 0,0-19-57 0 0,2-3-184 0 0,-1 0 197 0 0,0 1 0 0 0,0-1 0 0 0,1 0 0 0 0,-1 0-1 0 0,0 0 1 0 0,0 0 0 0 0,0 0 0 0 0,0-1 0 0 0,0 1 0 0 0,1-3 0 0 0,-1 3-91 0 0,13-22-1791 0 0,-4 7-4166 0 0,0 2-1266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0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103 128 13359 0 0,'0'0'9824'0'0,"2"0"-9215"0"0,26 8 458 0 0,59 8-1 0 0,-73-15-1031 0 0,1 0 0 0 0,-1-1 0 0 0,1 0 0 0 0,-1-1 0 0 0,1-1 0 0 0,16-4 0 0 0,-25 4-76 0 0,0 0-1 0 0,0 0 1 0 0,0-1 0 0 0,-1 0 0 0 0,1 0 0 0 0,-1-1 0 0 0,0 1 0 0 0,0-1-1 0 0,0 0 1 0 0,0-1 0 0 0,6-7 0 0 0,-9 10 25 0 0,-1 0-1 0 0,1 0 1 0 0,-1 1 0 0 0,0-1-1 0 0,0 0 1 0 0,0 0 0 0 0,0 0-1 0 0,0 0 1 0 0,0 0 0 0 0,0-1-1 0 0,-1 1 1 0 0,1 0-1 0 0,-1 0 1 0 0,0 0 0 0 0,1-1-1 0 0,-1 1 1 0 0,0 0 0 0 0,0 0-1 0 0,0 0 1 0 0,-1-1 0 0 0,1 1-1 0 0,-1 0 1 0 0,1 0 0 0 0,-1 0-1 0 0,0-1 1 0 0,1 1 0 0 0,-1 0-1 0 0,0 0 1 0 0,0 0 0 0 0,-1 1-1 0 0,1-1 1 0 0,0 0 0 0 0,-1 0-1 0 0,1 1 1 0 0,-1-1-1 0 0,-2-1 1 0 0,1 0-8 0 0,-1 0-1 0 0,0 1 1 0 0,0 0 0 0 0,0 0-1 0 0,0 0 1 0 0,0 1-1 0 0,0-1 1 0 0,0 1 0 0 0,-1 0-1 0 0,1 0 1 0 0,-1 0-1 0 0,1 1 1 0 0,0 0 0 0 0,-1-1-1 0 0,1 2 1 0 0,-1-1 0 0 0,1 0-1 0 0,-1 1 1 0 0,1 0-1 0 0,-6 1 1 0 0,-5 3-34 0 0,0 0 1 0 0,0 0-1 0 0,0 1 1 0 0,-18 12-1 0 0,14-7 56 0 0,0 0 0 0 0,1 2 0 0 0,1 0 0 0 0,0 1 0 0 0,0 1 0 0 0,2 1 0 0 0,0 0 0 0 0,1 1 0 0 0,0 0 0 0 0,2 1 0 0 0,-13 24 0 0 0,22-37 11 0 0,1-1 0 0 0,0 1 0 0 0,1 0-1 0 0,-1 0 1 0 0,1 0 0 0 0,0 0 0 0 0,0 0 0 0 0,0 0-1 0 0,1 1 1 0 0,0-1 0 0 0,0 0 0 0 0,0 0 0 0 0,1 0 0 0 0,1 7-1 0 0,-1-9-110 0 0,0 0 0 0 0,0 0 0 0 0,0 0-1 0 0,0 0 1 0 0,1-1 0 0 0,0 1-1 0 0,-1 0 1 0 0,1-1 0 0 0,0 0 0 0 0,0 1-1 0 0,0-1 1 0 0,0 0 0 0 0,1 0 0 0 0,-1 0-1 0 0,1 0 1 0 0,-1-1 0 0 0,1 1 0 0 0,0 0-1 0 0,-1-1 1 0 0,1 0 0 0 0,0 0 0 0 0,0 0-1 0 0,0 0 1 0 0,0 0 0 0 0,4 0 0 0 0,18 2-7724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0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160 395 14743 0 0,'0'0'2535'0'0,"0"2"-1474"0"0,-14 22 3318 0 0,13-22-3738 0 0,0-2-588 0 0,1 0-1 0 0,0 1 0 0 0,-1-1 1 0 0,1 1-1 0 0,-1-1 0 0 0,1 0 1 0 0,0 1-1 0 0,-1-1 0 0 0,1 0 1 0 0,-1 0-1 0 0,1 1 1 0 0,-1-1-1 0 0,1 0 0 0 0,-1 0 1 0 0,1 0-1 0 0,-1 1 0 0 0,1-1 1 0 0,-1 0-1 0 0,1 0 0 0 0,-1 0 1 0 0,1 0-1 0 0,-1 0 1 0 0,1 0-1 0 0,-1 0 0 0 0,1 0 1 0 0,-1 0-1 0 0,1 0 0 0 0,-1 0 1 0 0,1-1-1 0 0,-1 1 1 0 0,1 0-1 0 0,-1 0 0 0 0,1 0 1 0 0,-1-1-1 0 0,1 1 0 0 0,-1 0 1 0 0,1-1-1 0 0,-1 1 0 0 0,-17-14-122 0 0,17 14 117 0 0,-8-10-60 0 0,-1 0 0 0 0,1-1 1 0 0,1 1-1 0 0,0-2 0 0 0,0 1 0 0 0,1-1 1 0 0,0 0-1 0 0,1-1 0 0 0,1 1 0 0 0,0-1 1 0 0,1 0-1 0 0,0-1 0 0 0,1 1 0 0 0,0-1 1 0 0,2 1-1 0 0,-1-1 0 0 0,1-23 0 0 0,2 29-69 0 0,0 1-1 0 0,0 0 0 0 0,0-1 1 0 0,1 1-1 0 0,0 0 0 0 0,0 0 0 0 0,1 0 1 0 0,0 0-1 0 0,0 0 0 0 0,1 1 1 0 0,0-1-1 0 0,0 1 0 0 0,0 0 1 0 0,1 0-1 0 0,0 1 0 0 0,0-1 0 0 0,0 1 1 0 0,1 0-1 0 0,0 1 0 0 0,0-1 1 0 0,0 1-1 0 0,0 0 0 0 0,1 0 0 0 0,-1 1 1 0 0,1 0-1 0 0,0 0 0 0 0,0 1 1 0 0,0 0-1 0 0,1 0 0 0 0,11-1 0 0 0,4 1 96 0 0,1 1 0 0 0,-1 1 0 0 0,0 0 0 0 0,0 2 0 0 0,0 1 0 0 0,0 1 0 0 0,43 13 0 0 0,-60-15 85 0 0,0 0 0 0 0,0 1 0 0 0,0-1-1 0 0,0 1 1 0 0,0 0 0 0 0,-1 0-1 0 0,0 1 1 0 0,8 6 0 0 0,-11-8-34 0 0,0 0 0 0 0,0 0 0 0 0,0 0 0 0 0,-1 1 0 0 0,1-1 0 0 0,-1 0 0 0 0,1 1 0 0 0,-1-1 1 0 0,0 1-1 0 0,0 0 0 0 0,0-1 0 0 0,0 1 0 0 0,0 0 0 0 0,-1 0 0 0 0,1-1 0 0 0,-1 1 0 0 0,0 0 0 0 0,0 0 0 0 0,0 0 1 0 0,0-1-1 0 0,-1 6 0 0 0,-1 1 31 0 0,-1 0 1 0 0,0 1-1 0 0,0-2 1 0 0,-1 1-1 0 0,0 0 1 0 0,-1-1-1 0 0,0 0 1 0 0,0 0-1 0 0,-1 0 1 0 0,1 0-1 0 0,-2-1 1 0 0,-13 13 0 0 0,-7 3-18 0 0,-2-1 1 0 0,-35 21 0 0 0,8-7-336 0 0,18-9-1516 0 0,-81 40 1 0 0,116-65 1510 0 0,-1-1-1 0 0,0 1 1 0 0,0-1 0 0 0,0 0-1 0 0,0 0 1 0 0,0 0 0 0 0,0-1 0 0 0,-7 1-1 0 0,11-1 147 0 0,-1 0-1 0 0,0 0 0 0 0,0-1 1 0 0,0 1-1 0 0,0 0 0 0 0,0 0 1 0 0,0 0-1 0 0,0-1 0 0 0,1 1 1 0 0,-1-1-1 0 0,0 1 0 0 0,0 0 1 0 0,0-1-1 0 0,1 0 0 0 0,-1 1 1 0 0,0-1-1 0 0,0-1 0 0 0,0 1-47 0 0,0 0 1 0 0,1 0-1 0 0,0 0 0 0 0,-1 0 0 0 0,1 0 0 0 0,-1 0 1 0 0,1 0-1 0 0,0-1 0 0 0,0 1 0 0 0,0 0 0 0 0,0 0 0 0 0,0 0 1 0 0,0 0-1 0 0,0-1 0 0 0,0 1 0 0 0,0 0 0 0 0,1-2 1 0 0,1-5-504 0 0,0 0 0 0 0,0 1 1 0 0,1-1-1 0 0,0 0 0 0 0,5-9 1 0 0,-4 10 219 0 0,22-37-1824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06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5983 0 0,'1'2'12536'0'0,"0"1"-12276"0"0,0 1 0 0 0,-1 0 0 0 0,1-1-1 0 0,-1 1 1 0 0,0 0 0 0 0,0 0 0 0 0,0-1-1 0 0,-1 1 1 0 0,1 0 0 0 0,-1 0 0 0 0,-1 3 0 0 0,-17 43 432 0 0,14-37-481 0 0,-10 23 69 0 0,-19 47 653 0 0,-48 169 0 0 0,72-198-825 0 0,-6 87-1 0 0,11 56 7 0 0,5-186-113 0 0,0 0 0 0 0,-1 0-1 0 0,0-1 1 0 0,-1 1 0 0 0,0 0-1 0 0,0-1 1 0 0,-1 0 0 0 0,0 1 0 0 0,-1-1-1 0 0,0 0 1 0 0,-1-1 0 0 0,0 1-1 0 0,-1-1 1 0 0,-8 11 0 0 0,2-4 32 0 0,-16 27 0 0 0,24-36-26 0 0,1-1-1 0 0,0 1 0 0 0,0-1 1 0 0,1 1-1 0 0,0 0 0 0 0,0 0 1 0 0,-1 12-1 0 0,3-18-20 0 0,0 1-1 0 0,0-1 1 0 0,0 0-1 0 0,0 1 1 0 0,0-1-1 0 0,0 0 1 0 0,0 0 0 0 0,0 1-1 0 0,1-1 1 0 0,-1 0-1 0 0,1 0 1 0 0,-1 1-1 0 0,1-1 1 0 0,-1 0 0 0 0,1 0-1 0 0,-1 0 1 0 0,1 0-1 0 0,0 0 1 0 0,0 0-1 0 0,0 0 1 0 0,0 0 0 0 0,1 1-1 0 0,0-1-67 0 0,0 0 0 0 0,0 1 1 0 0,0-1-1 0 0,1-1 0 0 0,-1 1 0 0 0,0 0 0 0 0,1 0 1 0 0,-1-1-1 0 0,1 1 0 0 0,4-1 0 0 0,2 0-406 0 0,0 0 0 0 0,-1-1 0 0 0,1 0 0 0 0,0 0 0 0 0,12-4 0 0 0,-2-2-4769 0 0,1-2-1526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0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2303 0 0,'0'2'11796'0'0,"2"7"-10960"0"0,0-1 0 0 0,1 1-1 0 0,0-1 1 0 0,0 1 0 0 0,1-1 0 0 0,0 0-1 0 0,0 0 1 0 0,6 7 0 0 0,48 59-116 0 0,-31-41 262 0 0,-3-5-235 0 0,30 28 1 0 0,-48-50-570 0 0,0 0 0 0 0,-1 0 0 0 0,0 0 0 0 0,0 1 0 0 0,0 0-1 0 0,-1 0 1 0 0,0 0 0 0 0,4 10 0 0 0,-7-13-98 0 0,1 0 1 0 0,-1 0-1 0 0,0 0 0 0 0,0 0 0 0 0,-1 0 0 0 0,1 0 1 0 0,-1 0-1 0 0,0 0 0 0 0,0 0 0 0 0,0 0 0 0 0,-1 0 1 0 0,1 0-1 0 0,-1 0 0 0 0,0 0 0 0 0,0 0 0 0 0,-1 0 1 0 0,1 0-1 0 0,-3 5 0 0 0,-1-3-6 0 0,1 1-1 0 0,-1-1 0 0 0,0 0 1 0 0,0 0-1 0 0,-1-1 1 0 0,1 0-1 0 0,-11 8 1 0 0,-50 28 137 0 0,31-21-287 0 0,-49 28-2695 0 0,66-38 1323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0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0 283 3223 0 0,'0'0'143'0'0,"0"2"-3"0"0,3 44-57 0 0,-1-30 2283 0 0,0-1-1 0 0,2 1 1 0 0,0-1-1 0 0,11 29 1 0 0,3-9-437 0 0,37 59 0 0 0,-38-69-1419 0 0,-7-7-16 0 0,11 25 1 0 0,-20-40-111 0 0,-4-4-303 0 0,0 0-47 0 0,0 0 0 0 0,0 0 0 0 0,0 0 0 0 0,0-1 0 0 0,0 0 0 0 0,0 1 0 0 0,0-1 0 0 0,1 0 0 0 0,-1 0 0 0 0,1 0 0 0 0,-1 0 0 0 0,-3-5 0 0 0,3 2 16 0 0,-1 0 0 0 0,0-1 0 0 0,1 1 0 0 0,0-1-1 0 0,1 0 1 0 0,-3-6 0 0 0,0-6 62 0 0,0 1 1 0 0,2-1-1 0 0,-3-33 0 0 0,4 23-110 0 0,3 0 0 0 0,0 0 0 0 0,1 1 0 0 0,2-1 0 0 0,1 1 0 0 0,1 0 0 0 0,1 0 0 0 0,1 0 0 0 0,2 1 0 0 0,1 0 0 0 0,22-38 0 0 0,-27 54-129 0 0,0 0 1 0 0,1 0-1 0 0,1 1 0 0 0,13-14 0 0 0,-15 18 131 0 0,0 0-1 0 0,0 1 1 0 0,0 0 0 0 0,1 0-1 0 0,0 0 1 0 0,-1 1 0 0 0,1 0-1 0 0,11-3 1 0 0,-1 1 149 0 0,0 2 0 0 0,0 0 1 0 0,32-1-1 0 0,57 5 471 0 0,-65 1-428 0 0,1-1-58 0 0,1 3-1 0 0,-1 1 1 0 0,61 15 0 0 0,-102-19-181 0 0,0-1 0 0 0,0 1 0 0 0,1-1 1 0 0,-1 1-1 0 0,0 0 0 0 0,0-1 0 0 0,0 1 0 0 0,1 0 0 0 0,-1 0 1 0 0,0 0-1 0 0,0 0 0 0 0,0 0 0 0 0,-1 0 0 0 0,2 2 1 0 0,-1-2-92 0 0,1 1-1157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0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20 3679 0 0,'2'-20'19844'0'0,"-8"35"-19187"0"0,-2 11-654 0 0,1 1-1 0 0,1 1 0 0 0,2-1 0 0 0,0 1 0 0 0,2 0 0 0 0,1-1 0 0 0,2 1 1 0 0,0 0-1 0 0,6 28 0 0 0,-6-49-284 0 0,0 0-1 0 0,1-1 1 0 0,0 1 0 0 0,0-1-1 0 0,1 0 1 0 0,4 9 0 0 0,-6-13-1039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0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593 189 1839 0 0,'0'-2'134'0'0,"4"-25"-195"0"0,-3 15 3783 0 0,0 0 0 0 0,-1 0 0 0 0,-1 0 0 0 0,-3-23 0 0 0,-7 1-2882 0 0,3 13-576 0 0,7 20-267 0 0,0-1 1 0 0,0 1-1 0 0,0 0 1 0 0,0-1-1 0 0,0 1 0 0 0,0 0 1 0 0,0 0-1 0 0,0 0 1 0 0,-1-1-1 0 0,1 1 1 0 0,0 1-1 0 0,-1-1 0 0 0,1 0 1 0 0,-1 0-1 0 0,1 0 1 0 0,-1 1-1 0 0,1-1 1 0 0,-1 1-1 0 0,0-1 0 0 0,1 1 1 0 0,-1-1-1 0 0,1 1 1 0 0,-1 0-1 0 0,0 0 1 0 0,1 0-1 0 0,-1 0 0 0 0,0 0 1 0 0,1 0-1 0 0,-1 1 1 0 0,0-1-1 0 0,-1 1 1 0 0,2-1 0 0 0,-7 2-27 0 0,0 0 0 0 0,-1 0 0 0 0,1 1 0 0 0,0 0 0 0 0,0 1 0 0 0,-11 6 0 0 0,-43 32-63 0 0,61-41 90 0 0,-25 18 7 0 0,2 1 1 0 0,0 1 0 0 0,-35 42-1 0 0,46-48 92 0 0,1 1-1 0 0,1 0 1 0 0,1 1-1 0 0,0 0 1 0 0,1 0-1 0 0,1 1 1 0 0,-7 23-1 0 0,13-35-37 0 0,0 1-1 0 0,1-1 0 0 0,0 1 1 0 0,0-1-1 0 0,1 1 1 0 0,0-1-1 0 0,0 1 0 0 0,0-1 1 0 0,3 12-1 0 0,-3-15-42 0 0,1 1 0 0 0,0-1-1 0 0,1 0 1 0 0,-1 0 0 0 0,0 0 0 0 0,1 0-1 0 0,0 0 1 0 0,-1 0 0 0 0,1-1 0 0 0,0 1-1 0 0,1-1 1 0 0,-1 1 0 0 0,0-1 0 0 0,1 0-1 0 0,-1 1 1 0 0,1-1 0 0 0,0-1 0 0 0,0 1-1 0 0,0 0 1 0 0,5 2 0 0 0,-2-2-9 0 0,1 0 1 0 0,0 0-1 0 0,-1-1 1 0 0,1 1-1 0 0,0-2 1 0 0,0 1-1 0 0,-1-1 1 0 0,1 0-1 0 0,0 0 1 0 0,8-2-1 0 0,-4 0-18 0 0,-1 0 0 0 0,0-1 0 0 0,0 0 1 0 0,0-1-1 0 0,-1 0 0 0 0,13-7 0 0 0,-10 4-33 0 0,-1 0 0 0 0,0-1 1 0 0,-1 0-1 0 0,0-1 0 0 0,0 0 1 0 0,0-1-1 0 0,-1 0 0 0 0,-1 0 1 0 0,0-1-1 0 0,13-22 0 0 0,-19 28 11 0 0,0 0 0 0 0,0 0-1 0 0,-1 1 1 0 0,1-1 0 0 0,-1 0 0 0 0,0-1 0 0 0,0 1-1 0 0,-1 0 1 0 0,0 0 0 0 0,0 0 0 0 0,0 0-1 0 0,-1-8 1 0 0,0 12 17 0 0,1 1 0 0 0,0-1 0 0 0,0 1 0 0 0,0 0 0 0 0,-1-1 1 0 0,1 1-1 0 0,0 0 0 0 0,0-1 0 0 0,-1 1 0 0 0,1 0 0 0 0,0 0 0 0 0,-1-1 0 0 0,1 1 0 0 0,0 0 0 0 0,-1 0 0 0 0,1-1 0 0 0,0 1 0 0 0,-1 0 0 0 0,1 0 0 0 0,-1 0 1 0 0,1 0-1 0 0,-1 0 0 0 0,1 0 0 0 0,0 0 0 0 0,-1-1 0 0 0,1 1 0 0 0,-1 0 0 0 0,1 0 0 0 0,0 1 0 0 0,-1-1 0 0 0,1 0 0 0 0,-1 0 0 0 0,1 0 0 0 0,-1 0 0 0 0,1 0 1 0 0,0 0-1 0 0,-1 0 0 0 0,1 1 0 0 0,0-1 0 0 0,-1 0 0 0 0,1 0 0 0 0,0 1 0 0 0,-1-1 0 0 0,1 0 0 0 0,0 0 0 0 0,-1 1 0 0 0,1 0 0 0 0,-1-1 13 0 0,-3 3-32 0 0,0 0 0 0 0,0 0 0 0 0,1 1 0 0 0,-1-1 0 0 0,1 1-1 0 0,0 0 1 0 0,0 0 0 0 0,1 0 0 0 0,-1 0 0 0 0,1 0 0 0 0,-4 8 0 0 0,1 2 5 0 0,0 1-1 0 0,-5 20 1 0 0,6-14-42 0 0,1 1 0 0 0,1-1-1 0 0,1 1 1 0 0,2 25 0 0 0,13 87-664 0 0,-6-67 491 0 0,10 267-773 0 0,-13-266 1162 0 0,13 72 0 0 0,-4-42 794 0 0,-13-92-824 0 0,0 1 1 0 0,-1 0-1 0 0,0 0 0 0 0,0 0 1 0 0,0 0-1 0 0,-1 0 1 0 0,0-1-1 0 0,-1 1 1 0 0,-1 7-1 0 0,1-11-58 0 0,1 0 0 0 0,-1 0 0 0 0,0 0 0 0 0,1 0 0 0 0,-1 0 0 0 0,0 0 0 0 0,-1 0 0 0 0,1-1-1 0 0,0 1 1 0 0,-1-1 0 0 0,0 0 0 0 0,1 0 0 0 0,-1 0 0 0 0,0 0 0 0 0,0 0 0 0 0,0-1 0 0 0,0 1 0 0 0,-1-1-1 0 0,1 0 1 0 0,-4 2 0 0 0,-32 6 459 0 0,-61 6-1 0 0,21-5-146 0 0,61-6-282 0 0,-68 7 117 0 0,78-10-331 0 0,-1-1 0 0 0,1 0 0 0 0,-1-1 0 0 0,1 0 0 0 0,-1 0 0 0 0,1-1 0 0 0,-16-5-1 0 0,5-3-1454 0 0,3-5-463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2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266 398 3223 0 0,'2'1'240'0'0,"32"14"4949"0"0,54 32 0 0 0,-84-44-4618 0 0,0 0 1 0 0,0 1-1 0 0,-1 0 1 0 0,1-1-1 0 0,4 8 1 0 0,-3-4-180 0 0,-3-5 480 0 0,-2 0-600 0 0,0 0-218 0 0,0 0 0 0 0,-1 0 0 0 0,1 0 0 0 0,0 0 0 0 0,-1 0 1 0 0,1 0-1 0 0,-1-1 0 0 0,0 1 0 0 0,1 0 0 0 0,-1 0 0 0 0,0 0 0 0 0,0-1 0 0 0,0 1 0 0 0,0-1 0 0 0,-1 1 1 0 0,0 1-1 0 0,-1 0-1 0 0,0-1-1 0 0,-1 1 1 0 0,1-1 0 0 0,0 0 0 0 0,-1 0-1 0 0,1 0 1 0 0,-6 2 0 0 0,-5 1 27 0 0,0-1 0 0 0,0-1 0 0 0,-22 3 1 0 0,12-3-44 0 0,0-1 0 0 0,0-1 0 0 0,-45-5 1 0 0,56 2-29 0 0,0 0-1 0 0,1 0 1 0 0,-1-1 0 0 0,1-1 0 0 0,0 0 0 0 0,0-1-1 0 0,0 0 1 0 0,1-1 0 0 0,-12-7 0 0 0,21 12-6 0 0,0-1 0 0 0,0 1 1 0 0,0-1-1 0 0,0 0 0 0 0,0 0 1 0 0,1 1-1 0 0,-1-1 0 0 0,0 0 0 0 0,1 0 1 0 0,0-1-1 0 0,-1 1 0 0 0,1 0 1 0 0,0 0-1 0 0,0-1 0 0 0,0 1 1 0 0,1 0-1 0 0,-2-4 0 0 0,2 3-5 0 0,0 0 0 0 0,0-1 0 0 0,0 1 0 0 0,1 0 0 0 0,-1-1 0 0 0,1 1 0 0 0,0 0 0 0 0,0-1 0 0 0,0 1 0 0 0,0 0 0 0 0,0 0 0 0 0,3-4 0 0 0,6-8-106 0 0,0 1-1 0 0,1 0 1 0 0,0 1 0 0 0,1 0-1 0 0,22-18 1 0 0,-13 12-38 0 0,42-39-128 0 0,3 3-1 0 0,125-79 0 0 0,-172 122 318 0 0,0 1 1 0 0,1 0-1 0 0,1 2 0 0 0,0 1 0 0 0,37-11 1 0 0,-50 18 5 0 0,0-1 1 0 0,-1 2 0 0 0,1-1-1 0 0,0 1 1 0 0,0 0 0 0 0,-1 1-1 0 0,1-1 1 0 0,13 4 0 0 0,-15-2-12 0 0,-1 0 0 0 0,1 1 0 0 0,-1-1 0 0 0,1 1 0 0 0,-1 0 0 0 0,0 0-1 0 0,0 1 1 0 0,0-1 0 0 0,0 1 0 0 0,-1 0 0 0 0,0 1 0 0 0,6 6 0 0 0,-6-7-9 0 0,-1 0 0 0 0,0 1 1 0 0,0-1-1 0 0,-1 1 0 0 0,1 0 0 0 0,-1 0 0 0 0,0 0 0 0 0,-1 0 0 0 0,1 0 0 0 0,-1 0 1 0 0,0 0-1 0 0,0 0 0 0 0,0 10 0 0 0,-1-7-1 0 0,-1-1 1 0 0,0 1-1 0 0,0-1 1 0 0,-1 1-1 0 0,0-1 1 0 0,0 0 0 0 0,0 0-1 0 0,-7 13 1 0 0,-2-2 21 0 0,-1 0 1 0 0,0-1 0 0 0,-1 0 0 0 0,-1-1 0 0 0,-31 28-1 0 0,16-20-54 0 0,-2-1-1 0 0,0-2 0 0 0,-1-1 0 0 0,-1-2 1 0 0,-1-1-1 0 0,-60 21 0 0 0,67-28-463 0 0,0-2 0 0 0,-1-1 0 0 0,0-1 0 0 0,-1-2 0 0 0,-49 3 0 0 0,78-7 372 0 0,-1 0 1 0 0,1 0-1 0 0,-1 0 0 0 0,1 0 0 0 0,-1 0 0 0 0,1-1 1 0 0,-1 1-1 0 0,1 0 0 0 0,-1 0 0 0 0,1 0 0 0 0,-1 0 0 0 0,1 0 1 0 0,-1-1-1 0 0,1 1 0 0 0,-1 0 0 0 0,1-1 0 0 0,-1 1 1 0 0,0-1-1 0 0,0 0-378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0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8751 0 0,'-1'-6'-1032'0'0,"2"-10"9420"0"0,7 23-7608 0 0,-2 0-709 0 0,0 0 1 0 0,-1 1-1 0 0,0 0 0 0 0,-1 0 0 0 0,0 0 0 0 0,0 1 0 0 0,0-1 0 0 0,2 10 0 0 0,14 74 470 0 0,-17-76-418 0 0,60 544 2631 0 0,-61-510-2358 0 0,-2 1 1 0 0,-10 71 0 0 0,5-86-136 0 0,-2 1 0 0 0,-2-1 0 0 0,-1-1-1 0 0,-16 36 1 0 0,23-62-300 0 0,-1 0 1 0 0,-1-1-1 0 0,0 1 0 0 0,0-1 1 0 0,-11 13-1 0 0,16-21 23 0 0,0 1-1 0 0,0-1 1 0 0,-1 1 0 0 0,1-1-1 0 0,0 0 1 0 0,0 0-1 0 0,-1 1 1 0 0,1-1 0 0 0,0 0-1 0 0,-1 1 1 0 0,1-1-1 0 0,0 0 1 0 0,-1 0 0 0 0,1 0-1 0 0,0 1 1 0 0,-1-1-1 0 0,1 0 1 0 0,-1 0 0 0 0,1 0-1 0 0,0 0 1 0 0,-1 0-1 0 0,1 0 1 0 0,-1 0 0 0 0,1 0-1 0 0,-1 0 1 0 0,1 0-1 0 0,0 0 1 0 0,-1 0 0 0 0,1 0-1 0 0,-1 0 1 0 0,1 0-1 0 0,0 0 1 0 0,-1 0 0 0 0,1 0-1 0 0,-1-1 1 0 0,1 1-1 0 0,0 0 1 0 0,-1 0 0 0 0,1 0-1 0 0,0-1 1 0 0,-1 1-1 0 0,1 0 1 0 0,0-1 0 0 0,-1 1-1 0 0,1 0 1 0 0,0 0-1 0 0,0-1 1 0 0,-1 1 0 0 0,1-1-1 0 0,0 0 1 0 0,-1-1-10 0 0,0 0 0 0 0,0 0 0 0 0,1 0 0 0 0,-1 0 0 0 0,1 0 0 0 0,-1 0 0 0 0,1 0 0 0 0,0-2 0 0 0,0-8-60 0 0,1 1 1 0 0,1 0 0 0 0,0 0 0 0 0,5-18-1 0 0,19-42-131 0 0,-19 53 171 0 0,5-12 21 0 0,2-1 0 0 0,25-42-1 0 0,-32 63 96 0 0,0-1 1 0 0,0 1-1 0 0,1 1 0 0 0,1-1 0 0 0,0 1 0 0 0,0 1 0 0 0,0-1 0 0 0,1 2 0 0 0,20-13 0 0 0,-27 19-25 0 0,0-1 0 0 0,0 1 0 0 0,0-1-1 0 0,0 1 1 0 0,0 0 0 0 0,1 1-1 0 0,-1-1 1 0 0,0 0 0 0 0,0 1-1 0 0,1 0 1 0 0,-1-1 0 0 0,0 2-1 0 0,1-1 1 0 0,-1 0 0 0 0,0 0 0 0 0,0 1-1 0 0,4 1 1 0 0,-2 0-13 0 0,-1 0 0 0 0,0 0 1 0 0,0 0-1 0 0,0 1 0 0 0,0 0 0 0 0,0-1 0 0 0,0 2 0 0 0,-1-1 1 0 0,1 0-1 0 0,-1 1 0 0 0,4 5 0 0 0,10 15 23 0 0,-1 1 0 0 0,18 41-1 0 0,-18-35 0 0 0,27 41 0 0 0,-34-58-542 0 0,15 19 1381 0 0,-9-20-2941 0 0,2-4-4062 0 0,-6-6-689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0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19 11375 0 0,'2'-1'522'0'0,"0"-1"-334"0"0,22-14 462 0 0,-24 16-640 0 0,0 0-1 0 0,0 0 1 0 0,0 0-1 0 0,0 0 1 0 0,0 0-1 0 0,0 1 1 0 0,0-1-1 0 0,0 0 1 0 0,0 0-1 0 0,0 0 0 0 0,0 0 1 0 0,0 0-1 0 0,0 0 1 0 0,0 0-1 0 0,0 0 1 0 0,0 0-1 0 0,0 0 1 0 0,0 0-1 0 0,0 0 1 0 0,0 0-1 0 0,0 0 1 0 0,0 1-1 0 0,0-1 1 0 0,0 0-1 0 0,0 0 0 0 0,0 0 1 0 0,0 0-1 0 0,0 0 1 0 0,0 0-1 0 0,0 0 1 0 0,0 0-1 0 0,0 0 1 0 0,0 0-1 0 0,0 0 1 0 0,0 0-1 0 0,0 0 1 0 0,0 0-1 0 0,0 0 1 0 0,0 0-1 0 0,0 0 0 0 0,1 0 1 0 0,-1 1-1 0 0,0-1 1 0 0,0 0-1 0 0,0 0 1 0 0,0 0-1 0 0,0 0 1 0 0,0 0-1 0 0,0 0 1 0 0,0 0-1 0 0,0 0 1 0 0,0 0-1 0 0,0 0 1 0 0,0 0-1 0 0,0 0 0 0 0,1 0 1 0 0,-1 0-1 0 0,0 0 1 0 0,0 0-1 0 0,0 0 1 0 0,0-1-1 0 0,0 1 1 0 0,0 0-1 0 0,0 0 1 0 0,0 0-1 0 0,0 0 1 0 0,0 0-1 0 0,0 0 0 0 0,0 0 1 0 0,2 11 407 0 0,0 0-1 0 0,-2 1 1 0 0,1-1 0 0 0,-1 0 0 0 0,-1 0-1 0 0,0 1 1 0 0,-3 11 0 0 0,-23 82 631 0 0,13-60-559 0 0,-109 538 2971 0 0,109-502-3133 0 0,5 1 1 0 0,0 144-1 0 0,10-203-188 0 0,1 0 1 0 0,6 26-1 0 0,-6-38-242 0 0,1 0 1 0 0,0-1-1 0 0,1 1 1 0 0,0-1-1 0 0,1 0 1 0 0,8 14-1 0 0,-7-17-2566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17447 0 0,'0'0'1580'0'0,"0"2"-1181"0"0,0-1-306 0 0,0 1 0 0 0,1 0 0 0 0,-1 0 1 0 0,1-1-1 0 0,-1 1 0 0 0,1 0 0 0 0,-1-1 0 0 0,1 1 0 0 0,0 0 1 0 0,0-1-1 0 0,0 1 0 0 0,0-1 0 0 0,0 1 0 0 0,0-1 0 0 0,1 0 1 0 0,-1 1-1 0 0,0-1 0 0 0,1 0 0 0 0,-1 0 0 0 0,1 0 1 0 0,-1 0-1 0 0,1 0 0 0 0,-1 0 0 0 0,1-1 0 0 0,0 1 0 0 0,-1 0 1 0 0,1-1-1 0 0,0 1 0 0 0,2-1 0 0 0,7 3 117 0 0,0-1 0 0 0,0-1 0 0 0,17 1-1 0 0,10-3 57 0 0,0 0 0 0 0,73-14 0 0 0,71-29 98 0 0,-29 7-60 0 0,-133 32-599 0 0,0 2 1 0 0,1 0-1 0 0,0 1 1 0 0,-1 1 0 0 0,35 3-1 0 0,-34 2-1713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7367 0 0,'2'2'16741'0'0,"1"0"-16496"0"0,0 1 0 0 0,0-1 0 0 0,0 0 0 0 0,1 0 0 0 0,-1 0-1 0 0,1 0 1 0 0,-1 0 0 0 0,1-1 0 0 0,0 0 0 0 0,0 0 0 0 0,0 0-1 0 0,0 0 1 0 0,-1 0 0 0 0,1-1 0 0 0,8 0 0 0 0,6-1-171 0 0,0 0 0 0 0,24-6 0 0 0,-4 1 41 0 0,64-5-2255 0 0,-68 4 900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 1375 0 0,'1'-6'13648'0'0,"3"18"-13368"0"0,0 0 0 0 0,-1 0 0 0 0,0 1 0 0 0,-1-1 0 0 0,2 19 0 0 0,-3 68 817 0 0,-2-57-647 0 0,-22 737 3768 0 0,22-773-4211 0 0,-38 444 373 0 0,28-380-513 0 0,11-68 11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18 10135 0 0,'-7'-2'105'0'0,"-6"-2"142"0"0,1 0 1 0 0,-1 1 0 0 0,-15-1 0 0 0,14 4 35 0 0,13 0-96 0 0,0 0-1 0 0,0 1 1 0 0,0-1 0 0 0,0 0-1 0 0,0 0 1 0 0,0 1 0 0 0,0-1 0 0 0,0 1-1 0 0,0-1 1 0 0,0 1 0 0 0,0-1-1 0 0,0 1 1 0 0,0 0 0 0 0,0-1-1 0 0,0 1 1 0 0,0 0 0 0 0,0 0 0 0 0,1-1-1 0 0,-1 1 1 0 0,0 0 0 0 0,1 0-1 0 0,-1 0 1 0 0,1 0 0 0 0,-1 0-1 0 0,1 0 1 0 0,-1 0 0 0 0,1 0 0 0 0,0 0-1 0 0,-1 0 1 0 0,1 1 0 0 0,0-1-1 0 0,0 0 1 0 0,0 0 0 0 0,0 0-1 0 0,0 0 1 0 0,0 0 0 0 0,0 0 0 0 0,0 0-1 0 0,0 1 1 0 0,1-1 0 0 0,-1 0-1 0 0,0 0 1 0 0,1 1 0 0 0,1 2-75 0 0,0 0 0 0 0,-1-1 0 0 0,1 1 0 0 0,1-1 0 0 0,-1 1 0 0 0,0-1 0 0 0,1 0 0 0 0,0 0 0 0 0,-1 0 0 0 0,1-1 0 0 0,5 5 0 0 0,7 2 96 0 0,1-1 0 0 0,0 0 0 0 0,0-1 0 0 0,33 10 0 0 0,-16-9 94 0 0,54 7-1 0 0,-34-11 7 0 0,0-1-1 0 0,71-7 0 0 0,106-25 381 0 0,134-47-16 0 0,-263 53-1382 0 0,-72 18-652 0 0,-12 4-5363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495 270 5983 0 0,'0'0'464'0'0,"-3"-8"20"0"0,0-1 2042 0 0,1 0-1 0 0,-3-19 0 0 0,3-17 1387 0 0,1 26-2933 0 0,-3-25 0 0 0,2 37-818 0 0,1 0 1 0 0,-1 0-1 0 0,0 1 1 0 0,-1-1-1 0 0,0 1 1 0 0,0-1-1 0 0,-4-6 0 0 0,4 8-131 0 0,-1 0-1 0 0,1 1 0 0 0,-1-1 1 0 0,1 1-1 0 0,-1 0 0 0 0,-9-7 1 0 0,12 10-24 0 0,-1 0-1 0 0,0 0 1 0 0,1 0 0 0 0,-1 0 0 0 0,0 0 0 0 0,0 1-1 0 0,0-1 1 0 0,0 0 0 0 0,0 1 0 0 0,0 0 0 0 0,0-1-1 0 0,0 1 1 0 0,0 0 0 0 0,0 0 0 0 0,0 0 0 0 0,0 0-1 0 0,0 0 1 0 0,0 1 0 0 0,0-1 0 0 0,0 1 0 0 0,0-1-1 0 0,-3 2 1 0 0,-6 4-14 0 0,0-1-1 0 0,1 2 0 0 0,0-1 0 0 0,-14 12 1 0 0,-34 37-69 0 0,29-27 51 0 0,19-18 19 0 0,-28 25-46 0 0,-53 64 0 0 0,81-87 55 0 0,1 1-1 0 0,1 0 1 0 0,0 0-1 0 0,0 0 1 0 0,2 1-1 0 0,0 0 1 0 0,0 0-1 0 0,1 1 1 0 0,1 0-1 0 0,-3 16 0 0 0,7-28 1 0 0,-1 1-1 0 0,1-1 0 0 0,0 1 0 0 0,0 0 0 0 0,0-1 0 0 0,0 1 0 0 0,1-1 0 0 0,-1 1 0 0 0,1-1 0 0 0,0 1 0 0 0,0-1 1 0 0,0 1-1 0 0,1-1 0 0 0,-1 0 0 0 0,1 0 0 0 0,-1 0 0 0 0,4 4 0 0 0,-2-4 8 0 0,-1-1 0 0 0,1 1 0 0 0,-1-1-1 0 0,1 0 1 0 0,0 0 0 0 0,0 0 0 0 0,0-1 0 0 0,0 1 0 0 0,1-1-1 0 0,-1 1 1 0 0,0-1 0 0 0,1 0 0 0 0,-1 0 0 0 0,0-1 0 0 0,1 1-1 0 0,-1-1 1 0 0,7 0 0 0 0,4 0 30 0 0,1-1-1 0 0,-1-1 1 0 0,1 0-1 0 0,-1-1 1 0 0,0 0 0 0 0,0-1-1 0 0,0-1 1 0 0,0-1-1 0 0,16-8 1 0 0,6-6 8 0 0,-1-1 1 0 0,33-28-1 0 0,-50 36-43 0 0,-1-1-1 0 0,17-18 1 0 0,-22 18 38 0 0,-11 13-41 0 0,0 0 0 0 0,-1 0 0 0 0,1 0 0 0 0,0 0 0 0 0,-1 0 0 0 0,1-1 0 0 0,-1 1 0 0 0,1 0 0 0 0,-1 0 0 0 0,0-2 0 0 0,-2-8 10 0 0,1 10-8 0 0,1 1 0 0 0,-1 0 0 0 0,0 0 0 0 0,1 0 0 0 0,-1 0-1 0 0,0 0 1 0 0,1 0 0 0 0,-1 0 0 0 0,1 0 0 0 0,-1 0 0 0 0,0 0 0 0 0,1 0 0 0 0,-1 0 0 0 0,0 0 0 0 0,1 0 0 0 0,-1 1 0 0 0,1-1 0 0 0,-1 0 0 0 0,1 0 0 0 0,-1 1 0 0 0,0 0-1 0 0,0-1 3 0 0,-10 8 75 0 0,8-6-69 0 0,1 0 0 0 0,0 0 1 0 0,0 1-1 0 0,0-1 0 0 0,0 1 0 0 0,0-1 0 0 0,1 1 0 0 0,-1 0 0 0 0,1-1 1 0 0,-1 1-1 0 0,1 0 0 0 0,0 0 0 0 0,-1 5 0 0 0,1-3-10 0 0,1 0 1 0 0,-1-1-1 0 0,1 1 0 0 0,0-1 0 0 0,0 1 1 0 0,0-1-1 0 0,1 1 0 0 0,1 7 0 0 0,0-3 0 0 0,4 9-1 0 0,5-2-16 0 0,-4-9-320 0 0,0-1 1 0 0,1 0-1 0 0,15 10 1 0 0,-7-6-1953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43 760 15663 0 0,'0'0'3118'0'0,"0"3"-1517"0"0,-17 50 2548 0 0,12-39-3940 0 0,0 0 1 0 0,1 0-1 0 0,0 1 0 0 0,1-1 1 0 0,1 1-1 0 0,-1 26 0 0 0,6-12-372 0 0,7 37 0 0 0,-1-26-7696 0 0,-5-27 191 0 0</inkml:trace>
  <inkml:trace contextRef="#ctx0" brushRef="#br0" timeOffset="1">155 141 9215 0 0,'2'-10'816'0'0,"4"-2"-656"0"0,2-2-160 0 0,0 0 0 0 0,2 1 1056 0 0,0 1 168 0 0,0-4 40 0 0,-1 2 8 0 0,1 1-624 0 0,0 5-120 0 0,0 0-24 0 0,0 2-4888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2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17015 0 0,'0'0'1543'0'0,"0"2"-1268"0"0,-9 41 171 0 0,-3 27 1010 0 0,-16 350 1296 0 0,3-31-2421 0 0,23-370-325 0 0,-20 269 76 0 0,22-278-260 0 0,0 1-1 0 0,4 18 1 0 0,-4-27-726 0 0,14-2-9652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65 4607 0 0,'2'1'3418'0'0,"5"2"-826"0"0,0-1 0 0 0,0 1 0 0 0,11 2 0 0 0,49 4 1373 0 0,-13-3-2632 0 0,-41-3-1284 0 0,88 12 489 0 0,-86-14-483 0 0,-1-1 0 0 0,0 0-1 0 0,1-1 1 0 0,-1 0 0 0 0,16-4 0 0 0,-20 2-68 0 0,-9 2-9 0 0,0 1-1 0 0,0-1 1 0 0,0 1 0 0 0,0-1 0 0 0,0 1 0 0 0,-1-1 0 0 0,1 0-1 0 0,0 1 1 0 0,0-1 0 0 0,-1 0 0 0 0,1 0 0 0 0,0 0 0 0 0,-1 0-1 0 0,1 1 1 0 0,-1-1 0 0 0,1 0 0 0 0,-1 0 0 0 0,1 0 0 0 0,-1 0-1 0 0,0 0 1 0 0,1 0 0 0 0,-1 0 0 0 0,0 0 0 0 0,0 0 0 0 0,0 0-1 0 0,0-2 1 0 0,1 1-3 0 0,-1-1-1 0 0,-1 0 1 0 0,1 0-1 0 0,0 1 1 0 0,-1-1-1 0 0,1 0 1 0 0,-3-4-1 0 0,2 3-5 0 0,-1 0 1 0 0,1 1-1 0 0,-1-1 0 0 0,0 1 0 0 0,0 0 0 0 0,-1-1 1 0 0,1 1-1 0 0,-1 0 0 0 0,0 0 0 0 0,0 1 1 0 0,1-1-1 0 0,-5-2 0 0 0,4 4-13 0 0,1-1 0 0 0,-1 1-1 0 0,1 0 1 0 0,-1 0 0 0 0,0 0 0 0 0,1 1 0 0 0,-1-1-1 0 0,0 1 1 0 0,1-1 0 0 0,-1 1 0 0 0,0 0 0 0 0,0 0-1 0 0,0 0 1 0 0,1 1 0 0 0,-1-1 0 0 0,0 1 0 0 0,1-1-1 0 0,-5 2 1 0 0,-9 5-112 0 0,0 1-1 0 0,0 1 1 0 0,1 0-1 0 0,0 0 1 0 0,-26 24-1 0 0,27-22 104 0 0,-13 11 27 0 0,1 0 0 0 0,-41 45 1 0 0,59-57 60 0 0,0 0 0 0 0,1 0 0 0 0,0 0 0 0 0,1 1 0 0 0,0 0 0 0 0,1 0 0 0 0,0 1 0 0 0,1-1 0 0 0,0 1 0 0 0,0 0 0 0 0,-1 13 0 0 0,5-19-31 0 0,-1 0 0 0 0,1 1 0 0 0,0-1 0 0 0,0 0 0 0 0,1 1 0 0 0,0-1 0 0 0,0 0 0 0 0,0 0 0 0 0,4 10 0 0 0,-3-12-105 0 0,-1-1 0 0 0,1 1 0 0 0,0-1 0 0 0,0 0 0 0 0,0 1 0 0 0,1-1 0 0 0,-1 0 0 0 0,1 0 0 0 0,-1 0 0 0 0,1-1 0 0 0,0 1 0 0 0,0-1 0 0 0,1 0 0 0 0,-1 1 0 0 0,0-1 0 0 0,6 2 0 0 0,16 5-877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2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8 11519 0 0,'1'-1'887'0'0,"7"-5"826"0"0,0 18-1015 0 0,-8-9-668 0 0,1 0 0 0 0,0 0 1 0 0,-1 0-1 0 0,0 0 0 0 0,0 0 1 0 0,0 0-1 0 0,0 0 0 0 0,0 0 1 0 0,0 0-1 0 0,-1 0 0 0 0,0 0 0 0 0,-1 5 1 0 0,-17 37 233 0 0,16-37-212 0 0,-39 71 738 0 0,-64 89 0 0 0,53-86-324 0 0,-142 173 280 0 0,97-135-582 0 0,58-71-36 0 0,-41 56 139 0 0,13-14-19 0 0,1-3-447 0 0,64-81-143 0 0,5-4-1150 0 0,10-4-2230 0 0,-8 1 2989 0 0,17-4-4714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159 436 14279 0 0,'0'0'9835'0'0,"8"-1"-8822"0"0,-23-7-792 0 0,0 0 1 0 0,1-2-1 0 0,0 0 0 0 0,-17-16 1 0 0,19 16-26 0 0,1 0 0 0 0,0 0-1 0 0,-11-15 1 0 0,20 21-147 0 0,-1 1 0 0 0,1 0 0 0 0,0-1-1 0 0,0 1 1 0 0,0-1 0 0 0,1 0 0 0 0,-1 0-1 0 0,1 1 1 0 0,0-1 0 0 0,0 0 0 0 0,0 0-1 0 0,1 0 1 0 0,-1 0 0 0 0,1 0 0 0 0,0 0 0 0 0,0-1-1 0 0,1-3 1 0 0,1-1-78 0 0,0 1 1 0 0,1 0-1 0 0,0-1 0 0 0,1 1 0 0 0,0 0 1 0 0,0 1-1 0 0,1-1 0 0 0,0 1 0 0 0,0 0 1 0 0,0 0-1 0 0,9-8 0 0 0,8-7-451 0 0,47-33 0 0 0,-58 47 303 0 0,1 0 0 0 0,0 0 0 0 0,0 1 0 0 0,1 1 0 0 0,0 0 0 0 0,0 1 0 0 0,1 0 0 0 0,-1 1 1 0 0,19-3-1 0 0,-21 6 125 0 0,0 0 0 0 0,0 0 1 0 0,0 1-1 0 0,0 1 0 0 0,0 0 0 0 0,-1 0 1 0 0,1 1-1 0 0,0 0 0 0 0,-1 1 1 0 0,1 0-1 0 0,-1 1 0 0 0,16 8 0 0 0,-11-4 127 0 0,-1 1 0 0 0,0 0 0 0 0,-1 1-1 0 0,0 0 1 0 0,11 12 0 0 0,-18-16 19 0 0,-1-1 0 0 0,0 1 0 0 0,0 0 0 0 0,0 1 0 0 0,-1-1 0 0 0,0 1 0 0 0,0 0 0 0 0,-1 0 0 0 0,0 0 0 0 0,0 0 0 0 0,-1 0 0 0 0,4 14 0 0 0,-6-15-60 0 0,0-1-1 0 0,0 1 1 0 0,-1-1 0 0 0,0 1-1 0 0,0-1 1 0 0,0 0 0 0 0,0 1-1 0 0,-1-1 1 0 0,0 0 0 0 0,0 0 0 0 0,0 0-1 0 0,-1 0 1 0 0,1 0 0 0 0,-1-1-1 0 0,-1 1 1 0 0,1-1 0 0 0,0 0-1 0 0,-7 7 1 0 0,-8 5-241 0 0,1-1 0 0 0,-40 26 0 0 0,52-37 135 0 0,-17 10-938 0 0,0 0 1 0 0,-2-1-1 0 0,1-1 1 0 0,-1-1-1 0 0,-1-2 1 0 0,-31 9-1 0 0,32-13-490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9671 0 0,'0'0'1282'0'0,"1"2"183"0"0,0 3-782 0 0,0 1-1 0 0,0-1 1 0 0,-1 0 0 0 0,1 1 0 0 0,-1-1-1 0 0,-1 1 1 0 0,1-1 0 0 0,-1 0 0 0 0,-1 8-1 0 0,-16 53 966 0 0,9-39-908 0 0,-61 272 1427 0 0,24-97-1168 0 0,-28 99-927 0 0,66-268-68 0 0,-5 36-1 0 0,12-59-27 0 0,0 0 0 0 0,0 0 1 0 0,1 0-1 0 0,1-1 0 0 0,0 1 0 0 0,0 0 0 0 0,1 0 0 0 0,3 13 0 0 0,5-5-511 0 0,-4-14-2190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11055 0 0,'0'0'8196'0'0,"1"3"-7344"0"0,5 15-693 0 0,2-1-1 0 0,0-1 1 0 0,1 1 0 0 0,0-1-1 0 0,1-1 1 0 0,1 0-1 0 0,24 26 1 0 0,10 2 718 0 0,51 40 1 0 0,3 3-334 0 0,-93-81-544 0 0,0 1 0 0 0,0 0 0 0 0,-1 1 0 0 0,1-1 0 0 0,3 9 0 0 0,-8-14 0 0 0,0 1 0 0 0,0-1 0 0 0,0 1 0 0 0,-1-1 0 0 0,1 0 0 0 0,-1 1 0 0 0,1 0 0 0 0,-1-1 0 0 0,0 1 0 0 0,1-1 0 0 0,-1 1 0 0 0,0-1 0 0 0,0 1 0 0 0,0-1 0 0 0,0 1 0 0 0,0 0 0 0 0,-1-1 0 0 0,1 1 0 0 0,0-1 0 0 0,-1 1 0 0 0,1-1 0 0 0,-1 1 0 0 0,1-1 0 0 0,-1 1 0 0 0,0-1 0 0 0,0 0 0 0 0,0 1 0 0 0,1-1 0 0 0,-1 0 0 0 0,0 0 0 0 0,-1 1 0 0 0,1-1 0 0 0,0 0 0 0 0,-2 1 0 0 0,-1 0 3 0 0,0 1 1 0 0,0-1-1 0 0,-1 1 0 0 0,1-1 0 0 0,-1-1 1 0 0,1 1-1 0 0,-7 1 0 0 0,-37 5 32 0 0,36-6-32 0 0,-9 1-58 0 0,-97 10-1548 0 0,100-12 1194 0 0,0 0 0 0 0,0-2 0 0 0,0 0-1 0 0,-26-6 1 0 0,24 2-1207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37 5983 0 0,'5'-5'12238'0'0,"3"-1"-10940"0"0,-41 50-629 0 0,-55 76-27 0 0,69-92-546 0 0,1 2 0 0 0,-17 40 0 0 0,30-60 19 0 0,1 1 0 0 0,0-1 0 0 0,1 1 0 0 0,0 0 0 0 0,1 0 0 0 0,-2 12 0 0 0,4-20-64 0 0,0 0-1 0 0,0-1 1 0 0,0 1-1 0 0,0 0 1 0 0,1 0-1 0 0,-1-1 1 0 0,1 1-1 0 0,0 0 1 0 0,0 0-1 0 0,0-1 1 0 0,0 1-1 0 0,0-1 1 0 0,0 1-1 0 0,1-1 1 0 0,-1 1-1 0 0,1-1 0 0 0,-1 0 1 0 0,1 0-1 0 0,0 0 1 0 0,0 0-1 0 0,0 0 1 0 0,0 0-1 0 0,1 0 1 0 0,-1-1-1 0 0,0 1 1 0 0,1-1-1 0 0,-1 1 1 0 0,1-1-1 0 0,3 1 1 0 0,3 1 22 0 0,1 0 0 0 0,0-1-1 0 0,-1-1 1 0 0,1 1 0 0 0,0-1 0 0 0,0-1 0 0 0,0 0 0 0 0,0-1 0 0 0,17-2-1 0 0,-9 0-60 0 0,1-1-1 0 0,-1-1 0 0 0,0-1 1 0 0,21-10-1 0 0,-25 10-32 0 0,-1-1-1 0 0,1 0 1 0 0,-1-2 0 0 0,-1 1-1 0 0,1-2 1 0 0,-1 1 0 0 0,14-16-1 0 0,-21 20 25 0 0,-1-1-1 0 0,0 0 1 0 0,1 1-1 0 0,-2-1 1 0 0,1 0-1 0 0,-1-1 1 0 0,0 1 0 0 0,0-1-1 0 0,-1 1 1 0 0,0-1-1 0 0,0 0 1 0 0,0 0-1 0 0,-1 0 1 0 0,0 0-1 0 0,0 0 1 0 0,-1 0-1 0 0,0 0 1 0 0,-1-8-1 0 0,-1 3-2 0 0,0 1 0 0 0,-1-1 0 0 0,-1 1 0 0 0,0 0 0 0 0,0 0 0 0 0,-11-19 0 0 0,6 15-60 0 0,-1 1 0 0 0,0 0-1 0 0,0 0 1 0 0,-15-13 0 0 0,19 22-254 0 0,0-1 0 0 0,0 1 0 0 0,-1 1 0 0 0,1-1 0 0 0,-1 1 1 0 0,0 0-1 0 0,0 1 0 0 0,-1 0 0 0 0,1 0 0 0 0,-1 0 0 0 0,1 1 0 0 0,-1 0 0 0 0,0 1 0 0 0,0 0 0 0 0,0 0 0 0 0,0 0 0 0 0,0 1 0 0 0,0 1 1 0 0,-14 1-1 0 0,14 3-1091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5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47 634 10591 0 0,'0'0'11640'0'0,"-2"-1"-10721"0"0,-4-3-130 0 0,4 2-601 0 0,-1 0 1 0 0,1 1 0 0 0,-1-1-1 0 0,1 0 1 0 0,0-1 0 0 0,0 1 0 0 0,0 0-1 0 0,0-1 1 0 0,0 1 0 0 0,0-1-1 0 0,-1-3 1 0 0,0-1-138 0 0,1 0 0 0 0,0 0 0 0 0,0 0-1 0 0,1 0 1 0 0,0 0 0 0 0,1 0 0 0 0,-1-1 0 0 0,1 1-1 0 0,0 0 1 0 0,3-14 0 0 0,2-5 156 0 0,12-39-1 0 0,-8 41-206 0 0,21-41 0 0 0,-15 36 0 0 0,-3 4 0 0 0,2 0 0 0 0,1 1 0 0 0,0 0 0 0 0,29-31 0 0 0,-34 45-33 0 0,1 0 0 0 0,0 1-1 0 0,0 0 1 0 0,1 1 0 0 0,0 0 0 0 0,1 1-1 0 0,19-8 1 0 0,1 2-178 0 0,64-16 0 0 0,32 7-1890 0 0,-89 18 474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9215 0 0,'0'0'3335'0'0,"0"3"-2036"0"0,-1 10-586 0 0,-1 0 0 0 0,0-1 1 0 0,-1 1-1 0 0,-8 20 1 0 0,-3 15 249 0 0,-54 356 2801 0 0,58-195-3444 0 0,18-1 33 0 0,-1-37-226 0 0,-7-141-131 0 0,-1 0 0 0 0,-1 0 0 0 0,-10 50 0 0 0,8-64-8 0 0,0-1-1 0 0,-1 1 1 0 0,-1-1 0 0 0,0 0 0 0 0,-1-1-1 0 0,-1 1 1 0 0,0-1 0 0 0,-14 17-1 0 0,20-29-171 0 0,9-12-3483 0 0,-4 7 2665 0 0,11-12-5642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44 7831 0 0,'0'0'356'0'0,"-1"2"-6"0"0,0 1-559 0 0,-3 13 829 0 0,0-1 1 0 0,1 1-1 0 0,-2 16 0 0 0,5-28-214 0 0,0-1 0 0 0,-1 1 0 0 0,1-1 0 0 0,1 1 0 0 0,-1-1 0 0 0,0 1 0 0 0,1-1 0 0 0,0 1 0 0 0,0-1-1 0 0,0 1 1 0 0,0-1 0 0 0,0 0 0 0 0,1 0 0 0 0,-1 0 0 0 0,1 1 0 0 0,0-1 0 0 0,0-1 0 0 0,0 1 0 0 0,0 0 0 0 0,5 4 0 0 0,-3-5-228 0 0,-1 0 0 0 0,1 0-1 0 0,0 0 1 0 0,-1-1 0 0 0,1 1 0 0 0,0-1 0 0 0,0 0 0 0 0,0 0 0 0 0,0-1-1 0 0,0 1 1 0 0,7-1 0 0 0,6 0 434 0 0,24-4 0 0 0,-34 3-441 0 0,31-4 196 0 0,0-3 0 0 0,-1-1 0 0 0,0-1 0 0 0,-1-2 0 0 0,0-2 0 0 0,34-18 0 0 0,-64 28-375 0 0,0 1-1 0 0,0-1 0 0 0,0 0 0 0 0,0 0 0 0 0,6-7 0 0 0,-11 11-10 0 0,0-1 1 0 0,-1 0-1 0 0,1 0 0 0 0,0 0 1 0 0,0 0-1 0 0,-1 0 1 0 0,1 1-1 0 0,0-1 0 0 0,-1 0 1 0 0,1 0-1 0 0,-1 0 0 0 0,0-1 1 0 0,1 1-1 0 0,-1 0 1 0 0,0 0-1 0 0,1 0 0 0 0,-1 0 1 0 0,0 0-1 0 0,0 0 0 0 0,0 0 1 0 0,0-1-1 0 0,0 1 1 0 0,0 0-1 0 0,0 0 0 0 0,-1 0 1 0 0,1 0-1 0 0,0 0 0 0 0,-1 0 1 0 0,1 0-1 0 0,0 0 0 0 0,-1 0 1 0 0,1 0-1 0 0,-1 0 1 0 0,0 0-1 0 0,1 0 0 0 0,-1 0 1 0 0,0 0-1 0 0,0 0 0 0 0,1 0 1 0 0,-2 0-1 0 0,-6-5-204 0 0,1 1 1 0 0,-1-1-1 0 0,0 2 1 0 0,0-1-1 0 0,0 1 0 0 0,0 1 1 0 0,-1-1-1 0 0,0 1 0 0 0,0 1 1 0 0,1 0-1 0 0,-2 0 0 0 0,1 1 1 0 0,0 0-1 0 0,0 0 0 0 0,0 1 1 0 0,0 0-1 0 0,-15 3 0 0 0,2 0 17 0 0,1 1-1 0 0,-1 1 0 0 0,1 2 0 0 0,0 0 0 0 0,0 1 0 0 0,-24 13 0 0 0,3 3 368 0 0,1 1-1 0 0,1 3 0 0 0,-49 43 1 0 0,80-63 35 0 0,0 0 0 0 0,0 1 1 0 0,1 0-1 0 0,1 0 1 0 0,-1 0-1 0 0,1 1 0 0 0,-6 12 1 0 0,11-19-140 0 0,1 1 0 0 0,-1 0 1 0 0,1-1-1 0 0,0 1 1 0 0,0 0-1 0 0,0 0 0 0 0,0 0 1 0 0,1-1-1 0 0,0 1 0 0 0,0 0 1 0 0,0 0-1 0 0,0 0 0 0 0,0 0 1 0 0,1 0-1 0 0,0 0 1 0 0,-1 0-1 0 0,1-1 0 0 0,1 1 1 0 0,-1 0-1 0 0,1-1 0 0 0,-1 1 1 0 0,1-1-1 0 0,0 1 0 0 0,0-1 1 0 0,5 5-1 0 0,-1-1-30 0 0,0-1-1 0 0,0 0 1 0 0,1-1 0 0 0,0 1-1 0 0,0-1 1 0 0,1-1 0 0 0,-1 1-1 0 0,1-1 1 0 0,0-1 0 0 0,0 1 0 0 0,0-1-1 0 0,1-1 1 0 0,-1 1 0 0 0,17 1-1 0 0,4-1-237 0 0,0-1 0 0 0,1-1-1 0 0,32-3 1 0 0,-14-3-726 0 0,-2-4-57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431 734 12895 0 0,'0'0'8126'0'0,"1"2"-7381"0"0,5 3-640 0 0,-1-1 1 0 0,1 1-1 0 0,0-1 1 0 0,1 0-1 0 0,-1-1 1 0 0,1 0-1 0 0,-1 0 1 0 0,1 0-1 0 0,0 0 1 0 0,0-1-1 0 0,0-1 1 0 0,0 1-1 0 0,1-1 1 0 0,-1 0-1 0 0,11-1 1 0 0,-13 1-90 0 0,-1-2 0 0 0,0 1-1 0 0,0 0 1 0 0,0-1 0 0 0,1 0 0 0 0,-1 0 0 0 0,0 0 0 0 0,0 0 0 0 0,0-1-1 0 0,-1 1 1 0 0,1-1 0 0 0,0 0 0 0 0,0-1 0 0 0,-1 1 0 0 0,0 0 0 0 0,1-1-1 0 0,-1 0 1 0 0,0 0 0 0 0,0 0 0 0 0,0 0 0 0 0,-1 0 0 0 0,1-1 0 0 0,-1 1-1 0 0,0-1 1 0 0,0 1 0 0 0,0-1 0 0 0,0 0 0 0 0,2-7 0 0 0,-2 0-10 0 0,1 0 0 0 0,-2 0-1 0 0,1 0 1 0 0,-1 0 0 0 0,-1-15 0 0 0,-8-56-157 0 0,1 21 16 0 0,-38-286-1157 0 0,45 346 1290 0 0,-2-14-233 0 0,-1 0 0 0 0,0 1 0 0 0,-1 0 1 0 0,0-1-1 0 0,-8-13 0 0 0,12 26 193 0 0,-1-1 0 0 0,-1 1 0 0 0,1 0 0 0 0,0 0 0 0 0,0 0 0 0 0,-1 0 0 0 0,1 0 0 0 0,-1 0 0 0 0,0 0 0 0 0,0 1 0 0 0,1-1 0 0 0,-1 1 0 0 0,0-1 0 0 0,0 1 0 0 0,-1 0 0 0 0,1-1 0 0 0,0 1 0 0 0,0 0 0 0 0,-1 0 0 0 0,1 1 0 0 0,0-1 0 0 0,-1 0 0 0 0,1 1 0 0 0,0 0 0 0 0,-1-1 0 0 0,1 1 0 0 0,-1 0 0 0 0,1 0 0 0 0,-1 1 0 0 0,1-1 0 0 0,-1 0 0 0 0,1 1 0 0 0,0-1 0 0 0,-1 1 0 0 0,1 0 0 0 0,0 0 0 0 0,-1 0 0 0 0,-3 2 0 0 0,-1 1 29 0 0,0 0 0 0 0,0 1 0 0 0,1 0 0 0 0,-1 0 0 0 0,1 1 0 0 0,0-1 0 0 0,1 1 0 0 0,-9 12 0 0 0,2-2 96 0 0,1 2 1 0 0,-12 25-1 0 0,-18 45 77 0 0,4 3 1 0 0,5 0-1 0 0,3 2 0 0 0,-19 115 0 0 0,31-104 216 0 0,5 1 0 0 0,4 1-1 0 0,10 180 1 0 0,1-241-100 0 0,1 14 165 0 0,-3 63-1 0 0,-2-102-372 0 0,-2 0-1 0 0,0-1 0 0 0,-1 0 0 0 0,-2 0 0 0 0,-11 30 1 0 0,6-23-77 0 0,-2-1 1 0 0,-1 0-1 0 0,-21 29 1 0 0,2-8-669 0 0,14-15-3927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48 11519 0 0,'-1'1'887'0'0,"-2"2"-560"0"0,0-1 0 0 0,1 1 1 0 0,-1 0-1 0 0,1-1 0 0 0,0 1 0 0 0,-2 4 1 0 0,3-6-197 0 0,1 0 1 0 0,0-1 0 0 0,0 1 0 0 0,0-1 0 0 0,0 1 0 0 0,0 0 0 0 0,0-1 0 0 0,0 1-1 0 0,1-1 1 0 0,-1 1 0 0 0,0 0 0 0 0,0-1 0 0 0,0 1 0 0 0,0-1 0 0 0,1 1 0 0 0,-1-1-1 0 0,0 1 1 0 0,1-1 0 0 0,-1 1 0 0 0,0-1 0 0 0,1 1 0 0 0,-1-1 0 0 0,1 1 0 0 0,-1-1 0 0 0,1 0-1 0 0,-1 1 1 0 0,1-1 0 0 0,-1 1 0 0 0,1-1 0 0 0,-1 0 0 0 0,1 0 0 0 0,0 1 0 0 0,4 1 98 0 0,-1 0 1 0 0,1 0 0 0 0,-1 0 0 0 0,1-1 0 0 0,-1 0 0 0 0,1 0-1 0 0,0 0 1 0 0,5 0 0 0 0,41 1 665 0 0,-46-2-804 0 0,346-21 1873 0 0,-4-26-1273 0 0,-340 46-947 0 0,70-13-555 0 0,-27 2-6289 0 0,-26 4-53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9 10591 0 0,'-4'-8'8250'0'0,"-1"19"-7473"0"0,1 0 0 0 0,0 0 0 0 0,1 1 1 0 0,0-1-1 0 0,0 1 0 0 0,0 17 0 0 0,1 75-474 0 0,2-37 247 0 0,-39 357 275 0 0,-27-4-813 0 0,47-309 53 0 0,14-70-66 0 0,3-1 0 0 0,0 0-1 0 0,6 51 1 0 0,-3-67-224 0 0,-1-22 74 0 0</inkml:trace>
  <inkml:trace contextRef="#ctx0" brushRef="#br0" timeOffset="1">1 843 6911 0 0,'1'1'3983'0'0,"1"2"-3039"0"0,0-1 1 0 0,0 0-1 0 0,0-1 1 0 0,0 1-1 0 0,1 0 1 0 0,-1 0-1 0 0,0-1 1 0 0,1 0-1 0 0,5 3 1 0 0,-3-2-222 0 0,1-1 0 0 0,-1 1 1 0 0,1-1-1 0 0,8 1 0 0 0,6-1-562 0 0,39-4-1 0 0,-39 1 610 0 0,84-10 207 0 0,167-42-1 0 0,-126 22-795 0 0,-132 30-269 0 0,6-3-197 0 0,1 1 0 0 0,0 1 1 0 0,0 1-1 0 0,37 1 0 0 0,-45 4-5954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2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15319 0 0,'0'0'1386'0'0,"-2"1"-1022"0"0,-33 52 2466 0 0,-105 147-250 0 0,136-195-2513 0 0,2-3-45 0 0,0 0-1 0 0,0 0 1 0 0,0 1-1 0 0,1-1 0 0 0,-1 1 1 0 0,1-1-1 0 0,-1 1 1 0 0,1 0-1 0 0,-2 4 0 0 0,6-7-223 0 0,1-1-598 0 0,-1 1 0 0 0,1-1 0 0 0,0-1 1 0 0,-1 1-1 0 0,1 0 0 0 0,-1-1 0 0 0,7-4 0 0 0,16-12-6144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7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4607 0 0,'0'0'18708'0'0,"1"-1"-17640"0"0,26-10-133 0 0,1 1-1 0 0,0 2 1 0 0,45-9 0 0 0,104-5-2643 0 0,-141 14-668 0 0,-23 4 521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13703 0 0,'0'0'1246'0'0,"2"0"-1028"0"0,48 0-84 0 0,-47 0 430 0 0,-1 1 181 0 0,1 2-528 0 0,0 0 0 0 0,0 0 0 0 0,0 0 0 0 0,0 0 0 0 0,0 0-1 0 0,0 0 1 0 0,-1 1 0 0 0,0 0 0 0 0,0-1 0 0 0,0 1 0 0 0,0 0 0 0 0,0 0 0 0 0,-1 0 0 0 0,0 0 0 0 0,1 0 0 0 0,-2 0 0 0 0,1 1-1 0 0,0 5 1 0 0,0 9 329 0 0,-1 0-1 0 0,-4 37 0 0 0,3-44-393 0 0,-62 315 2010 0 0,49-268-1931 0 0,-7 33-73 0 0,-48 225 60 0 0,56-238-218 0 0,4 1-1 0 0,0 82 1 0 0,9-141-87 0 0,1 0 0 0 0,0 0 0 0 0,2 0 0 0 0,0 0 0 0 0,2-1-1 0 0,0 1 1 0 0,1-1 0 0 0,14 29 0 0 0,-19-47-269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78 12439 0 0,'-1'1'958'0'0,"-6"0"-418"0"0,5-1 564 0 0,11 10 1792 0 0,-5-7-2706 0 0,0 0 0 0 0,1-1 0 0 0,-1 1 1 0 0,1-1-1 0 0,-1 0 0 0 0,1 0 0 0 0,0 0 1 0 0,0-1-1 0 0,0 1 0 0 0,0-1 0 0 0,0 0 1 0 0,8 0-1 0 0,7 0-11 0 0,35-3 0 0 0,-52 1-102 0 0,191-24 1307 0 0,-104 11-790 0 0,38-5 136 0 0,341-34 1125 0 0,-361 52-1589 0 0,-87 2-287 0 0,-1 1 0 0 0,1 0 0 0 0,22 7 0 0 0,-39-7-56 0 0,1-1 1 0 0,-1 1-1 0 0,0-1 1 0 0,8 6-1 0 0,-12-7 5 0 0,1 1 0 0 0,-1-1-1 0 0,0 0 1 0 0,0 1 0 0 0,1-1-1 0 0,-1 1 1 0 0,0-1 0 0 0,0 1 0 0 0,0-1-1 0 0,1 1 1 0 0,-1-1 0 0 0,0 1-1 0 0,0-1 1 0 0,0 1 0 0 0,0-1-1 0 0,0 1 1 0 0,0-1 0 0 0,0 1 0 0 0,0-1-1 0 0,0 1 1 0 0,0-1 0 0 0,0 1-1 0 0,-1-1 1 0 0,1 1 0 0 0,0 0 0 0 0,-5 11-1781 0 0,-5 1-3575 0 0,-3-3-1508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493 259 9215 0 0,'0'0'831'0'0,"0"-2"-686"0"0,2-7 873 0 0,1 0 0 0 0,1-1 0 0 0,0 1 0 0 0,0 1 0 0 0,0-1 0 0 0,1 0 0 0 0,9-11 0 0 0,-7 10-472 0 0,0 0-1 0 0,-1-1 1 0 0,-1 0 0 0 0,8-19-1 0 0,-10 22-293 0 0,-1 0 0 0 0,-1-1 1 0 0,2-14-1 0 0,-3 20-181 0 0,0 0 0 0 0,0 0 0 0 0,0 0 0 0 0,0 1 0 0 0,-1-1 0 0 0,1 0 0 0 0,-1 0-1 0 0,0 0 1 0 0,1 1 0 0 0,-2-1 0 0 0,1 1 0 0 0,0-1 0 0 0,0 0 0 0 0,-1 1 0 0 0,-1-3 0 0 0,2 4-53 0 0,0 1-1 0 0,1-1 1 0 0,-1 0 0 0 0,0 1 0 0 0,0-1-1 0 0,0 0 1 0 0,0 1 0 0 0,0-1-1 0 0,0 1 1 0 0,0 0 0 0 0,0-1-1 0 0,0 1 1 0 0,-1 0 0 0 0,1 0-1 0 0,0-1 1 0 0,0 1 0 0 0,0 0-1 0 0,0 0 1 0 0,0 0 0 0 0,0 0-1 0 0,-2 1 1 0 0,-24 7-41 0 0,22-7 45 0 0,-20 9-9 0 0,1 2-1 0 0,0 0 0 0 0,-27 18 1 0 0,-64 52-97 0 0,80-55 90 0 0,23-19 0 0 0,-97 76-18 0 0,82-61 128 0 0,-44 47 1 0 0,67-66-61 0 0,3-3-29 0 0,-1 1 1 0 0,1-1-1 0 0,0 0 1 0 0,0 1 0 0 0,0-1-1 0 0,0 1 1 0 0,0-1-1 0 0,0 1 1 0 0,0 0-1 0 0,0-1 1 0 0,0 4-1 0 0,4-4 87 0 0,7 1-91 0 0,1 1 1 0 0,-1-2 0 0 0,1 0-1 0 0,0 0 1 0 0,-1-1-1 0 0,1 0 1 0 0,0-1 0 0 0,-1 0-1 0 0,1-1 1 0 0,13-4-1 0 0,16-5 80 0 0,48-20 0 0 0,-44 14-106 0 0,-1-2 0 0 0,0-1 0 0 0,61-41 0 0 0,-102 60-57 0 0,-6 15-12 0 0,-20 41 72 0 0,19-44 0 0 0,0-1 0 0 0,0 1 0 0 0,1 0 0 0 0,0 0 0 0 0,1 0 0 0 0,-3 24 0 0 0,7-22 0 0 0,0-11-53 0 0,0 0 1 0 0,0 0-1 0 0,0 0 0 0 0,0 0 0 0 0,0-1 0 0 0,0 1 1 0 0,1 0-1 0 0,-1-1 0 0 0,1 1 0 0 0,-1-1 0 0 0,1 1 1 0 0,0-1-1 0 0,0 0 0 0 0,0 1 0 0 0,-1-1 0 0 0,1 0 1 0 0,0-1-1 0 0,0 1 0 0 0,4 1 0 0 0,0 0-210 0 0,-1-1 0 0 0,1 0 1 0 0,0 0-1 0 0,0 0 0 0 0,0-1 0 0 0,6 0 0 0 0,8-2-1321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12 628 16207 0 0,'0'0'8764'0'0,"1"1"-8113"0"0,4 6-514 0 0,-1 0 0 0 0,0-1 0 0 0,-1 2 0 0 0,0-1 0 0 0,0 0 0 0 0,0 1 0 0 0,-1-1 0 0 0,0 1 0 0 0,0 0 0 0 0,0 7 1 0 0,0 11-10 0 0,-1 47 0 0 0,-5-32-48 0 0,-1-1 1 0 0,-15 53 0 0 0,1 1-2598 0 0,18-92 1285 0 0</inkml:trace>
  <inkml:trace contextRef="#ctx0" brushRef="#br0" timeOffset="1">315 24 16847 0 0,'-20'-14'744'0'0,"11"10"152"0"0,-3 0-712 0 0,-2 2-184 0 0,-2 2 0 0 0,0 4 0 0 0,3-4 296 0 0,1 4 24 0 0,2 2 336 0 0,6 6-896 0 0,8 1-7776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1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17711 0 0,'0'0'1603'0'0,"0"3"-1318"0"0,0 54 1181 0 0,-8 247 3051 0 0,-53 221-3713 0 0,53-479-783 0 0,-19 65 1 0 0,-24 41 10 0 0,37-111-30 0 0,10-31-66 0 0,2-5-128 0 0,0 1 1 0 0,0-1-1 0 0,0 0 1 0 0,1 1-1 0 0,0-1 1 0 0,0 1-1 0 0,0 0 1 0 0,1 5-1 0 0,10-7-3172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2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5063 0 0,'0'0'232'0'0,"-1"1"-13"0"0,-16 25-1285 0 0,12-18 2807 0 0,1 1 0 0 0,0 0 0 0 0,-4 14 1 0 0,6-18-605 0 0,1 1-1 0 0,0 0 1 0 0,0-1 0 0 0,1 1 0 0 0,-1 0 0 0 0,1-1 0 0 0,1 8 0 0 0,0-10-797 0 0,-1 0 0 0 0,1 0 0 0 0,0 1 0 0 0,0-1 0 0 0,0 0 0 0 0,0 0 0 0 0,4 6 0 0 0,-2-6-192 0 0,0 0-1 0 0,0 0 1 0 0,0 0-1 0 0,0 0 1 0 0,1 0-1 0 0,-1-1 1 0 0,1 1-1 0 0,-1-1 1 0 0,1 0-1 0 0,0 0 1 0 0,0-1-1 0 0,0 1 1 0 0,0-1-1 0 0,1 0 1 0 0,4 1-1 0 0,7 1 99 0 0,0 0 0 0 0,27 0 0 0 0,-18-3-171 0 0,0-2 1 0 0,0 0 0 0 0,0-1-1 0 0,-1-2 1 0 0,1 0-1 0 0,45-18 1 0 0,-60 19-139 0 0,-1 0 0 0 0,1-1 0 0 0,11-8 0 0 0,-19 12 42 0 0,1-1 0 0 0,-1 0-1 0 0,1 0 1 0 0,-1 0 0 0 0,1 0 0 0 0,-1 0-1 0 0,0-1 1 0 0,0 1 0 0 0,0-1 0 0 0,-1 1-1 0 0,1-1 1 0 0,-1 0 0 0 0,1 0 0 0 0,-1 0-1 0 0,2-4 1 0 0,-3 6-9 0 0,0 0 0 0 0,0 0 0 0 0,0 0-1 0 0,0 0 1 0 0,0 0 0 0 0,0-1 0 0 0,0 1 0 0 0,0 0 0 0 0,0 0-1 0 0,-1 0 1 0 0,1 0 0 0 0,0 0 0 0 0,-1 0 0 0 0,1 0 0 0 0,-1 0-1 0 0,1 0 1 0 0,-1 0 0 0 0,1 0 0 0 0,-1 1 0 0 0,0-1 0 0 0,1 0 0 0 0,-1 0-1 0 0,-1-1 1 0 0,-1 1-42 0 0,1-1 0 0 0,-1 1 0 0 0,1-1 1 0 0,-1 1-1 0 0,1 0 0 0 0,-1 0 0 0 0,0 0 0 0 0,-5 0 0 0 0,-1-1-73 0 0,-1 1 1 0 0,0 1-1 0 0,1-1 0 0 0,-16 3 0 0 0,-13 5-58 0 0,1 2 0 0 0,-71 27 0 0 0,80-26 168 0 0,-15 5 15 0 0,-66 35 0 0 0,94-42 101 0 0,0 1-1 0 0,1 0 0 0 0,0 1 1 0 0,1 1-1 0 0,0 0 0 0 0,1 1 1 0 0,-19 22-1 0 0,29-32-56 0 0,0 1 0 0 0,0 0 0 0 0,1-1 0 0 0,-1 1-1 0 0,1 0 1 0 0,0 0 0 0 0,-1 0 0 0 0,1 0 0 0 0,0 0 0 0 0,1 0 0 0 0,-1 1-1 0 0,1-1 1 0 0,-1 0 0 0 0,1 0 0 0 0,0 0 0 0 0,0 1 0 0 0,0-1 0 0 0,1 0-1 0 0,-1 0 1 0 0,1 0 0 0 0,-1 1 0 0 0,1-1 0 0 0,0 0 0 0 0,1 0-1 0 0,1 3 1 0 0,0 0-16 0 0,0-1-1 0 0,1 0 0 0 0,0 0 1 0 0,0-1-1 0 0,0 1 1 0 0,1-1-1 0 0,-1 0 0 0 0,1 0 1 0 0,0 0-1 0 0,0-1 0 0 0,0 1 1 0 0,9 2-1 0 0,8 5-390 0 0,0-2-1 0 0,1-1 1 0 0,0-1 0 0 0,0-1-1 0 0,41 6 1 0 0,-29-10-1249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20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33 395 13735 0 0,'1'2'630'0'0,"9"9"-136"0"0,-2 0 0 0 0,1 1 0 0 0,7 15 1 0 0,-14-24-139 0 0,-1-2 451 0 0,-1 0-662 0 0,0 0 1 0 0,0 0 0 0 0,1-1 0 0 0,-1 1-1 0 0,0 0 1 0 0,0 0 0 0 0,1 0 0 0 0,-1-1-1 0 0,0 1 1 0 0,1 0 0 0 0,-1-1 0 0 0,1 1 0 0 0,0 0-1 0 0,2 6 2906 0 0,-3-7-2989 0 0,-1 1 0 0 0,1-1 1 0 0,0 0-1 0 0,0 1 1 0 0,-1-1-1 0 0,1 0 1 0 0,0 1-1 0 0,-1-1 1 0 0,1 0-1 0 0,0 1 1 0 0,-1-1-1 0 0,1 0 0 0 0,0 0 1 0 0,-1 1-1 0 0,1-1 1 0 0,-1 0-1 0 0,1 0 1 0 0,0 0-1 0 0,-1 1 1 0 0,0-1-1 0 0,-1 1 18 0 0,1-1-1 0 0,-1 1 1 0 0,0-1-1 0 0,0 1 1 0 0,1-1 0 0 0,-1 0-1 0 0,0 0 1 0 0,0 1-1 0 0,0-1 1 0 0,1 0-1 0 0,-1-1 1 0 0,0 1 0 0 0,0 0-1 0 0,0 0 1 0 0,1-1-1 0 0,-1 1 1 0 0,0-1-1 0 0,0 0 1 0 0,1 1-1 0 0,-1-1 1 0 0,1 0 0 0 0,-1 0-1 0 0,1 0 1 0 0,-1 0-1 0 0,1 0 1 0 0,-1-1-1 0 0,1 1 1 0 0,0 0 0 0 0,0-1-1 0 0,-1 1 1 0 0,1 0-1 0 0,0-1 1 0 0,-1-2-1 0 0,-1-2-44 0 0,-1 0-1 0 0,1-1 1 0 0,0 1-1 0 0,1-1 1 0 0,0 0-1 0 0,0 0 1 0 0,0 0-1 0 0,1 0 1 0 0,0 0-1 0 0,0 0 1 0 0,1 0-1 0 0,0 0 1 0 0,1-10-1 0 0,1-4-172 0 0,1 0 0 0 0,1 0 0 0 0,8-23 0 0 0,-5 23 9 0 0,2 0 0 0 0,0 1 0 0 0,0 0 1 0 0,2 1-1 0 0,1 0 0 0 0,0 1 0 0 0,1 0 0 0 0,17-16 0 0 0,-25 28 130 0 0,1 0 0 0 0,0 1 1 0 0,0-1-1 0 0,0 1 0 0 0,1 1 0 0 0,-1-1 0 0 0,1 1 1 0 0,1 1-1 0 0,-1-1 0 0 0,0 1 0 0 0,1 0 0 0 0,-1 1 1 0 0,1 0-1 0 0,0 0 0 0 0,0 1 0 0 0,0 0 0 0 0,0 0 1 0 0,0 1-1 0 0,0 0 0 0 0,0 0 0 0 0,0 1 0 0 0,0 0 1 0 0,0 0-1 0 0,-1 1 0 0 0,1 0 0 0 0,0 0 0 0 0,8 4 0 0 0,1 3 48 0 0,1 0 1 0 0,-2 0-1 0 0,1 2 0 0 0,-1 0 0 0 0,-1 1 0 0 0,0 0 0 0 0,-1 1 0 0 0,0 1 0 0 0,-1 1 0 0 0,-1-1 0 0 0,0 2 0 0 0,-1 0 0 0 0,13 23 0 0 0,-23-35-36 0 0,1-1 0 0 0,-1 1 0 0 0,0-1 0 0 0,1 1 0 0 0,-2-1 0 0 0,1 1 0 0 0,0 0 0 0 0,-1-1 0 0 0,1 1 0 0 0,-1 0 0 0 0,0 0 0 0 0,-1 0 1 0 0,0 6-1 0 0,0-5 13 0 0,-1 0 0 0 0,0 0 0 0 0,0 0 0 0 0,0-1 0 0 0,0 1 0 0 0,-1 0 1 0 0,0-1-1 0 0,-5 8 0 0 0,-6 2 28 0 0,1-1 0 0 0,-1 0 0 0 0,-1-1 0 0 0,-20 13 0 0 0,34-24-54 0 0,-28 18-104 0 0,-1 0-1 0 0,0-2 0 0 0,-2-1 1 0 0,0-2-1 0 0,0-1 1 0 0,-37 10-1 0 0,63-22 53 0 0,1 0-1 0 0,-1 0 0 0 0,1 0 1 0 0,-1-1-1 0 0,0 0 1 0 0,1 0-1 0 0,-11-1 1 0 0,14 0-82 0 0,1 1 0 0 0,-1 0 1 0 0,0-1-1 0 0,1 0 0 0 0,-1 1 1 0 0,1-1-1 0 0,-1 0 0 0 0,1 0 1 0 0,-1 0-1 0 0,1 0 0 0 0,0 0 1 0 0,-3-2-1 0 0,3 2-288 0 0,0-1 0 0 0,0 1 0 0 0,1-1 0 0 0,-1 1-1 0 0,0 0 1 0 0,1-1 0 0 0,-1 1 0 0 0,1-1 0 0 0,-1 0 0 0 0,1 1 0 0 0,0-1 0 0 0,-1 1 0 0 0,1-1-1 0 0,0 0 1 0 0,0-2 0 0 0,3-17-6958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2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15087 0 0,'0'0'1366'0'0,"-4"9"-1025"0"0,2-2 6 0 0,-1 1-1 0 0,2 0 1 0 0,-1 0 0 0 0,1 1-1 0 0,0-1 1 0 0,1 13 0 0 0,-2 6 569 0 0,-1 4-329 0 0,-2 0 1 0 0,-2 0 0 0 0,0-1-1 0 0,-14 33 1 0 0,-54 112 1035 0 0,8-23-754 0 0,54-118-591 0 0,2 0 0 0 0,-11 57 1 0 0,20-79-252 0 0,1 0 0 0 0,1-1 1 0 0,-1 1-1 0 0,2 0 0 0 0,-1 0 1 0 0,2 0-1 0 0,0-1 0 0 0,0 1 1 0 0,8 21-1 0 0,-7-25-76 0 0,0 1 0 0 0,1-1 0 0 0,0-1 0 0 0,1 1 0 0 0,0 0 0 0 0,0-1 0 0 0,0 0 0 0 0,1 0 0 0 0,0-1 0 0 0,1 0 0 0 0,-1 0 0 0 0,1 0 0 0 0,12 7-1 0 0,-17-12-724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2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10135 0 0,'-5'2'213'0'0,"0"2"-1"0"0,0-1 0 0 0,1 0 1 0 0,-1 1-1 0 0,1 0 1 0 0,0 0-1 0 0,0 0 0 0 0,0 1 1 0 0,1-1-1 0 0,0 1 1 0 0,0 0-1 0 0,0 0 0 0 0,0 0 1 0 0,1 0-1 0 0,-1 1 0 0 0,-2 9 1 0 0,3-5 267 0 0,0 0 0 0 0,0-1 0 0 0,1 1 0 0 0,0 0 0 0 0,1 0 0 0 0,0 0 0 0 0,0-1 0 0 0,1 1 0 0 0,2 11 0 0 0,-1-16-345 0 0,-1 0 1 0 0,1-1-1 0 0,0 1 0 0 0,1-1 1 0 0,-1 1-1 0 0,1-1 0 0 0,-1 0 1 0 0,1 0-1 0 0,1 0 1 0 0,-1 0-1 0 0,0 0 0 0 0,1-1 1 0 0,7 6-1 0 0,6 3 366 0 0,0-1 0 0 0,21 10-1 0 0,-19-11-183 0 0,-9-5-205 0 0,212 126 1992 0 0,-191-109-1712 0 0,0 1 1 0 0,-1 1 0 0 0,-1 2-1 0 0,42 48 1 0 0,-62-63-274 0 0,0 1-1 0 0,-1 0 1 0 0,0 0-1 0 0,0 1 0 0 0,-2 0 1 0 0,1 1-1 0 0,-2-1 1 0 0,0 1-1 0 0,0 0 1 0 0,-1 0-1 0 0,-1 0 1 0 0,-1 1-1 0 0,0-1 1 0 0,-1 1-1 0 0,0 0 1 0 0,-1-1-1 0 0,-1 1 1 0 0,0 0-1 0 0,-1-1 1 0 0,-4 18-1 0 0,-2-5 21 0 0,-1 0 0 0 0,-1-1 1 0 0,-1-1-1 0 0,-20 34 0 0 0,-67 92 3 0 0,93-144-140 0 0,-14 19-68 0 0,0-1 0 0 0,-1-1 0 0 0,-37 34 0 0 0,46-48-60 0 0,0-1 1 0 0,-1-1 0 0 0,0 0-1 0 0,0 0 1 0 0,0-1 0 0 0,-1-1 0 0 0,0 0-1 0 0,-1-1 1 0 0,1 0 0 0 0,-16 3-1 0 0,28-8-450 0 0,12-5-8198 0 0,5-2 679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2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638 784 12439 0 0,'0'0'2304'0'0,"-1"2"-1226"0"0,0 5-461 0 0,-2 8 1230 0 0,7-11-1326 0 0,6-7-680 0 0,0-2 266 0 0,-1-1-1 0 0,1 1 1 0 0,-2-2-1 0 0,1 1 1 0 0,14-15-1 0 0,-4 1 211 0 0,18-25 1 0 0,-2-3-203 0 0,-3-2 1 0 0,-1-1 0 0 0,36-86-1 0 0,-46 87-389 0 0,-2-1 0 0 0,-3 0 0 0 0,18-99 0 0 0,-32 140 148 0 0,-1 0 0 0 0,-1 0 0 0 0,0-14 0 0 0,0 21 77 0 0,0 0 0 0 0,-1 0 1 0 0,1 0-1 0 0,-1-1 0 0 0,0 1 0 0 0,0 0 1 0 0,0 0-1 0 0,-1 0 0 0 0,1 0 1 0 0,0 0-1 0 0,-1 1 0 0 0,0-1 0 0 0,-4-5 1 0 0,5 8 39 0 0,0-1 0 0 0,0 1 0 0 0,0-1 1 0 0,0 0-1 0 0,0 1 0 0 0,0 0 0 0 0,0-1 1 0 0,-1 1-1 0 0,1 0 0 0 0,0-1 1 0 0,0 1-1 0 0,0 0 0 0 0,0 0 0 0 0,-1 0 1 0 0,1 0-1 0 0,0 0 0 0 0,0 0 0 0 0,0 1 1 0 0,-2-1-1 0 0,-20 8-14 0 0,17-5 23 0 0,1 0-1 0 0,-1 0 0 0 0,1 1 1 0 0,0 0-1 0 0,0 0 0 0 0,1 1 1 0 0,-8 7-1 0 0,-26 40 91 0 0,33-45-52 0 0,-96 165 378 0 0,14 8-142 0 0,34-69-77 0 0,-18 18 107 0 0,24-47-106 0 0,-290 458 1240 0 0,283-471-1334 0 0,32-43-95 0 0,1 1-1 0 0,-20 34 1 0 0,34-42-129 0 0,6-16-183 0 0,0-1 1 0 0,0 1 0 0 0,0-1 0 0 0,0 1 0 0 0,-1-1 0 0 0,1 1 0 0 0,0-1 0 0 0,-1 0 0 0 0,0 0 0 0 0,0 0 0 0 0,-2 3 0 0 0,-7 3-1547 0 0,9-6-21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2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0,'1'2'3782'0'0,"6"10"743"0"0,10 17 4307 0 0,-4-14-7674 0 0,1-6 33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4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66 5063 0 0,'0'0'1832'0'0,"2"-3"-376"0"0,7-6 147 0 0,2 0-1 0 0,17-13 0 0 0,-4 3-390 0 0,-22 18 448 0 0,1 0-1500 0 0,6 0 28 0 0,-7 1 809 0 0,0 1-813 0 0,-1 0-156 0 0,0 1 1 0 0,0-1-1 0 0,0 0 0 0 0,0 1 0 0 0,0-1 0 0 0,0 0 1 0 0,0 1-1 0 0,0-1 0 0 0,0 1 0 0 0,-1 0 0 0 0,1-1 1 0 0,-1 1-1 0 0,1-1 0 0 0,-1 1 0 0 0,0 0 0 0 0,0 0 1 0 0,1-1-1 0 0,-1 1 0 0 0,0 0 0 0 0,-1-1 0 0 0,1 1 1 0 0,0 0-1 0 0,0-1 0 0 0,-1 3 0 0 0,-2 5 30 0 0,0 1 0 0 0,0-1-1 0 0,-6 11 1 0 0,2-4 53 0 0,-46 108-48 0 0,-10 23-13 0 0,50-117-406 0 0,-30 52 0 0 0,34-70 264 0 0,1-3 18 0 0,5-6 19 0 0,-4 3 55 0 0,40-12 237 0 0,35-12 7 0 0,-24 6 25 0 0,60-8 0 0 0,-52 13 207 0 0,1 3 0 0 0,0 2 0 0 0,0 3 0 0 0,83 10 0 0 0,-125-9-397 0 0,-1 1 1 0 0,15 4-1 0 0,-8 1 15 0 0,-7-2-92 0 0,-8-4-90 0 0,-17-2-4152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4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54 9671 0 0,'-1'-17'268'0'0,"-1"2"1234"0"0,1-6 2979 0 0,-11 26-2136 0 0,8-1-2062 0 0,0 2-245 0 0,0 1-1 0 0,1 0 1 0 0,0 0-1 0 0,1 0 1 0 0,-1 0 0 0 0,1 1-1 0 0,1-1 1 0 0,-1 1 0 0 0,1-1-1 0 0,0 15 1 0 0,2 8-73 0 0,6 44 0 0 0,-3-40 68 0 0,35 418 157 0 0,-36-385 178 0 0,-4 0 1 0 0,-10 82 0 0 0,9-135-288 0 0,0 0 39 0 0,1 0-1 0 0,0 1 1 0 0,1 22 0 0 0,3-25-66 0 0,-3-11-333 0 0,0 0 1 0 0,1 0 0 0 0,-1 0 0 0 0,0-1 0 0 0,1 1 0 0 0,-1 0 0 0 0,0 0 0 0 0,1-1 0 0 0,-1 1 0 0 0,1 0 0 0 0,-1 0 0 0 0,1-1 0 0 0,-1 1 0 0 0,2 0 0 0 0,0 1-1357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4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17823 0 0,'0'0'5248'0'0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1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99 8031 0 0,'40'-18'672'0'0,"-21"10"7"0"0,-1-1 0 0 0,23-14 1 0 0,-6 5 3850 0 0,-33 17-3771 0 0,0 0-208 0 0,49-19 6051 0 0,-54 20-6489 0 0,-21 7-83 0 0,1 1-1 0 0,-36 18 0 0 0,-4 1-30 0 0,-119 51-302 0 0,19-7-361 0 0,117-53 196 0 0,-77 17 1 0 0,64-26 113 0 0,59-9 333 0 0,-1 0 1 0 0,1 0-1 0 0,-1 0 0 0 0,1 0 0 0 0,-1 0 0 0 0,1 0 0 0 0,-1 0 0 0 0,1 0 1 0 0,-1 0-1 0 0,1 0 0 0 0,-1 0 0 0 0,1 0 0 0 0,-1 0 0 0 0,1 0 1 0 0,-1-1-1 0 0,1 1 0 0 0,-1 0 0 0 0,1 0 0 0 0,0-1 0 0 0,-1 1 1 0 0,1 0-1 0 0,-1 0 0 0 0,1-1 0 0 0,0 1 0 0 0,-1 0 0 0 0,1-1 1 0 0,-1 1-1 0 0,1-1 0 0 0,0 1 0 0 0,0 0 0 0 0,-1-1 0 0 0,1 1 1 0 0,0-1-1 0 0,0 1 0 0 0,0-1 0 0 0,-1 1 0 0 0,1-1 0 0 0,0 1 1 0 0,0-1-1 0 0,0 1 0 0 0,0-1 0 0 0,0 1 0 0 0,0-1 0 0 0,0-2-54 0 0,0 1 1 0 0,1 0-1 0 0,-1 0 0 0 0,0-1 0 0 0,1 1 0 0 0,0 0 0 0 0,1-4 0 0 0,1 0-11 0 0,0-1 0 0 0,1 1 0 0 0,-1 0 0 0 0,1 0 0 0 0,0 1 0 0 0,10-10 0 0 0,-6 7 64 0 0,2 1 0 0 0,-1 0 0 0 0,1 1-1 0 0,22-11 1870 0 0,-36 19-1808 0 0,-1 0 0 0 0,1 0 0 0 0,0 0 0 0 0,0 0 0 0 0,0 1-1 0 0,1 0 1 0 0,-1 0 0 0 0,1 0 0 0 0,-1 0 0 0 0,-2 4 0 0 0,4-5-19 0 0,-44 49 9 0 0,-50 70 0 0 0,93-116-29 0 0,-2 0-20 0 0,1 1 1 0 0,0 1-1 0 0,-4 8 1 0 0,-11 22-51 0 0,19-36 66 0 0,0-1 1 0 0,-1 1 0 0 0,1-1 0 0 0,0 1 0 0 0,-1-1 0 0 0,1 1 0 0 0,0 0-1 0 0,0-1 1 0 0,-1 1 0 0 0,1-1 0 0 0,0 1 0 0 0,0 0 0 0 0,0-1 0 0 0,0 1-1 0 0,0 0 1 0 0,0 0 0 0 0,1 0 0 0 0,-1 0-1 0 0,1-1 1 0 0,-1 1-1 0 0,1 0 0 0 0,0-1 1 0 0,-1 1-1 0 0,1-1 1 0 0,0 1-1 0 0,-1-1 1 0 0,1 1-1 0 0,0-1 1 0 0,-1 0-1 0 0,1 1 0 0 0,1-1 1 0 0,8 2 2 0 0,-1 0-1 0 0,0-1 1 0 0,1 0 0 0 0,-1-1 0 0 0,1 0 0 0 0,-1 0-1 0 0,18-4 1 0 0,-14 3 0 0 0,113-15 1 0 0,-99 12 0 0 0,64-6 0 0 0,-52 10 47 0 0,-1 2 0 0 0,1 2-1 0 0,-1 1 1 0 0,59 16 0 0 0,-72-14-18 0 0,-1 1 0 0 0,0 1 0 0 0,0 2 0 0 0,-1 0 0 0 0,30 20 0 0 0,-48-28-18 0 0,0 1-1 0 0,-1 0 1 0 0,1 1-1 0 0,-1-1 1 0 0,0 1-1 0 0,0 0 1 0 0,-1 0-1 0 0,0 0 1 0 0,1 0-1 0 0,-2 0 1 0 0,1 1-1 0 0,-1-1 1 0 0,1 1-1 0 0,-2 0 1 0 0,1 0-1 0 0,1 6 1 0 0,-2-7 14 0 0,-1-1 0 0 0,1 1 1 0 0,-1 0-1 0 0,0 0 1 0 0,0 0-1 0 0,0 0 0 0 0,-1-1 1 0 0,0 1-1 0 0,1 0 1 0 0,-2 0-1 0 0,1-1 1 0 0,-1 1-1 0 0,1-1 0 0 0,-1 1 1 0 0,0-1-1 0 0,-1 0 1 0 0,1 0-1 0 0,-1 0 0 0 0,0 0 1 0 0,-6 6-1 0 0,-8 6 77 0 0,-1-2 0 0 0,-1 0 0 0 0,0-2-1 0 0,-1 0 1 0 0,0-1 0 0 0,-31 12 0 0 0,7-6 43 0 0,0-3 0 0 0,-55 10 0 0 0,-42 0 240 0 0,120-22-318 0 0,0-1 1 0 0,0 0-1 0 0,0-2 0 0 0,-36-6 0 0 0,50 7-60 0 0,-16-8-18 0 0,22 7 3 0 0,1 1 0 0 0,-1-1 0 0 0,1 1 0 0 0,-1-1-1 0 0,0 1 1 0 0,1-1 0 0 0,0 0 0 0 0,-1 1 0 0 0,1-1-1 0 0,-1 0 1 0 0,1 1 0 0 0,0-1 0 0 0,0 0 0 0 0,-1 1-1 0 0,1-1 1 0 0,0 0 0 0 0,0 0 0 0 0,0 1 0 0 0,0-1-1 0 0,0-1 1 0 0,-1 0-21 0 0,1-1-10 0 0,-1 1-1 0 0,1-1 1 0 0,0 0-1 0 0,0 0 1 0 0,0 1 0 0 0,0-1-1 0 0,0 0 1 0 0,1 1-1 0 0,-1-1 1 0 0,1 0 0 0 0,0 1-1 0 0,0-1 1 0 0,0 1-1 0 0,0-1 1 0 0,0 1 0 0 0,0-1-1 0 0,0 1 1 0 0,1 0-1 0 0,0 0 1 0 0,-1 0-1 0 0,1 0 1 0 0,0 0 0 0 0,0 0-1 0 0,0 0 1 0 0,0 0-1 0 0,0 1 1 0 0,0-1 0 0 0,4-1-1 0 0,4-3-261 0 0,0 1-1 0 0,0 0 1 0 0,1 1-1 0 0,-1 0 1 0 0,18-3-1 0 0,-4 3-1639 0 0,0 0 0 0 0,43 0-1 0 0,-37 6 246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2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15343 0 0,'0'0'2634'0'0,"-2"2"-1558"0"0,-23 14 801 0 0,20-14-1692 0 0,0 1 0 0 0,0 0 0 0 0,1 0 0 0 0,-1 0 0 0 0,1 0 0 0 0,-1 1-1 0 0,1 0 1 0 0,0 0 0 0 0,1 0 0 0 0,-1 0 0 0 0,1 1 0 0 0,-5 8 0 0 0,1 3 88 0 0,6-5-166 0 0,1-10-154 0 0,1 0 1 0 0,-1-1 0 0 0,1 1-1 0 0,-1 0 1 0 0,1 0-1 0 0,-1 0 1 0 0,1-1 0 0 0,-1 1-1 0 0,1 0 1 0 0,0-1-1 0 0,-1 1 1 0 0,1 0-1 0 0,0-1 1 0 0,0 1 0 0 0,-1-1-1 0 0,1 1 1 0 0,0-1-1 0 0,0 0 1 0 0,0 1 0 0 0,0-1-1 0 0,0 0 1 0 0,-1 1-1 0 0,3-1 1 0 0,1 1-469 0 0,-1-1 1 0 0,1 1-1 0 0,0-1 1 0 0,0 0-1 0 0,4-1 1 0 0,12-2-6672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16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10 237 2759 0 0,'2'3'506'0'0,"19"55"7814"0"0,-13-30-6055 0 0,6 38 0 0 0,-12-51-1573 0 0,-2 0 0 0 0,0 22 0 0 0,-1-5 100 0 0,-1-32-768 0 0,1 0 0 0 0,-1 0-1 0 0,1 0 1 0 0,-1 0 0 0 0,1 0 0 0 0,-1-1-1 0 0,1 1 1 0 0,-1 0 0 0 0,1-1 0 0 0,0 1-1 0 0,-1-1 1 0 0,0 0 0 0 0,0 0 3 0 0,0 0-19 0 0,0-1 0 0 0,0 1-1 0 0,0-1 1 0 0,0 1 0 0 0,0-1-1 0 0,1 0 1 0 0,-1 0 0 0 0,1 0 0 0 0,-1 0-1 0 0,1 0 1 0 0,0 0 0 0 0,-1 0-1 0 0,1 0 1 0 0,0-1 0 0 0,-1-2 0 0 0,0-2-1 0 0,1 1 1 0 0,-1-1 0 0 0,1 1 0 0 0,0-9 0 0 0,0 1-5 0 0,1 0-1 0 0,1-1 1 0 0,0 1 0 0 0,1 0-1 0 0,0 0 1 0 0,1 0 0 0 0,1 0-1 0 0,0 0 1 0 0,1 0 0 0 0,1 1-1 0 0,0 0 1 0 0,0 0 0 0 0,2 1-1 0 0,-1 0 1 0 0,2 0 0 0 0,-1 1-1 0 0,2-1 1 0 0,-1 2 0 0 0,17-14-1 0 0,-6 6 9 0 0,1 2-1 0 0,1 0 1 0 0,1 1-1 0 0,25-12 1 0 0,-30 18 93 0 0,-1 2 1 0 0,1 0-1 0 0,0 1 1 0 0,0 1-1 0 0,1 1 1 0 0,29-4-1 0 0,-43 8-38 0 0,-1 0 1 0 0,1 0-1 0 0,-1 0 0 0 0,1 0 0 0 0,-1 1 1 0 0,1 0-1 0 0,-1 0 0 0 0,1 0 0 0 0,-1 0 1 0 0,0 1-1 0 0,0 0 0 0 0,0-1 0 0 0,0 2 1 0 0,0-1-1 0 0,4 3 0 0 0,-7-4-49 0 0,0-1-1 0 0,0 1 1 0 0,0 0-1 0 0,0 0 1 0 0,-1 0 0 0 0,1 0-1 0 0,0 0 1 0 0,0 0-1 0 0,-1 0 1 0 0,1 0 0 0 0,0 0-1 0 0,-1 0 1 0 0,1 0-1 0 0,-1 0 1 0 0,1 2-1 0 0,1 2 27 0 0,0 1-31 0 0,0 0-1 0 0,0 1 0 0 0,0-1 0 0 0,0 1 1 0 0,-1-1-1 0 0,0 1 0 0 0,-1 0 1 0 0,1-1-1 0 0,-1 1 0 0 0,-1 0 1 0 0,1-1-1 0 0,-1 1 0 0 0,-2 9 1 0 0,-4 7 36 0 0,0 0 1 0 0,-15 31-1 0 0,7-19-32 0 0,14-34-16 0 0,-5 14-1 0 0,0 0 1 0 0,1 1-1 0 0,-5 24 0 0 0,10-34 2 0 0,-1 0 0 0 0,1 0 0 0 0,0 0 0 0 0,0-1 0 0 0,1 1 0 0 0,0 0 0 0 0,0 0 0 0 0,0-1 0 0 0,1 1 0 0 0,0-1 0 0 0,0 1 0 0 0,0-1 0 0 0,5 9 0 0 0,0-5 10 0 0,-1 1 0 0 0,2-1 0 0 0,-1-1 0 0 0,1 1 0 0 0,1-1 0 0 0,-1-1 0 0 0,1 0 0 0 0,1 0 0 0 0,-1 0-1 0 0,1-1 1 0 0,0-1 0 0 0,13 6 0 0 0,-1-2 32 0 0,2 0 0 0 0,-1-2 0 0 0,1 0 0 0 0,40 5 0 0 0,-36-10 30 0 0,41-1 1 0 0,-14-2-8 0 0,-34 1-78 0 0,0-2 0 0 0,27-4-1 0 0,-15 1-1143 0 0,-18 1-956 0 0,-10 1 1675 0 0,11-2-874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1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10335 0 0,'0'0'3682'0'0,"3"0"-2837"0"0,8 3-305 0 0,-8-3-129 0 0,0 2-26 0 0,0 0-273 0 0,-2-1-84 0 0,0-1 1 0 0,0 1-1 0 0,0-1 0 0 0,0 1 1 0 0,0 0-1 0 0,0-1 1 0 0,-1 1-1 0 0,1 0 1 0 0,0 0-1 0 0,0 0 0 0 0,-1 0 1 0 0,2 1-1 0 0,7 11 48 0 0,-1 5 4 0 0,-1-1-12 0 0,-1-3-4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5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66 5063 0 0,'0'0'232'0'0,"3"-1"-13"0"0,15-7 1338 0 0,31-7 0 0 0,-40 13 7 0 0,0 0 0 0 0,-1-1 0 0 0,1-1-1 0 0,16-8 1 0 0,-3-6 3428 0 0,-29 18-4926 0 0,0 1 0 0 0,1 0 0 0 0,-1 1 0 0 0,0-1 0 0 0,1 1 1 0 0,0 0-1 0 0,-1 1 0 0 0,1 0 0 0 0,0 0 0 0 0,-10 6 0 0 0,-5 6-68 0 0,-29 25 1 0 0,40-31 21 0 0,-245 195-209 0 0,153-125-264 0 0,-118 119-1 0 0,206-184 407 0 0,1 0 0 0 0,-16 23 0 0 0,25-31 39 0 0,1 0 0 0 0,-1 0 0 0 0,1 0 0 0 0,0 0 0 0 0,1 1 0 0 0,-1-1 0 0 0,1 1 0 0 0,1 0 0 0 0,-1-1 0 0 0,0 9 0 0 0,3 0-3 0 0,1-11 6 0 0,0 0 0 0 0,0-1 0 0 0,0 1 1 0 0,0-1-1 0 0,1 1 0 0 0,-1-1 0 0 0,1 0 0 0 0,5 5 0 0 0,29 23 64 0 0,-20-18 16 0 0,31 30 193 0 0,-26-22-122 0 0,30 20 0 0 0,-44-34-122 0 0,1-2 0 0 0,1 0 0 0 0,-1 0-1 0 0,1 0 1 0 0,0-1 0 0 0,0-1-1 0 0,12 4 1 0 0,-8-5-18 0 0,1-1 0 0 0,-1 0 0 0 0,0-1 0 0 0,1 0 0 0 0,-1-1 0 0 0,0-1 0 0 0,0 0 0 0 0,0-1 0 0 0,0 0 0 0 0,0-1 0 0 0,0-1 0 0 0,18-9 0 0 0,-23 10-90 0 0,-1-1 1 0 0,0 0-1 0 0,0 0 1 0 0,0-1-1 0 0,10-10 1 0 0,-13 12-94 0 0,-1-1 0 0 0,0 1 0 0 0,-1-1 0 0 0,1 0 0 0 0,-1 0 1 0 0,0 0-1 0 0,0 0 0 0 0,-1-1 0 0 0,4-9 0 0 0,-5 13-407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5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5 13935 0 0,'0'0'638'0'0,"-3"0"-14"0"0,-2-2-527 0 0,-1 1 1 0 0,0 0-1 0 0,1 1 1 0 0,-1-1-1 0 0,0 1 1 0 0,0 0-1 0 0,1 1 1 0 0,-1-1-1 0 0,0 1 1 0 0,0 0-1 0 0,1 1 1 0 0,-1-1-1 0 0,1 1 1 0 0,-1 0-1 0 0,1 1 1 0 0,0-1-1 0 0,0 1 1 0 0,0 0-1 0 0,0 0 1 0 0,1 1-1 0 0,-9 7 1 0 0,3-3-90 0 0,1 1 0 0 0,0 0 0 0 0,0 0 0 0 0,1 1 1 0 0,1 0-1 0 0,0 0 0 0 0,0 1 0 0 0,1 0 0 0 0,-9 20 0 0 0,12-22-1 0 0,0 0 0 0 0,1 0 0 0 0,-1 0-1 0 0,2 0 1 0 0,-1 1 0 0 0,2-1 0 0 0,-1 0-1 0 0,1 1 1 0 0,0-1 0 0 0,1 1 0 0 0,0-1-1 0 0,4 13 1 0 0,-4-17 0 0 0,1 1 0 0 0,-1-1 0 0 0,2 0 0 0 0,-1 1 0 0 0,1-1 0 0 0,-1 0 0 0 0,1 0 0 0 0,1-1-1 0 0,-1 1 1 0 0,1-1 0 0 0,0 1 0 0 0,0-1 0 0 0,0 0 0 0 0,0-1 0 0 0,1 1 0 0 0,-1-1 0 0 0,1 0 0 0 0,0 0 0 0 0,0 0-1 0 0,0-1 1 0 0,10 4 0 0 0,-5-3 118 0 0,1 0 0 0 0,-1-1 0 0 0,1 0-1 0 0,-1-1 1 0 0,1 0 0 0 0,-1-1 0 0 0,1 0 0 0 0,0-1-1 0 0,12-2 1 0 0,-17 2-73 0 0,0 0 0 0 0,-1-1 0 0 0,1 1-1 0 0,-1-1 1 0 0,1-1 0 0 0,-1 1 0 0 0,0-1-1 0 0,0 0 1 0 0,0 0 0 0 0,0-1 0 0 0,0 1 0 0 0,-1-1-1 0 0,0 0 1 0 0,0 0 0 0 0,0 0 0 0 0,0-1 0 0 0,0 0-1 0 0,3-7 1 0 0,-2 3 41 0 0,0-1-1 0 0,-2 0 1 0 0,1 0 0 0 0,-1 0-1 0 0,0 0 1 0 0,-1-1-1 0 0,-1 1 1 0 0,1-1 0 0 0,-2 1-1 0 0,1-1 1 0 0,-1 0 0 0 0,-3-18-1 0 0,2 21-57 0 0,-1 1-1 0 0,1-1 1 0 0,-1 1 0 0 0,-1 0-1 0 0,1 0 1 0 0,-1 0-1 0 0,-1 0 1 0 0,1 0 0 0 0,-1 0-1 0 0,0 1 1 0 0,-1 0-1 0 0,1 0 1 0 0,-1 0 0 0 0,-1 0-1 0 0,1 1 1 0 0,-1 0-1 0 0,0 0 1 0 0,-8-6 0 0 0,2 4-133 0 0,-24-10 1 0 0,32 15-48 0 0,0 1 0 0 0,0 0 0 0 0,0 0 0 0 0,0 0 1 0 0,-1 0-1 0 0,1 1 0 0 0,0 0 0 0 0,0 0 0 0 0,0 0 0 0 0,-6 1 1 0 0,7-1-33 0 0,1 1 1 0 0,-1-1-1 0 0,1 1 1 0 0,-1 0-1 0 0,1 0 1 0 0,0 0 0 0 0,-1 0-1 0 0,1 0 1 0 0,0 1-1 0 0,-1-1 1 0 0,-2 4-1 0 0,-11 12-4573 0 0,14-15 4058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26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114 140 4607 0 0,'-12'4'248'0'0,"1"1"-1"0"0,0-1 0 0 0,1 2 0 0 0,-18 10 0 0 0,22-12 931 0 0,1 1 1 0 0,0-1-1 0 0,0 1 0 0 0,1-1 0 0 0,-8 10 1 0 0,9-8 1828 0 0,2-1-2689 0 0,1-2 19 0 0,-1-1 235 0 0,4 0-478 0 0,0 0 0 0 0,-1 0 0 0 0,1-1-1 0 0,0 1 1 0 0,0-1 0 0 0,0 1 0 0 0,0-1 0 0 0,0 0-1 0 0,0 0 1 0 0,0 0 0 0 0,0-1 0 0 0,0 1 0 0 0,6-1-1 0 0,2 1 50 0 0,0-1-1 0 0,18-3 0 0 0,-7 0 112 0 0,-1-2-1 0 0,1-1 0 0 0,19-7 1 0 0,62-30 685 0 0,-46 18-652 0 0,7-3-87 0 0,127-46 100 0 0,-119 52-396 0 0,1-1-4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5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0 14855 0 0,'0'0'1675'0'0,"-1"3"-1211"0"0,-18 46 458 0 0,2 1 0 0 0,3 0-1 0 0,-11 69 1 0 0,-11 162 17 0 0,28-200-840 0 0,-37 211-699 0 0,44-284 443 0 0,0 0 0 0 0,0-1 0 0 0,0 1 1 0 0,1 9-1 0 0,0-14 45 0 0,0-1-117 0 0,0-3-40 0 0,1 0 218 0 0,-1 0 0 0 0,1 0 0 0 0,-1 0-1 0 0,1 1 1 0 0,-1-1 0 0 0,1 0 0 0 0,0 0 0 0 0,-1 1-1 0 0,1-1 1 0 0,1-1 0 0 0,2-2-582 0 0,11-14-3895 0 0,1-4-1498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52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10 14047 0 0,'0'0'1276'0'0,"2"-1"-1049"0"0,4-8 3938 0 0,-5 12-3563 0 0,2 5-415 0 0,-2 1 0 0 0,1-1 1 0 0,-1 0-1 0 0,0 1 1 0 0,-1-1-1 0 0,-1 17 1 0 0,-11 56 250 0 0,4-35-214 0 0,-54 270-45 0 0,12-78-175 0 0,-6 55 14 0 0,44-211-992 0 0,12-79 77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5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13503 0 0,'-2'3'620'0'0,"-5"18"-166"0"0,0 0 0 0 0,1 0-1 0 0,-3 26 1 0 0,8-45-302 0 0,1 0 0 0 0,0-1 1 0 0,1 1-1 0 0,-1 0 0 0 0,0 0 0 0 0,0-1 1 0 0,1 1-1 0 0,-1 0 0 0 0,1 0 1 0 0,-1-1-1 0 0,1 1 0 0 0,0-1 0 0 0,0 1 1 0 0,-1 0-1 0 0,1-1 0 0 0,0 0 0 0 0,1 1 1 0 0,-1-1-1 0 0,0 0 0 0 0,0 1 0 0 0,0-1 1 0 0,1 0-1 0 0,-1 0 0 0 0,1 0 0 0 0,-1 0 1 0 0,1 0-1 0 0,-1 0 0 0 0,1-1 0 0 0,0 1 1 0 0,-1 0-1 0 0,3 0 0 0 0,4 1 91 0 0,1 0 0 0 0,-1 0 1 0 0,1 0-1 0 0,16 0 0 0 0,0-2 66 0 0,-1-1 1 0 0,0 0-1 0 0,41-9 1 0 0,-50 6-294 0 0,0 0 0 0 0,-1 0-1 0 0,1-1 1 0 0,-1-1 0 0 0,-1-1 0 0 0,1 0 0 0 0,13-9 0 0 0,-16 6-16 0 0,-3-2 0 0 0,-7 10-4 0 0,0 0-1 0 0,0 0 1 0 0,-1 1 0 0 0,1-1-1 0 0,-1 0 1 0 0,0 0-1 0 0,1 0 1 0 0,-1 0 0 0 0,0 0-1 0 0,0 1 1 0 0,0-1-1 0 0,0 0 1 0 0,0 0 0 0 0,-1 0-1 0 0,1 0 1 0 0,-1 0-1 0 0,1 0 1 0 0,-1 1 0 0 0,0-1-1 0 0,1 0 1 0 0,-1 0-1 0 0,0 1 1 0 0,0-1 0 0 0,0 1-1 0 0,0-1 1 0 0,-1 1-1 0 0,1-1 1 0 0,0 1 0 0 0,-1-1-1 0 0,1 1 1 0 0,0 0-1 0 0,-1 0 1 0 0,0 0 0 0 0,-1-1-1 0 0,-1 0-39 0 0,0 0 0 0 0,0 0 0 0 0,0 1 0 0 0,0-1 0 0 0,0 1-1 0 0,0 0 1 0 0,0 0 0 0 0,-1 1 0 0 0,1-1 0 0 0,0 1 0 0 0,0 0 0 0 0,-1 0-1 0 0,1 0 1 0 0,-7 2 0 0 0,0 1-46 0 0,0 1 0 0 0,0 0 0 0 0,1 1-1 0 0,-1 0 1 0 0,1 0 0 0 0,-17 13 0 0 0,-52 48-126 0 0,54-44 103 0 0,2-1 55 0 0,0 0 0 0 0,2 2 0 0 0,0 1 0 0 0,2 0 0 0 0,0 2 0 0 0,2 0 0 0 0,-27 56 0 0 0,40-75 54 0 0,2 0 0 0 0,-1 0 0 0 0,1 1 0 0 0,0 0 0 0 0,1-1 0 0 0,0 1 0 0 0,-1 11 0 0 0,2-16 3 0 0,0-1 0 0 0,0 1-1 0 0,1-1 1 0 0,-1 1 0 0 0,0 0 0 0 0,1-1 0 0 0,0 1-1 0 0,-1-1 1 0 0,1 1 0 0 0,0-1 0 0 0,0 1-1 0 0,1-1 1 0 0,-1 0 0 0 0,0 0 0 0 0,1 1-1 0 0,0-1 1 0 0,-1 0 0 0 0,1 0 0 0 0,0-1 0 0 0,0 1-1 0 0,0 0 1 0 0,0 0 0 0 0,0-1 0 0 0,0 0-1 0 0,4 2 1 0 0,1 0-14 0 0,1-1 1 0 0,0 0-1 0 0,-1 0 0 0 0,1 0 1 0 0,0-1-1 0 0,0-1 0 0 0,0 1 0 0 0,0-1 1 0 0,0-1-1 0 0,15-2 0 0 0,6-3-256 0 0,44-14 0 0 0,-32 7-965 0 0,-1-1-392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5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275 927 8751 0 0,'-3'0'12283'0'0,"-2"-1"-12119"0"0,-1 0 0 0 0,0 1-1 0 0,1 0 1 0 0,-1 0 0 0 0,0 1 0 0 0,1-1 0 0 0,-1 1 0 0 0,0 1-1 0 0,1-1 1 0 0,-1 1 0 0 0,1 0 0 0 0,-10 5 0 0 0,0 0-105 0 0,0 2 1 0 0,1-1-1 0 0,-18 16 1 0 0,21-14-57 0 0,1 0 0 0 0,0 0 0 0 0,1 1 0 0 0,0 1 0 0 0,1-1 0 0 0,0 1 0 0 0,1 1 0 0 0,0 0-1 0 0,1 0 1 0 0,0 0 0 0 0,1 0 0 0 0,1 1 0 0 0,0 0 0 0 0,1 0 0 0 0,0 0 0 0 0,1 0 0 0 0,0 24 0 0 0,2-32-8 0 0,1-1 0 0 0,-1 1 0 0 0,1 0-1 0 0,0 0 1 0 0,1-1 0 0 0,-1 1 0 0 0,1 0 0 0 0,0-1-1 0 0,1 0 1 0 0,-1 1 0 0 0,1-1 0 0 0,0 0 0 0 0,0 0 0 0 0,1-1-1 0 0,-1 1 1 0 0,1-1 0 0 0,0 1 0 0 0,0-1 0 0 0,1 0-1 0 0,-1-1 1 0 0,1 1 0 0 0,0-1 0 0 0,7 4 0 0 0,-5-4-34 0 0,0 1-1 0 0,1-1 1 0 0,-1-1 0 0 0,1 1 0 0 0,0-1 0 0 0,0 0 0 0 0,0-1 0 0 0,0 0 0 0 0,0 0 0 0 0,0-1-1 0 0,0 0 1 0 0,0-1 0 0 0,0 1 0 0 0,0-2 0 0 0,0 1 0 0 0,11-4 0 0 0,9-6-965 0 0,1-3-307 0 0</inkml:trace>
  <inkml:trace contextRef="#ctx0" brushRef="#br0" timeOffset="1">1209 1 8287 0 0,'0'0'5571'0'0,"1"3"-4052"0"0,0 12-1106 0 0,-1-1 0 0 0,0 1 0 0 0,-1 0-1 0 0,-4 18 1 0 0,-16 63 474 0 0,7-38-416 0 0,-47 230 97 0 0,-29 133 120 0 0,68-327-666 0 0,-40 199 100 0 0,58-270-97 0 0,0 39 1 0 0,3-56-41 0 0,1 1 0 0 0,1-1 0 0 0,-1 0 0 0 0,1 1 0 0 0,0-1 0 0 0,1 0 0 0 0,-1 0 1 0 0,1 0-1 0 0,1 0 0 0 0,4 11 0 0 0,-2-15-902 0 0,9 3-301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5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10591 0 0,'0'0'819'0'0,"3"1"-534"0"0,21 0 1357 0 0,0 0 0 0 0,0-1-1 0 0,43-7 1 0 0,74-21 2651 0 0,-30 6-3353 0 0,131-25 719 0 0,-199 40-1329 0 0,0 3-1 0 0,52 1 1 0 0,-79 4-343 0 0,-15-1-35 0 0,0 0 1 0 0,0 0 0 0 0,-1 0-1 0 0,1 0 1 0 0,0 1 0 0 0,0-1-1 0 0,0 0 1 0 0,0 0 0 0 0,-1 1-1 0 0,1-1 1 0 0,0 1 0 0 0,0-1-1 0 0,0 0 1 0 0,-1 1 0 0 0,2 0-1 0 0,0 1-226 0 0,1-1-814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5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510 254 6911 0 0,'0'0'8934'0'0,"0"-2"-8761"0"0,0-40 361 0 0,-2-71 1160 0 0,1 106-1661 0 0,1-2-15 0 0,-1 1 1 0 0,-1-1-1 0 0,1 0 0 0 0,-2 1 1 0 0,1-1-1 0 0,-6-12 0 0 0,1 13-18 0 0,5 7-6 0 0,-1-1 0 0 0,1 1 0 0 0,0 0-1 0 0,-1 0 1 0 0,1 1 0 0 0,-1-1 0 0 0,1 0-1 0 0,-1 1 1 0 0,1 0 0 0 0,-1-1 0 0 0,1 1-1 0 0,-1 0 1 0 0,0 0 0 0 0,1 1 0 0 0,-1-1-1 0 0,1 1 1 0 0,-1-1 0 0 0,1 1 0 0 0,-1 0 0 0 0,1-1-1 0 0,-3 3 1 0 0,-8 2-25 0 0,1 2-1 0 0,-21 14 1 0 0,11-7 30 0 0,-33 18-225 0 0,-67 54 0 0 0,103-71 144 0 0,1 1 0 0 0,0 1 0 0 0,2 0 0 0 0,0 2 0 0 0,1-1 0 0 0,-23 39 0 0 0,33-50 79 0 0,1 1 1 0 0,0 0 0 0 0,1 1 0 0 0,0-1 0 0 0,1 1 0 0 0,-1-1 0 0 0,1 1 0 0 0,0 11-1 0 0,1-17 7 0 0,1 0 0 0 0,1 1-1 0 0,-1-1 1 0 0,0 0-1 0 0,1 0 1 0 0,-1 0-1 0 0,1 0 1 0 0,0 0-1 0 0,0 0 1 0 0,0 0-1 0 0,0 0 1 0 0,1 0-1 0 0,-1 0 1 0 0,1 0-1 0 0,0 0 1 0 0,0-1-1 0 0,0 1 1 0 0,0-1-1 0 0,0 0 1 0 0,0 1-1 0 0,1-1 1 0 0,-1 0-1 0 0,1 0 1 0 0,0-1-1 0 0,5 4 1 0 0,2-1 44 0 0,0 1 0 0 0,1-2 1 0 0,0 1-1 0 0,0-1 1 0 0,0-1-1 0 0,0 0 1 0 0,0-1-1 0 0,0 0 0 0 0,0 0 1 0 0,1-1-1 0 0,-1-1 1 0 0,12-2-1 0 0,-1 0 93 0 0,-1-2-1 0 0,0-1 1 0 0,0 0 0 0 0,0-1-1 0 0,24-13 1 0 0,-27 11-44 0 0,-1 0 0 0 0,0-2 0 0 0,17-12 0 0 0,-28 18-71 0 0,0 0 1 0 0,0 0 0 0 0,-1-1-1 0 0,0 0 1 0 0,0 0 0 0 0,0 0-1 0 0,0 0 1 0 0,-1-1 0 0 0,0 0-1 0 0,5-12 1 0 0,-3-1-37 0 0,-7 15-14 0 0,0 1 5 0 0,0-16 8 0 0,0 14-4 0 0,-2 2-23 0 0,-1-2 15 0 0,-2 18-51 0 0,4-4 46 0 0,1 0 1 0 0,1 0 0 0 0,-1 1 0 0 0,1-1 0 0 0,1 0 0 0 0,-1 0 0 0 0,1 0 0 0 0,1 0 0 0 0,0 0 0 0 0,0 0 0 0 0,0 0-1 0 0,1-1 1 0 0,5 10 0 0 0,-5-10-538 0 0,1 0 0 0 0,0 0 0 0 0,0-1-1 0 0,8 10 1 0 0,-2-7-5279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5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34 457 3223 0 0,'0'0'143'0'0,"-1"-1"-3"0"0,-1 0 681 0 0,-1-1-1 0 0,1 1 1 0 0,0-1-1 0 0,0 0 1 0 0,0 0-1 0 0,0 0 0 0 0,0 0 1 0 0,0 0-1 0 0,1 0 1 0 0,-1 0-1 0 0,1 0 1 0 0,-1-1-1 0 0,1 1 1 0 0,0-1-1 0 0,-2-3 1 0 0,3 2-473 0 0,-1 0 1 0 0,0 0 0 0 0,1 0-1 0 0,0 0 1 0 0,0 0 0 0 0,0 0-1 0 0,0 0 1 0 0,1 1 0 0 0,1-8-1 0 0,2-3-244 0 0,1 0 0 0 0,1 1 0 0 0,0 0-1 0 0,14-23 1 0 0,-6 14 23 0 0,1 1 0 0 0,1 0 0 0 0,1 1 0 0 0,1 1 0 0 0,28-24 0 0 0,-11 15-93 0 0,1 2 0 0 0,53-30 0 0 0,-77 49-33 0 0,-8 4 1 0 0,1 0 0 0 0,0 1 0 0 0,-1 0-1 0 0,1 0 1 0 0,0 0 0 0 0,0 0 0 0 0,0 1 0 0 0,9-2 0 0 0,-13 3-1 0 0,-1 0 1 0 0,0 0 0 0 0,0 0 0 0 0,0 0 0 0 0,0 0 0 0 0,0 0-1 0 0,0 0 1 0 0,1 0 0 0 0,-1 0 0 0 0,0 0 0 0 0,0 0 0 0 0,0 0-1 0 0,0 0 1 0 0,0 0 0 0 0,0 0 0 0 0,1 0 0 0 0,-1 0 0 0 0,0 0 0 0 0,0 0-1 0 0,0 0 1 0 0,0 0 0 0 0,0 0 0 0 0,0 0 0 0 0,1 0 0 0 0,-1 0-1 0 0,0 0 1 0 0,0 0 0 0 0,0 1 0 0 0,0-1 0 0 0,0 0 0 0 0,0 0 0 0 0,0 0-1 0 0,0 0 1 0 0,1 0 0 0 0,-1 0 0 0 0,0 0 0 0 0,0 1 0 0 0,0-1-1 0 0,0 0 1 0 0,0 0 0 0 0,0 0 0 0 0,0 0 0 0 0,0 0 0 0 0,0 0-1 0 0,0 1 1 0 0,0-1 0 0 0,4 9 53 0 0,-1-1-1 0 0,0 2 1 0 0,-1-1-1 0 0,0 0 1 0 0,0 0-1 0 0,-1 1 1 0 0,0-1-1 0 0,-1 0 1 0 0,-1 15-1 0 0,-14 91 620 0 0,7-69-405 0 0,0 0 70 0 0,-4 36 193 0 0,11-75-495 0 0,1 1 0 0 0,0 0-1 0 0,0 0 1 0 0,1-1 0 0 0,0 1 0 0 0,1-1 0 0 0,-1 1 0 0 0,4 8 0 0 0,4-3 5 0 0,-7-12-31 0 0,-1 0-1 0 0,1 0 0 0 0,0 0 0 0 0,0 0 0 0 0,0-1 0 0 0,0 1 0 0 0,0 0 0 0 0,0-1 0 0 0,0 0 0 0 0,0 1 0 0 0,0-1 0 0 0,0 0 0 0 0,0 0 0 0 0,0 0 0 0 0,0 0 0 0 0,1-1 0 0 0,-1 1 0 0 0,0 0 0 0 0,3-2 0 0 0,18-7-1482 0 0,-4-2-4042 0 0,1-4-2026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5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40 1375 0 0,'4'-5'30'0'0,"35"-20"14563"0"0,-42 24-13637 0 0,-1-1-787 0 0,-1 0 1 0 0,1 1-1 0 0,-1 0 1 0 0,0 0-1 0 0,0 0 1 0 0,1 1-1 0 0,-1 0 0 0 0,0-1 1 0 0,0 2-1 0 0,0-1 1 0 0,1 0-1 0 0,-8 3 1 0 0,-10 2 78 0 0,-29 11 0 0 0,35-11-71 0 0,-121 52 211 0 0,50-20-319 0 0,-70 22-45 0 0,75-31-4 0 0,-128 64 0 0 0,204-89-20 0 0,0 1 0 0 0,1 0 0 0 0,0 0 0 0 0,0 0 0 0 0,0 0 0 0 0,1 1 0 0 0,-1 0 0 0 0,-3 5 0 0 0,0 5 0 0 0,8-14-2 0 0,0 1 1 0 0,-1-1-1 0 0,1 0 0 0 0,0 1 1 0 0,0-1-1 0 0,0 0 0 0 0,0 1 1 0 0,1-1-1 0 0,-1 1 0 0 0,1 1 1 0 0,1 1-16 0 0,-1 0 1 0 0,2 0-1 0 0,-1 0 1 0 0,0-1-1 0 0,1 1 1 0 0,-1-1-1 0 0,1 1 1 0 0,0-1-1 0 0,0 0 1 0 0,1 0-1 0 0,-1-1 1 0 0,1 1-1 0 0,-1-1 1 0 0,1 1-1 0 0,0-1 1 0 0,0 0-1 0 0,0 0 1 0 0,5 1-1 0 0,6 2-38 0 0,0-1 0 0 0,0 0 0 0 0,29 4 0 0 0,16-5 72 0 0,0-2 1 0 0,95-10-1 0 0,-89 3 21 0 0,117 5 0 0 0,-172 2 28 0 0,0 0 0 0 0,0 1-1 0 0,-1 0 1 0 0,1 1 0 0 0,0 0-1 0 0,19 9 1 0 0,-25-9-32 0 0,0 0-1 0 0,0 0 0 0 0,0 0 1 0 0,-1 1-1 0 0,1 0 0 0 0,-1 0 1 0 0,0 0-1 0 0,0 0 0 0 0,0 1 1 0 0,0-1-1 0 0,-1 1 0 0 0,0 0 1 0 0,0 0-1 0 0,3 7 0 0 0,-5-8 1 0 0,0 0 0 0 0,1 0 0 0 0,-2 0 0 0 0,1 0 0 0 0,0 0 0 0 0,-1 0 0 0 0,0 0 0 0 0,0 0 0 0 0,0 0 0 0 0,0 0 0 0 0,-1 1 0 0 0,1-1 0 0 0,-1 0 0 0 0,0 0-1 0 0,0 0 1 0 0,-1 0 0 0 0,-2 5 0 0 0,1-3 97 0 0,-1 1 0 0 0,0-1 1 0 0,0 0-1 0 0,0 0 0 0 0,-1-1 0 0 0,0 1 0 0 0,0-1 0 0 0,-10 8 0 0 0,-6 2 83 0 0,0-2 0 0 0,-1 0 0 0 0,-1-2 0 0 0,0 0 1 0 0,0-1-1 0 0,-30 7 0 0 0,-152 29 142 0 0,188-43-331 0 0,-5 1-5 0 0,-46 9-10 0 0,-86 6 0 0 0,154-19-15 0 0,-41-1-308 0 0,38 1 221 0 0,0 0 0 0 0,0 0-1 0 0,1-1 1 0 0,-1 1-1 0 0,0-1 1 0 0,1 0 0 0 0,-1 0-1 0 0,1 0 1 0 0,-1 0-1 0 0,1 0 1 0 0,-1-1 0 0 0,-3-2-1 0 0,5 2 41 0 0,1 1 1 0 0,0-1-1 0 0,-1 0 0 0 0,1 0 0 0 0,0 0 1 0 0,0 1-1 0 0,0-1 0 0 0,0 0 1 0 0,1 0-1 0 0,-1 0 0 0 0,0 1 0 0 0,1-1 1 0 0,-1 0-1 0 0,2-2 0 0 0,-1 1-38 0 0,1 0 0 0 0,-1 0 1 0 0,1 0-1 0 0,-1 0 0 0 0,1 0 0 0 0,0 0 0 0 0,0 1 0 0 0,0-1 0 0 0,0 1 1 0 0,1-1-1 0 0,-1 1 0 0 0,0 0 0 0 0,1 0 0 0 0,5-3 0 0 0,-5 4-21 0 0,0 0 0 0 0,1 0 0 0 0,-1 0 0 0 0,0 0 0 0 0,0 1 0 0 0,0 0 1 0 0,1-1-1 0 0,-1 1 0 0 0,0 0 0 0 0,1 1 0 0 0,-1-1 0 0 0,0 1 0 0 0,5 1 0 0 0,-5-2-1044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5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5 10591 0 0,'0'0'488'0'0,"-2"-1"-12"0"0,1 1-468 0 0,1-1 0 0 0,-1 1-1 0 0,0-1 1 0 0,0 1-1 0 0,0 0 1 0 0,0-1 0 0 0,1 1-1 0 0,-1 0 1 0 0,0 0-1 0 0,0 0 1 0 0,0 0 0 0 0,0 0-1 0 0,0 0 1 0 0,0 0 0 0 0,0 0-1 0 0,0 0 1 0 0,1 0-1 0 0,-1 0 1 0 0,0 0 0 0 0,0 1-1 0 0,0-1 1 0 0,0 0 0 0 0,0 1-1 0 0,0 0 1 0 0,-2 0-11 0 0,-4 2 163 0 0,1-1 0 0 0,-1 1-1 0 0,1 0 1 0 0,0 1 0 0 0,0-1-1 0 0,0 1 1 0 0,0 1 0 0 0,1-1-1 0 0,-1 1 1 0 0,1 0 0 0 0,0 0-1 0 0,1 0 1 0 0,-1 1 0 0 0,1 0-1 0 0,0 0 1 0 0,1 0 0 0 0,-1 0-1 0 0,1 0 1 0 0,1 1 0 0 0,-1-1-1 0 0,-2 10 1 0 0,0 11 874 0 0,0 1-1 0 0,1-1 1 0 0,2 1-1 0 0,1 32 1 0 0,-1 4-308 0 0,-21 199-173 0 0,22-245-1209 0 0,1-14-787 0 0,1 0 664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56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64 305 11231 0 0,'0'0'1016'0'0,"2"-2"-836"0"0,3-5-31 0 0,0 1 0 0 0,0-1 0 0 0,0 1-1 0 0,1 0 1 0 0,13-10 0 0 0,-4 3 502 0 0,6-5 323 0 0,2 1 0 0 0,0 1 0 0 0,41-21-1 0 0,82-30 1005 0 0,-97 45-1455 0 0,-31 14-344 0 0,66-26 604 0 0,-69 28-566 0 0,0 2 1 0 0,1 0 0 0 0,24-3-1 0 0,-36 6-183 0 0,0 1 1 0 0,0 0-1 0 0,0 0 0 0 0,0 0 0 0 0,0 0 0 0 0,0 1 1 0 0,0-1-1 0 0,0 1 0 0 0,0 0 0 0 0,-1 1 0 0 0,1-1 1 0 0,0 0-1 0 0,-1 1 0 0 0,1 0 0 0 0,-1 0 1 0 0,1 0-1 0 0,-1 1 0 0 0,5 4 0 0 0,-5-4-6 0 0,0 1 0 0 0,0-1 1 0 0,0 1-1 0 0,-1 0 0 0 0,0 0 0 0 0,0 0 0 0 0,0 0 0 0 0,0 1 0 0 0,-1-1 0 0 0,1 0 0 0 0,-1 1 1 0 0,0-1-1 0 0,-1 1 0 0 0,1-1 0 0 0,-1 1 0 0 0,0 4 0 0 0,0 1-21 0 0,-1 0 0 0 0,-1-1 0 0 0,1 1 0 0 0,-2-1 0 0 0,1 1 0 0 0,-1-1 0 0 0,-1 0 0 0 0,1 0 0 0 0,-2-1 0 0 0,-7 13 0 0 0,-8 9 53 0 0,-36 41 0 0 0,27-36-37 0 0,-3 4 53 0 0,-69 66-1 0 0,81-88-133 0 0,-1 0 0 0 0,0-2 0 0 0,-2 0 0 0 0,1-1 0 0 0,-35 15 0 0 0,40-22-240 0 0,0-1 1 0 0,-1-1-1 0 0,0-1 0 0 0,0 0 1 0 0,0-1-1 0 0,0-1 0 0 0,-1 0 1 0 0,1-2-1 0 0,-1 0 0 0 0,1-1 1 0 0,0-1-1 0 0,-26-6 1 0 0,39 7 174 0 0,0-1 1 0 0,0 0 0 0 0,0 0-1 0 0,0 0 1 0 0,0 0 0 0 0,-6-5 0 0 0,11 7 116 0 0,-1-1 1 0 0,1 1 0 0 0,0 0 0 0 0,0 0 0 0 0,-1 0 0 0 0,1-1 0 0 0,0 1 0 0 0,0 0 0 0 0,-1 0 0 0 0,1-1 0 0 0,0 1 0 0 0,0 0 0 0 0,0-1 0 0 0,-1 1 0 0 0,1 0-1 0 0,0-1 1 0 0,0 1 0 0 0,0 0 0 0 0,0-1 0 0 0,0 1 0 0 0,0 0 0 0 0,0-1 0 0 0,0 1 0 0 0,0 0 0 0 0,0-1 0 0 0,0 1 0 0 0,0 0 0 0 0,0-1 0 0 0,0 1 0 0 0,0 0-1 0 0,0-1 1 0 0,0 1 0 0 0,0 0 0 0 0,0-1 0 0 0,0 1 0 0 0,0 0 0 0 0,1-1 0 0 0,-1 1 0 0 0,0-1 0 0 0,10-6-55 0 0,-9 6 60 0 0,5-1 66 0 0,-1-1-1 0 0,1 1 1 0 0,-1 0 0 0 0,1 0-1 0 0,0 1 1 0 0,0 0 0 0 0,0 0-1 0 0,0 0 1 0 0,0 1 0 0 0,0 0-1 0 0,0 0 1 0 0,0 0 0 0 0,0 1-1 0 0,-1 0 1 0 0,1 0 0 0 0,0 0-1 0 0,0 1 1 0 0,0 0 0 0 0,-1 0-1 0 0,7 3 1 0 0,-4-1 129 0 0,-1 0 0 0 0,1 1 0 0 0,-1 0 0 0 0,0 0 0 0 0,0 0 0 0 0,0 1 0 0 0,-1 0 0 0 0,0 0 0 0 0,0 1 0 0 0,-1 0 0 0 0,0 0 0 0 0,0 0 0 0 0,5 10 0 0 0,11 31 432 0 0,10 19-20 0 0,-27-59-545 0 0,2 1 0 0 0,-1-1 0 0 0,1 0 0 0 0,0-1 1 0 0,12 12-1 0 0,-5-8-12 0 0,-1-1-1 0 0,1 0 1 0 0,1-1 0 0 0,0-1-1 0 0,0 0 1 0 0,1-1 0 0 0,0 0 0 0 0,0-1-1 0 0,28 7 1 0 0,-23-9 27 0 0,1 0-1 0 0,-1-1 1 0 0,26 0 0 0 0,-41-3-24 0 0,59 15-473 0 0,-53-13-253 0 0,1-1-1 0 0,-1-1 1 0 0,0 0-1 0 0,0-1 1 0 0,0 0-1 0 0,0 0 1 0 0,0-1-1 0 0,-1-1 1 0 0,13-4 0 0 0,5 0-1293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2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907 793 10591 0 0,'0'0'964'0'0,"0"1"-794"0"0,-1 8-523 0 0,-5 14 8718 0 0,8-26-7813 0 0,44-93 896 0 0,-20 45-1305 0 0,-2-1-1 0 0,32-100 0 0 0,40-280-2051 0 0,-91 393 1101 0 0,-7 39 624 0 0,-4 2 157 0 0,1 0 0 0 0,-1 0 0 0 0,1 1 0 0 0,0 0 0 0 0,0 0 0 0 0,0 0 0 0 0,0 0 0 0 0,1 1 0 0 0,-1 0 0 0 0,1 0-1 0 0,-4 4 1 0 0,-10 12 17 0 0,-15 25 0 0 0,27-37 3 0 0,-81 105 154 0 0,-28 39 50 0 0,45-49 86 0 0,-103 201 0 0 0,15 47-3 0 0,6-76 64 0 0,142-259-319 0 0,0-1 1 0 0,-2 0-1 0 0,1-1 1 0 0,-2-1 0 0 0,0 0-1 0 0,-1 0 1 0 0,0-1-1 0 0,0-1 1 0 0,-30 17 0 0 0,-70 27-187 0 0,107-52-34 0 0,5-2-556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1:5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64 7367 0 0,'3'-2'568'0'0,"19"-18"-430"0"0,-17 15 1256 0 0,0 0-1 0 0,1 0 1 0 0,13-10 5536 0 0,-16 4-2920 0 0,-8 11-3961 0 0,1 0-1 0 0,-1 0 1 0 0,1 0 0 0 0,-1 1 0 0 0,1-1 0 0 0,0 1-1 0 0,-1 0 1 0 0,1 1 0 0 0,0-1 0 0 0,-1 1-1 0 0,1 0 1 0 0,0 0 0 0 0,0 0 0 0 0,1 0 0 0 0,-1 1-1 0 0,-3 3 1 0 0,-43 34-57 0 0,-112 97 26 0 0,130-107-54 0 0,2 0 0 0 0,-49 67-1 0 0,55-58-248 0 0,24-38 276 0 0,0-1 1 0 0,-1 1-1 0 0,1 0 0 0 0,0 0 0 0 0,0 0 0 0 0,0 0 1 0 0,0-1-1 0 0,0 1 0 0 0,0 0 0 0 0,0 0 0 0 0,0 0 1 0 0,0 0-1 0 0,0-1 0 0 0,0 1 0 0 0,0 0 0 0 0,1 0 1 0 0,-1 0-1 0 0,0 0 0 0 0,0-1 0 0 0,1 1 1 0 0,-1 0-1 0 0,1 0 0 0 0,-1-1 0 0 0,1 2 0 0 0,1-1-2 0 0,-1 1-1 0 0,1-1 1 0 0,-1 1-1 0 0,1-1 0 0 0,-1 1 1 0 0,1-1-1 0 0,0 0 0 0 0,0 0 1 0 0,2 1-1 0 0,17 6-137 0 0,1-1 0 0 0,0-1-1 0 0,1-2 1 0 0,26 4 0 0 0,-23-5-203 0 0,0 1 0 0 0,0 2 1 0 0,25 9-1 0 0,-37-10 232 0 0,0 1 1 0 0,-1 0-1 0 0,0 1 0 0 0,0 1 1 0 0,0 0-1 0 0,-1 1 0 0 0,0 0 1 0 0,-1 0-1 0 0,0 2 0 0 0,-1-1 1 0 0,18 23-1 0 0,-12-10 465 0 0,-1-1 1 0 0,24 49-1 0 0,-15-26 807 0 0,-19-37-871 0 0,0 0 0 0 0,-1 0 1 0 0,0 1-1 0 0,0-1 0 0 0,-1 1 1 0 0,4 18-1 0 0,-6-24-238 0 0,0 2 60 0 0,0 1-1 0 0,0 0 1 0 0,0-1-1 0 0,-1 1 1 0 0,1 0 0 0 0,-1 0-1 0 0,-1-1 1 0 0,1 1-1 0 0,-1 0 1 0 0,0-1-1 0 0,-1 1 1 0 0,1 0-1 0 0,-3 6 1 0 0,0-6-53 0 0,0 0 0 0 0,0 1 0 0 0,0-1 0 0 0,-1-1 0 0 0,1 1 0 0 0,-1-1 0 0 0,-1 0 0 0 0,1 0 0 0 0,-1 0 0 0 0,0-1 0 0 0,0 1 0 0 0,0-2 0 0 0,-10 5 0 0 0,4-2-18 0 0,-1 0-1 0 0,-1-2 0 0 0,1 0 0 0 0,-1 0 0 0 0,1-1 0 0 0,-16 1 0 0 0,10-3-16 0 0,0-1 0 0 0,0-1 0 0 0,0 0 0 0 0,0-2 0 0 0,1 0 0 0 0,-1-1 0 0 0,1-1 0 0 0,-1 0 0 0 0,-24-12 0 0 0,29 10 151 0 0,0 0 1 0 0,-17-12-1 0 0,5-3-1436 0 0,23 19 144 0 0,0 0-1 0 0,0-1 1 0 0,1 0 0 0 0,-1 1 0 0 0,-2-6 0 0 0,-1-10-6997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1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97 6879 0 0,'0'0'623'0'0,"2"-1"-514"0"0,48-39 3461 0 0,-41 30 1779 0 0,-14 7-4979 0 0,5 3-360 0 0,0 0 0 0 0,0 0 0 0 0,-1-1 0 0 0,1 1 0 0 0,0 0 0 0 0,0 0 0 0 0,-1 0 0 0 0,1-1 0 0 0,0 1 0 0 0,-1 0 0 0 0,1 0 0 0 0,0 0 0 0 0,-1 0 0 0 0,1-1 0 0 0,0 1 1 0 0,0 0-1 0 0,-1 0 0 0 0,1 0 0 0 0,0 0 0 0 0,-1 0 0 0 0,1 0 0 0 0,0 0 0 0 0,-1 0 0 0 0,1 0 0 0 0,0 0 0 0 0,-1 0 0 0 0,1 0 0 0 0,-1 1 0 0 0,-7 0 52 0 0,0 1 1 0 0,0 1-1 0 0,1-1 0 0 0,-1 1 0 0 0,0 1 0 0 0,-8 4 1 0 0,-44 32-19 0 0,45-29-44 0 0,-16 16 0 0 0,26-23 0 0 0,1 0 0 0 0,0 1 0 0 0,0 0 0 0 0,0 0 0 0 0,1 0 0 0 0,0 0 0 0 0,-5 9 0 0 0,5-3 11 0 0,3-10-8 0 0,0 1 1 0 0,0 0-1 0 0,0-1 1 0 0,0 1-1 0 0,0 0 1 0 0,1-1-1 0 0,-1 1 0 0 0,0 0 1 0 0,1-1-1 0 0,0 1 1 0 0,-1-1-1 0 0,1 1 1 0 0,0-1-1 0 0,0 1 0 0 0,1 1 1 0 0,-1-1 5 0 0,2 2 35 0 0,0 0 0 0 0,0 0 0 0 0,0-1 0 0 0,0 1-1 0 0,1-1 1 0 0,0 0 0 0 0,-1 0 0 0 0,1 0 0 0 0,0-1 0 0 0,0 1 0 0 0,1-1 0 0 0,-1 0 0 0 0,9 3 0 0 0,7 1 234 0 0,-1-1 1 0 0,22 3-1 0 0,2 1 229 0 0,-32-6-383 0 0,-5-1-71 0 0,-1-1 0 0 0,1 0 0 0 0,-1 0 1 0 0,1 0-1 0 0,10-1 0 0 0,1 1-10 0 0,-1-2-21 0 0,-3-5 37 0 0,-11 5-50 0 0,0-1 1 0 0,1 0 0 0 0,-1 0-1 0 0,0 0 1 0 0,0 0-1 0 0,0 0 1 0 0,0 0-1 0 0,0 0 1 0 0,-1-1 0 0 0,1 1-1 0 0,-1-1 1 0 0,1 1-1 0 0,-1-1 1 0 0,2-5 0 0 0,-1 1 17 0 0,-1 0 1 0 0,0 0-1 0 0,0 0 1 0 0,0-15-1 0 0,-4-41 72 0 0,1 39-101 0 0,1 0 0 0 0,3-29 1 0 0,-2 47-60 0 0,1 1 0 0 0,-1-1 0 0 0,0 1 0 0 0,-1 0 0 0 0,-1-11 0 0 0,2 15-107 0 0,-3-2-115 0 0,3 3 265 0 0,0 0 1 0 0,-1-1-1 0 0,1 1 0 0 0,0 0 1 0 0,0-1-1 0 0,0 1 0 0 0,-1 0 1 0 0,1 0-1 0 0,0-1 0 0 0,-1 1 1 0 0,1 0-1 0 0,0 0 0 0 0,0-1 1 0 0,-1 1-1 0 0,1 0 0 0 0,0 0 1 0 0,-1 0-1 0 0,1-1 0 0 0,0 1 1 0 0,-1 0-1 0 0,1 0 1 0 0,-1 0-1 0 0,-8 1-211 0 0,-1 1 1 0 0,1-1-1 0 0,0 2 1 0 0,0-1-1 0 0,0 2 1 0 0,1-1-1 0 0,-14 8 1 0 0,20-10 75 0 0,-7 2-90 0 0,8-2 230 0 0,0-1 0 0 0,0 1 0 0 0,0-1 0 0 0,0 1 0 0 0,0-1 0 0 0,0 0 0 0 0,0 1 0 0 0,0-1 0 0 0,0 0 0 0 0,0 0 0 0 0,0 1 0 0 0,0-1 0 0 0,0 0 0 0 0,-1 0 0 0 0,1 0 0 0 0,0-1 0 0 0,0 1-1 0 0,0 0 1 0 0,0 0 0 0 0,0 0 0 0 0,-1-1 0 0 0,0 0-104 0 0,2-19-982 0 0,0 19 683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1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158 926 4607 0 0,'0'0'354'0'0,"3"0"-233"0"0,4 0 378 0 0,1 0 0 0 0,-1 0 0 0 0,0-1 0 0 0,1 0 0 0 0,-1 0 0 0 0,0 0 0 0 0,1-1-1 0 0,-1 0 1 0 0,0-1 0 0 0,-1 0 0 0 0,1 0 0 0 0,8-5 0 0 0,-5 2-23 0 0,-1-1 0 0 0,1 1-1 0 0,-2-1 1 0 0,1-1 0 0 0,-1 0-1 0 0,0 0 1 0 0,11-15 0 0 0,-13 14-328 0 0,0 0 0 0 0,-1 0 0 0 0,0 0 0 0 0,0-1 0 0 0,-1 0 0 0 0,0 0 0 0 0,-1 0 0 0 0,0 0 0 0 0,3-21 0 0 0,2-46-224 0 0,-3-1 0 0 0,-3 0 1 0 0,-4 0-1 0 0,-3 0 0 0 0,-29-144 0 0 0,33 212-5 0 0,-2 0-1 0 0,0 0 0 0 0,0 1 1 0 0,-1-1-1 0 0,0 1 0 0 0,0 0 1 0 0,-1 0-1 0 0,-7-10 1 0 0,11 19 75 0 0,1-1 1 0 0,-1 1 0 0 0,1-1-1 0 0,-1 1 1 0 0,1 0 0 0 0,-1-1-1 0 0,0 1 1 0 0,1 0 0 0 0,-1-1-1 0 0,0 1 1 0 0,1 0 0 0 0,-1 0-1 0 0,0 0 1 0 0,1 0 0 0 0,-1-1-1 0 0,0 1 1 0 0,1 0 0 0 0,-1 0-1 0 0,0 0 1 0 0,1 1 0 0 0,-1-1-1 0 0,0 0 1 0 0,1 0 0 0 0,-1 0-1 0 0,0 0 1 0 0,1 1 0 0 0,-1-1-1 0 0,0 0 1 0 0,1 0 0 0 0,-1 1-1 0 0,0 0 1 0 0,-16 11 14 0 0,8-2-17 0 0,0 1-1 0 0,0 0 0 0 0,1 0 1 0 0,0 0-1 0 0,1 1 0 0 0,-8 17 1 0 0,-28 80-59 0 0,40-102 66 0 0,-15 55 83 0 0,2 0 0 0 0,3 1 0 0 0,-5 69 0 0 0,13-85-17 0 0,2 0 0 0 0,3 0-1 0 0,1 1 1 0 0,2-1 0 0 0,2 0-1 0 0,3 0 1 0 0,20 69 0 0 0,-13-68 306 0 0,-3 0 1 0 0,11 77-1 0 0,-21-108-315 0 0,-2 1 0 0 0,0 0 0 0 0,-1-1 0 0 0,0 1 0 0 0,-6 20 0 0 0,4-26 11 0 0,-1 1 0 0 0,0-1 0 0 0,0 0 0 0 0,-2-1 0 0 0,1 1 0 0 0,-1-1 0 0 0,-15 19 0 0 0,-47 70 332 0 0,32-48-363 0 0,4 1-557 0 0,31-51-501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13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13559 0 0,'0'0'2104'0'0,"3"1"-1404"0"0,11 5-214 0 0,0-1-1 0 0,1-1 0 0 0,-1-1 1 0 0,1 0-1 0 0,0-1 0 0 0,0 0 1 0 0,1-1-1 0 0,27-3 0 0 0,12-3 260 0 0,60-15-1 0 0,-39 6-570 0 0,41-5-3571 0 0,-97 17-3553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1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41 5063 0 0,'0'0'232'0'0,"1"-3"-13"0"0,11-24 4070 0 0,-15 17 187 0 0,0 10-3313 0 0,-8-1-792 0 0,-1 1 0 0 0,1 1 0 0 0,-1 0 0 0 0,1 0 0 0 0,-15 4 0 0 0,-58 20-60 0 0,55-14-244 0 0,-122 49 134 0 0,118-44-206 0 0,-2 1-42 0 0,-60 38 1 0 0,85-47-8 0 0,8-6 1450 0 0,4 1-1692 0 0,0 0 242 0 0,1 0-1 0 0,0-1 1 0 0,0 1-1 0 0,0-1 1 0 0,0 1 0 0 0,0-1-1 0 0,1 0 1 0 0,-1 0-1 0 0,1 0 1 0 0,-1-1-1 0 0,1 1 1 0 0,0-1 0 0 0,0 0-1 0 0,-1 0 1 0 0,6 1-1 0 0,9 0-266 0 0,-1 0 0 0 0,23-2 0 0 0,-9 1 191 0 0,2 0 171 0 0,0 1 0 0 0,1 2 1 0 0,-1 1-1 0 0,0 2 0 0 0,57 20 0 0 0,-86-25-26 0 0,18 6 112 0 0,-1 1-1 0 0,20 12 1 0 0,-30-12 70 0 0,-9-6-156 0 0,0-1 219 0 0,-1 0-110 0 0,0 0-108 0 0,-1 0 1 0 0,1-1-1 0 0,-1 1 1 0 0,1 0-1 0 0,-1 0 1 0 0,0 0-1 0 0,0-1 1 0 0,0 1-1 0 0,0 0 1 0 0,0 0 0 0 0,0 0-1 0 0,0-1 1 0 0,0 1-1 0 0,-1 0 1 0 0,1 0-1 0 0,-1 0 1 0 0,1-1-1 0 0,-1 1 1 0 0,0 0-1 0 0,0-1 1 0 0,-1 3 0 0 0,-5 3 54 0 0,0-1 1 0 0,-1 1 0 0 0,0-1-1 0 0,0-1 1 0 0,-1 1 0 0 0,1-1 0 0 0,-19 7-1 0 0,17-7-56 0 0,-33 12-28 0 0,0-1 0 0 0,-2-2-1 0 0,-46 7 1 0 0,62-14-56 0 0,0-1 1 0 0,-1-2-1 0 0,1-1 0 0 0,-34-1 1 0 0,60-2-45 0 0,6-1-88 0 0,14-8-449 0 0,1 1-1 0 0,-1 1 1 0 0,2 0-1 0 0,-1 2 1 0 0,35-7 0 0 0,-35 8-678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1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14279 0 0,'0'0'2786'0'0,"-2"1"-2114"0"0,-1-1-576 0 0,0 1 0 0 0,1-1 0 0 0,-1 1 1 0 0,0 0-1 0 0,1 0 0 0 0,-1 0 0 0 0,1 1 1 0 0,-1-1-1 0 0,1 0 0 0 0,0 1 0 0 0,-1 0 1 0 0,1-1-1 0 0,0 1 0 0 0,0 0 1 0 0,0 0-1 0 0,0 0 0 0 0,1 1 0 0 0,-1-1 1 0 0,0 0-1 0 0,1 1 0 0 0,0-1 0 0 0,-1 1 1 0 0,1-1-1 0 0,-1 5 0 0 0,-2 3 33 0 0,0 1 0 0 0,1-1-1 0 0,0 0 1 0 0,1 1 0 0 0,0 0 0 0 0,0-1-1 0 0,1 1 1 0 0,1 22 0 0 0,4 0 97 0 0,16 62 0 0 0,-13-68-237 0 0,-6-22-236 0 0,0 0 0 0 0,0-1 0 0 0,0 1 1 0 0,-1 0-1 0 0,0 0 0 0 0,0-1 0 0 0,0 1 0 0 0,0 0 0 0 0,-1 0 0 0 0,-2 8 0 0 0,3-11-1614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1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74 130 2303 0 0,'0'0'15226'0'0,"2"-2"-14928"0"0,5-4-30 0 0,-6 4-13 0 0,2 1-40 0 0,10-7 30 0 0,13-7 273 0 0,47-20 0 0 0,-28 18-65 0 0,94-22-1 0 0,-130 37-397 0 0,-6 1-33 0 0,1 0 0 0 0,-1 1 0 0 0,0-1 0 0 0,1 1-1 0 0,-1 0 1 0 0,0 0 0 0 0,1 1 0 0 0,-1-1 0 0 0,1 1 0 0 0,-1-1 0 0 0,4 2 0 0 0,9 3-4 0 0,-3 4-28 0 0,-10-4-33 0 0,-3 1 40 0 0,0 0 0 0 0,-1 0 1 0 0,1-1-1 0 0,-1 1 0 0 0,-1 0 0 0 0,1-1 1 0 0,-1 1-1 0 0,0-1 0 0 0,0 1 1 0 0,-1-1-1 0 0,1 0 0 0 0,-1 0 0 0 0,0 0 1 0 0,-1 0-1 0 0,1-1 0 0 0,-1 1 0 0 0,-7 6 1 0 0,-4 3-40 0 0,-1 0 0 0 0,0-1 1 0 0,-33 20-1 0 0,-7-1-47 0 0,24-15 68 0 0,-39 29 0 0 0,50-30 12 0 0,0 2 0 0 0,1 0 0 0 0,1 2 0 0 0,0 0-1 0 0,2 1 1 0 0,-19 29 0 0 0,26-31-1 0 0,5-1-33 0 0,5-1 32 0 0,8-1 11 0 0,-5-13 16 0 0,0 1-1 0 0,1-1 1 0 0,-1-1-1 0 0,1 1 1 0 0,0 0-1 0 0,0-1 1 0 0,0 0-1 0 0,0 1 1 0 0,0-2-1 0 0,0 1 1 0 0,0 0-1 0 0,1-1 1 0 0,-1 0-1 0 0,1 0 1 0 0,-1 0-1 0 0,1-1 1 0 0,-1 1-1 0 0,8-1 1 0 0,9-1 135 0 0,-1-1 1 0 0,39-8-1 0 0,-40 6-92 0 0,32-7 303 0 0,66-10 615 0 0,-93 17-1187 0 0,-16-1-2588 0 0,-5 2 1850 0 0,1-1-933 0 0,6-11-21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1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351 175 3679 0 0,'0'0'12710'0'0,"-1"2"-11386"0"0,0 0-1076 0 0,1-1-127 0 0,0-1 1 0 0,-1 1 0 0 0,1 0-1 0 0,0 0 1 0 0,-1-1 0 0 0,1 1-1 0 0,0 0 1 0 0,0 0-1 0 0,0 0 1 0 0,0-1 0 0 0,0 1-1 0 0,0 2 1 0 0,3-2 230 0 0,2 2-248 0 0,0 0 0 0 0,0-1 0 0 0,1 0 0 0 0,-1 0 0 0 0,1 0 0 0 0,0-1 0 0 0,-1 0 1 0 0,1 0-1 0 0,0 0 0 0 0,0 0 0 0 0,-1-1 0 0 0,1 0 0 0 0,0-1 0 0 0,9-1 0 0 0,14-5 38 0 0,0-1-1 0 0,0-2 0 0 0,-1-1 1 0 0,35-19-1 0 0,-38 16-89 0 0,-22 10-51 0 0,11-11-2 0 0,-13 11-4 0 0,-1 1-5 0 0,1 3 5 0 0,-1-1 0 0 0,0 1 0 0 0,1-1 0 0 0,-1 0 0 0 0,0 1 0 0 0,0-1 0 0 0,0 1 0 0 0,0-1 0 0 0,0 0 0 0 0,0 1 0 0 0,0-1 0 0 0,0 0 0 0 0,0 1 0 0 0,0-1 0 0 0,0 0 0 0 0,0 0 0 0 0,-1-1-13 0 0,1-1-90 0 0,-8-7-66 0 0,7 7 143 0 0,-5-2-44 0 0,1-1 0 0 0,0 2 1 0 0,-1-1-1 0 0,0 1 0 0 0,0-1 0 0 0,-1 2 0 0 0,1-1 0 0 0,-1 1 1 0 0,1 0-1 0 0,-13-4 0 0 0,0-1-270 0 0,-11-3-295 0 0,28 10 625 0 0,1 1 0 0 0,-1-1-1 0 0,0 0 1 0 0,0 1 0 0 0,0-1 0 0 0,0 1-1 0 0,1 0 1 0 0,-1 0 0 0 0,0 0-1 0 0,0 0 1 0 0,0 0 0 0 0,0 0 0 0 0,0 0-1 0 0,0 1 1 0 0,0-1 0 0 0,1 0 0 0 0,-1 1-1 0 0,0 0 1 0 0,-2 1 0 0 0,-4 1 21 0 0,1 1 0 0 0,-14 10-1 0 0,15-9-50 0 0,-60 46-16 0 0,-8 5 39 0 0,0-10 22 0 0,-22 14 0 0 0,78-48 0 0 0,1 1 0 0 0,1 1 0 0 0,-18 18 0 0 0,28-25 39 0 0,1 0-1 0 0,-1 1 1 0 0,1-1 0 0 0,0 1-1 0 0,1 0 1 0 0,0 0-1 0 0,0 0 1 0 0,-5 18 0 0 0,8-23-18 0 0,1 0 1 0 0,-1 0-1 0 0,0 0 1 0 0,1 0-1 0 0,0 0 1 0 0,0 0-1 0 0,0 0 1 0 0,0 1-1 0 0,0-1 1 0 0,1 0-1 0 0,-1 0 1 0 0,1 0-1 0 0,0 0 1 0 0,0 0 0 0 0,0 0-1 0 0,0 0 1 0 0,1 0-1 0 0,-1-1 1 0 0,1 1-1 0 0,-1 0 1 0 0,1-1-1 0 0,0 1 1 0 0,0-1-1 0 0,0 0 1 0 0,1 1-1 0 0,-1-1 1 0 0,1 0-1 0 0,-1 0 1 0 0,4 1 0 0 0,2 2 53 0 0,1-1 1 0 0,0 0-1 0 0,1 0 1 0 0,-1-1-1 0 0,1-1 1 0 0,-1 0-1 0 0,1 0 1 0 0,17 1-1 0 0,9-2 244 0 0,36-3 0 0 0,-48 1-158 0 0,97 0 429 0 0,-72 1-351 0 0,-11 0-87 0 0,-22 1-77 0 0,-6 1 44 0 0,-7-1-784 0 0,1 0 1 0 0,-1 0 0 0 0,1-1 0 0 0,-1 1-1 0 0,1-1 1 0 0,6 0 0 0 0,-6-1-1434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2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8143 0 0,'0'0'742'0'0,"0"-2"-505"0"0,0 1-126 0 0,0 1 0 0 0,0 0-1 0 0,0 0 1 0 0,0 0 0 0 0,0-1 0 0 0,0 1 0 0 0,0 0-1 0 0,0 0 1 0 0,0 0 0 0 0,0 0 0 0 0,0-1 0 0 0,1 1-1 0 0,-1 0 1 0 0,0 0 0 0 0,0 0 0 0 0,0-1 0 0 0,0 1-1 0 0,0 0 1 0 0,0 0 0 0 0,0 0 0 0 0,0 0 0 0 0,1-1-1 0 0,-1 1 1 0 0,0 0 0 0 0,0 0 0 0 0,0 0 0 0 0,0 0-1 0 0,1 0 1 0 0,-1 0 0 0 0,0 0 0 0 0,0-1-1 0 0,0 1 1 0 0,0 0 0 0 0,1 0 0 0 0,-1 0 0 0 0,0 0-1 0 0,0 0 1 0 0,0 0 0 0 0,1 0 0 0 0,-1 0 0 0 0,0 0-1 0 0,0 0 1 0 0,0 0 0 0 0,1 0 0 0 0,-1 0 0 0 0,0 0-1 0 0,0 0 1 0 0,11 10 905 0 0,7 20-1089 0 0,-11-11 271 0 0,-1 0 0 0 0,7 38 0 0 0,-7-31-128 0 0,51 408 307 0 0,-51-371-378 0 0,-5-54-4 0 0,12 195 89 0 0,-13-199-15 0 0,1 5 5 0 0,0-7 1410 0 0,0-6-1254 0 0,19-83 347 0 0,-4 13-446 0 0,3 7-84 0 0,3 1 0 0 0,39-79-1 0 0,-17 62 155 0 0,4 2-1 0 0,80-104 1 0 0,-114 166-142 0 0,70-100 452 0 0,-72 98-431 0 0,0 0 0 0 0,-2-1 1 0 0,0 0-1 0 0,7-26 1 0 0,-12 29-71 0 0,-2 5-152 0 0,-18 50-3596 0 0,7-12-2502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2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207 201 11775 0 0,'0'0'1650'0'0,"3"3"-1244"0"0,-1 0-321 0 0,0-1 0 0 0,1 1-1 0 0,-1-1 1 0 0,1 0-1 0 0,0 0 1 0 0,0 0 0 0 0,-1 0-1 0 0,1 0 1 0 0,0-1-1 0 0,1 1 1 0 0,-1-1 0 0 0,0 0-1 0 0,0 0 1 0 0,1 0 0 0 0,-1 0-1 0 0,0 0 1 0 0,1-1-1 0 0,-1 0 1 0 0,1 1 0 0 0,-1-1-1 0 0,1-1 1 0 0,-1 1-1 0 0,1 0 1 0 0,-1-1 0 0 0,4-1-1 0 0,12-2 543 0 0,1-1-1 0 0,32-13 0 0 0,-42 14-487 0 0,-1-1-1 0 0,1 0 0 0 0,-1-1 1 0 0,0 0-1 0 0,0 0 1 0 0,13-13-1 0 0,-13 9-46 0 0,-3-3-4 0 0,-5 10-83 0 0,-1 0 0 0 0,1 0 0 0 0,-1 0 0 0 0,0 0-1 0 0,0 0 1 0 0,0 0 0 0 0,-1 0 0 0 0,1 0 0 0 0,-1 0 0 0 0,0 0 0 0 0,1 0-1 0 0,-1 0 1 0 0,-1 0 0 0 0,1 0 0 0 0,0 0 0 0 0,-1 0 0 0 0,1 1 0 0 0,-1-1-1 0 0,0 1 1 0 0,0-1 0 0 0,0 1 0 0 0,0 0 0 0 0,0-1 0 0 0,-5-2 0 0 0,-3-3-157 0 0,0 1 1 0 0,0 0-1 0 0,-1 1 1 0 0,-21-10-1 0 0,27 14 87 0 0,0 0-1 0 0,0 0 0 0 0,0 0 1 0 0,0 1-1 0 0,0 0 0 0 0,0 0 1 0 0,0 1-1 0 0,-1-1 0 0 0,1 1 1 0 0,0 0-1 0 0,0 1 0 0 0,0-1 1 0 0,-1 1-1 0 0,1 0 0 0 0,0 0 1 0 0,0 0-1 0 0,0 1 0 0 0,0 0 1 0 0,1 0-1 0 0,-1 0 0 0 0,0 1 1 0 0,1-1-1 0 0,-8 6 0 0 0,8-4 54 0 0,-34 22-193 0 0,-68 62 0 0 0,96-78 196 0 0,0 2 0 0 0,0-1-1 0 0,1 1 1 0 0,0 0 0 0 0,1 1 0 0 0,1 0 0 0 0,0 1 0 0 0,0-1 0 0 0,1 1 0 0 0,-4 17 0 0 0,8-22 64 0 0,0 0 1 0 0,0 1-1 0 0,1-1 1 0 0,0 0 0 0 0,1 0-1 0 0,0 1 1 0 0,0-1-1 0 0,1 0 1 0 0,0 1 0 0 0,1-1-1 0 0,3 10 1 0 0,-2-11 1 0 0,0 0 1 0 0,0-1-1 0 0,1 0 1 0 0,0 1 0 0 0,0-1-1 0 0,1-1 1 0 0,-1 1-1 0 0,2-1 1 0 0,-1 0 0 0 0,1 0-1 0 0,0 0 1 0 0,0-1-1 0 0,7 5 1 0 0,8 3 57 0 0,0-2 1 0 0,0 0-1 0 0,1-1 1 0 0,37 10-1 0 0,-25-8 25 0 0,33 16 0 0 0,-59-24-170 0 0,-4-2-58 0 0,1 1 0 0 0,0-1-1 0 0,0 0 1 0 0,0 0 0 0 0,0-1 0 0 0,0 0-1 0 0,10 2 1 0 0,-6-3-753 0 0,0 1-1 0 0,0-2 0 0 0,16-1 1 0 0,-8-2-4513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2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84 164 15031 0 0,'-9'1'190'0'0,"1"0"0"0"0,-1 1 0 0 0,1 0 1 0 0,0 1-1 0 0,0 0 0 0 0,0 0 0 0 0,0 1 0 0 0,-9 5 1633 0 0,21-9-1605 0 0,0-1-1 0 0,0 1 0 0 0,0-1 0 0 0,0 1 1 0 0,5 1-1 0 0,13-1 127 0 0,56-10 696 0 0,140-38 0 0 0,-128 26-833 0 0,122-36 131 0 0,-189 51-283 0 0,66-15-303 0 0,-55 15-1632 0 0,1-2-3381 0 0,-10 2-1342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2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1 479 8839 0 0,'0'0'400'0'0,"2"2"0"0"0,15 12-224 0 0,17 19 0 0 0,-21-20 668 0 0,-11-10-272 0 0,1-1-5 0 0,10 11 5490 0 0,-13-15-5505 0 0,-1-5-272 0 0,0-1 0 0 0,0 0 0 0 0,-1 1 0 0 0,0-1 0 0 0,-4-10 0 0 0,-6-22 520 0 0,9 25-612 0 0,1-1 0 0 0,0 0-1 0 0,2 0 1 0 0,0 0 0 0 0,1 0-1 0 0,0 0 1 0 0,1 0 0 0 0,1 0-1 0 0,1 1 1 0 0,0-1 0 0 0,12-29-1 0 0,-8 29-176 0 0,1-1 0 0 0,0 1 0 0 0,2 1-1 0 0,-1 0 1 0 0,2 0 0 0 0,0 1 0 0 0,1 1 0 0 0,0 0-1 0 0,1 0 1 0 0,16-10 0 0 0,-17 13-115 0 0,2 2 1 0 0,-1-1-1 0 0,1 2 0 0 0,0 0 1 0 0,0 1-1 0 0,1 0 0 0 0,0 2 1 0 0,0-1-1 0 0,0 2 1 0 0,1 0-1 0 0,-1 1 0 0 0,1 1 1 0 0,19 1-1 0 0,-30-1-64 0 0,8 2-1741 0 0,2 3 122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2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11055 0 0,'0'0'8123'0'0,"1"3"-7344"0"0,2 10-545 0 0,0 0 0 0 0,0 0 0 0 0,-2 0 0 0 0,0 0 0 0 0,0 0 1 0 0,-3 26-1 0 0,-16 83 387 0 0,13-93-500 0 0,2-9-118 0 0,-2-1 0 0 0,0 0 0 0 0,-12 29 0 0 0,16-45-214 0 0,9-16-5741 0 0,1-6-124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2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292 850 3223 0 0,'3'1'240'0'0,"17"9"540"0"0,0 6 14620 0 0,-20-18-14900 0 0,-4-16-160 0 0,1-1 1 0 0,1 1-1 0 0,1 0 0 0 0,1-1 0 0 0,3-35 1 0 0,23-95 167 0 0,-17 102-339 0 0,28-176-225 0 0,-33 187-447 0 0,-2-1-1 0 0,-1 0 0 0 0,-2 0 0 0 0,-7-40 0 0 0,7 68 299 0 0,-1 1 0 0 0,0-1-1 0 0,0 1 1 0 0,-1-1 0 0 0,-5-10 0 0 0,8 18 182 0 0,-1 0 1 0 0,0-1 0 0 0,0 1 0 0 0,1-1-1 0 0,-1 1 1 0 0,0 0 0 0 0,0 0-1 0 0,0-1 1 0 0,0 1 0 0 0,-1 0 0 0 0,1 0-1 0 0,0 0 1 0 0,0 0 0 0 0,-1 0-1 0 0,1 0 1 0 0,-1 1 0 0 0,1-1 0 0 0,0 0-1 0 0,-1 1 1 0 0,1-1 0 0 0,-1 1-1 0 0,0 0 1 0 0,1-1 0 0 0,-1 1 0 0 0,1 0-1 0 0,-1 0 1 0 0,0 0 0 0 0,1 0-1 0 0,-1 0 1 0 0,1 0 0 0 0,-1 1 0 0 0,1-1-1 0 0,-1 0 1 0 0,1 1 0 0 0,-1-1 0 0 0,-2 2-1 0 0,-2 1 15 0 0,1 0 1 0 0,0 1-1 0 0,-1-1 0 0 0,1 1 1 0 0,1 1-1 0 0,-1-1 0 0 0,0 0 0 0 0,1 1 1 0 0,-4 6-1 0 0,-33 51-63 0 0,33-48 67 0 0,-12 21-3 0 0,1 1 0 0 0,2 1 0 0 0,1 0 0 0 0,2 1 0 0 0,2 1 0 0 0,1 0-1 0 0,2 1 1 0 0,-6 65 0 0 0,6 117-25 0 0,10-178 24 0 0,3 0 0 0 0,1-1 0 0 0,12 45 0 0 0,-4-36 4 0 0,17 80 98 0 0,-26-109-82 0 0,-2 1 0 0 0,0 0 1 0 0,-3 41-1 0 0,-2-42 31 0 0,0 0 0 0 0,-2 0 0 0 0,0-1 0 0 0,-2 1 0 0 0,-10 23 0 0 0,-6 3 423 0 0,-29 49 1 0 0,5-4 275 0 0,62-97-1735 0 0,-1-7-214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2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4143 0 0,'-9'5'196'0'0,"0"0"-1"0"0,1 1 0 0 0,0 0 1 0 0,0 0-1 0 0,-12 13 0 0 0,19-18 81 0 0,0 1 1 0 0,-1-1-1 0 0,1 1 0 0 0,0 0 0 0 0,0 0 1 0 0,0-1-1 0 0,0 1 0 0 0,0 0 1 0 0,1 0-1 0 0,-1 0 0 0 0,0 0 0 0 0,1 0 1 0 0,-1 0-1 0 0,1 0 0 0 0,0 0 0 0 0,0 0 1 0 0,0 0-1 0 0,0 0 0 0 0,0 0 1 0 0,0 0-1 0 0,1 0 0 0 0,-1 0 0 0 0,1 0 1 0 0,-1 0-1 0 0,1 0 0 0 0,0 0 0 0 0,0 0 1 0 0,-1 0-1 0 0,1 0 0 0 0,1-1 1 0 0,-1 1-1 0 0,0 0 0 0 0,0-1 0 0 0,3 3 1 0 0,0 0-10 0 0,0 0 0 0 0,1-1 0 0 0,0 1 0 0 0,-1-1 0 0 0,1 0 0 0 0,0 0 0 0 0,1-1 0 0 0,-1 1 0 0 0,0-1 0 0 0,1-1 0 0 0,10 3 0 0 0,6 1 356 0 0,36 1 0 0 0,-36-5-369 0 0,0-1 0 0 0,0-1 0 0 0,0-1 0 0 0,-1-1 0 0 0,25-6 0 0 0,103-38 1126 0 0,-45 13-464 0 0,-70 26-637 0 0,-31 7-130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25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5983 0 0,'0'0'939'0'0,"0"3"718"0"0,13 42 6232 0 0,4 0-4321 0 0,-12-35-3196 0 0,0 0 0 0 0,0-1 0 0 0,1 1 0 0 0,1-1 0 0 0,-1-1 0 0 0,16 16 0 0 0,81 84 446 0 0,-96-101-1074 0 0,0 0 0 0 0,16 11 1 0 0,-11-8-256 0 0,-10-8-87 0 0,0-1-18 0 0,1-1 239 0 0,0 1 0 0 0,-1-1 0 0 0,1 0 0 0 0,0 1 0 0 0,0-1 0 0 0,-1 0 0 0 0,1-1 0 0 0,0 1 0 0 0,-1 0 0 0 0,1-1 0 0 0,0 1 0 0 0,-1-1 0 0 0,1 0 0 0 0,0 0 0 0 0,3-2 0 0 0,10-6-5278 0 0</inkml:trace>
  <inkml:trace contextRef="#ctx0" brushRef="#br0" timeOffset="1">445 10 8751 0 0,'0'0'674'0'0,"-4"-10"6766"0"0,3 13-6816 0 0,-3 5-332 0 0,0 0 1 0 0,1 1 0 0 0,0-1 0 0 0,0 1 0 0 0,1-1 0 0 0,-2 17 0 0 0,0 58 1045 0 0,2-25-857 0 0,-1-15-310 0 0,-2-1-1 0 0,-2 0 1 0 0,-2 0-1 0 0,-2 0 1 0 0,-1-1 0 0 0,-3-1-1 0 0,-26 55 1 0 0,-111 207 25 0 0,139-276-198 0 0,1 0-1 0 0,2 1 1 0 0,0 0-1 0 0,2 1 0 0 0,1 0 1 0 0,1 0-1 0 0,1 1 1 0 0,2-1-1 0 0,-1 40 1 0 0,6-48-146 0 0,1 0 1 0 0,6 26-1 0 0,-4-24-319 0 0,4 10-2035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2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28 7831 0 0,'-1'-2'603'0'0,"1"1"-609"0"0,0 0 1 0 0,-1 0-1 0 0,1 0 1 0 0,0 0-1 0 0,-1-1 1 0 0,0 1-1 0 0,1 0 0 0 0,-1 0 1 0 0,0 0-1 0 0,-1-2 1 0 0,-6-8 3305 0 0,-3 16-1638 0 0,8-3-1546 0 0,1 1-1 0 0,-1-1 0 0 0,1 1 0 0 0,0 0 0 0 0,0-1 1 0 0,0 1-1 0 0,0 0 0 0 0,-2 6 0 0 0,-11 30 515 0 0,10-26-435 0 0,-8 32 431 0 0,1 1 1 0 0,-9 76 0 0 0,16-89-401 0 0,-27 281 595 0 0,9-63-759 0 0,13-156-9 0 0,-3 28 1 0 0,11-115-47 0 0,1-4-7 0 0,1-1 1 0 0,-1 1-1 0 0,1-1 0 0 0,0 1 1 0 0,0 0-1 0 0,0-1 1 0 0,2 6-1 0 0,0 9-14 0 0,4-5-214 0 0,-5-10-656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2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1839 0 0,'0'0'11920'0'0,"4"1"-10658"0"0,77-2 696 0 0,-79 1-1917 0 0,13 0 360 0 0,0 1-1 0 0,-1 0 1 0 0,1 2-1 0 0,0-1 0 0 0,0 2 1 0 0,16 5-1 0 0,25 16 372 0 0,-38-16-537 0 0,0-1-1 0 0,1 0 0 0 0,0-2 1 0 0,38 9-1 0 0,-25-12-71 0 0,1 0-1 0 0,-1-2 0 0 0,1-1 1 0 0,-1-2-1 0 0,0-1 1 0 0,48-11-1 0 0,-57 8-428 0 0,-1 0 1 0 0,0-2-1 0 0,0 0 0 0 0,-1-2 0 0 0,0 0 0 0 0,0-1 0 0 0,-1-1 1 0 0,-1-1-1 0 0,33-28 0 0 0,-37 25-1065 0 0,0 0 1 0 0,20-31-1 0 0,-34 46 1298 0 0,29-44-2045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2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11951 0 0,'0'0'1083'0'0,"-3"2"-891"0"0,-6 6-100 0 0,0 0 0 0 0,0 1 0 0 0,1 0 0 0 0,0 1 0 0 0,1-1 0 0 0,0 1 0 0 0,0 1 0 0 0,1-1 1 0 0,-9 21-1 0 0,1 6 590 0 0,-17 68 0 0 0,21-61-149 0 0,2 0 1 0 0,-4 77-1 0 0,12 92 715 0 0,5-127-1051 0 0,4 0 0 0 0,3 0-1 0 0,24 86 1 0 0,-32-157-119 0 0,0 1 1 0 0,-2 0-1 0 0,0 0 1 0 0,-1 0-1 0 0,-1 1 1 0 0,-2 25-1 0 0,2-40 274 0 0,-13 4-134 0 0,13-6-204 0 0,-1 0 0 0 0,1 0 1 0 0,-1 0-1 0 0,0 0 1 0 0,1 1-1 0 0,-1-1 1 0 0,0 0-1 0 0,1 0 1 0 0,-1 0-1 0 0,0 0 1 0 0,1 0-1 0 0,-1-1 1 0 0,1 1-1 0 0,-1 0 1 0 0,0 0-1 0 0,1 0 1 0 0,-1 0-1 0 0,0-1 0 0 0,1 1 1 0 0,-1 0-1 0 0,1-1 1 0 0,-1 1-1 0 0,1 0 1 0 0,-1-1-1 0 0,1 1 1 0 0,-1-1-1 0 0,0 0 1 0 0,0-1 6 0 0,0 1 0 0 0,0-1 1 0 0,0 0-1 0 0,1 1 0 0 0,-1-1 0 0 0,0 0 1 0 0,1 0-1 0 0,-1 1 0 0 0,1-1 1 0 0,0-2-1 0 0,-1-3 23 0 0,1 1-1 0 0,0-1 1 0 0,0 0 0 0 0,1 1-1 0 0,1-8 1 0 0,2 0 2 0 0,0 0 0 0 0,1 1 0 0 0,1-1 0 0 0,10-17-1 0 0,35-48-113 0 0,-49 76 67 0 0,13-19-127 0 0,1 1 0 0 0,27-28 1 0 0,-36 42 67 0 0,0 0 0 0 0,1 0 0 0 0,0 1 0 0 0,0 0 0 0 0,0 1 0 0 0,1 0 0 0 0,-1 0 0 0 0,1 1 0 0 0,17-6 0 0 0,-23 9 58 0 0,0 1 1 0 0,-1 0-1 0 0,1-1 0 0 0,0 1 1 0 0,-1 0-1 0 0,1 0 0 0 0,-1 0 0 0 0,1 0 1 0 0,0 1-1 0 0,-1-1 0 0 0,1 1 1 0 0,-1-1-1 0 0,1 1 0 0 0,-1 0 0 0 0,1 0 1 0 0,-1 0-1 0 0,1 1 0 0 0,2 1 1 0 0,0 1 73 0 0,0 0 0 0 0,-1 0 0 0 0,1 0 1 0 0,-1 1-1 0 0,0 0 0 0 0,6 10 1 0 0,-1-2 127 0 0,-2 1 1 0 0,0 1-1 0 0,0 0 1 0 0,5 19-1 0 0,13 62 667 0 0,-23-82-692 0 0,-1-9-173 0 0,0 0 1 0 0,0 0-1 0 0,1 0 0 0 0,-1-1 1 0 0,6 10-1 0 0,-7-13-344 0 0,9 14 78 0 0,-9-15-243 0 0,1 1-1 0 0,0 0 0 0 0,0-1 0 0 0,-1 1 1 0 0,1-1-1 0 0,0 1 0 0 0,0-1 0 0 0,0 0 0 0 0,-1 1 1 0 0,1-1-1 0 0,0 0 0 0 0,0 1 0 0 0,2-1 1 0 0,11 2-6031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2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35 10591 0 0,'0'0'819'0'0,"1"2"-534"0"0,6 27 309 0 0,-6-23-3 0 0,0-1 0 0 0,0 1 0 0 0,1 0 0 0 0,0 0 1 0 0,0-1-1 0 0,0 1 0 0 0,1-1 0 0 0,0 0 0 0 0,4 6 1 0 0,-5-8-462 0 0,0-1 1 0 0,0 0 0 0 0,1 1 0 0 0,-1-1 0 0 0,1 0 0 0 0,-1 0 0 0 0,1-1 0 0 0,0 1-1 0 0,0 0 1 0 0,0-1 0 0 0,0 0 0 0 0,0 0 0 0 0,4 1 0 0 0,-1 0 24 0 0,-1-2 1 0 0,1 1-1 0 0,0-1 1 0 0,-1 1 0 0 0,1-2-1 0 0,0 1 1 0 0,5-1-1 0 0,7-3 199 0 0,0-1 0 0 0,0-1 0 0 0,26-11-1 0 0,21-13-23 0 0,-56 25-404 0 0,0 0 0 0 0,-1 0 1 0 0,1-1-1 0 0,12-12 1 0 0,-20 16-171 0 0,-1 0-628 0 0,1 0 857 0 0,-1 1 0 0 0,0-1 0 0 0,0 0 0 0 0,0 1 1 0 0,0-1-1 0 0,0 1 0 0 0,-1-1 0 0 0,1 0 0 0 0,0 1 0 0 0,-1-1 0 0 0,1 1 0 0 0,-1-1 1 0 0,1 1-1 0 0,-1-1 0 0 0,0 1 0 0 0,0 0 0 0 0,0-1 0 0 0,0 1 0 0 0,1 0 1 0 0,-2 0-1 0 0,1-1 0 0 0,0 1 0 0 0,0 0 0 0 0,0 0 0 0 0,-1 0 0 0 0,1 0 1 0 0,0 1-1 0 0,-1-1 0 0 0,1 0 0 0 0,0 0 0 0 0,-1 1 0 0 0,1-1 0 0 0,-3 0 1 0 0,-7-1-103 0 0,-1 0 0 0 0,0 0 0 0 0,0 2 0 0 0,0-1 0 0 0,0 1 0 0 0,0 1 0 0 0,-21 3 0 0 0,-4 4-201 0 0,-41 14 0 0 0,62-17 295 0 0,1 1 0 0 0,0 0 0 0 0,0 1 0 0 0,1 1 0 0 0,0 0 0 0 0,0 1 0 0 0,0 0 0 0 0,-13 13 0 0 0,21-16 61 0 0,0 0 1 0 0,0 1 0 0 0,0-1 0 0 0,1 1-1 0 0,0 0 1 0 0,1 0 0 0 0,0 1 0 0 0,0-1-1 0 0,0 1 1 0 0,1 0 0 0 0,0 0 0 0 0,0 0-1 0 0,1 1 1 0 0,0-1 0 0 0,1 0 0 0 0,0 1-1 0 0,0 9 1 0 0,1-7 77 0 0,1 0-1 0 0,1-1 1 0 0,-1 1-1 0 0,2-1 1 0 0,-1 1 0 0 0,1-1-1 0 0,1 0 1 0 0,0 0-1 0 0,7 13 1 0 0,-3-10-24 0 0,0-1 0 0 0,0 0 1 0 0,1 0-1 0 0,0-1 0 0 0,1 0 0 0 0,15 12 1 0 0,-16-16-61 0 0,1 0 1 0 0,0-1 0 0 0,0 0 0 0 0,1 0 0 0 0,0-1 0 0 0,0-1 0 0 0,0 0 0 0 0,1 0-1 0 0,-1-1 1 0 0,1-1 0 0 0,17 3 0 0 0,-4-3-308 0 0,0-1 0 0 0,0-2 0 0 0,1 0-1 0 0,34-6 1 0 0,-25-1-1677 0 0,-3-1-4916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2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3 174 4143 0 0,'0'0'319'0'0,"0"3"-210"0"0,-2 34 3357 0 0,2 1 1 0 0,5 42-1 0 0,0 19 322 0 0,-5-97-2225 0 0,-2-30-1219 0 0,1 20-320 0 0,0-1 1 0 0,1 1 0 0 0,0-9-1 0 0,3-2-150 0 0,0 1 0 0 0,2-1 0 0 0,0 1 0 0 0,1 0-1 0 0,0 0 1 0 0,2 1 0 0 0,0 0 0 0 0,1 0 0 0 0,0 1 0 0 0,2 0-1 0 0,15-19 1 0 0,-15 22 89 0 0,-1 2-1 0 0,2-1 1 0 0,0 1-1 0 0,0 1 1 0 0,1 0-1 0 0,0 1 1 0 0,0 0-1 0 0,1 1 1 0 0,1 1-1 0 0,-1 0 1 0 0,1 1 0 0 0,0 0-1 0 0,26-5 1 0 0,-33 9 179 0 0,-1 1 0 0 0,1 0 0 0 0,0 1 0 0 0,-1 0 0 0 0,1 0 0 0 0,0 0 1 0 0,0 1-1 0 0,-1 0 0 0 0,1 1 0 0 0,-1 0 0 0 0,11 4 0 0 0,-13-4-77 0 0,0 0 0 0 0,0 1-1 0 0,-1 0 1 0 0,1 0 0 0 0,-1 0 0 0 0,0 0-1 0 0,0 1 1 0 0,0 0 0 0 0,0 0-1 0 0,-1 0 1 0 0,1 0 0 0 0,-1 0 0 0 0,0 1-1 0 0,0-1 1 0 0,-1 1 0 0 0,0 0-1 0 0,3 6 1 0 0,-1 1 3 0 0,-1 0-1 0 0,0 0 0 0 0,-1 0 1 0 0,0 0-1 0 0,0 0 0 0 0,-2 24 1 0 0,-12 73 502 0 0,7-75-407 0 0,-2 50 0 0 0,8-67-115 0 0,1 7-36 0 0,0-19-19 0 0,0-2-6 0 0,-1 0-96 0 0,1 0-61 0 0,4 9-19 0 0,-4-10-156 0 0,0 0-644 0 0,21 15-2653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2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222 186 6447 0 0,'0'0'499'0'0,"-2"2"-328"0"0,0 0 583 0 0,0 0 0 0 0,0 0 0 0 0,0 1 0 0 0,0-1 0 0 0,0 1 0 0 0,0-1 0 0 0,1 1 0 0 0,-1-1 0 0 0,1 1 0 0 0,0 0 0 0 0,0 0 0 0 0,0 0 0 0 0,0 0 0 0 0,-1 5 0 0 0,2-6-462 0 0,0 0 1 0 0,0 0-1 0 0,0-1 1 0 0,0 1-1 0 0,0 0 1 0 0,1 0-1 0 0,-1 0 1 0 0,0 0-1 0 0,1-1 1 0 0,0 1-1 0 0,0 2 1 0 0,0-2-292 0 0,1 0 1 0 0,-1-1-1 0 0,0 1 1 0 0,0 0 0 0 0,1-1-1 0 0,-1 1 1 0 0,1-1 0 0 0,-1 0-1 0 0,1 1 1 0 0,0-1 0 0 0,-1 0-1 0 0,3 1 1 0 0,1 0 69 0 0,0 0 0 0 0,0 0 1 0 0,0-1-1 0 0,0 0 0 0 0,0 0 0 0 0,0 0 0 0 0,0 0 1 0 0,0-1-1 0 0,1 0 0 0 0,-1 0 0 0 0,0 0 1 0 0,0-1-1 0 0,8-1 0 0 0,7-3 166 0 0,0-1 0 0 0,20-8 0 0 0,-25 8-109 0 0,3-1-24 0 0,10-2 29 0 0,-1-2 0 0 0,-1 0 1 0 0,0-2-1 0 0,38-24 0 0 0,-44 22-96 0 0,-1 1-61 0 0,20-17 1 0 0,-35 28-31 0 0,-1-1-1 0 0,1 0 1 0 0,-1 0-1 0 0,1 0 1 0 0,-1 0 0 0 0,0 0-1 0 0,-1-1 1 0 0,1 1-1 0 0,-1-1 1 0 0,3-9-1 0 0,-4 12-197 0 0,-12-6-254 0 0,10 6 481 0 0,0 1 0 0 0,0 0 1 0 0,-1 0-1 0 0,1 0 1 0 0,0 0-1 0 0,0 1 0 0 0,-1-1 1 0 0,1 0-1 0 0,-1 0 0 0 0,-1 0 1 0 0,-4 0-55 0 0,1-1 1 0 0,-1 2-1 0 0,0-1 1 0 0,1 1-1 0 0,-1 0 0 0 0,0 0 1 0 0,1 0-1 0 0,-9 3 1 0 0,-53 14-261 0 0,48-10 282 0 0,-43 13-37 0 0,1 4-1 0 0,1 2 0 0 0,-108 65 1 0 0,141-74 181 0 0,-30 24 0 0 0,50-34-12 0 0,0-1 1 0 0,1 1-1 0 0,0 0 0 0 0,0 1 1 0 0,1-1-1 0 0,0 1 1 0 0,1 1-1 0 0,-7 12 1 0 0,10-18-61 0 0,1 0-1 0 0,0 1 1 0 0,0-1 0 0 0,0 0 0 0 0,0 1 0 0 0,1-1-1 0 0,-1 1 1 0 0,1-1 0 0 0,0 1 0 0 0,0-1 0 0 0,0 1-1 0 0,0-1 1 0 0,1 1 0 0 0,1 6 0 0 0,0-6 20 0 0,0 1 0 0 0,0 0 0 0 0,0-1 0 0 0,1 1 0 0 0,0-1 0 0 0,-1 0 0 0 0,2 0 0 0 0,-1 0 0 0 0,5 5 0 0 0,1-1-293 0 0,-1-1 1 0 0,1-1 0 0 0,0 0-1 0 0,0 0 1 0 0,1 0 0 0 0,0-2-1 0 0,0 1 1 0 0,20 6 0 0 0,20 1-6387 0 0,-27-8 629 0 0</inkml:trace>
  <inkml:trace contextRef="#ctx0" brushRef="#br0" timeOffset="1">858 633 17935 0 0,'0'0'2418'0'0,"-1"-2"-1913"0"0,-1 0-332 0 0,-1-1 0 0 0,1 0-1 0 0,0 0 1 0 0,0 0 0 0 0,0 0 0 0 0,1 0 0 0 0,-1 0 0 0 0,1 0 0 0 0,0 0 0 0 0,0-1-1 0 0,0 1 1 0 0,0-1 0 0 0,-1-4 0 0 0,2 1-13 0 0,0 0-1 0 0,0 0 1 0 0,0 0 0 0 0,1 1 0 0 0,0-1-1 0 0,2-10 1 0 0,2 1-8 0 0,1 0 1 0 0,0 0-1 0 0,2 0 0 0 0,16-27 1 0 0,58-70 41 0 0,-46 67-142 0 0,-17 21-37 0 0,1 1 0 0 0,1 1-1 0 0,29-25 1 0 0,-33 34-33 0 0,1 1 1 0 0,0 1 0 0 0,1 0 0 0 0,0 1-1 0 0,29-11 1 0 0,-16 10-285 0 0,0 2 0 0 0,1 1 0 0 0,44-6-1 0 0,-41 11-1699 0 0,48-1 0 0 0,-69 5 591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2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209 107 5527 0 0,'19'-27'381'0'0,"11"-13"133"0"0,-24 28 8101 0 0,-8 12-8182 0 0,-1-1-340 0 0,-1 0 1 0 0,0 1-1 0 0,1-1 1 0 0,-1 1-1 0 0,0 0 0 0 0,1 0 1 0 0,-1 0-1 0 0,0 1 1 0 0,1-1-1 0 0,-1 1 0 0 0,1 0 1 0 0,-1 0-1 0 0,1 0 1 0 0,-1 1-1 0 0,1-1 0 0 0,0 1 1 0 0,-1 0-1 0 0,1 0 1 0 0,0 0-1 0 0,0 0 0 0 0,-3 3 1 0 0,-3 3 96 0 0,0 1 0 0 0,1 0 0 0 0,-1 0 0 0 0,2 1 0 0 0,-9 12 0 0 0,9-10-166 0 0,0-1 1 0 0,1 1-1 0 0,1 1 1 0 0,0-1 0 0 0,1 1-1 0 0,0 0 1 0 0,0 0-1 0 0,2 0 1 0 0,0 0 0 0 0,0 1-1 0 0,1 14 1 0 0,1-21 8 0 0,0 0 1 0 0,0-1-1 0 0,1 1 0 0 0,0 0 0 0 0,1-1 1 0 0,-1 1-1 0 0,1-1 0 0 0,1 1 1 0 0,-1-1-1 0 0,1 0 0 0 0,0 0 1 0 0,0 0-1 0 0,1-1 0 0 0,-1 1 0 0 0,1-1 1 0 0,1 1-1 0 0,-1-1 0 0 0,1-1 1 0 0,0 1-1 0 0,0-1 0 0 0,0 1 1 0 0,1-2-1 0 0,-1 1 0 0 0,7 3 1 0 0,-5-4 36 0 0,0-1 0 0 0,0 0 1 0 0,0 0-1 0 0,0 0 0 0 0,1-1 1 0 0,-1 0-1 0 0,0 0 0 0 0,1-1 1 0 0,-1 0-1 0 0,1-1 0 0 0,-1 1 1 0 0,12-4-1 0 0,-7 2 5 0 0,-1-1-1 0 0,1 0 1 0 0,-1-1-1 0 0,-1-1 1 0 0,1 0-1 0 0,0 0 1 0 0,11-9-1 0 0,-13 8-51 0 0,-1-1-1 0 0,0 0 1 0 0,-1-1 0 0 0,0 0-1 0 0,0 0 1 0 0,0-1-1 0 0,-1 1 1 0 0,-1-1-1 0 0,1-1 1 0 0,-1 1 0 0 0,-1-1-1 0 0,0 0 1 0 0,0 0-1 0 0,-1 0 1 0 0,0 0 0 0 0,-1-1-1 0 0,0 1 1 0 0,0-21-1 0 0,-1 23-67 0 0,-1 0-1 0 0,-1 1 0 0 0,1-1 1 0 0,-1 1-1 0 0,0-1 1 0 0,-1 1-1 0 0,0-1 0 0 0,0 1 1 0 0,-1 0-1 0 0,0 0 1 0 0,0 0-1 0 0,0 0 0 0 0,-1 1 1 0 0,0-1-1 0 0,0 1 1 0 0,-1 0-1 0 0,0 0 0 0 0,0 0 1 0 0,0 1-1 0 0,-1 0 0 0 0,0 0 1 0 0,0 0-1 0 0,0 1 1 0 0,0 0-1 0 0,-1 0 0 0 0,0 0 1 0 0,-8-2-1 0 0,-2 0-199 0 0,0 1-1 0 0,0 0 1 0 0,-1 2-1 0 0,1 0 1 0 0,-1 1-1 0 0,-18 0 0 0 0,11 2 43 0 0,0 1-1 0 0,1 2 1 0 0,-44 8-1 0 0,-1 10 47 0 0,67-20 81 0 0,41 4-334 0 0,125-18-2607 0 0,-123 9 2050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29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73 585 7831 0 0,'0'2'356'0'0,"-1"2"-219"0"0,0 0-9 0 0,-8 18 99 0 0,-5 7 12084 0 0,11-30-11818 0 0,1-1-435 0 0,-1 1-1 0 0,0-1 1 0 0,0 0 0 0 0,1 0-1 0 0,-1 0 1 0 0,1 0-1 0 0,0 0 1 0 0,0-1 0 0 0,0 1-1 0 0,0-1 1 0 0,0 1-1 0 0,0-1 1 0 0,1 0 0 0 0,-1 0-1 0 0,1 1 1 0 0,0-1 0 0 0,0 0-1 0 0,0 0 1 0 0,0-1-1 0 0,0 1 1 0 0,0-3 0 0 0,-1-10 28 0 0,1 0 0 0 0,0 0 0 0 0,2-18 1 0 0,-1 9 64 0 0,1-26 225 0 0,7-51 0 0 0,-5 79-250 0 0,1-1 0 0 0,2 1 0 0 0,0 1 0 0 0,14-33-1 0 0,-15 45-106 0 0,0 1 0 0 0,1 0-1 0 0,0 0 1 0 0,1 0 0 0 0,0 1-1 0 0,0 0 1 0 0,1 0-1 0 0,0 1 1 0 0,0 0 0 0 0,1 0-1 0 0,14-8 1 0 0,1 1 26 0 0,0 2-1 0 0,1 0 1 0 0,36-11 0 0 0,-51 20-216 0 0,1 0 0 0 0,-1 1-1 0 0,0 0 1 0 0,1 1 0 0 0,0 0 0 0 0,-1 1-1 0 0,20 1 1 0 0,-10 2-380 0 0,0 1-1 0 0,-1 0 1 0 0,23 9-1 0 0,-15-5-1136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3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123 493 6911 0 0,'0'0'315'0'0,"-1"-1"-7"0"0,-6-8-199 0 0,0 1 86 0 0,3 2 1222 0 0,-5-13 2307 0 0,8 18-3676 0 0,1 0 0 0 0,-1 0 0 0 0,1 0-1 0 0,-1 0 1 0 0,0 1 0 0 0,0-1 0 0 0,1 0 0 0 0,-1 0-1 0 0,0 1 1 0 0,0-1 0 0 0,0 1 0 0 0,0-1 0 0 0,0 0-1 0 0,0 1 1 0 0,0 0 0 0 0,0-1 0 0 0,0 1 0 0 0,0 0-1 0 0,0-1 1 0 0,0 1 0 0 0,0 0 0 0 0,0 0 0 0 0,0 0-1 0 0,0 0 1 0 0,0 0 0 0 0,-1 0 0 0 0,1 0 0 0 0,0 0-1 0 0,0 0 1 0 0,0 1 0 0 0,-2 0 0 0 0,-3 1 270 0 0,0 1 1 0 0,0 0 0 0 0,1 0-1 0 0,-8 5 1 0 0,-1 1 938 0 0,6-6-611 0 0,4-1 1566 0 0,5-5 229 0 0,3-6-1172 0 0,18-62-1185 0 0,3-12-8 0 0,-17 53-52 0 0,20-50 0 0 0,-24 73-13 0 0,6-16-74 0 0,21-35 0 0 0,-27 52 36 0 0,1 0 0 0 0,-1 0 0 0 0,1 0 0 0 0,0 1 0 0 0,0-1 1 0 0,1 1-1 0 0,0 0 0 0 0,0 1 0 0 0,0 0 0 0 0,8-5 0 0 0,-13 8 21 0 0,1 1 0 0 0,-1-1 0 0 0,1 0-1 0 0,0 1 1 0 0,-1-1 0 0 0,1 1 0 0 0,0-1-1 0 0,0 1 1 0 0,-1 0 0 0 0,1-1-1 0 0,0 1 1 0 0,0 0 0 0 0,-1 0 0 0 0,1 0-1 0 0,0 1 1 0 0,2-1 0 0 0,12 7-61 0 0,-10-3 59 0 0,0 0 1 0 0,-1 0-1 0 0,0 1 0 0 0,0-1 1 0 0,0 1-1 0 0,-1 1 0 0 0,1-1 0 0 0,-1 0 1 0 0,-1 1-1 0 0,1 0 0 0 0,-1 0 1 0 0,0 0-1 0 0,0 1 0 0 0,0-1 0 0 0,-1 0 1 0 0,3 14-1 0 0,0 9 3 0 0,-1 0 0 0 0,2 47 0 0 0,-6-65 7 0 0,0 71 9 0 0,0-79 305 0 0,2-17-183 0 0,3-15-158 0 0,0 0-1 0 0,2 0 1 0 0,14-36-1 0 0,-14 48-60 0 0,0 1-1 0 0,2 0 0 0 0,-1 0 0 0 0,2 1 0 0 0,0 0 1 0 0,21-23-1 0 0,-11 17 51 0 0,23-19 1 0 0,-41 38 41 0 0,0 0 0 0 0,1 0 0 0 0,-1 0 0 0 0,1 0 0 0 0,-1 1 0 0 0,1-1 0 0 0,0 1 0 0 0,-1 0 0 0 0,7-3 0 0 0,-3 2 22 0 0,-4 2-19 0 0,0-1 0 0 0,0 1 1 0 0,0 0-1 0 0,0 0 0 0 0,0-1 0 0 0,0 1 0 0 0,0 1 0 0 0,0-1 0 0 0,0 0 0 0 0,0 0 1 0 0,0 1-1 0 0,0-1 0 0 0,0 1 0 0 0,3 1 0 0 0,-2-1 14 0 0,13 5-7 0 0,-12-3-15 0 0,0 0 1 0 0,0 0-1 0 0,-1 0 1 0 0,1 1-1 0 0,-1-1 0 0 0,1 1 1 0 0,-1 0-1 0 0,-1 0 0 0 0,1 0 1 0 0,0 0-1 0 0,-1 1 0 0 0,0-1 1 0 0,3 10-1 0 0,2 6 18 0 0,7 40 0 0 0,-10-41-9 0 0,-4-15-5 0 0,7 33 29 0 0,2-1 0 0 0,1 0 0 0 0,22 53 0 0 0,-12-40-23 0 0,-14-35 31 0 0,14 34-1386 0 0,-18-45-727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3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90 13015 0 0,'0'0'1179'0'0,"0"-3"-972"0"0,2 1-190 0 0,-2 1-10 0 0,1 0-1 0 0,-1 0 1 0 0,0-1 0 0 0,1 1-1 0 0,-1 0 1 0 0,0 0-1 0 0,0-1 1 0 0,0 1-1 0 0,0 0 1 0 0,0 0-1 0 0,0-1 1 0 0,0 1-1 0 0,0-2 1 0 0,0 1 1028 0 0,-9-15 390 0 0,7 14-1152 0 0,1 2 186 0 0,-9-9 428 0 0,5 6-791 0 0,0 1 1 0 0,0-1 0 0 0,0 1 0 0 0,0 0-1 0 0,0 1 1 0 0,-1-1 0 0 0,0 1 0 0 0,1 0 0 0 0,-1 0-1 0 0,0 1 1 0 0,-8-2 0 0 0,6 3 22 0 0,-1 0 0 0 0,1 0 0 0 0,0 0 1 0 0,0 1-1 0 0,-1 1 0 0 0,1-1 0 0 0,-13 5 0 0 0,10-2-103 0 0,0 0 0 0 0,1 1-1 0 0,-1 0 1 0 0,1 1 0 0 0,0 0-1 0 0,0 0 1 0 0,-13 12 0 0 0,10-5 28 0 0,0-1 0 0 0,2 1 0 0 0,-1 1 0 0 0,-11 20 0 0 0,5-8 302 0 0,-17 38 1 0 0,31-54-243 0 0,0-1 0 0 0,0 1 0 0 0,1-1 0 0 0,1 1 0 0 0,-1 0 0 0 0,1 0 0 0 0,0 19 0 0 0,2-28-87 0 0,0 0 0 0 0,-1 0 0 0 0,1 0-1 0 0,1-1 1 0 0,-1 1 0 0 0,0 0 0 0 0,0 0 0 0 0,0 0 0 0 0,0 0 0 0 0,1-1 0 0 0,-1 1 0 0 0,0 0 0 0 0,1 0 0 0 0,-1-1 0 0 0,1 2 0 0 0,1 1 33 0 0,-2-3-34 0 0,0 1 0 0 0,1 0 0 0 0,-1 0 0 0 0,1 0 0 0 0,-1-1 0 0 0,1 1 0 0 0,0 0 0 0 0,-1-1 0 0 0,1 1 0 0 0,0 0 0 0 0,-1-1 0 0 0,1 1 0 0 0,0-1 0 0 0,0 1 0 0 0,-1-1 0 0 0,1 1 0 0 0,0-1 0 0 0,0 0 0 0 0,1 1 1 0 0,1 0 39 0 0,1 1-11 0 0,0-1-1 0 0,0 0 1 0 0,0 0-1 0 0,1 0 1 0 0,-1 0-1 0 0,0-1 1 0 0,0 1-1 0 0,1-1 1 0 0,-1 0-1 0 0,0-1 1 0 0,0 1-1 0 0,1-1 0 0 0,-1 0 1 0 0,0 0-1 0 0,6-2 1 0 0,7-3 78 0 0,0-1 0 0 0,19-11 0 0 0,-27 13-85 0 0,19-9 53 0 0,-2-2 0 0 0,0 0 0 0 0,0-2 0 0 0,43-41 0 0 0,-58 47-45 0 0,-9 10-92 0 0,-14 2-305 0 0,11 0 348 0 0,1 0 0 0 0,-1 0 0 0 0,0 0-1 0 0,0 0 1 0 0,1 1 0 0 0,-1-1 0 0 0,0 0 0 0 0,1 0-1 0 0,-1 1 1 0 0,0-1 0 0 0,0 0 0 0 0,1 1-1 0 0,-1-1 1 0 0,1 1 0 0 0,-1-1 0 0 0,0 0 0 0 0,1 1-1 0 0,-1 0 1 0 0,-1 1 0 0 0,-8 9-8 0 0,7-7 1 0 0,0 1-1 0 0,1-1 0 0 0,0 1 1 0 0,-2 7-1 0 0,1 4 11 0 0,3-13-143 0 0,0 1 0 0 0,1-1 0 0 0,-1 0-1 0 0,1 0 1 0 0,0 1 0 0 0,0-1 0 0 0,0 0 0 0 0,0 0-1 0 0,0 0 1 0 0,1 0 0 0 0,0 0 0 0 0,-1-1 0 0 0,1 1 0 0 0,0 0-1 0 0,0-1 1 0 0,0 1 0 0 0,5 3 0 0 0,2 1-809 0 0,-1-1-1 0 0,1 0 1 0 0,1 0 0 0 0,10 4 0 0 0,-4-2-5406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3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162 164 3223 0 0,'-2'-2'240'0'0,"-11"-20"9358"0"0,13 17-9366 0 0,-1 0 1 0 0,1 0 0 0 0,0 0 0 0 0,0 0-1 0 0,0 1 1 0 0,1-1 0 0 0,0 0 0 0 0,0 0 0 0 0,0 0-1 0 0,0 1 1 0 0,1-1 0 0 0,0 0 0 0 0,0 1-1 0 0,3-6 1 0 0,-1 3 88 0 0,0 1 0 0 0,0-1 0 0 0,1 1-1 0 0,0 0 1 0 0,0 1 0 0 0,0-1 0 0 0,0 1-1 0 0,11-8 1 0 0,-14 12 574 0 0,-1 1-872 0 0,-1 0 1 0 0,1 0-1 0 0,0 1 1 0 0,0-1-1 0 0,0 0 1 0 0,0 0-1 0 0,-1 1 1 0 0,1-1-1 0 0,0 1 1 0 0,0-1 0 0 0,-1 1-1 0 0,1-1 1 0 0,0 1-1 0 0,-1-1 1 0 0,1 1-1 0 0,0-1 1 0 0,-1 1-1 0 0,1 0 1 0 0,-1-1-1 0 0,1 1 1 0 0,-1 0-1 0 0,1 0 1 0 0,-1-1-1 0 0,0 1 1 0 0,1 0-1 0 0,-1 1 1 0 0,1 1 0 0 0,0-1 0 0 0,-1 1 1 0 0,1-1-1 0 0,-1 1 0 0 0,1-1 1 0 0,-1 1-1 0 0,0 4 0 0 0,-5 17 63 0 0,0 0 0 0 0,-1-1 0 0 0,-2 0 0 0 0,-13 31 0 0 0,7-18 44 0 0,-70 190 613 0 0,16 8 21 0 0,59-193-623 0 0,2 0-1 0 0,-2 58 1 0 0,8-79-118 0 0,1 0-1 0 0,1 0 1 0 0,2 0 0 0 0,-1 0-1 0 0,2-1 1 0 0,1 1 0 0 0,7 20-1 0 0,-4-24 44 0 0,-1 2 10 0 0,0-3-21 0 0,-1-3-77 0 0,-5-10-144 0 0,0-1 124 0 0,-1 0 1 0 0,1 0 0 0 0,-1 0-1 0 0,1 0 1 0 0,-1 0 0 0 0,1 0-1 0 0,0 0 1 0 0,0 0 0 0 0,-1 0-1 0 0,3 1 1 0 0,-2 0-310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3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5527 0 0,'0'0'6954'0'0,"3"-1"-5830"0"0,21-5 1230 0 0,-23 5-2263 0 0,0 1 0 0 0,0 0 0 0 0,0 0-1 0 0,-1 0 1 0 0,1 0 0 0 0,0 0 0 0 0,0 0 0 0 0,0 0 0 0 0,0 0-1 0 0,-1 0 1 0 0,1 0 0 0 0,0 0 0 0 0,0 0 0 0 0,0 1-1 0 0,0-1 1 0 0,-1 0 0 0 0,1 0 0 0 0,1 1 0 0 0,1 1 171 0 0,4-1 55 0 0,-1 0 66 0 0,0 1 1 0 0,0 0 0 0 0,0 0-1 0 0,12 5 1 0 0,-16-5-320 0 0,0-1 0 0 0,0 1 0 0 0,0-1 0 0 0,0 1 0 0 0,-1 0 0 0 0,1-1 0 0 0,0 1 0 0 0,-1 0 1 0 0,1 0-1 0 0,-1 1 0 0 0,0-1 0 0 0,0 0 0 0 0,1 0 0 0 0,-2 1 0 0 0,1-1 0 0 0,1 3 0 0 0,0 4 17 0 0,-1 0 0 0 0,0 0 1 0 0,0 0-1 0 0,0 0 0 0 0,-1 0 0 0 0,-1 1 0 0 0,0-1 0 0 0,0 0 0 0 0,-1 0 1 0 0,-4 16-1 0 0,-5 6 80 0 0,-22 47 0 0 0,33-78-159 0 0,-12 23 26 0 0,7-14-11 0 0,0 1 0 0 0,1-1-1 0 0,0 1 1 0 0,1 0 0 0 0,-3 12-1 0 0,6-20-189 0 0,17-13-13999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3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7367 0 0,'0'0'1066'0'0,"-2"3"523"0"0,-9 10-180 0 0,1 1 0 0 0,0 0 0 0 0,1 1 0 0 0,-9 18 0 0 0,7-8-650 0 0,1 0 1 0 0,-7 29-1 0 0,4 5 251 0 0,-11 102 0 0 0,16 73 34 0 0,0 11-814 0 0,-41 36-438 0 0,49-279-438 0 0,-4 10-1101 0 0,4-10 714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3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6447 0 0,'-9'0'212'0'0,"0"1"0"0"0,0-1-1 0 0,0 2 1 0 0,1-1-1 0 0,-18 6 1 0 0,20-4 595 0 0,1-1 1 0 0,0 0-1 0 0,0 1 0 0 0,0 0 0 0 0,-11 9 4138 0 0,19-10-3957 0 0,4 1-708 0 0,0 1 0 0 0,0-1 0 0 0,0 0 1 0 0,0-1-1 0 0,0 1 0 0 0,1-2 0 0 0,-1 1 0 0 0,1-1 0 0 0,-1 0 1 0 0,12 0-1 0 0,13-1 453 0 0,39-6 1 0 0,-39 3-362 0 0,222-22 1669 0 0,-238 24-1978 0 0,0 0 0 0 0,0 1-1 0 0,0 1 1 0 0,0 0-1 0 0,0 1 1 0 0,0 1-1 0 0,0 0 1 0 0,-1 2-1 0 0,30 11 1 0 0,-32-11-221 0 0,-10-4-74 0 0,4 9-162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3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9215 0 0,'0'0'831'0'0,"1"3"-686"0"0,17 73 4154 0 0,-6-21-1668 0 0,-7-39-2264 0 0,0 0 1 0 0,2 0-1 0 0,-1 0 1 0 0,2-1-1 0 0,0 0 1 0 0,1-1-1 0 0,0 0 1 0 0,1 0-1 0 0,1-1 1 0 0,14 15-1 0 0,-14-16-95 0 0,0-1-1 0 0,1 0 0 0 0,0 0 0 0 0,1-1 1 0 0,20 12-1 0 0,-30-21-460 0 0,7 5 379 0 0,0-1 1 0 0,13 6-1 0 0,-19-10-1285 0 0,1 0-1 0 0,-1 0 1 0 0,0 0-1 0 0,0-1 1 0 0,7 1 0 0 0,5-2-6035 0 0</inkml:trace>
  <inkml:trace contextRef="#ctx0" brushRef="#br0" timeOffset="1">498 87 5527 0 0,'2'-60'358'0'0,"-2"47"4400"0"0,0-1 5193 0 0,0 17-9872 0 0,-1 0-1 0 0,1 0 1 0 0,-1 0 0 0 0,0 0-1 0 0,0 0 1 0 0,0 0 0 0 0,-2 3 0 0 0,-3 5 106 0 0,-98 293 3048 0 0,57-161-2653 0 0,-135 427 168 0 0,173-540-735 0 0,2 1 0 0 0,1-1 0 0 0,2 2 0 0 0,-2 39 0 0 0,6-57-21 0 0,1 1 0 0 0,0 0 0 0 0,1-1 0 0 0,0 0 0 0 0,1 1 0 0 0,1-1-1 0 0,0 0 1 0 0,1-1 0 0 0,1 1 0 0 0,0-1 0 0 0,11 19 0 0 0,-12-25-211 0 0,1 0 0 0 0,-1 0 0 0 0,1 0 0 0 0,11 8 0 0 0,5 3-465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3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68 10855 0 0,'0'0'980'0'0,"2"-2"-804"0"0,17-11-2 0 0,-17 12 619 0 0,0-1 266 0 0,-1 1-1323 0 0,11-15 4389 0 0,-11 15-3904 0 0,-1 1 1 0 0,1-1-1 0 0,-1 0 1 0 0,1 0 0 0 0,-1 1-1 0 0,0-1 1 0 0,1 0 0 0 0,-1 0-1 0 0,0 0 1 0 0,0 1-1 0 0,1-1 1 0 0,-1 0 0 0 0,0 0-1 0 0,0 0 1 0 0,0 0 0 0 0,0 0-1 0 0,0 1 1 0 0,0-1-1 0 0,0 0 1 0 0,-1 0 0 0 0,1 0-1 0 0,0 0 1 0 0,-1-1-1 0 0,1 2-183 0 0,-1-1-19 0 0,0 1 0 0 0,1-1 0 0 0,-1 0 0 0 0,0 1 0 0 0,1-1 0 0 0,-1 0 0 0 0,1 0 1 0 0,-1 1-1 0 0,1-1 0 0 0,-1 0 0 0 0,1 0 0 0 0,-1-1 0 0 0,-2 2 102 0 0,-8 2-102 0 0,1 0 0 0 0,0 0-1 0 0,0 1 1 0 0,0 1 0 0 0,0 0-1 0 0,-16 8 1 0 0,-57 40-84 0 0,51-30 42 0 0,-119 86-574 0 0,126-87 367 0 0,0 2 0 0 0,2 0 0 0 0,-33 43 0 0 0,50-59 209 0 0,1 1 0 0 0,0 0 1 0 0,1 0-1 0 0,0 1 1 0 0,0-1-1 0 0,1 1 0 0 0,-4 12 1 0 0,6-18 16 0 0,1-1 0 0 0,-1 1 0 0 0,1-1 0 0 0,0 1 0 0 0,-1-1 0 0 0,1 1 0 0 0,0-1 0 0 0,1 1 0 0 0,-1-1 0 0 0,0 1 0 0 0,1-1 0 0 0,-1 1 0 0 0,1-1 0 0 0,0 0 0 0 0,0 1 0 0 0,0-1 0 0 0,0 0 0 0 0,0 0-1 0 0,0 1 1 0 0,1-1 0 0 0,-1 0 0 0 0,1 0 0 0 0,-1 0 0 0 0,1-1 0 0 0,0 1 0 0 0,0 0 0 0 0,0 0 0 0 0,0-1 0 0 0,0 0 0 0 0,0 1 0 0 0,0-1 0 0 0,3 1 0 0 0,52 21 63 0 0,115 27 0 0 0,-24-8 49 0 0,-126-35 20 0 0,-4-1-358 0 0,0 0 0 0 0,32 6 0 0 0,-44-12-88 0 0,1 1 0 0 0,-1-1 1 0 0,1 0-1 0 0,-1 0 0 0 0,1-1 1 0 0,-1 0-1 0 0,1 0 1 0 0,-1 0-1 0 0,0-1 0 0 0,1 0 1 0 0,10-6-1 0 0,7-5-1260 0 0,-1-2 1 0 0,23-19-1 0 0,-35 26 1315 0 0,27-25-1537 0 0,66-72-1 0 0,-81 80 1142 0 0,34-38-1249 0 0,27-28-805 0 0,-78 84 3164 0 0,0 1-1 0 0,0-1 1 0 0,8-13 1520 0 0,-17 8 3650 0 0,2 10-5271 0 0,-1 0 0 0 0,0 0 0 0 0,1 0 1 0 0,-1 1-1 0 0,0-1 0 0 0,0 0 0 0 0,0 1 0 0 0,-1-1 0 0 0,1 1 0 0 0,0 0 1 0 0,0 0-1 0 0,-1 0 0 0 0,1 0 0 0 0,-1 0 0 0 0,1 0 0 0 0,-1 1 0 0 0,1-1 1 0 0,-1 1-1 0 0,1 0 0 0 0,-5 0 0 0 0,-1 0 56 0 0,0 0 0 0 0,0 1 0 0 0,0 0 0 0 0,0 0 0 0 0,-13 4 0 0 0,8 0-330 0 0,0 1 1 0 0,0 0-1 0 0,0 0 0 0 0,1 1 1 0 0,-23 18-1 0 0,-50 50 218 0 0,75-65-294 0 0,0 1-1 0 0,1 0 1 0 0,0 0-1 0 0,1 1 1 0 0,0 0-1 0 0,-8 19 0 0 0,13-25 3 0 0,0 1-1 0 0,1-1 0 0 0,-1 1 0 0 0,1-1 0 0 0,1 1 0 0 0,-1 0 1 0 0,1 0-1 0 0,0 0 0 0 0,1 0 0 0 0,0 0 0 0 0,0 0 0 0 0,0 0 0 0 0,1 0 1 0 0,0 0-1 0 0,2 7 0 0 0,-1-11 18 0 0,0 1 0 0 0,0 0-1 0 0,0-1 1 0 0,1 1 0 0 0,-1-1 0 0 0,1 1 0 0 0,-1-1 0 0 0,1 0-1 0 0,0 0 1 0 0,1 0 0 0 0,-1-1 0 0 0,0 1 0 0 0,1-1 0 0 0,0 0 0 0 0,-1 0-1 0 0,1 0 1 0 0,6 2 0 0 0,-1-1 18 0 0,0 0 0 0 0,-1-1-1 0 0,1 0 1 0 0,0 0 0 0 0,0-1 0 0 0,0 0-1 0 0,12 0 1 0 0,-12-2-10 0 0,1 1 1 0 0,0-2-1 0 0,0 1 0 0 0,-1-1 1 0 0,1-1-1 0 0,-1 0 0 0 0,0 0 1 0 0,0-1-1 0 0,0 0 0 0 0,0 0 0 0 0,-1-1 1 0 0,1 0-1 0 0,-1-1 0 0 0,0 0 1 0 0,-1 0-1 0 0,0-1 0 0 0,0 1 1 0 0,0-2-1 0 0,-1 1 0 0 0,10-15 0 0 0,-1-4-73 0 0,-2-1 0 0 0,0 0 0 0 0,-2-1 0 0 0,-1 0-1 0 0,10-48 1 0 0,-18 67-93 0 0,-1 0-1 0 0,0 0 1 0 0,0 0-1 0 0,-1-1 1 0 0,-1 1-1 0 0,1 0 1 0 0,-3-10-1 0 0,1 12-94 0 0,1 1 0 0 0,-1-1 1 0 0,0 0-1 0 0,0 1 0 0 0,-1 0 0 0 0,0-1 0 0 0,0 1 1 0 0,0 0-1 0 0,-1 1 0 0 0,-5-7 0 0 0,6 9-210 0 0,1 1-1 0 0,-1-1 1 0 0,0 1-1 0 0,0 0 0 0 0,0 0 1 0 0,-1 0-1 0 0,1 0 1 0 0,0 1-1 0 0,-1-1 1 0 0,1 1-1 0 0,-6-2 1 0 0,8 4 357 0 0,1-1 1 0 0,-1 0-1 0 0,1 0 1 0 0,-1 0-1 0 0,1 1 1 0 0,-1-1-1 0 0,1 0 1 0 0,-1 1-1 0 0,1-1 1 0 0,-1 1-1 0 0,1-1 1 0 0,-1 0-1 0 0,1 1 1 0 0,0-1-1 0 0,-1 1 1 0 0,1-1-1 0 0,0 1 1 0 0,-1-1-1 0 0,1 1 1 0 0,0-1-1 0 0,0 1 1 0 0,-1 0-1 0 0,1-1 1 0 0,0 1-1 0 0,-3 11-924 0 0,3-12 1038 0 0,-1 3-794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1:4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171 182 13735 0 0,'0'0'3623'0'0,"1"1"-3390"0"0,4 2-86 0 0,0-1 0 0 0,0-1 0 0 0,0 1-1 0 0,0-1 1 0 0,0 0 0 0 0,0 0 0 0 0,1 0 0 0 0,-1-1-1 0 0,6 0 1 0 0,3 0 108 0 0,1 0 0 0 0,16-4 1 0 0,-8-1-244 0 0,-1-1 1 0 0,-1-1 0 0 0,1-1 0 0 0,-1-1 0 0 0,21-12 0 0 0,-36 17-111 0 0,0 0 0 0 0,0 0 0 0 0,0 0 0 0 0,0-1 0 0 0,-1 0 1 0 0,1 0-1 0 0,6-9 0 0 0,-11 12 52 0 0,1 1 1 0 0,-1-1 0 0 0,0 0-1 0 0,1 0 1 0 0,-1 0-1 0 0,0 0 1 0 0,0-1 0 0 0,0 1-1 0 0,0 0 1 0 0,-1 0-1 0 0,1-1 1 0 0,-1 1-1 0 0,1 0 1 0 0,-1-1 0 0 0,0 1-1 0 0,0 0 1 0 0,0-1-1 0 0,0 1 1 0 0,0 0 0 0 0,-1-1-1 0 0,1 1 1 0 0,-1 0-1 0 0,1-1 1 0 0,-1 1-1 0 0,0 0 1 0 0,0 0 0 0 0,-1-2-1 0 0,0 1 18 0 0,1 1-1 0 0,-1 0 1 0 0,0 0 0 0 0,0 1-1 0 0,0-1 1 0 0,0 0 0 0 0,0 1-1 0 0,0-1 1 0 0,-1 1 0 0 0,1-1-1 0 0,0 1 1 0 0,-1 0-1 0 0,1 0 1 0 0,-1 0 0 0 0,1 1-1 0 0,-1-1 1 0 0,0 1 0 0 0,1-1-1 0 0,-1 1 1 0 0,0 0-1 0 0,1 0 1 0 0,-1 0 0 0 0,0 0-1 0 0,-4 1 1 0 0,-6 1 29 0 0,0 1 1 0 0,-1 0-1 0 0,-18 9 0 0 0,27-11-9 0 0,-23 10 9 0 0,1 1-1 0 0,0 2 0 0 0,1 0 1 0 0,0 2-1 0 0,1 1 1 0 0,-27 23-1 0 0,49-37 7 0 0,-19 15 184 0 0,1 0 0 0 0,2 1 0 0 0,-28 34 0 0 0,42-46-102 0 0,0 0-1 0 0,1 0 1 0 0,0 0 0 0 0,0 1-1 0 0,1 0 1 0 0,-5 15 0 0 0,7-18-37 0 0,0 0 1 0 0,0 1-1 0 0,1-1 1 0 0,-1 0 0 0 0,1 1-1 0 0,0-1 1 0 0,1 1-1 0 0,0-1 1 0 0,0 0-1 0 0,0 0 1 0 0,3 11 0 0 0,-2-12-13 0 0,1 1 0 0 0,-1-1 0 0 0,1 1 0 0 0,0-1 0 0 0,0 0 1 0 0,0 0-1 0 0,0 0 0 0 0,1 0 0 0 0,0-1 0 0 0,0 1 0 0 0,0-1 0 0 0,0 0 1 0 0,0 0-1 0 0,1-1 0 0 0,-1 1 0 0 0,1-1 0 0 0,-1 0 0 0 0,1 0 1 0 0,0-1-1 0 0,0 1 0 0 0,0-1 0 0 0,0 0 0 0 0,0 0 0 0 0,0-1 1 0 0,0 1-1 0 0,1-1 0 0 0,-1 0 0 0 0,0-1 0 0 0,0 1 0 0 0,0-1 1 0 0,0 0-1 0 0,9-3 0 0 0,26-14-1747 0 0,-26 10 63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2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366 144 5527 0 0,'0'0'423'0'0,"-2"1"-278"0"0,2-1-254 0 0,-17 10 46 0 0,11-7 1942 0 0,0 1 0 0 0,1 0 0 0 0,-1 0 0 0 0,1 1 0 0 0,-5 4 0 0 0,9-7-483 0 0,1 5-347 0 0,0-7-982 0 0,-1 1 0 0 0,1 0 0 0 0,0-1 0 0 0,0 1 0 0 0,0 0 0 0 0,0 0 0 0 0,0-1 0 0 0,1 1 0 0 0,-1 0 0 0 0,0-1 0 0 0,0 1 1 0 0,0 0-1 0 0,1-1 0 0 0,-1 1 0 0 0,0 0 0 0 0,1-1 0 0 0,-1 1 0 0 0,0 0 0 0 0,1-1 0 0 0,-1 1 0 0 0,1-1 0 0 0,-1 1 0 0 0,1-1 0 0 0,-1 1 0 0 0,1-1 0 0 0,0 1 1 0 0,2 1-3 0 0,-1-1 0 0 0,1 1 1 0 0,0-1-1 0 0,0 1 0 0 0,0-1 1 0 0,-1 0-1 0 0,1 0 0 0 0,0-1 1 0 0,0 1-1 0 0,0 0 0 0 0,1-1 1 0 0,-1 0-1 0 0,0 0 1 0 0,0 0-1 0 0,0 0 0 0 0,5-1 1 0 0,6-2 248 0 0,0 0 1 0 0,17-6-1 0 0,-26 7-231 0 0,11-3 37 0 0,1-2 0 0 0,-1 0 0 0 0,0 0 0 0 0,0-2 0 0 0,-1 0 0 0 0,0-1 1 0 0,-1 0-1 0 0,0-1 0 0 0,-1-1 0 0 0,0 0 0 0 0,16-21 0 0 0,-22 24-218 0 0,0 0 0 0 0,-1-1 0 0 0,9-19 0 0 0,-14 27-127 0 0,-2-1-132 0 0,1 2 342 0 0,0 1 0 0 0,0 0 0 0 0,1-1 0 0 0,-1 1 0 0 0,0 0 0 0 0,0-1 0 0 0,0 1 0 0 0,0 0 0 0 0,0-1 0 0 0,0 1 0 0 0,0 0 0 0 0,-1-1 0 0 0,1 1 0 0 0,0 0 0 0 0,0-1 0 0 0,0 1 0 0 0,0 0 0 0 0,0-1 0 0 0,0 1 0 0 0,-1 0-1 0 0,1 0 1 0 0,0-1 0 0 0,0 1 0 0 0,0 0 0 0 0,-1 0 0 0 0,1-1 0 0 0,0 1 0 0 0,0 0 0 0 0,-1 0 0 0 0,1-1 0 0 0,-4 1-66 0 0,0-1-1 0 0,1 1 1 0 0,-1 0 0 0 0,0 0-1 0 0,1 0 1 0 0,-1 1 0 0 0,0-1 0 0 0,1 1-1 0 0,-1 0 1 0 0,-5 2 0 0 0,-39 17-586 0 0,26-10 380 0 0,-49 20-188 0 0,-111 51 12 0 0,148-63 467 0 0,1 1 1 0 0,0 2 0 0 0,-35 29-1 0 0,2 11 339 0 0,59-54-279 0 0,0 1-1 0 0,0 1 1 0 0,1-1 0 0 0,1 1-1 0 0,-1 0 1 0 0,-5 15-1 0 0,9-21-48 0 0,1 0 0 0 0,0 0 0 0 0,0 0 0 0 0,1 0 0 0 0,-1 0 0 0 0,0 0 0 0 0,1 0 0 0 0,0 0 0 0 0,0 0 0 0 0,0 1 0 0 0,0-1 0 0 0,1 0 0 0 0,-1 0 0 0 0,1 0 0 0 0,-1 0 0 0 0,1 0 0 0 0,0 0 0 0 0,1 0 0 0 0,-1 0 0 0 0,0 0 0 0 0,1 0 0 0 0,-1-1 0 0 0,1 1 0 0 0,0 0 0 0 0,0-1 0 0 0,0 1 0 0 0,0-1 0 0 0,1 0 0 0 0,-1 0 0 0 0,1 0 0 0 0,-1 0 0 0 0,1 0 0 0 0,3 1 0 0 0,3 2-43 0 0,-1-1-1 0 0,1 0 1 0 0,0-1-1 0 0,0 0 0 0 0,0 0 1 0 0,1-1-1 0 0,-1 0 0 0 0,1-1 1 0 0,17 1-1 0 0,25-1-2532 0 0,-22-2-4458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3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55 326 1375 0 0,'0'0'66'0'0,"1"2"-8"0"0,6 15-448 0 0,-1 3 16410 0 0,-11-8-14543 0 0,4-10 143 0 0,-10-2-1224 0 0,9 0-375 0 0,1 0 0 0 0,0-1 0 0 0,-1 1 0 0 0,1 0 1 0 0,0-1-1 0 0,0 1 0 0 0,0-1 0 0 0,-1 1 0 0 0,1-1 0 0 0,0 0 0 0 0,0 1 1 0 0,0-1-1 0 0,0 0 0 0 0,0 0 0 0 0,0 0 0 0 0,0 0 0 0 0,-1-1 0 0 0,-10-18 103 0 0,8 9-98 0 0,1 1 0 0 0,0-1 0 0 0,0 0 0 0 0,1 0 0 0 0,1 0-1 0 0,0 0 1 0 0,0 0 0 0 0,1 0 0 0 0,1 0 0 0 0,0 0 0 0 0,2-14 0 0 0,0 12-19 0 0,0 1 1 0 0,0 0-1 0 0,1 0 1 0 0,1 0-1 0 0,0 0 1 0 0,0 1-1 0 0,1 0 0 0 0,1 0 1 0 0,12-16-1 0 0,-13 20-8 0 0,0 0-1 0 0,1 0 1 0 0,-1 1-1 0 0,1 0 0 0 0,1 1 1 0 0,-1 0-1 0 0,16-8 1 0 0,-18 10 22 0 0,-1 1 0 0 0,1 1 1 0 0,0-1-1 0 0,0 1 0 0 0,0 0 0 0 0,0 0 1 0 0,1 0-1 0 0,-1 1 0 0 0,0 0 1 0 0,0 0-1 0 0,0 0 0 0 0,0 0 0 0 0,1 1 1 0 0,-1 0-1 0 0,7 2 0 0 0,2 2 41 0 0,0 0-1 0 0,0 1 1 0 0,0 1 0 0 0,-1 0-1 0 0,0 1 1 0 0,-1 1-1 0 0,20 15 1 0 0,-25-17-30 0 0,0-1 0 0 0,-1 1 0 0 0,0 0 0 0 0,0 1 0 0 0,0-1 0 0 0,-1 1 0 0 0,0 0-1 0 0,-1 1 1 0 0,0-1 0 0 0,0 1 0 0 0,-1 0 0 0 0,0 0 0 0 0,3 13 0 0 0,-3-6-1 0 0,-1 0 0 0 0,0 0 0 0 0,-2 0-1 0 0,0 0 1 0 0,0 1 0 0 0,-2-1 0 0 0,-3 20 0 0 0,3-29-529 0 0,-3 20 329 0 0,7-7-6700 0 0,3-6 194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3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411 500 13447 0 0,'0'0'614'0'0,"-2"2"-12"0"0,-5 5-293 0 0,0 0 0 0 0,-1 0 0 0 0,0 0 0 0 0,0-1 0 0 0,0-1-1 0 0,-1 1 1 0 0,0-1 0 0 0,-13 5 0 0 0,14-7 176 0 0,0 1-1 0 0,0-2 1 0 0,0 1 0 0 0,0-1 0 0 0,-1-1-1 0 0,1 0 1 0 0,-1 0 0 0 0,1 0 0 0 0,-1-1-1 0 0,-11-1 1 0 0,16 0-427 0 0,1-1 0 0 0,-1 1 1 0 0,1-1-1 0 0,-1 0 0 0 0,1 0 0 0 0,0 0 0 0 0,-1 0 0 0 0,1 0 1 0 0,0-1-1 0 0,1 0 0 0 0,-1 1 0 0 0,-4-7 0 0 0,-6-4 6 0 0,-14-17 31 0 0,22 23-108 0 0,0 1 0 0 0,-1-1 0 0 0,0 1 1 0 0,-10-8-1 0 0,6 7-63 0 0,1 0 0 0 0,-1-1 0 0 0,2 0 0 0 0,-16-17 0 0 0,20 19 23 0 0,0 0 0 0 0,0 0 1 0 0,1-1-1 0 0,-1 1 0 0 0,1-1 0 0 0,1 1 0 0 0,-1-1 0 0 0,1 0 1 0 0,-1-10-1 0 0,2 10-7 0 0,0 0-1 0 0,1 0 1 0 0,-1 0 0 0 0,2 0 0 0 0,-1 0-1 0 0,1 1 1 0 0,0-1 0 0 0,0 0 0 0 0,1 0 0 0 0,2-6-1 0 0,0 4-84 0 0,0 0-1 0 0,1 0 1 0 0,0 0-1 0 0,0 1 1 0 0,1 0-1 0 0,8-9 1 0 0,5-3-136 0 0,0 1 0 0 0,2 1 0 0 0,0 2-1 0 0,27-17 1 0 0,-31 22 323 0 0,1 1-1 0 0,0 1 1 0 0,0 1 0 0 0,1 0-1 0 0,0 2 1 0 0,0 0 0 0 0,0 1-1 0 0,1 1 1 0 0,0 1-1 0 0,0 0 1 0 0,0 2 0 0 0,0 0-1 0 0,27 3 1 0 0,-39-1 63 0 0,0 0 0 0 0,0 1 0 0 0,0-1 0 0 0,0 2 0 0 0,0-1 1 0 0,0 1-1 0 0,-1 1 0 0 0,1-1 0 0 0,-1 1 0 0 0,12 9 0 0 0,-15-10-57 0 0,-1 0 1 0 0,1 0-1 0 0,-1 1 0 0 0,0 0 1 0 0,0 0-1 0 0,0 0 0 0 0,0 0 1 0 0,-1 0-1 0 0,1 0 0 0 0,-1 1 1 0 0,0-1-1 0 0,-1 1 0 0 0,1-1 1 0 0,-1 1-1 0 0,0 0 0 0 0,0 0 1 0 0,0-1-1 0 0,-1 1 0 0 0,1 6 0 0 0,-2 0-1 0 0,0 0 0 0 0,0 0-1 0 0,-1 0 1 0 0,0 0-1 0 0,-1-1 1 0 0,0 1-1 0 0,-1-1 1 0 0,0 0 0 0 0,-1 0-1 0 0,0 0 1 0 0,-9 14-1 0 0,1-7 74 0 0,0 0 0 0 0,-1-1-1 0 0,-1-1 1 0 0,-32 28 0 0 0,-54 35 85 0 0,76-61-278 0 0,-1 0 0 0 0,-32 14 0 0 0,56-30 32 0 0,0 0 0 0 0,0 0 0 0 0,0-1 0 0 0,0 1 0 0 0,0-1 0 0 0,0 0 0 0 0,0 1 0 0 0,0-1 0 0 0,0 0 0 0 0,0 0 0 0 0,-2 0 0 0 0,2-1-396 0 0,-7-7-655 0 0,3-6-341 0 0,3-3-338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3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9 1375 0 0,'-1'-9'14064'0'0,"-18"53"-12442"0"0,-20 69-1 0 0,12-32-920 0 0,-11 23-107 0 0,-42 121-15 0 0,18 3-404 0 0,57-203-134 0 0,1 0 1 0 0,1 0-1 0 0,2 1 0 0 0,0-1 0 0 0,4 26 1 0 0,-1-35-33 0 0,0 0 0 0 0,1-1 0 0 0,1 0 0 0 0,0 1 0 0 0,1-2 0 0 0,1 1 0 0 0,0 0 1 0 0,1-1-1 0 0,10 14 0 0 0,-16-26-232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3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99 494 14135 0 0,'0'0'1283'0'0,"-1"2"-1055"0"0,-13 22 541 0 0,0 1 0 0 0,2 0-1 0 0,1 1 1 0 0,1 0 0 0 0,2 0 0 0 0,0 1-1 0 0,2 1 1 0 0,0-1 0 0 0,-2 55 0 0 0,8-63-809 0 0,0-1 1 0 0,2 1-1 0 0,0-1 0 0 0,1 1 1 0 0,0-1-1 0 0,9 25 0 0 0,-11-41-1446 0 0</inkml:trace>
  <inkml:trace contextRef="#ctx0" brushRef="#br0" timeOffset="1">347 28 7367 0 0,'0'0'656'0'0,"-2"-14"-528"0"0,0 0 4376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3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7831 0 0,'0'0'603'0'0,"-2"3"-396"0"0,-9 16 1175 0 0,1-1 0 0 0,1 2 0 0 0,0-1 0 0 0,2 1 0 0 0,-10 39 0 0 0,7-14 581 0 0,-5 79 0 0 0,6 3-1277 0 0,-6 86-214 0 0,6-143-381 0 0,-17 71 0 0 0,0-34 18 0 0,-29 121 75 0 0,46-189-368 0 0,-5 52 0 0 0,14-90 157 0 0,-1-1-1 0 0,1 1 0 0 0,0 0 0 0 0,0 0 1 0 0,0-1-1 0 0,0 1 0 0 0,0 0 0 0 0,1-1 0 0 0,-1 1 1 0 0,0 0-1 0 0,0 0 0 0 0,0-1 0 0 0,1 1 0 0 0,-1 0 1 0 0,0-1-1 0 0,1 1 0 0 0,-1 0 0 0 0,1 0 1 0 0,0 1-67 0 0,0 1-424 0 0,2-2-869 0 0,8 7-372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36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79 7831 0 0,'-10'-10'12674'0'0,"10"11"-12623"0"0,1 0 0 0 0,0 0 1 0 0,-1 0-1 0 0,1 0 1 0 0,0 0-1 0 0,0-1 1 0 0,0 1-1 0 0,0 0 1 0 0,0-1-1 0 0,-1 1 1 0 0,1 0-1 0 0,2 0 1 0 0,-2-1 20 0 0,4 3 35 0 0,0 0 1 0 0,1-1-1 0 0,-1 0 1 0 0,1 0-1 0 0,-1-1 1 0 0,1 1-1 0 0,-1-1 0 0 0,9 0 1 0 0,48 0 760 0 0,-61-1-854 0 0,435-35 2273 0 0,-365 25-2308 0 0,0-4 0 0 0,72-24 0 0 0,-140 37-108 0 0</inkml:trace>
  <inkml:trace contextRef="#ctx0" brushRef="#br0" timeOffset="1">1083 168 18975 0 0,'0'0'1720'0'0,"1"3"-1417"0"0,1 4-190 0 0,-1 0 1 0 0,0 1-1 0 0,0-1 1 0 0,0 1-1 0 0,-1 0 1 0 0,0-1-1 0 0,0 1 1 0 0,-1-1-1 0 0,0 1 1 0 0,0-1-1 0 0,-1 1 1 0 0,0-1-1 0 0,0 0 1 0 0,-1 1-1 0 0,0-1 1 0 0,0-1-1 0 0,-7 11 0 0 0,6-9 18 0 0,-67 125 1810 0 0,58-104-1814 0 0,0 1 1 0 0,-13 51-1 0 0,26-80-574 0 0,-2 9 1075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3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 10591 0 0,'0'-13'3920'0'0,"-18"19"-2368"0"0,2 3 8 0 0,0 5-1992 0 0,3 2-400 0 0,1 2-72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37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78 11975 0 0,'3'-3'410'0'0,"0"-1"1"0"0,1 0-1 0 0,0 1 0 0 0,9-6 2515 0 0,-13 11-2549 0 0,-3 11-30 0 0,-1 0 1 0 0,0 0-1 0 0,-1-1 1 0 0,0 1 0 0 0,-12 18-1 0 0,-10 27 1217 0 0,21-43-1220 0 0,3-9-302 0 0,1-1 1 0 0,0 0-1 0 0,0 1 1 0 0,1-1 0 0 0,0 1-1 0 0,0 0 1 0 0,0-1-1 0 0,0 1 1 0 0,1 0-1 0 0,0 0 1 0 0,0-1-1 0 0,2 11 1 0 0,-2-13 238 0 0,2 1 25 0 0,-1 1-1 0 0,0 0 1 0 0,1 0 0 0 0,0-1 0 0 0,0 1 0 0 0,1-1 0 0 0,4 7-1 0 0,11 14-65 0 0,-1-9-98 0 0,-11-14-127 0 0,0 0 3 0 0,1 1-5 0 0,0 0 1 0 0,0 0-1 0 0,0-1 1 0 0,0 0-1 0 0,0 0 0 0 0,1-1 1 0 0,-1 0-1 0 0,0 0 0 0 0,1-1 1 0 0,10 0-1 0 0,6-1 30 0 0,-19 0-26 0 0,0-1-2 0 0,18-6 31 0 0,-18 4-26 0 0,-2 0-4 0 0,3-1-1 0 0,-1 0-1 0 0,0 0 1 0 0,0 0 0 0 0,-1-1-1 0 0,0 1 1 0 0,0-1 0 0 0,0 0 0 0 0,-1 0-1 0 0,1-1 1 0 0,1-6 0 0 0,2-4 32 0 0,-1-1 0 0 0,5-29 0 0 0,-9 34-25 0 0,0 0-1 0 0,-1 0 1 0 0,-1 0-1 0 0,0 0 1 0 0,0 0-1 0 0,-5-25 1 0 0,3 30-16 0 0,0 1 1 0 0,0-1-1 0 0,-1 1 1 0 0,0-1-1 0 0,0 1 1 0 0,0 0-1 0 0,-1 0 1 0 0,0 0-1 0 0,-1 1 0 0 0,0-1 1 0 0,0 1-1 0 0,-9-9 1 0 0,10 12-5 0 0,0 0 0 0 0,0 0 0 0 0,0 0 0 0 0,-1 1 0 0 0,1-1 0 0 0,-1 1 0 0 0,0 0 0 0 0,1 0 0 0 0,-1 1 0 0 0,0 0 0 0 0,-6-2 0 0 0,3 3-34 0 0,0-1 0 0 0,0 1 0 0 0,0 0 0 0 0,0 1 0 0 0,0-1 0 0 0,-11 4 0 0 0,-6 3-280 0 0,0 1 1 0 0,1 2-1 0 0,-30 15 0 0 0,44-20 139 0 0,-99 39-1977 0 0,106-43 1677 0 0,6-2-1985 0 0,13-2-4272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3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117 503 12439 0 0,'0'0'958'0'0,"-2"0"-625"0"0,-4-2 505 0 0,0 0-1 0 0,1 0 1 0 0,-1-1 0 0 0,1 0-1 0 0,0 0 1 0 0,-6-4 0 0 0,5 2-546 0 0,0 0 1 0 0,1 0-1 0 0,-1 0 1 0 0,1-1-1 0 0,1 1 1 0 0,-1-1-1 0 0,1-1 1 0 0,-4-6-1 0 0,4 6-207 0 0,1 1 0 0 0,0-1 1 0 0,1 0-1 0 0,-1 0 0 0 0,2-1 0 0 0,-1 1 1 0 0,1 0-1 0 0,0 0 0 0 0,0-1 0 0 0,0 1 1 0 0,1-1-1 0 0,1 1 0 0 0,-1-1 0 0 0,1 1 1 0 0,2-9-1 0 0,3-3-1 0 0,0 0-1 0 0,2 0 1 0 0,0 0 0 0 0,1 1 0 0 0,0 0-1 0 0,2 1 1 0 0,0 0 0 0 0,15-17-1 0 0,-16 22-31 0 0,0 2-1 0 0,0-1 0 0 0,2 2 1 0 0,-1-1-1 0 0,1 2 0 0 0,0-1 1 0 0,1 2-1 0 0,0-1 0 0 0,0 2 1 0 0,1 0-1 0 0,25-8 0 0 0,-38 14-51 0 0,7-3 0 0 0,0 1 0 0 0,0 1 0 0 0,0-1 0 0 0,0 1 0 0 0,12 0 0 0 0,-18 1-1 0 0,-1 0-1 0 0,1 1 1 0 0,-1-1 0 0 0,0 0-1 0 0,1 0 1 0 0,-1 1 0 0 0,1-1-1 0 0,-1 1 1 0 0,2 0 0 0 0,-1 1-6 0 0,0 0 1 0 0,0-1 0 0 0,0 1 0 0 0,0 0-1 0 0,0 0 1 0 0,0 1 0 0 0,-1-1-1 0 0,1 0 1 0 0,-1 0 0 0 0,0 1 0 0 0,0-1-1 0 0,0 1 1 0 0,0-1 0 0 0,0 1-1 0 0,0 0 1 0 0,0-1 0 0 0,-1 1 0 0 0,0 0-1 0 0,1 4 1 0 0,-1 7-18 0 0,0 0 0 0 0,-3 22 0 0 0,2-27 27 0 0,-9 49-3 0 0,6-40 0 0 0,1 0 0 0 0,-2 31 0 0 0,5-44 0 0 0,0 0 0 0 0,1 1 0 0 0,-1-1 0 0 0,1 0 0 0 0,2 8 0 0 0,-2-10 0 0 0,0-1 1 0 0,0 0-1 0 0,1 0 1 0 0,-1 1-1 0 0,0-1 1 0 0,4 3-1 0 0,0 2 8 0 0,1 1-5 0 0,1-1 0 0 0,-1 1 0 0 0,1-1 0 0 0,1-1 1 0 0,-1 1-1 0 0,1-1 0 0 0,0-1 0 0 0,1 1 0 0 0,-1-1 0 0 0,1-1 1 0 0,0 0-1 0 0,0 0 0 0 0,1 0 0 0 0,-1-1 0 0 0,15 2 0 0 0,-1-1-239 0 0,15 3-1578 0 0,0-1-1 0 0,63 0 1 0 0,-62-8-80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3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63 919 0 0,'2'-2'67'0'0,"18"-18"159"0"0,-5 5 3211 0 0,11-10 14502 0 0,-26 28-17403 0 0,2 8-266 0 0,0 0 0 0 0,-1 0-1 0 0,-1 0 1 0 0,-1 23-1 0 0,-11 47 88 0 0,6-51-282 0 0,-2 39 0 0 0,8-56-76 0 0,-1 1 1 0 0,1-1-1 0 0,1 0 0 0 0,1 0 1 0 0,0 0-1 0 0,0 0 0 0 0,9 25 1 0 0,-11-37-34 0 0,1 0 1 0 0,0 0-1 0 0,0 0 0 0 0,-1 0 1 0 0,1 0-1 0 0,0 0 1 0 0,0 0-1 0 0,0 0 0 0 0,0 0 1 0 0,0-1-1 0 0,0 1 0 0 0,0 0 1 0 0,0-1-1 0 0,1 1 1 0 0,-1 0-1 0 0,0-1 0 0 0,0 0 1 0 0,0 1-1 0 0,1-1 1 0 0,-1 0-1 0 0,0 1 0 0 0,3-1 1 0 0,-2 0-159 0 0,0 0 1 0 0,0 0 0 0 0,0 0-1 0 0,0 0 1 0 0,0 0 0 0 0,0-1-1 0 0,-1 1 1 0 0,1 0 0 0 0,0-1-1 0 0,0 0 1 0 0,0 1 0 0 0,0-1-1 0 0,3-2 1 0 0,6-9-5188 0 0,0-5-1581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2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74 376 10135 0 0,'0'0'778'0'0,"-2"1"-272"0"0,-9 9 2562 0 0,2-2-1794 0 0,0-1 0 0 0,-13 8 0 0 0,20-13-1149 0 0,0-2 244 0 0,2 0-261 0 0,-1 1-1 0 0,1-1 1 0 0,-1 0-1 0 0,1 0 1 0 0,-1 0-1 0 0,1 0 1 0 0,-1 0-1 0 0,1 0 1 0 0,-1 0-1 0 0,1 0 1 0 0,-1 0-1 0 0,1 0 1 0 0,-1 0 0 0 0,1 0-1 0 0,-1 0 1 0 0,1 0-1 0 0,-1 0 1 0 0,1 0-1 0 0,-1 0 1 0 0,1-1-1 0 0,0 1 1 0 0,-1 0-1 0 0,1 0 1 0 0,-1-1-1 0 0,1 1 1 0 0,-1 0-1 0 0,1-1 1 0 0,0 1-1 0 0,-1-1 1 0 0,0 0-7 0 0,1 0-1 0 0,0 0 1 0 0,0 0 0 0 0,-1 0 0 0 0,1 0-1 0 0,0 0 1 0 0,0 0 0 0 0,0 0-1 0 0,0 0 1 0 0,0 0 0 0 0,0 0 0 0 0,0 0-1 0 0,1-2 1 0 0,0-2 39 0 0,0 1 0 0 0,1-1 0 0 0,-1 0 0 0 0,1 0 0 0 0,5-8 0 0 0,17-18 11 0 0,0 2 1 0 0,2 0-1 0 0,49-42 0 0 0,-50 48-132 0 0,-6 5-69 0 0,2 0-1 0 0,0 2 1 0 0,1 0-1 0 0,0 1 1 0 0,2 1-1 0 0,46-20 1 0 0,30 1-471 0 0,-83 28 304 0 0,0 2 0 0 0,0 0 0 0 0,33-2-1 0 0,-47 5 105 0 0,-1 2 20 0 0,6 6 87 0 0,-7-5 29 0 0,0 0 0 0 0,0 0 0 0 0,-1 0 0 0 0,0 0 0 0 0,1 0-1 0 0,-1 1 1 0 0,0-1 0 0 0,-1 0 0 0 0,1 0 0 0 0,-1 0-1 0 0,0 5 1 0 0,-1 0 114 0 0,-1 1 1 0 0,-7 17-1 0 0,-2 4 135 0 0,1 2-1 0 0,1-1 1 0 0,-6 40 0 0 0,12-55-263 0 0,3-8-61 0 0,-1-1 0 0 0,-1 1 0 0 0,0-1 0 0 0,0 0 0 0 0,0 0 0 0 0,-1 0 0 0 0,0 0 0 0 0,0-1 0 0 0,-1 1 0 0 0,-5 6 0 0 0,8-12-376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3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2303 0 0,'4'-14'16024'0'0,"-2"36"-15864"0"0,0 0-160 0 0,2-1 0 0 0,0-1-992 0 0,2 0-224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3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17 3223 0 0,'0'0'15078'0'0,"-1"-1"-14824"0"0,0-1-230 0 0,-1 1-1 0 0,1 0 1 0 0,0-1 0 0 0,-1 1-1 0 0,1 0 1 0 0,-1 0-1 0 0,1 0 1 0 0,-1 0-1 0 0,0 0 1 0 0,1 1 0 0 0,-1-1-1 0 0,0 0 1 0 0,1 1-1 0 0,-1-1 1 0 0,0 1 0 0 0,0 0-1 0 0,-3-1 1 0 0,-3 1 27 0 0,1 0-1 0 0,-1 1 1 0 0,-9 2 0 0 0,17-3-51 0 0,-21 5 20 0 0,-1 1 1 0 0,1 1-1 0 0,-23 10 0 0 0,0 1-13 0 0,12-7-7 0 0,-77 33 0 0 0,97-38 0 0 0,0 1 0 0 0,0 0 0 0 0,0 1 0 0 0,1 0 0 0 0,0 0 0 0 0,-13 14 0 0 0,22-19 8 0 0,-1 0 0 0 0,1 0 0 0 0,-1 0 0 0 0,1 1 0 0 0,0-1 0 0 0,0 1 0 0 0,-3 6 0 0 0,5-8-5 0 0,-1-1 0 0 0,1 1-1 0 0,0-1 1 0 0,-1 1 0 0 0,1-1-1 0 0,0 1 1 0 0,0-1 0 0 0,0 1-1 0 0,0-1 1 0 0,1 1 0 0 0,-1-1-1 0 0,0 1 1 0 0,0-1 0 0 0,1 1-1 0 0,-1-1 1 0 0,1 1 0 0 0,0-1-1 0 0,-1 1 1 0 0,1-1 0 0 0,0 0-1 0 0,0 0 1 0 0,0 1 0 0 0,1 1-1 0 0,4 3-1 0 0,1-1-1 0 0,-1 1 0 0 0,1-1 1 0 0,0 0-1 0 0,0-1 0 0 0,1 0 1 0 0,12 6-1 0 0,60 16-38 0 0,-56-19-7 0 0,52 17-37 0 0,-1 2-1 0 0,102 52 0 0 0,-166-72 76 0 0,0 0-1 0 0,0 1 1 0 0,0 0-1 0 0,-1 1 1 0 0,16 15-1 0 0,-24-21 29 0 0,0 0 0 0 0,0 1 1 0 0,0 0-1 0 0,0-1 0 0 0,0 1 0 0 0,-1 0 0 0 0,1 0 0 0 0,-1 0 0 0 0,0 0 0 0 0,0 0 0 0 0,0 0 0 0 0,0 0 0 0 0,0 0 0 0 0,-1 0 0 0 0,1 0 1 0 0,-1 1-1 0 0,0-1 0 0 0,0 0 0 0 0,0 0 0 0 0,0 0 0 0 0,-1 1 0 0 0,0-1 0 0 0,1 0 0 0 0,-1 0 0 0 0,0 0 0 0 0,0 0 0 0 0,-3 6 1 0 0,0-3 116 0 0,0 0 1 0 0,-1 0 0 0 0,1 0-1 0 0,-1 0 1 0 0,0 0 0 0 0,-1-1-1 0 0,1 0 1 0 0,-1 0-1 0 0,0-1 1 0 0,0 0 0 0 0,-1 0-1 0 0,-13 7 1 0 0,-1-2 104 0 0,0-1 0 0 0,0-1 0 0 0,-24 5 0 0 0,20-8-107 0 0,1 0 0 0 0,0-1-1 0 0,-41-1 1 0 0,-73-14 80 0 0,120 10-135 0 0,-24-7 0 0 0,38 8-174 0 0,0 0-1 0 0,0 0 1 0 0,0-1-1 0 0,0 0 1 0 0,0 1-1 0 0,0-1 0 0 0,1-1 1 0 0,-1 1-1 0 0,1-1 1 0 0,-1 1-1 0 0,-4-6 1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4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96 381 7831 0 0,'0'0'706'0'0,"-2"1"-578"0"0,-1 2 137 0 0,-1 0 0 0 0,1-1 0 0 0,0 1 1 0 0,0 1-1 0 0,0-1 0 0 0,0 0 0 0 0,-2 4 1 0 0,3-3 130 0 0,0-2 998 0 0,0 1-136 0 0,-14 19 1340 0 0,14-19-656 0 0,0-3-1478 0 0,1 1-427 0 0,0-1-1 0 0,0 0 1 0 0,0 1-1 0 0,0-1 1 0 0,0 0 0 0 0,-1 0-1 0 0,1 0 1 0 0,0 0-1 0 0,0 0 1 0 0,0 0-1 0 0,0 0 1 0 0,0 0 0 0 0,0-1-1 0 0,0 1 1 0 0,0 0-1 0 0,0-1 1 0 0,0 1-1 0 0,0-1 1 0 0,0 1-1 0 0,0-1 1 0 0,0 1 0 0 0,-1-2-1 0 0,1 1 10 0 0,-1-1-1 0 0,1 1 1 0 0,0-1 0 0 0,0 1-1 0 0,0-1 1 0 0,0 0-1 0 0,0 0 1 0 0,0 1-1 0 0,1-1 1 0 0,-1 0 0 0 0,0-3-1 0 0,0-2 28 0 0,0 1-1 0 0,0 0 1 0 0,1 0-1 0 0,0-1 1 0 0,0 1-1 0 0,1 0 1 0 0,1-9-1 0 0,3-3-8 0 0,0 2-1 0 0,1-1 0 0 0,1 1 1 0 0,0-1-1 0 0,1 2 1 0 0,1-1-1 0 0,1 1 1 0 0,11-14-1 0 0,-3 8-131 0 0,0 2 0 0 0,1 0 1 0 0,1 1-1 0 0,36-25 0 0 0,-41 33 15 0 0,2 1 0 0 0,-1 0-1 0 0,1 1 1 0 0,0 1 0 0 0,1 1-1 0 0,19-4 1 0 0,-33 8 67 0 0,1 1 1 0 0,-1 0-1 0 0,0 1 1 0 0,1-1-1 0 0,-1 1 1 0 0,1 0-1 0 0,-1 0 1 0 0,0 0-1 0 0,1 0 1 0 0,-1 1-1 0 0,0 0 1 0 0,1 0-1 0 0,-1 0 1 0 0,0 0-1 0 0,0 1 1 0 0,0 0 0 0 0,0 0-1 0 0,0 0 1 0 0,0 0-1 0 0,0 1 1 0 0,-1-1-1 0 0,1 1 1 0 0,-1 0-1 0 0,0 0 1 0 0,0 0-1 0 0,0 0 1 0 0,0 1-1 0 0,0-1 1 0 0,-1 1-1 0 0,1 0 1 0 0,-1-1-1 0 0,0 1 1 0 0,3 8-1 0 0,-3-4 18 0 0,0 0 0 0 0,0 0 0 0 0,-1 0 0 0 0,0 0 0 0 0,0 1 0 0 0,-1 11 0 0 0,-8 50 207 0 0,5-48-150 0 0,2-17-64 0 0,0-1-12 0 0,1 0 1 0 0,-1-1-1 0 0,0 1 0 0 0,0-1 0 0 0,-1 1 0 0 0,-3 6 0 0 0,-1 4 38 0 0,5-11-17 0 0,0 1-1 0 0,-1-1 1 0 0,1 0-1 0 0,-1-1 0 0 0,0 1 1 0 0,-4 4-1 0 0,5-6-25 0 0,0 0 0 0 0,0 0 0 0 0,-1 0 0 0 0,1 0 1 0 0,0 0-1 0 0,-1 0 0 0 0,1-1 0 0 0,-1 1 0 0 0,1-1 0 0 0,-1 1 0 0 0,1-1 0 0 0,-1 1 0 0 0,-2-1 0 0 0,4 0-6 0 0,-1 0 0 0 0,0 0 0 0 0,1-1 0 0 0,-1 1 1 0 0,1 0-1 0 0,-1-1 0 0 0,1 1 0 0 0,-1-1 0 0 0,1 1 0 0 0,-1 0 1 0 0,1-1-1 0 0,0 1 0 0 0,-1-1 0 0 0,1 1 0 0 0,0-1 0 0 0,-1 0 0 0 0,1 1 1 0 0,0-1-1 0 0,-1 1 0 0 0,1-1 0 0 0,0 1 0 0 0,0-2 0 0 0,-1 1 2 0 0,-1-3-10 0 0,0 0-1 0 0,1-1 1 0 0,-1 1 0 0 0,1-1-1 0 0,0 1 1 0 0,0-1 0 0 0,0 1-1 0 0,1-1 1 0 0,0 0-1 0 0,-1 1 1 0 0,2-1 0 0 0,-1 0-1 0 0,1-5 1 0 0,1 3-28 0 0,0 0 1 0 0,0 1-1 0 0,1-1 1 0 0,-1 1-1 0 0,1 0 1 0 0,1 0-1 0 0,-1 0 1 0 0,6-7-1 0 0,2 0-128 0 0,1 0 0 0 0,0 1 0 0 0,1 0-1 0 0,0 1 1 0 0,1 0 0 0 0,19-11 0 0 0,83-43-1702 0 0,-106 60 1852 0 0,1 0 1 0 0,1 1 0 0 0,21-6 0 0 0,-29 9 142 0 0,1 1 0 0 0,0-1 0 0 0,-1 1 0 0 0,1 0 0 0 0,0 0 0 0 0,-1 0 0 0 0,1 1 0 0 0,0 0 0 0 0,-1 0 0 0 0,1 0 0 0 0,-1 0 0 0 0,8 4 0 0 0,-5-1-33 0 0,0-1 0 0 0,0 1 0 0 0,0 0 0 0 0,-1 1 0 0 0,0 0 0 0 0,0 0 0 0 0,0 0 0 0 0,9 12-1 0 0,-12-13-61 0 0,-1-1 0 0 0,1 1 0 0 0,-1 0 0 0 0,0 0 0 0 0,0 0 0 0 0,-1 0 0 0 0,1 1 0 0 0,-1-1 0 0 0,0 0 0 0 0,0 1 0 0 0,0-1 0 0 0,-1 1 0 0 0,1-1 0 0 0,-1 1 0 0 0,0-1 0 0 0,-1 1 0 0 0,0 5 0 0 0,-4 12 118 0 0,-1 1-1 0 0,-12 24 0 0 0,-6 28 81 0 0,21-66-247 0 0,1 0-1 0 0,1 1 0 0 0,0-1 0 0 0,0 0 0 0 0,1 1 1 0 0,1 11-1 0 0,0-17-381 0 0,0 1 0 0 0,0-1 0 0 0,0 1 1 0 0,0-1-1 0 0,1 0 0 0 0,0 1 0 0 0,0-1 0 0 0,3 4 1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40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173 109 5527 0 0,'0'0'498'0'0,"0"3"-406"0"0,0-1-13 0 0,0 0 1 0 0,0 0 0 0 0,0 0 0 0 0,0 0-1 0 0,0 0 1 0 0,0 0 0 0 0,0 0 0 0 0,0-1-1 0 0,1 1 1 0 0,-1 0 0 0 0,2 2-1 0 0,-1 4 2858 0 0,0-7-2667 0 0,-1 0 0 0 0,1 0 0 0 0,-1 0 0 0 0,1 0 0 0 0,-1 0 0 0 0,1-1 0 0 0,0 1 0 0 0,0 0 0 0 0,-1 0 0 0 0,1 0 0 0 0,0-1 0 0 0,0 1 0 0 0,0 0 0 0 0,0-1 0 0 0,0 1 0 0 0,0 0 0 0 0,0-1 0 0 0,0 0 0 0 0,0 1 0 0 0,2 0 0 0 0,22 6 777 0 0,-11-7-447 0 0,1 0 0 0 0,0-1 0 0 0,-1-1 0 0 0,1 0-1 0 0,22-7 1 0 0,-15 4-235 0 0,-1 0-132 0 0,-1 1-92 0 0,-1 0 0 0 0,1-2 0 0 0,-1 0 0 0 0,22-11 0 0 0,-40 17-145 0 0,0 0 1 0 0,1-1-1 0 0,-1 1 1 0 0,0-1 0 0 0,0 1-1 0 0,0-1 1 0 0,0 0-1 0 0,0 1 1 0 0,0-1 0 0 0,0 0-1 0 0,0 0 1 0 0,0 0 0 0 0,-1 0-1 0 0,1 0 1 0 0,0 0-1 0 0,0 0 1 0 0,-1 0 0 0 0,2-2-1 0 0,2 2-175 0 0,-7-13-212 0 0,2 10 304 0 0,0 0 0 0 0,-1 0-1 0 0,1 0 1 0 0,-1 1 0 0 0,0-1 0 0 0,0 0 0 0 0,-1 1 0 0 0,1-1-1 0 0,-1 1 1 0 0,0 0 0 0 0,1 0 0 0 0,-1 0 0 0 0,-1 0 0 0 0,1 0 0 0 0,0 1-1 0 0,-1-1 1 0 0,1 1 0 0 0,-1 0 0 0 0,0 0 0 0 0,0 1 0 0 0,0-1-1 0 0,0 1 1 0 0,0 0 0 0 0,0-1 0 0 0,-5 1 0 0 0,-1-1 14 0 0,1 1 0 0 0,0 0 0 0 0,-1 1 1 0 0,1 0-1 0 0,-1 0 0 0 0,1 1 0 0 0,-1 1 1 0 0,1-1-1 0 0,0 1 0 0 0,-12 5 0 0 0,-12 8 47 0 0,0 1 0 0 0,-31 21 1 0 0,29-16 30 0 0,20-12-13 0 0,1 0 1 0 0,0 1-1 0 0,0 1 0 0 0,1 0 0 0 0,-11 13 0 0 0,18-17 9 0 0,0 0-1 0 0,0 0 0 0 0,1 0 0 0 0,1 1 0 0 0,-1 0 0 0 0,1 0 0 0 0,0 0 0 0 0,1 0 1 0 0,0 1-1 0 0,0-1 0 0 0,-1 12 0 0 0,2-11 39 0 0,1 0 0 0 0,0 0 0 0 0,1 0 0 0 0,0 0 1 0 0,0 0-1 0 0,1 0 0 0 0,1 0 0 0 0,-1 0 0 0 0,1-1 0 0 0,4 12 0 0 0,-3-14-10 0 0,0 0 0 0 0,0 0 1 0 0,1 0-1 0 0,-1 0 0 0 0,1-1 0 0 0,0 1 0 0 0,1-1 0 0 0,-1 0 0 0 0,1 0 0 0 0,0-1 0 0 0,1 1 0 0 0,-1-1 0 0 0,1 0 0 0 0,7 3 1 0 0,-1-1-6 0 0,0-1 0 0 0,0 0 1 0 0,0-1-1 0 0,1 0 1 0 0,0-1-1 0 0,0-1 1 0 0,0 0-1 0 0,0 0 0 0 0,0-1 1 0 0,20-2-1 0 0,-10-1-18 0 0,-1 0 0 0 0,1-2 0 0 0,-1-1 0 0 0,0 0 0 0 0,28-12 0 0 0,-21 3-980 0 0,0-2-3374 0 0,-2-1-1520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4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4607 0 0,'0'0'5559'0'0,"-2"4"-2724"0"0,-5 8-1889 0 0,1 1 0 0 0,0 0 1 0 0,1 0-1 0 0,-6 27 0 0 0,-7 61-142 0 0,6-30 203 0 0,-70 323 1195 0 0,56-273-1980 0 0,9-47-148 0 0,-4-2 0 0 0,-2 0 0 0 0,-4-2-1 0 0,-3-1 1 0 0,-60 104 0 0 0,80-157-37 0 0,1 1 0 0 0,0 0 1 0 0,2 1-1 0 0,-7 20 0 0 0,12-26-5 0 0,1-10-120 0 0,5-2-258 0 0,7-3-215 0 0,0 1 1 0 0,-1-2-1 0 0,1 1 0 0 0,-1-1 1 0 0,18-10-1 0 0,1-5-710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53 12895 0 0,'0'0'595'0'0,"-2"1"-18"0"0,-9 5-371 0 0,11-5-193 0 0,-1-1 0 0 0,0 1 1 0 0,1 0-1 0 0,-1 0 1 0 0,0 0-1 0 0,1 0 1 0 0,-1 0-1 0 0,1 0 1 0 0,-1-1-1 0 0,1 1 0 0 0,0 0 1 0 0,-1 2-1 0 0,1-1 136 0 0,0 0 0 0 0,0 0 0 0 0,0 1 0 0 0,0-1-1 0 0,1 0 1 0 0,-1 0 0 0 0,1 0 0 0 0,-1 0 0 0 0,1 1-1 0 0,0-1 1 0 0,0 0 0 0 0,0 0 0 0 0,0 0 0 0 0,0-1 0 0 0,0 1-1 0 0,0 0 1 0 0,1 0 0 0 0,-1-1 0 0 0,1 1 0 0 0,-1 0 0 0 0,1-1-1 0 0,0 0 1 0 0,0 1 0 0 0,-1-1 0 0 0,5 2 0 0 0,2 2 142 0 0,0-1 0 0 0,1 0 0 0 0,-1 0 0 0 0,1-1 0 0 0,10 3 0 0 0,4-1 196 0 0,0-1 0 0 0,0-1 0 0 0,30 0-1 0 0,71-6 865 0 0,-93 1-1098 0 0,344-36 2028 0 0,-190 15-1710 0 0,-119 15-514 0 0,0-2 0 0 0,-1-3 1 0 0,101-34-1 0 0,-157 43-98 0 0,-6 2-71 0 0,1 1 0 0 0,-1 0 0 0 0,0 0-1 0 0,0 0 1 0 0,0 0 0 0 0,7 0-1 0 0,-2-7-1343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4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43 7367 0 0,'0'0'568'0'0,"-1"-2"-373"0"0,-3-5 96 0 0,-17-26 8993 0 0,14 33-8327 0 0,3 0-768 0 0,0 0 1 0 0,0 0-1 0 0,0 0 1 0 0,1 0-1 0 0,-1 1 1 0 0,0 0-1 0 0,0 0 0 0 0,0 0 1 0 0,0 0-1 0 0,1 0 1 0 0,-7 4-1 0 0,-5 4-163 0 0,0 2 0 0 0,0 0 0 0 0,1 1 0 0 0,0 0 0 0 0,1 1 0 0 0,0 1 1 0 0,1 0-1 0 0,1 0 0 0 0,0 1 0 0 0,1 1 0 0 0,1 0 0 0 0,-14 31 0 0 0,-75 154-165 0 0,21 0 76 0 0,74-190 62 0 0,-8 21-10 0 0,2 1 0 0 0,-9 60 0 0 0,16-78 7 0 0,1 0 1 0 0,0 0 0 0 0,1 0-1 0 0,1-1 1 0 0,0 1-1 0 0,1 0 1 0 0,1 0 0 0 0,8 26-1 0 0,-9-37 4 0 0,-1 0 0 0 0,1 0-1 0 0,0 0 1 0 0,1 0 0 0 0,-1 0 0 0 0,1 0-1 0 0,-1-1 1 0 0,1 0 0 0 0,0 1-1 0 0,1-1 1 0 0,-1 0 0 0 0,0 0 0 0 0,7 3-1 0 0,-3-2 11 0 0,0-1-1 0 0,0 0 1 0 0,0 0-1 0 0,1-1 1 0 0,-1 0-1 0 0,1 0 1 0 0,9 1-1 0 0,115 7 467 0 0,-5 0 560 0 0,136 21-245 0 0,-261-31-1509 0 0,1 0-265 0 0,14 0-59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4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0 473 11487 0 0,'0'0'6591'0'0,"0"-2"-6478"0"0,1-13-99 0 0,1 0-1 0 0,0 0 0 0 0,1 0 1 0 0,0 0-1 0 0,1 1 0 0 0,1 0 1 0 0,12-26-1 0 0,1 4-210 0 0,41-59-1 0 0,-47 80 157 0 0,1-1-1 0 0,0 2 0 0 0,1 0 0 0 0,0 1 1 0 0,1 0-1 0 0,20-13 0 0 0,-13 11 113 0 0,1 2 1 0 0,1 0-1 0 0,0 1 0 0 0,27-8 0 0 0,-43 17 40 0 0,1 1 0 0 0,-1-1 0 0 0,0 2 0 0 0,1-1-1 0 0,0 1 1 0 0,-1 0 0 0 0,15 1 0 0 0,-21 1-68 0 0,0 0 1 0 0,-1 0-1 0 0,1 0 1 0 0,0 0-1 0 0,0 0 1 0 0,-1 0-1 0 0,1 0 0 0 0,-1 1 1 0 0,1-1-1 0 0,-1 0 1 0 0,0 1-1 0 0,1-1 1 0 0,-1 1-1 0 0,0 0 0 0 0,0-1 1 0 0,0 1-1 0 0,0 0 1 0 0,1 3-1 0 0,0 1 33 0 0,0 1 0 0 0,0-1 0 0 0,0 1 1 0 0,-1 0-1 0 0,0 0 0 0 0,0 0 0 0 0,0 0 0 0 0,-1-1 0 0 0,0 1 0 0 0,-2 9 0 0 0,-2 10 149 0 0,-9 34 0 0 0,6-31-64 0 0,1-1-24 0 0,-1 0-60 0 0,-3 36 0 0 0,9-53-46 0 0,0-1-20 0 0,0 0 0 0 0,1 0-1 0 0,1-1 1 0 0,-1 1 0 0 0,1 0 0 0 0,3 10 0 0 0,-1 8-12 0 0,-3-21-370 0 0,1-1-1 0 0,0 1 1 0 0,0 0 0 0 0,0 0-1 0 0,1 0 1 0 0,3 7 0 0 0,0-2-1387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4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95 4143 0 0,'0'0'319'0'0,"0"-3"172"0"0,0 2-15 0 0,0 0 1 0 0,0 0 0 0 0,0 0-1 0 0,0 0 1 0 0,0 0-1 0 0,0 0 1 0 0,-1-1-1 0 0,1 1 1 0 0,0 0 0 0 0,-1 0-1 0 0,1 0 1 0 0,-1 0-1 0 0,1 0 1 0 0,-1 0 0 0 0,1 0-1 0 0,-1 1 1 0 0,0-1-1 0 0,0 0 1 0 0,1 0 0 0 0,-1 0-1 0 0,0 1 1 0 0,-1-2-1 0 0,0 1-292 0 0,0 0-1 0 0,1 1 1 0 0,-1-1-1 0 0,0 0 0 0 0,0 1 1 0 0,0-1-1 0 0,0 1 1 0 0,0 0-1 0 0,0-1 0 0 0,0 1 1 0 0,-3 1-1 0 0,-2-1-222 0 0,0 1-1 0 0,0 0 1 0 0,1 1 0 0 0,-1 0-1 0 0,1 0 1 0 0,-11 5-1 0 0,6-1 92 0 0,1 1 0 0 0,0 0-1 0 0,1 1 1 0 0,-1 0 0 0 0,1 0-1 0 0,1 1 1 0 0,-12 15 0 0 0,7-8-66 0 0,8-11 14 0 0,1 0 0 0 0,0 1 0 0 0,0-1 0 0 0,0 1 0 0 0,0 0 0 0 0,1 0 0 0 0,0 1 0 0 0,1-1 0 0 0,0 1 0 0 0,-1-1 0 0 0,2 1 0 0 0,-1 0 0 0 0,1 0 0 0 0,0 0 0 0 0,1 0 0 0 0,-1-1 0 0 0,2 1 0 0 0,-1 0 0 0 0,1 0 0 0 0,-1 0 0 0 0,2 0 0 0 0,-1 0 0 0 0,1-1 0 0 0,0 1 0 0 0,1-1 0 0 0,-1 1 0 0 0,6 7 0 0 0,-4-6 56 0 0,0 0-1 0 0,0-1 1 0 0,1 0-1 0 0,0 0 0 0 0,0 0 1 0 0,1 0-1 0 0,-1-1 1 0 0,2 0-1 0 0,-1 0 1 0 0,1-1-1 0 0,13 9 1 0 0,27 11 428 0 0,-43-24-434 0 0,-1-1 1 0 0,1 1 0 0 0,-1-1 0 0 0,1 0 0 0 0,-1 0-1 0 0,1 0 1 0 0,-1-1 0 0 0,1 1 0 0 0,-1-1 0 0 0,0 0 0 0 0,1 0-1 0 0,4-2 1 0 0,0 1 74 0 0,-4 1-99 0 0,1-1 0 0 0,-1 0-1 0 0,1 1 1 0 0,-1-2 0 0 0,0 1 0 0 0,0 0 0 0 0,0-1 0 0 0,0 0-1 0 0,0 0 1 0 0,-1 0 0 0 0,1 0 0 0 0,4-7 0 0 0,-3 4 48 0 0,-2 0 1 0 0,1 0-1 0 0,-1 0 1 0 0,1-1-1 0 0,-2 1 1 0 0,1-1-1 0 0,2-12 1 0 0,-1 2 42 0 0,-2-1 0 0 0,0 1 1 0 0,-2 0-1 0 0,1-1 0 0 0,-2 1 1 0 0,-3-22-1 0 0,2 29-287 0 0,-1-1 1 0 0,0 1-1 0 0,0 0 0 0 0,-1 0 1 0 0,0 0-1 0 0,-1 0 0 0 0,0 1 1 0 0,0 0-1 0 0,-1 0 0 0 0,-1 0 1 0 0,1 1-1 0 0,-11-11 0 0 0,5 8-124 0 0,0 0 0 0 0,0 1-1 0 0,-1 0 1 0 0,0 1 0 0 0,-1 0 0 0 0,0 1-1 0 0,-23-9 1 0 0,24 14-284 0 0,11 3 352 0 0,-12 6-358 0 0,13-4 372 0 0,0-1 196 0 0,1 0-22 0 0,-1 0 0 0 0,0 0 0 0 0,1 0 0 0 0,-1 0 0 0 0,1 0 0 0 0,-1 1 0 0 0,1-1 0 0 0,-1 0 0 0 0,1 0 0 0 0,0 0 0 0 0,0 1 0 0 0,0-1 0 0 0,-1 0 0 0 0,1 0 0 0 0,0 1 0 0 0,1-1 0 0 0,-1 0 0 0 0,0 0 0 0 0,0 1 0 0 0,0-1 0 0 0,1 0 0 0 0,-1 0 0 0 0,1 0 0 0 0,0 2 0 0 0,9 12-116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4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80 441 3223 0 0,'0'0'15724'0'0,"-3"-1"-14834"0"0,-1-1-709 0 0,-1-1 1 0 0,1 1 0 0 0,-1-1-1 0 0,1 0 1 0 0,0-1 0 0 0,0 1 0 0 0,0-1-1 0 0,0 1 1 0 0,1-1 0 0 0,0 0-1 0 0,-1 0 1 0 0,1-1 0 0 0,1 1 0 0 0,-1-1-1 0 0,1 1 1 0 0,-3-6 0 0 0,3 4-161 0 0,0 1 0 0 0,0-1 0 0 0,0 0 0 0 0,0 1 0 0 0,1-1 0 0 0,0 0 0 0 0,0 0 0 0 0,0 0 0 0 0,1 0 0 0 0,0 0 0 0 0,0 0 0 0 0,1 0 0 0 0,0 0 0 0 0,0 0 0 0 0,0 0 0 0 0,1 1 0 0 0,-1-1 0 0 0,1 0 0 0 0,1 1 0 0 0,-1-1 0 0 0,7-9 0 0 0,5-2 44 0 0,0 0 0 0 0,1 1-1 0 0,1 1 1 0 0,1 0 0 0 0,28-19-1 0 0,98-51-92 0 0,-136 81 7 0 0,4-1-682 0 0,0 0 0 0 0,1 1 0 0 0,-1 0 0 0 0,1 1 0 0 0,23-3 0 0 0,-24 4-203 0 0,6-2-706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2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13359 0 0,'-2'2'6307'0'0,"-10"8"-5513"0"0,-1 0-1 0 0,0-1 1 0 0,-24 13-1 0 0,-5 3-387 0 0,41-24-397 0 0,-36 22 415 0 0,1 3 0 0 0,-62 57 0 0 0,4 18 208 0 0,71-74-457 0 0,-36 55-1 0 0,52-70-151 0 0,6-7 25 0 0,6 7-36 0 0,-3-11-12 0 0,-1 0 1 0 0,0 0-1 0 0,1 0 0 0 0,-1 0 1 0 0,1 0-1 0 0,-1-1 0 0 0,1 1 0 0 0,0 0 1 0 0,-1-1-1 0 0,1 1 0 0 0,0-1 1 0 0,-1 0-1 0 0,1 0 0 0 0,0 1 0 0 0,0-1 1 0 0,-1 0-1 0 0,4-1 0 0 0,33-4-15 0 0,-31 4 4 0 0,128-26-2068 0 0,-4-13-7038 0 0,-107 31 7110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4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108 361 6447 0 0,'0'0'499'0'0,"-2"1"-328"0"0,-1 0 598 0 0,0 0 0 0 0,0 1 0 0 0,0-1 0 0 0,0 1-1 0 0,0-1 1 0 0,0 1 0 0 0,0 0 0 0 0,1 0 0 0 0,-1 1 0 0 0,1-1 0 0 0,-4 5 0 0 0,-7 9-123 0 0,12-14-53 0 0,1-2-580 0 0,0 0 1 0 0,0 0-1 0 0,-1 1 0 0 0,1-1 1 0 0,0 0-1 0 0,0 0 0 0 0,0 0 0 0 0,-1 0 1 0 0,1 0-1 0 0,0 0 0 0 0,0 0 0 0 0,0 0 1 0 0,0 0-1 0 0,-1 0 0 0 0,1 0 0 0 0,0 1 1 0 0,0-1-1 0 0,0 0 0 0 0,0 0 0 0 0,0 0 1 0 0,-1 0-1 0 0,1 0 0 0 0,0 1 0 0 0,0-1 1 0 0,0 0-1 0 0,0 0 0 0 0,0 0 0 0 0,0 0 1 0 0,0 1-1 0 0,0-1 0 0 0,-1 1 36 0 0,1-1 0 0 0,0 0 0 0 0,0 1 0 0 0,0-1 0 0 0,-1 1 0 0 0,1-1 0 0 0,0 0 0 0 0,0 1 0 0 0,-1-1 0 0 0,1 0 0 0 0,0 1 0 0 0,-1-1 0 0 0,1 0 0 0 0,0 0 0 0 0,-1 1 0 0 0,1-1 0 0 0,0 0 0 0 0,-1 0 0 0 0,1 0 0 0 0,-1 1 0 0 0,1-1 0 0 0,-1 0 0 0 0,-38 9 1871 0 0,36-23-1987 0 0,3 11 36 0 0,0 0 1 0 0,0 0-1 0 0,0 0 1 0 0,0 0-1 0 0,1 0 1 0 0,-1 1-1 0 0,1-1 1 0 0,0 0-1 0 0,0 0 1 0 0,0 0-1 0 0,0 0 1 0 0,1 1-1 0 0,-1-1 1 0 0,3-2-1 0 0,4-6-153 0 0,17-19 0 0 0,-13 16 101 0 0,6-6-80 0 0,37-32 1 0 0,-45 43 128 0 0,1 1 0 0 0,0 1 0 0 0,0-1-1 0 0,1 2 1 0 0,19-9 0 0 0,-13 11 34 0 0,-2 5 0 0 0,-13 0 22 0 0,1 0-1 0 0,-1 1 1 0 0,0-1-1 0 0,0 1 0 0 0,0 0 1 0 0,0 0-1 0 0,0 0 1 0 0,0 0-1 0 0,-1 1 1 0 0,1-1-1 0 0,-1 1 1 0 0,1 0-1 0 0,-1 0 0 0 0,0-1 1 0 0,0 1-1 0 0,0 1 1 0 0,0-1-1 0 0,-1 0 1 0 0,1 0-1 0 0,-1 1 1 0 0,1 5-1 0 0,1-1 31 0 0,-1 0 0 0 0,-1 0 0 0 0,0 0 0 0 0,0 1 0 0 0,0-1 0 0 0,-1 0 0 0 0,0 1 0 0 0,-3 10 0 0 0,-3 11 90 0 0,5-28-73 0 0,2-4-14 0 0,4-21-58 0 0,-1 3-198 0 0,12-30-1 0 0,-9 32 170 0 0,23-50-200 0 0,-26 59 207 0 0,2 1-1 0 0,-1-1 1 0 0,1 1 0 0 0,0 0-1 0 0,12-10 1 0 0,-3 4 96 0 0,1 2-1 0 0,1 0 1 0 0,-1 1-1 0 0,2 1 1 0 0,-1 0-1 0 0,2 2 1 0 0,-1 0-1 0 0,1 1 1 0 0,0 0-1 0 0,0 2 1 0 0,1 0-1 0 0,0 2 1 0 0,0 0-1 0 0,22 0 1 0 0,-37 2-27 0 0,0 1 1 0 0,0 0 0 0 0,0 0 0 0 0,0 1 0 0 0,0-1 0 0 0,0 1-1 0 0,0 0 1 0 0,0 0 0 0 0,-1 1 0 0 0,1 0 0 0 0,0 0 0 0 0,-1 0-1 0 0,1 0 1 0 0,-1 0 0 0 0,0 1 0 0 0,1 0 0 0 0,-1 0 0 0 0,0 0-1 0 0,-1 1 1 0 0,1-1 0 0 0,-1 1 0 0 0,0 0 0 0 0,1 0 0 0 0,-2 0-1 0 0,1 0 1 0 0,0 1 0 0 0,-1-1 0 0 0,0 1 0 0 0,0-1 0 0 0,0 1-1 0 0,-1 0 1 0 0,1 0 0 0 0,-1 0 0 0 0,1 7 0 0 0,-1 6 19 0 0,0 0 0 0 0,-2-1 0 0 0,-2 25 0 0 0,-1 2 2 0 0,4-40-59 0 0,0 14 43 0 0,0 0 1 0 0,4 30-1 0 0,-4-43-8 0 0,2 15-36 0 0,1-15-47 0 0,-1-3-18 0 0,1 6-771 0 0,4 2-1666 0 0,-7-10 2454 0 0,9 10-7125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4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427 172 8663 0 0,'0'0'787'0'0,"2"-2"-646"0"0,10-10 63 0 0,-11 7-67 0 0,-1 3-10 0 0,0 1-81 0 0,0 0-1 0 0,1 0 0 0 0,-1 1 0 0 0,0-1 1 0 0,0 0-1 0 0,0 0 0 0 0,0 1 0 0 0,0-1 1 0 0,0 0-1 0 0,-1 0 0 0 0,1 1 0 0 0,0-1 1 0 0,0 0-1 0 0,-1 1 0 0 0,1-1 0 0 0,0 0 0 0 0,0 0 1 0 0,-2 0-1 0 0,1-2 117 0 0,-1-3 43 0 0,1-2 945 0 0,-2 0 0 0 0,-5-16-1 0 0,4 16-225 0 0,-1-1 0 0 0,1 1-1 0 0,-1 0 1 0 0,-1 0-1 0 0,-12-13 1 0 0,15 18-839 0 0,0 1 1 0 0,0 0-1 0 0,0-1 1 0 0,0 1-1 0 0,0 0 0 0 0,-1 1 1 0 0,1-1-1 0 0,-1 1 0 0 0,1-1 1 0 0,-1 1-1 0 0,0 0 1 0 0,0 0-1 0 0,1 1 0 0 0,-1-1 1 0 0,0 1-1 0 0,0 0 0 0 0,-6 0 1 0 0,3 1-55 0 0,0 0 0 0 0,0 1 0 0 0,0-1 0 0 0,1 1 0 0 0,-1 1 0 0 0,1-1 0 0 0,-1 1 0 0 0,1 1 0 0 0,0-1 0 0 0,0 1 0 0 0,0 0 0 0 0,-5 5 0 0 0,-9 8 19 0 0,-33 38 0 0 0,32-32 9 0 0,1-1-1 0 0,1 1-1 0 0,2 1 0 0 0,0 1 1 0 0,-20 40-1 0 0,33-58-51 0 0,1 1 0 0 0,0-1 0 0 0,1 1-1 0 0,0 0 1 0 0,0-1 0 0 0,1 1 0 0 0,0 0 0 0 0,0 0 0 0 0,1 0-1 0 0,0 12 1 0 0,0-18-6 0 0,1-1 1 0 0,-1 1-1 0 0,0 0 0 0 0,1-1 0 0 0,-1 1 1 0 0,1-1-1 0 0,-1 0 0 0 0,1 1 1 0 0,0-1-1 0 0,0 1 0 0 0,0-1 0 0 0,0 0 1 0 0,-1 0-1 0 0,2 1 0 0 0,-1-1 0 0 0,0 0 1 0 0,0 0-1 0 0,0 0 0 0 0,0 0 1 0 0,2 1-1 0 0,0-1 5 0 0,0 0 0 0 0,0 1 0 0 0,1-1 0 0 0,-1 0 1 0 0,0 0-1 0 0,0-1 0 0 0,1 1 0 0 0,-1-1 0 0 0,4 0 1 0 0,3 0 21 0 0,0 0 1 0 0,-1-1 0 0 0,1-1 0 0 0,-1 1-1 0 0,16-6 1 0 0,-4 0 17 0 0,-1-2 0 0 0,0 0 0 0 0,-1-1 0 0 0,0 0-1 0 0,-1-2 1 0 0,0 0 0 0 0,0-1 0 0 0,-2-1 0 0 0,1-1 0 0 0,20-25-1 0 0,-36 40-38 0 0,-1-1-1 0 0,1 1 0 0 0,-1-1 0 0 0,0 1 0 0 0,1-1 0 0 0,-1 1 0 0 0,0-1 1 0 0,0 1-1 0 0,1-1 0 0 0,-1 0 0 0 0,0 1 0 0 0,0-1 0 0 0,0 1 0 0 0,0-1 1 0 0,0 0-1 0 0,0 1 0 0 0,0-2 0 0 0,1 0 836 0 0,-3 5-831 0 0,-2 11 53 0 0,3 1-51 0 0,2 2-28 0 0,-1-16-35 0 0,0 1-1 0 0,1-1 1 0 0,-1 1-1 0 0,1-1 1 0 0,0 1-1 0 0,-1-1 1 0 0,1 0-1 0 0,0 1 1 0 0,0-1-1 0 0,0 0 1 0 0,0 1-1 0 0,0-1 1 0 0,0 0 0 0 0,0 0-1 0 0,0 0 1 0 0,0 0-1 0 0,1 0 1 0 0,-1 0-1 0 0,0-1 1 0 0,1 1-1 0 0,-1 0 1 0 0,0 0-1 0 0,1-1 1 0 0,-1 1-1 0 0,1-1 1 0 0,2 1-1 0 0,2 0-369 0 0,-1-1 0 0 0,1 1 0 0 0,0-1 0 0 0,0 0 0 0 0,11-2 0 0 0,6-2-1407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45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66 14599 0 0,'2'-4'664'0'0,"5"-11"-48"0"0,-2 5-465 0 0,0 0 0 0 0,11-16 4581 0 0,-17 29-4186 0 0,-50 206 1785 0 0,38-143-2071 0 0,-4 85 1 0 0,16 56-163 0 0,5-166-162 0 0,1 0 1 0 0,22 80-1 0 0,-14-77-1655 0 0,-12-42 299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4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15087 0 0,'0'0'1708'0'0,"1"2"-1153"0"0,2 4-291 0 0,0 0 0 0 0,0 0 1 0 0,-1 0-1 0 0,0 1 0 0 0,0-1 0 0 0,0 1 1 0 0,-1-1-1 0 0,1 12 0 0 0,0 60 397 0 0,-2-59-475 0 0,2 165 839 0 0,-6 230-229 0 0,-10-291-732 0 0,7-73-58 0 0,-1 59-1 0 0,9-98-106 0 0,0-9-427 0 0,0-2 376 0 0,-1-1 0 0 0,1 1 0 0 0,0-1-1 0 0,0 1 1 0 0,0-1 0 0 0,0 0 0 0 0,-1 1 0 0 0,1-1 0 0 0,0 0 0 0 0,-1 0 0 0 0,1 1 0 0 0,0-3-1 0 0,1 1-594 0 0,11-17-6235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4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83 444 1375 0 0,'-9'7'186'0'0,"-36"26"-111"0"0,16-8 8000 0 0,31-27-7763 0 0,169-216 1984 0 0,-138 179-1689 0 0,1 2-1 0 0,1 1 0 0 0,2 1 1 0 0,68-47-1 0 0,-92 72-366 0 0,1 1-1 0 0,0 1 1 0 0,1 0 0 0 0,18-7-1 0 0,-29 13-152 0 0,0 0-1 0 0,1 1 1 0 0,-1 0 0 0 0,0 0-1 0 0,0 0 1 0 0,1 1-1 0 0,-1-1 1 0 0,0 1-1 0 0,1 0 1 0 0,-1 0 0 0 0,1 0-1 0 0,-1 1 1 0 0,0 0-1 0 0,1-1 1 0 0,-1 2-1 0 0,0-1 1 0 0,0 0 0 0 0,0 1-1 0 0,0 0 1 0 0,7 4-1 0 0,-4 0 55 0 0,0 0 1 0 0,0 1-1 0 0,-1-1 0 0 0,0 1 0 0 0,-1 1 1 0 0,1-1-1 0 0,-1 1 0 0 0,-1 0 0 0 0,0 0 0 0 0,4 9 1 0 0,0 3 84 0 0,-1 1 0 0 0,-1 0 0 0 0,4 24 0 0 0,-4-12-102 0 0,-2 0 0 0 0,0 65 1 0 0,-5-84-102 0 0,0 1 1 0 0,0-1-1 0 0,-2 1 0 0 0,0-1 1 0 0,0 0-1 0 0,-2 0 0 0 0,1 0 1 0 0,-2-1-1 0 0,-8 17 0 0 0,10-24 6 0 0,-1 1-1 0 0,1 0 0 0 0,-1-1 1 0 0,-1 0-1 0 0,1 0 0 0 0,-1-1 1 0 0,0 1-1 0 0,-1-1 1 0 0,-11 7-1 0 0,9-7-77 0 0,-1 0 1 0 0,-1-1-1 0 0,1 0 1 0 0,0 0-1 0 0,-1-1 1 0 0,-16 3-1 0 0,5-3-421 0 0,-62 10-2195 0 0,28-10-3224 0 0,26-5 529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46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71 1839 0 0,'-1'-2'134'0'0,"-15"-10"-497"0"0,13 11 1179 0 0,1 0-1 0 0,-1 0 1 0 0,1 0 0 0 0,-1 0 0 0 0,0 0 0 0 0,1 0 0 0 0,-6 0-1 0 0,4 1 431 0 0,0 0 0 0 0,0 0 0 0 0,0 0-1 0 0,0 1 1 0 0,-5 0 0 0 0,-12 6 76 0 0,-2 3-1197 0 0,0 1 0 0 0,1 2 1 0 0,0 0-1 0 0,1 1 0 0 0,0 1 1 0 0,1 1-1 0 0,1 1 0 0 0,1 1 1 0 0,0 0-1 0 0,-18 25 0 0 0,30-34-125 0 0,0 0 0 0 0,0 0 0 0 0,1 1 0 0 0,0-1 0 0 0,1 1 0 0 0,0 1 0 0 0,-5 17 0 0 0,8-25 0 0 0,1 0 0 0 0,-1 0 0 0 0,1 0 0 0 0,0 0 0 0 0,-1 0 0 0 0,1 0 0 0 0,0 0 0 0 0,1 0 0 0 0,-1 0 0 0 0,1 0 0 0 0,-1 0 0 0 0,1 0 0 0 0,0 0 0 0 0,0 0 0 0 0,0 0 0 0 0,0 0 0 0 0,1-1 0 0 0,-1 1 0 0 0,1-1 0 0 0,0 1 0 0 0,-1-1 0 0 0,1 1 0 0 0,0-1 0 0 0,0 0 0 0 0,1 0 0 0 0,-1 0 0 0 0,0 0 0 0 0,1 0 0 0 0,-1-1 0 0 0,1 1 0 0 0,0-1 0 0 0,3 2 0 0 0,0-1 22 0 0,1 0 0 0 0,-1 0 0 0 0,1-1 0 0 0,-1 0 0 0 0,1 0 0 0 0,10 0 0 0 0,42-4 215 0 0,-47 3-204 0 0,14-2 74 0 0,0-2-1 0 0,0 0 0 0 0,38-12 1 0 0,-53 13-40 0 0,0-1 0 0 0,-1-1 0 0 0,1 0 0 0 0,-1 0 0 0 0,0-1 0 0 0,0 0 0 0 0,-1-1 0 0 0,0 0 0 0 0,0-1 0 0 0,12-12 0 0 0,-19 16-20 0 0,0 1 0 0 0,1-1 1 0 0,-1 1-1 0 0,-1-1 0 0 0,1 0 0 0 0,0 0 0 0 0,-1 1 1 0 0,0-1-1 0 0,0 0 0 0 0,0 0 0 0 0,-1-1 1 0 0,1 1-1 0 0,-1 0 0 0 0,0 0 0 0 0,0 0 0 0 0,0 0 1 0 0,-1 0-1 0 0,1 0 0 0 0,-1 0 0 0 0,-2-7 1 0 0,0 0 91 0 0,-1 0 1 0 0,-1 1 0 0 0,1-1 0 0 0,-2 1 0 0 0,0 0 0 0 0,-8-11 0 0 0,4 8-22 0 0,-1 2 1 0 0,-1-1 0 0 0,1 2 0 0 0,-23-16-1 0 0,22 18-335 0 0,1-1-1 0 0,-1 0 1 0 0,2-1 0 0 0,0 0-1 0 0,-14-18 1 0 0,22 26-295 0 0,10-8-3655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4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18199 0 0,'0'0'1646'0'0,"2"2"-1316"0"0,0 2-284 0 0,0-1 0 0 0,0 1 0 0 0,0-1 0 0 0,-1 1-1 0 0,1 0 1 0 0,-1-1 0 0 0,0 1 0 0 0,0 0 0 0 0,-1 0 0 0 0,1 0-1 0 0,-1 0 1 0 0,0 0 0 0 0,0 0 0 0 0,0 0 0 0 0,0 0 0 0 0,-1 0-1 0 0,0 0 1 0 0,-1 4 0 0 0,-3 12 96 0 0,-1 1 0 0 0,-9 20 0 0 0,14-38-127 0 0,-11 29 95 0 0,-60 164 837 0 0,55-141-535 0 0,-17 92-1 0 0,14 122 26 0 0,20-269-437 0 0,-2 17 36 0 0,1-10-33 0 0,0 0 1 0 0,1 0-1 0 0,-1 0 0 0 0,3 12 0 0 0,-1-5-227 0 0,-1-11-641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4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0 493 6911 0 0,'1'-3'528'0'0,"6"-45"-254"0"0,11-25 4294 0 0,24-48 1510 0 0,-36 104-6464 0 0,1-1 581 0 0,0 0 0 0 0,2 0 0 0 0,0 1 0 0 0,1 0 0 0 0,1 0 0 0 0,0 1 0 0 0,19-19 0 0 0,-24 28-131 0 0,1 0-1 0 0,0 0 1 0 0,1 1 0 0 0,0 0-1 0 0,0 1 1 0 0,0 0 0 0 0,0 0-1 0 0,1 0 1 0 0,0 1 0 0 0,0 1-1 0 0,0-1 1 0 0,0 2 0 0 0,1-1-1 0 0,-1 1 1 0 0,1 0 0 0 0,18 0-1 0 0,-2 2 38 0 0,1 1 0 0 0,-1 2 0 0 0,0 0 0 0 0,1 2 0 0 0,-2 1 0 0 0,1 0 0 0 0,29 13 0 0 0,-48-16-37 0 0,-1 1 0 0 0,1-1 0 0 0,-1 1 0 0 0,0 0 0 0 0,0 1 0 0 0,0-1 0 0 0,-1 1 0 0 0,1 1 0 0 0,-1-1 0 0 0,0 0 0 0 0,-1 1 0 0 0,1 0 0 0 0,-1 0 0 0 0,-1 1 0 0 0,1-1 0 0 0,-1 1 0 0 0,0 0 0 0 0,0 0 0 0 0,-1 0 0 0 0,0 0 0 0 0,0 0 0 0 0,-1 0 0 0 0,0 1 0 0 0,0-1 0 0 0,0 0 0 0 0,-1 1 0 0 0,-1-1 0 0 0,1 0 0 0 0,-1 1 0 0 0,0-1 0 0 0,-3 11 0 0 0,-1-2 50 0 0,-1 0-1 0 0,-1-1 1 0 0,0 1-1 0 0,-1-1 1 0 0,0-1 0 0 0,-1 0-1 0 0,-1 0 1 0 0,0 0-1 0 0,-1-2 1 0 0,0 1-1 0 0,-18 14 1 0 0,7-10-45 0 0,0 0 1 0 0,-1-2-1 0 0,-1-1 0 0 0,0 0 0 0 0,0-2 1 0 0,-32 11-1 0 0,-134 36-1136 0 0,150-48-1751 0 0,24-14-9505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4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45 156 2759 0 0,'-6'-2'10397'0'0,"6"3"-10177"0"0,-3 9 3309 0 0,-2 22-5042 0 0,4-17 2755 0 0,-10 49-248 0 0,4-22-103 0 0,-5 71-1 0 0,12-100-743 0 0,1 0 0 0 0,-1 0 0 0 0,2 0 0 0 0,0-1 0 0 0,0 1 0 0 0,2 0 0 0 0,-1-1 0 0 0,1 0 0 0 0,12 23 0 0 0,-14-31-96 0 0,1 0-1 0 0,0 1 0 0 0,0-2 0 0 0,0 1 1 0 0,0 0-1 0 0,0-1 0 0 0,1 1 1 0 0,0-1-1 0 0,0 0 0 0 0,0 0 1 0 0,0 0-1 0 0,0-1 0 0 0,0 1 1 0 0,1-1-1 0 0,-1 0 0 0 0,1-1 1 0 0,0 1-1 0 0,-1-1 0 0 0,1 0 1 0 0,0 0-1 0 0,0 0 0 0 0,0-1 1 0 0,0 1-1 0 0,0-1 0 0 0,0 0 1 0 0,0-1-1 0 0,-1 1 0 0 0,1-1 1 0 0,0 0-1 0 0,0 0 0 0 0,0-1 1 0 0,-1 1-1 0 0,1-1 0 0 0,6-4 0 0 0,5-4 72 0 0,1 0 0 0 0,-2-1 0 0 0,0-1 0 0 0,0-1 0 0 0,-1 0 0 0 0,-1 0 0 0 0,0-2 0 0 0,-1 0 0 0 0,0 0 0 0 0,17-31 0 0 0,-24 35-90 0 0,0-1-1 0 0,-1 0 1 0 0,0 0 0 0 0,-1 0 0 0 0,0-1 0 0 0,-1 1 0 0 0,0-1-1 0 0,-1 0 1 0 0,0 1 0 0 0,-1-1 0 0 0,-3-20 0 0 0,-4-8 9 0 0,-1 0 0 0 0,-16-47 0 0 0,12 49-92 0 0,9 29-241 0 0,0 0 0 0 0,-1 0 0 0 0,-10-19 0 0 0,13 27-276 0 0,-1-12-3634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4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43 2303 0 0,'2'-5'72'0'0,"-1"3"-27"0"0,-1 0 1 0 0,1 1 0 0 0,-1-1 0 0 0,1 0 0 0 0,-1 1-1 0 0,0-1 1 0 0,1 0 0 0 0,-1 0 0 0 0,0 1 0 0 0,0-1 0 0 0,0 0-1 0 0,-5-15 14366 0 0,4 17-14258 0 0,1 0 0 0 0,-1 0 0 0 0,1 0 0 0 0,-1 0 0 0 0,1 0 0 0 0,-1 0 0 0 0,1 1-1 0 0,-1-1 1 0 0,1 0 0 0 0,-1 0 0 0 0,1 0 0 0 0,-1 0 0 0 0,1 1 0 0 0,-1-1-1 0 0,1 0 1 0 0,0 1 0 0 0,-1-1 0 0 0,1 0 0 0 0,0 1 0 0 0,-1 0 0 0 0,-2 2-156 0 0,0 0 0 0 0,1 0-1 0 0,-1 0 1 0 0,1 0 0 0 0,-3 7 0 0 0,-7 20 325 0 0,2 0 0 0 0,2 0 0 0 0,0 1 0 0 0,-4 44-1 0 0,-1 128-48 0 0,12-196-263 0 0,-2 149 32 0 0,-17 198 56 0 0,16-327-384 0 0,-1 33 0 0 0,5-51-64 0 0,1 0-1 0 0,-1 0 1 0 0,2 0 0 0 0,-1 0-1 0 0,1 0 1 0 0,0-1 0 0 0,6 13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2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4143 0 0,'56'-66'1136'0'0,"-33"40"2674"0"0,22-31 0 0 0,-29 32-2251 0 0,-9 13-605 0 0,0 1 0 0 0,1 0 0 0 0,11-11 2843 0 0,-18 24-3652 0 0,5 11 121 0 0,-1 0 0 0 0,4 19 0 0 0,-9-30-226 0 0,1 0-1 0 0,0 0 0 0 0,0 0 1 0 0,0 0-1 0 0,0 0 0 0 0,0 0 1 0 0,0 0-1 0 0,0 0 0 0 0,1 0 1 0 0,-1-1-1 0 0,1 1 0 0 0,-1 0 1 0 0,1-1-1 0 0,0 0 0 0 0,0 1 1 0 0,0-1-1 0 0,-1 0 0 0 0,1 0 1 0 0,0 0-1 0 0,1 0 0 0 0,-1 0 1 0 0,0 0-1 0 0,0 0 0 0 0,0-1 1 0 0,0 1-1 0 0,1-1 0 0 0,-1 0 1 0 0,3 1-1 0 0,3-1 97 0 0,1 0 0 0 0,-1 0 0 0 0,1-1 0 0 0,0 0 0 0 0,13-4-1 0 0,35-13 243 0 0,-2-1 0 0 0,-1-3-1 0 0,85-48 1 0 0,-135 68-379 0 0,6-3-2 0 0,-1-1 0 0 0,1 0 0 0 0,-1-1 0 0 0,11-10 0 0 0,-18 15-73 0 0,-5 1-92 0 0,-2 0 101 0 0,1-1 0 0 0,-1 1-1 0 0,0 0 1 0 0,0 0 0 0 0,0 1-1 0 0,0-1 1 0 0,0 1 0 0 0,0 0 0 0 0,-8 1-1 0 0,-49 11-373 0 0,48-9 378 0 0,-25 6-60 0 0,1 2 0 0 0,1 2 0 0 0,-39 19 0 0 0,24-6 115 0 0,-71 47 1 0 0,109-63 22 0 0,0 0 1 0 0,0 0-1 0 0,1 1 0 0 0,-19 21 1 0 0,29-28 0 0 0,0 0 1 0 0,0 0 0 0 0,0 0 0 0 0,0 1 0 0 0,1-1 0 0 0,0 1 0 0 0,-1-1-1 0 0,2 1 1 0 0,-1 0 0 0 0,0 0 0 0 0,1-1 0 0 0,0 1 0 0 0,0 0 0 0 0,1 0 0 0 0,-1 0-1 0 0,1 1 1 0 0,0-1 0 0 0,1 0 0 0 0,-1 0 0 0 0,2 5 0 0 0,0-2 13 0 0,0-1 0 0 0,1 0 0 0 0,0 1 0 0 0,0-2 0 0 0,1 1 0 0 0,0 0 0 0 0,0-1 0 0 0,0 1 0 0 0,1-1 0 0 0,0 0 0 0 0,0-1 0 0 0,1 1 0 0 0,-1-1 0 0 0,1 0 0 0 0,0 0 0 0 0,14 7 0 0 0,-5-4 34 0 0,1-1-1 0 0,0 0 0 0 0,1-2 0 0 0,0 0 1 0 0,0 0-1 0 0,24 2 0 0 0,-24-5-11 0 0,1 0-1 0 0,-1-2 1 0 0,1 0-1 0 0,-1-1 1 0 0,23-4-1 0 0,-7-1-1857 0 0,57-20 1 0 0,-58 15-6085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4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506 178 5983 0 0,'1'-3'5199'0'0,"-1"-1"-4115"0"0,1-1 0 0 0,-1 0 0 0 0,-1 1 0 0 0,1-1 1 0 0,-2-8-1 0 0,0 6-534 0 0,0 0-1 0 0,0 0 1 0 0,-4-9 0 0 0,1 7-348 0 0,0 0 1 0 0,0 0 0 0 0,-1 1-1 0 0,0-1 1 0 0,-13-13 0 0 0,15 19-170 0 0,0-1 1 0 0,0 1 0 0 0,-1-1-1 0 0,1 1 1 0 0,-1 1-1 0 0,0-1 1 0 0,0 1-1 0 0,0 0 1 0 0,0 0 0 0 0,0 0-1 0 0,0 1 1 0 0,-1-1-1 0 0,1 1 1 0 0,-1 1-1 0 0,1-1 1 0 0,0 1 0 0 0,-1 0-1 0 0,1 0 1 0 0,-1 0-1 0 0,-5 2 1 0 0,-6 1-61 0 0,1 1-1 0 0,0 1 1 0 0,0 1 0 0 0,0 0-1 0 0,-18 10 1 0 0,17-6-21 0 0,0 0 1 0 0,1 1-1 0 0,0 1 0 0 0,1 0 1 0 0,0 1-1 0 0,1 1 0 0 0,0 0 0 0 0,1 1 1 0 0,1 0-1 0 0,1 1 0 0 0,0 0 1 0 0,1 1-1 0 0,-12 27 0 0 0,18-36 48 0 0,1 1 0 0 0,0 0 0 0 0,1 0 0 0 0,0 0 0 0 0,1 1 0 0 0,0-1 0 0 0,0 0 0 0 0,1 10 0 0 0,0-15 0 0 0,0-1 0 0 0,0 1 0 0 0,1 0 0 0 0,0-1 0 0 0,-1 1 0 0 0,1-1 0 0 0,0 1 0 0 0,1-1 0 0 0,-1 1 0 0 0,1-1 0 0 0,-1 0 0 0 0,1 0 0 0 0,0 1 0 0 0,0-1 0 0 0,1-1 0 0 0,-1 1 0 0 0,1 0 0 0 0,-1 0 0 0 0,1-1 0 0 0,0 0 0 0 0,0 1 0 0 0,6 2 0 0 0,-6-3 4 0 0,0-1 0 0 0,0 0 0 0 0,0 0 0 0 0,1-1 0 0 0,-1 1 0 0 0,0-1 0 0 0,1 1 0 0 0,-1-1 0 0 0,0 0 0 0 0,5-1 0 0 0,36-7 88 0 0,-30 5-36 0 0,10-3 26 0 0,0-2 0 0 0,-1 0 0 0 0,0-2-1 0 0,0 0 1 0 0,-1-2 0 0 0,0 0 0 0 0,-1-2-1 0 0,22-18 1 0 0,-34 25-52 0 0,-1 0 0 0 0,0 0 0 0 0,0-1 0 0 0,-1-1 0 0 0,0 1 0 0 0,0-1 0 0 0,-1 0 0 0 0,0-1 0 0 0,0 1 0 0 0,-1-1 0 0 0,5-14 0 0 0,-10 21 266 0 0,-13 10-224 0 0,5-1-78 0 0,1 0-1 0 0,0 0 1 0 0,0 1-1 0 0,1 0 0 0 0,0 0 1 0 0,0 1-1 0 0,1-1 1 0 0,0 1-1 0 0,0 1 1 0 0,-6 14-1 0 0,5-6 7 0 0,3 1 0 0 0,3-15-254 0 0,0 0-1 0 0,1 0 0 0 0,-1 0 1 0 0,1 0-1 0 0,0 0 1 0 0,-1 0-1 0 0,1-1 1 0 0,0 1-1 0 0,1 0 0 0 0,-1-1 1 0 0,0 1-1 0 0,1 0 1 0 0,0-1-1 0 0,-1 0 1 0 0,1 1-1 0 0,0-1 0 0 0,0 0 1 0 0,0 0-1 0 0,1 0 1 0 0,-1 0-1 0 0,0-1 1 0 0,1 1-1 0 0,-1-1 0 0 0,1 1 1 0 0,-1-1-1 0 0,1 0 1 0 0,0 0-1 0 0,0 0 1 0 0,3 1-1 0 0,14-1-6172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4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28 10591 0 0,'-4'-3'309'0'0,"0"0"0"0"0,0 0 0 0 0,-1 0-1 0 0,0 1 1 0 0,0-1 0 0 0,1 1-1 0 0,-1 0 1 0 0,0 1 0 0 0,-1-1 0 0 0,1 1-1 0 0,0 0 1 0 0,0 0 0 0 0,-1 1 0 0 0,1-1-1 0 0,0 1 1 0 0,0 0 0 0 0,-1 1-1 0 0,1-1 1 0 0,0 1 0 0 0,-1 0 0 0 0,1 1-1 0 0,0-1 1 0 0,0 1 0 0 0,-8 3 0 0 0,7-1 105 0 0,-1 0 1 0 0,1 0 0 0 0,-1 0-1 0 0,1 0 1 0 0,1 1-1 0 0,-1 0 1 0 0,1 1 0 0 0,0-1-1 0 0,-6 9 1 0 0,6-8-414 0 0,1 0 0 0 0,0 1 0 0 0,1 0 0 0 0,-1 0 0 0 0,-2 11 0 0 0,2-3 109 0 0,1-1-1 0 0,0 1 1 0 0,1 0 0 0 0,1-1-1 0 0,0 1 1 0 0,3 20 0 0 0,15 91 101 0 0,-9-80-154 0 0,17 156 45 0 0,-22-146-58 0 0,-5 91-1 0 0,-24 52-66 0 0,17-159-8 0 0,-1 0 1 0 0,-28 72-1 0 0,27-94-40 0 0,10-16-237 0 0,0-1 0 0 0,-1 0 0 0 0,1 0 0 0 0,0 0 0 0 0,-1 0 0 0 0,1 0 0 0 0,0 0 1 0 0,-1 0-1 0 0,0 0 0 0 0,1-1 0 0 0,-1 1 0 0 0,1-1 0 0 0,-1 1 0 0 0,0-1 0 0 0,1 0 0 0 0,-1 1 1 0 0,0-1-1 0 0,0 0 0 0 0,1 0 0 0 0,-1 0 0 0 0,0 0 0 0 0,-1-1 0 0 0,-18-2-2080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49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7831 0 0,'0'0'2582'0'0,"3"-1"-610"0"0,17-3 347 0 0,0 1 0 0 0,40-2 0 0 0,44 6-147 0 0,-26 1-876 0 0,189 1 610 0 0,-172 2-1563 0 0,-81-3-351 0 0,-1 0 0 0 0,1 1 1 0 0,-1 1-1 0 0,21 7 0 0 0,-31-9-294 0 0,-1-1-1 0 0,1 1 1 0 0,0-1-1 0 0,-1 1 0 0 0,1 0 1 0 0,-1 0-1 0 0,0 0 1 0 0,0 0-1 0 0,4 5 0 0 0,-4-5-382 0 0,6 10-7105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5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59 514 19375 0 0,'0'0'1759'0'0,"1"3"-1400"0"0,0 8-141 0 0,2 10 518 0 0,-1 1 1 0 0,-1 43-1 0 0,-4-34-372 0 0,-11 66 685 0 0,11-86-1465 0 0,0 0-1 0 0,0 0 0 0 0,-1 0 1 0 0,-1-1-1 0 0,0 0 0 0 0,-9 14 0 0 0,14-23 44 0 0,0 0-1 0 0,-1-1 1 0 0,1 1-1 0 0,-1 0 1 0 0,1-1-1 0 0,-1 1 1 0 0,0 0-1 0 0,1-1 0 0 0,-1 1 1 0 0,0-1-1 0 0,1 1 1 0 0,-1-1-1 0 0,0 0 1 0 0,-1 1-1 0 0,0 1-1333 0 0</inkml:trace>
  <inkml:trace contextRef="#ctx0" brushRef="#br0" timeOffset="1">301 1 3679 0 0,'0'0'7072'0'0,"-4"17"-11376"0"0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5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85 6447 0 0,'3'0'499'0'0,"53"8"348"0"0,-43-6 475 0 0,0 0 0 0 0,0 2-1 0 0,-1-1 1 0 0,21 10 0 0 0,-32-12-1249 0 0,0 0 0 0 0,0-1 0 0 0,0 1 0 0 0,0 0 0 0 0,0 0 1 0 0,0 0-1 0 0,0 0 0 0 0,-1 0 0 0 0,1 0 0 0 0,0 0 0 0 0,0 0 0 0 0,-1 0 0 0 0,1 0 0 0 0,-1 0 1 0 0,1 1-1 0 0,-1-1 0 0 0,1 0 0 0 0,-1 2 0 0 0,2 17 773 0 0,-2-19-810 0 0,-2 5 514 0 0,-10 8 166 0 0,0 0-1 0 0,-1 0 1 0 0,-1-1 0 0 0,0-1-1 0 0,-22 14 1 0 0,-25 23 262 0 0,50-39-871 0 0,0-1-1 0 0,1 2 1 0 0,0-1 0 0 0,1 2-1 0 0,-14 21 1 0 0,-3 14 45 0 0,25-45-67 0 0,1-1-70 0 0,0 0-1 0 0,1 0 0 0 0,-1-1 0 0 0,0 1 0 0 0,1 0 0 0 0,-1 0 0 0 0,1-1 1 0 0,0 1-1 0 0,-1 0 0 0 0,1-1 0 0 0,-1 1 0 0 0,1 0 0 0 0,0-1 0 0 0,0 1 0 0 0,-1-1 1 0 0,1 1-1 0 0,0-1 0 0 0,0 0 0 0 0,0 1 0 0 0,-1-1 0 0 0,1 0 0 0 0,0 1 1 0 0,0-1-1 0 0,0 0 0 0 0,0 0 0 0 0,0 0 0 0 0,0 0 0 0 0,1 0 0 0 0,28 1 247 0 0,-17-3-137 0 0,0 0-1 0 0,0-1 0 0 0,0 0 1 0 0,-1-1-1 0 0,14-6 1 0 0,59-32 227 0 0,-5 3-254 0 0,-73 36-181 0 0,0-1-1 0 0,0 1 1 0 0,-1-1-1 0 0,1 0 1 0 0,-1-1-1 0 0,8-6 0 0 0,-12 9-36 0 0,-3-11-112 0 0,0 10 215 0 0,0 0-1 0 0,1 0 1 0 0,-2 0 0 0 0,1 0 0 0 0,0 0 0 0 0,0 1-1 0 0,-1-1 1 0 0,1 1 0 0 0,-1-1 0 0 0,0 1 0 0 0,0-1-1 0 0,0 1 1 0 0,-4-4 0 0 0,-3-1-53 0 0,-1-1 1 0 0,-12-6-1 0 0,-1-1-69 0 0,10 6 75 0 0,0-1 1 0 0,1-1-1 0 0,1 1 0 0 0,0-2 0 0 0,0 1 0 0 0,1-2 0 0 0,1 1 1 0 0,0-1-1 0 0,0-1 0 0 0,2 0 0 0 0,0 0 0 0 0,-7-17 0 0 0,12 24-139 0 0,1 5 74 0 0,1-1 0 0 0,-1 1 0 0 0,0 0-1 0 0,0-1 1 0 0,0 1 0 0 0,0 0 0 0 0,0 0 0 0 0,0 0-1 0 0,-1 0 1 0 0,1 0 0 0 0,-1 0 0 0 0,1 0 0 0 0,-1 0-1 0 0,-4-3 1 0 0,5 5 33 0 0,-1 0 0 0 0,0 0-1 0 0,1 0 1 0 0,-1 0 0 0 0,0 0 0 0 0,1 0 0 0 0,-1 0-1 0 0,0 1 1 0 0,1-1 0 0 0,-1 1 0 0 0,0-1-1 0 0,1 1 1 0 0,-1-1 0 0 0,1 1 0 0 0,-1 0-1 0 0,-1 1 1 0 0,1-1-212 0 0,-37 20-2458 0 0,19-7 1344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5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1 494 8751 0 0,'3'3'674'0'0,"21"20"2220"0"0,-12-16-62 0 0,-10-6-1857 0 0,1-3-170 0 0,3-2-482 0 0,-1-1 0 0 0,1 1 0 0 0,-1-1 0 0 0,0-1-1 0 0,0 1 1 0 0,-1-1 0 0 0,0 0 0 0 0,0 0 0 0 0,0 0-1 0 0,-1 0 1 0 0,1-1 0 0 0,-2 0 0 0 0,1 1 0 0 0,3-15 0 0 0,1-10 380 0 0,-1-1 1 0 0,1-36-1 0 0,-3 31-369 0 0,-2 15-172 0 0,1-6 93 0 0,0 1-1 0 0,14-49 1 0 0,-15 69-240 0 0,0 1-1 0 0,0 0 1 0 0,1 0-1 0 0,-1 0 1 0 0,2 0 0 0 0,-1 0-1 0 0,1 0 1 0 0,-1 1 0 0 0,2 0-1 0 0,-1 0 1 0 0,0 0-1 0 0,1 0 1 0 0,0 1 0 0 0,0-1-1 0 0,1 1 1 0 0,-1 0 0 0 0,8-3-1 0 0,1 1-14 0 0,2 6-13 0 0,-13 1 4 0 0,1 1 0 0 0,-1 0 0 0 0,1-1 1 0 0,-1 2-1 0 0,0-1 0 0 0,0 0 0 0 0,0 0 0 0 0,0 1 1 0 0,0 0-1 0 0,0 0 0 0 0,3 4 0 0 0,26 39-60 0 0,-29-42 60 0 0,14 23-19 0 0,2-1 0 0 0,0-1 1 0 0,2 0-1 0 0,27 25 0 0 0,48 31 53 0 0,-36-30-6 0 0,74 77 1 0 0,-128-121-520 0 0,1-1 0 0 0,0 0 0 0 0,0 0 1 0 0,1 0-1 0 0,0-1 0 0 0,0 0 0 0 0,0 0 0 0 0,0-1 0 0 0,1 0 0 0 0,14 4 1 0 0,15 4-1467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5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286 153 3223 0 0,'11'-7'683'0'0,"1"0"0"0"0,20-18 11303 0 0,-38 26-11653 0 0,0 0-1 0 0,0 0 1 0 0,1 1 0 0 0,-1 0-1 0 0,1 0 1 0 0,-7 4-1 0 0,-1-1 228 0 0,-2 2-166 0 0,0 0-1 0 0,0 2 0 0 0,-20 14 0 0 0,-38 35-101 0 0,57-44-277 0 0,1-1-15 0 0,0 0 1 0 0,1 1-1 0 0,-14 19 0 0 0,23-27-1 0 0,0 1 0 0 0,1-1-1 0 0,0 1 1 0 0,0 0 0 0 0,1 1-1 0 0,0-1 1 0 0,0 0 0 0 0,0 1-1 0 0,1 0 1 0 0,-2 13 0 0 0,4-18-5 0 0,0 0 0 0 0,0 0 0 0 0,0 0 0 0 0,0 0 0 0 0,1 1-1 0 0,-1-1 1 0 0,1 0 0 0 0,0 0 0 0 0,0 0 0 0 0,2 5 0 0 0,7 8 6 0 0,-6-10 12 0 0,1-1-1 0 0,0 0 1 0 0,0-1 0 0 0,0 1-1 0 0,1-1 1 0 0,-1 0-1 0 0,1 0 1 0 0,0-1-1 0 0,0 1 1 0 0,1-2 0 0 0,-1 1-1 0 0,0 0 1 0 0,1-1-1 0 0,0 0 1 0 0,7 0 0 0 0,5 1 28 0 0,0-1 0 0 0,0-1 0 0 0,-1-1 1 0 0,27-4-1 0 0,-21 0 82 0 0,0-1 0 0 0,0-2 0 0 0,-1 0 0 0 0,38-18 0 0 0,-56 23-96 0 0,2-1 6 0 0,-5 2-12 0 0,1 0 1 0 0,-1 0-1 0 0,1 0 1 0 0,-1 0 0 0 0,0-1-1 0 0,1 1 1 0 0,-1-1 0 0 0,4-3-1 0 0,5-9 25 0 0,-10 8-21 0 0,-2 3-21 0 0,2-9-31 0 0,-1 0 1 0 0,0 0-1 0 0,-2-12 0 0 0,0-14-42 0 0,5-77 73 0 0,0-52-657 0 0,-4 160 510 0 0,1 1 0 0 0,-1-1 0 0 0,-1 0-1 0 0,1 1 1 0 0,-5-12 0 0 0,6 17 119 0 0,-1 1 1 0 0,1-1-1 0 0,0 1 1 0 0,-1-1-1 0 0,1 1 0 0 0,-1-1 1 0 0,1 1-1 0 0,-1 0 1 0 0,1-1-1 0 0,-1 1 0 0 0,0 0 1 0 0,1-1-1 0 0,-1 1 1 0 0,1 0-1 0 0,-1-1 1 0 0,0 1-1 0 0,1 0 0 0 0,-1 0 1 0 0,0 0-1 0 0,1 0 1 0 0,-2 0-1 0 0,0-1-57 0 0,0 1 38 0 0,-1-1 1 0 0,1 1-1 0 0,-1 0 0 0 0,1 0 1 0 0,-1 0-1 0 0,0 0 0 0 0,1 0 0 0 0,-1 1 1 0 0,1-1-1 0 0,-1 1 0 0 0,1 0 0 0 0,-1-1 1 0 0,-3 3-1 0 0,-31 18-222 0 0,19-10 144 0 0,2-2 91 0 0,-82 48-139 0 0,79-44 151 0 0,1 0 0 0 0,-32 29 0 0 0,50-42 15 0 0,0 0 0 0 0,0 0 1 0 0,0 0-1 0 0,0 1 1 0 0,-1-1-1 0 0,1 0 0 0 0,0 0 1 0 0,0 0-1 0 0,0 0 1 0 0,0 0-1 0 0,0 0 0 0 0,0 0 1 0 0,0 1-1 0 0,0-1 1 0 0,0 0-1 0 0,0 0 1 0 0,0 0-1 0 0,0 0 0 0 0,0 0 1 0 0,0 0-1 0 0,0 0 1 0 0,0 1-1 0 0,0-1 0 0 0,0 0 1 0 0,0 0-1 0 0,0 0 1 0 0,0 0-1 0 0,0 0 1 0 0,0 0-1 0 0,0 1 0 0 0,0-1 1 0 0,0 0-1 0 0,0 0 1 0 0,0 0-1 0 0,0 0 0 0 0,0 0 1 0 0,0 0-1 0 0,0 0 1 0 0,0 1-1 0 0,0-1 0 0 0,1 0 1 0 0,0 2-106 0 0,0 0 0 0 0,0 0 1 0 0,0 0-1 0 0,1 0 0 0 0,-1 0 0 0 0,0 0 0 0 0,1 0 1 0 0,0-1-1 0 0,-1 1 0 0 0,1-1 0 0 0,4 3 1 0 0,11 6-658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5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3679 0 0,'11'6'13704'0'0,"-8"-17"-9196"0"0,-1 1-5132 0 0,-2 9 347 0 0,50-288 5737 0 0,-48 279-5451 0 0,0-1 1 0 0,1 1 0 0 0,0 0 0 0 0,1 0-1 0 0,0 1 1 0 0,1-1 0 0 0,0 1-1 0 0,0 0 1 0 0,1 0 0 0 0,0 0 0 0 0,1 1-1 0 0,0 0 1 0 0,0 0 0 0 0,1 1-1 0 0,0 0 1 0 0,0 0 0 0 0,0 1 0 0 0,1 0-1 0 0,0 1 1 0 0,10-6 0 0 0,38-10-668 0 0,87-21 1 0 0,-95 29 181 0 0,-30 8-474 0 0,1 1 0 0 0,0 0 1 0 0,1 2-1 0 0,20 0 0 0 0,-19 3-6453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5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95 103 919 0 0,'16'-49'22'0'0,"-7"23"2098"0"0,1-1 11449 0 0,-9 28-13433 0 0,0 0 1 0 0,0 0-1 0 0,0 0 1 0 0,0 0-1 0 0,-1 0 1 0 0,1 0-1 0 0,0 0 1 0 0,-1 1-1 0 0,1-1 1 0 0,0 2-1 0 0,-1-2 7 0 0,3 8 40 0 0,0-1 0 0 0,-1 1 0 0 0,-1 1 0 0 0,1-1-1 0 0,-1 0 1 0 0,-1 0 0 0 0,0 0 0 0 0,-1 15 0 0 0,0-13-40 0 0,-23 194 1267 0 0,11-123-1020 0 0,-17 129 301 0 0,-16 121-275 0 0,31-238-370 0 0,7-55 21 0 0,3 0 0 0 0,-2 76 1 0 0,7-109-52 0 0,0 0 0 0 0,1 0 0 0 0,0 0 1 0 0,3 12-1 0 0,0-9-17 0 0,0 0 0 0 0,0 0 0 0 0,11 14 0 0 0,-14-21-116 0 0,0 0-1 0 0,-1-1 1 0 0,1 1-1 0 0,-1 0 0 0 0,0-1 1 0 0,1 1-1 0 0,-1 0 1 0 0,0 0-1 0 0,0-1 1 0 0,0 1-1 0 0,0 0 1 0 0,0-1-1 0 0,-1 1 1 0 0,1 0-1 0 0,-1 0 1 0 0,1-1-1 0 0,-1 1 0 0 0,1-1 1 0 0,-1 1-1 0 0,0 0 1 0 0,-1 1-1 0 0,2-2 47 0 0,-1 1-737 0 0,-6 6-1831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5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321 210 3223 0 0,'2'-1'240'0'0,"15"-9"-551"0"0,38-31 11013 0 0,-37 26-10118 0 0,-16 13-452 0 0,1 0-1 0 0,-1 0 1 0 0,0 0 0 0 0,0 0 0 0 0,0 0-1 0 0,0-1 1 0 0,-1 1 0 0 0,1 0 0 0 0,-1-1-1 0 0,1 0 1 0 0,0-4 0 0 0,-1 6-44 0 0,-1-1 0 0 0,1 0 1 0 0,-1 0-1 0 0,0 0 0 0 0,0 1 0 0 0,0-1 0 0 0,0 0 1 0 0,0 0-1 0 0,0 0 0 0 0,-1 0 0 0 0,1 1 1 0 0,-1-1-1 0 0,1 0 0 0 0,-2-2 0 0 0,-1-1 44 0 0,0 0 0 0 0,0 1 1 0 0,0-1-1 0 0,-1 1 0 0 0,0 0 0 0 0,0 0 0 0 0,0 0 0 0 0,0 0 0 0 0,-10-5 0 0 0,7 4-126 0 0,0 1 0 0 0,-1 0 0 0 0,1 0-1 0 0,-1 1 1 0 0,0 0 0 0 0,0 1 0 0 0,0 0-1 0 0,0 0 1 0 0,-1 0 0 0 0,1 1 0 0 0,0 0-1 0 0,-1 1 1 0 0,1 0 0 0 0,-1 0 0 0 0,1 1 0 0 0,0 0-1 0 0,-12 3 1 0 0,7 0-31 0 0,1-1 0 0 0,0 2 0 0 0,1 0 0 0 0,-1 0 0 0 0,1 1 0 0 0,0 0 0 0 0,1 1 0 0 0,-1 0 0 0 0,1 1 0 0 0,1 0 0 0 0,-10 10 0 0 0,6-4 8 0 0,1 1 0 0 0,0 0 0 0 0,-10 18 0 0 0,17-25 54 0 0,1 0 0 0 0,0 0 1 0 0,0 0-1 0 0,1 1 0 0 0,0-1 0 0 0,0 1 0 0 0,1 0 1 0 0,-2 15-1 0 0,5-20 21 0 0,-1 0 0 0 0,0 0-1 0 0,1 0 1 0 0,0 1 0 0 0,0-1 0 0 0,0 0 0 0 0,1 0-1 0 0,-1-1 1 0 0,1 1 0 0 0,0 0 0 0 0,0 0 0 0 0,0-1 0 0 0,0 1-1 0 0,1-1 1 0 0,-1 0 0 0 0,1 0 0 0 0,0 0 0 0 0,0 0 0 0 0,0 0-1 0 0,1-1 1 0 0,5 5 0 0 0,1-1 133 0 0,1 1 0 0 0,0-2 1 0 0,0 1-1 0 0,0-1 0 0 0,1-1 0 0 0,12 3 1 0 0,-6-3-81 0 0,-1-2 1 0 0,1 0-1 0 0,0-1 1 0 0,0-1-1 0 0,-1 0 1 0 0,1-1 0 0 0,0-1-1 0 0,-1-1 1 0 0,22-6-1 0 0,-38 9-125 0 0,0-1-1 0 0,0 1 0 0 0,0 0 1 0 0,1-1-1 0 0,-1 1 0 0 0,0-1 1 0 0,0 1-1 0 0,0-1 1 0 0,0 0-1 0 0,0 1 0 0 0,0-1 1 0 0,0 0-1 0 0,0 0 0 0 0,0 1 1 0 0,-1-1-1 0 0,1 0 0 0 0,0 0 1 0 0,0 0-1 0 0,-1 0 0 0 0,1 0 1 0 0,-1 0-1 0 0,1 0 0 0 0,-1-1 1 0 0,1 1-1 0 0,-1 0 0 0 0,0 0 1 0 0,1 0-1 0 0,-1 0 0 0 0,0-1 1 0 0,0 1-1 0 0,0-2 0 0 0,-1-2-26 0 0,0 0 0 0 0,0 0 0 0 0,-1 0-1 0 0,1 1 1 0 0,-1-1 0 0 0,0 0 0 0 0,-1 1 0 0 0,-3-6 0 0 0,-9-21-82 0 0,12 23 120 0 0,0 0 0 0 0,1 0 0 0 0,0 0 1 0 0,0-1-1 0 0,1 1 0 0 0,0-12 0 0 0,2 11-16 0 0,0 0-1 0 0,0 0 0 0 0,1-1 0 0 0,0 1 1 0 0,1 0-1 0 0,0 0 0 0 0,5-9 1 0 0,-7 16-60 0 0,0 5-58 0 0,2 3 123 0 0,-1 0 0 0 0,0 0 1 0 0,0 1-1 0 0,0-1 0 0 0,-1 0 1 0 0,0 1-1 0 0,1 9 1 0 0,-2 6 1 0 0,-3 20 1 0 0,2-23 12 0 0,0-1 0 0 0,2 26-1 0 0,3-18 0 0 0,-2-20 0 0 0,1 0 0 0 0,0 3-232 0 0,0-1-1 0 0,0 1 0 0 0,1-1 1 0 0,0 0-1 0 0,1 0 0 0 0,-1 0 1 0 0,2-1-1 0 0,-1 1 0 0 0,1-1 1 0 0,0 0-1 0 0,8 6 0 0 0,-12-11-1159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3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442 168 3223 0 0,'3'-1'143'0'0,"3"-1"-27"0"0,-3 1-86 0 0,0 0-1 0 0,0-1 1 0 0,0 1-1 0 0,-1-1 1 0 0,1 1-1 0 0,0-1 1 0 0,-1 0-1 0 0,1 0 1 0 0,-1 0-1 0 0,1 0 1 0 0,-1 0-1 0 0,0 0 1 0 0,0-1-1 0 0,0 1 1 0 0,2-5-1 0 0,-2 5 911 0 0,0-1-1 0 0,-1 1 1 0 0,0-1-1 0 0,1 1 1 0 0,-1-1-1 0 0,0 0 1 0 0,1-6 4850 0 0,-7 4-4783 0 0,4 3-910 0 0,0 1 1 0 0,-1-1-1 0 0,1 1 1 0 0,-1 0-1 0 0,1-1 1 0 0,-1 1 0 0 0,1 0-1 0 0,-1 0 1 0 0,0 0-1 0 0,1 0 1 0 0,-1 1-1 0 0,0-1 1 0 0,0 0-1 0 0,0 1 1 0 0,1-1-1 0 0,-4 0 1 0 0,-8 1 40 0 0,0 0 1 0 0,0 0-1 0 0,1 1 1 0 0,-1 1-1 0 0,0 0 1 0 0,1 1 0 0 0,-22 7-1 0 0,22-7-81 0 0,0 1 18 0 0,1 1-1 0 0,-1 0 0 0 0,1 0 0 0 0,0 1 1 0 0,0 1-1 0 0,-15 11 0 0 0,-55 55 279 0 0,55-48-290 0 0,-45 46 98 0 0,61-59-141 0 0,1 0 1 0 0,0 0 0 0 0,1 1-1 0 0,-11 22 1 0 0,18-33-15 0 0,0 0-1 0 0,0 1 1 0 0,0-1-1 0 0,0 1 1 0 0,0-1-1 0 0,1 1 1 0 0,-1 0-1 0 0,1-1 1 0 0,0 1-1 0 0,0 0 1 0 0,0-1-1 0 0,0 1 1 0 0,0 0-1 0 0,0-1 1 0 0,1 1-1 0 0,-1-1 1 0 0,1 1 0 0 0,0-1-1 0 0,0 1 1 0 0,0-1-1 0 0,0 1 1 0 0,0-1-1 0 0,0 0 1 0 0,1 1-1 0 0,-1-1 1 0 0,1 0-1 0 0,0 0 1 0 0,0 0-1 0 0,2 2 1 0 0,2 1 37 0 0,0-1 0 0 0,1 1 0 0 0,0-1-1 0 0,0-1 1 0 0,0 1 0 0 0,0-1 0 0 0,0 0 0 0 0,13 3 0 0 0,-3-2-12 0 0,-1-1-1 0 0,1 0 1 0 0,0-1-1 0 0,0 0 0 0 0,0-2 1 0 0,0 0-1 0 0,0-1 1 0 0,0-1-1 0 0,0 0 1 0 0,0-1-1 0 0,0-1 1 0 0,24-9-1 0 0,-35 10-24 0 0,0 0-1 0 0,0-1 1 0 0,-1 0 0 0 0,1 0-1 0 0,-1 0 1 0 0,0 0-1 0 0,0-1 1 0 0,-1 0 0 0 0,1 0-1 0 0,-1 0 1 0 0,0-1-1 0 0,-1 1 1 0 0,1-1 0 0 0,-1 0-1 0 0,0 0 1 0 0,0 0 0 0 0,1-7-1 0 0,4-12 47 0 0,-2-1 0 0 0,7-51 0 0 0,-12 74-52 0 0,1-24-32 0 0,-1 0-1 0 0,0-1 0 0 0,-3 1 0 0 0,0 0 1 0 0,-1 0-1 0 0,-12-43 0 0 0,14 66-53 0 0,0-1 0 0 0,-1 1 0 0 0,1-1 0 0 0,-1 1-1 0 0,0-1 1 0 0,0 1 0 0 0,-5-7 0 0 0,6 11 51 0 0,1-1 1 0 0,-1 1-1 0 0,0-1 0 0 0,1 1 1 0 0,-1 0-1 0 0,1-1 0 0 0,-1 1 1 0 0,0-1-1 0 0,1 1 1 0 0,-1 0-1 0 0,0 0 0 0 0,0-1 1 0 0,1 1-1 0 0,-1 0 0 0 0,0 0 1 0 0,0 0-1 0 0,1 0 0 0 0,-1 0 1 0 0,0 0-1 0 0,0 0 1 0 0,1 0-1 0 0,-1 0 0 0 0,0 0 1 0 0,0 1-1 0 0,-1-1 0 0 0,-15 9-545 0 0,6 1-509 0 0,0 1 0 0 0,1 0 1 0 0,0 1-1 0 0,0 0 0 0 0,1 0 1 0 0,1 1-1 0 0,-9 17 0 0 0,9-11-319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121 537 5983 0 0,'0'0'542'0'0,"-1"3"-446"0"0,-3 7 351 0 0,0 0 0 0 0,-1 1 0 0 0,-6 8-1 0 0,9-15 294 0 0,0 0-1 0 0,-1 0 0 0 0,0 0 1 0 0,0-1-1 0 0,0 0 0 0 0,0 1 0 0 0,-1-1 1 0 0,1 0-1 0 0,-1 0 0 0 0,-4 2 1 0 0,6-4 117 0 0,-1-1-80 0 0,-22-1 777 0 0,21-2-764 0 0,1-2-626 0 0,0 1 0 0 0,1 0 1 0 0,-1-1-1 0 0,1 0 0 0 0,0 0 0 0 0,0 0 0 0 0,1 0 0 0 0,-1 0 1 0 0,1 0-1 0 0,0 0 0 0 0,0 0 0 0 0,1 0 0 0 0,0 0 0 0 0,0-1 1 0 0,0 1-1 0 0,2-8 0 0 0,-1 0-61 0 0,2 0 0 0 0,-1 1 0 0 0,2 0 0 0 0,0 0 0 0 0,0 0 0 0 0,9-17 0 0 0,49-87 12 0 0,18-33-337 0 0,-70 135 7 0 0,0-1-1 0 0,1 2 0 0 0,1-1 0 0 0,0 2 1 0 0,1-1-1 0 0,0 2 0 0 0,1 0 0 0 0,0 0 1 0 0,1 1-1 0 0,18-9 0 0 0,-25 15 67 0 0,0 0 1 0 0,1 1-1 0 0,-1 0 0 0 0,1 0 1 0 0,-1 1-1 0 0,17-2 0 0 0,-19 4-149 0 0,0-1 0 0 0,0 1 0 0 0,0 1 0 0 0,0-1 0 0 0,0 1 0 0 0,0 0 0 0 0,0 0 1 0 0,0 1-1 0 0,0 0 0 0 0,10 4 0 0 0,0 4-1184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5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531 115 7831 0 0,'0'0'356'0'0,"-1"-3"-6"0"0,-4-27-208 0 0,-3 11 670 0 0,4 15-211 0 0,1 1 33 0 0,-1-1 228 0 0,0-1-1 0 0,0 1 1 0 0,0 0 0 0 0,0 0-1 0 0,0 1 1 0 0,-1-1 0 0 0,1 1 0 0 0,-1 0-1 0 0,0 0 1 0 0,-11-4 0 0 0,9 4-562 0 0,-1 1 1 0 0,0 0 0 0 0,0 0 0 0 0,0 1 0 0 0,0 0 0 0 0,-16 0-1 0 0,1 3-390 0 0,1 1 0 0 0,-1 1 0 0 0,1 1 1 0 0,-33 11-1 0 0,31-8 91 0 0,0 2 1 0 0,0 0-1 0 0,1 1 1 0 0,0 1-1 0 0,1 1 1 0 0,-23 19-1 0 0,40-27 21 0 0,0-1 0 0 0,0 1 0 0 0,1-1-1 0 0,0 1 1 0 0,0 1 0 0 0,0-1 0 0 0,1 0 0 0 0,0 1-1 0 0,-4 10 1 0 0,6-14-11 0 0,0 1 0 0 0,0 0 0 0 0,0-1-1 0 0,0 1 1 0 0,1 0 0 0 0,-1 0 0 0 0,1-1 0 0 0,0 1-1 0 0,0 0 1 0 0,0 0 0 0 0,0 0 0 0 0,1-1 0 0 0,-1 1-1 0 0,1 0 1 0 0,-1 0 0 0 0,1-1 0 0 0,0 1 0 0 0,0 0-1 0 0,0-1 1 0 0,1 1 0 0 0,-1-1 0 0 0,1 1 0 0 0,-1-1-1 0 0,3 3 1 0 0,2 1 9 0 0,0-1 0 0 0,1 0 0 0 0,-1-1 0 0 0,1 1-1 0 0,0-1 1 0 0,0-1 0 0 0,0 1 0 0 0,0-1 0 0 0,1 0 0 0 0,-1-1-1 0 0,1 1 1 0 0,0-2 0 0 0,-1 1 0 0 0,1-1 0 0 0,0 0 0 0 0,12-1-1 0 0,-8 0 4 0 0,0-1 0 0 0,1 0 0 0 0,-1 0 0 0 0,0-2 0 0 0,0 1 0 0 0,0-2 0 0 0,0 1 0 0 0,-1-2 0 0 0,0 0 0 0 0,12-6-1 0 0,-19 9-22 0 0,0-1 0 0 0,-1 1-1 0 0,1-1 1 0 0,-1 0 0 0 0,0 0-1 0 0,0 0 1 0 0,0-1-1 0 0,0 1 1 0 0,-1-1 0 0 0,1 1-1 0 0,-1-1 1 0 0,0 0-1 0 0,0 0 1 0 0,0 0 0 0 0,-1 0-1 0 0,3-8 1 0 0,-3 10-8 0 0,-1-1-1 0 0,1 0 1 0 0,0 1 0 0 0,-1-1 0 0 0,0 0-1 0 0,0 1 1 0 0,1-1 0 0 0,-2 0-1 0 0,1-4 1 0 0,-1 1-7 0 0,1 4-41 0 0,-2 1-20 0 0,-8-2 4 0 0,8 3 68 0 0,1 1 0 0 0,0-1 0 0 0,-1 1-1 0 0,1-1 1 0 0,0 1 0 0 0,-1 0 0 0 0,1-1-1 0 0,0 1 1 0 0,0 0 0 0 0,0 0-1 0 0,-1 0 1 0 0,1 0 0 0 0,0 0 0 0 0,0 0-1 0 0,0 0 1 0 0,1 0 0 0 0,-1 1-1 0 0,0-1 1 0 0,0 0 0 0 0,1 0 0 0 0,-1 1-1 0 0,0-1 1 0 0,0 3 0 0 0,-1 3-13 0 0,0 1 0 0 0,0-1 0 0 0,-1 9 0 0 0,0 11-30 0 0,2 0 1 0 0,1 0-1 0 0,2 0 1 0 0,5 38-1 0 0,1 6 1 0 0,-5-26 67 0 0,-2 1-1 0 0,-1-1 1 0 0,-3 1-1 0 0,-2 0 0 0 0,-2-1 1 0 0,-2 0-1 0 0,-2-1 1 0 0,-30 80-1 0 0,17-75 216 0 0,-3 7 187 0 0,24-49-373 0 0,1 0 0 0 0,0-1 0 0 0,1 1 0 0 0,-1 0-1 0 0,1 0 1 0 0,0 11 0 0 0,1-18-45 0 0,0 1-1 0 0,0 0 0 0 0,0 0 1 0 0,1-1-1 0 0,-1 1 1 0 0,0 0-1 0 0,1 0 1 0 0,-1-1-1 0 0,0 1 0 0 0,1 0 1 0 0,-1-1-1 0 0,1 1 1 0 0,-1 0-1 0 0,1-1 0 0 0,-1 1 1 0 0,1-1-1 0 0,0 1 1 0 0,-1-1-1 0 0,1 1 1 0 0,0-1-1 0 0,1 1 0 0 0,-1 0-6 0 0,1 1-32 0 0,1-1-1 0 0,-1 1 1 0 0,0-1 0 0 0,1 0 0 0 0,-1 0 0 0 0,1 0 0 0 0,-1 0-1 0 0,1-1 1 0 0,-1 1 0 0 0,1-1 0 0 0,0 1 0 0 0,-1-1 0 0 0,1 0-1 0 0,0 0 1 0 0,-1 0 0 0 0,1 0 0 0 0,0-1 0 0 0,-1 1 0 0 0,1-1-1 0 0,3 0 1 0 0,1-2-190 0 0,0 0 1 0 0,-1 0-1 0 0,1 0 0 0 0,0 0 0 0 0,-1-1 1 0 0,7-6-1 0 0,16-14-1139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5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123 162 10591 0 0,'0'0'819'0'0,"3"-1"-534"0"0,6-3-404 0 0,4-1 1326 0 0,1 0 1 0 0,0 1-1 0 0,27-5 1 0 0,-38 9-1059 0 0,-1-1 1 0 0,1 1-1 0 0,-1 0 1 0 0,1-1-1 0 0,0 1 1 0 0,-1 0-1 0 0,1 1 1 0 0,-1-1-1 0 0,1 0 1 0 0,-1 1-1 0 0,1-1 1 0 0,-1 1-1 0 0,1 0 1 0 0,-1 0-1 0 0,1 0 1 0 0,-1 0-1 0 0,0 0 1 0 0,0 1-1 0 0,1-1 1 0 0,-1 1-1 0 0,0-1 1 0 0,0 1-1 0 0,2 2 1 0 0,-2-1 16 0 0,0 1 0 0 0,1-1 0 0 0,-1 1 0 0 0,-1-1 0 0 0,1 1 1 0 0,0 0-1 0 0,-1 0 0 0 0,2 7 0 0 0,-1-2 158 0 0,4 6-53 0 0,-5-12-204 0 0,2-2 0 0 0,9 5 10 0 0,-9-6-68 0 0,0 0-1 0 0,0 0 1 0 0,1 0 0 0 0,-1 0 0 0 0,0-1-1 0 0,0 1 1 0 0,0-1 0 0 0,0 0-1 0 0,1 0 1 0 0,-1 0 0 0 0,0 0-1 0 0,-1 0 1 0 0,1-1 0 0 0,0 1-1 0 0,0-1 1 0 0,0 0 0 0 0,3-3-1 0 0,6-4 31 0 0,-1-1-1 0 0,13-14 1 0 0,-16 15-89 0 0,0-1-1 0 0,0 0 1 0 0,-1 0 0 0 0,8-14-1 0 0,-12 18 6 0 0,0 0 0 0 0,-1-1 0 0 0,1 1 0 0 0,-1-1 0 0 0,0 0 0 0 0,-1 1 0 0 0,0-1 0 0 0,1-14 0 0 0,-3 20-17 0 0,1-1 1 0 0,-1 0-1 0 0,0 1 1 0 0,-1-1-1 0 0,1 1 0 0 0,0 0 1 0 0,0-1-1 0 0,0 1 1 0 0,-1 0-1 0 0,1 0 0 0 0,-1 0 1 0 0,1 0-1 0 0,-1 0 1 0 0,1 0-1 0 0,-3-1 1 0 0,-1 1-32 0 0,1-1 0 0 0,-1 1 1 0 0,1 0-1 0 0,-1 0 1 0 0,0 1-1 0 0,0 0 1 0 0,1-1-1 0 0,-1 1 1 0 0,0 1-1 0 0,0-1 1 0 0,-7 3-1 0 0,-6 1-45 0 0,-29 12-1 0 0,27-9 89 0 0,-3 1 31 0 0,1 1 0 0 0,0 1 0 0 0,1 1 0 0 0,0 0-1 0 0,-27 22 1 0 0,33-21 45 0 0,1 0-1 0 0,0 1 0 0 0,1 1 1 0 0,0 0-1 0 0,1 1 0 0 0,1 0 1 0 0,-13 24-1 0 0,17-27 55 0 0,0 1 0 0 0,1 0-1 0 0,0 0 1 0 0,2 1 0 0 0,-1 0 0 0 0,-3 21 0 0 0,7-31-59 0 0,1 1 0 0 0,-1 0 0 0 0,1-1 0 0 0,0 1 0 0 0,1 0 1 0 0,-1-1-1 0 0,1 1 0 0 0,0-1 0 0 0,0 1 0 0 0,0-1 1 0 0,0 1-1 0 0,1-1 0 0 0,0 0 0 0 0,0 1 0 0 0,0-1 0 0 0,1 0 1 0 0,-1 0-1 0 0,1-1 0 0 0,0 1 0 0 0,0 0 0 0 0,0-1 0 0 0,0 0 1 0 0,8 6-1 0 0,0-2 44 0 0,1 0 0 0 0,0 0 0 0 0,1-1 1 0 0,-1-1-1 0 0,1 0 0 0 0,0-1 0 0 0,0 0 0 0 0,1-1 1 0 0,-1-1-1 0 0,28 2 0 0 0,0-3-76 0 0,-1-1 1 0 0,57-10-1 0 0,-43 5-107 0 0,-1 0-1119 0 0,-18-1-4216 0 0,-15 2-795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5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 5983 0 0,'-2'0'7692'0'0,"-82"21"-2652"0"0,-44 13-2492 0 0,118-29-2468 0 0,-1-1-1 0 0,1 2 1 0 0,0-1 0 0 0,-17 14-1 0 0,-35 34-86 0 0,32-27 8 0 0,16-14-68 0 0,-11 9-153 0 0,1 2 0 0 0,-22 25 1 0 0,44-46 148 0 0,1 0 0 0 0,-1 0 0 0 0,0 1 0 0 0,1-1 0 0 0,-1 1 0 0 0,1-1 0 0 0,0 1 0 0 0,0 0 0 0 0,0 0 0 0 0,0-1 0 0 0,0 1 0 0 0,1 0 0 0 0,-1 0 0 0 0,1 0 0 0 0,0 0 0 0 0,0-1 1 0 0,0 5-1 0 0,0-5 10 0 0,1 0 1 0 0,0 0-1 0 0,0 0 1 0 0,-1 0 0 0 0,1 0-1 0 0,0 0 1 0 0,1 0-1 0 0,-1 0 1 0 0,0-1 0 0 0,0 1-1 0 0,1 0 1 0 0,-1-1-1 0 0,1 1 1 0 0,0-1 0 0 0,-1 0-1 0 0,1 1 1 0 0,0-1-1 0 0,0 0 1 0 0,0 0 0 0 0,-1 0-1 0 0,1 0 1 0 0,0 0-1 0 0,4 0 1 0 0,4 2-99 0 0,0 0-1 0 0,0-1 1 0 0,0 0-1 0 0,1-1 1 0 0,15 0 0 0 0,56-6-216 0 0,-8 1 338 0 0,-42 3 325 0 0,0 3-1 0 0,0 0 1 0 0,0 2 0 0 0,0 2 0 0 0,43 12 0 0 0,-45-4 590 0 0,-27-12-590 0 0,-1 3 120 0 0,-1-5-385 0 0,-1 1 0 0 0,0-1-1 0 0,0 0 1 0 0,1 0 0 0 0,-1 1-1 0 0,0-1 1 0 0,0 0-1 0 0,0 1 1 0 0,1-1 0 0 0,-1 0-1 0 0,0 1 1 0 0,0-1-1 0 0,0 0 1 0 0,0 1 0 0 0,0-1-1 0 0,0 0 1 0 0,0 1 0 0 0,0-1-1 0 0,0 0 1 0 0,0 1-1 0 0,0-1 1 0 0,0 1 0 0 0,0-1-1 0 0,0 0 1 0 0,0 1 0 0 0,0-1-1 0 0,0 0 1 0 0,0 1-1 0 0,0-1 1 0 0,0 0 0 0 0,-1 1-1 0 0,1-1 1 0 0,-4 6 70 0 0,0-1 0 0 0,0 0 0 0 0,0 0 0 0 0,-1-1 1 0 0,0 1-1 0 0,0-1 0 0 0,0 0 0 0 0,0 0 0 0 0,-1-1 0 0 0,1 1 0 0 0,-1-1 0 0 0,0-1 1 0 0,0 1-1 0 0,-8 2 0 0 0,-15 3 56 0 0,-53 10-1 0 0,71-16-154 0 0,-151 35-127 0 0,13-1-753 0 0,100-25 409 0 0,-20 3-735 0 0,66-14 837 0 0,6-1-1207 0 0,17-9 1090 0 0,0 2 1 0 0,33-10 0 0 0,-41 14-227 0 0,16-6-4948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5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93 13039 0 0,'0'0'1186'0'0,"0"-2"-913"0"0,1-2-71 0 0,0 0-1 0 0,-1 0 1 0 0,2 1-1 0 0,-1-1 1 0 0,0 1-1 0 0,1-1 1 0 0,0 1-1 0 0,0 0 1 0 0,3-6 0 0 0,0 1-29 0 0,-3 6-26 0 0,-1 0 45 0 0,-1 1-142 0 0,0 0-1 0 0,1 0 1 0 0,-1 1 0 0 0,0-1-1 0 0,0 0 1 0 0,0 0 0 0 0,0 1-1 0 0,1-1 1 0 0,-1 0-1 0 0,0 0 1 0 0,0 1 0 0 0,0-1-1 0 0,-1 0 1 0 0,1 0 0 0 0,0 1-1 0 0,0-1 1 0 0,0 0 0 0 0,0 0-1 0 0,-1 1 1 0 0,1-1 0 0 0,0 0-1 0 0,-1 1 1 0 0,1-1 0 0 0,-1 0-1 0 0,1 1 1 0 0,0-1 0 0 0,-2 0-1 0 0,1-1 2 0 0,-1 1 0 0 0,0 0 0 0 0,0-1 0 0 0,0 1 0 0 0,0 0 0 0 0,0 0 0 0 0,0 0 0 0 0,-1 1-1 0 0,-2-2 1 0 0,-2 0-21 0 0,0 1 0 0 0,0 0-1 0 0,0 1 1 0 0,0-1-1 0 0,0 1 1 0 0,-10 1 0 0 0,-8 5 24 0 0,-1 1 0 0 0,-45 20-1 0 0,51-19-44 0 0,-1 0-9 0 0,1 2 0 0 0,0 0 0 0 0,1 1 0 0 0,0 1 0 0 0,-22 18 0 0 0,31-21 0 0 0,0 0 0 0 0,0 0 0 0 0,1 1 0 0 0,0 1 0 0 0,1-1 0 0 0,0 1 0 0 0,1 1 0 0 0,0-1 0 0 0,1 1 0 0 0,-5 14 0 0 0,9-23 6 0 0,1 1 0 0 0,0 0 0 0 0,0 0 0 0 0,0 0 0 0 0,1-1 0 0 0,-1 1 0 0 0,1 0 0 0 0,0 0 0 0 0,0 0 0 0 0,1 0 0 0 0,-1 0 0 0 0,1 0-1 0 0,-1 0 1 0 0,1-1 0 0 0,0 1 0 0 0,3 6 0 0 0,-2-7 2 0 0,0 1 0 0 0,1 0 0 0 0,-1-1 0 0 0,1 1 0 0 0,0-1 0 0 0,0 0 0 0 0,0 0 0 0 0,0 0 0 0 0,1-1 0 0 0,-1 1-1 0 0,1-1 1 0 0,0 1 0 0 0,-1-1 0 0 0,9 3 0 0 0,-3-2 46 0 0,0-1 0 0 0,0 1-1 0 0,1-2 1 0 0,-1 1 0 0 0,0-1 0 0 0,1-1-1 0 0,-1 0 1 0 0,19-2 0 0 0,-6-1 93 0 0,0-1-1 0 0,35-11 1 0 0,-47 12-113 0 0,-1-1-1 0 0,0 0 0 0 0,0 0 1 0 0,0-1-1 0 0,0 0 0 0 0,-1-1 1 0 0,12-9-1 0 0,-15 10-21 0 0,0 0 0 0 0,0 0 1 0 0,0-1-1 0 0,-1 1 0 0 0,0-1 0 0 0,0 0 0 0 0,-1 0 1 0 0,1 0-1 0 0,-1-1 0 0 0,-1 1 0 0 0,5-13 1 0 0,-3-4 8 0 0,-3 21 32 0 0,-1 1-42 0 0,0 1 0 0 0,0-1-1 0 0,0 1 1 0 0,0-1 0 0 0,0 1-1 0 0,0-1 1 0 0,-1 1 0 0 0,1-1-1 0 0,0 1 1 0 0,0-1 0 0 0,0 1-1 0 0,0-1 1 0 0,-1 1 0 0 0,1-1-1 0 0,0 1 1 0 0,-1 0 0 0 0,1-1-1 0 0,0 1 1 0 0,-1-1 0 0 0,-1 1-3 0 0,0 0 0 0 0,0 0 0 0 0,0 0 0 0 0,0 0 0 0 0,0 0 0 0 0,0 1 0 0 0,0-1 0 0 0,0 1 0 0 0,0-1 0 0 0,0 1 0 0 0,1 0 0 0 0,-1 0 0 0 0,0 0 0 0 0,0 0 1 0 0,1 0-1 0 0,-1 0 0 0 0,1 1 0 0 0,-1-1 0 0 0,1 0 0 0 0,-1 1 0 0 0,1-1 0 0 0,0 1 0 0 0,0-1 0 0 0,0 1 0 0 0,0 0 0 0 0,0-1 0 0 0,0 1 0 0 0,-1 2 0 0 0,1 0 2 0 0,-1-1 0 0 0,1 1-1 0 0,-1 0 1 0 0,1-1 0 0 0,1 1-1 0 0,-1 0 1 0 0,0 0 0 0 0,1 0-1 0 0,0 0 1 0 0,0 0 0 0 0,0 0-1 0 0,0 0 1 0 0,1 0 0 0 0,1 7-1 0 0,-1-7-369 0 0,1-1-1 0 0,0 1 1 0 0,0-1 0 0 0,4 7-1 0 0,4 1-5222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5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72 281 6447 0 0,'-2'1'8802'0'0,"0"-1"-8547"0"0,-1 0 0 0 0,1 0 0 0 0,-1 0 0 0 0,1 0 0 0 0,-1 0 0 0 0,0 0 0 0 0,1-1 0 0 0,0 1 0 0 0,-1-1 0 0 0,1 0 0 0 0,-1 0 0 0 0,1 0 0 0 0,0 0 0 0 0,-1 0 0 0 0,1 0 0 0 0,0-1 0 0 0,0 1 1 0 0,0-1-1 0 0,0 1 0 0 0,0-1 0 0 0,0 0 0 0 0,1 0 0 0 0,-1 0 0 0 0,1 0 0 0 0,-1 0 0 0 0,1 0 0 0 0,-1 0 0 0 0,1 0 0 0 0,0 0 0 0 0,-1-5 0 0 0,0 1-199 0 0,1 1 0 0 0,0-1 0 0 0,0 0 0 0 0,1 0 1 0 0,0 0-1 0 0,0 0 0 0 0,0 0 0 0 0,0 0 0 0 0,1 0 0 0 0,0 0 0 0 0,1 0 0 0 0,-1 0 0 0 0,5-11 0 0 0,0 4 50 0 0,1 1 1 0 0,0-1-1 0 0,0 1 0 0 0,17-19 0 0 0,-17 24-165 0 0,-1 0 1 0 0,2 1-1 0 0,-1-1 0 0 0,1 2 1 0 0,0-1-1 0 0,0 1 0 0 0,0 0 1 0 0,12-4-1 0 0,-15 7-133 0 0,5 0 17 0 0,-9 1 171 0 0,0 1-1 0 0,-1 0 0 0 0,1 0 0 0 0,0 0 0 0 0,0 0 0 0 0,-1 0 0 0 0,1 0 0 0 0,0 0 0 0 0,-1 0 0 0 0,1 1 0 0 0,0-1 0 0 0,-1 0 0 0 0,1 0 1 0 0,0 0-1 0 0,-1 1 0 0 0,1-1 0 0 0,0 0 0 0 0,-1 1 0 0 0,1-1 0 0 0,0 1 0 0 0,0 0-8 0 0,0-1 11 0 0,0 1-1 0 0,0-1 0 0 0,0 1 0 0 0,0-1 1 0 0,0 1-1 0 0,-1-1 0 0 0,1 1 0 0 0,0 0 0 0 0,0-1 1 0 0,-1 1-1 0 0,1 0 0 0 0,0 0 0 0 0,-1 0 0 0 0,1-1 1 0 0,-1 1-1 0 0,1 0 0 0 0,0 2 0 0 0,1 0 0 0 0,1 2 3 0 0,0-1 0 0 0,-1 1 0 0 0,1 0 0 0 0,-1 0 0 0 0,0 0-1 0 0,-1 0 1 0 0,1 0 0 0 0,0 7 0 0 0,1 8 7 0 0,-2 35-1 0 0,1-22 285 0 0,-1-32-278 0 0,-1-1 0 0 0,1 1 0 0 0,-1-1 0 0 0,1 1 0 0 0,0-1 0 0 0,0 1 0 0 0,-1-1 0 0 0,1 1-1 0 0,0-1 1 0 0,0 1 0 0 0,-1-1 0 0 0,1 0 0 0 0,0 0 0 0 0,0 1 0 0 0,0-1 0 0 0,0 0 0 0 0,1 0 0 0 0,3-1 9 0 0,0-1 1 0 0,-1 0-1 0 0,1 0 0 0 0,0 0 1 0 0,-1-1-1 0 0,0 1 0 0 0,6-5 1 0 0,31-28 66 0 0,-9 7-358 0 0,-16 15 81 0 0,-2 2-19 0 0,-1 1 0 0 0,1 0 0 0 0,1 1 0 0 0,0 0 0 0 0,0 2 0 0 0,30-12 0 0 0,1 10 908 0 0,-4-1 412 0 0,-39 9-157 0 0,-1 3-1149 0 0,2 2 184 0 0,-1 0-1 0 0,1 1 1 0 0,-1-1 0 0 0,0 1 0 0 0,0 0 0 0 0,-1 0 0 0 0,1 0 0 0 0,-1 0-1 0 0,0 0 1 0 0,0 1 0 0 0,-1-1 0 0 0,2 9 0 0 0,-1 5-33 0 0,-1 1 0 0 0,-1 26 1 0 0,-1-14 26 0 0,-1 56-3970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5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10135 0 0,'0'0'3935'0'0,"-2"4"-2363"0"0,-27 62 915 0 0,-21 73 0 0 0,9-24-1633 0 0,-54 176 545 0 0,82-238-1266 0 0,3 1 0 0 0,2-1 0 0 0,-2 90-1 0 0,10-124-119 0 0,0-4-2 0 0,0 0 1 0 0,4 21-1 0 0,-4-34-264 0 0,13-2-6714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5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0 393 12895 0 0,'2'-17'281'0'0,"0"0"0"0"0,1 0 0 0 0,0 1 0 0 0,2-1 0 0 0,0 1 0 0 0,0 0 0 0 0,2 1 0 0 0,0-1 0 0 0,0 1 0 0 0,2 1-1 0 0,13-20 1 0 0,-10 18 88 0 0,2 1 0 0 0,0 0 0 0 0,0 1-1 0 0,2 0 1 0 0,0 1 0 0 0,0 1 0 0 0,1 1-1 0 0,0 0 1 0 0,20-9 0 0 0,-20 12-66 0 0,1 0 0 0 0,0 1 0 0 0,23-7 1 0 0,-35 13-177 0 0,0 0 1 0 0,1 0-1 0 0,-1 0 1 0 0,0 1 0 0 0,0 0-1 0 0,1 0 1 0 0,-1 1-1 0 0,0-1 1 0 0,0 1 0 0 0,0 1-1 0 0,0-1 1 0 0,0 1-1 0 0,0 0 1 0 0,7 4-1 0 0,-1 0-45 0 0,-1 1 0 0 0,1 0 0 0 0,-2 1 0 0 0,1 1 0 0 0,-1-1 0 0 0,0 2 0 0 0,-1-1 0 0 0,0 1 0 0 0,-1 1 0 0 0,0-1 0 0 0,0 2 0 0 0,-1-1 0 0 0,-1 1 0 0 0,0 0 0 0 0,0 0 0 0 0,7 24 0 0 0,-10-24-25 0 0,-1 0 0 0 0,1-1 0 0 0,-2 1 0 0 0,0 0 0 0 0,0 0 0 0 0,-1 0 1 0 0,0 0-1 0 0,-1 0 0 0 0,-1-1 0 0 0,0 1 0 0 0,0 0 0 0 0,-1-1 0 0 0,0 1 0 0 0,-1-1 0 0 0,-1 0 0 0 0,0 0 0 0 0,0-1 0 0 0,-1 1 0 0 0,-9 12 0 0 0,4-9-12 0 0,-1 0 0 0 0,0-1 0 0 0,-1 0 0 0 0,0-1 0 0 0,-1-1 0 0 0,0 0 0 0 0,-1-1 0 0 0,0 0 1 0 0,-1-1-1 0 0,0-1 0 0 0,0 0 0 0 0,-1-1 0 0 0,-29 8 0 0 0,29-12-279 0 0,1 1 1 0 0,-1-2-1 0 0,-29 1 0 0 0,37-3-169 0 0,-1-1-1 0 0,1 0 0 0 0,0 0 0 0 0,1 0 1 0 0,-1-1-1 0 0,0-1 0 0 0,0 0 1 0 0,-13-6-1 0 0,18 7 74 0 0,0 0 0 0 0,1-1 0 0 0,-1 1 0 0 0,1-1 0 0 0,0 0 0 0 0,0 0 0 0 0,0 0 0 0 0,0 0 0 0 0,0-1 0 0 0,1 1 0 0 0,-1-1 0 0 0,1 1 0 0 0,0-1 0 0 0,0 0 0 0 0,-1-5 0 0 0,-4-18-5821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5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10591 0 0,'0'0'819'0'0,"2"1"-534"0"0,1 3 38 0 0,0 0-1 0 0,0-1 1 0 0,0 1-1 0 0,0 0 1 0 0,0 1-1 0 0,-1-1 0 0 0,0 0 1 0 0,0 1-1 0 0,0-1 1 0 0,0 1-1 0 0,-1 0 1 0 0,0 0-1 0 0,1 6 1 0 0,1 8 707 0 0,-1-1 1 0 0,-1 25 0 0 0,-2-18-796 0 0,-1-1 0 0 0,-1 1 0 0 0,-1-1 0 0 0,-2 1 0 0 0,-12 34 0 0 0,-55 117 686 0 0,20-55-275 0 0,38-84-456 0 0,-7 17 28 0 0,-16 63-1 0 0,29-83-388 0 0,-9 36 603 0 0,17-62-1037 0 0,-1 1-1 0 0,1 0 1 0 0,1 0 0 0 0,0 0 0 0 0,1 12 0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5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211 119 16007 0 0,'0'0'1452'0'0,"3"0"-1112"0"0,24 2 705 0 0,0-1 0 0 0,0-1 0 0 0,0-1-1 0 0,38-7 1 0 0,-53 6-727 0 0,81-18 1372 0 0,-85 19-1563 0 0,-4 0-91 0 0,-1 0 0 0 0,1 0 0 0 0,-1-1-1 0 0,1 1 1 0 0,-1-1 0 0 0,1 1 0 0 0,5-5-1 0 0,-7 4-163 0 0,-1 0-5 0 0,3-18-148 0 0,-4 19 243 0 0,0 0 0 0 0,1 0 1 0 0,-2 0-1 0 0,1 0 0 0 0,0 0 0 0 0,0 0 0 0 0,0 0 0 0 0,0 0 1 0 0,-1 0-1 0 0,1 0 0 0 0,-1 0 0 0 0,1 0 0 0 0,0 0 0 0 0,-1 0 1 0 0,0 0-1 0 0,1 0 0 0 0,-1 0 0 0 0,0 0 0 0 0,1 0 0 0 0,-1 1 1 0 0,-1-3-1 0 0,-4-1-189 0 0,-1 0 1 0 0,1 0-1 0 0,0 0 0 0 0,-11-4 1 0 0,14 7 150 0 0,0 0 1 0 0,0 1 0 0 0,-1-1 0 0 0,1 1-1 0 0,0-1 1 0 0,0 1 0 0 0,0 0-1 0 0,-1 0 1 0 0,1 0 0 0 0,0 1-1 0 0,0-1 1 0 0,0 1 0 0 0,0 0-1 0 0,-4 1 1 0 0,-32 13-40 0 0,0 2 0 0 0,0 1-1 0 0,2 2 1 0 0,0 2 0 0 0,2 1 0 0 0,-58 48 0 0 0,76-55 204 0 0,1 0 1 0 0,0 1-1 0 0,-21 29 1 0 0,33-40-78 0 0,0 0 0 0 0,0 0 0 0 0,1 0 1 0 0,0 1-1 0 0,0-1 0 0 0,0 1 1 0 0,1 0-1 0 0,0 0 0 0 0,0 0 0 0 0,1 0 1 0 0,0 0-1 0 0,0 0 0 0 0,1 0 1 0 0,-1 1-1 0 0,2 9 0 0 0,0-14-3 0 0,0 1 0 0 0,0-1 0 0 0,0 1 0 0 0,0-1 0 0 0,1 0 0 0 0,-1 1 0 0 0,1-1 0 0 0,0 0-1 0 0,0 0 1 0 0,0 0 0 0 0,0 0 0 0 0,0-1 0 0 0,5 5 0 0 0,-3-3 11 0 0,1 0 1 0 0,0-1-1 0 0,0 0 0 0 0,1 0 0 0 0,-1 0 0 0 0,1 0 1 0 0,7 2-1 0 0,5 0 63 0 0,0-1 0 0 0,0-1 0 0 0,0 0 0 0 0,25 0-1 0 0,34-3-162 0 0,0-2-1 0 0,79-14 0 0 0,-121 10-996 0 0,-1-3-61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3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104 586 7367 0 0,'-2'1'568'0'0,"-14"16"-694"0"0,6-6 2210 0 0,-1 0 0 0 0,1-2 0 0 0,-2 1 0 0 0,-16 10 2434 0 0,28-20-4463 0 0,-1 1 0 0 0,1-1-1 0 0,-1 0 1 0 0,1 0-1 0 0,-1 0 1 0 0,1 0 0 0 0,0 0-1 0 0,-1 0 1 0 0,1 0 0 0 0,-1 0-1 0 0,1 0 1 0 0,-1 0 0 0 0,1-1-1 0 0,-1 1 1 0 0,1 0 0 0 0,-1 0-1 0 0,1 0 1 0 0,0 0 0 0 0,-1-1-1 0 0,1 1 1 0 0,-1 0 0 0 0,1-1-1 0 0,0 1 1 0 0,-1 0 0 0 0,1 0-1 0 0,0-1 1 0 0,-1 1 0 0 0,1-1-1 0 0,0 1 1 0 0,-1 0 0 0 0,1-1-1 0 0,0 1 1 0 0,0-1 0 0 0,0 1-1 0 0,-1 0 1 0 0,1-1 0 0 0,0 1-1 0 0,0-1 1 0 0,0 1 0 0 0,0-1-1 0 0,0 1 1 0 0,0-1 0 0 0,0 1-1 0 0,0-1 1 0 0,0 1 0 0 0,0-1-1 0 0,0 0 1 0 0,0 0-103 0 0,0-8 249 0 0,-1 1 0 0 0,2-1 1 0 0,-1 1-1 0 0,1 0 0 0 0,1-1 0 0 0,2-10 0 0 0,20-51 448 0 0,-12 38-522 0 0,-2 5-25 0 0,1 1 0 0 0,1-1 0 0 0,2 2 0 0 0,16-26 0 0 0,-19 37-47 0 0,0-1 1 0 0,0 2-1 0 0,1 0 0 0 0,1 0 0 0 0,0 1 1 0 0,1 0-1 0 0,26-16 0 0 0,-8 9-55 0 0,1 2 0 0 0,58-23 0 0 0,-19 13 0 0 0,-11 4 0 0 0,1 2 0 0 0,85-18 0 0 0,-116 33-1475 0 0,-20 3-472 0 0,-1 1 0 0 0,0 0-1 0 0,20-1 1 0 0,-18 3-5429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5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15 8287 0 0,'0'0'639'0'0,"2"-1"-415"0"0,8-8 5804 0 0,-12 9-5770 0 0,0-1 0 0 0,1 0 1 0 0,-1 1-1 0 0,0-1 0 0 0,0 1 0 0 0,0-1 1 0 0,1 1-1 0 0,-1 0 0 0 0,0 0 0 0 0,0 0 1 0 0,0 0-1 0 0,-2 0 0 0 0,0 1 117 0 0,-30 0 681 0 0,1 1 0 0 0,-65 14 0 0 0,-61 30-110 0 0,93-21-870 0 0,-95 51-1 0 0,147-69-73 0 0,10-5-4 0 0,-1 0 1 0 0,1 0-1 0 0,0 1 1 0 0,0 0-1 0 0,0 0 1 0 0,0 0-1 0 0,0 0 1 0 0,0 0-1 0 0,1 1 1 0 0,-6 7-1 0 0,9-11 1 0 0,0 0-1 0 0,0 0 0 0 0,0 0 0 0 0,0 0 0 0 0,0 1 1 0 0,0-1-1 0 0,-1 0 0 0 0,1 0 0 0 0,0 0 0 0 0,0 0 0 0 0,0 0 1 0 0,0 0-1 0 0,0 1 0 0 0,0-1 0 0 0,0 0 0 0 0,0 0 0 0 0,0 0 1 0 0,0 0-1 0 0,0 0 0 0 0,0 1 0 0 0,0-1 0 0 0,0 0 1 0 0,0 0-1 0 0,0 0 0 0 0,0 0 0 0 0,0 0 0 0 0,0 0 0 0 0,0 1 1 0 0,0-1-1 0 0,0 0 0 0 0,0 0 0 0 0,0 0 0 0 0,0 0 0 0 0,0 0 1 0 0,1 1-1 0 0,-1-1 0 0 0,0 0 0 0 0,2 3-27 0 0,0 1-1 0 0,0-1 1 0 0,1 0 0 0 0,-1 1-1 0 0,1-1 1 0 0,0-1-1 0 0,0 1 1 0 0,0 0 0 0 0,0-1-1 0 0,1 1 1 0 0,-1-1-1 0 0,0 0 1 0 0,1 0 0 0 0,0 0-1 0 0,-1-1 1 0 0,1 0-1 0 0,8 3 1 0 0,8 0-146 0 0,1 0-1 0 0,27 2 1 0 0,-18-3 66 0 0,43 7-70 0 0,91 23 0 0 0,-140-26 198 0 0,-1 0 1 0 0,0 2-1 0 0,0 0 1 0 0,-1 1-1 0 0,0 2 1 0 0,-1 0-1 0 0,34 27 1 0 0,-53-38 431 0 0,-2 2-196 0 0,0-1-217 0 0,1 0 1 0 0,-1-1-1 0 0,0 1 0 0 0,0 0 0 0 0,-1 0 1 0 0,1 0-1 0 0,0 0 0 0 0,-1-1 0 0 0,1 1 1 0 0,-1 0-1 0 0,1 0 0 0 0,-1-1 0 0 0,0 1 1 0 0,0 0-1 0 0,0-1 0 0 0,0 1 1 0 0,0-1-1 0 0,-2 3 0 0 0,0-1 8 0 0,0 0 1 0 0,-1-1-1 0 0,1 1 0 0 0,0-1 1 0 0,-1 0-1 0 0,0 0 0 0 0,-7 3 1 0 0,-5 1 42 0 0,0-1 1 0 0,-1-1-1 0 0,-19 2 1 0 0,-47 3-218 0 0,-1-3 1 0 0,0-4-1 0 0,0-3 0 0 0,-85-13 0 0 0,141 9-689 0 0,26 4 256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5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10135 0 0,'0'0'11174'0'0,"0"3"-10133"0"0,6 136 648 0 0,-6-133-1639 0 0,-1 1 1 0 0,1-1-1 0 0,-1 0 0 0 0,0 0 0 0 0,-1 0 1 0 0,1 0-1 0 0,-1 0 0 0 0,-1 0 1 0 0,1 0-1 0 0,-6 9 0 0 0,-13 14-1613 0 0,-4-2-5380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2:5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85 129 8751 0 0,'0'0'399'0'0,"-2"-1"-4"0"0,-10-2-253 0 0,-3 3 9448 0 0,34 4-8940 0 0,-15-3-587 0 0,-1 0 0 0 0,0 0 0 0 0,1 0 0 0 0,-1-1 0 0 0,1 1 0 0 0,-1-1 0 0 0,5 0 0 0 0,13-4 241 0 0,-1 0-1 0 0,0-2 0 0 0,0 0 1 0 0,0-1-1 0 0,25-13 0 0 0,4-1 72 0 0,-47 20-366 0 0,150-53 527 0 0,-137 48-552 0 0,1 1 369 0 0,-15 6-208 0 0,-9 5-123 0 0,0 0-33 0 0,1 0-1 0 0,-1 1 1 0 0,1 0-1 0 0,1 0 1 0 0,-11 14 0 0 0,-25 47-86 0 0,8-13 58 0 0,-27 26-137 0 0,-116 120 0 0 0,144-169 158 0 0,20-20 19 0 0,1 0-1 0 0,0 1 1 0 0,-16 23-1 0 0,20-22 0 0 0,3 0 0 0 0,3-9-1 0 0,4 19 13 0 0,-2-23-9 0 0,1-1 0 0 0,-1 1 1 0 0,0 0-1 0 0,0-1 0 0 0,1 1 0 0 0,-1 0 1 0 0,0-1-1 0 0,1 1 0 0 0,-1-1 1 0 0,0 1-1 0 0,1 0 0 0 0,-1-1 0 0 0,1 1 1 0 0,-1-1-1 0 0,1 0 0 0 0,-1 1 0 0 0,1-1 1 0 0,0 1-1 0 0,1 0 0 0 0,-2-1 12 0 0,3 3 27 0 0,0-1 0 0 0,0 0 0 0 0,0 0 1 0 0,0 0-1 0 0,0 0 0 0 0,0 0 0 0 0,1-1 1 0 0,-1 1-1 0 0,1-1 0 0 0,-1 0 0 0 0,1 0 1 0 0,-1 0-1 0 0,1-1 0 0 0,0 1 0 0 0,4-1 0 0 0,2 0 89 0 0,-1 0 0 0 0,0-1 0 0 0,1 0-1 0 0,12-4 1 0 0,6-4 363 0 0,39-16 0 0 0,-42 14-215 0 0,0 2-1 0 0,29-8 1 0 0,28 3 3 0 0,-70 13-263 0 0,0 0 1 0 0,1 1 0 0 0,-1 0-1 0 0,22 4 1 0 0,-5 3-26 0 0,-25-5-7 0 0,-1-1-73 0 0,-7 10-1372 0 0,3-5 1189 0 0,-1-4-3 0 0,1 0 0 0 0,0 0 0 0 0,-1 0 0 0 0,0 0 0 0 0,1 0 0 0 0,-1 0 0 0 0,0 0 0 0 0,0 0 0 0 0,0-1 0 0 0,-2 2 0 0 0,-10 5-1464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0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5527 0 0,'62'-26'1162'0'0,"-6"7"5195"0"0,64-13-1 0 0,-42 16-4080 0 0,-65 13-1923 0 0,26-4 956 0 0,-2 5-2946 0 0,-8 0-5739 0 0,-13 0 1184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0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266 273 1839 0 0,'0'0'13119'0'0,"1"3"-12120"0"0,2 1-653 0 0,0 0 0 0 0,0 0 0 0 0,1 0 0 0 0,-1-1 0 0 0,1 1 0 0 0,0-1 0 0 0,0 0 0 0 0,8 6 0 0 0,-6-6-206 0 0,-1-1-1 0 0,1 1 0 0 0,0-1 1 0 0,0 0-1 0 0,0 0 1 0 0,0-1-1 0 0,0 0 1 0 0,0 0-1 0 0,1 0 0 0 0,-1-1 1 0 0,0 0-1 0 0,1 0 1 0 0,8-2-1 0 0,-1 0 91 0 0,-1-2 0 0 0,1 0-1 0 0,-1 0 1 0 0,1-2 0 0 0,-1 1-1 0 0,17-12 1 0 0,6-3-250 0 0,-1-3 0 0 0,-1 0 0 0 0,33-31 0 0 0,-63 50-67 0 0,0 0-1 0 0,0-1 1 0 0,0 0 0 0 0,-1 0 0 0 0,0 0-1 0 0,0 0 1 0 0,3-8 0 0 0,-5 10 23 0 0,0 0 0 0 0,0 0 0 0 0,-1 0 0 0 0,1 0 0 0 0,-1-1 0 0 0,0 1 0 0 0,0 0 0 0 0,0 0 0 0 0,0 0 0 0 0,0 0 1 0 0,-2-5-1 0 0,-10-27-335 0 0,11 32 351 0 0,-1 1-1 0 0,1-1 1 0 0,-1 1-1 0 0,0 0 0 0 0,1 0 1 0 0,-1 0-1 0 0,-1 0 1 0 0,1 0-1 0 0,0 0 1 0 0,0 0-1 0 0,-1 0 1 0 0,-4-2-1 0 0,2 2-35 0 0,-1-1 0 0 0,1 1 0 0 0,-1 0 0 0 0,-10-2 1 0 0,11 3 66 0 0,-1 0 0 0 0,1 1 1 0 0,0 0-1 0 0,-1 1 1 0 0,1-1-1 0 0,0 1 1 0 0,-1 0-1 0 0,1 0 1 0 0,0 1-1 0 0,0-1 0 0 0,-10 5 1 0 0,-5 4 32 0 0,-29 20 0 0 0,33-20 7 0 0,-323 233 397 0 0,321-228-352 0 0,0 2 0 0 0,1 0 0 0 0,-23 30 0 0 0,34-40-52 0 0,1 1 0 0 0,0-1 0 0 0,0 1 0 0 0,1 0 1 0 0,0 0-1 0 0,1 1 0 0 0,-1-1 0 0 0,2 1 0 0 0,-1 0 1 0 0,1 0-1 0 0,0-1 0 0 0,0 13 0 0 0,4-15 124 0 0,2-1-69 0 0,0 0-1 0 0,1-1 0 0 0,-1 0 1 0 0,0 0-1 0 0,1 0 0 0 0,0 0 1 0 0,0-1-1 0 0,0 0 1 0 0,1 0-1 0 0,-1 0 0 0 0,1-1 1 0 0,-1 0-1 0 0,9 3 1 0 0,26 3 416 0 0,-1-1 0 0 0,1-2 0 0 0,-1-2 1 0 0,1-2-1 0 0,74-6 0 0 0,-95 3-433 0 0,0-1-1 0 0,0 0 0 0 0,19-7 1 0 0,-30 8-513 0 0,-1-1 1 0 0,0 0-1 0 0,0 0 1 0 0,0-1-1 0 0,-1 0 1 0 0,1 0-1 0 0,-1 0 0 0 0,0-1 1 0 0,0 0-1 0 0,8-9 1 0 0,-3 1-6781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0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5983 0 0,'0'0'542'0'0,"0"4"-446"0"0,-2 5 278 0 0,2 0 1 0 0,0 0-1 0 0,0 0 1 0 0,0 0-1 0 0,1 0 1 0 0,0 0 0 0 0,1 0-1 0 0,0 0 1 0 0,1-1-1 0 0,-1 1 1 0 0,2-1-1 0 0,-1 1 1 0 0,1-1-1 0 0,6 9 1 0 0,9 12 827 0 0,1 0-1 0 0,32 35 1 0 0,-46-58-1320 0 0,119 129 2373 0 0,37 45 1915 0 0,-143-156-3560 0 0,-2 1 1 0 0,0 1 0 0 0,-2 0 0 0 0,-1 1-1 0 0,21 57 1 0 0,-32-74-539 0 0,-1 1 0 0 0,1-1 0 0 0,-1 1-1 0 0,-1 0 1 0 0,0 0 0 0 0,-1-1 0 0 0,0 1 0 0 0,-1 0-1 0 0,0 0 1 0 0,-4 20 0 0 0,0-16 8 0 0,0 1 1 0 0,-1-1-1 0 0,0 0 0 0 0,-1-1 1 0 0,-1 0-1 0 0,-15 22 0 0 0,6-13-221 0 0,0-2 1 0 0,-1 0-1 0 0,-2-1 0 0 0,0-1 1 0 0,-42 31-1 0 0,24-24-472 0 0,25-19-55 0 0,1 1 0 0 0,0 0 0 0 0,1 1 0 0 0,0 1 1 0 0,0-1-1 0 0,1 2 0 0 0,-10 11 0 0 0,19-20-928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1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99 2039 0 0,'0'0'92'0'0,"2"-2"-2"0"0,31-10 20 0 0,-24 9 205 0 0,0 0 1 0 0,15-7-1 0 0,88-59 17685 0 0,-113 72-17994 0 0,0 0 0 0 0,0-1 0 0 0,0 1 0 0 0,0-1 0 0 0,0 1 0 0 0,-1-1 0 0 0,1 1 0 0 0,-1-1 0 0 0,0 0 0 0 0,-3 4 0 0 0,3-3 5 0 0,-14 15-2 0 0,0-1 0 0 0,0 0 0 0 0,-2-1-1 0 0,0-1 1 0 0,-38 24 0 0 0,-88 37-9 0 0,94-52 0 0 0,-77 49 0 0 0,81-39-77 0 0,-60 55 0 0 0,87-73 62 0 0,-7 8 16 0 0,18-11-13 0 0,4 2-36 0 0,6-1 48 0 0,0-10 18 0 0,0 0-1 0 0,0-1 0 0 0,0 0 1 0 0,0 1-1 0 0,1-1 1 0 0,-1 0-1 0 0,1 0 0 0 0,0-1 1 0 0,0 1-1 0 0,0 0 1 0 0,0-1-1 0 0,6 4 0 0 0,6 2 118 0 0,27 11-1 0 0,-22-11-17 0 0,18 7 99 0 0,0-3 0 0 0,1-1 0 0 0,75 11 0 0 0,-54-12-105 0 0,-25-5-58 0 0,1-2 0 0 0,0-2 1 0 0,61-5-1 0 0,-58 0-40 0 0,1-1-1 0 0,-2-2 1 0 0,1-2 0 0 0,-1-1-1 0 0,47-20 1 0 0,-73 24-8 0 0,-1 0 1 0 0,0-1-1 0 0,0 0 0 0 0,0 0 1 0 0,-1-1-1 0 0,0 0 0 0 0,0-1 1 0 0,-1 0-1 0 0,10-15 0 0 0,97-100 55 0 0,-55 60-45 0 0,-58 61-37 0 0,1-1-1 0 0,-1 1 1 0 0,0-1 0 0 0,-1 0-1 0 0,1 0 1 0 0,-1 0-1 0 0,1 0 1 0 0,-1-1 0 0 0,3-8-1 0 0,-6 12 15 0 0,1 0 0 0 0,-1 0-1 0 0,0 0 1 0 0,1 0 0 0 0,-1 0-1 0 0,0 0 1 0 0,0 0 0 0 0,0 0-1 0 0,0 0 1 0 0,1 0 0 0 0,-1 1-1 0 0,0-1 1 0 0,-1 0 0 0 0,1 1-1 0 0,-2-2 1 0 0,3 2 5 0 0,-5-2-4 0 0,1 0-1 0 0,-1 0 1 0 0,1 0 0 0 0,-1 1-1 0 0,0 0 1 0 0,0 0 0 0 0,0 0-1 0 0,1 1 1 0 0,-7 0 0 0 0,-19-4 8 0 0,27 4-1 0 0,1-1 0 0 0,-1 1 0 0 0,0 0 0 0 0,0 0 0 0 0,0 0 0 0 0,-5 1 0 0 0,0-1 0 0 0,1 1 0 0 0,0-1 0 0 0,0-1 0 0 0,-1 1 0 0 0,1-1 0 0 0,-8-2 0 0 0,11 3-2 0 0,-1-1 1 0 0,1 1-1 0 0,0 0 0 0 0,0 1 0 0 0,-4 0 0 0 0,-10 7-11 0 0,2 1-1 0 0,-1 1 0 0 0,1 1 0 0 0,1 0 1 0 0,0 1-1 0 0,-17 18 0 0 0,-18 14-7 0 0,11-11 21 0 0,-25 18 0 0 0,59-48 0 0 0,-15 14 0 0 0,20-17 0 0 0,-1 1 0 0 0,1-1 0 0 0,-1 1 0 0 0,1-1 0 0 0,-1 0 0 0 0,1 1 0 0 0,-1-1 0 0 0,1 1 0 0 0,0-1 0 0 0,-1 1 0 0 0,1 0 0 0 0,0-1 0 0 0,0 1 0 0 0,-1-1 0 0 0,1 1 0 0 0,0-1 0 0 0,0 1 0 0 0,0 1 0 0 0,0-1 0 0 0,1 1 0 0 0,-1-1 0 0 0,1 1-1 0 0,0-1 1 0 0,0 1 0 0 0,0-1 0 0 0,0 1 0 0 0,0-1 0 0 0,0 0-1 0 0,0 0 1 0 0,1 1 0 0 0,-1-1 0 0 0,0 0 0 0 0,1 0-1 0 0,-1 0 1 0 0,1 0 0 0 0,-1-1 0 0 0,1 1 0 0 0,2 1 0 0 0,36 13 12 0 0,-34-13-6 0 0,90 32 200 0 0,-86-31-339 0 0,2 1-1599 0 0,-10-4 704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1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12063 0 0,'0'0'12481'0'0,"2"-1"-12207"0"0,-1 1-230 0 0,1-1 1 0 0,-1 1-1 0 0,0-1 1 0 0,1 0-1 0 0,-1 0 1 0 0,0 0 0 0 0,0 0-1 0 0,1 0 1 0 0,1-1-1 0 0,-3 0 388 0 0,-2 14-368 0 0,-3 6-53 0 0,5-16 425 0 0,2-3-347 0 0,17-5 72 0 0,-5-1-144 0 0,-12 4-15 0 0,-1 1 5 0 0,0 1 21 0 0,-2 3-998 0 0,-1 5-170 0 0,-3 6-5113 0 0,-1-1-1559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2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5351 0 0,'0'0'896'0'0,"6"-11"-1384"0"0,6-5-88 0 0,-2-2 352 0 0,2 4 0 0 0,0 3 8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21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542 268 2303 0 0,'21'-11'-20'0'0,"84"-46"1373"0"0,-32 20 2698 0 0,38-29-335 0 0,-33 19-1609 0 0,-62 37-1663 0 0,8-4 818 0 0,28-11 3337 0 0,-54 28-4213 0 0,-27 28 230 0 0,0-2 0 0 0,-65 52 1 0 0,60-55-575 0 0,-256 199-5 0 0,96-79-186 0 0,11 14 144 0 0,161-138 5 0 0,1 1 0 0 0,1 1 0 0 0,0 1 0 0 0,2 0 0 0 0,1 2 0 0 0,-21 44 0 0 0,36-67-1 0 0,0 1 0 0 0,1-1 0 0 0,-1 1 0 0 0,1-1 0 0 0,0 1-1 0 0,0 0 1 0 0,1-1 0 0 0,-1 1 0 0 0,1 8 0 0 0,1-11 6 0 0,-1 0 1 0 0,1 0 0 0 0,-1 0-1 0 0,1-1 1 0 0,-1 1-1 0 0,1 0 1 0 0,0 0 0 0 0,0-1-1 0 0,0 1 1 0 0,0 0 0 0 0,0-1-1 0 0,0 1 1 0 0,0-1-1 0 0,0 0 1 0 0,1 1 0 0 0,-1-1-1 0 0,1 0 1 0 0,-1 0-1 0 0,1 1 1 0 0,-1-1 0 0 0,1 0-1 0 0,0-1 1 0 0,-1 1-1 0 0,1 0 1 0 0,0 0 0 0 0,3 0-1 0 0,7 2 50 0 0,-1-1 0 0 0,1-1 0 0 0,-1 1 0 0 0,1-2 0 0 0,14 0 0 0 0,59-9 151 0 0,-65 6-154 0 0,224-41 218 0 0,-57 8-132 0 0,-147 30-237 0 0,3-2-509 0 0,79-4 1 0 0,-120 12 73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32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346 259 9703 0 0,'0'0'440'0'0,"-2"1"-5"0"0,-2-1-354 0 0,-18 7 98 0 0,19-6-67 0 0,3-1-1 0 0,0 0 1 0 0,-1 0-1 0 0,1 0 0 0 0,0 0 0 0 0,0 0 0 0 0,0 0 1 0 0,-1 0-1 0 0,1 0 0 0 0,0 0 0 0 0,0 0 0 0 0,0 0 0 0 0,0 0 1 0 0,-1 0-1 0 0,1 0 0 0 0,0 0 0 0 0,0 0 0 0 0,0 0 1 0 0,-1 0-1 0 0,1 0 0 0 0,0 1 0 0 0,0-1 0 0 0,0 0 1 0 0,0 0-1 0 0,0 0 0 0 0,0 0 0 0 0,-1 0 0 0 0,1 1 1 0 0,0-1-1 0 0,0 0 0 0 0,0 0 0 0 0,0 0 0 0 0,0 0 0 0 0,0 1 1 0 0,0-1-1 0 0,0 0 0 0 0,0 0 0 0 0,0 0 0 0 0,0 1 1 0 0,0-1-1 0 0,0 0 0 0 0,0 0 0 0 0,0 0 0 0 0,0 1 1 0 0,0-1-1 0 0,18 18 932 0 0,-16-16-977 0 0,1-1 20 0 0,0-1 36 0 0,0 0-352 0 0,15 14 3920 0 0,-5-1-3676 0 0,-8-10-14 0 0,11 4-2 0 0,4 2 2 0 0,-14-8 0 0 0,-1-2 0 0 0,3 1 16 0 0,0 0 1 0 0,0 0-1 0 0,0 0 0 0 0,0-1 0 0 0,14-4 0 0 0,39-15 134 0 0,-42 13-125 0 0,150-67 161 0 0,-122 52-164 0 0,-26 12-81 0 0,22-14 1 0 0,-37 20 38 0 0,0 1 1 0 0,-1-2 0 0 0,0 1 0 0 0,1 0 0 0 0,-2-1 0 0 0,1 0 0 0 0,0-1 0 0 0,4-5 0 0 0,-8 8-12 0 0,0 0 1 0 0,1 0-1 0 0,-1 0 1 0 0,0 0-1 0 0,-1 0 1 0 0,1 0-1 0 0,0 0 1 0 0,-1 0-1 0 0,0-1 1 0 0,1 1 0 0 0,-1 0-1 0 0,-1 0 1 0 0,1 0-1 0 0,0 0 1 0 0,-1 0-1 0 0,1 0 1 0 0,-1-1-1 0 0,0 1 1 0 0,0 0-1 0 0,-1 1 1 0 0,1-1-1 0 0,0 0 1 0 0,-1 0-1 0 0,0 1 1 0 0,-1-4-1 0 0,0 2-20 0 0,0 0 0 0 0,0 1 0 0 0,-1-1 0 0 0,1 1 0 0 0,-1-1 0 0 0,0 1 0 0 0,0 0 0 0 0,0 0 0 0 0,0 1 0 0 0,0-1-1 0 0,0 1 1 0 0,-1 0 0 0 0,1 0 0 0 0,-10-2 0 0 0,5 2 2 0 0,0 2 0 0 0,0-1-1 0 0,-1 1 1 0 0,1 0 0 0 0,0 1 0 0 0,0 0 0 0 0,0 1-1 0 0,0 0 1 0 0,0 0 0 0 0,-13 6 0 0 0,-8 5-1067 0 0,-46 28-1 0 0,50-27 857 0 0,-39 24 337 0 0,2 3 0 0 0,2 2 1 0 0,-76 70-1 0 0,133-109-57 0 0,-130 127 627 0 0,117-112-536 0 0,1 0-1 0 0,0 2 1 0 0,2 0 0 0 0,0 1 0 0 0,-12 28 0 0 0,24-47-90 0 0,1 0-1 0 0,0 0 1 0 0,0 0 0 0 0,0 0 0 0 0,0 0-1 0 0,1 1 1 0 0,-1-1 0 0 0,1 0 0 0 0,-1 0-1 0 0,1 1 1 0 0,0-1 0 0 0,1 0 0 0 0,0 6 0 0 0,-1-9-1 0 0,1 1 1 0 0,-1 0 0 0 0,1-1-1 0 0,-1 1 1 0 0,1 0 0 0 0,-1-1 0 0 0,1 1-1 0 0,-1-1 1 0 0,1 1 0 0 0,-1-1-1 0 0,1 1 1 0 0,0-1 0 0 0,-1 0 0 0 0,1 1-1 0 0,0-1 1 0 0,0 0 0 0 0,-1 1 0 0 0,1-1-1 0 0,1 0 1 0 0,0 1 53 0 0,4 2 14 0 0,0-1 1 0 0,0 0 0 0 0,0 0 0 0 0,0-1 0 0 0,0 0 0 0 0,0 0 0 0 0,9 0 0 0 0,48-3 390 0 0,-34 0-271 0 0,308-26 903 0 0,-118 17-1516 0 0,-262 6-174 0 0,29 6 229 0 0,-23 4 0 0 0,11-2-1277 0 0,1-1-3447 0 0,9-2-484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22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394 123 10623 0 0,'2'-1'488'0'0,"3"-4"-114"0"0,1 0-1 0 0,-1 0 1 0 0,0-1-1 0 0,-1 1 0 0 0,1-1 1 0 0,-1 0-1 0 0,0 0 1 0 0,0-1-1 0 0,-1 1 1 0 0,0-1-1 0 0,0 0 0 0 0,3-10 1 0 0,-6 15 241 0 0,-2-6 551 0 0,1 6-1086 0 0,0 1 1 0 0,0-1-1 0 0,0 1 0 0 0,0-1 0 0 0,0 1 1 0 0,0 0-1 0 0,0-1 0 0 0,-1 1 0 0 0,1 0 0 0 0,0 0 1 0 0,-1 0-1 0 0,1 0 0 0 0,-1 0 0 0 0,1 0 0 0 0,-1 0 1 0 0,1 0-1 0 0,-1 1 0 0 0,0-1 0 0 0,1 1 1 0 0,-1-1-1 0 0,0 1 0 0 0,0-1 0 0 0,1 1 0 0 0,-1 0 1 0 0,0 0-1 0 0,0 0 0 0 0,0 0 0 0 0,-1 1 0 0 0,-5-1 29 0 0,-1 1-1 0 0,1 0 0 0 0,0 1 0 0 0,-14 4 0 0 0,-9 6-51 0 0,0 1 1 0 0,0 2 0 0 0,1 1-1 0 0,1 2 1 0 0,-29 22-1 0 0,38-23-40 0 0,0 1 1 0 0,-22 26-1 0 0,24-25 113 0 0,13-14-55 0 0,1 0 1 0 0,0 0 0 0 0,0 1 0 0 0,0-1 0 0 0,1 1 0 0 0,-1 0 0 0 0,2 0 0 0 0,-1 0 0 0 0,-3 12 0 0 0,5-15-50 0 0,1-1 1 0 0,-1 0 0 0 0,1 1-1 0 0,0-1 1 0 0,0 1-1 0 0,0-1 1 0 0,0 1 0 0 0,0-1-1 0 0,0 1 1 0 0,1-1-1 0 0,-1 1 1 0 0,1-1 0 0 0,0 1-1 0 0,0-1 1 0 0,0 0-1 0 0,0 1 1 0 0,0-1 0 0 0,0 0-1 0 0,0 0 1 0 0,1 0-1 0 0,-1 0 1 0 0,1 0 0 0 0,0 0-1 0 0,-1 0 1 0 0,1-1-1 0 0,0 1 1 0 0,0-1 0 0 0,3 2-1 0 0,2 1-5 0 0,0 0 0 0 0,1-1 0 0 0,0 0 0 0 0,0 0 0 0 0,-1-1 0 0 0,1 0 0 0 0,1 0 0 0 0,-1-1 0 0 0,0 0 0 0 0,0 0 0 0 0,1-1 0 0 0,-1 0 0 0 0,15-3 0 0 0,-9 1 7 0 0,0-1 1 0 0,-1 0-1 0 0,1-1 0 0 0,-1 0 0 0 0,0-1 1 0 0,-1-1-1 0 0,20-11 0 0 0,-25 11-121 0 0,1 0-1 0 0,-2 0 1 0 0,1 0-1 0 0,0-1 1 0 0,-1 0-1 0 0,-1-1 1 0 0,1 1-1 0 0,-1-1 1 0 0,0 0-1 0 0,-1 0 1 0 0,0-1-1 0 0,0 1 1 0 0,-1-1-1 0 0,0 0 1 0 0,3-17-1 0 0,0 7-186 0 0,-15 91 287 0 0,9-63-415 0 0,0-1 0 0 0,0 1 1 0 0,1 0-1 0 0,0 0 1 0 0,1-1-1 0 0,3 11 1 0 0,-3-16-1821 0 0,6 2-3858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22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5983 0 0,'0'0'542'0'0,"-11"-1"3834"0"0,8 4-3912 0 0,0 0 0 0 0,0 0 0 0 0,1 0 0 0 0,-1 0 0 0 0,1 1 0 0 0,0-1 0 0 0,0 1 0 0 0,0 0 0 0 0,1-1 0 0 0,-1 1 0 0 0,1 0 0 0 0,0 0 0 0 0,0 0 0 0 0,-1 4 0 0 0,-1 13-311 0 0,-1 31-1 0 0,2-31 537 0 0,-26 278 1822 0 0,2-34-1697 0 0,-16 24-706 0 0,27-202-241 0 0,15-85-47 0 0,6-5-2227 0 0,-3 1 2016 0 0,1 0 0 0 0,-1 0 0 0 0,1-1 0 0 0,-1 1 0 0 0,0-1 0 0 0,5-5-1 0 0,1-1-271 0 0,20-18-1289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2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79 10591 0 0,'1'-2'819'0'0,"3"-5"-585"0"0,-1 0-1 0 0,1 0 1 0 0,7-8-1 0 0,18-18 5097 0 0,-27 32-4531 0 0,3-6 1232 0 0,-11 14-1480 0 0,-195 161 815 0 0,114-97-1184 0 0,69-56-57 0 0,1 0-1 0 0,-16 20 1 0 0,29-31-73 0 0,0 1 1 0 0,0 0-1 0 0,0 1 1 0 0,1-1-1 0 0,0 1 1 0 0,0-1-1 0 0,0 1 1 0 0,1 0-1 0 0,0 0 1 0 0,0 0-1 0 0,0 0 1 0 0,0 9-1 0 0,1-11-42 0 0,1-1 0 0 0,0 1-1 0 0,0-1 1 0 0,0 1 0 0 0,1-1 0 0 0,-1 0-1 0 0,1 1 1 0 0,0-1 0 0 0,0 1-1 0 0,0-1 1 0 0,0 0 0 0 0,1 0 0 0 0,-1 0-1 0 0,1 0 1 0 0,0 0 0 0 0,0 0-1 0 0,0 0 1 0 0,0 0 0 0 0,0-1 0 0 0,1 1-1 0 0,-1-1 1 0 0,1 1 0 0 0,0-1 0 0 0,0 0-1 0 0,0 0 1 0 0,0-1 0 0 0,0 1-1 0 0,0 0 1 0 0,0-1 0 0 0,0 0 0 0 0,1 0-1 0 0,5 2 1 0 0,3-1 19 0 0,0 0 0 0 0,0-1-1 0 0,0 0 1 0 0,0-1 0 0 0,0 0 0 0 0,1-1 0 0 0,-1 0-1 0 0,14-4 1 0 0,9-4-1244 0 0,-1-2 1 0 0,-1-1-1 0 0,35-18 0 0 0,-37 16-268 0 0,-14 6-5247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2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21 201 2759 0 0,'0'-2'580'0'0,"0"-6"1093"0"0,-2-19 12934 0 0,-4 39-14261 0 0,4-6-302 0 0,-1 1 1 0 0,1 0-1 0 0,0 0 1 0 0,1 0-1 0 0,0 0 1 0 0,0 0-1 0 0,0 0 1 0 0,1 14-1 0 0,1-9 29 0 0,1 0-1 0 0,0 0 1 0 0,0 0 0 0 0,6 15 0 0 0,-7-23 35 0 0,1 0 0 0 0,-1 0 0 0 0,1 0 0 0 0,0 0 0 0 0,0-1 0 0 0,1 1 0 0 0,-1 0 0 0 0,1-1 0 0 0,0 0 0 0 0,0 0 1 0 0,0 0-1 0 0,0 0 0 0 0,1 0 0 0 0,3 3 0 0 0,-1-4 9 0 0,-1 1 0 0 0,0 0 0 0 0,1-1 0 0 0,-1 0 0 0 0,1-1 0 0 0,0 1 0 0 0,-1-1 1 0 0,1 0-1 0 0,8 0 0 0 0,1-1 28 0 0,-1 0 1 0 0,1-2 0 0 0,0 1 0 0 0,-1-2 0 0 0,0 0 0 0 0,0-1-1 0 0,20-7 1 0 0,-20 5-94 0 0,0 0 0 0 0,-1-1 0 0 0,0 0 0 0 0,0-1 0 0 0,-1 0 0 0 0,13-12 0 0 0,-19 15-44 0 0,0-1 1 0 0,0 0 0 0 0,-1 0 0 0 0,0-1-1 0 0,0 0 1 0 0,0 1 0 0 0,-1-1 0 0 0,0-1-1 0 0,-1 1 1 0 0,1-1 0 0 0,-2 1 0 0 0,5-15-1 0 0,26-164-2048 0 0,-31 160-218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23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242 111 8751 0 0,'4'-74'489'0'0,"-4"42"8253"0"0,0 28-6529 0 0,0 7-2115 0 0,-1 0 0 0 0,0 0 0 0 0,1-1 0 0 0,-1 1 0 0 0,0 0-1 0 0,-2 3 1 0 0,-2 9 27 0 0,-76 293 1037 0 0,-15 145 159 0 0,82-383-1157 0 0,-2 11 44 0 0,-9 140 0 0 0,25-212-188 0 0,-1 2 26 0 0,1-1 0 0 0,0 1 0 0 0,0-1 0 0 0,1 1 1 0 0,1-1-1 0 0,4 19 0 0 0,0-17-50 0 0,-1-4-269 0 0,-5-7 143 0 0,0 0 0 0 0,1-1 1 0 0,-1 1-1 0 0,1-1 0 0 0,-1 1 0 0 0,1-1 1 0 0,-1 1-1 0 0,1-1 0 0 0,-1 1 1 0 0,1-1-1 0 0,0 1 0 0 0,-1-1 0 0 0,1 0 1 0 0,0 1-1 0 0,0-1 0 0 0,2 2-311 0 0,9 4-1041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2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230 114 11519 0 0,'0'0'887'0'0,"1"-1"-583"0"0,12-12-242 0 0,10-21 7541 0 0,-18 25-7285 0 0,-5 8-295 0 0,0 0 0 0 0,1 1 0 0 0,-1-1 0 0 0,0 1 0 0 0,0-1 0 0 0,0 0 0 0 0,0 1 0 0 0,0-1 0 0 0,0 1 0 0 0,0-1 0 0 0,0 0 0 0 0,0 1 0 0 0,0-1 0 0 0,0 0 0 0 0,0 1 0 0 0,0-1 0 0 0,0 1 0 0 0,-1-2 0 0 0,0 0 32 0 0,1-4 3 0 0,0 3-12 0 0,0 1 1 0 0,0 0-1 0 0,-1-1 0 0 0,1 1 1 0 0,0 0-1 0 0,-1 0 0 0 0,0-1 1 0 0,1 1-1 0 0,-2-3 0 0 0,1 4-42 0 0,0 0 0 0 0,0 1-1 0 0,0-1 1 0 0,0 0-1 0 0,0 0 1 0 0,0 0 0 0 0,0 1-1 0 0,0-1 1 0 0,-1 1-1 0 0,1-1 1 0 0,0 1 0 0 0,0-1-1 0 0,0 1 1 0 0,-1 0 0 0 0,1 0-1 0 0,0-1 1 0 0,0 1-1 0 0,-1 0 1 0 0,1 0 0 0 0,0 0-1 0 0,-2 1 1 0 0,-5-1-29 0 0,0 1 0 0 0,0 0 0 0 0,0 1 1 0 0,0-1-1 0 0,0 2 0 0 0,0-1 0 0 0,1 1 1 0 0,-1 0-1 0 0,-10 7 0 0 0,6-3-4 0 0,1 0 1 0 0,0 1-1 0 0,0 1 1 0 0,-18 18-1 0 0,19-16 79 0 0,0 1 0 0 0,1 0 0 0 0,0 0-1 0 0,-12 23 1 0 0,19-30 4 0 0,-1 0-1 0 0,1 0 1 0 0,0 0 0 0 0,0 0-1 0 0,1 0 1 0 0,0 1-1 0 0,0-1 1 0 0,0 1 0 0 0,0-1-1 0 0,1 0 1 0 0,0 1-1 0 0,0-1 1 0 0,0 1 0 0 0,1-1-1 0 0,2 11 1 0 0,-2-14-47 0 0,0 1 0 0 0,0 0-1 0 0,0-1 1 0 0,1 1 0 0 0,-1-1 0 0 0,1 1 0 0 0,0-1 0 0 0,0 0 0 0 0,0 0 0 0 0,0 0 0 0 0,0 0-1 0 0,0 0 1 0 0,1 0 0 0 0,-1 0 0 0 0,0-1 0 0 0,1 1 0 0 0,-1-1 0 0 0,1 0 0 0 0,4 2-1 0 0,-1-1 5 0 0,-1-1 0 0 0,0 0-1 0 0,1 0 1 0 0,-1 0 0 0 0,1-1-1 0 0,-1 0 1 0 0,1 0 0 0 0,9-1-1 0 0,-6-1-10 0 0,-1 1 0 0 0,-1 0 0 0 0,0 0 0 0 0,0-1 0 0 0,0-1 0 0 0,0 1 0 0 0,0-1 0 0 0,8-4 0 0 0,-7 2-17 0 0,-7 4-67 0 0,2 2-160 0 0,-1 0 171 0 0,1 1 0 0 0,-1-1 0 0 0,0 0 0 0 0,1 1 0 0 0,-1-1 0 0 0,3 4 0 0 0,5 2 33 0 0,-7-5-94 0 0,0 0 0 0 0,1-1 0 0 0,-1 1 0 0 0,1-1 0 0 0,-1 0 0 0 0,1 0 0 0 0,0 0 0 0 0,-1-1 0 0 0,1 1-1 0 0,0-1 1 0 0,3 0 0 0 0,-1 0-1222 0 0,-1-1-1 0 0,0 0 0 0 0,0 0 1 0 0,7-2-1 0 0,3-2-4459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24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95 8287 0 0,'6'-26'858'0'0,"-2"6"557"0"0,12-29 5011 0 0,-24 60-4786 0 0,-1 4-1468 0 0,1 1 0 0 0,1 0 0 0 0,1 0 0 0 0,0 1 0 0 0,-4 23 0 0 0,5-20 5 0 0,-74 353 2334 0 0,65-301-1983 0 0,-31 287 900 0 0,41-267-1382 0 0,16 177 0 0 0,-11-261-162 0 0,1 1 1 0 0,4 14-1 0 0,-5-21-191 0 0,8-6-3714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2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20 8287 0 0,'-2'-1'639'0'0,"-1"-1"-435"0"0,0 0 0 0 0,-1-1-1 0 0,0 2 1 0 0,1-1 0 0 0,-1 0 0 0 0,0 1-1 0 0,-4-2 1 0 0,5 2 922 0 0,-1 1 0 0 0,1-1 0 0 0,-1 1-1 0 0,0 0 1 0 0,1 0 0 0 0,-1 0 0 0 0,1 0 0 0 0,-5 1 0 0 0,7-1-1056 0 0,1 0 1 0 0,0 0 0 0 0,0 0 0 0 0,-1 0 0 0 0,1 0-1 0 0,0 0 1 0 0,0 0 0 0 0,-1 0 0 0 0,1 0 0 0 0,0 0-1 0 0,0 0 1 0 0,-1 0 0 0 0,1 0 0 0 0,0 0 0 0 0,0 0-1 0 0,-1 1 1 0 0,1-1 0 0 0,0 0 0 0 0,0 0 0 0 0,0 0-1 0 0,-1 0 1 0 0,1 0 0 0 0,0 1 0 0 0,0-1 0 0 0,0 0-1 0 0,0 0 1 0 0,-1 0 0 0 0,1 1 0 0 0,0-1 0 0 0,0 0-1 0 0,0 0 1 0 0,0 0 0 0 0,0 1 0 0 0,0-1 0 0 0,0 0-1 0 0,-1 0 1 0 0,1 1 0 0 0,0-1 0 0 0,0 0 0 0 0,0 0-1 0 0,0 1 1 0 0,0-1 0 0 0,0 0 0 0 0,0 0 0 0 0,0 1-1 0 0,0-1 1 0 0,0 0 0 0 0,1 0 0 0 0,-1 1 0 0 0,8 7 460 0 0,-4-6-469 0 0,1 1-1 0 0,-1-1 1 0 0,1 0-1 0 0,0 0 0 0 0,-1-1 1 0 0,1 1-1 0 0,0-1 1 0 0,0 0-1 0 0,9 0 0 0 0,7 0 104 0 0,21-2-1 0 0,-18 0-113 0 0,198-1 112 0 0,-1 20-228 0 0,-208-16-37 0 0,0 0 0 0 0,0 1-1 0 0,0 1 1 0 0,-1 0-1 0 0,1 1 1 0 0,12 7 0 0 0,5 7-2580 0 0,-4 6-3454 0 0,-14-9-911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2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64 5983 0 0,'0'0'464'0'0,"1"2"-305"0"0,4 8 1490 0 0,1 1 1 0 0,-1-1-1 0 0,2 0 0 0 0,10 12 0 0 0,-15-20-1372 0 0,1 1 0 0 0,-1 0-1 0 0,1-1 1 0 0,0 0-1 0 0,0 0 1 0 0,0 0-1 0 0,0 0 1 0 0,0 0-1 0 0,0-1 1 0 0,0 1-1 0 0,1-1 1 0 0,-1 0-1 0 0,1 0 1 0 0,-1 0 0 0 0,1 0-1 0 0,-1-1 1 0 0,1 1-1 0 0,-1-1 1 0 0,6 0-1 0 0,3-1 181 0 0,1-1 1 0 0,0-1-1 0 0,-1 0 0 0 0,1 0 1 0 0,-1-2-1 0 0,0 1 0 0 0,20-11 1 0 0,-13 4-229 0 0,0-1 0 0 0,-1-1 1 0 0,28-25-1 0 0,-42 34-203 0 0,-2 2-24 0 0,0 1 0 0 0,0-1-1 0 0,0 0 1 0 0,-1 0 0 0 0,1 0 0 0 0,-1 0-1 0 0,1 0 1 0 0,-1 0 0 0 0,0 0-1 0 0,0-1 1 0 0,1-3 0 0 0,-1 6-17 0 0,-1 0-1 0 0,0-1 1 0 0,0 1 0 0 0,0 0 0 0 0,1-1-1 0 0,-1 1 1 0 0,0 0 0 0 0,0-1 0 0 0,0 1 0 0 0,0-1-1 0 0,0 1 1 0 0,0 0 0 0 0,0-1 0 0 0,0 1-1 0 0,0-1 1 0 0,0 1 0 0 0,0-1 0 0 0,0 1 0 0 0,0 0-1 0 0,0-1 1 0 0,0 1 0 0 0,0-1 0 0 0,0 1 0 0 0,-1 0-1 0 0,1-1 1 0 0,0 1 0 0 0,0 0 0 0 0,-1-1-1 0 0,1 1 1 0 0,0 0 0 0 0,0-1 0 0 0,-1 1 0 0 0,1 0-1 0 0,-1-1 1 0 0,0 1-15 0 0,0-1-1 0 0,-1 1 1 0 0,1-1-1 0 0,0 1 1 0 0,-1 0-1 0 0,1-1 1 0 0,-1 1-1 0 0,1 0 1 0 0,-1 0-1 0 0,-1 0 1 0 0,-4 1-89 0 0,0 0 1 0 0,0 0-1 0 0,-9 3 0 0 0,-13 8 32 0 0,1 0 0 0 0,0 2 0 0 0,1 1 0 0 0,0 1 0 0 0,2 2-1 0 0,0 0 1 0 0,1 2 0 0 0,-22 22 0 0 0,37-33 159 0 0,1-1 0 0 0,-1 2-1 0 0,2-1 1 0 0,0 1 0 0 0,0 0 0 0 0,-11 22-1 0 0,17-28-47 0 0,-1 0 1 0 0,0 0-1 0 0,1 0 0 0 0,0 1 0 0 0,0-1 0 0 0,0 0 0 0 0,1 0 0 0 0,-1 1 0 0 0,1-1 0 0 0,0 1 0 0 0,0-1 0 0 0,0 0 0 0 0,1 1 0 0 0,0-1 0 0 0,0 0 0 0 0,0 1 0 0 0,0-1 0 0 0,1 0 0 0 0,-1 0 0 0 0,1 0 0 0 0,0 0 0 0 0,4 6 0 0 0,1-2 4 0 0,1 1 0 0 0,-1-1-1 0 0,1-1 1 0 0,1 0 0 0 0,-1 0 0 0 0,1 0 0 0 0,0-1 0 0 0,1-1 0 0 0,-1 0-1 0 0,1 0 1 0 0,0 0 0 0 0,1-1 0 0 0,17 4 0 0 0,6-1-16 0 0,1 0-1 0 0,67 2 1 0 0,-14-7-47 0 0,-78-3-233 0 0,1 0 1 0 0,0 0-1 0 0,-1-1 0 0 0,1-1 0 0 0,-1 0 1 0 0,12-4-1 0 0,0-5-687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2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55 1839 0 0,'0'-1'134'0'0,"0"0"25"0"0,0 0 1 0 0,0 0-1 0 0,0-1 1 0 0,0 1 0 0 0,1 0-1 0 0,-1 0 1 0 0,0 0-1 0 0,0 0 1 0 0,1 0-1 0 0,-1 0 1 0 0,0 0-1 0 0,1 0 1 0 0,-1 0 0 0 0,1 0-1 0 0,-1 1 1 0 0,2-3-1 0 0,0 2 258 0 0,0 0-1 0 0,-1-1 0 0 0,1 1 1 0 0,0 0-1 0 0,0 0 1 0 0,0 1-1 0 0,0-1 0 0 0,3-1 1 0 0,-3 2-137 0 0,0-1 1 0 0,0 0 0 0 0,0 0 0 0 0,0 0-1 0 0,0 0 1 0 0,0 0 0 0 0,-1-1 0 0 0,1 1-1 0 0,0-1 1 0 0,-1 1 0 0 0,1-1 0 0 0,-1 1-1 0 0,1-1 1 0 0,-1 0 0 0 0,2-4 3738 0 0,-6 17-3178 0 0,2-5-670 0 0,-7 18 264 0 0,1 0 0 0 0,1 1 0 0 0,-3 37 0 0 0,0 78 615 0 0,8-104-780 0 0,3 428 665 0 0,3-175-598 0 0,-7-242-284 0 0,-2 0 0 0 0,-19 87 0 0 0,23-133-304 0 0,1-3-827 0 0,15-24-884 0 0,-6 7 846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3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725 756 3223 0 0,'0'0'9192'0'0,"1"-2"-8250"0"0,6-4-543 0 0,-1 0 0 0 0,1 1 1 0 0,0 0-1 0 0,0 0 1 0 0,9-5-1 0 0,-8 6-66 0 0,-1-1 0 0 0,1 0 0 0 0,-1 0 0 0 0,0-1-1 0 0,0 0 1 0 0,6-7 0 0 0,2-7 500 0 0,-1-1 0 0 0,22-44-1 0 0,14-50 242 0 0,-18 40-822 0 0,86-171-504 0 0,-93 191-625 0 0,-22 48 498 0 0,-1 0 1 0 0,0 0-1 0 0,0 0 0 0 0,-1 0 1 0 0,2-14-1 0 0,-4 20 303 0 0,1 0 1 0 0,0 0 0 0 0,-1 0-1 0 0,1 0 1 0 0,0 0-1 0 0,-1 0 1 0 0,1 1-1 0 0,-1-1 1 0 0,1 0-1 0 0,-1 0 1 0 0,0 1-1 0 0,1-1 1 0 0,-1 0-1 0 0,0 1 1 0 0,1-1 0 0 0,-1 0-1 0 0,0 1 1 0 0,0-1-1 0 0,0 1 1 0 0,0-1-1 0 0,1 1 1 0 0,-1 0-1 0 0,0-1 1 0 0,0 1-1 0 0,0 0 1 0 0,-1 0 0 0 0,-2-1 0 0 0,0 0-1 0 0,0 1 1 0 0,0 0 0 0 0,0-1 0 0 0,0 2 0 0 0,0-1 0 0 0,0 0 0 0 0,0 1 0 0 0,0 0 0 0 0,0 0 0 0 0,-4 1 0 0 0,-7 4-98 0 0,-20 9 0 0 0,6 1 128 0 0,0 1 1 0 0,2 1-1 0 0,0 1 1 0 0,1 1-1 0 0,-24 25 1 0 0,-2 7 142 0 0,-51 69 0 0 0,74-81-7 0 0,1 0-1 0 0,1 2 0 0 0,3 1 1 0 0,2 2-1 0 0,1 0 1 0 0,3 1-1 0 0,1 0 0 0 0,3 2 1 0 0,-17 93-1 0 0,23-82 22 0 0,-6 35 328 0 0,11-81-379 0 0,-1-1-1 0 0,0 0 0 0 0,0 1 0 0 0,-1-2 0 0 0,-10 17 1 0 0,-7 8 362 0 0,-33 41-1 0 0,42-61-423 0 0,-1-2 0 0 0,0 1-1 0 0,-1-2 1 0 0,-31 23-1 0 0,29-24-57 0 0,-1-1 0 0 0,0-1 0 0 0,-1 0 0 0 0,0-1 0 0 0,-1-2 0 0 0,0 1 0 0 0,-25 4 0 0 0,32-10 59 0 0,3-3-14 0 0,9 1 8 0 0,1-1 1 0 0,0 1 0 0 0,-1 0 0 0 0,1 0 0 0 0,0-1 0 0 0,-1 1 0 0 0,1 0 0 0 0,0 0 0 0 0,-1-1 0 0 0,1 1-1 0 0,0 0 1 0 0,0-1 0 0 0,-1 1 0 0 0,1 0 0 0 0,0-1 0 0 0,0 1 0 0 0,0 0 0 0 0,0-1 0 0 0,0 1 0 0 0,-1 0-1 0 0,1-1 1 0 0,0 1 0 0 0,0-1 0 0 0,0 1 0 0 0,0 0 0 0 0,0-1 0 0 0,0 1 0 0 0,0-1 0 0 0,0 1-1 0 0,0 0 1 0 0,1-1 0 0 0,1-11-65 0 0,-1 9 44 0 0,1 0-1 0 0,0 1 1 0 0,0 0-1 0 0,0-1 1 0 0,0 1-1 0 0,0 0 1 0 0,0 0-1 0 0,1 0 1 0 0,-1 0-1 0 0,4-2 1 0 0,30-16-727 0 0,-25 15-57 0 0,19-11-4680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2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21 115 16583 0 0,'-17'-2'762'0'0,"14"2"834"0"0,15 0-346 0 0,173-15 946 0 0,-44 1-1327 0 0,96 14-181 0 0,-59 3-345 0 0,-148-3-393 0 0,179-11-2146 0 0,-183 7 1815 0 0,-1-1 1 0 0,1 0-1 0 0,-1-2 1 0 0,0-1 0 0 0,-1-1-1 0 0,25-13 1 0 0,-22 7-1399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2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10591 0 0,'0'0'2256'0'0,"0"3"-1002"0"0,4 15-266 0 0,-1 0 0 0 0,-1 0 0 0 0,0 20 0 0 0,-4 59-248 0 0,1-69-291 0 0,-58 686 2084 0 0,57-702-2532 0 0,-17 151 147 0 0,10-112-60 0 0,-16 57 0 0 0,-6-22 683 0 0,30-84-220 0 0,2-5-554 0 0,-1 0 0 0 0,1 0 0 0 0,0 0-1 0 0,0 0 1 0 0,1 1 0 0 0,-1-1 0 0 0,1 0 0 0 0,2-3 0 0 0,1-3-91 0 0,15-30-316 0 0,38-66-970 0 0,-47 88 1055 0 0,2 0 0 0 0,-1 0 1 0 0,27-25-1 0 0,-33 36 293 0 0,2-2-6 0 0,1 0 0 0 0,-1 1 0 0 0,1 0 0 0 0,10-6 0 0 0,-17 12 60 0 0,0 0 0 0 0,0 0 0 0 0,1 0 0 0 0,-1 0 0 0 0,0 0 0 0 0,0 0 0 0 0,0 1 0 0 0,1-1 0 0 0,-1 1 0 0 0,0 0 0 0 0,1-1 0 0 0,-1 1 0 0 0,0 0 0 0 0,1 0 0 0 0,-1 1 1 0 0,0-1-1 0 0,1 0 0 0 0,-1 1 0 0 0,0-1 0 0 0,0 1 0 0 0,1 0 0 0 0,-1 0 0 0 0,0 0 0 0 0,0 0 0 0 0,3 2 0 0 0,3 4 255 0 0,0 0 0 0 0,0 0 0 0 0,0 1 0 0 0,-1 0 1 0 0,0 0-1 0 0,-1 1 0 0 0,8 13 0 0 0,2 8 113 0 0,12 33 0 0 0,-6-14-425 0 0,-5-18-712 0 0,-8-20-2925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2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69 136 4143 0 0,'0'0'191'0'0,"1"1"437"0"0,1 2 252 0 0,0-1 1 0 0,0 0-1 0 0,1 0 0 0 0,-1 1 0 0 0,1-2 1 0 0,-1 1-1 0 0,1 0 0 0 0,0 0 0 0 0,-1-1 1 0 0,1 0-1 0 0,0 1 0 0 0,0-1 1 0 0,3 1-1 0 0,-1-1-376 0 0,1 0 0 0 0,-1-1 0 0 0,0 1 0 0 0,0-1 1 0 0,1 0-1 0 0,-1-1 0 0 0,7 0 0 0 0,6-3-440 0 0,1-1-1 0 0,-1-1 1 0 0,25-11 0 0 0,-32 12 590 0 0,8-3-813 0 0,0-1-1 0 0,-1-1 0 0 0,0-1 1 0 0,24-19-1 0 0,-41 29 86 0 0,0 0 0 0 0,0 0 0 0 0,1 0-1 0 0,-1 0 1 0 0,0 0 0 0 0,0 0 0 0 0,0 0 0 0 0,-1-1 0 0 0,1 1 0 0 0,0 0 0 0 0,0-1 0 0 0,-1 1 0 0 0,1 0-1 0 0,-1-1 1 0 0,1 1 0 0 0,-1-1 0 0 0,1 1 0 0 0,-1-1 0 0 0,0 1 0 0 0,0-1 0 0 0,0 1 0 0 0,0-1 0 0 0,0 1 0 0 0,0-1-1 0 0,-1-2 1 0 0,1 3 27 0 0,-1 0-1 0 0,1-1 0 0 0,-1 1 0 0 0,0 0 1 0 0,0 0-1 0 0,1-1 0 0 0,-1 1 1 0 0,0 0-1 0 0,0 0 0 0 0,0 0 1 0 0,0 0-1 0 0,-1 0 0 0 0,1 0 0 0 0,0 1 1 0 0,0-1-1 0 0,0 0 0 0 0,-1 0 1 0 0,1 1-1 0 0,0-1 0 0 0,-1 1 0 0 0,1-1 1 0 0,-1 1-1 0 0,1 0 0 0 0,-1 0 1 0 0,1-1-1 0 0,-3 1 0 0 0,-7 0 30 0 0,-1 0-1 0 0,0 1 1 0 0,1 1-1 0 0,-1 0 1 0 0,1 0-1 0 0,0 1 1 0 0,-1 0-1 0 0,2 1 1 0 0,-14 6-1 0 0,-4 4 332 0 0,1 1-1 0 0,-31 22 0 0 0,48-29-84 0 0,-1 0-1 0 0,1 1 1 0 0,1 0 0 0 0,0 1-1 0 0,0 0 1 0 0,1 0 0 0 0,0 1-1 0 0,0 0 1 0 0,2 0-1 0 0,-11 22 1 0 0,13-23-124 0 0,1-1 0 0 0,-1 1 0 0 0,2-1 0 0 0,0 1 0 0 0,0 0 0 0 0,0 0 0 0 0,2 0 0 0 0,-1 0 0 0 0,1 0 0 0 0,0 0 0 0 0,1 0 0 0 0,0 0 0 0 0,1 0 0 0 0,5 18 0 0 0,-4-22-90 0 0,-1 0 0 0 0,1 0-1 0 0,0-1 1 0 0,0 1 0 0 0,0-1 0 0 0,1 1 0 0 0,0-1-1 0 0,0 0 1 0 0,0-1 0 0 0,1 1 0 0 0,0-1 0 0 0,5 4-1 0 0,-3-2-9 0 0,1-2 0 0 0,0 1 0 0 0,0-1 0 0 0,1 0 0 0 0,-1-1 0 0 0,1 0 0 0 0,14 3 0 0 0,0-2-11 0 0,1-1 0 0 0,-1-2 1 0 0,1 0-1 0 0,-1-2 0 0 0,39-4 1 0 0,-39 2-640 0 0,0-1 1 0 0,-1-1 0 0 0,0-1 0 0 0,40-16-1 0 0,-42 12-874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2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6447 0 0,'0'0'499'0'0,"-1"1"-328"0"0,-6 0 26 0 0,7-1-99 0 0,-1 0 1 0 0,1 0-1 0 0,-1 1 0 0 0,1-1 1 0 0,-1 0-1 0 0,1 1 1 0 0,-1-1-1 0 0,1 0 0 0 0,-1 1 1 0 0,1-1-1 0 0,-1 1 0 0 0,1-1 1 0 0,0 0-1 0 0,-1 1 0 0 0,1-1 1 0 0,0 1-1 0 0,-1 0 0 0 0,-1 2 296 0 0,-10 9 1404 0 0,1-2-389 0 0,-13 18-1 0 0,23-27-1091 0 0,-5 9 208 0 0,4-6-429 0 0,1 1 0 0 0,0-1 0 0 0,0 0 0 0 0,0 0-1 0 0,0 1 1 0 0,1-1 0 0 0,0 0 0 0 0,0 6 0 0 0,5 37 470 0 0,-1-16-315 0 0,-5 519 3225 0 0,-7-304-2600 0 0,6-145-670 0 0,1 135 180 0 0,1-215-300 0 0,2-7-9 0 0,-2-1 0 0 0,0 1 0 0 0,0 0-1 0 0,-2-1 1 0 0,1 1 0 0 0,-6 18 0 0 0,7-31-144 0 0,0 0 0 0 0,-1 0 1 0 0,1 1-1 0 0,0-1 0 0 0,-1 0 0 0 0,1 0 0 0 0,-1-1 0 0 0,1 1 0 0 0,-1 0 0 0 0,1 0 1 0 0,-1 0-1 0 0,0 0 0 0 0,1 0 0 0 0,-1 0 0 0 0,0-1 0 0 0,0 1 0 0 0,0 0 1 0 0,1-1-1 0 0,-1 1 0 0 0,0-1 0 0 0,0 1 0 0 0,0-1 0 0 0,0 1 0 0 0,0-1 0 0 0,0 1 1 0 0,0-1-1 0 0,0 0 0 0 0,-2 0 0 0 0,2 0-88 0 0,0 0 0 0 0,0 0-1 0 0,0 0 1 0 0,0-1 0 0 0,0 1 0 0 0,0 0 0 0 0,0-1-1 0 0,1 1 1 0 0,-1-1 0 0 0,0 1 0 0 0,0-1 0 0 0,0 1-1 0 0,0-1 1 0 0,1 0 0 0 0,-1 1 0 0 0,0-1 0 0 0,1 0-1 0 0,-2-1 1 0 0,-2-8-1653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2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15807 0 0,'0'0'3208'0'0,"2"1"-2680"0"0,25 6 659 0 0,-1-1 0 0 0,54 4 0 0 0,-12-2-572 0 0,-32-5-486 0 0,0-1 0 0 0,0-2 0 0 0,38-4 0 0 0,-24 1-69 0 0,231-20-12 0 0,-215 18-1056 0 0,69-17 0 0 0,-126 20 433 0 0,-1 0-1 0 0,1-1 0 0 0,12-5 1 0 0,1-2-1347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2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105 114 1839 0 0,'1'2'534'0'0,"0"4"785"0"0,0 0 0 0 0,1 0 0 0 0,-1 0 0 0 0,1 0 0 0 0,1-1 0 0 0,-1 1 0 0 0,5 6 0 0 0,-4-7-693 0 0,1 1 0 0 0,0-1 0 0 0,1 0 0 0 0,-1 0 0 0 0,1 0 1 0 0,7 5-1 0 0,-6-5-381 0 0,0-1 1 0 0,0 0-1 0 0,1 0 0 0 0,0-1 1 0 0,0 0-1 0 0,0 0 1 0 0,0 0-1 0 0,1-1 0 0 0,-1 0 1 0 0,0-1-1 0 0,1 0 0 0 0,0 0 1 0 0,8 0-1 0 0,-6-2-99 0 0,0 0 0 0 0,0 0 0 0 0,0-1 0 0 0,-1 0 0 0 0,1-1 0 0 0,-1-1 0 0 0,0 1 0 0 0,11-6 0 0 0,67-43 316 0 0,-75 44-505 0 0,-1 0-1 0 0,0 0 1 0 0,-1-1 0 0 0,0-1-1 0 0,0 0 1 0 0,-1 0 0 0 0,-1 0-1 0 0,1-1 1 0 0,10-19 0 0 0,-18 27-17 0 0,0 1 0 0 0,0-1 1 0 0,0 1-1 0 0,0-1 0 0 0,-1 1 1 0 0,1-1-1 0 0,-1 1 0 0 0,1-1 1 0 0,-1 0-1 0 0,0 1 0 0 0,0-1 1 0 0,0 0-1 0 0,0 1 0 0 0,-1-1 1 0 0,1 0-1 0 0,-2-3 0 0 0,1 5 9 0 0,-1 0-1 0 0,1 1 1 0 0,-1-1-1 0 0,1 0 1 0 0,-1 1-1 0 0,1-1 1 0 0,-1 1-1 0 0,0-1 1 0 0,0 1-1 0 0,1 0 1 0 0,-1 0-1 0 0,0-1 1 0 0,1 1-1 0 0,-1 0 1 0 0,-2 1-1 0 0,-9 1-75 0 0,0 1 0 0 0,0 1 0 0 0,1 0 0 0 0,0 0 0 0 0,0 1-1 0 0,-22 13 1 0 0,9-6 124 0 0,-42 22 178 0 0,-74 48-1 0 0,118-66 34 0 0,0 0 0 0 0,1 2 0 0 0,1 1 0 0 0,0 0 0 0 0,2 2 0 0 0,-24 31 0 0 0,39-47-147 0 0,1 0 1 0 0,0 0-1 0 0,1 0 0 0 0,-1 0 1 0 0,1 0-1 0 0,0 0 0 0 0,-2 9 1 0 0,4-12-42 0 0,0 0 0 0 0,-1-1 0 0 0,1 1 0 0 0,0 0 0 0 0,0 0 0 0 0,0 0 0 0 0,0-1 0 0 0,0 1 0 0 0,1 0 0 0 0,-1 0 0 0 0,1-1 0 0 0,-1 1 0 0 0,1 0 0 0 0,-1 0 0 0 0,1-1 0 0 0,0 1 0 0 0,0-1 0 0 0,0 1 0 0 0,0-1 0 0 0,0 1 0 0 0,0-1 0 0 0,0 1 0 0 0,0-1 0 0 0,1 0 0 0 0,-1 0 0 0 0,1 0 0 0 0,1 2 0 0 0,4 0 8 0 0,0 1 0 0 0,0-1 0 0 0,1 0-1 0 0,-1 0 1 0 0,1-1 0 0 0,0 0 0 0 0,0-1 0 0 0,12 2 0 0 0,68-2-141 0 0,-77-1 75 0 0,35-2-1543 0 0,1-1-5853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2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24 9215 0 0,'0'0'422'0'0,"1"-2"-13"0"0,0-7-264 0 0,-3 0 197 0 0,1 8-166 0 0,1 1 1 0 0,-1 0 0 0 0,0-1-1 0 0,0 1 1 0 0,0 0 0 0 0,1-1-1 0 0,-1 1 1 0 0,0 0 0 0 0,0 0-1 0 0,0-1 1 0 0,0 1 0 0 0,0 0-1 0 0,0 0 1 0 0,0 0 0 0 0,1 0-1 0 0,-1 1 1 0 0,0-1 0 0 0,0 0-1 0 0,0 0 1 0 0,-1 1 0 0 0,-22 8 3656 0 0,15-6-2946 0 0,-17 8-408 0 0,1 0-1 0 0,0 2 1 0 0,-24 16-1 0 0,36-20-393 0 0,-1 1 0 0 0,1 0 0 0 0,1 1 0 0 0,0 1-1 0 0,0 0 1 0 0,-14 20 0 0 0,24-30-85 0 0,-7 15 0 0 0,8-16 0 0 0,1 0 0 0 0,-1 0 0 0 0,1-1 0 0 0,-1 1 0 0 0,1 0 0 0 0,0 0 0 0 0,-1-1 0 0 0,1 1 0 0 0,0 0 0 0 0,0 0 0 0 0,0 0 0 0 0,0 0 0 0 0,-1 0 0 0 0,1-1 0 0 0,0 1 0 0 0,0 0 0 0 0,0 0 0 0 0,1 0 0 0 0,-1 0 0 0 0,0 0 0 0 0,0 0 0 0 0,1 2 0 0 0,0 3 6 0 0,0 1 0 0 0,0-1 0 0 0,0 0 0 0 0,1 0-1 0 0,0 0 1 0 0,0 0 0 0 0,1 0 0 0 0,0 0 0 0 0,-1-1 0 0 0,2 1 0 0 0,-1-1 0 0 0,5 6-1 0 0,-2-5 16 0 0,1 1 0 0 0,-1-1 0 0 0,1 0 0 0 0,0 0 0 0 0,1-1 0 0 0,-1 0 0 0 0,14 6 0 0 0,2-1 20 0 0,1-1-1 0 0,0-1 1 0 0,0-1 0 0 0,1-1 0 0 0,26 3-1 0 0,-8-3-40 0 0,65 19 0 0 0,-94-20 0 0 0,-14-5 1 0 0,1 1 0 0 0,-1-1 0 0 0,1 0 0 0 0,-1 1 0 0 0,1-1 0 0 0,-1 0 0 0 0,1 1 0 0 0,-1-1 0 0 0,1 1 0 0 0,-1-1 0 0 0,0 1 0 0 0,1-1 0 0 0,-1 1 0 0 0,0-1 0 0 0,1 2 0 0 0,-1-1 6 0 0,0 0 0 0 0,0 0-1 0 0,0 0 1 0 0,0 0 0 0 0,0 0 0 0 0,0 0-1 0 0,0 0 1 0 0,-1 0 0 0 0,1 1 0 0 0,0-1-1 0 0,-1 0 1 0 0,1 0 0 0 0,-1-1 0 0 0,1 1-1 0 0,-1 0 1 0 0,1 0 0 0 0,-1 0-1 0 0,1 0 1 0 0,-1 0 0 0 0,0-1 0 0 0,0 1-1 0 0,1 0 1 0 0,-1 0 0 0 0,-2 0 0 0 0,-24 16 163 0 0,-3-4-24 0 0,-1-1 0 0 0,-45 11 0 0 0,-67 7-155 0 0,119-25-10 0 0,1-1 0 0 0,-1-1 0 0 0,0-2 1 0 0,0 0-1 0 0,-33-3 0 0 0,55 2-54 0 0,0-1-1 0 0,1 1 1 0 0,-1 0 0 0 0,0-1 0 0 0,0 1 0 0 0,1-1 0 0 0,-1 0 0 0 0,0 1-1 0 0,1-1 1 0 0,-1 0 0 0 0,1 0 0 0 0,-1 0 0 0 0,1 0 0 0 0,-1 0-1 0 0,1-1 1 0 0,0 1 0 0 0,-2-2 0 0 0,2 1-263 0 0,0 1 1 0 0,1-1-1 0 0,-1 1 1 0 0,1-1-1 0 0,0 1 1 0 0,-1-1-1 0 0,1 1 1 0 0,0-1-1 0 0,0 1 1 0 0,0-1-1 0 0,0 0 1 0 0,0 1-1 0 0,0-1 1 0 0,0 1-1 0 0,1-1 1 0 0,-1 1-1 0 0,1-1 1 0 0,-1 1-1 0 0,1-1 1 0 0,0-1-1 0 0,10-20-5828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2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28 10135 0 0,'1'-1'778'0'0,"5"-23"522"0"0,-6 24-1266 0 0,0 0-1 0 0,0 0 1 0 0,0 0-1 0 0,0 0 0 0 0,0 0 1 0 0,0 0-1 0 0,0 0 1 0 0,0 0-1 0 0,0 0 0 0 0,0-1 1 0 0,0 1-1 0 0,0 0 0 0 0,0 0 1 0 0,0 0-1 0 0,0 0 1 0 0,0 0-1 0 0,0 0 0 0 0,0 0 1 0 0,0 0-1 0 0,0 0 1 0 0,0 0-1 0 0,0 0 0 0 0,0 0 1 0 0,0 0-1 0 0,0-1 0 0 0,0 1 1 0 0,0 0-1 0 0,0 0 1 0 0,0 0-1 0 0,1 0 0 0 0,-1 0 1 0 0,0 0-1 0 0,0 0 1 0 0,0 0-1 0 0,0 0 0 0 0,0 0 1 0 0,0 0-1 0 0,0 0 0 0 0,0 0 1 0 0,0 0-1 0 0,0 0 1 0 0,0 0-1 0 0,0 0 0 0 0,0 0 1 0 0,0 0-1 0 0,0 0 1 0 0,1 0-1 0 0,-1 0 0 0 0,0 0 1 0 0,0 0-1 0 0,0 0 1 0 0,0 0-1 0 0,0 0 0 0 0,0 0 1 0 0,0 0-1 0 0,0 0 0 0 0,0 0 1 0 0,0 0-1 0 0,0 0 1 0 0,0 0-1 0 0,1 0 0 0 0,-1 0 1 0 0,0 0-1 0 0,0 0 1 0 0,0 0-1 0 0,0 0 0 0 0,0 0 1 0 0,0 14 1389 0 0,-21 143 586 0 0,-3 36-726 0 0,21-128-992 0 0,0-12 38 0 0,-12 76-1 0 0,14-122-306 0 0,-4 12 45 0 0,1 0-1 0 0,1 1 0 0 0,2-1 1 0 0,-1 1-1 0 0,4 33 0 0 0,5 103 384 0 0,-6-82-245 0 0,-1-71-197 0 0,5 72 165 0 0,-4-67-144 0 0,1-1-1 0 0,-1 0 0 0 0,1 1 0 0 0,1-1 0 0 0,-1 0 0 0 0,1 0 0 0 0,7 12 1 0 0,-2-9-19 0 0,2-5-176 0 0,-8-4 13 0 0,-1-1 1 0 0,1 1-1 0 0,0-1 1 0 0,0 0-1 0 0,0 0 1 0 0,-1 0 0 0 0,1 0-1 0 0,0 0 1 0 0,0 0-1 0 0,0 0 1 0 0,-1 0 0 0 0,3-2-1 0 0,10-3-1011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2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13359 0 0,'1'2'6264'0'0,"4"2"-5932"0"0,0 0-1 0 0,0-1 0 0 0,1 0 1 0 0,-1 0-1 0 0,0 0 0 0 0,1-1 1 0 0,0 1-1 0 0,0-1 0 0 0,-1-1 1 0 0,1 1-1 0 0,0-1 0 0 0,1 0 1 0 0,9 0-1 0 0,11 0 276 0 0,46-3 0 0 0,-72 2-580 0 0,78-8 607 0 0,1-2 1 0 0,112-31-1 0 0,-55 11-252 0 0,-80 19-2348 0 0,57-18-1 0 0,-113 28 271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3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14 5063 0 0,'0'0'390'0'0,"2"-11"8519"0"0,-6 10-8696 0 0,0 1 0 0 0,0-1 0 0 0,0 1-1 0 0,0-1 1 0 0,1 1 0 0 0,-1 0 0 0 0,0 1 0 0 0,0-1 0 0 0,0 1-1 0 0,0-1 1 0 0,-7 3 0 0 0,-6 3 219 0 0,-21 9 1 0 0,-35 21 280 0 0,-91 61 1 0 0,48-26-517 0 0,97-60-33 0 0,0 1 1 0 0,0 1 0 0 0,-27 24-1 0 0,44-35 3 0 0,2-1-164 0 0,1 0 1 0 0,-1-1-1 0 0,0 1 0 0 0,0 0 1 0 0,1 0-1 0 0,-1-1 1 0 0,1 1-1 0 0,-1 0 0 0 0,1-1 1 0 0,-1 1-1 0 0,1 0 0 0 0,-1-1 1 0 0,1 1-1 0 0,-1-1 1 0 0,1 1-1 0 0,0-1 0 0 0,-1 1 1 0 0,1-1-1 0 0,0 1 1 0 0,1 0-1 0 0,17 6-9 0 0,-6-4 6 0 0,0 0 0 0 0,22 0 0 0 0,10 2 0 0 0,161 39 179 0 0,-147-30-168 0 0,0 0-10 0 0,-1 2-1 0 0,74 32 1 0 0,-127-46-1 0 0,0 1 0 0 0,0 0-1 0 0,0 0 1 0 0,0 0 0 0 0,0 1-1 0 0,0 0 1 0 0,-1-1 0 0 0,6 8 0 0 0,-9-10 0 0 0,0 1 0 0 0,0-1 1 0 0,0 1-1 0 0,0-1 1 0 0,0 1-1 0 0,0-1 0 0 0,0 1 1 0 0,-1 0-1 0 0,1-1 1 0 0,-1 1-1 0 0,1 0 1 0 0,-1 0-1 0 0,0-1 0 0 0,0 1 1 0 0,1 0-1 0 0,-1 0 1 0 0,-1 0-1 0 0,1-1 0 0 0,0 1 1 0 0,0 0-1 0 0,-1 0 1 0 0,1-1-1 0 0,-1 1 1 0 0,1 0-1 0 0,-1-1 0 0 0,1 1 1 0 0,-1-1-1 0 0,0 1 1 0 0,0 0-1 0 0,0-1 0 0 0,-2 3 1 0 0,-5 4 15 0 0,1 0 0 0 0,-1-1 0 0 0,-1 0 1 0 0,0 0-1 0 0,0-1 0 0 0,0 0 0 0 0,0-1 0 0 0,-1 0 1 0 0,0 0-1 0 0,0-1 0 0 0,-15 4 0 0 0,-3 0 10 0 0,0-2-1 0 0,-1-1 0 0 0,-32 2 1 0 0,21-5 32 0 0,-63-5-1 0 0,78 1-40 0 0,0-1-1 0 0,0-2 1 0 0,-40-12-1 0 0,58 15-9 0 0,0-1 0 0 0,1 0 0 0 0,-1 0 1 0 0,1-1-1 0 0,-1 0 0 0 0,1 0 0 0 0,0 0 0 0 0,0-1 0 0 0,-6-6 0 0 0,10 9-41 0 0,1 0 0 0 0,-1 0 0 0 0,0 0 0 0 0,1 0 0 0 0,0-1 0 0 0,-1 1 0 0 0,1-1 1 0 0,0 1-1 0 0,0-1 0 0 0,0 1 0 0 0,1-1 0 0 0,-1 0 0 0 0,0 1 0 0 0,1-1 0 0 0,0 0 0 0 0,0 0 0 0 0,0 1 0 0 0,0-1 0 0 0,0 0 0 0 0,0 0 0 0 0,1 1 0 0 0,-1-1 0 0 0,1 0 0 0 0,0 1 0 0 0,0-1 0 0 0,0 1 0 0 0,2-5 0 0 0,-2 5-108 0 0,1 0 0 0 0,-1-1 0 0 0,1 1 0 0 0,0 0-1 0 0,-1 0 1 0 0,1 0 0 0 0,0 0 0 0 0,0 0 0 0 0,0 0 0 0 0,0 1 0 0 0,1-1-1 0 0,-1 1 1 0 0,0 0 0 0 0,1-1 0 0 0,-1 1 0 0 0,1 0 0 0 0,0 0 0 0 0,-1 1-1 0 0,1-1 1 0 0,-1 0 0 0 0,1 1 0 0 0,0 0 0 0 0,0 0 0 0 0,-1-1-1 0 0,1 1 1 0 0,0 1 0 0 0,-1-1 0 0 0,1 0 0 0 0,0 1 0 0 0,3 0 0 0 0,6 5-1452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3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29 10135 0 0,'-9'3'239'0'0,"0"0"-1"0"0,0 1 0 0 0,1 0 1 0 0,-1 0-1 0 0,1 1 0 0 0,-8 5 0 0 0,13-8 14 0 0,0 1-1 0 0,1-1 1 0 0,-1 0-1 0 0,1 1 1 0 0,-1-1-1 0 0,1 1 1 0 0,0 0-1 0 0,0 0 1 0 0,0 0-1 0 0,0 0 0 0 0,1 0 1 0 0,-1 0-1 0 0,1 1 1 0 0,0-1-1 0 0,0 0 1 0 0,0 1-1 0 0,0-1 1 0 0,1 1-1 0 0,-1 4 1 0 0,1-6-189 0 0,0 0 1 0 0,0-1 0 0 0,0 1 0 0 0,0-1 0 0 0,1 1 0 0 0,-1-1 0 0 0,1 1 0 0 0,-1 0 0 0 0,1-1 0 0 0,-1 0 0 0 0,1 1 0 0 0,0-1-1 0 0,0 1 1 0 0,0-1 0 0 0,0 0 0 0 0,0 0 0 0 0,0 1 0 0 0,1 0 0 0 0,0 0 34 0 0,1-1-1 0 0,-1 1 1 0 0,1-1-1 0 0,-1 1 1 0 0,1-1 0 0 0,-1 0-1 0 0,1 0 1 0 0,0 0-1 0 0,4 1 1 0 0,2-1 132 0 0,1 0 0 0 0,-1 0-1 0 0,1-1 1 0 0,-1 0 0 0 0,11-2 0 0 0,62-11 917 0 0,84-25 1 0 0,-60 12-662 0 0,-63 16-467 0 0,22-4-1816 0 0,115-40-1 0 0,-149 40-378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3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 5527 0 0,'0'0'250'0'0,"-2"0"-2"0"0,-1-1-153 0 0,0 0 0 0 0,-1 0 0 0 0,1 0 0 0 0,0 1 0 0 0,0 0 0 0 0,-1-1 0 0 0,1 1 0 0 0,0 1 0 0 0,-1-1 0 0 0,1 0 1 0 0,-5 2-1 0 0,6-1 290 0 0,0 0 1 0 0,0-1-1 0 0,1 1 1 0 0,-1 1 0 0 0,0-1-1 0 0,0 0 1 0 0,1 0-1 0 0,-1 1 1 0 0,1-1 0 0 0,-1 1-1 0 0,1-1 1 0 0,0 1-1 0 0,-1 0 1 0 0,1-1 0 0 0,0 1-1 0 0,0 0 1 0 0,0 0-1 0 0,0 0 1 0 0,1 0 0 0 0,-2 3-1 0 0,-1 6-61 0 0,1 0 0 0 0,0 0 0 0 0,1-1-1 0 0,0 1 1 0 0,1 14 0 0 0,6 58 445 0 0,-1-40-273 0 0,45 796 2555 0 0,-52-754-2790 0 0,2-77-203 0 0,-1 1 0 0 0,-1-1 0 0 0,0 1 0 0 0,0-1 0 0 0,0 0 0 0 0,-1 0 0 0 0,-7 13 0 0 0,10-20-96 0 0,-1-1-1 0 0,0 1 0 0 0,1-1 1 0 0,-1 1-1 0 0,0 0 1 0 0,0-1-1 0 0,1 1 0 0 0,-1-1 1 0 0,0 0-1 0 0,0 1 1 0 0,0-1-1 0 0,1 0 0 0 0,-1 1 1 0 0,0-1-1 0 0,0 0 1 0 0,0 0-1 0 0,0 0 0 0 0,0 1 1 0 0,-1-1-1 0 0,-15-1-693 0 0,14 0 491 0 0,0 1 1 0 0,1-1-1 0 0,-1 0 0 0 0,1 0 0 0 0,-1 0 0 0 0,1 0 1 0 0,-1-1-1 0 0,1 1 0 0 0,-3-2 0 0 0,-9-8-1751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31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7367 0 0,'0'0'568'0'0,"1"0"-21"0"0,67-14 8363 0 0,35-7-6064 0 0,40-10-1034 0 0,47-7-11 0 0,-119 27-1272 0 0,124-19 490 0 0,-137 24-902 0 0,80 2-1 0 0,-64 9-441 0 0,17-1-2696 0 0,-38-2-923 0 0,-50-2 2465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3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22 8751 0 0,'0'0'674'0'0,"-2"-1"-188"0"0,-12-7 2198 0 0,11 7-2201 0 0,1-1-1 0 0,-1 0 1 0 0,1 1 0 0 0,-1 0 0 0 0,0 0-1 0 0,0 0 1 0 0,0 0 0 0 0,0 0-1 0 0,-4-1 1 0 0,0 2-285 0 0,0 0 1 0 0,-1 1-1 0 0,1 0 1 0 0,0 0-1 0 0,0 0 0 0 0,-1 1 1 0 0,1 0-1 0 0,0 0 1 0 0,1 1-1 0 0,-1 0 1 0 0,-8 5-1 0 0,-6 5 100 0 0,-38 30-1 0 0,48-34-229 0 0,-22 19 111 0 0,2 1 1 0 0,1 2-1 0 0,2 1 1 0 0,1 1-1 0 0,1 1 0 0 0,-27 48 1 0 0,49-75-95 0 0,-3 5 203 0 0,-11 25 0 0 0,17-35-245 0 0,0 1 1 0 0,0 0 0 0 0,0-1-1 0 0,1 1 1 0 0,-1 0 0 0 0,0-1 0 0 0,1 1-1 0 0,0 0 1 0 0,0 0 0 0 0,0-1-1 0 0,0 1 1 0 0,0 0 0 0 0,1 0 0 0 0,-1-1-1 0 0,1 1 1 0 0,1 4 0 0 0,-1-6-22 0 0,0 0-1 0 0,0 1 1 0 0,0-1 0 0 0,0 0-1 0 0,0 0 1 0 0,0 0 0 0 0,0 0-1 0 0,0 0 1 0 0,1 0 0 0 0,-1 0 0 0 0,0 0-1 0 0,1 0 1 0 0,-1-1 0 0 0,0 1-1 0 0,1-1 1 0 0,-1 1 0 0 0,1-1 0 0 0,-1 1-1 0 0,1-1 1 0 0,0 0 0 0 0,-1 0-1 0 0,1 1 1 0 0,-1-1 0 0 0,1 0-1 0 0,-1-1 1 0 0,1 1 0 0 0,-1 0 0 0 0,1 0-1 0 0,0-1 1 0 0,1 0 0 0 0,6-1 84 0 0,0-1 1 0 0,-1 0 0 0 0,15-8-1 0 0,-21 11-92 0 0,47-26 181 0 0,0-1 0 0 0,57-44 0 0 0,-73 46-293 0 0,-2-1 0 0 0,0-2-1 0 0,48-57 1 0 0,-75 80 51 0 0,-2 2 27 0 0,0 0 0 0 0,0 0 0 0 0,0 0 0 0 0,-1 0 0 0 0,1 0 0 0 0,-1 0 0 0 0,2-5 0 0 0,-2 6-65 0 0,-4 3-47 0 0,0 0 101 0 0,1 0 0 0 0,-1 0 0 0 0,0 0 0 0 0,1 1 0 0 0,-1-1 0 0 0,0 1 0 0 0,1 0 0 0 0,0 0 0 0 0,0 0 0 0 0,-1 0 0 0 0,1 0 0 0 0,-2 3 0 0 0,-3 1-22 0 0,-1 2 27 0 0,0 1 1 0 0,1-1-1 0 0,0 1 0 0 0,0 0 0 0 0,-7 13 0 0 0,12-18 27 0 0,0 0 0 0 0,0 0-1 0 0,0 0 1 0 0,1 0-1 0 0,-1 0 1 0 0,1 0 0 0 0,0 0-1 0 0,0 1 1 0 0,0-1 0 0 0,1 1-1 0 0,0-1 1 0 0,-1 0 0 0 0,2 1-1 0 0,-1-1 1 0 0,0 1 0 0 0,2 6-1 0 0,-1-9-32 0 0,1 1-1 0 0,-1-1 0 0 0,0 1 1 0 0,1-1-1 0 0,-1 0 1 0 0,1 0-1 0 0,-1 1 1 0 0,1-1-1 0 0,0 0 1 0 0,0-1-1 0 0,0 1 0 0 0,0 0 1 0 0,0-1-1 0 0,1 1 1 0 0,-1-1-1 0 0,0 1 1 0 0,1-1-1 0 0,-1 0 0 0 0,1 0 1 0 0,4 1-1 0 0,2 0-422 0 0,0 0 1 0 0,-1-1-1 0 0,1 0 0 0 0,0-1 0 0 0,10 0 0 0 0,9-2-1012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32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4 4143 0 0,'-5'-1'179'0'0,"0"0"0"0"0,0 0 0 0 0,0 1 0 0 0,0 0 0 0 0,0 0 0 0 0,-8 1-1 0 0,9 0 600 0 0,-1 0 1 0 0,0 0-1 0 0,1 1 0 0 0,0 0 0 0 0,-1-1 0 0 0,1 2 0 0 0,0-1 0 0 0,0 0 0 0 0,0 1 0 0 0,0 0 1 0 0,-5 5-1 0 0,3-2-193 0 0,-1 1 0 0 0,1 1 0 0 0,1-1 0 0 0,-1 1 0 0 0,1 0 0 0 0,1 0 0 0 0,0 1 0 0 0,0-1 0 0 0,0 1 0 0 0,-2 10 0 0 0,-2 9 33 0 0,-7 56 0 0 0,9-27-80 0 0,1 67 0 0 0,10 58 258 0 0,1-3-513 0 0,-6-91-155 0 0,-3 198-24 0 0,3-279-111 0 0,-1 0 1 0 0,1-1-1 0 0,-2 1 0 0 0,1-1 1 0 0,-1 1-1 0 0,0-1 0 0 0,0 1 1 0 0,-1-1-1 0 0,-4 8 0 0 0,6-12-47 0 0,0-1 0 0 0,1 1-1 0 0,-1 0 1 0 0,1 0-1 0 0,-1 0 1 0 0,1 0 0 0 0,-1 0-1 0 0,1 0 1 0 0,0 0-1 0 0,0 0 1 0 0,0 0 0 0 0,0 0-1 0 0,0 0 1 0 0,1 0-1 0 0,0 3 1 0 0,1 6-3674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3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30 205 21191 0 0,'-28'-12'1605'0'0,"26"12"-1083"0"0,5-3-327 0 0,1-1 1 0 0,-1 1-1 0 0,1 1 1 0 0,4-4-1 0 0,-1 3-108 0 0,1-1-1 0 0,0 1 1 0 0,0 1 0 0 0,0 0-1 0 0,0 0 1 0 0,15-2-1 0 0,1 0 44 0 0,23-5 45 0 0,1 2-1 0 0,0 2 1 0 0,-1 2 0 0 0,1 2-1 0 0,75 9 1 0 0,139 15-1184 0 0,-136-13-1822 0 0,-109-10 1633 0 0,-1-1 0 0 0,0 0 1 0 0,0-1-1 0 0,27-6 0 0 0,-26 4-381 0 0,-11 2 900 0 0,-4 1 464 0 0,-1 1 0 0 0,1-1 1 0 0,0 1-1 0 0,-1-1 0 0 0,1 1 1 0 0,0 0-1 0 0,0-1 0 0 0,-1 1 0 0 0,1 0 1 0 0,0 0-1 0 0,2 1 0 0 0,-2 11 1550 0 0,-1 1-322 0 0,0-1 1 0 0,-1 1-1 0 0,0 0 1 0 0,-3 15-1 0 0,-12 53 1580 0 0,6-39-1376 0 0,4-17-706 0 0,-8 39 673 0 0,3-1 1 0 0,-4 91-1 0 0,14-150-1171 0 0,2 13-14 0 0,-2-16-259 0 0,14-3-7384 0 0,-2-3-20 0 0</inkml:trace>
  <inkml:trace contextRef="#ctx0" brushRef="#br0" timeOffset="1">1076 0 14279 0 0,'0'0'5744'0'0,"12"10"-5744"0"0,2-2 0 0 0,0 2 0 0 0,-1-1-1216 0 0,1 1-224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3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71 3679 0 0,'0'-1'2'0'0,"7"-21"208"0"0,17-25 17609 0 0,-54 58-17333 0 0,0 2 1 0 0,0 1-1 0 0,2 2 0 0 0,-44 30 1 0 0,20-7-468 0 0,-63 61 0 0 0,106-92-17 0 0,1 1 0 0 0,-1 0 0 0 0,2 1 0 0 0,-1 0-1 0 0,-6 13 1 0 0,10-11-2 0 0,4-11 0 0 0,0 0 0 0 0,0 0 1 0 0,0 0-1 0 0,0 0 0 0 0,0 0 0 0 0,1 0 0 0 0,-1 0 0 0 0,0 0 0 0 0,1 0 0 0 0,-1 1 1 0 0,0-2-1 0 0,1 1 0 0 0,-1 0 0 0 0,1 0 0 0 0,0 0 0 0 0,-1 0 0 0 0,1 0 0 0 0,0 0 1 0 0,1 1-1 0 0,0 0 0 0 0,1 0 0 0 0,-1-1 1 0 0,1 1-1 0 0,-1-1 0 0 0,1 0 1 0 0,-1 0-1 0 0,5 2 0 0 0,3-1-6 0 0,0 1 0 0 0,0-1-1 0 0,13 0 1 0 0,11 0-28 0 0,1 0-116 0 0,57 10 1 0 0,-83-10 132 0 0,0 0 0 0 0,1 1-1 0 0,-1 0 1 0 0,-1 1 0 0 0,1 0 0 0 0,0 0-1 0 0,-1 0 1 0 0,0 1 0 0 0,0 1 0 0 0,0-1-1 0 0,7 8 1 0 0,-12-10 45 0 0,-1 0 1 0 0,1 0-1 0 0,0 0 0 0 0,-1 0 0 0 0,0 1 0 0 0,1-1 0 0 0,-1 1 1 0 0,-1 0-1 0 0,1 0 0 0 0,0-1 0 0 0,-1 1 0 0 0,0 0 1 0 0,0 0-1 0 0,0 0 0 0 0,0 0 0 0 0,-1 1 0 0 0,0-1 1 0 0,0 0-1 0 0,0 0 0 0 0,-1 5 0 0 0,0-4 10 0 0,0-1 1 0 0,0 1-1 0 0,-1-1 0 0 0,0 1 0 0 0,0-1 0 0 0,0 0 1 0 0,0 0-1 0 0,-1 0 0 0 0,1 0 0 0 0,-1 0 1 0 0,0 0-1 0 0,0-1 0 0 0,-1 0 0 0 0,1 1 0 0 0,-1-1 1 0 0,1 0-1 0 0,-6 3 0 0 0,-1-1-102 0 0,1 0 0 0 0,-1 0 0 0 0,1-1 0 0 0,-1 0-1 0 0,-1-1 1 0 0,1 0 0 0 0,0 0 0 0 0,-1-1 0 0 0,1-1 0 0 0,-1 0 0 0 0,0 0 0 0 0,1-1-1 0 0,-1 0 1 0 0,0-1 0 0 0,1 0 0 0 0,-1-1 0 0 0,1 0 0 0 0,-1-1 0 0 0,1 0 0 0 0,-17-7-1 0 0,12 2-808 0 0,0 0-1 0 0,0-1 0 0 0,1-1 0 0 0,1 0 0 0 0,-1-1 1 0 0,2 0-1 0 0,-22-25 0 0 0,7-1-997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3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 12815 0 0,'0'0'1158'0'0,"-1"-1"-954"0"0,-6-1-92 0 0,6 1 346 0 0,-7 10 770 0 0,7-6-1040 0 0,-1 1 0 0 0,1-1 0 0 0,-1 1-1 0 0,1 0 1 0 0,0-1 0 0 0,1 1 0 0 0,-2 8 0 0 0,2 30 619 0 0,0-29-534 0 0,-21 441 4823 0 0,4-187-3759 0 0,8 19-817 0 0,8-275-651 0 0,1 0 1 0 0,0 0-1 0 0,1 0 0 0 0,1 0 1 0 0,3 16-1 0 0,-5-26 5 0 0,0-1-1 0 0,0 0 1 0 0,0 1-1 0 0,1-1 1 0 0,-1 1-1 0 0,0-1 1 0 0,0 1-1 0 0,1-1 1 0 0,-1 0-1 0 0,0 1 1 0 0,0-1 0 0 0,1 1-1 0 0,-1-1 1 0 0,1 0-1 0 0,-1 1 1 0 0,0-1-1 0 0,1 0 1 0 0,0 1-1 0 0,0 0-351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3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89 8751 0 0,'-4'-2'320'0'0,"-1"0"0"0"0,1 1 0 0 0,0-1 0 0 0,-1 1 0 0 0,1 0 0 0 0,-1 0 0 0 0,1 1 0 0 0,-1-1 0 0 0,-8 1 0 0 0,-23 5 12939 0 0,78 1-12205 0 0,13-7-573 0 0,65-9-1 0 0,-72 5-407 0 0,219-33-13 0 0,-98 12-504 0 0,-141 22-640 0 0,-1 1 1 0 0,42 2-1 0 0,-38 4-132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3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109 302 21311 0 0,'0'0'1928'0'0,"-1"2"-1589"0"0,-10 23 161 0 0,-13 45-1 0 0,7-16 462 0 0,2-8-492 0 0,3 1 0 0 0,2 0 1 0 0,-6 64-1 0 0,15-100-776 0 0,0 0 1 0 0,1-1-1 0 0,1 18 0 0 0,0-26-379 0 0,11-6-3569 0 0</inkml:trace>
  <inkml:trace contextRef="#ctx0" brushRef="#br0" timeOffset="1">280 1 11519 0 0,'0'0'5656'0'0,"10"2"-5288"0"0,2 0-160 0 0,2-2-32 0 0,-1 2-8 0 0,1-2-168 0 0,2 3 0 0 0,2-1 0 0 0,1-2-4800 0 0,1 0-1000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3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18 16527 0 0,'2'-1'760'0'0,"24"-12"272"0"0,-25 13-941 0 0,-1-1 1 0 0,1 1-1 0 0,0-1 0 0 0,0 1 0 0 0,0 0 0 0 0,0-1 1 0 0,0 1-1 0 0,0 0 0 0 0,0 0 0 0 0,0 0 0 0 0,0 0 1 0 0,0 0-1 0 0,0 0 0 0 0,0 0 0 0 0,0 0 0 0 0,0 0 1 0 0,0 0-1 0 0,0 0 0 0 0,0 1 0 0 0,0-1 1 0 0,0 0-1 0 0,0 1 0 0 0,0-1 0 0 0,0 1 0 0 0,0-1 1 0 0,-1 1-1 0 0,1-1 0 0 0,0 1 0 0 0,0 0 0 0 0,0-1 1 0 0,-1 1-1 0 0,1 0 0 0 0,0 0 0 0 0,-1 0 0 0 0,1-1 1 0 0,-1 1-1 0 0,1 0 0 0 0,-1 0 0 0 0,1 0 0 0 0,-1 0 1 0 0,1 2-1 0 0,-1 0-35 0 0,1 0 0 0 0,-1 1 1 0 0,1-1-1 0 0,-1 1 0 0 0,0-1 0 0 0,0 0 1 0 0,-1 1-1 0 0,1-1 0 0 0,-1 0 1 0 0,0 1-1 0 0,1-1 0 0 0,-1 0 0 0 0,-1 1 1 0 0,1-1-1 0 0,0 0 0 0 0,-4 5 1 0 0,-2 4 59 0 0,-1-1 0 0 0,-15 18 0 0 0,-31 28 332 0 0,-66 54-1 0 0,57-55-286 0 0,51-46-117 0 0,-8 8 87 0 0,1 0 1 0 0,1 1-1 0 0,-29 38 0 0 0,46-55-98 0 0,0-1 0 0 0,0 1 0 0 0,0 0 0 0 0,0 0 0 0 0,0 0 0 0 0,0 0 0 0 0,0 0 0 0 0,1 0 0 0 0,-1 0 0 0 0,1 0 0 0 0,0 0 0 0 0,-1 0 0 0 0,1 0 0 0 0,0 4-1 0 0,1-4 2 0 0,-1-1 0 0 0,1 1 0 0 0,-1-1-1 0 0,1 1 1 0 0,0-1 0 0 0,0 1-1 0 0,0-1 1 0 0,0 1 0 0 0,0-1 0 0 0,0 0-1 0 0,0 1 1 0 0,0-1 0 0 0,1 0 0 0 0,-1 0-1 0 0,0 0 1 0 0,1 0 0 0 0,-1 0-1 0 0,3 1 1 0 0,5 3 82 0 0,0-1 0 0 0,1 0 1 0 0,-1 0-1 0 0,1-1 0 0 0,0-1 0 0 0,11 3 0 0 0,65 4 265 0 0,-43-5-235 0 0,22 1 65 0 0,84-5 0 0 0,64-17-2300 0 0,-187 15 1000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3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572 660 11111 0 0,'-1'3'507'0'0,"-31"65"254"0"0,17-40 214 0 0,-11 34 0 0 0,5-14 830 0 0,20-46 204 0 0,16-3-1025 0 0,-9-1-793 0 0,-1 1-1 0 0,1-2 1 0 0,-1 1-1 0 0,0 0 1 0 0,1-1-1 0 0,6-5 1 0 0,30-25 679 0 0,-26 20-586 0 0,377-337 468 0 0,-357 312-782 0 0,-2-1-1 0 0,-3-2 1 0 0,45-74 0 0 0,-67 99-138 0 0,0 0 0 0 0,-2-1 0 0 0,0 0 0 0 0,0 0 0 0 0,-2-1 0 0 0,0 0 0 0 0,2-18 0 0 0,-7 33 98 0 0,0 1 0 0 0,1 0 0 0 0,-1 0 0 0 0,0-1 0 0 0,0 1 0 0 0,0 0 0 0 0,0-1 0 0 0,-1 1 0 0 0,1 0 0 0 0,-1 0 0 0 0,1 0 0 0 0,-1-1 0 0 0,0 1 1 0 0,0 0-1 0 0,0 0 0 0 0,0 0 0 0 0,0 0 0 0 0,0 0 0 0 0,0 0 0 0 0,-1 0 0 0 0,1 1 0 0 0,-1-1 0 0 0,1 0 0 0 0,-1 1 0 0 0,0-1 0 0 0,0 1 0 0 0,0 0 0 0 0,0 0 0 0 0,0-1 0 0 0,0 1 0 0 0,0 0 0 0 0,0 1 0 0 0,0-1 1 0 0,0 0-1 0 0,0 1 0 0 0,-1-1 0 0 0,1 1 0 0 0,0-1 0 0 0,0 1 0 0 0,-5 0 0 0 0,-14 1 14 0 0,0 1 0 0 0,0 1 0 0 0,0 1 0 0 0,1 0 1 0 0,-1 2-1 0 0,1 0 0 0 0,1 1 0 0 0,-1 1 0 0 0,1 1 0 0 0,-18 12 0 0 0,21-10 125 0 0,2 0-1 0 0,-1 1 0 0 0,1 1 1 0 0,1 0-1 0 0,1 1 0 0 0,0 0 1 0 0,0 1-1 0 0,-16 29 0 0 0,-2 12 204 0 0,-29 72 0 0 0,46-96-307 0 0,-74 184 157 0 0,-9 19-17 0 0,73-185-86 0 0,-2 0 1 0 0,-32 46-1 0 0,35-64-20 0 0,-1-1 0 0 0,-2-1-1 0 0,-49 46 1 0 0,-28 11 212 0 0,-44 43 728 0 0,140-122-1296 0 0,17-20-6988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3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5063 0 0,'0'0'14768'0'0,"-1"1"-14661"0"0,-33 50-2814 0 0,30-42-3573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3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 5527 0 0,'0'0'423'0'0,"-1"0"-278"0"0,-7-2-804 0 0,-15-7 14177 0 0,32 7-9956 0 0,8 2-3922 0 0,0 1 0 0 0,0 0-1 0 0,0 2 1 0 0,-1 0-1 0 0,25 8 1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2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3 276 10191 0 0,'0'0'4327'0'0,"-3"-8"-3686"0"0,4 3 3129 0 0,4-5-3389 0 0,-4 7 978 0 0,0 1-1118 0 0,-1 2-200 0 0,0-1 1 0 0,1 1-1 0 0,-1-1 0 0 0,0 1 1 0 0,0-1-1 0 0,1 1 0 0 0,-1-1 1 0 0,0 1-1 0 0,1-1 1 0 0,-1 1-1 0 0,0-1 0 0 0,1 1 1 0 0,-1 0-1 0 0,0-1 0 0 0,1 1 1 0 0,-1 0-1 0 0,1-1 1 0 0,-1 1-1 0 0,1 0 0 0 0,-1 0 1 0 0,1-1-1 0 0,-1 1 0 0 0,1 0 1 0 0,-1 0-1 0 0,1 0 1 0 0,0 0-1 0 0,-1 0 0 0 0,1 0 1 0 0,-1 0-1 0 0,1 0 0 0 0,-1 0 1 0 0,1 0-1 0 0,-1 0 1 0 0,1 0-1 0 0,-1 0 0 0 0,1 0 1 0 0,0 1-1 0 0,1-1-160 0 0,6 0 192 0 0,1-1 1 0 0,-1 0-1 0 0,1 0 1 0 0,-1-1-1 0 0,12-4 0 0 0,7-1 203 0 0,36-9 250 0 0,-34 7-276 0 0,40-5 1 0 0,-53 12-227 0 0,5-1 6 0 0,-1 0 0 0 0,0 2-1 0 0,1 0 1 0 0,29 3 0 0 0,-15 2-1 0 0,0-2 0 0 0,0-2 0 0 0,0-1-1 0 0,37-6 1 0 0,-49 3-20 0 0,-1-1 0 0 0,0-1 0 0 0,0-1 0 0 0,39-19 0 0 0,79-51 65 0 0,-81 43-54 0 0,-36 21 14 0 0,-21 12-123 0 0,-2 3-354 0 0,0 0 421 0 0,1-1-1 0 0,-1 1 0 0 0,0 0 1 0 0,0 0-1 0 0,0-1 0 0 0,0 1 1 0 0,0 0-1 0 0,0 0 0 0 0,-1-1 1 0 0,0 4-1 0 0,-3 8 2 0 0,0 0 0 0 0,-1-1 1 0 0,-7 14-1 0 0,-3 6 0 0 0,12-26 8 0 0,0 0 0 0 0,-1-1 0 0 0,-5 8 0 0 0,-7 11-23 0 0,4-4 18 0 0,-27 34 0 0 0,-6 8-10 0 0,-77 171-24 0 0,19 8 32 0 0,89-207 26 0 0,-35 95 68 0 0,48-126 211 0 0,3-6-193 0 0,10-26 32 0 0,28-43 0 0 0,-13 29-7013 0 0,-17 27-551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3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8287 0 0,'0'0'639'0'0,"-1"1"-106"0"0,-28 36 10313 0 0,28-36-10636 0 0,0 0 1 0 0,1 1 0 0 0,-1-1 0 0 0,0 0 0 0 0,1 1 0 0 0,0-1 0 0 0,-1 0-1 0 0,1 1 1 0 0,0-1 0 0 0,0 0 0 0 0,-1 1 0 0 0,1-1 0 0 0,0 1 0 0 0,1-1-1 0 0,-1 0 1 0 0,0 1 0 0 0,1 1 0 0 0,7 21 817 0 0,-6-19-992 0 0,-1-2 132 0 0,2 1-57 0 0,9 6 29 0 0,6 1-101 0 0,-16-10-177 0 0,8-1-7225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4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219 199 5527 0 0,'0'0'7394'0'0,"-1"2"-6649"0"0,1-2-638 0 0,0 0 0 0 0,0 1 0 0 0,-1-1 1 0 0,1 0-1 0 0,0 1 0 0 0,0-1 0 0 0,0 0 0 0 0,0 1 0 0 0,0-1 0 0 0,0 0 0 0 0,0 1 1 0 0,0-1-1 0 0,-1 0 0 0 0,1 1 0 0 0,0-1 0 0 0,0 0 0 0 0,1 1 0 0 0,-1-1 1 0 0,0 0-1 0 0,0 1 0 0 0,0-1 0 0 0,0 0 0 0 0,0 1 0 0 0,0-1 0 0 0,0 0 1 0 0,0 1-1 0 0,1-1 0 0 0,-1 0 0 0 0,0 1 0 0 0,0-1 0 0 0,0 0 0 0 0,1 0 1 0 0,-1 1-1 0 0,0-1 0 0 0,1 0 0 0 0,-1 0 0 0 0,0 1 0 0 0,0-1 0 0 0,1 0 1 0 0,1 1 58 0 0,0 0 1 0 0,1 0-1 0 0,-1 0 1 0 0,0-1 0 0 0,0 1-1 0 0,1-1 1 0 0,2 1-1 0 0,5 0 99 0 0,0-1 0 0 0,17-1 0 0 0,3-4 270 0 0,38-12-1 0 0,-17 3-292 0 0,364-115 236 0 0,-389 119-440 0 0,18-4-139 0 0,86-15 1 0 0,-128 29-22 0 0,-3 2-334 0 0,-14 15 378 0 0,0-1-1 0 0,-1 0 1 0 0,0-1-1 0 0,-2-1 0 0 0,-26 17 1 0 0,-20 17-43 0 0,-246 190-207 0 0,-194 168-539 0 0,489-393 838 0 0,-16 17-24 0 0,30-29 113 0 0,0 0-16 0 0,1-1 0 0 0,-1 1 1 0 0,1 0-1 0 0,0-1 0 0 0,-1 1 1 0 0,1 0-1 0 0,0-1 0 0 0,-1 1 0 0 0,1 0 1 0 0,0-1-1 0 0,0 1 0 0 0,0 0 1 0 0,0-1-1 0 0,-1 1 0 0 0,1 0 0 0 0,0 0 1 0 0,0-1-1 0 0,1 2 0 0 0,0 0-4 0 0,1 0-1 0 0,0 0 0 0 0,0-1 0 0 0,0 1 1 0 0,0-1-1 0 0,0 1 0 0 0,0-1 1 0 0,1 0-1 0 0,-1 0 0 0 0,0 0 1 0 0,1 0-1 0 0,-1 0 0 0 0,5 0 1 0 0,-1 0 36 0 0,0 0 0 0 0,-1-1 0 0 0,1 1 0 0 0,0-1 0 0 0,10-2 0 0 0,4-2 188 0 0,1-1 1 0 0,27-10 0 0 0,-46 14-246 0 0,70-23 333 0 0,0 3 1 0 0,2 4-1 0 0,0 2 0 0 0,90-5 0 0 0,-158 19-349 0 0,111-2-8 0 0,-131 24-598 0 0,2-8 266 0 0,9-10 16 0 0,0 0 0 0 0,1 0 0 0 0,-1 0 0 0 0,1 1-1 0 0,-3 4 1 0 0,4-7-453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4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155 197 5063 0 0,'-3'1'390'0'0,"-46"12"291"0"0,-45 11 6180 0 0,86-21-59 0 0,17-1-5474 0 0,23-2-1398 0 0,31-10 1321 0 0,118-35 0 0 0,-97 22-818 0 0,310-84 1023 0 0,-201 67-2282 0 0,-155 31-649 0 0,-13 6-5037 0 0,-11 1-658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4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51 11167 0 0,'-1'1'514'0'0,"-1"-1"-347"0"0,1 0-140 0 0,0 0 0 0 0,0 0 1 0 0,0 0-1 0 0,1 1 0 0 0,-1-1 0 0 0,0 0 0 0 0,0 0 0 0 0,1 1 0 0 0,-1-1 0 0 0,0 1 0 0 0,0-1 1 0 0,1 0-1 0 0,-1 1 0 0 0,1-1 0 0 0,-1 1 0 0 0,0 0 0 0 0,1-1 0 0 0,-1 2 0 0 0,-7 5 4059 0 0,9-6-3941 0 0,0 0 0 0 0,1 0 0 0 0,-1-1 0 0 0,1 1 0 0 0,-1 0 0 0 0,1-1 0 0 0,-1 1 0 0 0,1-1 0 0 0,-1 1 0 0 0,1-1 0 0 0,-1 0 0 0 0,4 0 0 0 0,15 0 349 0 0,0-1 0 0 0,0-1-1 0 0,0 0 1 0 0,22-7 0 0 0,-19 4-230 0 0,66-16 459 0 0,-51 11-551 0 0,0 2 1 0 0,1 1 0 0 0,58-2-1 0 0,-95 9-1093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4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14335 0 0,'0'0'2340'0'0,"2"1"-1476"0"0,4 1-506 0 0,0 0-1 0 0,0-1 0 0 0,0 1 1 0 0,0-1-1 0 0,0-1 1 0 0,0 1-1 0 0,1-1 1 0 0,9-1-1 0 0,56-11 1264 0 0,-46 8-1068 0 0,198-28 2051 0 0,-197 30-2515 0 0,0 0 1 0 0,1 2 0 0 0,49 6-1 0 0,-11 4-4510 0 0,-64-10 3013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4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77 10303 0 0,'0'0'472'0'0,"-1"-1"-9"0"0,-6-35 602 0 0,7 34-848 0 0,-1 1 0 0 0,1-1-1 0 0,-1 0 1 0 0,1 0-1 0 0,0 0 1 0 0,0 0 0 0 0,0 1-1 0 0,0-1 1 0 0,0 0 0 0 0,1 0-1 0 0,-1 0 1 0 0,1 1 0 0 0,-1-1-1 0 0,1 0 1 0 0,-1 0-1 0 0,1 1 1 0 0,0-1 0 0 0,0 0-1 0 0,3-3 3644 0 0,-5 7-3570 0 0,-1 15-103 0 0,1 0 1 0 0,0 0-1 0 0,2 0 1 0 0,0 0-1 0 0,0 0 1 0 0,2 0-1 0 0,0 0 1 0 0,7 21-1 0 0,0-7 30 0 0,2-1-1 0 0,1 0 0 0 0,25 43 1 0 0,-19-43-104 0 0,2 0 0 0 0,0-2 0 0 0,2 0 1 0 0,1-2-1 0 0,1-1 0 0 0,2 0 0 0 0,34 24 0 0 0,-11-14 126 0 0,2-3 0 0 0,1-1-1 0 0,79 32 1 0 0,-84-45-126 0 0,-28-10-51 0 0,1 0 0 0 0,-1 1 0 0 0,28 18 0 0 0,-47-27-63 0 0,-1 0-1 0 0,1 1 1 0 0,-1-1 0 0 0,1 0-1 0 0,-1 1 1 0 0,1-1-1 0 0,-1 0 1 0 0,0 1 0 0 0,1-1-1 0 0,-1 0 1 0 0,0 1 0 0 0,1-1-1 0 0,-1 1 1 0 0,0-1-1 0 0,1 1 1 0 0,-1-1 0 0 0,0 1-1 0 0,0-1 1 0 0,0 1 0 0 0,1-1-1 0 0,-1 1 1 0 0,0-1-1 0 0,0 2 1 0 0,-3 3-106 0 0,2-5 74 0 0,-1 3-42 0 0,0 0 0 0 0,-1-1 1 0 0,0 1-1 0 0,1 0 0 0 0,-1-1 1 0 0,0 0-1 0 0,0 0 0 0 0,0 0 0 0 0,0 0 1 0 0,-1 0-1 0 0,1 0 0 0 0,-1-1 1 0 0,-3 2-1 0 0,-2-1-311 0 0,0 1 0 0 0,0-1 1 0 0,0 0-1 0 0,-12 0 0 0 0,2-3-1118 0 0,-1-4-324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4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16 12895 0 0,'1'-1'595'0'0,"3"-3"-214"0"0,7-7 2747 0 0,-42 47-1770 0 0,9-13-800 0 0,1 1 1 0 0,1 1 0 0 0,-30 49-1 0 0,-7 11-279 0 0,-128 127 8 0 0,148-173-154 0 0,-3-2 1 0 0,-1-2 0 0 0,-67 44-1 0 0,81-61-123 0 0,18-10 1 0 0,-1-2-1 0 0,-1 1 1 0 0,0-1-1 0 0,-17 7 1 0 0,26-12-128 0 0,5-1-67 0 0,16-5-309 0 0,-1 1 0 0 0,1-2 1 0 0,-1-1-1 0 0,33-16 0 0 0,-11 5-194 0 0,16-4-288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1:41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1 521 9671 0 0,'0'0'10264'0'0,"1"-1"-9872"0"0,2-2-270 0 0,0 0 1 0 0,-1 0-1 0 0,1 0 0 0 0,-1 0 1 0 0,0 0-1 0 0,0-1 0 0 0,0 1 1 0 0,-1-1-1 0 0,3-6 0 0 0,10-40 556 0 0,-11 37-527 0 0,5-17 42 0 0,13-34-1 0 0,-16 52-139 0 0,0 0-1 0 0,1 0 1 0 0,1 1-1 0 0,0 0 1 0 0,12-15-1 0 0,-6 12-49 0 0,0 1 1 0 0,1 1-1 0 0,0 0 0 0 0,1 1 1 0 0,0 0-1 0 0,1 2 0 0 0,25-13 1 0 0,125-43 46 0 0,-155 62-47 0 0,43-15-29 0 0,2 3 1 0 0,100-14-1 0 0,-134 24-2230 0 0,-20 4 925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3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8 183 11975 0 0,'0'0'547'0'0,"-1"-2"-11"0"0,-5-9 6269 0 0,21 8-5566 0 0,210-41 791 0 0,-123 26-1643 0 0,238-65-1935 0 0,-301 72-633 0 0,-2 0-5066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4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36 169 2759 0 0,'-8'2'248'0'0,"-19"-6"15980"0"0,33 16-15280 0 0,-4-10-869 0 0,-1 0-1 0 0,1 0 1 0 0,0-1-1 0 0,0 1 1 0 0,0 0-1 0 0,0-1 1 0 0,0 1-1 0 0,0-1 1 0 0,1 0 0 0 0,-1 1-1 0 0,0-1 1 0 0,1 0-1 0 0,-1 0 1 0 0,1-1-1 0 0,-1 1 1 0 0,1-1-1 0 0,-1 1 1 0 0,1-1-1 0 0,3 0 1 0 0,7 1 238 0 0,0-1 0 0 0,21-3 0 0 0,-20 1-76 0 0,50-5 750 0 0,112-29-1 0 0,57-34-470 0 0,5-1-389 0 0,-232 69-427 0 0,9-1 496 0 0,30-5-1 0 0,-16 9-2297 0 0,-27-1 1387 0 0,0 1 1 0 0,1-1-1 0 0,-1 1 1 0 0,0 0-1 0 0,0 0 1 0 0,1 0-1 0 0,-1 0 1 0 0,0 0-1 0 0,2 2 1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4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74 10591 0 0,'-8'4'8962'0'0,"11"-3"-8389"0"0,17 4-129 0 0,0 0 1 0 0,1-1 0 0 0,-1-1-1 0 0,30 1 1 0 0,-12-4 228 0 0,59-7 0 0 0,-36-2-286 0 0,85-23 0 0 0,-12-11-3013 0 0,-112 35 630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44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20 756 3223 0 0,'-20'10'16272'0'0,"22"-9"-15873"0"0,6 2-82 0 0,0 0 0 0 0,1-1 0 0 0,-1 0 1 0 0,0-1-1 0 0,1 0 0 0 0,-1 0 0 0 0,17-1 0 0 0,-21-1-267 0 0,-1 0-1 0 0,1 0 1 0 0,0 0-1 0 0,-1-1 1 0 0,1 1-1 0 0,-1-1 1 0 0,0 0-1 0 0,1 0 1 0 0,-1 0-1 0 0,0 0 1 0 0,0-1-1 0 0,0 1 1 0 0,3-5-1 0 0,-3 4-3 0 0,12-12 67 0 0,-1 0 0 0 0,0-2-1 0 0,-2 0 1 0 0,0 0 0 0 0,0-1 0 0 0,-2 0 0 0 0,0-1 0 0 0,12-34 0 0 0,-1-10 159 0 0,18-93 0 0 0,-36 142-265 0 0,-1 6-19 0 0,0 0 0 0 0,-1 0 1 0 0,0 0-1 0 0,0-14 0 0 0,-13 39-70 0 0,6-7 77 0 0,0 1-1 0 0,1 0 0 0 0,0 1 0 0 0,1 0 1 0 0,-4 18-1 0 0,3-8 0 0 0,1 1-1 0 0,0 24 1 0 0,4-40 6 0 0,0 0 0 0 0,0 0 0 0 0,0 0 0 0 0,1 0 0 0 0,0 0 0 0 0,1 0 0 0 0,0 0 0 0 0,0 0 0 0 0,0-1 0 0 0,1 1 0 0 0,-1-1 0 0 0,2 1 0 0 0,5 8 0 0 0,-6-10 0 0 0,1-1 0 0 0,0 1 0 0 0,1-1 0 0 0,-1 0 0 0 0,1 0 0 0 0,0 0 0 0 0,0-1 0 0 0,0 1 0 0 0,0-1 0 0 0,1 0 0 0 0,-1-1 0 0 0,1 1 0 0 0,0-1 0 0 0,-1 0 0 0 0,12 2 0 0 0,-1-3 7 0 0,-1 0-1 0 0,1 0 0 0 0,-1-2 1 0 0,1 0-1 0 0,0 0 1 0 0,-1-2-1 0 0,0 0 0 0 0,1-1 1 0 0,19-7-1 0 0,-24 7-6 0 0,-1-1 0 0 0,0 0 0 0 0,0 0 0 0 0,0-1 0 0 0,11-10 0 0 0,-1 0 0 0 0,24-25 0 0 0,-23 17-39 0 0,-1 0-1 0 0,22-37 1 0 0,28-58-122 0 0,-46 75-45 0 0,-2-1 0 0 0,-2-1-1 0 0,18-60 1 0 0,-32 77 43 0 0,-5 20 22 0 0,-4 19 72 0 0,-23 127 8 0 0,15-69 47 0 0,1-17 31 0 0,-15 116 166 0 0,23-151-164 0 0,2 1-1 0 0,0 0 1 0 0,1 0-1 0 0,1-1 1 0 0,0 1-1 0 0,1-1 1 0 0,10 30-1 0 0,-11-41-2 0 0,0 0-1 0 0,1 0 1 0 0,-1 0 0 0 0,1 0-1 0 0,0-1 1 0 0,0 1 0 0 0,1-1-1 0 0,-1 0 1 0 0,1 0 0 0 0,0 0-1 0 0,0 0 1 0 0,1-1 0 0 0,-1 1-1 0 0,1-1 1 0 0,-1 0 0 0 0,1-1-1 0 0,8 4 1 0 0,-5-3 26 0 0,1 0 1 0 0,-1-1-1 0 0,1-1 0 0 0,-1 1 1 0 0,1-1-1 0 0,0-1 1 0 0,-1 0-1 0 0,1 0 0 0 0,0-1 1 0 0,11-1-1 0 0,182-35-307 0 0,-140 23-1222 0 0,-60 13 789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4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38 2303 0 0,'0'0'3442'0'0,"7"-9"-797"0"0,-3 5-1669 0 0,0 0 0 0 0,1 0 0 0 0,-1 1 1 0 0,10-6-1 0 0,-11 8-342 0 0,-1 0 270 0 0,0 0 6 0 0,8 0 4990 0 0,-11 2-5721 0 0,-10 16 16 0 0,1 0 0 0 0,-13 34 0 0 0,13-29-179 0 0,8-18 1 0 0,0 0-1 0 0,0 0 1 0 0,1 1-1 0 0,-1-1 0 0 0,1 1 1 0 0,0-1-1 0 0,1 1 1 0 0,-1-1-1 0 0,1 8 1 0 0,0-10 8 0 0,1 1 0 0 0,-1-1 0 0 0,1 1 1 0 0,-1-1-1 0 0,1 1 0 0 0,0-1 0 0 0,0 0 1 0 0,1 1-1 0 0,-1-1 0 0 0,0 0 0 0 0,1 0 0 0 0,-1 0 1 0 0,1 0-1 0 0,0 0 0 0 0,-1 0 0 0 0,1 0 1 0 0,0-1-1 0 0,3 3 0 0 0,0 0 35 0 0,1-1-1 0 0,0 1 1 0 0,0-1-1 0 0,1-1 1 0 0,-1 1-1 0 0,0-1 1 0 0,1 0-1 0 0,0 0 1 0 0,-1-1-1 0 0,1 0 1 0 0,0 0-1 0 0,0 0 1 0 0,11-1-1 0 0,7-2 79 0 0,-1-1 0 0 0,34-8 0 0 0,-51 10-113 0 0,4-2 11 0 0,0 0-1 0 0,16-7 0 0 0,-23 9-27 0 0,0-1 0 0 0,0 0-1 0 0,-1 0 1 0 0,1-1 0 0 0,0 1-1 0 0,-1-1 1 0 0,0 1-1 0 0,0-1 1 0 0,4-5 0 0 0,-6 8-7 0 0,-1-1 1 0 0,0 0-1 0 0,0 1 1 0 0,1-1-1 0 0,-1 0 0 0 0,0 1 1 0 0,0-1-1 0 0,0 0 1 0 0,0 1-1 0 0,0-1 1 0 0,0 0-1 0 0,0 0 0 0 0,0 1 1 0 0,0-1-1 0 0,0 0 1 0 0,0 1-1 0 0,-1-1 1 0 0,1 0-1 0 0,0 1 1 0 0,-1-2-1 0 0,-6-13 20 0 0,5 12-19 0 0,-1-2-22 0 0,-1-1-1 0 0,0 1 0 0 0,0 0 1 0 0,0 0-1 0 0,0 0 1 0 0,-1 1-1 0 0,0-1 1 0 0,-7-4-1 0 0,-6-3-135 0 0,-23-11 0 0 0,2 1 56 0 0,0 5-354 0 0,30 13 329 0 0,8 4 21 0 0,-6 0-1340 0 0,16 2-2984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4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9439 0 0,'0'0'432'0'0,"1"-2"-5"0"0,1-1-333 0 0,1-1 1 0 0,0 1-1 0 0,0 0 1 0 0,1 0-1 0 0,-1 0 1 0 0,0 0-1 0 0,1 1 1 0 0,0-1-1 0 0,0 1 1 0 0,4-2-1 0 0,3-2 624 0 0,-8 5 111 0 0,-1 0 0 0 0,1-1 0 0 0,-1 1 0 0 0,1 1-1 0 0,0-1 1 0 0,3-1 0 0 0,30 0 693 0 0,-9 1-914 0 0,18-6-60 0 0,69-20-1 0 0,12-3-390 0 0,-50 18-21 0 0,83-2 0 0 0,-123 15-136 0 0,46 6 0 0 0,21 1 0 0 0,-8-5 0 0 0,-59-1 0 0 0,0-1 0 0 0,0-1 0 0 0,64-10 0 0 0,-86 7 0 0 0,109-19 0 0 0,-97 19 0 0 0,0 1 0 0 0,47 2 0 0 0,-46 2 0 0 0,10 1 0 0 0,0 1 0 0 0,39 9 0 0 0,43 11-84 0 0,-100-22 74 0 0,1 0-1 0 0,-1-1 1 0 0,0-1 0 0 0,27-4-1 0 0,21-11 11 0 0,-16 3 0 0 0,-20 6-7 0 0,22-6 95 0 0,83-5-1 0 0,71 17-15 0 0,-143 7-72 0 0,-42-4 0 0 0,1-1 0 0 0,29 0 0 0 0,-41-2 0 0 0,1 0 0 0 0,-1 1 0 0 0,16 4-1 0 0,-17-3 3 0 0,0 0 0 0 0,0-1 0 0 0,0 0 0 0 0,0-1 0 0 0,14-1 0 0 0,-15 0 17 0 0,-1 1 0 0 0,17 1 0 0 0,-16 0-20 0 0,-1-1 0 0 0,16-1-1 0 0,13-2 2 0 0,-1 2 0 0 0,59 5 0 0 0,-40 0 0 0 0,23-2 0 0 0,-56-1 7 0 0,36-2 1 0 0,6 1 240 0 0,51 2 788 0 0,-26 8-1015 0 0,-68-6-21 0 0,-17-2 0 0 0,0-1 0 0 0,0 1 0 0 0,0-1 0 0 0,0 0 0 0 0,0 0 0 0 0,8 1 0 0 0,-10-2 0 0 0,-1 1 0 0 0,1-1 0 0 0,-1 0 0 0 0,1 1 0 0 0,-1-1 0 0 0,1 0 0 0 0,-1 0 0 0 0,1 0 0 0 0,-1 0 0 0 0,1 0 0 0 0,-1 0 0 0 0,3-1 0 0 0,3 0 0 0 0,21 4 0 0 0,-15-1 0 0 0,-8 0 0 0 0,10 8 0 0 0,-5-4 0 0 0,-2 2 0 0 0,0 2 0 0 0,-1-4-12 0 0,-6-4-56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5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1136 58 1375 0 0,'68'-25'1353'0'0,"-4"-7"14222"0"0,-65 33-15148 0 0,-30 37 830 0 0,-41 38 1 0 0,60-66-1239 0 0,0 0 0 0 0,-1-1 0 0 0,0-1 0 0 0,0 0 0 0 0,-1-1 0 0 0,0-1 0 0 0,0 0 0 0 0,-18 5 0 0 0,3-3 9 0 0,0-1 1 0 0,-1-2-1 0 0,-37 3 1 0 0,19-7 14 0 0,0-1 1 0 0,-75-11-1 0 0,-92-27-40 0 0,207 37-3 0 0,-46-11 0 0 0,8 3 0 0 0,-70-7 0 0 0,96 14 31 0 0,-1 2 0 0 0,0 0 1 0 0,0 2-1 0 0,0 0 0 0 0,1 1 0 0 0,-1 1 0 0 0,1 1 0 0 0,-27 11 0 0 0,45-15 2 0 0,5 0 9 0 0,6 2-14 0 0,1-1 0 0 0,0 0 0 0 0,0 0 0 0 0,0-1 0 0 0,0 0 1 0 0,13-2-1 0 0,11 2 36 0 0,-18 1-64 0 0,1 5 0 0 0,-13-4-6 0 0,1 0 0 0 0,-1 1 0 0 0,-1-1 0 0 0,1 1 0 0 0,0 0 0 0 0,-1 0 0 0 0,0 0 0 0 0,0 1-1 0 0,0-1 1 0 0,2 7 0 0 0,4 7 10 0 0,8 27-1 0 0,-8-18-7 0 0,15 34 82 0 0,2-2-1 0 0,41 68 1 0 0,-48-96 88 0 0,2 0 1 0 0,1-1 0 0 0,1-2-1 0 0,1 0 1 0 0,41 34-1 0 0,-47-50-93 0 0,-12-8-63 0 0,-1-1 0 0 0,1 1 0 0 0,-1 0 0 0 0,0 0 0 0 0,6 7 0 0 0,-3-1 12 0 0,-2 2 20 0 0,-5-9-41 0 0,-1 0 0 0 0,1 0 0 0 0,-1 0 0 0 0,0 1 0 0 0,1-1 0 0 0,-1 0 0 0 0,-1 0 0 0 0,1 0 0 0 0,0 1 0 0 0,-2 3 0 0 0,-2 2-1 0 0,4-8 1 0 0,0 0 1 0 0,-1-1-1 0 0,1 1 0 0 0,0-1 1 0 0,-1 1-1 0 0,1-1 0 0 0,0 1 0 0 0,-1-1 1 0 0,1 1-1 0 0,-1-1 0 0 0,1 0 0 0 0,-1 1 1 0 0,1-1-1 0 0,-1 0 0 0 0,1 1 1 0 0,-2-1-1 0 0,-3-2 49 0 0,1-8 46 0 0,1 0-20 0 0,0 0-1 0 0,1 0 1 0 0,0-1-1 0 0,1 1 1 0 0,0-1-1 0 0,1 1 1 0 0,0-1 0 0 0,2-14-1 0 0,3-12-11 0 0,12-38 0 0 0,-6 24 4 0 0,2-11-62 0 0,46-188-92 0 0,-44 203 28 0 0,8-29-208 0 0,-22 75 177 0 0,-2 22-1083 0 0,-1-1 416 0 0,-9 41 0 0 0,5-33-135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5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0,'0'0'4328'0'0,"1"2"-2533"0"0,5 17-1032 0 0,0-1 0 0 0,2-1 1 0 0,0 1-1 0 0,1-1 0 0 0,18 23 0 0 0,65 76 55 0 0,-25-35-248 0 0,-43-50-502 0 0,1-1 1 0 0,2-2 0 0 0,1-1 0 0 0,1-1 0 0 0,1-1-1 0 0,1-2 1 0 0,36 22 0 0 0,-50-36 64 0 0,-5-1 347 0 0,21 9-1 0 0,-31-16-287 0 0,-6-21-15508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5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24 9671 0 0,'0'-1'748'0'0,"1"-6"-2571"0"0,-1-8 12235 0 0,-7 21-8193 0 0,-1 9-1920 0 0,1-1 1 0 0,0 1-1 0 0,1 0 0 0 0,-8 32 0 0 0,-1 2 209 0 0,2-11-291 0 0,-2-2-1 0 0,-2 1 0 0 0,-23 36 1 0 0,31-59-204 0 0,-1 0 1 0 0,0 0-1 0 0,-1-1 0 0 0,-1 0 1 0 0,0-1-1 0 0,-1 0 1 0 0,0-1-1 0 0,-1-1 1 0 0,-25 16-1 0 0,37-25-32 0 0,0 1 1 0 0,0-1-1 0 0,-1 0 1 0 0,1 0-1 0 0,-1 0 0 0 0,1 0 1 0 0,0 0-1 0 0,-4 0 0 0 0,2 0-65 0 0,2 0-96 0 0,16-6-3604 0 0,20-12 2194 0 0,-13 3-2893 0 0,1-2-1516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5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59 134 1839 0 0,'-8'-2'160'0'0,"-6"-3"3124"0"0,-6 0 7064 0 0,3 1-6189 0 0,34 8-3673 0 0,1-2 1 0 0,-1 0-1 0 0,0 0 1 0 0,1-2-1 0 0,0 0 1 0 0,25-5-1 0 0,106-25 357 0 0,-98 18-531 0 0,167-55-1903 0 0,-218 67 1583 0 0,24-8-5556 0 0,-2 2-1832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5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36 5983 0 0,'0'0'464'0'0,"-2"0"-38"0"0,-16-3 3102 0 0,-1 1 1 0 0,-23 0 3642 0 0,57 1-6642 0 0,102-12 584 0 0,-64 6-1082 0 0,57 0 0 0 0,-94 7-1121 0 0,0 1 1 0 0,0 0 0 0 0,30 7-1 0 0,-32-4-798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3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243 147 16183 0 0,'0'0'738'0'0,"-2"2"-14"0"0,-5 8-415 0 0,0 0 0 0 0,0 1 1 0 0,-11 23 2284 0 0,21-33-2175 0 0,3-1-262 0 0,-1 1 0 0 0,1-1 0 0 0,0 0 1 0 0,0 0-1 0 0,-1-1 0 0 0,1 0 0 0 0,-1 0 0 0 0,12-3 0 0 0,47-21 515 0 0,-30 11-529 0 0,24-12-31 0 0,81-48-1 0 0,-102 54-247 0 0,-34 18 32 0 0,0 0 0 0 0,-1 0 0 0 0,1 0 0 0 0,0-1 0 0 0,-1 1 0 0 0,1-1 1 0 0,-1 1-1 0 0,1-1 0 0 0,-1 0 0 0 0,0 0 0 0 0,0 0 0 0 0,1-3 0 0 0,-3 5 90 0 0,0 1 0 0 0,0 0 1 0 0,1-1-1 0 0,-1 1 0 0 0,0 0 0 0 0,0-1 0 0 0,0 1 0 0 0,0 0 0 0 0,0-1 1 0 0,0 1-1 0 0,0 0 0 0 0,0-1 0 0 0,0 1 0 0 0,0 0 0 0 0,0-1 0 0 0,0 1 1 0 0,0 0-1 0 0,0-1 0 0 0,0 1 0 0 0,0 0 0 0 0,0-1 0 0 0,0 1 0 0 0,-1 0 1 0 0,1-1-1 0 0,0 1 0 0 0,0 0 0 0 0,0-1 0 0 0,-1 1 0 0 0,1 0 0 0 0,0 0 1 0 0,0-1-1 0 0,-1 1 0 0 0,1 0 0 0 0,0 0 0 0 0,0 0 0 0 0,-1-1 0 0 0,1 1 1 0 0,0 0-1 0 0,-1 0 0 0 0,1 0 0 0 0,0 0 0 0 0,-1 0 0 0 0,1-1 0 0 0,0 1 1 0 0,-1 0-1 0 0,1 0 0 0 0,0 0 0 0 0,-1 0 0 0 0,1 0 0 0 0,-1 0 0 0 0,-18-1-259 0 0,-3 4 55 0 0,0 1 0 0 0,0 1 0 0 0,0 1-1 0 0,-33 13 1 0 0,31-10 217 0 0,-26 10 95 0 0,0 2 1 0 0,-70 41-1 0 0,94-47-5 0 0,0 2 1 0 0,2 1-1 0 0,0 1 0 0 0,1 2 1 0 0,-39 43-1 0 0,58-59-79 0 0,1 0 0 0 0,-1 0 0 0 0,1 0 1 0 0,0 0-1 0 0,0 1 0 0 0,0-1 0 0 0,1 1 0 0 0,0 0 1 0 0,-3 9-1 0 0,5-13-18 0 0,0 0 1 0 0,-1 1 0 0 0,1-1 0 0 0,0 0-1 0 0,0 0 1 0 0,1 0 0 0 0,-1 1 0 0 0,0-1-1 0 0,1 0 1 0 0,-1 0 0 0 0,1 0 0 0 0,0 0-1 0 0,0 0 1 0 0,0 0 0 0 0,0 0 0 0 0,0 0-1 0 0,0 0 1 0 0,0 0 0 0 0,1-1-1 0 0,-1 1 1 0 0,1 0 0 0 0,-1-1 0 0 0,1 1-1 0 0,-1-1 1 0 0,1 0 0 0 0,0 1 0 0 0,0-1-1 0 0,0 0 1 0 0,2 1 0 0 0,4 2-1486 0 0,0-1 0 0 0,0 0 0 0 0,16 3 0 0 0,4 0-5046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5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69 8287 0 0,'-53'10'9938'0'0,"56"-11"-9683"0"0,-1 1 0 0 0,1-1 1 0 0,0 0-1 0 0,-1 1 0 0 0,1-1 1 0 0,-1 0-1 0 0,4-3 0 0 0,6-1 91 0 0,37-12 767 0 0,92-21 1 0 0,-121 35-1067 0 0,1 0 1 0 0,0 1-1 0 0,0 0 0 0 0,0 2 1 0 0,0 1-1 0 0,0 1 1 0 0,29 5-1 0 0,-41-5-502 0 0,-1 1-1 0 0,0-1 1 0 0,13 8-1 0 0,-4 0-5566 0 0,-6-2-602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5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9615 0 0,'0'0'1163'0'0,"-1"3"-420"0"0,1 6-252 0 0,-1 0 1 0 0,2 0 0 0 0,-1 0 0 0 0,1 0-1 0 0,0-1 1 0 0,1 1 0 0 0,0 0-1 0 0,1 0 1 0 0,0-1 0 0 0,0 1-1 0 0,0-1 1 0 0,1 0 0 0 0,1 0 0 0 0,-1 0-1 0 0,8 8 1 0 0,8 11 344 0 0,3 0-1 0 0,40 37 1 0 0,-17-20-258 0 0,163 169 804 0 0,-81-73-1085 0 0,-89-99-266 0 0,-29-30-64 0 0,24 23 102 0 0,-31-31-130 0 0,1 0 0 0 0,0 0 0 0 0,0 0 0 0 0,0 0-1 0 0,0-1 1 0 0,10 5 0 0 0,-12-7-128 0 0,0 0-193 0 0,-1 0 289 0 0,1 0-63 0 0,0 0-1 0 0,0 0 1 0 0,0 0 0 0 0,-1 0 0 0 0,1 0 0 0 0,0-1-1 0 0,0 1 1 0 0,0-1 0 0 0,1 0 0 0 0,-2 1-121 0 0,0-1 0 0 0,-1 1 1 0 0,1-1-1 0 0,-1 1 0 0 0,1-1 1 0 0,0 1-1 0 0,-1-1 1 0 0,1 1-1 0 0,-1-1 0 0 0,1 0 1 0 0,-1 1-1 0 0,0-1 0 0 0,1 0 1 0 0,-1 1-1 0 0,0-1 0 0 0,1 0 1 0 0,-1 0-1 0 0,1-1 1 0 0,-1-7-1666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5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57 10135 0 0,'0'0'464'0'0,"1"-1"-9"0"0,3-5-261 0 0,1 0 0 0 0,0 0 0 0 0,0 1 0 0 0,8-7 0 0 0,-10 10 280 0 0,0 0 1 0 0,0 0-1 0 0,0 0 0 0 0,0 1 0 0 0,0-1 1 0 0,0 1-1 0 0,6-1 0 0 0,13-5 3206 0 0,-17 17-3229 0 0,-5-7-415 0 0,1 0 1 0 0,-1 0-1 0 0,0 0 1 0 0,0-1-1 0 0,0 1 1 0 0,0 0-1 0 0,0 0 1 0 0,0-1-1 0 0,-1 1 1 0 0,1 0-1 0 0,-1 0 1 0 0,0-1-1 0 0,0 1 1 0 0,0-1-1 0 0,0 1 1 0 0,-3 4-1 0 0,-4 5 138 0 0,-17 23-1 0 0,20-28-110 0 0,-221 244 840 0 0,133-152-778 0 0,-54 50 222 0 0,130-134-321 0 0,-19 18 5 0 0,-2-1-1 0 0,-48 29 0 0 0,78-56-30 0 0,0-1 0 0 0,1 1 0 0 0,0 0 0 0 0,-12 10 0 0 0,14-7-1 0 0,7-5-4 0 0,5-3-37 0 0,4-1-280 0 0,0 0 1 0 0,0-1-1 0 0,-1 0 1 0 0,1-1-1 0 0,-1 0 0 0 0,0 0 1 0 0,16-9-1 0 0,-4 1-1297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5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44 12695 0 0,'-3'0'113'0'0,"0"0"0"0"0,-1 1 0 0 0,1-1-1 0 0,0 1 1 0 0,-1 0 0 0 0,1 0 0 0 0,0 0 0 0 0,0 1-1 0 0,0-1 1 0 0,0 1 0 0 0,-3 1 0 0 0,-13 8 21 0 0,17-10 60 0 0,1 0-1 0 0,0 0 1 0 0,0 0-1 0 0,0 1 1 0 0,0-1-1 0 0,0 0 0 0 0,0 0 1 0 0,0 1-1 0 0,1-1 1 0 0,-2 3-1 0 0,1-3 1134 0 0,11 5-525 0 0,-5-3-636 0 0,0-1-21 0 0,0 0 1 0 0,0 0-1 0 0,0-1 1 0 0,0 0 0 0 0,0 0-1 0 0,1 0 1 0 0,-1 0-1 0 0,10-1 1 0 0,47-7 711 0 0,-37 4-547 0 0,286-48 1118 0 0,-23 15-985 0 0,-93 31-3002 0 0,-167 4 419 0 0,2 0-4580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54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13991 0 0,'0'0'4659'0'0,"3"-1"-4055"0"0,117-36 1909 0 0,-79 27-2354 0 0,71-9 0 0 0,-8 13-3903 0 0,-90 6 2138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5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1 754 1375 0 0,'0'0'66'0'0,"1"2"-8"0"0,0 2 943 0 0,1 1 0 0 0,1-1 0 0 0,-1 0-1 0 0,1 1 1 0 0,-1-1 0 0 0,1 0 0 0 0,0-1-1 0 0,1 1 1 0 0,-1-1 0 0 0,1 1 0 0 0,6 4-1 0 0,-4-4-709 0 0,0 0-1 0 0,0-1 1 0 0,0 1-1 0 0,12 3 1 0 0,-10-4 80 0 0,0 0 0 0 0,0-1 0 0 0,1 0 1 0 0,-1 0-1 0 0,1-1 0 0 0,0 0 0 0 0,13-1 1 0 0,-16-1-213 0 0,0 1 0 0 0,0-2 0 0 0,-1 1 0 0 0,1 0 0 0 0,-1-1 0 0 0,1 0 0 0 0,-1-1 1 0 0,0 1-1 0 0,1-1 0 0 0,-1 0 0 0 0,-1 0 0 0 0,7-5 0 0 0,5-6 161 0 0,-1-1-1 0 0,-1 0 1 0 0,0-1-1 0 0,-1 0 1 0 0,-1-1 0 0 0,14-24-1 0 0,51-119 980 0 0,-22 41-894 0 0,-28 58-410 0 0,-27 59-70 0 0,-7 12-178 0 0,0 2 228 0 0,1-1-1 0 0,0 1 1 0 0,1 0-1 0 0,0 0 0 0 0,1 0 1 0 0,-2 13-1 0 0,-12 80-6 0 0,16-84 19 0 0,0-12 13 0 0,-1 12 0 0 0,1 0 0 0 0,0-1 0 0 0,2 23 0 0 0,1-37 0 0 0,-1-1 0 0 0,1 0 0 0 0,0 0 0 0 0,0 0 0 0 0,0 0 0 0 0,0 0 0 0 0,1-1 0 0 0,0 1 0 0 0,0 0 0 0 0,0-1 0 0 0,1 1 0 0 0,0-1 0 0 0,0 0 0 0 0,0 0 0 0 0,0 0 0 0 0,0 0 0 0 0,1 0 0 0 0,4 3 0 0 0,-4-5 7 0 0,-1 0 0 0 0,1 0 0 0 0,0 0 0 0 0,0-1-1 0 0,0 0 1 0 0,0 0 0 0 0,0 0 0 0 0,0 0 0 0 0,0 0 0 0 0,0-1 0 0 0,0 1-1 0 0,0-1 1 0 0,0-1 0 0 0,9 0 0 0 0,-2-1 57 0 0,1 0 0 0 0,-1-1 1 0 0,0 0-1 0 0,12-6 0 0 0,-1-1-34 0 0,0-1 0 0 0,-1-2 0 0 0,0 0-1 0 0,-1-1 1 0 0,0-1 0 0 0,-1-1 0 0 0,-1 0 0 0 0,-1-2-1 0 0,0 0 1 0 0,28-40 0 0 0,30-51 42 0 0,93-180 0 0 0,-166 286-73 0 0,6-12-147 0 0,-1 0 1 0 0,0 0 0 0 0,-1 0 0 0 0,-1-1 0 0 0,0 0-1 0 0,4-28 1 0 0,-8 43 119 0 0,-1 0 0 0 0,0-1 0 0 0,0 1 0 0 0,0 0 1 0 0,0-1-1 0 0,-1 1 0 0 0,1 0 0 0 0,0-1 0 0 0,0 1 0 0 0,-1 0 0 0 0,1 0 0 0 0,-1-1 0 0 0,1 1 0 0 0,-2-1 0 0 0,2 1 18 0 0,-1 0-1 0 0,1 1 0 0 0,-1-1 0 0 0,1 1 1 0 0,-1-1-1 0 0,1 1 0 0 0,-1 0 0 0 0,0-1 1 0 0,1 1-1 0 0,-1 0 0 0 0,0-1 0 0 0,1 1 1 0 0,-1 0-1 0 0,0 0 0 0 0,1-1 0 0 0,-1 1 0 0 0,0 0 1 0 0,0 0-1 0 0,0 0 0 0 0,-2 0 9 0 0,1 0 1 0 0,-1 1-1 0 0,1-1 0 0 0,0 1 1 0 0,-1 0-1 0 0,1 0 0 0 0,0 0 0 0 0,0 0 1 0 0,0 0-1 0 0,-1 0 0 0 0,1 0 0 0 0,0 1 1 0 0,1-1-1 0 0,-4 3 0 0 0,-1 3 34 0 0,0-1 0 0 0,0 2 0 0 0,1-1 0 0 0,0 0 0 0 0,0 1 0 0 0,1 0 0 0 0,0 0 0 0 0,1 1 0 0 0,-1-1 0 0 0,-1 11 0 0 0,-4 14 109 0 0,-4 44-1 0 0,10-59-94 0 0,-3 29 30 0 0,2-1-1 0 0,2 1 1 0 0,3-1 0 0 0,1 1 0 0 0,2-1 0 0 0,3 1 0 0 0,13 51-1 0 0,-16-84-27 0 0,1 0-1 0 0,1-1 0 0 0,0 1 1 0 0,1-1-1 0 0,0-1 0 0 0,1 1 1 0 0,0-1-1 0 0,1 0 0 0 0,0-1 1 0 0,1 0-1 0 0,1-1 0 0 0,-1 0 1 0 0,19 13-1 0 0,-20-16-70 0 0,6 5-252 0 0,0-1 0 0 0,0 0 1 0 0,1-1-1 0 0,0-1 0 0 0,26 11 0 0 0,-39-19 13 0 0,0 0-1 0 0,0-1 1 0 0,0 1 0 0 0,0-1 0 0 0,0 0-1 0 0,0 0 1 0 0,0 0 0 0 0,0 0-1 0 0,0 0 1 0 0,-1-1 0 0 0,6 0-1 0 0,3-3-973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55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 4607 0 0,'1'-1'354'0'0,"2"-1"-260"0"0,0-1 0 0 0,-1-1 0 0 0,8-11 13176 0 0,-14 15-13136 0 0,0 1-1 0 0,0 0 1 0 0,0-1 0 0 0,1 2 0 0 0,-1-1 0 0 0,0 0 0 0 0,0 1 0 0 0,1-1 0 0 0,-1 1 0 0 0,-5 4 0 0 0,-32 26 441 0 0,33-24-414 0 0,0 1 0 0 0,1 0 0 0 0,0 0 0 0 0,-10 18 0 0 0,5-8-74 0 0,7-12-78 0 0,1 1 1 0 0,0 1 0 0 0,0-1 0 0 0,0 1 0 0 0,1-1 0 0 0,0 1 0 0 0,1 0 0 0 0,-2 13 0 0 0,4-19 24 0 0,-1 1 0 0 0,1 0 0 0 0,0-1 0 0 0,0 1 0 0 0,0 0 0 0 0,1-1 0 0 0,-1 1 0 0 0,1-1 0 0 0,0 1 0 0 0,0-1 0 0 0,0 1 1 0 0,0-1-1 0 0,1 1 0 0 0,-1-1 0 0 0,1 0 0 0 0,0 0 0 0 0,0 0 0 0 0,0 0 0 0 0,0 0 0 0 0,1 0 0 0 0,-1-1 0 0 0,1 1 0 0 0,4 3 0 0 0,4 0 27 0 0,-1 0-1 0 0,1 0 1 0 0,0-1-1 0 0,0-1 1 0 0,0 0 0 0 0,1 0-1 0 0,-1-1 1 0 0,14 1-1 0 0,0-1 41 0 0,0-1 0 0 0,48-2 0 0 0,-70 0-58 0 0,1-1-1 0 0,-1 1 1 0 0,0-1 0 0 0,1 0-1 0 0,-1 0 1 0 0,1 0-1 0 0,-1 0 1 0 0,0 0-1 0 0,0-1 1 0 0,0 1 0 0 0,0-1-1 0 0,0 0 1 0 0,0 0-1 0 0,0 0 1 0 0,-1 0 0 0 0,5-5-1 0 0,-5 4 8 0 0,0 1-1 0 0,-1-1 1 0 0,1 1 0 0 0,-1-1-1 0 0,1 1 1 0 0,-1-1-1 0 0,0 0 1 0 0,0 0 0 0 0,0 0-1 0 0,-1 0 1 0 0,1 0-1 0 0,-1 0 1 0 0,0 0 0 0 0,1 0-1 0 0,-1 0 1 0 0,-1 0-1 0 0,1 0 1 0 0,0 0 0 0 0,-2-5-1 0 0,-4-16-46 0 0,-1 1 0 0 0,-1-1 0 0 0,-1 1 0 0 0,-1 1-1 0 0,-1 0 1 0 0,-23-35 0 0 0,31 51 177 0 0,2 4-1966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5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2303 0 0,'1'-1'2308'0'0,"25"-13"4115"0"0,16 2-2800 0 0,-21 7-1961 0 0,-15 5-1127 0 0,-1 1 0 0 0,0-1 1 0 0,1 1-1 0 0,-1 0 0 0 0,6 3 0 0 0,-2-2-345 0 0,0 0 1 0 0,0 0-1 0 0,1-1 0 0 0,18 1 1 0 0,42-5 373 0 0,-10 0-221 0 0,165-9 5 0 0,-71 2 354 0 0,-89 2-551 0 0,-51 5-119 0 0,0 1 0 0 0,1 1 1 0 0,-1 0-1 0 0,0 1 0 0 0,23 2 0 0 0,89 11-32 0 0,-115-12 0 0 0,1-1 0 0 0,-1 0 0 0 0,0-1 0 0 0,16-3 0 0 0,4 0 0 0 0,77-11 288 0 0,-63 8 32 0 0,78-4 0 0 0,-111 11-297 0 0,20 0 20 0 0,-1 1 0 0 0,43 8 0 0 0,-37-5-43 0 0,-15-2 5 0 0,-1-2 0 0 0,1 0 1 0 0,0-1-1 0 0,21-4 0 0 0,43-1 22 0 0,262 8-16 0 0,-277-6 245 0 0,105-18 0 0 0,-163 20-240 0 0,44-8 221 0 0,-8 2 6 0 0,57-3 0 0 0,-63 9-224 0 0,0 2 0 0 0,0 2 1 0 0,50 9-1 0 0,-28 3-111 0 0,-54-12 87 0 0,0-1-1 0 0,0 0 1 0 0,-1-1 0 0 0,1 0-1 0 0,0-1 1 0 0,-1 0 0 0 0,1-1-1 0 0,11-3 1 0 0,-4 1-1 0 0,24-1 0 0 0,-19 3 22 0 0,26-6-1 0 0,-27 4 2 0 0,33-3-1 0 0,-37 7-12 0 0,3-1 7 0 0,0 1-1 0 0,1 1 1 0 0,-1 1 0 0 0,24 6-1 0 0,-43-8-82 0 0,-3 1-48 0 0,0 0 80 0 0,-1 1 1 0 0,1-1 0 0 0,0 0-1 0 0,0 0 1 0 0,-1 0 0 0 0,1 0-1 0 0,0 0 1 0 0,-1 0 0 0 0,1-1-1 0 0,-4 2 1 0 0,-19 7-1074 0 0,7-3-2749 0 0,11-5 1516 0 0,-13 5-5085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5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990 76 1839 0 0,'99'-22'1139'0'0,"-32"10"3189"0"0,9-7 31 0 0,4 0-525 0 0,-70 17-3134 0 0,1 1-1 0 0,-1 0 1 0 0,1 1 0 0 0,-1 0 0 0 0,17 3 0 0 0,-25-3 197 0 0,-2 13-709 0 0,0-11-155 0 0,-1 0-1 0 0,1 0 0 0 0,-1-1 1 0 0,0 1-1 0 0,1 0 0 0 0,-1-1 1 0 0,0 1-1 0 0,0-1 1 0 0,0 1-1 0 0,0-1 0 0 0,0 1 1 0 0,-1-1-1 0 0,1 0 1 0 0,0 1-1 0 0,-1-1 0 0 0,1 0 1 0 0,-1 0-1 0 0,1 0 0 0 0,-1 0 1 0 0,1 0-1 0 0,-1-1 1 0 0,0 1-1 0 0,-2 1 0 0 0,-6 1 150 0 0,-1 1-1 0 0,-18 2 1 0 0,21-4-72 0 0,-101 14 520 0 0,4-1-564 0 0,14 0-126 0 0,-45 12-296 0 0,43-5 171 0 0,-1-3 1 0 0,-1-5-1 0 0,0-4 0 0 0,-163-3 0 0 0,93-17 693 0 0,154 8-332 0 0,0 0 0 0 0,-1-1 0 0 0,-16-6 0 0 0,27 8 812 0 0,3 3-975 0 0,-1 1 1 0 0,1 0-1 0 0,0-1 0 0 0,-1 1 1 0 0,2 6-1 0 0,3 7-41 0 0,5 31-1 0 0,-9-35 18 0 0,0 1 0 0 0,1-1 0 0 0,1 0 0 0 0,0-1-1 0 0,8 17 1 0 0,-9-24 11 0 0,-1-1 0 0 0,1 1 0 0 0,0-1 0 0 0,0 0 0 0 0,0 0 0 0 0,1 0 0 0 0,-1 0 0 0 0,1 0 0 0 0,0-1 0 0 0,-1 0 0 0 0,1 1 0 0 0,8 2 0 0 0,5 1 0 0 0,35 8 0 0 0,-11-4 0 0 0,-22-3 0 0 0,34 16 0 0 0,-44-18 0 0 0,0 0 0 0 0,0 0 0 0 0,-1 1 0 0 0,0 0 0 0 0,12 12 0 0 0,-11-7 0 0 0,-1 0 0 0 0,-1 0 0 0 0,1 1 0 0 0,4 13 0 0 0,-2-7 0 0 0,0 1-2 0 0,-4-6 5 0 0,-1 2 7 0 0,-3-11 44 0 0,3 2 18 0 0,-3-4 271 0 0,-14-16-255 0 0,5 8-75 0 0,1-1 0 0 0,1 0 0 0 0,-1 0 0 0 0,1 0 0 0 0,0-1 0 0 0,1 0 0 0 0,0 0 0 0 0,0 0 0 0 0,0-1 0 0 0,1 1 0 0 0,1-1 0 0 0,-1 1 0 0 0,2-1 0 0 0,-1 0 0 0 0,0-9 0 0 0,2 10 1 0 0,0-1 0 0 0,1 1 0 0 0,0 0 1 0 0,0 0-1 0 0,1 0 0 0 0,-1 0 0 0 0,2 0 0 0 0,-1 0 0 0 0,1 1 0 0 0,1-1 0 0 0,-1 1 1 0 0,1 0-1 0 0,1 0 0 0 0,-1 0 0 0 0,1 0 0 0 0,9-9 0 0 0,1 2 7 0 0,0 1 1 0 0,2 1-1 0 0,-1 0 0 0 0,1 1 1 0 0,25-11-1 0 0,-31 16-21 0 0,-2 4-27 0 0,-8 1-102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5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0 4607 0 0,'2'1'9539'0'0,"0"-1"-9306"0"0,-1 1 0 0 0,1-1 1 0 0,-1 1-1 0 0,1 0 0 0 0,-1 0 0 0 0,1-1 1 0 0,-1 1-1 0 0,0 0 0 0 0,1 0 0 0 0,-1 1 0 0 0,0-1 1 0 0,0 0-1 0 0,0 0 0 0 0,0 0 0 0 0,0 1 1 0 0,0-1-1 0 0,0 1 0 0 0,0-1 0 0 0,1 2 0 0 0,-1 1-121 0 0,0 0-1 0 0,0 0 0 0 0,0 0 0 0 0,-1-1 0 0 0,1 1 1 0 0,-1 0-1 0 0,0 0 0 0 0,0 4 0 0 0,-1 7-73 0 0,-2 0-1 0 0,1 0 0 0 0,-8 20 1 0 0,-72 177 1300 0 0,52-143-991 0 0,-87 223 180 0 0,-15 37-525 0 0,129-322-10 0 0,-30 77 43 0 0,28-70-38 0 0,1 0 0 0 0,0 0 0 0 0,-2 30 0 0 0,7-21-654 0 0,-1-22-642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34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51 17191 0 0,'11'-10'387'0'0,"-6"4"-72"0"0,1 1 0 0 0,-1-1 0 0 0,0 0 0 0 0,6-10 0 0 0,-10 15 186 0 0,-4 2 158 0 0,-30 8-477 0 0,1 2 0 0 0,0 1 1 0 0,1 2-1 0 0,1 1 0 0 0,0 1 1 0 0,1 2-1 0 0,0 1 1 0 0,2 1-1 0 0,0 1 0 0 0,2 1 1 0 0,0 2-1 0 0,2 0 0 0 0,-25 33 1 0 0,41-47-149 0 0,0 0 0 0 0,1 0 0 0 0,0 1 0 0 0,1 0 0 0 0,1 0 1 0 0,-1 0-1 0 0,2 0 0 0 0,-1 1 0 0 0,-1 13 0 0 0,4-10-34 0 0,2-13 0 0 0,-1 0 0 0 0,1 0 0 0 0,0 0 0 0 0,-1 0 0 0 0,1 0 0 0 0,0 0 0 0 0,0 0 0 0 0,1 0 0 0 0,-1 0 0 0 0,0-1 0 0 0,0 1 0 0 0,1 0 0 0 0,-1-1 0 0 0,1 1 0 0 0,0-1 0 0 0,-1 0 0 0 0,1 0 0 0 0,0 1 0 0 0,0-1 0 0 0,0 0 0 0 0,0 0 0 0 0,0-1 0 0 0,0 1 0 0 0,0 0 0 0 0,3 0 0 0 0,2 1 0 0 0,1 0 0 0 0,0-1 0 0 0,-1 0 0 0 0,1-1 0 0 0,15 0 0 0 0,21-4-273 0 0,1-3 1 0 0,-1-1-1 0 0,-1-2 1 0 0,1-2-1 0 0,50-22 0 0 0,-79 27-556 0 0,1-1 0 0 0,-1 0-1 0 0,19-14 1 0 0,-9 5-906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5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1 459 7367 0 0,'0'0'5699'0'0,"0"2"-5507"0"0,1 4 30 0 0,0 0 0 0 0,0 0-1 0 0,1 0 1 0 0,0 0 0 0 0,0 0 0 0 0,1 0-1 0 0,0-1 1 0 0,0 1 0 0 0,6 8 0 0 0,-3-5 438 0 0,-1 0-1 0 0,8 18 1 0 0,-7-9-63 0 0,-2-3-207 0 0,1 1 0 0 0,1-1 0 0 0,1 0-1 0 0,0 0 1 0 0,17 25 0 0 0,-13-24-41 0 0,-7-11-138 0 0,0 1 1 0 0,0-1-1 0 0,0 0 1 0 0,1 0-1 0 0,-1-1 1 0 0,9 7-1 0 0,-4-6 103 0 0,-7-4-228 0 0,-1 0 0 0 0,1-1 0 0 0,0 1 0 0 0,-1 1 1 0 0,1-1-1 0 0,-1 0 0 0 0,1 0 0 0 0,-1 0 0 0 0,0 1 1 0 0,3 2-1 0 0,7-2 278 0 0,-1-1-211 0 0,-8 0-9 0 0,0-1-33 0 0,-1 0-100 0 0,15 2 155 0 0,-15-2-158 0 0,0 0 0 0 0,-1 0 0 0 0,1 0 0 0 0,0 0-1 0 0,0 0 1 0 0,-1 0 0 0 0,1 0 0 0 0,0 0 0 0 0,0-1 0 0 0,-1 1 0 0 0,1 0 0 0 0,0-1-1 0 0,0 1 1 0 0,-1 0 0 0 0,1-1 0 0 0,-1 1 0 0 0,1-1 0 0 0,0 1 0 0 0,-1-1 0 0 0,2 0-1 0 0,0-3 4 0 0,1 0 0 0 0,-1 0-1 0 0,0-1 1 0 0,0 1 0 0 0,-1 0-1 0 0,1-1 1 0 0,-1 1 0 0 0,0-1-1 0 0,0 0 1 0 0,0 1 0 0 0,-1-8-1 0 0,-13-209 44 0 0,-1-2-874 0 0,26 15-972 0 0,-4 174 1733 0 0,-6 29 190 0 0,0 0 1 0 0,0-1-1 0 0,-1 1 1 0 0,1-11-1 0 0,-2 28-147 0 0,1 0 0 0 0,-1 0-1 0 0,5 16 1 0 0,-4-24 16 0 0,-1-1-1 0 0,1 1 1 0 0,1-1 0 0 0,-1 0-1 0 0,0 0 1 0 0,1 0 0 0 0,-1 0-1 0 0,1 0 1 0 0,0 0-1 0 0,0 0 1 0 0,1 0 0 0 0,-1-1-1 0 0,0 1 1 0 0,1-1 0 0 0,-1 1-1 0 0,1-1 1 0 0,3 2-1 0 0,5 2-29 0 0,1-1-1 0 0,-1-1 1 0 0,1 0-1 0 0,0 0 0 0 0,0-1 1 0 0,0 0-1 0 0,0-1 0 0 0,0-1 1 0 0,1 0-1 0 0,-1 0 0 0 0,1-2 1 0 0,13-1-1 0 0,18-4 37 0 0,-1-2-1 0 0,46-15 1 0 0,-30 7 81 0 0,54-13 478 0 0,72-18 271 0 0,-104 27-1372 0 0,-87 33-233 0 0,-1-5 35 0 0,1 0 0 0 0,-16 14 1 0 0,6-8-2668 0 0,10-8 1135 0 0,-13 9-4041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3:5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14 119 1375 0 0,'0'2'6482'0'0,"-6"22"800"0"0,4-17-6798 0 0,1-1-1 0 0,-1 1 1 0 0,1 0 0 0 0,0 0-1 0 0,1-1 1 0 0,0 9 0 0 0,0-10-324 0 0,0-1 0 0 0,1 0 0 0 0,0 0 0 0 0,0 0 0 0 0,0 0 1 0 0,0 0-1 0 0,0 0 0 0 0,1 0 0 0 0,0 0 0 0 0,0 0 1 0 0,0 0-1 0 0,0-1 0 0 0,4 4 0 0 0,-5-5 819 0 0,1-1-614 0 0,-1 0-294 0 0,0-1-1 0 0,1 1 0 0 0,-1 0 1 0 0,1 0-1 0 0,-1-1 0 0 0,0 1 1 0 0,1-1-1 0 0,0 0 1 0 0,-1 1-1 0 0,1-1 0 0 0,-1 0 1 0 0,1 0-1 0 0,-1 0 0 0 0,3 0 1 0 0,-1-1 85 0 0,1 0 0 0 0,0 0 0 0 0,-1 0 0 0 0,7-4 0 0 0,-5 3-115 0 0,3-2 15 0 0,0-1-1 0 0,-1 1 0 0 0,0-1 0 0 0,0-1 0 0 0,0 1 0 0 0,6-8 0 0 0,36-43-41 0 0,-12 12 8 0 0,-33 40-1 0 0,62-60 322 0 0,-59 58-304 0 0,0 1 0 0 0,0 0 1 0 0,1 0-1 0 0,-1 0 0 0 0,1 1 0 0 0,0 0 1 0 0,1 1-1 0 0,8-3 0 0 0,-13 5-26 0 0,0 0 0 0 0,-1 0 0 0 0,1 1 0 0 0,0 0 0 0 0,0-1 0 0 0,0 2 0 0 0,-1-1 0 0 0,1 0 0 0 0,0 1 0 0 0,0-1 0 0 0,-1 1 0 0 0,1 0 0 0 0,0 0 0 0 0,-1 1 0 0 0,1-1 0 0 0,-1 1 1 0 0,0 0-1 0 0,1 0 0 0 0,-1 0 0 0 0,0 0 0 0 0,0 0 0 0 0,0 1 0 0 0,-1-1 0 0 0,1 1 0 0 0,0 0 0 0 0,-1 0 0 0 0,0 0 0 0 0,1 0 0 0 0,-1 0 0 0 0,-1 0 0 0 0,1 1 0 0 0,0-1 0 0 0,-1 1 0 0 0,0-1 0 0 0,0 1 0 0 0,0 0 0 0 0,0-1 0 0 0,0 1 0 0 0,-1 0 0 0 0,0 0 0 0 0,1 0 0 0 0,-2 6 0 0 0,0 4-4 0 0,0-1-1 0 0,1 1 1 0 0,1-1 0 0 0,0 0-1 0 0,6 27 1 0 0,-6-35-7 0 0,1 0-1 0 0,0 0 1 0 0,0-1-1 0 0,0 1 0 0 0,1 0 1 0 0,-1-1-1 0 0,1 1 1 0 0,0-1-1 0 0,1 0 1 0 0,-1 0-1 0 0,1 0 1 0 0,-1-1-1 0 0,1 1 1 0 0,0-1-1 0 0,1 0 1 0 0,-1 0-1 0 0,0 0 1 0 0,7 2-1 0 0,7 2-118 0 0,-1 0 0 0 0,1-2 0 0 0,0 0 0 0 0,0-1 0 0 0,1-1 0 0 0,-1-1 0 0 0,1 0 0 0 0,19-2 0 0 0,-3-3-2325 0 0,-17 1 1009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0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2 207 5983 0 0,'0'0'464'0'0,"0"-6"4451"0"0,-1-3 2058 0 0,19 52-6514 0 0,33 54 0 0 0,16 37-363 0 0,-58-114-56 0 0,-8-18-29 0 0,1 12 23 0 0,-2-12 187 0 0,2-3-141 0 0,3-2-59 0 0,-1-1-1 0 0,1 0 1 0 0,-1 0 0 0 0,0 0-1 0 0,0-1 1 0 0,0 1-1 0 0,-1-1 1 0 0,6-9-1 0 0,22-48 95 0 0,-24 46-95 0 0,15-26 77 0 0,35-53 0 0 0,-8 17-59 0 0,-52 102 139 0 0,3-17-144 0 0,-1 10 35 0 0,1 1 0 0 0,1 0 0 0 0,0 0 0 0 0,2-1 1 0 0,0 1-1 0 0,1-1 0 0 0,0 1 0 0 0,2-1 0 0 0,0-1 1 0 0,1 1-1 0 0,0-1 0 0 0,13 20 0 0 0,-15-30-41 0 0,0 0 0 0 0,0 0 0 0 0,0 0 0 0 0,1-1 0 0 0,0 0 0 0 0,0 0 0 0 0,0 0-1 0 0,1 0 1 0 0,0-1 0 0 0,-1-1 0 0 0,1 1 0 0 0,1-1 0 0 0,-1 0 0 0 0,0 0 0 0 0,1-1 0 0 0,0 0 0 0 0,-1-1 0 0 0,1 1-1 0 0,0-2 1 0 0,0 1 0 0 0,0-1 0 0 0,0 0 0 0 0,0 0 0 0 0,-1-1 0 0 0,12-3 0 0 0,-10 3-11 0 0,-1-1-1 0 0,0-1 1 0 0,0 0-1 0 0,-1 0 1 0 0,1 0 0 0 0,0-1-1 0 0,-1 0 1 0 0,0 0-1 0 0,0-1 1 0 0,0 0 0 0 0,-1-1-1 0 0,1 1 1 0 0,-1-1 0 0 0,-1 0-1 0 0,1 0 1 0 0,-1-1-1 0 0,0 0 1 0 0,0 0 0 0 0,-1 0-1 0 0,0 0 1 0 0,-1-1 0 0 0,1 0-1 0 0,3-14 1 0 0,-3 3-1 0 0,-2-1-1 0 0,0 0 1 0 0,-1 0 0 0 0,-1 0 0 0 0,-3-20 0 0 0,1 15 2 0 0,2 1 1 0 0,3-47-1 0 0,-1 59-53 0 0,-1 3-60 0 0,0 1-1 0 0,0 0 1 0 0,1 0-1 0 0,0 0 1 0 0,1 0-1 0 0,-1 0 1 0 0,8-14-1 0 0,-9 20-279 0 0,10-5-1949 0 0,-4 1-519 0 0,1 2 1285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02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11055 0 0,'0'0'852'0'0,"-1"1"-560"0"0,-5 4 47 0 0,1 0 0 0 0,1 1-1 0 0,-1-1 1 0 0,1 1 0 0 0,-1 0-1 0 0,2 1 1 0 0,-1-1-1 0 0,1 1 1 0 0,0-1 0 0 0,0 1-1 0 0,1 0 1 0 0,0 0 0 0 0,0 0-1 0 0,-1 10 1 0 0,0 6 221 0 0,1-1-1 0 0,1 0 1 0 0,2 34 0 0 0,10 35-164 0 0,27 114 1 0 0,-19-109-321 0 0,-6-34-96 0 0,-4 1 0 0 0,2 82-1 0 0,-11-118-8 0 0,-1-1 0 0 0,-1 0 0 0 0,-1 0-1 0 0,-2-1 1 0 0,0 1 0 0 0,-2-1 0 0 0,-1 0-1 0 0,-15 35 1 0 0,-8-2 349 0 0,31-58-310 0 0,0 0 0 0 0,0 1 0 0 0,0-1 0 0 0,-1 0 0 0 0,1 1 0 0 0,0-1 0 0 0,0 0-1 0 0,0 1 1 0 0,-1-1 0 0 0,1 0 0 0 0,0 1 0 0 0,-1-1 0 0 0,1 0 0 0 0,0 0 0 0 0,0 0 0 0 0,-1 1 0 0 0,1-1-1 0 0,0 0 1 0 0,-1 0 0 0 0,1 0 0 0 0,0 1 0 0 0,-1-1 0 0 0,-3-6 300 0 0,4-13-62 0 0,1 4-176 0 0,1 1 1 0 0,1 0 0 0 0,8-28-1 0 0,21-40-73 0 0,-26 69-39 0 0,10-25-294 0 0,29-49 0 0 0,-35 71 195 0 0,1 0 1 0 0,1 0-1 0 0,0 1 0 0 0,1 1 1 0 0,17-16-1 0 0,-28 28 155 0 0,0 1 0 0 0,0-1 0 0 0,0 1 0 0 0,0-1 0 0 0,0 1 0 0 0,0 0 0 0 0,0 0 1 0 0,0 0-1 0 0,1 0 0 0 0,-1 0 0 0 0,0 1 0 0 0,1-1 0 0 0,-1 1 0 0 0,1-1 0 0 0,-1 1 0 0 0,1 0 0 0 0,-1 0 0 0 0,1 0 0 0 0,-1 0 1 0 0,0 0-1 0 0,1 1 0 0 0,-1-1 0 0 0,5 2 0 0 0,-3 0 26 0 0,0 0 1 0 0,-1 0-1 0 0,1 0 1 0 0,0 1-1 0 0,-1-1 0 0 0,0 1 1 0 0,1 0-1 0 0,-1 0 1 0 0,0 0-1 0 0,-1 1 0 0 0,1-1 1 0 0,4 8-1 0 0,0 1 85 0 0,0 1 1 0 0,-1 0-1 0 0,-1 0 0 0 0,0 0 1 0 0,3 15-1 0 0,-2-2 141 0 0,3 48 0 0 0,-6 48-502 0 0,-4-79-1157 0 0,1-41 198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0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102 175 7831 0 0,'0'0'356'0'0,"2"0"-6"0"0,1 0-291 0 0,0-1-15 0 0,11 8-5 0 0,-6-2 1241 0 0,-1 0 0 0 0,0 1 0 0 0,0 0 0 0 0,11 12-1 0 0,-13-12-579 0 0,1 0 0 0 0,0-1 0 0 0,0 0 0 0 0,1 0 0 0 0,10 7 0 0 0,-12-10-531 0 0,0 0 0 0 0,0-1 0 0 0,0 1 0 0 0,0-1 0 0 0,0 0 0 0 0,0-1 0 0 0,0 1 0 0 0,0-1 0 0 0,0 0 0 0 0,1-1 0 0 0,-1 1 0 0 0,0-1 0 0 0,0 0 0 0 0,0 0 0 0 0,0 0 0 0 0,5-3 0 0 0,-5 2-161 0 0,0-1 0 0 0,1 1 0 0 0,-2-1 0 0 0,1 0 0 0 0,0-1 0 0 0,-1 1 0 0 0,1-1 0 0 0,-1 0 0 0 0,0 0 0 0 0,0 0 0 0 0,0-1 0 0 0,-1 1 0 0 0,0-1 0 0 0,0 0 0 0 0,0 0 0 0 0,0 0-1 0 0,-1-1 1 0 0,0 1 0 0 0,0 0 0 0 0,0-1 0 0 0,-1 1 0 0 0,0-1 0 0 0,0 0 0 0 0,0 1 0 0 0,-1-1 0 0 0,0 0 0 0 0,0 0 0 0 0,0 1 0 0 0,-1-1 0 0 0,1 0 0 0 0,-1 1 0 0 0,-2-7 0 0 0,0 3-202 0 0,-1 0 0 0 0,0 0 0 0 0,0 1 0 0 0,-9-14 0 0 0,11 18 84 0 0,-1 0 0 0 0,0 1 0 0 0,0-1 1 0 0,0 1-1 0 0,0 0 0 0 0,0 0 0 0 0,-1 0 0 0 0,1 1 0 0 0,-1-1 0 0 0,0 1 0 0 0,0 0 0 0 0,-4-2 0 0 0,5 3 44 0 0,0 0 0 0 0,0 1 0 0 0,0-1 0 0 0,0 1 0 0 0,0 0 0 0 0,-1 0 0 0 0,1 0 0 0 0,0 1 0 0 0,0-1 0 0 0,0 1 0 0 0,0-1 0 0 0,0 1 0 0 0,0 0 0 0 0,-4 2 0 0 0,-3 2-12 0 0,-1 0 0 0 0,-13 10 0 0 0,2 0 255 0 0,0 1 0 0 0,1 1 0 0 0,1 1 0 0 0,1 1 0 0 0,1 0 0 0 0,0 2 0 0 0,-24 36 0 0 0,37-48-77 0 0,1-1 0 0 0,-1 1 0 0 0,1 0 0 0 0,1 0 0 0 0,0 0-1 0 0,0 1 1 0 0,-3 17 0 0 0,6-22-79 0 0,-1-1-1 0 0,1 1 0 0 0,0 0 1 0 0,0-1-1 0 0,1 1 0 0 0,-1-1 0 0 0,1 1 1 0 0,0-1-1 0 0,0 0 0 0 0,0 1 1 0 0,1-1-1 0 0,0 0 0 0 0,-1 0 1 0 0,1 0-1 0 0,1 0 0 0 0,-1 0 1 0 0,1 0-1 0 0,-1 0 0 0 0,5 3 0 0 0,0-1-180 0 0,0 0-1 0 0,1 0 0 0 0,-1-1 0 0 0,2 0 0 0 0,-1-1 0 0 0,0 1 0 0 0,1-2 0 0 0,0 1 1 0 0,0-1-1 0 0,0 0 0 0 0,0-1 0 0 0,0 0 0 0 0,0-1 0 0 0,1 0 0 0 0,-1 0 0 0 0,1-1 0 0 0,12-1 1 0 0,11-2-6590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0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0 602 10135 0 0,'0'0'778'0'0,"0"2"-264"0"0,0 3-1022 0 0,1 8 11583 0 0,0-22-9895 0 0,2-29-571 0 0,2-1 0 0 0,17-67-1 0 0,-16 85-699 0 0,2 0-1 0 0,0 0 1 0 0,1 1-1 0 0,1 0 0 0 0,1 0 1 0 0,18-23-1 0 0,2 6-922 0 0,1 0 0 0 0,2 3 1 0 0,1 1-1 0 0,70-50 0 0 0,-95 76 524 0 0,0 0 0 0 0,11-5 0 0 0,8 1-4555 0 0,-10 8-467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0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59 115 4607 0 0,'1'2'354'0'0,"14"25"79"0"0,-9-20 1239 0 0,0 1-1 0 0,0-1 1 0 0,8 8 0 0 0,-9-10-495 0 0,0-1 1 0 0,0 0 0 0 0,1 0 0 0 0,-1-1 0 0 0,10 5 0 0 0,-11-6-956 0 0,1-1 1 0 0,-1 1-1 0 0,0-1 0 0 0,10 2 0 0 0,15-1 131 0 0,-1-1 1 0 0,1-1-1 0 0,-1-2 0 0 0,1-1 0 0 0,-1-1 0 0 0,0-1 0 0 0,30-10 0 0 0,-44 11-342 0 0,-1-1 0 0 0,13-7 0 0 0,-22 11-38 0 0,-1-1 1 0 0,1 0-1 0 0,-1 0 1 0 0,0-1-1 0 0,1 1 1 0 0,-1-1-1 0 0,0 0 1 0 0,0 1 0 0 0,-1-1-1 0 0,1 0 1 0 0,4-7-1 0 0,-6 7 5 0 0,-1 0 0 0 0,1 0 0 0 0,0 0 0 0 0,-1 0 0 0 0,1 0 1 0 0,-1 0-1 0 0,0 0 0 0 0,0 0 0 0 0,0 0 0 0 0,0 0 0 0 0,-1 0 0 0 0,1 0 0 0 0,-1 0 0 0 0,0 0 0 0 0,0 1 0 0 0,0-1 0 0 0,0 0 0 0 0,0 0 0 0 0,0 0 0 0 0,-1 1 0 0 0,0-1 1 0 0,-2-3-1 0 0,-1 0-44 0 0,1 0 1 0 0,-2 0 0 0 0,1 0 0 0 0,0 1-1 0 0,-1 0 1 0 0,0 0 0 0 0,-13-8 0 0 0,14 11 22 0 0,1 0 0 0 0,-2 0 1 0 0,1 1-1 0 0,0-1 0 0 0,0 1 1 0 0,0 0-1 0 0,-1 0 0 0 0,1 1 1 0 0,-1 0-1 0 0,1 0 0 0 0,0 0 1 0 0,-1 0-1 0 0,1 1 0 0 0,0 0 1 0 0,-1 0-1 0 0,-7 3 0 0 0,-3 2 10 0 0,0 0-1 0 0,1 1 1 0 0,0 1-1 0 0,-16 10 0 0 0,8-3 30 0 0,1 1-1 0 0,1 1 1 0 0,1 1-1 0 0,0 1 1 0 0,1 0-1 0 0,1 2 1 0 0,-20 28-1 0 0,25-29 103 0 0,1 0 0 0 0,1 1 0 0 0,1 0-1 0 0,1 1 1 0 0,1 0 0 0 0,0 0 0 0 0,2 0-1 0 0,-7 42 1 0 0,13-58-88 0 0,-1 0 1 0 0,1-1-1 0 0,-1 1 0 0 0,2 0 0 0 0,-1-1 1 0 0,1 1-1 0 0,-1 0 0 0 0,2-1 0 0 0,-1 1 0 0 0,1-1 1 0 0,-1 1-1 0 0,4 5 0 0 0,-3-8-6 0 0,0 0 1 0 0,0 0-1 0 0,0 0 0 0 0,1-1 1 0 0,-1 1-1 0 0,0-1 0 0 0,1 1 1 0 0,0-1-1 0 0,0 0 0 0 0,-1 0 1 0 0,1 0-1 0 0,0-1 0 0 0,1 1 1 0 0,-1-1-1 0 0,0 1 0 0 0,0-1 1 0 0,1 0-1 0 0,-1 0 0 0 0,0-1 1 0 0,1 1-1 0 0,3 0 0 0 0,7 0-58 0 0,1-1 1 0 0,-1-1-1 0 0,0 0 0 0 0,0 0 0 0 0,15-4 0 0 0,71-23-512 0 0,-74 20 447 0 0,3 0-589 0 0,16-6-4705 0 0,-11 3-970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0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43 711 13791 0 0,'-4'1'287'0'0,"2"0"-238"0"0,1-1-1 0 0,-1 1 0 0 0,1-1 1 0 0,-1 1-1 0 0,1-1 0 0 0,-1 1 1 0 0,1 0-1 0 0,0 0 1 0 0,-1 0-1 0 0,1 0 0 0 0,0 0 1 0 0,0 0-1 0 0,0 0 0 0 0,0 0 1 0 0,0 0-1 0 0,0 1 0 0 0,0-1 1 0 0,0 0-1 0 0,0 1 0 0 0,0-1 1 0 0,1 1-1 0 0,-1-1 1 0 0,1 1-1 0 0,-1 2 0 0 0,-1 1 489 0 0,0 0 0 0 0,0 0 0 0 0,1 0 0 0 0,-1 1 0 0 0,1-1 0 0 0,0 9 0 0 0,2-13-468 0 0,0 0 1 0 0,1 0-1 0 0,-1 0 0 0 0,0 0 1 0 0,1 0-1 0 0,-1-1 0 0 0,0 1 1 0 0,1 0-1 0 0,-1-1 0 0 0,1 1 1 0 0,-1-1-1 0 0,1 1 0 0 0,2 0 1 0 0,-2-1 7 0 0,1 0 0 0 0,0 0 0 0 0,-1 0 0 0 0,1-1 0 0 0,-1 1 0 0 0,1-1 0 0 0,-1 1 0 0 0,1-1 0 0 0,-1 0 0 0 0,1 0 0 0 0,-1 0 0 0 0,0 0 0 0 0,1-1 1 0 0,2-1-1 0 0,32-27 760 0 0,-28 21-592 0 0,8-5-80 0 0,-1-1-1 0 0,-1-1 0 0 0,0 0 1 0 0,-1-1-1 0 0,-1-1 1 0 0,0 0-1 0 0,-2-1 1 0 0,15-31-1 0 0,21-91 6 0 0,-9 21-380 0 0,6 7-1085 0 0,-43 112 1114 0 0,-3 3-292 0 0,-7 12 452 0 0,1 1 0 0 0,0 0 0 0 0,1 0 1 0 0,1 0-1 0 0,0 1 0 0 0,-5 22 0 0 0,1 8 196 0 0,-4 49 0 0 0,10-57 4 0 0,0 41 0 0 0,4-67-148 0 0,1 0 0 0 0,0 0 0 0 0,1 0 0 0 0,0 0 0 0 0,1-1 0 0 0,0 1 0 0 0,7 17 0 0 0,-9-26-24 0 0,1-1-1 0 0,-1 0 0 0 0,1 1 1 0 0,-1-1-1 0 0,1 0 0 0 0,0 0 0 0 0,-1 0 1 0 0,1 0-1 0 0,0 0 0 0 0,0 0 1 0 0,1 0-1 0 0,-1-1 0 0 0,0 1 0 0 0,1-1 1 0 0,-1 0-1 0 0,1 1 0 0 0,-1-1 1 0 0,1 0-1 0 0,-1-1 0 0 0,1 1 0 0 0,0 0 1 0 0,-1-1-1 0 0,1 1 0 0 0,0-1 1 0 0,0 0-1 0 0,-1 0 0 0 0,1 0 0 0 0,0 0 1 0 0,3-2-1 0 0,7 0 30 0 0,0-1 0 0 0,0-1-1 0 0,0 0 1 0 0,20-11 0 0 0,-25 11-17 0 0,27-11 22 0 0,-1-2-1 0 0,-1-2 0 0 0,-1-1 1 0 0,51-42-1 0 0,-65 46-127 0 0,0 0-1 0 0,-2-2 1 0 0,0 0 0 0 0,-1-1-1 0 0,-1 0 1 0 0,-1-1 0 0 0,0-1-1 0 0,15-36 1 0 0,-18 34 55 0 0,-2-1 0 0 0,-1 0 0 0 0,0 0 0 0 0,-2-1 0 0 0,-1 0 0 0 0,-1 0 0 0 0,-1 0 0 0 0,-1 0 0 0 0,-1 0 0 0 0,-5-32 0 0 0,4 53 32 0 0,0-3-2 0 0,0 0-1 0 0,-1 0 1 0 0,0 0 0 0 0,-6-12-1 0 0,8 18-61 0 0,0 3-188 0 0,-1 88 536 0 0,-12 93 0 0 0,8-150-200 0 0,2 0 0 0 0,1 0 1 0 0,1 1-1 0 0,6 48 0 0 0,-3-70-67 0 0,0-1-1 0 0,1 1 1 0 0,0 0 0 0 0,1-1-1 0 0,0 0 1 0 0,1 0 0 0 0,0 0 0 0 0,1-1-1 0 0,0 1 1 0 0,0-1 0 0 0,1-1-1 0 0,0 1 1 0 0,1-1 0 0 0,0-1-1 0 0,18 16 1 0 0,-9-13 52 0 0,1 0 1 0 0,0-1-1 0 0,1 0 0 0 0,22 7 1 0 0,-40-17-41 0 0,1 0-174 0 0,0-1 0 0 0,0 0 0 0 0,-1 0 1 0 0,1-1-1 0 0,0 1 0 0 0,-1 0 0 0 0,1 0 0 0 0,-1-1 0 0 0,1 1 0 0 0,-1-1 0 0 0,0 0 1 0 0,0 1-1 0 0,0-1 0 0 0,2-2 0 0 0,1-5-1010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04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44 1375 0 0,'1'-2'107'0'0,"32"-40"20721"0"0,-35 43-20695 0 0,-10 5-77 0 0,0 1 0 0 0,1 0 0 0 0,0 1 1 0 0,0 0-1 0 0,1 0 0 0 0,0 1 0 0 0,1 0 0 0 0,-11 13 0 0 0,14-14-21 0 0,1 0 0 0 0,0 0-1 0 0,0 1 1 0 0,0 0 0 0 0,1-1-1 0 0,1 2 1 0 0,-1-1 0 0 0,2 0-1 0 0,-1 0 1 0 0,1 1 0 0 0,1 0-1 0 0,-1 11 1 0 0,1-16-35 0 0,1 1 0 0 0,0 0 0 0 0,1-1 0 0 0,-1 1 0 0 0,1-1 0 0 0,0 1 0 0 0,1-1 0 0 0,-1 0 0 0 0,1 0 0 0 0,3 8 0 0 0,-3-9 0 0 0,1-1 0 0 0,-1 0 0 0 0,0 0 0 0 0,1 0 0 0 0,-1 0 0 0 0,1 0 0 0 0,0 0 0 0 0,0-1 0 0 0,0 1 0 0 0,1-1 0 0 0,-1 0 0 0 0,0 0 0 0 0,1 0 0 0 0,0 0 0 0 0,4 1 0 0 0,2 1 20 0 0,1-1 0 0 0,-1-1-1 0 0,0 0 1 0 0,1 0 0 0 0,-1-1-1 0 0,1 0 1 0 0,-1-1 0 0 0,19-1-1 0 0,-23 0-7 0 0,0 0-1 0 0,0 0 1 0 0,0-1-1 0 0,0 0 0 0 0,0 0 1 0 0,-1 0-1 0 0,1-1 0 0 0,-1 0 1 0 0,1 0-1 0 0,-1 0 1 0 0,0-1-1 0 0,0 0 0 0 0,-1 0 1 0 0,1 0-1 0 0,-1 0 0 0 0,6-8 1 0 0,-6 6 9 0 0,0-1 0 0 0,0 1-1 0 0,-1 0 1 0 0,0-1 0 0 0,0 0 0 0 0,0 0 0 0 0,-1 0 0 0 0,0 0 0 0 0,-1 0 0 0 0,0 0-1 0 0,1-12 1 0 0,-2 9 6 0 0,0-1-1 0 0,-1 1 0 0 0,0-1 1 0 0,0 1-1 0 0,-1 0 0 0 0,-1-1 1 0 0,-5-14-1 0 0,7 23-30 0 0,0-1 0 0 0,0 0 0 0 0,-1 1 0 0 0,1-1 0 0 0,-1 1 0 0 0,1-1 0 0 0,-1 1 0 0 0,0 0 0 0 0,0 0 0 0 0,0 0 0 0 0,0 0 0 0 0,0 0 0 0 0,-1 0 0 0 0,1 0 0 0 0,-1 1 0 0 0,1-1 0 0 0,-1 1-1 0 0,1 0 1 0 0,-1 0 0 0 0,0 0 0 0 0,1 0 0 0 0,-1 0 0 0 0,0 1 0 0 0,0-1 0 0 0,0 1 0 0 0,-4-1 0 0 0,-5 2-614 0 0,-1-1 0 0 0,1 2-1 0 0,0 0 1 0 0,-23 6 0 0 0,17-4-1008 0 0,6-2-100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0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41 9327 0 0,'-7'-5'846'0'0,"-12"-15"-505"0"0,-4 4 9542 0 0,21 17-9785 0 0,1 0 1 0 0,0 1-1 0 0,0-1 1 0 0,0 0 0 0 0,0 1-1 0 0,0-1 1 0 0,1 1-1 0 0,-1-1 1 0 0,0 1 0 0 0,1-1-1 0 0,-1 1 1 0 0,0 2-1 0 0,0-3 23 0 0,-3 14 101 0 0,-1 1 1 0 0,2-1-1 0 0,0 0 0 0 0,1 1 0 0 0,1 0 0 0 0,0-1 1 0 0,1 1-1 0 0,0 0 0 0 0,2-1 0 0 0,0 1 1 0 0,0-1-1 0 0,2 1 0 0 0,0-1 0 0 0,10 25 0 0 0,-7-23-351 0 0,-1 0-1 0 0,0 1 0 0 0,-2 0 0 0 0,0 0 0 0 0,-1 0 0 0 0,2 28 0 0 0,-7-34-3124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3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1344 7 14743 0 0,'0'0'1136'0'0,"-2"-1"-746"0"0,0 0-332 0 0,1 0 0 0 0,-1 1 0 0 0,0-1 1 0 0,1 0-1 0 0,-1 1 0 0 0,0-1 1 0 0,1 1-1 0 0,-1 0 0 0 0,0-1 1 0 0,0 1-1 0 0,0 0 0 0 0,1 0 0 0 0,-1 0 1 0 0,0 0-1 0 0,0 1 0 0 0,1-1 1 0 0,-1 0-1 0 0,0 1 0 0 0,0-1 0 0 0,1 1 1 0 0,-1 0-1 0 0,0-1 0 0 0,1 1 1 0 0,-1 0-1 0 0,-2 2 0 0 0,-3 1 231 0 0,-14 7-142 0 0,1 2 1 0 0,1 0-1 0 0,0 1 1 0 0,-29 28-1 0 0,-60 75 90 0 0,22-6 478 0 0,-77 133 0 0 0,95-138-505 0 0,-69 113 140 0 0,-50 76-185 0 0,117-204 6 0 0,64-84-145 0 0,0-1 1 0 0,-12 9-1 0 0,8-7-116 0 0,8-6-694 0 0,-8 1-2515 0 0</inkml:trace>
  <inkml:trace contextRef="#ctx0" brushRef="#br0" timeOffset="1">240 641 8287 0 0,'-14'0'268'0'0,"-1"1"1"0"0,1 0-1 0 0,0 0 0 0 0,0 2 0 0 0,0 0 0 0 0,0 0 0 0 0,-18 8 0 0 0,22-7 390 0 0,-1 0 0 0 0,1 2-1 0 0,0-1 1 0 0,0 1 0 0 0,0 0 0 0 0,1 1 0 0 0,0 1-1 0 0,1-1 1 0 0,-12 13 0 0 0,19-18-175 0 0,5 11 465 0 0,-3-12-893 0 0,1 1 0 0 0,-1-1 0 0 0,0 0 0 0 0,0 0 0 0 0,1 0 0 0 0,-1 0 0 0 0,1 0 0 0 0,-1 0 0 0 0,1 0 1 0 0,-1 0-1 0 0,1 0 0 0 0,0-1 0 0 0,-1 1 0 0 0,1-1 0 0 0,0 1 0 0 0,0-1 0 0 0,-1 0 0 0 0,1 1 0 0 0,2-1 1 0 0,6 0 194 0 0,1 0 0 0 0,12-2 0 0 0,-10 1 47 0 0,261-32 2625 0 0,-166 18-2243 0 0,179-35 1212 0 0,-23 3-462 0 0,-132 28-815 0 0,217-25-460 0 0,-337 42-461 0 0,0 2 0 0 0,0 0 1 0 0,-1 0-1 0 0,1 1 0 0 0,0 1 0 0 0,13 2 0 0 0,-23-3-650 0 0,-2 3-162 0 0,-7 12-638 0 0,-9 5-270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0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14 11975 0 0,'-6'-8'1064'0'0,"-2"2"2288"0"0,4 14-2136 0 0,6 6-1312 0 0,4-1-48 0 0,6 3-4504 0 0,6 2-904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0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67 19319 0 0,'3'-7'295'0'0,"0"-8"1161"0"0,-3 13-1180 0 0,0-3-204 0 0,-10-9 4 0 0,8 12 27 0 0,0 0 0 0 0,0 0 0 0 0,0 0 0 0 0,0 1 0 0 0,0-1 0 0 0,0 1 0 0 0,-1-1 0 0 0,1 1-1 0 0,-1 0 1 0 0,1 0 0 0 0,-1 0 0 0 0,1 0 0 0 0,-1 1 0 0 0,0-1 0 0 0,-4 0 0 0 0,-5-1 214 0 0,-25 1 0 0 0,33 1-320 0 0,-5 1 42 0 0,-1 0-1 0 0,1 0 1 0 0,0 1-1 0 0,0 0 1 0 0,0 0-1 0 0,0 1 1 0 0,1 0-1 0 0,-1 1 1 0 0,1 0-1 0 0,-15 9 1 0 0,8-3 35 0 0,1 1 0 0 0,0 0 1 0 0,0 1-1 0 0,-18 23 0 0 0,7-6-913 0 0,-32 54-1 0 0,56-81 808 0 0,0 0 0 0 0,0 0-1 0 0,0 1 1 0 0,0-1-1 0 0,1 1 1 0 0,-1-1 0 0 0,1 0-1 0 0,0 1 1 0 0,0-1-1 0 0,0 1 1 0 0,0-1 0 0 0,0 1-1 0 0,0-1 1 0 0,1 1-1 0 0,-1-1 1 0 0,1 1-1 0 0,0-1 1 0 0,-1 0 0 0 0,1 1-1 0 0,1 1 1 0 0,1 0 3 0 0,-1 1 0 0 0,0-1 1 0 0,1 0-1 0 0,-1 0 0 0 0,1-1 0 0 0,0 1 1 0 0,1 0-1 0 0,-1-1 0 0 0,5 3 1 0 0,11 7-117 0 0,1-1 1 0 0,0-2-1 0 0,32 13 1 0 0,18 9-358 0 0,23 7 116 0 0,7 5 782 0 0,-85-37-85 0 0,0 2-1 0 0,-1 0 1 0 0,1 0-1 0 0,-2 2 1 0 0,1 0-1 0 0,-2 0 1 0 0,1 1-1 0 0,16 22 1 0 0,-28-34-280 0 0,0 1 1 0 0,0 0-1 0 0,-1 0 0 0 0,1 0 1 0 0,0 0-1 0 0,-1 0 1 0 0,1 0-1 0 0,-1 0 0 0 0,1 1 1 0 0,-1-1-1 0 0,1 0 1 0 0,-1 0-1 0 0,0 0 1 0 0,0 0-1 0 0,0 1 0 0 0,1-1 1 0 0,-1 0-1 0 0,0 0 1 0 0,0 0-1 0 0,-1 1 0 0 0,1-1 1 0 0,0 0-1 0 0,0 0 1 0 0,0 0-1 0 0,-1 0 0 0 0,1 0 1 0 0,-1 1-1 0 0,1-1 1 0 0,-1 0-1 0 0,1 0 0 0 0,-1 0 1 0 0,-1 1-1 0 0,-1 1 51 0 0,0-1 1 0 0,0 0-1 0 0,0 0 0 0 0,-1 0 0 0 0,1 0 1 0 0,-1 0-1 0 0,1-1 0 0 0,-1 0 0 0 0,-4 2 0 0 0,-26 5 176 0 0,-1-1 0 0 0,0-1 0 0 0,0-2 0 0 0,-1-1-1 0 0,-51-4 1 0 0,76 1-351 0 0,-114-8 281 0 0,111 5-726 0 0,-1 1 0 0 0,1-2 0 0 0,0 0-1 0 0,0-1 1 0 0,0 0 0 0 0,-19-10 0 0 0,20 6-5298 0 0,2-2-1724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0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79 4607 0 0,'0'0'354'0'0,"-1"-2"16"0"0,-2-9 93 0 0,2 8 322 0 0,0 1 1 0 0,1-1-1 0 0,-1 1 1 0 0,1-1-1 0 0,0 1 1 0 0,0-1-1 0 0,0 1 1 0 0,0-1-1 0 0,1-4 1 0 0,0 4-548 0 0,0 0 0 0 0,0 1 0 0 0,0-1 0 0 0,1 1 0 0 0,-1-1 0 0 0,1 1 0 0 0,-1-1 0 0 0,1 1 0 0 0,0 0 0 0 0,0 0 0 0 0,0 0 0 0 0,4-3 0 0 0,-4 3 816 0 0,0 4-589 0 0,1-1-408 0 0,-1 1-1 0 0,0 0 1 0 0,1 0 0 0 0,-1 0 0 0 0,0 0 0 0 0,0 0-1 0 0,-1 0 1 0 0,1 1 0 0 0,0-1 0 0 0,-1 1 0 0 0,1-1-1 0 0,-1 1 1 0 0,0-1 0 0 0,0 1 0 0 0,0 0 0 0 0,0 0-1 0 0,-1-1 1 0 0,1 1 0 0 0,-1 0 0 0 0,1 0-1 0 0,-1 3 1 0 0,1 12 28 0 0,-1-1 0 0 0,-3 26 1 0 0,1-20 44 0 0,-7 403 1164 0 0,58 208-406 0 0,-26-524-900 0 0,-19-99 232 0 0,-2-3-4346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0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118 223 1839 0 0,'-2'0'134'0'0,"-10"-1"-108"0"0,-2 2 545 0 0,10 0 259 0 0,0 0-1 0 0,0 1 1 0 0,1 0-1 0 0,-1 0 1 0 0,0 0 0 0 0,1 0-1 0 0,-1 1 1 0 0,1-1-1 0 0,0 1 1 0 0,0 0-1 0 0,0 0 1 0 0,0 0-1 0 0,1 0 1 0 0,-1 1 0 0 0,-3 6-1 0 0,-12 25 2960 0 0,7 0-3506 0 0,10-32-235 0 0,0 1-1 0 0,0-1 1 0 0,1 0-1 0 0,-1 1 0 0 0,1-1 1 0 0,0 0-1 0 0,0 1 1 0 0,0-1-1 0 0,0 1 1 0 0,0-1-1 0 0,1 0 0 0 0,0 1 1 0 0,0-1-1 0 0,0 0 1 0 0,0 1-1 0 0,0-1 1 0 0,1 0-1 0 0,-1 0 1 0 0,1 0-1 0 0,0 0 0 0 0,0-1 1 0 0,0 1-1 0 0,3 3 1 0 0,-1-2 0 0 0,1 0 0 0 0,-1-1 0 0 0,1 0 0 0 0,0 1 0 0 0,0-2 0 0 0,0 1 0 0 0,1-1 1 0 0,-1 1-1 0 0,0-1 0 0 0,1-1 0 0 0,0 1 0 0 0,-1-1 0 0 0,8 1 0 0 0,7-1-13 0 0,1 0 0 0 0,-1-1-1 0 0,0-1 1 0 0,1-1 0 0 0,31-7 0 0 0,101-35-216 0 0,-93 26-34 0 0,6-2-58 0 0,-1-3 0 0 0,-1-2 0 0 0,-2-3 0 0 0,61-38 0 0 0,143-99-971 0 0,-209 128-1818 0 0,-31 19-2824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0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1839 0 0,'1'1'648'0'0,"1"-1"-164"0"0,-1 1 0 0 0,1 0 0 0 0,-1 0 0 0 0,1 0 0 0 0,-1 1 0 0 0,0-1 0 0 0,1 0 0 0 0,-1 0 0 0 0,0 1 0 0 0,0-1 0 0 0,0 0-1 0 0,0 1 1 0 0,0 0 0 0 0,0-1 0 0 0,0 1 0 0 0,-1-1 0 0 0,1 1 0 0 0,-1 0 0 0 0,1-1 0 0 0,0 4 0 0 0,0 4 1021 0 0,0 1 1 0 0,0 16-1 0 0,0-15-1125 0 0,43 507 4009 0 0,-41-496-4352 0 0,24 216 115 0 0,-23-179-127 0 0,-3 0 0 0 0,-7 60 0 0 0,4-101-15 0 0,-1 0-1 0 0,-1 0 1 0 0,0 0-1 0 0,-13 29 1 0 0,12-35-8 0 0,-1-1 0 0 0,0 1 0 0 0,0-1 0 0 0,-1 0 0 0 0,-1-1 0 0 0,0 0 0 0 0,-13 14 0 0 0,5-12-2 0 0,-2-1 1 0 0,14-10 3 0 0,1-1 5 0 0,2 0-6 0 0,0 0 1 0 0,0 0 0 0 0,0 0-1 0 0,0 0 1 0 0,0 1 0 0 0,0-2-1 0 0,0 1 1 0 0,0 0 0 0 0,0 0-1 0 0,0 0 1 0 0,1 0 0 0 0,-1 0-1 0 0,0-1 1 0 0,0 1 0 0 0,0 0-1 0 0,0-1 1 0 0,0 1 0 0 0,1-1-1 0 0,-1 1 1 0 0,0-1 0 0 0,0 1-1 0 0,1-1 1 0 0,-1 0 0 0 0,0 1-1 0 0,1-1 1 0 0,-1 0 0 0 0,0 0-1 0 0,1 1 1 0 0,-1-1 0 0 0,1 0-1 0 0,0 0 1 0 0,-1-1 0 0 0,-1-1-3 0 0,1 0 0 0 0,0 0 0 0 0,0 0 0 0 0,0 0 1 0 0,1 0-1 0 0,-1 0 0 0 0,1-5 0 0 0,0-2-6 0 0,1 1 0 0 0,1-1 0 0 0,0 1 0 0 0,0 0 0 0 0,1-1 0 0 0,0 1 0 0 0,1 1 0 0 0,0-1-1 0 0,0 0 1 0 0,1 1 0 0 0,0 0 0 0 0,10-12 0 0 0,5-5-70 0 0,2 0 0 0 0,32-27 0 0 0,-52 51 70 0 0,94-82-283 0 0,-83 73 246 0 0,1 1 1 0 0,0 0-1 0 0,1 1 0 0 0,0 1 0 0 0,24-9 1 0 0,-35 14 61 0 0,0 1 1 0 0,0 0 0 0 0,1 0 0 0 0,-1 0-1 0 0,0 1 1 0 0,0 0 0 0 0,0-1 0 0 0,1 1-1 0 0,-1 1 1 0 0,8 0 0 0 0,-10 0 0 0 0,1 0 0 0 0,-1 0 1 0 0,1 0-1 0 0,-1 1 0 0 0,1-1 0 0 0,-1 0 1 0 0,0 1-1 0 0,0 0 0 0 0,1-1 0 0 0,-1 1 1 0 0,0 0-1 0 0,-1 0 0 0 0,1 0 0 0 0,0 0 0 0 0,-1 1 1 0 0,1-1-1 0 0,1 5 0 0 0,2 3 16 0 0,-1 0 0 0 0,0 0 0 0 0,-1 0 0 0 0,0 0 0 0 0,-1 1 0 0 0,0-1 0 0 0,1 15 0 0 0,-3 77 347 0 0,-2-44-296 0 0,4-28-74 0 0,-1-27-151 0 0,7 13-1712 0 0,1-5-3330 0 0,-7-9 4189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0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9671 0 0,'0'0'440'0'0,"1"-1"-5"0"0,13-12-253 0 0,-11 10 45 0 0,0 0 1 0 0,1-1-1 0 0,-1 1 0 0 0,1 0 1 0 0,0 1-1 0 0,8-5 0 0 0,47-16 5299 0 0,32-1-2858 0 0,-42 16-923 0 0,72-3 1 0 0,-14 2-823 0 0,-102 9-863 0 0,8 0-48 0 0,-1-3-1 0 0,-12 3-11 0 0,0 0 1 0 0,0 0 0 0 0,0 0-1 0 0,0 0 1 0 0,0 0-1 0 0,0 0 1 0 0,0 0 0 0 0,0 0-1 0 0,1 0 1 0 0,-1 0-1 0 0,0 0 1 0 0,0 0 0 0 0,0 0-1 0 0,0 0 1 0 0,0 0 0 0 0,0 0-1 0 0,0 0 1 0 0,0 0-1 0 0,0 0 1 0 0,0-1 0 0 0,0 1-1 0 0,0 0 1 0 0,0 0-1 0 0,0 0 1 0 0,1 0 0 0 0,-1 0-1 0 0,0 0 1 0 0,0 0-1 0 0,0 0 1 0 0,0 0 0 0 0,0 0-1 0 0,0 0 1 0 0,0 0 0 0 0,0 0-1 0 0,0 0 1 0 0,0-1-1 0 0,0 1 1 0 0,0 0 0 0 0,0 0-1 0 0,0 0 1 0 0,0 0-1 0 0,0 0 1 0 0,0 0 0 0 0,0 0-1 0 0,0 0 1 0 0,0 0-1 0 0,0 0 1 0 0,0 0 0 0 0,0 0-1 0 0,0-1 1 0 0,0 1-1 0 0,0 0 1 0 0,0 0 0 0 0,-1 0-1 0 0,1 0 1 0 0,0 0 0 0 0,0 0-1 0 0,0 0 1 0 0,0 0-1 0 0,0 0 1 0 0,0 0 0 0 0,0 0-1 0 0,0 0 1 0 0,0 0-1 0 0,0 0 1 0 0,0 0 0 0 0,0 0-1 0 0,0 0 1 0 0,-1 0-1 0 0,0-3-19 0 0,-1 0-1 0 0,-1 0 1 0 0,1 0-1 0 0,0 1 1 0 0,-1-1-1 0 0,1 1 1 0 0,-1 0-1 0 0,0 0 1 0 0,0 0-1 0 0,0 0 1 0 0,0 0 0 0 0,0 1-1 0 0,0-1 1 0 0,-4 0-1 0 0,1 0-20 0 0,0 0 0 0 0,0 1 0 0 0,0 0 0 0 0,0 1 0 0 0,0-1 0 0 0,-1 1-1 0 0,-7 1 1 0 0,-8 2-162 0 0,1 2 0 0 0,1 0 0 0 0,-35 13 0 0 0,36-12 130 0 0,2 2 0 0 0,-1 0 0 0 0,1 0-1 0 0,1 2 1 0 0,-1 0 0 0 0,2 1 0 0 0,-18 16 0 0 0,27-22 120 0 0,0 1 1 0 0,0 0-1 0 0,1 1 1 0 0,0-1-1 0 0,0 1 1 0 0,0 0-1 0 0,1 0 1 0 0,0 1-1 0 0,0-1 0 0 0,1 1 1 0 0,0 0-1 0 0,1 0 1 0 0,-1 0-1 0 0,2 0 1 0 0,-1 0-1 0 0,1 1 1 0 0,0-1-1 0 0,1 0 1 0 0,0 10-1 0 0,1-9 13 0 0,0 0-1 0 0,0 0 1 0 0,1-1 0 0 0,0 1-1 0 0,0 0 1 0 0,1-1-1 0 0,0 1 1 0 0,6 9 0 0 0,-6-13-37 0 0,1 0 1 0 0,-1 0 0 0 0,1 0 0 0 0,0-1 0 0 0,0 1 0 0 0,0-1-1 0 0,1 0 1 0 0,0-1 0 0 0,0 1 0 0 0,0-1 0 0 0,0 0 0 0 0,0 0 0 0 0,9 3-1 0 0,1 0-5 0 0,1-1 0 0 0,0-1-1 0 0,-1-1 1 0 0,1-1-1 0 0,0 0 1 0 0,19 0-1 0 0,3-2-166 0 0,56-8 0 0 0,-68 3-1163 0 0,39-11 0 0 0,-49 10 30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0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4607 0 0,'0'0'354'0'0,"0"-3"-233"0"0,0-29 5134 0 0,0 29-3522 0 0,3-7-642 0 0,-2 7 1138 0 0,1 4-1834 0 0,2 2-312 0 0,0 0 0 0 0,0 0 0 0 0,-1 1 0 0 0,1-1 0 0 0,-1 1 0 0 0,0 0-1 0 0,0-1 1 0 0,0 2 0 0 0,0-1 0 0 0,-1 0 0 0 0,3 6 0 0 0,5 11 443 0 0,7 27-1 0 0,-7-18-10 0 0,43 135 1439 0 0,-3-8-1281 0 0,-10-62-279 0 0,-39-93 775 0 0,-1-5-873 0 0,-3-17 42 0 0,-2-18 63 0 0,1-2 0 0 0,2 1 0 0 0,3-44 0 0 0,0 64-351 0 0,1 0 0 0 0,1 0 0 0 0,1 1-1 0 0,1-1 1 0 0,0 1 0 0 0,2 0 0 0 0,0 1 0 0 0,16-30 0 0 0,-2 14-43 0 0,2 0 1 0 0,36-39-1 0 0,-44 56-17 0 0,1 0 0 0 0,1 1 0 0 0,0 1 1 0 0,1 1-1 0 0,33-19 0 0 0,-46 29 2 0 0,1 1 0 0 0,-1-1 0 0 0,1 1 0 0 0,0 0-1 0 0,-1 1 1 0 0,1-1 0 0 0,0 1 0 0 0,0 0 0 0 0,11 0 0 0 0,-6 2-66 0 0,1 1 0 0 0,-1-1 0 0 0,-1 2 0 0 0,16 4 0 0 0,-16-5-111 0 0,0 1 0 0 0,1-2 0 0 0,-1 1 0 0 0,1-1 0 0 0,12-1 0 0 0,53-7-4549 0 0,-62 5-2182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1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439 108 8839 0 0,'2'-1'400'0'0,"26"-12"178"0"0,-23 11-535 0 0,1 0 1 0 0,0-1-1 0 0,0 1 1 0 0,-1-1-1 0 0,8-6 1 0 0,-11 7 50 0 0,1 0 137 0 0,0-1 0 0 0,0 1 1 0 0,-1-1-1 0 0,1 0 0 0 0,2-5 0 0 0,-4 7-175 0 0,-1 0 0 0 0,1 1 0 0 0,-1-1 0 0 0,1 0 0 0 0,-1 0 0 0 0,0 0 1 0 0,0 0-1 0 0,0 0 0 0 0,1 0 0 0 0,-1 0 0 0 0,0 0 0 0 0,0 0 0 0 0,0 0 0 0 0,0 0 1 0 0,-1 0-1 0 0,1 0 0 0 0,0 0 0 0 0,0 0 0 0 0,0 0 0 0 0,-1 0 0 0 0,1 0 0 0 0,-1 0 0 0 0,1 0 1 0 0,-1 0-1 0 0,1 1 0 0 0,-2-3 0 0 0,0 1 107 0 0,0 0 0 0 0,0 0 0 0 0,0 1 0 0 0,-1-1 0 0 0,1 1 0 0 0,-1-1 0 0 0,1 1 0 0 0,-1 0 0 0 0,1-1 0 0 0,-1 1 1 0 0,0 1-1 0 0,0-1 0 0 0,1 0 0 0 0,-7 0 0 0 0,-5 0 527 0 0,-23-1 1 0 0,33 2-577 0 0,-10 1 158 0 0,-1 0-1 0 0,1 0 1 0 0,0 1-1 0 0,-1 1 0 0 0,1 1 1 0 0,1 0-1 0 0,-1 0 1 0 0,-15 8-1 0 0,7 0-22 0 0,1 0 0 0 0,0 1-1 0 0,1 1 1 0 0,-21 19 0 0 0,14-10 120 0 0,-48 52 0 0 0,68-67-257 0 0,1 0-1 0 0,0 0 0 0 0,0 1 0 0 0,0 0 0 0 0,1 0 1 0 0,1 1-1 0 0,-1-1 0 0 0,1 1 0 0 0,1 0 1 0 0,0 0-1 0 0,-3 17 0 0 0,6-24-76 0 0,0-1 1 0 0,-1 1-1 0 0,1-1 0 0 0,0 1 0 0 0,0-1 0 0 0,1 1 0 0 0,-1-1 1 0 0,0 1-1 0 0,1-1 0 0 0,0 0 0 0 0,-1 1 0 0 0,1-1 0 0 0,0 0 1 0 0,0 1-1 0 0,0-1 0 0 0,1 0 0 0 0,-1 0 0 0 0,0 0 0 0 0,1 0 1 0 0,-1 0-1 0 0,1 0 0 0 0,0 0 0 0 0,0-1 0 0 0,0 1 1 0 0,0-1-1 0 0,0 1 0 0 0,0-1 0 0 0,0 0 0 0 0,0 1 0 0 0,0-1 1 0 0,5 1-1 0 0,0 0 6 0 0,0-1 1 0 0,0 0 0 0 0,-1 0-1 0 0,1-1 1 0 0,0 1 0 0 0,0-1-1 0 0,0-1 1 0 0,0 0 0 0 0,0 0-1 0 0,10-3 1 0 0,4-2-6 0 0,-1-1 1 0 0,0-2-1 0 0,31-17 0 0 0,55-40 40 0 0,-71 43-42 0 0,-5 4-312 0 0,-1-1 1 0 0,38-35 0 0 0,-65 53 13 0 0,-1 0-255 0 0,2-2 236 0 0,-4 3 114 0 0,-9 7 64 0 0,-16 15 38 0 0,20-14 82 0 0,0 0-1 0 0,1 1 0 0 0,0 0 1 0 0,0 0-1 0 0,1 0 1 0 0,0 1-1 0 0,1-1 0 0 0,0 1 1 0 0,0 0-1 0 0,0 0 1 0 0,1 0-1 0 0,1 0 0 0 0,0 0 1 0 0,0 16-1 0 0,1-22-50 0 0,0-1 1 0 0,0 0-1 0 0,0 0 0 0 0,1 0 0 0 0,-1 0 0 0 0,1 0 1 0 0,-1 0-1 0 0,1 1 0 0 0,0-1 0 0 0,0-1 1 0 0,0 1-1 0 0,0 0 0 0 0,0 0 0 0 0,1 0 1 0 0,-1 0-1 0 0,0-1 0 0 0,1 1 0 0 0,-1-1 0 0 0,1 1 1 0 0,0-1-1 0 0,-1 0 0 0 0,1 1 0 0 0,4 1 1 0 0,-3-2-69 0 0,1 0 1 0 0,-1 1 0 0 0,1-2 0 0 0,-1 1 0 0 0,1 0 0 0 0,0-1 0 0 0,-1 1 0 0 0,1-1 0 0 0,0 0 0 0 0,-1-1 0 0 0,1 1 0 0 0,-1 0 0 0 0,7-2 0 0 0,15-6-1076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1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8751 0 0,'35'-52'2051'0'0,"-21"29"6870"0"0,-12 25-8421 0 0,1 3-392 0 0,-1 1 0 0 0,1-1-1 0 0,-1 1 1 0 0,0 0 0 0 0,0 0-1 0 0,-1 0 1 0 0,0 0 0 0 0,0 0-1 0 0,1 8 1 0 0,-2 62 154 0 0,-1-53-169 0 0,-23 437 747 0 0,22-433-835 0 0,-7 152 183 0 0,9-143-305 0 0,1-1 1 0 0,3 0 0 0 0,7 36 0 0 0,-1-40-784 0 0,1-13-5132 0 0,-3-9-548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10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8 166 9671 0 0,'0'0'4603'0'0,"0"2"-2627"0"0,-3 89 2089 0 0,-1 24-2490 0 0,5-96-1452 0 0,0 0-1 0 0,1 0 0 0 0,9 36 0 0 0,-8-47-85 0 0,0 1-1 0 0,0 0 1 0 0,1-1-1 0 0,0 0 1 0 0,0 0-1 0 0,1 0 1 0 0,9 12-1 0 0,-11-17 7 0 0,-1 0-1 0 0,1 0 1 0 0,0-1-1 0 0,0 1 1 0 0,0-1-1 0 0,0 0 1 0 0,0 0 0 0 0,0 0-1 0 0,0 0 1 0 0,1-1-1 0 0,-1 0 1 0 0,1 1-1 0 0,-1-1 1 0 0,1 0-1 0 0,-1 0 1 0 0,1-1-1 0 0,0 1 1 0 0,-1-1 0 0 0,1 0-1 0 0,0 0 1 0 0,5 0-1 0 0,-1-2 27 0 0,-1 0 0 0 0,1 0 1 0 0,-1 0-1 0 0,0-1 0 0 0,0 0 0 0 0,0 0 0 0 0,0-1 0 0 0,-1 0 1 0 0,0 0-1 0 0,1-1 0 0 0,-1 0 0 0 0,-1 0 0 0 0,1 0 0 0 0,-1 0 0 0 0,0-1 1 0 0,7-10-1 0 0,-3 3 27 0 0,-1 0 0 0 0,0-1 0 0 0,-1 0 1 0 0,0-1-1 0 0,-2 1 0 0 0,1-1 0 0 0,3-17 0 0 0,21-177 821 0 0,-27 173-835 0 0,1-1-2216 0 0,16-68 0 0 0,-20 103 240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 17047 0 0,'0'0'1776'0'0,"-11"-7"1633"0"0,5 4-701 0 0,16 9-5834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1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84 193 13647 0 0,'0'0'2827'0'0,"2"1"-2092"0"0,45 17 1736 0 0,-11-6-1208 0 0,-23-7-985 0 0,1-1 0 0 0,-1-1 0 0 0,1 0 0 0 0,0 0 0 0 0,0-2 0 0 0,0 0-1 0 0,0 0 1 0 0,24-3 0 0 0,-22 0-177 0 0,0 0 0 0 0,0-2-1 0 0,0 1 1 0 0,-1-2 0 0 0,1 0-1 0 0,-1-1 1 0 0,18-10 0 0 0,-19 8-59 0 0,0 0 1 0 0,0-2 0 0 0,24-21-1 0 0,-32 25-28 0 0,0 0-1 0 0,-1-1 0 0 0,1 1 0 0 0,-1-1 0 0 0,-1 0 0 0 0,1 0 0 0 0,-1-1 0 0 0,0 1 0 0 0,4-14 0 0 0,-8 20-43 0 0,1-1 1 0 0,0 0-1 0 0,-1 1 0 0 0,0-1 0 0 0,1 0 0 0 0,-1 0 1 0 0,0 1-1 0 0,0-1 0 0 0,0 0 0 0 0,0 0 0 0 0,0 1 1 0 0,0-1-1 0 0,-1 0 0 0 0,1 0 0 0 0,0 1 0 0 0,-1-1 1 0 0,0 0-1 0 0,1 1 0 0 0,-1-1 0 0 0,0 1 0 0 0,0-1 1 0 0,0 1-1 0 0,0-1 0 0 0,0 1 0 0 0,0-1 0 0 0,0 1 1 0 0,0 0-1 0 0,-1 0 0 0 0,1 0 0 0 0,0 0 0 0 0,-1 0 1 0 0,1 0-1 0 0,-1 0 0 0 0,-2-1 0 0 0,1 0-67 0 0,-1 1 1 0 0,0 0-1 0 0,0 0 1 0 0,0 0-1 0 0,0 0 0 0 0,0 1 1 0 0,0 0-1 0 0,0 0 0 0 0,0 0 1 0 0,0 0-1 0 0,0 0 0 0 0,0 1 1 0 0,-8 2-1 0 0,-20 8-567 0 0,1 1 0 0 0,-44 25 0 0 0,-56 40 700 0 0,108-62 189 0 0,0 1 0 0 0,1 1 0 0 0,1 1 0 0 0,1 1-1 0 0,-20 25 1 0 0,29-32-38 0 0,1 1 1 0 0,0 1-1 0 0,1 0 0 0 0,1 0 0 0 0,0 1 0 0 0,1 0 0 0 0,1 0 0 0 0,0 0 0 0 0,-7 33 0 0 0,13-44-145 0 0,-1 0 0 0 0,0 1 0 0 0,1-1 0 0 0,0 0 0 0 0,0 0 0 0 0,0 0 0 0 0,1 0 0 0 0,-1 0 0 0 0,1 1 0 0 0,0-1 0 0 0,0 0-1 0 0,1 0 1 0 0,-1-1 0 0 0,1 1 0 0 0,0 0 0 0 0,0 0 0 0 0,3 3 0 0 0,-2-3-25 0 0,0 0 0 0 0,1-1 0 0 0,-1 0 0 0 0,1 0 0 0 0,0 0 0 0 0,0 0 0 0 0,0 0 0 0 0,1-1 0 0 0,-1 1 0 0 0,0-1 0 0 0,1-1 0 0 0,0 1 0 0 0,-1 0 0 0 0,7 0-1 0 0,12 2-15 0 0,0-1 0 0 0,0 0 0 0 0,0-2 0 0 0,0-1 0 0 0,0-1 0 0 0,30-5-1 0 0,-10-1-746 0 0,0-2 0 0 0,57-21 1 0 0,-65 15-2919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11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272 125 5983 0 0,'0'0'464'0'0,"1"-2"-305"0"0,10-17 180 0 0,-3 4 6239 0 0,-21 1-2950 0 0,7 11-3378 0 0,1 0 0 0 0,-1 1-1 0 0,1 0 1 0 0,-1 0 0 0 0,0 0-1 0 0,1 1 1 0 0,-1-1 0 0 0,0 1-1 0 0,0 1 1 0 0,0-1 0 0 0,0 1-1 0 0,0 0 1 0 0,0 1 0 0 0,0-1-1 0 0,0 1 1 0 0,0 0 0 0 0,0 1-1 0 0,-10 3 1 0 0,8-1-199 0 0,1 0-1 0 0,0 1 0 0 0,0-1 1 0 0,0 2-1 0 0,0-1 0 0 0,1 1 1 0 0,0 0-1 0 0,0 0 0 0 0,1 0 1 0 0,-10 14-1 0 0,1 2 44 0 0,1 1-1 0 0,-12 29 1 0 0,20-42-32 0 0,1 1 1 0 0,1 0 0 0 0,-1 0-1 0 0,2 0 1 0 0,0 1-1 0 0,0-1 1 0 0,0 14 0 0 0,2-20-24 0 0,0 0 1 0 0,0 1-1 0 0,1-1 1 0 0,-1 0 0 0 0,1 0-1 0 0,0 1 1 0 0,1-1-1 0 0,-1 0 1 0 0,1 0-1 0 0,0 0 1 0 0,0 0 0 0 0,1-1-1 0 0,0 1 1 0 0,-1 0-1 0 0,1-1 1 0 0,1 0 0 0 0,4 6-1 0 0,-4-7-2 0 0,0 1 0 0 0,1-1 0 0 0,-1 0 0 0 0,1 0-1 0 0,-1-1 1 0 0,1 1 0 0 0,0-1 0 0 0,0 0 0 0 0,0 0 0 0 0,0-1 0 0 0,10 2 0 0 0,-7-2 8 0 0,0 0 0 0 0,0-1 0 0 0,0 0 0 0 0,-1-1 0 0 0,1 0 0 0 0,0 0 0 0 0,11-3 0 0 0,-4-1-20 0 0,-1-1 0 0 0,1 0 0 0 0,-1-1 0 0 0,0 0 0 0 0,0-1 0 0 0,-1-1 0 0 0,17-14 0 0 0,-20 15-87 0 0,-2 0 1 0 0,1-1 0 0 0,-1 0-1 0 0,0 0 1 0 0,-1-1 0 0 0,0 0-1 0 0,0 0 1 0 0,-1-1 0 0 0,6-15 0 0 0,-10 21 0 0 0,0 0 1 0 0,0 0 0 0 0,-1-1 0 0 0,0 1-1 0 0,0 0 1 0 0,0-1 0 0 0,-1 1 0 0 0,0 0-1 0 0,0-1 1 0 0,0 1 0 0 0,-1-1 0 0 0,1 1 0 0 0,-1-1-1 0 0,-1 1 1 0 0,1 0 0 0 0,-1 0 0 0 0,0 0-1 0 0,0 0 1 0 0,0 0 0 0 0,-1 0 0 0 0,0 0 0 0 0,0 1-1 0 0,-4-6 1 0 0,-3-1-124 0 0,-1 1 1 0 0,0 1-1 0 0,0-1 0 0 0,-1 2 0 0 0,-1 0 1 0 0,1 0-1 0 0,-16-6 0 0 0,-34-22-970 0 0,61 35 1017 0 0,0 1-1 0 0,0-1 1 0 0,1 1 0 0 0,-1 0-1 0 0,0-1 1 0 0,0 0 0 0 0,1 1-1 0 0,-1-1 1 0 0,0 1-1 0 0,1-1 1 0 0,-1 0 0 0 0,0 1-1 0 0,1-1 1 0 0,-1 0 0 0 0,1 0-1 0 0,-1 0 1 0 0,1 1-1 0 0,0-1 1 0 0,-1 0 0 0 0,1 0-1 0 0,0 0 1 0 0,0 0 0 0 0,-1 0-1 0 0,1 0 1 0 0,0 0-1 0 0,0 0 1 0 0,0 1 0 0 0,0-2-1 0 0,4-8-5862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1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449 793 8751 0 0,'-12'10'12638'0'0,"19"-39"-12505"0"0,-1 0 1 0 0,-1 0 0 0 0,-2-1 0 0 0,-1-58 0 0 0,-6 25 120 0 0,-16-82 1 0 0,9 86-533 0 0,-2 1-1 0 0,-4 0 1 0 0,-28-68 0 0 0,42 119 151 0 0,0 0 1 0 0,-1 0-1 0 0,0 0 0 0 0,0 0 1 0 0,-1 1-1 0 0,0-1 0 0 0,-9-8 1 0 0,11 12 64 0 0,0 0 0 0 0,-1 1 1 0 0,1 0-1 0 0,0-1 0 0 0,-1 1 0 0 0,1 1 1 0 0,-1-1-1 0 0,0 0 0 0 0,0 1 0 0 0,0 0 1 0 0,0 0-1 0 0,1 0 0 0 0,-1 0 0 0 0,0 1 1 0 0,-1-1-1 0 0,-6 1 0 0 0,2 2-28 0 0,0-1 0 0 0,0 1 0 0 0,1 0 0 0 0,-1 1-1 0 0,0 0 1 0 0,1 0 0 0 0,0 1 0 0 0,0 0 0 0 0,-15 10 0 0 0,13-7 57 0 0,0 1 1 0 0,0 0 0 0 0,1 1-1 0 0,0 0 1 0 0,0 0 0 0 0,-11 16-1 0 0,12-11 47 0 0,0 0-1 0 0,1 0 1 0 0,0 1-1 0 0,1 0 1 0 0,1 0-1 0 0,0 1 1 0 0,1-1-1 0 0,1 1 1 0 0,0 0-1 0 0,1 0 1 0 0,1 0-1 0 0,1 0 1 0 0,1 19-1 0 0,5 21 201 0 0,3-1 0 0 0,22 82 0 0 0,-20-92-107 0 0,16 66 517 0 0,-5 0 0 0 0,8 138 0 0 0,-27-181-441 0 0,-3 0 0 0 0,-3-1 1 0 0,-4 1-1 0 0,-2-1 0 0 0,-19 72 0 0 0,-4-1 356 0 0,31-134-888 0 0,0 0 0 0 0,1 0 0 0 0,-1-1 0 0 0,-1 1 0 0 0,1 0 0 0 0,-1-1 0 0 0,1 1 0 0 0,-1-1 0 0 0,0 1 1 0 0,0-1-1 0 0,0 0 0 0 0,-1 0 0 0 0,1 0 0 0 0,-1 0 0 0 0,0 0 0 0 0,0-1 0 0 0,0 1 0 0 0,0-1 0 0 0,0 0 0 0 0,0 0 0 0 0,-5 3 0 0 0,-4-3-6134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1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5 135 8751 0 0,'0'0'674'0'0,"-1"-1"-438"0"0,-2-4 1985 0 0,4 3-1518 0 0,0 0 0 0 0,0 1 1 0 0,0-1-1 0 0,0 0 0 0 0,1 1 1 0 0,-1 0-1 0 0,0-1 0 0 0,4-1 0 0 0,16-9 1687 0 0,26-2-1829 0 0,-39 12-125 0 0,225-38 1599 0 0,-170 31-1648 0 0,316-16-119 0 0,-364 24-485 0 0,40-4-3319 0 0,-33 1-4032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1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1 791 6447 0 0,'0'0'14611'0'0,"2"1"-14231"0"0,-1 0-328 0 0,1-1-1 0 0,-1 1 1 0 0,1-1 0 0 0,-1 1 0 0 0,1-1 0 0 0,-1 1-1 0 0,1-1 1 0 0,-1 0 0 0 0,1 0 0 0 0,0 0-1 0 0,-1 0 1 0 0,1 0 0 0 0,-1 0 0 0 0,1 0 0 0 0,0 0-1 0 0,2-2 1 0 0,0 1 34 0 0,0-1-1 0 0,-1 1 1 0 0,1-1-1 0 0,0 0 1 0 0,-1 0-1 0 0,5-4 1 0 0,1-1 70 0 0,-1-1 1 0 0,-1 1-1 0 0,0-1 1 0 0,11-15-1 0 0,1-6-121 0 0,-1-1 0 0 0,-2-1 0 0 0,-1 0 0 0 0,-1-1 0 0 0,-2-1-1 0 0,-1 0 1 0 0,-2-1 0 0 0,-1 1 0 0 0,-1-2 0 0 0,-2 1 0 0 0,0-59 0 0 0,-1 38-665 0 0,-4 53 501 0 0,0 4-514 0 0,-11 90 524 0 0,-3 29 1 0 0,-2 12 169 0 0,15-115-40 0 0,1 0 0 0 0,1 1 0 0 0,1-1 0 0 0,0 1 0 0 0,6 21 0 0 0,-7-36-8 0 0,1 1-1 0 0,-1-1 1 0 0,1 0-1 0 0,0 0 0 0 0,0 1 1 0 0,0-1-1 0 0,0 0 1 0 0,1-1-1 0 0,0 1 0 0 0,0 0 1 0 0,0-1-1 0 0,0 0 0 0 0,0 1 1 0 0,1-1-1 0 0,6 4 1 0 0,-5-4 12 0 0,0-1 0 0 0,0 0 0 0 0,0 0 0 0 0,0-1 0 0 0,0 1 1 0 0,0-1-1 0 0,0 0 0 0 0,1-1 0 0 0,-1 1 0 0 0,0-1 1 0 0,1 0-1 0 0,-1 0 0 0 0,8-2 0 0 0,5-1 22 0 0,-1-1-1 0 0,1-1 1 0 0,-1 0-1 0 0,0-2 1 0 0,-1 0-1 0 0,0 0 1 0 0,0-2-1 0 0,19-12 1 0 0,-3-2 4 0 0,-1-1 0 0 0,50-52 0 0 0,-60 54-62 0 0,-2 0-1 0 0,0-2 1 0 0,-2 0-1 0 0,-1-1 1 0 0,-1-1-1 0 0,-1 0 1 0 0,-1-1 0 0 0,-1 0-1 0 0,-2-1 1 0 0,0-1-1 0 0,7-44 1 0 0,-12 48-157 0 0,-1 1 0 0 0,-1-1 0 0 0,-2 0 1 0 0,0 0-1 0 0,-5-41 0 0 0,3 62 138 0 0,0-1 0 0 0,0 1 0 0 0,-1 0 0 0 0,1 0 0 0 0,-1 0 0 0 0,0 0 0 0 0,0 0 0 0 0,-5-6 0 0 0,7 10 37 0 0,0 0 0 0 0,-1 0 0 0 0,1-1 0 0 0,-1 1 0 0 0,1 0 0 0 0,-1 0 0 0 0,1 0 0 0 0,0 0 0 0 0,-1 0 0 0 0,1 0 0 0 0,-1 0-1 0 0,1 0 1 0 0,-1 0 0 0 0,1 0 0 0 0,-1 0 0 0 0,1 1 0 0 0,0-1 0 0 0,-1 0 0 0 0,1 0 0 0 0,-1 0 0 0 0,0 1 0 0 0,1-1-6 0 0,-2 0 7 0 0,1 1 1 0 0,0-1-1 0 0,0 0 0 0 0,-1 1 0 0 0,1-1 0 0 0,0 1 0 0 0,0-1 1 0 0,0 1-1 0 0,-1-1 0 0 0,1 1 0 0 0,0 0 0 0 0,0 0 0 0 0,0 0 1 0 0,0-1-1 0 0,0 1 0 0 0,0 0 0 0 0,1 0 0 0 0,-1 0 0 0 0,0 0 1 0 0,0 1-1 0 0,1-1 0 0 0,-1 0 0 0 0,1 0 0 0 0,-1 0 1 0 0,1 0-1 0 0,-1 1 0 0 0,1-1 0 0 0,0 0 0 0 0,-1 3 0 0 0,0 0-3 0 0,-3 22 239 0 0,-1 41 0 0 0,0-9-7 0 0,0-6-142 0 0,2 65-1 0 0,4-89-60 0 0,1 0 0 0 0,2-1 0 0 0,1 1 0 0 0,9 28 0 0 0,-10-41-23 0 0,2 0 0 0 0,-1 0 0 0 0,2-1 0 0 0,0 0 1 0 0,0 0-1 0 0,1 0 0 0 0,1-1 0 0 0,0-1 0 0 0,1 1 0 0 0,0-2 0 0 0,1 1 0 0 0,1-1 0 0 0,-1-1 0 0 0,24 16 0 0 0,-34-26 1 0 0,14 10 95 0 0,1 0 0 0 0,25 23 0 0 0,-31-22-30 0 0,-2-1 0 0 0,-7-8-65 0 0,-1-1 0 0 0,1 1 0 0 0,0-1 0 0 0,1 1 0 0 0,-1-1 0 0 0,0 1 0 0 0,0-1 0 0 0,1 0 0 0 0,-1 0 1 0 0,0 0-1 0 0,1 0 0 0 0,-1 0 0 0 0,1 0 0 0 0,0 0 0 0 0,-1 0 0 0 0,1 0 0 0 0,0-1 0 0 0,-1 1 0 0 0,1-1 0 0 0,0 1 0 0 0,0-1 0 0 0,-1 0 0 0 0,4 0 1 0 0,-2 1-40 0 0,2-1-195 0 0,0 0 1 0 0,0-1-1 0 0,0 1 0 0 0,0-1 1 0 0,8-1-1 0 0,12-6-5738 0 0,-4 0-734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1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496 394 10103 0 0,'0'0'4264'0'0,"0"-2"-3625"0"0,2-11-89 0 0,0-1 0 0 0,0 1 1 0 0,2 0-1 0 0,-1 1 0 0 0,2-1 1 0 0,11-24-1 0 0,1-4-539 0 0,-9 21 2 0 0,-2 0 1 0 0,8-40 0 0 0,-13 52-11 0 0,0-1 0 0 0,0 0 0 0 0,-1 1 0 0 0,0-1 0 0 0,-1 1 0 0 0,0-1 0 0 0,0 1 0 0 0,-1-1 0 0 0,0 1 0 0 0,-3-9 0 0 0,5 15-11 0 0,-1 0-1 0 0,0 0 0 0 0,0 0 1 0 0,0 0-1 0 0,0 0 1 0 0,-1 1-1 0 0,1-1 0 0 0,0 0 1 0 0,-1 1-1 0 0,1-1 1 0 0,-1 1-1 0 0,1-1 1 0 0,-1 1-1 0 0,0 0 0 0 0,0 0 1 0 0,0 0-1 0 0,1 0 1 0 0,-1 0-1 0 0,0 0 0 0 0,0 0 1 0 0,0 0-1 0 0,0 1 1 0 0,-1-1-1 0 0,1 1 0 0 0,0 0 1 0 0,0-1-1 0 0,0 1 1 0 0,0 0-1 0 0,0 0 0 0 0,-1 1 1 0 0,1-1-1 0 0,-3 1 1 0 0,-7 2-135 0 0,1 0 1 0 0,0 1 0 0 0,0 1 0 0 0,-19 9-1 0 0,16-7-23 0 0,-28 14-161 0 0,1 2 0 0 0,1 2 1 0 0,-55 44-1 0 0,73-50 474 0 0,1 1 0 0 0,0 1 0 0 0,2 0-1 0 0,0 1 1 0 0,1 2 0 0 0,-27 47 0 0 0,39-61-36 0 0,1 1 0 0 0,1 0 0 0 0,-1 0 1 0 0,2 0-1 0 0,0 1 0 0 0,0-1 0 0 0,1 1 0 0 0,-1 17 0 0 0,3-24-74 0 0,0 0 1 0 0,0 0-1 0 0,0-1 0 0 0,1 1 0 0 0,0 0 1 0 0,0-1-1 0 0,0 1 0 0 0,1-1 1 0 0,-1 1-1 0 0,1-1 0 0 0,0 1 0 0 0,0-1 1 0 0,1 0-1 0 0,-1 0 0 0 0,1 0 1 0 0,0-1-1 0 0,0 1 0 0 0,0 0 0 0 0,1-1 1 0 0,-1 0-1 0 0,1 0 0 0 0,0 0 1 0 0,6 4-1 0 0,-3-3-5 0 0,0-1-1 0 0,1 0 1 0 0,-1 0 0 0 0,1 0 0 0 0,-1-1-1 0 0,1 0 1 0 0,0 0 0 0 0,0-1-1 0 0,0 0 1 0 0,0 0 0 0 0,9-1 0 0 0,-4-1 3 0 0,-1-1-1 0 0,0 0 1 0 0,0 0 0 0 0,0-2 0 0 0,-1 1 0 0 0,20-9 0 0 0,-5-1 31 0 0,-1-2 0 0 0,-1 0 0 0 0,0-1 0 0 0,-1-2 0 0 0,29-27 0 0 0,-41 35-53 0 0,-1 0 0 0 0,-1-1-1 0 0,0 0 1 0 0,0 0 0 0 0,-1-1-1 0 0,8-14 1 0 0,-14 21-10 0 0,1 0 0 0 0,-1-1 0 0 0,0 1 0 0 0,0-1-1 0 0,-1 0 1 0 0,0 1 0 0 0,0-1 0 0 0,0 0 0 0 0,-1 0 0 0 0,1 0-1 0 0,-1 1 1 0 0,-1-1 0 0 0,1 0 0 0 0,-1 0 0 0 0,0 0 0 0 0,0 1-1 0 0,-4-9 1 0 0,3 9 28 0 0,1 4 126 0 0,-1 2-105 0 0,1 1-1 0 0,0 0 0 0 0,-1-1 1 0 0,1 1-1 0 0,0 0 0 0 0,0 0 1 0 0,0 0-1 0 0,0 0 0 0 0,0 0 1 0 0,1 0-1 0 0,-2 2 0 0 0,0 5-23 0 0,1-1-1 0 0,-1 1 1 0 0,2 0 0 0 0,-1 0-1 0 0,1 0 1 0 0,0-1-1 0 0,1 1 1 0 0,0 0 0 0 0,0 0-1 0 0,4 12 1 0 0,1-2-24 0 0,1 0-1 0 0,0 0 1 0 0,15 26 0 0 0,-16-33 14 0 0,1 0 1 0 0,1-1-1 0 0,0 0 1 0 0,0-1-1 0 0,1 0 1 0 0,1 0-1 0 0,16 13 1 0 0,-17-16-239 0 0,0-1 0 0 0,0-1 0 0 0,0 0 0 0 0,0 0 0 0 0,1-1 0 0 0,0 0 1 0 0,0 0-1 0 0,0-1 0 0 0,1-1 0 0 0,11 2 0 0 0,-8-2-680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1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58 1839 0 0,'0'-2'83'0'0,"2"-5"13"0"0,-5-41 16708 0 0,3 48-16593 0 0,-7 4 3718 0 0,-2 4-3575 0 0,4-4-1431 0 0,-114 127 1148 0 0,63-66-70 0 0,42-49-1 0 0,-6 6 0 0 0,0 1 0 0 0,2 0 0 0 0,0 1 0 0 0,-20 39 0 0 0,37-61 1 0 0,0 0-1 0 0,0 0 1 0 0,0 0-1 0 0,1-1 1 0 0,-1 1-1 0 0,1 0 1 0 0,-1 1-1 0 0,1-1 0 0 0,0 0 1 0 0,0 0-1 0 0,0 0 1 0 0,0 0-1 0 0,0 0 1 0 0,0 0-1 0 0,1 3 1 0 0,0-3 4 0 0,-1-1 0 0 0,1 0 0 0 0,0 0 0 0 0,0 0 0 0 0,-1 0 0 0 0,1 1 0 0 0,0-1 0 0 0,0 0 0 0 0,0 0 0 0 0,0 0 0 0 0,0-1 0 0 0,0 1 0 0 0,1 0 0 0 0,-1 0 0 0 0,0-1 0 0 0,0 1 0 0 0,1 0 0 0 0,-1-1 0 0 0,0 1 0 0 0,1-1 0 0 0,-1 0 0 0 0,0 1 0 0 0,3-1 0 0 0,15 2 35 0 0,0-2 1 0 0,0 0-1 0 0,30-4 0 0 0,-6 0-9 0 0,-21 3-24 0 0,9-1 83 0 0,49 3 0 0 0,-71 0-70 0 0,0 0 0 0 0,-1 0 0 0 0,1 1 0 0 0,0 0 1 0 0,-1 1-1 0 0,1 0 0 0 0,-1 0 0 0 0,0 1 0 0 0,0 0 0 0 0,9 6 0 0 0,-14-8 5 0 0,0 1 0 0 0,0-1 0 0 0,0 1 0 0 0,0-1 0 0 0,0 1 0 0 0,-1 0 0 0 0,1 0 0 0 0,-1 0 0 0 0,0 1 0 0 0,0-1 0 0 0,0 0 0 0 0,-1 1 0 0 0,1-1 0 0 0,-1 1 0 0 0,0 0 0 0 0,0-1 0 0 0,0 1 1 0 0,0 0-1 0 0,0 0 0 0 0,-1-1 0 0 0,0 1 0 0 0,0 0 0 0 0,0 0 0 0 0,0 0 0 0 0,-1 0 0 0 0,1-1 0 0 0,-1 1 0 0 0,-2 7 0 0 0,0-3 31 0 0,0-1 1 0 0,-1 1 0 0 0,0-1 0 0 0,0 0-1 0 0,-1 0 1 0 0,0 0 0 0 0,0 0-1 0 0,0-1 1 0 0,-1 0 0 0 0,0 0-1 0 0,0-1 1 0 0,-10 8 0 0 0,-6 2 51 0 0,-1-2-1 0 0,0 0 1 0 0,-34 13 0 0 0,43-20-217 0 0,0-1 0 0 0,0-1 1 0 0,-1-1-1 0 0,0 0 0 0 0,0 0 1 0 0,0-2-1 0 0,-21 1 0 0 0,30-2-187 0 0,0-1-1 0 0,0 0 0 0 0,0 0 1 0 0,0 0-1 0 0,0 0 1 0 0,0-1-1 0 0,1 0 0 0 0,-10-5 1 0 0,0-3-1003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1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46 16007 0 0,'20'-30'1452'0'0,"-20"30"-1433"0"0,0 0-1 0 0,0 0 1 0 0,0-1 0 0 0,1 1-1 0 0,-1 0 1 0 0,0 0-1 0 0,0-1 1 0 0,0 1 0 0 0,0 0-1 0 0,0-1 1 0 0,1 1-1 0 0,-1 0 1 0 0,0-1 0 0 0,0 1-1 0 0,0 0 1 0 0,0-1-1 0 0,0 1 1 0 0,0 0 0 0 0,0-1-1 0 0,0 1 1 0 0,0 0-1 0 0,0-1 1 0 0,0 1-1 0 0,0 0 1 0 0,-1 0 0 0 0,1-1-1 0 0,0 1 1 0 0,0 0-1 0 0,0-1 1 0 0,0 1 0 0 0,0 0-1 0 0,-1-1 1 0 0,1 1-1 0 0,0 0 1 0 0,0 0 0 0 0,0-1-1 0 0,-1 1 1 0 0,1 0-1 0 0,0 0 1 0 0,-1 0 0 0 0,1-1-1 0 0,0 1 1 0 0,0 0-1 0 0,-1 0 1 0 0,1 0 0 0 0,0 0-1 0 0,-1 0 1 0 0,1 0-1 0 0,0-1 1 0 0,-1 1-1 0 0,1 0 1 0 0,0 0 0 0 0,-1 0-1 0 0,1 0 1 0 0,-3 0 128 0 0,1-1 0 0 0,-1 1 1 0 0,1-1-1 0 0,-1 1 0 0 0,1 0 1 0 0,-1 0-1 0 0,0 0 0 0 0,1 0 1 0 0,-1 0-1 0 0,1 1 0 0 0,-1-1 1 0 0,-2 2-1 0 0,-30 12 766 0 0,28-11-821 0 0,-276 134 1856 0 0,245-116-1943 0 0,1 1 0 0 0,2 2 0 0 0,0 2 0 0 0,2 1 0 0 0,-31 32 0 0 0,44-35-116 0 0,18-23 88 0 0,1 1 0 0 0,0 0-1 0 0,0 0 1 0 0,0-1 0 0 0,0 1 0 0 0,0 0-1 0 0,1 0 1 0 0,-1 0 0 0 0,1 0-1 0 0,-1 0 1 0 0,1 4 0 0 0,0-6 7 0 0,0 1 1 0 0,0 0-1 0 0,0-1 1 0 0,1 1 0 0 0,-1 0-1 0 0,0-1 1 0 0,1 1-1 0 0,-1 0 1 0 0,0-1-1 0 0,1 1 1 0 0,-1-1-1 0 0,1 1 1 0 0,-1 0-1 0 0,1-1 1 0 0,-1 0 0 0 0,1 1-1 0 0,0-1 1 0 0,0 1-1 0 0,1 1-33 0 0,5 4-13 0 0,0-1 1 0 0,1 0-1 0 0,0 0 0 0 0,0-1 0 0 0,0 1 1 0 0,15 4-1 0 0,57 14 10 0 0,-48-14 16 0 0,-24-7 37 0 0,111 35-3 0 0,-104-31 5 0 0,-1 1 0 0 0,1 0-1 0 0,-1 1 1 0 0,0 0 0 0 0,21 17 0 0 0,-29-19 47 0 0,0 0 0 0 0,0 1 0 0 0,-1-1 0 0 0,0 1 0 0 0,0 0 0 0 0,-1 0 0 0 0,0 0 0 0 0,0 1 0 0 0,0 0 0 0 0,-1-1 0 0 0,-1 1 0 0 0,4 11 0 0 0,-5-14 20 0 0,0 0 0 0 0,0 0-1 0 0,-1 0 1 0 0,0-1 0 0 0,1 1 0 0 0,-2 0 0 0 0,1 0 0 0 0,0 0-1 0 0,-1 0 1 0 0,0 0 0 0 0,0 0 0 0 0,0-1 0 0 0,-1 1 0 0 0,0 0-1 0 0,0-1 1 0 0,0 0 0 0 0,0 1 0 0 0,-1-1 0 0 0,1 0 0 0 0,-1 0-1 0 0,0 0 1 0 0,-4 4 0 0 0,-5 1 62 0 0,1 0 0 0 0,-2 0 0 0 0,1-1-1 0 0,-1 0 1 0 0,0-1 0 0 0,0-1 0 0 0,-1 0 0 0 0,0-1-1 0 0,-26 6 1 0 0,26-8-217 0 0,0 0-1 0 0,0-1 0 0 0,0-1 1 0 0,0 0-1 0 0,0-1 0 0 0,-1-1 1 0 0,1 0-1 0 0,0-1 0 0 0,0 0 1 0 0,-18-6-1 0 0,28 6-137 0 0,-1 1 1 0 0,1-1-1 0 0,-1 0 0 0 0,1-1 0 0 0,0 1 1 0 0,0-1-1 0 0,0 1 0 0 0,1-1 0 0 0,-1 0 1 0 0,1-1-1 0 0,-1 1 0 0 0,1-1 1 0 0,0 1-1 0 0,0-1 0 0 0,1 0 0 0 0,-1 0 1 0 0,-1-5-1 0 0,-3-13-1088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1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67 5527 0 0,'-1'1'2332'0'0,"-2"1"-1787"0"0,0 1-1 0 0,0 0 0 0 0,0-1 0 0 0,0 1 1 0 0,1 0-1 0 0,-1 0 0 0 0,1 1 1 0 0,0-1-1 0 0,0 0 0 0 0,0 1 0 0 0,-2 4 1 0 0,-14 45 1486 0 0,16-49-1855 0 0,-8 33 768 0 0,1 0-1 0 0,-7 59 1 0 0,14-74-629 0 0,1 0 0 0 0,1 0-1 0 0,1 0 1 0 0,0 0 0 0 0,10 41 0 0 0,-9-56-242 0 0,0 0-1 0 0,1-1 1 0 0,0 1 0 0 0,0-1 0 0 0,0 0 0 0 0,1 1-1 0 0,-1-2 1 0 0,2 1 0 0 0,-1 0 0 0 0,1-1-1 0 0,0 0 1 0 0,0 0 0 0 0,10 8 0 0 0,-8-8-14 0 0,0-1 1 0 0,1 1-1 0 0,0-1 1 0 0,0-1-1 0 0,0 1 1 0 0,0-1-1 0 0,1-1 1 0 0,-1 0-1 0 0,1 0 1 0 0,14 1-1 0 0,-13-2 26 0 0,1 0-1 0 0,0-1 1 0 0,-1-1-1 0 0,1 0 1 0 0,13-3 0 0 0,-17 3-35 0 0,-1-1 0 0 0,0 0 0 0 0,1-1 0 0 0,-1 0 0 0 0,0 0 0 0 0,0 0 0 0 0,0-1 0 0 0,-1 0 0 0 0,8-6 0 0 0,-6 3-14 0 0,0-1 0 0 0,-1 1-1 0 0,0-1 1 0 0,0 0 0 0 0,-1 0-1 0 0,0-1 1 0 0,0 0 0 0 0,-1 0 0 0 0,0 0-1 0 0,2-10 1 0 0,4-17 71 0 0,8-49 0 0 0,-10 41-13 0 0,9-38-1090 0 0,41-114 0 0 0,-55 188-42 0 0,0 0 0 0 0,1 0-1 0 0,1 1 1 0 0,8-13 0 0 0,0 17-3848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1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22 313 2759 0 0,'11'49'1939'0'0,"-9"-37"1721"0"0,-2-2 1752 0 0,-3 5-1701 0 0,0 1 1539 0 0,4-16-5230 0 0,-1 0 0 0 0,0 1 1 0 0,0-1-1 0 0,0 0 0 0 0,0 0 0 0 0,0 0 0 0 0,0 1 0 0 0,0-1 0 0 0,0 0 0 0 0,0 0 0 0 0,0 0 1 0 0,0 0-1 0 0,0 1 0 0 0,-1-1 0 0 0,1 0 0 0 0,0 0 0 0 0,0 0 0 0 0,0 1 0 0 0,0-1 1 0 0,0 0-1 0 0,0 0 0 0 0,0 0 0 0 0,0 0 0 0 0,-1 1 0 0 0,1-1 0 0 0,0 0 0 0 0,0 0 1 0 0,0 0-1 0 0,0 0 0 0 0,0 0 0 0 0,-1 0 0 0 0,1 1 0 0 0,0-1 0 0 0,0 0 0 0 0,0 0 0 0 0,-1 0 1 0 0,1 0-1 0 0,0 0 0 0 0,0 0 0 0 0,0 0 0 0 0,0 0 0 0 0,-1 0 0 0 0,1 0 0 0 0,0 0 1 0 0,0 0-1 0 0,0 0 0 0 0,-1 0 0 0 0,1 0 0 0 0,0 0 0 0 0,0 0 0 0 0,0 0 0 0 0,-1 0 1 0 0,1 0-1 0 0,0-1 0 0 0,0 1 0 0 0,0 0 0 0 0,0 0 0 0 0,-1 0 0 0 0,1 0 0 0 0,0 0 1 0 0,0 0-1 0 0,0-1 0 0 0,0 1 0 0 0,-10-8 311 0 0,8 4-318 0 0,1 1 0 0 0,-1 0 0 0 0,1-1 0 0 0,0 1 0 0 0,0-1 0 0 0,0 1 0 0 0,0-1 0 0 0,0 0 0 0 0,1 1 0 0 0,0-1 0 0 0,0 0 0 0 0,0 0 0 0 0,0 1 0 0 0,0-1 0 0 0,1 0 0 0 0,0 1 0 0 0,0-1 0 0 0,1-4 0 0 0,3-6 28 0 0,1 0-1 0 0,0 0 1 0 0,9-15-1 0 0,-2 5-139 0 0,2 1-1 0 0,0 0 1 0 0,1 1-1 0 0,1 1 1 0 0,1 1 0 0 0,31-28-1 0 0,-48 47 103 0 0,1 0 1 0 0,0 0-1 0 0,-1-1 1 0 0,1 1-1 0 0,0 0 0 0 0,-1 0 1 0 0,1 0-1 0 0,0 1 0 0 0,0-1 1 0 0,0 0-1 0 0,0 1 0 0 0,0-1 1 0 0,0 1-1 0 0,0 0 0 0 0,0 0 1 0 0,0-1-1 0 0,0 1 1 0 0,4 1-1 0 0,-3 0 12 0 0,-1-1-1 0 0,1 1 1 0 0,-1 0 0 0 0,0 0 0 0 0,1 1 0 0 0,-1-1-1 0 0,0 0 1 0 0,1 1 0 0 0,-1 0 0 0 0,0-1 0 0 0,0 1-1 0 0,3 4 1 0 0,0 0 18 0 0,0 1 0 0 0,-1-1 0 0 0,0 1 0 0 0,0 0 0 0 0,0 1-1 0 0,-1-1 1 0 0,0 1 0 0 0,3 12 0 0 0,0 17 71 0 0,3 53 1 0 0,0-5 38 0 0,-9-77-56 0 0,2 2-248 0 0,-1-10 154 0 0,-1 0 0 0 0,0 0 0 0 0,1 1 1 0 0,-1-1-1 0 0,0 0 0 0 0,1 0 0 0 0,-1 0 0 0 0,0 0 0 0 0,1 0 0 0 0,-1 0 0 0 0,0 0 1 0 0,1 0-1 0 0,-1 0 0 0 0,0 0 0 0 0,1 0 0 0 0,-1-1 0 0 0,0 1 0 0 0,1 0 1 0 0,-1 0-1 0 0,0 0 0 0 0,1 0 0 0 0,-1 0 0 0 0,0-1 0 0 0,0 1 0 0 0,1 0 0 0 0,-1 0 1 0 0,0 0-1 0 0,1-1 0 0 0,4-3-51 0 0,0 0 0 0 0,0 0 0 0 0,0-1 0 0 0,0 0-1 0 0,-1 0 1 0 0,1 0 0 0 0,-1 0 0 0 0,4-8 0 0 0,24-52-321 0 0,-16 31 258 0 0,47-80-99 0 0,-51 95 177 0 0,1 1 0 0 0,1 0 0 0 0,27-27 0 0 0,-36 41 51 0 0,-1 1 0 0 0,0-1 0 0 0,1 1 0 0 0,0 0 0 0 0,0 0 0 0 0,0 0 0 0 0,0 0 0 0 0,0 1 0 0 0,11-3 0 0 0,-13 4 2 0 0,1 0-1 0 0,-1 1 0 0 0,1 0 1 0 0,0-1-1 0 0,-1 1 0 0 0,1 1 1 0 0,-1-1-1 0 0,1 0 0 0 0,0 1 1 0 0,-1 0-1 0 0,1 0 0 0 0,-1 0 1 0 0,0 0-1 0 0,1 1 0 0 0,-1-1 0 0 0,5 4 1 0 0,0 0 82 0 0,0 1 1 0 0,0 1-1 0 0,-1-1 0 0 0,0 1 1 0 0,0 1-1 0 0,-1-1 1 0 0,0 1-1 0 0,0 0 1 0 0,0 1-1 0 0,-1-1 0 0 0,6 17 1 0 0,2 8 333 0 0,18 68 1 0 0,-19-54-280 0 0,31 81-392 0 0,-38-120-18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0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4607 0 0,'0'0'7299'0'0,"0"2"-6752"0"0,15 70 2365 0 0,-12-51-2600 0 0,1 0 0 0 0,13 40 0 0 0,23 25 84 0 0,-10-22-248 0 0,-28-60-138 0 0,-1 0 0 0 0,1-1 0 0 0,-1 1 0 0 0,0 0 0 0 0,0 0 0 0 0,-1 0 0 0 0,1 0 0 0 0,-1 0 0 0 0,0 0 1 0 0,0 0-1 0 0,0 0 0 0 0,0 0 0 0 0,-1 0 0 0 0,0 0 0 0 0,1 0 0 0 0,-3 4 0 0 0,0-2 87 0 0,0 1 0 0 0,0-1 0 0 0,-1 0-1 0 0,0 0 1 0 0,0 0 0 0 0,-1 0 0 0 0,0-1-1 0 0,-5 5 1 0 0,-49 41 593 0 0,25-23-418 0 0,19-17-178 0 0,-33 20 1 0 0,0 0 14 0 0,47-30-182 0 0,3-14-5380 0 0,3 0-401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1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0,'0'0'6296'0'0,"2"0"-5168"0"0,1 1-816 0 0,0 0 0 0 0,0 1 0 0 0,0-1 0 0 0,0 0 0 0 0,0 1 0 0 0,0 0 0 0 0,-1-1 0 0 0,1 1 0 0 0,-1 0 0 0 0,1 0 0 0 0,-1 1 0 0 0,0-1 0 0 0,1 1 0 0 0,2 4 0 0 0,5 7 332 0 0,12 25 0 0 0,-15-26-276 0 0,2 4-232 0 0,-1-1 0 0 0,-1 2 0 0 0,0-1 0 0 0,-1 0 0 0 0,-1 1 0 0 0,4 30 0 0 0,-8-39-146 0 0,0 1 0 0 0,0-1 0 0 0,-1 1 0 0 0,-1-1 0 0 0,1 1 0 0 0,-1-1 0 0 0,-1 0 0 0 0,0 1 0 0 0,0-1 1 0 0,-1 0-1 0 0,0 0 0 0 0,-1 0 0 0 0,0-1 0 0 0,-8 15 0 0 0,9-19-109 0 0,-1 0-1 0 0,1 0 1 0 0,-1 0 0 0 0,0-1 0 0 0,0 1 0 0 0,-6 3 0 0 0,8-5-230 0 0,-1 0 0 0 0,1-1-1 0 0,-1 1 1 0 0,0-1 0 0 0,1 0 0 0 0,-1 0 0 0 0,0 0 0 0 0,0-1 0 0 0,0 1 0 0 0,1 0 0 0 0,-1-1 0 0 0,-6 0 0 0 0,-3-1-1378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1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5983 0 0,'0'0'640'0'0,"-6"12"-640"0"0,0 2 0 0 0,0 4 592 0 0,0 1 96 0 0,1 5 16 0 0,1 0-2904 0 0,2-1-584 0 0</inkml:trace>
  <inkml:trace contextRef="#ctx0" brushRef="#br0" timeOffset="1">87 683 2303 0 0,'0'2'167'0'0,"1"4"88"0"0,0 1 0 0 0,-1-1-1 0 0,0 1 1 0 0,-1 6 0 0 0,0-4 1751 0 0,-1 1 0 0 0,0-1 0 0 0,0 0 0 0 0,-6 13 5751 0 0,9-32-7273 0 0,1 0 0 0 0,0 0 1 0 0,0 1-1 0 0,1-1 0 0 0,0 0 0 0 0,1 1 1 0 0,7-16-1 0 0,-2 10-254 0 0,17-33 173 0 0,3 1 1 0 0,47-59-1 0 0,-69 98-368 0 0,51-57-126 0 0,-50 58 45 0 0,-1 1 1 0 0,1-1 0 0 0,1 1 0 0 0,-1 0-1 0 0,1 1 1 0 0,12-6 0 0 0,-11 7 47 0 0,-9 4 5 0 0,0 0-1 0 0,-1 1 1 0 0,1-1-1 0 0,0 0 1 0 0,-1 0-1 0 0,1 1 1 0 0,0-1-1 0 0,-1 0 1 0 0,1 1-1 0 0,-1-1 1 0 0,1 0-1 0 0,0 1 1 0 0,-1-1-1 0 0,1 1 1 0 0,-1-1-1 0 0,1 1 1 0 0,-1-1-1 0 0,1 1 1 0 0,-1 0-1 0 0,1 0 1 0 0,0 0 11 0 0,3 4 9 0 0,0 1 0 0 0,0 0 0 0 0,0 0 0 0 0,-1 0 0 0 0,0 0 0 0 0,0 1 0 0 0,0-1 0 0 0,-1 1 0 0 0,2 9-1 0 0,1 10 70 0 0,3 30-1 0 0,-4-21 5 0 0,0-7-217 0 0,-1-2 226 0 0,1-1-1 0 0,1 0 0 0 0,10 30 0 0 0,-12-48-240 0 0,0 0 0 0 0,0 0 0 0 0,0 0 0 0 0,1 0 0 0 0,0-1-1 0 0,1 1 1 0 0,0-1 0 0 0,0 0 0 0 0,0-1 0 0 0,0 1-1 0 0,1-1 1 0 0,0 0 0 0 0,0 0 0 0 0,0-1 0 0 0,8 5-1 0 0,-11-8-268 0 0,0 1 0 0 0,1-1-1 0 0,-1 0 1 0 0,0 0 0 0 0,0 0 0 0 0,0 0-1 0 0,1 0 1 0 0,4-1 0 0 0,9 1-1469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18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6 7831 0 0,'-1'-1'7298'0'0,"-6"-2"-5201"0"0,5 3-1815 0 0,-1-1 0 0 0,1 1 0 0 0,0 0 0 0 0,-1 0 0 0 0,1 0 0 0 0,0 0 0 0 0,-1 0 0 0 0,1 1 0 0 0,0-1 0 0 0,0 1 0 0 0,-1-1 0 0 0,1 1 0 0 0,0 0 0 0 0,0 0 0 0 0,0 0 0 0 0,0 0 0 0 0,0 0 0 0 0,0 1 0 0 0,0-1 1 0 0,0 0-1 0 0,-2 4 0 0 0,-3 0-134 0 0,2 1 0 0 0,-1 0 1 0 0,1 1-1 0 0,-9 12 0 0 0,1 3-76 0 0,0 0-1 0 0,2 1 0 0 0,0 1 0 0 0,2 0 0 0 0,-13 49 0 0 0,20-64-70 0 0,1-1 0 0 0,0 1 0 0 0,1 10 0 0 0,0-16-3 0 0,0 1 1 0 0,1-1-1 0 0,-1 0 0 0 0,1 0 1 0 0,0 0-1 0 0,-1 0 0 0 0,1 1 1 0 0,1-1-1 0 0,-1 0 0 0 0,0-1 1 0 0,3 5-1 0 0,-3-7-7 0 0,-1 1-1 0 0,1 0 1 0 0,0-1 0 0 0,0 1-1 0 0,0-1 1 0 0,-1 1 0 0 0,1-1-1 0 0,0 0 1 0 0,0 1 0 0 0,0-1-1 0 0,0 0 1 0 0,0 0 0 0 0,0 1-1 0 0,0-1 1 0 0,0 0 0 0 0,0 0-1 0 0,0 0 1 0 0,0 0 0 0 0,0 0-1 0 0,1-1 1 0 0,18-3-64 0 0,-13 1 63 0 0,0 0 0 0 0,-1 0 0 0 0,0-1 0 0 0,0 0 0 0 0,0 0 0 0 0,0 0 0 0 0,0-1 0 0 0,-1 1 0 0 0,0-1 0 0 0,0-1 1 0 0,0 1-1 0 0,-1-1 0 0 0,1 0 0 0 0,2-6 0 0 0,-2 3-192 0 0,-1 1 0 0 0,0-1 0 0 0,0 0 0 0 0,-1 0 0 0 0,0-1 0 0 0,-1 1 0 0 0,0 0 0 0 0,-1-1 0 0 0,0 1 0 0 0,0-11 0 0 0,0 46-1716 0 0,1 0-1 0 0,6 33 0 0 0,-3-32 2500 0 0,2 0-1 0 0,1 0 1 0 0,2-1-1 0 0,12 26 1 0 0,-11-27-34 0 0,-1 0 0 0 0,-2 0 0 0 0,0 1 0 0 0,-2 0 0 0 0,-1 1-1 0 0,-1-1 1 0 0,-1 1 0 0 0,-1 0 0 0 0,-4 46 0 0 0,2 1-65 0 0,2-1-1 0 0,4 0 1 0 0,3 0-1 0 0,32 122 1 0 0,-28-149-376 0 0,2 0 0 0 0,2-1 0 0 0,44 80 0 0 0,-38-84-474 0 0,-2 1 0 0 0,-2 0-1 0 0,-2 1 1 0 0,16 59 0 0 0,-32-97 162 0 0,0 1 0 0 0,0-1 0 0 0,0 1-1 0 0,-1-1 1 0 0,0 1 0 0 0,0 0 0 0 0,0-1 0 0 0,-3 10 0 0 0,0-11-458 0 0,-1-2 594 0 0,0 0 0 0 0,0 0-1 0 0,-1 0 1 0 0,1-1 0 0 0,0 1 0 0 0,-1-1 0 0 0,1 0-1 0 0,-1 0 1 0 0,1-1 0 0 0,-1 1 0 0 0,0-1 0 0 0,1 0-1 0 0,-1-1 1 0 0,1 1 0 0 0,-1-1 0 0 0,0 0-1 0 0,-6-2 1 0 0,-13-3 51 0 0,1-2 0 0 0,0-1 0 0 0,-41-21 0 0 0,-61-47 171 0 0,70 43-248 0 0,-210-134-2212 0 0,212 133-4700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1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4607 0 0,'1'-1'7468'0'0,"0"1"-7232"0"0,0-1-1 0 0,0 1 0 0 0,0-1 1 0 0,-1 1-1 0 0,1-1 0 0 0,0 1 1 0 0,0 0-1 0 0,0-1 0 0 0,0 1 1 0 0,0 0-1 0 0,0 0 1 0 0,0 0-1 0 0,0 0 0 0 0,0 0 1 0 0,0 0-1 0 0,0 0 0 0 0,-1 0 1 0 0,1 0-1 0 0,0 0 0 0 0,0 0 1 0 0,1 1-1 0 0,0 0-163 0 0,-1 0-1 0 0,0-1 1 0 0,0 1-1 0 0,0 0 1 0 0,0 0 0 0 0,0 1-1 0 0,0-1 1 0 0,0 0 0 0 0,0 0-1 0 0,-1 0 1 0 0,1 1-1 0 0,0-1 1 0 0,-1 0 0 0 0,2 3-1 0 0,1 6 223 0 0,0-1-1 0 0,-1 1 1 0 0,0-1-1 0 0,1 18 1 0 0,-2 43 524 0 0,-1-20-377 0 0,0-40-350 0 0,25 490 1438 0 0,-25-65-1384 0 0,-5-310-49 0 0,7-34-12 0 0,-2-90-100 0 0,0 0 0 0 0,0 0 0 0 0,0 0-1 0 0,0 0 1 0 0,0 0 0 0 0,0 0 0 0 0,1 1-1 0 0,-1-1 1 0 0,0 0 0 0 0,1 0 0 0 0,-1 0 0 0 0,0 0-1 0 0,1 0 1 0 0,0 0 0 0 0,-1 0 0 0 0,1 0 0 0 0,0-1-1 0 0,-1 1 1 0 0,1 0 0 0 0,0 0 0 0 0,0 0 0 0 0,0-1-1 0 0,-1 1 1 0 0,1 0 0 0 0,0-1 0 0 0,2 1-1 0 0,-2 0-35 0 0,1-1-1 0 0,-1 0 0 0 0,1 0 0 0 0,-1 0 0 0 0,1 0 0 0 0,-1 0 0 0 0,1 0 0 0 0,-1-1 0 0 0,1 1 0 0 0,-1 0 0 0 0,1-1 0 0 0,-1 1 0 0 0,0-1 0 0 0,1 0 0 0 0,-1 1 0 0 0,0-1 0 0 0,1 0 0 0 0,-1 0 0 0 0,2-1 0 0 0,12-14-1266 0 0,1-8-65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2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26 16327 0 0,'-2'-1'746'0'0,"-22"-17"378"0"0,17 13-602 0 0,6 4 168 0 0,0 2 22 0 0,-2 5-542 0 0,0 0 1 0 0,1 1-1 0 0,0-1 1 0 0,0 0-1 0 0,0 1 1 0 0,1-1 0 0 0,0 1-1 0 0,0 8 1 0 0,1 60-40 0 0,0-40-23 0 0,39 508 639 0 0,-27-428-398 0 0,-1 76 729 0 0,-1-4 336 0 0,-8-166-1330 0 0,1 0 0 0 0,1-1 1 0 0,1 1-1 0 0,10 26 0 0 0,-12-39-110 0 0,0 0 1 0 0,1-1 0 0 0,0 1-1 0 0,1-1 1 0 0,-1 1-1 0 0,1-1 1 0 0,1 0 0 0 0,-1-1-1 0 0,1 0 1 0 0,1 0 0 0 0,-1 0-1 0 0,15 10 1 0 0,-20-15-594 0 0,-2-8-2806 0 0,1 4 2991 0 0,-1 1 0 0 0,0-1 1 0 0,0 0-1 0 0,0 0 0 0 0,-3-5 0 0 0,1 3-718 0 0,-8-17-5440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2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17191 0 0,'0'0'1558'0'0,"1"-1"-1282"0"0,2-4-187 0 0,1 0 0 0 0,-1 1 0 0 0,1 0 0 0 0,0 0 0 0 0,1 0 0 0 0,-1 0 0 0 0,1 0 0 0 0,8-4 0 0 0,46-22 1649 0 0,-40 21-1411 0 0,27-12 974 0 0,0 2 0 0 0,82-22 0 0 0,-90 32-919 0 0,1 1 0 0 0,77-5 0 0 0,-75 11-533 0 0,40 0 118 0 0,-66 3-1530 0 0,23 4 0 0 0,-36-4 316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2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32 2303 0 0,'0'0'102'0'0,"-1"-1"-1"0"0,-24-6 18652 0 0,24 8-18635 0 0,-1 0 0 0 0,1 0 0 0 0,-1 0 0 0 0,0 0 0 0 0,1 0 0 0 0,0 0 0 0 0,-1 0 0 0 0,1 0 0 0 0,0 1 0 0 0,-2 1-1 0 0,3-3-111 0 0,-7 9 49 0 0,1-1 1 0 0,0 1-1 0 0,0 0 1 0 0,1 1-1 0 0,-6 13 0 0 0,3-1 54 0 0,-8 32-1 0 0,10-27-108 0 0,6-8-2 0 0,2-14 3 0 0,0-2 12 0 0,4 14 79 0 0,-1-13-78 0 0,-2-3 0 0 0,1 1 6 0 0,0 1 0 0 0,-1-1 0 0 0,2 0 0 0 0,-1 0-1 0 0,0-1 1 0 0,0 1 0 0 0,0-1 0 0 0,1 0 0 0 0,-1 0 0 0 0,1 0 0 0 0,-1-1-1 0 0,1 1 1 0 0,-1-1 0 0 0,1 0 0 0 0,-1-1 0 0 0,9 0 0 0 0,-1-2 47 0 0,0 1 0 0 0,-1-1 0 0 0,1-1 0 0 0,-1 0 0 0 0,13-7 0 0 0,-18 8-17 0 0,0 0 0 0 0,0-1-1 0 0,0 0 1 0 0,-1 0 0 0 0,0 0 0 0 0,0-1-1 0 0,0 0 1 0 0,0 0 0 0 0,0 0 0 0 0,-1-1-1 0 0,0 1 1 0 0,5-11 0 0 0,-2 2 133 0 0,-1 0-1 0 0,-1-1 1 0 0,-1 0-1 0 0,5-23 1 0 0,7-22 74 0 0,-16 59-274 0 0,0 0-1 0 0,0 1 0 0 0,1-1 0 0 0,-1 1 0 0 0,0-1 0 0 0,0 0 1 0 0,0 1-1 0 0,0-1 0 0 0,1 0 0 0 0,-1 1 0 0 0,0-1 0 0 0,0 0 1 0 0,0 1-1 0 0,-1-1 0 0 0,1 0 0 0 0,0 1 0 0 0,0-1 0 0 0,0 1 0 0 0,0-1 1 0 0,-1 0-1 0 0,1 1 0 0 0,0-1 0 0 0,0 1 0 0 0,-1-1 0 0 0,1 0 1 0 0,-1 1-1 0 0,1-1 0 0 0,0 1 0 0 0,-1-1 0 0 0,1 1 0 0 0,-1 0 1 0 0,1-1-1 0 0,-1 1 0 0 0,0-1 0 0 0,0 1-25 0 0,-1-1 0 0 0,1 1 0 0 0,-1 0 0 0 0,1-1 0 0 0,-1 1 0 0 0,1 0 0 0 0,-1 0 0 0 0,1 0 0 0 0,-3 1 0 0 0,3-1 20 0 0,-19 3-231 0 0,1 1 0 0 0,0 0 0 0 0,0 2-1 0 0,0 0 1 0 0,-22 11 0 0 0,20-8 170 0 0,0-1 1 0 0,0-1-1 0 0,-32 7 0 0 0,45-13 80 0 0,0-1 1 0 0,-14 1-1 0 0,20-1-62 0 0,1 0 0 0 0,-1 0 0 0 0,0 0 0 0 0,1-1 0 0 0,-1 1 0 0 0,0 0 0 0 0,1-1 0 0 0,-1 1 0 0 0,1-1 0 0 0,-1 1 0 0 0,1-1 0 0 0,-1 0 0 0 0,1 0 0 0 0,-1 0 0 0 0,1 0 0 0 0,0 0 0 0 0,-1 0 0 0 0,1 0 0 0 0,-2-2 1 0 0,3 3-226 0 0,0-1 1 0 0,0 1-1 0 0,0-1 1 0 0,-1 1 0 0 0,1-1-1 0 0,0 0 1 0 0,0 1 0 0 0,0-1-1 0 0,0 1 1 0 0,0-1-1 0 0,0 1 1 0 0,0-1 0 0 0,0 1-1 0 0,0-1 1 0 0,0 0 0 0 0,1 1-1 0 0,-1-1 1 0 0,7-14-6713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21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11311 0 0,'0'0'1031'0'0,"2"-1"-850"0"0,18-8 7334 0 0,-19 11-6491 0 0,1 2-777 0 0,0 0 1 0 0,0 1-1 0 0,0-1 1 0 0,-1 1-1 0 0,0-1 1 0 0,0 1-1 0 0,0 0 1 0 0,0 0-1 0 0,-1 9 1 0 0,-1 6 222 0 0,-3 22 1 0 0,1-14-14 0 0,0 1-104 0 0,0-8-41 0 0,1 35-1 0 0,2-49-295 0 0,1 0-1 0 0,0 0 0 0 0,0-1 0 0 0,1 1 0 0 0,-1 0 0 0 0,1-1 1 0 0,1 1-1 0 0,-1-1 0 0 0,5 8 0 0 0,-2-6-140 0 0,-1 0-129 0 0,-1-2 0 0 0,2 1 0 0 0,-1 0 0 0 0,1-1 0 0 0,0 0 0 0 0,0 0 0 0 0,1 0 0 0 0,11 9 0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2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0,'0'0'2104'0'0,"8"9"-920"0"0,0 3 40 0 0,1 0 8 0 0,3 2-1552 0 0,0 1-304 0 0,14 21-64 0 0,-5-7-5080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2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67 1839 0 0,'2'-1'14'0'0,"3"-2"7"0"0,0-1 0 0 0,-1 1 0 0 0,1-1 0 0 0,-1 0 0 0 0,0 0 0 0 0,7-10-1 0 0,10-14 21977 0 0,-31 27-21485 0 0,6 1-471 0 0,-1 0-1 0 0,1 0 1 0 0,-1 1-1 0 0,1-1 1 0 0,0 1-1 0 0,-1 0 1 0 0,1 1-1 0 0,0-1 1 0 0,-1 1-1 0 0,1-1 1 0 0,-6 5-1 0 0,-6 4-49 0 0,-22 17-1 0 0,15-9-102 0 0,-5 1-654 0 0,2 2 0 0 0,-42 40-1 0 0,65-58 730 0 0,0 1-1 0 0,0-1 0 0 0,0 1 0 0 0,1 0 0 0 0,-1 0 0 0 0,1 0 0 0 0,0 1 0 0 0,0-1 0 0 0,1 0 0 0 0,-1 1 0 0 0,1-1 0 0 0,-1 9 0 0 0,2 3 26 0 0,2-11-16 0 0,0-3 8 0 0,0 2 23 0 0,0 0 0 0 0,1 0 0 0 0,-1-1 1 0 0,1 1-1 0 0,0-1 0 0 0,0 1 0 0 0,0-1 0 0 0,0 0 0 0 0,1 0 0 0 0,0 0 0 0 0,-1-1 0 0 0,8 5 0 0 0,4 0-2 0 0,1 0 0 0 0,18 5-1 0 0,8 4-102 0 0,0 2-42 0 0,33 16 468 0 0,-64-28-110 0 0,0 1-1 0 0,-1 0 1 0 0,0 0 0 0 0,16 15-1 0 0,-5-2 177 0 0,-13-13-313 0 0,0 1 0 0 0,-1-1-1 0 0,0 1 1 0 0,0 0 0 0 0,10 18 0 0 0,-16-26-69 0 0,-1 1-1 0 0,1 0 1 0 0,-1-1 0 0 0,0 1 0 0 0,1 0-1 0 0,-1 0 1 0 0,0-1 0 0 0,1 1 0 0 0,-1 0 0 0 0,0 0-1 0 0,0 0 1 0 0,0-1 0 0 0,0 1 0 0 0,0 0 0 0 0,0 0-1 0 0,0 0 1 0 0,0 0 0 0 0,0-1 0 0 0,-1 1-1 0 0,1 0 1 0 0,0 0 0 0 0,0 0 0 0 0,-1-1 0 0 0,1 1-1 0 0,0 0 1 0 0,-1-1 0 0 0,1 1 0 0 0,-1 0-1 0 0,1 0 1 0 0,-1-1 0 0 0,1 1 0 0 0,-1-1 0 0 0,1 1-1 0 0,-1-1 1 0 0,0 1 0 0 0,1-1 0 0 0,-1 1-1 0 0,0-1 1 0 0,0 1 0 0 0,1-1 0 0 0,-1 0 0 0 0,0 1-1 0 0,0-1 1 0 0,1 0 0 0 0,-1 0 0 0 0,-2 0-1 0 0,-3 2 62 0 0,-1-1-1 0 0,1 0 0 0 0,-1-1 1 0 0,-9 0-1 0 0,12 0 10 0 0,-16-1 146 0 0,0 0 1 0 0,0-2-1 0 0,0 0 1 0 0,0-2-1 0 0,-21-7 0 0 0,14 3-722 0 0,0-2 0 0 0,2-1 0 0 0,-27-16-1 0 0,34 16-5431 0 0,2-1-1921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0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213 426 5063 0 0,'0'0'6192'0'0,"1"1"-5582"0"0,1 1-439 0 0,-1 0 0 0 0,1 0 0 0 0,-1 0 0 0 0,0 0 0 0 0,0 0 1 0 0,0 0-1 0 0,0 0 0 0 0,-1 0 0 0 0,1 0 0 0 0,0 0 0 0 0,-1 1 0 0 0,1-1 1 0 0,-1 0-1 0 0,0 0 0 0 0,0 1 0 0 0,0-1 0 0 0,0 0 0 0 0,0 0 0 0 0,-1 1 1 0 0,1-1-1 0 0,-1 0 0 0 0,0 3 0 0 0,0-2-25 0 0,-1 0 1 0 0,0 0-1 0 0,1 1 0 0 0,-1-1 0 0 0,0-1 1 0 0,-1 1-1 0 0,1 0 0 0 0,0 0 1 0 0,-1-1-1 0 0,1 1 0 0 0,-1-1 0 0 0,0 0 1 0 0,0 0-1 0 0,-3 2 0 0 0,0-1-65 0 0,1 0-1 0 0,-1-1 0 0 0,1 0 1 0 0,-1 0-1 0 0,0 0 1 0 0,1-1-1 0 0,-1 0 0 0 0,0 0 1 0 0,0 0-1 0 0,0-1 1 0 0,0 1-1 0 0,0-2 0 0 0,0 1 1 0 0,0-1-1 0 0,0 0 1 0 0,0 0-1 0 0,-11-4 0 0 0,12 4-67 0 0,1-1 0 0 0,0 0-1 0 0,0 0 1 0 0,0-1 0 0 0,0 1-1 0 0,0-1 1 0 0,1 0 0 0 0,-1 0-1 0 0,1 0 1 0 0,0 0 0 0 0,0 0-1 0 0,0-1 1 0 0,0 0 0 0 0,0 1-1 0 0,1-1 1 0 0,0 0 0 0 0,0 0-1 0 0,0-1 1 0 0,0 1 0 0 0,1 0 0 0 0,-1-1-1 0 0,1 1 1 0 0,0-1 0 0 0,0-5-1 0 0,0-1-17 0 0,1 0-1 0 0,1 0 1 0 0,0 1 0 0 0,0-1-1 0 0,1 0 1 0 0,0 1 0 0 0,1-1-1 0 0,0 1 1 0 0,1 0 0 0 0,0 0-1 0 0,8-13 1 0 0,0 2-71 0 0,1 1 0 0 0,1 0 0 0 0,32-36 0 0 0,-28 37-17 0 0,2 1 1 0 0,0 0-1 0 0,1 2 0 0 0,1 0 1 0 0,0 1-1 0 0,1 2 0 0 0,37-17 1 0 0,-42 22 143 0 0,0 1 1 0 0,1 1 0 0 0,0 1 0 0 0,-1 1 0 0 0,1 0-1 0 0,1 2 1 0 0,-1 0 0 0 0,0 1 0 0 0,1 1 0 0 0,-1 1-1 0 0,22 3 1 0 0,-32-3-5 0 0,0 1 0 0 0,0 1 0 0 0,0-1 0 0 0,-1 1 0 0 0,1 1 0 0 0,-1 0 0 0 0,1 0 0 0 0,11 8 0 0 0,-18-11-32 0 0,-1 1 1 0 0,1-1-1 0 0,-1 0 1 0 0,1 1-1 0 0,-1-1 1 0 0,1 0-1 0 0,-1 1 1 0 0,0 0-1 0 0,0-1 0 0 0,0 1 1 0 0,0 0-1 0 0,0 0 1 0 0,0 0-1 0 0,0-1 1 0 0,-1 1-1 0 0,1 0 1 0 0,-1 0-1 0 0,1 0 1 0 0,-1 0-1 0 0,0 0 1 0 0,0 0-1 0 0,0 0 0 0 0,0 0 1 0 0,0 0-1 0 0,0 0 1 0 0,0 0-1 0 0,-1 0 1 0 0,1 0-1 0 0,-1 0 1 0 0,1 0-1 0 0,-2 3 1 0 0,-1 3 53 0 0,-5 20 103 0 0,-1 0-1 0 0,-18 37 1 0 0,19-47-156 0 0,3-7-11 0 0,2-3-14 0 0,-1 0-1 0 0,1 0 1 0 0,-1 0 0 0 0,-1-1-1 0 0,0 1 1 0 0,0-1 0 0 0,-11 12-1 0 0,-2-3-141 0 0,0-1 0 0 0,-1-1 0 0 0,0-1 0 0 0,-1-1-1 0 0,-1 0 1 0 0,0-2 0 0 0,-26 10 0 0 0,11-7-257 0 0,-1-3 0 0 0,1 0 0 0 0,-65 6 0 0 0,87-14 153 0 0,-32 2-633 0 0,15-6-3130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2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0,'0'0'1618'0'0,"1"1"-1097"0"0,3 4-321 0 0,-1-1 0 0 0,1 1 0 0 0,-1 0 0 0 0,0 0 0 0 0,0 0 0 0 0,-1 0 0 0 0,1 1 0 0 0,-1-1 0 0 0,3 12 0 0 0,0 5 228 0 0,2 28 1 0 0,-5-34-26 0 0,29 489 4529 0 0,-29-404-4393 0 0,4 379 727 0 0,-6-435-1250 0 0,1 27 108 0 0,0-63-177 0 0,1 1 1 0 0,0-1-1 0 0,0 1 0 0 0,1-1 1 0 0,6 14-1 0 0,-5-13-2433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2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41 190 8287 0 0,'-41'-6'10467'0'0,"73"8"-8413"0"0,-20 0-1692 0 0,-1-1 1 0 0,14-1-1 0 0,66-10 710 0 0,92-22-1 0 0,-18 2-441 0 0,188-31 50 0 0,-293 48-675 0 0,2-1-225 0 0,1 2 0 0 0,74-4-1 0 0,-131 16-163 0 0,0-1 0 0 0,-1 1 0 0 0,1 0 0 0 0,0 1 0 0 0,-1 0 0 0 0,1-1 0 0 0,-1 2-1 0 0,1-1 1 0 0,8 4 0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2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54 646 16095 0 0,'0'0'738'0'0,"0"3"-16"0"0,-3 14 5979 0 0,3-17-6659 0 0,0 0 0 0 0,0 0 0 0 0,0 0 0 0 0,-1 0 0 0 0,1 0 0 0 0,0 0 0 0 0,0 0 0 0 0,0 0 0 0 0,0 0 0 0 0,-1 0 0 0 0,1 0 0 0 0,0 0 0 0 0,0 0 0 0 0,0 0 0 0 0,0 0 0 0 0,-1 0 0 0 0,1 0 0 0 0,0 0-1 0 0,0 0 1 0 0,0 0 0 0 0,0 0 0 0 0,0 0 0 0 0,-1 0 0 0 0,1-1 0 0 0,0 1 0 0 0,0 0 0 0 0,0 0 0 0 0,0 0 0 0 0,0 0 0 0 0,0 0 0 0 0,-1 0 0 0 0,1 0 0 0 0,0-1 0 0 0,0 1 0 0 0,0 0 0 0 0,0 0 0 0 0,0 0 0 0 0,0 0 0 0 0,0 0 0 0 0,0-1 0 0 0,0 1 0 0 0,0 0 0 0 0,0 0 0 0 0,-11-25-430 0 0,10 23 1008 0 0,-7-18-529 0 0,2-1-1 0 0,0-1 1 0 0,1 1 0 0 0,2-1-1 0 0,0 1 1 0 0,1-1 0 0 0,1 0 0 0 0,1 0-1 0 0,1 0 1 0 0,4-24 0 0 0,0 19-177 0 0,1 0 1 0 0,1 1-1 0 0,1 0 0 0 0,1 1 1 0 0,2 0-1 0 0,0 0 1 0 0,27-42-1 0 0,-28 53-62 0 0,1-1 0 0 0,1 1 0 0 0,18-18 0 0 0,-23 26 36 0 0,-1 0 0 0 0,1 1 0 0 0,0 0 0 0 0,0 0 0 0 0,0 1 0 0 0,1-1-1 0 0,0 2 1 0 0,0-1 0 0 0,12-3 0 0 0,-15 6-307 0 0,1 1-1 0 0,0-1 1 0 0,0 1 0 0 0,0 0-1 0 0,-1 1 1 0 0,1-1 0 0 0,0 1 0 0 0,0 0-1 0 0,8 3 1 0 0,8 2-1708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23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75 234 18655 0 0,'0'0'1692'0'0,"-2"0"-1393"0"0,0 0-229 0 0,-1 0 0 0 0,1 1 0 0 0,0-1 0 0 0,-1 1 0 0 0,1-1 0 0 0,0 1 0 0 0,0-1 0 0 0,-1 1 0 0 0,1 0 0 0 0,0 0 0 0 0,0 0 0 0 0,0 0 0 0 0,0 1 0 0 0,0-1 0 0 0,0 1 0 0 0,-2 2 0 0 0,1-1 97 0 0,0 0-1 0 0,0 1 1 0 0,1 0 0 0 0,0-1-1 0 0,-1 1 1 0 0,1 0-1 0 0,1 0 1 0 0,-3 7-1 0 0,1-2-8 0 0,1 0 0 0 0,0 1 0 0 0,0 0 0 0 0,1-1-1 0 0,1 1 1 0 0,0 0 0 0 0,1 16 0 0 0,1-15-108 0 0,0 0 1 0 0,1 0 0 0 0,0-1-1 0 0,1 1 1 0 0,0-1 0 0 0,0 1-1 0 0,1-1 1 0 0,1 0 0 0 0,7 9-1 0 0,-11-15-26 0 0,0-1 1 0 0,1 1-1 0 0,0-1 0 0 0,0 0 0 0 0,0 0 1 0 0,0 0-1 0 0,0-1 0 0 0,1 1 1 0 0,-1-1-1 0 0,1 1 0 0 0,0-1 0 0 0,-1 0 1 0 0,1-1-1 0 0,0 1 0 0 0,0-1 0 0 0,0 0 1 0 0,0 0-1 0 0,1 0 0 0 0,-1 0 0 0 0,0-1 1 0 0,0 1-1 0 0,0-1 0 0 0,1 0 0 0 0,-1-1 1 0 0,0 1-1 0 0,8-2 0 0 0,-3-1 101 0 0,0 0-1 0 0,0-1 1 0 0,0 0 0 0 0,-1-1-1 0 0,1 0 1 0 0,-1 0-1 0 0,14-12 1 0 0,-6 2 214 0 0,-1 1 0 0 0,21-27-1 0 0,-27 28-215 0 0,0 0 0 0 0,-1 0 0 0 0,0-1 0 0 0,-1 0 0 0 0,-1-1 0 0 0,0 1 0 0 0,4-19 0 0 0,18-111 55 0 0,-10 42-1637 0 0,-18 99 1212 0 0,1 1 0 0 0,0-1-1 0 0,-1 1 1 0 0,1-1 0 0 0,0 1 0 0 0,0-1-1 0 0,0 1 1 0 0,1 0 0 0 0,-1 0-1 0 0,0-1 1 0 0,1 1 0 0 0,0 0 0 0 0,-1 0-1 0 0,1 0 1 0 0,0 0 0 0 0,0 1 0 0 0,0-1-1 0 0,0 1 1 0 0,4-3 0 0 0,6-1-1484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2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201 179 9215 0 0,'2'1'9188'0'0,"4"4"-8031"0"0,0-1 0 0 0,0 0-1 0 0,12 5 1 0 0,44 13-240 0 0,-37-14-353 0 0,-8-4-457 0 0,1-1 1 0 0,0 0-1 0 0,0-2 0 0 0,35 0 0 0 0,-46-1-86 0 0,7 0-6 0 0,-1-1-1 0 0,1 0 0 0 0,-1 0 1 0 0,1-2-1 0 0,13-3 0 0 0,-18 3 7 0 0,0-1 0 0 0,-1 0-1 0 0,1 0 1 0 0,-1 0 0 0 0,0-1-1 0 0,0-1 1 0 0,-1 1 0 0 0,9-9-1 0 0,-11 9-42 0 0,0 0 0 0 0,0-1-1 0 0,-1 1 1 0 0,1-1-1 0 0,-2 0 1 0 0,1-1-1 0 0,-1 1 1 0 0,1-1-1 0 0,-2 1 1 0 0,3-9 0 0 0,-3 11-50 0 0,-1-1-1 0 0,0 1 1 0 0,0-1 0 0 0,-1 1 0 0 0,1-1 0 0 0,-1 1 0 0 0,0-1 0 0 0,0 1 0 0 0,-1-1 0 0 0,1 1 0 0 0,-1-1 0 0 0,0 1 0 0 0,0 0 0 0 0,-1-1 0 0 0,1 1 0 0 0,-1 0 0 0 0,-3-6-1 0 0,4 8 36 0 0,0 1-1 0 0,0-1 1 0 0,-1 0-1 0 0,1 1 0 0 0,0-1 1 0 0,-1 1-1 0 0,0-1 1 0 0,1 1-1 0 0,-1 0 0 0 0,0 0 1 0 0,1 0-1 0 0,-1 0 0 0 0,0 0 1 0 0,0 0-1 0 0,0 0 1 0 0,-4-1-1 0 0,3 2 12 0 0,0 0 1 0 0,0-1-1 0 0,-1 1 1 0 0,1 0-1 0 0,0 1 0 0 0,0-1 1 0 0,-1 0-1 0 0,1 1 1 0 0,-6 2-1 0 0,-3 2 16 0 0,0 0-1 0 0,0 1 1 0 0,1 0 0 0 0,-13 10-1 0 0,22-15 9 0 0,-56 42 1 0 0,-88 85 1 0 0,56-46 54 0 0,78-72-51 0 0,-107 102 6 0 0,104-96-9 0 0,1 0 0 0 0,1 1 0 0 0,0 1-1 0 0,2 0 1 0 0,-15 31 0 0 0,24-45 2 0 0,0 0-1 0 0,0 0 1 0 0,1 0-1 0 0,0 1 1 0 0,-1-1 0 0 0,2 1-1 0 0,-1-1 1 0 0,0 1-1 0 0,1-1 1 0 0,1 9 0 0 0,-1-10 11 0 0,1-1 0 0 0,-1 1 1 0 0,1-1-1 0 0,0 0 1 0 0,0 1-1 0 0,0-1 0 0 0,0 0 1 0 0,1 0-1 0 0,-1 0 0 0 0,1 0 1 0 0,-1 0-1 0 0,1 0 1 0 0,0 0-1 0 0,-1 0 0 0 0,1 0 1 0 0,0-1-1 0 0,0 1 1 0 0,0-1-1 0 0,1 0 0 0 0,-1 1 1 0 0,3 0-1 0 0,6 3 64 0 0,1-1-1 0 0,0 0 1 0 0,0 0 0 0 0,0-1-1 0 0,0-1 1 0 0,21 2 0 0 0,78-3 444 0 0,-97-1-456 0 0,165-15 411 0 0,-5 0 60 0 0,-84 18-320 0 0,-54-1-1534 0 0,-18 0-251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2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0,'0'0'6209'0'0,"2"1"-6950"0"0,9 4-1251 0 0,1 0-4454 0 0,2 0-2488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4:4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16783 0 0,'0'0'2088'0'0,"16"7"-1960"0"0,3 3-5176 0 0,1 2-1032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1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13647 0 0,'0'0'1480'0'0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2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59 14655 0 0,'-2'-27'648'0'0,"0"17"136"0"0,0-2-624 0 0,2 2-160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2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14743 0 0,'0'0'12672'0'0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0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84 3223 0 0,'58'-58'2552'0'0,"-54"54"-1683"0"0,0 1 0 0 0,-1 0 0 0 0,1 1-1 0 0,0-1 1 0 0,1 1 0 0 0,4-3 0 0 0,-1 1 3423 0 0,-9 6-4257 0 0,0 0 0 0 0,1 0 0 0 0,-1 0 1 0 0,0 0-1 0 0,1 0 0 0 0,0 0 0 0 0,0 0 1 0 0,-1 2-1 0 0,0 5 17 0 0,-6 17 53 0 0,-2-1 1 0 0,-1 0-1 0 0,0 0 0 0 0,-24 38 1 0 0,-67 85 281 0 0,79-118-305 0 0,-161 201 92 0 0,57-75-89 0 0,90-109 18 0 0,-77 101 300 0 0,78-104-116 0 0,-64 63 0 0 0,92-99-223 0 0,6-7-51 0 0,3-1-562 0 0,8 2 191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1:4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2759 0 0,'0'0'4120'0'0,"11"-11"-4240"0"0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1:4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1 437 1375 0 0,'13'-91'1981'0'0,"-7"46"4617"0"0,-6 43-5842 0 0,7-23 1909 0 0,-6 24-2346 0 0,5-7 1546 0 0,-5 11-1765 0 0,2 3-91 0 0,0 0 0 0 0,-1 1-1 0 0,0-1 1 0 0,-1 1 0 0 0,0 0 0 0 0,1 10-1 0 0,0 45 22 0 0,-3-25-37 0 0,-4 128 60 0 0,1 28-23 0 0,6-170 118 0 0,7 44 1 0 0,-7-59-35 0 0,0 1 1 0 0,1-1-1 0 0,0 0 1 0 0,0 0 0 0 0,1 0-1 0 0,0-1 1 0 0,0 1-1 0 0,8 10 1 0 0,-7-13 4 0 0,0 0 0 0 0,0 1 0 0 0,0-2 0 0 0,0 1 0 0 0,1-1 0 0 0,0 0 0 0 0,0 0 0 0 0,0 0 0 0 0,0-1 0 0 0,1 0 0 0 0,12 5 0 0 0,-7-3 1 0 0,-8-3-87 0 0,0-1 0 0 0,0 1 0 0 0,0-1 0 0 0,1 0 0 0 0,-1 0 0 0 0,0 0-1 0 0,0 0 1 0 0,1-1 0 0 0,4 0 0 0 0,7 0 63 0 0,-2-5 27 0 0,-12 3-70 0 0,1 1 0 0 0,0-1-1 0 0,-1 0 1 0 0,1 0 0 0 0,-1 0 0 0 0,1-1 0 0 0,-1 1 0 0 0,0-1 0 0 0,0 1 0 0 0,0-1-1 0 0,-1 0 1 0 0,1 1 0 0 0,0-1 0 0 0,-1 0 0 0 0,0 0 0 0 0,0 0 0 0 0,1-4-1 0 0,1-6 166 0 0,0 0-1 0 0,1-26 1 0 0,-2 13 23 0 0,81-438 831 0 0,-42 312-1048 0 0,8-34-760 0 0,-48 180 630 0 0,-1 0 0 0 0,1 1 0 0 0,-1-1-1 0 0,-1 1 1 0 0,1-1 0 0 0,-1 0 0 0 0,0 1 0 0 0,0-1 0 0 0,-1 1-1 0 0,-2-6 1 0 0,4 9 18 0 0,-3-6-2401 0 0,-5 53 553 0 0,6-28 1225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1:5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8 11167 0 0,'3'-4'663'0'0,"-3"4"-628"0"0,0 0 1 0 0,0 0-1 0 0,0 0 0 0 0,0 0 1 0 0,0 0-1 0 0,0 0 0 0 0,0 0 1 0 0,0 0-1 0 0,-1 0 0 0 0,1 0 1 0 0,0 0-1 0 0,0 0 0 0 0,0 0 1 0 0,0-1-1 0 0,0 1 0 0 0,0 0 1 0 0,0 0-1 0 0,0 0 0 0 0,0 0 1 0 0,0 0-1 0 0,0 0 0 0 0,0 0 0 0 0,0 0 1 0 0,0 0-1 0 0,0 0 0 0 0,0 0 1 0 0,0 0-1 0 0,0 0 0 0 0,-1 0 1 0 0,1 0-1 0 0,0-1 0 0 0,0 1 1 0 0,0 0-1 0 0,0 0 0 0 0,0 0 1 0 0,0 0-1 0 0,0 0 0 0 0,0 0 1 0 0,0 0-1 0 0,0 0 0 0 0,0 0 1 0 0,0 0-1 0 0,0 0 0 0 0,0 0 1 0 0,1-1-1 0 0,-1 1 0 0 0,0 0 0 0 0,0 0 1 0 0,0 0-1 0 0,0 0 0 0 0,0 0 1 0 0,0 0-1 0 0,0 0 0 0 0,0 0 1 0 0,0 0-1 0 0,0 0 0 0 0,0 0 1 0 0,0 0-1 0 0,0 0 0 0 0,0 0 1 0 0,0 0-1 0 0,0 0 0 0 0,0 0 1 0 0,1-1-1 0 0,-7 4 7 0 0,0-1-1 0 0,0 1 1 0 0,1 0 0 0 0,-1 1-1 0 0,1-1 1 0 0,-9 9-1 0 0,-30 32 126 0 0,7-7-66 0 0,-63 43-24 0 0,83-68-65 0 0,-1-1 0 0 0,0-1 1 0 0,-1 0-1 0 0,-21 7 0 0 0,-33 11 60 0 0,71-28 34 0 0,-2 3 60 0 0,-1 1 280 0 0,20-1-417 0 0,0-1 1 0 0,0 0 0 0 0,1 0 0 0 0,18-2 0 0 0,66-6 38 0 0,-95 5-61 0 0,33-2-17 0 0,0 1 0 0 0,49 4 0 0 0,-71 0-29 0 0,-1 0 1 0 0,0 1-1 0 0,0 1 1 0 0,0 0-1 0 0,0 1 1 0 0,0 0 0 0 0,-1 1-1 0 0,23 14 1 0 0,-26-12 12 0 0,-1 4-22 0 0,-4 4 36 0 0,-6 0 12 0 0,-2-10 51 0 0,0 0-1 0 0,0 0 1 0 0,0 0-1 0 0,0 0 1 0 0,-1 0-1 0 0,0-1 1 0 0,-1 1-1 0 0,1-1 1 0 0,-1 0-1 0 0,0 0 1 0 0,-6 5-1 0 0,-2 3 178 0 0,-1-2-1 0 0,-26 20 0 0 0,33-28-149 0 0,-1 1-1 0 0,1-1 0 0 0,-1 0 1 0 0,0-1-1 0 0,1 0 1 0 0,-1 0-1 0 0,0 0 0 0 0,0-1 1 0 0,0 0-1 0 0,-11 0 1 0 0,-9 0 132 0 0,-37-5 1 0 0,53 3-209 0 0,-11-2 77 0 0,-1-1 0 0 0,0 0 0 0 0,1-2 0 0 0,-36-13 0 0 0,50 15-57 0 0,5 2 26 0 0,-3 2-52 0 0,5 3-156 0 0,0 0 0 0 0,0-1 0 0 0,0 1 0 0 0,0 0 0 0 0,1 0 0 0 0,-1-1 0 0 0,1 1 0 0 0,0 0 0 0 0,0 0 0 0 0,0 0-1 0 0,0 0 1 0 0,0 0 0 0 0,1-1 0 0 0,-1 1 0 0 0,1 0 0 0 0,0 0 0 0 0,0-1 0 0 0,1 4 0 0 0,6 4-1407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1:5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 9215 0 0,'1'-2'422'0'0,"2"1"-275"0"0,-1-2-31 0 0,6-16 6057 0 0,-8 62-5831 0 0,-8 16-27 0 0,2-17-195 0 0,0 81 0 0 0,6-122-141 0 0,0-1-1 0 0,1 1 1 0 0,-1 0 0 0 0,0-1-1 0 0,0 1 1 0 0,0 0 0 0 0,1-1-1 0 0,-1 1 1 0 0,0-1 0 0 0,1 1-1 0 0,-1 0 1 0 0,0-1 0 0 0,1 1-1 0 0,-1-1 1 0 0,1 1 0 0 0,-1-1-1 0 0,1 1 1 0 0,-1-1 0 0 0,1 0-1 0 0,-1 1 1 0 0,1-1 0 0 0,0 0-1 0 0,-1 1 1 0 0,1-1 0 0 0,1 1-1 0 0,9 1-682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1:5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13 417 11775 0 0,'0'0'1930'0'0,"-1"-2"-1209"0"0,-1-4-492 0 0,0 0 0 0 0,0 0 0 0 0,1 0 0 0 0,-1 0 1 0 0,1 0-1 0 0,1 0 0 0 0,-1 0 0 0 0,1-1 0 0 0,0 1 0 0 0,0 0 0 0 0,2-8 0 0 0,3-13 247 0 0,10-34-1 0 0,-6 30 54 0 0,-5 15-382 0 0,1 1-1 0 0,0 0 0 0 0,1 1 1 0 0,1-1-1 0 0,0 1 0 0 0,17-22 1 0 0,-19 28-282 0 0,2 0 1 0 0,-1 0 0 0 0,1 1 0 0 0,0 0 0 0 0,0 1-1 0 0,1 0 1 0 0,0 0 0 0 0,0 0 0 0 0,0 1 0 0 0,1 0 0 0 0,0 1-1 0 0,10-4 1 0 0,-14 7 71 0 0,2-1 0 0 0,-1 1-1 0 0,0 0 1 0 0,0 1 0 0 0,0 0-1 0 0,0 0 1 0 0,1 0 0 0 0,-1 1-1 0 0,0-1 1 0 0,0 1 0 0 0,0 1 0 0 0,0-1-1 0 0,0 1 1 0 0,0 0 0 0 0,-1 1-1 0 0,1 0 1 0 0,8 4 0 0 0,-3 0 188 0 0,-1 1 1 0 0,1-1-1 0 0,-1 2 0 0 0,0-1 1 0 0,-1 2-1 0 0,0-1 1 0 0,10 14-1 0 0,-16-18-93 0 0,0-1-1 0 0,0 1 1 0 0,-1 0-1 0 0,1 0 1 0 0,-1-1-1 0 0,0 2 1 0 0,0-1-1 0 0,-1 0 1 0 0,0 0-1 0 0,0 0 0 0 0,1 10 1 0 0,5 26 98 0 0,6 21-34 0 0,-12-60-91 0 0,-1 0 0 0 0,1 0 0 0 0,-1 0 0 0 0,1 0 0 0 0,0 0-1 0 0,-1 0 1 0 0,1 0 0 0 0,0 0 0 0 0,0-1 0 0 0,1 1 0 0 0,0 2 0 0 0,13 18 38 0 0,-13-19-394 0 0,1 0 1 0 0,-1-1-1 0 0,1 1 1 0 0,-1 0-1 0 0,5 2 1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1:5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237 201 6447 0 0,'0'0'7604'0'0,"0"-2"-7408"0"0,-1-8-185 0 0,0 0 1 0 0,0 0-1 0 0,-1 0 0 0 0,0 1 0 0 0,-1-1 0 0 0,-6-16 1 0 0,1 8 249 0 0,-1 1 0 0 0,-16-25 0 0 0,22 37-211 0 0,-1 1 1 0 0,1 0 0 0 0,-1 0-1 0 0,0 0 1 0 0,0 0 0 0 0,-7-4-1 0 0,9 7-40 0 0,-1 0-1 0 0,1 1 1 0 0,0-1-1 0 0,-1 1 0 0 0,1 0 1 0 0,-1-1-1 0 0,1 1 1 0 0,0 0-1 0 0,-1 0 0 0 0,1 0 1 0 0,-1 1-1 0 0,1-1 1 0 0,0 1-1 0 0,-1-1 0 0 0,1 1 1 0 0,-3 1-1 0 0,-1 1-9 0 0,0-1 0 0 0,1 1-1 0 0,-1 1 1 0 0,1-1 0 0 0,0 1-1 0 0,0 0 1 0 0,0 0 0 0 0,0 1-1 0 0,1-1 1 0 0,0 1-1 0 0,0 0 1 0 0,0 0 0 0 0,0 1-1 0 0,1-1 1 0 0,0 1 0 0 0,0 0-1 0 0,-2 7 1 0 0,1-5 6 0 0,1 0 0 0 0,1 0 0 0 0,-1 1 0 0 0,1-1 0 0 0,1 1 0 0 0,0-1-1 0 0,0 1 1 0 0,1 0 0 0 0,0-1 0 0 0,0 1 0 0 0,1 0 0 0 0,2 10 0 0 0,-1-12 18 0 0,0-1 1 0 0,0 0-1 0 0,0 0 1 0 0,1 0-1 0 0,4 8 0 0 0,-5-11 8 0 0,0-1-1 0 0,0 1 0 0 0,1-1 1 0 0,-1 1-1 0 0,0-1 0 0 0,1 0 0 0 0,-1 0 1 0 0,1 0-1 0 0,0 0 0 0 0,0 0 1 0 0,0-1-1 0 0,3 3 0 0 0,-4-4 23 0 0,0 1 0 0 0,-1-1 0 0 0,1 1 0 0 0,0-1 0 0 0,-1 0 0 0 0,1 0 0 0 0,0 0-1 0 0,-1 0 1 0 0,1 0 0 0 0,0 0 0 0 0,0 0 0 0 0,-1 0 0 0 0,1-1 0 0 0,0 1 0 0 0,-1-1 0 0 0,1 1 0 0 0,-1-1 0 0 0,1 1-1 0 0,0-1 1 0 0,-1 0 0 0 0,0 0 0 0 0,1 0 0 0 0,-1 0 0 0 0,2-1 0 0 0,2-3 78 0 0,-1 1 1 0 0,0-1-1 0 0,0 0 1 0 0,-1 0-1 0 0,1 0 1 0 0,-1-1-1 0 0,0 1 1 0 0,2-8-1 0 0,-1 6-96 0 0,-2 4-34 0 0,0 0 0 0 0,-1-1-1 0 0,1 1 1 0 0,-1 0 0 0 0,0 0-1 0 0,0-1 1 0 0,0-4 0 0 0,1-2-106 0 0,-1 8-64 0 0,-2 3-1227 0 0,1 0 1372 0 0,-1 0-1 0 0,1 0 1 0 0,0 0 0 0 0,-1 0-1 0 0,1 0 1 0 0,-1-1 0 0 0,1 1-1 0 0,-1 0 1 0 0,-1 1 0 0 0,-2 3-35 0 0,0 4 0 0 0,1 0 0 0 0,-1 0-1 0 0,1 1 1 0 0,1 0 0 0 0,0-1-1 0 0,0 1 1 0 0,1 0 0 0 0,0 18-1 0 0,2 2-223 0 0,8 49 0 0 0,0-31-269 0 0,2-1-1 0 0,2 0 1 0 0,22 55 0 0 0,-5-33-770 0 0,53 90 0 0 0,63 117 1321 0 0,-45-33 4424 0 0,-64-131-2661 0 0,11 26-3415 0 0,-19-64-1635 0 0,-28-72 2490 0 0,-2-5-1594 0 0,1 2 2406 0 0,0 0 0 0 0,-1 0 0 0 0,1 0 0 0 0,-1 1 0 0 0,1-1 0 0 0,-1 0 0 0 0,0 0 0 0 0,-1-1 0 0 0,-2-3 46 0 0,-21-36 955 0 0,5 7 309 0 0,-1 0 0 0 0,-44-51 0 0 0,34 53-662 0 0,-1 1 0 0 0,-48-36 0 0 0,55 49-835 0 0,-31-17 1 0 0,34 23-1949 0 0,-45-15-1 0 0,42 19-2867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1:5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5063 0 0,'0'0'232'0'0,"-1"1"220"0"0,-3 3 291 0 0,1 1 0 0 0,0-1-1 0 0,0 1 1 0 0,1-1 0 0 0,0 1 0 0 0,-1 0-1 0 0,2 0 1 0 0,-3 6 0 0 0,2-4-270 0 0,1 1-1 0 0,0-1 1 0 0,1 0 0 0 0,-1 1 0 0 0,2 8 0 0 0,2 8-514 0 0,1-1-1 0 0,13 43 1 0 0,2 8 321 0 0,-16-54-534 0 0,6 30-43 0 0,-7-16-2779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1:5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5983 0 0,'0'0'819'0'0,"-2"3"213"0"0,-9 16 1317 0 0,7-13-1661 0 0,0 1-1 0 0,0 0 1 0 0,1 0 0 0 0,-5 14 0 0 0,4-3-207 0 0,1 1 0 0 0,0 0-1 0 0,2-1 1 0 0,0 27 0 0 0,11 77 411 0 0,-1-13-701 0 0,-7 56 30 0 0,-2-163-345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1:5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1839 0 0,'-25'1'93'0'0,"20"1"-40"0"0,1 0-39 0 0,-106 44 9406 0 0,11 2-3196 0 0,102-47-5913 0 0,13 4-165 0 0,0-1-1 0 0,0-1 1 0 0,1 0 0 0 0,-1-1-1 0 0,22-1 1 0 0,84-7 49 0 0,35-20 18 0 0,-46 6-74 0 0,-17 8 31 0 0,0 4 0 0 0,1 4 0 0 0,101 10 0 0 0,-168-5-809 0 0,-20-2-90 0 0,-1 1 0 0 0,1 1-1 0 0,-1 0 1 0 0,1 0 0 0 0,-1 0 0 0 0,0 1-1 0 0,12 3 1 0 0,-9 0-5118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1:5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2303 0 0,'2'-2'2815'0'0,"38"-13"5932"0"0,5 5-5789 0 0,49-2-2997 0 0,-69 10 1014 0 0,362-43 1794 0 0,55-6-2122 0 0,-107 14-3820 0 0,-303 32 1930 0 0,-3-1-221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0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41 194 11975 0 0,'0'0'1083'0'0,"2"1"-734"0"0,4 3 87 0 0,1 0-1 0 0,0 0 0 0 0,0 0 0 0 0,0-1 1 0 0,0 0-1 0 0,1-1 0 0 0,-1 1 1 0 0,1-2-1 0 0,0 1 0 0 0,-1-1 0 0 0,1 0 1 0 0,0 0-1 0 0,11-2 0 0 0,8 0-4 0 0,0-2 0 0 0,43-9 0 0 0,-41 6-350 0 0,0-1-1 0 0,0-1 1 0 0,43-20 0 0 0,-64 24-219 0 0,0 0-1 0 0,1 0 1 0 0,-2-1-1 0 0,1-1 1 0 0,0 1-1 0 0,-1-1 1 0 0,0 0-1 0 0,-1-1 1 0 0,1 0 0 0 0,-1 0-1 0 0,-1 0 1 0 0,1-1-1 0 0,-1 0 1 0 0,0 0-1 0 0,6-15 1 0 0,-10 21 61 0 0,-1 1-1 0 0,1-1 1 0 0,-1 0-1 0 0,1 1 1 0 0,-1-1 0 0 0,0 1-1 0 0,0-1 1 0 0,1 0 0 0 0,-1 0-1 0 0,0 1 1 0 0,0-1-1 0 0,-1 0 1 0 0,1 1 0 0 0,0-1-1 0 0,-1 0 1 0 0,1 1 0 0 0,-1-1-1 0 0,0-2 1 0 0,0 3 12 0 0,0 0 1 0 0,0 0-1 0 0,0 0 1 0 0,0 0 0 0 0,0 0-1 0 0,0 1 1 0 0,0-1-1 0 0,0 0 1 0 0,0 0-1 0 0,0 1 1 0 0,-1-1-1 0 0,1 1 1 0 0,0-1-1 0 0,0 1 1 0 0,-1-1-1 0 0,1 1 1 0 0,0 0-1 0 0,-1 0 1 0 0,1 0-1 0 0,0 0 1 0 0,-1 0 0 0 0,1 0-1 0 0,-3 0 1 0 0,-11 2-66 0 0,-1 0 1 0 0,0 1-1 0 0,1 1 1 0 0,-1 0 0 0 0,-23 11-1 0 0,1 2 264 0 0,-34 21 1 0 0,41-20 136 0 0,0 2 1 0 0,2 0 0 0 0,0 2 0 0 0,2 2 0 0 0,0 0 0 0 0,1 2-1 0 0,-30 39 1 0 0,51-58-207 0 0,0 0 0 0 0,1 0 0 0 0,0 1 0 0 0,0-1 0 0 0,1 1 0 0 0,0 0 0 0 0,0 0 0 0 0,1 0 0 0 0,0 0 0 0 0,-1 13 1 0 0,3-18-75 0 0,0 0 0 0 0,0 0 1 0 0,0 0-1 0 0,0 0 1 0 0,1 1-1 0 0,-1-1 0 0 0,1 0 1 0 0,0 0-1 0 0,-1 0 1 0 0,2 0-1 0 0,-1 0 1 0 0,0-1-1 0 0,1 1 0 0 0,-1 0 1 0 0,1 0-1 0 0,0-1 1 0 0,-1 1-1 0 0,2-1 1 0 0,-1 0-1 0 0,0 0 0 0 0,0 1 1 0 0,1-1-1 0 0,-1-1 1 0 0,1 1-1 0 0,-1 0 0 0 0,1 0 1 0 0,0-1-1 0 0,0 0 1 0 0,-1 0-1 0 0,6 2 1 0 0,15 4-686 0 0,3-2-38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1:5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34 8431 0 0,'-2'1'388'0'0,"-6"3"-96"0"0,2-1-238 0 0,0 0 1 0 0,0 0 0 0 0,0-1 0 0 0,0 0 0 0 0,-7 2-1 0 0,0-2 2624 0 0,12-1-2380 0 0,-8 0 1918 0 0,11-2-1990 0 0,18-7-7 0 0,27-8 1 0 0,-22 8-218 0 0,0 1 140 0 0,1 0 0 0 0,0 3 0 0 0,0 0 0 0 0,41-1 1 0 0,-56 5-29 0 0,0 1 1 0 0,0-1-1 0 0,1 2 1 0 0,-1 0-1 0 0,0 0 1 0 0,0 1-1 0 0,-1 0 1 0 0,13 6 0 0 0,-16-6-82 0 0,0 1 1 0 0,0-1 0 0 0,-1 1-1 0 0,0 0 1 0 0,1 1 0 0 0,-2 0-1 0 0,1 0 1 0 0,-1 0 0 0 0,1 0-1 0 0,-1 1 1 0 0,-1 0 0 0 0,1 0 0 0 0,4 9-1 0 0,-8-13-33 0 0,0 1 0 0 0,0 0 0 0 0,0 0 0 0 0,0 0 0 0 0,0 0 0 0 0,0 0 0 0 0,-1-1 0 0 0,1 1 0 0 0,-1 1 0 0 0,0-1 0 0 0,0 0 0 0 0,0 0 0 0 0,-1 0 0 0 0,1 0 0 0 0,-1 0 0 0 0,1-1 0 0 0,-1 1 0 0 0,0 0 0 0 0,0 0 0 0 0,0 0 0 0 0,-3 4 0 0 0,1-3 0 0 0,0 0 0 0 0,1 0 0 0 0,-2 0 0 0 0,1 0 0 0 0,0 0 0 0 0,-1-1 0 0 0,0 0 0 0 0,0 0 0 0 0,0 0 0 0 0,0 0 0 0 0,0-1 0 0 0,-7 4 0 0 0,-35 12 0 0 0,-1-2 0 0 0,-1-2 0 0 0,-92 14 0 0 0,109-22 0 0 0,0 2 0 0 0,0 1 0 0 0,-30 14 0 0 0,50-19 11 0 0,9-3 152 0 0,5-2-66 0 0,53-11 100 0 0,-15 2-127 0 0,53-4 0 0 0,-53 10-70 0 0,0 3 0 0 0,1 1 0 0 0,67 10 0 0 0,-85-6-10 0 0,-3-1-11 0 0,-1 0 1 0 0,32 10-1 0 0,-33-6 20 0 0,1-1-1 0 0,-1 1 0 0 0,-1 1 0 0 0,0 0 1 0 0,31 20-1 0 0,-45-24-41 0 0,6 6 32 0 0,0-1 22 0 0,-10-8 6 0 0,1 1 0 0 0,0-1 0 0 0,0 0 1 0 0,-1 1-1 0 0,1-1 0 0 0,0 1 0 0 0,-1-1 0 0 0,0 1 1 0 0,1-1-1 0 0,-1 1 0 0 0,0-1 0 0 0,0 1 0 0 0,0-1 1 0 0,0 1-1 0 0,0 0 0 0 0,0-1 0 0 0,-1 4 0 0 0,1-4 2 0 0,-1 2 19 0 0,0 0-1 0 0,0 0 1 0 0,0-1 0 0 0,-1 1-1 0 0,1 0 1 0 0,-1-1 0 0 0,1 1-1 0 0,-1-1 1 0 0,0 1 0 0 0,0-1-1 0 0,0 0 1 0 0,-1 0 0 0 0,1 0 0 0 0,0 0-1 0 0,-5 3 1 0 0,5-4 0 0 0,-46 32 348 0 0,-2-3-1 0 0,-85 39 1 0 0,122-62-339 0 0,-13 5 116 0 0,0-1 1 0 0,-1 0-1 0 0,-36 8 0 0 0,50-17 45 0 0,1 1 0 0 0,-1-2 0 0 0,0 0 1 0 0,1 0-1 0 0,-1-1 0 0 0,0-1 0 0 0,0 0 0 0 0,1-1 1 0 0,-24-6-1 0 0,-28-17 574 0 0,13 5-388 0 0,49 19-322 0 0,0 1-4 0 0,-7 0-71 0 0,9 0-2 0 0,-1 1 1 0 0,1-1-1 0 0,-1 0 0 0 0,1 1 0 0 0,-1-1 0 0 0,1 1 1 0 0,-1-1-1 0 0,1 0 0 0 0,0 1 0 0 0,-1-1 0 0 0,1 1 1 0 0,-1-1-1 0 0,1 1 0 0 0,0-1 0 0 0,0 1 0 0 0,-1 0 1 0 0,1-1-1 0 0,0 1 0 0 0,-1 0 0 0 0,1 1-28 0 0,-1-1 0 0 0,1 0 0 0 0,-1 0 0 0 0,1 0 0 0 0,0 1 0 0 0,-1-1 0 0 0,1 0 0 0 0,0 0 0 0 0,0 1 0 0 0,0-1 0 0 0,0 0 0 0 0,0 1 0 0 0,0-1 0 0 0,0 0 0 0 0,0 0 0 0 0,0 1 0 0 0,1-1 0 0 0,-1 0 0 0 0,0 0 0 0 0,1 1 0 0 0,-1-1 0 0 0,1 0 0 0 0,0 0 0 0 0,-1 0 0 0 0,1 0-1 0 0,0 0 1 0 0,0 0 0 0 0,-1 0 0 0 0,1 0 0 0 0,2 1 0 0 0,-1 1-183 0 0,1-1-1 0 0,-1-1 1 0 0,1 1-1 0 0,-1 0 1 0 0,1-1-1 0 0,0 1 1 0 0,-1-1-1 0 0,1 0 1 0 0,0 0-1 0 0,5 2 1 0 0,10-3-1035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1:5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1839 0 0,'0'0'8875'0'0,"3"0"-8375"0"0,56-5 1472 0 0,-29 2-987 0 0,-14 1-506 0 0,-10 1-288 0 0,0 0 0 0 0,0 0 0 0 0,0 1 0 0 0,-1 0 0 0 0,1 0 0 0 0,0 1 0 0 0,0-1 0 0 0,0 1 0 0 0,-1 0 0 0 0,7 3 0 0 0,-4-1-130 0 0,0 1 0 0 0,0 0 0 0 0,0 1 0 0 0,-1 0 0 0 0,1 0 0 0 0,-1 1 0 0 0,0-1 0 0 0,0 2 0 0 0,-1-1 0 0 0,0 1-1 0 0,0 0 1 0 0,-1 0 0 0 0,0 0 0 0 0,0 1 0 0 0,0 0 0 0 0,4 11 0 0 0,-6-11-62 0 0,1 1 0 0 0,-1 0-1 0 0,-1 0 1 0 0,0 0 0 0 0,0 0 0 0 0,-1 0-1 0 0,0 0 1 0 0,0 0 0 0 0,-1 1 0 0 0,0-1-1 0 0,-1 0 1 0 0,0 0 0 0 0,-1 0 0 0 0,1 0-1 0 0,-7 17 1 0 0,3-15 32 0 0,-1 0 0 0 0,0 0-1 0 0,-1-1 1 0 0,0 1 0 0 0,-1-2-1 0 0,0 1 1 0 0,-1-1 0 0 0,-11 10-1 0 0,8-7 134 0 0,-7 8 67 0 0,8-8-93 0 0,-1 0 0 0 0,0-1 0 0 0,-14 9 0 0 0,16-11-2026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1:5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286 390 5983 0 0,'0'0'542'0'0,"1"2"-446"0"0,8 29 123 0 0,-9-27 676 0 0,0-1-1 0 0,1 1 1 0 0,-1-1-1 0 0,-1 1 1 0 0,1-1-1 0 0,-1 5 0 0 0,-1 3 3551 0 0,-1-11-4334 0 0,-1-1 0 0 0,1 1 1 0 0,0-1-1 0 0,0 0 0 0 0,0 0 0 0 0,-1 0 1 0 0,1 0-1 0 0,0 0 0 0 0,0 0 0 0 0,-4-3 0 0 0,-27-22-6 0 0,4 3-92 0 0,-6 3-25 0 0,-37-25 53 0 0,61 37-34 0 0,1 0 0 0 0,1-1 0 0 0,0 0 0 0 0,-10-12 0 0 0,18 19-2 0 0,0 0-1 0 0,0 0 0 0 0,1-1 1 0 0,-1 1-1 0 0,1-1 1 0 0,0 1-1 0 0,-1-1 0 0 0,1 1 1 0 0,0-1-1 0 0,1 0 1 0 0,-1 1-1 0 0,0-1 0 0 0,1 0 1 0 0,0 0-1 0 0,-1 0 1 0 0,1 1-1 0 0,1-5 0 0 0,-1 2-12 0 0,1 1 1 0 0,1 0-1 0 0,-1 0 0 0 0,0 0 0 0 0,1 0 0 0 0,0 0 0 0 0,0 0 0 0 0,0 0 0 0 0,1 0 0 0 0,3-4 0 0 0,4-4-61 0 0,1 1 0 0 0,1 0-1 0 0,0 1 1 0 0,0 0 0 0 0,15-9-1 0 0,93-50-258 0 0,-104 60 320 0 0,-6 4 5 0 0,0 1 1 0 0,0-1-1 0 0,0 1 0 0 0,0 1 0 0 0,0 0 0 0 0,1 1 0 0 0,-1 0 1 0 0,18-2-1 0 0,-22 4 16 0 0,-1 0-1 0 0,0 1 1 0 0,1-1 0 0 0,-1 1 0 0 0,1 0 0 0 0,-1 0 0 0 0,0 1 0 0 0,1 0-1 0 0,-1 0 1 0 0,0 0 0 0 0,0 0 0 0 0,-1 1 0 0 0,1 0 0 0 0,0 0-1 0 0,-1 0 1 0 0,0 1 0 0 0,0-1 0 0 0,6 7 0 0 0,-4-3-2 0 0,0 1 1 0 0,-1 0-1 0 0,0 0 0 0 0,0 0 1 0 0,-1 1-1 0 0,0-1 0 0 0,4 13 1 0 0,-3-2 13 0 0,0 0 1 0 0,3 30 0 0 0,-7-42-20 0 0,0 0-1 0 0,-1 0 1 0 0,1 0 0 0 0,-1 0 0 0 0,-1 0-1 0 0,1 0 1 0 0,-1 0 0 0 0,-3 9 0 0 0,1-4 6 0 0,2-6 3 0 0,-2 1 0 0 0,1-1 1 0 0,-1 0-1 0 0,0 0 0 0 0,0 0 0 0 0,0 0 1 0 0,-1 0-1 0 0,0-1 0 0 0,0 0 0 0 0,-1 0 0 0 0,-9 9 1 0 0,0-2 5 0 0,-1 0-1 0 0,-33 19 1 0 0,36-24-20 0 0,0-1-1 0 0,-1-1 1 0 0,-24 9-1 0 0,32-13 5 0 0,0 1 0 0 0,0-1 0 0 0,0 0 0 0 0,0-1 0 0 0,0 1 0 0 0,0-1 0 0 0,0 0 0 0 0,-1 0 0 0 0,1-1 0 0 0,0 1 0 0 0,0-1 0 0 0,0 0 0 0 0,-8-3 0 0 0,4-3-5 0 0,7 5-26 0 0,1-1-1 0 0,0 1 0 0 0,-1 0 1 0 0,1-1-1 0 0,0 1 1 0 0,0 0-1 0 0,0-1 1 0 0,1 1-1 0 0,-1-1 0 0 0,0 0 1 0 0,1 1-1 0 0,0-1 1 0 0,0 1-1 0 0,0-1 0 0 0,0 0 1 0 0,0 1-1 0 0,1-4 1 0 0,1-4-532 0 0,0 0 0 0 0,1 0 1 0 0,5-11-1 0 0,2-4-1325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1:5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8607 0 0,'0'0'780'0'0,"0"3"-640"0"0,-1 11 102 0 0,0 0-1 0 0,-2 0 0 0 0,-5 19 1 0 0,-2 7 216 0 0,10-36-416 0 0,-54 300 2476 0 0,-44 156-750 0 0,96-452-1741 0 0,-8 40 728 0 0,9-44-650 0 0,0 0 0 0 0,1-1 0 0 0,0 1 0 0 0,0 0 1 0 0,0 0-1 0 0,0-1 0 0 0,1 1 0 0 0,0 0 0 0 0,1 7 1 0 0,-1-9 60 0 0,-1-1-146 0 0,1-1-1 0 0,-1 1 1 0 0,0 0-1 0 0,1 0 1 0 0,-1 0-1 0 0,1 0 1 0 0,-1-1-1 0 0,1 1 1 0 0,-1 0-1 0 0,1 0 1 0 0,-1-1-1 0 0,2 2 1 0 0,0 1 13 0 0,5 7 3 0 0,-6-9-61 0 0,-1-1 1 0 0,1 1-1 0 0,-1-1 1 0 0,1 1-1 0 0,-1-1 0 0 0,0 0 1 0 0,1 1-1 0 0,-1-1 1 0 0,1 0-1 0 0,0 1 1 0 0,-1-1-1 0 0,1 0 0 0 0,-1 1 1 0 0,1-1-1 0 0,-1 0 1 0 0,1 0-1 0 0,0 0 0 0 0,-1 0 1 0 0,1 0-1 0 0,1 1 1 0 0,-1-1-123 0 0,4 0-686 0 0,8-5-50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1:5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2 129 10303 0 0,'0'0'935'0'0,"0"3"-768"0"0,-1 25 501 0 0,1-26-527 0 0,0 0 0 0 0,1 0 0 0 0,0 0 0 0 0,-1 0 0 0 0,1 0 0 0 0,0 0 0 0 0,0 0 0 0 0,0 0 0 0 0,0 0 0 0 0,1 0 0 0 0,-1 0 0 0 0,2 1 0 0 0,0 1 195 0 0,-2-3-268 0 0,1 1-1 0 0,-1 0 1 0 0,1-1 0 0 0,0 0-1 0 0,0 1 1 0 0,-1-1 0 0 0,1 0-1 0 0,0 0 1 0 0,0 0 0 0 0,0 0-1 0 0,0 0 1 0 0,1 0 0 0 0,3 1-1 0 0,-1-1 70 0 0,3 1-8 0 0,-1 0 0 0 0,1 0 1 0 0,0-1-1 0 0,0-1 0 0 0,0 1 0 0 0,0-1 1 0 0,0-1-1 0 0,0 1 0 0 0,0-1 0 0 0,0-1 1 0 0,0 1-1 0 0,12-6 0 0 0,5-2 105 0 0,0-1 0 0 0,33-20-1 0 0,-40 21-222 0 0,-9 4-11 0 0,1 0 1 0 0,-1-1-1 0 0,17-13 0 0 0,-16 10 0 0 0,-3-1-12 0 0,-6 8-18 0 0,0 0 0 0 0,0 0 0 0 0,0 0-1 0 0,-1 0 1 0 0,1-1 0 0 0,-1 1 0 0 0,1 0 0 0 0,-1 0-1 0 0,0 0 1 0 0,0-1 0 0 0,0-2 0 0 0,1 1-69 0 0,-1 2 33 0 0,0 0-1 0 0,1 0 1 0 0,-1 0 0 0 0,0 0 0 0 0,0 0-1 0 0,0 0 1 0 0,0 0 0 0 0,-1 0 0 0 0,1 0-1 0 0,-1 0 1 0 0,1 0 0 0 0,-1 0 0 0 0,1 0-1 0 0,-1 0 1 0 0,0 0 0 0 0,0 0 0 0 0,0 0-1 0 0,0 1 1 0 0,0-1 0 0 0,-1 0 0 0 0,1 1-1 0 0,0-1 1 0 0,-1 1 0 0 0,1-1 0 0 0,-1 1-1 0 0,0 0 1 0 0,1 0 0 0 0,-1 0-1 0 0,0 0 1 0 0,0 0 0 0 0,0 0 0 0 0,1 0-1 0 0,-1 0 1 0 0,-3 0 0 0 0,-1 0-8 0 0,-1 0 1 0 0,1 0-1 0 0,0 1 1 0 0,0 0-1 0 0,0 0 1 0 0,0 0-1 0 0,0 1 0 0 0,0 0 1 0 0,-11 3-1 0 0,-77 30-86 0 0,85-30 172 0 0,0 1-1 0 0,1 0 0 0 0,0 0 1 0 0,0 1-1 0 0,0 1 1 0 0,1-1-1 0 0,0 1 0 0 0,0 0 1 0 0,0 1-1 0 0,1-1 0 0 0,0 1 1 0 0,1 0-1 0 0,-9 18 0 0 0,6-8 188 0 0,0-1 0 0 0,2 1 0 0 0,0 0 0 0 0,1 1 0 0 0,1-1 0 0 0,-2 26 0 0 0,5-33-69 0 0,0-1 0 0 0,1 1 0 0 0,0-1 0 0 0,1 1-1 0 0,0-1 1 0 0,4 19 0 0 0,-4-25-65 0 0,0-1 0 0 0,0 0 0 0 0,1 0 0 0 0,-1 0 0 0 0,0 0 0 0 0,1 0 0 0 0,0-1 0 0 0,0 1 0 0 0,0 0-1 0 0,0-1 1 0 0,0 1 0 0 0,0-1 0 0 0,1 0 0 0 0,-1 0 0 0 0,1 0 0 0 0,-1 0 0 0 0,1 0 0 0 0,0 0 0 0 0,0-1 0 0 0,0 0 0 0 0,0 1 0 0 0,0-1 0 0 0,0 0 0 0 0,0 0 0 0 0,6 0 0 0 0,3 0 169 0 0,0-1 1 0 0,0-1 0 0 0,1 0 0 0 0,-1-1-1 0 0,0 0 1 0 0,0 0 0 0 0,14-6 0 0 0,-19 6-127 0 0,33-12 255 0 0,1-1-544 0 0,43-9-5218 0 0,-72 18 4240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1:5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8751 0 0,'0'0'1951'0'0,"0"3"-824"0"0,-6 85 1161 0 0,9 127 1 0 0,2-25-1941 0 0,-6-115-286 0 0,-11 208 265 0 0,5-124 1130 0 0,8-135-1193 0 0,1-1 0 0 0,1 1 1 0 0,0-1-1 0 0,13 38 1 0 0,-16-59-249 0 0,2-3-769 0 0,0-1 539 0 0,-1 1 0 0 0,1 0 0 0 0,-1-1 0 0 0,1 1 1 0 0,-1-1-1 0 0,0 1 0 0 0,1-1 0 0 0,-1 0 0 0 0,0 0 0 0 0,0 1 0 0 0,1-5 0 0 0,5-12-1191 0 0,-1-4-17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1:5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28 11975 0 0,'-2'-1'547'0'0,"0"-1"-352"0"0,-19 0 359 0 0,17 2 144 0 0,0 0-1 0 0,-1 0 1 0 0,1 1-1 0 0,0-1 1 0 0,0 1-1 0 0,-9 3 3197 0 0,14-1-3709 0 0,1-1-146 0 0,-1 0 0 0 0,1 1 0 0 0,0-1 0 0 0,0 0 0 0 0,0 0 0 0 0,0 0 0 0 0,1 0 0 0 0,-1-1 0 0 0,0 1 0 0 0,1 0 0 0 0,-1-1 0 0 0,1 0 0 0 0,3 2 0 0 0,-1-2 22 0 0,1 1-1 0 0,0-1 0 0 0,-1 0 0 0 0,1 0 0 0 0,0 0 1 0 0,6-1-1 0 0,9-1 83 0 0,-1-1 0 0 0,36-7 0 0 0,-55 9-141 0 0,200-48 258 0 0,-177 45-502 0 0,-1 1 0 0 0,42 2 1 0 0,-31 0-3009 0 0,-18 0-3818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1:58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266 105 7831 0 0,'0'0'2590'0'0,"1"1"-2222"0"0,30 27 1179 0 0,-24-20-795 0 0,1 0 0 0 0,0-1 0 0 0,18 12 1 0 0,-23-17-621 0 0,0-1 1 0 0,1 1 0 0 0,0-1 0 0 0,-1 1 0 0 0,1-1 0 0 0,0 0 0 0 0,-1 0 0 0 0,1-1 0 0 0,0 1 0 0 0,0-1 0 0 0,-1 0 0 0 0,1 0-1 0 0,0 0 1 0 0,0 0 0 0 0,5-2 0 0 0,13-5 263 0 0,-1 0 0 0 0,0-1 0 0 0,-1-2 0 0 0,0 0 0 0 0,19-13 0 0 0,-28 16-454 0 0,-1 0 0 0 0,1-1-1 0 0,11-11 1 0 0,-21 17-111 0 0,-1-1-290 0 0,-1 0 405 0 0,1 0 1 0 0,-1 0 0 0 0,0 0-1 0 0,0 0 1 0 0,0 0-1 0 0,-1 0 1 0 0,1 0 0 0 0,-1 1-1 0 0,0-1 1 0 0,1 0-1 0 0,-1 1 1 0 0,0-1 0 0 0,-1 1-1 0 0,1 0 1 0 0,0 0-1 0 0,-1 0 1 0 0,1 0 0 0 0,-1 0-1 0 0,1 0 1 0 0,-5-1-1 0 0,1 0-105 0 0,1 0 0 0 0,0 0 0 0 0,-1 1-1 0 0,1 0 1 0 0,-1 0 0 0 0,0 1 0 0 0,0-1-1 0 0,1 1 1 0 0,-1 1 0 0 0,-12-1 0 0 0,1 4 77 0 0,-1 0 1 0 0,1 1 0 0 0,0 1 0 0 0,1 1 0 0 0,-24 11-1 0 0,-3 1 72 0 0,-88 39-9 0 0,108-44 80 0 0,1 0-1 0 0,0 1 1 0 0,-29 26 0 0 0,44-34 70 0 0,0 1 1 0 0,0 1-1 0 0,1 0 0 0 0,-1 0 0 0 0,2 0 0 0 0,-1 0 0 0 0,1 1 0 0 0,1 0 1 0 0,0 0-1 0 0,0 0 0 0 0,1 0 0 0 0,-5 19 0 0 0,7-22-100 0 0,0-1-1 0 0,0 1 0 0 0,1-1 0 0 0,0 1 1 0 0,0-1-1 0 0,0 1 0 0 0,1 0 0 0 0,0-1 1 0 0,0 1-1 0 0,0-1 0 0 0,1 0 0 0 0,-1 1 1 0 0,1-1-1 0 0,1 0 0 0 0,-1 0 0 0 0,1 0 1 0 0,0 0-1 0 0,0-1 0 0 0,0 1 0 0 0,1-1 1 0 0,-1 0-1 0 0,1 0 0 0 0,0 0 0 0 0,6 4 1 0 0,-4-4-1 0 0,0 0 0 0 0,0 0 0 0 0,1 0 0 0 0,-1-1 0 0 0,1 0 0 0 0,0-1-1 0 0,0 0 1 0 0,0 0 0 0 0,0 0 0 0 0,1-1 0 0 0,-1 0 0 0 0,0 0 0 0 0,14-1 0 0 0,4-2 170 0 0,1-1 0 0 0,41-10 0 0 0,19-3-265 0 0,-35 10-1916 0 0,-37 5 210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1:5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24 562 8287 0 0,'2'2'639'0'0,"24"32"265"0"0,-9-10 8561 0 0,-23-40-7826 0 0,1 6-1198 0 0,-19-53 157 0 0,15 43-32 0 0,-10-37 1 0 0,17 50-500 0 0,1-1 0 0 0,0 1 0 0 0,0-1 1 0 0,1 0-1 0 0,0 1 0 0 0,0-1 1 0 0,1 0-1 0 0,2-14 0 0 0,1 7-67 0 0,0-1 0 0 0,1 2 0 0 0,0-1 0 0 0,2 0 0 0 0,-1 1 0 0 0,2 0 0 0 0,0 1 0 0 0,16-22 0 0 0,-11 19-3 0 0,84-97-106 0 0,-84 100 91 0 0,1 1 1 0 0,0 0-1 0 0,1 1 0 0 0,0 0 0 0 0,32-16 0 0 0,-44 25 1 0 0,-1 1 0 0 0,1 0 0 0 0,0 1 0 0 0,0-1 0 0 0,0 0 0 0 0,-1 1-1 0 0,1 0 1 0 0,0-1 0 0 0,0 1 0 0 0,0 0 0 0 0,0 1 0 0 0,0-1 0 0 0,0 0 0 0 0,5 2-1 0 0,0 1-701 0 0,1 1 0 0 0,-1-1-1 0 0,11 8 1 0 0,-4-2-800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1:5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89 261 13471 0 0,'-1'0'620'0'0,"-9"4"-182"0"0,1 0-1 0 0,0 1 0 0 0,0-1 1 0 0,1 2-1 0 0,0-1 0 0 0,-16 14 1 0 0,17-12 46 0 0,3-4 1900 0 0,11-6-1222 0 0,-4 2-1126 0 0,0-1 0 0 0,0 0 0 0 0,-1 0 0 0 0,1 0 1 0 0,-1 0-1 0 0,0 0 0 0 0,0 0 0 0 0,1-1 0 0 0,-2 1 0 0 0,1-1 0 0 0,0 1 0 0 0,0-1 0 0 0,-1 0 0 0 0,1 0 0 0 0,-1 0 0 0 0,1-3 0 0 0,2-8 33 0 0,0 0 0 0 0,3-20-1 0 0,-2 7-47 0 0,-2 15 8 0 0,0 0 1 0 0,7-14-1 0 0,-9 22-95 0 0,1 0 1 0 0,0 0-1 0 0,1 1 1 0 0,-1-1-1 0 0,1 0 0 0 0,-1 1 1 0 0,1 0-1 0 0,0-1 1 0 0,5-3-1 0 0,-7 6 11 0 0,1 0-1 0 0,0 1 1 0 0,0-1 0 0 0,0 0-1 0 0,0 1 1 0 0,0-1-1 0 0,0 1 1 0 0,0-1-1 0 0,0 1 1 0 0,0 0 0 0 0,0 0-1 0 0,0 0 1 0 0,0 0-1 0 0,0 0 1 0 0,0 0 0 0 0,4 2-1 0 0,32 10-130 0 0,-33-10 144 0 0,2 1 62 0 0,-1 0 0 0 0,1 0 1 0 0,-1 0-1 0 0,0 1 1 0 0,0 0-1 0 0,-1 0 1 0 0,1 1-1 0 0,-1 0 1 0 0,0 0-1 0 0,0 0 1 0 0,0 0-1 0 0,-1 1 1 0 0,1-1-1 0 0,-2 1 1 0 0,1 1-1 0 0,-1-1 0 0 0,1 0 1 0 0,-2 1-1 0 0,3 7 1 0 0,-3-10 66 0 0,-1-1 36 0 0,1 0 0 0 0,-1 1 0 0 0,0-1 0 0 0,0 1 0 0 0,-1-1 0 0 0,1 1 0 0 0,0 6 0 0 0,-6-39-70 0 0,6 20-91 0 0,1 0 0 0 0,0 0 0 0 0,1 0 0 0 0,0 0 1 0 0,1 1-1 0 0,0-1 0 0 0,0 1 0 0 0,1 0 0 0 0,0 0 0 0 0,0 1 0 0 0,1-1 0 0 0,0 1 1 0 0,0 0-1 0 0,0 1 0 0 0,1-1 0 0 0,0 1 0 0 0,1 1 0 0 0,-1-1 0 0 0,15-6 1 0 0,1 1-16 0 0,44-14 0 0 0,52 1 31 0 0,-119 24 19 0 0,1 0 0 0 0,0 0 1 0 0,-1 0-1 0 0,1 0 1 0 0,0 0-1 0 0,-1 0 1 0 0,1 1-1 0 0,0-1 0 0 0,-1 0 1 0 0,1 1-1 0 0,-1-1 1 0 0,1 0-1 0 0,-1 1 1 0 0,1-1-1 0 0,0 1 1 0 0,-1-1-1 0 0,0 1 0 0 0,1-1 1 0 0,-1 1-1 0 0,1-1 1 0 0,-1 1-1 0 0,1-1 1 0 0,-1 1-1 0 0,7 14-49 0 0,-5-9 51 0 0,-1 1 0 0 0,0 0 0 0 0,0 0 0 0 0,-1 0-1 0 0,0 0 1 0 0,-1 13 0 0 0,0 3 95 0 0,5 76 418 0 0,-2-83-478 0 0,0-1 0 0 0,1 1-1 0 0,1-1 1 0 0,7 18 0 0 0,-11-32-102 0 0,1 0 0 0 0,-1 0 0 0 0,1 0 0 0 0,0 0 0 0 0,-1 0-1 0 0,1 0 1 0 0,0 0 0 0 0,0 0 0 0 0,0 0 0 0 0,0 0 0 0 0,-1-1 0 0 0,1 1 0 0 0,0 0 0 0 0,1-1 0 0 0,-1 1 0 0 0,0-1 0 0 0,0 1 0 0 0,0-1 0 0 0,0 1 0 0 0,0-1 0 0 0,3 1 0 0 0,6-1-1358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0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7 412 12439 0 0,'0'0'2554'0'0,"-7"-9"3282"0"0,8 3-5613 0 0,0-1 0 0 0,0 1 0 0 0,1 0 0 0 0,-1-1 0 0 0,1 1 0 0 0,1 0 1 0 0,-1 0-1 0 0,1 0 0 0 0,0 0 0 0 0,7-9 0 0 0,6-8-32 0 0,22-23 1 0 0,-33 40-124 0 0,16-17 0 0 0,1 2-1 0 0,45-36 1 0 0,56-28-359 0 0,-110 76 125 0 0,0 1 1 0 0,1 0-1 0 0,0 1 0 0 0,1 0 1 0 0,-1 1-1 0 0,1 1 0 0 0,0 0 1 0 0,22-4-1 0 0,-35 9 154 0 0,0 0 0 0 0,0 0 1 0 0,0 0-1 0 0,0 0 0 0 0,0 0 0 0 0,-1 1 0 0 0,1-1 0 0 0,0 0 0 0 0,0 1 0 0 0,0 0 0 0 0,0-1 1 0 0,-1 1-1 0 0,1 0 0 0 0,0 0 0 0 0,1 1 0 0 0,-2-1 12 0 0,0-1-1 0 0,0 1 0 0 0,-1 0 1 0 0,1-1-1 0 0,0 1 1 0 0,-1 0-1 0 0,1 0 1 0 0,0 0-1 0 0,-1-1 1 0 0,1 1-1 0 0,-1 0 0 0 0,0 0 1 0 0,1 0-1 0 0,-1 0 1 0 0,0 0-1 0 0,1 0 1 0 0,-1 0-1 0 0,0 0 1 0 0,0 0-1 0 0,0 0 0 0 0,0 0 1 0 0,0 0-1 0 0,0 0 1 0 0,0 0-1 0 0,0 0 1 0 0,-1 0-1 0 0,1 0 1 0 0,0 0-1 0 0,-1 1 1 0 0,-43 91 539 0 0,30-67-422 0 0,1 0 0 0 0,-11 34 0 0 0,18-41-103 0 0,1-6-18 0 0,1 0-1 0 0,-2 16 0 0 0,1-9-689 0 0,-4-2-4152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0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15775 0 0,'0'0'5199'0'0,"1"2"-4767"0"0,0 17 31 0 0,-1 1 0 0 0,-1 0 0 0 0,-5 31 0 0 0,4-32-362 0 0,-3 11-56 0 0,-2 1 1 0 0,-15 42-1 0 0,20-65-77 0 0,1-7-125 0 0,18-17-8887 0 0,-9 4 2885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0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10591 0 0,'0'0'819'0'0,"1"2"-534"0"0,10 81 5767 0 0,-10-81-5864 0 0,0 5 3668 0 0,7-19-3776 0 0,0 0-1 0 0,-1 0 0 0 0,6-14 1 0 0,9-14-70 0 0,-6 13 28 0 0,36-46 0 0 0,-44 65-49 0 0,-1 0-1 0 0,1 0 1 0 0,0 0 0 0 0,1 1 0 0 0,0 0 0 0 0,0 1-1 0 0,0 0 1 0 0,20-9 0 0 0,-26 14 1 0 0,1 0-1 0 0,-1 0 1 0 0,1 0 0 0 0,-1 0-1 0 0,1 1 1 0 0,0-1 0 0 0,-1 1 0 0 0,1 0-1 0 0,0 0 1 0 0,0 0 0 0 0,-1 1-1 0 0,1-1 1 0 0,-1 1 0 0 0,1 0 0 0 0,0 0-1 0 0,-1 0 1 0 0,1 0 0 0 0,-1 1-1 0 0,0 0 1 0 0,1-1 0 0 0,3 4 0 0 0,-3-2 1 0 0,0 1 0 0 0,0-1 0 0 0,0 1 0 0 0,-1 0 0 0 0,1-1 1 0 0,-1 1-1 0 0,0 1 0 0 0,0-1 0 0 0,0 0 0 0 0,-1 1 0 0 0,0 0 1 0 0,0-1-1 0 0,0 1 0 0 0,2 10 0 0 0,0 10 9 0 0,-1 0 0 0 0,-2 0 0 0 0,-1 27 0 0 0,0-21 0 0 0,5 46 0 0 0,-5-74-15 0 0,0-1 0 0 0,1 0 0 0 0,0 1 0 0 0,-1-1 0 0 0,1 0 0 0 0,0 0 0 0 0,0 1 0 0 0,0-1 0 0 0,2 3 0 0 0,-2-4-296 0 0,0 0 0 0 0,0 0 0 0 0,-1-1 0 0 0,1 1 0 0 0,0 0 0 0 0,0 0 0 0 0,0-1 0 0 0,0 1 0 0 0,0 0 0 0 0,0-1 1 0 0,0 1-1 0 0,0-1 0 0 0,0 0 0 0 0,1 1 0 0 0,-1-1 0 0 0,0 0 0 0 0,0 0 0 0 0,0 1 0 0 0,0-1 0 0 0,2 0 0 0 0,13-1-6169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0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180 146 5063 0 0,'0'0'10247'0'0,"2"1"-8896"0"0,3 0-944 0 0,1 1 0 0 0,-1-1 1 0 0,1 0-1 0 0,0 0 1 0 0,0-1-1 0 0,-1 1 1 0 0,12-2-1 0 0,-1 0 455 0 0,28-7 1 0 0,30-8-373 0 0,-50 6-755 0 0,-16 0-111 0 0,-3 3 161 0 0,-4 5 144 0 0,0 0 0 0 0,0 0 0 0 0,0 0 0 0 0,0 0 0 0 0,0-1-1 0 0,0 1 1 0 0,-1 0 0 0 0,1 0 0 0 0,-1 0 0 0 0,0-1 0 0 0,0 1 0 0 0,1 0 0 0 0,-1-1 0 0 0,-1-3-1 0 0,0 1-83 0 0,0-1 1 0 0,0 0-1 0 0,0 1 0 0 0,-4-8 0 0 0,5 11 74 0 0,-1 1-1 0 0,0-1 1 0 0,1 0-1 0 0,-1 1 1 0 0,0-1 0 0 0,0 1-1 0 0,0-1 1 0 0,0 1 0 0 0,0 0-1 0 0,0-1 1 0 0,0 1 0 0 0,-1 0-1 0 0,1 0 1 0 0,0 0 0 0 0,-1 0-1 0 0,1 0 1 0 0,-1 0 0 0 0,1 0-1 0 0,-1 1 1 0 0,1-1-1 0 0,-1 0 1 0 0,0 1 0 0 0,1-1-1 0 0,-4 0 1 0 0,2 1-7 0 0,-1 1 0 0 0,1-1 0 0 0,-1 0-1 0 0,1 1 1 0 0,-1 0 0 0 0,1 0 0 0 0,0 0 0 0 0,-1 0-1 0 0,1 0 1 0 0,0 1 0 0 0,-5 2 0 0 0,-21 15 135 0 0,0 2 0 0 0,2 1 0 0 0,-34 33 0 0 0,44-39 34 0 0,1-1 22 0 0,-107 108 764 0 0,120-120-818 0 0,0 1 1 0 0,0-1 0 0 0,0 1 0 0 0,1 0 0 0 0,-1 0 0 0 0,1 0 0 0 0,0 1 0 0 0,0-1 0 0 0,1 0-1 0 0,-2 7 1 0 0,3-9-10 0 0,0 0-1 0 0,-1 0 1 0 0,1 1-1 0 0,1-1 0 0 0,-1 0 1 0 0,0 0-1 0 0,0 1 1 0 0,1-1-1 0 0,0 0 0 0 0,-1 0 1 0 0,1 0-1 0 0,0 0 1 0 0,0 0-1 0 0,0 0 1 0 0,0 0-1 0 0,0 0 0 0 0,0 0 1 0 0,1 0-1 0 0,-1-1 1 0 0,1 1-1 0 0,-1-1 0 0 0,1 1 1 0 0,2 1-1 0 0,4 3 172 0 0,-1-1-1 0 0,1 0 1 0 0,0-1-1 0 0,1 0 1 0 0,-1 0 0 0 0,0-1-1 0 0,14 3 1 0 0,67 11 1420 0 0,-40-9-868 0 0,-33-5-650 0 0,62 11 932 0 0,-66-13-903 0 0,1 0-1 0 0,-1-1 0 0 0,1 0 1 0 0,15-3-1 0 0,-25 3-254 0 0,1-1-1 0 0,-1 0 1 0 0,0 0 0 0 0,0 0-1 0 0,0 0 1 0 0,1 0 0 0 0,-1-1-1 0 0,0 1 1 0 0,5-5 0 0 0,-1-2-1202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0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1 919 0 0,'0'0'9946'0'0,"-1"1"-9696"0"0,-3 9-3 0 0,0 1 0 0 0,1-1 0 0 0,0 1 0 0 0,0 0-1 0 0,1-1 1 0 0,0 1 0 0 0,1 0 0 0 0,1 0-1 0 0,0 19 1 0 0,3 9 416 0 0,1 0 0 0 0,18 70 0 0 0,32 71 244 0 0,-47-157-819 0 0,-1-3-65 0 0,0 0-1 0 0,-2 1 1 0 0,0-1-1 0 0,-1 1 1 0 0,-2 0-1 0 0,0 0 1 0 0,-1 0-1 0 0,-3 26 1 0 0,-18 68 100 0 0,5-30 182 0 0,15-61-181 0 0,2-8 856 0 0,2-16-871 0 0,1 0 0 0 0,-1 0 0 0 0,1 0 1 0 0,0 0-1 0 0,-1 0 0 0 0,1-1 0 0 0,4 0 0 0 0,-6 0-145 0 0,-1 1-1 0 0,1-1 1 0 0,-1 0-1 0 0,1 1 1 0 0,0-1-1 0 0,-1 0 1 0 0,0 0-1 0 0,1 0 1 0 0,-1 0-1 0 0,1 0 1 0 0,-1 0-1 0 0,0 0 1 0 0,0 0-1 0 0,0-1 1 0 0,0 1-1 0 0,0 0 1 0 0,0-1-1 0 0,1-1 1 0 0,6-18-3765 0 0,-6 13-1689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0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68 10735 0 0,'0'0'979'0'0,"-8"2"662"0"0,7-1-1492 0 0,1-1-1 0 0,-1 0 1 0 0,1 1-1 0 0,-1-1 1 0 0,0 1-1 0 0,1-1 1 0 0,-1 1-1 0 0,1-1 1 0 0,0 1-1 0 0,-1-1 1 0 0,1 1-1 0 0,-1-1 1 0 0,1 1-1 0 0,0 0 1 0 0,-1-1-1 0 0,1 1 1 0 0,0 0-1 0 0,0-1 1 0 0,0 1-1 0 0,-1 0 1 0 0,1 0-59 0 0,1-1 0 0 0,-1 1 0 0 0,0-1 0 0 0,0 0 0 0 0,0 1 0 0 0,1-1 0 0 0,-1 1 0 0 0,0-1 0 0 0,0 0 0 0 0,1 1 0 0 0,-1-1 0 0 0,0 0 0 0 0,1 1 0 0 0,-1-1 0 0 0,0 0 0 0 0,1 0 0 0 0,-1 1 0 0 0,0-1 0 0 0,1 0 0 0 0,-1 0 0 0 0,1 0 0 0 0,0 1-1 0 0,2 0 54 0 0,1 0 1 0 0,0-1-1 0 0,-1 1 0 0 0,1 0 0 0 0,0-1 0 0 0,5 0 0 0 0,27-4 320 0 0,-1-1 1 0 0,50-13-1 0 0,-37 6-279 0 0,-5 2-34 0 0,106-21 520 0 0,-109 25-428 0 0,72-2 0 0 0,-100 8-225 0 0,77 2 68 0 0,-74-1-133 0 0,0 1 0 0 0,0 1 1 0 0,24 6-1 0 0,-37-8-464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0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8287 0 0,'1'-1'639'0'0,"0"-2"-264"0"0,1 0 1 0 0,-1 0-1 0 0,1 0 0 0 0,-1 0 0 0 0,1 0 1 0 0,0 1-1 0 0,0-1 0 0 0,1 0 0 0 0,-1 1 1 0 0,0 0-1 0 0,4-3 0 0 0,-4 4-278 0 0,-1 0 0 0 0,0 1-1 0 0,0-1 1 0 0,0 1-1 0 0,0-1 1 0 0,1 1 0 0 0,-1 0-1 0 0,0 0 1 0 0,0-1 0 0 0,1 1-1 0 0,-1 0 1 0 0,0 0 0 0 0,0 0-1 0 0,1 0 1 0 0,-1 0 0 0 0,0 0-1 0 0,0 1 1 0 0,1-1 0 0 0,-1 0-1 0 0,0 1 1 0 0,0-1-1 0 0,1 1 1 0 0,-1-1 0 0 0,0 1-1 0 0,0-1 1 0 0,0 1 0 0 0,0 0-1 0 0,0 0 1 0 0,0 0 0 0 0,0-1-1 0 0,0 1 1 0 0,0 0 0 0 0,1 2-1 0 0,1 2-66 0 0,1 0-1 0 0,-1 0 0 0 0,0 0 0 0 0,0 0 1 0 0,-1 0-1 0 0,1 1 0 0 0,-1-1 1 0 0,0 1-1 0 0,1 9 0 0 0,1 8-20 0 0,2 25 0 0 0,-5-35-4 0 0,4 99-5 0 0,-4 0 0 0 0,-22 171 0 0 0,-3-145 301 0 0,8-56 444 0 0,15-77-705 0 0,-1 6 78 0 0,0 1 0 0 0,1-1 1 0 0,1 0-1 0 0,-1 1 1 0 0,2-1-1 0 0,0 1 0 0 0,0-1 1 0 0,1 0-1 0 0,3 12 1 0 0,-5-22 97 0 0,1-1-212 0 0,0 0 0 0 0,0-1 0 0 0,0 1 1 0 0,0-1-1 0 0,-1 1 0 0 0,1-1 0 0 0,0 1 1 0 0,0-1-1 0 0,-1 1 0 0 0,1-1 0 0 0,0 0 1 0 0,-1 1-1 0 0,1-1 0 0 0,-1 0 0 0 0,1 1 1 0 0,0-3-1 0 0,8-13-10 0 0,9-27-119 0 0,-11 26 22 0 0,0 0 1 0 0,1 1-1 0 0,19-30 0 0 0,-20 36 61 0 0,1 1 0 0 0,-1 0 0 0 0,2 0 0 0 0,-1 1 0 0 0,16-12 0 0 0,-22 18 34 0 0,0 1-1 0 0,1 0 1 0 0,-1-1 0 0 0,0 1-1 0 0,1 0 1 0 0,-1 0 0 0 0,1 1-1 0 0,0-1 1 0 0,-1 0 0 0 0,1 1-1 0 0,-1-1 1 0 0,1 1 0 0 0,4 0-1 0 0,-5 0 9 0 0,0 1-1 0 0,0-1 1 0 0,0 1-1 0 0,0 0 1 0 0,0 0-1 0 0,0 0 1 0 0,0 0-1 0 0,0 0 1 0 0,0 0-1 0 0,-1 0 1 0 0,1 0-1 0 0,0 1 1 0 0,-1-1-1 0 0,1 1 1 0 0,-1-1-1 0 0,1 1 1 0 0,-1 0 0 0 0,0 0-1 0 0,2 2 1 0 0,3 8 71 0 0,-1 0 0 0 0,0 0 1 0 0,0 0-1 0 0,-2 1 1 0 0,1 0-1 0 0,-2 0 1 0 0,2 14-1 0 0,5 18 12 0 0,-3-17-50 0 0,-4-13-8 0 0,1-1 0 0 0,1 1 0 0 0,1-1 1 0 0,10 24-1 0 0,-15-38-43 0 0,1 1 0 0 0,-1 0 1 0 0,1 0-1 0 0,-1 0 0 0 0,0-1 1 0 0,1 1-1 0 0,-1 0 0 0 0,1-1 1 0 0,0 1-1 0 0,-1 0 0 0 0,1-1 0 0 0,0 1 1 0 0,-1-1-1 0 0,1 1 0 0 0,0-1 1 0 0,0 1-1 0 0,-1-1 0 0 0,1 1 1 0 0,0-1-1 0 0,0 0 0 0 0,0 1 0 0 0,0-1 1 0 0,-1 0-1 0 0,1 0 0 0 0,0 0 1 0 0,0 0-1 0 0,0 0 0 0 0,0 0 1 0 0,0 0-1 0 0,0 0 0 0 0,-1 0 0 0 0,1 0 1 0 0,0 0-1 0 0,0 0 0 0 0,0-1 1 0 0,0 1-1 0 0,0 0 0 0 0,-1-1 1 0 0,1 1-1 0 0,0 0 0 0 0,1-2 0 0 0,0 1-470 0 0,8-4-3967 0 0,1-3-1477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0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160 153 6911 0 0,'0'0'7896'0'0,"10"-2"-5794"0"0,5 3-1695 0 0,0 0 0 0 0,0-2 0 0 0,0 0 0 0 0,0 0 0 0 0,27-7 0 0 0,-36 6-451 0 0,-1 1 0 0 0,0-1-1 0 0,0 0 1 0 0,0 0 0 0 0,0 0-1 0 0,-1-1 1 0 0,1 1 0 0 0,-1-1-1 0 0,1 0 1 0 0,-1-1 0 0 0,0 1 0 0 0,0-1-1 0 0,0 0 1 0 0,-1 0 0 0 0,1 0-1 0 0,-1 0 1 0 0,0 0 0 0 0,0-1-1 0 0,-1 0 1 0 0,1 1 0 0 0,-1-1-1 0 0,0 0 1 0 0,0 0 0 0 0,-1 0 0 0 0,2-7-1 0 0,-3 10 9 0 0,1 0 0 0 0,-1 0-1 0 0,0 0 1 0 0,1 0-1 0 0,-1 0 1 0 0,0 0 0 0 0,-1 0-1 0 0,1 0 1 0 0,0 0 0 0 0,0 0-1 0 0,-1 0 1 0 0,1 0 0 0 0,-1 0-1 0 0,-1-2 1 0 0,2 4 31 0 0,-1-1 0 0 0,1 0 0 0 0,-1 0-1 0 0,0 0 1 0 0,0 1 0 0 0,1-1 0 0 0,-1 0 0 0 0,0 1 0 0 0,0-1 0 0 0,0 0 0 0 0,0 1 0 0 0,0-1-1 0 0,0 1 1 0 0,0 0 0 0 0,0-1 0 0 0,0 1 0 0 0,0 0 0 0 0,0-1 0 0 0,0 1 0 0 0,0 0 0 0 0,0 0-1 0 0,0 0 1 0 0,0 0 0 0 0,-1 0 0 0 0,0 1-1 0 0,-1-1 0 0 0,1 1 0 0 0,0 0 0 0 0,0 0 0 0 0,0 0-1 0 0,0 0 1 0 0,-3 2 0 0 0,1-1-13 0 0,-27 17 23 0 0,0 2 1 0 0,1 1-1 0 0,1 1 1 0 0,2 1-1 0 0,-28 32 1 0 0,39-38 189 0 0,1 1 1 0 0,1 0 0 0 0,1 1 0 0 0,0 1 0 0 0,2 0-1 0 0,0 0 1 0 0,2 1 0 0 0,-8 24 0 0 0,15-39-173 0 0,0 0 1 0 0,0 0-1 0 0,1 1 1 0 0,-1-1-1 0 0,2 1 0 0 0,-1 10 1 0 0,1-16-3 0 0,0 0 1 0 0,1 1-1 0 0,-1-1 0 0 0,0 0 1 0 0,1 0-1 0 0,0 1 0 0 0,0-1 1 0 0,-1 0-1 0 0,1 0 0 0 0,0 0 1 0 0,1 0-1 0 0,-1 0 0 0 0,0 0 1 0 0,1 0-1 0 0,-1-1 0 0 0,1 1 1 0 0,-1 0-1 0 0,1-1 0 0 0,0 1 1 0 0,0-1-1 0 0,-1 0 0 0 0,1 1 1 0 0,0-1-1 0 0,5 2 0 0 0,0-1 159 0 0,0 1 0 0 0,0-1 1 0 0,1 0-1 0 0,-1-1 0 0 0,0 0 0 0 0,11 0 0 0 0,48-3 1022 0 0,-45 0-655 0 0,34 3 0 0 0,58 12-5 0 0,-110-12-850 0 0,-1-1-1 0 0,0 1 1 0 0,1-1 0 0 0,-1 0-1 0 0,1 0 1 0 0,-1 0 0 0 0,1 0-1 0 0,-1 0 1 0 0,1-1 0 0 0,-1 1-1 0 0,0-1 1 0 0,1 0 0 0 0,-1 1-1 0 0,0-1 1 0 0,1 0-1 0 0,-1-1 1 0 0,2 0 0 0 0,1-1-1189 0 0,4-2-5788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0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30 320 2759 0 0,'-1'2'207'0'0,"-2"1"471"0"0,-1 1 0 0 0,2 0 0 0 0,-1 1-1 0 0,0-1 1 0 0,1 0 0 0 0,0 1 0 0 0,0 0 0 0 0,-3 8 0 0 0,4-6-289 0 0,0-1 1 0 0,0 1 0 0 0,1 0-1 0 0,0 0 1 0 0,0 0-1 0 0,2 8 1 0 0,1 0 309 0 0,1-1-1 0 0,1 1 1 0 0,0-1 0 0 0,13 25-1 0 0,-18-37-370 0 0,3 7 1357 0 0,-3-18 1214 0 0,-2-1-2872 0 0,1 0-1 0 0,0 0 1 0 0,1 0 0 0 0,0 0-1 0 0,0 0 1 0 0,1 1 0 0 0,3-12-1 0 0,20-67 118 0 0,-20 74-122 0 0,8-20-2 0 0,1-1-1 0 0,2 2 1 0 0,1 0 0 0 0,1 1-1 0 0,2 0 1 0 0,1 2 0 0 0,44-50-1 0 0,-62 76-20 0 0,-2 3-3 0 0,1 0 0 0 0,0 0 0 0 0,0 0 0 0 0,0 0 0 0 0,-1 0 0 0 0,1 1 0 0 0,0-1 0 0 0,0 0 1 0 0,0 0-1 0 0,0 1 0 0 0,0-1 0 0 0,0 0 0 0 0,1 1 0 0 0,0-1 0 0 0,1 0 0 0 0,-1 0-1 0 0,1 0 1 0 0,0 0-1 0 0,-1 0 0 0 0,1 0 1 0 0,0 1-1 0 0,-1 0 1 0 0,1-1-1 0 0,0 1 1 0 0,0 0-1 0 0,-1 0 1 0 0,1 1-1 0 0,0-1 0 0 0,-1 0 1 0 0,1 1-1 0 0,0 0 1 0 0,-1-1-1 0 0,1 1 1 0 0,0 0-1 0 0,2 2 0 0 0,7 3-30 0 0,0 1-1 0 0,20 15 0 0 0,-19-13 27 0 0,44 31-151 0 0,-56-39 2 0 0,1 1 4 0 0,2 3-106 0 0,-2-3-454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0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60 117 11487 0 0,'0'0'1040'0'0,"0"2"-853"0"0,0 1-1 0 0,0 0 0 0 0,0 0 0 0 0,0 0 0 0 0,1 0 0 0 0,-1 0 0 0 0,1 0 0 0 0,0 0-1 0 0,0 0 1 0 0,0 0 0 0 0,0-1 0 0 0,0 1 0 0 0,3 3 0 0 0,-3-4-58 0 0,0-1 0 0 0,1 1 0 0 0,-1-1 0 0 0,1 0 0 0 0,-1 0 0 0 0,1 1 0 0 0,-1-1 0 0 0,1 0 0 0 0,0 0 0 0 0,0-1 0 0 0,-1 1-1 0 0,1 0 1 0 0,0-1 0 0 0,0 1 0 0 0,0-1 0 0 0,0 1 0 0 0,0-1 0 0 0,0 0 0 0 0,0 0 0 0 0,3 0 0 0 0,19-2 192 0 0,-1 0-1 0 0,1-2 1 0 0,-1-1 0 0 0,1-1 0 0 0,26-11-1 0 0,-26 9-226 0 0,-8 3-107 0 0,-1 0 1 0 0,-1-1 0 0 0,1-1 0 0 0,-1 0 0 0 0,23-15 0 0 0,-36 21-67 0 0,0 0 74 0 0,-1 1 0 0 0,0 0 1 0 0,1-1-1 0 0,-1 1 0 0 0,0-1 0 0 0,1 1 1 0 0,-1-1-1 0 0,0 1 0 0 0,1-1 1 0 0,-1 0-1 0 0,0 1 0 0 0,0-1 0 0 0,0 1 1 0 0,0-1-1 0 0,1 1 0 0 0,-1-1 0 0 0,0 0 1 0 0,0 1-1 0 0,0-1 0 0 0,0 1 1 0 0,0-1-1 0 0,-1 0 0 0 0,1 1 0 0 0,0-1 1 0 0,0 1-1 0 0,0-1 0 0 0,-1-1 0 0 0,-4-16-185 0 0,3 15 138 0 0,0 0-1 0 0,-1 0 1 0 0,1 0 0 0 0,-1 0-1 0 0,0 1 1 0 0,0-1 0 0 0,0 1 0 0 0,0 0-1 0 0,0 0 1 0 0,0 0 0 0 0,-1 0-1 0 0,1 1 1 0 0,-1-1 0 0 0,-5-1 0 0 0,1 1-54 0 0,1 0 1 0 0,-1 0 0 0 0,0 1 0 0 0,0 0 0 0 0,1 1-1 0 0,-10-1 1 0 0,9 2 79 0 0,0 1 0 0 0,1-1 0 0 0,-1 1 0 0 0,1 0 0 0 0,-1 1-1 0 0,1 0 1 0 0,0 0 0 0 0,0 1 0 0 0,0-1 0 0 0,1 2 0 0 0,-8 5 0 0 0,1 0 104 0 0,1 0 0 0 0,1 1 0 0 0,0 1 0 0 0,-15 18 0 0 0,6 1 158 0 0,0 1 0 0 0,3 1 0 0 0,0 1 0 0 0,2 0 0 0 0,-12 42 0 0 0,23-64-222 0 0,0-1 0 0 0,-3 24 0 0 0,7-32-7 0 0,0-1-1 0 0,-1 1 1 0 0,1-1 0 0 0,0 1 0 0 0,0-1-1 0 0,0 1 1 0 0,1-1 0 0 0,-1 1-1 0 0,1-1 1 0 0,-1 1 0 0 0,1-1 0 0 0,0 1-1 0 0,0-1 1 0 0,0 0 0 0 0,0 0 0 0 0,0 1-1 0 0,1-1 1 0 0,-1 0 0 0 0,0 0-1 0 0,1 0 1 0 0,2 2 0 0 0,-2-3 8 0 0,0 0-1 0 0,0 0 1 0 0,0 0 0 0 0,0 0-1 0 0,0-1 1 0 0,0 1 0 0 0,0-1-1 0 0,0 1 1 0 0,0-1 0 0 0,0 0 0 0 0,1 1-1 0 0,-1-1 1 0 0,4-1 0 0 0,33-4 344 0 0,-23 2-135 0 0,47-8 315 0 0,-33 5-435 0 0,1 1 0 0 0,36 0 0 0 0,-35 14-3918 0 0,-23-9 1903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0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5063 0 0,'0'0'9844'0'0,"0"0"-9715"0"0,-1 0 1 0 0,0 0-1 0 0,1 0 0 0 0,-1 0 0 0 0,1 0 0 0 0,-1 0 0 0 0,1 0 1 0 0,-1 0-1 0 0,0 0 0 0 0,1 0 0 0 0,-1 0 0 0 0,1 1 0 0 0,-1-1 1 0 0,1 0-1 0 0,-2 1 0 0 0,-3 6-23 0 0,1-1 0 0 0,0 2 0 0 0,0-1 0 0 0,1 0 1 0 0,0 1-1 0 0,0 0 0 0 0,0-1 0 0 0,-1 15 0 0 0,-7 71 147 0 0,9-65-220 0 0,-4 31-7 0 0,4 0 0 0 0,2 1 0 0 0,3 0-1 0 0,2-1 1 0 0,16 70 0 0 0,13 4 1247 0 0,7-2 0 0 0,64 144-1 0 0,-89-242-1141 0 0,-16-31 1173 0 0,-1-1-1204 0 0,-2 1-118 0 0,-1 0-1 0 0,1 0 1 0 0,-1-1-1 0 0,1 1 1 0 0,-1-1-1 0 0,0 0 1 0 0,1 0-1 0 0,-1 0 1 0 0,0-1-1 0 0,0 1 1 0 0,1-1 0 0 0,-1 0-1 0 0,0 0 1 0 0,0 0-1 0 0,0-1 1 0 0,1 1-1 0 0,-8-3 1 0 0,-1 0-68 0 0,-1-1 0 0 0,1 0 0 0 0,0-1 1 0 0,-13-6-1 0 0,16 6 78 0 0,1-1 0 0 0,-1 0 0 0 0,1 0 0 0 0,1-1 0 0 0,-1 1 0 0 0,1-2 0 0 0,0 1 0 0 0,1-1 0 0 0,0 0 0 0 0,0 0 0 0 0,1-1 0 0 0,0 0 0 0 0,0 0 0 0 0,1 0 0 0 0,0 0 0 0 0,-4-16 0 0 0,4 10 2 0 0,1 0 1 0 0,0-1 0 0 0,1 1-1 0 0,1-1 1 0 0,0 0 0 0 0,1 1-1 0 0,1-1 1 0 0,0 1 0 0 0,1-1-1 0 0,5-15 1 0 0,4-7-196 0 0,3 1-1 0 0,28-57 0 0 0,-35 81 22 0 0,15-30-1129 0 0,-21 41 511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1:4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8 9671 0 0,'0'-1'748'0'0,"7"-5"3857"0"0,-7 10-2663 0 0,-5 13-635 0 0,-9 26-1957 0 0,12-37 1090 0 0,-107 251 832 0 0,109-257-1272 0 0,-276 517 256 0 0,120-247-366 0 0,124-216-1880 0 0,29-47 266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0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9 8287 0 0,'0'0'756'0'0,"-7"-4"1075"0"0,3 3-1183 0 0,0 0 0 0 0,0 0 0 0 0,0 1 0 0 0,0-1 0 0 0,1 1-1 0 0,-1 0 1 0 0,0 0 0 0 0,-5 1 0 0 0,2 0-336 0 0,1 0-1 0 0,0 1 1 0 0,-1 0-1 0 0,-7 3 1 0 0,-3 3-368 0 0,0 1 0 0 0,-21 16 0 0 0,33-22 311 0 0,-8 6-204 0 0,0 1 1 0 0,1 1-1 0 0,1 0 0 0 0,0 0 1 0 0,0 1-1 0 0,1 0 0 0 0,1 1 1 0 0,0 0-1 0 0,-9 19 0 0 0,7-11-43 0 0,2 1-1 0 0,0 0 0 0 0,2 0 1 0 0,0 0-1 0 0,-5 39 0 0 0,11-57 58 0 0,1 0 0 0 0,-1 0 0 0 0,1 0 0 0 0,0 0 0 0 0,0 0 0 0 0,1 0 0 0 0,-1-1 0 0 0,1 1 0 0 0,0 0 0 0 0,0 0 0 0 0,0 0 0 0 0,0-1 0 0 0,1 1 0 0 0,-1-1 0 0 0,1 1 0 0 0,0-1 0 0 0,0 1 0 0 0,1-1 0 0 0,-1 0 0 0 0,0 0 0 0 0,5 3 0 0 0,-6-5-25 0 0,1-1 0 0 0,-1 0 0 0 0,0 1 0 0 0,1-1 0 0 0,-1 0 0 0 0,1 0 1 0 0,-1 0-1 0 0,1 0 0 0 0,-1 0 0 0 0,1 0 0 0 0,-1-1 0 0 0,1 1 1 0 0,-1 0-1 0 0,2-1 0 0 0,0 0 44 0 0,3-1-28 0 0,0 0 1 0 0,0 0-1 0 0,0 0 0 0 0,0-1 0 0 0,-1 0 1 0 0,1-1-1 0 0,-1 1 0 0 0,0-1 0 0 0,0 0 1 0 0,0 0-1 0 0,0 0 0 0 0,-1-1 0 0 0,1 0 1 0 0,-1 0-1 0 0,-1 0 0 0 0,5-6 0 0 0,4-11 280 0 0,0 0-1 0 0,15-42 0 0 0,-21 51-313 0 0,9-29-205 0 0,19-40-530 0 0,-20 52-248 0 0,-1 1-1681 0 0,-2 10-2760 0 0,-4 8-265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0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9215 0 0,'6'-25'414'0'0,"10"-46"2813"0"0,-1 27 3726 0 0,-15 44-6929 0 0,0 0 0 0 0,0 0 0 0 0,0-1 1 0 0,0 1-1 0 0,0 0 0 0 0,0 0 0 0 0,0 0 1 0 0,0 0-1 0 0,0-1 0 0 0,0 1 0 0 0,0 0 1 0 0,0 0-1 0 0,0 0 0 0 0,0 0 0 0 0,0-1 1 0 0,0 1-1 0 0,0 0 0 0 0,0 0 1 0 0,0 0-1 0 0,0 0 0 0 0,1 0 0 0 0,-1-1 1 0 0,0 1-1 0 0,0 0 0 0 0,0 0 0 0 0,0 0 1 0 0,0 0-1 0 0,1 0 0 0 0,-1 0 0 0 0,0 0 1 0 0,0 0-1 0 0,0 0 0 0 0,0-1 0 0 0,0 1 1 0 0,1 0-1 0 0,-1 0 0 0 0,0 0 1 0 0,0 0-1 0 0,0 0 0 0 0,0 0 0 0 0,1 0 1 0 0,-1 0-1 0 0,0 0 0 0 0,0 0 0 0 0,0 0 1 0 0,1 0-1 0 0,-1 0 0 0 0,0 1 0 0 0,0-1 1 0 0,0 0-1 0 0,0 0 0 0 0,0 0 0 0 0,1 0 1 0 0,-1 0-1 0 0,0 0 0 0 0,0 0 1 0 0,0 0-1 0 0,0 0 0 0 0,0 1 0 0 0,1-1 1 0 0,5 13-1094 0 0,-3-7 222 0 0,3 5-1103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0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84 203 1375 0 0,'-4'-7'128'0'0,"-1"-2"-583"0"0,3-1 8050 0 0,6 1-230 0 0,3 2-8230 0 0,-6 7 961 0 0,6 0 40 0 0,0 1 0 0 0,0 0 0 0 0,-1 1 0 0 0,1 0 0 0 0,0 0-1 0 0,-1 0 1 0 0,0 1 0 0 0,0 0 0 0 0,0 0 0 0 0,7 5 0 0 0,-6-3-3 0 0,1-1 1 0 0,-1 0-1 0 0,1-1 1 0 0,0 0-1 0 0,0 0 1 0 0,10 2 0 0 0,-6-3-66 0 0,0-2 0 0 0,0 1 0 0 0,0-1 0 0 0,0-1 0 0 0,0 0 0 0 0,0-1 0 0 0,0 0 0 0 0,0-1 0 0 0,21-8 0 0 0,-19 6-90 0 0,0-2 0 0 0,-1 1 0 0 0,0-2 0 0 0,0 0 0 0 0,0 0 0 0 0,-1-1 0 0 0,17-17 0 0 0,-26 23-97 0 0,1-1 1 0 0,-1 1-1 0 0,0-1 1 0 0,-1 0-1 0 0,1 0 1 0 0,-1 0-1 0 0,0-1 1 0 0,0 1-1 0 0,0-1 1 0 0,0 1-1 0 0,1-8 1 0 0,-2 10-1 0 0,-1-1 1 0 0,0 1-1 0 0,0 0 1 0 0,0-1-1 0 0,0 1 1 0 0,0-1 0 0 0,0 1-1 0 0,-1 0 1 0 0,1-1-1 0 0,-1 1 1 0 0,1 0-1 0 0,-1 0 1 0 0,0 0 0 0 0,0-1-1 0 0,0 1 1 0 0,0 0-1 0 0,-1 0 1 0 0,1 0-1 0 0,0 0 1 0 0,-1 1-1 0 0,1-1 1 0 0,-1 0 0 0 0,0 1-1 0 0,0-1 1 0 0,-3-2-1 0 0,3 3 62 0 0,0 0-1 0 0,-1 0 0 0 0,1 0 1 0 0,-1 0-1 0 0,1 0 0 0 0,-1 1 0 0 0,0-1 1 0 0,1 1-1 0 0,-1-1 0 0 0,0 1 1 0 0,1 0-1 0 0,-1 0 0 0 0,0 0 1 0 0,1 1-1 0 0,-1-1 0 0 0,0 0 0 0 0,-2 2 1 0 0,-8 2 33 0 0,1 0 0 0 0,-16 7 0 0 0,11-4-10 0 0,-19 8 89 0 0,-126 56 1202 0 0,143-61-943 0 0,1 0 0 0 0,1 2 1 0 0,0 0-1 0 0,0 1 0 0 0,1 1 1 0 0,-19 21-1 0 0,31-30-211 0 0,-1 0 0 0 0,2 0 0 0 0,-1 1 0 0 0,1 0 0 0 0,-1-1 0 0 0,1 1 0 0 0,1 0 0 0 0,-1 1 0 0 0,1-1 0 0 0,0 0 0 0 0,1 1 0 0 0,0-1 0 0 0,-1 11 0 0 0,2-13-80 0 0,0 1 0 0 0,0-1 0 0 0,1 0 0 0 0,-1 0 0 0 0,1 0 0 0 0,0 0 0 0 0,0 0 0 0 0,1 0 0 0 0,-1 0 0 0 0,1 0 0 0 0,0-1 0 0 0,0 1 0 0 0,0 0 0 0 0,1-1 0 0 0,-1 0 0 0 0,1 0 0 0 0,0 1 0 0 0,0-1 0 0 0,0-1 0 0 0,0 1 0 0 0,0 0 0 0 0,6 3 0 0 0,0-1-10 0 0,1-1 0 0 0,-1 1 1 0 0,1-2-1 0 0,-1 1 0 0 0,1-1 0 0 0,0-1 0 0 0,0 0 1 0 0,0 0-1 0 0,1-1 0 0 0,-1 0 0 0 0,10-1 0 0 0,13-1-430 0 0,0-2 0 0 0,35-8 0 0 0,-40 4-3710 0 0,-1-2-1376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0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23 10591 0 0,'0'0'488'0'0,"-7"-4"158"0"0,1 1-204 0 0,0 0 1 0 0,0 1-1 0 0,0 0 1 0 0,0 0-1 0 0,0 0 1 0 0,0 1-1 0 0,0 0 1 0 0,-1 0-1 0 0,1 0 1 0 0,0 1-1 0 0,-1 0 0 0 0,1 0 1 0 0,0 1-1 0 0,-11 1 1 0 0,12 0-448 0 0,0-1 0 0 0,0 1 0 0 0,0 0 0 0 0,1 0 0 0 0,-1 0 0 0 0,-7 6 0 0 0,-3 2 17 0 0,-7 5-25 0 0,-29 25-1 0 0,44-33 36 0 0,1-1 0 0 0,0 1 0 0 0,0 1 0 0 0,0-1 0 0 0,1 1-1 0 0,0 0 1 0 0,-7 15 0 0 0,8-13 41 0 0,-5 10 136 0 0,-8 28 0 0 0,16-42-175 0 0,-1 0 0 0 0,1 0 0 0 0,0 0 0 0 0,0 1 0 0 0,1-1 0 0 0,0 0 0 0 0,0 1 0 0 0,0-1 1 0 0,2 8-1 0 0,1-4 42 0 0,-2-8-52 0 0,0 0 0 0 0,0 0 0 0 0,0 0 0 0 0,0 0 0 0 0,0 0 0 0 0,0 0 0 0 0,1-1 0 0 0,-1 1 0 0 0,0 0 0 0 0,1-1 0 0 0,0 1 0 0 0,-1-1-1 0 0,1 1 1 0 0,0-1 0 0 0,0 0 0 0 0,0 0 0 0 0,0 0 0 0 0,0 0 0 0 0,0 0 0 0 0,3 1 0 0 0,1-1 35 0 0,1 1 0 0 0,-1-1 1 0 0,1 0-1 0 0,-1 0 0 0 0,9-1 0 0 0,13 0-59 0 0,0-1 0 0 0,0-2 0 0 0,0-1 0 0 0,0-1 0 0 0,49-17 0 0 0,-56 14-1067 0 0,0 0 0 0 0,-1-2 0 0 0,0-1 0 0 0,26-18 0 0 0,-14 5-4370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0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9215 0 0,'0'0'707'0'0,"-1"2"-464"0"0,-8 24 568 0 0,0-1 1 0 0,2 1 0 0 0,-8 51 0 0 0,0 85 1327 0 0,13-131-2004 0 0,-5 86 585 0 0,1-9 25 0 0,-22 117-1 0 0,3-57-93 0 0,23-140-572 0 0,1 0 0 0 0,1 0 0 0 0,2 0 0 0 0,4 28 0 0 0,-4-49-200 0 0,-1 0 1 0 0,1-1 0 0 0,0 1 0 0 0,1 0 0 0 0,-1-1 0 0 0,1 0 0 0 0,0 0 0 0 0,1 0 0 0 0,0 0-1 0 0,0 0 1 0 0,8 9 0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0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58 15463 0 0,'-7'-2'243'0'0,"0"0"0"0"0,0 1-1 0 0,-1 0 1 0 0,1 0 0 0 0,0 0-1 0 0,-1 1 1 0 0,1 1 0 0 0,0-1-1 0 0,-1 1 1 0 0,1 0 0 0 0,0 1-1 0 0,-10 3 2994 0 0,37 7-2384 0 0,-3-7-655 0 0,0 0-1 0 0,0-1 1 0 0,0-1-1 0 0,1 0 1 0 0,-1-2-1 0 0,25 0 1 0 0,-12 0-78 0 0,24 0 142 0 0,0-3 1 0 0,64-10 0 0 0,106-28 404 0 0,-9 1-1915 0 0,-210 39 882 0 0,19-3-1379 0 0,-8 4-4311 0 0,-4 3-846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0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0 344 9671 0 0,'1'2'8434'0'0,"13"19"-4910"0"0,-11-15-3432 0 0,-1-1 0 0 0,0 1 0 0 0,0 0-1 0 0,0-1 1 0 0,-1 1 0 0 0,0 0 0 0 0,0 0-1 0 0,0 7 1 0 0,-1 33 116 0 0,-6 52 1 0 0,0-20-403 0 0,6-74 89 0 0,0 0-1 0 0,0 1 1 0 0,0-1 0 0 0,0 0 0 0 0,1-1 0 0 0,0 1-1 0 0,0 0 1 0 0,0 0 0 0 0,0 0 0 0 0,4 7 0 0 0,-5-11 35 0 0,1 1 1 0 0,-1-1 0 0 0,1 0 0 0 0,-1 1 0 0 0,1-1 0 0 0,0 0-1 0 0,-1 0 1 0 0,1 1 0 0 0,0-1 0 0 0,-1 0 0 0 0,1 0 0 0 0,0 0-1 0 0,-1 0 1 0 0,1 0 0 0 0,0 0 0 0 0,-1 0 0 0 0,1 0 0 0 0,0 0 0 0 0,-1 0-1 0 0,2-1 1 0 0,-1 1-361 0 0,15-3-4438 0 0,3-5-1495 0 0</inkml:trace>
  <inkml:trace contextRef="#ctx0" brushRef="#br0" timeOffset="1">236 36 12439 0 0,'-14'-19'1104'0'0,"8"13"-880"0"0,-1 1-224 0 0,0 1 0 0 0,-2 3 1088 0 0,0 1 168 0 0,1 1 40 0 0,-1 3 8 0 0,2 1-896 0 0,0 2 8 0 0,3 4-224 0 0,2 0-288 0 0,4 3-48 0 0,0 2-16 0 0,3 1-5016 0 0,2 3-1000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0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58 13247 0 0,'0'0'1195'0'0,"2"-1"-982"0"0,5 0 3147 0 0,-16 12-2813 0 0,-16 19-344 0 0,-31 48 1 0 0,48-64-161 0 0,0 0 0 0 0,0 1 0 0 0,1 1 0 0 0,1-1 1 0 0,1 1-1 0 0,-4 18 0 0 0,8-30-20 0 0,0 0 0 0 0,1 0 0 0 0,-1 0-1 0 0,1 0 1 0 0,0 0 0 0 0,0 0 0 0 0,1 0-1 0 0,-1 0 1 0 0,1 0 0 0 0,0 0 0 0 0,0 0 0 0 0,0 0-1 0 0,1 0 1 0 0,-1-1 0 0 0,1 1 0 0 0,0 0-1 0 0,2 3 1 0 0,-1-4 11 0 0,0 1-1 0 0,0-1 1 0 0,0 0-1 0 0,1 0 1 0 0,-1 0-1 0 0,1 0 0 0 0,0-1 1 0 0,-1 1-1 0 0,1-1 1 0 0,0 0-1 0 0,1 0 1 0 0,-1-1-1 0 0,0 1 1 0 0,9 1-1 0 0,-4-1 56 0 0,1 0 0 0 0,-1-1-1 0 0,1 0 1 0 0,-1-1 0 0 0,1 1 0 0 0,-1-2-1 0 0,1 0 1 0 0,-1 0 0 0 0,16-4-1 0 0,-20 3-68 0 0,0 0 0 0 0,0 0 0 0 0,0 0 0 0 0,0 0 0 0 0,-1-1 0 0 0,1 0 0 0 0,-1 0 0 0 0,1 0 0 0 0,-1 0-1 0 0,0-1 1 0 0,-1 0 0 0 0,1 0 0 0 0,-1 0 0 0 0,1 0 0 0 0,-1 0 0 0 0,0-1 0 0 0,-1 1 0 0 0,5-10 0 0 0,-2-3 103 0 0,0 0 0 0 0,-1-1 0 0 0,0 0 0 0 0,-2 0 0 0 0,0 0 1 0 0,-1-29-1 0 0,-1 20 185 0 0,9-51 0 0 0,4 1-1860 0 0,-12 76 1100 0 0,-8 0-1583 0 0,6 1 1911 0 0,1-1 1 0 0,-1 1-1 0 0,0 0 1 0 0,1 0 0 0 0,-1 0-1 0 0,1 0 1 0 0,-1 0-1 0 0,0-1 1 0 0,1 1-1 0 0,-1 0 1 0 0,1 0 0 0 0,-1 1-1 0 0,1-1 1 0 0,-1 0-1 0 0,0 0 1 0 0,1 0 0 0 0,-1 0-1 0 0,1 0 1 0 0,-2 1-1 0 0,-7 3-1168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0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1 426 15663 0 0,'0'0'5503'0'0,"0"-8"-4502"0"0,1 3-799 0 0,0 0 0 0 0,1 0 0 0 0,-1 1 0 0 0,1-1 0 0 0,0 0 0 0 0,0 0 0 0 0,4-4 0 0 0,21-32 276 0 0,-21 33-436 0 0,35-52 76 0 0,-7 11-71 0 0,41-47 0 0 0,-62 82-194 0 0,0 0-1 0 0,2 1 1 0 0,0 0-1 0 0,0 1 1 0 0,1 0-1 0 0,0 2 1 0 0,23-11-1 0 0,-36 19 111 0 0,1 0 0 0 0,0 0 0 0 0,0 1 1 0 0,0 0-1 0 0,0 0 0 0 0,0 0 0 0 0,0 0 0 0 0,0 1 0 0 0,1 0 0 0 0,-1 0 0 0 0,0 0 0 0 0,0 0 1 0 0,0 0-1 0 0,1 1 0 0 0,-1 0 0 0 0,0 0 0 0 0,0 0 0 0 0,4 2 0 0 0,-1 1 30 0 0,1 0-1 0 0,-1 0 0 0 0,0 1 0 0 0,-1 0 1 0 0,1 0-1 0 0,-1 0 0 0 0,0 1 0 0 0,6 7 0 0 0,-2 0-18 0 0,-10-8 5 0 0,0-2 15 0 0,1 3 9 0 0,0-1-1 0 0,-1 0 1 0 0,0 1 0 0 0,0-1-1 0 0,0 0 1 0 0,-1 1 0 0 0,0-1-1 0 0,-1 6 1 0 0,-17 44 53 0 0,7-20-9 0 0,9-24-15 0 0,0 0 1 0 0,1 0-1 0 0,0 1 1 0 0,1-1-1 0 0,0 1 1 0 0,0-1-1 0 0,2 1 1 0 0,1 16-1 0 0,-1-23-26 0 0,0-1 0 0 0,0 0 0 0 0,0 1 0 0 0,0-1-1 0 0,1 0 1 0 0,-1 0 0 0 0,1 0 0 0 0,0 0 0 0 0,1 0-1 0 0,-1-1 1 0 0,1 1 0 0 0,-1 0 0 0 0,1-1-1 0 0,0 0 1 0 0,0 0 0 0 0,1 0 0 0 0,-1 0 0 0 0,0 0-1 0 0,1-1 1 0 0,0 1 0 0 0,0-1 0 0 0,0 0 0 0 0,0 0-1 0 0,7 2 1 0 0,4 0 63 0 0,0-1 0 0 0,0-1 1 0 0,0 0-1 0 0,0-1 0 0 0,20-1 0 0 0,77-12 458 0 0,-71 6-289 0 0,47 0 1 0 0,-74 7-333 0 0,1 0 1 0 0,-1 1 0 0 0,0 0-1 0 0,0 1 1 0 0,0 1 0 0 0,0 0-1 0 0,0 1 1 0 0,-1 1 0 0 0,0 0-1 0 0,21 13 1 0 0,-9-5-2532 0 0,-13-8 1094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3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0,'0'0'17680'0'0,"2"3"-17626"0"0,8 9-71 0 0,0 1 1 0 0,-1 0 0 0 0,0 1 0 0 0,-2 0 0 0 0,1 1-1 0 0,7 20 1 0 0,-10-20 8 0 0,25 80 4 0 0,35 101-60 0 0,-62-187 53 0 0,5 11-212 0 0,0 0-1 0 0,-2 1 1 0 0,8 42 0 0 0,-14-61 189 0 0,0-1 0 0 0,0 1 0 0 0,0-1-1 0 0,0 1 1 0 0,-1-1 0 0 0,1 1 0 0 0,0-1 0 0 0,-1 1-1 0 0,1-1 1 0 0,-1 0 0 0 0,0 1 0 0 0,1-1 0 0 0,-1 0-1 0 0,0 1 1 0 0,0-1 0 0 0,0 0 0 0 0,0 0-1 0 0,0 0 1 0 0,0 1 0 0 0,0-1 0 0 0,0 0 0 0 0,0-1-1 0 0,-1 1 1 0 0,0 1 0 0 0,-5 2 24 0 0,0-1-1 0 0,1 0 1 0 0,-14 4-1 0 0,5-1-28 0 0,-72 24 395 0 0,84-29-328 0 0,17-15-4012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4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0,'0'0'7826'0'0,"0"2"-7394"0"0,1 31 647 0 0,2 0 1 0 0,1 0 0 0 0,1-1 0 0 0,2 1-1 0 0,14 40 1 0 0,-3-21-434 0 0,32 60-1 0 0,-36-90-565 0 0,-12-17-70 0 0,13 11 45 0 0,-13-14-151 0 0,10 7-1316 0 0,-10-10 1238 0 0,-1 1 0 0 0,0-1 0 0 0,0 1 0 0 0,0-1-1 0 0,1 0 1 0 0,-1 0 0 0 0,0 0 0 0 0,0 1 0 0 0,0-1 0 0 0,0 0-1 0 0,0 0 1 0 0,0 0 0 0 0,-1-1 0 0 0,1 1 0 0 0,0 0-1 0 0,-1 0 1 0 0,1 0 0 0 0,1-3 0 0 0,3-10-4677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0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41 13359 0 0,'1'-1'1027'0'0,"19"-38"4225"0"0,-24 48-4251 0 0,-82 183-493 0 0,54-125-464 0 0,-68 129-8 0 0,-193 285 0 0 0,253-426-354 0 0,19-28-307 0 0,-33 59-1 0 0,49-75 25 0 0,1-1-21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4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20 1375 0 0,'0'0'66'0'0,"1"-2"-8"0"0,10-12 11033 0 0,-11 14-10989 0 0,0 0 0 0 0,0-1 1 0 0,0 1-1 0 0,0 0 0 0 0,0 0 0 0 0,1 0 0 0 0,-1-1 0 0 0,0 1 0 0 0,0 0 0 0 0,0 0 1 0 0,1 0-1 0 0,-1-1 0 0 0,0 1 0 0 0,0 0 0 0 0,1 0 0 0 0,-1 0 0 0 0,0 0 0 0 0,0 0 1 0 0,1 0-1 0 0,-1 0 0 0 0,0-1 0 0 0,1 1 0 0 0,-1 0 0 0 0,0 0 0 0 0,0 0 0 0 0,1 0 1 0 0,-1 0-1 0 0,0 0 0 0 0,1 0 0 0 0,-1 0 0 0 0,0 1 0 0 0,0-1 0 0 0,1 0 0 0 0,-1 0 1 0 0,4 1 18 0 0,-1 0 0 0 0,1 0 1 0 0,-1 0-1 0 0,0 1 0 0 0,1-1 1 0 0,-1 1-1 0 0,0 0 0 0 0,0 0 1 0 0,0 0-1 0 0,4 4 0 0 0,-5-4-113 0 0,0-1-1 0 0,0 1 1 0 0,-1 0-1 0 0,1 0 1 0 0,-1 0 0 0 0,1 0-1 0 0,-1 1 1 0 0,0-1-1 0 0,0 0 1 0 0,0 1-1 0 0,0-1 1 0 0,0 0-1 0 0,0 1 1 0 0,-1-1 0 0 0,1 1-1 0 0,-1-1 1 0 0,0 1-1 0 0,0 0 1 0 0,0-1-1 0 0,0 5 1 0 0,-1-1-3 0 0,-1 16 18 0 0,-1-1 0 0 0,0 1 0 0 0,-9 23-1 0 0,-24 62 155 0 0,14-46-45 0 0,-43 123 291 0 0,-37 114 554 0 0,20 37-159 0 0,60-202-424 0 0,5 2 0 0 0,3 136 0 0 0,13-260-395 0 0,0-8-4 0 0,1 1 1 0 0,0-1-1 0 0,0 0 1 0 0,1 1 0 0 0,-1-1-1 0 0,1 1 1 0 0,-1-1 0 0 0,1 0-1 0 0,2 5 1 0 0,1 2-232 0 0,-3-8-85 0 0,1-2-1597 0 0,11-3-858 0 0,21-9-1 0 0,-31 11 2377 0 0,-1 0-1023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4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30 4607 0 0,'0'0'354'0'0,"7"-10"8111"0"0,-20 23-8181 0 0,3-3-149 0 0,-8 17 215 0 0,1 2 1 0 0,1 0 0 0 0,1 1-1 0 0,2 0 1 0 0,1 1 0 0 0,2 0-1 0 0,1 1 1 0 0,-7 42 0 0 0,15-67-285 0 0,0 0 1 0 0,0 0 0 0 0,1 0 0 0 0,0 0-1 0 0,0 0 1 0 0,1 0 0 0 0,0-1 0 0 0,0 1-1 0 0,1 0 1 0 0,0 0 0 0 0,0-1 0 0 0,3 7 0 0 0,-4-11-52 0 0,0-1 1 0 0,0 1-1 0 0,0 0 0 0 0,0-1 1 0 0,0 1-1 0 0,0-1 1 0 0,0 0-1 0 0,0 1 1 0 0,1-1-1 0 0,-1 0 1 0 0,1 0-1 0 0,-1 0 1 0 0,1 0-1 0 0,-1 0 1 0 0,1 0-1 0 0,-1 0 1 0 0,1 0-1 0 0,2 0 1 0 0,-1-1 4 0 0,-1 1 0 0 0,1-1 0 0 0,0 0 0 0 0,-1 0 0 0 0,1 0 0 0 0,0 0-1 0 0,-1 0 1 0 0,1-1 0 0 0,0 1 0 0 0,-1-1 0 0 0,3-1 0 0 0,5-2 116 0 0,0 0 0 0 0,-1-1-1 0 0,1 0 1 0 0,14-12 0 0 0,-7 4 46 0 0,0-1 0 0 0,0 0 0 0 0,-1-2 0 0 0,-1 0 1 0 0,19-26-1 0 0,-27 31-188 0 0,0 1 0 0 0,0-1-1 0 0,-1-1 1 0 0,-1 1 0 0 0,0-1 0 0 0,0 0 0 0 0,-2 0-1 0 0,1 0 1 0 0,-1 0 0 0 0,2-25 0 0 0,-5 31-99 0 0,0-1 0 0 0,-1 0 0 0 0,0 1 0 0 0,0-1 1 0 0,0 1-1 0 0,-1-1 0 0 0,0 1 0 0 0,0-1 0 0 0,0 1 0 0 0,-1 0 0 0 0,0 0 0 0 0,0 0 1 0 0,-1 0-1 0 0,0 1 0 0 0,0 0 0 0 0,0-1 0 0 0,0 1 0 0 0,-8-6 0 0 0,6 6-37 0 0,0 0 0 0 0,-1 0 0 0 0,1 0 0 0 0,-1 1-1 0 0,0 0 1 0 0,-1 1 0 0 0,1-1 0 0 0,0 1 0 0 0,-1 1 0 0 0,0 0-1 0 0,0 0 1 0 0,0 0 0 0 0,0 1 0 0 0,-13-1 0 0 0,19 2 50 0 0,4 2-623 0 0,7 7 412 0 0,1-2-1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4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50 11519 0 0,'-1'-1'887'0'0,"1"-1"-803"0"0,0 1 1 0 0,0 0-1 0 0,-1 0 0 0 0,1 0 1 0 0,-1-1-1 0 0,1 1 0 0 0,-1 0 0 0 0,1 0 1 0 0,-1 0-1 0 0,0 0 0 0 0,-1-2 1 0 0,2 3-28 0 0,0 0 1 0 0,0 0 0 0 0,-1 0 0 0 0,1 0-1 0 0,0 0 1 0 0,0-1 0 0 0,-1 1-1 0 0,1 0 1 0 0,0 0 0 0 0,0 0 0 0 0,-1 0-1 0 0,1 0 1 0 0,0 0 0 0 0,0 0 0 0 0,-1 0-1 0 0,1 0 1 0 0,0 0 0 0 0,0 0-1 0 0,-1 0 1 0 0,1 0 0 0 0,0 0 0 0 0,0 0-1 0 0,-1 1 1 0 0,1-1 0 0 0,0 0-1 0 0,0 0 1 0 0,0 0 0 0 0,-1 0 0 0 0,1 0-1 0 0,0 1 1 0 0,0-1 0 0 0,-1 0-1 0 0,-1 2 391 0 0,0 1-1 0 0,1-1 0 0 0,-1 1 1 0 0,0-1-1 0 0,1 1 0 0 0,-2 3 1 0 0,2-4-375 0 0,-7 16-61 0 0,1-1 0 0 0,1 1 0 0 0,-7 32 0 0 0,-5 59 67 0 0,11-60-56 0 0,6-41-8 0 0,0 0 1 0 0,0 1 0 0 0,1-1 0 0 0,0 0 0 0 0,0 0 0 0 0,1 0 0 0 0,2 9 0 0 0,-3-15 14 0 0,1 0-1 0 0,0 0 1 0 0,-1 0 0 0 0,1 0-1 0 0,0 0 1 0 0,0 0 0 0 0,0 0-1 0 0,0-1 1 0 0,0 1 0 0 0,0 0-1 0 0,1-1 1 0 0,-1 1 0 0 0,1-1-1 0 0,-1 1 1 0 0,1-1 0 0 0,-1 0-1 0 0,1 1 1 0 0,0-1 0 0 0,-1 0-1 0 0,1 0 1 0 0,0 0 0 0 0,0-1-1 0 0,0 1 1 0 0,0 0 0 0 0,0-1 0 0 0,0 1-1 0 0,0-1 1 0 0,0 0 0 0 0,0 1-1 0 0,0-1 1 0 0,0 0 0 0 0,4-1-1 0 0,0 1 81 0 0,0-1 1 0 0,-1 0-1 0 0,1-1 0 0 0,0 0 1 0 0,0 1-1 0 0,-1-2 0 0 0,1 1 0 0 0,8-6 1 0 0,4-3 235 0 0,18-16 0 0 0,-20 14-247 0 0,7-4-90 0 0,-2 0 1 0 0,0-2-1 0 0,33-39 0 0 0,-45 46-112 0 0,0 0 1 0 0,-1-1-1 0 0,0 0 0 0 0,-1 0 0 0 0,0-1 0 0 0,-1 0 1 0 0,-1 0-1 0 0,7-26 0 0 0,-7 17-135 0 0,-1 7-546 0 0,-1 0-1 0 0,3-32 0 0 0,-8 48 777 0 0,1 1 1 0 0,-1-1-1 0 0,1 1 0 0 0,0-1 0 0 0,0 1 1 0 0,-1-1-1 0 0,1 1 0 0 0,0 0 0 0 0,0-1 0 0 0,0 1 1 0 0,-2 1-1 0 0,-5 7 95 0 0,0 0 0 0 0,0 0 0 0 0,1 0 0 0 0,1 1 0 0 0,-1 0 0 0 0,-6 17 0 0 0,2-3 111 0 0,-14 47-1 0 0,20-54-141 0 0,1 0-1 0 0,-3 30 1 0 0,6-41-55 0 0,1 0 0 0 0,0 0 0 0 0,0 0-1 0 0,1 0 1 0 0,-1 0 0 0 0,1-1 0 0 0,0 1 0 0 0,1 0 0 0 0,0 0 0 0 0,0-1-1 0 0,5 10 1 0 0,-6-12 0 0 0,1 0 0 0 0,1-1-1 0 0,-1 1 1 0 0,0-1 0 0 0,1 0 0 0 0,-1 1-1 0 0,1-1 1 0 0,-1 0 0 0 0,1-1 0 0 0,0 1-1 0 0,0 0 1 0 0,0-1 0 0 0,0 0 0 0 0,0 0-1 0 0,0 0 1 0 0,1 0 0 0 0,-1 0 0 0 0,0 0-1 0 0,0-1 1 0 0,1 0 0 0 0,4 1 0 0 0,6-2 10 0 0,0 1 1 0 0,0-2 0 0 0,22-4 0 0 0,-18 1-126 0 0,-1 0 0 0 0,32-15 0 0 0,-21 8-760 0 0,-21 5-1698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4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13015 0 0,'0'0'1179'0'0,"-1"2"-972"0"0,-8 14-67 0 0,-1 0 1 0 0,-1-1 0 0 0,0 0 0 0 0,-1-1 0 0 0,0 0 0 0 0,-21 17 0 0 0,-91 67 871 0 0,105-86-863 0 0,-35 17-1 0 0,39-22-57 0 0,1 1-1 0 0,0 0 1 0 0,0 1-1 0 0,1 0 1 0 0,-16 14-1 0 0,25-18-7 0 0,-1 1 0 0 0,1-1 0 0 0,0 1-1 0 0,1-1 1 0 0,-1 1 0 0 0,1 0 0 0 0,1 1 0 0 0,-1-1-1 0 0,1 0 1 0 0,-3 12 0 0 0,1 6 72 0 0,-3 40 0 0 0,4-28-130 0 0,2-27-22 0 0,0 1 1 0 0,1 17-1 0 0,2-18-3 0 0,-2-8 0 0 0,0 0 0 0 0,1 0 0 0 0,-1 0 0 0 0,0 0 0 0 0,1 1 0 0 0,-1-1 0 0 0,1 0 0 0 0,-1 0 0 0 0,1 0 0 0 0,-1-1 0 0 0,1 1 0 0 0,0 0 0 0 0,-1 0 0 0 0,1 0 0 0 0,0 0 0 0 0,0-1 0 0 0,0 1 0 0 0,0 0 0 0 0,0-1 0 0 0,0 1 0 0 0,-1 0 0 0 0,2-1 0 0 0,-1 1 0 0 0,0-1 0 0 0,1 1 0 0 0,2 0 0 0 0,12 7 34 0 0,2 0-1 0 0,-1-1 1 0 0,1-1-1 0 0,0-1 1 0 0,0-1-1 0 0,0 0 1 0 0,1-1-1 0 0,21 0 1 0 0,-7-7-1068 0 0,-11-1-3447 0 0,-2-2-1234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43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56 12007 0 0,'0'0'1083'0'0,"0"-1"-891"0"0,-1-5-71 0 0,0 0 93 0 0,1 4-100 0 0,-1 1 0 0 0,1-1 0 0 0,0 1 0 0 0,0-1 0 0 0,-1 0 0 0 0,1 1 0 0 0,-1-1 0 0 0,0 1 0 0 0,1-1 0 0 0,-1 1 0 0 0,0-1 0 0 0,0 1 0 0 0,0 0 0 0 0,0-1 0 0 0,0 1 0 0 0,0 0 0 0 0,0 0 0 0 0,0 0 0 0 0,-1 0 0 0 0,1 0 0 0 0,0 0 0 0 0,-1 0 0 0 0,1 0 0 0 0,0 0 0 0 0,-1 1 0 0 0,-2-2 0 0 0,-3 0-103 0 0,1 0-1 0 0,-1 1 0 0 0,0 0 1 0 0,0 0-1 0 0,-1 0 0 0 0,1 1 1 0 0,0 0-1 0 0,0 0 0 0 0,0 1 1 0 0,0 0-1 0 0,-9 3 0 0 0,-10 2 76 0 0,-38 17 0 0 0,43-15 135 0 0,1 0-1 0 0,0 2 1 0 0,1 0-1 0 0,0 1 0 0 0,1 1 1 0 0,0 1-1 0 0,1 1 1 0 0,-28 28-1 0 0,38-34-145 0 0,1-1 0 0 0,-1 1 0 0 0,2 0 0 0 0,-1 0 0 0 0,1 1 0 0 0,0-1 0 0 0,-3 11 0 0 0,7-17-60 0 0,0 0-1 0 0,1 0 1 0 0,-1 1 0 0 0,1-1-1 0 0,-1 0 1 0 0,1 1 0 0 0,0-1-1 0 0,0 0 1 0 0,0 1 0 0 0,0-1-1 0 0,0 0 1 0 0,1 1 0 0 0,-1-1-1 0 0,1 0 1 0 0,-1 0 0 0 0,1 1-1 0 0,0-1 1 0 0,0 0 0 0 0,0 0-1 0 0,0 0 1 0 0,0 0 0 0 0,1 0-1 0 0,-1 0 1 0 0,1 0 0 0 0,-1 0-1 0 0,1-1 1 0 0,-1 1 0 0 0,1 0 0 0 0,0-1-1 0 0,0 0 1 0 0,0 1 0 0 0,0-1-1 0 0,0 0 1 0 0,0 0 0 0 0,3 1-1 0 0,3 2 20 0 0,0-1 1 0 0,1 0-1 0 0,0-1 0 0 0,-1 0 0 0 0,1 0 0 0 0,0-1 1 0 0,0 0-1 0 0,0-1 0 0 0,0 0 0 0 0,0 0 1 0 0,17-3-1 0 0,-8 0 24 0 0,1-1 1 0 0,-1-1 0 0 0,-1-1-1 0 0,31-14 1 0 0,-42 17-17 0 0,1 0 0 0 0,-1 0 0 0 0,1-1-1 0 0,-1 0 1 0 0,0-1 0 0 0,-1 1 0 0 0,1-1-1 0 0,-1 0 1 0 0,0-1 0 0 0,0 1 0 0 0,5-8 0 0 0,-8 9-120 0 0,0 1 1 0 0,0-1-1 0 0,-1 0 1 0 0,1 0-1 0 0,-1 0 1 0 0,0 0-1 0 0,0 0 1 0 0,0-5-1 0 0,2-6-403 0 0,11-17-1840 0 0,-14 31 2237 0 0,-8 24 1361 0 0,6-16-1243 0 0,0 0 0 0 0,1 1 1 0 0,0-1-1 0 0,1 1 0 0 0,-1-1 0 0 0,1 1 1 0 0,1-1-1 0 0,0 1 0 0 0,0-1 0 0 0,0 0 0 0 0,4 11 1 0 0,-4-14-237 0 0,1-1 0 0 0,-1 0 0 0 0,1 1 0 0 0,0-1 0 0 0,0 0 0 0 0,0 0-1 0 0,0 0 1 0 0,1-1 0 0 0,-1 1 0 0 0,5 4 0 0 0,-4-5-297 0 0,0 0-1 0 0,0-1 1 0 0,-1 1-1 0 0,1-1 1 0 0,0 0-1 0 0,0 1 1 0 0,1-1-1 0 0,-1 0 0 0 0,0-1 1 0 0,0 1-1 0 0,0-1 1 0 0,1 1-1 0 0,4-1 1 0 0,24-5-4320 0 0,-20 3 3676 0 0,-3 0 323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4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1 389 1375 0 0,'1'-1'14111'0'0,"5"-4"-13016"0"0,-1 0-1 0 0,-1 0 1 0 0,1 0 0 0 0,-1 0 0 0 0,7-11 0 0 0,15-33 1361 0 0,-18 32-1968 0 0,20-29 0 0 0,-13 27-342 0 0,1 0 1 0 0,0 1-1 0 0,37-29 0 0 0,-21 22-475 0 0,55-31 0 0 0,-75 49 212 0 0,41-22-447 0 0,-48 27 481 0 0,1-1 0 0 0,0 1 1 0 0,0 0-1 0 0,-1 1 0 0 0,1-1 1 0 0,0 1-1 0 0,9 0 0 0 0,-14 1 70 0 0,0 1-1 0 0,0-1 1 0 0,0 0-1 0 0,0 1 1 0 0,-1-1 0 0 0,1 1-1 0 0,0-1 1 0 0,0 1-1 0 0,-1 0 1 0 0,1-1 0 0 0,0 1-1 0 0,-1 0 1 0 0,1-1-1 0 0,-1 1 1 0 0,1 0-1 0 0,0 1 1 0 0,7 14-30 0 0,9 55-94 0 0,-13-60 124 0 0,1 0-1 0 0,1-1 1 0 0,0 1-1 0 0,0-1 1 0 0,1 0-1 0 0,14 15 1 0 0,55 47-110 0 0,-57-55 116 0 0,-13-12 1 0 0,0 1 0 0 0,0 0-1 0 0,-1 0 1 0 0,0 1 0 0 0,-1-1 0 0 0,1 1 0 0 0,-1 0-1 0 0,0 0 1 0 0,3 10 0 0 0,0 4 5 0 0,9 45 1 0 0,-13-51-1 0 0,-2-9 1 0 0,1 0-1 0 0,-1 0 0 0 0,1 0 1 0 0,0-1-1 0 0,1 1 1 0 0,-1-1-1 0 0,5 7 0 0 0,-5-10 4 0 0,-1 0 0 0 0,0 0-1 0 0,1-1 1 0 0,0 1-1 0 0,-1-1 1 0 0,1 1-1 0 0,0-1 1 0 0,0 0-1 0 0,0 1 1 0 0,-1-1-1 0 0,1 0 1 0 0,1 0-1 0 0,-1 0 1 0 0,0-1-1 0 0,0 1 1 0 0,0 0-1 0 0,0-1 1 0 0,0 0-1 0 0,1 1 1 0 0,-1-1-1 0 0,0 0 1 0 0,4 0-1 0 0,17-3-92 0 0,-1-1 0 0 0,1-1 0 0 0,-1-1 0 0 0,23-9 0 0 0,11-3-434 0 0,87-23-4280 0 0,-111 30-1743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1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0 357 6015 0 0,'0'0'542'0'0,"0"-2"-446"0"0,2-19 638 0 0,3 4 8742 0 0,6 40-8917 0 0,14 42-1 0 0,3 7-165 0 0,-13-35-332 0 0,18 36 32 0 0,-27-61-82 0 0,-5-10 438 0 0,-2-4-373 0 0,-14-40 37 0 0,-1 1-114 0 0,11 30-10 0 0,-1-6 91 0 0,-9-29-1 0 0,14 39-35 0 0,0 1 1 0 0,0-1-1 0 0,0 1 0 0 0,1-1 0 0 0,0 1 0 0 0,1-1 0 0 0,-1 0 0 0 0,3-7 1 0 0,5-16 57 0 0,1 0 1 0 0,1 1 0 0 0,2 1 0 0 0,1 0 0 0 0,20-33 0 0 0,-19 39-84 0 0,0 0 1 0 0,20-23-1 0 0,-26 36-20 0 0,0 1 1 0 0,0-1-1 0 0,1 1 1 0 0,1 1-1 0 0,-1 0 0 0 0,1 0 1 0 0,11-5-1 0 0,-17 10 8 0 0,-1 0 0 0 0,1 0 0 0 0,0 1 0 0 0,0 0 0 0 0,0 0 0 0 0,0 0 0 0 0,0 0 0 0 0,0 0 0 0 0,0 1 0 0 0,0 0 0 0 0,0 0 0 0 0,0 0 0 0 0,1 0 0 0 0,-1 1 0 0 0,0 0 0 0 0,0-1 0 0 0,0 2 0 0 0,0-1 0 0 0,-1 0 0 0 0,1 1 0 0 0,0-1 0 0 0,4 4 0 0 0,1 1-45 0 0,1 1 0 0 0,-1 1 0 0 0,-1 0 1 0 0,1 0-1 0 0,-1 0 0 0 0,10 16 0 0 0,23 27-459 0 0,-39-49 376 0 0,0-1 0 0 0,0 1 0 0 0,1-1-1 0 0,-1 0 1 0 0,0 1 0 0 0,1-1 0 0 0,-1 0 0 0 0,0-1 0 0 0,1 1 0 0 0,-1 0 0 0 0,1-1 0 0 0,0 1-1 0 0,-1-1 1 0 0,1 0 0 0 0,-1 0 0 0 0,1 0 0 0 0,4 0 0 0 0,9-5-930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1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95 106 9647 0 0,'0'0'868'0'0,"0"3"-713"0"0,-2 0-123 0 0,1-1 0 0 0,0 1 0 0 0,0 0 0 0 0,0 0 0 0 0,0 0 0 0 0,0 0 0 0 0,1 1 0 0 0,0-1 1 0 0,-1 0-1 0 0,1 3 0 0 0,1 1 660 0 0,-1-4-457 0 0,1-1-1 0 0,1 1 0 0 0,-1-1 1 0 0,0 1-1 0 0,1-1 0 0 0,-1 0 1 0 0,3 3-1 0 0,-2-2-26 0 0,2 1 57 0 0,1 1-1 0 0,0-1 1 0 0,0 0 0 0 0,0-1 0 0 0,0 1-1 0 0,0-1 1 0 0,1 0 0 0 0,-1-1-1 0 0,1 1 1 0 0,12 3 0 0 0,-8-3-6 0 0,1 0 0 0 0,0-1 0 0 0,0 0 0 0 0,0-1 0 0 0,0 0 0 0 0,0 0 0 0 0,22-3 0 0 0,-27 1-233 0 0,-1 0 0 0 0,1-1 0 0 0,-1 0 0 0 0,1 1 0 0 0,-1-2 0 0 0,7-3 0 0 0,-10 5-23 0 0,7-4-63 0 0,1 0 0 0 0,-1 0 0 0 0,16-14 1 0 0,-22 16-34 0 0,1-1 1 0 0,-1 1-1 0 0,1-1 0 0 0,-1 0 1 0 0,0 0-1 0 0,0 0 1 0 0,3-8-1 0 0,-4 7-68 0 0,0 0-1 0 0,-1 0 1 0 0,0 0-1 0 0,0 0 1 0 0,0-1-1 0 0,-1 1 1 0 0,1 0-1 0 0,-1-1 1 0 0,0 1-1 0 0,-1 0 1 0 0,0 0-1 0 0,1-1 1 0 0,-2 1-1 0 0,1 0 1 0 0,-4-9-1 0 0,4 11 19 0 0,1 1-1 0 0,-2-1 0 0 0,1 1 1 0 0,0-1-1 0 0,0 1 0 0 0,-1-1 0 0 0,1 1 1 0 0,-1 0-1 0 0,0 0 0 0 0,1 0 1 0 0,-1 0-1 0 0,0 0 0 0 0,-1 0 1 0 0,1 0-1 0 0,0 1 0 0 0,0-1 1 0 0,-1 1-1 0 0,-3-3 0 0 0,2 3 28 0 0,-1 0-1 0 0,1 0 0 0 0,0 0 1 0 0,0 1-1 0 0,-1-1 1 0 0,1 1-1 0 0,0 0 0 0 0,0 0 1 0 0,-1 0-1 0 0,1 1 1 0 0,-5 1-1 0 0,-1 0 148 0 0,-1 2-1 0 0,1-1 1 0 0,0 1-1 0 0,0 1 1 0 0,0-1-1 0 0,0 2 1 0 0,1 0-1 0 0,-15 11 1 0 0,-59 65 1302 0 0,77-75-1166 0 0,-7 10 242 0 0,0 0-1 0 0,1 2 1 0 0,1-1 0 0 0,0 2 0 0 0,-12 32 0 0 0,9-20-153 0 0,9-23-154 0 0,1 0 1 0 0,1 0-1 0 0,0 1 0 0 0,0-1 1 0 0,1 1-1 0 0,-2 12 0 0 0,4-17-18 0 0,0 0 1 0 0,0 0-1 0 0,0 0 0 0 0,1-1 1 0 0,0 1-1 0 0,0 0 0 0 0,0-1 1 0 0,0 1-1 0 0,1 0 0 0 0,0-1 1 0 0,0 0-1 0 0,0 1 0 0 0,0-1 1 0 0,1 0-1 0 0,3 5 0 0 0,0-1 97 0 0,1-1-1 0 0,0 1 1 0 0,0-1-1 0 0,1 0 1 0 0,12 9-1 0 0,57 28 506 0 0,-60-35-601 0 0,-2-2 4 0 0,2-3-21 0 0,-15-4-143 0 0,1 1 1 0 0,-1-2-1 0 0,1 1 1 0 0,-1 0 0 0 0,1 0-1 0 0,-1-1 1 0 0,1 0-1 0 0,-1 1 1 0 0,1-1-1 0 0,-1 0 1 0 0,3-1-1 0 0,14-11-4567 0 0,-2-4-1505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1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160 128 4143 0 0,'0'0'319'0'0,"2"-2"-210"0"0,14-7 1388 0 0,0-1-1 0 0,0 0 0 0 0,-1-2 0 0 0,23-22 1 0 0,-37 33-287 0 0,1-6-376 0 0,-2 6-774 0 0,0 0 1 0 0,1 1 0 0 0,-1-1 0 0 0,0 0-1 0 0,0 0 1 0 0,0 0 0 0 0,0 0 0 0 0,0 0-1 0 0,0 0 1 0 0,0 1 0 0 0,0-1 0 0 0,0 0-1 0 0,0 0 1 0 0,0 0 0 0 0,-1 0 0 0 0,1 0-1 0 0,0 1 1 0 0,-1-1 0 0 0,1 0 0 0 0,0 0-1 0 0,-1 1 1 0 0,0-2 0 0 0,0 0 1 0 0,0 1 1 0 0,-1-1-1 0 0,1 0 1 0 0,0 1-1 0 0,-1-1 0 0 0,0 1 1 0 0,1 0-1 0 0,-1-1 0 0 0,0 1 1 0 0,0 0-1 0 0,1 0 1 0 0,-1 0-1 0 0,0 0 0 0 0,0 1 1 0 0,0-1-1 0 0,0 0 1 0 0,-3 0-1 0 0,1 1-30 0 0,0 0-1 0 0,-1 0 1 0 0,1 0 0 0 0,0 0-1 0 0,0 1 1 0 0,0-1 0 0 0,0 1-1 0 0,-6 2 1 0 0,0 1-39 0 0,1 0 1 0 0,-1 0-1 0 0,1 1 0 0 0,0 0 1 0 0,1 1-1 0 0,-15 12 0 0 0,10-7-6 0 0,1 1 0 0 0,0 1 1 0 0,1 0-1 0 0,-9 16 0 0 0,14-20 56 0 0,0 1 0 0 0,1-1 0 0 0,1 1-1 0 0,-1 0 1 0 0,2 1 0 0 0,-1-1 0 0 0,-2 15 0 0 0,5-10 62 0 0,3 0-3 0 0,0-12-76 0 0,-1 0 0 0 0,1 0 0 0 0,-1 0 1 0 0,1 0-1 0 0,0 0 0 0 0,0-1 1 0 0,0 1-1 0 0,1 0 0 0 0,-1-1 1 0 0,1 0-1 0 0,-1 1 0 0 0,1-1 0 0 0,0 0 1 0 0,0 0-1 0 0,0-1 0 0 0,0 1 1 0 0,0-1-1 0 0,0 1 0 0 0,0-1 0 0 0,1 0 1 0 0,-1 0-1 0 0,0 0 0 0 0,1-1 1 0 0,-1 1-1 0 0,0-1 0 0 0,1 0 1 0 0,-1 0-1 0 0,1 0 0 0 0,-1 0 0 0 0,1-1 1 0 0,-1 1-1 0 0,0-1 0 0 0,1 0 1 0 0,-1 0-1 0 0,5-2 0 0 0,-6 2-16 0 0,-1 0-1 0 0,1 0 1 0 0,-1 0-1 0 0,1 0 1 0 0,-1 0-1 0 0,0 0 1 0 0,1-1 0 0 0,-1 1-1 0 0,0 0 1 0 0,0-1-1 0 0,0 1 1 0 0,0-1-1 0 0,0 1 1 0 0,2-4-1 0 0,5-21 130 0 0,-7 22-133 0 0,0-1-6 0 0,0 1 0 0 0,0 0 0 0 0,0 0 0 0 0,-1-1 0 0 0,1 1 0 0 0,-1 0 0 0 0,0-6 0 0 0,-1-37 0 0 0,1 38-16 0 0,0 7-61 0 0,0 5-540 0 0,5 117 518 0 0,1-14 20 0 0,25 322-477 0 0,-14-305-720 0 0,55 203 0 0 0,-47-236 730 0 0,28 92 520 0 0,-4-53 983 0 0,-38-104-286 0 0,2 0 0 0 0,28 42 1 0 0,-39-64-544 0 0,0 0 0 0 0,1 0 0 0 0,0-1 0 0 0,0 1 1 0 0,-1-1-1 0 0,2 1 0 0 0,-1-1 0 0 0,0 0 0 0 0,0-1 0 0 0,5 3 1 0 0,31 8 637 0 0,-37-11-745 0 0,0-1 265 0 0,-3-2-247 0 0,1-1 0 0 0,-1 0 0 0 0,0 1 1 0 0,0-1-1 0 0,-1 0 0 0 0,1 1 0 0 0,0-1 1 0 0,-1 1-1 0 0,0 0 0 0 0,1 0 0 0 0,-1-1 1 0 0,0 1-1 0 0,0 0 0 0 0,0 1 0 0 0,0-1 1 0 0,-1 0-1 0 0,1 0 0 0 0,0 1 0 0 0,-1 0 1 0 0,1-1-1 0 0,-1 1 0 0 0,-3-1 0 0 0,-5-4 111 0 0,-19-12 0 0 0,28 16-150 0 0,0 1 0 0 0,-1-1 0 0 0,1 0 0 0 0,0 1 0 0 0,0-1 0 0 0,0 0 0 0 0,1 0 0 0 0,-1-1 0 0 0,0 1 0 0 0,1 0 0 0 0,-1 0 0 0 0,1-1 0 0 0,-2-3 0 0 0,-2-4 0 0 0,-34-54-150 0 0,-18-24-261 0 0,9 29-534 0 0,-13-18-3298 0 0,43 47-1344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1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0,'0'0'15244'0'0,"3"1"-15025"0"0,1 2-157 0 0,-1 0 0 0 0,1 1 0 0 0,-1-1 0 0 0,0 0 0 0 0,1 1 0 0 0,-1 0 1 0 0,-1 0-1 0 0,1 0 0 0 0,-1 0 0 0 0,0 0 0 0 0,1 1 0 0 0,-2-1 0 0 0,1 1 0 0 0,-1-1 0 0 0,1 1 0 0 0,-1 0 1 0 0,0 0-1 0 0,-1-1 0 0 0,1 7 0 0 0,0 12 63 0 0,-1 0 0 0 0,-6 39 0 0 0,6-56-119 0 0,-9 53 154 0 0,6-36-205 0 0,4-19 2 0 0,1-2-3 0 0,-2 1-131 0 0,3-3-390 0 0,12 0-582 0 0,2-4-334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0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15575 0 0,'0'0'1410'0'0,"3"-1"-1160"0"0,261-63 4529 0 0,-93 28-3938 0 0,-123 24-633 0 0,347-79 776 0 0,-311 72-927 0 0,39-5-2632 0 0,-105 23 36 0 0,-4 4-4524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13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 6911 0 0,'0'0'736'0'0,"-7"-12"4000"0"0,23 19-5048 0 0,-3 0-32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1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45 5527 0 0,'0'0'423'0'0,"1"-1"-278"0"0,16-19 6074 0 0,-14 17-4534 0 0,-2 0 376 0 0,-2 5-1127 0 0,-27 38-929 0 0,25-37 2 0 0,0 1 0 0 0,0 0-1 0 0,1 0 1 0 0,-1 0-1 0 0,1 0 1 0 0,0 1 0 0 0,-2 5-1 0 0,-1 3 5 0 0,-1 2 45 0 0,-7 26-1 0 0,-2 6 53 0 0,4-19 117 0 0,-14 58 1 0 0,24-84-195 0 0,1-1 0 0 0,0 0 1 0 0,0 1-1 0 0,0-1 1 0 0,0 0-1 0 0,0 1 0 0 0,0-1 1 0 0,1 0-1 0 0,-1 1 1 0 0,0-1-1 0 0,1 0 0 0 0,-1 1 1 0 0,1-1-1 0 0,-1 0 1 0 0,1 0-1 0 0,0 0 0 0 0,-1 1 1 0 0,1-1-1 0 0,0 0 1 0 0,0 0-1 0 0,0 0 0 0 0,0 0 1 0 0,0 0-1 0 0,0-1 1 0 0,0 1-1 0 0,0 0 1 0 0,0 0-1 0 0,1-1 0 0 0,1 2 1 0 0,1 0 1 0 0,1 0 1 0 0,-1 0-1 0 0,1 0 1 0 0,0-1 0 0 0,0 1-1 0 0,5 0 1 0 0,5-2 15 0 0,-1 0 0 0 0,0-1 0 0 0,0-1 1 0 0,0 0-1 0 0,0 0 0 0 0,24-9 0 0 0,-21 6-40 0 0,6-2-9 0 0,0-1 0 0 0,-1 0 0 0 0,0-2 0 0 0,0-1 0 0 0,-1-1 0 0 0,-1 0 0 0 0,0-2 0 0 0,24-21 0 0 0,-38 30 9 0 0,0-1 1 0 0,0 0-1 0 0,-1-1 0 0 0,0 1 0 0 0,-1-1 1 0 0,1 0-1 0 0,-1 0 0 0 0,-1-1 0 0 0,1 1 1 0 0,-1-1-1 0 0,3-12 0 0 0,-5 16-11 0 0,0-1 0 0 0,-1 1 1 0 0,1-1-1 0 0,-1 1 0 0 0,0-1 0 0 0,0 1 0 0 0,0-1 1 0 0,-1 1-1 0 0,1-1 0 0 0,-1 1 0 0 0,0-1 0 0 0,-1 1 1 0 0,1 0-1 0 0,-1-1 0 0 0,0 1 0 0 0,0 0 0 0 0,0 0 1 0 0,0 0-1 0 0,-1 0 0 0 0,0 1 0 0 0,1-1 0 0 0,-5-3 1 0 0,3 3-48 0 0,-1 0 1 0 0,0 0 0 0 0,-1 0-1 0 0,1 1 1 0 0,-1 0 0 0 0,1 0-1 0 0,-1 0 1 0 0,0 1 0 0 0,0-1-1 0 0,0 1 1 0 0,0 1 0 0 0,0-1-1 0 0,-1 1 1 0 0,1 0 0 0 0,-1 1 0 0 0,1-1-1 0 0,0 1 1 0 0,-1 1 0 0 0,-6 0-1 0 0,-11 3-94 0 0,0 1-1 0 0,0 1 0 0 0,-37 15 0 0 0,46-16 155 0 0,-17 7-106 0 0,30-11 7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1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0 426 6447 0 0,'0'0'814'0'0,"0"2"-49"0"0,0 16 3040 0 0,0-13-265 0 0,0-15-2792 0 0,1-17-382 0 0,1-1-1 0 0,1 1 0 0 0,1 0 1 0 0,2 0-1 0 0,0 0 0 0 0,2 1 1 0 0,1 0-1 0 0,20-41 0 0 0,-22 55-418 0 0,0 1 0 0 0,1-1 0 0 0,1 1 0 0 0,0 0-1 0 0,0 1 1 0 0,1 0 0 0 0,0 1 0 0 0,1 0 0 0 0,0 0 0 0 0,0 1-1 0 0,15-8 1 0 0,-18 11 14 0 0,1 1 0 0 0,-1 0 0 0 0,1 1-1 0 0,0 0 1 0 0,0 0 0 0 0,0 0 0 0 0,0 1-1 0 0,0 1 1 0 0,1 0 0 0 0,-1 0 0 0 0,0 1 0 0 0,1 0-1 0 0,-1 0 1 0 0,0 1 0 0 0,1 0 0 0 0,-1 1-1 0 0,15 4 1 0 0,-20-4 49 0 0,-1 0 0 0 0,1 0-1 0 0,-1 1 1 0 0,1-1 0 0 0,-1 1-1 0 0,0 0 1 0 0,0 0 0 0 0,0 0-1 0 0,0 0 1 0 0,0 0 0 0 0,-1 0-1 0 0,1 1 1 0 0,-1 0 0 0 0,0-1-1 0 0,0 1 1 0 0,0 0 0 0 0,-1 0-1 0 0,1 0 1 0 0,-1 0 0 0 0,0 0-1 0 0,0 0 1 0 0,-1 0 0 0 0,1 6-1 0 0,3 39 11 0 0,3-1 0 0 0,1 0 0 0 0,25 79 0 0 0,-30-120-20 0 0,0 1 0 0 0,0-1 0 0 0,1 0 0 0 0,-1-1 0 0 0,1 1 0 0 0,1-1 0 0 0,0 1 0 0 0,-1-1 0 0 0,2-1 0 0 0,-1 1 0 0 0,1-1 0 0 0,0 0 0 0 0,0 0 0 0 0,0 0 0 0 0,1-1 0 0 0,-1 0 0 0 0,12 5 0 0 0,10 2 0 0 0,-21-10 24 0 0,-1 1 0 0 0,1-1 1 0 0,0 0-1 0 0,-1 0 0 0 0,1 0 0 0 0,0-1 0 0 0,12-1 0 0 0,5 0 39 0 0,-22 1-77 0 0,-1 0 0 0 0,0 0 1 0 0,1 0-1 0 0,-1 0 0 0 0,0 1 0 0 0,1-1 0 0 0,-1 1 0 0 0,0-1 0 0 0,1 1 1 0 0,-1-1-1 0 0,0 1 0 0 0,0-1 0 0 0,0 1 0 0 0,3 2 0 0 0,-3-2-114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4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28 1375 0 0,'0'-2'107'0'0,"2"-8"4765"0"0,-2 10-4756 0 0,0-1-1 0 0,0 1 1 0 0,0-1-1 0 0,0 1 1 0 0,0-1-1 0 0,0 1 1 0 0,0-1-1 0 0,0 1 1 0 0,0-1-1 0 0,0 1 1 0 0,0-1-1 0 0,0 1 1 0 0,0-1-1 0 0,-1 1 1 0 0,1-1-1 0 0,0 1 0 0 0,0-1 1 0 0,0 1-1 0 0,-1-1 1 0 0,1 1-1 0 0,0-1 1 0 0,0 1-1 0 0,-1 0 1 0 0,1-1-1 0 0,-1 1 1 0 0,1 0-1 0 0,0-1 1 0 0,-1 1-1 0 0,1 0 1 0 0,-1-1-1 0 0,1 1 1 0 0,0 0-1 0 0,-1 0 1 0 0,1 0-1 0 0,-1-1 1 0 0,1 1-1 0 0,-1 0 1 0 0,0 0-1 0 0,0 0-166 0 0,-1-1 1483 0 0,-2 2-957 0 0,4-1-405 0 0,0 0 0 0 0,-1 0 0 0 0,1 0 0 0 0,0 0 0 0 0,-1-1-1 0 0,1 1 1 0 0,0 0 0 0 0,-1 0 0 0 0,1 1 0 0 0,-1-1 0 0 0,1 0 0 0 0,0 0 0 0 0,-1 0 0 0 0,1 0 0 0 0,0 0-1 0 0,-1 0 1 0 0,1 0 0 0 0,0 1 0 0 0,-1-1 0 0 0,1 0 0 0 0,0 0 0 0 0,0 0 0 0 0,-1 1 0 0 0,1-1 0 0 0,0 0-1 0 0,-1 0 1 0 0,1 1 0 0 0,-3 8 66 0 0,1 0 0 0 0,0 1 0 0 0,0-1 0 0 0,1 0 1 0 0,0 14-1 0 0,3 52 210 0 0,-1-49-253 0 0,2 243 273 0 0,-2-39-238 0 0,3-146 293 0 0,20 123 0 0 0,-14-158-147 0 0,2-1-1 0 0,2 0 1 0 0,37 85 0 0 0,-4-44-138 0 0,-15-31-67 0 0,-11-12 111 0 0,-20-44-10 0 0,-3 2 140 0 0,2-4-293 0 0,0 1 1 0 0,0-1 0 0 0,0 1 0 0 0,0-1 0 0 0,0 1 0 0 0,0-1-1 0 0,0 1 1 0 0,0-1 0 0 0,0 0 0 0 0,-1 1 0 0 0,1-1 0 0 0,0 1 0 0 0,0-1-1 0 0,0 1 1 0 0,-1-1 0 0 0,1 0 0 0 0,0 1 0 0 0,-1-1 0 0 0,1 0 0 0 0,0 1-1 0 0,-1-1 1 0 0,-1 2 72 0 0,-1-1 0 0 0,1 0 0 0 0,-1 0-1 0 0,1 0 1 0 0,-1-1 0 0 0,0 1 0 0 0,1-1 0 0 0,-1 1 0 0 0,0-1-1 0 0,1 0 1 0 0,-1 0 0 0 0,0 0 0 0 0,-3-1 0 0 0,1 0 49 0 0,0 0 0 0 0,-1 0 0 0 0,1-1 1 0 0,0 0-1 0 0,0 0 0 0 0,-6-3 0 0 0,-1-3 110 0 0,0 0-1 0 0,1 0 1 0 0,-1-1-1 0 0,-13-14 1 0 0,13 9-86 0 0,0 0 0 0 0,0-1 1 0 0,-14-25-1 0 0,-23-52 69 0 0,36 62-240 0 0,1 0 0 0 0,2 0 1 0 0,1-1-1 0 0,1-1 0 0 0,2 1 0 0 0,1-1 0 0 0,-1-42 0 0 0,5 51-501 0 0,4-28 0 0 0,-2 41-832 0 0,1 0 0 0 0,4-15 0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4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54 8287 0 0,'-5'-9'888'0'0,"1"-5"-888"0"0,9 3 600 0 0,2 3 88 0 0,2-3 16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4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70 5527 0 0,'0'0'423'0'0,"-2"1"-278"0"0,-3 3 256 0 0,0 0-1 0 0,1-1 0 0 0,0 2 0 0 0,0-1 0 0 0,0 0 0 0 0,1 1 0 0 0,-1 0 0 0 0,1 0 1 0 0,0 0-1 0 0,1 0 0 0 0,-1 0 0 0 0,-3 10 0 0 0,4-6-145 0 0,0 0 0 0 0,0-1 0 0 0,1 1 0 0 0,0 0 0 0 0,1 0 0 0 0,-1 0-1 0 0,2 0 1 0 0,1 10 0 0 0,4 51 381 0 0,-5-42-536 0 0,2 1 0 0 0,7 30 0 0 0,-9-58-98 0 0,5 23 27 0 0,16 44 0 0 0,-20-63-9 0 0,1 0 0 0 0,-1 1-1 0 0,1-1 1 0 0,0 0 0 0 0,0-1-1 0 0,1 1 1 0 0,0-1 0 0 0,-1 1 0 0 0,1-1-1 0 0,1 0 1 0 0,-1 0 0 0 0,1-1 0 0 0,8 6-1 0 0,-10-8 50 0 0,0 1 0 0 0,0-1 0 0 0,0 0 0 0 0,1-1 0 0 0,-1 1-1 0 0,0-1 1 0 0,1 1 0 0 0,-1-1 0 0 0,0 0 0 0 0,1 0 0 0 0,-1 0 0 0 0,0-1-1 0 0,1 1 1 0 0,-1-1 0 0 0,0 0 0 0 0,0 0 0 0 0,1 0 0 0 0,-1 0-1 0 0,0-1 1 0 0,4-2 0 0 0,3-2 210 0 0,0 0 0 0 0,-1-1 0 0 0,-1 0-1 0 0,14-13 1 0 0,-2-1-3 0 0,-1 0 0 0 0,-1-2 0 0 0,-1 0 0 0 0,-1 0 0 0 0,-1-2 0 0 0,-1 0 0 0 0,21-52 0 0 0,-31 63-196 0 0,0-1-1 0 0,-1 1 1 0 0,-1-1-1 0 0,0 1 1 0 0,-1-1-1 0 0,0 0 1 0 0,-3-28-1 0 0,-3 9-395 0 0,-1 1 0 0 0,-13-40 0 0 0,19 71-141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47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13 9671 0 0,'0'0'748'0'0,"0"-2"-492"0"0,2-8 6086 0 0,-14 16-5136 0 0,6-1-874 0 0,0 0-1 0 0,0 1 0 0 0,1 0 1 0 0,-1 0-1 0 0,-7 13 0 0 0,12-17-159 0 0,-10 8 148 0 0,6-5-276 0 0,-2 2-32 0 0,-1 1 0 0 0,1 0-1 0 0,0 0 1 0 0,1 0 0 0 0,-1 1 0 0 0,2 0-1 0 0,-1 0 1 0 0,1 0 0 0 0,1 1 0 0 0,-7 19 0 0 0,6-12-153 0 0,1 0 0 0 0,1 1 1 0 0,0-1-1 0 0,2 1 0 0 0,-1 18 1 0 0,2-33 97 0 0,1 0 0 0 0,-1 0 0 0 0,0 1 1 0 0,1-1-1 0 0,0 0 0 0 0,-1 0 0 0 0,1-1 1 0 0,0 1-1 0 0,1 0 0 0 0,-1 0 0 0 0,0 0 1 0 0,1-1-1 0 0,0 1 0 0 0,-1-1 1 0 0,1 1-1 0 0,0-1 0 0 0,0 0 0 0 0,1 0 1 0 0,-1 1-1 0 0,0-2 0 0 0,1 1 0 0 0,-1 0 1 0 0,1 0-1 0 0,-1-1 0 0 0,5 2 0 0 0,5 2-205 0 0,0-1-1 0 0,0 0 0 0 0,0-1 0 0 0,21 3 0 0 0,-22-4-59 0 0,-5-1 284 0 0,0 0 1 0 0,0 1-1 0 0,-1-1 1 0 0,1 1-1 0 0,-1 0 1 0 0,1 1 0 0 0,-1-1-1 0 0,0 1 1 0 0,0 0-1 0 0,0 0 1 0 0,0 1 0 0 0,-1 0-1 0 0,1 0 1 0 0,-1 0-1 0 0,0 0 1 0 0,0 0 0 0 0,-1 1-1 0 0,1 0 1 0 0,-1 0-1 0 0,0 0 1 0 0,0 0-1 0 0,0 0 1 0 0,-1 0 0 0 0,3 9-1 0 0,-5-10 128 0 0,0 0 0 0 0,0 0 0 0 0,0 0 0 0 0,-1 0-1 0 0,0 0 1 0 0,1 0 0 0 0,-1 0 0 0 0,-1 0 0 0 0,1 0-1 0 0,0-1 1 0 0,-1 1 0 0 0,0-1 0 0 0,0 1 0 0 0,-3 3 0 0 0,0 0 104 0 0,0-1 0 0 0,-1 0 0 0 0,0 0 0 0 0,0-1 0 0 0,-10 8 0 0 0,-37 21 93 0 0,43-28-309 0 0,-2 2 20 0 0,0-1 1 0 0,0-1-1 0 0,0 0 0 0 0,-1 0 1 0 0,1-1-1 0 0,-1-1 0 0 0,0 0 1 0 0,-1-1-1 0 0,1 0 1 0 0,-23 1-1 0 0,14-7 123 0 0,15-3-68 0 0,4 3-25 0 0,1 2-26 0 0,0-1 1 0 0,1 1 0 0 0,-1-1-1 0 0,1 0 1 0 0,-1 1 0 0 0,1-1-1 0 0,-1 0 1 0 0,1 0 0 0 0,0 0-1 0 0,0 0 1 0 0,0-1 0 0 0,0 1-1 0 0,0 0 1 0 0,0 0 0 0 0,1-1-1 0 0,-1 1 1 0 0,1 0-1 0 0,0 0 1 0 0,-1-4 0 0 0,2 2-265 0 0,-1 1 1 0 0,0-1-1 0 0,1 1 1 0 0,0-1-1 0 0,0 1 1 0 0,0-1-1 0 0,0 1 1 0 0,1 0-1 0 0,-1-1 1 0 0,1 1-1 0 0,2-4 1 0 0,5-7-6187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4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24 3679 0 0,'-2'-4'283'0'0,"-1"-2"-247"0"0,3-7 7039 0 0,-7 140-5947 0 0,31 469-266 0 0,-16-513-989 0 0,9 110-650 0 0,-15-132 588 0 0,-5 71 0 0 0,0-108 985 0 0,-1 0 1 0 0,-9 26 0 0 0,-8 50 1109 0 0,21-98-1965 0 0,2-4-337 0 0,24-21-453 0 0,-13 6 355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4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36 14943 0 0,'-8'-1'198'0'0,"0"0"-1"0"0,0 1 1 0 0,0 0 0 0 0,0 0-1 0 0,0 1 1 0 0,0 0 0 0 0,1 0-1 0 0,-11 3 1 0 0,15-3-92 0 0,0 0-1 0 0,-1 1 1 0 0,1-1 0 0 0,0 1-1 0 0,0-1 1 0 0,0 1 0 0 0,0 0 0 0 0,0 0-1 0 0,0 1 1 0 0,1-1 0 0 0,-1 1-1 0 0,1-1 1 0 0,-1 1 0 0 0,1 0 0 0 0,0-1-1 0 0,0 1 1 0 0,0 0 0 0 0,1 1-1 0 0,-1-1 1 0 0,-1 4 0 0 0,3-5-77 0 0,-1-1-1 0 0,1 1 1 0 0,0 0-1 0 0,-1-1 1 0 0,1 1 0 0 0,0 0-1 0 0,0 0 1 0 0,0-1 0 0 0,0 1-1 0 0,1 0 1 0 0,-1 0-1 0 0,0-1 1 0 0,1 1 0 0 0,-1 0-1 0 0,1-1 1 0 0,0 1 0 0 0,-1 0-1 0 0,1-1 1 0 0,0 1 0 0 0,0-1-1 0 0,0 0 1 0 0,0 1-1 0 0,0-1 1 0 0,0 1 0 0 0,1-1-1 0 0,-1 0 1 0 0,0 0 0 0 0,1 0-1 0 0,1 1 1 0 0,2 1 67 0 0,-1 0-1 0 0,1 0 1 0 0,0-1 0 0 0,0 0 0 0 0,1 0 0 0 0,-1 0-1 0 0,10 1 1 0 0,9 0 102 0 0,-1 0 0 0 0,0-2 0 0 0,0-1 0 0 0,0-1 0 0 0,42-8 0 0 0,116-35 153 0 0,-18 3-178 0 0,147-26-2459 0 0,-294 64-2648 0 0,-2 2-1550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4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378 402 1839 0 0,'-1'3'134'0'0,"-11"38"3174"0"0,11-39-2214 0 0,-2 4 4 0 0,-2 1-244 0 0,1 0-272 0 0,4-5 636 0 0,-2-1-602 0 0,-2 6 7 0 0,2-5 28 0 0,1 0 11 0 0,-6 7-112 0 0,-1-1-1 0 0,1 0 0 0 0,-1-1 1 0 0,-1 0-1 0 0,0 0 0 0 0,-13 8 0 0 0,17-12-498 0 0,-1-1-1 0 0,1 1 1 0 0,-1-1-1 0 0,0 0 1 0 0,0 0-1 0 0,0-1 1 0 0,0 0-1 0 0,0 0 1 0 0,0 0-1 0 0,0-1 1 0 0,0 0-1 0 0,0 0 1 0 0,-10-1-1 0 0,7-1 8 0 0,0 0 0 0 0,0 0 0 0 0,0-1 0 0 0,1 0-1 0 0,-1 0 1 0 0,1-1 0 0 0,-1 0 0 0 0,1-1 0 0 0,0 0 0 0 0,1 0-1 0 0,-1-1 1 0 0,1 0 0 0 0,0 0 0 0 0,1 0 0 0 0,0-1 0 0 0,0 0-1 0 0,0 0 1 0 0,1-1 0 0 0,0 0 0 0 0,0 0 0 0 0,1 0 0 0 0,0 0 0 0 0,0-1-1 0 0,1 1 1 0 0,0-1 0 0 0,0 0 0 0 0,1 0 0 0 0,-1-10 0 0 0,3 13-68 0 0,0 0 1 0 0,0 0 0 0 0,0 0 0 0 0,1 0-1 0 0,-1 0 1 0 0,1 0 0 0 0,1 0 0 0 0,-1 0-1 0 0,1 1 1 0 0,0-1 0 0 0,1 0 0 0 0,-1 1-1 0 0,1 0 1 0 0,0-1 0 0 0,0 1 0 0 0,1 0-1 0 0,0 1 1 0 0,-1-1 0 0 0,10-7 0 0 0,4-2-154 0 0,1 0 0 0 0,0 1 0 0 0,1 2 0 0 0,23-12 0 0 0,18-11-291 0 0,65-41-542 0 0,-97 60 773 0 0,0 2 1 0 0,48-16-1 0 0,-65 25 265 0 0,0 1 0 0 0,0 1 0 0 0,0 0 0 0 0,0 0 0 0 0,1 1 0 0 0,21 1 0 0 0,-29 0 3 0 0,0 0 1 0 0,0 1 0 0 0,0 0 0 0 0,-1 0 0 0 0,1 0 0 0 0,-1 0 0 0 0,1 1 0 0 0,-1-1-1 0 0,1 1 1 0 0,-1 0 0 0 0,0 0 0 0 0,1 0 0 0 0,-1 1 0 0 0,0-1 0 0 0,-1 1-1 0 0,1-1 1 0 0,0 1 0 0 0,-1 0 0 0 0,0 0 0 0 0,1 0 0 0 0,-1 0 0 0 0,0 1 0 0 0,-1-1-1 0 0,3 5 1 0 0,-1 1 1 0 0,0-1 0 0 0,0 1 0 0 0,-1 0 0 0 0,0-1 0 0 0,-1 1 0 0 0,0 0 1 0 0,0 0-1 0 0,-1 0 0 0 0,0 0 0 0 0,0 0 0 0 0,-1 0 0 0 0,0 0 0 0 0,-1 0 0 0 0,0-1 0 0 0,-1 1 0 0 0,1 0 0 0 0,-2-1 0 0 0,1 0 0 0 0,-1 0 0 0 0,0 0 0 0 0,-1 0 0 0 0,0-1 0 0 0,0 1 0 0 0,-12 12 0 0 0,-164 155 108 0 0,165-160-680 0 0,-30 20-1 0 0,45-34 468 0 0,0-1-1 0 0,0 1 0 0 0,0 0 1 0 0,0-1-1 0 0,0 1 1 0 0,0-1-1 0 0,0 1 0 0 0,0-1 1 0 0,0 0-1 0 0,0 0 1 0 0,0 1-1 0 0,-1-1 0 0 0,1 0 1 0 0,0 0-1 0 0,0 0 1 0 0,0 0-1 0 0,0 0 1 0 0,-1 0-1 0 0,1-1 0 0 0,0 1 1 0 0,0 0-1 0 0,0-1 1 0 0,0 1-1 0 0,0-1 0 0 0,-2 0 1 0 0,1 0-563 0 0,-1-1-1 0 0,1 0 1 0 0,0 0 0 0 0,-1 0 0 0 0,1 0-1 0 0,0 0 1 0 0,-3-5 0 0 0,-2-4-4126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0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183 204 9215 0 0,'0'0'707'0'0,"-1"2"-464"0"0,1 9-96 0 0,0-9 243 0 0,1-1 0 0 0,-1 0 1 0 0,0 1-1 0 0,1-1 0 0 0,-1 0 0 0 0,1 0 1 0 0,-1 1-1 0 0,1-1 0 0 0,0 0 0 0 0,0 0 1 0 0,-1 0-1 0 0,1 0 0 0 0,0 0 0 0 0,0 0 1 0 0,0 0-1 0 0,0 0 0 0 0,0 0 1 0 0,0-1-1 0 0,0 1 0 0 0,3 1 0 0 0,11 3 274 0 0,-9-4-344 0 0,0-1 1 0 0,0 1-1 0 0,0-2 0 0 0,0 1 0 0 0,-1 0 0 0 0,1-1 0 0 0,0 0 1 0 0,0-1-1 0 0,7-2 0 0 0,51-23 707 0 0,-56 24-893 0 0,15-8 29 0 0,0-1 1 0 0,0-1-1 0 0,20-15 1 0 0,-36 23-192 0 0,-1 0 0 0 0,0-1 0 0 0,0 1 0 0 0,0-1 0 0 0,0-1 0 0 0,-1 1 0 0 0,0-1 0 0 0,-1 1 0 0 0,1-2 0 0 0,-1 1 0 0 0,-1 0 0 0 0,1-1 0 0 0,2-11 0 0 0,-5 18-26 0 0,-1 0-1 0 0,1-1 1 0 0,-1 1-1 0 0,0-1 0 0 0,0 1 1 0 0,0 0-1 0 0,0-1 0 0 0,0 1 1 0 0,0-1-1 0 0,0 1 1 0 0,0-1-1 0 0,0 1 0 0 0,-1 0 1 0 0,1-1-1 0 0,0 1 1 0 0,-1-1-1 0 0,0 1 0 0 0,1 0 1 0 0,-1 0-1 0 0,0-1 0 0 0,1 1 1 0 0,-1 0-1 0 0,0 0 1 0 0,-2-2-1 0 0,2 2-2 0 0,-1 0 0 0 0,1 0-1 0 0,-1 1 1 0 0,1-1 0 0 0,-1 0 0 0 0,0 1 0 0 0,1-1-1 0 0,-1 1 1 0 0,0-1 0 0 0,0 1 0 0 0,1 0 0 0 0,-1 0-1 0 0,0 0 1 0 0,0 0 0 0 0,0 0 0 0 0,1 0 0 0 0,-1 0 0 0 0,0 1-1 0 0,-2 0 1 0 0,-13 5-104 0 0,1 0-1 0 0,0 2 1 0 0,0 0 0 0 0,-28 19-1 0 0,22-13 77 0 0,2-2 75 0 0,-135 87 267 0 0,122-75-72 0 0,0 2 0 0 0,-40 40 0 0 0,66-59-157 0 0,1 0 1 0 0,0 0-1 0 0,0 1 1 0 0,0-1-1 0 0,-5 12 1 0 0,10-18-62 0 0,1 1 0 0 0,-1 0 1 0 0,0 0-1 0 0,0 0 0 0 0,1 0 0 0 0,-1 0 0 0 0,1 0 1 0 0,-1 0-1 0 0,1 0 0 0 0,0 0 0 0 0,0 0 0 0 0,0 0 1 0 0,0 0-1 0 0,0 0 0 0 0,0 1 0 0 0,1-1 0 0 0,-1 0 1 0 0,1 0-1 0 0,-1 0 0 0 0,1-1 0 0 0,0 1 0 0 0,0 0 1 0 0,0 0-1 0 0,0 0 0 0 0,0 0 0 0 0,0-1 0 0 0,0 1 1 0 0,1 0-1 0 0,-1-1 0 0 0,3 2 0 0 0,15 10-4911 0 0,6 0-1688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 10591 0 0,'-2'-1'488'0'0,"0"1"-456"0"0,0 0-1 0 0,0-1 0 0 0,0 1 0 0 0,0 0 1 0 0,0 0-1 0 0,0 0 0 0 0,0 0 0 0 0,0 1 1 0 0,0-1-1 0 0,0 0 0 0 0,0 1 0 0 0,0 0 0 0 0,0-1 1 0 0,0 1-1 0 0,1 0 0 0 0,-1 0 0 0 0,0 0 1 0 0,0 0-1 0 0,1 0 0 0 0,-1 0 0 0 0,1 1 1 0 0,-1-1-1 0 0,1 1 0 0 0,-1-1 0 0 0,1 1 1 0 0,0-1-1 0 0,0 1 0 0 0,-1 0 0 0 0,0 2 1 0 0,-4 6 287 0 0,1 1 1 0 0,0 0 0 0 0,-7 21 0 0 0,12-32-303 0 0,-13 48 718 0 0,3 1 1 0 0,-9 91 0 0 0,0-2-383 0 0,-60 223-267 0 0,78-356-86 0 0,-21 108 32 0 0,21-101-28 0 0,0 0 0 0 0,0 0 0 0 0,1 0 0 0 0,1 0 0 0 0,0-1 0 0 0,1 1 0 0 0,4 17 0 0 0,-4-20-4 0 0,3 4 0 0 0,15 12 0 0 0,-5-10-23 0 0,-11-14-46 0 0,-1-1-12 0 0,-1 2-82 0 0,10 2-354 0 0,-9-3-667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5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3679 0 0,'0'0'284'0'0,"-1"3"-186"0"0,-45 99 5219 0 0,-27 65-3053 0 0,69-158-2038 0 0,1 1 0 0 0,0 0-1 0 0,1 0 1 0 0,0 1 0 0 0,0-1 0 0 0,1 1 0 0 0,1-1-1 0 0,0 0 1 0 0,0 1 0 0 0,1-1 0 0 0,0 1 0 0 0,1-1-1 0 0,4 17 1 0 0,-5-24-39 0 0,0-3-162 0 0,0 0 0 0 0,0 1 1 0 0,0 0-1 0 0,0-1 0 0 0,0 1 1 0 0,0 0-1 0 0,0-1 0 0 0,0 1 0 0 0,-1 0 1 0 0,1 0-1 0 0,1 1 0 0 0,0 0 39 0 0,3 2 61 0 0,1-1 0 0 0,-1 0 0 0 0,1 0 0 0 0,-1 0 0 0 0,1-1 1 0 0,0 0-1 0 0,0 0 0 0 0,0-1 0 0 0,0 1 0 0 0,1-1 0 0 0,-1-1 0 0 0,9 1 1 0 0,3 1 169 0 0,-12-2-204 0 0,-1 0 0 0 0,1-1-1 0 0,-1 1 1 0 0,0-1 0 0 0,1 0-1 0 0,-1 0 1 0 0,0-1 0 0 0,0 1-1 0 0,1-1 1 0 0,-1 0 0 0 0,-1-1-1 0 0,1 1 1 0 0,0-1 0 0 0,0 0-1 0 0,-1 0 1 0 0,5-5 0 0 0,-5 5 30 0 0,0-1 0 0 0,0 0 1 0 0,0 0-1 0 0,-1 0 0 0 0,1 0 1 0 0,-1-1-1 0 0,0 1 0 0 0,0-1 1 0 0,-1 0-1 0 0,1 0 0 0 0,-1 0 1 0 0,0 0-1 0 0,0 0 0 0 0,-1-1 1 0 0,0 1-1 0 0,1-6 0 0 0,-2-3 20 0 0,0 0 0 0 0,-1 0 0 0 0,-1 0 0 0 0,-6-25 0 0 0,-21-53-91 0 0,20 64-25 0 0,4 13-273 0 0,-1 0 1 0 0,-11-20-1 0 0,16 32 153 0 0,-1-1 0 0 0,0 1 0 0 0,0 0 0 0 0,0 0-1 0 0,0 0 1 0 0,-1 1 0 0 0,1-1 0 0 0,-1 0 0 0 0,1 1 0 0 0,-1 0 0 0 0,0-1 0 0 0,0 1 0 0 0,0 0 0 0 0,0 1-1 0 0,-1-1 1 0 0,-4-2 0 0 0,5 4 28 0 0,1 0-1 0 0,0 0 0 0 0,0 0 1 0 0,0 0-1 0 0,0 1 1 0 0,0-1-1 0 0,-1 1 0 0 0,1-1 1 0 0,0 1-1 0 0,0 0 1 0 0,0-1-1 0 0,0 1 0 0 0,0 0 1 0 0,1 1-1 0 0,-1-1 1 0 0,0 0-1 0 0,-2 3 0 0 0,-3 1-234 0 0,0 2-1 0 0,-10 11 0 0 0,-14 24-508 0 0,28-38 629 0 0,0 1 1 0 0,1-1 0 0 0,-1 1 0 0 0,1 0 0 0 0,0 0 0 0 0,1 0 0 0 0,-3 8 0 0 0,4-11-322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1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246 288 2759 0 0,'0'0'5571'0'0,"2"1"-5291"0"0,7 8 415 0 0,-8-7-449 0 0,10 11 213 0 0,3 6 4830 0 0,-7-28-4645 0 0,-4 4-562 0 0,0 0 0 0 0,-1 1 0 0 0,0-1-1 0 0,0 0 1 0 0,0-1 0 0 0,-1 1 0 0 0,1 0 0 0 0,-1 0-1 0 0,0-7 1 0 0,2-49 233 0 0,-3 60-312 0 0,-1-33 88 0 0,-1 0 0 0 0,-10-48-1 0 0,11 78-103 0 0,1 1 0 0 0,-1-1 0 0 0,0 0 0 0 0,-1 1 0 0 0,1-1-1 0 0,-1 1 1 0 0,0-1 0 0 0,0 1 0 0 0,0 0 0 0 0,0 0 0 0 0,0 0 0 0 0,-1 0-1 0 0,-4-5 1 0 0,6 7-1 0 0,-1 1 0 0 0,1 0 0 0 0,0 0 0 0 0,0-1 0 0 0,-1 1 0 0 0,1 0 0 0 0,0 0 0 0 0,-1 0 0 0 0,1 0 0 0 0,0 0 0 0 0,0 1 0 0 0,-1-1 0 0 0,1 0 0 0 0,0 0 0 0 0,0 1 0 0 0,-1-1 0 0 0,-1 2 0 0 0,2-1-6 0 0,-8 2 12 0 0,1 1-1 0 0,1 0 0 0 0,-1 0 1 0 0,1 1-1 0 0,0 0 0 0 0,0 0 1 0 0,0 1-1 0 0,-6 7 0 0 0,-46 56-76 0 0,35-39 72 0 0,14-17 36 0 0,0 0 0 0 0,1 0-1 0 0,1 0 1 0 0,0 1 0 0 0,1 1-1 0 0,1-1 1 0 0,0 1 0 0 0,1 0-1 0 0,0 0 1 0 0,1 1 0 0 0,1-1-1 0 0,1 1 1 0 0,-2 22 0 0 0,4-34-12 0 0,1 1 0 0 0,-1 0 0 0 0,0-1 0 0 0,1 1 0 0 0,0-1 0 0 0,0 1 0 0 0,1-1 0 0 0,-1 1 0 0 0,1-1 0 0 0,0 0 0 0 0,0 0 0 0 0,0 1 0 0 0,1-2 0 0 0,-1 1 0 0 0,1 0 0 0 0,0 0 0 0 0,6 5 0 0 0,-4-5 65 0 0,-1-1 0 0 0,1 0 0 0 0,-1 0 0 0 0,1 0 0 0 0,0-1 0 0 0,0 0 0 0 0,0 0 0 0 0,1 0 0 0 0,-1-1 0 0 0,0 1 0 0 0,1-1 0 0 0,-1 0 0 0 0,1-1 0 0 0,8 1 0 0 0,11-1 444 0 0,-23 0-281 0 0,1 0-107 0 0,0 0-100 0 0,0 1-17 0 0,14-5 169 0 0,-13 2-106 0 0,-1 0-67 0 0,0-1 1 0 0,0 1-1 0 0,-1 0 0 0 0,1-1 0 0 0,-1 0 1 0 0,1 0-1 0 0,-1 0 0 0 0,0 0 0 0 0,0 0 0 0 0,0 0 1 0 0,0 0-1 0 0,-1-1 0 0 0,1 1 0 0 0,-1-1 0 0 0,0 1 1 0 0,0-1-1 0 0,0 1 0 0 0,0-7 0 0 0,5-13 38 0 0,0 6-83 0 0,27-62-483 0 0,-32 77 350 0 0,0 3-47 0 0,-1 0 217 0 0,0 0 0 0 0,1-1 0 0 0,-1 1 0 0 0,0 0 0 0 0,1 0 0 0 0,-1 0 0 0 0,0 0 0 0 0,0 0 0 0 0,0 0 0 0 0,0-1 0 0 0,0 3 0 0 0,0-1-1 0 0,0 12-2 0 0,-1 1 0 0 0,-1 1 0 0 0,-4 27 0 0 0,9-18 0 0 0,-1-19 0 0 0,5 23-7 0 0,1-3 90 0 0,0-8 72 0 0,-8-17-146 0 0,1 0 1 0 0,0 0-1 0 0,-1 0 1 0 0,1 0-1 0 0,-1 1 1 0 0,0-1-1 0 0,1 0 1 0 0,-1 0-1 0 0,0 0 0 0 0,1 3 1 0 0,0-2 45 0 0,4 6-55 0 0,-4-6-54 0 0,1-3-1054 0 0,9-4 10 0 0,-1-1-56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1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7 303 4607 0 0,'0'0'208'0'0,"0"3"-9"0"0,0 67 13753 0 0,-1-72-13871 0 0,0-2-71 0 0,0 1-1 0 0,0-1 0 0 0,0 1 1 0 0,0-1-1 0 0,1 1 0 0 0,0-1 1 0 0,-1 1-1 0 0,1-1 0 0 0,1 0 1 0 0,-1 1-1 0 0,0-1 0 0 0,1 1 1 0 0,1-5-1 0 0,2-6 43 0 0,1 1-1 0 0,7-14 1 0 0,0-3-18 0 0,7-16-244 0 0,1 0-1 0 0,31-49 0 0 0,-48 90 171 0 0,1 0 0 0 0,-1 0 0 0 0,1 1 0 0 0,-1 0 0 0 0,1 0 0 0 0,1 0 0 0 0,-1 0 0 0 0,0 0 0 0 0,10-5 0 0 0,-9 9-26 0 0,8 4 52 0 0,-10-2 27 0 0,0 1 0 0 0,0-1 0 0 0,0 1 0 0 0,0 0 0 0 0,0 0 0 0 0,0 0 0 0 0,-1 0-1 0 0,0 0 1 0 0,1 0 0 0 0,-1 1 0 0 0,0-1 0 0 0,1 5 0 0 0,5 9 153 0 0,6 24 0 0 0,-9-26-34 0 0,0 4 26 0 0,-1-9-69 0 0,-1 1-1 0 0,1-1 0 0 0,1 1 1 0 0,0-1-1 0 0,12 18 0 0 0,-11-22-5 0 0,-2-3-88 0 0,5 15 7 0 0,-1 1-2 0 0,-8-14 0 0 0,0 0 0 0 0,3 18 0 0 0,1-1 0 0 0,6 2-158 0 0,-9-22-157 0 0,0-1 241 0 0,-1 0 0 0 0,1-1 0 0 0,-1 1 1 0 0,1 0-1 0 0,-1-1 0 0 0,1 1 0 0 0,0-1 0 0 0,-1 1 0 0 0,1-1 1 0 0,-1 1-1 0 0,1-1 0 0 0,0 0 0 0 0,0 1 0 0 0,-1-1 0 0 0,1 0 1 0 0,0 1-1 0 0,0-1 0 0 0,-1 0 0 0 0,1 0 0 0 0,0 0 1 0 0,0 0-1 0 0,0 0 0 0 0,-1 0 0 0 0,1 0 0 0 0,1 0 0 0 0,22 0-2178 0 0,-8-6-23 0 0,0-4-2597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2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167 375 9815 0 0,'0'0'890'0'0,"-1"1"-733"0"0,-30 44 3546 0 0,27-39-3523 0 0,1-1 1 0 0,0 0 0 0 0,-1 0 0 0 0,0 0-1 0 0,-1 0 1 0 0,-8 7 0 0 0,12-11-145 0 0,-1 1 0 0 0,0-1 0 0 0,0 1 0 0 0,0-1 0 0 0,0 0 0 0 0,-1 0 0 0 0,1 0 0 0 0,0 0 0 0 0,0-1 0 0 0,-1 1 1 0 0,1 0-1 0 0,0-1 0 0 0,-1 0 0 0 0,1 1 0 0 0,0-1 0 0 0,-1 0 0 0 0,1 0 0 0 0,-1-1 0 0 0,1 1 0 0 0,0 0 0 0 0,-1-1 0 0 0,1 1 0 0 0,0-1 0 0 0,-1 0 0 0 0,1 0 0 0 0,0 0 0 0 0,-3-1 0 0 0,3 0 23 0 0,-1 0 0 0 0,1 0-1 0 0,-1 0 1 0 0,1 0 0 0 0,0 0-1 0 0,0 0 1 0 0,0-1 0 0 0,0 1-1 0 0,0-1 1 0 0,1 1 0 0 0,-1-1-1 0 0,1 0 1 0 0,0 0 0 0 0,-1 0-1 0 0,1 1 1 0 0,0-1 0 0 0,1 0-1 0 0,-1 0 1 0 0,0 0 0 0 0,1-4-1 0 0,0-18 60 0 0,2 1 1 0 0,1-1-1 0 0,0 0 0 0 0,2 1 1 0 0,8-26-1 0 0,-5 22-78 0 0,-3 9-46 0 0,1 0 1 0 0,0 1 0 0 0,2 0 0 0 0,13-25 0 0 0,-15 33-122 0 0,1 0 0 0 0,0 0-1 0 0,0 0 1 0 0,1 1 0 0 0,0 0 0 0 0,1 1-1 0 0,0 0 1 0 0,13-9 0 0 0,-21 16 109 0 0,0 1 1 0 0,0-1 0 0 0,0 1-1 0 0,0 0 1 0 0,0-1-1 0 0,0 1 1 0 0,1 0 0 0 0,-1 0-1 0 0,0 0 1 0 0,0 0-1 0 0,0 0 1 0 0,1 0 0 0 0,-1 0-1 0 0,0 0 1 0 0,0 0-1 0 0,0 1 1 0 0,1-1-1 0 0,0 1 1 0 0,20 9-68 0 0,-21-9 81 0 0,14 8-30 0 0,0 2 0 0 0,25 23 0 0 0,-25-21 36 0 0,0 0 1 0 0,21 13-1 0 0,42 25 137 0 0,-55-30-15 0 0,-22-20-107 0 0,0 0 0 0 0,0 1 0 0 0,0-1 0 0 0,-1 0 0 0 0,1 0 0 0 0,0 0 0 0 0,-1 0 0 0 0,1 1 0 0 0,-1-1 0 0 0,1 0 0 0 0,-1 1 0 0 0,1-1 0 0 0,-1 0 0 0 0,0 1 0 0 0,0-1 0 0 0,0 0 0 0 0,0 2 0 0 0,-2 22 141 0 0,2-23-147 0 0,-2 6 24 0 0,0-1 1 0 0,0 0-1 0 0,-1 0 1 0 0,0 0-1 0 0,0 0 1 0 0,0 0-1 0 0,-1 0 1 0 0,0-1-1 0 0,-6 7 1 0 0,-9 9-58 0 0,-22 22 0 0 0,18-21 45 0 0,16-15-165 0 0,0-1 1 0 0,-1 0-1 0 0,0-1 0 0 0,0 1 1 0 0,0-1-1 0 0,-1-1 0 0 0,0 0 0 0 0,0 0 1 0 0,-18 6-1 0 0,25-10-153 0 0,-4-2-76 0 0,6 1 362 0 0,0 0 0 0 0,0 0 0 0 0,-1 0 0 0 0,1 0 0 0 0,0 0 0 0 0,0 0 0 0 0,-1 1 0 0 0,1-1 0 0 0,0 0 0 0 0,0 0 0 0 0,-1-1 0 0 0,1 1 0 0 0,0 0 0 0 0,0 0 0 0 0,-1 0 0 0 0,1 0 0 0 0,0 0 0 0 0,0 0 0 0 0,-1 0 0 0 0,1 0 0 0 0,0 0 0 0 0,0 0 0 0 0,0-1 0 0 0,-1 1 0 0 0,1 0 0 0 0,0 0 0 0 0,0 0 0 0 0,0 0 0 0 0,-1-1 0 0 0,1 1 0 0 0,0 0 0 0 0,0 0 0 0 0,0 0 0 0 0,0-1 0 0 0,0 1 0 0 0,-1-1 0 0 0,0-3-158 0 0,0-1 0 0 0,0 0 1 0 0,0 0-1 0 0,1-1 0 0 0,-1 1 0 0 0,1 0 0 0 0,0 0 0 0 0,1 0 0 0 0,-1 0 0 0 0,1 0 1 0 0,2-7-1 0 0,4-10-4823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2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4607 0 0,'0'0'354'0'0,"-1"3"-233"0"0,-27 112 4344 0 0,-16 78 467 0 0,28-104-4352 0 0,-28 221-146 0 0,44-299-423 0 0,-1 0 1 0 0,1 0-1 0 0,1-1 1 0 0,0 1 0 0 0,3 13-1 0 0,-3-21-12 0 0,0 1 1 0 0,0-1-1 0 0,0 0 0 0 0,1 1 0 0 0,-1-1 0 0 0,1 0 0 0 0,0 0 1 0 0,0 0-1 0 0,0 0 0 0 0,0 0 0 0 0,1-1 0 0 0,-1 1 1 0 0,1 0-1 0 0,0-1 0 0 0,-1 0 0 0 0,1 0 0 0 0,0 0 1 0 0,0 0-1 0 0,5 2 0 0 0,-3-2-145 0 0,0 0 0 0 0,0 0 0 0 0,0-1 0 0 0,0 0 1 0 0,1 0-1 0 0,-1 0 0 0 0,0-1 0 0 0,1 1 0 0 0,6-2 0 0 0,8-2-4926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2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210 381 5983 0 0,'0'0'464'0'0,"2"2"-305"0"0,7 5 525 0 0,0 0-1 0 0,-1 0 0 0 0,0 1 1 0 0,9 13-1 0 0,-15-19 408 0 0,0 0-527 0 0,12 19 52 0 0,-12-20 427 0 0,0 0-645 0 0,9 1-7 0 0,-8-1-40 0 0,11-5 622 0 0,-13 3-716 0 0,0 0-229 0 0,-1 0 0 0 0,1 1 0 0 0,-1-1-1 0 0,1 0 1 0 0,-1 0 0 0 0,1 0 0 0 0,-1 1-1 0 0,0-1 1 0 0,1 0 0 0 0,-1 0 0 0 0,0 0 0 0 0,0 0-1 0 0,0 0 1 0 0,0 0 0 0 0,1 0 0 0 0,-1 0-1 0 0,-1 1 1 0 0,1-1 0 0 0,0 0 0 0 0,0 0-1 0 0,0 0 1 0 0,0 0 0 0 0,-1 0 0 0 0,1 0 0 0 0,0 0-1 0 0,-1 1 1 0 0,1-1 0 0 0,0 0 0 0 0,-1 0-1 0 0,0 0 1 0 0,1 1 0 0 0,-1-1 0 0 0,1 0-1 0 0,-2 0 1 0 0,-1-2 2 0 0,0 0-1 0 0,0 1 1 0 0,0-1 0 0 0,0 1-1 0 0,0 0 1 0 0,-1 0-1 0 0,1 0 1 0 0,-1 1-1 0 0,0-1 1 0 0,1 1 0 0 0,-1 0-1 0 0,0 0 1 0 0,-8-1-1 0 0,-3 0-25 0 0,0 1-1 0 0,-21 2 1 0 0,13-1 3 0 0,-4 1-7 0 0,15 0 0 0 0,0-1 0 0 0,0 0 0 0 0,0-1 0 0 0,0 0 0 0 0,0-1 0 0 0,-21-5 0 0 0,31 6 1 0 0,0 0 0 0 0,0 0-1 0 0,0 0 1 0 0,0 0 0 0 0,0 0-1 0 0,0-1 1 0 0,0 1 0 0 0,1 0 0 0 0,-1-1-1 0 0,1 0 1 0 0,-1 1 0 0 0,1-1-1 0 0,-1 0 1 0 0,1 0 0 0 0,0 1-1 0 0,0-1 1 0 0,-1-3 0 0 0,0 2 2 0 0,2 0 0 0 0,-1-1 0 0 0,0 1 0 0 0,1-1 0 0 0,-1 1 1 0 0,1 0-1 0 0,0-1 0 0 0,0 1 0 0 0,1-1 0 0 0,0-3 0 0 0,1-5-20 0 0,2 0 0 0 0,0 0 0 0 0,0 1 0 0 0,1-1 0 0 0,7-12 1 0 0,-4 8-104 0 0,1 1 1 0 0,1-1 0 0 0,0 1 0 0 0,1 1-1 0 0,0 0 1 0 0,1 1 0 0 0,1 0 0 0 0,20-17-1 0 0,-14 16 66 0 0,1 1-1 0 0,1 1 0 0 0,30-14 0 0 0,-39 21 58 0 0,0 1 0 0 0,0 0 0 0 0,1 0 0 0 0,-1 2 0 0 0,0-1 0 0 0,1 2 0 0 0,0-1 0 0 0,14 2 0 0 0,-20 1 51 0 0,0 0-1 0 0,0 0 0 0 0,0 1 1 0 0,0 0-1 0 0,0 0 0 0 0,0 0 1 0 0,0 1-1 0 0,-1 0 0 0 0,0 1 1 0 0,1-1-1 0 0,-1 1 0 0 0,0 1 1 0 0,-1-1-1 0 0,11 10 0 0 0,-10-8-19 0 0,-1 1 0 0 0,0-1 0 0 0,1 1 0 0 0,-2 0-1 0 0,1 0 1 0 0,-1 1 0 0 0,0-1 0 0 0,-1 1 0 0 0,0 0 0 0 0,0 0 0 0 0,0 0-1 0 0,1 11 1 0 0,-4-11-28 0 0,1 0 0 0 0,-2-1 0 0 0,1 1-1 0 0,-1 0 1 0 0,0 0 0 0 0,0 0 0 0 0,-1-1 0 0 0,0 1-1 0 0,-1-1 1 0 0,0 1 0 0 0,-4 7 0 0 0,-1 1-8 0 0,-1-1 1 0 0,0 1 0 0 0,-21 23-1 0 0,17-23-35 0 0,-1-1 0 0 0,0 0 0 0 0,-1-1 0 0 0,-1-1-1 0 0,0-1 1 0 0,0 0 0 0 0,-1-1 0 0 0,-29 14 0 0 0,39-22-34 0 0,0 0 1 0 0,0 0-1 0 0,-1-1 1 0 0,1 0-1 0 0,-1-1 1 0 0,-14 2-1 0 0,20-3 40 0 0,0 0 0 0 0,0 0 1 0 0,0-1-1 0 0,-1 1 0 0 0,1 0 0 0 0,0-1 0 0 0,0 1 1 0 0,0-1-1 0 0,0 0 0 0 0,0 0 0 0 0,0 0 1 0 0,0 0-1 0 0,1 0 0 0 0,-1 0 0 0 0,0 0 0 0 0,0-1 1 0 0,1 1-1 0 0,-1 0 0 0 0,1-1 0 0 0,-1 0 0 0 0,1 1 1 0 0,0-1-1 0 0,-1 0 0 0 0,1 0 0 0 0,0 1 0 0 0,0-1 1 0 0,0 0-1 0 0,1 0 0 0 0,-2-3 0 0 0,-1-5-264 0 0,1 0 1 0 0,0 0-1 0 0,1 0 0 0 0,0 0 0 0 0,0-17 0 0 0,8-54-1987 0 0,-2 32 1157 0 0,-2 10 229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2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5983 0 0,'-2'2'464'0'0,"-10"9"-108"0"0,1 0-1 0 0,0 2 1 0 0,1-1-1 0 0,0 1 1 0 0,1 1-1 0 0,0 0 1 0 0,1 0-1 0 0,-9 23 1 0 0,4-4 180 0 0,2-1 0 0 0,1 1 0 0 0,-6 36 0 0 0,-1 45 49 0 0,5 1 0 0 0,2 140 0 0 0,11-225-445 0 0,1-1 1 0 0,1 1 0 0 0,2-1-1 0 0,9 32 1 0 0,-9-47-120 0 0,1 1 0 0 0,0-2 0 0 0,1 1 0 0 0,1 0 1 0 0,0-1-1 0 0,0-1 0 0 0,1 0 0 0 0,1 0 0 0 0,17 16 1 0 0,-26-26-292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2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39 547 8375 0 0,'29'65'995'0'0,"-28"-63"594"0"0,-1-2-1544 0 0,0 0 0 0 0,1 1 0 0 0,-1-1 0 0 0,0 0 0 0 0,1 0 0 0 0,-1 1 0 0 0,0-1 0 0 0,0 0 0 0 0,3 7 5662 0 0,-6-7-5543 0 0,0 0 1 0 0,0 0-1 0 0,0 0 0 0 0,0 0 0 0 0,1 0 0 0 0,-1-1 1 0 0,0 0-1 0 0,0 1 0 0 0,1-1 0 0 0,-1 0 0 0 0,0 0 1 0 0,1 0-1 0 0,-1-1 0 0 0,1 1 0 0 0,0 0 0 0 0,-1-1 0 0 0,1 0 1 0 0,0 0-1 0 0,0 1 0 0 0,-2-4 0 0 0,1 2-22 0 0,1-1 0 0 0,0 0 0 0 0,0 0 0 0 0,1 0-1 0 0,-1 0 1 0 0,1-1 0 0 0,0 1 0 0 0,0 0 0 0 0,0-1 0 0 0,0 1 0 0 0,1 0-1 0 0,0-1 1 0 0,0-5 0 0 0,1-7 155 0 0,6-35 0 0 0,-4 34-244 0 0,1 0 0 0 0,0 0 1 0 0,2 0-1 0 0,0 1 0 0 0,1-1 0 0 0,1 2 0 0 0,10-19 0 0 0,4 2-252 0 0,2 1 0 0 0,1 0 0 0 0,1 2 0 0 0,2 1 0 0 0,42-35 0 0 0,-47 46-344 0 0,1 1 0 0 0,0 1 0 0 0,38-18 0 0 0,-61 33 355 0 0,0 1 44 0 0,0-1 0 0 0,0 1 0 0 0,0-1 0 0 0,0 1 0 0 0,0 0 0 0 0,0-1 0 0 0,0 1-1 0 0,1 0 1 0 0,-1 0 0 0 0,0 0 0 0 0,0 0 0 0 0,0 0 0 0 0,0 0 0 0 0,0 0 0 0 0,0 0 0 0 0,3 1 0 0 0,6 2-1706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2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415 101 8751 0 0,'0'0'5982'0'0,"0"-3"-5253"0"0,0-6-299 0 0,0-1 0 0 0,-1 0 0 0 0,0 1 0 0 0,-1-1-1 0 0,0 1 1 0 0,-4-14 0 0 0,5 21-238 0 0,1 1-177 0 0,0 1-1 0 0,-1-1 1 0 0,1 0-1 0 0,0 0 1 0 0,-1 1-1 0 0,1-1 1 0 0,-1 0-1 0 0,1 1 1 0 0,-1-1-1 0 0,1 0 1 0 0,-1 1-1 0 0,0-1 1 0 0,1 1-1 0 0,-1-1 1 0 0,1 1-1 0 0,-1-1 1 0 0,0 1-1 0 0,0 0 1 0 0,1-1-1 0 0,-1 1 1 0 0,0 0-1 0 0,0 0 0 0 0,-1-1 1 0 0,0 1-6 0 0,0-1 1 0 0,0 1 0 0 0,0-1-1 0 0,0 1 1 0 0,0 0-1 0 0,0 0 1 0 0,-5 0-1 0 0,-1 3-15 0 0,0 0 0 0 0,0 0 0 0 0,0 1 0 0 0,1 0 0 0 0,-1 1 0 0 0,1 0 0 0 0,0 0 0 0 0,-10 9 0 0 0,0 0-4 0 0,-101 81 73 0 0,97-76 30 0 0,0 2-1 0 0,2 0 1 0 0,-21 29 0 0 0,32-40-21 0 0,1 1 32 0 0,-1 0 0 0 0,1 0 0 0 0,-7 18 0 0 0,12-27-88 0 0,1 1-1 0 0,0-1 0 0 0,0 1 0 0 0,1 0 1 0 0,-1 0-1 0 0,0 0 0 0 0,1-1 1 0 0,0 1-1 0 0,0 0 0 0 0,0 0 1 0 0,0 0-1 0 0,0 0 0 0 0,0-1 0 0 0,1 1 1 0 0,-1 0-1 0 0,1 0 0 0 0,0-1 1 0 0,0 1-1 0 0,0 0 0 0 0,0-1 1 0 0,3 5-1 0 0,-2-4-10 0 0,0-1 1 0 0,0 0 0 0 0,0 0-1 0 0,1 0 1 0 0,-1-1-1 0 0,1 1 1 0 0,-1-1-1 0 0,1 1 1 0 0,-1-1 0 0 0,1 0-1 0 0,0 0 1 0 0,-1 0-1 0 0,1 0 1 0 0,0 0-1 0 0,0-1 1 0 0,0 1 0 0 0,0-1-1 0 0,0 0 1 0 0,-1 1-1 0 0,1-2 1 0 0,6 1-1 0 0,4-2 15 0 0,0 0 0 0 0,0-1 0 0 0,18-6-1 0 0,-19 5-9 0 0,1-1 1 0 0,-1 0-1 0 0,0-1 0 0 0,0 0 1 0 0,0-1-1 0 0,-1-1 0 0 0,0 1 0 0 0,-1-2 1 0 0,0 1-1 0 0,0-2 0 0 0,-1 1 1 0 0,0-1-1 0 0,0-1 0 0 0,-1 1 0 0 0,-1-1 1 0 0,1-1-1 0 0,-2 1 0 0 0,0-1 1 0 0,0-1-1 0 0,4-15 0 0 0,-3 7 68 0 0,-7 19 144 0 0,1 1-183 0 0,-1 1-36 0 0,-1 0 0 0 0,1 0 1 0 0,0-1-1 0 0,0 1 0 0 0,0 0 0 0 0,0 0 0 0 0,0 0 0 0 0,0 0 0 0 0,0 0 1 0 0,0-1-1 0 0,0 1 0 0 0,0 0 0 0 0,0 0 0 0 0,0 0 0 0 0,0 0 0 0 0,0 0 0 0 0,0-1 1 0 0,0 1-1 0 0,0 0 0 0 0,0 0 0 0 0,1 0 0 0 0,-1 0 0 0 0,0 0 0 0 0,0-1 1 0 0,0 1-1 0 0,0 0 0 0 0,0 0 0 0 0,0 0 0 0 0,0 0 0 0 0,0 0 0 0 0,0 0 1 0 0,1 0-1 0 0,-1-1 0 0 0,0 1 0 0 0,0 0 0 0 0,0 0 0 0 0,0 0 0 0 0,0 0 0 0 0,1 0 1 0 0,-1 0-1 0 0,0 0 0 0 0,9 28-46 0 0,-9-25 43 0 0,1 1 0 0 0,0-1 0 0 0,1 0 0 0 0,-1 0 0 0 0,0 1 0 0 0,1-1 0 0 0,0 0 0 0 0,0 0 0 0 0,3 4 0 0 0,2 1 0 0 0,0 2-499 0 0,1 0 0 0 0,13 12 1 0 0,-4-4-5355 0 0,-8-7-94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0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1 475 9215 0 0,'3'6'14304'0'0,"-3"-19"-14278"0"0,0-4-53 0 0,3-1-25 0 0,0-1 0 0 0,2 1 0 0 0,0 0 0 0 0,1 1 0 0 0,0-1 0 0 0,2 1 0 0 0,0 1 0 0 0,1-1 0 0 0,1 1 0 0 0,0 1 1 0 0,14-17-1 0 0,0 5-389 0 0,1 1 1 0 0,1 1 0 0 0,1 2 0 0 0,53-36 0 0 0,-64 49 256 0 0,2 1 0 0 0,-1 0 0 0 0,1 1 0 0 0,1 1 1 0 0,0 1-1 0 0,-1 1 0 0 0,2 0 0 0 0,22-2 0 0 0,-27 5 215 0 0,0 1 1 0 0,1 0-1 0 0,21 3 0 0 0,-30-2 40 0 0,1 1 0 0 0,-1 1 1 0 0,0-1-1 0 0,0 1 0 0 0,0 0 0 0 0,0 1 1 0 0,0 0-1 0 0,0 0 0 0 0,7 5 1 0 0,-12-7-11 0 0,0 1 0 0 0,0-1 0 0 0,0 1 0 0 0,0 0 0 0 0,0 0 1 0 0,-1-1-1 0 0,1 2 0 0 0,0-1 0 0 0,-1 0 0 0 0,1 0 1 0 0,-1 0-1 0 0,0 1 0 0 0,0-1 0 0 0,0 0 0 0 0,0 1 1 0 0,0-1-1 0 0,-1 1 0 0 0,1 2 0 0 0,0-1 19 0 0,-1 0 0 0 0,0 1 0 0 0,-1-1 0 0 0,1 0 0 0 0,-1 0-1 0 0,0 0 1 0 0,0 0 0 0 0,0 0 0 0 0,0 0 0 0 0,-3 5 0 0 0,-3 5 76 0 0,-1-1 0 0 0,0 0 0 0 0,-1-1 1 0 0,0 0-1 0 0,-13 12 0 0 0,-45 51 286 0 0,-79 79-252 0 0,117-127-390 0 0,10-8 49 0 0,-27 20-1 0 0,37-33-712 0 0,0 0-1 0 0,-1 0 1 0 0,-14 5-1 0 0,4-6-1451 0 0,19-5 2169 0 0,1 0 0 0 0,-1 0 0 0 0,0 0 0 0 0,1 0 0 0 0,-1 0 0 0 0,0 0 0 0 0,1 0 0 0 0,-1 0 0 0 0,0-1 0 0 0,1 1 0 0 0,-1 0 0 0 0,0 0 0 0 0,1-1 0 0 0,-1 1 0 0 0,0 0 0 0 0,1-1 0 0 0,-1 1 0 0 0,1 0 0 0 0,-1-1 0 0 0,1 1 0 0 0,-1-1 0 0 0,1 1 0 0 0,-1-1 0 0 0,1 1 0 0 0,0-1 0 0 0,-1 0 0 0 0,-2-9-4871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2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5983 0 0,'0'0'11023'0'0,"2"1"-10691"0"0,4 3-262 0 0,0 1 0 0 0,0 0-1 0 0,0 1 1 0 0,-1-1 0 0 0,0 1 0 0 0,0 0 0 0 0,0 0 0 0 0,-1 0 0 0 0,0 1 0 0 0,0 0-1 0 0,0 0 1 0 0,2 7 0 0 0,4 13 319 0 0,13 52 1 0 0,-18-58-225 0 0,2-1 1 0 0,-1-1 0 0 0,15 29-1 0 0,-21-47-151 0 0,1 0 0 0 0,0-1 1 0 0,-1 1-1 0 0,1 0 0 0 0,-1 0 0 0 0,1 0 0 0 0,0 0 0 0 0,0 0 0 0 0,-1 0 1 0 0,1-1-1 0 0,0 1 0 0 0,0 0 0 0 0,0-1 0 0 0,0 1 0 0 0,0-1 0 0 0,0 1 0 0 0,0-1 1 0 0,0 1-1 0 0,0-1 0 0 0,0 0 0 0 0,0 0 0 0 0,2 1 0 0 0,-1-1 18 0 0,0 0 0 0 0,0-1 0 0 0,0 1 0 0 0,0 0 0 0 0,0-1 0 0 0,0 1 0 0 0,-1-1 0 0 0,1 0-1 0 0,0 0 1 0 0,0 0 0 0 0,-1 1 0 0 0,3-3 0 0 0,2-1 106 0 0,-1-1 0 0 0,1 1-1 0 0,-1-1 1 0 0,0-1 0 0 0,8-10 0 0 0,6-15-55 0 0,0-2 1 0 0,-3-1-1 0 0,17-46 1 0 0,-29 71-117 0 0,-3 7-125 0 0,0 15-1160 0 0,1 8 1295 0 0,-1 2-6 0 0,6 26 1 0 0,-5-34 106 0 0,2-1 0 0 0,0-1 0 0 0,1 1 0 0 0,0-1-1 0 0,1 0 1 0 0,13 23 0 0 0,-15-31-42 0 0,-1 1 1 0 0,1-1-1 0 0,0 0 0 0 0,1-1 0 0 0,-1 1 0 0 0,1-1 0 0 0,0 0 1 0 0,0 0-1 0 0,0 0 0 0 0,1-1 0 0 0,-1 0 0 0 0,1 0 0 0 0,0 0 1 0 0,0-1-1 0 0,0 1 0 0 0,0-2 0 0 0,11 3 0 0 0,-11-3 48 0 0,0 0 1 0 0,1 0-1 0 0,-1-1 0 0 0,1 0 1 0 0,-1-1-1 0 0,1 1 0 0 0,-1-1 1 0 0,1 0-1 0 0,-1-1 0 0 0,0 0 1 0 0,0 0-1 0 0,1 0 0 0 0,-1-1 1 0 0,-1 1-1 0 0,1-1 0 0 0,0-1 0 0 0,-1 1 1 0 0,0-1-1 0 0,1 0 0 0 0,-2 0 1 0 0,1-1-1 0 0,0 1 0 0 0,-1-1 1 0 0,0 0-1 0 0,0 0 0 0 0,0-1 1 0 0,-1 1-1 0 0,0-1 0 0 0,0 0 1 0 0,0 0-1 0 0,-1 0 0 0 0,1 0 0 0 0,1-11 1 0 0,0-9 41 0 0,-2 0 1 0 0,0-1-1 0 0,-2 1 1 0 0,-5-43-1 0 0,1-38 19 0 0,4 92-260 0 0,0 0 1 0 0,2 0-1 0 0,0 1 0 0 0,0-1 1 0 0,2 0-1 0 0,-1 1 0 0 0,12-26 1 0 0,-14 38 22 0 0,1-1 0 0 0,-1 1 0 0 0,1 0 0 0 0,-1 0 1 0 0,1 0-1 0 0,0 0 0 0 0,0 0 0 0 0,3-2 0 0 0,-4 3-205 0 0,1 1-73 0 0,3-2-134 0 0,-1 0-1 0 0,1 1 0 0 0,0 0 0 0 0,0 0 0 0 0,8-1 0 0 0,-11 2-119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5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3223 0 0,'2'-2'240'0'0,"6"-11"2162"0"0,1 1 0 0 0,0 0 0 0 0,13-11-1 0 0,1-4-408 0 0,-21 26-1530 0 0,-1-1-14 0 0,7-4-33 0 0,-7 5 491 0 0,1 3-819 0 0,1 1-65 0 0,-1 0 0 0 0,1 1 0 0 0,-1 0 0 0 0,0-1 0 0 0,0 1 0 0 0,0 0 0 0 0,0 0 1 0 0,-1 0-1 0 0,0 0 0 0 0,0 1 0 0 0,1 7 0 0 0,1 9 151 0 0,-1 25-1 0 0,-2-24-72 0 0,-7 630 635 0 0,2-581-782 0 0,2-40 2 0 0,1 1 0 0 0,3 42 0 0 0,0-66 35 0 0,0-6 6 0 0,9 17 203 0 0,-9-17-87 0 0,0 1-1225 0 0,4 8-255 0 0,-4-9-389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5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1 188 455 0 0,'2'0'9918'0'0,"6"-3"-8865"0"0,-1 0 0 0 0,1 1 0 0 0,0 0 0 0 0,10-1 0 0 0,7 0-418 0 0,30 2 0 0 0,-6 1 434 0 0,49-8 405 0 0,122-24 1 0 0,95-38-735 0 0,-103 21-563 0 0,-204 47-174 0 0,3-1 0 0 0,0 1-1 0 0,1 0 1 0 0,0 0 0 0 0,22 1-1 0 0,-31 2-283 0 0,1 3-315 0 0,-4-4 573 0 0,0 0 0 0 0,1 0-1 0 0,-1 1 1 0 0,0-1-1 0 0,0 0 1 0 0,1 0 0 0 0,-1 0-1 0 0,0 0 1 0 0,0 1-1 0 0,1-1 1 0 0,-1 0-1 0 0,0 0 1 0 0,0 0 0 0 0,0 1-1 0 0,0-1 1 0 0,1 0-1 0 0,-1 0 1 0 0,0 1-1 0 0,0-1 1 0 0,0 0 0 0 0,0 0-1 0 0,0 1 1 0 0,0-1-1 0 0,0 0 1 0 0,0 1 0 0 0,1-1-1 0 0,-1 0 1 0 0,0 0-1 0 0,0 1 1 0 0,0-1-1 0 0,0 0 1 0 0,-1 1 0 0 0,1-1-1 0 0,0 0 1 0 0,0 0-1 0 0,0 1 1 0 0,0 0 0 0 0,-2 3-419 0 0,0 0 0 0 0,1 1 0 0 0,-2-1 0 0 0,1 0 1 0 0,0 0-1 0 0,-1 0 0 0 0,0-1 0 0 0,0 1 1 0 0,0-1-1 0 0,-1 1 0 0 0,-5 4 0 0 0,-15 10-1510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5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10591 0 0,'0'0'819'0'0,"-2"0"-534"0"0,-2 0-175 0 0,1 1 0 0 0,0-1-1 0 0,0 1 1 0 0,-1 0-1 0 0,1 0 1 0 0,0 1 0 0 0,0-1-1 0 0,0 0 1 0 0,1 1 0 0 0,-1 0-1 0 0,0 0 1 0 0,0 0 0 0 0,1 0-1 0 0,-1 0 1 0 0,1 0-1 0 0,0 1 1 0 0,0-1 0 0 0,0 1-1 0 0,0 0 1 0 0,0-1 0 0 0,0 1-1 0 0,1 0 1 0 0,-1 0-1 0 0,1 0 1 0 0,0 0 0 0 0,0 0-1 0 0,0 1 1 0 0,0-1 0 0 0,1 0-1 0 0,-1 7 1 0 0,1 27 204 0 0,3 0-1 0 0,0-1 1 0 0,11 45-1 0 0,-3-19-175 0 0,42 433 87 0 0,-51-430-150 0 0,-2 0 0 0 0,-4 0-1 0 0,-2 0 1 0 0,-20 87 0 0 0,10-99 3158 0 0,17-62-3113 0 0,0 0 0 0 0,0 1 0 0 0,1-1 0 0 0,0 1 1 0 0,6-14-1 0 0,21-40-65 0 0,-9 20-151 0 0,5-15-99 0 0,27-60-462 0 0,-39 93 312 0 0,1 0 1 0 0,25-35 0 0 0,-22 42 244 0 0,-17 17 97 0 0,1 0 0 0 0,-1 0 1 0 0,1 0-1 0 0,-1 0 1 0 0,1 0-1 0 0,-1 0 1 0 0,1 0-1 0 0,-1 0 1 0 0,1 0-1 0 0,-1 1 1 0 0,1-1-1 0 0,-1 0 1 0 0,1 0-1 0 0,-1 0 1 0 0,0 0-1 0 0,1 1 1 0 0,-1-1-1 0 0,1 0 1 0 0,-1 1-1 0 0,0-1 1 0 0,1 0-1 0 0,0 1 0 0 0,7 7 20 0 0,-6-4 19 0 0,1 0 1 0 0,-1 0-1 0 0,1 0 0 0 0,-1 0 0 0 0,0 1 1 0 0,-1-1-1 0 0,1 1 0 0 0,0 5 0 0 0,6 15 226 0 0,0-8-114 0 0,0-1 0 0 0,1 0 0 0 0,0 0 0 0 0,2-1 0 0 0,-1 0 0 0 0,2 0 0 0 0,25 23 0 0 0,-25-27-138 0 0,47 47 124 0 0,-55-52-230 0 0,0 0-1 0 0,0 1 0 0 0,0-1 1 0 0,-1 0-1 0 0,0 1 1 0 0,0 0-1 0 0,-1 0 1 0 0,0 0-1 0 0,2 8 0 0 0,3 11-1777 0 0,-6-25 572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5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4143 0 0,'5'-7'14755'0'0,"5"3"-14513"0"0,-9 3-210 0 0,0 0 0 0 0,-1 1 0 0 0,1-1 0 0 0,0 1 0 0 0,0-1 0 0 0,0 1 0 0 0,0 0 0 0 0,0-1 0 0 0,0 1 0 0 0,0 0 0 0 0,0 0 0 0 0,0 0 0 0 0,0-1 0 0 0,0 1 0 0 0,0 0 0 0 0,0 0 0 0 0,0 1 0 0 0,0-1 0 0 0,0 0 0 0 0,0 0 0 0 0,0 0 0 0 0,0 1 0 0 0,0-1 0 0 0,0 0 0 0 0,0 1 0 0 0,0-1 0 0 0,0 1 0 0 0,0-1 0 0 0,0 1 0 0 0,0 0 0 0 0,-1-1 1 0 0,1 1-1 0 0,0 0 0 0 0,0-1 0 0 0,0 3 0 0 0,3 2-1 0 0,-1 0 0 0 0,0 1 0 0 0,0-1 1 0 0,0 1-1 0 0,-1 0 0 0 0,0 0 0 0 0,0 0 1 0 0,0 0-1 0 0,-1 0 0 0 0,1 8 0 0 0,1 11-7 0 0,-2 31 1 0 0,-1-44 21 0 0,0 11-23 0 0,7 21-507 0 0,-7-42-499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5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36 14423 0 0,'1'-2'662'0'0,"2"-3"-152"0"0,-1 1-376 0 0,0 0 0 0 0,1 0 0 0 0,0 1 0 0 0,0-1 0 0 0,7-6 2382 0 0,-11 12-2291 0 0,-7 9-40 0 0,0 0 0 0 0,0 0-1 0 0,-1 0 1 0 0,-11 9 0 0 0,-45 36-205 0 0,41-37-302 0 0,1 1 0 0 0,-24 27-1 0 0,44-43 297 0 0,0 0-1 0 0,-1 0 0 0 0,2 1 1 0 0,-1-1-1 0 0,0 1 0 0 0,1 0 1 0 0,0 0-1 0 0,0 0 0 0 0,-2 8 1 0 0,4-10 4 0 0,-1 0 1 0 0,1 0-1 0 0,0 0 1 0 0,0-1-1 0 0,0 1 1 0 0,0 0-1 0 0,1 0 1 0 0,-1-1-1 0 0,1 1 1 0 0,-1 0 0 0 0,1 0-1 0 0,0-1 1 0 0,0 1-1 0 0,0-1 1 0 0,0 1-1 0 0,1-1 1 0 0,-1 1-1 0 0,1-1 1 0 0,3 4-1 0 0,-3-3-95 0 0,1-1-1 0 0,1 1 1 0 0,-1-1-1 0 0,0 1 1 0 0,0-1 0 0 0,1 0-1 0 0,0 0 1 0 0,-1-1-1 0 0,1 1 1 0 0,0-1-1 0 0,0 0 1 0 0,0 1 0 0 0,0-2-1 0 0,-1 1 1 0 0,2 0-1 0 0,3-1 1 0 0,9 0-643 0 0,-1 0 1 0 0,28-5-1 0 0,-18 2 179 0 0,-16 1 525 0 0,1 1-1 0 0,-1 1 1 0 0,19 1-1 0 0,-26 0 225 0 0,1 0-1 0 0,-1-1 0 0 0,1 1 0 0 0,-1 0 0 0 0,0 1 0 0 0,0-1 0 0 0,0 0 0 0 0,0 1 0 0 0,0 0 1 0 0,0 0-1 0 0,0 0 0 0 0,0 0 0 0 0,-1 0 0 0 0,1 0 0 0 0,2 4 0 0 0,4 4 86 0 0,-1 0 0 0 0,0 0-1 0 0,-1 1 1 0 0,-1 0 0 0 0,0 0-1 0 0,0 1 1 0 0,8 23 0 0 0,-14-33-180 0 0,1 1 1 0 0,-1-1 0 0 0,0 1 0 0 0,0-1 0 0 0,1 0 0 0 0,-2 1-1 0 0,1-1 1 0 0,0 1 0 0 0,0-1 0 0 0,-1 0 0 0 0,1 1-1 0 0,-1-1 1 0 0,0 0 0 0 0,0 1 0 0 0,0-1 0 0 0,0 0 0 0 0,0 0-1 0 0,0 0 1 0 0,-1 0 0 0 0,1 0 0 0 0,-1 0 0 0 0,1 0 0 0 0,-1 0-1 0 0,-2 1 1 0 0,-4 5 16 0 0,-1-1 0 0 0,0 0 0 0 0,-15 9-1 0 0,22-15-83 0 0,-36 21 285 0 0,-2-1 0 0 0,-51 18-1 0 0,80-35-193 0 0,1 0 0 0 0,0-1 1 0 0,-1-1-1 0 0,0 0 0 0 0,0 0 0 0 0,1-1 0 0 0,-17 0 0 0 0,25-1-89 0 0,-1 0-1 0 0,1 0 1 0 0,-1-1-1 0 0,1 1 1 0 0,-1-1-1 0 0,1 1 1 0 0,-1-1-1 0 0,1 0 1 0 0,0 0-1 0 0,-1 0 1 0 0,1 0 0 0 0,0 0-1 0 0,0-1 1 0 0,0 1-1 0 0,0 0 1 0 0,0-1-1 0 0,0 0 1 0 0,0 0-1 0 0,0 1 1 0 0,1-1-1 0 0,-1 0 1 0 0,1 0-1 0 0,-1 0 1 0 0,1-1-1 0 0,0 1 1 0 0,0 0-1 0 0,0 0 1 0 0,0-1-1 0 0,0 1 1 0 0,0-1-1 0 0,1 1 1 0 0,-1-1-1 0 0,1 1 1 0 0,0-1-1 0 0,0 1 1 0 0,0-1-1 0 0,0-2 1 0 0,0-2-421 0 0,1 0 1 0 0,0 0-1 0 0,0 0 0 0 0,5-13 1 0 0,-1 2-2840 0 0,-3 8-3000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5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362 269 6911 0 0,'0'0'623'0'0,"-1"-1"-514"0"0,-10-17 2959 0 0,9 15-2475 0 0,1 1 1 0 0,0-1-1 0 0,0 1 0 0 0,0-1 0 0 0,0 0 0 0 0,-1-2 0 0 0,2 3 9 0 0,-1-1-445 0 0,0 0 1 0 0,0 0-1 0 0,1 0 1 0 0,-1 1 0 0 0,1-1-1 0 0,0 0 1 0 0,0 0 0 0 0,0 0-1 0 0,1-4 1 0 0,5-24 439 0 0,8-27 50 0 0,-13 52-618 0 0,0 0 0 0 0,-1 1 0 0 0,1-1 0 0 0,-1 0 1 0 0,0 1-1 0 0,-2-10 0 0 0,1 5-15 0 0,1 6-10 0 0,0 2 0 0 0,0 0 0 0 0,-1 0 0 0 0,1 0-1 0 0,0 0 1 0 0,-1 0 0 0 0,0 0 0 0 0,1 1-1 0 0,-1-1 1 0 0,0 0 0 0 0,0 0 0 0 0,0 1-1 0 0,0-1 1 0 0,0 0 0 0 0,0 1-1 0 0,-3-3 1 0 0,-3-3-4 0 0,-4 4 0 0 0,8 3-6 0 0,1 0-1 0 0,-1 1 1 0 0,1-1-1 0 0,0 1 1 0 0,-1 0-1 0 0,1 0 0 0 0,-1 0 1 0 0,1 0-1 0 0,0 0 1 0 0,0 0-1 0 0,0 0 1 0 0,0 1-1 0 0,0-1 1 0 0,0 1-1 0 0,0 0 1 0 0,0 0-1 0 0,-2 3 1 0 0,-6 6-29 0 0,-14 22 0 0 0,19-24 17 0 0,-68 90-22 0 0,-13 20 135 0 0,70-94-15 0 0,1 1 1 0 0,-21 51-1 0 0,30-60 51 0 0,-6 29-1 0 0,12-46-121 0 0,0 1 0 0 0,0 0 0 0 0,-1 0 1 0 0,1-1-1 0 0,0 1 0 0 0,0 0 0 0 0,0 0 0 0 0,0-1 0 0 0,0 1 0 0 0,0 0 0 0 0,1 0 0 0 0,-1-1 0 0 0,0 1 0 0 0,0 0 0 0 0,0 0 1 0 0,1-1-1 0 0,0 2 0 0 0,-1 0 22 0 0,1-1-17 0 0,0 0 1 0 0,0 0 0 0 0,-1 0-1 0 0,1 1 1 0 0,0-1-1 0 0,0-1 1 0 0,0 1-1 0 0,0 0 1 0 0,0 0-1 0 0,0 0 1 0 0,0 0 0 0 0,0-1-1 0 0,1 1 1 0 0,-1 0-1 0 0,0-1 1 0 0,0 1-1 0 0,1-1 1 0 0,-1 0-1 0 0,0 1 1 0 0,1-1 0 0 0,-1 0-1 0 0,0 0 1 0 0,2 0-1 0 0,3 0 54 0 0,0 0-1 0 0,0 0 0 0 0,-1-1 1 0 0,1 0-1 0 0,0 0 0 0 0,0 0 1 0 0,-1-1-1 0 0,1 0 0 0 0,-1 0 1 0 0,1 0-1 0 0,-1-1 0 0 0,7-4 1 0 0,6-5 282 0 0,32-26 0 0 0,-38 28-278 0 0,0 0 1 0 0,-1 0-1 0 0,0-1 0 0 0,0-1 0 0 0,-2 0 1 0 0,1 0-1 0 0,-2-1 0 0 0,1 0 0 0 0,-2-1 0 0 0,0 0 1 0 0,9-23-1 0 0,-10 25-15 0 0,-4 8-255 0 0,0 1 1 0 0,0 0-1 0 0,-1-1 1 0 0,1 1-1 0 0,0-5 1 0 0,5 47 10 0 0,-6 0 199 0 0,0-13 14 0 0,0 0 0 0 0,7 37 1 0 0,0-39 22 0 0,-4-20-41 0 0,-3 1-124 0 0,-1-4 95 0 0,0 0 0 0 0,1 0 0 0 0,-1 0 0 0 0,1 0 0 0 0,-1-1 0 0 0,1 1 0 0 0,0 0 0 0 0,-1-1 0 0 0,1 1 1 0 0,0 0-1 0 0,-1-1 0 0 0,2 1 0 0 0,-2 0-11 0 0,1-1-17 0 0,-1 1-1 0 0,1-1 0 0 0,0 0 1 0 0,-1 1-1 0 0,1-1 1 0 0,-1 0-1 0 0,1 1 0 0 0,0-1 1 0 0,-1 0-1 0 0,1 0 1 0 0,0 1-1 0 0,-1-1 0 0 0,1 0 1 0 0,0 0-1 0 0,-1 0 0 0 0,1 0 1 0 0,0 0-1 0 0,0 0 1 0 0,-1 0-1 0 0,1 0 0 0 0,1-1 1 0 0,-1 1-181 0 0,11-2-1071 0 0,-2-2-61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5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20 3223 0 0,'17'-20'13419'0'0,"-18"22"-12100"0"0,-5 9-1079 0 0,0-1 1 0 0,-1 0 0 0 0,0 0 0 0 0,-1-1 0 0 0,-9 9 0 0 0,-49 43-215 0 0,27-27 117 0 0,-16 15-69 0 0,-56 56-1026 0 0,99-90 454 0 0,11-14 242 0 0,2 0-920 0 0,10 7 1012 0 0,0-2 0 0 0,0 1 1 0 0,1-2-1 0 0,15 7 0 0 0,19 8 74 0 0,73 38-98 0 0,68 39 845 0 0,-185-96-409 0 0,-2-1-189 0 0,1 0 0 0 0,0 1 0 0 0,-1-1 0 0 0,1 0 0 0 0,0 1 0 0 0,-1-1 0 0 0,1 1-1 0 0,0-1 1 0 0,-1 1 0 0 0,1-1 0 0 0,-1 1 0 0 0,1-1 0 0 0,-1 1 0 0 0,1-1 0 0 0,-1 1 0 0 0,0 0-1 0 0,1-1 1 0 0,-1 1 0 0 0,0 0 0 0 0,1 0 0 0 0,-1 0 0 0 0,6 17 432 0 0,-5-14-438 0 0,-1 0 1 0 0,1-1-1 0 0,-1 1 0 0 0,0 0 1 0 0,0 0-1 0 0,-1 0 1 0 0,1 0-1 0 0,-1 0 0 0 0,0 0 1 0 0,0 0-1 0 0,-2 5 1 0 0,0-2-19 0 0,0-1 1 0 0,0 0-1 0 0,-1 0 1 0 0,0 0 0 0 0,-9 10-1 0 0,0-2 3 0 0,-2-1 0 0 0,1 0 0 0 0,-29 18 1 0 0,15-13 108 0 0,-39 19 0 0 0,57-32-82 0 0,0 0 0 0 0,0-2 0 0 0,-1 1 0 0 0,1-1 0 0 0,-1-1 0 0 0,0 0 0 0 0,1 0 0 0 0,-12 0 1 0 0,17-3-15 0 0,1 1 1 0 0,0 0-1 0 0,-1-1 1 0 0,1 0-1 0 0,0 0 1 0 0,0 0-1 0 0,0-1 1 0 0,0 1-1 0 0,0-1 1 0 0,0 0 0 0 0,0 0-1 0 0,0 0 1 0 0,1-1-1 0 0,-1 1 1 0 0,1-1-1 0 0,0 0 1 0 0,-1 0-1 0 0,2 0 1 0 0,-1-1-1 0 0,0 1 1 0 0,-2-5 0 0 0,-1 0-304 0 0,1-1 1 0 0,0 0 0 0 0,-3-10 0 0 0,-8-29-5438 0 0,10 30-633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24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408 215 6447 0 0,'0'0'5968'0'0,"10"-7"-2690"0"0,-2-4-1220 0 0,-7 9-1924 0 0,-1-5 84 0 0,0 3-177 0 0,0 0-1 0 0,-1 1 0 0 0,1-1 1 0 0,-1 1-1 0 0,0-1 0 0 0,0 1 1 0 0,0 0-1 0 0,0-1 0 0 0,-1 1 0 0 0,0 0 1 0 0,1 0-1 0 0,-1 0 0 0 0,0 0 1 0 0,-3-4-1 0 0,-3-5 99 0 0,-12-19 211 0 0,-13-24-137 0 0,30 49-188 0 0,-10-14 67 0 0,13 19-89 0 0,-1 1 0 0 0,1-1 0 0 0,-1 0 0 0 0,0 1 0 0 0,0-1 0 0 0,0 0 0 0 0,1 1 0 0 0,-1-1 0 0 0,0 1 1 0 0,0-1-1 0 0,0 1 0 0 0,0-1 0 0 0,0 1 0 0 0,0 0 0 0 0,0-1 0 0 0,0 1 0 0 0,0 0 0 0 0,0 0 0 0 0,0 0 0 0 0,0 0 0 0 0,0 0 0 0 0,0 0 0 0 0,0 0 0 0 0,0 0 0 0 0,0 0 0 0 0,0 1 0 0 0,0-1 0 0 0,0 0 0 0 0,-1 1 0 0 0,-1 0 3 0 0,-1 1 1 0 0,0 0-1 0 0,1 0 0 0 0,-1 0 0 0 0,-5 6 0 0 0,-15 12-15 0 0,1 2 1 0 0,0 0-1 0 0,2 2 0 0 0,1 0 1 0 0,1 1-1 0 0,1 1 0 0 0,1 1 0 0 0,-18 41 1 0 0,23-43 64 0 0,-27 68 168 0 0,34-78-176 0 0,0 1-1 0 0,1-1 1 0 0,1 1 0 0 0,-2 20-1 0 0,4-27-16 0 0,1-6-23 0 0,0 0 0 0 0,0 0 0 0 0,0 1 0 0 0,0-1 0 0 0,1 0 0 0 0,-1 0 0 0 0,1 0 1 0 0,0 0-1 0 0,0 1 0 0 0,0-1 0 0 0,0 0 0 0 0,2 3 0 0 0,-3-5 0 0 0,1-1-1 0 0,-1 1 0 0 0,1-1 0 0 0,-1 1 1 0 0,1-1-1 0 0,0 1 0 0 0,-1-1 1 0 0,1 0-1 0 0,-1 1 0 0 0,1-1 1 0 0,0 0-1 0 0,-1 1 0 0 0,1-1 0 0 0,0 0 1 0 0,0 0-1 0 0,-1 0 0 0 0,1 0 1 0 0,0 1-1 0 0,-1-1 0 0 0,1 0 1 0 0,0 0-1 0 0,1-1 0 0 0,-1 1 17 0 0,3 1 6 0 0,0-1-1 0 0,0-1 1 0 0,0 1-1 0 0,0-1 1 0 0,0 1-1 0 0,0-1 1 0 0,0 0-1 0 0,0-1 1 0 0,4-1-1 0 0,36-20 210 0 0,-25 12-125 0 0,15-8 20 0 0,38-28 0 0 0,-56 35-126 0 0,-1-1-1 0 0,0 0 0 0 0,-1-1 0 0 0,17-21 0 0 0,-29 32 0 0 0,1-1-1 0 0,-1 0 1 0 0,1 0-1 0 0,-1-1 1 0 0,-1 1-1 0 0,1 0 1 0 0,-1-1-1 0 0,1 1 0 0 0,0-7 1 0 0,10-31-8 0 0,9 6-305 0 0,-20 34 164 0 0,-7 15-514 0 0,-1 7 786 0 0,1 0-1 0 0,1 0 1 0 0,-3 23-1 0 0,6-30-85 0 0,1-1 0 0 0,1 0-1 0 0,0 1 1 0 0,0-1 0 0 0,1 0-1 0 0,4 19 1 0 0,-3-26-44 0 0,-1 0 0 0 0,1-1 0 0 0,0 1 0 0 0,0-1 0 0 0,0 1 0 0 0,0-1 0 0 0,1 0 0 0 0,0 0 0 0 0,6 7 0 0 0,-7-9 0 0 0,0 0 0 0 0,0 0 0 0 0,0-1 0 0 0,0 1 0 0 0,0-1 0 0 0,1 1 0 0 0,-1-1 0 0 0,1 1 0 0 0,-1-1 0 0 0,1 0 0 0 0,0 0 0 0 0,-1-1 0 0 0,1 1 0 0 0,0 0 0 0 0,-1-1 0 0 0,1 0 0 0 0,0 0 0 0 0,3 0 0 0 0,7-1-51 0 0,0 0-1 0 0,0-2 1 0 0,0 0-1 0 0,14-5 1 0 0,22-10-3572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2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370 498 5527 0 0,'0'0'423'0'0,"4"10"957"0"0,-4-9-985 0 0,0 0-1 0 0,0 0 1 0 0,1 0-1 0 0,-1 0 1 0 0,0 0-1 0 0,0 1 1 0 0,0-1-1 0 0,0 0 1 0 0,-1 0-1 0 0,1 0 1 0 0,0 0-1 0 0,0 0 1 0 0,0 0 0 0 0,-1 0-1 0 0,1 0 1 0 0,-1 0-1 0 0,1-1 1 0 0,-1 1-1 0 0,1 0 1 0 0,-1 0-1 0 0,-1 1 1 0 0,-8 4 2481 0 0,-7-5-3604 0 0,-30 0 804 0 0,14 0-14 0 0,0-1 0 0 0,0-2 0 0 0,0-1 0 0 0,-37-8 1 0 0,65 10-14 0 0,1-1 1 0 0,-1 1 0 0 0,0-1 0 0 0,1 0 0 0 0,0 0 0 0 0,-1-1-1 0 0,1 1 1 0 0,0-1 0 0 0,0 0 0 0 0,0 0 0 0 0,1-1 0 0 0,-1 1-1 0 0,1-1 1 0 0,-6-7 0 0 0,5 5 58 0 0,1 0 0 0 0,0 0 0 0 0,0 0 0 0 0,1 0 0 0 0,0-1 0 0 0,0 1 0 0 0,0-1 0 0 0,1 0 0 0 0,-1-12 0 0 0,2 4 84 0 0,0-1-1 0 0,1 1 1 0 0,1 0-1 0 0,0-1 1 0 0,1 1 0 0 0,1 0-1 0 0,0 1 1 0 0,13-28 0 0 0,-8 23-163 0 0,1 1 0 0 0,0 0 1 0 0,2 1-1 0 0,0 0 1 0 0,1 1-1 0 0,26-26 0 0 0,-27 32-47 0 0,0-1 1 0 0,0 2-1 0 0,1 0 0 0 0,0 1 0 0 0,0 0 0 0 0,1 1 0 0 0,0 0 0 0 0,1 1 0 0 0,23-7 0 0 0,-31 12 8 0 0,0 0 0 0 0,0 0-1 0 0,0 1 1 0 0,0-1 0 0 0,0 2 0 0 0,0-1-1 0 0,1 1 1 0 0,-1 0 0 0 0,0 0-1 0 0,-1 1 1 0 0,1 0 0 0 0,0 0 0 0 0,0 1-1 0 0,-1 0 1 0 0,1 0 0 0 0,-1 0 0 0 0,0 1-1 0 0,0 0 1 0 0,0 0 0 0 0,7 7-1 0 0,1 2-3 0 0,0 1 0 0 0,-1 1-1 0 0,-1 0 1 0 0,0 1 0 0 0,-1 0-1 0 0,11 22 1 0 0,-14-25 29 0 0,-2 0-1 0 0,0 0 1 0 0,0 1-1 0 0,6 24 1 0 0,-11-32-4 0 0,0 0 1 0 0,-1-1-1 0 0,1 1 1 0 0,-1 0-1 0 0,0 0 1 0 0,0 0-1 0 0,-1 0 1 0 0,1-1-1 0 0,-2 1 1 0 0,1 0-1 0 0,0-1 1 0 0,-1 1-1 0 0,0-1 1 0 0,-5 10-1 0 0,-1-3 0 0 0,1 0-1 0 0,-2-1 0 0 0,0 0 1 0 0,0-1-1 0 0,-1 0 0 0 0,-11 9 0 0 0,-3-1-14 0 0,-45 29 0 0 0,35-27-13 0 0,-2-2-1 0 0,-67 25 0 0 0,103-43 16 0 0,-1 0-1 0 0,1 1 1 0 0,0-1-1 0 0,0 0 1 0 0,-1 0-1 0 0,1 0 1 0 0,0 0-1 0 0,-1 0 1 0 0,1 0-1 0 0,0 0 1 0 0,-1 0-1 0 0,1 0 1 0 0,0 0 0 0 0,0 0-1 0 0,-1 0 1 0 0,1 0-1 0 0,0 0 1 0 0,-1 0-1 0 0,1 0 1 0 0,0 0-1 0 0,0-1 1 0 0,-1 1-1 0 0,1 0 1 0 0,0 0-1 0 0,0 0 1 0 0,-1 0-1 0 0,1-1 1 0 0,0 1-1 0 0,0 0 1 0 0,-1 0 0 0 0,1 0-1 0 0,0-1 1 0 0,0 1-1 0 0,0 0 1 0 0,0 0-1 0 0,-1-1 1 0 0,1 1-1 0 0,0 0 1 0 0,0 0-1 0 0,0-1 1 0 0,0 1-1 0 0,0 0 1 0 0,0-1-1 0 0,0 1 1 0 0,0 0-1 0 0,0-1 1 0 0,0 1-1 0 0,0 0 1 0 0,0 0 0 0 0,0-1-1 0 0,0 1 1 0 0,0 0-1 0 0,0-1 1 0 0,0 1-1 0 0,0 0 1 0 0,0 0-1 0 0,0-1 1 0 0,1 1-1 0 0,-1 0 1 0 0,0 0-1 0 0,0-1 1 0 0,3-7-186 0 0,0 1 1 0 0,0-1-1 0 0,1 1 1 0 0,-1 0 0 0 0,1 0-1 0 0,1 1 1 0 0,0-1-1 0 0,9-10 1 0 0,12-17-2815 0 0,-12 11-3372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0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 5527 0 0,'0'0'2596'0'0,"-3"1"-330"0"0,-14 8-779 0 0,0 0 1 0 0,1 1 0 0 0,-18 14-1 0 0,-44 41-1446 0 0,71-59 182 0 0,-34 32 95 0 0,3 1 0 0 0,1 2 0 0 0,2 2 0 0 0,2 1 0 0 0,-28 50 0 0 0,-29 39 566 0 0,5-8-284 0 0,64-92-351 0 0,-28 66 0 0 0,46-92-229 0 0,0 0 1 0 0,1 1 0 0 0,0 0 0 0 0,0-1 0 0 0,1 1 0 0 0,0 0-1 0 0,0 0 1 0 0,1 11 0 0 0,0-16-32 0 0,1-1 1 0 0,-1 0-1 0 0,0 1 1 0 0,1-1-1 0 0,-1 0 1 0 0,1 0-1 0 0,-1 1 0 0 0,1-1 1 0 0,0 0-1 0 0,0 0 1 0 0,0 0-1 0 0,1 0 1 0 0,-1 0-1 0 0,0 0 0 0 0,1 0 1 0 0,-1 0-1 0 0,1-1 1 0 0,-1 1-1 0 0,1-1 1 0 0,0 1-1 0 0,0-1 0 0 0,0 1 1 0 0,0-1-1 0 0,0 0 1 0 0,0 0-1 0 0,0 0 1 0 0,0 0-1 0 0,0 0 0 0 0,1-1 1 0 0,-1 1-1 0 0,0-1 1 0 0,3 1-1 0 0,10 0-265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2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6911 0 0,'0'0'623'0'0,"-9"1"-342"0"0,6-1-30 0 0,0 1 0 0 0,1 0 0 0 0,-1 0 0 0 0,0 0 0 0 0,1 0 0 0 0,-1 0-1 0 0,1 0 1 0 0,-1 1 0 0 0,1-1 0 0 0,0 1 0 0 0,0 0 0 0 0,0 0 0 0 0,0 0-1 0 0,0 0 1 0 0,0 0 0 0 0,0 0 0 0 0,0 0 0 0 0,1 1 0 0 0,-1-1 0 0 0,0 3-1 0 0,-3 4 9 0 0,1 0 0 0 0,0 0 0 0 0,1 0 0 0 0,-3 15 0 0 0,-46 246 1722 0 0,21-93-501 0 0,24-134-1093 0 0,3 0 0 0 0,1 1 0 0 0,2-1 0 0 0,2 1 0 0 0,2-1 0 0 0,10 49 1 0 0,-4-44-262 0 0,-5-35-81 0 0,-1 1 0 0 0,-1 0-1 0 0,0 0 1 0 0,0 0 0 0 0,-2 0 0 0 0,-2 28 0 0 0,1-36-79 0 0,-2 12-124 0 0,-1 34-1 0 0,6-47-133 0 0,0-2-1281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26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11055 0 0,'0'0'852'0'0,"0"2"-412"0"0,2 6 310 0 0,-1 0 0 0 0,0-1 0 0 0,0 1-1 0 0,0 0 1 0 0,-2 12 0 0 0,-7 45 1033 0 0,4-31-1091 0 0,1 2-480 0 0,2 0 0 0 0,4 50 0 0 0,-2-75-202 0 0,-1-2-36 0 0,0-7-116 0 0,-8 1-3152 0 0,0-1 1836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2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 11055 0 0,'0'0'1080'0'0,"-3"-9"-960"0"0,-1 2 3176 0 0,1 15-3664 0 0,1 3-248 0 0,0 0-56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27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98 7367 0 0,'0'0'568'0'0,"2"-9"-352"0"0,-1 5 214 0 0,0 0 0 0 0,0 0-1 0 0,-1 0 1 0 0,0 0-1 0 0,1 0 1 0 0,-1 0-1 0 0,-1 0 1 0 0,1 0-1 0 0,-1 0 1 0 0,1 0 0 0 0,-1 0-1 0 0,0 0 1 0 0,0 0-1 0 0,-1 1 1 0 0,1-1-1 0 0,-5-6 1 0 0,5 8-343 0 0,0 1 0 0 0,-1 0 0 0 0,1 0 0 0 0,-1 0 0 0 0,1 0-1 0 0,-1 0 1 0 0,1 0 0 0 0,-1 0 0 0 0,0 0 0 0 0,1 1 0 0 0,-1-1 0 0 0,0 1 0 0 0,0-1 0 0 0,-2 0 0 0 0,-24 0 146 0 0,16 2-224 0 0,0 1-1 0 0,1 0 0 0 0,-1 1 0 0 0,1 1 1 0 0,0-1-1 0 0,-1 2 0 0 0,2 0 0 0 0,-1 0 1 0 0,1 1-1 0 0,-14 9 0 0 0,8-3 81 0 0,1 0-1 0 0,0 1 1 0 0,2 1 0 0 0,-1 0-1 0 0,-18 26 1 0 0,24-28 95 0 0,0 1 1 0 0,0 1-1 0 0,1-1 0 0 0,1 1 1 0 0,0 1-1 0 0,1-1 0 0 0,-5 22 1 0 0,9-27-106 0 0,0-1 0 0 0,0 1 0 0 0,0 0 1 0 0,1 0-1 0 0,0-1 0 0 0,3 13 0 0 0,-2-16-46 0 0,0 0 1 0 0,0 1-1 0 0,1-1 0 0 0,0 0 0 0 0,0 0 0 0 0,0 0 0 0 0,1 0 0 0 0,0 0 0 0 0,0-1 0 0 0,6 9 0 0 0,-5-9 14 0 0,-3-2-30 0 0,1-1-1 0 0,-1 1 1 0 0,1-1-1 0 0,-1 1 1 0 0,1-1 0 0 0,0 0-1 0 0,0 0 1 0 0,-1 0-1 0 0,1 0 1 0 0,3 1 0 0 0,-3-1-19 0 0,-1 0 15 0 0,0 0 0 0 0,-1-1 0 0 0,1 1 0 0 0,0-1 0 0 0,0 1 0 0 0,0-1 0 0 0,-1 1 0 0 0,1-1 0 0 0,0 0 0 0 0,0 1 0 0 0,0-1 0 0 0,0 0 0 0 0,0 0 0 0 0,0 0 0 0 0,0 0 0 0 0,0 0 0 0 0,0 0 0 0 0,0 0 0 0 0,0 0 0 0 0,-1 0 0 0 0,1 0 0 0 0,0 0 0 0 0,0 0 0 0 0,0-1 0 0 0,0 1 0 0 0,0 0 0 0 0,0-1 0 0 0,0 1 0 0 0,-1-1 0 0 0,1 1 0 0 0,1-2 0 0 0,4-7-11 0 0,0-1 0 0 0,-1 0 0 0 0,0 0-1 0 0,0-1 1 0 0,-1 1 0 0 0,3-14 0 0 0,7-20-19 0 0,-10 34-16 0 0,28-63-74 0 0,-27 64 75 0 0,0 0 1 0 0,0-1 0 0 0,1 2 0 0 0,1-1-1 0 0,8-8 1 0 0,-14 15-50 0 0,0 4-22 0 0,1-1 97 0 0,-1 1 0 0 0,0-1-1 0 0,0 1 1 0 0,0 0-1 0 0,0-1 1 0 0,0 1-1 0 0,0 0 1 0 0,0 0 0 0 0,0 2-1 0 0,1 2 23 0 0,0 0-1 0 0,-1 1 1 0 0,0-1-1 0 0,0 1 1 0 0,-1-1-1 0 0,0 10 1 0 0,-6 43 147 0 0,2-17-139 0 0,2-33-24 0 0,0-1 0 0 0,4 24 0 0 0,-1-2 7 0 0,1 15-606 0 0,-1-43 287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2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68 9215 0 0,'0'0'831'0'0,"2"-1"-686"0"0,15-17 2449 0 0,22-16-1 0 0,-38 34-1965 0 0,-1 0-574 0 0,0 0 1 0 0,0 0-1 0 0,1-1 1 0 0,-1 1-1 0 0,0 0 1 0 0,0 0 0 0 0,0 0-1 0 0,0 0 1 0 0,1 0-1 0 0,-1 0 1 0 0,0 0-1 0 0,0 0 1 0 0,0 0-1 0 0,0 0 1 0 0,1-1-1 0 0,-1 1 1 0 0,0 0-1 0 0,0 0 1 0 0,0 0-1 0 0,0 0 1 0 0,0 0-1 0 0,0-1 1 0 0,0 1-1 0 0,0 0 1 0 0,1 0-1 0 0,-1 0 1 0 0,0 0-1 0 0,0-1 1 0 0,0 1-1 0 0,0 0 1 0 0,0 0-1 0 0,0 0 1 0 0,0-1-1 0 0,0 1 1 0 0,0 0-1 0 0,0 0 1 0 0,0 0-1 0 0,0 0 1 0 0,0-1-1 0 0,0 1 1 0 0,0 0-1 0 0,0 0 1 0 0,-1 0-1 0 0,1-1 1 0 0,0 1-1 0 0,0 0 1 0 0,0 0-1 0 0,0 0 1 0 0,0 0-1 0 0,0-1-18 0 0,-1 1-1 0 0,1-1 1 0 0,0 1-1 0 0,0-1 0 0 0,-1 1 1 0 0,1 0-1 0 0,0-1 0 0 0,-1 1 1 0 0,1-1-1 0 0,0 1 0 0 0,-1 0 1 0 0,1 0-1 0 0,-1-1 0 0 0,1 1 1 0 0,0 0-1 0 0,-1 0 0 0 0,1-1 1 0 0,-1 1-1 0 0,1 0 0 0 0,-1 0 1 0 0,1 0-1 0 0,-1 0 0 0 0,1 0 1 0 0,-1-1-1 0 0,-6 2-18 0 0,0 0-1 0 0,0 0 0 0 0,0 0 1 0 0,1 1-1 0 0,-1 0 0 0 0,0 0 1 0 0,1 1-1 0 0,0 0 0 0 0,-10 5 1 0 0,-8 7-16 0 0,-21 17 0 0 0,31-21 39 0 0,8-7 6 0 0,0 1 1 0 0,0 0 0 0 0,1 0 0 0 0,0 0-1 0 0,0 1 1 0 0,0-1 0 0 0,0 1 0 0 0,1 0 0 0 0,0 1-1 0 0,-5 12 1 0 0,8-16-32 0 0,0 0 0 0 0,1 0-1 0 0,0 0 1 0 0,-1 0 0 0 0,1 0-1 0 0,0 0 1 0 0,1-1 0 0 0,-1 1-1 0 0,0 0 1 0 0,1 0 0 0 0,0 0 0 0 0,1 3-1 0 0,0 6 11 0 0,3 18-586 0 0,-4-28 250 0 0,0-1-601 0 0,2 3 794 0 0,-2-4 145 0 0,0 0 0 0 0,-1 0 1 0 0,1 0-1 0 0,0-1 0 0 0,0 1 1 0 0,-1 0-1 0 0,1-1 0 0 0,0 1 1 0 0,0 0-1 0 0,-1-1 0 0 0,1 1 1 0 0,-1-1-1 0 0,1 1 0 0 0,0-2 1 0 0,-1 2-6 0 0,10-8 211 0 0,0-2 0 0 0,-1 1 0 0 0,-1-1 0 0 0,8-11 0 0 0,-3 3-146 0 0,23-23-1 0 0,-35 40-146 0 0,-1 3-154 0 0,-14 77-122 0 0,6-42-325 0 0,3 1 0 0 0,-3 53 0 0 0,43 376-2579 0 0,-26-389 3767 0 0,25 171 3409 0 0,-31-170-1728 0 0,-3-55-1611 0 0,1-1-1 0 0,8 45 0 0 0,10-1-489 0 0,-11-45-147 0 0,-2 0 1 0 0,4 27-1 0 0,-10-45-14 0 0,-2 4 30 0 0,1-8 40 0 0,1 1 0 0 0,0 0-1 0 0,0 0 1 0 0,-1-1-1 0 0,1 1 1 0 0,0 0-1 0 0,-1-1 1 0 0,1 1-1 0 0,-1 0 1 0 0,1-1-1 0 0,-1 1 1 0 0,1-1-1 0 0,-1 1 1 0 0,0 0-1 0 0,1-1 1 0 0,-1 0-1 0 0,0 1 1 0 0,1-1-1 0 0,-1 1 1 0 0,0-1-1 0 0,1 0 1 0 0,-1 1-1 0 0,0-1 1 0 0,0 0-1 0 0,1 0 1 0 0,-1 0-1 0 0,0 1 1 0 0,0-1-1 0 0,0 0 1 0 0,1 0-1 0 0,-1 0 1 0 0,0 0-1 0 0,0-1 1 0 0,0 1 0 0 0,1 0-1 0 0,-1 0 1 0 0,0 0-1 0 0,0-1 1 0 0,1 1-1 0 0,-1 0 1 0 0,0-1-1 0 0,0 1 1 0 0,0-1-1 0 0,-3-1 36 0 0,0 0 1 0 0,1 0-1 0 0,-1-1 0 0 0,1 0 0 0 0,0 1 1 0 0,-4-5-1 0 0,-1-3-18 0 0,0 1 0 0 0,1-1 0 0 0,1-1 0 0 0,-1 1 0 0 0,-4-13 0 0 0,-21-60-282 0 0,22 54 128 0 0,-40-121-273 0 0,41 118-398 0 0,2-1-1 0 0,-6-57 1 0 0,12 72-368 0 0,1 1 0 0 0,1-1-1 0 0,1 1 1 0 0,5-24 0 0 0,1 13-631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2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33 476 3223 0 0,'0'0'8734'0'0,"0"2"-8618"0"0,2 9 454 0 0,0 0 0 0 0,-1 18 1 0 0,-1 2 8579 0 0,-10-61-8820 0 0,2 0 1 0 0,-9-63-1 0 0,16 76-215 0 0,0-1 0 0 0,0 1 0 0 0,2-1-1 0 0,0 1 1 0 0,1 0 0 0 0,1 0-1 0 0,5-18 1 0 0,-4 23-105 0 0,1 1 0 0 0,0 0 0 0 0,1 0 1 0 0,0 1-1 0 0,0-1 0 0 0,1 1 0 0 0,0 0 0 0 0,14-13 0 0 0,-7 9-28 0 0,1 1 0 0 0,0 0-1 0 0,1 0 1 0 0,24-13 0 0 0,-23 17 8 0 0,0 0 0 0 0,0 1-1 0 0,1 1 1 0 0,0 0 0 0 0,0 2-1 0 0,0 0 1 0 0,1 1 0 0 0,-1 1-1 0 0,1 0 1 0 0,28 1 0 0 0,-43 2-34 0 0,0 0 1 0 0,0 1-1 0 0,1-1 0 0 0,-1 1 1 0 0,0 0-1 0 0,0 0 0 0 0,-1 0 1 0 0,1 1-1 0 0,0 0 1 0 0,0-1-1 0 0,-1 1 0 0 0,1 1 1 0 0,6 4-1 0 0,-9-6-249 0 0,4 10-3784 0 0,-1-1-3185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2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218 200 6447 0 0,'2'-1'298'0'0,"15"-21"-745"0"0,5-16 3990 0 0,-16 26-1162 0 0,2-1 0 0 0,12-16-1 0 0,-15 23-2005 0 0,-1 0-1 0 0,0 0 0 0 0,0 0 1 0 0,0 0-1 0 0,0-1 1 0 0,-1 1-1 0 0,0-1 0 0 0,-1 0 1 0 0,4-13-1 0 0,-6 19-56 0 0,-13-6-58 0 0,9 7-259 0 0,0 0 1 0 0,1 0-1 0 0,-1 1 1 0 0,0-1 0 0 0,1 1-1 0 0,-1 0 1 0 0,0 0-1 0 0,1 0 1 0 0,-7 3-1 0 0,-31 19-3 0 0,21-11 3 0 0,0 0 18 0 0,1 1 0 0 0,1 0-1 0 0,0 1 1 0 0,1 1 0 0 0,-16 17-1 0 0,22-20 40 0 0,1 0 0 0 0,0 1 0 0 0,1 0 0 0 0,0 0 0 0 0,1 1 0 0 0,1 1 0 0 0,-11 28 0 0 0,16-37-51 0 0,1 0 0 0 0,-1 0 0 0 0,1 0 0 0 0,1 0 0 0 0,-1 0 0 0 0,1 0 0 0 0,0 0 0 0 0,0 0 0 0 0,1 1 0 0 0,0-1 0 0 0,2 9 0 0 0,-2-12-5 0 0,0-1 0 0 0,0 1 0 0 0,0-1 0 0 0,0 1-1 0 0,0-1 1 0 0,1 1 0 0 0,-1-1 0 0 0,1 0 0 0 0,0 0 0 0 0,0 1 0 0 0,0-1-1 0 0,0-1 1 0 0,0 1 0 0 0,0 0 0 0 0,0 0 0 0 0,0-1 0 0 0,1 1 0 0 0,-1-1-1 0 0,1 0 1 0 0,-1 0 0 0 0,1 0 0 0 0,-1 0 0 0 0,1 0 0 0 0,0 0 0 0 0,0-1-1 0 0,-1 1 1 0 0,5-1 0 0 0,0 0 2 0 0,0 0 1 0 0,-1 0-1 0 0,1-1 0 0 0,0 0 0 0 0,-1 0 1 0 0,1-1-1 0 0,-1 0 0 0 0,1 0 1 0 0,-1 0-1 0 0,0-1 0 0 0,0 0 0 0 0,0 0 1 0 0,0-1-1 0 0,9-7 0 0 0,-9 6 1 0 0,0 0 0 0 0,0-1 0 0 0,-1 1 0 0 0,0-1 0 0 0,0-1 0 0 0,-1 1 0 0 0,1-1 0 0 0,-2 1-1 0 0,1-1 1 0 0,0 0 0 0 0,-1 0 0 0 0,3-12 0 0 0,-1 1 156 0 0,2-1 0 0 0,14-29 0 0 0,-21 47-228 0 0,6 1-61 0 0,-5 0 118 0 0,0 0 0 0 0,1 1 0 0 0,-1-1 0 0 0,1 0 0 0 0,-1 0 0 0 0,0 1 0 0 0,1-1 0 0 0,-1 0 0 0 0,0 1 0 0 0,0 0 0 0 0,1-1 0 0 0,-1 1 0 0 0,0 0 0 0 0,0-1 0 0 0,0 1 0 0 0,1 1-1 0 0,2 2-3 0 0,-1-1-1 0 0,-1 1 0 0 0,1 0 0 0 0,-1 0 0 0 0,1 0 0 0 0,-1 0 0 0 0,0 0 0 0 0,0 1 0 0 0,1 5 0 0 0,8 44-51 0 0,-9-38-1078 0 0,8 22 0 0 0,-3-13-2840 0 0,-6-22 1922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2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1 461 1375 0 0,'8'5'19964'0'0,"17"-46"-19474"0"0,23-53-1 0 0,-24 45-379 0 0,-19 38-102 0 0,1 1 0 0 0,0-1 0 0 0,11-11 0 0 0,-14 18-31 0 0,0 1 0 0 0,0-1 0 0 0,1 1 0 0 0,0 0 0 0 0,-1 0 0 0 0,1 0 0 0 0,0 0 0 0 0,1 1 0 0 0,-1-1 0 0 0,8-2 0 0 0,-9 5-1 0 0,0-1-1 0 0,0 1 1 0 0,0 0-1 0 0,1 0 1 0 0,-1 1 0 0 0,0-1-1 0 0,0 0 1 0 0,0 1-1 0 0,0 0 1 0 0,0 0-1 0 0,0 0 1 0 0,3 1-1 0 0,7 3-25 0 0,-6-4 50 0 0,-1 2 0 0 0,1-1 0 0 0,-1 1 0 0 0,0 0 0 0 0,0 0 0 0 0,0 0 0 0 0,0 1 0 0 0,-1 0 0 0 0,1 1 0 0 0,-1-1 0 0 0,0 1 0 0 0,0 0 0 0 0,4 6 0 0 0,-1 1 52 0 0,-1 2-1 0 0,0-1 1 0 0,-1 1 0 0 0,-1 0-1 0 0,0 0 1 0 0,-1 0-1 0 0,3 16 1 0 0,-4-17-35 0 0,-2-8-12 0 0,0-1-6 0 0,-1 1 0 0 0,1-1 0 0 0,-1 1-1 0 0,1-1 1 0 0,-2 7 0 0 0,2-14-6 0 0,0 0-1 0 0,0 1 1 0 0,0-1-1 0 0,1 1 1 0 0,-1 0-1 0 0,0-1 1 0 0,3-2-1 0 0,4-7 8 0 0,17-36-63 0 0,2 1-1 0 0,2 1 1 0 0,53-64 0 0 0,-64 90 120 0 0,-3 2-184 0 0,1 0-1 0 0,1 1 1 0 0,0 1-1 0 0,25-18 1 0 0,-37 31 118 0 0,0 0 0 0 0,0 0 1 0 0,0 1-1 0 0,0-1 0 0 0,0 1 1 0 0,1 0-1 0 0,-1 0 0 0 0,0 1 0 0 0,1-1 1 0 0,0 1-1 0 0,-1 1 0 0 0,1-1 0 0 0,0 1 1 0 0,-1 0-1 0 0,1 0 0 0 0,0 0 1 0 0,-1 1-1 0 0,1 0 0 0 0,0 0 0 0 0,-1 1 1 0 0,1-1-1 0 0,-1 1 0 0 0,7 3 1 0 0,-9-3 64 0 0,0 0 0 0 0,-1 0 1 0 0,1 0-1 0 0,0 0 0 0 0,-1 0 1 0 0,1 1-1 0 0,-1-1 0 0 0,0 1 1 0 0,0-1-1 0 0,0 1 0 0 0,0 0 1 0 0,-1 0-1 0 0,1 0 0 0 0,-1 0 1 0 0,1 0-1 0 0,-1 0 1 0 0,0 0-1 0 0,0 0 0 0 0,-1 1 1 0 0,1-1-1 0 0,0 5 0 0 0,0 8 202 0 0,-1-1-1 0 0,-1 1 1 0 0,-2 21-1 0 0,0-11-29 0 0,-9 68 526 0 0,0 17-381 0 0,11-93-348 0 0,1-1 0 0 0,1 1 0 0 0,0-1 0 0 0,6 25 0 0 0,-3-31 28 0 0,1-3 0 0 0,-3-7-50 0 0,0 0 0 0 0,0 1 0 0 0,0-2 0 0 0,0 1 0 0 0,0 0 0 0 0,1 0 0 0 0,-1-1 0 0 0,0 1 0 0 0,0-1 0 0 0,0 1-1 0 0,1-1 1 0 0,-1 0 0 0 0,0 0 0 0 0,0 0 0 0 0,0 0 0 0 0,1-1 0 0 0,-1 1 0 0 0,0 0 0 0 0,0-1 0 0 0,3-1 0 0 0,5-1-167 0 0,1-1 0 0 0,15-8 0 0 0,-10 4-978 0 0,0-1-355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3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139 114 3679 0 0,'9'-15'577'0'0,"20"-24"0"0"0,-20 28 1366 0 0,1 1 0 0 0,16-13 0 0 0,-14 13-703 0 0,-10 8-676 0 0,-1 2-415 0 0,-1-1 1 0 0,1 1-1 0 0,0-1 1 0 0,0 1-1 0 0,-1 0 0 0 0,1-1 1 0 0,0 1-1 0 0,0 0 1 0 0,-1 0-1 0 0,1-1 0 0 0,0 1 1 0 0,0 0-1 0 0,0 0 1 0 0,0 0-1 0 0,-1 0 1 0 0,2 0-1 0 0,0 2-126 0 0,-1 0 0 0 0,1 0 1 0 0,-1 0-1 0 0,0 0 0 0 0,0 0 0 0 0,0 0 0 0 0,0 0 0 0 0,0 0 1 0 0,0 1-1 0 0,-1-1 0 0 0,1 0 0 0 0,-1 0 0 0 0,1 1 1 0 0,-1-1-1 0 0,0 1 0 0 0,0-1 0 0 0,0 0 0 0 0,0 1 1 0 0,0-1-1 0 0,-1 0 0 0 0,1 1 0 0 0,-1-1 0 0 0,-1 4 0 0 0,-2 8-3 0 0,0 0 0 0 0,-11 20 0 0 0,13-31-19 0 0,-66 124 76 0 0,24-46-26 0 0,14-28-51 0 0,13-24-6 0 0,-19 46 0 0 0,27-51 84 0 0,1 0 0 0 0,2 1 0 0 0,0 0-1 0 0,2 0 1 0 0,1 0 0 0 0,0 1 0 0 0,2-1-1 0 0,1 1 1 0 0,1 0 0 0 0,2-1-1 0 0,0 0 1 0 0,2 1 0 0 0,0-1 0 0 0,2-1-1 0 0,14 36 1 0 0,-11-36-23 0 0,2-1 0 0 0,0 1 1 0 0,2-2-1 0 0,0 0 0 0 0,2-1 0 0 0,0-1 0 0 0,1 0 0 0 0,25 22 0 0 0,-39-40-24 0 0,-1 0 1 0 0,0 0-1 0 0,1-1 0 0 0,-1 1 0 0 0,0-1 1 0 0,1 0-1 0 0,0 1 0 0 0,-1-1 0 0 0,1-1 0 0 0,0 1 1 0 0,0 0-1 0 0,-1-1 0 0 0,1 1 0 0 0,0-1 0 0 0,0 0 1 0 0,0 0-1 0 0,0 0 0 0 0,-1 0 0 0 0,1 0 1 0 0,3-1-1 0 0,3-2 146 0 0,1 0 0 0 0,-1-1 1 0 0,0 1-1 0 0,13-9 0 0 0,21-8-588 0 0,-16 14-1788 0 0,-11 2-2211 0 0,-1 1-768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3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96 12463 0 0,'0'0'1134'0'0,"-2"-1"-937"0"0,-7-2-176 0 0,-4 3-21 0 0,9 1 0 0 0,-1 0-1 0 0,0 0 0 0 0,1 1 1 0 0,-1 0-1 0 0,1 0 0 0 0,-1 0 1 0 0,1 1-1 0 0,0-1 0 0 0,0 1 1 0 0,0 0-1 0 0,0 0 0 0 0,1 1 1 0 0,-1-1-1 0 0,-2 5 0 0 0,-6 6 57 0 0,1 1 1 0 0,-12 21-1 0 0,15-22 79 0 0,1 0 0 0 0,1 0 0 0 0,0 1 1 0 0,1-1-1 0 0,1 1 0 0 0,0 1 0 0 0,-3 28 0 0 0,6-38-78 0 0,1 1-1 0 0,1-1 1 0 0,-1 1-1 0 0,1-1 1 0 0,0 0-1 0 0,0 1 1 0 0,1-1-1 0 0,0 0 1 0 0,0 0-1 0 0,0 0 1 0 0,1 0-1 0 0,0 0 1 0 0,0 0-1 0 0,1-1 1 0 0,3 6-1 0 0,-4-8-7 0 0,-1 0-1 0 0,1 0 1 0 0,0 0-1 0 0,0 0 1 0 0,0-1-1 0 0,0 1 0 0 0,0-1 1 0 0,1 0-1 0 0,-1 0 1 0 0,1 0-1 0 0,-1 0 1 0 0,1-1-1 0 0,0 1 1 0 0,-1-1-1 0 0,1 0 1 0 0,0 0-1 0 0,0-1 1 0 0,0 1-1 0 0,0-1 0 0 0,0 0 1 0 0,0 0-1 0 0,0 0 1 0 0,0 0-1 0 0,0-1 1 0 0,5-1-1 0 0,4-2 154 0 0,0 0 1 0 0,0-2-1 0 0,-1 1 0 0 0,0-2 0 0 0,0 0 0 0 0,17-13 0 0 0,-5 1 113 0 0,40-41-1 0 0,-56 51-259 0 0,1-1 1 0 0,-2 0-1 0 0,1 0 0 0 0,-1-1 0 0 0,-1 0 1 0 0,0 0-1 0 0,0 0 0 0 0,4-15 0 0 0,-8 20-75 0 0,0 1 0 0 0,-1-1 1 0 0,0 1-1 0 0,0-1 0 0 0,0 1 0 0 0,-1-1 0 0 0,0 1 0 0 0,0-1 0 0 0,0 0 1 0 0,-1 1-1 0 0,0-1 0 0 0,0 1 0 0 0,0-1 0 0 0,-1 1 0 0 0,0 0 0 0 0,0-1 1 0 0,0 1-1 0 0,-1 0 0 0 0,1 0 0 0 0,-7-8 0 0 0,5 8-44 0 0,-7-10-55 0 0,-1 0 0 0 0,0 1 1 0 0,-1 0-1 0 0,-20-16 1 0 0,30 28 92 0 0,-1-1 0 0 0,1 1 0 0 0,-1-1 0 0 0,1 1 0 0 0,-1 0 1 0 0,0 1-1 0 0,0-1 0 0 0,0 1 0 0 0,0-1 0 0 0,0 1 0 0 0,0 0 1 0 0,0 1-1 0 0,0-1 0 0 0,-1 1 0 0 0,1 0 0 0 0,0 0 0 0 0,0 0 1 0 0,0 0-1 0 0,-1 1 0 0 0,1-1 0 0 0,0 1 0 0 0,0 0 0 0 0,0 1 1 0 0,0-1-1 0 0,-6 4 0 0 0,-10 11-117 0 0,18-15 79 0 0,2 2-5 0 0,0 2 26 0 0,0-1 0 0 0,0 1 1 0 0,0 0-1 0 0,0-1 0 0 0,1 1 0 0 0,1 5 0 0 0,0-6-921 0 0,-1 0 0 0 0,1 0-1 0 0,-1 0 1 0 0,4 6 0 0 0,4 3-4462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0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543 102 6447 0 0,'11'-12'634'0'0,"1"1"-1"0"0,16-13 0 0 0,-8 10 2286 0 0,1 0 0 0 0,27-12 1179 0 0,-49 32-3925 0 0,0 0-1 0 0,0 1 1 0 0,-1-1 0 0 0,0 0-1 0 0,0 0 1 0 0,0 0-1 0 0,-1 0 1 0 0,-4 6 0 0 0,1 2 13 0 0,-106 190 813 0 0,81-150-867 0 0,-116 170 78 0 0,72-116-151 0 0,27-40-22 0 0,-22 35-10 0 0,5-12-27 0 0,55-78 0 0 0,4-7-384 0 0,0 0-1 0 0,-1 0 0 0 0,0 0 1 0 0,0-1-1 0 0,0 0 0 0 0,-1 0 1 0 0,0 0-1 0 0,0-1 0 0 0,0-1 1 0 0,-13 5-1 0 0,18-7 88 0 0,2 0-621 0 0,0-5-955 0 0,1 3 1745 0 0,0-1 1 0 0,1 1-1 0 0,-1-1 1 0 0,0 0-1 0 0,0 1 1 0 0,1-1 0 0 0,-1 1-1 0 0,1-1 1 0 0,-1 1-1 0 0,1-1 1 0 0,-1 1-1 0 0,1-1 1 0 0,0 1-1 0 0,0 0 1 0 0,0-1-1 0 0,0 1 1 0 0,0 0-1 0 0,2-2 1 0 0,11-12-684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3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41 662 6911 0 0,'0'0'7479'0'0,"3"0"-6887"0"0,-3 0-525 0 0,1 0 0 0 0,-1 0 0 0 0,0 0 0 0 0,1 0 0 0 0,-1 1 0 0 0,1-1 0 0 0,-1 0 0 0 0,0 0 0 0 0,1 0 0 0 0,-1-1 0 0 0,1 1 0 0 0,-1 0 0 0 0,0 0 0 0 0,1 0 0 0 0,-1 0 0 0 0,0 0 0 0 0,1 0 0 0 0,-1 0 0 0 0,0-1 0 0 0,1 1 0 0 0,-1 0 0 0 0,0 0 0 0 0,1-1 0 0 0,-1 1 0 0 0,0 0 0 0 0,1 0 0 0 0,-1-1 0 0 0,0 1 0 0 0,0 0 0 0 0,1-1 0 0 0,-1 1 0 0 0,0 0 0 0 0,0-1 1 0 0,0 1-1 0 0,1 0 0 0 0,-1-1 0 0 0,0 1 0 0 0,0-1 0 0 0,0-2 124 0 0,0 1 0 0 0,0-1 0 0 0,0 1 0 0 0,0-1 1 0 0,-1 0-1 0 0,0-3 0 0 0,-5-12 743 0 0,-13-33 1 0 0,13 39-674 0 0,1-1-1 0 0,1 0 1 0 0,0 0 0 0 0,0 0-1 0 0,-1-18 1 0 0,4 18-190 0 0,1 0 1 0 0,1 1-1 0 0,0-1 0 0 0,1 1 0 0 0,0-1 0 0 0,1 1 1 0 0,1 0-1 0 0,0 0 0 0 0,0 0 0 0 0,1 0 0 0 0,0 1 1 0 0,1-1-1 0 0,13-17 0 0 0,4-1-188 0 0,1 0 0 0 0,2 1 0 0 0,36-30 0 0 0,-45 43-62 0 0,2 2 0 0 0,38-24-1 0 0,42-15-786 0 0,-77 43 549 0 0,-21 9 27 0 0,1 1 0 0 0,0 0-1 0 0,0 0 1 0 0,0 0 0 0 0,0 0-1 0 0,-1 0 1 0 0,1 0 0 0 0,0 0 0 0 0,0 1-1 0 0,0-1 1 0 0,-1 0 0 0 0,1 1 0 0 0,3 1-1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5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20 919 0 0,'1'-2'2450'0'0,"5"-15"12591"0"0,-4 20-12821 0 0,0 5-3804 0 0,29 102 2041 0 0,-8-36-377 0 0,-11-26-58 0 0,-1 1-1 0 0,-2 0 0 0 0,2 81 1 0 0,-10-102-10 0 0,-2-1 1 0 0,-1 0 0 0 0,-1 0 0 0 0,-2 0-1 0 0,0 0 1 0 0,-2-1 0 0 0,-1 0-1 0 0,-14 32 1 0 0,2-19-45 0 0,-1 0 0 0 0,-47 63 0 0 0,64-97-223 0 0,7-12 43 0 0,9-13-163 0 0,8-7-103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5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143 376 7167 0 0,'-86'72'792'0'0,"78"-63"-698"0"0,-14 11 215 0 0,22-19-236 0 0,0-1 1 0 0,-1 0-1 0 0,1 1 1 0 0,-1-1-1 0 0,1 1 1 0 0,-1-1-1 0 0,1 0 0 0 0,0 1 1 0 0,-1-1-1 0 0,0 0 1 0 0,1 0-1 0 0,-1 1 0 0 0,1-1 1 0 0,-1 0-1 0 0,1 0 1 0 0,-1 0-1 0 0,1 0 0 0 0,-1 0 1 0 0,0 0-1 0 0,1 0 1 0 0,-1 0-1 0 0,1 0 0 0 0,-1 0 1 0 0,1 0-1 0 0,-1 0 1 0 0,0 0-1 0 0,1 0 1 0 0,-1 0-1 0 0,0-1 0 0 0,0 0 53 0 0,1 1 1 0 0,-1-1-1 0 0,0 0 0 0 0,1 0 0 0 0,-1 0 0 0 0,0 0 0 0 0,1 0 1 0 0,-1 0-1 0 0,1 0 0 0 0,0 0 0 0 0,-1 0 0 0 0,1 0 0 0 0,0 0 1 0 0,-1-1-1 0 0,0-7 792 0 0,0 1-1 0 0,1-17 1 0 0,0 21-599 0 0,-1-24 266 0 0,2 0 0 0 0,1 0 1 0 0,1-1-1 0 0,14-53 0 0 0,-13 72-562 0 0,0 0 1 0 0,1 0-1 0 0,1 1 0 0 0,-1-1 1 0 0,1 1-1 0 0,1 0 0 0 0,0 1 0 0 0,0-1 1 0 0,1 2-1 0 0,0-1 0 0 0,0 1 0 0 0,0 0 1 0 0,1 0-1 0 0,0 1 0 0 0,12-5 0 0 0,8-4-67 0 0,0 1 0 0 0,1 2 0 0 0,58-16 0 0 0,-69 23 153 0 0,-1 1 0 0 0,0 1-1 0 0,1 0 1 0 0,-1 1 0 0 0,32 1-1 0 0,-48 1-77 0 0,1 0 0 0 0,0 1 0 0 0,0-1 0 0 0,0 1 0 0 0,-1 0 1 0 0,1-1-1 0 0,0 1 0 0 0,0 0 0 0 0,-1 1 0 0 0,1-1 0 0 0,-1 0 0 0 0,1 1 0 0 0,-1 0 0 0 0,0-1 0 0 0,0 1 0 0 0,0 0 0 0 0,0 0 0 0 0,3 4 0 0 0,-3-3-12 0 0,0 1-1 0 0,0-1 1 0 0,0 1-1 0 0,-1 0 1 0 0,0-1-1 0 0,0 1 1 0 0,0 0-1 0 0,0 0 1 0 0,0 0-1 0 0,-1 0 1 0 0,0 7-1 0 0,-1 6 21 0 0,-1 0 1 0 0,0-1-1 0 0,-2 1 0 0 0,0-1 1 0 0,-6 17-1 0 0,-10 24 113 0 0,-1-2 0 0 0,-35 63 0 0 0,49-107-146 0 0,0-1 0 0 0,0 0 0 0 0,0 0-1 0 0,-2-1 1 0 0,1 1 0 0 0,-1-2 0 0 0,0 0 0 0 0,-1 0 0 0 0,0 0-1 0 0,-14 7 1 0 0,17-11-6 0 0,0 0 0 0 0,-1 0 0 0 0,1-1 0 0 0,-1-1 0 0 0,0 1 0 0 0,0-1 0 0 0,1 0 0 0 0,-2-1 0 0 0,1 0 0 0 0,0 0 0 0 0,0-1 0 0 0,0 0 0 0 0,0 0 0 0 0,0-1 0 0 0,0 0 0 0 0,-13-4 0 0 0,16 4-7 0 0,0-1-1 0 0,1 0 1 0 0,-1 0 0 0 0,0 0-1 0 0,1 0 1 0 0,0-1 0 0 0,0 0-1 0 0,0 0 1 0 0,0 0-1 0 0,0-1 1 0 0,0 1 0 0 0,1-1-1 0 0,0 0 1 0 0,-4-5 0 0 0,6 7-231 0 0,-2-6-1907 0 0,2 6 870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5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363 208 10423 0 0,'0'0'4522'0'0,"0"-13"-3696"0"0,0 9-800 0 0,-1 0 1 0 0,1 0-1 0 0,-1 0 0 0 0,0 0 0 0 0,0 0 1 0 0,-1 0-1 0 0,1 0 0 0 0,-1 0 0 0 0,1 1 0 0 0,-1-1 1 0 0,-1 1-1 0 0,-2-5 0 0 0,-5-4 215 0 0,-21-22-1 0 0,-4-5-34 0 0,3-6-206 0 0,26 38 0 0 0,-2 4 0 0 0,5 4-4 0 0,1 0 1 0 0,0 1-1 0 0,0-1 0 0 0,-1 0 1 0 0,1 1-1 0 0,0 0 0 0 0,0-1 0 0 0,0 1 1 0 0,1 0-1 0 0,-1 0 0 0 0,0 0 0 0 0,1 1 1 0 0,-2 1-1 0 0,-2 2-10 0 0,-20 30 7 0 0,-28 50 0 0 0,22-33 141 0 0,17-31-55 0 0,1 1 1 0 0,1 0-1 0 0,1 1 1 0 0,1 0-1 0 0,-8 29 1 0 0,18-41-40 0 0,1-5 189 0 0,0-6-211 0 0,0-1 0 0 0,0 1-1 0 0,0 0 1 0 0,0 0 0 0 0,0-1-1 0 0,0 1 1 0 0,0-1 0 0 0,0 1-1 0 0,0-1 1 0 0,2 1 0 0 0,-3-1-6 0 0,3 1 26 0 0,0 0 0 0 0,-1-1 0 0 0,1 1 0 0 0,0-1 0 0 0,0 0 0 0 0,0 0 1 0 0,-1 0-1 0 0,1 0 0 0 0,0-1 0 0 0,0 1 0 0 0,0-1 0 0 0,-1 1 0 0 0,1-1 0 0 0,0 0 0 0 0,4-2 0 0 0,5-4 148 0 0,24-14-1 0 0,-22 12-132 0 0,1 1-9 0 0,-5 2-23 0 0,0 0-1 0 0,0 0 1 0 0,-1-1-1 0 0,0 0 1 0 0,0-1-1 0 0,-1 0 0 0 0,1 0 1 0 0,7-11-1 0 0,-15 17-13 0 0,0 1 0 0 0,0 0 1 0 0,0-1-1 0 0,0 1 0 0 0,0-1 0 0 0,-1 1 0 0 0,1-1 0 0 0,0 1 0 0 0,-1-1 0 0 0,1 1 1 0 0,-1-1-1 0 0,0 0 0 0 0,1 1 0 0 0,-1-1 0 0 0,0 0 0 0 0,0 1 0 0 0,0-1 0 0 0,-1-3 0 0 0,1-3 50 0 0,0-29 87 0 0,-1 81 145 0 0,0-12-183 0 0,5 49-1 0 0,-2-64-167 0 0,0-14 15 0 0,0-1 0 0 0,-1 0-126 0 0,11-2-319 0 0,13-1-1356 0 0,-13-2 765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5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1 436 919 0 0,'1'2'67'0'0,"12"17"-54"0"0,3 2 2500 0 0,-4-8 5346 0 0,0-12-4443 0 0,-9-2-3238 0 0,-1-1 0 0 0,0 1-1 0 0,0-1 1 0 0,0 0 0 0 0,-1 0 0 0 0,1 1-1 0 0,0-1 1 0 0,-1 0 0 0 0,1-1-1 0 0,-1 1 1 0 0,1 0 0 0 0,-1 0-1 0 0,0-1 1 0 0,0 1 0 0 0,0 0 0 0 0,-1-1-1 0 0,1 1 1 0 0,0-1 0 0 0,-1 1-1 0 0,0-1 1 0 0,1 1 0 0 0,-1-1 0 0 0,0 0-1 0 0,0 1 1 0 0,0-1 0 0 0,-1 1-1 0 0,1-1 1 0 0,-2-2 0 0 0,-1-9 102 0 0,-1 1-1 0 0,-1 0 1 0 0,0 0 0 0 0,-9-14 0 0 0,4 5 250 0 0,2 4-284 0 0,1 0 0 0 0,-6-21-1 0 0,12 34-201 0 0,0 0 0 0 0,0 0 0 0 0,0 0 0 0 0,1 0 0 0 0,-1-1 0 0 0,1 1 0 0 0,1 0 0 0 0,-1 0 0 0 0,1-1 0 0 0,-1 1 0 0 0,2 0 0 0 0,-1 0 0 0 0,2-5 0 0 0,0 5-64 0 0,-1 1-1 0 0,1 0 1 0 0,0-1-1 0 0,0 1 1 0 0,1 1-1 0 0,-1-1 0 0 0,1 0 1 0 0,0 1-1 0 0,0 0 1 0 0,0 0-1 0 0,0 0 1 0 0,5-2-1 0 0,10-5-189 0 0,32-12-1 0 0,-24 11 123 0 0,131-44-1053 0 0,-89 36-6390 0 0,-53 15 1579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5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47 9671 0 0,'-1'-7'91'0'0,"1"4"18"0"0,0 0 0 0 0,0 0-1 0 0,-1 0 1 0 0,1 0 0 0 0,-1 0 0 0 0,0 1 0 0 0,0-1 0 0 0,0 0 0 0 0,0 0-1 0 0,-3-4 1244 0 0,3 7-1088 0 0,1-1 0 0 0,-1 1 0 0 0,0 0 0 0 0,0-1 0 0 0,0 1 0 0 0,1 0 0 0 0,-1 0 0 0 0,0-1 1 0 0,0 1-1 0 0,0 0 0 0 0,0 0 0 0 0,0 0 0 0 0,0 0 0 0 0,0 0 0 0 0,1 0 0 0 0,-1 0 0 0 0,0 0 0 0 0,0 0 0 0 0,0 1 0 0 0,-1-1 0 0 0,-4 7-193 0 0,1-1 1 0 0,0 1-1 0 0,0 0 0 0 0,1 1 0 0 0,0-1 0 0 0,0 1 0 0 0,1 0 0 0 0,-1 0 1 0 0,2 0-1 0 0,-3 10 0 0 0,-2 15 115 0 0,-3 43 0 0 0,6-43-113 0 0,-21 209 52 0 0,18 1-90 0 0,9 13-35 0 0,-3-242-345 0 0,-1-1 0 0 0,0 1 0 0 0,0-1 0 0 0,-2 0 0 0 0,0 0-1 0 0,-7 18 1 0 0,2-11-1007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5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25 122 1375 0 0,'0'0'66'0'0,"-1"0"-8"0"0,-22-11 19648 0 0,25 31-18616 0 0,0-18-1012 0 0,0 0 0 0 0,0 0 0 0 0,0 0 0 0 0,1-1 0 0 0,-1 1 0 0 0,0 0 0 0 0,1-1 1 0 0,-1 1-1 0 0,1-1 0 0 0,-1 0 0 0 0,1 0 0 0 0,0 0 0 0 0,-1 0 0 0 0,1 0 0 0 0,0-1 0 0 0,0 1 0 0 0,-1-1 0 0 0,1 0 0 0 0,4 0 0 0 0,7 0 57 0 0,-1 0 1 0 0,25-4-1 0 0,26-10-3 0 0,-1-2-1 0 0,63-26 1 0 0,23-6 10 0 0,-127 42-208 0 0,-4 0-253 0 0,0 1 1 0 0,0 1 0 0 0,0 1 0 0 0,1 0-1 0 0,28 0 1 0 0,-27 8-2395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5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29 2759 0 0,'0'0'126'0'0,"0"-1"-5"0"0,-2-1 287 0 0,0 0 0 0 0,1 0-1 0 0,-1 0 1 0 0,0 0 0 0 0,0 0 0 0 0,0 0-1 0 0,0 1 1 0 0,0-1 0 0 0,-1 1-1 0 0,1-1 1 0 0,0 1 0 0 0,-1 0 0 0 0,1 0-1 0 0,-1 0 1 0 0,1 0 0 0 0,-1 0 0 0 0,1 1-1 0 0,-1-1 1 0 0,0 1 0 0 0,1 0 0 0 0,-1 0-1 0 0,0-1 1 0 0,1 2 0 0 0,-1-1-1 0 0,0 0 1 0 0,1 1 0 0 0,-1-1 0 0 0,-5 2-1 0 0,-1 2 119 0 0,-1-1-1 0 0,1 2 0 0 0,-1-1 0 0 0,1 1 1 0 0,-13 10-1 0 0,3-1-102 0 0,1 1-1 0 0,0 1 1 0 0,-28 33 0 0 0,-37 61 847 0 0,70-93-1127 0 0,11-14-119 0 0,-1 1 1 0 0,1 0-1 0 0,0 0 0 0 0,0 0 1 0 0,1 0-1 0 0,-1 0 1 0 0,1 1-1 0 0,0-1 0 0 0,0 0 1 0 0,0 1-1 0 0,0-1 1 0 0,1 1-1 0 0,0-1 0 0 0,0 0 1 0 0,0 6-1 0 0,1-7-10 0 0,-1 0-1 0 0,1-1 1 0 0,0 1-1 0 0,0 0 1 0 0,0 0-1 0 0,0-1 1 0 0,0 1 0 0 0,0 0-1 0 0,1-1 1 0 0,-1 0-1 0 0,1 1 1 0 0,0-1-1 0 0,0 0 1 0 0,0 0 0 0 0,0 0-1 0 0,0 0 1 0 0,0 0-1 0 0,1 0 1 0 0,-1 0-1 0 0,0-1 1 0 0,1 1-1 0 0,-1-1 1 0 0,1 0 0 0 0,3 1-1 0 0,2 0 12 0 0,-1 0-1 0 0,1 0 1 0 0,0-1 0 0 0,0-1-1 0 0,0 1 1 0 0,0-1 0 0 0,0-1-1 0 0,0 1 1 0 0,-1-1-1 0 0,1-1 1 0 0,9-2 0 0 0,4-2-8 0 0,-1-1 0 0 0,38-18 0 0 0,-54 23-4 0 0,0 0 0 0 0,0-1 1 0 0,0 1-1 0 0,0-1 0 0 0,0 0 1 0 0,0 0-1 0 0,0-1 0 0 0,-1 1 1 0 0,0-1-1 0 0,0 0 0 0 0,0 0 1 0 0,0 0-1 0 0,0 0 0 0 0,1-5 1 0 0,-2 4 6 0 0,0 0 0 0 0,-1 0 1 0 0,1 0-1 0 0,-1-1 0 0 0,-1 1 1 0 0,1 0-1 0 0,-1-1 0 0 0,0 1 1 0 0,0-1-1 0 0,0 1 0 0 0,-1 0 1 0 0,-2-9-1 0 0,-13-40 45 0 0,-1 0-2038 0 0,17 52 1270 0 0,2-22-3930 0 0,0 9 2946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5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270 551 2759 0 0,'-1'2'207'0'0,"-18"34"397"0"0,3-9 5662 0 0,-21 29 3145 0 0,49-66-8120 0 0,9-10-1055 0 0,0-1-1 0 0,-1 0 1 0 0,-1-2 0 0 0,-1 0-1 0 0,-1-1 1 0 0,-1-1-1 0 0,14-30 1 0 0,-20 31-156 0 0,0 0 0 0 0,-1-1-1 0 0,-2 0 1 0 0,0 0 0 0 0,-2-1-1 0 0,0 0 1 0 0,0-30 0 0 0,-5 44-153 0 0,0 0 0 0 0,-1 0 1 0 0,-1 1-1 0 0,0-1 0 0 0,0 0 1 0 0,-1 0-1 0 0,-8-19 0 0 0,8 24-127 0 0,-1-1 0 0 0,-1 0-1 0 0,1 1 1 0 0,-1 0 0 0 0,0 0-1 0 0,-1 0 1 0 0,0 1 0 0 0,0 0-1 0 0,0 0 1 0 0,-1 0 0 0 0,-12-8-1 0 0,15 12 130 0 0,1 0 0 0 0,-1 0 1 0 0,0 0-1 0 0,0 1 0 0 0,0-1 0 0 0,0 1 0 0 0,-1 0 0 0 0,1 0 0 0 0,0 0 0 0 0,0 1 0 0 0,-1 0 0 0 0,1-1 1 0 0,-7 2-1 0 0,4 0 33 0 0,1 0 1 0 0,-1 1 0 0 0,0-1 0 0 0,1 2 0 0 0,-1-1 0 0 0,1 1-1 0 0,-11 6 1 0 0,3-1 74 0 0,1 1 0 0 0,1 1-1 0 0,0 0 1 0 0,0 1 0 0 0,1 0-1 0 0,-16 21 1 0 0,15-15 49 0 0,2 0 0 0 0,0 1 1 0 0,0 0-1 0 0,2 0 0 0 0,0 1 1 0 0,1 0-1 0 0,-5 26 0 0 0,3-4 7 0 0,2 1-1 0 0,-2 61 1 0 0,8 160 14 0 0,4-232-3 0 0,1 1 1 0 0,2-1 0 0 0,13 40 0 0 0,-7-24-68 0 0,-5-18-8 0 0,19 81 45 0 0,-22-89-62 0 0,-2 0-1 0 0,0 0 1 0 0,-1 24-1 0 0,-4-23-16 0 0,2-14 424 0 0,0 0 0 0 0,0 1 0 0 0,0 10-1 0 0,1-16-586 0 0,0-1-378 0 0,0 6 221 0 0,0-6-130 0 0,-5 9-2580 0 0,-8 2 1350 0 0,1-7-3183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5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43 16847 0 0,'0'0'770'0'0,"-2"0"-18"0"0,1 0-737 0 0,0 0 0 0 0,-1 0 1 0 0,1 0-1 0 0,0 0 1 0 0,0 0-1 0 0,-1 1 1 0 0,1-1-1 0 0,0 0 0 0 0,0 1 1 0 0,0-1-1 0 0,0 1 1 0 0,0-1-1 0 0,-1 1 1 0 0,1-1-1 0 0,0 1 1 0 0,0 0-1 0 0,0 0 0 0 0,-1 1 1 0 0,0 0 52 0 0,1-1-36 0 0,1-1 1 0 0,-1 1 0 0 0,1-1-1 0 0,0 1 1 0 0,-1-1 0 0 0,1 1-1 0 0,-1-1 1 0 0,1 1-1 0 0,0 0 1 0 0,0-1 0 0 0,-1 1-1 0 0,1-1 1 0 0,0 1-1 0 0,0 0 1 0 0,0-1 0 0 0,0 1-1 0 0,-1 1 1 0 0,1-1 67 0 0,-1 1 660 0 0,2-2-752 0 0,-1 1 1 0 0,0-1 0 0 0,0 0 0 0 0,0 0 0 0 0,0 0 0 0 0,1 0 0 0 0,-1 0 0 0 0,0 1-1 0 0,0-1 1 0 0,0 0 0 0 0,0 0 0 0 0,0 0 0 0 0,1 1 0 0 0,-1-1 0 0 0,0 0 0 0 0,0 0-1 0 0,0 0 1 0 0,0 1 0 0 0,0-1 0 0 0,0 0 0 0 0,0 0 0 0 0,0 1 0 0 0,0-1 0 0 0,0 0-1 0 0,0 0 1 0 0,0 0 0 0 0,0 1 0 0 0,0-1 0 0 0,0 0 0 0 0,0 1 0 0 0,0-1-4 0 0,0 0 0 0 0,0 1 1 0 0,0-1-1 0 0,0 0 1 0 0,0 1-1 0 0,0-1 0 0 0,0 0 1 0 0,0 1-1 0 0,0-1 0 0 0,0 0 1 0 0,0 0-1 0 0,0 1 0 0 0,0-1 1 0 0,0 0-1 0 0,0 1 0 0 0,1-1 1 0 0,-1 0-1 0 0,0 1 1 0 0,0-1-1 0 0,0 0 0 0 0,0 0 1 0 0,1 1-1 0 0,-1-1 0 0 0,0 0 1 0 0,0 0-1 0 0,1 0 0 0 0,-1 1 1 0 0,0-1-1 0 0,0 0 0 0 0,1 0 1 0 0,-1 0-1 0 0,6 3 118 0 0,0-1 0 0 0,0 0-1 0 0,0-1 1 0 0,0 0 0 0 0,0 0 0 0 0,0 0 0 0 0,0 0-1 0 0,0-1 1 0 0,11-1 0 0 0,60-10 657 0 0,-39 4-554 0 0,210-43 540 0 0,-233 46-905 0 0,4-2-208 0 0,1 1-1 0 0,0 1 1 0 0,0 0 0 0 0,23 0-1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0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66 12895 0 0,'11'-13'749'0'0,"24"-22"0"0"0,-17 18 2127 0 0,-21 30-2343 0 0,0-4-437 0 0,-2-1 0 0 0,1 1 0 0 0,-1-1 0 0 0,-1 0 0 0 0,-7 10 0 0 0,-4 4 49 0 0,-141 197 1183 0 0,-85 128-108 0 0,89-81-953 0 0,96-145-218 0 0,53-106-45 0 0,0-1 0 0 0,1 2 0 0 0,0-1 0 0 0,1 0 0 0 0,1 1 0 0 0,0 22 0 0 0,2-10-52 0 0,0-27-194 0 0,-11-2-1685 0 0,-3-10-3805 0 0,7 4-71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2:5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2303 0 0,'0'0'102'0'0,"2"-2"-1"0"0,7-5 6290 0 0,-8 13-952 0 0,1 1-3642 0 0,2 5-871 0 0,-2 14-188 0 0,-2 0 0 0 0,-3 25-1 0 0,1 8-154 0 0,1-39-359 0 0,1-7-154 0 0,0 0 0 0 0,0 0 0 0 0,1 0 0 0 0,1 0 0 0 0,0-1 0 0 0,0 1 0 0 0,2 0 0 0 0,-1-1 0 0 0,2 0 0 0 0,0 0 0 0 0,7 14 0 0 0,-6-14-82 0 0,-3-2 353 0 0,-2-7-1226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3:0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27 11375 0 0,'3'-14'522'0'0,"-3"11"-13"0"0,0 1-328 0 0,0-5 4054 0 0,0 13-3860 0 0,-1 1 0 0 0,0-1 0 0 0,-3 12 1 0 0,0-2-136 0 0,-4 31 807 0 0,-1 80 0 0 0,10 43-598 0 0,0-143-430 0 0,2 0 1 0 0,1-1-1 0 0,7 30 0 0 0,7-9 87 0 0,-10-27-60 0 0,0-8 351 0 0,-3-4-3347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3:0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49 213 1375 0 0,'-10'4'1369'0'0,"-28"6"12649"0"0,40-8-13662 0 0,3 0-246 0 0,-1-1 0 0 0,0 1 0 0 0,0-1 0 0 0,1 0 0 0 0,-1 0 0 0 0,0 0 0 0 0,1-1 0 0 0,-1 0 0 0 0,10 0 0 0 0,46-7 769 0 0,-33 3-407 0 0,217-39 1724 0 0,-206 34-1939 0 0,343-91 1074 0 0,-227 56-1088 0 0,-117 33-231 0 0,34-8-329 0 0,-68 19 105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3:0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31 232 7367 0 0,'-7'-5'763'0'0,"-1"0"-1828"0"0,7 4 1660 0 0,0 1 0 0 0,0-1 0 0 0,0 0 1 0 0,0 1-1 0 0,0-1 0 0 0,0 0 1 0 0,0 0-1 0 0,0 0 0 0 0,0 0 1 0 0,0 0-1 0 0,1 0 0 0 0,-1 0 0 0 0,0 0 1 0 0,1 0-1 0 0,-1 0 0 0 0,0-2 1 0 0,0 2 8 0 0,14-17 782 0 0,-8 12-1100 0 0,1 0 1 0 0,-1 1-1 0 0,1 0 0 0 0,1 0 1 0 0,-1 0-1 0 0,0 1 0 0 0,10-5 0 0 0,53-20 1613 0 0,-51 21-1475 0 0,8 0-229 0 0,1 1 0 0 0,0 0 0 0 0,1 2 0 0 0,35-1-1 0 0,-18 1-128 0 0,179-30-55 0 0,-143 22-11 0 0,69-4-3281 0 0,-129 17-2123 0 0,-1 3-1567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3:0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41 1839 0 0,'-1'1'134'0'0,"-62"35"11005"0"0,39-20-9149 0 0,22-14-1061 0 0,-5 1 4115 0 0,14-8-3480 0 0,2-2-1529 0 0,0 0-1 0 0,1 0 0 0 0,0 1 1 0 0,0 1-1 0 0,0 0 0 0 0,0 0 1 0 0,1 1-1 0 0,17-5 0 0 0,11 0 102 0 0,44-5-1 0 0,-48 9-115 0 0,-25 3-20 0 0,6-1 0 0 0,-1 1 0 0 0,1 0 0 0 0,0 1 0 0 0,-1 1 0 0 0,32 3 0 0 0,-31 2 0 0 0,-13-2 0 0 0,-1 0 0 0 0,0-1 0 0 0,-1 1 0 0 0,1-1 0 0 0,0 1 0 0 0,-1 0 0 0 0,1-1 0 0 0,-1 1 0 0 0,0 0 0 0 0,0 0 0 0 0,0 0 0 0 0,0 0 0 0 0,-1 0 0 0 0,1 0 0 0 0,-1 0 0 0 0,1 1 0 0 0,-1-1 0 0 0,0 0 0 0 0,-1 0 0 0 0,1 0 0 0 0,0 0 0 0 0,-1 0 0 0 0,0 0 0 0 0,-1 3 0 0 0,0 3 0 0 0,-1-1 0 0 0,0 0 0 0 0,0-1 0 0 0,-1 1 0 0 0,0-1 0 0 0,-1 1 0 0 0,-5 6 0 0 0,0-3 3 0 0,0 1 0 0 0,-1-2 0 0 0,-1 0 0 0 0,0 0 0 0 0,0-1 0 0 0,-1 0 0 0 0,-15 7 0 0 0,-102 43 33 0 0,80-39-32 0 0,-49 24 81 0 0,97-43-49 0 0,4 0-629 0 0,3 0 566 0 0,0 0-1 0 0,-1 0 1 0 0,1 0-1 0 0,0-1 1 0 0,0 0 0 0 0,-1 0-1 0 0,1 0 1 0 0,8-2-1 0 0,46-10-73 0 0,-33 6 86 0 0,-16 5 4 0 0,-1 0 0 0 0,1 1 0 0 0,0 0-1 0 0,12 3 1 0 0,-14-3 3 0 0,1 2 1 0 0,0-1-1 0 0,-1 1 1 0 0,1 1-1 0 0,-1-1 0 0 0,0 1 1 0 0,0 1-1 0 0,15 8 1 0 0,0 3-16 0 0,25 21 0 0 0,-8-6 12 0 0,-29-21 11 0 0,0-1 0 0 0,0 0 0 0 0,-3 2 11 0 0,-2 1 85 0 0,-4-4-21 0 0,-2-5-80 0 0,1 0 1 0 0,0-1 0 0 0,-1 1-1 0 0,0 0 1 0 0,1 0 0 0 0,-1-1-1 0 0,0 1 1 0 0,0 0 0 0 0,0 0-1 0 0,0 0 1 0 0,0-1 0 0 0,0 1-1 0 0,0 0 1 0 0,-1 0 0 0 0,1-1-1 0 0,-1 1 1 0 0,-1 3 0 0 0,0 0 4 0 0,-5 13 43 0 0,3-15-13 0 0,1 0-4 0 0,-3 2 50 0 0,0 0 1 0 0,0 0-1 0 0,0 0 1 0 0,-1 0-1 0 0,0-1 0 0 0,1 0 1 0 0,-2-1-1 0 0,-11 5 1 0 0,-8 1 104 0 0,-31 6 0 0 0,26-7-151 0 0,-3 1 6 0 0,0-2 0 0 0,-1-1 1 0 0,0-2-1 0 0,-60 0 0 0 0,85-5 9 0 0,0-1-1 0 0,0 0 0 0 0,0 0 1 0 0,0-1-1 0 0,-20-8 1 0 0,19 5-3 0 0,3 2-20 0 0,7 3-10 0 0,5 2-523 0 0,22 7-1861 0 0,29 6 0 0 0,-31-10 740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3:0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41 6911 0 0,'-7'-4'114'0'0,"0"1"-1"0"0,-1-1 0 0 0,1 2 1 0 0,-1-1-1 0 0,1 1 0 0 0,-1 0 0 0 0,-9-1 1 0 0,-4-1 1110 0 0,4 1 1359 0 0,-22 0-1 0 0,25 2-58 0 0,-30-6 2184 0 0,45 18-4636 0 0,-1-6-62 0 0,1-1-1 0 0,1 1 0 0 0,-1-1 1 0 0,1 1-1 0 0,-1-1 0 0 0,1 0 1 0 0,0 0-1 0 0,1 0 0 0 0,-1 0 1 0 0,1 0-1 0 0,0 0 1 0 0,0-1-1 0 0,0 1 0 0 0,5 4 1 0 0,7 5 29 0 0,1 0-1 0 0,17 10 1 0 0,-30-21-40 0 0,159 89-2 0 0,-43-26 60 0 0,-110-60-47 0 0,55 33-143 0 0,116 89 1 0 0,-166-114 108 0 0,0 1 0 0 0,0 0 0 0 0,-1 1 0 0 0,-1 0 1 0 0,-1 1-1 0 0,0 0 0 0 0,-1 1 0 0 0,9 21 0 0 0,-16-33 45 0 0,-1 1-1 0 0,-1-1 1 0 0,1 1 0 0 0,-1-1-1 0 0,0 1 1 0 0,0 0 0 0 0,0 0-1 0 0,-1 0 1 0 0,0 0 0 0 0,0 0-1 0 0,-1-1 1 0 0,-1 9 0 0 0,0-6 73 0 0,0 0-1 0 0,-1 0 1 0 0,0-1 0 0 0,0 1 0 0 0,-1-1 0 0 0,0 1 0 0 0,-9 12 0 0 0,0-5 87 0 0,-1 0 0 0 0,0 0 0 0 0,-1-1 1 0 0,-1-1-1 0 0,0 0 0 0 0,-23 13 0 0 0,-103 47 149 0 0,1 1-284 0 0,136-72-44 0 0,3-1 4 0 0,0 0 1 0 0,0 1 0 0 0,0-1-1 0 0,0 0 1 0 0,1 1 0 0 0,-1-1-1 0 0,0 1 1 0 0,1 0-1 0 0,-2 2 1 0 0,-5 4 78 0 0,6-6-18 0 0,-1 3-116 0 0,3-4-58 0 0,7 5-357 0 0,-4-5 111 0 0,-1 1 0 0 0,1-1-1 0 0,0 1 1 0 0,0-1 0 0 0,0 0 0 0 0,0 0-1 0 0,0 0 1 0 0,0 0 0 0 0,0-1 0 0 0,1 1 0 0 0,-1-1-1 0 0,0 0 1 0 0,0 0 0 0 0,5 0 0 0 0,7-2-6477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13:23:0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10591 0 0,'7'-8'11775'0'0,"-6"5"-11283"0"0,3-1 1363 0 0,23-6-649 0 0,-11 4-3221 0 0,-14 5 774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3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26 3223 0 0,'0'0'742'0'0,"2"2"-268"0"0,0 0 25 0 0,0-1 0 0 0,1 1 0 0 0,-1 0 0 0 0,1-1-1 0 0,0 1 1 0 0,-1-1 0 0 0,1 0 0 0 0,0 0 0 0 0,0 0-1 0 0,0 0 1 0 0,0 0 0 0 0,0 0 0 0 0,0-1 0 0 0,0 0-1 0 0,0 0 1 0 0,0 0 0 0 0,0 0 0 0 0,0 0-1 0 0,3-1 1 0 0,-4 1 443 0 0,0-1-695 0 0,0-1 0 0 0,0 1 1 0 0,-1 0-1 0 0,1-1 1 0 0,0 1-1 0 0,-1-1 1 0 0,1 0-1 0 0,0 0 1 0 0,-1 0-1 0 0,0 1 0 0 0,3-5 1 0 0,-4 5-242 0 0,0 1 0 0 0,0-1 0 0 0,0 0 0 0 0,0 1 0 0 0,0-1 1 0 0,0 1-1 0 0,0-1 0 0 0,0 0 0 0 0,0 1 0 0 0,0-1 0 0 0,0 1 0 0 0,0-1 0 0 0,0 0 1 0 0,-1 1-1 0 0,1-1 0 0 0,0 1 0 0 0,0-1 0 0 0,-1 1 0 0 0,1-1 0 0 0,0 1 0 0 0,-1-1 1 0 0,1 1-1 0 0,0-1 0 0 0,-1 1 0 0 0,1-1 0 0 0,-1 1 0 0 0,1-1 0 0 0,-1 1 0 0 0,1 0 0 0 0,-1-1 1 0 0,0 1-1 0 0,-1-1 28 0 0,0 0 0 0 0,0 1 0 0 0,0-1 0 0 0,-1 1 0 0 0,1 0 0 0 0,0-1 0 0 0,0 1 0 0 0,0 0 0 0 0,-3 1 0 0 0,-5 0 82 0 0,1 0 0 0 0,0 1 1 0 0,-16 5-1 0 0,-69 23 57 0 0,19-7-3 0 0,65-19-124 0 0,-34 11 244 0 0,-77 37-1 0 0,117-49-289 0 0,1-2 0 0 0,0 1 0 0 0,0 0 0 0 0,0 0 0 0 0,0 1 0 0 0,0-1 0 0 0,0 1 0 0 0,1-1 0 0 0,-5 7 0 0 0,1 0 0 0 0,3 1 0 0 0,3 0 0 0 0,1-7 0 0 0,0-1 0 0 0,0 1 0 0 0,0 0 0 0 0,0-1 0 0 0,1 1 0 0 0,-1-1 0 0 0,1 1 0 0 0,-1-1 0 0 0,1 0 0 0 0,0 0 0 0 0,0 0 0 0 0,0 0 0 0 0,0 0 0 0 0,1 0 0 0 0,-1 0 0 0 0,0-1 0 0 0,1 1 0 0 0,4 1 0 0 0,6 3 0 0 0,1 0 0 0 0,20 5 0 0 0,-21-7 0 0 0,22 7 0 0 0,84 29 0 0 0,-92-29 0 0 0,-1 1 0 0 0,33 20 0 0 0,-34-17 0 0 0,-9-6 0 0 0,21 16 0 0 0,-32-21 0 0 0,0 1 0 0 0,-1-1 0 0 0,1 1 0 0 0,-1 0 0 0 0,0 0 0 0 0,0 0 0 0 0,6 12 0 0 0,-10-16 0 0 0,1 1 0 0 0,0-1 0 0 0,0 1 0 0 0,0-1 0 0 0,-1 1 0 0 0,1-1 0 0 0,-1 1 0 0 0,1-1 0 0 0,-1 1 0 0 0,0 0 0 0 0,1-1 0 0 0,-1 1 0 0 0,0 0 0 0 0,0-1 0 0 0,0 1 0 0 0,-1 0 0 0 0,1-1 0 0 0,-1 4 0 0 0,0 1 0 0 0,-1 3 0 0 0,-1 0 0 0 0,1 0 0 0 0,-2 0 0 0 0,1-1 0 0 0,-1 1 0 0 0,0-1 0 0 0,-1 0 0 0 0,-5 8 0 0 0,-22 39 0 0 0,31-52 0 0 0,-5 9 0 0 0,1 5 0 0 0,2-8 13 0 0,2-7-23 0 0,1 0 1 0 0,-1 1-1 0 0,0-1 0 0 0,0 0 0 0 0,0 1 1 0 0,0-1-1 0 0,0 0 0 0 0,-1 0 1 0 0,1 0-1 0 0,-1 0 0 0 0,1 0 1 0 0,-1 0-1 0 0,0-1 0 0 0,0 1 1 0 0,0 0-1 0 0,-2 1 0 0 0,-3 1 10 0 0,-1 0 1 0 0,0 0-1 0 0,0 0 0 0 0,0-1 0 0 0,-1 0 0 0 0,1-1 1 0 0,-1 1-1 0 0,-10 0 0 0 0,-9 0-14 0 0,-35-1 0 0 0,-3 0-85 0 0,48-1 64 0 0,1-1 0 0 0,-24-2 0 0 0,33 2 28 0 0,1-2 0 0 0,-1 1-1 0 0,0-1 1 0 0,1 0 0 0 0,-1 0 0 0 0,1-1-1 0 0,-11-6 1 0 0,10 3 7 0 0,2-2 14 0 0,5 6-5 0 0,1 0 1 0 0,0 0 0 0 0,-1 0-1 0 0,1 0 1 0 0,0 0 0 0 0,0 0-1 0 0,0-1 1 0 0,0 1 0 0 0,0 0-1 0 0,0 0 1 0 0,1 0 0 0 0,-1 0 0 0 0,1 0-1 0 0,0 0 1 0 0,-1 0 0 0 0,1 0-1 0 0,0 1 1 0 0,2-3 0 0 0,2-5 6 0 0,0 0 0 0 0,12-11 0 0 0,-9 10-22 0 0,7-7 94 0 0,1 0 0 0 0,27-21 1 0 0,-31 28-24 0 0,35-22 256 0 0,-39 24-278 0 0,2-7-30 0 0,-2-1-16 0 0,31-46-614 0 0,91-107 0 0 0,-128 167 827 0 0,-22 4-138 0 0,14 0-73 0 0,-4-2 2 0 0,-11 0 10 0 0,19 0 42 0 0,2 0-49 0 0,0-1 0 0 0,0 0 0 0 0,0 0 0 0 0,0 0 0 0 0,0 0 0 0 0,0 1-1 0 0,0-1 1 0 0,0 0 0 0 0,0 0 0 0 0,0 0 0 0 0,0 0 0 0 0,1 1 0 0 0,-1-1 0 0 0,0 0-1 0 0,1 0 1 0 0,-1 1 0 0 0,1-2 0 0 0,9-14 13 0 0,-7 12 14 0 0,4-7-3 0 0,-2 4-38 0 0,-1 0-1 0 0,1 1 1 0 0,0 0-1 0 0,9-9 1 0 0,-13 14-53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4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0,'0'0'12488'0'0,"2"1"-12344"0"0,1 3-138 0 0,1 0 0 0 0,-1 0-1 0 0,0 0 1 0 0,0 0 0 0 0,3 5 0 0 0,-6-7-91 0 0,1 0 0 0 0,0-1 0 0 0,0 1 0 0 0,0-1 0 0 0,0 1 0 0 0,0-1 0 0 0,0 0 0 0 0,1 0 0 0 0,-1 1 0 0 0,0-1 0 0 0,1 0 0 0 0,-1 0 0 0 0,1 0 0 0 0,-1 0 0 0 0,1 0 0 0 0,3 1 0 0 0,6 2-4353 0 0,1 0-1450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5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2303 0 0,'1'-2'167'0'0,"5"-18"-407"0"0,-1 5 3681 0 0,5-27 6495 0 0,-9 44-9776 0 0,2 4-66 0 0,-1 1-1 0 0,0 0 1 0 0,0-1-1 0 0,0 1 1 0 0,-1 0 0 0 0,0 0-1 0 0,0 0 1 0 0,-1 8-1 0 0,-5 63 466 0 0,2-54-408 0 0,-9 67 117 0 0,5-43-155 0 0,-3 66 0 0 0,11-93-92 0 0,1-2 22 0 0,2-2-21 0 0,0-12 13 0 0,9 3-263 0 0,-11-7 17 0 0,-2-1 127 0 0,1 0-1 0 0,-1 1 0 0 0,1-1 1 0 0,0 0-1 0 0,-1 0 1 0 0,1 0-1 0 0,0 0 0 0 0,-1 1 1 0 0,1-1-1 0 0,0 0 1 0 0,-1 0-1 0 0,1 0 0 0 0,0 0 1 0 0,-1 0-1 0 0,1 0 1 0 0,0-1-1 0 0,-1 1 0 0 0,1 0 1 0 0,0 0-1 0 0,-1 0 0 0 0,1-1 1 0 0,0 1-1 0 0,0-1 1 0 0,12-7-1238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0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4143 0 0,'1'-2'12814'0'0,"7"-6"-12300"0"0,0-1 1 0 0,1 2-1 0 0,-1-1 1 0 0,1 1-1 0 0,1 0 1 0 0,0 1-1 0 0,0 0 1 0 0,0 1-1 0 0,14-6 1 0 0,6 0-40 0 0,1 1-1 0 0,37-7 1 0 0,-33 12-34 0 0,69-3-1 0 0,-1 0-2004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5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148 504 3223 0 0,'0'0'5724'0'0,"-2"1"-5270"0"0,-30 12 3311 0 0,30-12-3174 0 0,-10 1-221 0 0,9-2-291 0 0,-1 1-1 0 0,1-1 0 0 0,-1 0 1 0 0,1-1-1 0 0,-1 1 1 0 0,1-1-1 0 0,-1 1 0 0 0,1-1 1 0 0,0 0-1 0 0,-1 0 0 0 0,1-1 1 0 0,0 1-1 0 0,0-1 1 0 0,0 0-1 0 0,-6-3 0 0 0,6 2 16 0 0,0 0 0 0 0,0-1 0 0 0,0 1-1 0 0,0-1 1 0 0,1 1 0 0 0,-1-1 0 0 0,1 0-1 0 0,0 0 1 0 0,0 0 0 0 0,0 0 0 0 0,-1-5-1 0 0,0-2 80 0 0,1-1 0 0 0,0 0 0 0 0,1 0 0 0 0,0 0 0 0 0,0 0 0 0 0,1 0 0 0 0,1 1 0 0 0,3-18 0 0 0,-2 19-110 0 0,1 0 0 0 0,0 0 1 0 0,1 0-1 0 0,0 1 0 0 0,0-1 0 0 0,9-12 0 0 0,2-2-32 0 0,21-23 0 0 0,-19 29-59 0 0,0-1 0 0 0,1 2-1 0 0,1 0 1 0 0,1 2 0 0 0,0 0-1 0 0,1 1 1 0 0,32-16 0 0 0,-42 24 21 0 0,1 1 1 0 0,0 0-1 0 0,0 0 1 0 0,0 1-1 0 0,1 1 1 0 0,-1 0-1 0 0,1 1 1 0 0,17-1 0 0 0,-23 3 6 0 0,0 0 0 0 0,0 1 0 0 0,0-1 1 0 0,0 1-1 0 0,0 1 0 0 0,0-1 0 0 0,0 1 1 0 0,0 0-1 0 0,0 1 0 0 0,-1 0 1 0 0,1 0-1 0 0,-1 0 0 0 0,0 1 0 0 0,0 0 1 0 0,0 0-1 0 0,7 7 0 0 0,15 18 26 0 0,-2 1-1 0 0,-1 1 1 0 0,-1 1 0 0 0,29 54-1 0 0,-42-66 15 0 0,-1-1 0 0 0,-1 1 0 0 0,-1 1-1 0 0,-1 0 1 0 0,-1 0 0 0 0,7 42 0 0 0,-11-49 20 0 0,-1 0 0 0 0,0 0 0 0 0,-1 1 0 0 0,-1-1 0 0 0,0 0 1 0 0,-1 0-1 0 0,-1 0 0 0 0,0 0 0 0 0,-1 0 0 0 0,0 0 0 0 0,-11 22 0 0 0,-6-1 121 0 0,-1-1-1 0 0,-1-1 1 0 0,-2-1-1 0 0,-37 38 1 0 0,45-53-140 0 0,0 0 1 0 0,-1-1-1 0 0,-1-1 1 0 0,-1-1 0 0 0,-25 14-1 0 0,34-21-22 0 0,0-2 0 0 0,0 0-1 0 0,-1 0 1 0 0,0-1 0 0 0,0 0 0 0 0,0-1 0 0 0,0 0-1 0 0,-1-1 1 0 0,1-1 0 0 0,-1 0 0 0 0,-21-1 0 0 0,29-1-79 0 0,0 1 0 0 0,0-1 0 0 0,0-1 0 0 0,0 1 0 0 0,0-1 0 0 0,1 1 0 0 0,-1-2 0 0 0,0 1 0 0 0,1 0 1 0 0,0-1-1 0 0,-1 0 0 0 0,1 0 0 0 0,0 0 0 0 0,1 0 0 0 0,-1-1 0 0 0,0 0 0 0 0,1 1 0 0 0,0-1 0 0 0,0 0 1 0 0,0-1-1 0 0,1 1 0 0 0,-1 0 0 0 0,1-1 0 0 0,0 0 0 0 0,0 1 0 0 0,0-1 0 0 0,1 0 0 0 0,0 0 1 0 0,0 0-1 0 0,0 0 0 0 0,1 0 0 0 0,-1 0 0 0 0,1 0 0 0 0,0 0 0 0 0,1 0 0 0 0,-1 0 0 0 0,1 0 0 0 0,3-9 1 0 0,-3 9-153 0 0,0 0 0 0 0,1 0 0 0 0,0 0 0 0 0,0 0 0 0 0,4-6 0 0 0,-5 9 122 0 0,0 0 0 0 0,1 0-1 0 0,0 0 1 0 0,-1 1 0 0 0,1-1 0 0 0,0 1 0 0 0,0-1-1 0 0,0 1 1 0 0,0 0 0 0 0,0 0 0 0 0,0 0-1 0 0,0 0 1 0 0,4-1 0 0 0,10-3-899 0 0,3-1-233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5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191 153 8287 0 0,'0'0'639'0'0,"-1"2"-415"0"0,-2 4 407 0 0,0 1 0 0 0,0-1 1 0 0,0 1-1 0 0,1 0 0 0 0,0 0 0 0 0,-2 10 1 0 0,4-15 101 0 0,0 0-158 0 0,0-1-464 0 0,0 1 1 0 0,0-1-1 0 0,0 0 1 0 0,0 1-1 0 0,0-1 1 0 0,0 0-1 0 0,1 0 1 0 0,-1 1-1 0 0,1-1 1 0 0,-1 0-1 0 0,1 1 1 0 0,-1-1-1 0 0,1 0 1 0 0,0 0-1 0 0,-1 0 1 0 0,1 0-1 0 0,0 0 1 0 0,0 0-1 0 0,0 0 1 0 0,0 0-1 0 0,0 0 1 0 0,0 0-1 0 0,1 0 1 0 0,1 1-17 0 0,0-1 1 0 0,-1 0-1 0 0,1 0 1 0 0,0-1-1 0 0,0 1 1 0 0,0 0-1 0 0,-1-1 1 0 0,1 0-1 0 0,0 1 1 0 0,5-2-1 0 0,2 0 1 0 0,0 0 1 0 0,-1-1-1 0 0,1 0 0 0 0,0 0 0 0 0,17-8 1 0 0,-12 4-123 0 0,0-1 0 0 0,0-1 0 0 0,0-1 0 0 0,-1 0 0 0 0,0 0 0 0 0,20-20 0 0 0,-32 28-3 0 0,-1-1 1 0 0,0 0-1 0 0,0 0 0 0 0,0 1 0 0 0,0-1 0 0 0,0 0 1 0 0,0 0-1 0 0,0 0 0 0 0,-1 0 0 0 0,1 0 0 0 0,-1 0 0 0 0,1 0 1 0 0,-1 0-1 0 0,0-1 0 0 0,0 1 0 0 0,0 0 0 0 0,0 0 1 0 0,0-2-1 0 0,-1 0-15 0 0,1 0 0 0 0,-1 0 0 0 0,0 0 0 0 0,0 0-1 0 0,0 1 1 0 0,-1-1 0 0 0,0 0 0 0 0,-2-3 0 0 0,0 0-10 0 0,-1 1 1 0 0,0 0-1 0 0,-1 0 0 0 0,1 1 0 0 0,-1 0 1 0 0,0 0-1 0 0,0 0 0 0 0,-1 1 0 0 0,1-1 0 0 0,-1 2 1 0 0,0-1-1 0 0,0 1 0 0 0,-14-5 0 0 0,16 7 43 0 0,0-1 0 0 0,-1 1 0 0 0,1 0 0 0 0,-1 0 0 0 0,1 0 0 0 0,-1 1 0 0 0,1 0 0 0 0,-1 0 0 0 0,1 1 0 0 0,-1-1 0 0 0,1 1 0 0 0,-1 0 0 0 0,1 1 0 0 0,0-1 0 0 0,-1 1 0 0 0,1 0 0 0 0,0 0 0 0 0,0 1 0 0 0,0 0 0 0 0,-4 3 0 0 0,-13 13 24 0 0,1 1 0 0 0,1 1-1 0 0,1 1 1 0 0,1 0 0 0 0,1 2-1 0 0,1 0 1 0 0,-23 47 0 0 0,34-62 45 0 0,0 1 1 0 0,1 0 0 0 0,1 1-1 0 0,-1-1 1 0 0,2 1-1 0 0,-1-1 1 0 0,1 1 0 0 0,0 16-1 0 0,2-22-23 0 0,0 0-1 0 0,1 0 1 0 0,-1 1-1 0 0,1-1 1 0 0,0 0-1 0 0,1 0 1 0 0,-1 0-1 0 0,1-1 1 0 0,0 1-1 0 0,0 0 1 0 0,1-1-1 0 0,-1 1 1 0 0,1-1-1 0 0,0 1 0 0 0,0-1 1 0 0,0 0-1 0 0,1-1 1 0 0,0 1-1 0 0,6 5 1 0 0,-2-4 19 0 0,0 1 0 0 0,0-1 0 0 0,1-1 0 0 0,-1 0 0 0 0,1 0 0 0 0,0 0 0 0 0,0-1 0 0 0,1-1-1 0 0,-1 0 1 0 0,0 0 0 0 0,1-1 0 0 0,-1 0 0 0 0,1 0 0 0 0,0-1 0 0 0,12-1 0 0 0,13-4 98 0 0,-1-1-1 0 0,63-19 1 0 0,-47 11-145 0 0,62-16-2109 0 0,-80 19-4264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5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22 107 11519 0 0,'23'-55'998'0'0,"-20"47"-776"0"0,1 1 1 0 0,0 0-1 0 0,0 0 0 0 0,1 0 1 0 0,7-8 1555 0 0,-11 18-1450 0 0,1 14-24 0 0,0 0 1 0 0,-1 0-1 0 0,-3 25 0 0 0,-8 56 753 0 0,4-57-688 0 0,-13 109 665 0 0,-26 339 1112 0 0,44-444-2052 0 0,2-1-1 0 0,3 1 1 0 0,1-1 0 0 0,2 0 0 0 0,14 49-1 0 0,-19-85-196 0 0,1 0 0 0 0,-1-1-1 0 0,1 1 1 0 0,1-1-1 0 0,-1 0 1 0 0,1 0-1 0 0,1 0 1 0 0,-1-1 0 0 0,1 1-1 0 0,0-1 1 0 0,7 6-1 0 0,-11-11-1117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5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 2759 0 0,'-2'0'126'0'0,"-3"-1"-112"0"0,0 0 0 0 0,0 0 1 0 0,0 1-1 0 0,0 0 0 0 0,0 0 1 0 0,-6 1-1 0 0,-8 10 11943 0 0,17-6-9992 0 0,-2 6-957 0 0,4-8-928 0 0,0-1 0 0 0,1 1 0 0 0,0 0 0 0 0,-1-1-1 0 0,1 1 1 0 0,0-1 0 0 0,0 1 0 0 0,0-1 0 0 0,1 1-1 0 0,-1-1 1 0 0,1 0 0 0 0,-1 0 0 0 0,1 0 0 0 0,0 0 0 0 0,-1 0-1 0 0,1 0 1 0 0,0 0 0 0 0,1 0 0 0 0,-1-1 0 0 0,4 3-1 0 0,0 0 41 0 0,-1-1 0 0 0,1 0-1 0 0,0-1 1 0 0,0 1 0 0 0,0-1-1 0 0,0-1 1 0 0,11 3 0 0 0,15-1 115 0 0,-1-2 0 0 0,1-1 0 0 0,0-1 0 0 0,40-7 1 0 0,123-34 768 0 0,-3 1-892 0 0,-160 37-405 0 0,0 1 1 0 0,0 1-1 0 0,0 1 0 0 0,36 5 1 0 0,-57-3-404 0 0,0 1 0 0 0,11 3 0 0 0,-19-4 329 0 0,0 0 0 0 0,0 0 0 0 0,0 0 0 0 0,0 1 0 0 0,-1-1 0 0 0,1 1-1 0 0,0-1 1 0 0,-1 1 0 0 0,1 0 0 0 0,-1 0 0 0 0,0 0 0 0 0,3 3 0 0 0,1 3-1368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5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86 140 3679 0 0,'0'0'284'0'0,"-7"10"4319"0"0,7-7-4181 0 0,-1 0-1 0 0,0 1 1 0 0,1-1 0 0 0,0 0 0 0 0,0 1-1 0 0,0-1 1 0 0,0 1 0 0 0,1-1 0 0 0,-1 0-1 0 0,1 1 1 0 0,0-1 0 0 0,0 0-1 0 0,0 0 1 0 0,0 1 0 0 0,1-1 0 0 0,1 3-1 0 0,0-3-163 0 0,-1 1-1 0 0,1-1 0 0 0,0 0 0 0 0,0 0 0 0 0,0 0 1 0 0,1 0-1 0 0,-1-1 0 0 0,1 1 0 0 0,-1-1 1 0 0,1 0-1 0 0,5 2 0 0 0,3 0 90 0 0,0 0 1 0 0,0 0-1 0 0,0-2 0 0 0,0 1 1 0 0,0-2-1 0 0,1 0 0 0 0,23 0 1 0 0,-19-3-225 0 0,1 0 0 0 0,-1-2 1 0 0,-1 1-1 0 0,1-2 1 0 0,0 0-1 0 0,-1-1 0 0 0,0-1 1 0 0,0-1-1 0 0,-1 0 1 0 0,0-1-1 0 0,-1 0 1 0 0,1-1-1 0 0,11-12 0 0 0,-22 19-208 0 0,-1 0-1 0 0,0 0 0 0 0,0 0 0 0 0,0-1 0 0 0,0 1 0 0 0,-1-1 0 0 0,1 0 1 0 0,-1 1-1 0 0,0-1 0 0 0,0 0 0 0 0,-1 0 0 0 0,1-1 0 0 0,-1 1 0 0 0,0 0 1 0 0,0 0-1 0 0,0-1 0 0 0,0 1 0 0 0,-1-1 0 0 0,0 1 0 0 0,0 0 0 0 0,0-1 1 0 0,0 1-1 0 0,-1-1 0 0 0,0 1 0 0 0,0 0 0 0 0,0-1 0 0 0,-3-7 1 0 0,2 9-5 0 0,1 1 1 0 0,-1-1 0 0 0,1 0-1 0 0,-1 1 1 0 0,0 0 0 0 0,0-1 0 0 0,0 1-1 0 0,0 0 1 0 0,0 0 0 0 0,0 0-1 0 0,-1 0 1 0 0,1 0 0 0 0,-1 1 0 0 0,-5-3-1 0 0,4 2 6 0 0,0 0 1 0 0,-1 1-1 0 0,0 0 0 0 0,1 0 0 0 0,-1 0 0 0 0,0 1 0 0 0,1 0 0 0 0,-9 0 0 0 0,-1 1 66 0 0,0 2 0 0 0,0-1 1 0 0,1 2-1 0 0,-1 0 0 0 0,-17 7 0 0 0,11-1 278 0 0,0 0 1 0 0,1 1-1 0 0,-35 25 0 0 0,-47 49 835 0 0,95-80-1033 0 0,-11 11 95 0 0,1 0 0 0 0,-16 21 1 0 0,26-29-123 0 0,0 0 1 0 0,0 0 0 0 0,1 1 0 0 0,0 0 0 0 0,1 0 0 0 0,0 0-1 0 0,-4 14 1 0 0,7-21-23 0 0,1 1-1 0 0,-1-1 1 0 0,1 1 0 0 0,-1-1-1 0 0,1 1 1 0 0,0-1 0 0 0,0 1-1 0 0,0 0 1 0 0,0-1 0 0 0,1 1-1 0 0,-1-1 1 0 0,1 1 0 0 0,-1-1-1 0 0,1 1 1 0 0,0-1-1 0 0,0 0 1 0 0,3 5 0 0 0,-2-5-3 0 0,0 1 1 0 0,0-1 0 0 0,0 0 0 0 0,0 0-1 0 0,1 0 1 0 0,-1 0 0 0 0,1 0 0 0 0,0 0-1 0 0,0-1 1 0 0,-1 1 0 0 0,1-1 0 0 0,5 2-1 0 0,6 1 12 0 0,1-1 0 0 0,0-1 0 0 0,0 0 0 0 0,27 0 0 0 0,-39-2-20 0 0,37 0-310 0 0,0-3 0 0 0,69-11 0 0 0,-30-3-6369 0 0,-54 10 407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5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46 504 3679 0 0,'10'3'18501'0'0,"-14"-17"-16271"0"0,-11-20-3177 0 0,9 23 964 0 0,0-1-1 0 0,1 0 1 0 0,0 1-1 0 0,1-2 1 0 0,1 1 0 0 0,-3-16-1 0 0,5 20-8 0 0,1-1-1 0 0,0 1 1 0 0,0 0 0 0 0,0-1-1 0 0,1 1 1 0 0,0 0 0 0 0,1 0-1 0 0,0 0 1 0 0,0 0 0 0 0,7-15-1 0 0,-2 8-43 0 0,1 0 0 0 0,1 1 0 0 0,0 0-1 0 0,1 1 1 0 0,0 0 0 0 0,1 0 0 0 0,0 1 0 0 0,1 1-1 0 0,25-20 1 0 0,-18 19-48 0 0,-1 0 1 0 0,1 1-1 0 0,1 1 0 0 0,0 1 0 0 0,1 1 1 0 0,-1 1-1 0 0,25-5 0 0 0,18-2-1471 0 0,-21 8-4163 0 0,-11 4-905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54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59 346 5983 0 0,'0'0'3023'0'0,"1"2"-1700"0"0,9 21 2816 0 0,-8-18-3881 0 0,-1 1 1 0 0,0-1-1 0 0,0 1 0 0 0,1 10 0 0 0,-2-14 205 0 0,-5 8 138 0 0,4-9-565 0 0,-1 0 1 0 0,1 0-1 0 0,0 0 0 0 0,0 0 0 0 0,-1-1 0 0 0,1 1 0 0 0,-1-1 0 0 0,1 1 1 0 0,-1-1-1 0 0,1 0 0 0 0,0 1 0 0 0,-1-1 0 0 0,1 0 0 0 0,-1 0 0 0 0,1 0 1 0 0,-1 0-1 0 0,1 0 0 0 0,-1 0 0 0 0,1 0 0 0 0,-1-1 0 0 0,1 1 0 0 0,-1-1 0 0 0,1 1 1 0 0,-1-1-1 0 0,1 1 0 0 0,0-1 0 0 0,-1 0 0 0 0,1 1 0 0 0,0-1 0 0 0,0 0 1 0 0,-1 0-1 0 0,1 0 0 0 0,0 0 0 0 0,0 0 0 0 0,0 0 0 0 0,0-1 0 0 0,-1 0 1 0 0,0-2 11 0 0,0 1 1 0 0,0 0 0 0 0,0-1 0 0 0,0 1-1 0 0,0-1 1 0 0,1 0 0 0 0,-1 1 0 0 0,1-1-1 0 0,0 0 1 0 0,0 0 0 0 0,1 0 0 0 0,-1 0-1 0 0,1-6 1 0 0,1 1-33 0 0,0 1-1 0 0,1 0 1 0 0,0 0-1 0 0,1-1 0 0 0,0 1 1 0 0,0 1-1 0 0,0-1 1 0 0,1 0-1 0 0,1 1 1 0 0,-1 0-1 0 0,1 0 1 0 0,0 0-1 0 0,1 0 0 0 0,-1 1 1 0 0,1 0-1 0 0,1 0 1 0 0,-1 1-1 0 0,1 0 1 0 0,0 0-1 0 0,0 0 1 0 0,0 1-1 0 0,1 0 1 0 0,0 0-1 0 0,-1 1 0 0 0,1 0 1 0 0,0 1-1 0 0,1-1 1 0 0,11-1-1 0 0,-13 4 35 0 0,1-1-1 0 0,0 1 1 0 0,-1 0-1 0 0,1 0 1 0 0,0 1-1 0 0,-1 0 1 0 0,1 1 0 0 0,-1-1-1 0 0,12 5 1 0 0,-14-3-6 0 0,0-1 1 0 0,-1 0 0 0 0,1 1 0 0 0,-1 0 0 0 0,0 0-1 0 0,0 0 1 0 0,0 0 0 0 0,0 1 0 0 0,-1-1-1 0 0,1 1 1 0 0,-1 0 0 0 0,0 0 0 0 0,0 1 0 0 0,-1-1-1 0 0,4 8 1 0 0,-4-8-7 0 0,0 1-1 0 0,-1-1 0 0 0,0 1 1 0 0,0 0-1 0 0,0-1 0 0 0,-1 1 1 0 0,0 0-1 0 0,0 0 0 0 0,0-1 1 0 0,0 1-1 0 0,-1 0 0 0 0,1 0 1 0 0,-1-1-1 0 0,-1 1 0 0 0,1 0 1 0 0,-1-1-1 0 0,1 1 0 0 0,-1-1 1 0 0,0 0-1 0 0,-1 0 0 0 0,1 0 1 0 0,-1 0-1 0 0,0 0 0 0 0,0 0 1 0 0,-7 6-1 0 0,9-9-25 0 0,1 0 0 0 0,-1-1 0 0 0,0 1 0 0 0,0 0 0 0 0,0-1 0 0 0,0 1 0 0 0,0-1 0 0 0,0 0 1 0 0,0 1-1 0 0,0-1 0 0 0,0 1 0 0 0,0-1 0 0 0,0 0 0 0 0,0 0 0 0 0,0 0 0 0 0,0 0 0 0 0,0 0 0 0 0,0 0 0 0 0,0 0 0 0 0,0 0 1 0 0,0 0-1 0 0,0 0 0 0 0,0 0 0 0 0,0-1 0 0 0,0 1 0 0 0,0 0 0 0 0,0-1 0 0 0,0 1 0 0 0,0-1 0 0 0,0 1 0 0 0,0-1 0 0 0,0 0 0 0 0,0 1 1 0 0,0-1-1 0 0,1 0 0 0 0,-2-1 0 0 0,1 1-9 0 0,0-1 0 0 0,0 0 0 0 0,0 0 0 0 0,0 1 1 0 0,0-1-1 0 0,1 0 0 0 0,-1 0 0 0 0,1 0 0 0 0,-1 0 0 0 0,1 0 1 0 0,0 0-1 0 0,-1 0 0 0 0,1 0 0 0 0,0 0 0 0 0,1 0 0 0 0,-1 0 1 0 0,0 0-1 0 0,0 0 0 0 0,1 0 0 0 0,1-3 0 0 0,4-12-129 0 0,2 1-1 0 0,0-1 1 0 0,1 1 0 0 0,1 1-1 0 0,1-1 1 0 0,15-16 0 0 0,-2 5-93 0 0,2 1 0 0 0,34-27 0 0 0,-41 39 171 0 0,0 1 0 0 0,1 1 1 0 0,0 0-1 0 0,34-13 0 0 0,-45 21 70 0 0,0 1 1 0 0,1 0-1 0 0,0 0 0 0 0,0 1 1 0 0,-1 0-1 0 0,16-1 0 0 0,-23 4 0 0 0,1 0 1 0 0,-1-1-1 0 0,0 1 0 0 0,0 0 0 0 0,1 0 1 0 0,-1 0-1 0 0,0 0 0 0 0,0 0 0 0 0,0 1 0 0 0,0-1 1 0 0,-1 1-1 0 0,1-1 0 0 0,0 1 0 0 0,-1 0 0 0 0,1 0 1 0 0,-1-1-1 0 0,1 1 0 0 0,-1 0 0 0 0,0 0 1 0 0,2 5-1 0 0,1-1 44 0 0,-2 1 0 0 0,1 0 0 0 0,-1 0 1 0 0,0 0-1 0 0,2 11 0 0 0,-1 18 232 0 0,-1 0 0 0 0,-6 60 0 0 0,0-3 136 0 0,3-83-395 0 0,0-7-23 0 0,1 0 0 0 0,0 0 1 0 0,0 0-1 0 0,0 0 0 0 0,0 0 0 0 0,1-1 0 0 0,-1 1 0 0 0,1 0 0 0 0,-1 0 0 0 0,1 0 0 0 0,0-1 0 0 0,3 6 0 0 0,-3-6-71 0 0,0 0 0 0 0,0 1 0 0 0,0-1 0 0 0,0 0-1 0 0,0 0 1 0 0,1 0 0 0 0,-1 0 0 0 0,1 0 0 0 0,-1 0 0 0 0,1 0-1 0 0,0-1 1 0 0,0 1 0 0 0,2 1 0 0 0,-3-2-441 0 0,1-1 0 0 0,-1 1 0 0 0,0-1 0 0 0,1 1 0 0 0,-1-1 0 0 0,1 1-1 0 0,-1-1 1 0 0,1 0 0 0 0,-1 0 0 0 0,1 0 0 0 0,-1 0 0 0 0,1 0 0 0 0,2 0 0 0 0,9-4-6027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5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7367 0 0,'0'2'12956'0'0,"-1"11"-11978"0"0,-1 0 0 0 0,-3 16-1 0 0,-3 22-363 0 0,7-35-586 0 0,2 0 1 0 0,-1 1-1 0 0,2-1 0 0 0,0 0 1 0 0,1 0-1 0 0,0 0 1 0 0,2 0-1 0 0,-1-1 0 0 0,11 22 1 0 0,-14-35-840 0 0,3 8-4482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5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22 277 8287 0 0,'0'2'382'0'0,"-10"41"25"0"0,4-21 1422 0 0,1 1 9273 0 0,6-24-10994 0 0,1 0-1 0 0,-1 0 1 0 0,0 0-1 0 0,1 0 1 0 0,-1-1-1 0 0,0 1 1 0 0,0-1-1 0 0,0 1 1 0 0,2-3-1 0 0,-1 1 82 0 0,73-97 588 0 0,66-82-1045 0 0,-135 174 205 0 0,27-28-233 0 0,-30 33 255 0 0,0 1 0 0 0,0-1-1 0 0,0 1 1 0 0,0 0 0 0 0,0 0-1 0 0,0 0 1 0 0,1 1 0 0 0,-1-1 0 0 0,1 1-1 0 0,5-2 1 0 0,1 4-99 0 0,-8 0 134 0 0,0 0 0 0 0,0 1 0 0 0,-1-1 0 0 0,1 1 0 0 0,0-1 0 0 0,-1 1 1 0 0,0 0-1 0 0,1-1 0 0 0,-1 1 0 0 0,0 0 0 0 0,0 0 0 0 0,0 0 0 0 0,0 0 0 0 0,0 0 0 0 0,0 0 0 0 0,-1 1 0 0 0,1 1 0 0 0,2 6-10 0 0,-1-1-1 0 0,1 15 1 0 0,10 161 264 0 0,-13-180-268 0 0,3 19 64 0 0,5 28 1 0 0,-6-46-204 0 0,-1 0 1 0 0,1-1-1 0 0,0 1 0 0 0,0-1 1 0 0,0 1-1 0 0,1-1 1 0 0,0 0-1 0 0,0 0 0 0 0,1 0 1 0 0,4 6-1 0 0,-4-9-1333 0 0,8 3-364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5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84 196 8751 0 0,'10'-13'399'0'0,"-8"10"-4"0"0,3 4 444 0 0,1 0 0 0 0,-1 0 1 0 0,1 0-1 0 0,-1 0 0 0 0,1 1 1 0 0,-1 0-1 0 0,0 0 1 0 0,0 0-1 0 0,0 1 0 0 0,0 0 1 0 0,8 6-1 0 0,-8-6-619 0 0,-1 1 1 0 0,1-2 0 0 0,0 1-1 0 0,-1 0 1 0 0,1-1-1 0 0,0 0 1 0 0,1 0-1 0 0,-1 0 1 0 0,0-1-1 0 0,1 0 1 0 0,9 1-1 0 0,-7-2-159 0 0,0-1-1 0 0,-1 0 0 0 0,1 0 1 0 0,-1-1-1 0 0,0 0 1 0 0,1-1-1 0 0,-1 1 1 0 0,11-7-1 0 0,-1 0 84 0 0,-1-1 0 0 0,19-15 0 0 0,-29 20-204 0 0,-1 0 1 0 0,1 0-1 0 0,-1-1 0 0 0,0 1 0 0 0,0-2 0 0 0,0 1 1 0 0,-1 0-1 0 0,0-1 0 0 0,0 0 0 0 0,-1 1 0 0 0,0-1 1 0 0,0-1-1 0 0,0 1 0 0 0,-1 0 0 0 0,0-1 1 0 0,-1 1-1 0 0,0-1 0 0 0,1-8 0 0 0,-2 15 34 0 0,0 0 0 0 0,0-1 0 0 0,0 1-1 0 0,0 0 1 0 0,0-1 0 0 0,0 1 0 0 0,0 0 0 0 0,0 0-1 0 0,0-1 1 0 0,-1 1 0 0 0,1 0 0 0 0,0 0 0 0 0,-1-1-1 0 0,1 1 1 0 0,-1 0 0 0 0,1 0 0 0 0,-1 0 0 0 0,0 0 0 0 0,1 0-1 0 0,-1 0 1 0 0,0 0 0 0 0,0 0 0 0 0,0 0 0 0 0,0 0-1 0 0,0 0 1 0 0,0 0 0 0 0,0 1 0 0 0,0-1 0 0 0,0 0-1 0 0,0 1 1 0 0,0-1 0 0 0,-1 1 0 0 0,1-1 0 0 0,0 1-1 0 0,0 0 1 0 0,0-1 0 0 0,-1 1 0 0 0,1 0 0 0 0,0 0 0 0 0,-1 0-1 0 0,1 0 1 0 0,0 0 0 0 0,-3 0 0 0 0,-3 1-23 0 0,0 0 0 0 0,1 1 0 0 0,-1-1-1 0 0,0 1 1 0 0,0 0 0 0 0,-10 6 0 0 0,-3 2 51 0 0,1 2 1 0 0,0 0-1 0 0,1 1 0 0 0,-19 17 0 0 0,4 0 152 0 0,-31 37 0 0 0,40-39 80 0 0,1 0 0 0 0,1 1 0 0 0,1 1 0 0 0,-24 47 0 0 0,43-71-192 0 0,-1 0 0 0 0,1 0-1 0 0,0 0 1 0 0,1 0-1 0 0,-1 1 1 0 0,1-1-1 0 0,1 0 1 0 0,-1 1-1 0 0,1-1 1 0 0,0 1 0 0 0,2 11-1 0 0,-1-14-32 0 0,0-1 1 0 0,0 1-1 0 0,0 0 1 0 0,0-1-1 0 0,0 1 0 0 0,1-1 1 0 0,0 0-1 0 0,0 1 1 0 0,0-1-1 0 0,0 0 0 0 0,0 0 1 0 0,1 0-1 0 0,-1 0 1 0 0,1-1-1 0 0,-1 1 0 0 0,1-1 1 0 0,0 0-1 0 0,0 1 1 0 0,1-1-1 0 0,-1-1 0 0 0,5 3 1 0 0,2 0-20 0 0,0-1 0 0 0,0-1 0 0 0,1 0 0 0 0,-1 0 0 0 0,1-1 1 0 0,-1-1-1 0 0,1 0 0 0 0,0 0 0 0 0,-1-1 0 0 0,17-3 0 0 0,12-4-746 0 0,53-18 0 0 0,-54 13-1244 0 0,-3-1-5006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4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34 2303 0 0,'0'0'6159'0'0,"1"-1"-5190"0"0,7-5 511 0 0,0-1 0 0 0,10-12 4263 0 0,-18 21-5343 0 0,-3 11-123 0 0,0 1 0 0 0,-1-1-1 0 0,0 0 1 0 0,-11 22 0 0 0,-31 52-6 0 0,19-39-173 0 0,-121 187-220 0 0,110-178-788 0 0,27-39-116 0 0,11-17 460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5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0 513 1839 0 0,'1'-8'107'0'0,"1"-1"0"0"0,0 0-1 0 0,0 0 1 0 0,4-8-1 0 0,4-5 3032 0 0,17-29 0 0 0,-5 9-1052 0 0,-19 36-2748 0 0,2-9 7238 0 0,-8 23-5541 0 0,1-2-982 0 0,0 1 0 0 0,0 0-1 0 0,0 0 1 0 0,1 0 0 0 0,0 0-1 0 0,1 0 1 0 0,-1 0 0 0 0,2 0-1 0 0,-1 0 1 0 0,1 0 0 0 0,0 0-1 0 0,0 0 1 0 0,4 13 0 0 0,-1-10 24 0 0,0-1 1 0 0,1 1-1 0 0,0-1 1 0 0,1 0 0 0 0,0 0-1 0 0,0-1 1 0 0,1 1 0 0 0,11 10-1 0 0,-8-10-14 0 0,-1-1 0 0 0,2 1 0 0 0,-1-2 1 0 0,1 0-1 0 0,0 0 0 0 0,1-1 0 0 0,18 8 0 0 0,-22-11-31 0 0,0-1 0 0 0,0 1 0 0 0,0-1 0 0 0,0-1 0 0 0,0 0 0 0 0,1 0-1 0 0,-1 0 1 0 0,0-1 0 0 0,1 0 0 0 0,-1-1 0 0 0,0 0 0 0 0,16-4 0 0 0,-18 4-15 0 0,-1-2 1 0 0,0 1-1 0 0,0-1 0 0 0,0 1 0 0 0,0-1 0 0 0,-1-1 1 0 0,1 1-1 0 0,-1-1 0 0 0,1 0 0 0 0,-1 0 1 0 0,-1 0-1 0 0,1 0 0 0 0,0-1 0 0 0,-1 1 0 0 0,0-1 1 0 0,0 0-1 0 0,4-10 0 0 0,-2 3-27 0 0,-1-1 1 0 0,-1 1-1 0 0,0-1 0 0 0,0 0 0 0 0,-1 0 1 0 0,-1 0-1 0 0,1-19 0 0 0,-2 30-55 0 0,1 15-150 0 0,1-3 275 0 0,1 1 0 0 0,-1 0 0 0 0,1 0 0 0 0,1-1 0 0 0,0 0 0 0 0,1 0 0 0 0,0 0 0 0 0,0 0 0 0 0,1-1 0 0 0,7 9 0 0 0,-7-11-4 0 0,0 0 0 0 0,0 0-1 0 0,1-1 1 0 0,0 0 0 0 0,0 0-1 0 0,0-1 1 0 0,1 0 0 0 0,0 0-1 0 0,0-1 1 0 0,0 0 0 0 0,0 0-1 0 0,16 4 1 0 0,-17-7-21 0 0,0 0-1 0 0,0 0 1 0 0,0 0 0 0 0,-1-1-1 0 0,1 0 1 0 0,0-1 0 0 0,0 1-1 0 0,0-1 1 0 0,0-1-1 0 0,0 1 1 0 0,-1-1 0 0 0,1 0-1 0 0,-1-1 1 0 0,1 1 0 0 0,-1-1-1 0 0,0-1 1 0 0,0 1-1 0 0,0-1 1 0 0,0 0 0 0 0,-1 0-1 0 0,10-10 1 0 0,-6 5-13 0 0,0 0 0 0 0,-1-1 1 0 0,-1 0-1 0 0,0-1 0 0 0,0 1 1 0 0,-1-1-1 0 0,0 0 0 0 0,-1-1 1 0 0,0 1-1 0 0,-1-1 0 0 0,5-17 0 0 0,-4-9-21 0 0,-1 0-1 0 0,-2-1 0 0 0,-6-69 0 0 0,1 9-1039 0 0,3 18-5040 0 0,2 57 4191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5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13039 0 0,'0'0'1186'0'0,"0"2"-978"0"0,-3 40 782 0 0,1-1 0 0 0,9 79 0 0 0,-5-93-778 0 0,27 215 1183 0 0,-7-65-1034 0 0,-20-156-342 0 0,13 177 299 0 0,-14-167-173 0 0,-3 0 1 0 0,0 0-1 0 0,-2 0 1 0 0,-10 41-1 0 0,9-48 187 0 0,4-22 814 0 0,-3-11-812 0 0,2 4-323 0 0,1 0-1 0 0,-1-1 0 0 0,1 1 1 0 0,0-1-1 0 0,1 0 0 0 0,-1 1 1 0 0,1-1-1 0 0,0 0 1 0 0,1 1-1 0 0,-1-1 0 0 0,1 0 1 0 0,2-5-1 0 0,1-7-154 0 0,1 1 1 0 0,11-25-1 0 0,-8 25-214 0 0,0 0-1 0 0,2 0 1 0 0,17-25-1 0 0,-22 36 249 0 0,0 0 1 0 0,0 0-1 0 0,0 0 0 0 0,1 0 0 0 0,0 1 0 0 0,0 0 0 0 0,1 0 1 0 0,-1 1-1 0 0,1 0 0 0 0,0 0 0 0 0,11-4 0 0 0,-16 7 130 0 0,0 0-1 0 0,0 1 1 0 0,0-1-1 0 0,1 1 1 0 0,-1 0-1 0 0,0 0 1 0 0,1-1-1 0 0,-1 2 1 0 0,0-1-1 0 0,0 0 0 0 0,1 0 1 0 0,-1 1-1 0 0,0-1 1 0 0,0 1-1 0 0,1 0 1 0 0,3 1-1 0 0,-3 0 55 0 0,0 0 0 0 0,0 0 0 0 0,0 1 0 0 0,0-1 0 0 0,0 1 0 0 0,-1-1 0 0 0,1 1 0 0 0,-1 0 0 0 0,3 5 0 0 0,3 4 162 0 0,-2 1 1 0 0,0 0-1 0 0,0 0 1 0 0,4 18 0 0 0,22 83 611 0 0,-27-92-1019 0 0,-1 0-1 0 0,-1 1 1 0 0,0 26-1 0 0,-3-40-141 0 0,0-7-274 0 0,10-5-5443 0 0,-6 2 5664 0 0,0-1 1 0 0,0 0 0 0 0,0 0-1 0 0,0 0 1 0 0,0 0 0 0 0,3-4-1 0 0,9-7-746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5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52 142 3223 0 0,'2'1'240'0'0,"4"2"1099"0"0,0-1-1 0 0,-1 1 0 0 0,1 1 1 0 0,-1-1-1 0 0,0 1 0 0 0,6 5 1 0 0,-7-6-777 0 0,0 1 0 0 0,1-1 0 0 0,-1 1 0 0 0,1-1 0 0 0,0 0 0 0 0,0-1 1 0 0,0 0-1 0 0,0 1 0 0 0,0-1 0 0 0,9 1 0 0 0,-8-2-402 0 0,0-1 0 0 0,0 0 1 0 0,0-1-1 0 0,0 0 0 0 0,-1 0 0 0 0,1 0 0 0 0,0 0 0 0 0,0-1 0 0 0,-1 0 0 0 0,1 0 0 0 0,-1-1 1 0 0,7-3-1 0 0,6-5 15 0 0,35-25 0 0 0,-47 31-179 0 0,0 1 0 0 0,-1-1 1 0 0,0 0-1 0 0,0 0 0 0 0,-1 0 0 0 0,1 0 0 0 0,6-13 0 0 0,-10 16-31 0 0,0 0 1 0 0,0 0-1 0 0,0 0 0 0 0,0 0 1 0 0,-1 0-1 0 0,1 0 0 0 0,-1 0 1 0 0,0-1-1 0 0,0 1 0 0 0,1 0 0 0 0,-1 0 1 0 0,-1 0-1 0 0,1-1 0 0 0,0 1 1 0 0,0 0-1 0 0,-1 0 0 0 0,0 0 1 0 0,1 0-1 0 0,-1 0 0 0 0,0 0 0 0 0,0 0 1 0 0,0 0-1 0 0,0 0 0 0 0,0 0 1 0 0,0 0-1 0 0,-1 0 0 0 0,1 1 1 0 0,-1-1-1 0 0,-1-2 0 0 0,0 2-15 0 0,1 0 1 0 0,-1 0-1 0 0,1 0 0 0 0,-1 0 1 0 0,1 1-1 0 0,-1-1 0 0 0,0 1 1 0 0,0-1-1 0 0,0 1 0 0 0,0 0 0 0 0,0 0 1 0 0,0 1-1 0 0,-6-2 0 0 0,4 2 1 0 0,0 0-1 0 0,-1 0 1 0 0,1 0-1 0 0,0 1 0 0 0,0 0 1 0 0,-1 0-1 0 0,-7 2 1 0 0,-2 3 19 0 0,0 1 0 0 0,1 0 0 0 0,0 1 0 0 0,-20 14 0 0 0,20-12 122 0 0,1 1 1 0 0,0 1 0 0 0,0 1-1 0 0,1 0 1 0 0,1 0 0 0 0,0 1-1 0 0,0 1 1 0 0,2-1 0 0 0,0 2-1 0 0,1-1 1 0 0,0 1 0 0 0,1 0-1 0 0,-6 25 1 0 0,11-35-50 0 0,0 1 0 0 0,1-1 0 0 0,0 1 0 0 0,0-1 0 0 0,1 1 0 0 0,0-1 0 0 0,0 1 0 0 0,0 0 0 0 0,1-1 0 0 0,0 1 0 0 0,0-1 0 0 0,5 13 0 0 0,-4-15-22 0 0,0 1-1 0 0,0-1 0 0 0,1 1 0 0 0,0-1 1 0 0,0 0-1 0 0,0 0 0 0 0,0 0 0 0 0,1 0 1 0 0,-1-1-1 0 0,1 1 0 0 0,0-1 0 0 0,0 0 1 0 0,0 0-1 0 0,1 0 0 0 0,-1-1 0 0 0,1 1 1 0 0,6 1-1 0 0,-3-1-32 0 0,1-1 0 0 0,-1 1 1 0 0,1-2-1 0 0,0 1 0 0 0,0-1 0 0 0,16-1 1 0 0,-4-1-784 0 0,37-7 0 0 0,-21 0-192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5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6911 0 0,'-1'1'6403'0'0,"-3"3"-6103"0"0,1 0 0 0 0,-1 0 0 0 0,1 0 0 0 0,0 0 0 0 0,1 1 0 0 0,-1-1 0 0 0,1 1 0 0 0,0 0 0 0 0,0-1 0 0 0,0 1 0 0 0,0 0 0 0 0,1 0 0 0 0,0 0 0 0 0,-1 8 0 0 0,0 8 58 0 0,1 0-1 0 0,0 26 1 0 0,11 126 611 0 0,0 59-235 0 0,-28 191-47 0 0,11-390-649 0 0,4-21-14 0 0,0 1 1 0 0,-1 22 0 0 0,3-26-252 0 0,1-8-680 0 0,2-2-258 0 0,8-7-46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5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17359 0 0,'0'0'1574'0'0,"3"0"-1212"0"0,28 6 155 0 0,0-2-1 0 0,0-1 1 0 0,1-1 0 0 0,-1-2-1 0 0,46-6 1 0 0,158-35 771 0 0,-110 16-453 0 0,-83 17-848 0 0,157-26 893 0 0,-68 13-4091 0 0,-129 21 1864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5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10591 0 0,'0'0'819'0'0,"10"-5"865"0"0,-9 4-1504 0 0,0 1 0 0 0,0-1 0 0 0,0 1 0 0 0,1-1 0 0 0,-1 1 1 0 0,0-1-1 0 0,1 1 0 0 0,-1 0 0 0 0,0 0 0 0 0,1-1 0 0 0,-1 1 0 0 0,0 0 0 0 0,1 0 0 0 0,-1 0 0 0 0,0 1 0 0 0,1-1 0 0 0,-1 0 1 0 0,0 0-1 0 0,1 1 0 0 0,-1-1 0 0 0,0 1 0 0 0,1-1 0 0 0,-1 1 0 0 0,0 0 0 0 0,0-1 0 0 0,0 1 0 0 0,0 0 0 0 0,0 0 1 0 0,0 0-1 0 0,0 0 0 0 0,0 0 0 0 0,0 0 0 0 0,0 0 0 0 0,0 0 0 0 0,0 0 0 0 0,-1 0 0 0 0,2 2 0 0 0,2 3-13 0 0,-1 1-1 0 0,0 0 1 0 0,0 0-1 0 0,0 0 1 0 0,2 12 0 0 0,2 13 35 0 0,-1 0 0 0 0,1 42 0 0 0,-5 66 188 0 0,-2-118-329 0 0,-3 145 263 0 0,-35 232 1 0 0,30-348 352 0 0,-2 78-1 0 0,10-128-417 0 0,2-2-163 0 0,9-13-37 0 0,0 0-1 0 0,-1 0 1 0 0,-1-1-1 0 0,11-25 1 0 0,-6 14-27 0 0,71-117-651 0 0,-72 124 405 0 0,0 1 1 0 0,2 0 0 0 0,0 1-1 0 0,1 1 1 0 0,24-19-1 0 0,-36 32 125 0 0,0-1-1 0 0,1 2 0 0 0,0-1 0 0 0,6-3 0 0 0,1 4-96 0 0,-1 7 148 0 0,-9-3 66 0 0,0 0 0 0 0,0 1-1 0 0,0-1 1 0 0,0 1 0 0 0,0 0 0 0 0,-1-1-1 0 0,0 1 1 0 0,1 0 0 0 0,-1 0 0 0 0,0 0-1 0 0,1 6 1 0 0,6 36 527 0 0,-8-41-508 0 0,4 63 607 0 0,-3-45-470 0 0,0-1 1 0 0,2 0 0 0 0,4 23 0 0 0,-6-40-189 0 0,0 0-1 0 0,1 1 0 0 0,0-1 1 0 0,-1 0-1 0 0,1 0 1 0 0,0 0-1 0 0,1 0 1 0 0,-1 0-1 0 0,1-1 1 0 0,0 1-1 0 0,0-1 0 0 0,0 0 1 0 0,0 1-1 0 0,7 4 1 0 0,-6-6-361 0 0,0 0 0 0 0,0 1 1 0 0,0-2-1 0 0,1 1 0 0 0,-1 0 1 0 0,1-1-1 0 0,-1 0 0 0 0,10 2 1 0 0,1-1-1230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5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232 186 6447 0 0,'0'0'499'0'0,"13"-4"1934"0"0,29-5 5249 0 0,2-6-3879 0 0,-23 7-3244 0 0,-2 0 1 0 0,1-2 0 0 0,-1-1-1 0 0,25-18 1 0 0,-38 24-544 0 0,0 0 1 0 0,-1 0-1 0 0,0 0 1 0 0,0-1-1 0 0,0 0 0 0 0,-1 0 1 0 0,0 0-1 0 0,5-10 1 0 0,-9 15-34 0 0,1 1 1 0 0,-1-1-1 0 0,0 0 0 0 0,0 1 1 0 0,0-1-1 0 0,0 0 0 0 0,0 0 1 0 0,0 1-1 0 0,0-1 0 0 0,0 0 1 0 0,0 1-1 0 0,-1-1 0 0 0,1 0 1 0 0,0 1-1 0 0,0-1 0 0 0,-1 0 1 0 0,1 1-1 0 0,0-1 0 0 0,-1 1 1 0 0,1-1-1 0 0,0 0 1 0 0,-1 1-1 0 0,1-1 0 0 0,-1 1 1 0 0,1-1-1 0 0,-2 0 0 0 0,-13-9-304 0 0,11 9 285 0 0,0 0 1 0 0,0 0-1 0 0,-1 1 0 0 0,1 0 1 0 0,0-1-1 0 0,0 2 0 0 0,-1-1 0 0 0,1 0 1 0 0,0 1-1 0 0,0 0 0 0 0,0 0 0 0 0,0 0 1 0 0,-7 3-1 0 0,-5 3-47 0 0,-27 15 1 0 0,41-21 78 0 0,-35 21 226 0 0,0 2 1 0 0,1 2 0 0 0,2 1-1 0 0,0 1 1 0 0,2 2 0 0 0,2 2-1 0 0,-45 58 1 0 0,69-83-141 0 0,1 1-1 0 0,0 0 1 0 0,1 0-1 0 0,-1 0 1 0 0,2 0-1 0 0,-1 1 1 0 0,-3 14-1 0 0,7-20-72 0 0,-1-1-1 0 0,1 1 0 0 0,-1 0 0 0 0,1-1 0 0 0,0 1 1 0 0,0 0-1 0 0,0-1 0 0 0,1 1 0 0 0,-1 0 0 0 0,1-1 1 0 0,-1 1-1 0 0,1-1 0 0 0,0 1 0 0 0,0-1 1 0 0,0 1-1 0 0,0-1 0 0 0,1 1 0 0 0,-1-1 0 0 0,1 0 1 0 0,-1 0-1 0 0,1 0 0 0 0,0 0 0 0 0,0 0 0 0 0,0 0 1 0 0,0 0-1 0 0,0 0 0 0 0,0-1 0 0 0,0 1 0 0 0,0-1 1 0 0,4 2-1 0 0,4 1-190 0 0,1 0 0 0 0,0 0 1 0 0,0-1-1 0 0,1 0 0 0 0,-1-1 0 0 0,1 0 1 0 0,-1-1-1 0 0,1 0 0 0 0,18-1 0 0 0,9-2-883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5:5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92 699 10135 0 0,'0'0'13424'0'0,"-2"0"-13355"0"0,-7-2-44 0 0,5 1 42 0 0,-1 1-1 0 0,1-1 1 0 0,-1-1 0 0 0,1 1 0 0 0,-1-1-1 0 0,1 1 1 0 0,0-1 0 0 0,-5-4 0 0 0,6 4-7 0 0,0 1 1 0 0,0-2 0 0 0,1 1-1 0 0,-1 0 1 0 0,1 0-1 0 0,0-1 1 0 0,0 1-1 0 0,0-1 1 0 0,0 0 0 0 0,0 0-1 0 0,0 0 1 0 0,1 0-1 0 0,-1 0 1 0 0,-1-6-1 0 0,2 4 10 0 0,0 1 0 0 0,1-1 0 0 0,-1 1-1 0 0,1-1 1 0 0,0 1 0 0 0,0-1 0 0 0,1 1-1 0 0,0-1 1 0 0,2-8 0 0 0,3-4 127 0 0,1 0 0 0 0,0 0 0 0 0,1 1 0 0 0,16-23 0 0 0,-18 29-99 0 0,23-34 78 0 0,3 0 0 0 0,1 3 0 0 0,1 1 0 0 0,70-62 0 0 0,-76 78-317 0 0,1 2 1 0 0,2 1-1 0 0,0 1 1 0 0,1 2-1 0 0,1 1 1 0 0,1 1-1 0 0,0 2 0 0 0,71-19 1 0 0,-35 23-5445 0 0,-67 10 3779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0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77 114 5527 0 0,'6'-31'435'0'0,"2"-19"839"0"0,-6 17 4463 0 0,-6 53-3675 0 0,1-9-1803 0 0,-10 50 505 0 0,-8 57 233 0 0,-15 366 579 0 0,34-415-1511 0 0,2 169 277 0 0,4-175-150 0 0,2 85 343 0 0,-6-138-513 0 0,1 10 24 0 0,-2 0 0 0 0,0 1 0 0 0,-1-1 1 0 0,-7 27-1 0 0,6-38-20 0 0,-5 17 161 0 0,19-66-1985 0 0,-5 21 764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0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105 126 8607 0 0,'-14'3'487'0'0,"1"1"-1"0"0,-1 0 0 0 0,1 1 0 0 0,0 0 0 0 0,-25 15 2173 0 0,40-17-1349 0 0,-2-2-1252 0 0,0-1 0 0 0,0 0 0 0 0,0 1-1 0 0,0-1 1 0 0,0 1 0 0 0,0-1 0 0 0,1 1-1 0 0,-1-1 1 0 0,0 0 0 0 0,0 1 0 0 0,0-1-1 0 0,0 0 1 0 0,1 1 0 0 0,-1-1 0 0 0,0 0-1 0 0,0 1 1 0 0,1-1 0 0 0,-1 0 0 0 0,0 1-1 0 0,1-1 1 0 0,0 0 0 0 0,9 5 193 0 0,0 0 0 0 0,0-1 0 0 0,1-1 0 0 0,0 0 0 0 0,0 0 0 0 0,0-1 0 0 0,0-1 0 0 0,0 1 0 0 0,13-2 1 0 0,14 0 177 0 0,52-8 0 0 0,-40 0 233 0 0,85-23-1 0 0,44-28 711 0 0,58-15-126 0 0,-123 49-1771 0 0,-112 24 158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1:4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70 132 12895 0 0,'-69'-30'8451'0'0,"84"32"-7495"0"0,54 3-296 0 0,1-2 0 0 0,-1-3 0 0 0,101-14 0 0 0,84-33-190 0 0,7-1-2354 0 0,-231 46-459 0 0,-10 2-3837 0 0,-9 2-314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4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52 218 8319 0 0,'0'0'926'0'0,"-2"1"-728"0"0,-13 14 3102 0 0,14-13-2374 0 0,-1-1-356 0 0,-30 17 5590 0 0,33-18-6125 0 0,0-1 0 0 0,0 1 0 0 0,0 0 0 0 0,0-1 0 0 0,0 1-1 0 0,0 0 1 0 0,0 0 0 0 0,0 0 0 0 0,0 0 0 0 0,0 0 0 0 0,2 0 0 0 0,2 0 32 0 0,31-7 323 0 0,62-20 1 0 0,-19 5-106 0 0,402-77 931 0 0,-240 65-1668 0 0,291-2 0 0 0,-507 35-224 0 0,1-2-1 0 0,35-7 0 0 0,-18-3-6091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0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23 8751 0 0,'-1'-1'44'0'0,"-26"-15"713"0"0,25 15-731 0 0,0 0 0 0 0,0 1 0 0 0,0-1 0 0 0,0 0 0 0 0,0 1 1 0 0,0-1-1 0 0,0 1 0 0 0,0 0 0 0 0,0 0 0 0 0,0 0 0 0 0,0 0 0 0 0,-3 0 0 0 0,4 0 76 0 0,1 1 0 0 0,-1-1 0 0 0,1 0 0 0 0,-1 1-1 0 0,0-1 1 0 0,1 1 0 0 0,-1-1 0 0 0,1 1 0 0 0,0-1 0 0 0,-1 1-1 0 0,1-1 1 0 0,-1 1 0 0 0,1-1 0 0 0,0 1 0 0 0,-1 0 0 0 0,1-1-1 0 0,0 1 1 0 0,-1 1 0 0 0,0 0 253 0 0,-2 6 86 0 0,0 0 0 0 0,0 0 0 0 0,0 1 0 0 0,1-1 1 0 0,0 1-1 0 0,1-1 0 0 0,-1 15 0 0 0,3 63 33 0 0,0-62-189 0 0,3 60 353 0 0,4 0 0 0 0,37 162 0 0 0,29 11-416 0 0,-64-223-67 0 0,-1 0 1 0 0,-1 0 0 0 0,-2 1-1 0 0,-2 0 1 0 0,-1 0 0 0 0,-1 0-1 0 0,-4 36 1 0 0,0-58 90 0 0,-1-1 0 0 0,0 0 0 0 0,0 0 0 0 0,-1 0 0 0 0,-1 0 0 0 0,-10 18 1 0 0,14-28 74 0 0,-8-1 5 0 0,8 0-320 0 0,-3-1 0 0 0,-7-9 12 0 0,10 8-87 0 0,-1-1 0 0 0,1 0 0 0 0,0 0 0 0 0,0 0 0 0 0,0 0 0 0 0,0 0 1 0 0,0 0-1 0 0,1 0 0 0 0,-1 0 0 0 0,0 0 0 0 0,1 0 0 0 0,0 0 0 0 0,-1 0 0 0 0,1-1 1 0 0,0 1-1 0 0,0 0 0 0 0,0 0 0 0 0,0 0 0 0 0,1-1 0 0 0,-1 1 0 0 0,1-3 0 0 0,2-5-380 0 0,0 0 0 0 0,1-1 0 0 0,5-9-1 0 0,-6 13 200 0 0,11-23-1425 0 0,2 1 0 0 0,1 0 0 0 0,0 2 0 0 0,30-35-1 0 0,-27 39 1610 0 0,1 1 0 0 0,37-30 0 0 0,-55 49 263 0 0,-1 1 1 0 0,2 0-1 0 0,-1 0 1 0 0,0 0-1 0 0,0 0 1 0 0,0 1-1 0 0,1-1 1 0 0,-1 1 0 0 0,1 0-1 0 0,-1 0 1 0 0,5-1-1 0 0,-7 2-97 0 0,1 0 1 0 0,0 0-1 0 0,0 0 0 0 0,-1 0 1 0 0,1 1-1 0 0,0-1 0 0 0,-1 1 1 0 0,1-1-1 0 0,0 1 0 0 0,-1-1 1 0 0,1 1-1 0 0,-1 0 0 0 0,1 0 1 0 0,-1 0-1 0 0,1 0 0 0 0,-1 0 0 0 0,0 0 1 0 0,1 0-1 0 0,-1 0 0 0 0,0 0 1 0 0,0 1-1 0 0,0-1 0 0 0,0 1 1 0 0,0-1-1 0 0,1 2 0 0 0,8 18 363 0 0,0 0-1 0 0,-1 1 1 0 0,11 41-1 0 0,-14-42-357 0 0,2 8 61 0 0,2-1-1 0 0,25 53 1 0 0,-30-71-307 0 0,-4-7 131 0 0,1 0 0 0 0,-1 0 1 0 0,1 0-1 0 0,0-1 1 0 0,0 1-1 0 0,3 3 1 0 0,-4-5-260 0 0,0 0 0 0 0,0 0 0 0 0,0 0 1 0 0,1 0-1 0 0,-1-1 0 0 0,0 1 1 0 0,0 0-1 0 0,1-1 0 0 0,-1 1 0 0 0,0-1 1 0 0,3 1-1 0 0,8 0-1418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0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40 166 3679 0 0,'2'1'2527'0'0,"24"16"3610"0"0,-1 4-3489 0 0,-14-12-2219 0 0,0-1 1 0 0,18 12-1 0 0,-25-18-338 0 0,0-1 0 0 0,-1 1 0 0 0,1-1 0 0 0,0 0 0 0 0,0-1 0 0 0,0 1 0 0 0,0-1-1 0 0,0 1 1 0 0,0-1 0 0 0,0 0 0 0 0,0-1 0 0 0,0 1 0 0 0,0-1 0 0 0,0 0 0 0 0,0 0 0 0 0,4-1-1 0 0,7-4 381 0 0,0 0-1 0 0,22-12 0 0 0,-30 15-408 0 0,-1-1-1 0 0,1 0 1 0 0,-1-1-1 0 0,0 0 1 0 0,-1 0-1 0 0,1 0 1 0 0,-1 0-1 0 0,0-1 0 0 0,0 0 1 0 0,0 0-1 0 0,7-13 1 0 0,-10 14-128 0 0,0 0 1 0 0,0 0-1 0 0,0 0 1 0 0,-1 0-1 0 0,0 0 0 0 0,0 0 1 0 0,0 0-1 0 0,0 0 1 0 0,-1-1-1 0 0,0 1 1 0 0,0 0-1 0 0,-1 0 1 0 0,1-1-1 0 0,-1 1 0 0 0,0 0 1 0 0,0 0-1 0 0,-1 0 1 0 0,-2-7-1 0 0,3 10-2 0 0,0-1 0 0 0,0 1 1 0 0,0 0-1 0 0,-1-1 0 0 0,1 1 0 0 0,-1 0 0 0 0,1-1 0 0 0,-1 1 0 0 0,0 0 1 0 0,0 0-1 0 0,0 1 0 0 0,0-1 0 0 0,0 0 0 0 0,-3-2 0 0 0,3 4 33 0 0,-1-1 1 0 0,1 0-1 0 0,0 1 0 0 0,-1-1 0 0 0,1 1 1 0 0,0 0-1 0 0,-1-1 0 0 0,1 1 0 0 0,0 0 0 0 0,-1 1 1 0 0,1-1-1 0 0,0 0 0 0 0,-1 1 0 0 0,1-1 1 0 0,0 1-1 0 0,0 0 0 0 0,-3 1 0 0 0,-6 3 2 0 0,0 0-1 0 0,0 1 0 0 0,1 0 1 0 0,0 1-1 0 0,-10 7 0 0 0,-45 45 50 0 0,46-42 2 0 0,1 0 191 0 0,2 1-1 0 0,-28 35 1 0 0,37-42-101 0 0,-1 1-1 0 0,2-1 1 0 0,0 1 0 0 0,0 0 0 0 0,1 1-1 0 0,-6 21 1 0 0,10-30-55 0 0,0 1 0 0 0,0 0 0 0 0,0-1 0 0 0,1 1 0 0 0,0 0 0 0 0,0 0 0 0 0,0-1 0 0 0,0 1 0 0 0,1 0 0 0 0,0 0 0 0 0,0-1 0 0 0,0 1 0 0 0,4 7 0 0 0,-3-8-27 0 0,0-1 1 0 0,0 1 0 0 0,1-1 0 0 0,-1 0-1 0 0,1 0 1 0 0,0 0 0 0 0,0 0 0 0 0,0 0-1 0 0,1-1 1 0 0,-1 1 0 0 0,0-1 0 0 0,1 0-1 0 0,0 0 1 0 0,-1 0 0 0 0,9 2 0 0 0,0 0-9 0 0,1 0 1 0 0,-1-1 0 0 0,1-1 0 0 0,0 0-1 0 0,0-1 1 0 0,25-1 0 0 0,78-14-322 0 0,-93 11 144 0 0,77-17-5358 0 0,-54 6-341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0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 11055 0 0,'-2'-1'852'0'0,"-3"1"-783"0"0,-1-1 0 0 0,0 1 0 0 0,1 0-1 0 0,-1 0 1 0 0,0 0 0 0 0,1 1 0 0 0,-1 0-1 0 0,0 0 1 0 0,1 1 0 0 0,0-1 0 0 0,-1 1 0 0 0,1 0-1 0 0,0 1 1 0 0,0-1 0 0 0,0 1 0 0 0,0 0-1 0 0,0 1 1 0 0,1-1 0 0 0,-1 1 0 0 0,1-1-1 0 0,0 1 1 0 0,0 1 0 0 0,0-1 0 0 0,1 0 0 0 0,-4 7-1 0 0,1-2-20 0 0,1 2 0 0 0,0-1 0 0 0,1 0 0 0 0,0 1 0 0 0,0 0 0 0 0,1 0 0 0 0,1 0 0 0 0,-3 18-1 0 0,3 9 330 0 0,2 47 0 0 0,1-31-151 0 0,-1 89 847 0 0,-6 455 2274 0 0,5-483-2741 0 0,2-56 125 0 0,-3-1 0 0 0,-14 91-1 0 0,15-144-692 0 0,0 0-1 0 0,-1 0 0 0 0,0 0 1 0 0,-4 9-1 0 0,5-13-17 0 0,-9-1-6925 0 0,0-4 174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0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6911 0 0,'0'0'5855'0'0,"2"0"-4986"0"0,4 2-590 0 0,0-1-1 0 0,0 0 0 0 0,0 0 1 0 0,0-1-1 0 0,0 1 0 0 0,1-1 1 0 0,5-1-1 0 0,48-8 1040 0 0,-40 5-835 0 0,119-22 1795 0 0,-32 5-309 0 0,120-8 0 0 0,-209 27-1862 0 0,17 0 194 0 0,0 1 0 0 0,51 5-1 0 0,-55 0-338 0 0,-9-2 112 0 0,22 5 0 0 0,-38-5-235 0 0,0 0 0 0 0,0 0 0 0 0,0 0 0 0 0,0 1 0 0 0,0-1 0 0 0,0 1 0 0 0,-1 1 0 0 0,6 3-1 0 0,-9-5-69 0 0,-1-1 0 0 0,1 0 0 0 0,0 0 0 0 0,0 0 0 0 0,0 0 0 0 0,0 0 0 0 0,0 0 0 0 0,0-1 0 0 0,3 1 0 0 0,-2 0-205 0 0,9 1-1407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0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85 154 13647 0 0,'0'2'628'0'0,"0"4"-288"0"0,0 6-132 0 0,0-1-1 0 0,3 14 0 0 0,-3-23-101 0 0,0 1 0 0 0,1-1-1 0 0,0 1 1 0 0,-1-1-1 0 0,1 1 1 0 0,0-1 0 0 0,0 0-1 0 0,0 1 1 0 0,0-1-1 0 0,1 0 1 0 0,-1 0 0 0 0,1 0-1 0 0,-1 0 1 0 0,1 0-1 0 0,0 0 1 0 0,2 2 0 0 0,-2-3 32 0 0,0 0 1 0 0,1 0 0 0 0,-1-1-1 0 0,1 1 1 0 0,-1 0 0 0 0,0-1-1 0 0,1 0 1 0 0,-1 1 0 0 0,1-1 0 0 0,-1 0-1 0 0,5-1 1 0 0,32-5 829 0 0,-30 5-706 0 0,22-7 308 0 0,0 0-1 0 0,46-21 0 0 0,-57 21-534 0 0,3-1 17 0 0,68-30 46 0 0,-80 34-126 0 0,-1-1 0 0 0,0 0 0 0 0,-1 0 0 0 0,1-1 0 0 0,-1 0 0 0 0,10-12 1 0 0,-17 17-3 0 0,0 0 1 0 0,0-1 0 0 0,-1 1 0 0 0,1-1-1 0 0,-1 1 1 0 0,1-1 0 0 0,-1 0 0 0 0,0 0-1 0 0,0 1 1 0 0,0-1 0 0 0,-1 0 0 0 0,1 0-1 0 0,-1 0 1 0 0,1 0 0 0 0,-1 0 0 0 0,0-5-1 0 0,0 6 8 0 0,-1 0 0 0 0,1 0-1 0 0,-1 1 1 0 0,1-1 0 0 0,-1 0-1 0 0,1 0 1 0 0,-1 1 0 0 0,0-1-1 0 0,0 1 1 0 0,0-1 0 0 0,0 1-1 0 0,0-1 1 0 0,0 1-1 0 0,0 0 1 0 0,0-1 0 0 0,-1 1-1 0 0,1 0 1 0 0,0 0 0 0 0,-1 0-1 0 0,1 0 1 0 0,-1 0 0 0 0,1 0-1 0 0,-1 0 1 0 0,0 1 0 0 0,1-1-1 0 0,-1 0 1 0 0,0 1 0 0 0,-3-1-1 0 0,-3 0-16 0 0,-1 0-1 0 0,1 1 0 0 0,-1 0 1 0 0,1 0-1 0 0,-1 1 1 0 0,1 1-1 0 0,-1-1 0 0 0,1 1 1 0 0,0 0-1 0 0,0 1 1 0 0,0 0-1 0 0,0 0 0 0 0,0 1 1 0 0,-7 5-1 0 0,-12 7 50 0 0,0 2-1 0 0,-32 29 1 0 0,19-14 350 0 0,2 2 1 0 0,1 2-1 0 0,2 1 1 0 0,-57 81 0 0 0,86-111-289 0 0,1 0 0 0 0,1 1 0 0 0,0-1 1 0 0,0 1-1 0 0,1 0 0 0 0,0 0 1 0 0,-4 18-1 0 0,7-24-55 0 0,-1 1 1 0 0,1-1 0 0 0,0 0-1 0 0,0 0 1 0 0,0 1-1 0 0,1-1 1 0 0,-1 0-1 0 0,1 1 1 0 0,-1-1-1 0 0,1 0 1 0 0,0 0 0 0 0,0 0-1 0 0,1 0 1 0 0,-1 0-1 0 0,1 0 1 0 0,-1 0-1 0 0,1 0 1 0 0,0 0-1 0 0,0-1 1 0 0,0 1-1 0 0,1-1 1 0 0,-1 1 0 0 0,1-1-1 0 0,-1 0 1 0 0,6 4-1 0 0,-1-3-11 0 0,1 1 0 0 0,-1-1 0 0 0,1-1 0 0 0,0 1 0 0 0,0-1 0 0 0,0 0 0 0 0,0-1 0 0 0,0 0 0 0 0,16 0 0 0 0,-6-1-107 0 0,0-1 1 0 0,0-1 0 0 0,25-6 0 0 0,3-5-1157 0 0,1-4-417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0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25 8287 0 0,'0'0'639'0'0,"-1"-1"-415"0"0,1-1 47 0 0,-1 1 0 0 0,0-1 0 0 0,0 1 0 0 0,0-1 1 0 0,0 1-1 0 0,0 0 0 0 0,0-1 0 0 0,0 1 0 0 0,-1 0 0 0 0,1 0 0 0 0,0 0 0 0 0,-1 0 0 0 0,1 0 0 0 0,0 0 0 0 0,-1 0 1 0 0,1 1-1 0 0,-1-1 0 0 0,0 0 0 0 0,1 1 0 0 0,-1-1 0 0 0,-2 0 0 0 0,-1 1 288 0 0,1 0-1 0 0,-1 0 1 0 0,1 1-1 0 0,-1-1 1 0 0,-7 3-1 0 0,3-1-496 0 0,-10 1 150 0 0,-1 2 0 0 0,1 1 0 0 0,-21 9 0 0 0,29-11-126 0 0,0 2 0 0 0,0-1-1 0 0,1 2 1 0 0,0-1 0 0 0,0 1-1 0 0,-13 13 1 0 0,20-17-107 0 0,0 1-1 0 0,0-1 1 0 0,0 1-1 0 0,0 0 1 0 0,1 0-1 0 0,-1 0 1 0 0,1 0 0 0 0,0 1-1 0 0,1-1 1 0 0,-1 0-1 0 0,1 1 1 0 0,0-1-1 0 0,0 1 1 0 0,0 0-1 0 0,0-1 1 0 0,1 1-1 0 0,0 0 1 0 0,0-1 0 0 0,0 1-1 0 0,1 0 1 0 0,1 5-1 0 0,0-2-17 0 0,0 0 0 0 0,1 0-1 0 0,0 0 1 0 0,0-1 0 0 0,0 1-1 0 0,1-1 1 0 0,1 0 0 0 0,-1 0-1 0 0,1-1 1 0 0,0 1 0 0 0,8 7-1 0 0,26 21 236 0 0,2-2-1 0 0,79 49 1 0 0,-112-77-175 0 0,-6-3-16 0 0,50 35 116 0 0,-48-34-113 0 0,-1 0-1 0 0,1 1 0 0 0,0-1 1 0 0,-1 1-1 0 0,0 0 1 0 0,0 0-1 0 0,0 0 1 0 0,0 1-1 0 0,-1-1 1 0 0,2 5-1 0 0,-3-7-5 0 0,-1-1 1 0 0,1 1-1 0 0,-1-1 0 0 0,0 1 0 0 0,0-1 0 0 0,0 1 0 0 0,0-1 1 0 0,0 0-1 0 0,0 1 0 0 0,0-1 0 0 0,0 1 0 0 0,0-1 1 0 0,-1 1-1 0 0,1-1 0 0 0,-1 1 0 0 0,1-1 0 0 0,-1 0 0 0 0,1 1 1 0 0,-1-1-1 0 0,0 0 0 0 0,0 0 0 0 0,1 1 0 0 0,-1-1 1 0 0,0 0-1 0 0,0 0 0 0 0,0 0 0 0 0,0 0 0 0 0,-1 0 0 0 0,1 0 1 0 0,0 0-1 0 0,0-1 0 0 0,0 1 0 0 0,-1 0 0 0 0,-1 0 0 0 0,-5 3 21 0 0,0-1-1 0 0,-1 0 0 0 0,1-1 0 0 0,-14 2 0 0 0,17-3-15 0 0,-20 4 46 0 0,1-2 0 0 0,-1-1 0 0 0,0-1 0 0 0,1-1 0 0 0,-1-1 0 0 0,-33-6 0 0 0,37 3-52 0 0,0-1 1 0 0,0 0 0 0 0,1-2-1 0 0,0 0 1 0 0,1-2-1 0 0,-1 0 1 0 0,-30-21 0 0 0,30 15-876 0 0,4-3-326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0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37 2759 0 0,'-1'-37'14350'0'0,"5"44"-14267"0"0,-3-5 306 0 0,3 5-266 0 0,-1 0 0 0 0,-1 0 0 0 0,1 0 0 0 0,-1 0 0 0 0,0 1 0 0 0,1 10 1 0 0,2 50 170 0 0,-4-43-160 0 0,1 44 318 0 0,-12 120 0 0 0,-27 69 341 0 0,30-208-650 0 0,-28 146 386 0 0,-9 72 12 0 0,41-246-507 0 0,1-15-26 0 0,1 0 1 0 0,-1 0 0 0 0,2 0 0 0 0,-1 1 0 0 0,1-1 0 0 0,0 0 0 0 0,1 1 0 0 0,0-1 0 0 0,0 0 0 0 0,2 8 0 0 0,-2-13-247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0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85 17391 0 0,'-18'-6'795'0'0,"17"6"-758"0"0,1 0 1 0 0,-1-1-1 0 0,1 1 1 0 0,-1 0-1 0 0,0 0 1 0 0,1 0-1 0 0,-1 0 1 0 0,1 0-1 0 0,-1 0 1 0 0,1 0-1 0 0,-1 0 1 0 0,1 0-1 0 0,-1 1 1 0 0,1-1-1 0 0,-1 0 1 0 0,1 0-1 0 0,-1 0 1 0 0,1 1-1 0 0,-1-1 1 0 0,1 0-1 0 0,-1 0 1 0 0,1 1-1 0 0,-1-1 1 0 0,1 0-1 0 0,-1 1 1 0 0,0 1 48 0 0,0-2-56 0 0,0 0-1 0 0,0 1 0 0 0,0-1 1 0 0,0 1-1 0 0,0 0 0 0 0,0-1 1 0 0,0 1-1 0 0,0 0 0 0 0,1-1 1 0 0,-1 1-1 0 0,0 0 0 0 0,1 0 1 0 0,-1 0-1 0 0,0 0 0 0 0,1 0 1 0 0,-1 0-1 0 0,0 1 0 0 0,3 9 442 0 0,-1-9-323 0 0,0 0-62 0 0,0 1 0 0 0,1-1 0 0 0,-1 0 0 0 0,0 0 0 0 0,1 0 0 0 0,0 0 1 0 0,-1 0-1 0 0,1-1 0 0 0,0 1 0 0 0,0 0 0 0 0,0-1 0 0 0,0 1 0 0 0,0-1 0 0 0,0 0 0 0 0,1 0 0 0 0,-1 0 0 0 0,0 0 1 0 0,1 0-1 0 0,2 1 0 0 0,6 1 109 0 0,1-1 0 0 0,21 3 1 0 0,4-3 135 0 0,0-1 1 0 0,49-6 0 0 0,73-17 286 0 0,255-58-936 0 0,-234 43-1413 0 0,-140 30 184 0 0,-8 2-357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0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2 7831 0 0,'0'0'7438'0'0,"-2"0"-6833"0"0,-13-2-243 0 0,1 2 0 0 0,-1 0 1 0 0,0 1-1 0 0,0 1 0 0 0,-25 5 0 0 0,26-4-332 0 0,1 1 0 0 0,-1 1 1 0 0,1 0-1 0 0,0 0 0 0 0,1 1 0 0 0,0 1 0 0 0,0 0 0 0 0,0 1 0 0 0,1 0 0 0 0,0 1 0 0 0,-11 10 0 0 0,-10 15-40 0 0,-55 71-1 0 0,84-100 15 0 0,-9 11-4 0 0,-12 26 0 0 0,15-26 0 0 0,3-4 0 0 0,5-2-16 0 0,7-2-64 0 0,-3-6 67 0 0,0-1-1 0 0,1 1 1 0 0,0-1-1 0 0,-1 0 1 0 0,1 0-1 0 0,0 0 1 0 0,0 0 0 0 0,0-1-1 0 0,0 0 1 0 0,-1 1-1 0 0,7-2 1 0 0,46-5-65 0 0,-51 6 67 0 0,84-17-116 0 0,-48 9 45 0 0,70-6 0 0 0,-90 13 40 0 0,5-1 82 0 0,1 2 0 0 0,29 3-1 0 0,-50-3 18 0 0,1 1 1 0 0,-1 0-1 0 0,1 1 0 0 0,-1-1 0 0 0,0 1 0 0 0,1 1 0 0 0,-1-1 0 0 0,0 1 1 0 0,0 0-1 0 0,-1 1 0 0 0,1-1 0 0 0,-1 1 0 0 0,10 8 0 0 0,-13-9-8 0 0,0-1 0 0 0,0 1-1 0 0,0-1 1 0 0,0 1 0 0 0,0 0 0 0 0,0 0-1 0 0,-1-1 1 0 0,1 1 0 0 0,-1 0 0 0 0,0 0-1 0 0,0 1 1 0 0,0-1 0 0 0,-1 0 0 0 0,1 0 0 0 0,-1 0-1 0 0,1 1 1 0 0,-1 3 0 0 0,-1-2 6 0 0,0-1 0 0 0,1 0 0 0 0,-2 1 0 0 0,1-1 0 0 0,0 0 0 0 0,-1 0 0 0 0,0 0 0 0 0,0 0 0 0 0,0 0 0 0 0,-1 0 0 0 0,-3 4 0 0 0,-3 2 37 0 0,0 0 0 0 0,0-1 0 0 0,-1-1-1 0 0,0 0 1 0 0,-1 0 0 0 0,0-1-1 0 0,-20 11 1 0 0,1-5 12 0 0,0-1 0 0 0,0-1 0 0 0,-1-2 1 0 0,0-1-1 0 0,-35 5 0 0 0,38-10-103 0 0,1-1 1 0 0,0 0 0 0 0,-1-3-1 0 0,1 0 1 0 0,-1-1 0 0 0,-35-9-1 0 0,30 2-627 0 0,1-2 1 0 0,-52-25-1 0 0,77 32 126 0 0,0 1 0 0 0,1-1 1 0 0,0 0-1 0 0,-1-1 0 0 0,-7-7 0 0 0,13 10-412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0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12959 0 0,'0'0'595'0'0,"-1"1"-18"0"0,-2 0-562 0 0,2 0-1 0 0,-1 0 1 0 0,0 0 0 0 0,0 0-1 0 0,0 1 1 0 0,0-1 0 0 0,1 1-1 0 0,-1-1 1 0 0,1 1-1 0 0,-1 0 1 0 0,1-1 0 0 0,0 1-1 0 0,0 0 1 0 0,-1 0-1 0 0,1 0 1 0 0,1 0 0 0 0,-1 0-1 0 0,0 0 1 0 0,0 0-1 0 0,1 0 1 0 0,-1 5 0 0 0,-1 11 166 0 0,1 1 1 0 0,1 0 0 0 0,4 30 0 0 0,14 56 964 0 0,2 13 127 0 0,1 259 702 0 0,-32-147-1585 0 0,6-188-336 0 0,-3 0-1 0 0,-1-1 1 0 0,-20 58 0 0 0,13-47-1279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44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 12439 0 0,'0'0'2223'0'0,"-1"2"-1234"0"0,-11 21-123 0 0,0-1 1 0 0,-28 36-1 0 0,4-5-707 0 0,-101 194 296 0 0,19 8-362 0 0,87-187-51 0 0,3-4-121 0 0,-4-2 0 0 0,-2-1 0 0 0,-3-1-1 0 0,-70 85 1 0 0,100-136 78 0 0,-1 0 0 0 0,0-1 0 0 0,0-1 0 0 0,0 1-1 0 0,-1-1 1 0 0,0-1 0 0 0,-18 11 0 0 0,26-17 8 0 0,0 1 1 0 0,0-1 0 0 0,1 1-1 0 0,-1-1 1 0 0,0 1-1 0 0,0-1 1 0 0,0 0-1 0 0,0 1 1 0 0,0-1 0 0 0,0 0-1 0 0,0 0 1 0 0,0 0-1 0 0,0 0 1 0 0,0 1-1 0 0,0-1 1 0 0,0-1 0 0 0,0 1-1 0 0,1 0 1 0 0,-1 0-1 0 0,-2-1 1 0 0,3 1-5 0 0,-1 0 0 0 0,1-1 0 0 0,0 1 0 0 0,0 0 0 0 0,0-1 0 0 0,-1 1 0 0 0,1-1 0 0 0,0 1 0 0 0,0 0 1 0 0,0-1-1 0 0,0 1 0 0 0,0-1 0 0 0,0 1 0 0 0,0 0 0 0 0,0-1 0 0 0,0 1 0 0 0,0-1 0 0 0,0 1 0 0 0,0 0 0 0 0,0-1 0 0 0,1-1 18 0 0,-1-3-6 0 0,1 1 0 0 0,-1-1 0 0 0,1 0 0 0 0,1 0 0 0 0,-1 1 1 0 0,1-1-1 0 0,-1 1 0 0 0,1-1 0 0 0,3-4 0 0 0,27-39-28 0 0,-25 38 20 0 0,24-31-226 0 0,0 1-1 0 0,3 1 1 0 0,44-39-1 0 0,-52 56 275 0 0,1 1-1 0 0,0 0 0 0 0,2 2 1 0 0,0 2-1 0 0,51-23 0 0 0,-72 36 77 0 0,0 1 0 0 0,0 1-1 0 0,0-1 1 0 0,0 1-1 0 0,1 1 1 0 0,-1 0 0 0 0,0 0-1 0 0,1 0 1 0 0,15 2 0 0 0,-21 0-84 0 0,0-1 1 0 0,0 1-1 0 0,0-1 1 0 0,0 1-1 0 0,0 0 1 0 0,0 1-1 0 0,0-1 1 0 0,0 0-1 0 0,-1 1 1 0 0,1 0-1 0 0,0-1 1 0 0,-1 1-1 0 0,1 0 1 0 0,-1 0-1 0 0,0 0 1 0 0,0 1-1 0 0,0-1 1 0 0,0 1-1 0 0,0-1 1 0 0,0 1-1 0 0,-1-1 1 0 0,1 1-1 0 0,-1 0 1 0 0,0 0-1 0 0,0 0 1 0 0,0 0-1 0 0,0 0 1 0 0,1 5-1 0 0,-1-1-28 0 0,-1 0 0 0 0,1 1 0 0 0,-1-1-1 0 0,-1 0 1 0 0,1 1 0 0 0,-1-1 0 0 0,-1 0 0 0 0,1 0-1 0 0,-1 0 1 0 0,0 0 0 0 0,-5 10 0 0 0,-4 5 2 0 0,0 0-1 0 0,-17 23 1 0 0,11-19 9 0 0,1 0 1 0 0,-1-1 1 0 0,-37 41-1 0 0,48-60 108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05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16 122 13823 0 0,'-16'-1'1552'0'0,"23"6"1259"0"0,28 6-730 0 0,-18-8-1745 0 0,0-2-1 0 0,0 0 1 0 0,0-1-1 0 0,25-3 0 0 0,69-15 583 0 0,-52 8-561 0 0,443-79 748 0 0,-340 71-2751 0 0,-93 15-4687 0 0,-28 2-717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0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6911 0 0,'0'0'623'0'0,"-2"0"-222"0"0,-12 0 1520 0 0,0 1-1 0 0,0 1 1 0 0,-16 4 0 0 0,10-1-1063 0 0,-32 13 0 0 0,18-3-749 0 0,1 1 1 0 0,-33 23 0 0 0,39-20 350 0 0,1 1 0 0 0,1 1 0 0 0,1 1-1 0 0,0 0 1 0 0,2 2 0 0 0,-32 46 0 0 0,52-68-423 0 0,1 0 0 0 0,0-1 0 0 0,0 1 0 0 0,1 0 0 0 0,-1 0 0 0 0,0 0 0 0 0,1 0 0 0 0,-1 0 0 0 0,1 0 0 0 0,-1 0 0 0 0,1 0 0 0 0,0 0 0 0 0,0 0 0 0 0,0 1 0 0 0,0-1 0 0 0,0 0 0 0 0,1 0 0 0 0,-1 0 0 0 0,0 0 0 0 0,1 0 0 0 0,0 0 0 0 0,-1 0 0 0 0,1 0-1 0 0,0 0 1 0 0,0-1 0 0 0,0 1 0 0 0,0 0 0 0 0,1 0 0 0 0,-1-1 0 0 0,0 1 0 0 0,1-1 0 0 0,-1 1 0 0 0,1-1 0 0 0,-1 0 0 0 0,1 1 0 0 0,0-1 0 0 0,0 0 0 0 0,-1 0 0 0 0,1 0 0 0 0,0 0 0 0 0,0 0 0 0 0,0-1 0 0 0,0 1 0 0 0,0-1 0 0 0,3 1 0 0 0,7 0 33 0 0,-1 0 0 0 0,1-1 0 0 0,0 0-1 0 0,-1-1 1 0 0,1 0 0 0 0,0-1 0 0 0,-1-1 0 0 0,17-4-1 0 0,10-7 8 0 0,38-19-1 0 0,-57 25-49 0 0,-1-2 0 0 0,29-19 0 0 0,-39 23-42 0 0,0-1 0 0 0,0 1-1 0 0,-1-1 1 0 0,0 0 0 0 0,-1-1 0 0 0,1 0-1 0 0,7-14 1 0 0,-6-1-162 0 0,-7 21 69 0 0,-4-1-254 0 0,3 2 360 0 0,0 1-1 0 0,0 0 1 0 0,0 0-1 0 0,0 0 1 0 0,0-1-1 0 0,0 1 1 0 0,0 0 0 0 0,0 0-1 0 0,0 0 1 0 0,0 0-1 0 0,0-1 1 0 0,-1 1-1 0 0,1 0 1 0 0,0 0-1 0 0,0 0 1 0 0,0 0 0 0 0,0 0-1 0 0,0-1 1 0 0,0 1-1 0 0,-1 0 1 0 0,1 0-1 0 0,0 0 1 0 0,0 0-1 0 0,0 0 1 0 0,0 0 0 0 0,-1 0-1 0 0,1 0 1 0 0,0-1-1 0 0,0 1 1 0 0,0 0-1 0 0,0 0 1 0 0,-1 0-1 0 0,1 0 1 0 0,0 0-1 0 0,0 0 1 0 0,0 0 0 0 0,-1 0-1 0 0,0 0-3 0 0,0 1 0 0 0,0-1 0 0 0,0 0 0 0 0,0 0 0 0 0,0 0 0 0 0,1 1-1 0 0,-1-1 1 0 0,0 1 0 0 0,0-1 0 0 0,0 1 0 0 0,0-1 0 0 0,0 1 0 0 0,1-1 0 0 0,-1 1 0 0 0,0-1 0 0 0,1 1 0 0 0,-1 0-1 0 0,0 0 1 0 0,1-1 0 0 0,-1 1 0 0 0,1 0 0 0 0,-1 0 0 0 0,1 0 0 0 0,-1 0 0 0 0,1 0 0 0 0,-1-1 0 0 0,1 1 0 0 0,0 0-1 0 0,0 1 1 0 0,-1 1-8 0 0,0-1 9 0 0,1 0-1 0 0,-1 0 1 0 0,0 0 0 0 0,1 0-1 0 0,0 0 1 0 0,0 1 0 0 0,-1-1-1 0 0,1 0 1 0 0,1 0 0 0 0,-1 0-1 0 0,0 0 1 0 0,0 1 0 0 0,1-1-1 0 0,-1 0 1 0 0,1 0 0 0 0,0 0 0 0 0,0 0-1 0 0,0 0 1 0 0,0 0 0 0 0,0 0-1 0 0,0 0 1 0 0,0 0 0 0 0,0-1-1 0 0,1 1 1 0 0,-1 0 0 0 0,1-1-1 0 0,-1 1 1 0 0,1-1 0 0 0,0 0 0 0 0,0 1-1 0 0,3 1 1 0 0,5 2-80 0 0,0 0 0 0 0,0-1 1 0 0,0 0-1 0 0,21 4 0 0 0,-26-7 31 0 0,8 3-800 0 0,1-1 0 0 0,15 1 1 0 0,-1-3-677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0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7 9215 0 0,'-6'-2'167'0'0,"1"1"0"0"0,-1 0-1 0 0,0 0 1 0 0,1 0 0 0 0,-1 0-1 0 0,0 1 1 0 0,0 0 0 0 0,1 0-1 0 0,-1 1 1 0 0,0 0 0 0 0,-8 2-1 0 0,6-1 263 0 0,0 1 0 0 0,0 0 0 0 0,0 1 0 0 0,0 0 0 0 0,1 0 0 0 0,0 1 0 0 0,-8 5 0 0 0,-1 5 155 0 0,0 0 0 0 0,0 1 0 0 0,1 1 0 0 0,1 0 0 0 0,-13 23 0 0 0,6-7-210 0 0,2 1-1 0 0,2 1 1 0 0,-19 53-1 0 0,-25 116 557 0 0,48-147-722 0 0,2 0 0 0 0,3 0-1 0 0,2 1 1 0 0,3 100 0 0 0,31 81 673 0 0,-27-230-828 0 0,0 1 1 0 0,-1-1-1 0 0,0 1 0 0 0,-1-1 0 0 0,-2 12 1 0 0,-12 48 328 0 0,10-46-340 0 0,-2 4-3 0 0,-1-1 0 0 0,-15 32 0 0 0,18-48-28 0 0,1-2-36 0 0,4-6-105 0 0,-2-13-4533 0 0,2 0-2175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0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6 213 12495 0 0,'-1'0'79'0'0,"1"1"-1"0"0,-1-1 0 0 0,1 0 0 0 0,0 1 1 0 0,-1-1-1 0 0,1 0 0 0 0,-1 1 0 0 0,1-1 1 0 0,0 1-1 0 0,0-1 0 0 0,-1 0 1 0 0,1 1-1 0 0,0-1 0 0 0,0 1 0 0 0,-1-1 1 0 0,1 2-1 0 0,1-1-64 0 0,-1 1 0 0 0,1 0 0 0 0,0 0 0 0 0,0-1 0 0 0,0 1 1 0 0,0-1-1 0 0,0 1 0 0 0,0-1 0 0 0,0 1 0 0 0,1-1 0 0 0,-1 1 0 0 0,0-1 0 0 0,1 0 0 0 0,-1 0 0 0 0,1 0 1 0 0,-1 0-1 0 0,1 0 0 0 0,0 0 0 0 0,-1 0 0 0 0,1-1 0 0 0,0 1 0 0 0,3 0 0 0 0,6 2 369 0 0,-1-1-1 0 0,20 2 0 0 0,-28-3-330 0 0,43 1 940 0 0,-1-1 1 0 0,68-7 0 0 0,89-23 1086 0 0,561-126 2647 0 0,-545 107-4203 0 0,-63 24-2560 0 0,-166 36-2008 0 0,-4 1 1951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0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61 348 11975 0 0,'0'0'1083'0'0,"-2"2"-891"0"0,-2 1-62 0 0,0 1 1 0 0,0 0-1 0 0,1-1 1 0 0,-1 2-1 0 0,1-1 1 0 0,-4 6-1 0 0,3-3 730 0 0,1 1 0 0 0,-1-1 0 0 0,2 1 0 0 0,-1 0 0 0 0,1 0 0 0 0,-2 10 0 0 0,1 1-503 0 0,1 0 1 0 0,0 0-1 0 0,2 0 0 0 0,0 1 0 0 0,1-1 0 0 0,1 0 0 0 0,1 0 1 0 0,10 34-1 0 0,-13-48-329 0 0,0-3-18 0 0,1 0 0 0 0,-1-1 0 0 0,0 1 0 0 0,1 0 0 0 0,-1 0 0 0 0,1-1 0 0 0,0 1 0 0 0,-1 0 0 0 0,1-1 0 0 0,0 1 0 0 0,1 1 0 0 0,12 18-3475 0 0</inkml:trace>
  <inkml:trace contextRef="#ctx0" brushRef="#br0" timeOffset="1">376 0 6447 0 0,'0'0'688'0'0,"4"12"-688"0"0,4 0 1088 0 0,0 2 200 0 0,-1 1 40 0 0,3-1-5536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0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22 6911 0 0,'0'0'528'0'0,"-1"-1"0"0"0,-2-1 48 0 0,1 0-1 0 0,0 0 0 0 0,-1 0 1 0 0,1 1-1 0 0,-1-1 1 0 0,0 1-1 0 0,1 0 0 0 0,-1-1 1 0 0,0 1-1 0 0,0 0 0 0 0,-5 0 1 0 0,2 0-25 0 0,0 0-1 0 0,0 1 1 0 0,0 0 0 0 0,0 0 0 0 0,-9 1-1 0 0,-3 3 199 0 0,-1 0-1 0 0,-30 13 1 0 0,26-9-501 0 0,1 1 0 0 0,0 1 1 0 0,1 1-1 0 0,0 1 0 0 0,-37 28 0 0 0,56-38-223 0 0,-1 0 0 0 0,1 1 0 0 0,-1-1-1 0 0,1 1 1 0 0,0-1 0 0 0,0 1 0 0 0,-1 3 0 0 0,0 6 45 0 0,3-11-64 0 0,1 1 0 0 0,0-1 0 0 0,-1 0 0 0 0,1 1 0 0 0,0-1 0 0 0,0 0 0 0 0,0 0 0 0 0,0 0 0 0 0,0 1 0 0 0,0-1 0 0 0,0 0 0 0 0,0 0 0 0 0,0 0 0 0 0,0-1 0 0 0,1 1-1 0 0,-1 0 1 0 0,0 0 0 0 0,1-1 0 0 0,1 2 0 0 0,31 9 27 0 0,-28-10-30 0 0,83 18 1 0 0,0-1-46 0 0,-74-14 0 0 0,0 1-1 0 0,-1 0 1 0 0,25 13-1 0 0,-34-15 39 0 0,-1-1 1 0 0,1 1-1 0 0,-1 0 0 0 0,0 0 1 0 0,0 1-1 0 0,-1-1 0 0 0,1 1 0 0 0,-1 0 1 0 0,0 0-1 0 0,0 0 0 0 0,0 0 0 0 0,0 1 1 0 0,-1-1-1 0 0,1 1 0 0 0,-1 0 0 0 0,0-1 1 0 0,-1 1-1 0 0,2 5 0 0 0,-2-4 31 0 0,-1 0 0 0 0,1 1 0 0 0,-1-1 0 0 0,0 0 0 0 0,0 0 0 0 0,-1 0 0 0 0,0 0 0 0 0,0 0 0 0 0,0 0 0 0 0,-1 0 0 0 0,0 0 0 0 0,0 0 0 0 0,-1-1 0 0 0,-5 11-1 0 0,-2 0 58 0 0,-1 0 0 0 0,0-1 0 0 0,-2 0 0 0 0,1-1 0 0 0,-2-1 0 0 0,-20 17-1 0 0,21-20-9 0 0,0 0 0 0 0,-1-1 0 0 0,0-1 0 0 0,0-1 0 0 0,0 0 0 0 0,-1 0 0 0 0,-30 7 0 0 0,38-12-55 0 0,-1-1 0 0 0,1 0 0 0 0,-1 0 0 0 0,1-1 0 0 0,-1 0 0 0 0,1-1 0 0 0,-1 1 0 0 0,1-1 0 0 0,0-1 0 0 0,-13-3 1 0 0,15 3-130 0 0,0 0 0 0 0,-1 0 0 0 0,1-1 0 0 0,1 1 0 0 0,-1-1 0 0 0,0 0 0 0 0,1-1 0 0 0,-1 1 0 0 0,1-1 0 0 0,0 0 0 0 0,0 0 0 0 0,1 0 0 0 0,-1 0 0 0 0,1-1 0 0 0,-3-4 0 0 0,-3-12-1340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0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5 14079 0 0,'-1'-1'646'0'0,"-1"0"-599"0"0,0 1 1 0 0,0-1-1 0 0,0 1 1 0 0,0-1-1 0 0,0 1 1 0 0,0 0-1 0 0,0 0 1 0 0,0 0-1 0 0,0 0 1 0 0,0 0 0 0 0,0 0-1 0 0,0 0 1 0 0,0 1-1 0 0,0-1 1 0 0,0 1-1 0 0,-3 1 1 0 0,1 0-6 0 0,0 0 1 0 0,0 0 0 0 0,0 1-1 0 0,1 0 1 0 0,-1-1-1 0 0,1 1 1 0 0,-4 5 0 0 0,-3 4 98 0 0,1 0 0 0 0,0 0 1 0 0,-10 21-1 0 0,2 0 143 0 0,1 0 0 0 0,2 1 0 0 0,2 1 0 0 0,0 0 0 0 0,3 0 0 0 0,1 1 0 0 0,-6 58 0 0 0,12 152 681 0 0,4-81-40 0 0,-23 75 567 0 0,10-150-1978 0 0,7-64-965 0 0,-1-11-4276 0 0</inkml:trace>
  <inkml:trace contextRef="#ctx0" brushRef="#br0" timeOffset="1">16 711 12895 0 0,'-3'-3'382'0'0,"2"2"-203"0"0,0 0-1 0 0,0 0 1 0 0,1 1-1 0 0,-1-1 1 0 0,0 0-1 0 0,0 0 1 0 0,0 1-1 0 0,0-1 1 0 0,0 1-1 0 0,0-1 1 0 0,-2 0-1 0 0,32-9 3657 0 0,6 5-2631 0 0,0 2 1 0 0,71 1-1 0 0,-37 3-673 0 0,6 0-206 0 0,-1 3-1 0 0,111 20 1 0 0,-44 5-7803 0 0,-103-21 207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0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120 274 4607 0 0,'0'0'208'0'0,"1"2"-9"0"0,1 5 706 0 0,-1-1 1 0 0,0 1-1 0 0,-1 0 0 0 0,1-1 0 0 0,-1 1 1 0 0,0 0-1 0 0,-1-1 0 0 0,0 1 1 0 0,0 0-1 0 0,0-1 0 0 0,-5 13 0 0 0,-3 4 988 0 0,-1-1 1 0 0,-13 22-1 0 0,12-24-1131 0 0,1 1 1 0 0,-9 24-1 0 0,13-19-434 0 0,0 1 0 0 0,-3 48 0 0 0,1-6-1054 0 0,3-55-3017 0 0</inkml:trace>
  <inkml:trace contextRef="#ctx0" brushRef="#br0" timeOffset="1">274 0 7831 0 0,'0'0'1440'0'0,"8"14"-744"0"0,5 12 16 0 0,-1-5 8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0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14 4607 0 0,'0'0'354'0'0,"17"-14"13994"0"0,-17 16-13490 0 0,-1 4-608 0 0,-1 0-1 0 0,0 0 1 0 0,0 0-1 0 0,-1 0 1 0 0,1-1-1 0 0,-6 8 1 0 0,-24 34-124 0 0,15-23 57 0 0,-48 64 386 0 0,-23 35 85 0 0,75-103-544 0 0,-25 45 123 0 0,35-59-185 0 0,0 1 1 0 0,1-1 0 0 0,0 1-1 0 0,0 0 1 0 0,0-1-1 0 0,1 1 1 0 0,0 0-1 0 0,-1 9 1 0 0,2-16-32 0 0,1 1 0 0 0,-1 0 0 0 0,0-1 0 0 0,0 1 0 0 0,1-1 0 0 0,-1 1 0 0 0,0-1 0 0 0,1 1 0 0 0,-1-1 0 0 0,0 1 0 0 0,1-1 0 0 0,-1 0 0 0 0,1 1 0 0 0,-1-1 0 0 0,1 1 0 0 0,-1-1 0 0 0,1 0 0 0 0,-1 0 0 0 0,1 1 0 0 0,-1-1 0 0 0,1 0 0 0 0,-1 0 0 0 0,1 1 0 0 0,-1-1 0 0 0,2 0 0 0 0,13 3 178 0 0,7-2 123 0 0,-1-2 0 0 0,1 0 1 0 0,0-2-1 0 0,37-8 0 0 0,5-1-70 0 0,-9 5-77 0 0,303-41-85 0 0,-322 48-1850 0 0,-33 0-144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0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40 5983 0 0,'-1'-2'464'0'0,"-4"-7"-305"0"0,-4-5 591 0 0,4 11-205 0 0,2 2-41 0 0,2 0-124 0 0,-1 0 0 0 0,0 0 0 0 0,0 0 0 0 0,0 0 0 0 0,0 0 1 0 0,0 0-1 0 0,0 0 0 0 0,0 0 0 0 0,0 1 0 0 0,0-1 0 0 0,0 1 1 0 0,0 0-1 0 0,0 0 0 0 0,0 0 0 0 0,-1 0 0 0 0,1 0 0 0 0,-2 0 1 0 0,2 1-180 0 0,-1 0 1 0 0,1-1-1 0 0,0 1 1 0 0,-1 0 0 0 0,1 1-1 0 0,0-1 1 0 0,0 0 0 0 0,0 1-1 0 0,0-1 1 0 0,0 1-1 0 0,0-1 1 0 0,-3 4 0 0 0,1 1-81 0 0,0-1 0 0 0,0 1 0 0 0,1 0 0 0 0,-1 0 0 0 0,1 0 0 0 0,1 1 0 0 0,-1-1 0 0 0,1 1 0 0 0,-2 11 0 0 0,-2 29 303 0 0,2 1 0 0 0,3 72 1 0 0,1-60-179 0 0,20 306 664 0 0,27-2-491 0 0,-29-195-203 0 0,-11-82-192 0 0,-6-82-168 0 0,-1 0-1 0 0,0-1 1 0 0,0 1 0 0 0,0 0-1 0 0,0 0 1 0 0,-1-1-1 0 0,0 1 1 0 0,0-1 0 0 0,0 1-1 0 0,0-1 1 0 0,-1 1-1 0 0,0-1 1 0 0,0 0 0 0 0,0 1-1 0 0,0-1 1 0 0,-5 6 0 0 0,-1-4-1162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4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145 314 1375 0 0,'0'0'66'0'0,"2"0"-8"0"0,2-1 600 0 0,1 1-1 0 0,-1 0 0 0 0,1 0 1 0 0,-1 0-1 0 0,1 0 0 0 0,-1 1 1 0 0,1 0-1 0 0,5 1 0 0 0,35 16 8133 0 0,-9-3-4090 0 0,-30-13-4902 0 0,0 0 0 0 0,0 0 0 0 0,0-1 0 0 0,8 0 0 0 0,-1 1 360 0 0,0-2-1 0 0,1 1 0 0 0,-1-2 1 0 0,0 0-1 0 0,0-1 0 0 0,1 0 1 0 0,-1 0-1 0 0,-1-2 0 0 0,1 0 1 0 0,18-8-1 0 0,-20 7-189 0 0,0-1 0 0 0,-1 0 1 0 0,0 0-1 0 0,15-13 0 0 0,-19 13-100 0 0,-1 1 0 0 0,0-1-1 0 0,0 0 1 0 0,0 0 0 0 0,-1-1-1 0 0,0 1 1 0 0,0-1 0 0 0,3-7 0 0 0,-4 5-37 0 0,1 1 0 0 0,-2-1 0 0 0,1 1 1 0 0,-2-1-1 0 0,3-14 0 0 0,-3 1-250 0 0,-2-24 0 0 0,0 29 202 0 0,1 7 71 0 0,0 1 1 0 0,-1 0 0 0 0,0 0-1 0 0,-1 0 1 0 0,-4-15 0 0 0,6 24 135 0 0,0-1 0 0 0,-1 1 1 0 0,1-1-1 0 0,-1 1 0 0 0,1-1 0 0 0,-1 1 1 0 0,1-1-1 0 0,-1 1 0 0 0,1 0 1 0 0,-1-1-1 0 0,1 1 0 0 0,-1 0 1 0 0,1 0-1 0 0,-1-1 0 0 0,1 1 1 0 0,-1 0-1 0 0,0 0 0 0 0,1 0 1 0 0,-1 0-1 0 0,1 0 0 0 0,-1 0 1 0 0,0 0-1 0 0,1 0 0 0 0,-2 0 1 0 0,-13 1-35 0 0,10 1 35 0 0,0 0-1 0 0,0 0 1 0 0,0 0 0 0 0,0 0-1 0 0,0 1 1 0 0,1 0-1 0 0,-5 3 1 0 0,-30 26 11 0 0,25-19-5 0 0,-109 100 395 0 0,-116 137 0 0 0,221-229-296 0 0,0 2-1 0 0,-16 26 1 0 0,29-41-16 0 0,1 0 0 0 0,-1 0 0 0 0,2 1 0 0 0,-1-1 0 0 0,1 1 0 0 0,0 0 0 0 0,1 0 0 0 0,0 0 0 0 0,0 0 0 0 0,1 12 0 0 0,0-19-63 0 0,1 1 0 0 0,1-1 0 0 0,-1 0 0 0 0,0 0 0 0 0,1 0 0 0 0,-1 0 0 0 0,1 1 1 0 0,-1-1-1 0 0,1 0 0 0 0,0 0 0 0 0,0 0 0 0 0,0 0 0 0 0,0-1 0 0 0,1 1 0 0 0,-1 0 0 0 0,0 0 0 0 0,1-1 0 0 0,-1 1 0 0 0,1 0 0 0 0,-1-1 1 0 0,1 0-1 0 0,0 1 0 0 0,0-1 0 0 0,0 0 0 0 0,-1 0 0 0 0,1 0 0 0 0,0 0 0 0 0,0 0 0 0 0,1-1 0 0 0,-1 1 0 0 0,0 0 0 0 0,3-1 1 0 0,6 2 73 0 0,1-1 1 0 0,0 0 0 0 0,-1-1-1 0 0,21-2 1 0 0,-29 2-77 0 0,66-10 442 0 0,126-34-1 0 0,-155 34-447 0 0,38-11-733 0 0,-45 12-4740 0 0,-14 2-858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1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244 147 13559 0 0,'16'-7'622'0'0,"-13"6"-13"0"0,10-1-368 0 0,0 0 81 0 0,1 0 0 0 0,-1 2 0 0 0,1 0 0 0 0,18 1 0 0 0,-30 0-133 0 0,4-1-86 0 0,-3-1 275 0 0,-7-6-114 0 0,-12-14 174 0 0,0 1 0 0 0,-1 1 0 0 0,-34-29 0 0 0,49 46-434 0 0,0 0-1 0 0,0 1 0 0 0,0-1 1 0 0,-1 0-1 0 0,1 1 0 0 0,-1-1 1 0 0,1 1-1 0 0,-1 0 1 0 0,0 0-1 0 0,0 0 0 0 0,1 0 1 0 0,-1 1-1 0 0,0-1 0 0 0,0 1 1 0 0,0-1-1 0 0,0 1 1 0 0,-4 0-1 0 0,3 1-32 0 0,0 0 0 0 0,0 0 0 0 0,-1 0 0 0 0,1 0 0 0 0,0 1 0 0 0,0-1 0 0 0,1 1 0 0 0,-1 0 0 0 0,0 0 0 0 0,-5 5 0 0 0,-1 2-16 0 0,0 0 1 0 0,1 0 0 0 0,0 1 0 0 0,1 0 0 0 0,0 0-1 0 0,-11 20 1 0 0,3-1 270 0 0,2 1 1 0 0,1 0-1 0 0,1 1 0 0 0,2 0 1 0 0,1 1-1 0 0,-9 55 0 0 0,16-66-62 0 0,0-1-1 0 0,3 34 1 0 0,-1-47-112 0 0,1-1 0 0 0,0 1-1 0 0,0 0 1 0 0,1 0 0 0 0,0-1 0 0 0,0 1-1 0 0,0-1 1 0 0,1 1 0 0 0,0-1 0 0 0,0 0-1 0 0,6 7 1 0 0,-8-11 60 0 0,2-3-84 0 0,1 1 0 0 0,-1-1-1 0 0,0 1 1 0 0,1-1 0 0 0,-1 0-1 0 0,0 0 1 0 0,0 0 0 0 0,0-1 0 0 0,0 1-1 0 0,0-1 1 0 0,4-3 0 0 0,29-25 21 0 0,-27 22-11 0 0,13-12-262 0 0,-1-2-1 0 0,-1-1 1 0 0,-1 0-1 0 0,-1-1 1 0 0,-1-1-1 0 0,-1-1 1 0 0,17-37-1 0 0,-11 9-31 0 0,-22 53 256 0 0,0 1 0 0 0,1 0 0 0 0,-1-1 0 0 0,0 1 0 0 0,0 0 0 0 0,0 0 0 0 0,1-1 0 0 0,-1 1 0 0 0,0 0 0 0 0,0 0 0 0 0,0 0 0 0 0,1-1 0 0 0,-1 1 0 0 0,0 0 0 0 0,1 0 0 0 0,-1 0 0 0 0,0 0 0 0 0,0 0 0 0 0,1-1 0 0 0,-1 1 0 0 0,0 0 0 0 0,1 0 0 0 0,-1 0 0 0 0,0 0 0 0 0,1 0 0 0 0,-1 0 0 0 0,0 0 0 0 0,1 0 0 0 0,-1 0 0 0 0,0 0 0 0 0,0 0 0 0 0,1 0 0 0 0,-1 0 0 0 0,0 1 0 0 0,1-1 0 0 0,-1 0 0 0 0,0 0 0 0 0,1 0 0 0 0,-1 0 0 0 0,0 0 0 0 0,0 1 0 0 0,1-1 0 0 0,-1 0 0 0 0,0 0 0 0 0,0 1 0 0 0,0-1 0 0 0,1 0 0 0 0,-1 0 0 0 0,0 1 0 0 0,0-1 0 0 0,0 0 0 0 0,0 0 0 0 0,1 1 0 0 0,-1-1 0 0 0,0 0 0 0 0,0 1 0 0 0,0 0 0 0 0,7 7 53 0 0,0 1 0 0 0,-1 0 0 0 0,5 11-1 0 0,-6-12-7 0 0,-1 0 0 0 0,1 0 0 0 0,1-1 0 0 0,-1 1-1 0 0,8 6 1 0 0,44 40-299 0 0,-43-39-2885 0 0,-10-11 660 0 0,4 4-3769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10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1 500 8751 0 0,'0'0'399'0'0,"0"-16"154"0"0,1 9-382 0 0,2-12 3817 0 0,-2 1 0 0 0,0-30 0 0 0,-2 24-3782 0 0,1 0 0 0 0,2 0 0 0 0,0 1-1 0 0,1-1 1 0 0,12-43 0 0 0,-9 48-260 0 0,1 0-1 0 0,0 1 0 0 0,2-1 1 0 0,0 1-1 0 0,1 1 1 0 0,0 0-1 0 0,17-20 0 0 0,-21 31-49 0 0,-1 0 0 0 0,1 0-1 0 0,6-4 1 0 0,-10 8 76 0 0,0 1-1 0 0,0-1 1 0 0,0 1 0 0 0,0 0 0 0 0,0 0 0 0 0,1 0 0 0 0,-1 0-1 0 0,0 0 1 0 0,1 0 0 0 0,-1 0 0 0 0,1 1 0 0 0,-1 0 0 0 0,3-1 0 0 0,-3 1 19 0 0,0 1 1 0 0,0 0-1 0 0,0-1 1 0 0,-1 1-1 0 0,1 0 1 0 0,0 0-1 0 0,0 0 1 0 0,-1 0 0 0 0,1 0-1 0 0,0 0 1 0 0,-1 0-1 0 0,1 1 1 0 0,-1-1-1 0 0,0 0 1 0 0,3 4 0 0 0,-2-2 8 0 0,13 14 144 0 0,-1 1 1 0 0,20 33 0 0 0,17 42 598 0 0,-49-90-731 0 0,29 61 398 0 0,5 10-4316 0 0,-30-64-3198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1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351 469 11055 0 0,'0'0'9424'0'0,"-2"-1"-8928"0"0,-38-2 603 0 0,-14-2-347 0 0,-59-20-184 0 0,95 19-477 0 0,1 0 0 0 0,0-2-1 0 0,0 1 1 0 0,-19-13-1 0 0,34 18-111 0 0,-1 0 1 0 0,0 0-1 0 0,1 0 0 0 0,-1 0 1 0 0,1 0-1 0 0,0 0 0 0 0,-1-1 1 0 0,1 1-1 0 0,0-1 0 0 0,1 0 1 0 0,-1 0-1 0 0,0 0 0 0 0,1 1 1 0 0,0-1-1 0 0,-2-5 0 0 0,2 4-47 0 0,0-1-1 0 0,1 1 0 0 0,-1 0 1 0 0,1 0-1 0 0,0-1 1 0 0,0 1-1 0 0,1 0 0 0 0,-1 0 1 0 0,1-1-1 0 0,2-5 0 0 0,2-4-124 0 0,1 1-1 0 0,0 1 0 0 0,0-1 1 0 0,1 1-1 0 0,1 0 1 0 0,9-11-1 0 0,-1 3-49 0 0,0 1 1 0 0,1 1-1 0 0,0 1 0 0 0,2 0 1 0 0,0 1-1 0 0,0 1 0 0 0,2 1 1 0 0,22-11-1 0 0,-32 19 373 0 0,1 1 0 0 0,-1 1 0 0 0,1 0 0 0 0,0 1 0 0 0,0 0 0 0 0,1 1 1 0 0,-1 1-1 0 0,0 0 0 0 0,1 0 0 0 0,-1 1 0 0 0,1 0 0 0 0,-1 1 0 0 0,0 1 0 0 0,1 0 0 0 0,11 4 1 0 0,-15-3-34 0 0,0 0 1 0 0,0 0-1 0 0,-1 1 1 0 0,0 0-1 0 0,0 1 1 0 0,0 0-1 0 0,0 0 1 0 0,-1 0-1 0 0,0 1 1 0 0,0 0-1 0 0,0 1 1 0 0,-1-1-1 0 0,0 1 1 0 0,0 1-1 0 0,-1-1 1 0 0,0 1-1 0 0,0 0 1 0 0,0 0-1 0 0,-1 0 1 0 0,5 16-1 0 0,-7-16-96 0 0,1 1-1 0 0,-1-1 0 0 0,-1 1 1 0 0,0-1-1 0 0,1 16 1 0 0,-3-19-8 0 0,1 0 0 0 0,-1 0-1 0 0,0 0 1 0 0,0 0 0 0 0,0 0 0 0 0,0 0 0 0 0,-1-1 0 0 0,0 1 0 0 0,0-1 0 0 0,0 1 0 0 0,-5 6-1 0 0,-3 1-337 0 0,0 0-1 0 0,0-1 0 0 0,-1 0 0 0 0,0-1 0 0 0,-1 0 1 0 0,-21 13-1 0 0,14-11-3631 0 0,-40 18 1 0 0,32-20-1608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1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11055 0 0,'0'0'2170'0'0,"-1"2"-1070"0"0,-9 14-384 0 0,1 1 0 0 0,1-1 1 0 0,0 2-1 0 0,-9 29 0 0 0,-12 76-17 0 0,27-115-561 0 0,-12 65 188 0 0,3 0 0 0 0,4 0 0 0 0,2 1 0 0 0,4 0 0 0 0,3 0 0 0 0,4 0 0 0 0,22 112 0 0 0,-19-146-374 0 0,12 70 256 0 0,-19-96-380 0 0,-1 1 0 0 0,-1 0 1 0 0,0 0-1 0 0,-1 0 0 0 0,-3 19 1 0 0,3-32-195 0 0,-2 8-2328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1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46 15983 0 0,'1'-6'97'0'0,"-1"4"5"0"0,1 0 0 0 0,-1 0 0 0 0,1 0 0 0 0,-1 0 0 0 0,1 0 0 0 0,0 1 0 0 0,0-1 0 0 0,0 0 0 0 0,0 0 0 0 0,0 1 0 0 0,0-1 0 0 0,1 0-1 0 0,-1 1 1 0 0,1-1 0 0 0,1 0 0 0 0,7-8 2423 0 0,-10 10-2497 0 0,0 0 0 0 0,0 0 0 0 0,0 0 0 0 0,0 0 0 0 0,0 0 1 0 0,0 0-1 0 0,1 0 282 0 0,-1 0-282 0 0,0 0 0 0 0,0 0 0 0 0,0 0 1 0 0,0 0-1 0 0,0 0 0 0 0,0 0 0 0 0,0 0 0 0 0,0 0 0 0 0,0 0 1 0 0,0 0-1 0 0,0 0 0 0 0,0 0 0 0 0,0 0 0 0 0,0 0 1 0 0,0 0-1 0 0,0 0 0 0 0,0 0 0 0 0,0 0 0 0 0,1 0 0 0 0,-1 0 1 0 0,0 0-1 0 0,0 0 0 0 0,-13 19 200 0 0,5-8-141 0 0,-7 10-76 0 0,-2 0-1 0 0,0-2 1 0 0,-1 0 0 0 0,-28 23-1 0 0,19-19-69 0 0,2 1-1 0 0,-23 29 1 0 0,44-49 49 0 0,0 1 1 0 0,1-1 0 0 0,0 1-1 0 0,0 0 1 0 0,0 0 0 0 0,-3 8-1 0 0,5-1-50 0 0,1-10 51 0 0,1 0 0 0 0,0 0 0 0 0,0-1 1 0 0,0 1-1 0 0,0 0 0 0 0,0 0 0 0 0,0-1 0 0 0,0 1 0 0 0,0-1 0 0 0,0 1 0 0 0,1-1 0 0 0,-1 1 0 0 0,1-1 1 0 0,-1 0-1 0 0,1 0 0 0 0,0 0 0 0 0,-1 0 0 0 0,1 0 0 0 0,0 0 0 0 0,0 0 0 0 0,0 0 0 0 0,0-1 0 0 0,1 1 1 0 0,8 2-81 0 0,0 0 1 0 0,20 1 0 0 0,-27-3 62 0 0,100 5-1119 0 0,-5-1 160 0 0,-83-3 941 0 0,1 0 0 0 0,-1 2 0 0 0,31 9 0 0 0,-42-10 122 0 0,0-1 1 0 0,1 0 0 0 0,-1 1 0 0 0,0 0 0 0 0,0 1-1 0 0,-1-1 1 0 0,1 1 0 0 0,-1 0 0 0 0,1 0 0 0 0,-1 0-1 0 0,0 0 1 0 0,-1 1 0 0 0,1 0 0 0 0,-1 0 0 0 0,0 0 0 0 0,2 5-1 0 0,-3-6-25 0 0,0 0-1 0 0,-1 1 1 0 0,0-1-1 0 0,0 0 0 0 0,0 0 1 0 0,-1 1-1 0 0,1-1 1 0 0,-1 1-1 0 0,0-1 0 0 0,0 0 1 0 0,-1 1-1 0 0,1-1 1 0 0,-1 0-1 0 0,0 1 1 0 0,0-1-1 0 0,0 0 0 0 0,-1 0 1 0 0,1 0-1 0 0,-1 0 1 0 0,0 0-1 0 0,0 0 0 0 0,-3 4 1 0 0,-1-2 31 0 0,1 0 1 0 0,-1 0 0 0 0,1 0-1 0 0,-2-1 1 0 0,1 0-1 0 0,0 0 1 0 0,-1-1 0 0 0,0 1-1 0 0,0-2 1 0 0,-1 1-1 0 0,1-1 1 0 0,-10 3 0 0 0,-3 1 178 0 0,-1-2 0 0 0,0 0 0 0 0,-30 2 0 0 0,24-4-146 0 0,0-1 1 0 0,0-1 0 0 0,-39-5-1 0 0,38 1-258 0 0,15 2-682 0 0,1 0 0 0 0,-1-2 0 0 0,-17-4 0 0 0,12 1-6613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1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2759 0 0,'-10'2'15027'0'0,"5"15"-12307"0"0,4 9-4587 0 0,1-12 3459 0 0,12 147 848 0 0,-10-111-2270 0 0,2 57 36 0 0,-4-95-345 0 0,0-10-573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1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 17279 0 0,'0'0'768'0'0,"-6"-6"152"0"0,0 1-496 0 0,20 16-11792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1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104 480 7367 0 0,'-1'2'334'0'0,"-2"2"-294"0"0,0-1-1 0 0,-1 1 1 0 0,1-1 0 0 0,-1 1 0 0 0,0-1 0 0 0,0-1-1 0 0,-8 6 1 0 0,-13 10 2320 0 0,22-15-1808 0 0,2-2-58 0 0,-1 1 1 0 0,1-1 0 0 0,0 0-1 0 0,0 0 1 0 0,0 0 0 0 0,-1 0 0 0 0,1 0-1 0 0,-1 0 1 0 0,1 0 0 0 0,-1 0-1 0 0,1-1 1 0 0,-1 1 0 0 0,1 0-1 0 0,-1-1 1 0 0,0 0 0 0 0,1 1-1 0 0,-1-1 1 0 0,-1 0 0 0 0,2 0-478 0 0,1 0 0 0 0,-1-1 0 0 0,1 1 0 0 0,-1-1 1 0 0,1 1-1 0 0,-1-1 0 0 0,1 1 0 0 0,-1-1 0 0 0,1 1 0 0 0,0-1 1 0 0,-1 1-1 0 0,1-1 0 0 0,0 0 0 0 0,-1 1 0 0 0,1-1 0 0 0,0 0 1 0 0,0 1-1 0 0,0-1 0 0 0,0 0 0 0 0,0 1 0 0 0,-1-2 0 0 0,0-13 117 0 0,2 1-104 0 0,0 1 0 0 0,1-1 0 0 0,1 1 1 0 0,0-1-1 0 0,1 1 0 0 0,0 0 0 0 0,1 0 1 0 0,9-17-1 0 0,6-6 69 0 0,35-50 0 0 0,-30 51-153 0 0,1 2-1 0 0,2 1 0 0 0,1 1 1 0 0,2 2-1 0 0,46-36 0 0 0,-70 60 83 0 0,-1 1 0 0 0,1-1 0 0 0,0 2 0 0 0,0-1 0 0 0,1 1 1 0 0,-1 0-1 0 0,1 1 0 0 0,-1-1 0 0 0,16-1 0 0 0,-20 3 4 0 0,0 1 0 0 0,0 0 1 0 0,0 0-1 0 0,1 0 0 0 0,-1 1 0 0 0,0-1 1 0 0,0 1-1 0 0,0-1 0 0 0,0 1 1 0 0,1 0-1 0 0,-1 0 0 0 0,0 1 0 0 0,-1-1 1 0 0,1 0-1 0 0,0 1 0 0 0,0 0 0 0 0,-1 0 1 0 0,1 0-1 0 0,-1 0 0 0 0,1 0 1 0 0,-1 0-1 0 0,0 1 0 0 0,0-1 0 0 0,0 1 1 0 0,0-1-1 0 0,2 5 0 0 0,2 5 74 0 0,-1-1 1 0 0,0 1-1 0 0,-1 1 0 0 0,4 17 1 0 0,6 53 195 0 0,-11-57-267 0 0,1 0 0 0 0,14 46 0 0 0,-15-64-51 0 0,0 0 0 0 0,1 0 1 0 0,0 0-1 0 0,0-1 1 0 0,1 0-1 0 0,-1 0 1 0 0,2 0-1 0 0,-1 0 0 0 0,1-1 1 0 0,0 0-1 0 0,0 0 1 0 0,13 9-1 0 0,-8-8-683 0 0,-1-1-1 0 0,2 1 1 0 0,-1-2-1 0 0,0 0 0 0 0,15 5 1 0 0,-7-5-6176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1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48 5063 0 0,'0'-2'390'0'0,"-2"-44"11715"0"0,1 60-11162 0 0,0 18-1118 0 0,28 210 1635 0 0,-1-7-655 0 0,-22-93-491 0 0,7 101-132 0 0,-6-186-154 0 0,3 0 1 0 0,19 67 0 0 0,-7-71-18 0 0,-1-3-12 0 0,-19-47-77 0 0,1-1 0 0 0,-1 0 0 0 0,0 0 0 0 0,0 0 0 0 0,0 0 0 0 0,0 1 0 0 0,0-1 1 0 0,0 0-1 0 0,-1 0 0 0 0,1 0 0 0 0,-1 0 0 0 0,1 0 0 0 0,-1 1 0 0 0,0-1 0 0 0,0 0 0 0 0,0-1 0 0 0,-1 3 0 0 0,0-1-782 0 0,0 0 1 0 0,0-1-1 0 0,0 1 1 0 0,0-1-1 0 0,0 0 1 0 0,-5 4-1 0 0,-10 4-5072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14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10 172 11431 0 0,'0'-1'56'0'0,"-1"1"-1"0"0,0 0 0 0 0,1 0 1 0 0,-1 0-1 0 0,1-1 0 0 0,-1 1 0 0 0,1 0 1 0 0,-1-1-1 0 0,1 1 0 0 0,-1 0 1 0 0,1-1-1 0 0,-1 1 0 0 0,1-1 0 0 0,0 1 1 0 0,-1-1-1 0 0,1 1 0 0 0,0-1 1 0 0,-1 1-1 0 0,1-2 0 0 0,12-3 703 0 0,251-62 5033 0 0,-204 57-4260 0 0,86-5 1 0 0,61 10-130 0 0,-82 3-1179 0 0,-80-1-274 0 0,51-10 1 0 0,-72 9-279 0 0,-20 4 107 0 0,1-1-1 0 0,0 0 1 0 0,-1 0-1 0 0,1 0 0 0 0,-1 0 1 0 0,6-4-1 0 0,8-8-5489 0 0,-3-3-1211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45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482 294 7831 0 0,'0'0'7532'0'0,"2"0"-6925"0"0,0 0-472 0 0,1 0 0 0 0,0 0-1 0 0,-1 0 1 0 0,1-1 0 0 0,-1 1 0 0 0,1-1 0 0 0,-1 1 0 0 0,1-1-1 0 0,-1 0 1 0 0,0 0 0 0 0,1 0 0 0 0,-1 0 0 0 0,0 0 0 0 0,1-1-1 0 0,-1 1 1 0 0,0-1 0 0 0,0 1 0 0 0,0-1 0 0 0,2-3-1 0 0,5-5 237 0 0,0 0-1 0 0,10-15 1 0 0,-18 25-366 0 0,6-12 77 0 0,0 0 0 0 0,-1 0 0 0 0,0-1 0 0 0,-1 0 0 0 0,0 0 0 0 0,-1 0 0 0 0,0-1 0 0 0,-1 1 0 0 0,-1-1 0 0 0,0 0 0 0 0,-1-21 0 0 0,0 32-111 0 0,-1 1-1 0 0,-1 0 1 0 0,1-1-1 0 0,0 1 1 0 0,-1 0-1 0 0,1 0 1 0 0,-1 0-1 0 0,1-1 1 0 0,-1 1-1 0 0,0 0 1 0 0,0 0-1 0 0,0 0 1 0 0,0 0 0 0 0,0 0-1 0 0,-1 0 1 0 0,1 0-1 0 0,-1 1 1 0 0,-1-3-1 0 0,2 3 3 0 0,-1 0 0 0 0,1 1 1 0 0,-1-1-1 0 0,1 0 0 0 0,-1 0 0 0 0,1 1 0 0 0,-1-1 0 0 0,1 1 0 0 0,-1-1 0 0 0,0 1 1 0 0,1 0-1 0 0,-1 0 0 0 0,0-1 0 0 0,1 1 0 0 0,-1 0 0 0 0,0 1 0 0 0,1-1 0 0 0,-1 0 0 0 0,0 0 1 0 0,1 1-1 0 0,-1-1 0 0 0,1 1 0 0 0,-1-1 0 0 0,-1 2 0 0 0,-101 51-828 0 0,47-23 730 0 0,-9 6 145 0 0,-79 57-1 0 0,49-20-71 0 0,81-59 153 0 0,0 0 0 0 0,1 1 0 0 0,-23 31 0 0 0,35-44-59 0 0,0 1 0 0 0,0 1 0 0 0,1-1 0 0 0,-1 0 0 0 0,1 0 0 0 0,-1 1 0 0 0,1-1 0 0 0,0 0 0 0 0,0 1 1 0 0,1-1-1 0 0,-1 1 0 0 0,1 0 0 0 0,-1-1 0 0 0,1 1 0 0 0,0-1 0 0 0,1 6 0 0 0,0-6-18 0 0,0 0-1 0 0,0-1 1 0 0,0 1 0 0 0,0-1-1 0 0,0 0 1 0 0,1 1 0 0 0,-1-1 0 0 0,1 0-1 0 0,-1 0 1 0 0,1 0 0 0 0,0 0-1 0 0,0 0 1 0 0,0 0 0 0 0,0 0-1 0 0,0-1 1 0 0,1 1 0 0 0,-1-1-1 0 0,0 1 1 0 0,1-1 0 0 0,-1 0-1 0 0,1 0 1 0 0,3 1 0 0 0,2 0 13 0 0,0 0 1 0 0,1 0-1 0 0,0-1 1 0 0,-1 0-1 0 0,1 0 1 0 0,0-1-1 0 0,-1-1 1 0 0,1 1-1 0 0,11-3 1 0 0,11-4 79 0 0,36-12 0 0 0,-51 14-77 0 0,23-6-6 0 0,98-37-39 0 0,-123 43-197 0 0,-1-2-1 0 0,0 0 0 0 0,0 0 1 0 0,0-2-1 0 0,-1 1 0 0 0,-1-1 1 0 0,18-18-1 0 0,-21 14 11 0 0,-9 11 81 0 0,-6 5 86 0 0,-7 8 93 0 0,1 1 0 0 0,0 0 0 0 0,1 1 0 0 0,0 1 0 0 0,-17 26 0 0 0,25-35-55 0 0,1 0-1 0 0,0 0 1 0 0,0 1-1 0 0,0-1 1 0 0,1 1 0 0 0,-1-1-1 0 0,1 1 1 0 0,0 0-1 0 0,1 0 1 0 0,0 0-1 0 0,0 0 1 0 0,0 0 0 0 0,0 8-1 0 0,1-13-17 0 0,1-1 0 0 0,-1 1 0 0 0,0 0 0 0 0,0 0 1 0 0,1 0-1 0 0,-1 0 0 0 0,0-1 0 0 0,1 1 0 0 0,-1 0 0 0 0,1 0 0 0 0,-1-1 0 0 0,1 1 0 0 0,-1 0 0 0 0,1-1 0 0 0,-1 1 0 0 0,1 0 0 0 0,0-1 0 0 0,-1 1 0 0 0,1-1 0 0 0,0 1 0 0 0,0-1 1 0 0,-1 0-1 0 0,1 1 0 0 0,0-1 0 0 0,0 1 0 0 0,0-1 0 0 0,-1 0 0 0 0,1 0 0 0 0,0 0 0 0 0,0 0 0 0 0,1 1 0 0 0,1-1-119 0 0,-1 0 0 0 0,1 0 0 0 0,-1 0 0 0 0,1 0 1 0 0,-1-1-1 0 0,1 1 0 0 0,-1-1 0 0 0,1 1 0 0 0,4-3 0 0 0,12-7-1719 0 0,2-4-4133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1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15263 0 0,'0'0'696'0'0,"0"2"-13"0"0,-8 86 213 0 0,7 167 0 0 0,3-206-801 0 0,11 244 357 0 0,1 50-246 0 0,-12-264-163 0 0,0 78 0 0 0,-4-113 10 0 0,-10 67 0 0 0,1-76 223 0 0,10-33-145 0 0,-20 5 844 0 0,19-7-422 0 0,1-2-381 0 0,-2-2-170 0 0,2 0 1 0 0,-1 0 0 0 0,0 0-1 0 0,1-1 1 0 0,0 1 0 0 0,0-1-1 0 0,0 1 1 0 0,1-1-1 0 0,-1 1 1 0 0,1-1 0 0 0,0 0-1 0 0,0 1 1 0 0,1-1-1 0 0,-1 1 1 0 0,1-1 0 0 0,0 1-1 0 0,1-1 1 0 0,2-6 0 0 0,3-8-343 0 0,2-1 1 0 0,18-31 0 0 0,-19 38 174 0 0,0 0 0 0 0,1 1 1 0 0,1 0-1 0 0,0 0 0 0 0,1 1 0 0 0,0 1 1 0 0,20-16-1 0 0,-24 21 174 0 0,-1 1 0 0 0,1 1 0 0 0,-1-1 0 0 0,1 1 0 0 0,0 0 0 0 0,0 1 0 0 0,13-3-1 0 0,-15 4 59 0 0,0 0-1 0 0,0 1 1 0 0,1 0-1 0 0,-1 0 1 0 0,0 0-1 0 0,0 1 1 0 0,0-1-1 0 0,0 1 0 0 0,0 0 1 0 0,0 1-1 0 0,0-1 1 0 0,6 4-1 0 0,-8-3 17 0 0,0 0-1 0 0,0 0 1 0 0,0 0 0 0 0,0 1-1 0 0,0-1 1 0 0,0 1 0 0 0,-1 0-1 0 0,1 0 1 0 0,-1 0-1 0 0,0 0 1 0 0,0 0 0 0 0,0 0-1 0 0,0 0 1 0 0,-1 1 0 0 0,1-1-1 0 0,-1 1 1 0 0,0-1-1 0 0,0 1 1 0 0,1 6 0 0 0,1 7 197 0 0,-2 0-1 0 0,1 34 1 0 0,-3-36-221 0 0,1 17-1 0 0,-1-11-272 0 0,1 1-1 0 0,1-1 0 0 0,7 36 1 0 0,-8-55-1205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1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140 135 14799 0 0,'0'0'1343'0'0,"1"2"-1104"0"0,-1 3-77 0 0,1 0 1 0 0,0-1-1 0 0,0 1 1 0 0,0-1-1 0 0,1 1 1 0 0,0-1-1 0 0,4 9 1 0 0,-5-11-49 0 0,0-1 1 0 0,1 1-1 0 0,-1-1 1 0 0,1 1-1 0 0,-1-1 0 0 0,1 1 1 0 0,-1-1-1 0 0,1 0 1 0 0,0 0-1 0 0,0 0 0 0 0,0 0 1 0 0,-1 0-1 0 0,1 0 1 0 0,0 0-1 0 0,0-1 0 0 0,0 1 1 0 0,0-1-1 0 0,1 1 1 0 0,-1-1-1 0 0,0 0 0 0 0,4 0 1 0 0,16-1 418 0 0,0 0 0 0 0,0-2 0 0 0,-1-1 0 0 0,36-10 1 0 0,-24 3-439 0 0,-1-1 0 0 0,39-22 1 0 0,-63 30-213 0 0,1 0 1 0 0,-2-1 0 0 0,1-1-1 0 0,-1 1 1 0 0,1-1 0 0 0,11-13-1 0 0,-18 18 77 0 0,0-1 0 0 0,0 1 0 0 0,-1 0-1 0 0,1-1 1 0 0,-1 1 0 0 0,1-1 0 0 0,-1 1 0 0 0,1-1 0 0 0,-1 1-1 0 0,0-1 1 0 0,0 1 0 0 0,1-1 0 0 0,-1 1 0 0 0,0-1-1 0 0,0 1 1 0 0,-1-1 0 0 0,1 1 0 0 0,0-1 0 0 0,0 1 0 0 0,-1-1-1 0 0,1 1 1 0 0,-1 0 0 0 0,1-1 0 0 0,-1 1 0 0 0,-1-2-1 0 0,1 0-11 0 0,0 1 0 0 0,-1 0 0 0 0,1 0 0 0 0,-1 0-1 0 0,1 0 1 0 0,-1 0 0 0 0,0 1 0 0 0,0-1-1 0 0,0 0 1 0 0,0 1 0 0 0,0-1 0 0 0,0 1-1 0 0,-4-2 1 0 0,-2 1-60 0 0,0 0-1 0 0,1 0 0 0 0,-1 1 1 0 0,0 1-1 0 0,0-1 0 0 0,0 1 1 0 0,0 0-1 0 0,-10 2 0 0 0,0 1-116 0 0,0 1-1 0 0,-28 9 1 0 0,22-5 84 0 0,1 2 1 0 0,0 0-1 0 0,0 2 1 0 0,-34 23 0 0 0,41-24 178 0 0,1 2 0 0 0,1 0 1 0 0,0 0-1 0 0,0 1 1 0 0,2 1-1 0 0,-19 27 0 0 0,15-18 323 0 0,2 0 0 0 0,1 1 0 0 0,-14 38 0 0 0,23-53-233 0 0,1 0 0 0 0,0 0 0 0 0,0 1 0 0 0,2-1 0 0 0,-1 1 0 0 0,1 0 0 0 0,0-1 0 0 0,1 1 0 0 0,1 0 0 0 0,0 0 0 0 0,0-1 0 0 0,3 12 0 0 0,-2-17-114 0 0,-1 0 0 0 0,1 0 0 0 0,0 0 0 0 0,1 0 0 0 0,-1 0 0 0 0,1-1 0 0 0,0 0 0 0 0,0 1 0 0 0,0-1 0 0 0,0 0 0 0 0,1 0 0 0 0,8 6 0 0 0,-7-6 8 0 0,1 0 1 0 0,0-1-1 0 0,0 0 0 0 0,0 0 0 0 0,0 0 0 0 0,1-1 1 0 0,-1 0-1 0 0,1 0 0 0 0,6 0 0 0 0,6 0 15 0 0,1-1 0 0 0,-1 0 1 0 0,0-2-1 0 0,0 0 0 0 0,0-1 0 0 0,22-6 0 0 0,2-2-693 0 0,0-1 0 0 0,-2-2-1 0 0,56-26 1 0 0,-63 22-283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1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56 498 4143 0 0,'0'0'319'0'0,"2"2"-210"0"0,3 7 700 0 0,0 0-1 0 0,0 1 1 0 0,0 0 0 0 0,5 20-1 0 0,7 44 4704 0 0,-15-61 105 0 0,-3-13-5531 0 0,1-1-1 0 0,-1 1 0 0 0,0 0 1 0 0,0-1-1 0 0,0 1 1 0 0,0 0-1 0 0,1-1 0 0 0,-1 1 1 0 0,0-1-1 0 0,0 1 1 0 0,1-1-1 0 0,-1 0 1 0 0,0 1-1 0 0,1-1 0 0 0,-1 0 1 0 0,0-1-1 0 0,-10-13 364 0 0,10 12-335 0 0,-11-17 57 0 0,0-1 0 0 0,2 0 0 0 0,0 0 1 0 0,2-1-1 0 0,0 0 0 0 0,-8-45 0 0 0,13 51-173 0 0,2 0-1 0 0,0-1 0 0 0,0 1 1 0 0,2 0-1 0 0,0 0 0 0 0,1 0 1 0 0,1-1-1 0 0,0 2 0 0 0,1-1 1 0 0,11-28-1 0 0,-8 27-94 0 0,1 0-1 0 0,1 0 1 0 0,0 1 0 0 0,19-24-1 0 0,-22 32 68 0 0,1 1 0 0 0,0-1 0 0 0,1 1-1 0 0,0 0 1 0 0,0 1 0 0 0,0 0 0 0 0,1 0-1 0 0,0 1 1 0 0,18-9 0 0 0,0 4 69 0 0,0 1 0 0 0,1 2 0 0 0,0 0 1 0 0,1 2-1 0 0,39-3 0 0 0,-47 7-469 0 0,-1 1 0 0 0,1 1 0 0 0,0 1 0 0 0,-1 1-1 0 0,0 1 1 0 0,1 0 0 0 0,-2 1 0 0 0,27 11 0 0 0,-28-8-1337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16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303 145 2759 0 0,'0'0'17812'0'0,"1"1"-17416"0"0,4 1-338 0 0,1 0-1 0 0,-1 0 0 0 0,0-1 1 0 0,1 1-1 0 0,-1-1 0 0 0,0 0 1 0 0,1-1-1 0 0,0 1 1 0 0,-1-1-1 0 0,1 0 0 0 0,-1 0 1 0 0,1-1-1 0 0,-1 0 0 0 0,1 0 1 0 0,5-2-1 0 0,-3 1 23 0 0,1 0 1 0 0,-1-1-1 0 0,1-1 0 0 0,-1 1 0 0 0,0-1 0 0 0,-1 0 1 0 0,1-1-1 0 0,13-11 0 0 0,8-12-93 0 0,-28 26-9 0 0,0 1 1 0 0,-1-1-1 0 0,1 1 1 0 0,0-1-1 0 0,-1 0 1 0 0,1 1-1 0 0,-1-1 1 0 0,0 0-1 0 0,1 1 1 0 0,-1-1 0 0 0,0 0-1 0 0,0 0 1 0 0,0 1-1 0 0,0-1 1 0 0,-1 0-1 0 0,1 0 1 0 0,0 1-1 0 0,-1-1 1 0 0,1 0-1 0 0,-1 1 1 0 0,1-1-1 0 0,-1 0 1 0 0,0 1-1 0 0,0-1 1 0 0,0 1-1 0 0,-1-3 1 0 0,-2 1-30 0 0,1 0 0 0 0,-1 0 1 0 0,0 0-1 0 0,0 0 0 0 0,0 0 1 0 0,0 1-1 0 0,-1 0 0 0 0,1 0 0 0 0,-1 0 1 0 0,1 0-1 0 0,-1 1 0 0 0,0 0 0 0 0,1 0 1 0 0,-1 0-1 0 0,0 1 0 0 0,0-1 1 0 0,0 1-1 0 0,0 0 0 0 0,1 0 0 0 0,-10 2 1 0 0,-3 1-19 0 0,1 1 1 0 0,0 0 0 0 0,0 1-1 0 0,-28 13 1 0 0,14-3 17 0 0,-1 1 1 0 0,2 1-1 0 0,-36 28 0 0 0,49-32 46 0 0,0 0 0 0 0,0 2-1 0 0,2 0 1 0 0,0 0 0 0 0,0 2 0 0 0,-17 28-1 0 0,28-39 11 0 0,-1 0-1 0 0,2 0 1 0 0,-1 1-1 0 0,1 0 1 0 0,0-1 0 0 0,0 1-1 0 0,1 0 1 0 0,0 0-1 0 0,0 0 1 0 0,0 0-1 0 0,1 0 1 0 0,0 0 0 0 0,1 0-1 0 0,-1 0 1 0 0,1 0-1 0 0,1 0 1 0 0,-1 0-1 0 0,1-1 1 0 0,0 1 0 0 0,1 0-1 0 0,0-1 1 0 0,0 0-1 0 0,0 0 1 0 0,1 0-1 0 0,0 0 1 0 0,0 0 0 0 0,0-1-1 0 0,1 1 1 0 0,-1-1-1 0 0,2 0 1 0 0,-1-1 0 0 0,0 1-1 0 0,1-1 1 0 0,10 6-1 0 0,-7-5-12 0 0,1-1-1 0 0,0 1 1 0 0,0-2 0 0 0,0 0-1 0 0,0 0 1 0 0,1 0-1 0 0,-1-1 1 0 0,1-1 0 0 0,-1 0-1 0 0,1-1 1 0 0,20-1-1 0 0,7-3-214 0 0,73-18 0 0 0,-88 17 104 0 0,54-15-2799 0 0,-40 8-3322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16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418 107 11519 0 0,'5'-10'1227'0'0,"-2"7"-938"0"0,-1-1 0 0 0,0 1 0 0 0,0-1 0 0 0,0 0 0 0 0,0 0 0 0 0,-1 0 0 0 0,1 0 0 0 0,-1 0 0 0 0,0 0 0 0 0,0 0 0 0 0,-1 0 0 0 0,1 0 0 0 0,-1 0 0 0 0,0 0 0 0 0,0-1 0 0 0,0 1 0 0 0,-1-6 0 0 0,0 4 426 0 0,0-4-332 0 0,0 8 546 0 0,-1 2-774 0 0,1 0-142 0 0,0-1 1 0 0,0 1-1 0 0,-1 0 0 0 0,1 0 1 0 0,0 0-1 0 0,-1 0 0 0 0,1 0 1 0 0,0 0-1 0 0,-1 0 0 0 0,1 1 1 0 0,-2 0-1 0 0,-22 14 103 0 0,19-11-99 0 0,-3 2-17 0 0,2 2 12 0 0,3 2 36 0 0,3-3-41 0 0,1-1 0 0 0,0 1 1 0 0,0 0-1 0 0,0 0 0 0 0,1-1 0 0 0,0 1 0 0 0,0 0 0 0 0,3 6 0 0 0,1 14 5 0 0,-1 11 18 0 0,-2-1 1 0 0,-3 52-1 0 0,-14 75 123 0 0,4-69-105 0 0,0 189 147 0 0,13-237-3 0 0,3 0-1 0 0,1 0 0 0 0,2-1 1 0 0,15 46-1 0 0,15 15 661 0 0,-21-61-293 0 0,20 81-1 0 0,-35-118-550 0 0,0 0-1 0 0,-1-1 1 0 0,0 1-1 0 0,0 0 1 0 0,-1 0-1 0 0,0-1 1 0 0,-1 1-1 0 0,0 0 1 0 0,-4 14-1 0 0,4-21-5 0 0,0 1 0 0 0,0-1 0 0 0,-1 0-1 0 0,1-1 1 0 0,-1 1 0 0 0,1 0 0 0 0,-1 0 0 0 0,0-1 0 0 0,1 1-1 0 0,-1 0 1 0 0,0-1 0 0 0,0 0 0 0 0,0 0 0 0 0,-1 1 0 0 0,1-1-1 0 0,0 0 1 0 0,0-1 0 0 0,-1 1 0 0 0,1 0 0 0 0,0-1 0 0 0,-1 1-1 0 0,1-1 1 0 0,0 0 0 0 0,-5 0 0 0 0,-5 1 31 0 0,-1-1 0 0 0,0-1 1 0 0,-15-2-1 0 0,11 0-22 0 0,-1-1 1 0 0,0-1 0 0 0,1-1-1 0 0,0 0 1 0 0,0-1 0 0 0,1 0-1 0 0,0-2 1 0 0,0 0 0 0 0,1-1-1 0 0,0 0 1 0 0,1-1 0 0 0,0-1-1 0 0,1 0 1 0 0,-17-20 0 0 0,17 16-286 0 0,0-1 0 0 0,1 0 1 0 0,1 0-1 0 0,1-1 1 0 0,-10-23-1 0 0,13 23-563 0 0,1 1 0 0 0,1-1-1 0 0,0 0 1 0 0,1-1 0 0 0,-3-35-1 0 0,8-1-1114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1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5 152 10135 0 0,'-4'-23'448'0'0,"6"13"96"0"0,2-2-440 0 0,4-2-104 0 0,1 2 0 0 0,5 1 0 0 0,4-1 1168 0 0,2 0 208 0 0,1 2 48 0 0,1 0 8 0 0,-1 1-992 0 0,1 1-200 0 0,-2 4-40 0 0,-1 2-8 0 0,-1 0-192 0 0,0 2 0 0 0,0 4 0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1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332 157 16759 0 0,'0'0'1514'0'0,"1"-2"-1242"0"0,0-3-149 0 0,1 0 0 0 0,-1 0 0 0 0,1 0 0 0 0,0 0 1 0 0,1 1-1 0 0,-1-1 0 0 0,1 1 0 0 0,0-1 1 0 0,0 1-1 0 0,1 0 0 0 0,-1 0 0 0 0,1 0 0 0 0,0 0 1 0 0,0 1-1 0 0,0 0 0 0 0,0 0 0 0 0,0 0 1 0 0,1 0-1 0 0,0 0 0 0 0,-1 1 0 0 0,1 0 0 0 0,0 0 1 0 0,6-1-1 0 0,18-4 21 0 0,0 1 0 0 0,32-2 0 0 0,-3 1-31 0 0,-41 4-113 0 0,-14 0 0 0 0,0 1 0 0 0,-3 2 0 0 0,1 0 0 0 0,-1 0 1 0 0,0 0-1 0 0,1 0 0 0 0,-1-1 0 0 0,0 1 0 0 0,1 0 0 0 0,-1 0 0 0 0,0 0 0 0 0,0-1 0 0 0,1 1 1 0 0,-1 0-1 0 0,0 0 0 0 0,0-1 0 0 0,1 1 0 0 0,-1 0 0 0 0,0 0 0 0 0,0-1 0 0 0,0 1 1 0 0,1 0-1 0 0,-1-1 0 0 0,0 1 0 0 0,0 0 0 0 0,0-1 0 0 0,0 1 0 0 0,0 0 0 0 0,0-1 0 0 0,0 1 1 0 0,0 0-1 0 0,0-1 0 0 0,1 1 0 0 0,-2 0 0 0 0,1-1 0 0 0,0 1 0 0 0,0 0 0 0 0,0-1 0 0 0,-4-3-21 0 0,2 3 5 0 0,-1-1-1 0 0,1 0 1 0 0,0 1 0 0 0,-1 0-1 0 0,0-1 1 0 0,1 1 0 0 0,-1 0-1 0 0,1 0 1 0 0,-1 1 0 0 0,0-1 0 0 0,0 0-1 0 0,0 1 1 0 0,1 0 0 0 0,-6 0-1 0 0,-3 0-34 0 0,-1 0 0 0 0,-13 3-1 0 0,4 1 46 0 0,0 1 0 0 0,0 1 0 0 0,1 1 0 0 0,0 1 0 0 0,0 1 0 0 0,-30 17 0 0 0,-103 80 371 0 0,121-82-213 0 0,2 1 0 0 0,-37 39 1 0 0,59-56-118 0 0,0 1-1 0 0,1 1 1 0 0,0-1 0 0 0,0 1 0 0 0,1 0 0 0 0,1 0-1 0 0,0 1 1 0 0,0 0 0 0 0,1 0 0 0 0,0 0 0 0 0,1 0-1 0 0,-3 18 1 0 0,6-26-35 0 0,-1 1 0 0 0,1 0 0 0 0,0-1 0 0 0,0 1 0 0 0,1 0 0 0 0,-1-1 0 0 0,1 1 0 0 0,0 0 0 0 0,0-1 0 0 0,0 1 0 0 0,0-1 0 0 0,0 1 0 0 0,1-1 0 0 0,0 0 0 0 0,0 1 0 0 0,0-1 0 0 0,0 0 0 0 0,0 0 0 0 0,5 5 0 0 0,-2-4-42 0 0,0-1 1 0 0,0 0 0 0 0,0 1-1 0 0,0-2 1 0 0,0 1-1 0 0,1-1 1 0 0,-1 1-1 0 0,1-1 1 0 0,-1-1 0 0 0,1 1-1 0 0,11 0 1 0 0,22 1-1396 0 0,1-5-3537 0 0,4-4-1894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1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23 17303 0 0,'0'0'795'0'0,"-4"-7"260"0"0,3 5-1017 0 0,-1 1 0 0 0,1 0 0 0 0,0 0 0 0 0,0-1 0 0 0,-1 1 0 0 0,1 0 0 0 0,-1 0 0 0 0,1 0 0 0 0,-1 1 0 0 0,1-1 0 0 0,-1 0 1 0 0,0 0-1 0 0,1 1 0 0 0,-1-1 0 0 0,0 1 0 0 0,0 0 0 0 0,1-1 0 0 0,-1 1 0 0 0,0 0 0 0 0,-2 0 0 0 0,-5 1 537 0 0,1 0 1 0 0,0 0-1 0 0,-10 3 0 0 0,5-1-133 0 0,-9 2-188 0 0,1 1 1 0 0,0 1-1 0 0,-37 19 0 0 0,-55 40 281 0 0,96-54-500 0 0,-1 0-1 0 0,2 2 1 0 0,0 0 0 0 0,1 1-1 0 0,0 1 1 0 0,1 0 0 0 0,1 0-1 0 0,1 2 1 0 0,0 0 0 0 0,-15 31-1 0 0,24-43-32 0 0,1 0 0 0 0,0 1 0 0 0,0-1 0 0 0,0 1-1 0 0,1-1 1 0 0,0 1 0 0 0,0-1 0 0 0,1 1 0 0 0,0 0-1 0 0,1 11 1 0 0,-1-15-7 0 0,1 1 0 0 0,0 0 0 0 0,0 0 0 0 0,0-1 0 0 0,1 1-1 0 0,-1 0 1 0 0,1-1 0 0 0,0 0 0 0 0,0 1 0 0 0,0-1 0 0 0,0 0 0 0 0,0 0 0 0 0,1 0 0 0 0,0 0-1 0 0,-1 0 1 0 0,1-1 0 0 0,0 1 0 0 0,0-1 0 0 0,6 3 0 0 0,1 0-40 0 0,0 0 0 0 0,1-1 1 0 0,-1 0-1 0 0,1-1 0 0 0,0-1 0 0 0,0 0 1 0 0,0 0-1 0 0,21 0 0 0 0,7-2-331 0 0,45-6 1 0 0,-75 5 297 0 0,82-11-2135 0 0,-73 9-1091 0 0,23-9 0 0 0,-12 0-2966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1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0 11055 0 0,'0'0'4528'0'0,"-1"3"-2677"0"0,-8 32-898 0 0,2 1-1 0 0,1 0 1 0 0,-2 58-1 0 0,2-17-589 0 0,-6 55-32 0 0,-17 135 13 0 0,-24 63-227 0 0,-18-5 38 0 0,60-289-179 0 0,-2 1 0 0 0,-25 53 0 0 0,37-89-124 0 0,3-16-3043 0 0,0-2 1599 0 0</inkml:trace>
  <inkml:trace contextRef="#ctx0" brushRef="#br0" timeOffset="1">48 907 16671 0 0,'-11'-3'322'0'0,"8"2"-191"0"0,0 1 1 0 0,1-1 0 0 0,-1 1 0 0 0,0 0 0 0 0,1 0-1 0 0,-1 0 1 0 0,0 0 0 0 0,0 0 0 0 0,1 0-1 0 0,-1 1 1 0 0,-4 1 0 0 0,46-1 2263 0 0,4-4-1253 0 0,65-16 1 0 0,-49 8-685 0 0,134-25 115 0 0,44-9-366 0 0,-198 39-244 0 0,166-21 184 0 0,-172 25-260 0 0,0 1 1 0 0,0 1-1 0 0,0 2 0 0 0,40 8 0 0 0,-62-8-204 0 0,0 1 0 0 0,-1 0 0 0 0,12 5 1 0 0,-17-6-962 0 0,0 1 1 0 0,0 0 0 0 0,0 0 0 0 0,6 5 0 0 0,4 7-5789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1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130 491 14279 0 0,'0'0'1103'0'0,"-1"1"-720"0"0,-11 16 1641 0 0,0 0 0 0 0,1 1 0 0 0,-16 37 0 0 0,-17 63-337 0 0,41-111-1663 0 0,-1 3-15 0 0,1 0-1 0 0,0 1 0 0 0,0-1 1 0 0,1 1-1 0 0,0-1 0 0 0,1 1 0 0 0,0-1 1 0 0,1 1-1 0 0,1 14 0 0 0,0-24-84 0 0,-1 1 0 0 0,1-1 0 0 0,0 1 0 0 0,-1-1 0 0 0,1 1-1 0 0,0-1 1 0 0,0 0 0 0 0,0 1 0 0 0,0-1 0 0 0,1 0 0 0 0,-1 0 0 0 0,0 0 0 0 0,0 0-1 0 0,1 0 1 0 0,-1 0 0 0 0,0 0 0 0 0,1 0 0 0 0,-1-1 0 0 0,1 1 0 0 0,-1-1 0 0 0,3 1-1 0 0,9 0-1504 0 0</inkml:trace>
  <inkml:trace contextRef="#ctx0" brushRef="#br0" timeOffset="1">270 101 14279 0 0,'-18'-29'1272'0'0,"10"17"-1016"0"0,-2-4-256 0 0,3 2 0 0 0,-1 3 1344 0 0,0 1 224 0 0,2 2 2584 0 0,6 22-4920 0 0,2-1-192 0 0,2 1-32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4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0 16615 0 0,'0'0'2843'0'0,"0"2"-2278"0"0,-6 25-125 0 0,0-1 1 0 0,-2-1-1 0 0,-15 35 0 0 0,-41 74-66 0 0,48-104-228 0 0,-320 544-110 0 0,278-482-251 0 0,-23 43-1157 0 0,73-117 1259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1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71 11575 0 0,'0'0'3104'0'0,"-1"2"-2538"0"0,0 2-308 0 0,0 0 0 0 0,0 0 0 0 0,-1 0 0 0 0,0 0 0 0 0,1 0-1 0 0,-2 0 1 0 0,1 0 0 0 0,-4 4 0 0 0,-27 32 1597 0 0,5-8-587 0 0,18-18-901 0 0,0 1 0 0 0,1-1 0 0 0,1 2 0 0 0,0-1 0 0 0,1 1 1 0 0,-6 19-1 0 0,12-29-271 0 0,-1 1 0 0 0,1 0 0 0 0,0-1 0 0 0,0 1 0 0 0,1 0 0 0 0,0 0 1 0 0,0-1-1 0 0,2 9 0 0 0,-1-10-44 0 0,0-1 0 0 0,0 1 0 0 0,1-1 0 0 0,0 0 0 0 0,0 1 0 0 0,0-1-1 0 0,0 0 1 0 0,0 0 0 0 0,1 0 0 0 0,0-1 0 0 0,0 1 0 0 0,0-1 0 0 0,4 5 0 0 0,-2-4-14 0 0,1-1-1 0 0,-1 1 1 0 0,1-1 0 0 0,-1 0-1 0 0,1 0 1 0 0,0 0 0 0 0,0-1-1 0 0,0 0 1 0 0,1 0 0 0 0,-1-1-1 0 0,1 0 1 0 0,-1 0 0 0 0,13 0-1 0 0,-8 0-28 0 0,1-2-1 0 0,-1 0 1 0 0,1 0 0 0 0,-1-1-1 0 0,1 0 1 0 0,-1-1-1 0 0,11-5 1 0 0,-15 5-2 0 0,0 0 1 0 0,0 0-1 0 0,-1-1 0 0 0,0 0 0 0 0,0 0 0 0 0,0 0 1 0 0,0-1-1 0 0,-1 0 0 0 0,1 0 0 0 0,-1-1 0 0 0,-1 1 0 0 0,1-1 1 0 0,-1 0-1 0 0,0 0 0 0 0,0-1 0 0 0,-1 1 0 0 0,1-1 1 0 0,-2 0-1 0 0,4-10 0 0 0,-3 7 3 0 0,-1 0 1 0 0,0 0-1 0 0,-1-1 0 0 0,0 1 1 0 0,-1-1-1 0 0,0 1 0 0 0,-1-1 0 0 0,0 1 1 0 0,0-1-1 0 0,-1 1 0 0 0,-1 0 1 0 0,1 0-1 0 0,-6-11 0 0 0,1 3-2 0 0,-1 0 0 0 0,-1 1 0 0 0,-17-25 0 0 0,19 33-4 0 0,0 0 0 0 0,0 1 0 0 0,-1 0 0 0 0,0 0 0 0 0,0 1 0 0 0,0 0 0 0 0,-18-11 0 0 0,19 15-33 0 0,0 0 0 0 0,1 1 0 0 0,-1-1 0 0 0,0 1-1 0 0,0 1 1 0 0,0-1 0 0 0,-1 1 0 0 0,1 1 0 0 0,0-1 0 0 0,0 1 0 0 0,0 0 0 0 0,-13 3-1 0 0,13-3-15 0 0,1 2 0 0 0,-1-1-1 0 0,0 1 1 0 0,0 0 0 0 0,1 0-1 0 0,-1 1 1 0 0,1 0 0 0 0,0 0-1 0 0,0 1 1 0 0,0 0 0 0 0,1-1-1 0 0,-1 2 1 0 0,-6 5 0 0 0,11-8-130 0 0,-1 0 0 0 0,1 0 0 0 0,-1 0 0 0 0,1 0 1 0 0,0 0-1 0 0,0 1 0 0 0,0-1 0 0 0,0 0 0 0 0,0 1 0 0 0,1-1 1 0 0,-1 3-1 0 0,1-4-262 0 0,-1 0 0 0 0,1 1 1 0 0,0-1-1 0 0,0 0 0 0 0,0 0 1 0 0,0 0-1 0 0,1 1 0 0 0,-1-1 1 0 0,0 0-1 0 0,0 0 0 0 0,1 0 0 0 0,-1 0 1 0 0,1 0-1 0 0,-1 1 0 0 0,2 0 1 0 0,6 6-6346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1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42 474 9671 0 0,'-1'1'440'0'0,"-39"47"11224"0"0,48-59-9996 0 0,100-131 755 0 0,4-6-1818 0 0,-78 108-431 0 0,50-45 1 0 0,-69 72-287 0 0,1 0 1 0 0,0 1-1 0 0,1 0 1 0 0,0 2-1 0 0,1 0 1 0 0,26-11-1 0 0,-30 17-89 0 0,-2 3 89 0 0,-2 7 33 0 0,-8-4 76 0 0,0 0 0 0 0,-1 1 0 0 0,1 0 0 0 0,0-1 0 0 0,-1 1 0 0 0,1 0 0 0 0,-1 0 0 0 0,0 0 0 0 0,0-1 0 0 0,0 1 0 0 0,-1 1 0 0 0,1-1-1 0 0,0 3 1 0 0,0 8-13 0 0,-2 24 0 0 0,1-17 11 0 0,-2 41 68 0 0,1-37-10 0 0,0 1 0 0 0,2 0 0 0 0,0 0 0 0 0,7 29 0 0 0,-4-34-73 0 0,2 0 1 0 0,0 0-1 0 0,1-1 0 0 0,19 38 0 0 0,-24-55-25 0 0,0 0-1 0 0,1 0 1 0 0,-1 0-1 0 0,1-1 0 0 0,-1 1 1 0 0,1-1-1 0 0,0 1 0 0 0,0-1 1 0 0,0 0-1 0 0,0 0 1 0 0,0-1-1 0 0,0 1 0 0 0,1-1 1 0 0,-1 1-1 0 0,0-1 0 0 0,1 0 1 0 0,-1 0-1 0 0,1 0 1 0 0,4 0-1 0 0,0-1-403 0 0,0 1-1 0 0,0-2 1 0 0,0 1 0 0 0,0-1 0 0 0,-1 0-1 0 0,1 0 1 0 0,15-5 0 0 0,-2-2-1002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3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2 454 5527 0 0,'0'0'1515'0'0,"-2"-9"4748"0"0,3 7-5911 0 0,0 0 1 0 0,-1 0-1 0 0,1 1 1 0 0,0-1 0 0 0,0 0-1 0 0,0 1 1 0 0,0-1-1 0 0,1 0 1 0 0,-1 1 0 0 0,5-4 1367 0 0,0 49-840 0 0,-7-30-678 0 0,1 11-14 0 0,1 1-1 0 0,4 25 1 0 0,-4-44-182 0 0,0 0 0 0 0,1 0 0 0 0,0-1 0 0 0,0 1 0 0 0,1 0 0 0 0,0-1 0 0 0,0 1 0 0 0,0-1 0 0 0,1 0 0 0 0,0 0 0 0 0,0 0 0 0 0,6 5 0 0 0,-6-7 35 0 0,-1-1 1 0 0,1 0-1 0 0,0-1 0 0 0,0 1 1 0 0,0 0-1 0 0,0-1 0 0 0,1 0 1 0 0,-1 0-1 0 0,9 2 0 0 0,-11-4 559 0 0,-3-2-546 0 0,-10-28 14 0 0,5 13-178 0 0,0 0 1 0 0,1 0 0 0 0,1-1-1 0 0,-4-33 1 0 0,7 40 109 0 0,1 0 1 0 0,0-1-1 0 0,1 1 0 0 0,1 0 1 0 0,-1 0-1 0 0,2 0 0 0 0,0 0 1 0 0,0 0-1 0 0,1 0 0 0 0,0 0 1 0 0,10-16-1 0 0,21-33 115 0 0,77-96-1 0 0,-39 68 64 0 0,-59 73-30 0 0,1 0 0 0 0,1 2 0 0 0,25-18-1 0 0,-37 28-102 0 0,0 0-1 0 0,1 0 0 0 0,-1 1 1 0 0,1 0-1 0 0,0 0 0 0 0,0 0 1 0 0,7-1-1 0 0,-10 3-34 0 0,1-1-1 0 0,-1 1 1 0 0,0 0 0 0 0,0 0 0 0 0,0 0-1 0 0,0 1 1 0 0,0-1 0 0 0,0 0 0 0 0,1 1-1 0 0,-1 0 1 0 0,0-1 0 0 0,0 1-1 0 0,0 0 1 0 0,-1 0 0 0 0,1 0 0 0 0,0 0-1 0 0,0 0 1 0 0,0 1 0 0 0,-1-1-1 0 0,4 3 1 0 0,1 5-3 0 0,1-1 0 0 0,-1 1 0 0 0,0 1 0 0 0,-1-1 0 0 0,0 1-1 0 0,-1 0 1 0 0,6 20 0 0 0,1 1 2 0 0,-6-20-57 0 0,-2-1-306 0 0,2 1 0 0 0,-1-1-1 0 0,2 0 1 0 0,10 17-1 0 0,-14-25 243 0 0,-1 0-1 0 0,1 0 1 0 0,-1-1 0 0 0,1 1-1 0 0,-1 0 1 0 0,1-1-1 0 0,0 0 1 0 0,0 1-1 0 0,0-1 1 0 0,-1 0 0 0 0,1 0-1 0 0,1 0 1 0 0,-1 0-1 0 0,0 0 1 0 0,0-1-1 0 0,0 1 1 0 0,0-1 0 0 0,0 1-1 0 0,1-1 1 0 0,-1 0-1 0 0,0 1 1 0 0,0-1-1 0 0,1-1 1 0 0,-1 1-1 0 0,0 0 1 0 0,0 0 0 0 0,1-1-1 0 0,-1 1 1 0 0,0-1-1 0 0,4-1 1 0 0,5-4-6263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3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384 230 11375 0 0,'0'0'1031'0'0,"1"1"-850"0"0,4 3 95 0 0,0-1 1 0 0,0 0-1 0 0,0 0 0 0 0,0 0 0 0 0,0-1 0 0 0,1 1 1 0 0,-1-1-1 0 0,1-1 0 0 0,0 1 0 0 0,-1-1 0 0 0,1 0 0 0 0,0 0 1 0 0,0 0-1 0 0,9-1 0 0 0,-3-1 169 0 0,0-1 1 0 0,1 0-1 0 0,-1 0 0 0 0,0-2 1 0 0,0 1-1 0 0,12-7 0 0 0,-15 7-289 0 0,10-5 119 0 0,26-13 1 0 0,-43 19-267 0 0,0 0 0 0 0,0-1 0 0 0,-1 1 0 0 0,1 0 0 0 0,0-1 0 0 0,-1 1 0 0 0,1-1 0 0 0,-1 0 0 0 0,0 0 0 0 0,0 1-1 0 0,0-1 1 0 0,1-6 0 0 0,-1 8-8 0 0,0-4-1 0 0,0 3 0 0 0,-1 0 0 0 0,0 0 0 0 0,1 0 0 0 0,-1 0 0 0 0,0 0 0 0 0,0 0 0 0 0,0 0 0 0 0,0-1 0 0 0,-1 1 0 0 0,0-2 0 0 0,-6-56-1123 0 0,5 53 929 0 0,1 0 0 0 0,-1 0-1 0 0,0 0 1 0 0,-1 0 0 0 0,0 1 0 0 0,-4-9 0 0 0,6 14 113 0 0,-1-1 1 0 0,1 1 0 0 0,-1-1 0 0 0,1 1 0 0 0,-1 0 0 0 0,0-1 0 0 0,1 1 0 0 0,-1 0 0 0 0,0 0 0 0 0,0 0 0 0 0,0 0-1 0 0,0 0 1 0 0,0 1 0 0 0,0-1 0 0 0,0 1 0 0 0,0-1 0 0 0,0 1 0 0 0,0 0 0 0 0,0 0 0 0 0,0-1 0 0 0,0 1 0 0 0,0 1 0 0 0,-1-1-1 0 0,-2 1 1 0 0,-7 1-71 0 0,1 1 0 0 0,-1 0 0 0 0,-12 6 0 0 0,17-7 123 0 0,-27 12 193 0 0,0 2-1 0 0,1 1 1 0 0,0 1 0 0 0,2 2-1 0 0,-48 38 1 0 0,35-20 208 0 0,2 2 0 0 0,-69 85 0 0 0,63-61-301 0 0,42-55-63 0 0,1 1 1 0 0,0-1 0 0 0,0 1 0 0 0,1 0-1 0 0,-4 13 1 0 0,7-20-3 0 0,1 0 0 0 0,-1 0 0 0 0,1-1 0 0 0,0 1 0 0 0,0 0 0 0 0,0 0-1 0 0,0 0 1 0 0,0-1 0 0 0,1 1 0 0 0,-1 0 0 0 0,1 0 0 0 0,0-1 0 0 0,0 1 0 0 0,0 0 0 0 0,0-1-1 0 0,0 1 1 0 0,0-1 0 0 0,1 1 0 0 0,-1-1 0 0 0,1 0 0 0 0,0 0 0 0 0,0 1 0 0 0,0-1 0 0 0,0 0-1 0 0,0-1 1 0 0,0 1 0 0 0,0 0 0 0 0,1-1 0 0 0,-1 1 0 0 0,0-1 0 0 0,4 2 0 0 0,5 2 131 0 0,0-1 0 0 0,1 0-1 0 0,-1 0 1 0 0,1-1 0 0 0,23 3 0 0 0,12-1 442 0 0,79-2 0 0 0,48-14 52 0 0,-107 0-1026 0 0,-42 6-97 0 0,1 1-80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3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358 135 16007 0 0,'1'-2'731'0'0,"16"-14"255"0"0,-13 12-967 0 0,0-1 0 0 0,1 1 0 0 0,-1-1 0 0 0,4-6 0 0 0,-6 9 48 0 0,-1 0 0 0 0,0 0 0 0 0,0 1 0 0 0,0-1-1 0 0,-1 0 1 0 0,1 0 0 0 0,0 0 0 0 0,-1 0 0 0 0,1 0 0 0 0,-1 0-1 0 0,0 0 1 0 0,1 0 0 0 0,-1 0 0 0 0,0 0 0 0 0,0 0 0 0 0,0 0-1 0 0,-1-1 1 0 0,1 1 0 0 0,0 0 0 0 0,-1 0 0 0 0,0 0 0 0 0,1 1-1 0 0,-1-1 1 0 0,0 0 0 0 0,0 0 0 0 0,0 0 0 0 0,0 0 0 0 0,0 1-1 0 0,0-1 1 0 0,-1 0 0 0 0,1 1 0 0 0,0-1 0 0 0,-1 1 0 0 0,0 0-1 0 0,-1-2 1 0 0,-1 0-85 0 0,0 1 0 0 0,0 0 0 0 0,-1 0 0 0 0,1 0 0 0 0,0 0 0 0 0,-1 0 0 0 0,1 1 0 0 0,-1 0-1 0 0,1 0 1 0 0,-1 0 0 0 0,1 1 0 0 0,-1 0 0 0 0,0-1 0 0 0,-8 2 0 0 0,-7 2-24 0 0,1 2 0 0 0,-1-1 1 0 0,1 2-1 0 0,1 1 0 0 0,-1 0 0 0 0,1 1 1 0 0,1 1-1 0 0,-21 14 0 0 0,27-16 143 0 0,0 1 0 0 0,1 0 0 0 0,0 1 0 0 0,0 0 0 0 0,1 1 0 0 0,1 0 0 0 0,-1 0 0 0 0,1 1 0 0 0,1 0-1 0 0,0 1 1 0 0,1 0 0 0 0,0-1 0 0 0,-5 15 0 0 0,11-24-69 0 0,-1 0-1 0 0,0 0 1 0 0,1 0 0 0 0,0 0-1 0 0,-1 0 1 0 0,1 0 0 0 0,0 0-1 0 0,0 0 1 0 0,0 0 0 0 0,0 0-1 0 0,0 0 1 0 0,1 0 0 0 0,-1 0-1 0 0,0 0 1 0 0,1 0 0 0 0,0 0-1 0 0,-1-1 1 0 0,1 1 0 0 0,0 0-1 0 0,0 0 1 0 0,0 0 0 0 0,0-1-1 0 0,0 1 1 0 0,1 0 0 0 0,-1-1-1 0 0,0 1 1 0 0,1-1 0 0 0,-1 0-1 0 0,1 1 1 0 0,0-1 0 0 0,-1 0-1 0 0,1 0 1 0 0,0 0 0 0 0,0 0-1 0 0,0 0 1 0 0,3 0 0 0 0,1 2 24 0 0,1-1 1 0 0,0 0-1 0 0,0-1 0 0 0,0 0 1 0 0,1 0-1 0 0,-1 0 1 0 0,0-1-1 0 0,0 0 1 0 0,10-1-1 0 0,2-3 3 0 0,1 0-1 0 0,-1 0 0 0 0,0-2 1 0 0,0-1-1 0 0,23-11 0 0 0,-31 13-132 0 0,0-1 0 0 0,-1-1 0 0 0,1 0 0 0 0,-1 0 0 0 0,-1-1 0 0 0,1 0 0 0 0,-2 0 0 0 0,1-1 0 0 0,12-17-1 0 0,-18 22-28 0 0,-1 0-1 0 0,1 0 0 0 0,-1 0 0 0 0,0 0 1 0 0,-1 0-1 0 0,1 0 0 0 0,-1 0 0 0 0,0 0 1 0 0,0-1-1 0 0,1-6 0 0 0,-4 3-16 0 0,2 8 117 0 0,0-1 1 0 0,0 1-1 0 0,0-1 0 0 0,0 1 1 0 0,-1-1-1 0 0,1 0 0 0 0,0 1 1 0 0,-1 0-1 0 0,1-1 0 0 0,0 1 0 0 0,-1-1 1 0 0,1 1-1 0 0,0-1 0 0 0,-1 1 1 0 0,1 0-1 0 0,-1-1 0 0 0,1 1 0 0 0,-1 0 1 0 0,1-1-1 0 0,-1 1 0 0 0,1 0 1 0 0,-1 0-1 0 0,1-1 0 0 0,-1 1 0 0 0,1 0 1 0 0,-1 0-1 0 0,1 0 0 0 0,-1 0 1 0 0,0 0-1 0 0,1 0 0 0 0,-1 0 0 0 0,1 0 1 0 0,-1 0-1 0 0,1 0 0 0 0,-1 0 1 0 0,0 0-1 0 0,1 0 0 0 0,-1 1 1 0 0,1-1-1 0 0,-1 0 0 0 0,1 0 0 0 0,-1 0 1 0 0,0 1-1 0 0,0 0-12 0 0,-3 0 7 0 0,1 1 1 0 0,-1 0 0 0 0,1 0 0 0 0,-1 0-1 0 0,1 0 1 0 0,0 1 0 0 0,0-1 0 0 0,0 1 0 0 0,0 0-1 0 0,0 0 1 0 0,1 0 0 0 0,-1 0 0 0 0,1 1 0 0 0,0-1-1 0 0,0 1 1 0 0,0-1 0 0 0,0 1 0 0 0,-2 6 0 0 0,-1 5-15 0 0,1 0 0 0 0,0 1 0 0 0,-2 20 1 0 0,1 7-9 0 0,2 0 0 0 0,4 63 1 0 0,19 86-40 0 0,-1-98-62 0 0,47 144 0 0 0,-30-116 73 0 0,-27-90 144 0 0,-1 0 0 0 0,-2 0 0 0 0,2 38-1 0 0,-7-57 134 0 0,-1-1-1 0 0,0 1 0 0 0,-1 0 0 0 0,0 0 0 0 0,-1 0 0 0 0,-1-1 1 0 0,0 1-1 0 0,0-1 0 0 0,-1 1 0 0 0,-1-1 0 0 0,-6 11 0 0 0,6-15 6 0 0,-1 4 145 0 0,0 0-1 0 0,-2-1 1 0 0,1 0 0 0 0,-1-1 0 0 0,-18 19-1 0 0,20-23-318 0 0,-1 0 169 0 0,7-5-215 0 0,0-1-1 0 0,-1 0 1 0 0,1 0 0 0 0,0 0-1 0 0,0 0 1 0 0,-1 0-1 0 0,1 0 1 0 0,0 0 0 0 0,-1 0-1 0 0,1 0 1 0 0,0 0-1 0 0,0 0 1 0 0,-1-1 0 0 0,1 1-1 0 0,0 0 1 0 0,0 0-1 0 0,-1 0 1 0 0,1 0 0 0 0,0 0-1 0 0,0 0 1 0 0,-1-1-1 0 0,1 1 1 0 0,0 0 0 0 0,0 0-1 0 0,0 0 1 0 0,0 0-1 0 0,-1-1 1 0 0,1 1 0 0 0,0 0-1 0 0,0 0 1 0 0,0-1-1 0 0,-3-4-27 0 0,0 0-1 0 0,0-1 0 0 0,1 1 0 0 0,0 0 1 0 0,-3-11-1 0 0,-1-5-96 0 0,-97-208-5068 0 0,47 113-2080 0 0,34 68 1511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3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 15343 0 0,'0'0'1394'0'0,"-1"-1"-1150"0"0,0-6 3554 0 0,3 7-3389 0 0,-1-1-371 0 0,-1 1 1 0 0,0 0-1 0 0,1 0 1 0 0,-1-1-1 0 0,1 1 0 0 0,-1 0 1 0 0,0 0-1 0 0,1 0 1 0 0,-1 0-1 0 0,1-1 0 0 0,-1 1 1 0 0,1 0-1 0 0,-1 0 1 0 0,1 0-1 0 0,-1 0 0 0 0,1 0 1 0 0,-1 0-1 0 0,0 0 1 0 0,1 0-1 0 0,-1 1 0 0 0,1-1 1 0 0,0 0-1 0 0,1 3-7 0 0,0-1 0 0 0,0 1 0 0 0,0 0 0 0 0,-1 0 0 0 0,1 0 0 0 0,-1 0 0 0 0,0 0 0 0 0,0 0 0 0 0,0 0 0 0 0,0 0 0 0 0,0 1 0 0 0,-1-1 0 0 0,0 0 0 0 0,1 1 0 0 0,-1-1 0 0 0,-1 6 0 0 0,-1 9 102 0 0,0-1 0 0 0,-5 18-1 0 0,2-11 119 0 0,4-21-222 0 0,-10 56 400 0 0,-3 59 1 0 0,14-111-414 0 0,0 0 0 0 0,0 1 0 0 0,1-1 0 0 0,2 11 0 0 0,2-8-172 0 0,-5-10 79 0 0,1 0-1 0 0,0 1 0 0 0,0-1 1 0 0,0 0-1 0 0,-1 0 1 0 0,1 1-1 0 0,0-1 0 0 0,0 0 1 0 0,0 0-1 0 0,0 0 1 0 0,0 0-1 0 0,-1 0 0 0 0,1 0 1 0 0,0 0-1 0 0,0-1 1 0 0,0 1-1 0 0,0 0 0 0 0,-1 0 1 0 0,1-1-1 0 0,0 1 1 0 0,0 0-1 0 0,-1-1 0 0 0,1 1 1 0 0,1-1-1 0 0,11-8-1114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3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 6447 0 0,'0'0'688'0'0,"-10"-2"-688"0"0,0 2 0 0 0,0 2 2144 0 0,0 2 3048 0 0,3 6-2536 0 0,-1 1-2016 0 0,4 3-392 0 0,2 0-88 0 0,4 2-8 0 0,2 1-672 0 0,4 3-136 0 0,3-2-24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3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11519 0 0,'0'0'7906'0'0,"-2"1"-7198"0"0,-4 0-605 0 0,0 1 1 0 0,1 0 0 0 0,-1 0 0 0 0,0 0 0 0 0,1 1-1 0 0,0 0 1 0 0,-10 6 0 0 0,-35 31-51 0 0,32-24 9 0 0,3-3 2 0 0,-30 24 221 0 0,-57 62 0 0 0,90-86-246 0 0,1 1-1 0 0,1-1 1 0 0,0 2-1 0 0,1-1 1 0 0,0 1 0 0 0,1 1-1 0 0,1 0 1 0 0,1 0-1 0 0,-7 25 1 0 0,12-37 2 0 0,0 1 1 0 0,0-1 0 0 0,0 1-1 0 0,1-1 1 0 0,0 1 0 0 0,0 0-1 0 0,0-1 1 0 0,1 1 0 0 0,-1-1-1 0 0,3 7 1 0 0,-2-8-2 0 0,0-1 0 0 0,0 0-1 0 0,0 1 1 0 0,0-1 0 0 0,1 0 0 0 0,-1 0-1 0 0,1 0 1 0 0,-1 0 0 0 0,1 0 0 0 0,0-1 0 0 0,0 1-1 0 0,0 0 1 0 0,0-1 0 0 0,0 1 0 0 0,0-1-1 0 0,0 0 1 0 0,1 0 0 0 0,-1 0 0 0 0,0 0-1 0 0,3 1 1 0 0,10 2 60 0 0,-1-1-1 0 0,0-1 1 0 0,1 0 0 0 0,0-1-1 0 0,-1-1 1 0 0,1 0 0 0 0,0-1-1 0 0,-1 0 1 0 0,1-1-1 0 0,14-5 1 0 0,-25 6-91 0 0,1 0 0 0 0,-1 0 0 0 0,0-1 0 0 0,0 1 0 0 0,0-1 0 0 0,0 0-1 0 0,0-1 1 0 0,0 1 0 0 0,0-1 0 0 0,-1 1 0 0 0,1-1 0 0 0,-1 0 0 0 0,0 0 0 0 0,4-6 0 0 0,-3 4 1 0 0,0-1 1 0 0,-1 0-1 0 0,0 0 1 0 0,0 0-1 0 0,-1 0 1 0 0,1 0-1 0 0,-1-1 1 0 0,1-10 0 0 0,0-6 8 0 0,-1-1 1 0 0,-1 1 0 0 0,-2 0 0 0 0,-4-34 0 0 0,2 32-269 0 0,-2 0-1 0 0,-1-1 1 0 0,0 2 0 0 0,-2-1-1 0 0,-19-40 1 0 0,26 62 81 0 0,-1 0 0 0 0,1 0 0 0 0,-1 0 1 0 0,0 0-1 0 0,0 0 0 0 0,0 1 0 0 0,-1-1 0 0 0,1 1 0 0 0,-1-1 0 0 0,1 1 0 0 0,-6-3 1 0 0,8 5 76 0 0,-1-1 0 0 0,0 1 1 0 0,1 0-1 0 0,-1 0 0 0 0,1 0 1 0 0,-1 0-1 0 0,0 0 0 0 0,1 0 1 0 0,-1 0-1 0 0,0 0 1 0 0,1 0-1 0 0,-1 0 0 0 0,1 0 1 0 0,-1 0-1 0 0,0 1 0 0 0,1-1 1 0 0,-1 0-1 0 0,1 0 0 0 0,-1 1 1 0 0,1-1-1 0 0,-1 0 1 0 0,1 1-1 0 0,-1-1 0 0 0,1 0 1 0 0,-1 1-1 0 0,1-1 0 0 0,-1 1 1 0 0,1-1-1 0 0,-1 1 0 0 0,1-1 1 0 0,0 1-1 0 0,-1-1 1 0 0,1 2-1 0 0,-8 17-1847 0 0,5-8 828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3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13 475 9215 0 0,'0'0'831'0'0,"-1"2"-686"0"0,-10 17 13360 0 0,13-27-14954 0 0,17-53 1762 0 0,3 0 1 0 0,3 1-1 0 0,58-102 0 0 0,-75 150-354 0 0,0 0-1 0 0,0 1 0 0 0,1 0 0 0 0,0 1 1 0 0,1-1-1 0 0,0 2 0 0 0,0 0 0 0 0,1 0 0 0 0,1 1 1 0 0,-1 0-1 0 0,23-10 0 0 0,-29 15 44 0 0,0 1 15 0 0,0 0 1 0 0,1 0 0 0 0,-1 0-1 0 0,1 1 1 0 0,10-2 0 0 0,-14 3-13 0 0,0 0 1 0 0,0 0 0 0 0,0 0 0 0 0,0 0 0 0 0,0 1 0 0 0,0-1 0 0 0,0 1-1 0 0,0 0 1 0 0,0-1 0 0 0,0 1 0 0 0,-1 0 0 0 0,1 0 0 0 0,0 0-1 0 0,-1 0 1 0 0,1 0 0 0 0,0 1 0 0 0,-1-1 0 0 0,0 0 0 0 0,1 1-1 0 0,-1-1 1 0 0,2 4 0 0 0,5 8 41 0 0,-1 0 0 0 0,0 0 0 0 0,-1 1 0 0 0,-1 0 0 0 0,0 0 0 0 0,-1 0 0 0 0,3 17 0 0 0,6 19 29 0 0,55 162-149 0 0,-56-176-3056 0 0,-10-26 1451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3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16183 0 0,'0'0'1462'0'0,"-2"2"-1201"0"0,-5 9 77 0 0,0 0-1 0 0,-1-1 1 0 0,0 0 0 0 0,-1 0 0 0 0,-13 11 0 0 0,6-8-250 0 0,1 2 0 0 0,0 0 0 0 0,1 0 0 0 0,1 1 0 0 0,0 1-1 0 0,1 0 1 0 0,-18 37 0 0 0,14-21 25 0 0,2 1 0 0 0,1 1 0 0 0,-13 58-1 0 0,24-83-35 0 0,0-1 0 0 0,1 1 0 0 0,0-1-1 0 0,0 1 1 0 0,1 0 0 0 0,0-1 0 0 0,1 1 0 0 0,2 10 0 0 0,-2-15-29 0 0,0-1 0 0 0,0 0 0 0 0,1 0 0 0 0,0 0 0 0 0,-1 0 1 0 0,2 0-1 0 0,-1 0 0 0 0,0 0 0 0 0,1-1 0 0 0,0 1 0 0 0,-1-1 1 0 0,1 0-1 0 0,1 0 0 0 0,-1 0 0 0 0,0 0 0 0 0,1 0 0 0 0,0-1 1 0 0,-1 1-1 0 0,9 2 0 0 0,-4-1-242 0 0,2-1 1 0 0,-1 0 0 0 0,0 0-1 0 0,1-1 1 0 0,17 1 0 0 0,-13-2-1070 0 0,0 0 0 0 0,1-2 0 0 0,18-2 0 0 0,-14-1-532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4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13 16847 0 0,'16'-11'770'0'0,"-13"9"862"0"0,-3 13-1496 0 0,-2-1 0 0 0,0 0 0 0 0,0 1 0 0 0,0-1 1 0 0,-2 0-1 0 0,-6 16 0 0 0,-1 4 1 0 0,-75 188 843 0 0,39-103-773 0 0,-21 73-16 0 0,-25 60-66 0 0,63-180-95 0 0,-3-2 0 0 0,-2-2 1 0 0,-3 0-1 0 0,-3-3 0 0 0,-80 91 0 0 0,46-68-598 0 0,74-82 139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3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9 12031 0 0,'0'0'3962'0'0,"-2"-7"-2281"0"0,-1 7-1602 0 0,1-1 0 0 0,-1 1-1 0 0,0 0 1 0 0,1 0 0 0 0,-1 0 0 0 0,1 0 0 0 0,-1 0 0 0 0,1 1 0 0 0,-1-1-1 0 0,1 1 1 0 0,-1 0 0 0 0,1-1 0 0 0,-5 3 0 0 0,-30 17 404 0 0,32-17-383 0 0,-15 10 475 0 0,-35 26 0 0 0,49-34-449 0 0,1 0-1 0 0,0 0 1 0 0,0 0 0 0 0,0 1 0 0 0,0 0 0 0 0,1-1 0 0 0,0 2 0 0 0,0-1-1 0 0,1 0 1 0 0,-3 8 0 0 0,5-12-105 0 0,1-1 0 0 0,-1 0-1 0 0,1 1 1 0 0,0-1 0 0 0,-1 1 0 0 0,1-1 0 0 0,0 1-1 0 0,0-1 1 0 0,0 1 0 0 0,0-1 0 0 0,1 0-1 0 0,-1 1 1 0 0,0-1 0 0 0,0 1 0 0 0,1-1-1 0 0,-1 1 1 0 0,1-1 0 0 0,-1 0 0 0 0,1 1 0 0 0,0-1-1 0 0,0 0 1 0 0,-1 0 0 0 0,1 0 0 0 0,0 1-1 0 0,0-1 1 0 0,0 0 0 0 0,0 0 0 0 0,0 0-1 0 0,0 0 1 0 0,1-1 0 0 0,-1 1 0 0 0,2 1-1 0 0,4 1-3 0 0,0 0-1 0 0,-1 0 1 0 0,1-1-1 0 0,0 0 0 0 0,8 2 1 0 0,-8-3 10 0 0,31 7 30 0 0,-12-2-44 0 0,31 9 0 0 0,-50-12 62 0 0,1-1 1 0 0,-1 2-1 0 0,1-1 0 0 0,-1 1 1 0 0,0 1-1 0 0,-1-1 0 0 0,1 1 1 0 0,7 7-1 0 0,-12-10-55 0 0,0 1-1 0 0,0-1 0 0 0,0 0 1 0 0,0 1-1 0 0,0-1 1 0 0,-1 1-1 0 0,0-1 1 0 0,1 1-1 0 0,-1 0 0 0 0,0-1 1 0 0,0 1-1 0 0,0 0 1 0 0,-1 0-1 0 0,1 0 1 0 0,-1 0-1 0 0,1 0 0 0 0,-1 0 1 0 0,0 0-1 0 0,0 0 1 0 0,0-1-1 0 0,-1 1 1 0 0,1 0-1 0 0,-1 0 0 0 0,1 0 1 0 0,-1 0-1 0 0,0 0 1 0 0,-3 4-1 0 0,1-1 24 0 0,0 0 0 0 0,-1 0 0 0 0,1-1 0 0 0,-2 0 0 0 0,1 1-1 0 0,0-2 1 0 0,-1 1 0 0 0,0 0 0 0 0,0-1 0 0 0,-1 0 0 0 0,-6 5 0 0 0,-15 5-26 0 0,0-1 0 0 0,-1 0 0 0 0,0-2 0 0 0,0-2 1 0 0,-2 0-1 0 0,-31 4 0 0 0,55-12-76 0 0,0 0 0 0 0,0 0 0 0 0,0-1 0 0 0,0 0 0 0 0,0 0 0 0 0,0 0 0 0 0,-9-2 0 0 0,14 1-36 0 0,-1 1-1 0 0,0-1 1 0 0,1 1-1 0 0,-1-1 1 0 0,0 0-1 0 0,1 0 1 0 0,-1 0-1 0 0,1 0 1 0 0,-1 0-1 0 0,1 0 1 0 0,0 0-1 0 0,0 0 1 0 0,-1 0 0 0 0,1-1-1 0 0,0 1 1 0 0,0 0-1 0 0,0-1 1 0 0,0 1-1 0 0,0-1 1 0 0,0 0-1 0 0,1 1 1 0 0,-1-1-1 0 0,1 1 1 0 0,-1-1-1 0 0,1 0 1 0 0,-1 0-1 0 0,1 1 1 0 0,0-1-1 0 0,0-3 1 0 0,1-14-1728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3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12031 0 0,'-4'1'77'0'0,"0"-1"0"0"0,0 0-1 0 0,0 1 1 0 0,1 0-1 0 0,-1 0 1 0 0,0 0 0 0 0,0 0-1 0 0,1 1 1 0 0,-1-1 0 0 0,1 1-1 0 0,0 0 1 0 0,-1 0-1 0 0,1 0 1 0 0,0 0 0 0 0,0 1-1 0 0,0-1 1 0 0,0 1-1 0 0,1 0 1 0 0,-1 0 0 0 0,1 0-1 0 0,0 0 1 0 0,-1 0 0 0 0,1 1-1 0 0,1-1 1 0 0,-1 1-1 0 0,0-1 1 0 0,1 1 0 0 0,0 0-1 0 0,-1 5 1 0 0,0-2 49 0 0,0 0 0 0 0,1-1-1 0 0,0 1 1 0 0,1 0 0 0 0,0 0 0 0 0,0-1-1 0 0,0 1 1 0 0,1 0 0 0 0,-1 0 0 0 0,2-1 0 0 0,-1 1-1 0 0,1 0 1 0 0,0-1 0 0 0,4 10 0 0 0,0-6-37 0 0,0 1-1 0 0,1-1 1 0 0,0 0 0 0 0,1 0 0 0 0,0-1 0 0 0,0 0-1 0 0,13 9 1 0 0,12 8 207 0 0,1-1 0 0 0,1-2 0 0 0,50 24-1 0 0,-39-23 1011 0 0,67 48-1 0 0,-99-61-931 0 0,-1-1 0 0 0,-1 2 0 0 0,0 0 0 0 0,0 0 0 0 0,-1 1 0 0 0,-1 1 0 0 0,0-1 0 0 0,15 31 0 0 0,-13-17 60 0 0,0 0-1 0 0,7 30 1 0 0,-16-46-369 0 0,0 1 0 0 0,-1 0 0 0 0,0 0 0 0 0,-1 1-1 0 0,0-1 1 0 0,-1 0 0 0 0,-2 21 0 0 0,0-27-29 0 0,1 0 0 0 0,-1-1 0 0 0,0 1 0 0 0,-1-1 0 0 0,0 1 0 0 0,1-1 0 0 0,-2 0 0 0 0,1 0 0 0 0,-1 0 0 0 0,1-1 0 0 0,-1 1 0 0 0,0-1 0 0 0,-1 0 0 0 0,1 0 0 0 0,-7 4 0 0 0,-1 1-707 0 0,-22 11 1 0 0,-12 2-6295 0 0,28-14-853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3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63 2759 0 0,'1'-1'3938'0'0,"0"-1"-2922"0"0,1-1 0 0 0,-1 1 0 0 0,0-1 0 0 0,0 0 0 0 0,0 0 0 0 0,1-5 0 0 0,0-2 984 0 0,-11 9-1834 0 0,0 1 1 0 0,1 0 0 0 0,-1 1-1 0 0,1 0 1 0 0,-1 0 0 0 0,1 1-1 0 0,-1 0 1 0 0,1 1 0 0 0,0-1-1 0 0,0 1 1 0 0,-8 5 0 0 0,-27 17 48 0 0,2 2 1 0 0,1 2 0 0 0,1 1-1 0 0,-66 69 1 0 0,98-93-184 0 0,1 1 0 0 0,0 0 0 0 0,1 1 0 0 0,0-1 0 0 0,-8 17 0 0 0,12-23-9 0 0,0 1 0 0 0,0-1 0 0 0,1 1 0 0 0,0 0 0 0 0,-1 0 1 0 0,1-1-1 0 0,0 1 0 0 0,-1 0 0 0 0,1 0 0 0 0,0-1 0 0 0,0 1 0 0 0,1 0 0 0 0,-1 0 1 0 0,0 0-1 0 0,1 2 0 0 0,0-2 8 0 0,0-1 1 0 0,0 1 0 0 0,0-1-1 0 0,0 0 1 0 0,0 1 0 0 0,1-1-1 0 0,-1 0 1 0 0,0 0 0 0 0,1 0-1 0 0,-1 0 1 0 0,0 0 0 0 0,1 0-1 0 0,-1 0 1 0 0,1 0 0 0 0,0-1-1 0 0,-1 1 1 0 0,1 0 0 0 0,-1-1-1 0 0,4 1 1 0 0,9 2 141 0 0,1-1 0 0 0,-1 0 1 0 0,1-1-1 0 0,0-1 0 0 0,-1 0 0 0 0,21-3 0 0 0,90-20 386 0 0,-108 19-504 0 0,23-4 112 0 0,-1-3 0 0 0,-1-1 0 0 0,1-2 0 0 0,48-25 0 0 0,-84 38-158 0 0,-1 0 0 0 0,1-1 0 0 0,-1 1 0 0 0,0-1 0 0 0,1 1-1 0 0,-1-1 1 0 0,0 0 0 0 0,0 0 0 0 0,0 0 0 0 0,0 0 0 0 0,-1-1 0 0 0,1 1 0 0 0,-1 0-1 0 0,3-5 1 0 0,-4 5-8 0 0,1 0 0 0 0,-1-1 0 0 0,0 1 0 0 0,1 0 0 0 0,-1 0 0 0 0,-1-1-1 0 0,1 1 1 0 0,0 0 0 0 0,0 0 0 0 0,-1 0 0 0 0,1-1 0 0 0,-1 1 0 0 0,0 0 0 0 0,1 0-1 0 0,-1 0 1 0 0,0 0 0 0 0,0 0 0 0 0,-1 0 0 0 0,0-2 0 0 0,-4-3-53 0 0,1-1 0 0 0,-1 1 0 0 0,0 1 0 0 0,-1-1 0 0 0,1 1 1 0 0,-16-11-1 0 0,-49-26-488 0 0,31 20 188 0 0,-51-24-772 0 0,61 32 690 0 0,29 14 352 0 0,13 7-296 0 0,37 16-3020 0 0,-29-14-2570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3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112 785 8287 0 0,'0'0'756'0'0,"0"-2"-622"0"0,-2-8 2723 0 0,-1 0-1 0 0,-8-18 1 0 0,-12-20 825 0 0,-3-6-2505 0 0,16 28-839 0 0,2 0 1 0 0,0 0 0 0 0,2 0-1 0 0,-5-42 1 0 0,9 48-276 0 0,1 0 0 0 0,1 0 0 0 0,1 1 1 0 0,0-1-1 0 0,2 0 0 0 0,0 1 0 0 0,6-20 0 0 0,-6 30-59 0 0,1 0-1 0 0,0 0 1 0 0,0 0 0 0 0,0 1-1 0 0,1-1 1 0 0,1 1-1 0 0,-1 0 1 0 0,12-12-1 0 0,-7 11 4 0 0,1-1 1 0 0,-1 2-1 0 0,1-1 0 0 0,1 1 0 0 0,17-9 1 0 0,0 4 3 0 0,0 1 0 0 0,1 2 0 0 0,0 0 0 0 0,50-8 0 0 0,4 3-30 0 0,55-12-197 0 0,-33 6-920 0 0,-58 13 467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3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118 335 6911 0 0,'0'0'5875'0'0,"0"3"-4186"0"0,1 11-824 0 0,1 0-1 0 0,0-1 1 0 0,6 19-1 0 0,-1-1 482 0 0,2-4-238 0 0,-7-22-875 0 0,0 0 1 0 0,-1-1 0 0 0,1 1 0 0 0,-1 0 0 0 0,0 0-1 0 0,0 6 1 0 0,-1-10-208 0 0,0 0 0 0 0,-1 0 0 0 0,1 0 0 0 0,0 1-1 0 0,-1-1 1 0 0,1 0 0 0 0,-1 0 0 0 0,1 0 0 0 0,-1 0 0 0 0,1 0-1 0 0,-1 0 1 0 0,0 0 0 0 0,0 0 0 0 0,0 0 0 0 0,1-1 0 0 0,-1 1-1 0 0,0 0 1 0 0,-1 0 0 0 0,-18 11 239 0 0,13-10-166 0 0,-1 0 0 0 0,1 0 0 0 0,-1 0-1 0 0,0-1 1 0 0,0 0 0 0 0,-8 0 0 0 0,13-1-86 0 0,0 0 0 0 0,0 0-1 0 0,0 0 1 0 0,1 0 0 0 0,-1-1 0 0 0,0 1 0 0 0,0-1 0 0 0,0 0-1 0 0,1 0 1 0 0,-1 0 0 0 0,0 0 0 0 0,1 0 0 0 0,-1-1 0 0 0,1 1-1 0 0,0-1 1 0 0,-1 1 0 0 0,1-1 0 0 0,0 0 0 0 0,0 0 0 0 0,-3-3-1 0 0,4 3-9 0 0,1 0-1 0 0,-1 0 0 0 0,0 0 1 0 0,0 0-1 0 0,1 0 0 0 0,0 0 1 0 0,-1 0-1 0 0,1-1 0 0 0,0 1 1 0 0,0 0-1 0 0,0 0 0 0 0,0 0 1 0 0,0-1-1 0 0,1 1 0 0 0,-1 0 1 0 0,1 0-1 0 0,0-3 0 0 0,3-5 9 0 0,0-1 0 0 0,5-10-1 0 0,-6 16-9 0 0,9-19-98 0 0,2 0 0 0 0,1 1-1 0 0,24-30 1 0 0,61-58-515 0 0,-52 60 485 0 0,-25 26 62 0 0,45-37-1 0 0,-56 52 99 0 0,1 1 0 0 0,1 1 0 0 0,-1 0 0 0 0,1 0 0 0 0,29-10 0 0 0,-41 17-2 0 0,0 1-1 0 0,1-1 1 0 0,-1 0 0 0 0,0 1 0 0 0,1-1-1 0 0,-1 1 1 0 0,0 0 0 0 0,1 0 0 0 0,-1 0-1 0 0,0 0 1 0 0,1 0 0 0 0,-1 1 0 0 0,1-1-1 0 0,-1 1 1 0 0,0-1 0 0 0,0 1 0 0 0,1 0-1 0 0,2 1 1 0 0,-3 0-13 0 0,1 0 0 0 0,-1 0 0 0 0,0 0-1 0 0,0 0 1 0 0,0 0 0 0 0,0 1 0 0 0,0-1 0 0 0,0 0-1 0 0,-1 1 1 0 0,1 0 0 0 0,-1-1 0 0 0,2 6 0 0 0,2 7-16 0 0,-2-1 1 0 0,0 1 0 0 0,0 0 0 0 0,0 25-1 0 0,-2-28 6 0 0,4 112 130 0 0,9 82 311 0 0,-13-203-455 0 0,-1 1 1 0 0,1 0 0 0 0,0 0-1 0 0,0-1 1 0 0,0 1-1 0 0,0-1 1 0 0,3 7 0 0 0,-1-4-239 0 0,-2-4-1015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3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55 6447 0 0,'0'0'499'0'0,"-8"-1"-310"0"0,4 0 480 0 0,0 1-1 0 0,-1 1 1 0 0,1-1-1 0 0,0 1 1 0 0,0-1-1 0 0,0 1 1 0 0,0 0-1 0 0,0 1 0 0 0,0-1 1 0 0,1 1-1 0 0,-6 2 1 0 0,-6 5 1851 0 0,-20 15 0 0 0,16-10-2599 0 0,7-7 260 0 0,0 2 0 0 0,1 0 0 0 0,1 0-1 0 0,-1 1 1 0 0,1 0 0 0 0,1 1 0 0 0,0 0 0 0 0,-9 15 0 0 0,9-11-86 0 0,0 1 0 0 0,1-1 0 0 0,0 2 0 0 0,-5 20-1 0 0,-6 16 57 0 0,-3 10-89 0 0,20-56-41 0 0,0 1-1 0 0,1-1 0 0 0,0 1 0 0 0,1-1 1 0 0,-1 0-1 0 0,2 14 0 0 0,-1-19-5 0 0,1 0-1 0 0,-1 1 0 0 0,1-1 1 0 0,-1 0-1 0 0,1 0 1 0 0,0 1-1 0 0,0-1 0 0 0,0 0 1 0 0,0 0-1 0 0,0 0 0 0 0,1 0 1 0 0,-1 0-1 0 0,0-1 1 0 0,1 1-1 0 0,0 0 0 0 0,-1-1 1 0 0,3 3-1 0 0,-1-2 33 0 0,0-1 0 0 0,0 1-1 0 0,0 0 1 0 0,1-1 0 0 0,-1 0-1 0 0,1 1 1 0 0,-1-1 0 0 0,1-1 0 0 0,-1 1-1 0 0,5 0 1 0 0,2-1 78 0 0,-1 1 1 0 0,1-2-1 0 0,0 0 1 0 0,0 0-1 0 0,-1 0 0 0 0,1-1 1 0 0,11-4-1 0 0,-11 2-51 0 0,0 0 0 0 0,0 0-1 0 0,0-1 1 0 0,0-1 0 0 0,-1 0-1 0 0,0 0 1 0 0,0 0 0 0 0,-1-1-1 0 0,1-1 1 0 0,-1 1 0 0 0,12-17 0 0 0,-15 17-70 0 0,-1 1 0 0 0,1-1 0 0 0,-2-1 0 0 0,1 1 0 0 0,-1-1 0 0 0,0 1 0 0 0,0-1 1 0 0,-1 0-1 0 0,0 0 0 0 0,0 0 0 0 0,-1 0 0 0 0,0 0 0 0 0,0 0 0 0 0,-1-1 1 0 0,0 1-1 0 0,-2-12 0 0 0,-1 9-106 0 0,1 0 0 0 0,-1 0 0 0 0,-1 0 0 0 0,0 1 0 0 0,0-1 0 0 0,-1 1 0 0 0,-1 0 0 0 0,-7-11 0 0 0,-7-6-1204 0 0,-33-35-1 0 0,48 57 1014 0 0,0 0 0 0 0,1 0 0 0 0,0-1 0 0 0,0 0 0 0 0,1 0 0 0 0,-4-8 0 0 0,6 12 109 0 0,0 0 0 0 0,0 0 1 0 0,1-1-1 0 0,-1 1 0 0 0,1 0 0 0 0,-1-1 0 0 0,1 1 1 0 0,0-1-1 0 0,0 1 0 0 0,0 0 0 0 0,0-1 1 0 0,0 1-1 0 0,1-1 0 0 0,-1 1 0 0 0,1 0 0 0 0,0-1 1 0 0,0 1-1 0 0,-1 0 0 0 0,1 0 0 0 0,1 0 0 0 0,0-3 1 0 0,8-7-5555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3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20 15407 0 0,'0'-16'704'0'0,"0"12"582"0"0,0 7-938 0 0,-9 35-25 0 0,-72 371 2586 0 0,68-320-2369 0 0,4 0 1 0 0,5 150-1 0 0,6-63-16 0 0,-4-140-312 0 0,-2-1 0 0 0,-15 67 0 0 0,11-68-151 0 0,8-33-274 0 0,14 1-3026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3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6911 0 0,'2'-1'9707'0'0,"4"-1"-8717"0"0,-1-1 0 0 0,1 1 1 0 0,-1 1-1 0 0,12-3 0 0 0,4 2-457 0 0,25 0 0 0 0,-15 1 151 0 0,321 12 1977 0 0,-71 2-1501 0 0,-118-17-2063 0 0,242-35 0 0 0,-383 37-552 0 0,-5 4-65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3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17047 0 0,'0'0'8771'0'0,"1"1"-8413"0"0,4 5-156 0 0,1 0-1 0 0,0-1 1 0 0,-1 0-1 0 0,11 7 1 0 0,-11-9-860 0 0,0 0-1 0 0,0 0 1 0 0,10 4 0 0 0,-5-3-8182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3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559 303 919 0 0,'0'0'16790'0'0,"0"-2"-16420"0"0,4-13-131 0 0,-2-1-1 0 0,0 1 1 0 0,-1 0-1 0 0,0-1 1 0 0,-1 1-1 0 0,-1-1 1 0 0,-5-27-1 0 0,1 25-306 0 0,0 0 1 0 0,-2 0-1 0 0,0 0 0 0 0,-17-28 1 0 0,22 44 21 0 0,1 0 1 0 0,0 0 0 0 0,-1 0 0 0 0,1 0 0 0 0,-1 0 0 0 0,0 0 0 0 0,0 0 0 0 0,1 0 0 0 0,-1 1 0 0 0,0-1 0 0 0,-1 1-1 0 0,1 0 1 0 0,0 0 0 0 0,0-1 0 0 0,0 1 0 0 0,-5-1 0 0 0,3 1-4 0 0,0 1 1 0 0,0-1-1 0 0,0 1 1 0 0,1 0-1 0 0,-1 0 1 0 0,0 0-1 0 0,0 1 1 0 0,0-1-1 0 0,-7 3 1 0 0,-4 3-13 0 0,0 0 0 0 0,0 0 1 0 0,1 2-1 0 0,-16 10 1 0 0,26-15 64 0 0,-68 39-29 0 0,-104 72-17 0 0,165-105 48 0 0,0-1 0 0 0,1 1 0 0 0,0 1-1 0 0,-15 19 1 0 0,22-25-1 0 0,0 0-1 0 0,0 1 1 0 0,1 0-1 0 0,-1 0 0 0 0,1-1 1 0 0,1 1-1 0 0,-1 0 1 0 0,1 1-1 0 0,0-1 1 0 0,0 0-1 0 0,0 0 0 0 0,0 1 1 0 0,1-1-1 0 0,0 0 1 0 0,1 8-1 0 0,0-7 42 0 0,0 0-1 0 0,0 0 0 0 0,1-1 1 0 0,-1 1-1 0 0,1 0 0 0 0,1-1 0 0 0,-1 1 1 0 0,1-1-1 0 0,0 0 0 0 0,0 1 1 0 0,1-2-1 0 0,-1 1 0 0 0,1 0 1 0 0,0-1-1 0 0,0 1 0 0 0,6 3 1 0 0,-2-2 58 0 0,0-1 0 0 0,0 0 0 0 0,0 0 0 0 0,0-1 0 0 0,1 0 0 0 0,0-1 0 0 0,0 0 0 0 0,0 0 0 0 0,12 2 0 0 0,6-2 252 0 0,0 0 1 0 0,0-2-1 0 0,0-1 1 0 0,1-1-1 0 0,50-10 0 0 0,-57 7-218 0 0,-1-2 0 0 0,0-1 0 0 0,0 0 0 0 0,-1-1 0 0 0,23-14 0 0 0,-26 12-84 0 0,-4 0-41 0 0,-11 8-25 0 0,0 0 0 0 0,0 1 0 0 0,0-1 0 0 0,0 0 0 0 0,0 0 0 0 0,0 0 0 0 0,-1 0 0 0 0,1 0 0 0 0,0 0 0 0 0,-1 0 0 0 0,0 0 0 0 0,1 0-1 0 0,-1 0 1 0 0,0 0 0 0 0,0 0 0 0 0,0 0 0 0 0,0 0 0 0 0,-1 0 0 0 0,1 0 0 0 0,0 0 0 0 0,-1 0 0 0 0,1 0 0 0 0,-1 0 0 0 0,-1-3 0 0 0,-3-3-88 0 0,1 1-1 0 0,-1-1 1 0 0,-1 1-1 0 0,-8-10 1 0 0,-6-7-45 0 0,0-6-28 0 0,18 28 76 0 0,2 6-255 0 0,7 59 336 0 0,-1-17 37 0 0,4 64 259 0 0,12 206 583 0 0,-22-266-744 0 0,-1-32-70 0 0,1-1 0 0 0,0 1-1 0 0,6 30 1 0 0,-2-32 10 0 0,2-3 6 0 0,-3-8-12 0 0,8 2-42 0 0,1-1-228 0 0,-9-5-910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4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20 304 16615 0 0,'-16'0'762'0'0,"12"0"1124"0"0,7 0-1436 0 0,99-28 1419 0 0,33-8-837 0 0,171-56 119 0 0,-64 17-766 0 0,71 4-737 0 0,-306 70-121 0 0,-1 1 0 0 0,0-1-1 0 0,1 1 1 0 0,-1 0 0 0 0,11 2 0 0 0,-3 3-1223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10591 0 0,'2'-1'819'0'0,"6"-3"-98"0"0,-1-2 0 0 0,1 1 0 0 0,-1-1 0 0 0,10-10 3515 0 0,-9 11-290 0 0,-7 7-3552 0 0,0 9-231 0 0,1 0 0 0 0,-1-1 0 0 0,-1 1 0 0 0,0 0 0 0 0,0 0 0 0 0,-1-1 0 0 0,-3 14 0 0 0,2-12-440 0 0,1 0 1 0 0,0 0 0 0 0,0 0-1 0 0,1 0 1 0 0,3 16-1 0 0,1-20-5004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36 6911 0 0,'0'0'528'0'0,"-1"-1"-72"0"0,-1-2 280 0 0,-1-1 405 0 0,0 0 1 0 0,0 0 0 0 0,0 1-1 0 0,-6-5 1 0 0,8 7-964 0 0,0 0 1 0 0,-1 0-1 0 0,1 0 1 0 0,-1 1-1 0 0,1-1 1 0 0,-1 0-1 0 0,1 1 1 0 0,-1-1-1 0 0,1 1 1 0 0,-1-1-1 0 0,0 1 0 0 0,1 0 1 0 0,-1 0-1 0 0,0 0 1 0 0,1 0-1 0 0,-1 0 1 0 0,-2 0-1 0 0,-23 5 223 0 0,1 2 0 0 0,0 0 0 0 0,0 2-1 0 0,-26 12 1 0 0,-94 56-159 0 0,79-35-237 0 0,-83 67 0 0 0,133-94-5 0 0,0 0 0 0 0,1 1 0 0 0,-19 24 0 0 0,30-34 0 0 0,1 0 0 0 0,-1 1 0 0 0,1 0 0 0 0,0 0 0 0 0,1 1 0 0 0,-1-1 0 0 0,1 0 0 0 0,1 1 0 0 0,0 0 0 0 0,0 0 0 0 0,0 0 0 0 0,0 14 0 0 0,2-17-4 0 0,1 1-1 0 0,0 0 1 0 0,0-1 0 0 0,0 1-1 0 0,1-1 1 0 0,0 1 0 0 0,0-1-1 0 0,0 0 1 0 0,1 0 0 0 0,-1 0-1 0 0,1 0 1 0 0,1 0 0 0 0,-1 0-1 0 0,1-1 1 0 0,-1 0 0 0 0,1 0-1 0 0,1 0 1 0 0,-1 0 0 0 0,6 3-1 0 0,-1 0 6 0 0,1 0 0 0 0,0-1 0 0 0,1 0-1 0 0,0-1 1 0 0,-1 0 0 0 0,2-1 0 0 0,-1 0-1 0 0,14 2 1 0 0,1-2 5 0 0,0-1 0 0 0,1-1 0 0 0,42-2-1 0 0,80-15 33 0 0,-55 4-27 0 0,-71 8 32 0 0,1 2-1 0 0,-1 1 0 0 0,0 0 1 0 0,33 6-1 0 0,-48-5-28 0 0,-1 1 0 0 0,0 0 0 0 0,1 0 0 0 0,-1 0 0 0 0,0 1 0 0 0,0 0 0 0 0,0 1 0 0 0,-1 0 0 0 0,1 0 0 0 0,-1 0 0 0 0,0 1 0 0 0,0 0 0 0 0,0 0 0 0 0,-1 0 0 0 0,0 1 0 0 0,0-1 0 0 0,5 10 0 0 0,-5-9 10 0 0,-1 1-1 0 0,-1 0 1 0 0,0 0-1 0 0,0 1 1 0 0,0-1-1 0 0,-1 1 1 0 0,0-1-1 0 0,0 1 1 0 0,-1 0 0 0 0,0 0-1 0 0,0 0 1 0 0,-1 0-1 0 0,0 0 1 0 0,0-1-1 0 0,-1 1 1 0 0,0 0-1 0 0,-2 8 1 0 0,0-5-10 0 0,-1 0 1 0 0,0-1-1 0 0,-1 1 1 0 0,0-1-1 0 0,-1 0 1 0 0,0 0-1 0 0,0-1 1 0 0,-1 0-1 0 0,0 0 1 0 0,-1 0-1 0 0,-11 9 1 0 0,2-4-1 0 0,-1 0 1 0 0,0-1-1 0 0,-1-1 1 0 0,0-1-1 0 0,-1-1 1 0 0,-1 0 0 0 0,1-2-1 0 0,-2 0 1 0 0,-41 9-1 0 0,15-9 25 0 0,0-1-1 0 0,-1-2 0 0 0,-74-3 0 0 0,67-3 110 0 0,-76-13-1 0 0,108 10-73 0 0,1-1-1 0 0,-1-1 1 0 0,1-1-1 0 0,1-2 1 0 0,-40-19-1 0 0,57 25-95 0 0,1 1 0 0 0,-1-1 0 0 0,1 0 0 0 0,0-1 0 0 0,0 1 0 0 0,0-1 0 0 0,1 1 0 0 0,-1-1 0 0 0,1 0 0 0 0,0-1 0 0 0,0 1 0 0 0,0 0 0 0 0,-3-10 0 0 0,5 11-32 0 0,1 1-1 0 0,0 0 1 0 0,0-1-1 0 0,0 1 1 0 0,0 0-1 0 0,0-1 0 0 0,1 1 1 0 0,-1 0-1 0 0,1-1 1 0 0,-1 1-1 0 0,1 0 1 0 0,0 0-1 0 0,0 0 1 0 0,0 0-1 0 0,2-4 1 0 0,-2 4-20 0 0,2-3-165 0 0,0 0 1 0 0,0 0-1 0 0,1 1 1 0 0,-1-1-1 0 0,1 1 1 0 0,7-6-1 0 0,16-9-4511 0 0,5 1-1376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15 12495 0 0,'-11'-12'572'0'0,"10"12"-534"0"0,1 0 0 0 0,-1-1 0 0 0,0 1 0 0 0,1 0 0 0 0,-1-1 0 0 0,0 1-1 0 0,1 0 1 0 0,-1 0 0 0 0,0-1 0 0 0,0 1 0 0 0,1 0 0 0 0,-1 0 0 0 0,0 0 0 0 0,0 0-1 0 0,0 0 1 0 0,1 0 0 0 0,-1 0 0 0 0,0 0 0 0 0,0 1 0 0 0,1-1 0 0 0,-2 0 0 0 0,-13 7-92 0 0,12-4 160 0 0,0-1-1 0 0,0 1 1 0 0,0 0-1 0 0,1 0 0 0 0,-1 1 1 0 0,1-1-1 0 0,-1 0 1 0 0,1 1-1 0 0,-2 6 0 0 0,-14 36 1202 0 0,15-36-1109 0 0,-6 23 369 0 0,1 0-1 0 0,1 0 1 0 0,-3 61-1 0 0,7 104 632 0 0,21 64-638 0 0,16-2 80 0 0,-28-223-396 0 0,-2 0-1 0 0,-2 0 1 0 0,-5 74 0 0 0,1-96-380 0 0,0 0-1 0 0,-2 0 1 0 0,0 0 0 0 0,0 0-1 0 0,-9 16 1 0 0,9-22-505 0 0,-1 0 1 0 0,0 0-1 0 0,-1 0 0 0 0,0-1 0 0 0,0 0 1 0 0,-1 0-1 0 0,0-1 0 0 0,-13 12 1 0 0,4-9-6006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6447 0 0,'-2'0'298'0'0,"-1"1"-230"0"0,0-1 0 0 0,0 1 1 0 0,0 0-1 0 0,1 0 1 0 0,-1 0-1 0 0,0 0 0 0 0,1 0 1 0 0,-1 1-1 0 0,1-1 0 0 0,0 1 1 0 0,-1 0-1 0 0,1-1 1 0 0,0 1-1 0 0,0 0 0 0 0,0 0 1 0 0,0 1-1 0 0,-2 1 0 0 0,3-2 313 0 0,0 0 1 0 0,0 0-1 0 0,0 0 0 0 0,0 0 0 0 0,1 0 0 0 0,-1 0 0 0 0,1 1 0 0 0,-1-1 0 0 0,0 4 0 0 0,1-3 334 0 0,0 0 0 0 0,1-1-1 0 0,-1 1 1 0 0,0 0 0 0 0,1 0 0 0 0,0-1 0 0 0,-1 1-1 0 0,1-1 1 0 0,2 4 0 0 0,-1-2-549 0 0,1 0-1 0 0,-1 0 1 0 0,1 0 0 0 0,0 0 0 0 0,1-1-1 0 0,-1 1 1 0 0,1-1 0 0 0,-1 0 0 0 0,1 0-1 0 0,0 0 1 0 0,0-1 0 0 0,0 1 0 0 0,1-1-1 0 0,-1 0 1 0 0,0 0 0 0 0,1-1 0 0 0,-1 1-1 0 0,8 1 1 0 0,3 0 22 0 0,0-1 0 0 0,0 0-1 0 0,1-1 1 0 0,24-1 0 0 0,29-7 33 0 0,1-3 0 0 0,73-20 0 0 0,14-3 201 0 0,-117 26-328 0 0,78-1 0 0 0,-96 8-686 0 0,33 4 0 0 0,-47-3 190 0 0,-1 1 1 0 0,1 0-1 0 0,-1 0 0 0 0,0 0 1 0 0,0 1-1 0 0,0 0 1 0 0,-1 0-1 0 0,9 5 1 0 0,3 4-6825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18 14279 0 0,'0'0'655'0'0,"-8"-1"217"0"0,-66-5 2227 0 0,49 2-1556 0 0,13 1-1137 0 0,0 1 0 0 0,1 1 0 0 0,-1 0 0 0 0,-23 2 0 0 0,19 1-337 0 0,9-2-68 0 0,-1 1 0 0 0,1 0 0 0 0,0 1 0 0 0,-1 0 0 0 0,-9 4-1 0 0,1 1 10 0 0,2 1 0 0 0,-1 1 0 0 0,1 0-1 0 0,0 1 1 0 0,1 1 0 0 0,1 0-1 0 0,-1 0 1 0 0,2 1 0 0 0,-1 1 0 0 0,2 0-1 0 0,0 1 1 0 0,0 0 0 0 0,2 0-1 0 0,-1 1 1 0 0,2 0 0 0 0,0 0-1 0 0,-8 27 1 0 0,14-38 42 0 0,0 0 1 0 0,0 0-1 0 0,0 1 0 0 0,1-1 1 0 0,-1 0-1 0 0,1 0 0 0 0,0 0 0 0 0,0 0 1 0 0,1 0-1 0 0,1 8 0 0 0,-2-10-29 0 0,1 0-1 0 0,0-1 1 0 0,-1 1-1 0 0,1 0 1 0 0,0-1-1 0 0,0 1 1 0 0,0-1 0 0 0,0 0-1 0 0,0 1 1 0 0,1-1-1 0 0,-1 0 1 0 0,0 0-1 0 0,0 1 1 0 0,1-1-1 0 0,-1 0 1 0 0,1 0 0 0 0,-1 0-1 0 0,1-1 1 0 0,-1 1-1 0 0,1 0 1 0 0,0-1-1 0 0,-1 1 1 0 0,1-1-1 0 0,0 1 1 0 0,0-1 0 0 0,2 0-1 0 0,3 1 27 0 0,0-1-1 0 0,1 0 1 0 0,-1-1 0 0 0,0 0-1 0 0,0 0 1 0 0,0 0 0 0 0,0-1-1 0 0,-1 0 1 0 0,11-4-1 0 0,5-5 92 0 0,30-17 1 0 0,-25 12-52 0 0,15-7-172 0 0,-2-3-1 0 0,0-1 1 0 0,-2-1-1 0 0,42-41 1 0 0,-79 67-109 0 0,-11 8-895 0 0,3 0 1057 0 0,0-1 1 0 0,0 1-1 0 0,1 0 0 0 0,-1 0 0 0 0,1 1 0 0 0,1-1 1 0 0,-1 1-1 0 0,1 1 0 0 0,-5 10 0 0 0,7-14 21 0 0,1 0 0 0 0,0 0 0 0 0,0 1 0 0 0,0-1 0 0 0,1 1 0 0 0,0-1-1 0 0,0 1 1 0 0,0 0 0 0 0,0-1 0 0 0,1 1 0 0 0,-1 0 0 0 0,1 0 0 0 0,1-1 0 0 0,-1 1 0 0 0,0 0 0 0 0,1-1-1 0 0,0 1 1 0 0,0 0 0 0 0,3 4 0 0 0,-4-7-6 0 0,1-1 1 0 0,0 1-1 0 0,0 0 0 0 0,0-1 1 0 0,1 1-1 0 0,-1-1 0 0 0,0 1 1 0 0,1-1-1 0 0,-1 0 0 0 0,1 0 1 0 0,-1 1-1 0 0,1-1 0 0 0,-1 0 0 0 0,1 0 1 0 0,0 0-1 0 0,-1-1 0 0 0,3 2 1 0 0,0-1-76 0 0,0 0 0 0 0,0-1 1 0 0,0 1-1 0 0,-1-1 1 0 0,1 1-1 0 0,0-1 0 0 0,0 0 1 0 0,4-1-1 0 0,3-1-463 0 0,-1 0 1 0 0,0 0-1 0 0,0-1 0 0 0,0-1 0 0 0,15-7 0 0 0,2-4-6171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46 3679 0 0,'6'-11'272'0'0,"1"1"-1"0"0,13-14 12142 0 0,-16 30-11730 0 0,-2-1-348 0 0,1 2-134 0 0,0 1 0 0 0,-1 0 1 0 0,-1 0-1 0 0,1-1 1 0 0,-1 1-1 0 0,0 0 1 0 0,-1 1-1 0 0,0 9 1 0 0,-11 66 538 0 0,9-75-652 0 0,-60 321 1734 0 0,-4 14-834 0 0,24 4-661 0 0,41-338-353 0 0,1 2-24 0 0,-1 1 1 0 0,-1 0-1 0 0,0-1 0 0 0,0 1 1 0 0,-1-1-1 0 0,-7 20 1 0 0,9-31-850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18743 0 0,'0'0'1699'0'0,"1"2"-1399"0"0,1 2-200 0 0,-1 0 1 0 0,1 0 0 0 0,0-1-1 0 0,0 1 1 0 0,1-1 0 0 0,-1 1-1 0 0,1-1 1 0 0,0 0-1 0 0,0 1 1 0 0,0-1 0 0 0,0-1-1 0 0,0 1 1 0 0,1 0 0 0 0,-1-1-1 0 0,1 0 1 0 0,0 0 0 0 0,0 0-1 0 0,0 0 1 0 0,0-1-1 0 0,0 1 1 0 0,0-1 0 0 0,6 1-1 0 0,8 1 230 0 0,1 0 0 0 0,0-2 0 0 0,34-1 0 0 0,272-23 961 0 0,-206 11-1167 0 0,-38 4-112 0 0,-32 1-510 0 0,1 3 0 0 0,75 4-1 0 0,-106 1-329 0 0,22 3-1522 0 0,-15 1-3347 0 0,-5 0-985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83 6447 0 0,'0'0'499'0'0,"0"2"-328"0"0,3 27 2949 0 0,0-13 1877 0 0,-3-15-4817 0 0,0 0 0 0 0,1 0 0 0 0,-1 0-1 0 0,1-1 1 0 0,-1 1 0 0 0,1 0 0 0 0,-1 0 0 0 0,1-1 0 0 0,0 1 0 0 0,-1 0 0 0 0,1-1-1 0 0,0 1 1 0 0,-1 0 0 0 0,1-1 0 0 0,0 1 0 0 0,0-1 0 0 0,1 1 0 0 0,15 7 1237 0 0,-12-6-1119 0 0,0 0 0 0 0,0-1 0 0 0,0 0 1 0 0,0 0-1 0 0,-1-1 0 0 0,1 1 1 0 0,1-1-1 0 0,4 0 0 0 0,41-7 891 0 0,-26 3-913 0 0,176-33 517 0 0,-181 32-797 0 0,-7 2-17 0 0,1 0 1 0 0,-1-1-1 0 0,19-7 0 0 0,-18 5-74 0 0,-11 5 48 0 0,0 0 1 0 0,0-1-1 0 0,0 1 1 0 0,0 0-1 0 0,0-1 1 0 0,0 0-1 0 0,0 1 1 0 0,-1-1-1 0 0,1 0 1 0 0,-1 0-1 0 0,1-1 1 0 0,-1 1-1 0 0,0-1 1 0 0,3-2-1 0 0,-5 4 20 0 0,0 0 1 0 0,1 0-1 0 0,-1 0 0 0 0,0 0 1 0 0,0 0-1 0 0,0 0 0 0 0,0 0 1 0 0,0 0-1 0 0,0 0 0 0 0,0 0 1 0 0,0 0-1 0 0,0 1 0 0 0,0-1 0 0 0,-1 0 1 0 0,1 0-1 0 0,0 0 0 0 0,0 0 1 0 0,-1 0-1 0 0,1 0 0 0 0,-1 0 1 0 0,1 0-1 0 0,-1 1 0 0 0,1-1 1 0 0,-1 0-1 0 0,0 0 0 0 0,1 1 0 0 0,-1-1 1 0 0,0 0-1 0 0,1 1 0 0 0,-1-1 1 0 0,0 1-1 0 0,0-1 0 0 0,0 1 1 0 0,-1-1-1 0 0,-2-2-43 0 0,0 1-1 0 0,0 0 1 0 0,-1 0 0 0 0,1 1-1 0 0,-6-2 1 0 0,-2 0 12 0 0,0 2-1 0 0,0 0 0 0 0,0 0 1 0 0,0 1-1 0 0,0 0 0 0 0,0 1 1 0 0,0 1-1 0 0,0 0 1 0 0,1 0-1 0 0,-1 1 0 0 0,0 1 1 0 0,-11 5-1 0 0,-2 2 21 0 0,0 1 1 0 0,0 1-1 0 0,1 2 0 0 0,-25 19 1 0 0,18-11 128 0 0,1 2 0 0 0,-40 41 1 0 0,62-57 11 0 0,0 0 1 0 0,0 1-1 0 0,1 0 1 0 0,1 0-1 0 0,-1 1 0 0 0,2-1 1 0 0,-1 1-1 0 0,2 1 1 0 0,-1-1-1 0 0,1 1 0 0 0,1-1 1 0 0,-2 16-1 0 0,4-24-75 0 0,1 1 0 0 0,0-1 1 0 0,0 1-1 0 0,0-1 0 0 0,0 1 0 0 0,0-1 0 0 0,1 1 0 0 0,0-1 0 0 0,0 1 0 0 0,0-1 1 0 0,0 1-1 0 0,0-1 0 0 0,1 0 0 0 0,-1 0 0 0 0,5 6 0 0 0,-3-6-15 0 0,0 1 0 0 0,0-1 0 0 0,0-1-1 0 0,0 1 1 0 0,0 0 0 0 0,1-1 0 0 0,0 0-1 0 0,-1 0 1 0 0,1 0 0 0 0,0 0 0 0 0,6 2 0 0 0,5-1-4 0 0,-1 0 0 0 0,0 0 1 0 0,1-2-1 0 0,-1 0 1 0 0,1 0-1 0 0,23-3 0 0 0,136-23 201 0 0,-100 10-3876 0 0,-40 8-387 0 0,-11 3-3019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10679 0 0,'0'0'4010'0'0,"0"3"-3068"0"0,7 45 39 0 0,3 0 0 0 0,1-1 0 0 0,3 0-1 0 0,22 53 1 0 0,-14-51-729 0 0,-3 0 0 0 0,-1 1 0 0 0,-3 1 0 0 0,11 71 0 0 0,-25-120-1026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2303 0 0,'0'0'14826'0'0,"-8"4"-12774"0"0,6-2-1989 0 0,1-1 0 0 0,-1 1 1 0 0,0 0-1 0 0,1-1 1 0 0,-1 1-1 0 0,1 0 1 0 0,-1 0-1 0 0,1 0 1 0 0,0 0-1 0 0,0 1 0 0 0,0-1 1 0 0,0 0-1 0 0,0 0 1 0 0,0 5-1 0 0,-6 39-20 0 0,4-25 45 0 0,-49 208 191 0 0,-20-4-59 0 0,51-160-159 0 0,-67 192 249 0 0,-45 142 739 0 0,109-315-815 0 0,5 1 0 0 0,3 1-1 0 0,3 1 1 0 0,-1 154 0 0 0,12-188-601 0 0,2-51-405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4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112 284 11055 0 0,'0'0'1002'0'0,"1"1"-549"0"0,9 2 1658 0 0,0-1-1 0 0,13 3 1 0 0,21-3 525 0 0,-22-3-2183 0 0,0-1 1 0 0,23-6-1 0 0,13-4 73 0 0,61-20 1 0 0,-101 26-534 0 0,-1-1-1 0 0,0 0 1 0 0,0-1 0 0 0,-1-1 0 0 0,0-1 0 0 0,-1 0 0 0 0,26-22 0 0 0,-37 28-74 0 0,-1 0 0 0 0,1-1 1 0 0,-1 1-1 0 0,1-1 0 0 0,-1 0 1 0 0,0 1-1 0 0,-1-1 0 0 0,1-1 1 0 0,-1 1-1 0 0,0 0 0 0 0,-1-1 0 0 0,1 1 1 0 0,-1-1-1 0 0,1-6 0 0 0,-2 10 14 0 0,0-1 0 0 0,0 0-1 0 0,0 1 1 0 0,0-1 0 0 0,0 1 0 0 0,-1-1-1 0 0,1 1 1 0 0,-1-1 0 0 0,0 1 0 0 0,1-1-1 0 0,-1 1 1 0 0,0-1 0 0 0,-1 1-1 0 0,1 0 1 0 0,0 0 0 0 0,-1-1 0 0 0,1 1-1 0 0,-1 0 1 0 0,0 0 0 0 0,1 1 0 0 0,-1-1-1 0 0,0 0 1 0 0,0 1 0 0 0,0-1-1 0 0,-1 1 1 0 0,1-1 0 0 0,0 1 0 0 0,-1 0-1 0 0,1 0 1 0 0,0 0 0 0 0,-1 0-1 0 0,-3 0 1 0 0,0 0-16 0 0,0 0-1 0 0,0 0 1 0 0,-1 0 0 0 0,1 1-1 0 0,0 0 1 0 0,-1 1 0 0 0,1-1-1 0 0,0 1 1 0 0,-7 2 0 0 0,-9 4-73 0 0,-24 8-1 0 0,42-13 163 0 0,-29 12 109 0 0,0 1-1 0 0,1 2 0 0 0,1 1 1 0 0,1 1-1 0 0,0 2 0 0 0,1 1 1 0 0,2 1-1 0 0,-46 50 1 0 0,50-47-14 0 0,-50 61 314 0 0,64-75-274 0 0,0 0 0 0 0,1 1 0 0 0,1 0 0 0 0,1 1 0 0 0,-8 20 0 0 0,13-31-97 0 0,0 1-1 0 0,0 0 1 0 0,0 0-1 0 0,0 0 1 0 0,1 0-1 0 0,0 0 1 0 0,0 0-1 0 0,0 0 1 0 0,0 0-1 0 0,1 0 1 0 0,-1 0-1 0 0,1 0 1 0 0,2 6-1 0 0,-2-7-20 0 0,0-1 0 0 0,1 0 0 0 0,-1 1 0 0 0,1-1-1 0 0,-1 0 1 0 0,1 0 0 0 0,0 0 0 0 0,0 0 0 0 0,0 0-1 0 0,0 0 1 0 0,0 0 0 0 0,0 0 0 0 0,0-1 0 0 0,1 1-1 0 0,-1-1 1 0 0,1 0 0 0 0,-1 0 0 0 0,1 0 0 0 0,-1 0-1 0 0,5 1 1 0 0,6 0-44 0 0,-1 0-1 0 0,1-1 1 0 0,0 0 0 0 0,-1-1-1 0 0,1 0 1 0 0,19-4 0 0 0,-5 0-1396 0 0,52-17 1 0 0,-40 7-90 0 0</inkml:trace>
  <inkml:trace contextRef="#ctx0" brushRef="#br0" timeOffset="1">726 488 8751 0 0,'0'0'674'0'0,"0"2"-438"0"0,-13 12 12114 0 0,9-18-11374 0 0,3 1-847 0 0,-1 0 0 0 0,1 1 0 0 0,0-1 0 0 0,0 0 0 0 0,0 0 1 0 0,1 0-1 0 0,-1 0 0 0 0,1 0 0 0 0,-1 0 0 0 0,1 0 0 0 0,0 0 0 0 0,0 0 0 0 0,1 0 0 0 0,-1 0 0 0 0,1-3 0 0 0,1-4 32 0 0,0 1-1 0 0,1 0 0 0 0,6-14 1 0 0,3-2-83 0 0,1 1 0 0 0,1 1 1 0 0,1 0-1 0 0,1 1 0 0 0,29-32 1 0 0,-15 24-355 0 0,1 1-1 0 0,65-46 1 0 0,-61 48-354 0 0,-18 13 110 0 0,28-16 1 0 0,-38 26-859 0 0,-1 1 1 0 0,1 0-1 0 0,0 1 1 0 0,12-4-1 0 0,5 2-5849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56 11023 0 0,'0'0'2330'0'0,"-1"1"-1714"0"0,-7 9-266 0 0,0 1 0 0 0,1-1 0 0 0,1 1 0 0 0,0 1 1 0 0,0-1-1 0 0,-6 20 0 0 0,-5 10 68 0 0,-20 39 411 0 0,-55 165-1 0 0,89-233-672 0 0,1 0 0 0 0,0-1 0 0 0,0 1 0 0 0,1 0 0 0 0,1 20 0 0 0,0-28-92 0 0,0 0 1 0 0,1 1-1 0 0,0-1 1 0 0,0 0 0 0 0,0-1-1 0 0,0 1 1 0 0,0 0-1 0 0,1 0 1 0 0,-1 0 0 0 0,1-1-1 0 0,0 1 1 0 0,0-1-1 0 0,1 1 1 0 0,-1-1 0 0 0,1 0-1 0 0,0 0 1 0 0,-1 0-1 0 0,1 0 1 0 0,1-1 0 0 0,2 3-1 0 0,-3-3-34 0 0,-1-1 0 0 0,0 0 0 0 0,0 0 0 0 0,0-1 0 0 0,0 1 0 0 0,1 0 0 0 0,-1-1-1 0 0,0 1 1 0 0,0-1 0 0 0,1 0 0 0 0,-1 0 0 0 0,0 0 0 0 0,1 0 0 0 0,3 0 0 0 0,-2-1 18 0 0,1 0 1 0 0,-1-1-1 0 0,0 1 1 0 0,1-1-1 0 0,-1 0 1 0 0,8-4-1 0 0,0-3 67 0 0,1-1 0 0 0,-1 0 0 0 0,14-14 0 0 0,-9 5-50 0 0,0 0 1 0 0,-2-1-1 0 0,0-1 0 0 0,-1 0 0 0 0,-1-1 0 0 0,-1 0 1 0 0,-1-1-1 0 0,-1 0 0 0 0,8-28 0 0 0,-12 29-135 0 0,0 0-1 0 0,-2 0 1 0 0,0 0-1 0 0,-2-1 0 0 0,0 0 1 0 0,-2 1-1 0 0,0-1 1 0 0,-2 0-1 0 0,0 1 1 0 0,-8-34-1 0 0,8 49-60 0 0,0-1-1 0 0,-1 1 1 0 0,0-1 0 0 0,0 1-1 0 0,0 0 1 0 0,-1 0 0 0 0,0 1-1 0 0,-9-12 1 0 0,10 15 45 0 0,1 1 0 0 0,-1-1 0 0 0,0 1 0 0 0,0 0 0 0 0,0-1 0 0 0,0 1 0 0 0,0 1 0 0 0,0-1 0 0 0,-1 0 0 0 0,1 1 0 0 0,0-1 0 0 0,-1 1 0 0 0,0 0 0 0 0,1 1 0 0 0,-1-1 0 0 0,1 0 0 0 0,-1 1 0 0 0,0 0 0 0 0,0 0 0 0 0,-5 0 0 0 0,1 1-53 0 0,0 1 0 0 0,0-1-1 0 0,0 1 1 0 0,1 1 0 0 0,-1 0-1 0 0,-12 6 1 0 0,16-8 63 0 0,1 1 0 0 0,-1 0-1 0 0,1 0 1 0 0,0 1 0 0 0,0-1 0 0 0,0 1 0 0 0,0 0-1 0 0,0-1 1 0 0,0 1 0 0 0,1 0 0 0 0,0 1-1 0 0,-1-1 1 0 0,1 0 0 0 0,0 1 0 0 0,-1 4 0 0 0,3-8-19 0 0,-1 1 1 0 0,1-1-1 0 0,0 1 1 0 0,0-1-1 0 0,0 1 1 0 0,0-1-1 0 0,0 1 1 0 0,0-1-1 0 0,0 1 1 0 0,1 0 0 0 0,-1-1-1 0 0,0 1 1 0 0,0-1-1 0 0,0 1 1 0 0,0-1-1 0 0,1 1 1 0 0,-1-1-1 0 0,0 1 1 0 0,1-1-1 0 0,-1 1 1 0 0,1 0-1 0 0,0 0-553 0 0,6 9-4547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294 118 5983 0 0,'0'0'464'0'0,"-2"-1"-305"0"0,1-1 56 0 0,-1 0 1 0 0,0 1-1 0 0,0-1 0 0 0,0 1 1 0 0,0 0-1 0 0,0 0 0 0 0,0 0 1 0 0,0 0-1 0 0,0 0 0 0 0,0 0 1 0 0,0 0-1 0 0,-1 1 0 0 0,1-1 1 0 0,0 1-1 0 0,-1-1 0 0 0,1 1 1 0 0,-5 0-1 0 0,3 1 126 0 0,-1-1 1 0 0,1 1-1 0 0,-1 0 0 0 0,1 1 0 0 0,0-1 1 0 0,-1 1-1 0 0,1 0 0 0 0,-7 3 0 0 0,-1 3 206 0 0,0 0-1 0 0,1 1 0 0 0,0 0 1 0 0,1 1-1 0 0,-11 13 0 0 0,5-5-119 0 0,1 2-1 0 0,0 0 1 0 0,2 1-1 0 0,0 1 0 0 0,2-1 1 0 0,-10 26-1 0 0,16-35-361 0 0,1 1-1 0 0,0-1 1 0 0,1 1-1 0 0,1-1 1 0 0,0 1-1 0 0,0 0 1 0 0,1 0-1 0 0,1 0 1 0 0,0 0-1 0 0,1 0 1 0 0,0 0-1 0 0,1-1 1 0 0,5 18-1 0 0,-4-22-30 0 0,0-1 0 0 0,0 0-1 0 0,1-1 1 0 0,0 1 0 0 0,0-1-1 0 0,0 1 1 0 0,1-1 0 0 0,0 0 0 0 0,0-1-1 0 0,1 0 1 0 0,-1 1 0 0 0,9 4 0 0 0,7 5 150 0 0,1-2 1 0 0,30 14 0 0 0,-47-24-170 0 0,0-1 8 0 0,0 1-1 0 0,0-1 0 0 0,0 0 1 0 0,0 0-1 0 0,1-1 1 0 0,-1 0-1 0 0,1 0 0 0 0,-1 0 1 0 0,1 0-1 0 0,-1-1 1 0 0,8 0-1 0 0,-9-1 35 0 0,-1 0 1 0 0,0 1-1 0 0,1-1 1 0 0,-1-1-1 0 0,0 1 1 0 0,1 0-1 0 0,-1-1 1 0 0,0 0-1 0 0,0 0 1 0 0,0 0-1 0 0,0 0 1 0 0,-1 0-1 0 0,1 0 1 0 0,-1-1-1 0 0,1 1 1 0 0,-1-1-1 0 0,0 0 1 0 0,4-5-1 0 0,4-10 189 0 0,0 0 0 0 0,-1-1-1 0 0,-1 0 1 0 0,7-24-1 0 0,17-83 272 0 0,-22 82-399 0 0,41-253-261 0 0,-50 288 15 0 0,-1 0 0 0 0,1 0 0 0 0,-2-10-1 0 0,1 17 53 0 0,0 0-1 0 0,-1 1 0 0 0,1-1 0 0 0,0 0 1 0 0,-1 0-1 0 0,1 0 0 0 0,-1 1 1 0 0,1-1-1 0 0,-1 0 0 0 0,0 0 1 0 0,0 1-1 0 0,0-1 0 0 0,0 1 0 0 0,0-1 1 0 0,0 1-1 0 0,0-1 0 0 0,-1 1 1 0 0,1 0-1 0 0,0-1 0 0 0,-3 0 0 0 0,2 2-20 0 0,1 0 0 0 0,0 0-1 0 0,-1 0 1 0 0,1 1-1 0 0,-1-1 1 0 0,1 0 0 0 0,0 1-1 0 0,-1-1 1 0 0,1 1-1 0 0,0 0 1 0 0,-1-1 0 0 0,1 1-1 0 0,0 0 1 0 0,0 0-1 0 0,-2 1 1 0 0,-15 17-2908 0 0,10-9 1283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1 936 11951 0 0,'0'0'5855'0'0,"1"-2"-4938"0"0,7-5-488 0 0,-1 0 0 0 0,1-1 1 0 0,-2 1-1 0 0,1-2 0 0 0,-1 1 0 0 0,0-1 0 0 0,-1 0 0 0 0,9-19 0 0 0,0-8 164 0 0,10-43-1 0 0,-2 10 156 0 0,-14 47-695 0 0,61-160 1079 0 0,-54 149-918 0 0,1 0 0 0 0,2 2 0 0 0,29-41 0 0 0,63-60-214 0 0,-87 108 0 0 0,1 2 0 0 0,1 1 0 0 0,35-24 0 0 0,-51 39-419 0 0,0 0 0 0 0,1 1 0 0 0,0 1 0 0 0,0-1 0 0 0,1 1 0 0 0,20-4-1 0 0,-26 7 41 0 0,0 0-1 0 0,0 0 1 0 0,0 1-1 0 0,0 0 1 0 0,1 0-1 0 0,-1 0 1 0 0,0 1-1 0 0,0 0 1 0 0,0 0-1 0 0,0 0 1 0 0,0 1-1 0 0,0-1 1 0 0,0 1-1 0 0,-1 0 1 0 0,1 1-1 0 0,7 4 1 0 0,2 3-7028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0 3223 0 0,'7'0'301'0'0,"0"1"0"0"0,0 0 0 0 0,0 0 0 0 0,0 0 0 0 0,0 1 0 0 0,11 4 0 0 0,12 1 3748 0 0,-16-6 7791 0 0,-18 0-11700 0 0,0-1-1 0 0,0 1 1 0 0,1 1 0 0 0,-1-1-1 0 0,0 1 1 0 0,0-1-1 0 0,-5 4 1 0 0,-1 1-4 0 0,-35 17-111 0 0,-64 45 0 0 0,-37 39-18 0 0,144-105-6 0 0,-42 31 66 0 0,1 3 0 0 0,2 1 0 0 0,2 2 0 0 0,2 2 0 0 0,-41 57 0 0 0,75-94-52 0 0,0 0 0 0 0,1 0-1 0 0,-1 0 1 0 0,1 1 0 0 0,0-1-1 0 0,1 1 1 0 0,-1-1 0 0 0,1 1-1 0 0,0-1 1 0 0,-1 7 0 0 0,2-9-6 0 0,0 0 0 0 0,0 0 1 0 0,0 1-1 0 0,1-1 0 0 0,-1 0 0 0 0,0 0 1 0 0,1 0-1 0 0,0 0 0 0 0,0 0 1 0 0,-1 0-1 0 0,1-1 0 0 0,0 1 0 0 0,0 0 1 0 0,1 0-1 0 0,-1 0 0 0 0,0-1 1 0 0,1 1-1 0 0,-1-1 0 0 0,1 1 0 0 0,-1-1 1 0 0,1 0-1 0 0,0 1 0 0 0,-1-1 1 0 0,1 0-1 0 0,4 1 0 0 0,1 2 10 0 0,0-1 0 0 0,1 0 0 0 0,0-1-1 0 0,0 0 1 0 0,0 0 0 0 0,14 1 0 0 0,52-1 81 0 0,-53-3-97 0 0,76-1-1498 0 0,118-18 1 0 0,-160 11 360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63 6447 0 0,'-3'-18'298'0'0,"2"15"-10"0"0,-12-9-180 0 0,8 6-106 0 0,1 4 747 0 0,1-1-1 0 0,-1 0 0 0 0,0 1 0 0 0,0 0 1 0 0,0 0-1 0 0,-1 0 0 0 0,1 0 0 0 0,0 1 1 0 0,-1 0-1 0 0,1 0 0 0 0,-1 0 0 0 0,-5 0 1 0 0,3 0-258 0 0,0 1 0 0 0,-1 1 0 0 0,1-1 0 0 0,0 1 0 0 0,0 1 1 0 0,0-1-1 0 0,-7 4 0 0 0,-6 2-293 0 0,2 2 0 0 0,-1 0 1 0 0,2 1-1 0 0,-26 19 0 0 0,27-18-169 0 0,0 1 0 0 0,1 1 1 0 0,0 1-1 0 0,1 0 0 0 0,1 1 0 0 0,1 0 0 0 0,0 1 0 0 0,0 0 0 0 0,2 1 0 0 0,0 1 0 0 0,-10 25 0 0 0,18-38-12 0 0,0 0-1 0 0,1 1 0 0 0,-1-1 0 0 0,1 0 0 0 0,1 1 0 0 0,-1-1 0 0 0,1 1 0 0 0,0-1 0 0 0,0 1 0 0 0,0-1 0 0 0,1 1 0 0 0,0-1 0 0 0,2 6 0 0 0,-2-7 10 0 0,0-1 1 0 0,1 1 0 0 0,0-1 0 0 0,0 1-1 0 0,0-1 1 0 0,0 0 0 0 0,0 0-1 0 0,0 0 1 0 0,1 0 0 0 0,0-1 0 0 0,-1 1-1 0 0,1-1 1 0 0,0 1 0 0 0,0-1 0 0 0,1 0-1 0 0,-1 0 1 0 0,0 0 0 0 0,1-1-1 0 0,6 3 1 0 0,3 0 54 0 0,-1-1 0 0 0,1-1-1 0 0,0 0 1 0 0,1 0 0 0 0,-1-1-1 0 0,0-1 1 0 0,0-1 0 0 0,0 1 0 0 0,0-2-1 0 0,15-3 1 0 0,0-2 8 0 0,-1 0 0 0 0,0-2 0 0 0,43-21 0 0 0,-63 27-75 0 0,0-1 0 0 0,0 0 0 0 0,0 0 0 0 0,0-1 0 0 0,9-8 0 0 0,-14 11-14 0 0,0-1 0 0 0,0 1-1 0 0,0 0 1 0 0,-1 0 0 0 0,1-1 0 0 0,0 1 0 0 0,-1-1-1 0 0,0 1 1 0 0,0-1 0 0 0,0 0 0 0 0,0 1 0 0 0,0-1-1 0 0,0 0 1 0 0,-1 0 0 0 0,1 1 0 0 0,-1-1 0 0 0,0 0 0 0 0,0 0-1 0 0,0-3 1 0 0,-1-3-1 0 0,-1 0 0 0 0,0 1 1 0 0,-1-1-1 0 0,1 1 0 0 0,-2 0 0 0 0,1 0 0 0 0,-1 0 0 0 0,-7-10 1 0 0,-1 1-36 0 0,-1 0 1 0 0,-20-21 0 0 0,24 29-37 0 0,0 1 0 0 0,-1 0 0 0 0,0 1 0 0 0,-1 0 0 0 0,1 0 0 0 0,-1 1 0 0 0,0 0 0 0 0,-1 1 0 0 0,0 1 0 0 0,-13-5 0 0 0,15 7-65 0 0,0-1-1 0 0,0 1 1 0 0,0 1-1 0 0,-1 0 0 0 0,1 0 1 0 0,0 1-1 0 0,0 1 1 0 0,-1 0-1 0 0,1 0 1 0 0,0 1-1 0 0,0 0 0 0 0,-17 6 1 0 0,25-7 76 0 0,-1 0 0 0 0,0 0 0 0 0,1 1 0 0 0,0-1 0 0 0,-1 1 0 0 0,-2 2 0 0 0,4-3 33 0 0,1-1 0 0 0,0 0 0 0 0,0 1 1 0 0,0-1-1 0 0,0 0 0 0 0,0 1 0 0 0,0-1 0 0 0,0 1 0 0 0,0-1 0 0 0,0 1 0 0 0,0-1 0 0 0,0 0 0 0 0,0 1 0 0 0,0-1 0 0 0,0 1 1 0 0,0-1-1 0 0,1 0 0 0 0,-1 1 0 0 0,0-1 0 0 0,0 0 0 0 0,0 1 0 0 0,0-1 0 0 0,1 0 0 0 0,-1 1 0 0 0,0-1 0 0 0,0 0 1 0 0,1 1-1 0 0,-1-1 0 0 0,0 0 0 0 0,1 0 0 0 0,-1 1 0 0 0,0-1 0 0 0,1 0 0 0 0,-1 0 0 0 0,1 0 0 0 0,0 1 0 0 0,12 7-648 0 0,-13-8 677 0 0,20 8-1842 0 0,4 2-4570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6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18 483 14943 0 0,'-5'9'9469'0'0,"3"-12"-9420"0"0,0 0 0 0 0,1-1 0 0 0,-1 1 0 0 0,1-1 0 0 0,0 1 0 0 0,0-1 0 0 0,0 1 0 0 0,1-1 0 0 0,-1 0 0 0 0,1 1 0 0 0,0-1 0 0 0,0 0 0 0 0,0 1 0 0 0,0-1 0 0 0,2-4 0 0 0,1-11 4 0 0,10-30 1 0 0,-10 37-18 0 0,11-34 38 0 0,32-75-1 0 0,-38 105-59 0 0,0 0 1 0 0,1 1-1 0 0,0 0 0 0 0,2 0 1 0 0,-1 1-1 0 0,2 1 0 0 0,0 0 1 0 0,14-12-1 0 0,-20 20-17 0 0,0 0 0 0 0,0 1-1 0 0,1 0 1 0 0,-1 0 0 0 0,1 0 0 0 0,0 1-1 0 0,0 0 1 0 0,13-3 0 0 0,-14 5-1 0 0,0 0 0 0 0,0 0 0 0 0,0 1 1 0 0,1 0-1 0 0,-1 0 0 0 0,0 1 0 0 0,0-1 1 0 0,0 1-1 0 0,1 1 0 0 0,-1-1 0 0 0,6 3 0 0 0,-5-1-1 0 0,1 0-1 0 0,-1 1 0 0 0,0-1 0 0 0,0 1 0 0 0,-1 1 0 0 0,1-1 1 0 0,-1 1-1 0 0,0 1 0 0 0,0-1 0 0 0,0 1 0 0 0,-1 0 0 0 0,0 0 1 0 0,0 0-1 0 0,-1 1 0 0 0,1 0 0 0 0,-1 0 0 0 0,3 8 0 0 0,-2-2 5 0 0,-1 0 0 0 0,0 0 0 0 0,0 0-1 0 0,-2 0 1 0 0,1 1 0 0 0,-2 0 0 0 0,0-1 0 0 0,0 1-1 0 0,-3 17 1 0 0,-2 18 1 0 0,-17 73 0 0 0,14-93-18 0 0,-2 32-1 0 0,8-52-617 0 0,0 1 0 0 0,1-1-1 0 0,1 1 1 0 0,-1-1-1 0 0,1 0 1 0 0,1 1 0 0 0,3 11-1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0 18311 0 0,'0'0'1660'0'0,"-1"2"-1368"0"0,-36 48 1002 0 0,-1-3-1 0 0,-89 85 0 0 0,101-107-1210 0 0,-72 72 28 0 0,76-73-91 0 0,1 1 0 0 0,-22 34-1 0 0,39-51-11 0 0,-1 0 0 0 0,1 0-1 0 0,0 1 1 0 0,1-1 0 0 0,0 1 0 0 0,0 0-1 0 0,-2 17 1 0 0,4-22 2 0 0,1-1 1 0 0,-1 1 0 0 0,1-1-1 0 0,0 1 1 0 0,0 0-1 0 0,1-1 1 0 0,-1 1-1 0 0,1-1 1 0 0,0 1-1 0 0,-1-1 1 0 0,2 1 0 0 0,-1-1-1 0 0,0 0 1 0 0,1 1-1 0 0,-1-1 1 0 0,1 0-1 0 0,0 0 1 0 0,0 0-1 0 0,0 0 1 0 0,1-1-1 0 0,-1 1 1 0 0,1-1 0 0 0,2 3-1 0 0,2 0 19 0 0,1-1-1 0 0,-1 0 0 0 0,1 0 1 0 0,0-1-1 0 0,0 0 0 0 0,0 0 1 0 0,0-1-1 0 0,0 0 1 0 0,1 0-1 0 0,8 0 0 0 0,4-1-32 0 0,0-1 0 0 0,-1 0-1 0 0,23-4 1 0 0,-27 1-620 0 0,1 0 0 0 0,29-11 0 0 0,6-5-5952 0 0,-48 17 5548 0 0,24-10-5679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42 13359 0 0,'1'-12'230'0'0,"0"-1"513"0"0,2-3 3932 0 0,-83 400 22 0 0,20 114-3679 0 0,12 15-877 0 0,48-498-276 0 0,-1 2-996 0 0,2 32 0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7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80 221 15119 0 0,'0'0'1366'0'0,"-1"2"-1126"0"0,-17 35 1271 0 0,-13 40 0 0 0,24-57-941 0 0,1 1 1 0 0,2-1-1 0 0,0 1 1 0 0,-1 21-1 0 0,4-30-378 0 0,-2 20 280 0 0,4 57-1 0 0,-1-80-429 0 0,1 0 0 0 0,1-1 0 0 0,-1 1 0 0 0,1 0 0 0 0,1-1 1 0 0,0 0-1 0 0,0 1 0 0 0,1-1 0 0 0,0 0 0 0 0,0-1 0 0 0,8 11 0 0 0,-10-15 11 0 0,1 0 1 0 0,0 0-1 0 0,0-1 0 0 0,0 1 1 0 0,1-1-1 0 0,-1 0 0 0 0,0 0 0 0 0,1 0 1 0 0,0 0-1 0 0,-1-1 0 0 0,1 1 0 0 0,0-1 1 0 0,0 0-1 0 0,0 0 0 0 0,0 0 1 0 0,0-1-1 0 0,0 1 0 0 0,0-1 0 0 0,0 0 1 0 0,0 0-1 0 0,0-1 0 0 0,0 1 1 0 0,0-1-1 0 0,-1 0 0 0 0,6-1 0 0 0,-2 0 81 0 0,1-1-1 0 0,0 0 0 0 0,-1 0 0 0 0,1 0 0 0 0,-1-1 1 0 0,0 0-1 0 0,0-1 0 0 0,-1 1 0 0 0,1-2 1 0 0,-1 1-1 0 0,8-9 0 0 0,5-10 186 0 0,-1 0-1 0 0,-2-1 1 0 0,17-33 0 0 0,32-86 415 0 0,-28 62-532 0 0,-30 67-313 0 0,42-106-540 0 0,-44 107-71 0 0,-1-1-1 0 0,0 0 0 0 0,-1 0 1 0 0,-1 0-1 0 0,-1 0 0 0 0,0-24 1 0 0,-1 35 64 0 0,-1-1 1 0 0,0 1-1 0 0,0 0 1 0 0,0-1-1 0 0,0 1 1 0 0,-1 0-1 0 0,-3-7 1 0 0,0-1-1466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539 141 13359 0 0,'6'-9'380'0'0,"0"-1"0"0"0,-1 0 0 0 0,0 0 0 0 0,-1 0 0 0 0,-1-1-1 0 0,1 1 1 0 0,-1-1 0 0 0,1-12 0 0 0,0-5 6224 0 0,-5 27-6510 0 0,0 0 0 0 0,0 0 0 0 0,0 0-1 0 0,0 1 1 0 0,-1-1 0 0 0,1 1 0 0 0,0-1 0 0 0,0 1 0 0 0,0-1 0 0 0,0 1 0 0 0,-1-1 0 0 0,1 1 0 0 0,0 0 0 0 0,-1 0 0 0 0,0 0-1 0 0,-1 0-60 0 0,-1 0-1 0 0,1 0 0 0 0,0 0 0 0 0,0 1 0 0 0,0 0 0 0 0,0-1 0 0 0,0 1 0 0 0,-1 1 0 0 0,-4 1 0 0 0,-27 18-12 0 0,24-13 21 0 0,-72 45-37 0 0,3 4 1 0 0,-121 111-1 0 0,190-158-4 0 0,1 0 0 0 0,-15 22 0 0 0,24-30 0 0 0,0-1 1 0 0,0 1-1 0 0,0-1 0 0 0,0 1 0 0 0,0 0 1 0 0,1-1-1 0 0,-1 1 0 0 0,1 0 0 0 0,-1 1 0 0 0,1-2 1 0 0,0-1-1 0 0,0 1 0 0 0,0-1 0 0 0,0 1 0 0 0,0-1 0 0 0,0 1 1 0 0,0 0-1 0 0,0-1 0 0 0,0 1 0 0 0,0-1 0 0 0,0 1 0 0 0,1-1 0 0 0,-1 1 1 0 0,0-1-1 0 0,0 1 0 0 0,1-1 0 0 0,-1 1 0 0 0,1 0 0 0 0,0 0-1 0 0,0-1-1 0 0,0 1 1 0 0,1 0 0 0 0,-1 0-1 0 0,0-1 1 0 0,1 1-1 0 0,-1-1 1 0 0,1 1-1 0 0,-1-1 1 0 0,0 1 0 0 0,3-1-1 0 0,-1 1-7 0 0,78 12-361 0 0,6 1 9 0 0,-58-7 273 0 0,-1 0-1 0 0,0 2 0 0 0,40 18 1 0 0,-60-22 107 0 0,1 0-1 0 0,-1 0 1 0 0,0 1 0 0 0,0 0 0 0 0,-1 0 0 0 0,8 8-1 0 0,-11-9 52 0 0,0 0 0 0 0,0 0-1 0 0,0 0 1 0 0,-1 1 0 0 0,0-1 0 0 0,0 1-1 0 0,-1 0 1 0 0,1-1 0 0 0,-1 1-1 0 0,2 10 1 0 0,-4-12-12 0 0,1-1 0 0 0,0 0-1 0 0,-1 1 1 0 0,0-1 0 0 0,0 1-1 0 0,0-1 1 0 0,0 1 0 0 0,-1-1-1 0 0,1 1 1 0 0,-1-1 0 0 0,0 0 0 0 0,0 1-1 0 0,0-1 1 0 0,-1 0 0 0 0,1 0-1 0 0,-1 0 1 0 0,1 1 0 0 0,-1-2-1 0 0,0 1 1 0 0,0 0 0 0 0,-4 3 0 0 0,2-2-10 0 0,-1 0 1 0 0,0 0-1 0 0,0-1 1 0 0,0 0-1 0 0,0 0 1 0 0,0 0-1 0 0,-1-1 1 0 0,1 0-1 0 0,-1 0 1 0 0,0 0 0 0 0,-9 2-1 0 0,-15 1 25 0 0,0-1-1 0 0,0-2 1 0 0,-55-2-1 0 0,65-1-175 0 0,0-2 0 0 0,0 0 0 0 0,0-1 0 0 0,0-1-1 0 0,1-1 1 0 0,-32-13 0 0 0,47 17-132 0 0,-1-1 1 0 0,0 1-1 0 0,1-1 0 0 0,-1 0 0 0 0,1 0 1 0 0,0 0-1 0 0,0 0 0 0 0,0-1 0 0 0,0 0 1 0 0,1 0-1 0 0,-1 0 0 0 0,1 0 0 0 0,0 0 1 0 0,-4-9-1 0 0,3-5-1224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4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116 410 11519 0 0,'0'0'887'0'0,"-1"1"-292"0"0,-7 1 1103 0 0,0 0 1 0 0,0-1-1 0 0,0 1 0 0 0,-16-1 1 0 0,18-1-1317 0 0,0 0 0 0 0,-1 0-1 0 0,1-1 1 0 0,-1 0 0 0 0,1-1 0 0 0,-11-2 0 0 0,17 3-328 0 0,-1 0 0 0 0,1-1 0 0 0,-1 1 1 0 0,1 0-1 0 0,0 0 0 0 0,-1 0 0 0 0,1 0 1 0 0,0 0-1 0 0,0 0 0 0 0,0 0 0 0 0,-1-1 0 0 0,1 1 1 0 0,1 0-1 0 0,-1 0 0 0 0,0 0 0 0 0,0-2 1 0 0,0 1 32 0 0,1-3-31 0 0,0-1 1 0 0,1 0-1 0 0,0 0 1 0 0,-1 1-1 0 0,2-1 0 0 0,-1 1 1 0 0,0-1-1 0 0,1 1 0 0 0,0 0 1 0 0,7-9-1 0 0,3-2 170 0 0,26-24 0 0 0,-7 12-344 0 0,1 2-1 0 0,42-26 1 0 0,-8 6-75 0 0,-28 20-179 0 0,0 2 0 0 0,56-25 0 0 0,-91 47 365 0 0,0 0-1 0 0,0 1 1 0 0,0-1-1 0 0,0 1 1 0 0,0 0-1 0 0,1 0 0 0 0,-1 0 1 0 0,0 1-1 0 0,0-1 1 0 0,1 1-1 0 0,-1 0 1 0 0,0 1-1 0 0,6 0 1 0 0,-6 0 26 0 0,-1 0 1 0 0,1 0 0 0 0,-1 1-1 0 0,1-1 1 0 0,-1 1-1 0 0,0 0 1 0 0,0 0-1 0 0,0 0 1 0 0,0 0 0 0 0,0 1-1 0 0,-1-1 1 0 0,1 1-1 0 0,-1 0 1 0 0,1 0 0 0 0,3 5-1 0 0,-3-2 3 0 0,0 0 0 0 0,0-1-1 0 0,-1 1 1 0 0,1 0 0 0 0,-1 0 0 0 0,-1 1 0 0 0,1-1-1 0 0,-1 0 1 0 0,0 0 0 0 0,-1 1 0 0 0,1-1 0 0 0,-1 9-1 0 0,-2 8 61 0 0,-1 0 0 0 0,-6 23 0 0 0,6-29-30 0 0,-1-4-47 0 0,1 0-1 0 0,-2 1 0 0 0,0-1 0 0 0,-7 12 0 0 0,-30 49-55 0 0,21-38-157 0 0,17-29-21 0 0,-4 7-772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1 441 8751 0 0,'7'-5'311'0'0,"1"0"-1"0"0,1 0 1 0 0,11-5-1 0 0,4 5 2515 0 0,-20 5-1522 0 0,-1 0 0 0 0,1 0 1 0 0,-1 0-1 0 0,1 1 1 0 0,4 0-1 0 0,4 12 933 0 0,-10-9-2089 0 0,1 0 1 0 0,-1 0-1 0 0,0 0 1 0 0,0 1-1 0 0,-1-1 1 0 0,1 1 0 0 0,-1-1-1 0 0,0 1 1 0 0,0-1-1 0 0,0 1 1 0 0,-1 0-1 0 0,0-1 1 0 0,0 1-1 0 0,0 0 1 0 0,0-1-1 0 0,-2 10 1 0 0,-3 6 156 0 0,0 0 1 0 0,-11 30-1 0 0,10-35-153 0 0,-15 46 60 0 0,3 1 0 0 0,-21 127 0 0 0,38-184-1849 0 0</inkml:trace>
  <inkml:trace contextRef="#ctx0" brushRef="#br0" timeOffset="1">209 24 8287 0 0,'-2'-18'904'0'0,"-8"14"-904"0"0,-3 2 5328 0 0,21 12-3408 0 0,1 4-1464 0 0,3 2-296 0 0,2 1-56 0 0,2 3-6960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43 5063 0 0,'0'0'390'0'0,"-2"1"163"0"0,-16 6 5228 0 0,-26 14-1 0 0,-6 3-3152 0 0,35-17-2305 0 0,0 0 0 0 0,1 0 0 0 0,-1 1 0 0 0,2 1 0 0 0,-1 0 0 0 0,1 1 1 0 0,-16 17-1 0 0,22-20-257 0 0,0 0 0 0 0,1 1 0 0 0,1 0 1 0 0,-1 0-1 0 0,1 0 0 0 0,0 1 0 0 0,1-1 1 0 0,0 1-1 0 0,1 0 0 0 0,0 0 0 0 0,0 1 1 0 0,1-1-1 0 0,-3 18 0 0 0,4-16-12 0 0,1-1 0 0 0,0 0 1 0 0,0 1-1 0 0,1-1 0 0 0,0 0 0 0 0,1 1 0 0 0,0-1 0 0 0,1 0 0 0 0,0 0 1 0 0,5 11-1 0 0,-6-17-20 0 0,0 0 1 0 0,0 0-1 0 0,1 0 1 0 0,0-1-1 0 0,-1 1 1 0 0,1-1-1 0 0,0 1 1 0 0,1-1-1 0 0,-1 0 1 0 0,1 0-1 0 0,-1 0 0 0 0,1-1 1 0 0,0 1-1 0 0,0-1 1 0 0,0 0-1 0 0,0 0 1 0 0,0 0-1 0 0,1-1 1 0 0,-1 0-1 0 0,0 1 1 0 0,1-2-1 0 0,-1 1 1 0 0,1 0-1 0 0,-1-1 1 0 0,6 0-1 0 0,9-1 166 0 0,0 0-1 0 0,-1-2 1 0 0,0 0 0 0 0,1-1-1 0 0,25-9 1 0 0,-1-3 70 0 0,42-24-1 0 0,-74 35-304 0 0,-1-1-1 0 0,1 0 1 0 0,-1 0-1 0 0,-1-1 1 0 0,0-1-1 0 0,0 0 1 0 0,0 0-1 0 0,9-11 1 0 0,-15 14-31 0 0,1 0-1 0 0,-1 1 1 0 0,0-2 0 0 0,-1 1 0 0 0,1 0 0 0 0,-1 0-1 0 0,0-1 1 0 0,0 1 0 0 0,-1-1 0 0 0,0 0 0 0 0,0 1-1 0 0,0-1 1 0 0,0 0 0 0 0,-1 0 0 0 0,0 0 0 0 0,0 1 0 0 0,-1-1-1 0 0,-1-9 1 0 0,-2 0-64 0 0,-1 1 1 0 0,0-1-1 0 0,-1 1 0 0 0,0 0 1 0 0,-1 0-1 0 0,-1 1 0 0 0,0 0 1 0 0,-1 0-1 0 0,0 1 0 0 0,-1 0 1 0 0,-14-13-1 0 0,16 17 85 0 0,-1 2-1 0 0,1-1 1 0 0,-1 1-1 0 0,0 0 1 0 0,-15-6-1 0 0,19 9-8 0 0,0 1-1 0 0,-1 0 0 0 0,1 0 0 0 0,-1 1 0 0 0,0-1 0 0 0,0 1 1 0 0,1 0-1 0 0,-1 1 0 0 0,0-1 0 0 0,0 1 0 0 0,-7 1 0 0 0,12-1-23 0 0,1 1 0 0 0,-1-1 0 0 0,0 0 0 0 0,1 0 0 0 0,-1 1 0 0 0,1-1 0 0 0,-1 0 0 0 0,1 1 0 0 0,-1-1 0 0 0,1 1 0 0 0,-1-1 0 0 0,1 1-1 0 0,-1-1 1 0 0,1 1 0 0 0,-1-1 0 0 0,1 1 0 0 0,0-1 0 0 0,-1 1 0 0 0,1-1 0 0 0,0 1 0 0 0,0-1 0 0 0,-1 1 0 0 0,1 0 0 0 0,0-1-1 0 0,0 1 1 0 0,0 0 0 0 0,0-1 0 0 0,0 1 0 0 0,0 0 0 0 0,0-1 0 0 0,0 1 0 0 0,0 1 0 0 0,0-2-9 0 0,1 12-1819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4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26 546 1839 0 0,'-1'-1'17196'0'0,"-2"-2"-16932"0"0,1 1 0 0 0,0-1 1 0 0,0 0-1 0 0,0 0 0 0 0,0 0 0 0 0,0 0 0 0 0,1 0 0 0 0,-1 0 0 0 0,1 0 0 0 0,0 0 1 0 0,0-1-1 0 0,0 1 0 0 0,0-6 0 0 0,0 3-85 0 0,1 0 0 0 0,0 0 0 0 0,0 0 1 0 0,1 0-1 0 0,0 1 0 0 0,0-1 0 0 0,3-8 0 0 0,2-2-49 0 0,0 0-1 0 0,2 0 1 0 0,0 0-1 0 0,16-23 1 0 0,-7 17 3 0 0,0 0-1 0 0,1 2 1 0 0,28-26 0 0 0,70-48 9 0 0,-82 71-223 0 0,73-37 0 0 0,-58 35-174 0 0,-41 21 230 0 0,0 0-1 0 0,1 0 1 0 0,0 1 0 0 0,-1 0 0 0 0,1 0 0 0 0,13-1 0 0 0,-19 4 42 0 0,-1-1 0 0 0,1 1-1 0 0,-1 0 1 0 0,1 0 0 0 0,-1 0 0 0 0,1 0 0 0 0,-1 0 0 0 0,0 1 0 0 0,1-1 0 0 0,-1 1 0 0 0,1 0 0 0 0,-1-1 0 0 0,0 1 0 0 0,0 0 0 0 0,1 0-1 0 0,-1 1 1 0 0,0-1 0 0 0,0 0 0 0 0,0 1 0 0 0,0-1 0 0 0,0 1 0 0 0,-1 0 0 0 0,1-1 0 0 0,0 1 0 0 0,-1 0 0 0 0,1 0 0 0 0,-1 0 0 0 0,2 4-1 0 0,0 2 82 0 0,0 0 0 0 0,0 0 0 0 0,-1 0-1 0 0,0 1 1 0 0,-1-1 0 0 0,0 1-1 0 0,0-1 1 0 0,-1 10 0 0 0,-8 71 654 0 0,3-48-486 0 0,3-28-218 0 0,2-1 1 0 0,0 1-1 0 0,0 0 1 0 0,3 18-1 0 0,-1-25-44 0 0,-1 1 0 0 0,1-1 1 0 0,0 1-1 0 0,1-1 0 0 0,-1 0 0 0 0,1 0 0 0 0,0 0 0 0 0,1 0 0 0 0,-1-1 1 0 0,6 7-1 0 0,4 1 29 0 0,0 0 0 0 0,0-1 0 0 0,1-1 0 0 0,0 0 0 0 0,1-1 0 0 0,0 0 1 0 0,1-1-1 0 0,33 13 0 0 0,-7-7 3 0 0,1-2-1 0 0,63 12 1 0 0,-90-22-498 0 0,24 1 0 0 0,-15-3-542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5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 12207 0 0,'0'0'562'0'0,"-1"-1"-18"0"0,-10-4 3909 0 0,6 15-2781 0 0,4 6-1332 0 0,0-1-1 0 0,1 0 1 0 0,0 1 0 0 0,5 28 0 0 0,1-15-231 0 0,15 47 0 0 0,-17-60-238 0 0,0 1 0 0 0,-1 0 0 0 0,-1-1 0 0 0,-1 1 0 0 0,0 0 0 0 0,-2 0 0 0 0,0 0 0 0 0,0 0 0 0 0,-2 0 0 0 0,0 0 0 0 0,-7 22 0 0 0,-24 49-1683 0 0,26-70 983 0 0,7-16 60 0 0,6-6-2214 0 0,-1 0 2671 0 0,-1 1 0 0 0,1 0 0 0 0,-1-1 0 0 0,4-6 0 0 0,1 0-95 0 0,15-23-745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5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16415 0 0,'2'-22'1600'0'0,"2"11"-1424"0"0,2 3-176 0 0,2 0 264 0 0,4 6-8 0 0,-2 4-464 0 0,1 2-72 0 0,1 2-8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51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35 487 1839 0 0,'-1'0'83'0'0,"-27"12"10174"0"0,28-32-7359 0 0,0 0-2164 0 0,-4-118 1152 0 0,3 123-1816 0 0,1 0 1 0 0,1 0 0 0 0,0-1-1 0 0,1 1 1 0 0,0 0 0 0 0,1 1-1 0 0,1-1 1 0 0,1 0 0 0 0,0 1-1 0 0,1 0 1 0 0,0 0 0 0 0,1 1-1 0 0,0-1 1 0 0,1 2 0 0 0,1-1-1 0 0,0 1 1 0 0,22-22 0 0 0,-25 29-82 0 0,0 1-1 0 0,0-1 1 0 0,0 1 0 0 0,1 0 0 0 0,0 0 0 0 0,0 1 0 0 0,0 0 0 0 0,0 0 0 0 0,1 0 0 0 0,-1 1 0 0 0,1 0 0 0 0,-1 1 0 0 0,1 0 0 0 0,11-1 0 0 0,-13 2 20 0 0,-1 0 0 0 0,1 1 0 0 0,0-1 0 0 0,-1 1 0 0 0,1 0 0 0 0,0 0 0 0 0,-1 1 0 0 0,1-1 0 0 0,-1 1 0 0 0,0 1 0 0 0,0-1 0 0 0,0 1 0 0 0,0 0 0 0 0,0 0-1 0 0,0 0 1 0 0,-1 0 0 0 0,1 1 0 0 0,-1 0 0 0 0,0 0 0 0 0,4 5 0 0 0,-1 1 79 0 0,-1 0-1 0 0,0 0 1 0 0,-1 0 0 0 0,0 1-1 0 0,-1 0 1 0 0,0 0 0 0 0,0 0-1 0 0,3 22 1 0 0,-3 0 402 0 0,-1 59 1 0 0,-3-61-278 0 0,2 1 1 0 0,6 42 0 0 0,-7-70-207 0 0,-1-1 0 0 0,1 1 1 0 0,0-1-1 0 0,1 1 0 0 0,-1-1 0 0 0,1 0 1 0 0,-1 0-1 0 0,1 1 0 0 0,0-1 1 0 0,0 0-1 0 0,0-1 0 0 0,1 1 0 0 0,-1 0 1 0 0,0 0-1 0 0,1-1 0 0 0,0 0 0 0 0,0 1 1 0 0,0-1-1 0 0,0 0 0 0 0,4 1 1 0 0,1 1-46 0 0,1-1 0 0 0,0 0 0 0 0,0-1 0 0 0,0 0 0 0 0,0-1 0 0 0,16 1 0 0 0,160 10-4933 0 0,-158-10 3508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5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30 10159 0 0,'0'0'464'0'0,"1"-1"-8"0"0,12-15-122 0 0,-3 3 3898 0 0,-24 25-243 0 0,-6 7-3664 0 0,-261 193-437 0 0,268-203 104 0 0,-6 5-14 0 0,1 1 0 0 0,0 1 0 0 0,-28 30 0 0 0,44-43 35 0 0,0 0-1 0 0,0 0 0 0 0,0 0 1 0 0,0 0-1 0 0,1 0 0 0 0,-1 0 1 0 0,1 0-1 0 0,0 1 0 0 0,0-1 1 0 0,0 1-1 0 0,0-1 0 0 0,1 1 1 0 0,-1-1-1 0 0,1 1 1 0 0,0-1-1 0 0,0 5 0 0 0,1-3 26 0 0,0 0 0 0 0,0 0 0 0 0,1 0 0 0 0,-1 0 0 0 0,1-1 0 0 0,0 1-1 0 0,1 0 1 0 0,-1-1 0 0 0,1 0 0 0 0,3 6 0 0 0,4 1 61 0 0,0 0 0 0 0,1 0 0 0 0,0-1-1 0 0,1 0 1 0 0,0-1 0 0 0,21 12 0 0 0,-10-8 57 0 0,1-1 0 0 0,0-1 1 0 0,0-1-1 0 0,27 6 0 0 0,-30-11-702 0 0,36 5-1 0 0,-39-9-1424 0 0,-1 0-1 0 0,27-3 0 0 0,-15-2-4416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5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40 13703 0 0,'-6'-1'157'0'0,"1"0"-1"0"0,-1 0 0 0 0,0 1 0 0 0,1-1 1 0 0,-1 1-1 0 0,0 1 0 0 0,0-1 0 0 0,1 1 1 0 0,-12 2-1 0 0,-2 3 417 0 0,-28 11-1 0 0,32-9-403 0 0,0 0 0 0 0,0 1 0 0 0,1 0 0 0 0,0 1 0 0 0,0 1 0 0 0,1 0 0 0 0,1 1 0 0 0,0 0 0 0 0,1 1-1 0 0,0 0 1 0 0,1 1 0 0 0,-17 29 0 0 0,22-34-166 0 0,1 0-1 0 0,0 1 1 0 0,0 0-1 0 0,1 0 1 0 0,0 0 0 0 0,0 1-1 0 0,2-1 1 0 0,-2 11-1 0 0,3-17 1 0 0,0 0-1 0 0,0 1 1 0 0,0-1-1 0 0,1 0 1 0 0,0 0-1 0 0,-1 0 1 0 0,1 0 0 0 0,1 0-1 0 0,-1 0 1 0 0,1-1-1 0 0,-1 1 1 0 0,1 0-1 0 0,0-1 1 0 0,0 1-1 0 0,1-1 1 0 0,-1 0-1 0 0,1 1 1 0 0,0-1-1 0 0,-1 0 1 0 0,1-1 0 0 0,1 1-1 0 0,-1 0 1 0 0,6 2-1 0 0,-2-1 49 0 0,1 0 0 0 0,0-1 0 0 0,0 0-1 0 0,0 0 1 0 0,0-1 0 0 0,0 0 0 0 0,0-1-1 0 0,1 0 1 0 0,-1 0 0 0 0,1-1 0 0 0,-1 0 0 0 0,14-2-1 0 0,-1-1 102 0 0,0 0 0 0 0,0-2 0 0 0,38-14 0 0 0,-40 11-65 0 0,-1 0 1 0 0,0-2-1 0 0,-1 0 0 0 0,0-1 0 0 0,0-1 0 0 0,-2-1 1 0 0,1 0-1 0 0,-1-1 0 0 0,23-28 0 0 0,-35 38-62 0 0,1-1 1 0 0,-1 0-1 0 0,0 0 0 0 0,0 0 0 0 0,-1 0 0 0 0,0 0 1 0 0,0-1-1 0 0,0 1 0 0 0,0-1 0 0 0,-1 0 1 0 0,0 1-1 0 0,0-1 0 0 0,0 0 0 0 0,-1 1 0 0 0,0-1 1 0 0,0 0-1 0 0,-1-6 0 0 0,-1 4-56 0 0,0 1-1 0 0,0 0 1 0 0,-1 0 0 0 0,1 0-1 0 0,-2 0 1 0 0,1 0 0 0 0,-1 0-1 0 0,0 1 1 0 0,0-1 0 0 0,-1 1 0 0 0,1 0-1 0 0,-9-7 1 0 0,5 5-250 0 0,0 1 0 0 0,0 0-1 0 0,0 0 1 0 0,-1 1 0 0 0,0 0 0 0 0,-1 1 0 0 0,1 0 0 0 0,-1 0-1 0 0,0 1 1 0 0,0 0 0 0 0,0 1 0 0 0,-1 0 0 0 0,1 1 0 0 0,-1 0-1 0 0,-17-1 1 0 0,6 3-1401 0 0,-42 6 0 0 0,54-4 1330 0 0,1 0 0 0 0,0 1 0 0 0,0-1 0 0 0,0 2-1 0 0,0-1 1 0 0,0 1 0 0 0,-8 6 0 0 0,5-1 33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5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132 442 11519 0 0,'0'-2'887'0'0,"-3"-2"-659"0"0,0 0 1 0 0,0 1-1 0 0,0-1 0 0 0,-1 1 1 0 0,1 0-1 0 0,-1 0 0 0 0,1 0 1 0 0,-1 0-1 0 0,0 0 0 0 0,-8-3 1 0 0,-5-5 1812 0 0,2 1-949 0 0,9 7-675 0 0,0-1 0 0 0,0 0-1 0 0,1 0 1 0 0,-1 0-1 0 0,1-1 1 0 0,-5-6 0 0 0,9 9-386 0 0,0 0 0 0 0,-1 1 0 0 0,1-1 0 0 0,0 0 0 0 0,1 0 0 0 0,-1-1 0 0 0,0 1 1 0 0,1 0-1 0 0,-1 0 0 0 0,1 0 0 0 0,-1 0 0 0 0,1 0 0 0 0,0-1 0 0 0,0 1 1 0 0,0 0-1 0 0,0 0 0 0 0,1 0 0 0 0,-1-1 0 0 0,1 1 0 0 0,-1 0 0 0 0,1 0 0 0 0,0 0 1 0 0,-1 0-1 0 0,3-3 0 0 0,1-4-87 0 0,1 1 0 0 0,0 0 1 0 0,1 0-1 0 0,0 1 0 0 0,0-1 0 0 0,9-7 1 0 0,47-38-614 0 0,-20 18 181 0 0,-17 12 303 0 0,1 1-1 0 0,2 1 0 0 0,0 2 1 0 0,43-23-1 0 0,-66 40 219 0 0,-1 0-1 0 0,1 0 1 0 0,-1 1 0 0 0,1-1-1 0 0,-1 1 1 0 0,1 0 0 0 0,0 1-1 0 0,0-1 1 0 0,-1 1 0 0 0,1 0-1 0 0,5 1 1 0 0,-7-1 6 0 0,-1 0 0 0 0,1 1 1 0 0,-1 0-1 0 0,1-1 0 0 0,-1 1 1 0 0,0 0-1 0 0,1 1 0 0 0,-1-1 0 0 0,0 0 1 0 0,1 0-1 0 0,-1 1 0 0 0,0 0 1 0 0,0-1-1 0 0,0 1 0 0 0,-1 0 0 0 0,1 0 1 0 0,0 0-1 0 0,-1 0 0 0 0,1 0 1 0 0,-1 0-1 0 0,3 5 0 0 0,2 9 168 0 0,-1 0 1 0 0,0 1-1 0 0,-1 0 0 0 0,3 24 1 0 0,3 15 146 0 0,-2-23-337 0 0,0 6-124 0 0,2-1 0 0 0,2 0 0 0 0,21 47 0 0 0,-30-81-682 0 0,-1 1 1 0 0,1-1-1 0 0,0 0 0 0 0,6 7 0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5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14567 0 0,'0'0'1320'0'0,"-1"2"-1082"0"0,-4 7-212 0 0,0 0 0 0 0,0 1 1 0 0,1 0-1 0 0,1-1 0 0 0,0 2 1 0 0,0-1-1 0 0,-2 15 0 0 0,-5 79 230 0 0,9-88-206 0 0,14 450 1998 0 0,-6-365-1539 0 0,0 93 389 0 0,-8-140-624 0 0,-13 84 1 0 0,-36 106-130 0 0,47-233-144 0 0,-1 5 4 0 0,2-7-16 0 0,0 0 0 0 0,0 0 0 0 0,0 10 1 0 0,2-17-201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4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403 146 1375 0 0,'28'-49'2227'0'0,"6"4"12474"0"0,7-5-10666 0 0,-40 48-3834 0 0,-3 3-276 0 0,-6 3 11 0 0,-4 0 8 0 0,0 2-1 0 0,1 0 1 0 0,-20 13 0 0 0,-175 116-124 0 0,122-83 184 0 0,61-36-6 0 0,-32 25 0 0 0,45-32 45 0 0,1 0-1 0 0,-1 1 1 0 0,2 0-1 0 0,-1 0 0 0 0,-7 13 1 0 0,15-21 49 0 0,8 4 72 0 0,-7-5-157 0 0,0-1 0 0 0,1 1 0 0 0,-1 0 0 0 0,1-1 0 0 0,-1 1 0 0 0,1-1 1 0 0,-1 1-1 0 0,1-1 0 0 0,-1 1 0 0 0,1-1 0 0 0,-1 1 0 0 0,1-1 0 0 0,-1 0 0 0 0,1 1 0 0 0,0-1 1 0 0,-1 0-1 0 0,2 1 0 0 0,2 0 32 0 0,1-1 1 0 0,0 1-1 0 0,-1-1 1 0 0,1 0 0 0 0,-1 0-1 0 0,1 0 1 0 0,-1 0-1 0 0,1-1 1 0 0,4-1-1 0 0,42-14 127 0 0,-39 12-138 0 0,41-14-51 0 0,-1-3-1 0 0,-1-2 1 0 0,-1-2-1 0 0,66-44 1 0 0,-135 84 172 0 0,-28 27 0 0 0,38-33-117 0 0,-7 7 4 0 0,2 1 0 0 0,0 0-1 0 0,-15 26 1 0 0,25-36-79 0 0,-1 0 0 0 0,2 1 1 0 0,-1-1-1 0 0,1 1 0 0 0,0-1 0 0 0,-2 12 0 0 0,5-19-3 0 0,0 1 0 0 0,0 0 0 0 0,0-1 1 0 0,0 1-1 0 0,0-1 0 0 0,0 1 0 0 0,0 0 0 0 0,0-1 0 0 0,1 1 0 0 0,-1-1 0 0 0,0 1 0 0 0,0 0 0 0 0,0-1 1 0 0,1 1-1 0 0,-1-1 0 0 0,0 1 0 0 0,1-1 0 0 0,-1 1 0 0 0,1-1 0 0 0,-1 1 0 0 0,0-1 0 0 0,1 0 0 0 0,-1 1 1 0 0,1-1-1 0 0,-1 1 0 0 0,1-1 0 0 0,-1 0 0 0 0,1 0 0 0 0,0 1 0 0 0,-1-1 0 0 0,1 0 0 0 0,-1 0 0 0 0,1 0 1 0 0,-1 1-1 0 0,1-1 0 0 0,0 0 0 0 0,-1 0 0 0 0,2 0 0 0 0,22-1-2706 0 0,-5-4 862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5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14743 0 0,'0'0'1736'0'0,"3"1"-868"0"0,20 6 58 0 0,0-1-1 0 0,1-2 0 0 0,0 0 1 0 0,26 0-1 0 0,102-4-293 0 0,-90-2-154 0 0,127-3 220 0 0,94-1-225 0 0,-206 9-531 0 0,127 19-1 0 0,-176-16-2090 0 0,40 13 1 0 0,-45-11-5166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5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55 182 16327 0 0,'0'0'1871'0'0,"2"1"-1162"0"0,7 2-280 0 0,0 0 1 0 0,1-1-1 0 0,-1 1 0 0 0,1-2 0 0 0,-1 1 0 0 0,1-2 1 0 0,0 1-1 0 0,15-2 0 0 0,10-2 100 0 0,36-10-1 0 0,-41 8-173 0 0,3-2-140 0 0,-1-1 1 0 0,46-17-1 0 0,-60 18-235 0 0,0-2 1 0 0,0 0 0 0 0,0 0-1 0 0,-1-2 1 0 0,20-17-1 0 0,-35 27-12 0 0,0-1-1 0 0,-1 1 1 0 0,1-1 0 0 0,0 0-1 0 0,-1 0 1 0 0,0 0-1 0 0,0 0 1 0 0,1 0 0 0 0,-1 0-1 0 0,0 0 1 0 0,-1 0-1 0 0,1 0 1 0 0,0 0 0 0 0,-1-1-1 0 0,2-3 1 0 0,-2 5 5 0 0,0-1 0 0 0,0 1 0 0 0,-1 0 0 0 0,1 0 1 0 0,0 0-1 0 0,0 0 0 0 0,0 0 0 0 0,-1 0 0 0 0,1 0 0 0 0,0 0 0 0 0,-1 0 1 0 0,1 0-1 0 0,-1 0 0 0 0,0 0 0 0 0,1 0 0 0 0,-1 0 0 0 0,0 1 0 0 0,1-1 1 0 0,-1 0-1 0 0,0 0 0 0 0,0 1 0 0 0,0-1 0 0 0,1 0 0 0 0,-1 1 0 0 0,0-1 1 0 0,0 1-1 0 0,0-1 0 0 0,0 1 0 0 0,0-1 0 0 0,0 1 0 0 0,0 0 0 0 0,0 0 1 0 0,-1-1-1 0 0,1 1 0 0 0,0 0 0 0 0,-1 0 0 0 0,-10-1-116 0 0,0 1-1 0 0,1 0 0 0 0,-1 1 1 0 0,0 0-1 0 0,0 1 0 0 0,0 0 1 0 0,1 1-1 0 0,-20 7 0 0 0,-88 44-531 0 0,99-44 645 0 0,-5 3-36 0 0,-29 13 209 0 0,2 2 0 0 0,-62 44 1 0 0,110-68-87 0 0,0-1 0 0 0,0 0 0 0 0,0 1 0 0 0,1-1 0 0 0,-1 1 0 0 0,1 0 0 0 0,0 1 0 0 0,0-1 0 0 0,0 0 0 0 0,1 1 0 0 0,0-1 0 0 0,-2 6 0 0 0,3-6-16 0 0,0 0 0 0 0,0 0 0 0 0,0 1-1 0 0,1-1 1 0 0,0 0 0 0 0,0 0 0 0 0,0 1 0 0 0,0-1 0 0 0,1 0 0 0 0,-1 0 0 0 0,1 0-1 0 0,0 0 1 0 0,0 1 0 0 0,4 6 0 0 0,0-2 42 0 0,0 0 1 0 0,0 0-1 0 0,1 0 0 0 0,0-1 1 0 0,1 0-1 0 0,0-1 1 0 0,0 1-1 0 0,0-1 0 0 0,1 0 1 0 0,0-1-1 0 0,1 0 0 0 0,15 9 1 0 0,-7-6-421 0 0,1-1 1 0 0,18 7-1 0 0,36 6-5829 0 0,-32-13-1062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5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18079 0 0,'0'2'828'0'0,"-4"9"-636"0"0,1 0 1 0 0,1 0-1 0 0,-1 0 0 0 0,2 0 0 0 0,0 1 0 0 0,0-1 0 0 0,1 0 0 0 0,2 19 1 0 0,0-12 160 0 0,-1-12-207 0 0,-1 1-1 0 0,1-1 1 0 0,1 1-1 0 0,-1-1 1 0 0,1 0-1 0 0,0 1 1 0 0,0-1-1 0 0,1 0 1 0 0,0-1 0 0 0,5 10-1 0 0,12 6 196 0 0,0-1 0 0 0,26 21 0 0 0,-39-35-268 0 0,16 12 128 0 0,0-1-1 0 0,1-1 1 0 0,30 15-1 0 0,82 32 246 0 0,-115-54-399 0 0,231 107 1058 0 0,-241-110-1022 0 0,1-1 0 0 0,1-1-1 0 0,-1 0 1 0 0,1-1 0 0 0,-1 0 0 0 0,1-1-1 0 0,0 0 1 0 0,14 0 0 0 0,-17-2-429 0 0,0-1 0 0 0,1 0 0 0 0,-1 0 0 0 0,14-4 0 0 0,-17 3-739 0 0,0-1 0 0 0,0 1 0 0 0,0-1 0 0 0,0 0 0 0 0,0-1 0 0 0,8-6 0 0 0,2-5-6463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5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0 13359 0 0,'0'0'1027'0'0,"0"2"-670"0"0,-17 44 2306 0 0,12-29-1702 0 0,-1-1 0 0 0,-1 1 0 0 0,0-1 0 0 0,-20 30 0 0 0,-17 11-60 0 0,-3-2 0 0 0,-2-2 0 0 0,-66 55 0 0 0,66-69-720 0 0,0-2 0 0 0,-3-2-1 0 0,-1-3 1 0 0,-88 41 0 0 0,137-71-194 0 0,0 0 0 0 0,0 0 0 0 0,0-1 0 0 0,-1 0 0 0 0,1 1 0 0 0,-1-2 0 0 0,-7 2 0 0 0,10-2-192 0 0,6-3-535 0 0,-1 1 1 0 0,1-1-1 0 0,-1 1 1 0 0,1-1 0 0 0,0 1-1 0 0,7-3 1 0 0,0 1-1765 0 0,26-13-5547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5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 5063 0 0,'0'0'814'0'0,"0"2"683"0"0,-10 52 3980 0 0,-10 28-3408 0 0,-2 9-1374 0 0,-22 127 3703 0 0,-25 357 0 0 0,68-527-3915 0 0,1 0-1 0 0,2 0 1 0 0,9 49-1 0 0,-6-68-232 0 0,2 1 0 0 0,1-1 1 0 0,1-1-1 0 0,2 1 0 0 0,27 51 0 0 0,-27-63-336 0 0,1 0 1 0 0,0-1 0 0 0,2 0-1 0 0,17 16 1 0 0,-30-31-215 0 0,-13 0-6705 0 0,7-1 6574 0 0,0 0-1 0 0,0-1 1 0 0,0 0 0 0 0,0 0-1 0 0,0-1 1 0 0,0 1 0 0 0,1-1-1 0 0,-9-4 1 0 0,-34-23-3427 0 0,40 24 2229 0 0,-16-11-3009 0 0</inkml:trace>
  <inkml:trace contextRef="#ctx0" brushRef="#br0" timeOffset="1">1 817 11055 0 0,'0'0'9599'0'0,"1"2"-8407"0"0,3 1-968 0 0,-1 1 0 0 0,1-1 0 0 0,0 1 0 0 0,0-1 0 0 0,1 0 0 0 0,-1-1 0 0 0,0 1-1 0 0,1-1 1 0 0,0 0 0 0 0,0 0 0 0 0,-1 0 0 0 0,7 1 0 0 0,11 2 228 0 0,34 3 0 0 0,-41-6-223 0 0,38 3 391 0 0,93-5-1 0 0,54-16 23 0 0,-149 11-518 0 0,256-44 457 0 0,-192 26-950 0 0,136-8 0 0 0,-235 31-506 0 0,-1 0 0 0 0,0 2 0 0 0,19 3 0 0 0,-24-3-480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20:06:5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22663 0 0,'0'0'4212'0'0,"2"1"-3263"0"0,6 5-470 0 0,-1 0 1 0 0,1 0-1 0 0,-1 0 0 0 0,10 13 0 0 0,17 16-588 0 0,-31-32-129 0 0,0-1 1 0 0,0 0 0 0 0,0 1-1 0 0,1-1 1 0 0,-1-1-1 0 0,1 1 1 0 0,-1 0-1 0 0,1-1 1 0 0,6 2-1 0 0,-9-3-1035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0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30 194 1839 0 0,'0'2'134'0'0,"-6"14"2425"0"0,-1 4 1051 0 0,-6 28 1 0 0,12-43-3420 0 0,0-1 0 0 0,0 1-1 0 0,1 0 1 0 0,0-1-1 0 0,0 1 1 0 0,0-1 0 0 0,0 1-1 0 0,1-1 1 0 0,-1 1-1 0 0,1-1 1 0 0,0 1 0 0 0,3 6-1 0 0,-2-8-76 0 0,0 0 0 0 0,1 1 0 0 0,-1-1 0 0 0,1-1 0 0 0,-1 1 0 0 0,1 0 0 0 0,0-1 0 0 0,0 1-1 0 0,0-1 1 0 0,1 0 0 0 0,-1 0 0 0 0,0 0 0 0 0,1 0 0 0 0,-1-1 0 0 0,1 1 0 0 0,0-1 0 0 0,-1 0 0 0 0,1 0-1 0 0,0 0 1 0 0,0-1 0 0 0,0 1 0 0 0,-1-1 0 0 0,1 0 0 0 0,0 0 0 0 0,0 0 0 0 0,0-1 0 0 0,0 1 0 0 0,0-1-1 0 0,-1 0 1 0 0,1 0 0 0 0,0-1 0 0 0,-1 1 0 0 0,1-1 0 0 0,4-2 0 0 0,-7 4-104 0 0,1-1 0 0 0,-1 0 1 0 0,1 0-1 0 0,-1 0 0 0 0,0 0 0 0 0,0 0 1 0 0,1 0-1 0 0,-1-1 0 0 0,0 1 0 0 0,0 0 1 0 0,0-1-1 0 0,0 1 0 0 0,0 0 0 0 0,0-1 1 0 0,-1 1-1 0 0,1-1 0 0 0,0 0 0 0 0,-1 1 1 0 0,1-3-1 0 0,4-8 102 0 0,21-29 320 0 0,-10 18-180 0 0,-13 18-202 0 0,1 0 1 0 0,-1 0-1 0 0,1 0 1 0 0,7-6-1 0 0,-6 5-6 0 0,1 1 0 0 0,0 1 0 0 0,1-1 0 0 0,-1 1 0 0 0,15-7 0 0 0,-20 11-9 0 0,1 0 0 0 0,-1-1 0 0 0,0 1 1 0 0,1 0-1 0 0,-1 0 0 0 0,1 0 0 0 0,-1 0 0 0 0,1 0 0 0 0,-1 0 0 0 0,0 0 0 0 0,1 1 0 0 0,-1-1 0 0 0,1 0 0 0 0,-1 1 1 0 0,0-1-1 0 0,1 1 0 0 0,-1 0 0 0 0,0-1 0 0 0,0 1 0 0 0,1 0 0 0 0,-1 0 0 0 0,0 0 0 0 0,0 0 0 0 0,0 0 0 0 0,0 0 1 0 0,0 0-1 0 0,1 1 0 0 0,2 3 130 0 0,0 0 0 0 0,-1 0 0 0 0,1 1 0 0 0,3 8 0 0 0,0 3 179 0 0,7 27-1 0 0,5 13-224 0 0,-17-51-96 0 0,1 0-1 0 0,0 0 0 0 0,0-1 1 0 0,1 1-1 0 0,0-1 0 0 0,8 10 1 0 0,-9-13 0 0 0,0 0 0 0 0,0 1 0 0 0,1-1 0 0 0,-1 0 0 0 0,1-1 0 0 0,-1 1 0 0 0,1-1 0 0 0,0 1 1 0 0,0-1-1 0 0,0 0 0 0 0,0 0 0 0 0,5 0 0 0 0,-7-1-10 0 0,-1 0 0 0 0,1 0 0 0 0,0-1 0 0 0,0 1 0 0 0,0 0 0 0 0,-1-1 1 0 0,1 0-1 0 0,0 1 0 0 0,0-1 0 0 0,-1 0 0 0 0,1 0 0 0 0,0 0 0 0 0,2-1 0 0 0,0-1 13 0 0,2-1-1 0 0,1-1 1 0 0,-1 0-1 0 0,0 0 1 0 0,0 0-1 0 0,-1-1 0 0 0,1 0 1 0 0,6-9-1 0 0,-1-1 43 0 0,16-33 0 0 0,-12 17 0 0 0,14-52 1 0 0,8-19-43 0 0,-32 92-109 0 0,1-1 1 0 0,0 1-1 0 0,1 1 0 0 0,0-1 0 0 0,0 1 1 0 0,13-13-1 0 0,-19 22 47 0 0,0 1 1 0 0,0-1 0 0 0,0 0-1 0 0,0 0 1 0 0,1 1-1 0 0,-1-1 1 0 0,0 0-1 0 0,0 1 1 0 0,1-1 0 0 0,-1 1-1 0 0,0 0 1 0 0,1-1-1 0 0,-1 1 1 0 0,0 0-1 0 0,1 0 1 0 0,-1 0 0 0 0,1 0-1 0 0,-1 0 1 0 0,0 0-1 0 0,1 0 1 0 0,-1 1-1 0 0,0-1 1 0 0,1 0 0 0 0,-1 1-1 0 0,0-1 1 0 0,2 2-1 0 0,3 0-470 0 0,-1 1 0 0 0,0 0-1 0 0,1 1 1 0 0,5 4 0 0 0,-1 0-1393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0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496 104 7367 0 0,'0'-2'334'0'0,"3"-4"-204"0"0,-2 0 0 0 0,1-1-1 0 0,0 1 1 0 0,-1-1 0 0 0,0-9 0 0 0,-1 14 235 0 0,0-1-1 0 0,1 1 1 0 0,-2 0 0 0 0,1-1-1 0 0,0 1 1 0 0,0 0 0 0 0,-1 0-1 0 0,1-1 1 0 0,-1 1-1 0 0,0 0 1 0 0,1 0 0 0 0,-1 0-1 0 0,0 0 1 0 0,0 0 0 0 0,-1 0-1 0 0,1 0 1 0 0,0 0-1 0 0,-1 0 1 0 0,-2-3 0 0 0,1 4-258 0 0,1 0 0 0 0,0 0 1 0 0,0 0-1 0 0,-1 0 1 0 0,1 0-1 0 0,-1 1 0 0 0,1-1 1 0 0,-1 1-1 0 0,1 0 0 0 0,-1 0 1 0 0,1-1-1 0 0,0 2 1 0 0,-1-1-1 0 0,1 0 0 0 0,-5 1 1 0 0,-4 2-53 0 0,1-1-1 0 0,-12 6 1 0 0,-85 42 8 0 0,60-26-62 0 0,21-10 24 0 0,-39 29 0 0 0,24-15 21 0 0,21-14 20 0 0,-24 20 0 0 0,37-28-52 0 0,1 0-1 0 0,0 0 1 0 0,0 1-1 0 0,1 0 1 0 0,-1 0-1 0 0,1 0 1 0 0,-4 9-1 0 0,5-3-1 0 0,5-1 68 0 0,0-10-57 0 0,-1 0-1 0 0,1-1 0 0 0,0 1 1 0 0,1-1-1 0 0,-1 0 0 0 0,0 1 1 0 0,0-1-1 0 0,1 0 0 0 0,-1 0 1 0 0,0 1-1 0 0,1-1 1 0 0,-1 0-1 0 0,1 0 0 0 0,0-1 1 0 0,-1 1-1 0 0,1 0 0 0 0,0-1 1 0 0,-1 1-1 0 0,1 0 0 0 0,0-1 1 0 0,0 0-1 0 0,-1 0 1 0 0,1 1-1 0 0,3-1 0 0 0,5 0 66 0 0,0 0-1 0 0,-1 0 0 0 0,13-3 0 0 0,4-2 77 0 0,-1-2 0 0 0,1-1 0 0 0,-1-1 0 0 0,34-17 0 0 0,-1 1 284 0 0,-56 24 448 0 0,-2 4-822 0 0,-1 5-13 0 0,0 0 1 0 0,-4 15-1 0 0,0-3 3 0 0,5-18-27 0 0,2 0-1286 0 0,6 3-3697 0 0,3 0-1662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0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8 8287 0 0,'0'0'639'0'0,"1"-1"-415"0"0,2-5 1988 0 0,-11 6-658 0 0,1 0 0 0 0,-1 1-1 0 0,0 1 1 0 0,-12 3 0 0 0,8-2-1086 0 0,1 2 0 0 0,-15 7 0 0 0,-1 4-672 0 0,-35 27 0 0 0,47-32 233 0 0,2 0 0 0 0,-17 17 0 0 0,25-22-25 0 0,0-1 0 0 0,1 1 0 0 0,-1 0 0 0 0,1 1 0 0 0,0-1 0 0 0,1 1 0 0 0,0-1 0 0 0,-3 9 0 0 0,5-13-39 0 0,1-1 1 0 0,0 1 0 0 0,-1 0-1 0 0,1 0 1 0 0,0 0 0 0 0,0-1-1 0 0,0 1 1 0 0,0 0 0 0 0,0 0-1 0 0,1 0 1 0 0,-1-1 0 0 0,1 1-1 0 0,-1 0 1 0 0,1 0-1 0 0,-1-1 1 0 0,1 1 0 0 0,0 0-1 0 0,0-1 1 0 0,0 1 0 0 0,0-1-1 0 0,0 1 1 0 0,0-1 0 0 0,0 0-1 0 0,0 1 1 0 0,1-1-1 0 0,-1 0 1 0 0,0 0 0 0 0,1 0-1 0 0,-1 0 1 0 0,1 0 0 0 0,0 0-1 0 0,1 1 1 0 0,5 2-139 0 0,0-1 0 0 0,0 0 1 0 0,1 0-1 0 0,-1-1 0 0 0,12 2 0 0 0,15 2-261 0 0,58 18-1 0 0,-84-21 489 0 0,1 0-1 0 0,-1 1 0 0 0,-1 0 0 0 0,1 1 0 0 0,0 0 1 0 0,-1 0-1 0 0,0 1 0 0 0,0 0 0 0 0,-1 0 0 0 0,0 1 0 0 0,8 9 1 0 0,-12-11 143 0 0,0 0 1 0 0,0 0-1 0 0,-1 0 1 0 0,1 0 0 0 0,-1 1-1 0 0,-1-1 1 0 0,1 0-1 0 0,-1 1 1 0 0,0 0 0 0 0,0-1-1 0 0,0 12 1 0 0,1 5 484 0 0,2-7-202 0 0,-3-14-437 0 0,-1 0-1 0 0,0 0 1 0 0,1 0 0 0 0,-1 0-1 0 0,1 0 1 0 0,-1 0 0 0 0,0 0-1 0 0,0 0 1 0 0,0 0 0 0 0,0 0-1 0 0,0 0 1 0 0,0 0 0 0 0,0 0-1 0 0,0 0 1 0 0,0 0 0 0 0,0 0-1 0 0,0 0 1 0 0,0 0 0 0 0,-1 0-1 0 0,1 0 1 0 0,-1 0 0 0 0,1-1-1 0 0,0 1 1 0 0,-1 0-1 0 0,1 0 1 0 0,-1 0 0 0 0,0 0-1 0 0,0 0 1 0 0,-4 5 106 0 0,-1-1 0 0 0,0 0 0 0 0,0-1-1 0 0,0 1 1 0 0,0-1 0 0 0,-1 0 0 0 0,1-1 0 0 0,-13 5-1 0 0,-4 0-110 0 0,-32 7 0 0 0,43-12-1 0 0,-35 6-70 0 0,0-3 0 0 0,-49 2 0 0 0,66-6-108 0 0,22-2-101 0 0,0 1 1 0 0,0-1-1 0 0,0-1 0 0 0,0 1 1 0 0,0-1-1 0 0,-12-4 0 0 0,6 0-618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4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1308 64 4143 0 0,'0'0'191'0'0,"0"-1"-11"0"0,4-5-143 0 0,24-36 6907 0 0,-28 41-5896 0 0,2-7 1390 0 0,-1 2 2100 0 0,-12 7-4118 0 0,-7 4-326 0 0,0 2 1 0 0,0 0-1 0 0,-27 16 0 0 0,8-5-53 0 0,-64 29-13 0 0,-2-4 0 0 0,-147 41 1 0 0,209-74-80 0 0,-1-2 1 0 0,-53 5 0 0 0,77-12 31 0 0,0 0-1 0 0,0-2 1 0 0,0 0 0 0 0,0-1 0 0 0,0 0 0 0 0,0-2 0 0 0,-32-10 0 0 0,41 10-30 0 0,0-1 0 0 0,0 0 0 0 0,0-1 0 0 0,-13-11-1 0 0,10 8-19 0 0,10 8 59 0 0,1-1-1 0 0,0 1 0 0 0,-1 0 1 0 0,1 0-1 0 0,0-1 0 0 0,0 1 1 0 0,0-1-1 0 0,0 1 0 0 0,0-1 1 0 0,1 1-1 0 0,-2-3 0 0 0,3 0-53 0 0,0 3 58 0 0,0 0 0 0 0,0 0 0 0 0,0 0 0 0 0,0 0 0 0 0,0 0 0 0 0,0 0 0 0 0,0 0 0 0 0,0 0-1 0 0,0 0 1 0 0,0 0 0 0 0,1 1 0 0 0,-1-1 0 0 0,0 0 0 0 0,1 1 0 0 0,-1 0 0 0 0,3-2 0 0 0,2 1-8 0 0,0-1 16 0 0,1 1 1 0 0,0-1-1 0 0,0 1 0 0 0,0 0 1 0 0,0 1-1 0 0,-1 0 0 0 0,1 0 1 0 0,0 0-1 0 0,0 1 1 0 0,0 0-1 0 0,0 0 0 0 0,-1 1 1 0 0,1 0-1 0 0,11 5 0 0 0,-2 0 2 0 0,0 0 0 0 0,-1 2-1 0 0,0 0 1 0 0,24 19-1 0 0,-33-23-3 0 0,0 0 0 0 0,-1 0 0 0 0,0 1 0 0 0,0 0 1 0 0,0 0-1 0 0,-1 1 0 0 0,0-1 0 0 0,0 1 0 0 0,0 0 0 0 0,-1 0 0 0 0,0 0 0 0 0,-1 0 0 0 0,1 1 0 0 0,-2-1 0 0 0,3 11 0 0 0,-3-8-1 0 0,0 1 0 0 0,-1 0-1 0 0,0 0 1 0 0,0 0 0 0 0,-1-1-1 0 0,-1 1 1 0 0,0 0 0 0 0,0-1 0 0 0,-1 1-1 0 0,-6 14 1 0 0,-4 3-45 0 0,-2 0 1 0 0,0-1 0 0 0,-2 0-1 0 0,-40 47 1 0 0,17-30-58 0 0,-76 65 1 0 0,21-18 33 0 0,17-16 71 0 0,40-39 1 0 0,-37 31 58 0 0,67-62-64 0 0,6-3-1 0 0,-1 0-1 0 0,1 0 1 0 0,0 0-1 0 0,-1 0 0 0 0,1 1 1 0 0,0-1-1 0 0,1 1 1 0 0,-1-1-1 0 0,0 1 0 0 0,-1 2 1 0 0,3-4 3 0 0,0-1 1 0 0,-1 0 0 0 0,1 1-1 0 0,0-1 1 0 0,0 0-1 0 0,0 1 1 0 0,-1-1-1 0 0,1 1 1 0 0,0-1-1 0 0,0 0 1 0 0,0 1 0 0 0,0-1-1 0 0,0 1 1 0 0,0-1-1 0 0,-1 0 1 0 0,1 1-1 0 0,0-1 1 0 0,0 1-1 0 0,0-1 1 0 0,1 1 0 0 0,-1-1-1 0 0,0 0 1 0 0,0 1-1 0 0,1 0 2 0 0,0 0-1 0 0,1 0 0 0 0,-1-1 1 0 0,0 1-1 0 0,0-1 0 0 0,1 1 1 0 0,-1-1-1 0 0,0 1 0 0 0,1-1 1 0 0,-1 0-1 0 0,1 0 1 0 0,-1 0-1 0 0,0 0 0 0 0,1 0 1 0 0,1 0-1 0 0,26-3 120 0 0,-14-1-12 0 0,0-1 1 0 0,0-1 0 0 0,25-13-1 0 0,-2 1 76 0 0,42-15 578 0 0,114-30-1 0 0,-142 46-307 0 0,-38 11-295 0 0,0 2 1 0 0,0-1-1 0 0,0 2 1 0 0,1 0-1 0 0,28-2 0 0 0,-33 5-161 0 0,-7 0-110 0 0,-3 0 104 0 0,0 0 0 0 0,0 1 1 0 0,0-1-1 0 0,0 0 0 0 0,0 0 0 0 0,0 1 1 0 0,0-1-1 0 0,0 0 0 0 0,0 0 1 0 0,0 1-1 0 0,1-1 0 0 0,-1 0 0 0 0,0 0 1 0 0,0 1-1 0 0,0-1 0 0 0,0 0 0 0 0,0 0 1 0 0,0 0-1 0 0,1 1 0 0 0,-1-1 1 0 0,0 0-1 0 0,0 0 0 0 0,0 0 0 0 0,1 0 1 0 0,-1 1-1 0 0,0-1 0 0 0,0 0 0 0 0,1 0 1 0 0,-1 0-8 0 0,1 0 1 0 0,-1 1-1 0 0,1-1 1 0 0,-1 0 0 0 0,0 1-1 0 0,1-1 1 0 0,-1 0-1 0 0,0 1 1 0 0,1-1-1 0 0,-1 0 1 0 0,0 1-1 0 0,0-1 1 0 0,1 0-1 0 0,-1 1 1 0 0,0-1 0 0 0,0 1-1 0 0,0-1 1 0 0,1 1-1 0 0,-1-1 1 0 0,0 0-1 0 0,0 1 1 0 0,0-1-1 0 0,0 1 1 0 0,0 0 0 0 0,1 20-1709 0 0,-4 2-4652 0 0,-1-6 359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1:4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60 9215 0 0,'0'0'707'0'0,"2"-9"-270"0"0,-1 3 1105 0 0,0 0 0 0 0,0-1-1 0 0,0-9 1 0 0,-1 15-1506 0 0,0 1 0 0 0,0-1-1 0 0,-1 0 1 0 0,1 0 0 0 0,0 1 0 0 0,0-1 0 0 0,0 1-1 0 0,-1-1 1 0 0,1 0 0 0 0,0 1 0 0 0,-1-1 0 0 0,1 0 0 0 0,0 1-1 0 0,-1-1 1 0 0,1 1 0 0 0,-1-1 0 0 0,1 1 0 0 0,-1-1 0 0 0,1 1-1 0 0,-1 0 1 0 0,1-1 0 0 0,-1 1 0 0 0,1-1 0 0 0,-1 1-1 0 0,0 0 1 0 0,1 0 0 0 0,-1-1 0 0 0,0 1 0 0 0,1 0 0 0 0,-1 0-1 0 0,0 0 1 0 0,1 0 0 0 0,-1 0 0 0 0,0-1 0 0 0,1 1 0 0 0,-1 1-1 0 0,0-1 1 0 0,1 0 0 0 0,-2 0 0 0 0,-2 0-11 0 0,0 1 0 0 0,-1 0 0 0 0,1 0 0 0 0,0 0 0 0 0,-4 2 0 0 0,-39 19 132 0 0,1 2 1 0 0,-54 37-1 0 0,67-40 199 0 0,1 0 192 0 0,-37 31 0 0 0,57-42-383 0 0,1 0 1 0 0,0 1-1 0 0,1 0 1 0 0,0 1-1 0 0,1 0 1 0 0,-9 15-1 0 0,17-25-146 0 0,0 0 0 0 0,0 1 0 0 0,0-1 0 0 0,0 0 0 0 0,0 0 0 0 0,0 0 0 0 0,1 1 0 0 0,-1-1-1 0 0,1 0 1 0 0,0 1 0 0 0,-1-1 0 0 0,1 1 0 0 0,0-1 0 0 0,0 0 0 0 0,1 1 0 0 0,-1-1 0 0 0,0 0 0 0 0,2 4 0 0 0,-1-4-7 0 0,0 0 1 0 0,0-1 0 0 0,0 1 0 0 0,0 0 0 0 0,1-1 0 0 0,-1 1 0 0 0,0-1 0 0 0,1 1 0 0 0,-1-1 0 0 0,1 0-1 0 0,-1 0 1 0 0,1 0 0 0 0,0 0 0 0 0,0 0 0 0 0,0 0 0 0 0,-1 0 0 0 0,1 0 0 0 0,0-1 0 0 0,0 1-1 0 0,0-1 1 0 0,0 1 0 0 0,2-1 0 0 0,7 2 28 0 0,0 0 0 0 0,-1-1 1 0 0,1-1-1 0 0,0 0 0 0 0,0 0 0 0 0,13-3 0 0 0,-11 1-9 0 0,-4 1-37 0 0,0 0 0 0 0,0-1-1 0 0,0 0 1 0 0,0-1 0 0 0,0 0 0 0 0,0 0 0 0 0,-1-1-1 0 0,0 0 1 0 0,0 0 0 0 0,10-7 0 0 0,-6-1-32 0 0,0 0-1 0 0,0-1 1 0 0,-1 0 0 0 0,-1-1-1 0 0,18-29 1 0 0,4-6-10 0 0,-31 46 47 0 0,1 0 0 0 0,1 0 0 0 0,-1 0 0 0 0,0 0 0 0 0,1 1 0 0 0,0-1 0 0 0,-1 1 0 0 0,1-1 0 0 0,0 1 0 0 0,0 0 0 0 0,0 0 0 0 0,1 0 0 0 0,-1 1 0 0 0,0-1 0 0 0,5-1 0 0 0,0 1-13 0 0,-7 3 10 0 0,-1-1-1 0 0,1 1 1 0 0,-1-1-1 0 0,1 1 1 0 0,-1-1 0 0 0,0 1-1 0 0,1-1 1 0 0,-1 1 0 0 0,0 0-1 0 0,0-1 1 0 0,1 1 0 0 0,-1 0-1 0 0,0-1 1 0 0,0 1 0 0 0,0-1-1 0 0,0 1 1 0 0,0 0 0 0 0,0 0-1 0 0,0 0 1 0 0,1 4 3 0 0,-1 1 0 0 0,0-1 0 0 0,-1 1 0 0 0,1-1 0 0 0,-1 1 0 0 0,0-1 0 0 0,-2 7 0 0 0,-15 38 0 0 0,8-23 0 0 0,1-1 43 0 0,-7 18 31 0 0,-12 56 0 0 0,28-98-157 0 0,0 1-54 0 0,3 4-1556 0 0,3-1-185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4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56 9671 0 0,'2'-4'74'0'0,"0"0"0"0"0,1 1-1 0 0,0-1 1 0 0,0 0 0 0 0,0 1 0 0 0,1 0-1 0 0,-1 0 1 0 0,1 0 0 0 0,-1 0-1 0 0,1 0 1 0 0,0 1 0 0 0,0 0 0 0 0,6-3-1 0 0,6-5 7217 0 0,-16 19-4920 0 0,-4 23-1764 0 0,-1-1-1 0 0,-17 54 1 0 0,6-27-283 0 0,-5 18-89 0 0,-4-1-1 0 0,-56 119 0 0 0,-100 126-72 0 0,27-108-457 0 0,145-202 47 0 0,-1 1 0 0 0,1-1 0 0 0,-2-1 0 0 0,-20 15 0 0 0,28-21 79 0 0,0-1-1 0 0,1 1 0 0 0,-1-1 1 0 0,1 1-1 0 0,-1 0 1 0 0,1 0-1 0 0,0 0 0 0 0,-3 6 1 0 0,-2 2-915 0 0,1-4-1095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4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4143 0 0,'0'0'9582'0'0,"3"0"-8676"0"0,20 2-102 0 0,1-1 0 0 0,-1-1 0 0 0,1-2 0 0 0,-1 0 0 0 0,0-1 0 0 0,33-9 0 0 0,136-52 844 0 0,-134 43-1144 0 0,60-17-865 0 0,-52 18-3043 0 0,-44 12 1485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4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10135 0 0,'0'0'778'0'0,"0"3"-506"0"0,-2 2 156 0 0,1 1 1 0 0,-1 0-1 0 0,2 0 1 0 0,-1 0-1 0 0,1 0 1 0 0,0 0-1 0 0,0 0 1 0 0,0 1-1 0 0,1-1 1 0 0,0 0-1 0 0,0-1 1 0 0,1 1-1 0 0,0 0 1 0 0,0 0-1 0 0,0-1 1 0 0,0 1-1 0 0,7 9 1 0 0,0 0-88 0 0,2-1 0 0 0,-1 0 0 0 0,1-1 0 0 0,1 0 0 0 0,0-1 0 0 0,17 13 0 0 0,90 56 783 0 0,-50-35-987 0 0,-45-29-127 0 0,0-2 1 0 0,1-1 0 0 0,0-1-1 0 0,1 0 1 0 0,52 16 0 0 0,-61-26-264 0 0,1 1 1 0 0,32 1-1 0 0,-39-5-1659 0 0,0-1 0 0 0,0 1 0 0 0,13-4-1 0 0,-7-1-4219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4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20 10135 0 0,'0'0'8616'0'0,"-2"2"-8241"0"0,-76 76 964 0 0,34-36-981 0 0,17-16-128 0 0,-135 133 408 0 0,-9-14-583 0 0,83-83-95 0 0,86-61-41 0 0,5-3-155 0 0,12-11-682 0 0,10-9-290 0 0</inkml:trace>
  <inkml:trace contextRef="#ctx0" brushRef="#br0" timeOffset="1">1324 6 16783 0 0,'0'0'770'0'0,"-1"0"-18"0"0,-27 0-362 0 0,19 2-101 0 0,-3 0 3894 0 0,47 5-3983 0 0,-27-7-905 0 0,1 0-1 0 0,0-1 0 0 0,-1 0 1 0 0,16-4-1 0 0,-7 1-64 0 0,20-2-796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46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0,'0'0'16777'0'0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4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1303 3223 0 0,'0'0'5290'0'0,"-1"2"-3616"0"0,0 4-1351 0 0,0 4 8350 0 0,6-14-8473 0 0,13-13 129 0 0,-2-1-1 0 0,24-33 0 0 0,-10 11-267 0 0,231-269-51 0 0,6 2-10 0 0,-116 130 0 0 0,-49 56-142 0 0,117-126-389 0 0,-202 225 290 0 0,-12 15 133 0 0,-11 15 38 0 0,-17 26 34 0 0,2 0 0 0 0,1 2 0 0 0,-18 45 0 0 0,26-53 38 0 0,-67 171-58 0 0,28-64 58 0 0,-23 60 41 0 0,52-130 0 0 0,-12 70 1 0 0,31-120-23 0 0,-31 180 740 0 0,5 0-251 0 0,29-194-670 0 0,1-28-5894 0 0,2-2 4166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4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17215 0 0,'0'0'1566'0'0,"1"2"-1290"0"0,2 1-175 0 0,0-1 1 0 0,0 1 0 0 0,0-1 0 0 0,0 0 0 0 0,0 0 0 0 0,0 0 0 0 0,0 0 0 0 0,1 0-1 0 0,-1-1 1 0 0,1 0 0 0 0,-1 0 0 0 0,1 0 0 0 0,0 0 0 0 0,-1 0 0 0 0,1-1-1 0 0,0 1 1 0 0,0-1 0 0 0,-1 0 0 0 0,1 0 0 0 0,4-1 0 0 0,10-1 416 0 0,1-1 1 0 0,31-9-1 0 0,-46 11-470 0 0,292-109 2167 0 0,-255 93-2210 0 0,68-32-3730 0 0,-89 39 2350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48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27 4607 0 0,'2'-1'208'0'0,"-1"0"-176"0"0,1 0-1 0 0,-1-1 0 0 0,0 1 0 0 0,1 0 0 0 0,-1-1 0 0 0,0 0 0 0 0,0 1 0 0 0,2-3 0 0 0,4-7 5199 0 0,-25 25 1088 0 0,-11 5-5814 0 0,15-11 11 0 0,-135 72 1515 0 0,99-57-1763 0 0,3 3 0 0 0,-58 40 0 0 0,104-65-397 0 0,-3 12-256 0 0,4-9 369 0 0,0 0 1 0 0,1 0-1 0 0,-1 0 1 0 0,1 0-1 0 0,0-1 0 0 0,0 1 1 0 0,1 0-1 0 0,-1 0 1 0 0,1-1-1 0 0,0 1 1 0 0,-1-1-1 0 0,4 4 1 0 0,-1-1 22 0 0,1-1 1 0 0,0 1-1 0 0,0-1 0 0 0,0 0 0 0 0,1-1 1 0 0,6 6-1 0 0,2-2 6 0 0,0 0 0 0 0,0 0 1 0 0,1-1-1 0 0,0-1 0 0 0,21 5 0 0 0,-10-4-12 0 0,0-2 0 0 0,51 3 0 0 0,-71-7 2 0 0,0-1 0 0 0,-1 1 0 0 0,1-1 0 0 0,-1 1 0 0 0,1 1 0 0 0,-1-1 0 0 0,10 5 0 0 0,-14-5 14 0 0,0-1 0 0 0,0 0 0 0 0,-1 0 0 0 0,1 1 1 0 0,0-1-1 0 0,-1 1 0 0 0,1-1 0 0 0,-1 1 0 0 0,1-1 0 0 0,0 1 0 0 0,-1-1 0 0 0,1 1 0 0 0,-1-1 0 0 0,1 1 0 0 0,-1-1 0 0 0,0 1 0 0 0,1 0 0 0 0,-1-1 0 0 0,0 1 1 0 0,1 0-1 0 0,-1 0 0 0 0,0-1 0 0 0,1 2 0 0 0,-1 0 6 0 0,0 0 0 0 0,0 0 0 0 0,0 0 0 0 0,0 0 0 0 0,-1-1 0 0 0,1 1 0 0 0,0 0 0 0 0,-1 0 0 0 0,0 2 0 0 0,-1 2 35 0 0,-1-1 0 0 0,1-1-1 0 0,-1 1 1 0 0,0 0 0 0 0,0-1 0 0 0,-4 5 0 0 0,-5 3 27 0 0,0-1-1 0 0,-1-1 0 0 0,0 0 1 0 0,0-1-1 0 0,-1 0 0 0 0,-1-1 1 0 0,1-1-1 0 0,-1 0 0 0 0,0-1 1 0 0,-31 8-1 0 0,6-5 121 0 0,1-2 0 0 0,-1-2-1 0 0,-52 1 1 0 0,70-5-261 0 0,0-1 0 0 0,0 0 0 0 0,1-2 0 0 0,-1 0 0 0 0,-39-11-1 0 0,60 13 16 0 0,0 0 0 0 0,0-1 0 0 0,0 1 0 0 0,0 0-1 0 0,0-1 1 0 0,0 1 0 0 0,0-1 0 0 0,0 1-1 0 0,1-1 1 0 0,-1 1 0 0 0,0-1 0 0 0,0 0-1 0 0,1 1 1 0 0,-1-1 0 0 0,0 0 0 0 0,1 0 0 0 0,-1 0-1 0 0,1 1 1 0 0,-1-1 0 0 0,1 0 0 0 0,-1 0-1 0 0,1 0 1 0 0,-1 0 0 0 0,1-1 0 0 0,0 0-50 0 0,0 1 1 0 0,0-1-1 0 0,0 1 1 0 0,0-1-1 0 0,0 1 1 0 0,1-1-1 0 0,-1 1 1 0 0,1-1 0 0 0,-1 1-1 0 0,1-1 1 0 0,-1 1-1 0 0,1 0 1 0 0,0-1-1 0 0,1 0 1 0 0,1-3-394 0 0,1 0 0 0 0,0 0 0 0 0,0 0 0 0 0,1 1 0 0 0,0 0 0 0 0,8-6 0 0 0,4 0-1131 0 0,4 2-43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4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75 9439 0 0,'0'0'2098'0'0,"0"-12"-481"0"0,3 4-974 0 0,-1 0 0 0 0,1 1 0 0 0,6-13 0 0 0,-9 18 234 0 0,1 2-871 0 0,-1-1 0 0 0,0 0 0 0 0,-1 1 0 0 0,1-1 0 0 0,0 0-1 0 0,0 1 1 0 0,0-1 0 0 0,0 0 0 0 0,0 1 0 0 0,-1-1 0 0 0,1 1 0 0 0,0-1 0 0 0,0 0-1 0 0,-1 1 1 0 0,1-1 0 0 0,-1 1 0 0 0,1-1 0 0 0,0 1 0 0 0,-1-1 0 0 0,1 1 0 0 0,-1-1-1 0 0,1 1 1 0 0,-1-1 0 0 0,0 1 0 0 0,1 0 0 0 0,-1-1 0 0 0,-1 0 17 0 0,0 1 0 0 0,1 0 0 0 0,-1-1 0 0 0,0 1 0 0 0,0 0-1 0 0,1 0 1 0 0,-1 0 0 0 0,0 0 0 0 0,0 0 0 0 0,-1 0 0 0 0,-5 2 61 0 0,0-1 1 0 0,0 2-1 0 0,-11 3 0 0 0,-61 33 17 0 0,21-9 14 0 0,-83 43 725 0 0,126-63-577 0 0,1 0-1 0 0,0 2 1 0 0,1-1 0 0 0,0 2 0 0 0,0 0 0 0 0,-17 22 0 0 0,29-32-188 0 0,-1 1 0 0 0,1 0 0 0 0,0 0 0 0 0,0 0 0 0 0,0 0 0 0 0,0 0 0 0 0,-1 9 0 0 0,2-11-35 0 0,1 0 0 0 0,0 1 0 0 0,-1-1 0 0 0,1 1 0 0 0,0-1 0 0 0,0 1 0 0 0,1-1 0 0 0,-1 0-1 0 0,0 1 1 0 0,1-1 0 0 0,-1 0 0 0 0,1 1 0 0 0,0-1 0 0 0,2 5 0 0 0,-2-6-15 0 0,1 0-1 0 0,0 0 1 0 0,-1 0-1 0 0,1 0 1 0 0,0 0 0 0 0,-1 0-1 0 0,1-1 1 0 0,0 1 0 0 0,0 0-1 0 0,0-1 1 0 0,0 0 0 0 0,-1 1-1 0 0,1-1 1 0 0,0 0 0 0 0,2 0-1 0 0,-1 0 6 0 0,13 0 28 0 0,1 0-1 0 0,0-1 1 0 0,-1-1 0 0 0,1-1 0 0 0,-1-1-1 0 0,18-5 1 0 0,0 0-23 0 0,-8 1-123 0 0,0-1 1 0 0,0-1-1 0 0,-1-2 1 0 0,40-24-1 0 0,-64 35-29 0 0,-2 2-594 0 0,-7 2 699 0 0,1 4 12 0 0,6 2 0 0 0,4 1-26 0 0,1-7-38 0 0,0 0 0 0 0,0-1 1 0 0,0 0-1 0 0,0 0 1 0 0,0 0-1 0 0,0 0 1 0 0,1-1-1 0 0,-1 1 1 0 0,1-1-1 0 0,6 1 0 0 0,-7-1-58 0 0,33 4-3024 0 0,-18-3 1268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4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52 223 6447 0 0,'-1'2'4587'0'0,"-12"22"415"0"0,11-21-4677 0 0,0 0 0 0 0,0 0 0 0 0,0 0 0 0 0,-1 0 0 0 0,1-1 0 0 0,-1 1 0 0 0,1-1 0 0 0,-1 0 0 0 0,-6 4 0 0 0,8-5 114 0 0,-1-1 143 0 0,-2 1 894 0 0,14-14-1449 0 0,0 0 0 0 0,2 1 1 0 0,-1 1-1 0 0,1 0 0 0 0,26-18 0 0 0,-16 12-119 0 0,-11 10 45 0 0,0-1 1 0 0,0 1 0 0 0,1 1 0 0 0,0 0-1 0 0,1 1 1 0 0,19-6 0 0 0,-11 5-21 0 0,1 1 0 0 0,0 1 1 0 0,25-1-1 0 0,-28 5 67 0 0,-15 2 0 0 0,-1 0 0 0 0,5 3 201 0 0,1-1-1 0 0,13 11 1 0 0,-20-14 581 0 0,0-2-695 0 0,11-7-236 0 0,1-1 1 0 0,-1 0-1 0 0,-1-1 1 0 0,22-22-1 0 0,-17 15-594 0 0,29-21 0 0 0,-43 36 709 0 0,12-5-112 0 0,-14 6 222 0 0,10 4 202 0 0,-8-2-224 0 0,0 0 0 0 0,0 1 1 0 0,0 0-1 0 0,0-1 0 0 0,-1 1 0 0 0,1 0 0 0 0,-1 1 0 0 0,1-1 1 0 0,-1 0-1 0 0,0 1 0 0 0,0-1 0 0 0,0 1 0 0 0,0-1 0 0 0,-1 1 0 0 0,1 0 1 0 0,-1 0-1 0 0,3 5 0 0 0,-2-3 66 0 0,1 1 0 0 0,0-1 0 0 0,7 9 0 0 0,-5-8-58 0 0,17 23 177 0 0,-20-26-234 0 0,0-1 1 0 0,-1 1-1 0 0,0 0 0 0 0,1 0 0 0 0,-1 0 1 0 0,0 0-1 0 0,-1 1 0 0 0,1-1 0 0 0,0 0 1 0 0,-1 0-1 0 0,0 0 0 0 0,0 1 0 0 0,0-1 0 0 0,0 0 1 0 0,0 0-1 0 0,-2 6 0 0 0,-1 5-248 0 0,-1-1 0 0 0,-10 23 1 0 0,0-1-947 0 0,7-16 204 0 0,6-18 408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4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7367 0 0,'0'0'568'0'0,"1"2"-101"0"0,2 44 6418 0 0,-6 2-3733 0 0,-14 48-1895 0 0,11-65-659 0 0,0-3-469 0 0,-1-1 1 0 0,-21 49-1 0 0,-31 47-100 0 0,-70 82 32 0 0,45-79 6 0 0,76-112-78 0 0,-1 0-116 0 0,-14 29 0 0 0,22-42-32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4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25 189 9671 0 0,'-4'0'258'0'0,"3"0"-210"0"0,0 0 0 0 0,0 0-1 0 0,0 0 1 0 0,1 0 0 0 0,-1 0 0 0 0,0 0-1 0 0,0 0 1 0 0,0 0 0 0 0,0 0 0 0 0,0 0-1 0 0,-10-8 8937 0 0,23 5-7288 0 0,205-49 796 0 0,-142 36-1991 0 0,69-19 78 0 0,-54 12-440 0 0,160-21 0 0 0,-236 43-550 0 0,81-5-516 0 0,-32 8-6133 0 0,-34 3-87 0 0</inkml:trace>
  <inkml:trace contextRef="#ctx0" brushRef="#br0" timeOffset="1">994 268 3223 0 0,'-1'-1'240'0'0,"-5"-3"3594"0"0,5 4-2938 0 0,0 0-1 0 0,0 0 1 0 0,-1 0 0 0 0,1 1 0 0 0,0-1-1 0 0,0 0 1 0 0,0 1 0 0 0,0-1 0 0 0,0 1 0 0 0,0-1-1 0 0,-1 1 1 0 0,0 0 0 0 0,-11 13 3100 0 0,8-7-4122 0 0,1 1 0 0 0,-5 12 0 0 0,5-12 1126 0 0,-2 6-812 0 0,1 0 0 0 0,0 0 0 0 0,1 1 0 0 0,1-1-1 0 0,-3 19 1 0 0,4-18-161 0 0,-1-1 0 0 0,-1 0 1 0 0,-1 0-1 0 0,0-1 0 0 0,0 1 0 0 0,-1-1 0 0 0,-1 0 0 0 0,0-1 0 0 0,-1 0 1 0 0,-11 14-1 0 0,14-20-374 0 0,-1 0 1 0 0,-1 0 0 0 0,1 0-1 0 0,-12 6 1 0 0,16-11-841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49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4607 0 0,'30'-55'-763'0'0,"-17"36"2611"0"0,0-1-1 0 0,18-18 1 0 0,-21 27-495 0 0,1 0 0 0 0,0 1 1 0 0,1 0-1 0 0,15-9 0 0 0,-18 13-999 0 0,1 0-1 0 0,0 1 0 0 0,16-6 0 0 0,-7 5-81 0 0,0 0-1 0 0,0 1 1 0 0,1 1 0 0 0,-1 1 0 0 0,37-2-1 0 0,-46 5-170 0 0,-1 1-1 0 0,0 0 0 0 0,0 0 0 0 0,1 1 1 0 0,-1 0-1 0 0,0 1 0 0 0,0 0 1 0 0,-1 0-1 0 0,1 1 0 0 0,0 0 0 0 0,-1 0 1 0 0,0 1-1 0 0,0 0 0 0 0,10 9 1 0 0,-11-8 23 0 0,0 1 0 0 0,-1-1 0 0 0,0 1 0 0 0,0 1 0 0 0,-1-1 1 0 0,1 1-1 0 0,-2 0 0 0 0,1 0 0 0 0,-1 0 0 0 0,0 1 0 0 0,-1-1 1 0 0,0 1-1 0 0,-1 0 0 0 0,1 0 0 0 0,-2 0 0 0 0,2 16 0 0 0,-3-14-59 0 0,0 0 0 0 0,-1 0 0 0 0,0 1 0 0 0,-1-1 0 0 0,0 0-1 0 0,0 0 1 0 0,-2-1 0 0 0,1 1 0 0 0,-1-1 0 0 0,-1 1 0 0 0,0-1-1 0 0,0-1 1 0 0,-10 15 0 0 0,4-10-51 0 0,-1-1-1 0 0,0 0 1 0 0,0-1-1 0 0,-2 0 1 0 0,1 0 0 0 0,-1-2-1 0 0,-1 0 1 0 0,-25 13-1 0 0,14-10-400 0 0,-1-1-1 0 0,0-2 0 0 0,-1 0 1 0 0,-41 7-1 0 0,61-14-270 0 0,-1-2 0 0 0,-1 1-1 0 0,1-2 1 0 0,0 1 0 0 0,0-1-1 0 0,0 0 1 0 0,-14-3 0 0 0,8-2-5548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5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4 9671 0 0,'2'-1'440'0'0,"-2"1"-386"0"0,1 0-1 0 0,-1-1 1 0 0,0 1-1 0 0,1 0 1 0 0,-1 0-1 0 0,1 0 0 0 0,-1-1 1 0 0,0 1-1 0 0,1 0 1 0 0,-1 0-1 0 0,1 0 1 0 0,-1 0-1 0 0,1 0 1 0 0,-1 0-1 0 0,1 0 0 0 0,-1 0 1 0 0,1 0-1 0 0,-1 0 1 0 0,1 0-1 0 0,-1 0 1 0 0,0 0-1 0 0,1 0 0 0 0,-1 1 1 0 0,1-1-1 0 0,-1 0 1 0 0,1 0-1 0 0,-1 0 1 0 0,0 1-1 0 0,1-1 1 0 0,-1 0-1 0 0,1 1 0 0 0,0 0 168 0 0,0 0 0 0 0,0 0 0 0 0,-1 1 0 0 0,1-1 0 0 0,0 0 0 0 0,-1 0 0 0 0,1 1 0 0 0,-1-1 0 0 0,1 1-1 0 0,-1 1 1 0 0,1 3 445 0 0,0 0 0 0 0,0-1 0 0 0,-1 1-1 0 0,0 0 1 0 0,-1 6 0 0 0,-5 18-201 0 0,-1-2 0 0 0,-1 1-1 0 0,-13 29 1 0 0,-43 80 271 0 0,41-88-375 0 0,-99 188 147 0 0,88-184-448 0 0,22-37-37 0 0,1 0 1 0 0,1 0-1 0 0,-12 29 0 0 0,-22 55-596 0 0,-1 3-286 0 0,41-87-1354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5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42 5063 0 0,'0'0'390'0'0,"1"2"-252"0"0,3 4 2274 0 0,0 1-1 0 0,0-1 1 0 0,1-1 0 0 0,9 10-1 0 0,3-2-42 0 0,-15-13-2217 0 0,0 1 0 0 0,0 0 1 0 0,0-1-1 0 0,0 1 0 0 0,1-1 0 0 0,-1 1 1 0 0,0-1-1 0 0,0 0 0 0 0,1 0 1 0 0,-1 0-1 0 0,4-1 0 0 0,0 0 129 0 0,6 0 66 0 0,-1 0 1 0 0,1-1-1 0 0,-1 0 0 0 0,0-1 1 0 0,1 0-1 0 0,11-6 0 0 0,-18 7-336 0 0,1-1 0 0 0,-2 1 0 0 0,1-1 0 0 0,0 0 0 0 0,0 0 0 0 0,-1 0-1 0 0,0-1 1 0 0,1 0 0 0 0,-2 0 0 0 0,1 0 0 0 0,0 0 0 0 0,-1-1 0 0 0,1 1 0 0 0,3-9-1 0 0,-6 12-64 0 0,-1 1 0 0 0,0 0 0 0 0,0-1 0 0 0,1 1 0 0 0,-1 0 0 0 0,0-1-1 0 0,0 1 1 0 0,0 0 0 0 0,0-1 0 0 0,0 1 0 0 0,1 0 0 0 0,-1-1 0 0 0,0 1-1 0 0,0 0 1 0 0,0-1 0 0 0,0 1 0 0 0,0-1 0 0 0,0 1 0 0 0,0 0-1 0 0,0-1 1 0 0,0 1 0 0 0,0 0 0 0 0,-1-1 0 0 0,1 1 0 0 0,0-1 0 0 0,0 1-1 0 0,0 0 1 0 0,0-1 0 0 0,0 1 0 0 0,-1 0 0 0 0,1 0 0 0 0,0-1 0 0 0,0 1-1 0 0,-1 0 1 0 0,1-1 0 0 0,0 1 0 0 0,0 0 0 0 0,-1 0 0 0 0,1-1 0 0 0,0 1-1 0 0,-1 0 1 0 0,1 0 0 0 0,0 0 0 0 0,-1 0 0 0 0,1-1 0 0 0,0 1-1 0 0,-1 0 1 0 0,1 0 0 0 0,0 0 0 0 0,-1 0 0 0 0,1 0 0 0 0,-1 0 0 0 0,1 0-1 0 0,0 0 1 0 0,-1 0 0 0 0,1 0 0 0 0,0 0 0 0 0,-1 0 0 0 0,0 0 0 0 0,-1 1-263 0 0,-1-1 0 0 0,0 1 0 0 0,0-1 0 0 0,0 1 0 0 0,1 0 0 0 0,-5 2 0 0 0,-13 9 157 0 0,0 0 1 0 0,1 2-1 0 0,0 0 1 0 0,1 1-1 0 0,1 1 1 0 0,-29 34-1 0 0,24-22 602 0 0,1 2 0 0 0,1 0-1 0 0,-27 58 1 0 0,42-77-311 0 0,0 1-1 0 0,1-1 1 0 0,0 1-1 0 0,-4 19 1 0 0,7-28-114 0 0,1 0 1 0 0,-1 0 0 0 0,1 0-1 0 0,0-1 1 0 0,0 1-1 0 0,0 0 1 0 0,0 0 0 0 0,1 0-1 0 0,-1-1 1 0 0,1 1 0 0 0,-1 0-1 0 0,1-1 1 0 0,0 1-1 0 0,0 0 1 0 0,0-1 0 0 0,1 1-1 0 0,-1-1 1 0 0,0 1-1 0 0,1-1 1 0 0,0 0 0 0 0,0 0-1 0 0,-1 0 1 0 0,1 0-1 0 0,0 0 1 0 0,1 0 0 0 0,1 2-1 0 0,-1-3-12 0 0,-1 0-1 0 0,1 0 1 0 0,0 0 0 0 0,-1 0-1 0 0,1-1 1 0 0,0 1-1 0 0,-1-1 1 0 0,1 0 0 0 0,0 1-1 0 0,0-1 1 0 0,-1 0-1 0 0,1-1 1 0 0,0 1 0 0 0,4-1-1 0 0,6-2-9 0 0,22-8 0 0 0,-25 7 10 0 0,67-23-994 0 0,-36 10-118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5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38 3223 0 0,'-2'0'240'0'0,"-9"3"948"0"0,0 0-1 0 0,0 0 1 0 0,0 1-1 0 0,1 1 1 0 0,-11 6-1 0 0,9-5-518 0 0,1 2 1 0 0,0-1-1 0 0,1 1 0 0 0,-14 14 0 0 0,17-15-466 0 0,1-1 1 0 0,0 1-1 0 0,0 1 1 0 0,1-1-1 0 0,-1 1 0 0 0,2 0 1 0 0,-1 1-1 0 0,1-1 1 0 0,1 1-1 0 0,-1-1 0 0 0,1 1 1 0 0,1 0-1 0 0,0 0 1 0 0,0 1-1 0 0,-1 16 1 0 0,3-25-170 0 0,0 1 0 0 0,1-1 1 0 0,-1 0-1 0 0,0 1 1 0 0,0-1-1 0 0,1 0 0 0 0,-1 1 1 0 0,1-1-1 0 0,0 0 1 0 0,-1 0-1 0 0,1 1 1 0 0,0-1-1 0 0,-1 0 0 0 0,1 0 1 0 0,0 0-1 0 0,0 0 1 0 0,0 0-1 0 0,0 0 0 0 0,0 0 1 0 0,0 0-1 0 0,0 0 1 0 0,1-1-1 0 0,-1 1 1 0 0,0 0-1 0 0,0-1 0 0 0,1 1 1 0 0,-1-1-1 0 0,0 1 1 0 0,1-1-1 0 0,-1 0 0 0 0,0 0 1 0 0,3 1-1 0 0,2 0 73 0 0,1-1 0 0 0,-1 0-1 0 0,0 0 1 0 0,0 0 0 0 0,1 0 0 0 0,5-2-1 0 0,16-3 264 0 0,59-14 471 0 0,-76 15-778 0 0,0 1 0 0 0,-1-2 0 0 0,1 1-1 0 0,-1-1 1 0 0,17-12 0 0 0,-25 15-57 0 0,0 1 0 0 0,0 0 0 0 0,-1-1-1 0 0,1 1 1 0 0,-1-1 0 0 0,1 0 0 0 0,-1 1 0 0 0,0-1-1 0 0,1 0 1 0 0,-1 0 0 0 0,0 0 0 0 0,0 0-1 0 0,0 0 1 0 0,-1 0 0 0 0,1 0 0 0 0,0 0 0 0 0,-1 0-1 0 0,1 0 1 0 0,-1 0 0 0 0,0 0 0 0 0,0-1 0 0 0,0 1-1 0 0,0 0 1 0 0,0 0 0 0 0,0 0 0 0 0,-1-1-1 0 0,1 1 1 0 0,0 0 0 0 0,-1 0 0 0 0,0 0 0 0 0,-1-3-1 0 0,-3-5-6 0 0,-1-1 0 0 0,0 2 0 0 0,0-1 0 0 0,-14-15 0 0 0,11 13-92 0 0,-1 0-132 0 0,3 4-80 0 0,1 1 0 0 0,0-1 0 0 0,0-1-1 0 0,1 1 1 0 0,0-1 0 0 0,1 1-1 0 0,-5-13 1 0 0,9 20-288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5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603 783 14479 0 0,'0'0'1314'0'0,"0"-2"-1078"0"0,-1 1-191 0 0,0-1 0 0 0,1 0 0 0 0,-1 1 0 0 0,0-1 0 0 0,1 1 0 0 0,0-1 1 0 0,-1 0-1 0 0,1 0 0 0 0,0 1 0 0 0,0-1 0 0 0,0 0 0 0 0,0 0 0 0 0,0 1 1 0 0,0-1-1 0 0,1 0 0 0 0,-1 1 0 0 0,2-4 0 0 0,-1 1 164 0 0,3-7 115 0 0,0 0 0 0 0,1 1-1 0 0,0 0 1 0 0,0 0 0 0 0,13-16 0 0 0,-3 3 2 0 0,39-60 223 0 0,24-40-328 0 0,-60 93-213 0 0,-3-2 0 0 0,15-37 1 0 0,-18 35-14 0 0,24-74-15 0 0,-32 96-118 0 0,-2-1-1 0 0,0 0 1 0 0,0 0-1 0 0,-1 0 0 0 0,-1 0 1 0 0,-1-20-1 0 0,0 30 78 0 0,1 1-1 0 0,0-1 0 0 0,-1 0 1 0 0,0 1-1 0 0,1-1 0 0 0,-1 1 1 0 0,0-1-1 0 0,0 1 0 0 0,-1-1 1 0 0,1 1-1 0 0,0 0 0 0 0,-1 0 1 0 0,0-1-1 0 0,1 1 0 0 0,-1 0 1 0 0,0 0-1 0 0,-4-2 0 0 0,4 2 19 0 0,0 1-1 0 0,0 0 0 0 0,0 0 0 0 0,-1 1 0 0 0,1-1 0 0 0,-1 0 0 0 0,1 1 0 0 0,-1-1 0 0 0,1 1 0 0 0,0 0 0 0 0,-1 0 1 0 0,1 0-1 0 0,-1 0 0 0 0,1 0 0 0 0,-1 1 0 0 0,1-1 0 0 0,-1 1 0 0 0,1 0 0 0 0,-4 1 0 0 0,-10 4 79 0 0,1 1 0 0 0,-1 0 1 0 0,1 1-1 0 0,1 1 0 0 0,0 1 0 0 0,0 0 0 0 0,1 0 0 0 0,0 1 0 0 0,1 1 0 0 0,0 0 0 0 0,1 1 0 0 0,0 0 0 0 0,1 1 0 0 0,1 0 1 0 0,0 0-1 0 0,1 1 0 0 0,0 0 0 0 0,-5 17 0 0 0,-7 26 99 0 0,-19 91 1 0 0,2 64 268 0 0,-3 12-178 0 0,-7-52-225 0 0,35-140 0 0 0,-1-2 0 0 0,-1 1 0 0 0,-23 34 0 0 0,-1-10 32 0 0,-88 101 0 0 0,103-134-14 0 0,-1 0 0 0 0,-30 22 0 0 0,50-42-61 0 0,-1 0 0 0 0,1 0 1 0 0,-1 0-1 0 0,0-1 1 0 0,0 0-1 0 0,0 0 1 0 0,0 0-1 0 0,0 0 0 0 0,-1-1 1 0 0,1 0-1 0 0,0 0 1 0 0,-8 0-1 0 0,11-2-1081 0 0,-2-7-356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5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10 125 12895 0 0,'0'0'998'0'0,"-2"1"-657"0"0,-4 1-93 0 0,4-1 840 0 0,3 11 1856 0 0,-1-12-2837 0 0,1 1 0 0 0,-1 0 0 0 0,0 0 0 0 0,1 0 0 0 0,-1-1 0 0 0,1 1 0 0 0,-1 0 0 0 0,1 0 1 0 0,-1-1-1 0 0,1 1 0 0 0,0 0 0 0 0,-1-1 0 0 0,1 1 0 0 0,0-1 0 0 0,-1 1 0 0 0,1-1 0 0 0,0 1 0 0 0,0-1 0 0 0,1 1 0 0 0,0 0-19 0 0,1 0-1 0 0,0 0 0 0 0,-1-1 1 0 0,1 1-1 0 0,0-1 0 0 0,3 1 1 0 0,4-1 23 0 0,0 0 1 0 0,17-4 0 0 0,64-15 485 0 0,117-42 1 0 0,-61 15-849 0 0,-91 32-945 0 0,-3 0-427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5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47 1839 0 0,'25'-23'-78'0'0,"1"0"16764"0"0,-40 31-15472 0 0,-29 17-570 0 0,-36 19-79 0 0,-103 56-38 0 0,43-21-525 0 0,109-64-270 0 0,1 3-1 0 0,-53 40 0 0 0,66-44 81 0 0,0 0 0 0 0,1 1-1 0 0,1 1 1 0 0,1 0 0 0 0,-22 35-1 0 0,5-6 174 0 0,20-29 31 0 0,-1 0 0 0 0,2 0 0 0 0,0 1-1 0 0,-8 22 1 0 0,12-24 13 0 0,2-10-13 0 0,1 1 0 0 0,0 1 0 0 0,0-1 0 0 0,1 0 0 0 0,-2 11 0 0 0,3-15-4 0 0,0-1-1 0 0,0 1 1 0 0,1 0 0 0 0,-1-1 0 0 0,0 1-1 0 0,1-1 1 0 0,-1 1 0 0 0,1-1-1 0 0,-1 1 1 0 0,1-1 0 0 0,-1 0-1 0 0,1 1 1 0 0,0-1 0 0 0,0 0-1 0 0,0 1 1 0 0,0-1 0 0 0,0 0 0 0 0,0 0-1 0 0,0 0 1 0 0,0 0 0 0 0,1 0-1 0 0,-1 0 1 0 0,0 0 0 0 0,0 0-1 0 0,1 0 1 0 0,-1-1 0 0 0,1 1 0 0 0,2 0-1 0 0,3 2 57 0 0,0-1 1 0 0,1 0-1 0 0,0-1 0 0 0,-1 0 0 0 0,1 0 1 0 0,9-1-1 0 0,50-4 305 0 0,-38 1-241 0 0,288-38 1150 0 0,-242 26-720 0 0,-1-4 1 0 0,83-32-1 0 0,-137 43-507 0 0,-1 0 0 0 0,0-1 0 0 0,0-1 0 0 0,-1 0 0 0 0,0-2 0 0 0,-1 0 0 0 0,20-18 0 0 0,-20 6-105 0 0,-9 12-75 0 0,-7 11 49 0 0,-1-8-161 0 0,0 0-1 0 0,0 1 0 0 0,-1-1 0 0 0,0 0 0 0 0,-1 1 0 0 0,0-1 0 0 0,0 1 0 0 0,-7-17 0 0 0,8 24 189 0 0,-1-1-1 0 0,1 1 1 0 0,-1-1 0 0 0,1 1-1 0 0,-1 0 1 0 0,0 0-1 0 0,0 0 1 0 0,1 0 0 0 0,-1 0-1 0 0,0 0 1 0 0,0 0-1 0 0,0 1 1 0 0,-4-2 0 0 0,4 2-13 0 0,-4-2-77 0 0,0 1 0 0 0,-1 0 1 0 0,1 1-1 0 0,0-1 0 0 0,-1 1 0 0 0,1 0 1 0 0,0 1-1 0 0,-9 1 0 0 0,0 1-90 0 0,-1 1 1 0 0,-16 6-1 0 0,13-3 94 0 0,0 1 0 0 0,0 0 0 0 0,-21 14-1 0 0,33-17 186 0 0,0 0 0 0 0,0 0 0 0 0,1 0 0 0 0,0 1 0 0 0,0 0 0 0 0,1 0 0 0 0,-1 0 0 0 0,1 1-1 0 0,1 0 1 0 0,-8 14 0 0 0,8-13 70 0 0,1 0-1 0 0,0 1 1 0 0,0-1 0 0 0,1 1-1 0 0,0 0 1 0 0,0 0-1 0 0,1 0 1 0 0,0 17 0 0 0,1-23-105 0 0,0 0 1 0 0,1 1-1 0 0,-1-1 1 0 0,1 0-1 0 0,-1 0 1 0 0,1 1-1 0 0,0-1 1 0 0,0 0-1 0 0,0 0 1 0 0,1 0-1 0 0,-1 0 1 0 0,1 0 0 0 0,0 0-1 0 0,0 0 1 0 0,0-1-1 0 0,0 1 1 0 0,0-1-1 0 0,1 1 1 0 0,-1-1-1 0 0,1 0 1 0 0,-1 0-1 0 0,1 0 1 0 0,0 0 0 0 0,0 0-1 0 0,0-1 1 0 0,4 2-1 0 0,0 0-113 0 0,0-2 0 0 0,0 1 0 0 0,0-1 0 0 0,0 0 0 0 0,0 0 0 0 0,0-1 0 0 0,1 0 0 0 0,-1-1 0 0 0,0 1 0 0 0,0-1 0 0 0,14-4 0 0 0,12-4-1238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5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0 16783 0 0,'0'0'3376'0'0,"-1"1"-3208"0"0,-10 6-35 0 0,0-1-1 0 0,0 0 1 0 0,-19 7-1 0 0,15-7-107 0 0,-210 92 92 0 0,173-77-185 0 0,-105 30 0 0 0,122-42-120 0 0,-57 12-323 0 0,81-19 337 0 0,-1-1 0 0 0,1 0-1 0 0,-1 0 1 0 0,1-2 0 0 0,-22-2 0 0 0,32 3 127 0 0,0 0 1 0 0,0 0-1 0 0,0 0 0 0 0,0 0 1 0 0,0 0-1 0 0,0-1 0 0 0,1 1 0 0 0,-1 0 1 0 0,0 0-1 0 0,0-1 0 0 0,0 1 1 0 0,0-1-1 0 0,0 1 0 0 0,0-1 0 0 0,1 1 1 0 0,-1-1-1 0 0,0 0 0 0 0,1 1 0 0 0,-1-1 1 0 0,0 0-1 0 0,1 1 0 0 0,-1-1 1 0 0,1 0-1 0 0,-1 0 0 0 0,1 0 0 0 0,-2-1 1 0 0,3 0-27 0 0,-1 1 1 0 0,0-1 0 0 0,0 1-1 0 0,1 0 1 0 0,-1-1 0 0 0,1 1-1 0 0,-1 0 1 0 0,1-1 0 0 0,0 1-1 0 0,-1 0 1 0 0,1 0 0 0 0,0 0-1 0 0,0 0 1 0 0,0-1 0 0 0,0 1-1 0 0,0 0 1 0 0,0 1 0 0 0,1-3-1 0 0,11-8-216 0 0,1 0 0 0 0,0 1 0 0 0,0 1 0 0 0,1 0 0 0 0,0 1 0 0 0,1 0 0 0 0,0 1 0 0 0,0 1-1 0 0,0 0 1 0 0,20-3 0 0 0,-24 7 372 0 0,-11 2-43 0 0,-1 1 0 0 0,0-1 0 0 0,1 0-1 0 0,-1 1 1 0 0,1-1 0 0 0,-1 1 0 0 0,0-1 0 0 0,1 0 0 0 0,-1 1 0 0 0,0-1 0 0 0,0 1-1 0 0,1-1 1 0 0,-1 1 0 0 0,0-1 0 0 0,0 1 0 0 0,0-1 0 0 0,0 1 0 0 0,1-1 0 0 0,-1 1-1 0 0,0-1 1 0 0,0 1 0 0 0,0-1 0 0 0,0 2 0 0 0,0-2 36 0 0,0 2 32 0 0,0 1-1 0 0,0-1 0 0 0,0 1 1 0 0,0-1-1 0 0,-1 0 0 0 0,1 1 1 0 0,-1-1-1 0 0,1 1 0 0 0,-1-1 1 0 0,0 0-1 0 0,0 0 0 0 0,0 1 1 0 0,0-1-1 0 0,0 0 0 0 0,-1 0 0 0 0,-2 3 1 0 0,-3 3 291 0 0,0 0 1 0 0,-14 11-1 0 0,4-3 138 0 0,-187 180 1379 0 0,203-195-1837 0 0,-8 17 474 0 0,8-16-351 0 0,2 9-117 0 0,0-1-16 0 0,0-8-64 0 0,-1-1 0 0 0,1 1 0 0 0,0 0-1 0 0,0-1 1 0 0,0 1 0 0 0,0-1 0 0 0,0 1 0 0 0,1-1-1 0 0,-1 0 1 0 0,0 1 0 0 0,1-1 0 0 0,2 2 0 0 0,-1-1 0 0 0,1 1 1 0 0,0-1-1 0 0,0 1 0 0 0,0-1 1 0 0,0 0-1 0 0,1 0 1 0 0,-1 0-1 0 0,0-1 0 0 0,1 1 1 0 0,0-1-1 0 0,-1 0 1 0 0,10 0-1 0 0,4 0-7 0 0,33-4 0 0 0,-26 1 5 0 0,91-7-189 0 0,65-3-501 0 0,-133 11 1038 0 0,85 9 1 0 0,-124-7-284 0 0,0 1 0 0 0,0 0 1 0 0,-1 1-1 0 0,1-1 0 0 0,0 2 1 0 0,-1-1-1 0 0,0 1 1 0 0,0 0-1 0 0,0 1 0 0 0,0 0 1 0 0,-1 0-1 0 0,0 1 0 0 0,7 6 1 0 0,-10-8-32 0 0,-1 0 1 0 0,1 1-1 0 0,-1-1 0 0 0,1 1 1 0 0,-2 0-1 0 0,1 0 0 0 0,0 0 1 0 0,-1 0-1 0 0,0 0 0 0 0,0 1 1 0 0,0-1-1 0 0,-1 0 0 0 0,0 1 1 0 0,0 0-1 0 0,0-1 0 0 0,-1 1 1 0 0,0 0-1 0 0,0-1 0 0 0,0 1 1 0 0,-1 0-1 0 0,-2 9 0 0 0,1-8-17 0 0,0 0-1 0 0,-1 0 1 0 0,0-1-1 0 0,0 1 0 0 0,-1-1 1 0 0,1 0-1 0 0,-2 0 1 0 0,1 0-1 0 0,0 0 1 0 0,-1-1-1 0 0,0 0 1 0 0,-1 0-1 0 0,1 0 1 0 0,-10 6-1 0 0,5-4 22 0 0,-1-1-1 0 0,0 0 1 0 0,0 0-1 0 0,0-1 1 0 0,-1 0-1 0 0,0-1 1 0 0,-19 4-1 0 0,24-7-31 0 0,-92 19 643 0 0,-174 12-1 0 0,251-31-481 0 0,-23 5 0 0 0,29-3-73 0 0,1-1 1 0 0,-1 0 0 0 0,-27-2 0 0 0,34-1-70 0 0,8 1-98 0 0,13-2-3182 0 0,14 3-207 0 0,-12 0-3399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0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510 927 5063 0 0,'0'0'7375'0'0,"2"0"-6424"0"0,0-1-775 0 0,0 0-1 0 0,0 0 1 0 0,0 0 0 0 0,0 0 0 0 0,0 0 0 0 0,0 0 0 0 0,-1 0 0 0 0,1-1 0 0 0,0 1 0 0 0,-1 0 0 0 0,1-1 0 0 0,-1 0 0 0 0,1 1 0 0 0,-1-1 0 0 0,0 0-1 0 0,2-2 1 0 0,18-37 1367 0 0,-16 30-1200 0 0,47-105 817 0 0,32-62-330 0 0,-32 78-815 0 0,54-154 0 0 0,-100 240-72 0 0,21-68-429 0 0,-25 73 339 0 0,0 1-1 0 0,0-1 0 0 0,-1 0 0 0 0,0 0 1 0 0,-1 0-1 0 0,0 0 0 0 0,-1-11 1 0 0,0 19 117 0 0,1 0 0 0 0,0 0 0 0 0,0 0 0 0 0,0 0 0 0 0,0 0 0 0 0,-1 0 0 0 0,1 0 1 0 0,0 0-1 0 0,-1 0 0 0 0,1 0 0 0 0,-1 0 0 0 0,0 0 0 0 0,1 0 0 0 0,-1 0 1 0 0,0 0-1 0 0,1 0 0 0 0,-1 1 0 0 0,0-1 0 0 0,0 0 0 0 0,0 0 0 0 0,1 1 0 0 0,-1-1 1 0 0,-2 0-1 0 0,1 0 11 0 0,1 1 0 0 0,-1 0 1 0 0,1 0-1 0 0,-1 0 0 0 0,0 0 1 0 0,1 0-1 0 0,-1 0 0 0 0,1 0 1 0 0,-1 1-1 0 0,1-1 0 0 0,-1 1 1 0 0,1-1-1 0 0,-1 1 0 0 0,-2 1 0 0 0,-5 3-9 0 0,0 1-1 0 0,1 0 1 0 0,-16 13-1 0 0,21-16 1 0 0,-5 5 23 0 0,1 0 1 0 0,-1 0 0 0 0,1 1-1 0 0,0 0 1 0 0,1 1 0 0 0,0-1 0 0 0,1 1-1 0 0,0 0 1 0 0,0 1 0 0 0,-3 13-1 0 0,-2 13-15 0 0,-10 64-1 0 0,12-51 16 0 0,-59 213 3 0 0,-21-5 6 0 0,47-142 5 0 0,18-51 20 0 0,-3-1 1 0 0,-3-1-1 0 0,-60 94 0 0 0,-177 229-1270 0 0,199-308 180 0 0,65-76 923 0 0,3-4 125 0 0,0-1 0 0 0,0 1 0 0 0,0-1-1 0 0,0 1 1 0 0,1-1 0 0 0,-1 1 0 0 0,1 0 0 0 0,0 0-1 0 0,2-3 1 0 0,0 0-12 0 0,11-15-80 0 0,2-1-17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0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18 107 3679 0 0,'0'0'284'0'0,"-2"0"-186"0"0,-14-4 13580 0 0,18 5-13244 0 0,4 1-232 0 0,0 1 1 0 0,0-1 0 0 0,0-1 0 0 0,0 1-1 0 0,0-1 1 0 0,0 0 0 0 0,1-1 0 0 0,-1 1-1 0 0,0-1 1 0 0,0 0 0 0 0,1-1 0 0 0,6-1-1 0 0,11-3 432 0 0,43-14 1 0 0,-43 11-384 0 0,51-18 185 0 0,40-11 50 0 0,-92 32-577 0 0,-1 0-1 0 0,1 1 1 0 0,31 0-1 0 0,-33 3-737 0 0,0 2 0 0 0,0 1 0 0 0,36 7-1 0 0,-32-3-866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4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73 12959 0 0,'-4'-23'576'0'0,"6"14"112"0"0,0 0-552 0 0,1-2-136 0 0,-1 2 0 0 0,0 2 1400 0 0,7 4-5536 0 0,1 1-928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0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10135 0 0,'0'0'464'0'0,"-1"1"-9"0"0,-50 36-192 0 0,18-12 1078 0 0,0-2 914 0 0,-78 58 1120 0 0,94-67-3231 0 0,1 1 0 0 0,0 0 0 0 0,1 2-1 0 0,-15 21 1 0 0,26-32-93 0 0,-1 1 0 0 0,2 0 1 0 0,-1 0-1 0 0,1 0 0 0 0,0 1 0 0 0,0-1 0 0 0,1 1 0 0 0,-3 11 0 0 0,5-17-43 0 0,0 1-1 0 0,0-1 1 0 0,0 0-1 0 0,0 0 1 0 0,0 0-1 0 0,0 0 0 0 0,1 0 1 0 0,-1 1-1 0 0,0-1 1 0 0,1 0-1 0 0,0 0 1 0 0,0 0-1 0 0,0 0 1 0 0,2 3-1 0 0,-2-3-4 0 0,1-1 0 0 0,-1 1 1 0 0,1-1-1 0 0,0 1 0 0 0,0-1 0 0 0,-1 0 0 0 0,1 0 1 0 0,0 1-1 0 0,0-1 0 0 0,0-1 0 0 0,0 1 0 0 0,0 0 1 0 0,0-1-1 0 0,1 1 0 0 0,-1-1 0 0 0,0 1 0 0 0,4-1 1 0 0,3 1 10 0 0,1-1 0 0 0,0-1 0 0 0,-1 0 1 0 0,1 0-1 0 0,0-1 0 0 0,-1 0 1 0 0,16-5-1 0 0,-3-2 71 0 0,41-21 1 0 0,-36 14-29 0 0,-1-1 1 0 0,-1-1 0 0 0,0-1-1 0 0,40-42 1 0 0,-61 57-48 0 0,0 0 0 0 0,0-1-1 0 0,-1 0 1 0 0,0 1 0 0 0,0-1 0 0 0,0 0 0 0 0,0-1 0 0 0,3-10 0 0 0,-6 15-19 0 0,1 0-1 0 0,-1-1 1 0 0,0 1 0 0 0,0-1 0 0 0,1 0 0 0 0,-1 1 0 0 0,0-1 0 0 0,0 1-1 0 0,-1-1 1 0 0,1 1 0 0 0,0-1 0 0 0,0 1 0 0 0,-1-1 0 0 0,1 1 0 0 0,-1-1-1 0 0,1 1 1 0 0,-1 0 0 0 0,0-1 0 0 0,0 1 0 0 0,1 0 0 0 0,-1 0-1 0 0,0-1 1 0 0,0 1 0 0 0,0 0 0 0 0,0 0 0 0 0,-1 0 0 0 0,1 0 0 0 0,0 0-1 0 0,0 0 1 0 0,0 0 0 0 0,-1 1 0 0 0,1-1 0 0 0,-1 0 0 0 0,1 1 0 0 0,0-1-1 0 0,-1 1 1 0 0,-2-1 0 0 0,-13-3-482 0 0,0 1 0 0 0,0 0 0 0 0,-1 2 0 0 0,-33 0 0 0 0,37 1 76 0 0,12 0-724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1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74 3223 0 0,'2'-1'2183'0'0,"7"-6"-86"0"0,2-1 5660 0 0,-10 9-7682 0 0,-1-1 0 0 0,0 0 0 0 0,1 0 0 0 0,-1 0 0 0 0,0 0-1 0 0,1 0 1 0 0,-1 0 0 0 0,0 1 0 0 0,0-1 0 0 0,1 0 0 0 0,-1 0 0 0 0,0 0-1 0 0,1 1 1 0 0,-1-1 0 0 0,0 0 0 0 0,0 1 0 0 0,0-1 0 0 0,1 0 0 0 0,-1 0-1 0 0,0 1 1 0 0,0-1 0 0 0,0 0 0 0 0,0 1 0 0 0,1-1 0 0 0,-1 0 0 0 0,0 1-1 0 0,0-1 1 0 0,0 0 0 0 0,0 1 0 0 0,0-1 0 0 0,0 1 0 0 0,0-1-1 0 0,0 0 1 0 0,0 1 0 0 0,0-1 0 0 0,0 1 0 0 0,0 10 77 0 0,0 1-1 0 0,-1-1 1 0 0,0 1 0 0 0,-1-1-1 0 0,0 0 1 0 0,-1 0 0 0 0,-4 12 0 0 0,-3 18 11 0 0,5-18 5 0 0,-2 25-1 0 0,7-41-89 0 0,0 0-1 0 0,0 0 1 0 0,0 0-1 0 0,1-1 1 0 0,0 1-1 0 0,0 0 0 0 0,0 0 1 0 0,4 7-1 0 0,-5-14-65 0 0,0 1 0 0 0,0-1 0 0 0,1 1 0 0 0,-1-1 0 0 0,0 1 0 0 0,0-1 0 0 0,1 1 0 0 0,-1-1 1 0 0,1 1-1 0 0,-1-1 0 0 0,0 1 0 0 0,1-1 0 0 0,-1 0 0 0 0,1 1 0 0 0,-1-1 0 0 0,1 1 0 0 0,1 0 14 0 0,9 4 45 0 0,-7-4-44 0 0,0 0 1 0 0,1-1 0 0 0,-1 0-1 0 0,1 0 1 0 0,-1 0 0 0 0,1 0-1 0 0,-1-1 1 0 0,1 0 0 0 0,-1 0-1 0 0,0 0 1 0 0,1 0 0 0 0,-1-1-1 0 0,0 1 1 0 0,5-4 0 0 0,2 0 56 0 0,-2-1-1 0 0,1 0 1 0 0,-1-1 0 0 0,14-12 0 0 0,-10 6-58 0 0,-1-1 0 0 0,-1-1 0 0 0,0 0 0 0 0,-1 0-1 0 0,-1-1 1 0 0,9-21 0 0 0,7-12-23 0 0,-14 31-300 0 0,1 1 0 0 0,20-25 0 0 0,-18 27-1413 0 0,16-15-1 0 0,-13 15-9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10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265 127 6911 0 0,'-1'1'528'0'0,"-7"10"262"0"0,-1 0-1 0 0,0 0 1 0 0,-1-1-1 0 0,0-1 1 0 0,-1 0-1 0 0,0 0 1 0 0,-15 9-1 0 0,-140 94 2218 0 0,166-112-3006 0 0,0 0-1 0 0,0 0 1 0 0,0 0 0 0 0,0 0 0 0 0,0 0-1 0 0,0 0 1 0 0,0 0 0 0 0,0 1 0 0 0,0-1-1 0 0,0 0 1 0 0,0 0 0 0 0,0 0 0 0 0,0 0-1 0 0,0 0 1 0 0,0 0 0 0 0,0 0 0 0 0,0 0-1 0 0,0 0 1 0 0,0 0 0 0 0,-1 0 0 0 0,1 0-1 0 0,0 0 1 0 0,0 0 0 0 0,0 0 0 0 0,0 0-1 0 0,0 0 1 0 0,0 0 0 0 0,0 0-1 0 0,0 0 1 0 0,0 0 0 0 0,0 0 0 0 0,0 0-1 0 0,0 0 1 0 0,-1 0 0 0 0,1 0 0 0 0,0 0-1 0 0,0 0 1 0 0,0 0 0 0 0,0 0 0 0 0,0 0-1 0 0,0 0 1 0 0,0 0 0 0 0,0 0 0 0 0,0 0-1 0 0,0 0 1 0 0,0 0 0 0 0,0 0 0 0 0,0 0-1 0 0,-1 0 1 0 0,1 0 0 0 0,0 0 0 0 0,0 0-1 0 0,0 0 1 0 0,0 0 0 0 0,0 0 0 0 0,0-1-1 0 0,0 1 1 0 0,0 0 0 0 0,0 0 0 0 0,0 0-1 0 0,0 0 1 0 0,0 0 0 0 0,0 0 0 0 0,0 0-1 0 0,0 0 1 0 0,2-8 8 0 0,7-7-28 0 0,9-12 7 0 0,1 2 1 0 0,2 0 0 0 0,0 2-1 0 0,2 0 1 0 0,1 1 0 0 0,0 2-1 0 0,39-26 1 0 0,-41 33 310 0 0,0 0 1 0 0,1 1-1 0 0,0 2 0 0 0,1 0 1 0 0,0 2-1 0 0,1 1 0 0 0,0 0 1 0 0,0 2-1 0 0,39-3 0 0 0,-56 8-94 0 0,0 0 0 0 0,0 0 0 0 0,1 1 0 0 0,-1 0 0 0 0,14 4 0 0 0,-18-4-138 0 0,0 1 0 0 0,0-1-1 0 0,0 1 1 0 0,0 0-1 0 0,-1 0 1 0 0,1 0 0 0 0,-1 1-1 0 0,1-1 1 0 0,-1 1-1 0 0,0 0 1 0 0,0 0 0 0 0,4 5-1 0 0,-5-5-58 0 0,-1 0 0 0 0,0 0 0 0 0,0 0 0 0 0,0 0 0 0 0,-1 0 0 0 0,1 0 0 0 0,-1 0 0 0 0,0 0 0 0 0,1 0 0 0 0,-1 0 0 0 0,-1 0 0 0 0,1 0 0 0 0,0 0 0 0 0,-2 5 0 0 0,1 0-567 0 0,-1 1-1 0 0,0-1 1 0 0,-6 15-1 0 0,2-8-627 0 0,6-12-20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1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310 367 10591 0 0,'-1'1'7347'0'0,"-1"1"-7042"0"0,0 0 0 0 0,0-1 0 0 0,0 1 0 0 0,0-1 0 0 0,0 0 0 0 0,-1 0 0 0 0,1 0 0 0 0,0 0 0 0 0,-1 0 0 0 0,1 0 0 0 0,0 0 0 0 0,-4 0 0 0 0,-36 5 321 0 0,31-4-401 0 0,-18 2-192 0 0,-37 0 1 0 0,57-4-158 0 0,0-1-1 0 0,1 1 1 0 0,-1-1 0 0 0,0-1 0 0 0,1 0 0 0 0,-1 0 0 0 0,1 0-1 0 0,-15-8 1 0 0,20 9 38 0 0,0-1 0 0 0,1 0 0 0 0,0 0 0 0 0,-1 0 0 0 0,1 0 0 0 0,0 0 0 0 0,0 0 0 0 0,0 0 0 0 0,0-1 0 0 0,0 1 0 0 0,1-1 0 0 0,-1 1 0 0 0,1-1 0 0 0,0 0 0 0 0,0 1 0 0 0,0-1 0 0 0,0 0 0 0 0,0 0 0 0 0,0 0 0 0 0,1 0 0 0 0,-1 0 0 0 0,1 0 0 0 0,0 0 0 0 0,0 0 0 0 0,0 0 0 0 0,0 0 0 0 0,2-4 0 0 0,-1-2-63 0 0,1 0 0 0 0,1 0 0 0 0,-1 1 0 0 0,1-1 0 0 0,1 1 0 0 0,0-1 0 0 0,9-14 0 0 0,1 2-25 0 0,1 0-1 0 0,1 2 1 0 0,1-1-1 0 0,0 2 1 0 0,1 0-1 0 0,30-21 1 0 0,-37 31 248 0 0,1 0 1 0 0,0 1 0 0 0,1 0 0 0 0,-1 1 0 0 0,1 1-1 0 0,0 0 1 0 0,1 1 0 0 0,0 0 0 0 0,-1 1-1 0 0,1 0 1 0 0,0 1 0 0 0,0 1 0 0 0,17 0 0 0 0,-18 1 164 0 0,1 1 1 0 0,-1 1 0 0 0,0 0 0 0 0,1 0 0 0 0,-1 2 0 0 0,0-1-1 0 0,13 7 1 0 0,-19-7-131 0 0,-1 0-1 0 0,0 1 1 0 0,0-1 0 0 0,-1 1-1 0 0,1 1 1 0 0,-1-1-1 0 0,0 1 1 0 0,0 0-1 0 0,0 0 1 0 0,-1 0 0 0 0,0 0-1 0 0,0 1 1 0 0,0 0-1 0 0,-1 0 1 0 0,6 11 0 0 0,-7-11-84 0 0,0 0 1 0 0,0 0 0 0 0,0 1 0 0 0,-1-1 0 0 0,0 0 0 0 0,0 1 0 0 0,-1-1 0 0 0,0 1 0 0 0,0-1 0 0 0,0 1 0 0 0,-1-1 0 0 0,0 0 0 0 0,0 1 0 0 0,0-1 0 0 0,-1 0 0 0 0,0 0 0 0 0,-3 8 0 0 0,0-6-27 0 0,1 0 1 0 0,-1 0-1 0 0,-1-1 0 0 0,1 1 0 0 0,-1-1 1 0 0,0 0-1 0 0,-1 0 0 0 0,0-1 0 0 0,0 0 1 0 0,0 0-1 0 0,-12 6 0 0 0,-12 6-994 0 0,-1-2-1 0 0,-1-2 1 0 0,0 0-1 0 0,-1-2 0 0 0,-64 13 1 0 0,79-22-747 0 0,-27 2 0 0 0,28-5 59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11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6447 0 0,'-1'2'6352'0'0,"-17"15"-5340"0"0,-93 100 5208 0 0,81-80-6220 0 0,2 2 0 0 0,2 0 0 0 0,1 1 0 0 0,-21 49 0 0 0,-95 221 0 0 0,128-284-198 0 0,0-1-1 0 0,-2-1 0 0 0,0 0 1 0 0,-2-1-1 0 0,0 0 0 0 0,-2-2 1 0 0,0 0-1 0 0,-23 18 0 0 0,14-17-1605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11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91 14567 0 0,'0'-12'260'0'0,"0"9"-183"0"0,-1 0 1 0 0,1 0 0 0 0,0 0 0 0 0,0-1 0 0 0,0 1 0 0 0,0 0 0 0 0,1 0 0 0 0,0-1 0 0 0,-1 1 0 0 0,1 0 0 0 0,0 0 0 0 0,0 0 0 0 0,1 0-1 0 0,-1 0 1 0 0,1 0 0 0 0,3-4 0 0 0,-5 7-78 0 0,1-2 101 0 0,1 1 0 0 0,0-1 0 0 0,0 0-1 0 0,-1 0 1 0 0,1 0 0 0 0,-1 0-1 0 0,0 0 1 0 0,2-5 1353 0 0,-5 8-1380 0 0,0-1 0 0 0,-1 0-1 0 0,1 1 1 0 0,0-1 0 0 0,-1 1-1 0 0,1 0 1 0 0,0 0 0 0 0,0 0-1 0 0,0 0 1 0 0,0 0 0 0 0,0 1-1 0 0,0-1 1 0 0,0 1 0 0 0,0-1-1 0 0,0 1 1 0 0,-2 3 0 0 0,-4 3-52 0 0,2 1 1 0 0,-9 13-1 0 0,8-11 93 0 0,-67 106 120 0 0,-26 37-114 0 0,-287 435-68 0 0,226-314-461 0 0,144-241 126 0 0,8-17-1017 0 0,-14 22 0 0 0,13-24-4877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1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12 134 11519 0 0,'0'0'887'0'0,"-1"2"-583"0"0,0 0-40 0 0,-1 1 1 0 0,1-1 0 0 0,0 1-1 0 0,0-1 1 0 0,0 1-1 0 0,0 0 1 0 0,0-1-1 0 0,0 1 1 0 0,0 3-1 0 0,1-4-99 0 0,1-1-1 0 0,-1 1 1 0 0,0-1-1 0 0,0 1 1 0 0,0-1-1 0 0,1 0 1 0 0,-1 1-1 0 0,1-1 1 0 0,-1 0-1 0 0,1 1 1 0 0,0-1-1 0 0,-1 0 1 0 0,1 0-1 0 0,0 0 1 0 0,0 1 0 0 0,0-1-1 0 0,0 0 1 0 0,0 0-1 0 0,0 0 1 0 0,0 0-1 0 0,0-1 1 0 0,2 2-1 0 0,1 1-36 0 0,1-1-1 0 0,0 1 0 0 0,0-1 1 0 0,-1-1-1 0 0,1 1 1 0 0,1-1-1 0 0,-1 1 1 0 0,0-1-1 0 0,0-1 0 0 0,10 1 1 0 0,5-1 329 0 0,28-4-1 0 0,-44 4-407 0 0,68-12 690 0 0,104-30 0 0 0,-93 20-545 0 0,316-83-70 0 0,-293 83-1750 0 0,-65 18 632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1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15695 0 0,'0'0'1418'0'0,"-1"2"-1168"0"0,-53 45 525 0 0,2 3 0 0 0,-81 101-1 0 0,123-138-738 0 0,0 1-1 0 0,1 0 0 0 0,-8 15 0 0 0,14-25-11 0 0,1 1 0 0 0,0-1-1 0 0,0 1 1 0 0,1 0 0 0 0,0-1-1 0 0,-1 1 1 0 0,1 0 0 0 0,1 0-1 0 0,-1 0 1 0 0,1 0 0 0 0,0 0-1 0 0,0 0 1 0 0,0 0 0 0 0,2 7-1 0 0,-1-10-12 0 0,-1 0 0 0 0,1 0 0 0 0,0-1 0 0 0,0 1 0 0 0,0-1 0 0 0,0 1-1 0 0,0-1 1 0 0,0 1 0 0 0,0-1 0 0 0,0 1 0 0 0,1-1 0 0 0,-1 0 0 0 0,1 0 0 0 0,-1 0-1 0 0,1 0 1 0 0,-1 0 0 0 0,1 0 0 0 0,-1 0 0 0 0,1 0 0 0 0,0-1 0 0 0,0 1 0 0 0,-1 0 0 0 0,1-1-1 0 0,0 0 1 0 0,0 1 0 0 0,0-1 0 0 0,-1 0 0 0 0,5 0 0 0 0,2 0 46 0 0,0-1-1 0 0,0 1 1 0 0,0-2 0 0 0,1 1-1 0 0,8-4 1 0 0,4-2 75 0 0,0 0 0 0 0,-1-2 0 0 0,0-1-1 0 0,-1 0 1 0 0,28-21 0 0 0,-18 10-30 0 0,-1-2-1 0 0,41-42 1 0 0,-57 52-63 0 0,-1-1 0 0 0,0 0 0 0 0,13-22 0 0 0,-21 29-34 0 0,1 1-1 0 0,-1-1 1 0 0,0 0 0 0 0,0 0-1 0 0,-1 0 1 0 0,0-1-1 0 0,0 1 1 0 0,-1 0 0 0 0,0-1-1 0 0,0-12 1 0 0,-1 17-26 0 0,0 1-1 0 0,0-1 1 0 0,-1 1 0 0 0,1 0 0 0 0,-1-1 0 0 0,1 1 0 0 0,-1-1-1 0 0,0 1 1 0 0,0 0 0 0 0,0 0 0 0 0,0-1 0 0 0,0 1-1 0 0,-1 0 1 0 0,1 0 0 0 0,-1 0 0 0 0,1 0 0 0 0,-1 0 0 0 0,-3-2-1 0 0,2 2-45 0 0,0 0 0 0 0,-1 0 0 0 0,1 1-1 0 0,0-1 1 0 0,-1 1 0 0 0,1 0-1 0 0,-1 0 1 0 0,1 0 0 0 0,-1 0 0 0 0,0 1-1 0 0,-5-1 1 0 0,-2 1-167 0 0,-1 1 0 0 0,0 0 1 0 0,1 1-1 0 0,-1 0 0 0 0,1 0 0 0 0,-21 9 0 0 0,-53 21-2456 0 0,71-28 1684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1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80 3223 0 0,'15'-21'481'0'0,"11"-13"-1025"0"0,-23 31 1224 0 0,-1 0 0 0 0,0 1 0 0 0,1-1 0 0 0,0 1 0 0 0,0 0-1 0 0,-1 0 1 0 0,1 0 0 0 0,7-3 7275 0 0,-11 9-7797 0 0,0 1 0 0 0,0-1 0 0 0,0 1-1 0 0,0-1 1 0 0,-1 1 0 0 0,-3 7 0 0 0,0-2 17 0 0,-63 127 1265 0 0,27-57-903 0 0,-362 638 83 0 0,356-653-881 0 0,-2-2 0 0 0,-88 88-1 0 0,61-66 263 0 0,4-4-12 0 0,83-101-45 0 0,-3 4 58 0 0,45-63 57 0 0,-21 34-16 0 0,14-19 27 0 0,3 2 0 0 0,3 3 0 0 0,104-94 0 0 0,-156 153-70 0 0,16-14 6 0 0,27-18 1 0 0,-38 29-7 0 0,-1 0-1 0 0,0 0 1 0 0,1 1 0 0 0,0 0 0 0 0,0 0 0 0 0,0 0-1 0 0,0 1 1 0 0,0 0 0 0 0,0 0 0 0 0,0 0 0 0 0,0 0-1 0 0,7 1 1 0 0,-10 0 8 0 0,0 1-1 0 0,0-1 1 0 0,0 1 0 0 0,1 0-1 0 0,-1 0 1 0 0,0 0-1 0 0,0 0 1 0 0,0 0-1 0 0,0 0 1 0 0,-1 1 0 0 0,1-1-1 0 0,0 0 1 0 0,0 1-1 0 0,-1 0 1 0 0,1-1 0 0 0,-1 1-1 0 0,0 0 1 0 0,1 0-1 0 0,-1 0 1 0 0,0 0-1 0 0,0 0 1 0 0,0 0 0 0 0,0 0-1 0 0,1 4 1 0 0,2 7 50 0 0,-1-1 0 0 0,-1 0 0 0 0,2 15 0 0 0,-3-26-56 0 0,0 18 54 0 0,0-1 0 0 0,-1 1-1 0 0,-1-1 1 0 0,0 1 0 0 0,-2-1-1 0 0,0 0 1 0 0,-1 0 0 0 0,-10 29 0 0 0,11-38-29 0 0,-1 0 1 0 0,-1 0 0 0 0,1-1 0 0 0,-2 0 0 0 0,1 0 0 0 0,-8 9 0 0 0,-43 39 63 0 0,42-42-162 0 0,0 0 0 0 0,0 0 0 0 0,-20 29 0 0 0,34-43-23 0 0,-6 11 199 0 0,6-11-222 0 0,0 0 0 0 0,0 0-1 0 0,-1 1 1 0 0,1-1 0 0 0,0 0 0 0 0,0 0-1 0 0,0 1 1 0 0,-1-1 0 0 0,1 0-1 0 0,0 1 1 0 0,0-1 0 0 0,0 0-1 0 0,0 1 1 0 0,0-1 0 0 0,0 0 0 0 0,0 1-1 0 0,0-1 1 0 0,0 0 0 0 0,0 1-1 0 0,0-1 1 0 0,0 0 0 0 0,0 1-1 0 0,0-1 1 0 0,0 0 0 0 0,0 1-1 0 0,0-1 1 0 0,0 0 0 0 0,1 1 0 0 0,12 3-1333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1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0 7831 0 0,'0'0'706'0'0,"-2"2"-349"0"0,2-2-210 0 0,-10 8 2035 0 0,0-1-1 0 0,-19 12 1 0 0,25-17-1868 0 0,0 0 0 0 0,0-1 1 0 0,0 1-1 0 0,0-1 0 0 0,0 0 0 0 0,0 0 1 0 0,0 0-1 0 0,-1-1 0 0 0,1 0 0 0 0,0 1 1 0 0,-1-1-1 0 0,-6-1 0 0 0,1-1-280 0 0,0 1-1 0 0,0 0 0 0 0,0 1 1 0 0,0 0-1 0 0,0 0 1 0 0,0 1-1 0 0,0 1 0 0 0,0 0 1 0 0,1 0-1 0 0,-1 1 1 0 0,0 0-1 0 0,1 0 1 0 0,0 1-1 0 0,0 1 0 0 0,0-1 1 0 0,-13 10-1 0 0,2 1 88 0 0,1 1-1 0 0,1 1 0 0 0,0 0 1 0 0,-29 38-1 0 0,23-21 301 0 0,1 1 0 0 0,-21 41-1 0 0,36-59-268 0 0,0 1 0 0 0,0 0 0 0 0,2 0 0 0 0,-4 20 0 0 0,9-36-32 0 0,3-2-93 0 0,-1 1 1 0 0,0-1-1 0 0,1 0 0 0 0,-1 1 0 0 0,1-1 0 0 0,-1 0 1 0 0,1 0-1 0 0,-1 0 0 0 0,1 0 0 0 0,-1 0 1 0 0,0 0-1 0 0,1 0 0 0 0,-1-1 0 0 0,1 1 0 0 0,-1 0 1 0 0,1-1-1 0 0,-1 1 0 0 0,2-2 0 0 0,25-14 208 0 0,-20 10-162 0 0,-5 4-59 0 0,106-76 342 0 0,-98 69-395 0 0,-1 0 0 0 0,0-1-1 0 0,0 0 1 0 0,-1-1-1 0 0,0 0 1 0 0,-1-1 0 0 0,9-16-1 0 0,-16 26-69 0 0,-3 4-838 0 0,-4 4 921 0 0,1 0-1 0 0,-1 0 1 0 0,1 1 0 0 0,0 0-1 0 0,0 0 1 0 0,1 0-1 0 0,0 0 1 0 0,1 1 0 0 0,-6 15-1 0 0,8-22 14 0 0,1 1 0 0 0,0-1 0 0 0,-1 1 0 0 0,1 0 0 0 0,0-1 0 0 0,0 1 0 0 0,0-1 0 0 0,0 1 0 0 0,0 0 0 0 0,0-1 0 0 0,0 1 0 0 0,1 0 0 0 0,-1-1 0 0 0,1 1 0 0 0,0 1 0 0 0,0-1-14 0 0,-1-1-1 0 0,1 0 1 0 0,0 0 0 0 0,0 0-1 0 0,0 0 1 0 0,0-1 0 0 0,0 1-1 0 0,0 0 1 0 0,0 0 0 0 0,0-1-1 0 0,2 2 1 0 0,-1-1-5 0 0,1 0-236 0 0,0 1 1 0 0,0-1-1 0 0,0 0 0 0 0,1 0 0 0 0,-1 0 0 0 0,0 0 0 0 0,6 0 1 0 0,10 0-1895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4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33 217 2759 0 0,'0'0'7865'0'0,"-2"8"-6395"0"0,-5 18 499 0 0,2-1 1 0 0,1 1-1 0 0,-2 40 1 0 0,2-16-408 0 0,2-34-1063 0 0,0-1 0 0 0,2 1 0 0 0,0-1 0 0 0,0 1 1 0 0,2-1-1 0 0,0 1 0 0 0,6 21 0 0 0,-8-36-472 0 0,1 0-1 0 0,-1 0 1 0 0,1 0-1 0 0,-1 0 0 0 0,1 0 1 0 0,0 0-1 0 0,-1-1 1 0 0,1 1-1 0 0,0 0 1 0 0,-1 0-1 0 0,1 0 1 0 0,0-1-1 0 0,0 1 1 0 0,0-1-1 0 0,0 1 1 0 0,0 0-1 0 0,0-1 0 0 0,0 1 1 0 0,0-1-1 0 0,0 0 1 0 0,0 1-1 0 0,0-1 1 0 0,0 0-1 0 0,0 0 1 0 0,0 0-1 0 0,0 0 1 0 0,0 0-1 0 0,1 0 1 0 0,-1 0-1 0 0,0 0 1 0 0,1 0-1 0 0,1-1 2 0 0,1 1 0 0 0,0-1 0 0 0,-1 0 1 0 0,0 0-1 0 0,1 0 0 0 0,-1-1 0 0 0,6-2 0 0 0,11-11 52 0 0,0 0 0 0 0,-2-2 0 0 0,0 0 0 0 0,26-32 0 0 0,8-8-11 0 0,31-26-604 0 0,125-96 0 0 0,-164 145-899 0 0,-15 11-1210 0 0,1 2 0 0 0,40-23 1 0 0,-43 29-3663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1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12751 0 0,'0'0'8486'0'0,"2"1"-7972"0"0,3 3-433 0 0,0 1 1 0 0,0 0-1 0 0,-1 0 0 0 0,0 0 1 0 0,0 0-1 0 0,0 1 0 0 0,0 0 0 0 0,-1 0 1 0 0,0 0-1 0 0,0 0 0 0 0,-1 0 1 0 0,0 0-1 0 0,0 1 0 0 0,2 8 1 0 0,-1 9 341 0 0,-1-1 0 0 0,0 43 1 0 0,-3-43-370 0 0,-1 11-43 0 0,2-33 483 0 0,2-3-294 0 0,39-54 340 0 0,60-76-126 0 0,-98 129-414 0 0,127-142 78 0 0,-94 108-203 0 0,74-57 1 0 0,-105 90 15 0 0,1 0 0 0 0,0 0 0 0 0,0 0 1 0 0,1 1-1 0 0,-1 0 0 0 0,11-3 0 0 0,3 2-2543 0 0,2 5-3354 0 0,-6 1-1054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1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4 264 13823 0 0,'2'0'5427'0'0,"4"0"-4597"0"0,1-1 0 0 0,-1 0 1 0 0,1 0-1 0 0,-1 0 0 0 0,0-1 0 0 0,1 0 1 0 0,10-6-1 0 0,43-25 286 0 0,-27 12-430 0 0,19-6-345 0 0,-28 15-340 0 0,-1 0 0 0 0,0-2 0 0 0,37-29 0 0 0,-43 27-526 0 0,0 0-1 0 0,22-30 1 0 0,-38 44 181 0 0,-2 2-302 0 0,0-1 599 0 0,0 1 0 0 0,0-1-1 0 0,0 1 1 0 0,0-1 0 0 0,0 1-1 0 0,0-1 1 0 0,0 1 0 0 0,0 0 0 0 0,0-1-1 0 0,0 1 1 0 0,0 0 0 0 0,0 0-1 0 0,-2 0 1 0 0,-5 1 22 0 0,0 1 1 0 0,0 0-1 0 0,1 0 0 0 0,-1 0 0 0 0,0 1 1 0 0,1 1-1 0 0,-1-1 0 0 0,-10 8 0 0 0,-54 42-155 0 0,56-40 171 0 0,-7 6 56 0 0,0 2-1 0 0,1 1 1 0 0,1 0 0 0 0,-34 49-1 0 0,42-52-14 0 0,1 1-1 0 0,1 0 0 0 0,1 1 0 0 0,1 0 0 0 0,1 0 0 0 0,0 1 1 0 0,-5 28-1 0 0,12-42-23 0 0,0 0 0 0 0,0 1 1 0 0,1 0-1 0 0,0-1 0 0 0,0 1 1 0 0,1-1-1 0 0,3 16 0 0 0,-4-22-6 0 0,1 1 0 0 0,-1-1-1 0 0,1 0 1 0 0,0 1 0 0 0,0-1-1 0 0,0 0 1 0 0,0 1 0 0 0,0-1-1 0 0,1 0 1 0 0,-1 0-1 0 0,1 0 1 0 0,-1 0 0 0 0,1 0-1 0 0,0 0 1 0 0,-1-1 0 0 0,1 1-1 0 0,0-1 1 0 0,0 1 0 0 0,0-1-1 0 0,1 0 1 0 0,-1 1-1 0 0,0-1 1 0 0,0 0 0 0 0,1 0-1 0 0,-1-1 1 0 0,0 1 0 0 0,1-1-1 0 0,-1 1 1 0 0,1-1 0 0 0,3 1-1 0 0,7-2-458 0 0,-1 0 1 0 0,0-1-1 0 0,22-5 0 0 0,-14 1-2256 0 0,28-12 0 0 0,-24 7-4914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14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378 285 11055 0 0,'0'0'506'0'0,"2"0"-10"0"0,6-1-407 0 0,0 1 1 0 0,0-2 0 0 0,-1 1-1 0 0,1-1 1 0 0,-1 0-1 0 0,11-4 1 0 0,-13 4 195 0 0,0-1 0 0 0,0 1 0 0 0,0-1 1 0 0,0 0-1 0 0,-1 0 0 0 0,1 0 0 0 0,-1-1 0 0 0,1 1 0 0 0,5-8 0 0 0,-7 6 24 0 0,-1 1 0 0 0,1-1-1 0 0,-1 0 1 0 0,-1 0-1 0 0,1 0 1 0 0,-1 0 0 0 0,1 0-1 0 0,-2 0 1 0 0,2-8 0 0 0,1-5 372 0 0,-1 7-525 0 0,-1 1 0 0 0,1-1-1 0 0,-2 0 1 0 0,0 0 0 0 0,0 1 0 0 0,0-1-1 0 0,-4-13 1 0 0,4 21-166 0 0,-1 0 0 0 0,1 0 0 0 0,-1 0 0 0 0,0 1 0 0 0,0-1 0 0 0,-1 0 0 0 0,1 0 0 0 0,0 1-1 0 0,-1-1 1 0 0,0 1 0 0 0,1-1 0 0 0,-1 1 0 0 0,0 0 0 0 0,0-1 0 0 0,-1 1 0 0 0,1 0 0 0 0,0 0 0 0 0,-1 1 0 0 0,1-1-1 0 0,-1 0 1 0 0,1 1 0 0 0,-1 0 0 0 0,0-1 0 0 0,0 1 0 0 0,1 0 0 0 0,-1 0 0 0 0,0 1 0 0 0,0-1 0 0 0,0 1 0 0 0,-4-1 0 0 0,0 1-26 0 0,-1 1 1 0 0,1-1 0 0 0,-1 2-1 0 0,1-1 1 0 0,0 1-1 0 0,0 0 1 0 0,-1 0 0 0 0,1 1-1 0 0,1 0 1 0 0,-1 0 0 0 0,-7 5-1 0 0,-10 7-24 0 0,-33 27 0 0 0,53-39 55 0 0,-33 28 87 0 0,1 0-1 0 0,1 3 0 0 0,2 0 1 0 0,-42 57-1 0 0,64-74 65 0 0,0 0-1 0 0,-9 21 1 0 0,17-32-87 0 0,0 0-1 0 0,1 0 0 0 0,0 0 0 0 0,0 0 1 0 0,1 1-1 0 0,0-1 0 0 0,0 0 1 0 0,0 1-1 0 0,1-1 0 0 0,0 13 1 0 0,0-16-23 0 0,1-1 1 0 0,0 1 0 0 0,0 0 0 0 0,-1 0 0 0 0,2-1 0 0 0,-1 1 0 0 0,0-1-1 0 0,0 1 1 0 0,1-1 0 0 0,-1 1 0 0 0,1-1 0 0 0,0 0 0 0 0,0 0 0 0 0,0 0 0 0 0,2 2-1 0 0,0-1 24 0 0,0 0 0 0 0,0-1 0 0 0,0 0 0 0 0,0 0 0 0 0,1 0 0 0 0,-1 0 0 0 0,1 0 0 0 0,6 0 0 0 0,4 1 53 0 0,1-1-1 0 0,-1-1 1 0 0,1 0 0 0 0,22-3 0 0 0,-18 0-169 0 0,0-2 1 0 0,0 0-1 0 0,0-1 0 0 0,-1-1 1 0 0,0-1-1 0 0,0-1 1 0 0,-1 0-1 0 0,0-1 1 0 0,0-1-1 0 0,-1-1 0 0 0,0-1 1 0 0,28-26-1 0 0,-40 34 19 0 0,-1-1 1 0 0,-1 1-1 0 0,1-1 0 0 0,-1 0 1 0 0,0 0-1 0 0,0 0 0 0 0,0-1 0 0 0,-1 1 1 0 0,1-1-1 0 0,1-8 0 0 0,-3 12 32 0 0,-1-1-1 0 0,1 1 0 0 0,-1 0 1 0 0,1-1-1 0 0,-1 1 1 0 0,0-1-1 0 0,0 1 1 0 0,0-1-1 0 0,0 1 0 0 0,-1-1 1 0 0,1 1-1 0 0,-1-1 1 0 0,1 1-1 0 0,-1-1 1 0 0,0 1-1 0 0,0 0 0 0 0,0-1 1 0 0,0 1-1 0 0,0 0 1 0 0,0 0-1 0 0,-1 0 1 0 0,1 0-1 0 0,-1 0 0 0 0,0 0 1 0 0,1 0-1 0 0,-1 0 1 0 0,-3-1-1 0 0,4 2 2 0 0,-1 0-1 0 0,0 0 1 0 0,0 1-1 0 0,0-1 1 0 0,1 1-1 0 0,-1-1 1 0 0,0 1 0 0 0,0 0-1 0 0,0-1 1 0 0,0 1-1 0 0,0 0 1 0 0,0 0-1 0 0,0 1 1 0 0,0-1-1 0 0,0 0 1 0 0,1 1 0 0 0,-1-1-1 0 0,0 1 1 0 0,0-1-1 0 0,0 1 1 0 0,1 0-1 0 0,-1 0 1 0 0,0 0-1 0 0,1 0 1 0 0,-1 0-1 0 0,1 0 1 0 0,-2 2 0 0 0,-3 1-11 0 0,0 1 0 0 0,0 1 1 0 0,1-1-1 0 0,0 1 1 0 0,-6 9-1 0 0,6-9 30 0 0,1 1-1 0 0,0 0 1 0 0,0 0-1 0 0,0 1 1 0 0,1-1-1 0 0,1 1 1 0 0,-4 11-1 0 0,6-15-13 0 0,-1 0 1 0 0,1 0-1 0 0,-1 0 0 0 0,1 0 1 0 0,0 0-1 0 0,1-1 0 0 0,-1 1 1 0 0,1 0-1 0 0,0 0 0 0 0,0 0 1 0 0,0 0-1 0 0,0-1 0 0 0,1 1 1 0 0,-1 0-1 0 0,1-1 0 0 0,0 0 1 0 0,3 5-1 0 0,-1-3-136 0 0,0-1 1 0 0,-1 0-1 0 0,2 0 0 0 0,-1-1 0 0 0,0 1 1 0 0,1-1-1 0 0,-1 0 0 0 0,1 0 0 0 0,0 0 1 0 0,0-1-1 0 0,0 0 0 0 0,0 0 0 0 0,1 0 1 0 0,-1-1-1 0 0,10 2 0 0 0,8 1-997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1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126 240 4143 0 0,'0'0'319'0'0,"0"2"-210"0"0,-5 10 1629 0 0,-1 0-1 0 0,0 0 1 0 0,-8 11-1 0 0,-7 14 947 0 0,-16 31 412 0 0,26-47-2627 0 0,-8 17-269 0 0,17-35-157 0 0,-2 2-22 0 0,3-3 32 0 0,2-18 13 0 0,-1 6-68 0 0,2 1 9 0 0,0 0 0 0 0,0 1 0 0 0,1-1-1 0 0,0 1 1 0 0,1 0 0 0 0,0 0 0 0 0,0 0 0 0 0,6-8-1 0 0,7-7-4 0 0,23-26-1 0 0,-20 27-78 0 0,1 1-1 0 0,0 1 0 0 0,2 0 0 0 0,0 2 1 0 0,2 1-1 0 0,45-25 0 0 0,-64 39 166 0 0,1 0 0 0 0,-1 1 0 0 0,1 0 0 0 0,0 0 0 0 0,0 1-1 0 0,0 0 1 0 0,0 0 0 0 0,0 0 0 0 0,0 1 0 0 0,0 0 0 0 0,12 2 0 0 0,-16-2-29 0 0,1 1 0 0 0,-1-1 0 0 0,0 1 0 0 0,0 0 0 0 0,0 0 1 0 0,0 0-1 0 0,0 1 0 0 0,0-1 0 0 0,0 1 0 0 0,0-1 0 0 0,-1 1 0 0 0,1 0 1 0 0,0 0-1 0 0,-1 1 0 0 0,0-1 0 0 0,1 0 0 0 0,-1 1 0 0 0,0-1 1 0 0,0 1-1 0 0,-1 0 0 0 0,1-1 0 0 0,0 1 0 0 0,-1 0 0 0 0,0 0 0 0 0,0 0 1 0 0,0 0-1 0 0,1 6 0 0 0,0 2 46 0 0,-1-1 1 0 0,0 1-1 0 0,-1 1 1 0 0,0-1-1 0 0,-3 16 0 0 0,-14 54 271 0 0,13-65-332 0 0,4-16-45 0 0,-6 23 65 0 0,6-16 37 0 0,4-16-60 0 0,6-14-53 0 0,2 1 1 0 0,1 0-1 0 0,0 1 0 0 0,29-34 0 0 0,-21 28-34 0 0,-5 6 19 0 0,2 1 1 0 0,1 1-1 0 0,0 1 1 0 0,1 0-1 0 0,1 1 1 0 0,1 2-1 0 0,0 0 0 0 0,1 1 1 0 0,1 1-1 0 0,42-16 1 0 0,-57 26 96 0 0,-1 1 0 0 0,0 0 1 0 0,1 0-1 0 0,-1 1 0 0 0,1 0 1 0 0,-1 1-1 0 0,10 0 0 0 0,-12 0 22 0 0,-1 1-1 0 0,1 0 1 0 0,-1 0-1 0 0,1 0 1 0 0,-1 1 0 0 0,0 0-1 0 0,1 0 1 0 0,-1 0-1 0 0,0 0 1 0 0,0 1 0 0 0,8 6-1 0 0,-11-7-77 0 0,0 0-1 0 0,0 1 1 0 0,0-1-1 0 0,0 0 1 0 0,-1 1-1 0 0,1-1 0 0 0,-1 1 1 0 0,0 0-1 0 0,1 0 1 0 0,-1-1-1 0 0,0 1 1 0 0,-1 0-1 0 0,1 0 1 0 0,-1 0-1 0 0,1 0 1 0 0,-1 0-1 0 0,0 6 1 0 0,0 5 56 0 0,-1 0 0 0 0,-4 20 0 0 0,4-28-67 0 0,-4 15-78 0 0,-1-1 0 0 0,0 0 0 0 0,-2 0 0 0 0,0 0 0 0 0,-1-1-1 0 0,-1-1 1 0 0,-1 1 0 0 0,-20 24 0 0 0,30-41-913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1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41 118 4143 0 0,'0'0'319'0'0,"2"0"-210"0"0,8 3 2546 0 0,0 0 0 0 0,0-1 0 0 0,19 2-1 0 0,-13-4-205 0 0,30-2-1 0 0,81-20-592 0 0,-71 10-476 0 0,-52 12-1352 0 0,81-19 416 0 0,-70 16-438 0 0,-1-2 1 0 0,0 0-1 0 0,24-13 0 0 0,-30 12-105 0 0,6-3-874 0 0,-17-2 400 0 0,3 9 530 0 0,-1 1 0 0 0,0 0 0 0 0,0 0 0 0 0,0 0 0 0 0,0 0 0 0 0,0 0 0 0 0,0 0 0 0 0,0 0 0 0 0,0 0 0 0 0,0 0 0 0 0,0 1 0 0 0,-1-1 0 0 0,1 0 0 0 0,0 1 0 0 0,0-1 0 0 0,-1 1 0 0 0,1-1 0 0 0,0 1 0 0 0,-1-1 0 0 0,1 1 0 0 0,-1 0 0 0 0,1 0 0 0 0,-1 0 0 0 0,1 0 0 0 0,-2 0 0 0 0,-4 0-139 0 0,-1 1 0 0 0,1 0 0 0 0,-11 2 0 0 0,-16 7 79 0 0,1 1 1 0 0,-1 2 0 0 0,-38 21-1 0 0,47-21 248 0 0,0 1 1 0 0,1 1-1 0 0,1 1 0 0 0,0 1 0 0 0,1 2 1 0 0,1 0-1 0 0,1 1 0 0 0,1 1 0 0 0,1 0 0 0 0,0 2 1 0 0,-17 30-1 0 0,33-49-125 0 0,-1 0 1 0 0,1 1-1 0 0,0 0 1 0 0,0-1-1 0 0,1 1 1 0 0,-1 0-1 0 0,1 0 1 0 0,0-1-1 0 0,1 1 1 0 0,-1 0-1 0 0,1 9 1 0 0,0-12-17 0 0,1 1 1 0 0,-1 0-1 0 0,1-1 1 0 0,0 1-1 0 0,0 0 1 0 0,0-1-1 0 0,0 1 1 0 0,0-1-1 0 0,1 0 1 0 0,-1 1-1 0 0,1-1 1 0 0,0 0-1 0 0,-1 0 1 0 0,1 0-1 0 0,0 0 1 0 0,0 0-1 0 0,0 0 1 0 0,0 0-1 0 0,1-1 1 0 0,-1 1-1 0 0,0-1 1 0 0,4 2-1 0 0,-1-1-140 0 0,0 0-1 0 0,0 0 0 0 0,0-1 1 0 0,1 1-1 0 0,-1-1 1 0 0,0 0-1 0 0,7 0 1 0 0,22-2-4914 0 0,2-2-1780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1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50 10591 0 0,'1'-1'819'0'0,"1"1"-713"0"0,-1-1-1 0 0,0 0 1 0 0,0 0 0 0 0,0 0 0 0 0,0 0-1 0 0,0 0 1 0 0,0-1 0 0 0,0 1-1 0 0,0 0 1 0 0,0 0 0 0 0,1-3 0 0 0,-1-3 4161 0 0,-2 6-4109 0 0,1 0-1 0 0,0 0 1 0 0,0 0-1 0 0,-1 0 1 0 0,1 0-1 0 0,-1 0 1 0 0,1 0 0 0 0,-1 0-1 0 0,1 0 1 0 0,-1 1-1 0 0,0-1 1 0 0,1 0 0 0 0,-1 0-1 0 0,0 0 1 0 0,0 1-1 0 0,0-1 1 0 0,1 0-1 0 0,-1 1 1 0 0,0-1 0 0 0,0 1-1 0 0,-2-1 1 0 0,0-1-63 0 0,1 1 1 0 0,-1 0-1 0 0,0 0 0 0 0,-1 0 1 0 0,1 0-1 0 0,-3 0 1 0 0,-15 0 86 0 0,0 2 0 0 0,0 1 0 0 0,0 0 0 0 0,-41 11 0 0 0,36-6-182 0 0,0 2 0 0 0,1 0 0 0 0,0 2 0 0 0,1 0 0 0 0,0 2 0 0 0,1 1 0 0 0,0 0 0 0 0,1 2 0 0 0,-37 35 0 0 0,46-39 23 0 0,1 1 1 0 0,0 0-1 0 0,-17 27 0 0 0,24-32-12 0 0,0-1 0 0 0,1 1 1 0 0,0 0-1 0 0,1 0 0 0 0,0 0 0 0 0,0 1 1 0 0,1-1-1 0 0,0 1 0 0 0,-2 14 0 0 0,4-20-2 0 0,0 0 0 0 0,0 0 0 0 0,0 0 0 0 0,1 0 0 0 0,-1 0-1 0 0,1 0 1 0 0,-1 0 0 0 0,1 0 0 0 0,0 0 0 0 0,0 0-1 0 0,0-1 1 0 0,1 1 0 0 0,-1 0 0 0 0,1-1 0 0 0,-1 1 0 0 0,1-1-1 0 0,0 1 1 0 0,0-1 0 0 0,0 0 0 0 0,0 1 0 0 0,0-1-1 0 0,1-1 1 0 0,-1 1 0 0 0,1 0 0 0 0,-1 0 0 0 0,1-1 0 0 0,0 0-1 0 0,-1 1 1 0 0,5 0 0 0 0,-1 0 29 0 0,0 0 1 0 0,1-1-1 0 0,-1 0 0 0 0,1 0 1 0 0,-1 0-1 0 0,1-1 0 0 0,0 0 1 0 0,-1 0-1 0 0,1-1 0 0 0,-1 0 1 0 0,1 0-1 0 0,9-3 0 0 0,29-12-273 0 0,-2-1 0 0 0,0-2 0 0 0,-1-2 0 0 0,48-32 1 0 0,-77 43-2936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1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1 444 6447 0 0,'0'0'586'0'0,"2"0"-486"0"0,-1 1 85 0 0,0-1 1 0 0,0 0-1 0 0,0 0 1 0 0,1 0-1 0 0,-1 0 0 0 0,0-1 1 0 0,0 1-1 0 0,0 0 1 0 0,0 0-1 0 0,1-1 1 0 0,-1 1-1 0 0,0 0 1 0 0,0-1-1 0 0,0 1 1 0 0,0-1-1 0 0,0 0 0 0 0,0 1 1 0 0,0-1-1 0 0,0 0 1 0 0,0 0-1 0 0,-1 1 1 0 0,2-2-1 0 0,2-2 1258 0 0,40-32 6546 0 0,16-25-4751 0 0,24-21-2555 0 0,102-56-371 0 0,-156 118-278 0 0,2 2-1 0 0,0 1 1 0 0,2 1 0 0 0,45-14-1 0 0,-69 27-30 0 0,0 0 0 0 0,1 1 0 0 0,-1 0 0 0 0,15-1 0 0 0,-23 3 134 0 0,9 26-20 0 0,-10-20-109 0 0,-1 0 0 0 0,0 0-1 0 0,-1 1 1 0 0,1-1 0 0 0,-1 0-1 0 0,0 0 1 0 0,-1 0 0 0 0,-3 12-1 0 0,-24 45 61 0 0,23-52-66 0 0,5-7-2 0 0,-10 16-14 0 0,1 2 0 0 0,1-1 0 0 0,-10 38-1 0 0,17-52 10 0 0,1 0 0 0 0,0 0-1 0 0,1 0 1 0 0,-1 0 0 0 0,1 0-1 0 0,1 0 1 0 0,1 8-1 0 0,-2-11 4 0 0,2 1 0 0 0,-1-1-1 0 0,0 0 1 0 0,1 1 0 0 0,0-1-1 0 0,0 0 1 0 0,0 0-1 0 0,1 0 1 0 0,-1 0 0 0 0,1 0-1 0 0,0-1 1 0 0,3 4-1 0 0,-3-4-14 0 0,0-1-1 0 0,0 0 1 0 0,0 0-1 0 0,0 0 0 0 0,0 0 1 0 0,1 0-1 0 0,-1-1 1 0 0,0 1-1 0 0,1-1 0 0 0,0 0 1 0 0,4 1-1 0 0,0-1-428 0 0,1 1 1 0 0,0-2-1 0 0,15 0 0 0 0,0-1-1237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0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132 238 4607 0 0,'-1'2'10771'0'0,"-6"16"-9895"0"0,-2 0 0 0 0,0-1 1 0 0,0 0-1 0 0,-14 17 0 0 0,-36 48 68 0 0,58-80-908 0 0,-8-6-398 0 0,8 1 334 0 0,0 0 0 0 0,0 0 0 0 0,1 0 1 0 0,-1 0-1 0 0,1-1 0 0 0,0 1 1 0 0,0 0-1 0 0,0 0 0 0 0,0 0 1 0 0,0-1-1 0 0,1 1 0 0 0,-1 0 0 0 0,1 0 1 0 0,0 0-1 0 0,0 0 0 0 0,0 0 1 0 0,0 0-1 0 0,1 0 0 0 0,-1 0 1 0 0,3-3-1 0 0,5-9-78 0 0,1 2 1 0 0,17-21-1 0 0,-25 32 99 0 0,13-14-41 0 0,1 0 0 0 0,0 1 0 0 0,0 1 0 0 0,2 1 0 0 0,-1 1 0 0 0,2 0 0 0 0,20-10 0 0 0,-21 14 104 0 0,-1 0-1 0 0,1 2 0 0 0,0 0 0 0 0,0 1 1 0 0,0 0-1 0 0,1 2 0 0 0,0 0 0 0 0,26 0 1 0 0,-41 3 4 0 0,0 0 0 0 0,0 0 0 0 0,0 1 1 0 0,0-1-1 0 0,0 1 0 0 0,0 0 1 0 0,0 0-1 0 0,-1 0 0 0 0,1 0 0 0 0,0 1 1 0 0,-1 0-1 0 0,1-1 0 0 0,4 4 1 0 0,-8-4-55 0 0,1 0 0 0 0,0 0 0 0 0,-1-1 1 0 0,1 1-1 0 0,-1 0 0 0 0,1 0 1 0 0,-1 0-1 0 0,0 0 0 0 0,1 0 0 0 0,-1 0 1 0 0,0-1-1 0 0,1 1 0 0 0,-1 0 1 0 0,0 0-1 0 0,0 0 0 0 0,0 0 0 0 0,0 0 1 0 0,0 0-1 0 0,0 0 0 0 0,0 2 1 0 0,-5 17 22 0 0,5-18-25 0 0,-5 13 16 0 0,-1 0-1 0 0,0-1 1 0 0,-1 1 0 0 0,-15 21 0 0 0,5-11 21 0 0,-32 34 0 0 0,17-28-65 0 0,31-30-94 0 0,-9-1-540 0 0,9-3 624 0 0,1 0-1 0 0,0 0 1 0 0,0 0 0 0 0,0 0-1 0 0,0 0 1 0 0,1 0-1 0 0,-1-1 1 0 0,1 1 0 0 0,0 0-1 0 0,0 0 1 0 0,0 0-1 0 0,0 1 1 0 0,0-1 0 0 0,1 0-1 0 0,-1 0 1 0 0,1 1-1 0 0,0-1 1 0 0,2-2 0 0 0,6-8-7 0 0,1 2 0 0 0,16-15 1 0 0,-16 15 51 0 0,11-8-33 0 0,1 0 1 0 0,31-19-1 0 0,55-27 31 0 0,-44 28-13 0 0,-34 19 39 0 0,0 1 1 0 0,1 2-1 0 0,1 1 0 0 0,49-14 0 0 0,-77 26 27 0 0,0 1-1 0 0,1 0 1 0 0,-1 0 0 0 0,0 1-1 0 0,1-1 1 0 0,7 2 0 0 0,-12-1-48 0 0,0 0 1 0 0,1 0 0 0 0,-1 1-1 0 0,0-1 1 0 0,1 0 0 0 0,-1 1-1 0 0,0 0 1 0 0,1-1 0 0 0,-1 1-1 0 0,0-1 1 0 0,0 1 0 0 0,0 0-1 0 0,0 0 1 0 0,0 0 0 0 0,0 0 0 0 0,0 0-1 0 0,0 0 1 0 0,0 0 0 0 0,0 0-1 0 0,0 0 1 0 0,0 0 0 0 0,-1 1-1 0 0,1-1 1 0 0,-1 0 0 0 0,1 0-1 0 0,-1 1 1 0 0,1-1 0 0 0,-1 0 0 0 0,1 3-1 0 0,0 2 10 0 0,-1 1 1 0 0,0 0-1 0 0,0-1 0 0 0,0 1 0 0 0,0-1 1 0 0,-1 1-1 0 0,-2 7 0 0 0,-15 46 132 0 0,12-43-106 0 0,-25 74 62 0 0,25-77-43 0 0,-1-1-1 0 0,0 0 1 0 0,0 0-1 0 0,-11 12 1 0 0,9-11-1313 0 0,0 0 1 0 0,0 0-1 0 0,-7 19 0 0 0,13-25-716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0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6911 0 0,'-1'2'2568'0'0,"-5"7"-531"0"0,0-1 0 0 0,-10 12 0 0 0,-36 30 7 0 0,36-36-2085 0 0,0 1 0 0 0,-26 32 0 0 0,32-32 41 0 0,1-1-1 0 0,-9 21 0 0 0,14-28 4 0 0,1 0 0 0 0,1 0 0 0 0,-1 1 0 0 0,1-1 0 0 0,1 1 0 0 0,-1-1 0 0 0,0 13 0 0 0,2-17 25 0 0,0 0 0 0 0,1 0 0 0 0,-1 0 0 0 0,1 0 0 0 0,-1 0 0 0 0,1 0 0 0 0,0 0 1 0 0,0 0-1 0 0,0 0 0 0 0,0-1 0 0 0,1 1 0 0 0,-1 0 0 0 0,1-1 0 0 0,0 1 0 0 0,2 2 1 0 0,0-2 62 0 0,-1 1 0 0 0,1-1 0 0 0,0-1 1 0 0,-1 1-1 0 0,1 0 0 0 0,1-1 1 0 0,-1 0-1 0 0,9 4 0 0 0,-2-3 98 0 0,1 0 0 0 0,0 0 0 0 0,0-1 0 0 0,0 0 0 0 0,0-1 0 0 0,21-1 0 0 0,-26-1-122 0 0,1 0-1 0 0,-1 0 1 0 0,0 0-1 0 0,0-1 1 0 0,0 0-1 0 0,0 0 1 0 0,0-1-1 0 0,0 0 0 0 0,7-4 1 0 0,-11 5-46 0 0,0 0-1 0 0,0 0 1 0 0,0 0 0 0 0,0-1 0 0 0,0 1-1 0 0,0-1 1 0 0,-1 0 0 0 0,1 0 0 0 0,-1 0 0 0 0,0 0-1 0 0,0 0 1 0 0,0 0 0 0 0,0 0 0 0 0,-1-1-1 0 0,1 1 1 0 0,-1-1 0 0 0,0 1 0 0 0,0-1-1 0 0,1-6 1 0 0,0-15 84 0 0,0 0 0 0 0,-3-39 0 0 0,0 54-141 0 0,0-1 0 0 0,-1 1 0 0 0,0 0-1 0 0,-1 0 1 0 0,0 0 0 0 0,-1 0 0 0 0,0 0 0 0 0,-10-17 0 0 0,12 24-73 0 0,-1-1 0 0 0,1 1 0 0 0,-1 1 0 0 0,0-1 1 0 0,0 0-1 0 0,0 1 0 0 0,0-1 0 0 0,0 1 1 0 0,-1 0-1 0 0,1 0 0 0 0,-1 0 0 0 0,1 1 1 0 0,-1-1-1 0 0,-6-1 0 0 0,4 1-537 0 0,0 1 1 0 0,0 0-1 0 0,0 1 0 0 0,0-1 1 0 0,0 1-1 0 0,0 0 1 0 0,0 1-1 0 0,0-1 0 0 0,-6 2 1 0 0,0 2-4353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0 9671 0 0,'0'0'6884'0'0,"0"3"-6145"0"0,-2 12-454 0 0,-1-1 0 0 0,0 1 0 0 0,-1-1 0 0 0,-7 16 0 0 0,-28 57 639 0 0,18-43-478 0 0,-54 133 339 0 0,-38 81-324 0 0,36-126-311 0 0,30-54-124 0 0,-33 51 58 0 0,61-100-1676 0 0,-2-1 0 0 0,-34 33 0 0 0,38-45-4652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4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89 10911 0 0,'0'2'498'0'0,"2"6"-336"0"0,0-5-118 0 0,-1 0 0 0 0,-1 0-1 0 0,1 1 1 0 0,0-1 0 0 0,-1 0-1 0 0,1 0 1 0 0,-1 1 0 0 0,0-1-1 0 0,0 1 1 0 0,0-1 0 0 0,-1 4-1 0 0,-6 21 2140 0 0,2-1 0 0 0,1 1-1 0 0,0 33 1 0 0,4-60-2098 0 0,0 0 0 0 0,0 1 1 0 0,1-1-1 0 0,-1 0 0 0 0,0 0 1 0 0,0 0-1 0 0,1 0 0 0 0,-1 0 1 0 0,1 1-1 0 0,-1-1 0 0 0,1 0 1 0 0,-1 0-1 0 0,1 0 0 0 0,0 0 1 0 0,0 0-1 0 0,-1 0 0 0 0,1-1 1 0 0,0 1-1 0 0,0 0 0 0 0,0 0 1 0 0,0-1-1 0 0,0 1 0 0 0,0 0 1 0 0,0-1-1 0 0,0 1 0 0 0,0-1 0 0 0,0 1 1 0 0,0-1-1 0 0,0 1 0 0 0,3-1 1 0 0,1 1 100 0 0,1 0 0 0 0,-1 0 0 0 0,1-1 0 0 0,-1 0 0 0 0,6 0 0 0 0,5-3-3 0 0,0 0 0 0 0,-1-1-1 0 0,1 0 1 0 0,-1-2 0 0 0,0 0 0 0 0,17-9-1 0 0,-31 15-177 0 0,17-10 39 0 0,0 0-1 0 0,0-1 1 0 0,27-22 0 0 0,43-47 152 0 0,-43 39-159 0 0,-23 21-72 0 0,-1-1-1 0 0,20-26 0 0 0,-40 46-93 0 0,-11 1-286 0 0,2 2 351 0 0,0 0 0 0 0,0 1 0 0 0,1 0-1 0 0,-1 0 1 0 0,0 0 0 0 0,1 1-1 0 0,-9 5 1 0 0,-48 39-63 0 0,44-33 110 0 0,-78 66 55 0 0,3 3-1 0 0,-148 172 1 0 0,242-254-37 0 0,-23 25 4 0 0,1 2 1 0 0,1 0-1 0 0,-23 43 1 0 0,44-70-2 0 0,0 0 0 0 0,0 0 0 0 0,0 1 0 0 0,0-1 1 0 0,1 0-1 0 0,-1 0 0 0 0,1 0 0 0 0,-1 1 0 0 0,1-1 0 0 0,0 0 0 0 0,0 3 1 0 0,0-4-2 0 0,0 0 1 0 0,1 0-1 0 0,-1 0 1 0 0,0 0-1 0 0,1 0 1 0 0,-1 0 0 0 0,1 0-1 0 0,-1 0 1 0 0,1 0-1 0 0,0-1 1 0 0,-1 1 0 0 0,1 0-1 0 0,0 0 1 0 0,0-1-1 0 0,-1 1 1 0 0,1 0 0 0 0,0-1-1 0 0,0 1 1 0 0,0-1-1 0 0,0 1 1 0 0,0-1-1 0 0,0 1 1 0 0,0-1 0 0 0,0 0-1 0 0,0 1 1 0 0,1-1-1 0 0,6 2 26 0 0,0-1-1 0 0,0 0 1 0 0,0 0-1 0 0,0 0 1 0 0,13-2-1 0 0,42-6 85 0 0,-44 4-74 0 0,390-87 97 0 0,-387 85-648 0 0,-1-2 0 0 0,0 0 0 0 0,34-18 0 0 0,-36 14-1120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0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13823 0 0,'0'0'3758'0'0,"2"1"-2506"0"0,7 2-861 0 0,1 0 0 0 0,-1 0 0 0 0,1-1 1 0 0,0 0-1 0 0,0-1 0 0 0,0 0 0 0 0,17-1 1 0 0,75-10 323 0 0,-61 4-314 0 0,174-37 398 0 0,-4-18-473 0 0,-196 57-299 0 0,87-31-1713 0 0,-2-4-3785 0 0,-74 29 3092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0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12 5063 0 0,'-1'2'5262'0'0,"-7"11"-1895"0"0,-19 22 0 0 0,-37 32-1126 0 0,-10 10-1960 0 0,56-55-274 0 0,5-7 26 0 0,0 1-1 0 0,1 0 1 0 0,1 0-1 0 0,1 1 1 0 0,-12 24-1 0 0,19-31 38 0 0,2-8 15 0 0,10 2 165 0 0,-8-4-232 0 0,0 1 1 0 0,0 0-1 0 0,0-1 0 0 0,-1 1 1 0 0,1-1-1 0 0,0 0 1 0 0,0 1-1 0 0,0-1 0 0 0,0 0 1 0 0,0 1-1 0 0,2-1 1 0 0,3 0 62 0 0,1-1 0 0 0,-1 0 1 0 0,0 0-1 0 0,0-1 1 0 0,0 0-1 0 0,10-4 1 0 0,35-19 230 0 0,-43 21-252 0 0,14-8 21 0 0,0-1 0 0 0,-1-1-1 0 0,32-28 1 0 0,-46 35-40 0 0,1 0-1 0 0,-1-1 0 0 0,0 0 1 0 0,-1 0-1 0 0,1-1 1 0 0,-2 1-1 0 0,1-1 1 0 0,-1 0-1 0 0,-1-1 0 0 0,0 1 1 0 0,6-18-1 0 0,-10 24-38 0 0,1 0-1 0 0,-1 0 0 0 0,0 0 1 0 0,0 0-1 0 0,0 0 0 0 0,0 0 1 0 0,0 0-1 0 0,0 0 0 0 0,-1 0 1 0 0,0 0-1 0 0,1 0 0 0 0,-1 0 1 0 0,0 0-1 0 0,-1 0 1 0 0,1 0-1 0 0,-3-4 0 0 0,1 3-97 0 0,0 0 0 0 0,0 0 0 0 0,0 1 1 0 0,-1 0-1 0 0,1 0 0 0 0,-1 0 0 0 0,0 0 0 0 0,0 0 0 0 0,0 1 0 0 0,-4-3 0 0 0,-9-9-2864 0 0,17 12 1732 0 0,3-8-894 0 0,4 0-3424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0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32 511 18863 0 0,'0'0'1888'0'0,"-3"-8"-1712"0"0,-4-14 202 0 0,1-1 0 0 0,1 0 0 0 0,1 0 0 0 0,1 0 0 0 0,1-1-1 0 0,0 1 1 0 0,5-43 0 0 0,-2 54-346 0 0,1-1 0 0 0,0 1 0 0 0,1 0 0 0 0,0 0 0 0 0,1 0 0 0 0,1 0-1 0 0,0 1 1 0 0,0-1 0 0 0,1 1 0 0 0,0 1 0 0 0,1-1 0 0 0,1 1 0 0 0,-1 0 0 0 0,2 1 0 0 0,-1-1 0 0 0,14-9-1 0 0,-11 11-62 0 0,0 0 0 0 0,1 2 0 0 0,0-1 0 0 0,1 2 0 0 0,-1-1 0 0 0,1 2 0 0 0,15-5 0 0 0,8 1-1064 0 0,52-5 0 0 0,-40 9-1481 0 0,-24 6 617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0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71 11519 0 0,'46'-50'1314'0'0,"-26"30"6778"0"0,-30 32-7680 0 0,-16 13-308 0 0,-34 27 1 0 0,3-3-108 0 0,0 1-125 0 0,-43 41-476 0 0,97-88 588 0 0,-9 14-84 0 0,11-16 0 0 0,2 0-153 0 0,0 0 236 0 0,-1 0 0 0 0,1 0 0 0 0,0 0 0 0 0,-1 0 0 0 0,1-1 0 0 0,0 1 0 0 0,0 0-1 0 0,0-1 1 0 0,-1 1 0 0 0,3 0 0 0 0,-2 0-12 0 0,6 4-25 0 0,0-1 1 0 0,0 0 0 0 0,0 0 0 0 0,1-1 0 0 0,15 5 0 0 0,-1 0-58 0 0,-1 1 7 0 0,0 2 0 0 0,27 18-1 0 0,-20-10 69 0 0,-23-16 165 0 0,0 0 0 0 0,-1 1 0 0 0,0 0 1 0 0,0 0-1 0 0,0 0 0 0 0,0 0 0 0 0,-1 0 0 0 0,1 1 0 0 0,-1 0 1 0 0,-1 0-1 0 0,1 0 0 0 0,0 0 0 0 0,-1 0 0 0 0,0 0 0 0 0,0 1 1 0 0,-1-1-1 0 0,0 1 0 0 0,0-1 0 0 0,0 1 0 0 0,0-1 0 0 0,-1 1 1 0 0,0 0-1 0 0,0-1 0 0 0,-2 10 0 0 0,2-13 191 0 0,0-1-263 0 0,-1 0 0 0 0,1 1 0 0 0,0-1 0 0 0,-1 1 0 0 0,1-1 0 0 0,-1 1 0 0 0,0-1 0 0 0,1 0 0 0 0,-1 1 0 0 0,0-1 0 0 0,0 0 0 0 0,0 0 0 0 0,0 0 0 0 0,0 1 0 0 0,0-1 0 0 0,0 0 0 0 0,0 0 0 0 0,0-1 0 0 0,0 1 0 0 0,-3 1 0 0 0,1 0-9 0 0,0 0 0 0 0,1-1 0 0 0,-1 0 0 0 0,0 1 0 0 0,-1-1 0 0 0,1 0 0 0 0,0 0 0 0 0,-5 0 0 0 0,-17-1 37 0 0,1-1-1 0 0,-29-4 1 0 0,0 0-52 0 0,21 3-237 0 0,13 1-534 0 0,0 0 0 0 0,0-1 0 0 0,-32-8 0 0 0,36 4-718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5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67 141 8031 0 0,'0'0'6150'0'0,"1"2"-5428"0"0,7 16 1477 0 0,-7-17-1328 0 0,0 1-485 0 0,6 3-246 0 0,0 0 0 0 0,0 0-1 0 0,0-1 1 0 0,1 1 0 0 0,-1-2 0 0 0,1 1-1 0 0,0-1 1 0 0,0 0 0 0 0,1-1 0 0 0,-1 1-1 0 0,0-2 1 0 0,1 1 0 0 0,-1-1-1 0 0,16-1 1 0 0,-5-2-125 0 0,1 0 0 0 0,-1-2 0 0 0,0-1 0 0 0,0 0 0 0 0,25-11 0 0 0,86-48-62 0 0,-123 61-100 0 0,-1-1 1 0 0,0 1-1 0 0,-1-1 1 0 0,1-1-1 0 0,0 1 1 0 0,-1-1-1 0 0,0 0 1 0 0,7-9-1 0 0,-11 12 87 0 0,-1 1 0 0 0,1-1 0 0 0,-1 1 0 0 0,1-1 0 0 0,-1 0 0 0 0,0 1 0 0 0,0-1 0 0 0,0 0 0 0 0,0 0 0 0 0,0 1 0 0 0,0-1 0 0 0,0 0 0 0 0,-1 1 0 0 0,1-1 0 0 0,0 0 0 0 0,-1 1 0 0 0,0-1 0 0 0,1 1 0 0 0,-1-1 0 0 0,0 1 0 0 0,0-1 0 0 0,0 1 0 0 0,0-1 0 0 0,0 1 0 0 0,0 0 0 0 0,0-1 0 0 0,0 1 0 0 0,0 0 0 0 0,-1 0 0 0 0,1 0 0 0 0,0 0 0 0 0,-1 0 0 0 0,1 0 0 0 0,-3 0 0 0 0,-10-3-55 0 0,0 1 0 0 0,0 0 0 0 0,-1 1 0 0 0,1 1 0 0 0,-1 0 1 0 0,1 1-1 0 0,-1 1 0 0 0,1 0 0 0 0,0 1 0 0 0,-19 5 0 0 0,-8 4 64 0 0,1 1 1 0 0,-49 23-1 0 0,66-24 117 0 0,-43 25-1 0 0,58-32 17 0 0,1 1 0 0 0,1 0 0 0 0,-1 0 0 0 0,1 1 1 0 0,0 0-1 0 0,0 0 0 0 0,1 0 0 0 0,0 1 0 0 0,-9 13 0 0 0,12-15 20 0 0,0 1-1 0 0,0 0 0 0 0,0 0 1 0 0,1 0-1 0 0,-1 0 1 0 0,2 0-1 0 0,-1 0 1 0 0,1 1-1 0 0,-1-1 0 0 0,2 0 1 0 0,-1 0-1 0 0,1 0 1 0 0,0 0-1 0 0,0 0 0 0 0,0 1 1 0 0,1-2-1 0 0,0 1 1 0 0,0 0-1 0 0,1 0 0 0 0,0-1 1 0 0,0 1-1 0 0,4 5 1 0 0,0-1 39 0 0,0 0 1 0 0,1 0-1 0 0,0-1 0 0 0,1 0 1 0 0,0 0-1 0 0,0-1 1 0 0,1 0-1 0 0,0-1 0 0 0,1 0 1 0 0,11 6-1 0 0,-12-9-92 0 0,1 0-1 0 0,0 0 1 0 0,0 0-1 0 0,0-2 1 0 0,0 1 0 0 0,1-2-1 0 0,-1 1 1 0 0,1-1-1 0 0,-1-1 1 0 0,1 0-1 0 0,-1-1 1 0 0,15-2-1 0 0,12-5-138 0 0,-1-1 0 0 0,47-19-1 0 0,-45 15-381 0 0,-17 5-886 0 0,-3 1-412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5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0 7831 0 0,'-1'1'8388'0'0,"-12"20"-7452"0"0,1 0 0 0 0,-16 38-1 0 0,22-46-698 0 0,-98 262 1128 0 0,27-62-1252 0 0,54-160-104 0 0,-54 95 0 0 0,22-69-18 0 0,13-20-134 0 0,32-45-1095 0 0,-1 0 0 0 0,-17 17 0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5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171 115 7367 0 0,'0'0'568'0'0,"1"2"-50"0"0,1 0 167 0 0,0 0 0 0 0,0 0 0 0 0,0 0 0 0 0,0 0 1 0 0,1-1-1 0 0,-1 1 0 0 0,1 0 0 0 0,-1-1 0 0 0,1 0 0 0 0,0 1 1 0 0,-1-1-1 0 0,5 1 0 0 0,-2-1-227 0 0,1 0 0 0 0,0 0 0 0 0,0 0 1 0 0,0-1-1 0 0,10 0 0 0 0,-1-2-238 0 0,0 0 0 0 0,1-1 1 0 0,28-9-1 0 0,-7-1-102 0 0,47-23 0 0 0,-68 28-542 0 0,-1 0-1 0 0,0-2 1 0 0,0 0-1 0 0,-1-1 1 0 0,17-15-1 0 0,-30 25-87 0 0,-18 3-1340 0 0,-7 4 1452 0 0,-50 32-137 0 0,16-7 316 0 0,-1-1 713 0 0,1 2 1 0 0,2 2 0 0 0,-86 69-1 0 0,127-90-258 0 0,-17 18 0 0 0,28-26-172 0 0,0-1 1 0 0,0 1-1 0 0,1 0 1 0 0,0 0 0 0 0,0 0-1 0 0,0 1 1 0 0,0-1-1 0 0,-2 10 1 0 0,4-13-48 0 0,1-1 0 0 0,0 1 1 0 0,-1-1-1 0 0,1 0 0 0 0,0 1 1 0 0,0-1-1 0 0,0 1 0 0 0,0-1 0 0 0,0 1 1 0 0,0-1-1 0 0,1 1 0 0 0,-1-1 1 0 0,0 1-1 0 0,1-1 0 0 0,-1 0 1 0 0,1 1-1 0 0,0-1 0 0 0,-1 0 0 0 0,3 3 1 0 0,-2-2 8 0 0,1 0 1 0 0,0-1-1 0 0,0 1 1 0 0,0 0 0 0 0,0 0-1 0 0,1-1 1 0 0,-1 0-1 0 0,0 1 1 0 0,1-1 0 0 0,2 1-1 0 0,6 2 76 0 0,0-1 0 0 0,1 0 0 0 0,21 2 1 0 0,-29-4-81 0 0,78 5-29 0 0,-27-7-5231 0 0,-22-3-731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3:57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22 17047 0 0,'53'-20'1923'0'0,"-52"19"-524"0"0,-11 9-599 0 0,-57 40 24 0 0,-53 43-526 0 0,100-74-260 0 0,1-2-25 0 0,-17 20 1 0 0,31-29-17 0 0,-1 1 0 0 0,0 0 1 0 0,1 1-1 0 0,1 0 1 0 0,-1-1-1 0 0,-4 13 1 0 0,-4 18-32 0 0,-16 73 1 0 0,27-103 46 0 0,1 0 0 0 0,-1 0 0 0 0,2-1-1 0 0,-1 12 1 0 0,3-4 92 0 0,2-11-54 0 0,-1-2 132 0 0,-1 0-130 0 0,1 0 0 0 0,-1-1-1 0 0,0 0 1 0 0,1 1 0 0 0,0-1 0 0 0,-1 0 0 0 0,1-1 0 0 0,0 1 0 0 0,-1 0-1 0 0,1-1 1 0 0,0 1 0 0 0,0-1 0 0 0,0 0 0 0 0,-1 0 0 0 0,1 0 0 0 0,4-1 0 0 0,5 0 145 0 0,-1-1 1 0 0,21-5-1 0 0,123-45 122 0 0,-111 36-289 0 0,-15 4-119 0 0,-14 6-180 0 0,1 0 0 0 0,27-5 0 0 0,-41 10-524 0 0,6-2-6190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0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60 6447 0 0,'1'-1'499'0'0,"5"-10"-581"0"0,-5 8 431 0 0,0 1 1 0 0,1-1-1 0 0,-1 1 0 0 0,1-1 0 0 0,0 1 0 0 0,0-1 0 0 0,-1 1 0 0 0,1 0 0 0 0,1 0 0 0 0,-1 0 0 0 0,0 0 1 0 0,0 0-1 0 0,1 0 0 0 0,-1 1 0 0 0,4-2 0 0 0,-4 2 574 0 0,0 0-359 0 0,0 1 0 0 0,0-1 1 0 0,1 0-1 0 0,-1 0 0 0 0,0 0 0 0 0,0 0 1 0 0,-1 0-1 0 0,4-3 0 0 0,-6 17-471 0 0,-1 0-1 0 0,0-1 1 0 0,-1 1-1 0 0,-1-1 1 0 0,0 1-1 0 0,-1-1 1 0 0,-8 16 0 0 0,-4 10 20 0 0,-130 355 576 0 0,119-326-668 0 0,-51 90 0 0 0,-51 54 17 0 0,69-113-33 0 0,37-52-105 0 0,23-44-17 0 0,4-2-269 0 0,0 0 279 0 0,0-1 0 0 0,0 0 0 0 0,0 0 0 0 0,0 0 0 0 0,0 0 0 0 0,0 0 0 0 0,0 0 0 0 0,4-3 0 0 0,22-16-1287 0 0,-9 3-22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0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18 198 5983 0 0,'0'0'464'0'0,"-1"-1"-305"0"0,-15-17 12833 0 0,18 17-12624 0 0,10 0 48 0 0,1 1 0 0 0,0 0 0 0 0,0 0 0 0 0,24 5 0 0 0,-7-2-19 0 0,-5 0-163 0 0,0 0 110 0 0,49-2 1 0 0,-29-5-247 0 0,-2-2-1 0 0,1-2 1 0 0,-1-2 0 0 0,0-1-1 0 0,-1-3 1 0 0,63-29 0 0 0,-46 16-385 0 0,9-3-1429 0 0,-25 7-4497 0 0,-20 7-614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5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115 153 4607 0 0,'-63'16'2035'0'0,"22"-3"4390"0"0,30-10-705 0 0,13-3-5277 0 0,15 1-104 0 0,1-1 0 0 0,-1 0 0 0 0,1-1 0 0 0,-1-1-1 0 0,22-5 1 0 0,7 0 21 0 0,417-47 1263 0 0,3 31-1011 0 0,-117 32-535 0 0,-331-7-209 0 0,0-2 0 0 0,31-2 0 0 0,-43 1 86 0 0,0 0-1 0 0,1 0 1 0 0,-1-1 0 0 0,0 0-1 0 0,0 0 1 0 0,0 0 0 0 0,-1-1-1 0 0,1 0 1 0 0,-1 0 0 0 0,1-1 0 0 0,4-4-1 0 0,28-26-1417 0 0,-23 18-2220 0 0,-10 11 1454 0 0,8-9-4488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0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148 403 8287 0 0,'0'0'639'0'0,"-2"1"-415"0"0,-17 12 1705 0 0,0-1 0 0 0,-1-1 1 0 0,-1-1-1 0 0,-31 11 0 0 0,38-15 994 0 0,15-9-2627 0 0,33-38 53 0 0,2 1 0 0 0,42-38 0 0 0,-53 54-293 0 0,0 0-40 0 0,210-192 297 0 0,-228 210-416 0 0,4-3-1473 0 0,21-14 1 0 0,-29 21 1215 0 0,-1 1 0 0 0,1-1 0 0 0,0 1 0 0 0,-1 0 1 0 0,1 0-1 0 0,0 0 0 0 0,0 0 0 0 0,0 0 0 0 0,0 1 0 0 0,0-1 1 0 0,0 1-1 0 0,0 0 0 0 0,0 0 0 0 0,4 1 0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0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211 387 6447 0 0,'-1'1'6955'0'0,"-67"84"-2986"0"0,-46 67 1659 0 0,109-143-5693 0 0,1-1 0 0 0,0 1 0 0 0,-4 17 0 0 0,3-12-47 0 0,5-12-132 0 0,0-1-653 0 0,-1 7 1355 0 0,22-8-9733 0 0,0-7 7045 0 0</inkml:trace>
  <inkml:trace contextRef="#ctx0" brushRef="#br0" timeOffset="1">461 1 3223 0 0,'0'0'288'0'0,"-4"9"1200"0"0,2 3 240 0 0,0 4 56 0 0,1-1-5016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0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13 16351 0 0,'0'0'1484'0'0,"8"-7"-288"0"0,-8 7-1137 0 0,1 0 0 0 0,-1 0 0 0 0,0-1 0 0 0,0 1 0 0 0,0 0-1 0 0,0 0 1 0 0,0 0 0 0 0,0 0 0 0 0,0 0 0 0 0,0 0 0 0 0,0-1 0 0 0,0 1 0 0 0,0 0-1 0 0,0 0 1 0 0,0 0 0 0 0,0 0 0 0 0,0 0 0 0 0,0-1 0 0 0,0 1 0 0 0,0 0 0 0 0,0 0-1 0 0,0 0 1 0 0,0 0 0 0 0,0 0 0 0 0,0-1 0 0 0,0 1 0 0 0,0 0 0 0 0,0 0 0 0 0,0 0-1 0 0,0 0 1 0 0,0 0 0 0 0,0 0 0 0 0,0-1 0 0 0,-1 1 0 0 0,1 0 0 0 0,0 0 0 0 0,0 0-1 0 0,0 0 1 0 0,0 0 0 0 0,0 0 0 0 0,0 0 0 0 0,0 0 0 0 0,-1 0 0 0 0,1 0 0 0 0,0-1-1 0 0,0 1 1 0 0,0 0 0 0 0,0 0 0 0 0,0 0 0 0 0,-1 0 0 0 0,1 0 0 0 0,0 0 0 0 0,0 0-1 0 0,0 0 1 0 0,0 0 0 0 0,0 0 0 0 0,-1 0 0 0 0,1 0 0 0 0,-15 5 486 0 0,-16 13-868 0 0,-83 73 323 0 0,99-77 0 0 0,1 0 0 0 0,1 1 0 0 0,0 0 0 0 0,1 1 0 0 0,-12 22 0 0 0,15-22 0 0 0,0 0 0 0 0,2 0 0 0 0,0 1-1 0 0,-5 17 1 0 0,11-28 1 0 0,0 0 0 0 0,-1 0-1 0 0,2 0 1 0 0,-1 0 0 0 0,1 1 0 0 0,0-1-1 0 0,0 0 1 0 0,1 0 0 0 0,-1 0-1 0 0,1 0 1 0 0,1 0 0 0 0,-1 0 0 0 0,1 0-1 0 0,0-1 1 0 0,5 10 0 0 0,2-1 87 0 0,-4-12-72 0 0,-2-1 0 0 0,3 2-3 0 0,0 0 1 0 0,1-1 0 0 0,-1 0-1 0 0,0 0 1 0 0,1-1 0 0 0,-1 0-1 0 0,1 0 1 0 0,-1 0 0 0 0,11-1-1 0 0,8-1 46 0 0,27-4-1 0 0,-35 3-687 0 0,0-1 0 0 0,-1-1 0 0 0,1 0 0 0 0,-1-1 0 0 0,0 0 0 0 0,0-2 0 0 0,-1 0 0 0 0,1-1-1 0 0,-2 0 1 0 0,25-19 0 0 0,-17 8-1419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2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214 174 7111 0 0,'0'0'644'0'0,"-2"0"-532"0"0,-14 7 1064 0 0,14-7 138 0 0,1 1 59 0 0,-23 18 8736 0 0,24-17-9960 0 0,-1 0-117 0 0,1 0 0 0 0,0 0 0 0 0,0 0 0 0 0,0 1 0 0 0,0-1-1 0 0,0 0 1 0 0,0 0 0 0 0,0 0 0 0 0,1 0 0 0 0,-1 1 0 0 0,1-1-1 0 0,-1 0 1 0 0,1 0 0 0 0,0 0 0 0 0,0 0 0 0 0,0 0 0 0 0,0 0-1 0 0,0-1 1 0 0,1 1 0 0 0,-1 0 0 0 0,0 0 0 0 0,1-1 0 0 0,-1 1-1 0 0,1-1 1 0 0,0 1 0 0 0,-1-1 0 0 0,1 0 0 0 0,0 0-1 0 0,0 0 1 0 0,3 2 0 0 0,0-2-11 0 0,0 1 0 0 0,0-1 0 0 0,1 0 0 0 0,-1-1 0 0 0,1 1 0 0 0,-1-1 0 0 0,0 0 0 0 0,1 0 0 0 0,-1-1 0 0 0,1 0 0 0 0,8-2 0 0 0,6-2 134 0 0,33-16 0 0 0,-46 18-117 0 0,20-9-29 0 0,0-1-1 0 0,-1-1 1 0 0,0-1-1 0 0,-1-2 1 0 0,-1-1-1 0 0,0 0 1 0 0,30-33-1 0 0,-50 48-96 0 0,-1-1-1 0 0,1 0 1 0 0,-1 0-1 0 0,0 0 1 0 0,0 0-1 0 0,-1-1 1 0 0,1 1 0 0 0,2-8-1 0 0,-5 11-195 0 0,-6-8-352 0 0,4 7 567 0 0,0 0 1 0 0,0 0-1 0 0,-1 0 0 0 0,1 1 1 0 0,-1-1-1 0 0,1 1 0 0 0,-1-1 0 0 0,1 1 1 0 0,-1 0-1 0 0,0 0 0 0 0,0 0 1 0 0,1 0-1 0 0,-1 1 0 0 0,0-1 0 0 0,0 1 1 0 0,0-1-1 0 0,0 1 0 0 0,-5 1 1 0 0,-4-1-21 0 0,-1 2 1 0 0,-23 4 0 0 0,11 0 70 0 0,0 1 1 0 0,1 1 0 0 0,-1 1-1 0 0,2 2 1 0 0,0 0 0 0 0,0 1-1 0 0,-36 26 1 0 0,51-31 20 0 0,-133 108-75 0 0,126-101 112 0 0,1 0-1 0 0,1 2 0 0 0,1-1 0 0 0,0 1 0 0 0,1 1 1 0 0,1 0-1 0 0,-9 20 0 0 0,17-32-2 0 0,0 0 0 0 0,0 0 1 0 0,1 0-1 0 0,0 1 0 0 0,0-1 0 0 0,0 1 0 0 0,0-1 0 0 0,1 1 0 0 0,0-1 0 0 0,1 9 0 0 0,-1-12 3 0 0,1 1 0 0 0,-1-1-1 0 0,1 1 1 0 0,0-1 0 0 0,0 1-1 0 0,0-1 1 0 0,0 0 0 0 0,0 0-1 0 0,0 1 1 0 0,0-1 0 0 0,1 0-1 0 0,-1 0 1 0 0,1 0 0 0 0,0 0-1 0 0,-1-1 1 0 0,1 1 0 0 0,0 0-1 0 0,0-1 1 0 0,0 1 0 0 0,0-1-1 0 0,1 0 1 0 0,-1 1 0 0 0,0-1-1 0 0,5 1 1 0 0,7 1 176 0 0,0-1-1 0 0,0 0 1 0 0,0-1-1 0 0,0-1 1 0 0,0 0-1 0 0,0-1 1 0 0,15-2-1 0 0,6-1-76 0 0,3 1-30 0 0,44-2 111 0 0,-69 5-340 0 0,0 1 1 0 0,0 0 0 0 0,0 1 0 0 0,17 4 0 0 0,3 1-2290 0 0,-10-6-3811 0 0,-8-3-187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2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286 863 4143 0 0,'3'-1'2784'0'0,"12"-4"-2110"0"0,0-1-1 0 0,0-1 1 0 0,-1 0-1 0 0,0-1 1 0 0,0 0-1 0 0,-1-1 1 0 0,0-1-1 0 0,0 0 1 0 0,-1-1-1 0 0,0 0 1 0 0,10-14-1 0 0,8-11 1607 0 0,-3-2-1 0 0,38-65 0 0 0,62-173-3499 0 0,-107 229 1059 0 0,-3 7-592 0 0,-2-1 1 0 0,-2-1-1 0 0,10-52 0 0 0,-21 68 249 0 0,-2 26 495 0 0,-1 0 0 0 0,1-1-1 0 0,0 1 1 0 0,0 0 0 0 0,-1 0 0 0 0,1 0-1 0 0,0 0 1 0 0,-1 0 0 0 0,1-1-1 0 0,0 1 1 0 0,-1 0 0 0 0,1 0 0 0 0,0 0-1 0 0,-1 0 1 0 0,1 0 0 0 0,0 0-1 0 0,-1 0 1 0 0,1 0 0 0 0,0 0 0 0 0,-1 0-1 0 0,1 0 1 0 0,0 1 0 0 0,-1-1-1 0 0,1 0 1 0 0,0 0 0 0 0,0 0 0 0 0,-1 0-1 0 0,-9 4-58 0 0,4 1 61 0 0,0 0 0 0 0,1 1 1 0 0,0-1-1 0 0,0 1 0 0 0,0 1 0 0 0,-4 7 0 0 0,-3 4 89 0 0,-161 235 577 0 0,138-195-522 0 0,3 1 0 0 0,-37 97 0 0 0,53-107-76 0 0,-17 82-1 0 0,4 53-26 0 0,25-152-34 0 0,1-17 20 0 0,1 0-1 0 0,-2 0 1 0 0,0-1 0 0 0,-1 1 0 0 0,0-1 0 0 0,-1 0-1 0 0,-1 0 1 0 0,0 0 0 0 0,-1-1 0 0 0,-1 0 0 0 0,0-1-1 0 0,-14 16 1 0 0,-65 61 84 0 0,45-47-86 0 0,-44 54 0 0 0,60-61-7 0 0,39-37 53 0 0,-6 0-54 0 0,1-1 1 0 0,-1 1-1 0 0,1-2 1 0 0,-1 1-1 0 0,0-1 1 0 0,0 0-1 0 0,8-7 1 0 0,35-38-1234 0 0,-45 45 907 0 0,22-23-5752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2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1839 0 0,'0'0'14767'0'0,"2"0"-12912"0"0,8 1-1228 0 0,-1-1 0 0 0,0 1 0 0 0,1-2 0 0 0,-1 1 1 0 0,13-4-1 0 0,46-13 780 0 0,-38 9-1026 0 0,113-38-845 0 0,-38 15-3202 0 0,-74 21 2215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28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1049 15863 0 0,'0'0'1439'0'0,"2"0"-1186"0"0,2 0-143 0 0,1-1-1 0 0,-1 0 1 0 0,1 1-1 0 0,-1-1 1 0 0,0-1-1 0 0,0 1 0 0 0,1-1 1 0 0,6-4-1 0 0,35-22 2056 0 0,-25 13-1524 0 0,11-7 384 0 0,57-51 0 0 0,20-37-311 0 0,-73 73-650 0 0,26-27-81 0 0,-4-3 1 0 0,-3-3 0 0 0,92-151-1 0 0,-136 202-251 0 0,-1-1-1 0 0,-1 0 1 0 0,-1 0-1 0 0,-1-1 1 0 0,-1 0-1 0 0,0 0 1 0 0,-2 0-1 0 0,0-1 1 0 0,0-31-1 0 0,-4 48 184 0 0,0 0 0 0 0,0-1-1 0 0,-1 1 1 0 0,0 0 0 0 0,0 0-1 0 0,-1 0 1 0 0,1 0 0 0 0,-1 0-1 0 0,0 0 1 0 0,-1 0 0 0 0,-4-7-1 0 0,6 10 78 0 0,0 0 0 0 0,-1 1 0 0 0,1-1-1 0 0,-1 1 1 0 0,1-1 0 0 0,-1 1-1 0 0,0 0 1 0 0,1-1 0 0 0,-1 1 0 0 0,0 0-1 0 0,0 0 1 0 0,0 0 0 0 0,0 0 0 0 0,0 1-1 0 0,0-1 1 0 0,0 0 0 0 0,0 1 0 0 0,0 0-1 0 0,0-1 1 0 0,0 1 0 0 0,0 0 0 0 0,0 0-1 0 0,0 0 1 0 0,0 0 0 0 0,0 1 0 0 0,-1-1-1 0 0,1 0 1 0 0,0 1 0 0 0,0 0 0 0 0,0-1-1 0 0,-3 2 1 0 0,-1 2 12 0 0,-1-1 0 0 0,1 1 0 0 0,-1 0 0 0 0,1 1 0 0 0,0 0-1 0 0,1 0 1 0 0,-6 5 0 0 0,-35 45 85 0 0,34-40-50 0 0,-31 46 84 0 0,2 1 0 0 0,-40 87 0 0 0,45-81-128 0 0,-300 592-40 0 0,287-550-20 0 0,-29 58 216 0 0,63-140-82 0 0,-2 0 1 0 0,-1-2 0 0 0,-37 44 0 0 0,29-43-99 0 0,-1-2 0 0 0,-37 27 0 0 0,62-51-289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29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11975 0 0,'1'-2'8099'0'0,"3"-2"-7849"0"0,0 0 1 0 0,1 0-1 0 0,0 0 0 0 0,0 0 1 0 0,0 1-1 0 0,0-1 1 0 0,9-3-1 0 0,45-17 577 0 0,-43 18-508 0 0,63-22 166 0 0,2 3-1 0 0,157-26 0 0 0,-151 43-4777 0 0,-63 6-3211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2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204 437 20759 0 0,'0'0'1584'0'0,"-2"1"-1084"0"0,-11 7-392 0 0,0 1 0 0 0,1 1-1 0 0,0 0 1 0 0,0 1 0 0 0,1 0-1 0 0,0 0 1 0 0,1 1 0 0 0,0 1 0 0 0,1 0-1 0 0,1 0 1 0 0,0 1 0 0 0,1 0-1 0 0,-8 19 1 0 0,-2 9-1957 0 0,-9 17-5051 0 0,18-45 161 0 0</inkml:trace>
  <inkml:trace contextRef="#ctx0" brushRef="#br0" timeOffset="1">508 1 5063 0 0,'0'0'6336'0'0,"12"7"-3080"0"0,-2 3 16 0 0,1 0-3488 0 0,1 5-696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2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3679 0 0,'0'0'15464'0'0,"-2"2"-14964"0"0,-25 19 23 0 0,1 1 0 0 0,-37 40-1 0 0,-32 42-240 0 0,76-81-169 0 0,1 1 0 0 0,-24 44-1 0 0,40-66-94 0 0,1 1 0 0 0,0-1-1 0 0,0 1 1 0 0,0 0 0 0 0,0 0 0 0 0,0-1-1 0 0,1 1 1 0 0,-1 0 0 0 0,1 0-1 0 0,0 0 1 0 0,0 0 0 0 0,0 0 0 0 0,0 0-1 0 0,1 5 1 0 0,0-7-9 0 0,-1 1 1 0 0,1-1-1 0 0,-1 0 0 0 0,1 1 0 0 0,0-1 1 0 0,0 0-1 0 0,0 0 0 0 0,-1 1 1 0 0,1-1-1 0 0,0 0 0 0 0,0 0 0 0 0,1 0 1 0 0,-1 0-1 0 0,0 0 0 0 0,0 0 0 0 0,0-1 1 0 0,1 1-1 0 0,-1 0 0 0 0,0-1 1 0 0,1 1-1 0 0,-1 0 0 0 0,1-1 0 0 0,-1 0 1 0 0,0 1-1 0 0,1-1 0 0 0,-1 0 0 0 0,1 0 1 0 0,-1 0-1 0 0,1 0 0 0 0,1 0 0 0 0,16-1 105 0 0,0-1 0 0 0,32-8-1 0 0,-23 4-55 0 0,133-36 76 0 0,-93 20-6658 0 0,-43 13-518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5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98 6447 0 0,'12'-15'539'0'0,"-7"9"-188"0"0,1-1-1 0 0,0 1 1 0 0,8-8 0 0 0,-10 11 43 0 0,1-1 252 0 0,1-1-1 0 0,0 1 1 0 0,0 0 0 0 0,0 1 0 0 0,0-1-1 0 0,1 1 1 0 0,7-2 0 0 0,1-1 251 0 0,-12 4-262 0 0,0 1-1 0 0,0 0 1 0 0,0-1 0 0 0,1 2-1 0 0,-1-1 1 0 0,6-1 0 0 0,-8 4-586 0 0,0-1 0 0 0,1 0 1 0 0,-1 1-1 0 0,0-1 0 0 0,0 1 1 0 0,0 0-1 0 0,0-1 0 0 0,0 1 1 0 0,1 3-1 0 0,-2-3-34 0 0,0 1 0 0 0,1 0 1 0 0,-1-1-1 0 0,0 1 0 0 0,0 0 1 0 0,0 0-1 0 0,-1-1 0 0 0,1 1 1 0 0,-1 0-1 0 0,1 0 0 0 0,-1-1 1 0 0,0 1-1 0 0,-2 3 0 0 0,-18 36 39 0 0,15-33-33 0 0,-153 246 249 0 0,-17 31-268 0 0,-70 188 116 0 0,235-453-102 0 0,0-2 1 0 0,-1 0 0 0 0,-1 0 0 0 0,0-1-1 0 0,-2 0 1 0 0,-19 17 0 0 0,28-30 14 0 0,5-4-82 0 0,2-3-14 0 0,40-66 33 0 0,3 2 1 0 0,2 2-1 0 0,4 2 1 0 0,103-100-1 0 0,-73 93 66 0 0,-69 61 10 0 0,1 0-1 0 0,-1 0 1 0 0,1 2 0 0 0,1-1-1 0 0,19-6 1 0 0,-30 12-39 0 0,0 1 0 0 0,0-1 1 0 0,0 1-1 0 0,-1-1 0 0 0,1 1 0 0 0,0 0 0 0 0,0-1 0 0 0,0 1 0 0 0,0 0 0 0 0,0 0 0 0 0,0 1 1 0 0,0-1-1 0 0,0 0 0 0 0,0 1 0 0 0,-1-1 0 0 0,1 1 0 0 0,0-1 0 0 0,0 1 0 0 0,0 0 0 0 0,-1 0 0 0 0,1 0 1 0 0,0 0-1 0 0,-1 0 0 0 0,1 0 0 0 0,1 2 0 0 0,-1-1 5 0 0,-1 0 0 0 0,1 1 0 0 0,-1-1 0 0 0,0 1 0 0 0,1-1 0 0 0,-1 1 1 0 0,0-1-1 0 0,-1 1 0 0 0,1 0 0 0 0,0 0 0 0 0,-1-1 0 0 0,1 1 0 0 0,-1 0 0 0 0,0 0 0 0 0,0 0 0 0 0,-1 5 0 0 0,-2 20 70 0 0,-2-1-1 0 0,-1 1 0 0 0,-1-1 1 0 0,-2 0-1 0 0,0 0 0 0 0,-2-1 1 0 0,-26 47-1 0 0,-47 86 82 0 0,76-138-615 0 0,7-19 168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3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115 355 13823 0 0,'0'0'5146'0'0,"0"3"-3121"0"0,-1 16-1293 0 0,0 0-1 0 0,-2-1 1 0 0,0 1 0 0 0,-1 0 0 0 0,-1-1-1 0 0,-11 28 1 0 0,5-21-1337 0 0,-1 0-1 0 0,0-1 0 0 0,-33 44 1 0 0,44-66-223 0 0</inkml:trace>
  <inkml:trace contextRef="#ctx0" brushRef="#br0" timeOffset="1">369 8 8751 0 0,'0'-7'11328'0'0,"10"18"-11328"0"0,1 3 0 0 0,1-1-856 0 0,0 5-176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3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124 171 3679 0 0,'0'0'284'0'0,"-1"2"-186"0"0,-14 23 1052 0 0,9-15 1921 0 0,0 1 1 0 0,-8 17 0 0 0,13-25-2773 0 0,0 0 1 0 0,0 1-1 0 0,0-1 1 0 0,1 0-1 0 0,-1 0 1 0 0,1 1-1 0 0,-1-1 1 0 0,1 0-1 0 0,0 0 0 0 0,1 1 1 0 0,-1-1-1 0 0,0 0 1 0 0,1 0-1 0 0,1 5 1 0 0,-1-6-200 0 0,0-1-1 0 0,-1 1 1 0 0,1-1-1 0 0,0 0 1 0 0,0 1 0 0 0,0-1-1 0 0,1 0 1 0 0,-1 0 0 0 0,0 1-1 0 0,0-1 1 0 0,1 0 0 0 0,-1 0-1 0 0,0 0 1 0 0,1-1-1 0 0,-1 1 1 0 0,1 0 0 0 0,-1 0-1 0 0,1-1 1 0 0,-1 1 0 0 0,1-1-1 0 0,0 0 1 0 0,-1 1 0 0 0,1-1-1 0 0,0 0 1 0 0,-1 0-1 0 0,1 0 1 0 0,0 0 0 0 0,3 0-1 0 0,4-1 145 0 0,0-1 0 0 0,0 0 0 0 0,16-5 0 0 0,9-6 29 0 0,-1-1-1 0 0,-1-2 1 0 0,0-1-1 0 0,57-42 1 0 0,-79 51-265 0 0,0 0 1 0 0,0-1-1 0 0,-1 0 0 0 0,-1 0 1 0 0,11-14-1 0 0,-16 18-59 0 0,1 1 0 0 0,-2-1 0 0 0,1 0 0 0 0,0 0 0 0 0,-1 0-1 0 0,0 0 1 0 0,0 0 0 0 0,-1 0 0 0 0,1-1 0 0 0,-1 1 0 0 0,0 0 0 0 0,0-1 0 0 0,-1 1 0 0 0,0-11 0 0 0,0 14-1 0 0,0 1 0 0 0,-1-1 1 0 0,1 0-1 0 0,-1 1 0 0 0,1-1 1 0 0,-1 0-1 0 0,1 1 0 0 0,-1-1 1 0 0,0 1-1 0 0,0-1 0 0 0,0 1 1 0 0,0-1-1 0 0,0 1 0 0 0,0 0 1 0 0,0-1-1 0 0,0 1 0 0 0,-1 0 1 0 0,1 0-1 0 0,0 0 0 0 0,-2-1 1 0 0,0 1-40 0 0,0-1 1 0 0,0 1 0 0 0,1 1-1 0 0,-1-1 1 0 0,0 0-1 0 0,0 1 1 0 0,0-1 0 0 0,0 1-1 0 0,0 0 1 0 0,-5 0 0 0 0,-5 2-157 0 0,0 0 1 0 0,1 0 0 0 0,0 2-1 0 0,-15 5 1 0 0,5-1 148 0 0,0 2 0 0 0,1 1-1 0 0,1 0 1 0 0,0 1 0 0 0,1 2-1 0 0,-27 23 1 0 0,21-15 300 0 0,1 2 1 0 0,2 0-1 0 0,1 2 1 0 0,-19 28-1 0 0,32-43-95 0 0,1 1 0 0 0,0 0 0 0 0,1 0 0 0 0,1 1 0 0 0,-1-1 0 0 0,-4 20 0 0 0,9-27-75 0 0,0 0-1 0 0,1 1 1 0 0,-1-1-1 0 0,1 0 1 0 0,0 1-1 0 0,0-1 1 0 0,0 0 0 0 0,1 1-1 0 0,0-1 1 0 0,0 0-1 0 0,0 1 1 0 0,1-1-1 0 0,0 0 1 0 0,0 0-1 0 0,0 0 1 0 0,0 0 0 0 0,1-1-1 0 0,0 1 1 0 0,4 4-1 0 0,-5-6-139 0 0,1 0 0 0 0,0 0-1 0 0,0-1 1 0 0,1 1 0 0 0,-1-1-1 0 0,0 0 1 0 0,1 0 0 0 0,-1 0 0 0 0,1 0-1 0 0,0-1 1 0 0,0 1 0 0 0,0-1-1 0 0,0 0 1 0 0,4 1 0 0 0,6 0-1478 0 0,0-1 0 0 0,23 1 0 0 0,-17-2-5048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3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0 469 2759 0 0,'1'-1'207'0'0,"20"-36"8727"0"0,2 1-3412 0 0,32-32-1595 0 0,-20 32-3324 0 0,58-47 0 0 0,88-48-184 0 0,-146 107-523 0 0,-22 15 25 0 0,0 0 1 0 0,1 1-1 0 0,0 1 1 0 0,1 0 0 0 0,17-5-1 0 0,-32 12 80 0 0,1 0-1 0 0,-1 1 0 0 0,1-1 1 0 0,-1 0-1 0 0,1 1 0 0 0,-1-1 1 0 0,0 0-1 0 0,1 1 0 0 0,-1-1 1 0 0,1 1-1 0 0,-1-1 0 0 0,0 0 1 0 0,1 1-1 0 0,-1-1 0 0 0,0 1 1 0 0,0-1-1 0 0,1 1 0 0 0,-1 0 1 0 0,0-1-1 0 0,0 1 0 0 0,0-1 1 0 0,0 1-1 0 0,0 0 0 0 0,1 0 5 0 0,0 4 36 0 0,0 0 0 0 0,0 0 0 0 0,0 1-1 0 0,-1-1 1 0 0,0 0 0 0 0,0 1-1 0 0,0-1 1 0 0,0 1 0 0 0,-3 8-1 0 0,-2 6 271 0 0,-8 23 0 0 0,3-12-25 0 0,2-7-39 0 0,-15 63 422 0 0,22-77-624 0 0,-1-1-1 0 0,1 1 1 0 0,1-1 0 0 0,0 1-1 0 0,0-1 1 0 0,1 1 0 0 0,2 11-1 0 0,-2-17-42 0 0,-1-1 0 0 0,1 0 0 0 0,0 1 0 0 0,0-1 0 0 0,1 0 0 0 0,-1 1 0 0 0,1-1 0 0 0,2 4 0 0 0,1 2-84 0 0,7 13-1576 0 0,-11-21 824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3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16271 0 0,'0'0'2415'0'0,"-2"1"-1699"0"0,-34 36 611 0 0,2 2 1 0 0,-34 48-1 0 0,52-63-1310 0 0,0 2-1 0 0,2 0 1 0 0,0 0-1 0 0,2 1 1 0 0,-11 36-1 0 0,23-61-6 0 0,-5 24 64 0 0,7-15 2 0 0,-2-9-69 0 0,1-1 0 0 0,0 1 1 0 0,0-1-1 0 0,0 1 0 0 0,0-1 0 0 0,0 1 0 0 0,0-1 0 0 0,0 0 0 0 0,1 1 1 0 0,-1-1-1 0 0,0 0 0 0 0,1 0 0 0 0,-1 0 0 0 0,1 0 0 0 0,-1 0 0 0 0,1 0 0 0 0,-1 0 1 0 0,1-1-1 0 0,0 1 0 0 0,-1-1 0 0 0,1 1 0 0 0,0-1 0 0 0,0 0 0 0 0,-1 1 1 0 0,3-1-1 0 0,6 0-92 0 0,-1 0 0 0 0,0 0-1 0 0,17-4 1 0 0,-9 2-616 0 0,16-3-2835 0 0,-18 2-3580 0 0</inkml:trace>
  <inkml:trace contextRef="#ctx0" brushRef="#br0" timeOffset="1">588 45 5983 0 0,'0'0'542'0'0,"-2"1"-446"0"0,-5 5 992 0 0,0 0 0 0 0,0 1 0 0 0,1 0 1 0 0,0 0-1 0 0,0 0 0 0 0,0 1 0 0 0,1 0 0 0 0,0 0 1 0 0,-5 13-1 0 0,8-17-644 0 0,0 1 0 0 0,1-1 0 0 0,-1 1 0 0 0,1 0 0 0 0,0-1 0 0 0,1 1 0 0 0,-1 0 0 0 0,1 9 0 0 0,1-11-358 0 0,-1 1-1 0 0,1-1 0 0 0,0 0 1 0 0,-1 0-1 0 0,1 0 0 0 0,1 0 1 0 0,-1 0-1 0 0,0 0 0 0 0,1 0 1 0 0,0 0-1 0 0,-1-1 0 0 0,1 1 1 0 0,0 0-1 0 0,4 2 0 0 0,0 1-35 0 0,1 0-1 0 0,-1-1 0 0 0,1 0 1 0 0,1-1-1 0 0,-1 1 1 0 0,1-2-1 0 0,-1 1 1 0 0,1-1-1 0 0,0 0 0 0 0,1 0 1 0 0,-1-1-1 0 0,0 0 1 0 0,1-1-1 0 0,14 1 1 0 0,-2-1-366 0 0,0-2 0 0 0,0 0 0 0 0,0-1 1 0 0,38-10-1 0 0,-39 6-945 0 0,-3-1-61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3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9215 0 0,'0'0'11520'0'0,"2"1"-10774"0"0,-1 1-619 0 0,1 0 1 0 0,-1-1 0 0 0,0 1 0 0 0,1 0 0 0 0,-1 0 0 0 0,0 0 0 0 0,0 0 0 0 0,0 1 0 0 0,0-1 0 0 0,-1 0 0 0 0,1 0 0 0 0,-1 0 0 0 0,1 5 0 0 0,0-2 21 0 0,-1 0 1 0 0,0 0 0 0 0,-1 0 0 0 0,1 0 0 0 0,-3 9 0 0 0,-2 4 91 0 0,-1-2 0 0 0,-12 26 0 0 0,18-41-232 0 0,-24 48 268 0 0,-53 77 1 0 0,-42 38-66 0 0,-3 4 77 0 0,82-110-148 0 0,-88 142 154 0 0,109-166-314 0 0,1 1 0 0 0,2 1 0 0 0,-23 75 0 0 0,38-104-666 0 0,-5 20 1380 0 0,8-10-8477 0 0,1-7-190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3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92 9215 0 0,'0'0'831'0'0,"-2"-1"-686"0"0,-10-5 4941 0 0,2 1-1452 0 0,9 5-3608 0 0,0 0-1 0 0,0 0 1 0 0,0 0 0 0 0,0 0-1 0 0,-1 0 1 0 0,1 0 0 0 0,0 1-1 0 0,0-1 1 0 0,0 0 0 0 0,0 1-1 0 0,0-1 1 0 0,-1 1 0 0 0,0 0-56 0 0,-25 10-105 0 0,0 1 1 0 0,2 1-1 0 0,-1 1 0 0 0,-35 27 0 0 0,45-29 306 0 0,0 2 1 0 0,1 0-1 0 0,1 0 0 0 0,1 1 0 0 0,0 1 1 0 0,1 0-1 0 0,-14 24 0 0 0,22-32-89 0 0,-4 6 172 0 0,-11 27 1 0 0,17-38-200 0 0,1 1 1 0 0,0-1-1 0 0,0 1 1 0 0,0 0-1 0 0,0-1 1 0 0,1 1 0 0 0,-1 0-1 0 0,1-1 1 0 0,0 1-1 0 0,0 0 1 0 0,0-1-1 0 0,1 1 1 0 0,1 6-1 0 0,-2-8-33 0 0,1-1 0 0 0,0 0 0 0 0,-1 0 0 0 0,1 0 0 0 0,0 0 0 0 0,0 1 0 0 0,-1-1 1 0 0,1 0-1 0 0,0-1 0 0 0,0 1 0 0 0,0 0 0 0 0,0 0 0 0 0,0 0 0 0 0,1 0 0 0 0,-1-1 0 0 0,0 1 0 0 0,0-1 0 0 0,0 1 0 0 0,1-1 0 0 0,-1 1 0 0 0,0-1 0 0 0,0 0 0 0 0,1 1 0 0 0,-1-1 0 0 0,0 0 0 0 0,1 0 0 0 0,-1 0 0 0 0,0 0 0 0 0,1 0 0 0 0,1-1 1 0 0,4 0 41 0 0,1 0 0 0 0,-1-1 0 0 0,0 0 1 0 0,8-3-1 0 0,-15 5-61 0 0,39-15 156 0 0,-1-1 1 0 0,-1-2-1 0 0,58-37 0 0 0,-79 45-185 0 0,-1-1 0 0 0,-1-1 0 0 0,0 0 0 0 0,-1-1 0 0 0,0 0 1 0 0,-1-1-1 0 0,0-1 0 0 0,-1 0 0 0 0,-1 0 0 0 0,13-27 0 0 0,-21 37-29 0 0,0 1-1 0 0,0-1 1 0 0,-1 0-1 0 0,1 0 0 0 0,-1 1 1 0 0,0-1-1 0 0,0 0 1 0 0,-1 0-1 0 0,0 0 1 0 0,0 0-1 0 0,0 0 1 0 0,-1-6-1 0 0,0 8-24 0 0,0 0 0 0 0,0 0 0 0 0,0 0 0 0 0,0 0 0 0 0,0 0 0 0 0,-1 0 0 0 0,0 0 0 0 0,1 1 0 0 0,-1-1 1 0 0,0 1-1 0 0,0-1 0 0 0,0 1 0 0 0,-1 0 0 0 0,1 0 0 0 0,-1 0 0 0 0,1 0 0 0 0,-1 0 0 0 0,1 1 0 0 0,-1-1 0 0 0,-4-1 0 0 0,-90-42-1635 0 0,95 44 1383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33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405 861 8751 0 0,'12'-14'-451'0'0,"-3"4"1956"0"0,-1-1 0 0 0,0 1 1 0 0,0-1-1 0 0,-1 0 0 0 0,-1-1 0 0 0,0 0 1 0 0,8-21-1 0 0,-4 4-875 0 0,2 1 0 0 0,0 1 1 0 0,2 0-1 0 0,20-27 0 0 0,-5 5-424 0 0,89-167-96 0 0,-87 153-123 0 0,34-102 0 0 0,-63 160 2 0 0,1-6-110 0 0,1 0 0 0 0,-1 0 0 0 0,-1 0 0 0 0,2-16 0 0 0,-4 24-50 0 0,-12 8-41 0 0,3 0 183 0 0,1 1 0 0 0,0-1-1 0 0,0 1 1 0 0,0 1-1 0 0,1 0 1 0 0,0 0-1 0 0,1 0 1 0 0,-1 1-1 0 0,-9 15 1 0 0,-1 6-23 0 0,-21 47 0 0 0,-30 80 78 0 0,-74 259 1 0 0,132-379-23 0 0,-40 126 66 0 0,41-137-59 0 0,-2-1 0 0 0,0 0-1 0 0,-2 0 1 0 0,-21 28 0 0 0,11-21-59 0 0,-1-2 0 0 0,-2 0 0 0 0,-1-2 0 0 0,-1-1-1 0 0,-1-1 1 0 0,-2-1 0 0 0,0-2 0 0 0,-53 29 0 0 0,62-42-207 0 0,20-8 135 0 0,3-3-1197 0 0,6-6 180 0 0,2-4-57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3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18687 0 0,'0'0'1692'0'0,"1"0"-1272"0"0,12-1 502 0 0,0 0-1 0 0,18-5 0 0 0,6-2 67 0 0,37-5-26 0 0,-1-4-1 0 0,91-34 0 0 0,63-16-769 0 0,-209 63-369 0 0,35-2 0 0 0,-43 5-903 0 0,0 1 0 0 0,15 2 1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4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13 12007 0 0,'0'0'1083'0'0,"-1"0"-891"0"0,0-1-77 0 0,0 0 0 0 0,-1 1 0 0 0,1 0 0 0 0,0-1 1 0 0,-1 1-1 0 0,1 0 0 0 0,0 0 0 0 0,-1-1 0 0 0,1 1 0 0 0,0 0 0 0 0,-1 0 0 0 0,1 1 0 0 0,0-1 1 0 0,-1 0-1 0 0,1 0 0 0 0,0 1 0 0 0,0-1 0 0 0,-1 1 0 0 0,1-1 0 0 0,0 1 0 0 0,0-1 0 0 0,-1 1 0 0 0,1 0 1 0 0,0 0-1 0 0,0-1 0 0 0,-1 2 0 0 0,-9 9 448 0 0,-1 0 0 0 0,-22 15 0 0 0,-4-1-376 0 0,2 1-1 0 0,-63 59 1 0 0,79-65-23 0 0,2 1 0 0 0,0 0 0 0 0,1 2 0 0 0,1 0 0 0 0,-24 46 0 0 0,23-24 92 0 0,17-44-230 0 0,0 1 0 0 0,0-1 0 0 0,0 0 0 0 0,0 1 0 0 0,0-1 0 0 0,0 0-1 0 0,1 1 1 0 0,-1-1 0 0 0,1 0 0 0 0,-1 1 0 0 0,1-1 0 0 0,-1 0 0 0 0,1 0 0 0 0,-1 0 0 0 0,1 1 0 0 0,0-1-1 0 0,0 0 1 0 0,0 0 0 0 0,0 0 0 0 0,0 0 0 0 0,0 0 0 0 0,0-1 0 0 0,0 1 0 0 0,0 0 0 0 0,2 1 0 0 0,0-1 40 0 0,1 1 1 0 0,-1-1-1 0 0,0 1 1 0 0,1-1-1 0 0,-1 0 1 0 0,1 0-1 0 0,0-1 1 0 0,-1 1-1 0 0,1-1 1 0 0,0 0 0 0 0,6 0-1 0 0,6-2 319 0 0,22-4 0 0 0,-17 2-119 0 0,56-10 595 0 0,142-44 1 0 0,-202 52-793 0 0,0-1 0 0 0,-1 0 1 0 0,0-2-1 0 0,0 0 0 0 0,-1-1 0 0 0,0 0 1 0 0,-1-1-1 0 0,20-19 0 0 0,-24 19-23 0 0,0 0 0 0 0,-1 0 1 0 0,-1-1-1 0 0,0 0 0 0 0,0 0 0 0 0,-1-1 0 0 0,0 0 0 0 0,-2 0 1 0 0,1-1-1 0 0,-2 0 0 0 0,4-14 0 0 0,-7 24-69 0 0,-1 0 1 0 0,0 0-1 0 0,0 0 0 0 0,0 0 1 0 0,0 0-1 0 0,0 0 0 0 0,-1 0 1 0 0,0 0-1 0 0,0 0 0 0 0,0 1 1 0 0,0-1-1 0 0,0 0 0 0 0,-1 1 1 0 0,0-1-1 0 0,0 1 0 0 0,0-1 1 0 0,0 1-1 0 0,0 0 0 0 0,-1-1 1 0 0,1 1-1 0 0,-1 1 0 0 0,0-1 1 0 0,0 0-1 0 0,0 1 0 0 0,0-1 1 0 0,0 1-1 0 0,-1 0 0 0 0,1 0 1 0 0,-1 0-1 0 0,0 1 0 0 0,1-1 1 0 0,-1 1-1 0 0,0 0 0 0 0,0 0 1 0 0,-7-1-1 0 0,-23-3-331 0 0,0 2 0 0 0,-1 1 0 0 0,-50 3 0 0 0,83-1 310 0 0,1 0 0 0 0,-1 0 0 0 0,0 1 0 0 0,0-1 0 0 0,1 1 1 0 0,-1-1-1 0 0,0 1 0 0 0,1 0 0 0 0,-1-1 0 0 0,0 1 0 0 0,1 0 0 0 0,-1 0 0 0 0,1 0 0 0 0,0 0 0 0 0,-1 1 0 0 0,1-1 0 0 0,0 0 0 0 0,-1 0 0 0 0,0 3 0 0 0,1-3-66 0 0,4 12-182 0 0,0-5-354 0 0,1-1 1 0 0,0-1-1 0 0,9 13 1 0 0,-13-18 463 0 0,10 13-6717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4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12895 0 0,'0'0'11783'0'0,"-1"1"-11709"0"0,-5 5-43 0 0,1-1-26 0 0,0 0 0 0 0,0 1 0 0 0,0 0 0 0 0,1-1 0 0 0,0 2 0 0 0,-7 11 0 0 0,11-17-72 0 0,-5 6-2781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5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10135 0 0,'-1'2'778'0'0,"-4"27"-375"0"0,2-18 490 0 0,1 1 1 0 0,0 0-1 0 0,1 0 1 0 0,0-1-1 0 0,2 22 1 0 0,0-21-564 0 0,1-1 0 0 0,1 0 0 0 0,-1 0 0 0 0,2 0 0 0 0,0 0 0 0 0,0-1 0 0 0,10 17 1 0 0,-11-21-252 0 0,1 0 1 0 0,1 0-1 0 0,-1-1 1 0 0,1 1-1 0 0,0-1 1 0 0,0-1-1 0 0,0 1 1 0 0,1-1-1 0 0,0 0 1 0 0,-1 0 0 0 0,2 0-1 0 0,-1-1 1 0 0,10 5-1 0 0,-7-5-188 0 0,1 0 0 0 0,-1-1-1 0 0,0 0 1 0 0,1 0 0 0 0,-1-1 0 0 0,1 0-1 0 0,-1-1 1 0 0,1 0 0 0 0,0 0 0 0 0,-1-1 0 0 0,1 0-1 0 0,-1-1 1 0 0,0 0 0 0 0,10-4 0 0 0,8-5-1797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4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94 15119 0 0,'41'-27'2914'0'0,"78"-39"0"0"0,-116 66-1069 0 0,-5 3-774 0 0,-12 11-515 0 0,-22 18-629 0 0,21-23 89 0 0,1 0 1 0 0,-2-1-1 0 0,-23 9 1 0 0,-52 13 47 0 0,8-3-37 0 0,36-12-344 0 0,-66 13 0 0 0,1-1-153 0 0,97-23 184 0 0,0-2 1 0 0,0 0-1 0 0,0 0 0 0 0,-26-2 0 0 0,33 0 11 0 0,6 0-229 0 0,-5 3-2424 0 0,1 0 3015 0 0,1 1 0 0 0,-1-1 1 0 0,1 1-1 0 0,0-1 1 0 0,-7 9-1 0 0,-28 31 470 0 0,2-2-262 0 0,-1-5-160 0 0,19-20-86 0 0,1 2 1 0 0,-30 36-1 0 0,44-48-94 0 0,3-5 97 0 0,1 1 0 0 0,0-1-1 0 0,0 0 1 0 0,0 0 0 0 0,1 1 0 0 0,-1-1-1 0 0,0 0 1 0 0,0 1 0 0 0,1-1 0 0 0,-1 1-1 0 0,1-1 1 0 0,-1 3 0 0 0,1-2 77 0 0,25 9-11 0 0,-18-10-111 0 0,1-1 0 0 0,-1 0 0 0 0,1 0 0 0 0,-1-1 0 0 0,1 1 0 0 0,-1-2 0 0 0,0 1 0 0 0,0-1 0 0 0,1 0 0 0 0,11-6 0 0 0,26-6-76 0 0,-25 10 2 0 0,43-8-174 0 0,-55 12 221 0 0,-1-1 0 0 0,1 1 0 0 0,-1 1 0 0 0,1-1 0 0 0,-1 1 0 0 0,12 3 0 0 0,14 6-7 0 0,56 24 0 0 0,-78-29 40 0 0,3 2 237 0 0,0-1 1 0 0,25 18-1 0 0,-37-23 34 0 0,-2-1-276 0 0,0 0-1 0 0,0 0 0 0 0,0 1 0 0 0,0-1 1 0 0,0 0-1 0 0,0 0 0 0 0,0 1 1 0 0,0-1-1 0 0,0 0 0 0 0,0 0 1 0 0,0 0-1 0 0,0 1 0 0 0,0-1 1 0 0,0 0-1 0 0,0 0 0 0 0,0 0 1 0 0,1 1-1 0 0,-1-1 0 0 0,0 0 1 0 0,0 0-1 0 0,0 0 0 0 0,0 0 1 0 0,1 1-1 0 0,-1-1 0 0 0,0 0 1 0 0,0 0-1 0 0,1 0 0 0 0,-1 0-1 0 0,0 1 0 0 0,1-1 0 0 0,-1 0 0 0 0,0 0 0 0 0,1 1 0 0 0,-1-1 0 0 0,0 0 0 0 0,1 1 0 0 0,-1-1-1 0 0,0 0 1 0 0,0 1 0 0 0,0-1 0 0 0,1 0 0 0 0,-1 1 0 0 0,0-1 0 0 0,0 1 0 0 0,0-1 0 0 0,0 0 0 0 0,0 1 0 0 0,1-1 0 0 0,-1 1 0 0 0,0 0 0 0 0,0 2 12 0 0,0-1 0 0 0,0 1 0 0 0,0 0 0 0 0,0 0 0 0 0,-1 0 0 0 0,1 0 0 0 0,-1 0 0 0 0,1-1 0 0 0,-1 1 0 0 0,0 0 0 0 0,0-1 0 0 0,0 1 1 0 0,-1 0-1 0 0,1-1 0 0 0,-1 1 0 0 0,1-1 0 0 0,-1 0 0 0 0,0 0 0 0 0,0 1 0 0 0,0-1 0 0 0,0 0 0 0 0,-4 2 0 0 0,-5 4 29 0 0,-1 0 0 0 0,0-1-1 0 0,-20 10 1 0 0,0-1 17 0 0,-37 24-29 0 0,-75 42 10 0 0,141-79-45 0 0,2-2 0 0 0,0 0 0 0 0,0-1 0 0 0,1 1 0 0 0,-1-1 0 0 0,0 1 0 0 0,-1 0 0 0 0,1-1 0 0 0,0 0 0 0 0,0 1 0 0 0,0-1 0 0 0,0 0 0 0 0,0 0 0 0 0,0 1 0 0 0,0-1 0 0 0,-2 0 0 0 0,-5 0 11 0 0,6 0 53 0 0,-3-3 174 0 0,-5-5 34 0 0,-7-19 12 0 0,12 20-265 0 0,1-1 1 0 0,-1 1 0 0 0,-8-9 0 0 0,11 15-46 0 0,1 0 0 0 0,-1 0-1 0 0,1 0 1 0 0,-1 0 0 0 0,0 0 0 0 0,0 0-1 0 0,1 0 1 0 0,-1 1 0 0 0,0-1 0 0 0,0 1-1 0 0,0 0 1 0 0,0-1 0 0 0,0 1 0 0 0,1 0-1 0 0,-1 0 1 0 0,0 0 0 0 0,0 0 0 0 0,-3 1-1 0 0,-2 0-167 0 0,-1 1 0 0 0,2 0-1 0 0,-10 3 1 0 0,-16 11-300 0 0,30-15 428 0 0,13 7-1374 0 0,3-3-3461 0 0,4-2-1638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4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511 241 5527 0 0,'1'2'4427'0'0,"0"14"-339"0"0,-1-14-2961 0 0,5 15 1838 0 0,-4-17-2908 0 0,0 1 1 0 0,-1-1 0 0 0,1 1-1 0 0,-1-1 1 0 0,1 0-1 0 0,0 1 1 0 0,0-1-1 0 0,-1 1 1 0 0,1-1-1 0 0,0 0 1 0 0,-1 0-1 0 0,1 1 1 0 0,0-1 0 0 0,0 0-1 0 0,0 0 1 0 0,-1 0-1 0 0,1 0 1 0 0,0 0-1 0 0,0 0 1 0 0,0 0-1 0 0,-1 0 1 0 0,1 0-1 0 0,0-1 1 0 0,0 1 0 0 0,0 0-1 0 0,2-2 9 0 0,-1 1-1 0 0,1 0 1 0 0,-1 0 0 0 0,0-1-1 0 0,1 0 1 0 0,-1 1 0 0 0,0-1 0 0 0,2-2-1 0 0,-1 0-19 0 0,1 1-1 0 0,-1-1 0 0 0,0-1 1 0 0,0 1-1 0 0,0 0 1 0 0,-1-1-1 0 0,1 1 0 0 0,2-9 1 0 0,-3 2-53 0 0,0 1 1 0 0,-1-1-1 0 0,0 0 0 0 0,-1 1 1 0 0,0-1-1 0 0,-1 0 0 0 0,0 1 1 0 0,0-1-1 0 0,-1 1 0 0 0,-1-1 1 0 0,0 1-1 0 0,-7-18 0 0 0,7 23-65 0 0,0 1-1 0 0,0-1 0 0 0,-1 1 1 0 0,1 0-1 0 0,-1 0 1 0 0,0 0-1 0 0,0 1 0 0 0,0-1 1 0 0,0 1-1 0 0,-1 0 0 0 0,1 0 1 0 0,-1 1-1 0 0,0-1 1 0 0,1 1-1 0 0,-1 0 0 0 0,-1 0 1 0 0,1 1-1 0 0,0-1 1 0 0,0 1-1 0 0,-10-1 0 0 0,3 1-67 0 0,0 0-1 0 0,-1 1 0 0 0,1 1 1 0 0,0 0-1 0 0,0 0 1 0 0,0 1-1 0 0,0 1 0 0 0,-14 4 1 0 0,-6 5 86 0 0,0 1 1 0 0,1 2 0 0 0,-41 25 0 0 0,55-29 60 0 0,0 1 0 0 0,1 1 1 0 0,0 0-1 0 0,1 1 0 0 0,0 1 1 0 0,-23 32-1 0 0,31-38 85 0 0,1 1-1 0 0,0 0 0 0 0,0 1 0 0 0,2 0 1 0 0,-1-1-1 0 0,1 1 0 0 0,1 1 0 0 0,0-1 1 0 0,0 0-1 0 0,-1 16 0 0 0,4-24-35 0 0,0 0 0 0 0,0 0-1 0 0,1 0 1 0 0,-1 0 0 0 0,0 0 0 0 0,1 0-1 0 0,0-1 1 0 0,0 1 0 0 0,0 0 0 0 0,0 0-1 0 0,0-1 1 0 0,0 1 0 0 0,1 0 0 0 0,-1-1-1 0 0,4 5 1 0 0,-2-4 6 0 0,0 0 0 0 0,0 0 1 0 0,1-1-1 0 0,-1 1 0 0 0,1-1 0 0 0,-1 1 1 0 0,1-1-1 0 0,0 0 0 0 0,7 2 0 0 0,0-1 34 0 0,0 0-1 0 0,0-1 0 0 0,0 0 0 0 0,0-1 1 0 0,1 0-1 0 0,-1-1 0 0 0,16-1 0 0 0,25-6 333 0 0,52-14 0 0 0,-96 19-392 0 0,1 0 0 0 0,-1-1 1 0 0,0 0-1 0 0,0 0 0 0 0,0-1 0 0 0,0 0 0 0 0,0 0 0 0 0,7-7 1 0 0,-14 10-30 0 0,0 0 1 0 0,0 0-1 0 0,0 0 1 0 0,0-1-1 0 0,0 1 1 0 0,0 0-1 0 0,-1-1 1 0 0,1 1-1 0 0,0-1 1 0 0,-1 1-1 0 0,1-1 1 0 0,-1 1-1 0 0,0-1 1 0 0,1 1-1 0 0,-1-1 1 0 0,0 1-1 0 0,0-1 1 0 0,0 0-1 0 0,0 1 1 0 0,0-1-1 0 0,-1 1 1 0 0,1-2-1 0 0,-1-4 12 0 0,-1 1 0 0 0,0 0 0 0 0,-4-10-1 0 0,4 10-10 0 0,-1 0-62 0 0,1 1 1 0 0,0-1 0 0 0,0 1 0 0 0,0-1 0 0 0,1 0-1 0 0,-2-11 1 0 0,3 16-99 0 0,1 3-389 0 0,-1 4 552 0 0,1 1 1 0 0,-1-1-1 0 0,0 0 0 0 0,-1 1 1 0 0,1-1-1 0 0,-1 0 1 0 0,-1 1-1 0 0,1-1 0 0 0,-5 12 1 0 0,-4 3 184 0 0,-15 29 1 0 0,15-33-120 0 0,-91 140 736 0 0,3-7-586 0 0,93-141-214 0 0,2-4-28 0 0,1-1 0 0 0,-1 1 0 0 0,1 0 0 0 0,-2 9 0 0 0,3-12-587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4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62 6911 0 0,'149'-49'769'0'0,"-81"36"12015"0"0,-70 17-9969 0 0,-13 9-1345 0 0,-21 12-1797 0 0,-40 15 495 0 0,-137 54 1 0 0,139-66-724 0 0,-2-3 1 0 0,-140 26-1 0 0,201-48 376 0 0,0-2-1 0 0,-1 0 1 0 0,-18-1-1 0 0,29 0 81 0 0,0-1 0 0 0,0 1 0 0 0,0-1 0 0 0,0 0 0 0 0,1 0 0 0 0,-1-1 0 0 0,0 1 0 0 0,1-1 0 0 0,-1 0 0 0 0,1 0 0 0 0,0-1 0 0 0,-1 1 0 0 0,-6-6 0 0 0,11 7 76 0 0,0 1-1 0 0,0 0 1 0 0,0-1-1 0 0,-1 1 1 0 0,1 0-1 0 0,0-1 1 0 0,0 1-1 0 0,0-1 1 0 0,0 1-1 0 0,0 0 1 0 0,0-1 0 0 0,0 1-1 0 0,0 0 1 0 0,0-1-1 0 0,0 1 1 0 0,0-1-1 0 0,0 1 1 0 0,0 0-1 0 0,0-1 1 0 0,1 1-1 0 0,-1 0 1 0 0,0-1-1 0 0,0 1 1 0 0,0 0-1 0 0,0-1 1 0 0,1 0-1 0 0,5-7-286 0 0,-4 6 267 0 0,-1 0 0 0 0,1 1 0 0 0,0-1 0 0 0,0 0 0 0 0,0 1 0 0 0,0 0 0 0 0,0-1 0 0 0,0 1-1 0 0,0 0 1 0 0,1 0 0 0 0,-1 0 0 0 0,0 0 0 0 0,1 1 0 0 0,-1-1 0 0 0,0 1 0 0 0,1-1 0 0 0,-1 1 0 0 0,4 0 0 0 0,-2 0 70 0 0,0 0 1 0 0,-1 1-1 0 0,1 0 1 0 0,0-1 0 0 0,-1 1-1 0 0,1 1 1 0 0,-1-1-1 0 0,1 1 1 0 0,-1-1 0 0 0,1 1-1 0 0,3 3 1 0 0,-3-3 44 0 0,0 1 1 0 0,-1 0 0 0 0,1 0-1 0 0,-1 0 1 0 0,0 0-1 0 0,1 1 1 0 0,-2-1 0 0 0,1 1-1 0 0,0 0 1 0 0,-1 0-1 0 0,1 0 1 0 0,-1 0 0 0 0,0 0-1 0 0,-1 0 1 0 0,1 1 0 0 0,-1-1-1 0 0,0 1 1 0 0,0-1-1 0 0,0 1 1 0 0,0 6 0 0 0,-2-5-19 0 0,0 1 1 0 0,0 0-1 0 0,-1 0 1 0 0,1-1 0 0 0,-1 1-1 0 0,-1-1 1 0 0,0 0 0 0 0,0 0-1 0 0,0 0 1 0 0,0 0 0 0 0,-8 9-1 0 0,-2 1 62 0 0,-2 0 0 0 0,-22 19 0 0 0,27-27-117 0 0,-20 14 35 0 0,22-17-42 0 0,1 0 0 0 0,0 0 0 0 0,0 1 1 0 0,0 0-1 0 0,-10 11 0 0 0,10-6-242 0 0,7-11 232 0 0,0 0 0 0 0,0 1 0 0 0,0-1 1 0 0,0 0-1 0 0,0 0 0 0 0,0 1 0 0 0,0-1 0 0 0,0 0 0 0 0,0 0 0 0 0,0 1 0 0 0,0-1 0 0 0,0 0 0 0 0,0 0 0 0 0,0 1 0 0 0,0-1 0 0 0,0 0 0 0 0,0 0 0 0 0,0 1 0 0 0,1-1 0 0 0,-1 0 0 0 0,0 0 0 0 0,0 0 0 0 0,0 1 0 0 0,0-1 0 0 0,1 0 0 0 0,1 2-26 0 0,0-1 1 0 0,1 0-1 0 0,-1 0 0 0 0,0-1 0 0 0,1 1 1 0 0,-1 0-1 0 0,5 0 0 0 0,4 0-22 0 0,0-1 0 0 0,0 0 0 0 0,0 0 0 0 0,-1-1 0 0 0,1 0 0 0 0,0-1 0 0 0,20-6 0 0 0,27-4-150 0 0,-24 8 90 0 0,-1 2 0 0 0,65 4 0 0 0,-79 1 225 0 0,1 0-1 0 0,-1 0 1 0 0,0 2-1 0 0,-1 1 1 0 0,1 0 0 0 0,25 13-1 0 0,-33-14 89 0 0,-1 1 0 0 0,-1 0 0 0 0,1 0 0 0 0,-1 1-1 0 0,0 0 1 0 0,-1 0 0 0 0,1 1 0 0 0,-1 0 0 0 0,-1 1 0 0 0,0 0 0 0 0,0 0-1 0 0,-1 0 1 0 0,6 11 0 0 0,-11-18-129 0 0,0 0 0 0 0,0 0 1 0 0,-1 0-1 0 0,1 1 0 0 0,-1-1 0 0 0,1 0 0 0 0,-1 0 0 0 0,0 0 0 0 0,1 1 1 0 0,-1-1-1 0 0,0 0 0 0 0,0 0 0 0 0,-1 1 0 0 0,1-1 0 0 0,0 0 0 0 0,-1 0 1 0 0,0 0-1 0 0,1 0 0 0 0,-1 1 0 0 0,0-1 0 0 0,0 0 0 0 0,0 0 0 0 0,0-1 1 0 0,-1 1-1 0 0,1 0 0 0 0,0 0 0 0 0,-4 3 0 0 0,-3 3 53 0 0,-1-1 0 0 0,0 0-1 0 0,0 0 1 0 0,-15 7 0 0 0,3 0-37 0 0,-1 0-18 0 0,-1-1 0 0 0,-1-1 0 0 0,-45 16 0 0 0,-80 17 136 0 0,116-37-192 0 0,-43 5 0 0 0,57-11 0 0 0,1-1 0 0 0,-1-1 0 0 0,1 0 0 0 0,-19-3 0 0 0,29 1-84 0 0,0 1 0 0 0,0-1-1 0 0,0-1 1 0 0,0 1 0 0 0,1-1 0 0 0,-9-5-1 0 0,13 7-59 0 0,1 0-1 0 0,0-1 1 0 0,-1 1-1 0 0,1-1 1 0 0,0 0-1 0 0,0 0 1 0 0,0 1-1 0 0,0-1 1 0 0,1 0-1 0 0,-1-1 1 0 0,0 1-1 0 0,1 0 1 0 0,-1 0-1 0 0,1-1 1 0 0,0 1-1 0 0,0-1 0 0 0,0 1 1 0 0,0-1-1 0 0,0 0 1 0 0,1 1-1 0 0,-1-6 1 0 0,2-9-7919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4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5527 0 0,'0'0'12110'0'0,"2"-1"-11609"0"0,26 0 1132 0 0,-26 1-1591 0 0,0 1 0 0 0,-1-1 0 0 0,1 1 0 0 0,0 0 0 0 0,-1 0 0 0 0,1 0 0 0 0,0 0 0 0 0,-1 0 1 0 0,1 0-1 0 0,-1 0 0 0 0,1 0 0 0 0,-1 1 0 0 0,0-1 0 0 0,0 0 0 0 0,1 1 0 0 0,-1 0 0 0 0,0-1 0 0 0,1 3 0 0 0,0 0-21 0 0,0 1 0 0 0,0-1 1 0 0,-1 1-1 0 0,1-1 0 0 0,-1 1 1 0 0,0 0-1 0 0,-1-1 0 0 0,1 1 0 0 0,-1 0 1 0 0,0 6-1 0 0,-1 8-12 0 0,-4 22 0 0 0,4-30-8 0 0,-59 314 63 0 0,58-311-46 0 0,3-13-15 0 0,-1-1 1 0 0,0 0-1 0 0,0 1 1 0 0,0-1-1 0 0,0 0 1 0 0,1 1 0 0 0,-1-1-1 0 0,0 0 1 0 0,0 0-1 0 0,0 1 1 0 0,1-1-1 0 0,-1 0 1 0 0,0 0 0 0 0,1 1-1 0 0,-1-1 1 0 0,0 0-1 0 0,0 0 1 0 0,1 0-1 0 0,-1 0 1 0 0,0 1-1 0 0,1-1 1 0 0,-1 0 0 0 0,0 0-1 0 0,1 0 1 0 0,-1 0-1 0 0,0 0 1 0 0,1 0-1 0 0,-1 0 1 0 0,1 0 0 0 0,-1 0-1 0 0,0 0 1 0 0,1 0-1 0 0,-1 0 1 0 0,0 0-1 0 0,1 0 1 0 0,-1 0 0 0 0,0-1-1 0 0,1 1 1 0 0,-1 0-1 0 0,0 0 1 0 0,1 0-1 0 0,-1 0 1 0 0,0-1 0 0 0,0 1-1 0 0,1 0 1 0 0,-1-1-1 0 0,15-11 96 0 0,2-8 103 0 0,22-32-1 0 0,-6 5 15 0 0,55-78-61 0 0,-19 24-48 0 0,-37 57-106 0 0,-31 43-55 0 0,-1 4 1 0 0,-3 23 48 0 0,0-2 17 0 0,1-1-1 0 0,1 1 1 0 0,2 0 0 0 0,3 32-1 0 0,-2-47-5 0 0,0 5 8 0 0,1 0 1 0 0,0 0 0 0 0,11 26-1 0 0,-4-20-14 0 0,-6-16 0 0 0,1 0 0 0 0,-3 1 1 0 0,2 0-1 0 0,14 10 53 0 0,-14-12-28 0 0,1 0 0 0 0,-1 0 0 0 0,1 0 0 0 0,0-1 0 0 0,0 0 0 0 0,0 0 1 0 0,0 0-1 0 0,0 0 0 0 0,1-1 0 0 0,-1 0 0 0 0,0 0 0 0 0,1-1 1 0 0,-1 1-1 0 0,1-1 0 0 0,9-1 0 0 0,-12 1 572 0 0,7-9-460 0 0,-6 5-116 0 0,0 0 0 0 0,0-1 1 0 0,5-7-1 0 0,65-104 111 0 0,3-6-47 0 0,-35 60-51 0 0,-18 25-33 0 0,1 1 1 0 0,51-54 0 0 0,-68 82-37 0 0,1-2-256 0 0,0 1-1 0 0,0 1 1 0 0,1 0-1 0 0,21-13 1 0 0,-31 20 205 0 0,0 1 0 0 0,1 0 0 0 0,-1 0 1 0 0,1-1-1 0 0,-1 1 0 0 0,1 0 0 0 0,-1 0 0 0 0,1 0 1 0 0,-1 0-1 0 0,1 0 0 0 0,-1 0 0 0 0,1 0 0 0 0,-1 0 1 0 0,1 0-1 0 0,-1 0 0 0 0,1 0 0 0 0,-1 0 0 0 0,2 0 1 0 0,-1 1-344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4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17823 0 0,'0'0'1618'0'0,"-1"2"-1332"0"0,-36 41 1362 0 0,16-20-106 0 0,-20 31-1 0 0,31-40-1524 0 0,1 0-1 0 0,0 0 1 0 0,1 1 0 0 0,1 0 0 0 0,1 1 0 0 0,0-1 0 0 0,-6 24-1 0 0,6-10-456 0 0,4-22 145 0 0,0 1-1 0 0,0 0 1 0 0,1 0 0 0 0,0 0 0 0 0,1 0-1 0 0,0 0 1 0 0,1 13 0 0 0,-1-19-186 0 0,12-1-525 0 0,-6-1 669 0 0,-1-1 0 0 0,0 0-1 0 0,1 0 1 0 0,-1 0 0 0 0,0 0-1 0 0,0-1 1 0 0,0 0 0 0 0,0 0-1 0 0,9-5 1 0 0,16-11-1210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4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18 17191 0 0,'10'-15'787'0'0,"-8"12"813"0"0,-10 18-449 0 0,-223 478 1476 0 0,202-425-2616 0 0,-56 135-11 0 0,56-126-930 0 0,-52 95 0 0 0,59-134-2576 0 0,13-26-3168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4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4 178 5527 0 0,'-4'10'14622'0'0,"8"-7"-14450"0"0,0 1 1 0 0,0-2-1 0 0,1 1 0 0 0,-1 0 1 0 0,1-1-1 0 0,-1 0 1 0 0,1 0-1 0 0,0 0 1 0 0,0-1-1 0 0,0 0 1 0 0,0 0-1 0 0,0 0 1 0 0,0 0-1 0 0,0-1 1 0 0,0 0-1 0 0,6 0 1 0 0,14-1 233 0 0,-1-2 1 0 0,28-6-1 0 0,-30 5-128 0 0,112-24 168 0 0,158-54 1 0 0,-111 12-5697 0 0,-142 51 3380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4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9 8751 0 0,'1'-1'674'0'0,"0"0"-328"0"0,0 0 0 0 0,-1 1 0 0 0,1-1 0 0 0,0 0-1 0 0,0 1 1 0 0,-1-1 0 0 0,1 1 0 0 0,0 0 0 0 0,0-1 0 0 0,0 1 0 0 0,0-1 0 0 0,0 1 0 0 0,0 0 0 0 0,0 0 0 0 0,-1 0 0 0 0,1-1 0 0 0,0 1 0 0 0,0 0 0 0 0,0 0 0 0 0,0 0 0 0 0,0 1 0 0 0,0-1 0 0 0,2 0 0 0 0,-3 1-216 0 0,1-1 0 0 0,0 1 0 0 0,0 0 1 0 0,-1 0-1 0 0,1-1 0 0 0,-1 1 0 0 0,1 0 0 0 0,0 0 1 0 0,-1 0-1 0 0,1 0 0 0 0,-1-1 0 0 0,0 1 1 0 0,1 0-1 0 0,-1 0 0 0 0,0 0 0 0 0,0 0 1 0 0,1 0-1 0 0,-1 1 0 0 0,1 5 26 0 0,-1 0 0 0 0,0 0 1 0 0,0 1-1 0 0,-2 7 0 0 0,-7 35 573 0 0,-3 0-1 0 0,-29 79 1 0 0,9-33-491 0 0,11-27-121 0 0,-117 336-50 0 0,120-367-67 0 0,-26 42 0 0 0,44-80 0 0 0,0 0 0 0 0,0 0 0 0 0,0 0 0 0 0,0 0 0 0 0,0-1 0 0 0,0 1 0 0 0,0 0 0 0 0,-1 0 0 0 0,1 0 0 0 0,0 0 0 0 0,0 0 0 0 0,0 0 0 0 0,0 0 0 0 0,0 0 0 0 0,0 0 0 0 0,0 0 0 0 0,0-1 0 0 0,-1 1 0 0 0,1 0 0 0 0,0 0 0 0 0,0 0 0 0 0,0 0 0 0 0,0 0 0 0 0,0 0 0 0 0,0 0 0 0 0,0 0 0 0 0,-1 0 0 0 0,1 0 0 0 0,0 0 0 0 0,0 0 0 0 0,0 0 0 0 0,0 0 0 0 0,0 0 0 0 0,0 0 0 0 0,-1 0 0 0 0,1 0 0 0 0,0 0 0 0 0,0 0 0 0 0,0 0 0 0 0,0 0 0 0 0,0 0 0 0 0,0 1 0 0 0,-1-1 0 0 0,1 0 0 0 0,1-12 13 0 0,2 3-22 0 0,1-1 0 0 0,0 1 0 0 0,0 0 0 0 0,0 1 0 0 0,1-1 0 0 0,1 1 0 0 0,-1-1 0 0 0,1 2 0 0 0,1-1 0 0 0,-1 1-1 0 0,1 0 1 0 0,1 0 0 0 0,10-7 0 0 0,-6 5-64 0 0,0 1 1 0 0,0 0-1 0 0,1 1 0 0 0,1 1 0 0 0,-1 0 0 0 0,1 1 0 0 0,0 0 1 0 0,20-4-1 0 0,-30 8 63 0 0,0 1 1 0 0,0-1-1 0 0,1 1 1 0 0,-1 0 0 0 0,0 0-1 0 0,0 0 1 0 0,0 0-1 0 0,0 1 1 0 0,1 0-1 0 0,-1-1 1 0 0,0 2-1 0 0,0-1 1 0 0,5 2 0 0 0,-6-1 42 0 0,0 0 0 0 0,0 1 1 0 0,0-1-1 0 0,0 0 0 0 0,0 1 1 0 0,0 0-1 0 0,-1 0 0 0 0,1 0 1 0 0,-1 0-1 0 0,0 0 0 0 0,0 0 1 0 0,0 0-1 0 0,0 1 0 0 0,2 6 1 0 0,1 3 70 0 0,-1 1 0 0 0,-1 0 1 0 0,1 0-1 0 0,1 25 0 0 0,-3 57-122 0 0,-2-68-73 0 0,2-2-1892 0 0,2-15 811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4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392 283 6447 0 0,'0'0'10738'0'0,"2"-1"-10397"0"0,2-2-234 0 0,0-1 1 0 0,0 1 0 0 0,0-1-1 0 0,0 1 1 0 0,-1-1-1 0 0,1 0 1 0 0,-1 0-1 0 0,3-6 1 0 0,22-43 206 0 0,-16 31-56 0 0,-5 8-102 0 0,-1 0 1 0 0,0 0-1 0 0,5-18 1 0 0,-10 28-132 0 0,0-1-1 0 0,0 1 1 0 0,0-1 0 0 0,0 0 0 0 0,-1 1-1 0 0,0-1 1 0 0,0 0 0 0 0,0 1 0 0 0,0-1-1 0 0,-1 1 1 0 0,0-1 0 0 0,0 0 0 0 0,0 1-1 0 0,-4-9 1 0 0,5 12-25 0 0,-1 0 0 0 0,0 0 0 0 0,0 0 0 0 0,0 0 0 0 0,0 0 0 0 0,0-1 0 0 0,0 2 0 0 0,0-1 0 0 0,0 0 1 0 0,0 0-1 0 0,0 0 0 0 0,-1 0 0 0 0,1 1 0 0 0,0-1 0 0 0,0 1 0 0 0,-1-1 0 0 0,1 1 0 0 0,-1-1 0 0 0,1 1 0 0 0,0 0 0 0 0,-1 0 0 0 0,1 0 0 0 0,-1-1 0 0 0,1 1 0 0 0,-1 1 0 0 0,1-1 0 0 0,0 0 0 0 0,-1 0 0 0 0,-2 1 0 0 0,-3 1-2 0 0,-1 1 1 0 0,1 0-1 0 0,0 0 0 0 0,-9 5 0 0 0,12-6-2 0 0,-16 9-14 0 0,0 1 0 0 0,-30 26 0 0 0,-32 35-45 0 0,35-29 48 0 0,34-32 17 0 0,-81 77 98 0 0,81-75-77 0 0,0 0 0 0 0,2 1-1 0 0,-1 1 1 0 0,-14 27 0 0 0,25-41-14 0 0,0 0 0 0 0,0 0 1 0 0,0 1-1 0 0,1-1 0 0 0,-1 0 0 0 0,0 0 0 0 0,1 1 0 0 0,0-1 0 0 0,-1 0 0 0 0,1 0 0 0 0,0 1 0 0 0,0-1 1 0 0,1 5-1 0 0,-1-6-6 0 0,1 0 0 0 0,-1 0 0 0 0,1 0 0 0 0,-1 0 0 0 0,1 0 0 0 0,0 0 1 0 0,-1 0-1 0 0,1 0 0 0 0,0 0 0 0 0,0-1 0 0 0,-1 1 0 0 0,1 0 0 0 0,0 0 0 0 0,0-1 1 0 0,0 1-1 0 0,0 0 0 0 0,0-1 0 0 0,0 1 0 0 0,0-1 0 0 0,0 1 0 0 0,0-1 1 0 0,1 0-1 0 0,-1 1 0 0 0,0-1 0 0 0,0 0 0 0 0,0 0 0 0 0,0 0 0 0 0,1 0 0 0 0,0 0 1 0 0,7 0 38 0 0,0-1 0 0 0,0 1 0 0 0,0-2 1 0 0,-1 1-1 0 0,1-1 0 0 0,13-6 0 0 0,50-23 251 0 0,-69 30-281 0 0,73-37 374 0 0,-30 14-42 0 0,56-20 0 0 0,-88 39-328 0 0,-13 5-16 0 0,-1 0 0 0 0,1 0 0 0 0,-1 0 0 0 0,0-1 0 0 0,1 1 0 0 0,-1 0 0 0 0,1 0 0 0 0,-1 0 0 0 0,1 0 0 0 0,-1 0 0 0 0,1 0 0 0 0,-1 0 0 0 0,0 1 0 0 0,1-1 0 0 0,-1 0 0 0 0,1 0 0 0 0,-1 0 0 0 0,1 0 0 0 0,-1 1 0 0 0,0-1 0 0 0,1 0 0 0 0,0 1 0 0 0,0 0-2 0 0,-1 1-1 0 0,1 0 1 0 0,0 0-1 0 0,-1-1 1 0 0,1 1-1 0 0,-1 0 1 0 0,0 0-1 0 0,1 0 1 0 0,-1 0-1 0 0,0 0 1 0 0,0 0-1 0 0,0 0 1 0 0,0-1-1 0 0,-1 1 1 0 0,1 0-1 0 0,-1 2 0 0 0,-9 31-23 0 0,-7 3 81 0 0,13-31-44 0 0,0 1 1 0 0,1 0 0 0 0,0-1-1 0 0,0 1 1 0 0,0 0-1 0 0,-2 17 1 0 0,7-14 31 0 0,-1-9-39 0 0,0-1 1 0 0,0 0-1 0 0,0 0 1 0 0,0 0-1 0 0,0 0 1 0 0,1 0-1 0 0,-1 0 1 0 0,0 0 0 0 0,1-1-1 0 0,-1 1 1 0 0,1 0-1 0 0,-1-1 1 0 0,1 1-1 0 0,-1-1 1 0 0,1 1-1 0 0,-1-1 1 0 0,1 0 0 0 0,0 0-1 0 0,-1 0 1 0 0,1 0-1 0 0,-1 0 1 0 0,1 0-1 0 0,0 0 1 0 0,-1 0 0 0 0,3-1-1 0 0,6-1-572 0 0,0 0 0 0 0,15-5 0 0 0,-1-2-6796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4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82 1375 0 0,'2'-1'107'0'0,"6"-7"2475"0"0,0 1-1 0 0,0-1 1 0 0,8-12 0 0 0,9-9 2224 0 0,-24 29-4696 0 0,-1 0 0 0 0,0 0 0 0 0,0 0 0 0 0,0 0 0 0 0,1-1 0 0 0,-1 1 0 0 0,0 0 0 0 0,0 0 0 0 0,0 0 0 0 0,0 0 0 0 0,1-1 0 0 0,-1 1 0 0 0,0 0 0 0 0,0 0 0 0 0,0 0 0 0 0,0-1 0 0 0,0 1 0 0 0,0 0 0 0 0,0 0 0 0 0,0 0 0 0 0,1-1 0 0 0,-1 1 0 0 0,0 0 0 0 0,0 0 0 0 0,0-1 0 0 0,0 1 0 0 0,0 0 0 0 0,0 0 0 0 0,0 0 0 0 0,0-1 0 0 0,0 1 0 0 0,0 0 0 0 0,-1 0 0 0 0,1-1 0 0 0,-8 0 564 0 0,-13 5-911 0 0,2 3 271 0 0,1 1 1 0 0,1 0-1 0 0,-32 22 1 0 0,8-6-12 0 0,-83 53-23 0 0,-20 10 0 0 0,58-36-18 0 0,-23 11-30 0 0,80-44 22 0 0,27-17-32 0 0,4-2-61 0 0,0 1 118 0 0,30-16-128 0 0,63-23 0 0 0,-38 22 418 0 0,96-17 0 0 0,-134 31-227 0 0,0 1-1 0 0,0 1 0 0 0,0 1 1 0 0,0 1-1 0 0,0 0 1 0 0,0 1-1 0 0,0 1 0 0 0,0 1 1 0 0,23 8-1 0 0,-37-10-53 0 0,-1 0 0 0 0,0 0-1 0 0,0 1 1 0 0,0-1 0 0 0,0 1-1 0 0,0 0 1 0 0,-1 0 0 0 0,1 0 0 0 0,-1 1-1 0 0,0-1 1 0 0,0 1 0 0 0,0 0 0 0 0,0 0-1 0 0,-1 0 1 0 0,0 0 0 0 0,1 0-1 0 0,-1 0 1 0 0,1 5 0 0 0,4 12 56 0 0,-6-19 145 0 0,-2 0-113 0 0,-3 3-73 0 0,0 1-1 0 0,-1-1 1 0 0,1 0-1 0 0,-1 0 1 0 0,0-1-1 0 0,0 0 1 0 0,0 0-1 0 0,-1 0 1 0 0,0 0-1 0 0,-6 3 1 0 0,-14 5-42 0 0,-29 10 0 0 0,23-10 37 0 0,10-3-18 0 0,-134 59 0 0 0,65-23 0 0 0,-103 58 0 0 0,194-103 0 0 0,0 0 0 0 0,0 0 0 0 0,0 0 0 0 0,0 0 0 0 0,0 0 0 0 0,0 0 0 0 0,0 1 0 0 0,-1-1 0 0 0,1 0 0 0 0,0 0 0 0 0,0 0 0 0 0,0 0 0 0 0,0 0 0 0 0,0 0 0 0 0,0 0 0 0 0,0 0 0 0 0,-1 0 0 0 0,1 0 0 0 0,0 0 0 0 0,0 0 0 0 0,0 0 0 0 0,0 0 0 0 0,0 0 0 0 0,0 0 0 0 0,-1 0 0 0 0,1 0 0 0 0,0 0 0 0 0,0 0 0 0 0,0 0 0 0 0,0 0 0 0 0,0 0 0 0 0,0 0 0 0 0,-1 0 0 0 0,1 0 0 0 0,0 0 0 0 0,0 0 0 0 0,0 0 0 0 0,0 0 0 0 0,0 0 0 0 0,0 0 0 0 0,0 0 0 0 0,-1 0 0 0 0,3-7 0 0 0,7-7 0 0 0,-9 14 0 0 0,10-15-30 0 0,0 0 0 0 0,0-1 0 0 0,-2 0 0 0 0,0-1 0 0 0,0 0 0 0 0,-2 0 0 0 0,7-28 0 0 0,-13 44 20 0 0,0 1-1 0 0,0 0 1 0 0,1-1 0 0 0,-1 1-1 0 0,0 0 1 0 0,0-1-1 0 0,0 1 1 0 0,0-1 0 0 0,0 1-1 0 0,0 0 1 0 0,0-1 0 0 0,0 1-1 0 0,0 0 1 0 0,0-1-1 0 0,0 1 1 0 0,-1 0 0 0 0,1-1-1 0 0,0 1 1 0 0,0 0-1 0 0,0-1 1 0 0,0 1 0 0 0,0 0-1 0 0,-1-1 1 0 0,1 1 0 0 0,0 0-1 0 0,0-1 1 0 0,-1 1-1 0 0,1 0 1 0 0,0 0 0 0 0,0-1-1 0 0,-1 1 1 0 0,1 0-1 0 0,-1 0 1 0 0,0-1-17 0 0,0 1 0 0 0,0 0 1 0 0,0 0-1 0 0,0 0 0 0 0,1 0 0 0 0,-1 1 0 0 0,0-1 0 0 0,0 0 1 0 0,0 0-1 0 0,0 0 0 0 0,0 1 0 0 0,-1 0 0 0 0,-23 14-704 0 0,21-11 618 0 0,0-1 1 0 0,0 1-1 0 0,1 0 1 0 0,0 0 0 0 0,-1 1-1 0 0,1-1 1 0 0,1 1-1 0 0,-1-1 1 0 0,1 1-1 0 0,0 0 1 0 0,0 0-1 0 0,0 0 1 0 0,1 0-1 0 0,0 0 1 0 0,-1 6-1 0 0,1-8 13 0 0,1 0-1 0 0,0 0 0 0 0,0 0 0 0 0,0 0 0 0 0,1 0 0 0 0,-1 1 1 0 0,1-1-1 0 0,-1 0 0 0 0,1 0 0 0 0,0 0 0 0 0,0-1 1 0 0,0 1-1 0 0,1 0 0 0 0,-1 0 0 0 0,1-1 0 0 0,-1 1 0 0 0,1 0 1 0 0,0-1-1 0 0,0 0 0 0 0,0 1 0 0 0,1-1 0 0 0,-1 0 0 0 0,0 0 1 0 0,1 0-1 0 0,-1-1 0 0 0,1 1 0 0 0,3 1 0 0 0,1 0-180 0 0,-1-1 1 0 0,0 0-1 0 0,1 0 0 0 0,-1-1 0 0 0,1 0 0 0 0,-1 0 1 0 0,1-1-1 0 0,-1 1 0 0 0,13-2 0 0 0,3-3-487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5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969 1 7367 0 0,'0'0'9426'0'0,"-1"1"-8780"0"0,-7 17 21 0 0,-16 25 0 0 0,-2 4-386 0 0,-31 72 375 0 0,-95 182-33 0 0,-149 183-929 0 0,158-302-854 0 0,-11-12 175 0 0,87-98 798 0 0,58-63 191 0 0,5-5 16 0 0,0 0-1 0 0,1 0 1 0 0,0 0 0 0 0,0 0-1 0 0,0 1 1 0 0,-3 6 0 0 0,17-16-7098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4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50 12439 0 0,'2'-4'227'0'0,"0"-1"0"0"0,0-1 0 0 0,-1 1 0 0 0,2-9-1 0 0,1-2 6223 0 0,-16 27-6314 0 0,2 2-119 0 0,0 1 0 0 0,1 0 0 0 0,-14 30 0 0 0,-16 51 163 0 0,22-51-108 0 0,-294 659 517 0 0,259-612-582 0 0,-84 109-1 0 0,116-172-4 0 0,0-2-235 0 0,-37 37 0 0 0,56-62-318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4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86 11519 0 0,'0'0'887'0'0,"-1"1"-583"0"0,-3 3 205 0 0,1 0 0 0 0,0 0 0 0 0,-1 0 0 0 0,1 0-1 0 0,1 0 1 0 0,-1 0 0 0 0,-3 9 0 0 0,5-11-340 0 0,1-1 0 0 0,-1 0 0 0 0,1 1 0 0 0,0-1 0 0 0,0 1 1 0 0,-1-1-1 0 0,1 1 0 0 0,0-1 0 0 0,0 1 0 0 0,0-1 0 0 0,1 1 0 0 0,-1-1 0 0 0,0 1 0 0 0,0-1 0 0 0,1 1 0 0 0,-1-1 0 0 0,1 1 0 0 0,-1-1 0 0 0,1 0 1 0 0,0 1-1 0 0,0-1 0 0 0,-1 0 0 0 0,1 1 0 0 0,0-1 0 0 0,0 0 0 0 0,0 0 0 0 0,0 0 0 0 0,0 0 0 0 0,1 0 0 0 0,-1 0 0 0 0,0 0 0 0 0,3 1 0 0 0,1 0 41 0 0,0 1 0 0 0,1-1 0 0 0,-1 0 0 0 0,1 0 0 0 0,0 0 0 0 0,8 1 0 0 0,38 2 559 0 0,-48-5-714 0 0,17 1 231 0 0,1-1 1 0 0,0-1-1 0 0,39-8 1 0 0,64-21 276 0 0,-85 19-391 0 0,159-46 354 0 0,49-13-3124 0 0,-213 62-3438 0 0,-3 0-1904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4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20 6911 0 0,'-2'-1'2982'0'0,"-1"-2"-2274"0"0,-1 1-1 0 0,1 0 1 0 0,-1 0 0 0 0,0 0 0 0 0,0 1 0 0 0,0-1 0 0 0,0 1 0 0 0,0 0 0 0 0,0 0-1 0 0,0 0 1 0 0,-6 0 0 0 0,2 1-364 0 0,1 0-1 0 0,-1 1 1 0 0,0 0-1 0 0,1 0 1 0 0,-14 4-1 0 0,2 1-249 0 0,1 1 0 0 0,0 1 0 0 0,0 1 0 0 0,-18 12 0 0 0,6-1 101 0 0,2 0 1 0 0,0 3-1 0 0,1 0 1 0 0,-36 39-1 0 0,28-25-59 0 0,15-17 14 0 0,-19 24 0 0 0,34-38-54 0 0,1 0 0 0 0,0 0 0 0 0,0 1 0 0 0,0-1-1 0 0,1 1 1 0 0,0 0 0 0 0,1 0 0 0 0,-1 0 0 0 0,0 8 0 0 0,3-14-76 0 0,0 1 1 0 0,1-1 0 0 0,-1 0-1 0 0,1 0 1 0 0,-1 0 0 0 0,1 1-1 0 0,-1-1 1 0 0,1 0 0 0 0,0 0-1 0 0,0 0 1 0 0,0 0 0 0 0,-1 0-1 0 0,1 0 1 0 0,0 0 0 0 0,0-1-1 0 0,0 1 1 0 0,0 0 0 0 0,0 0-1 0 0,2 0 1 0 0,-1 0-1 0 0,1 0 0 0 0,0 0 1 0 0,-1 0-1 0 0,1 0 0 0 0,0-1 0 0 0,-1 1 0 0 0,1-1 0 0 0,0 1 0 0 0,0-1 0 0 0,0 0 1 0 0,0 0-1 0 0,-1 0 0 0 0,1-1 0 0 0,0 1 0 0 0,0-1 0 0 0,2 0 0 0 0,7-3 54 0 0,1 0-1 0 0,12-7 0 0 0,-20 9-52 0 0,63-31 96 0 0,0-3 0 0 0,91-66-1 0 0,-130 82-240 0 0,39-38 0 0 0,-71 79 60 0 0,-9 20-5 0 0,9-32 14 0 0,0 0 0 0 0,0 0 0 0 0,1 0 0 0 0,0 1 0 0 0,1-1 0 0 0,0 0 0 0 0,0 1 0 0 0,2 16 0 0 0,-1-24-177 0 0,1 0 0 0 0,-1 0-1 0 0,1 0 1 0 0,0 0 0 0 0,0 0-1 0 0,0-1 1 0 0,0 1 0 0 0,0 0-1 0 0,1 0 1 0 0,-1-1 0 0 0,0 1-1 0 0,1-1 1 0 0,-1 1 0 0 0,1-1-1 0 0,0 0 1 0 0,-1 1 0 0 0,1-1-1 0 0,0 0 1 0 0,0 0 0 0 0,0 0-1 0 0,0 0 1 0 0,0-1 0 0 0,0 1-1 0 0,0-1 1 0 0,0 1 0 0 0,2 0-1 0 0,11 3-1495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4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8 344 17823 0 0,'0'0'1790'0'0,"-8"-6"1804"0"0,9 1-3484 0 0,0-1 0 0 0,0 0 0 0 0,0 0 0 0 0,1 1 0 0 0,-1-1-1 0 0,1 1 1 0 0,1-1 0 0 0,-1 1 0 0 0,1 0 0 0 0,0 0 0 0 0,0 0 0 0 0,1 0-1 0 0,-1 1 1 0 0,5-5 0 0 0,10-10-50 0 0,36-28 0 0 0,-53 45-51 0 0,38-29 1 0 0,74-45-1 0 0,-85 60-10 0 0,1 1 0 0 0,1 1 0 0 0,51-15 0 0 0,-78 27 5 0 0,0 2-1 0 0,0-1 1 0 0,1 0-1 0 0,-1 1 1 0 0,0-1-1 0 0,0 1 1 0 0,1 0 0 0 0,-1 0-1 0 0,0 0 1 0 0,0 1-1 0 0,0-1 1 0 0,1 1-1 0 0,-1-1 1 0 0,0 1-1 0 0,0 0 1 0 0,4 2-1 0 0,-5-1 3 0 0,0-1-1 0 0,1 1 0 0 0,-1 0 0 0 0,-1 0 0 0 0,1 0 0 0 0,0 0 0 0 0,0 0 0 0 0,-1 0 0 0 0,1 0 0 0 0,-1 0 0 0 0,0 1 0 0 0,1-1 0 0 0,-1 1 0 0 0,0-1 0 0 0,-1 1 0 0 0,1-1 1 0 0,0 1-1 0 0,-1 0 0 0 0,1-1 0 0 0,-1 4 0 0 0,1 4 42 0 0,-1 0 1 0 0,0 0-1 0 0,-1 0 0 0 0,0 0 1 0 0,0 0-1 0 0,-5 15 1 0 0,-23 57 119 0 0,9-29-245 0 0,19-50-187 0 0,0 0 1 0 0,0 0-1 0 0,1 0 0 0 0,0 0 1 0 0,-1 0-1 0 0,1 0 0 0 0,0 0 1 0 0,0 0-1 0 0,1 5 0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4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193 385 10135 0 0,'0'0'919'0'0,"0"2"-484"0"0,0 0 31 0 0,0 0 0 0 0,0 0 0 0 0,0 1 0 0 0,-1-1 0 0 0,1 0 0 0 0,-1 0 0 0 0,1 0 0 0 0,-1 1 0 0 0,0-1 0 0 0,0 0 0 0 0,0 0 1 0 0,0 0-1 0 0,0 0 0 0 0,0-1 0 0 0,-1 1 0 0 0,1 0 0 0 0,-1 0 0 0 0,1-1 0 0 0,-1 1 0 0 0,-3 2 0 0 0,1-2-123 0 0,0 1 0 0 0,-1-1 1 0 0,0 0-1 0 0,1 0 0 0 0,-1 0 0 0 0,0-1 0 0 0,0 0 0 0 0,-8 2 0 0 0,8-3-314 0 0,0 1-1 0 0,0-1 0 0 0,0 0 0 0 0,0 0 0 0 0,0 0 1 0 0,0-1-1 0 0,0 0 0 0 0,0 0 0 0 0,1 0 0 0 0,-1-1 1 0 0,0 1-1 0 0,1-1 0 0 0,-1 0 0 0 0,1 0 0 0 0,-1-1 0 0 0,1 0 1 0 0,-5-3-1 0 0,7 4-16 0 0,-1-1 0 0 0,0 1 0 0 0,1-1 0 0 0,0 0 0 0 0,-1 0 1 0 0,1 0-1 0 0,0 0 0 0 0,1 0 0 0 0,-1 0 0 0 0,0 0 0 0 0,1-1 0 0 0,0 1 1 0 0,0-1-1 0 0,0 1 0 0 0,0-1 0 0 0,1 1 0 0 0,-1-1 0 0 0,1 0 0 0 0,0 1 0 0 0,0-1 1 0 0,0 0-1 0 0,0 1 0 0 0,1-1 0 0 0,0-4 0 0 0,3-4-57 0 0,0-1 0 0 0,1 0 0 0 0,1 1-1 0 0,0 0 1 0 0,0 0 0 0 0,1 0 0 0 0,14-17 0 0 0,-3 8-105 0 0,0 1 0 0 0,39-34 0 0 0,-40 39 76 0 0,1 2-1 0 0,0 0 0 0 0,1 1 1 0 0,1 0-1 0 0,0 2 0 0 0,1 0 1 0 0,-1 2-1 0 0,2 0 0 0 0,-1 1 1 0 0,1 1-1 0 0,0 2 0 0 0,0 0 1 0 0,35-2-1 0 0,-38 6 143 0 0,0 0 0 0 0,-1 1 1 0 0,1 0-1 0 0,0 2 0 0 0,-1 1 0 0 0,0 0 0 0 0,24 8 0 0 0,-39-10-34 0 0,0-1 0 0 0,0 0 0 0 0,0 1-1 0 0,0-1 1 0 0,-1 1 0 0 0,1 0-1 0 0,0 0 1 0 0,-1 0 0 0 0,1 0 0 0 0,-1 0-1 0 0,0 1 1 0 0,0-1 0 0 0,0 1-1 0 0,0 0 1 0 0,2 4 0 0 0,-3-5-17 0 0,0 1 0 0 0,0-1 0 0 0,0 1 0 0 0,-1 0 0 0 0,1 0 0 0 0,-1-1 0 0 0,0 1 0 0 0,0 0 0 0 0,0 0 0 0 0,0 0 0 0 0,0-1 0 0 0,0 1 0 0 0,-1 0 0 0 0,0 0 0 0 0,1-1 0 0 0,-1 1 0 0 0,0 0 0 0 0,-2 3 0 0 0,-4 7 6 0 0,0-1 0 0 0,0 0 0 0 0,-2 0 0 0 0,1-1 0 0 0,-2 1 1 0 0,1-2-1 0 0,-18 15 0 0 0,-85 59 36 0 0,85-64-63 0 0,-96 59-39 0 0,96-64-121 0 0,-1-2-1 0 0,-50 18 1 0 0,67-27-188 0 0,0-1 1 0 0,-16 2-1 0 0,23-5-82 0 0,0 1-1 0 0,0-1 1 0 0,-1 0-1 0 0,1 0 1 0 0,0-1-1 0 0,0 1 1 0 0,-1-1-1 0 0,1 0 1 0 0,-5-1-1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4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0 16351 0 0,'0'0'1810'0'0,"0"3"-1461"0"0,-1 3-214 0 0,1 0 1 0 0,-1 0-1 0 0,0 0 0 0 0,-1 0 1 0 0,0 0-1 0 0,0 0 1 0 0,0 0-1 0 0,-1 0 0 0 0,1-1 1 0 0,-7 9-1 0 0,-5 8 165 0 0,-23 24 0 0 0,8-10-30 0 0,-190 218 117 0 0,53-66-212 0 0,11 22-175 0 0,140-189-37 0 0,2 2 1 0 0,1-1-1 0 0,1 2 0 0 0,-16 44 0 0 0,25-49-4504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5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396 144 5983 0 0,'48'-36'1725'0'0,"-10"8"6977"0"0,3-4-2758 0 0,21-15-3827 0 0,-61 46-2054 0 0,-13 6-277 0 0,-21 11 123 0 0,2 2-1 0 0,-39 28 0 0 0,-54 50-130 0 0,26-12 238 0 0,-18 14 21 0 0,98-83 75 0 0,-23 23-1 0 0,36-33-35 0 0,-1 1 1 0 0,1 0-1 0 0,0 1 0 0 0,1-1 0 0 0,0 1 0 0 0,0 0 0 0 0,-5 12 0 0 0,9-17 31 0 0,12 6 84 0 0,-8-6-181 0 0,0 0-1 0 0,1 0 1 0 0,-1-1 0 0 0,1 0 0 0 0,-1 0 0 0 0,1 0 0 0 0,0 0-1 0 0,-1-1 1 0 0,1 0 0 0 0,0 1 0 0 0,-1-2 0 0 0,1 1-1 0 0,0-1 1 0 0,-1 1 0 0 0,1-1 0 0 0,-1-1 0 0 0,8-2 0 0 0,9-3 17 0 0,-1-1 1 0 0,26-15 0 0 0,8-5-13 0 0,-15 9-2 0 0,-1-2-1 0 0,67-48 1 0 0,-86 54-10 0 0,-7 7-9 0 0,-1-1 0 0 0,12-13 0 0 0,-22 21-63 0 0,-2 4-25 0 0,1 0 71 0 0,-1 0 0 0 0,0-1-1 0 0,0 1 1 0 0,-1 0 0 0 0,1 0 0 0 0,-3 4-1 0 0,-1 1-27 0 0,3-3 8 0 0,-3 4-255 0 0,0 1-1 0 0,-5 16 0 0 0,10-23 25 0 0,-1-1-1 0 0,1 1 1 0 0,-1-1-1 0 0,1 0 1 0 0,0 1-1 0 0,-1-1 1 0 0,1 1-1 0 0,1-1 1 0 0,-1 1-1 0 0,0-1 1 0 0,1 1-1 0 0,-1-1 1 0 0,1 0-1 0 0,-1 1 1 0 0,1-1-1 0 0,2 4 1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5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13 486 7367 0 0,'-13'12'17338'0'0,"19"-15"-16880"0"0,13-8-440 0 0,-1-1-1 0 0,0-1 1 0 0,-1-1 0 0 0,27-28-1 0 0,54-74 31 0 0,-31 36 12 0 0,-37 45-20 0 0,58-50 0 0 0,-77 76-45 0 0,0 1 1 0 0,0 0-1 0 0,1 0 1 0 0,0 1-1 0 0,0 1 1 0 0,1 0 0 0 0,0 0-1 0 0,0 1 1 0 0,0 1-1 0 0,16-3 1 0 0,97-5-1360 0 0,-84 12-1527 0 0,1 1-3629 0 0,-24 0 200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5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130 270 2759 0 0,'-1'2'207'0'0,"-13"23"1485"0"0,-7 18 9072 0 0,11-23-7852 0 0,7-12-2322 0 0,0 0 1 0 0,0 1-1 0 0,1-1 1 0 0,0 1-1 0 0,-1 15 1 0 0,1-9 2003 0 0,3-20-2499 0 0,-1 1 0 0 0,0-1-1 0 0,-1 1 1 0 0,1-1 0 0 0,-1 1-1 0 0,0 0 1 0 0,0-1 0 0 0,0 1-1 0 0,-2-5 1 0 0,-20-41 266 0 0,3 7-258 0 0,17 35-92 0 0,0 0 0 0 0,1 0 0 0 0,-1 0 0 0 0,2-1 0 0 0,-1 1 0 0 0,1-15 0 0 0,1 20-22 0 0,0 0 1 0 0,0 0-1 0 0,1 0 0 0 0,-1 0 0 0 0,1 0 0 0 0,0 0 1 0 0,0 0-1 0 0,0 0 0 0 0,0 0 0 0 0,0 0 0 0 0,1 1 1 0 0,-1-1-1 0 0,1 1 0 0 0,0-1 0 0 0,0 1 1 0 0,0-1-1 0 0,0 1 0 0 0,0 0 0 0 0,0 0 0 0 0,1 0 1 0 0,-1 0-1 0 0,3-1 0 0 0,26-14-270 0 0,0 2 1 0 0,1 1-1 0 0,43-13 0 0 0,-54 20 196 0 0,56-21-80 0 0,76-23 199 0 0,-144 49 35 0 0,0 0-1 0 0,-1 1 1 0 0,1 0-1 0 0,0 0 0 0 0,0 1 1 0 0,-1 0-1 0 0,1 1 1 0 0,14 2-1 0 0,-19-2-13 0 0,0 0-1 0 0,0 1 1 0 0,0-1-1 0 0,0 1 1 0 0,0-1 0 0 0,-1 1-1 0 0,1 1 1 0 0,-1-1 0 0 0,1 0-1 0 0,-1 1 1 0 0,0-1-1 0 0,0 1 1 0 0,0 0 0 0 0,0 0-1 0 0,-1 1 1 0 0,1-1 0 0 0,-1 0-1 0 0,0 1 1 0 0,0-1-1 0 0,3 6 1 0 0,-3-2-21 0 0,1 0-1 0 0,-1 0 1 0 0,0 0-1 0 0,-1 0 1 0 0,1 0-1 0 0,-1 1 1 0 0,-1-1 0 0 0,1 0-1 0 0,-1 1 1 0 0,-1-1-1 0 0,-2 14 1 0 0,1-11-28 0 0,-1-1 0 0 0,0 1 0 0 0,0-1 1 0 0,-1 0-1 0 0,-1-1 0 0 0,0 1 0 0 0,0-1 1 0 0,-8 12-1 0 0,1-6 12 0 0,-1 0 0 0 0,0-1 0 0 0,-1 0 0 0 0,0-1 0 0 0,-1-1 0 0 0,-24 15 0 0 0,-102 47-1737 0 0,122-65 1108 0 0,6-1 170 0 0,-54 21-2227 0 0,61-26 2058 0 0,0 0 0 0 0,0-1 0 0 0,0 1-1 0 0,0-1 1 0 0,0-1 0 0 0,-1 1 0 0 0,1-1 0 0 0,-12-1 0 0 0,16 1-893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5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13 20759 0 0,'1'-11'898'0'0,"-1"11"-875"0"0,0 0 0 0 0,0 0 0 0 0,0 0 0 0 0,0 0 0 0 0,0 0 0 0 0,0 0 0 0 0,0 0 0 0 0,0 0 0 0 0,0 0 0 0 0,0 0 0 0 0,-1 0 1 0 0,1 0-1 0 0,0 0 0 0 0,0 0 0 0 0,0 0 0 0 0,0-1 0 0 0,0 1 0 0 0,0 0 0 0 0,0 0 0 0 0,0 0 0 0 0,0 0 0 0 0,0 0 0 0 0,0 0 0 0 0,0 0 0 0 0,0 0 0 0 0,0 0 0 0 0,0 0 1 0 0,0 0-1 0 0,0 0 0 0 0,0 0 0 0 0,-1 0 0 0 0,1 0 0 0 0,0 0 0 0 0,0 0 0 0 0,0 0 0 0 0,0 0 0 0 0,0 0 0 0 0,0 0 0 0 0,0 0 0 0 0,0 0 0 0 0,0 0 0 0 0,0 0 1 0 0,0 0-1 0 0,0 0 0 0 0,0 0 0 0 0,0 0 0 0 0,-1 0 0 0 0,1 0 0 0 0,0 0 0 0 0,0 0 0 0 0,0 0 0 0 0,0 0 0 0 0,0 0 0 0 0,0 0 0 0 0,0 1 0 0 0,-11 14 844 0 0,-1 1-485 0 0,-15 17 0 0 0,-10 13 58 0 0,-109 192 227 0 0,56-87-394 0 0,-111 151-196 0 0,179-273 44 0 0,2 1 0 0 0,1 0-1 0 0,1 1 1 0 0,-16 41-1 0 0,30-62-48 0 0,2-4-54 0 0,0-1 1 0 0,0 1-1 0 0,0-1 0 0 0,1 1 1 0 0,0 0-1 0 0,0 0 1 0 0,1 0-1 0 0,-1 7 0 0 0,1-12-894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5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684 337 8287 0 0,'0'0'756'0'0,"-2"1"-622"0"0,-3 1-35 0 0,0 0 1 0 0,0 1 0 0 0,0 0 0 0 0,0 0-1 0 0,0 0 1 0 0,-6 7 0 0 0,-26 26 3753 0 0,32-31-3087 0 0,-12 14 2100 0 0,-18 25-1 0 0,-32 59-1569 0 0,34-49-965 0 0,-97 168-32 0 0,83-137-99 0 0,-200 328-847 0 0,237-397 404 0 0,4-9 69 0 0,0 1-3696 0 0,7-12 2236 0 0</inkml:trace>
  <inkml:trace contextRef="#ctx0" brushRef="#br0" timeOffset="1">270 746 8431 0 0,'12'-27'307'0'0,"-1"-1"0"0"0,15-59-1 0 0,-22 73-169 0 0,34-117 3402 0 0,-30 108-2852 0 0,1 0 0 0 0,1 1 0 0 0,22-34 0 0 0,-9 23-602 0 0,3 1 0 0 0,0 1-1 0 0,2 1 1 0 0,1 2 0 0 0,2 1-1 0 0,0 1 1 0 0,61-37 0 0 0,-76 54 193 0 0,0 0 1 0 0,1 1 0 0 0,0 0-1 0 0,1 2 1 0 0,0 0 0 0 0,0 1-1 0 0,0 1 1 0 0,1 0 0 0 0,26-1 0 0 0,-35 5-78 0 0,1 0 0 0 0,-1 0 0 0 0,0 1 1 0 0,0 1-1 0 0,0 0 0 0 0,0 0 0 0 0,0 1 1 0 0,12 5-1 0 0,-16-5-115 0 0,1 0-1 0 0,-1 1 1 0 0,0-1 0 0 0,0 2 0 0 0,0-1 0 0 0,0 1-1 0 0,-1 0 1 0 0,0 0 0 0 0,0 0 0 0 0,0 1-1 0 0,0-1 1 0 0,5 11 0 0 0,-6-8-37 0 0,0 0 0 0 0,0 1-1 0 0,-1-1 1 0 0,0 1 0 0 0,-1 0 0 0 0,0 0 0 0 0,0-1 0 0 0,-1 2-1 0 0,0-1 1 0 0,-1 0 0 0 0,0 15 0 0 0,-3-2 31 0 0,0-1 0 0 0,-1 0-1 0 0,-12 38 1 0 0,11-46-61 0 0,0-1 0 0 0,-1 0 1 0 0,-1 0-1 0 0,0-1 0 0 0,0 0 0 0 0,-1 0 0 0 0,-13 14 0 0 0,4-8 14 0 0,0 0 0 0 0,-1-2 0 0 0,-27 19 0 0 0,5-8-298 0 0,-1-2-1 0 0,-79 34 0 0 0,59-39-2122 0 0,52-16 1651 0 0,-10 2-794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56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193 440 2759 0 0,'0'0'12584'0'0,"-6"5"-11769"0"0,2-3-707 0 0,1-1 0 0 0,-1 0 0 0 0,0 0 1 0 0,0 0-1 0 0,0 0 0 0 0,1-1 0 0 0,-1 0 0 0 0,0 0 1 0 0,0 0-1 0 0,0 0 0 0 0,0 0 0 0 0,-4-2 0 0 0,2 1 39 0 0,0 0 0 0 0,0-1-1 0 0,0 0 1 0 0,0 0 0 0 0,1-1-1 0 0,-1 1 1 0 0,-5-5 0 0 0,4 3 57 0 0,0-1 0 0 0,1 0 0 0 0,0 0 0 0 0,0-1 0 0 0,0 0 0 0 0,0 0 0 0 0,1 0 0 0 0,0-1 0 0 0,-5-9 0 0 0,7 11-152 0 0,1-1 0 0 0,-1 0 0 0 0,1 0 0 0 0,1-1 0 0 0,-1 1 0 0 0,1 0 0 0 0,0 0 0 0 0,0-1 0 0 0,1 1 0 0 0,-1-1 0 0 0,1 1 0 0 0,2-9 0 0 0,0 4-47 0 0,0-1 1 0 0,1 1-1 0 0,0 0 1 0 0,1 0-1 0 0,0 0 1 0 0,1 1 0 0 0,1-1-1 0 0,-1 1 1 0 0,1 0-1 0 0,1 0 1 0 0,0 1-1 0 0,0 0 1 0 0,10-9-1 0 0,-6 7-16 0 0,1 1 0 0 0,-1 1-1 0 0,2-1 1 0 0,-1 2 0 0 0,1 0-1 0 0,1 0 1 0 0,-1 2 0 0 0,1-1-1 0 0,23-6 1 0 0,4 3 320 0 0,1 2 1 0 0,0 2-1 0 0,0 2 0 0 0,0 1 0 0 0,49 4 1 0 0,-76 0-233 0 0,0 1 0 0 0,-1 0 0 0 0,1 1 0 0 0,21 7 0 0 0,-21-3-18 0 0,-13-6-58 0 0,-1 0 1 0 0,0 0-1 0 0,1 0 0 0 0,-1 0 1 0 0,0 0-1 0 0,1 0 1 0 0,-1 1-1 0 0,0-1 1 0 0,0 0-1 0 0,0 1 0 0 0,0-1 1 0 0,0 1-1 0 0,-1-1 1 0 0,1 1-1 0 0,0-1 1 0 0,-1 1-1 0 0,1 0 0 0 0,-1-1 1 0 0,0 1-1 0 0,1 0 1 0 0,-1-1-1 0 0,0 1 0 0 0,0 0 1 0 0,0-1-1 0 0,0 1 1 0 0,0 0-1 0 0,0 0 1 0 0,-1-1-1 0 0,1 1 0 0 0,-1 0 1 0 0,1-1-1 0 0,-1 1 1 0 0,1-1-1 0 0,-3 4 0 0 0,-1 3 3 0 0,-1 1-1 0 0,-1-1 0 0 0,1 0 0 0 0,-12 12 0 0 0,-16 14-8 0 0,-1-1 0 0 0,-63 45 0 0 0,31-32-483 0 0,-141 75-1 0 0,190-111 283 0 0,13-7-20 0 0,-1 0 0 0 0,1-1 0 0 0,-1 1 0 0 0,0-1 0 0 0,0 0 0 0 0,0 0 0 0 0,0 0 0 0 0,-1-1 0 0 0,-7 2 0 0 0,10-15-820 0 0,3 9 840 0 0,1-1 0 0 0,-1 1 0 0 0,1-1 0 0 0,0 1 0 0 0,0 0 0 0 0,0 0-1 0 0,0-1 1 0 0,0 1 0 0 0,1 0 0 0 0,-1 0 0 0 0,3-3 0 0 0,-1 1-91 0 0,8-16-893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5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55 10591 0 0,'2'-2'139'0'0,"4"-6"191"0"0,1 2 1 0 0,0-1-1 0 0,1 1 1 0 0,-1 0-1 0 0,1 0 1 0 0,16-8 4369 0 0,-25 17-4079 0 0,-15 25-337 0 0,-1-1 0 0 0,-31 36 0 0 0,-2 3-221 0 0,-9 20 17 0 0,-300 407-254 0 0,212-325-258 0 0,108-129 109 0 0,0-2-1 0 0,-64 46 1 0 0,101-82-445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5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50 4607 0 0,'0'0'208'0'0,"1"1"-9"0"0,1 0 381 0 0,0 1 0 0 0,-1 0 0 0 0,1 0 0 0 0,-1-1 0 0 0,1 1 0 0 0,-1 0 0 0 0,0 0 0 0 0,1 1 0 0 0,-1-1 0 0 0,0 0 0 0 0,1 5 0 0 0,4 29 5759 0 0,-5-30-5919 0 0,-1 0 0 0 0,1 0-1 0 0,1-1 1 0 0,-1 1 0 0 0,1 0 0 0 0,0 0-1 0 0,5 9 1 0 0,-6-12-331 0 0,1 0 0 0 0,0-1-1 0 0,1 0 1 0 0,-1 1 0 0 0,0-1 0 0 0,0 0 0 0 0,1 0-1 0 0,0 0 1 0 0,-1 0 0 0 0,1-1 0 0 0,0 1-1 0 0,0-1 1 0 0,0 1 0 0 0,0-1 0 0 0,0 0 0 0 0,0 0-1 0 0,0-1 1 0 0,0 1 0 0 0,0-1 0 0 0,0 1-1 0 0,0-1 1 0 0,1 0 0 0 0,-1 0 0 0 0,0 0-1 0 0,4-1 1 0 0,7-2 11 0 0,0 0 0 0 0,0-1 0 0 0,-1 0-1 0 0,18-8 1 0 0,-30 11-94 0 0,13-5-3 0 0,-1 0 0 0 0,0-1 0 0 0,-1-1 0 0 0,1 0 0 0 0,-2-1 0 0 0,1 0 0 0 0,-1-1 0 0 0,0 0 0 0 0,-1-1 0 0 0,17-22-1 0 0,-26 30-35 0 0,1 1 0 0 0,-1-1 0 0 0,0 1 0 0 0,0-1 0 0 0,0 1 0 0 0,0-1 0 0 0,0 0 0 0 0,-1 1 0 0 0,1-1 0 0 0,-1 0 0 0 0,1-5 0 0 0,-1 7 6 0 0,0 0 0 0 0,0 0 0 0 0,-1 0-1 0 0,1 0 1 0 0,0 0 0 0 0,0 0 0 0 0,-1 0 0 0 0,1 0 0 0 0,0 0 0 0 0,-1 0-1 0 0,1 1 1 0 0,-1-1 0 0 0,0 0 0 0 0,1 0 0 0 0,-1 0 0 0 0,1 0 0 0 0,-1 1 0 0 0,0-1-1 0 0,0 0 1 0 0,1 1 0 0 0,-1-1 0 0 0,0 1 0 0 0,0-1 0 0 0,0 1 0 0 0,0-1-1 0 0,0 1 1 0 0,0-1 0 0 0,0 1 0 0 0,0 0 0 0 0,0 0 0 0 0,0-1 0 0 0,0 1 0 0 0,0 0-1 0 0,0 0 1 0 0,-1 0 0 0 0,-4 0-123 0 0,-1 1 1 0 0,0-1-1 0 0,0 1 0 0 0,1 0 1 0 0,-1 1-1 0 0,1 0 0 0 0,-9 3 1 0 0,-44 21-736 0 0,48-20 731 0 0,-37 18 40 0 0,1 2-1 0 0,-67 50 0 0 0,92-59 264 0 0,1 1-1 0 0,0 1 0 0 0,1 0 1 0 0,2 2-1 0 0,0 0 0 0 0,-26 41 1 0 0,42-59-133 0 0,1 0-1 0 0,-1 0 1 0 0,1 0 0 0 0,-1 0 0 0 0,1 0-1 0 0,0 0 1 0 0,0 0 0 0 0,0 0 0 0 0,1 1-1 0 0,-1-1 1 0 0,1 0 0 0 0,0 0 0 0 0,0 1-1 0 0,0-1 1 0 0,0 0 0 0 0,1 0 0 0 0,0 5-1 0 0,0-5-3 0 0,0-1 0 0 0,0 0 0 0 0,1 1-1 0 0,-1-1 1 0 0,1 0 0 0 0,-1 0-1 0 0,1 1 1 0 0,0-1 0 0 0,0-1 0 0 0,0 1-1 0 0,0 0 1 0 0,0 0 0 0 0,0-1-1 0 0,0 1 1 0 0,1-1 0 0 0,-1 0 0 0 0,1 1-1 0 0,-1-1 1 0 0,1 0 0 0 0,-1-1-1 0 0,4 2 1 0 0,9 2-173 0 0,-1-1 1 0 0,1 0-1 0 0,0-1 0 0 0,1 0 0 0 0,-1-1 1 0 0,0-1-1 0 0,0-1 0 0 0,29-4 1 0 0,-15-2-1546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57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65 5063 0 0,'1'-8'16861'0'0,"-5"20"-16664"0"0,-1-1 0 0 0,1 2 0 0 0,1-1 0 0 0,0 0 0 0 0,1 1 0 0 0,1-1 0 0 0,-1 18 0 0 0,2-13-145 0 0,1 1 0 0 0,1-1 0 0 0,1 0 0 0 0,0 0-1 0 0,11 30 1 0 0,-6-18-20 0 0,-5-18-23 0 0,0 0-1 0 0,1-1 1 0 0,0 1 0 0 0,5 10 0 0 0,-8-21 10 0 0,0 1-1 0 0,-1 0 1 0 0,1 0 0 0 0,0-1-1 0 0,-1 1 1 0 0,1 0 0 0 0,0-1-1 0 0,0 1 1 0 0,0 0 0 0 0,-1-1-1 0 0,1 0 1 0 0,0 1 0 0 0,0-1-1 0 0,0 1 1 0 0,0-1-1 0 0,0 0 1 0 0,0 0 0 0 0,0 1-1 0 0,0-1 1 0 0,0 0 0 0 0,0 0-1 0 0,0 0 1 0 0,0 0 0 0 0,0 0-1 0 0,0 0 1 0 0,0 0 0 0 0,0-1-1 0 0,0 1 1 0 0,0 0 0 0 0,0 0-1 0 0,0-1 1 0 0,-1 1-1 0 0,2-1 1 0 0,1 0 38 0 0,0-1 0 0 0,0 1 1 0 0,-1 0-1 0 0,1-1 0 0 0,0 0 0 0 0,-1 1 0 0 0,0-1 0 0 0,1 0 1 0 0,-1-1-1 0 0,0 1 0 0 0,2-3 0 0 0,15-23-14 0 0,-3 3 15 0 0,0 0 1 0 0,2 1 0 0 0,1 1-1 0 0,34-32 1 0 0,5 4-921 0 0,99-80-7081 0 0,-132 113 732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5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217 307 14079 0 0,'0'0'2482'0'0,"-1"2"-1422"0"0,-48 75 4040 0 0,-32 38-3726 0 0,62-89-1993 0 0,1 1 0 0 0,-25 53 0 0 0,37-62-1854 0 0</inkml:trace>
  <inkml:trace contextRef="#ctx0" brushRef="#br0" timeOffset="1">391 1 2303 0 0,'0'0'14720'0'0,"6"11"-14584"0"0,2 1-136 0 0,4 0 0 0 0,-1-3-616 0 0,3 3-144 0 0,-1-4-24 0 0,1 1-8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58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63 8839 0 0,'2'-1'400'0'0,"39"-13"106"0"0,57-18 2142 0 0,-53 17-516 0 0,-43 15-755 0 0,-4 0-1146 0 0,-14 1-67 0 0,0 0 0 0 0,-1 1 1 0 0,2 1-1 0 0,-1 1 0 0 0,-21 8 1 0 0,-77 34 232 0 0,108-43-370 0 0,-137 67 119 0 0,116-55-46 0 0,1 1 0 0 0,0 2 0 0 0,-26 23 0 0 0,45-34 48 0 0,1-1 1 0 0,0 1-1 0 0,0 0 0 0 0,1 0 1 0 0,-1 1-1 0 0,-5 12 1 0 0,10-17-90 0 0,-1 0-1 0 0,1 0 1 0 0,0 1 0 0 0,0-1 0 0 0,0 0 0 0 0,1 1-1 0 0,-1-1 1 0 0,1 0 0 0 0,0 4 0 0 0,0-5-31 0 0,0 0 0 0 0,0 0 0 0 0,1-1 1 0 0,-1 1-1 0 0,1 0 0 0 0,-1 0 0 0 0,1-1 1 0 0,-1 1-1 0 0,1 0 0 0 0,0-1 1 0 0,0 1-1 0 0,0-1 0 0 0,0 1 0 0 0,0-1 1 0 0,0 1-1 0 0,1-1 0 0 0,2 2 1 0 0,-2-1 11 0 0,1 0 0 0 0,1 0 0 0 0,-1-1-1 0 0,0 1 1 0 0,0-1 0 0 0,0 0 0 0 0,1 0 0 0 0,-1 0 0 0 0,0-1 0 0 0,1 1 0 0 0,-1-1 0 0 0,5 0 0 0 0,2 0 83 0 0,0 0 0 0 0,19-3 0 0 0,2-4 87 0 0,1-1 1 0 0,-2-2-1 0 0,55-24 1 0 0,80-55-124 0 0,-159 84-207 0 0,-9 6-68 0 0,-12 8 93 0 0,10-3 98 0 0,1-1-1 0 0,-1 1 1 0 0,1 0-1 0 0,1 0 1 0 0,-1 0 0 0 0,1 1-1 0 0,0-1 1 0 0,-2 11-1 0 0,1-4 22 0 0,1 0-1 0 0,0 0 1 0 0,-1 22 0 0 0,3-32-21 0 0,1 0 1 0 0,0 1 0 0 0,1-1 0 0 0,-1 0 0 0 0,0 1 0 0 0,1-1 0 0 0,0 0 0 0 0,0 0 0 0 0,0 0 0 0 0,0 0 0 0 0,0 0 0 0 0,1 0 0 0 0,-1 0 0 0 0,1 0 0 0 0,0 0 0 0 0,4 4-1 0 0,-5-5-32 0 0,1 0-1 0 0,0-1 0 0 0,0 1 0 0 0,0-1 0 0 0,0 0 0 0 0,0 0 0 0 0,1 1 0 0 0,-1-1 0 0 0,0-1 0 0 0,1 1 0 0 0,-1 0 0 0 0,0 0 0 0 0,1-1 0 0 0,-1 0 1 0 0,1 1-1 0 0,-1-1 0 0 0,1 0 0 0 0,-1 0 0 0 0,1 0 0 0 0,-1 0 0 0 0,0-1 0 0 0,6-1 0 0 0,36-11-2667 0 0,-19 2-4046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5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0 10135 0 0,'-2'0'3002'0'0,"0"1"-2505"0"0,-1-1 0 0 0,1 1 0 0 0,-1-1 0 0 0,1 1 0 0 0,0 0 0 0 0,-1 0 0 0 0,1 0 0 0 0,0 0 0 0 0,0 0 0 0 0,0 1 0 0 0,-3 2 0 0 0,-26 22 1189 0 0,19-15-1516 0 0,-9 9-19 0 0,1 1 1 0 0,0 1 0 0 0,2 1 0 0 0,0 1 0 0 0,-26 48 0 0 0,-55 140 943 0 0,61-126-947 0 0,-4 11-294 0 0,-56 118-864 0 0,72-164 653 0 0,-3-2-1 0 0,-39 53 1 0 0,45-71-990 0 0,-1 3-4570 0 0,10-19 33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5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15199 0 0,'0'0'1172'0'0,"2"0"-604"0"0,10 1 189 0 0,-1 0 0 0 0,1-1-1 0 0,-1-1 1 0 0,23-3 0 0 0,49-14 903 0 0,-24 3-884 0 0,40-4 54 0 0,186-42 205 0 0,-91 22-1092 0 0,-65 23-3447 0 0,-91 14-4328 0 0</inkml:trace>
  <inkml:trace contextRef="#ctx0" brushRef="#br0" timeOffset="1">1022 161 2303 0 0,'0'2'167'0'0,"-8"21"-715"0"0,-1 1 4061 0 0,-8 24 7141 0 0,7-15-7652 0 0,-32 128 2797 0 0,40-153-5869 0 0,1-7-508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5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10135 0 0,'8'-13'896'0'0,"4"-5"-712"0"0,1-1-184 0 0,3 1 0 0 0,-1 3 1568 0 0,-1 3 272 0 0,0 0 56 0 0,-1 5 16 0 0,-1-1-1624 0 0,-3 2-288 0 0,-1 0-120 0 0,0 18-1120 0 0,-2 2 624 0 0,-2 1-6144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5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4607 0 0,'0'0'208'0'0,"-2"1"482"0"0,-29 19 7951 0 0,-13 8-3067 0 0,33-20-5314 0 0,-19 18 1 0 0,5 0 165 0 0,1 0 0 0 0,-33 50 0 0 0,54-72-378 0 0,0 1-1 0 0,1 0 1 0 0,-1 0-1 0 0,1 0 1 0 0,1 0-1 0 0,-1 0 1 0 0,-1 9-1 0 0,3-13-26 0 0,0 0-1 0 0,-1 1 1 0 0,1-1-1 0 0,0 0 1 0 0,0 0 0 0 0,0 0-1 0 0,0 0 1 0 0,0 1-1 0 0,0-1 1 0 0,1 0 0 0 0,-1 0-1 0 0,0 0 1 0 0,1 0-1 0 0,-1 1 1 0 0,0-1 0 0 0,1 0-1 0 0,0 0 1 0 0,-1 0-1 0 0,1 0 1 0 0,-1 0-1 0 0,1 0 1 0 0,0 0 0 0 0,0 0-1 0 0,0-1 1 0 0,0 1-1 0 0,-1 0 1 0 0,1 0 0 0 0,0-1-1 0 0,0 1 1 0 0,0 0-1 0 0,0-1 1 0 0,1 1-1 0 0,-1-1 1 0 0,0 1 0 0 0,0-1-1 0 0,0 0 1 0 0,0 0-1 0 0,0 1 1 0 0,1-1 0 0 0,1 0-1 0 0,10 0 183 0 0,-1 0 0 0 0,1-1-1 0 0,-1 0 1 0 0,1-1 0 0 0,-1-1-1 0 0,20-5 1 0 0,69-33 345 0 0,-26 2-221 0 0,-67 34-261 0 0,1 0 1 0 0,-1-1-1 0 0,-1-1 1 0 0,1 1 0 0 0,-1-1-1 0 0,8-10 1 0 0,-15 16-72 0 0,1 1 0 0 0,-1-1 0 0 0,0 0-1 0 0,1 0 1 0 0,-1 0 0 0 0,0 0 0 0 0,0 0 0 0 0,0 1-1 0 0,0-1 1 0 0,0 0 0 0 0,0 0 0 0 0,0 0 0 0 0,0 0-1 0 0,0 0 1 0 0,0 0 0 0 0,0 0 0 0 0,-1 1 0 0 0,1-1-1 0 0,0 0 1 0 0,-1 0 0 0 0,1 0 0 0 0,-1 0 0 0 0,1 1 0 0 0,-1-2-1 0 0,-14-16-255 0 0,10 14 170 0 0,-1 1 0 0 0,0-1 0 0 0,0 1 0 0 0,-10-4-1 0 0,1 0-684 0 0,13 6 190 0 0,-1-5-616 0 0,3 5 1098 0 0,0 1 1 0 0,-1 0-1 0 0,1 0 1 0 0,0-1 0 0 0,-1 1-1 0 0,1 0 1 0 0,0-1-1 0 0,0 1 1 0 0,-1-1-1 0 0,1 1 1 0 0,0 0 0 0 0,0-1-1 0 0,0 1 1 0 0,0 0-1 0 0,-1-1 1 0 0,1 1-1 0 0,0-1 1 0 0,0 1 0 0 0,0-1-1 0 0,0 1 1 0 0,0 0-1 0 0,0-1 1 0 0,0 1-1 0 0,0-1 1 0 0,0 1 0 0 0,1-1-1 0 0,4-7-2338 0 0,4-4-3872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1:4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19 2303 0 0,'2'-1'167'0'0,"31"-16"14638"0"0,-32 19-14267 0 0,-1 1-382 0 0,0 1 1 0 0,0 0 0 0 0,0 0-1 0 0,0-1 1 0 0,-1 1 0 0 0,0 0 0 0 0,0 0-1 0 0,0-1 1 0 0,0 1 0 0 0,0-1 0 0 0,-3 5-1 0 0,-24 41 1267 0 0,11-19-821 0 0,1-4-174 0 0,11-20-423 0 0,1 1 0 0 0,1 0 0 0 0,-1 0 1 0 0,1 0-1 0 0,0 0 0 0 0,1 0 0 0 0,-4 15 0 0 0,6-20-995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53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10 16759 0 0,'1'-2'-118'0'0,"11"-6"1332"0"0,-9 9-244 0 0,-5 6-628 0 0,-3-1-261 0 0,1 1 1 0 0,-1-1-1 0 0,0-1 0 0 0,0 1 1 0 0,0-1-1 0 0,-10 8 0 0 0,-5 5 48 0 0,-3 8-25 0 0,1 1 0 0 0,-27 44 1 0 0,35-50-116 0 0,2-3 11 0 0,1 0 0 0 0,0 1 0 0 0,1 0 0 0 0,1 1 0 0 0,1 0 0 0 0,-10 41 0 0 0,18-59 1 0 0,-1 0-1 0 0,1 0 1 0 0,0 1 0 0 0,0-1-1 0 0,0 0 1 0 0,0 0 0 0 0,0 1-1 0 0,0-1 1 0 0,0 0 0 0 0,1 1-1 0 0,0-1 1 0 0,-1 0 0 0 0,1 0-1 0 0,0 0 1 0 0,0 0 0 0 0,0 0-1 0 0,0 0 1 0 0,0 0 0 0 0,0 0-1 0 0,3 3 1 0 0,-2-3 9 0 0,1 0 1 0 0,-1-1-1 0 0,0 1 0 0 0,1-1 1 0 0,-1 1-1 0 0,1-1 0 0 0,0 0 1 0 0,-1 0-1 0 0,1 0 0 0 0,0 0 1 0 0,0 0-1 0 0,-1-1 0 0 0,1 1 1 0 0,0-1-1 0 0,0 0 0 0 0,3 0 1 0 0,15-1 368 0 0,-1-1 0 0 0,33-9 1 0 0,-36 8-174 0 0,-10 1-133 0 0,-1 1 0 0 0,0-1 1 0 0,-1 0-1 0 0,1 0 1 0 0,0 0-1 0 0,-1-1 1 0 0,1 0-1 0 0,-1 0 1 0 0,0-1-1 0 0,0 1 0 0 0,7-7 1 0 0,-9 7-27 0 0,0-1 0 0 0,0 0 0 0 0,0 0 0 0 0,-1 0 0 0 0,1 0 0 0 0,-1 0 0 0 0,0-1 1 0 0,0 1-1 0 0,0 0 0 0 0,-1-1 0 0 0,0 0 0 0 0,0 1 0 0 0,0-1 0 0 0,0 0 0 0 0,0-6 0 0 0,-1-10 99 0 0,-1 0-1 0 0,-1 0 1 0 0,-6-34-1 0 0,-22-60-1215 0 0,20 89-315 0 0,10 25 818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4:5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55 224 11975 0 0,'-2'1'547'0'0,"-5"3"-336"0"0,0-1-1 0 0,-1-1 1 0 0,1 1 0 0 0,-17 2 8843 0 0,26-7-8587 0 0,11-11-280 0 0,0 0 0 0 0,2 1 0 0 0,-1 0 0 0 0,30-17 1 0 0,-11 7-67 0 0,-21 13-116 0 0,101-65 263 0 0,-96 65-222 0 0,0 0 0 0 0,0 1 1 0 0,1 1-1 0 0,36-10 0 0 0,-45 15-10 0 0,0 0 0 0 0,14 1 0 0 0,-20 1-22 0 0,0 0 0 0 0,0 0 1 0 0,0 0-1 0 0,1 0 0 0 0,-1 1 0 0 0,0 0 0 0 0,0-1 1 0 0,0 1-1 0 0,0 1 0 0 0,3 0 0 0 0,-5 0 8 0 0,1-1 0 0 0,-1 1 0 0 0,0-1 0 0 0,0 1 0 0 0,0-1 0 0 0,0 1 0 0 0,0 0 0 0 0,-1 0 0 0 0,1-1 0 0 0,0 1 0 0 0,-1 0 0 0 0,1 2 0 0 0,0 1 36 0 0,2 6 14 0 0,0 1 0 0 0,-1 0 0 0 0,-1-1-1 0 0,1 15 1 0 0,-2-10-36 0 0,5 23-1 0 0,-3-33-35 0 0,-1 0-1 0 0,1-1 0 0 0,0 0 0 0 0,0 0 1 0 0,0 1-1 0 0,1-1 0 0 0,0 0 1 0 0,4 5-1 0 0,-1-2-415 0 0,2 0-1 0 0,-1 0 1 0 0,10 7-1 0 0,-6-6-5294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0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12 3679 0 0,'0'0'648'0'0,"-2"1"748"0"0,-21 9 1887 0 0,12-6-2347 0 0,0 0 0 0 0,0 1 0 0 0,0 1 0 0 0,1-1 0 0 0,-13 11 0 0 0,9-5-224 0 0,1 0 0 0 0,0 2-1 0 0,1-1 1 0 0,0 2 0 0 0,-10 14 0 0 0,19-24-646 0 0,0 1-1 0 0,1-1 0 0 0,-1 1 1 0 0,1-1-1 0 0,0 1 1 0 0,1 0-1 0 0,-1 0 1 0 0,1 0-1 0 0,0 0 1 0 0,0 0-1 0 0,0 0 1 0 0,1 0-1 0 0,0 1 1 0 0,0-1-1 0 0,0 0 1 0 0,0 0-1 0 0,1 0 1 0 0,0 0-1 0 0,0 0 1 0 0,0 0-1 0 0,4 8 1 0 0,-2-7-50 0 0,0 0 0 0 0,0-1 1 0 0,0 0-1 0 0,1 1 0 0 0,-1-1 1 0 0,1-1-1 0 0,1 1 0 0 0,-1 0 1 0 0,1-1-1 0 0,0 0 0 0 0,7 5 1 0 0,-3-4 18 0 0,0 1 1 0 0,1-2-1 0 0,0 1 1 0 0,0-2 0 0 0,20 6-1 0 0,-22-8 7 0 0,0 1-1 0 0,0-2 1 0 0,1 1-1 0 0,-1-2 1 0 0,1 1-1 0 0,-1-1 1 0 0,0 0 0 0 0,0 0-1 0 0,1-1 1 0 0,-1 0-1 0 0,0-1 1 0 0,-1 0-1 0 0,1 0 1 0 0,0-1-1 0 0,-1 0 1 0 0,0 0-1 0 0,0 0 1 0 0,12-11 0 0 0,-17 13-45 0 0,0 0 1 0 0,0-1-1 0 0,0 1 1 0 0,-1-1 0 0 0,1 0-1 0 0,-1 1 1 0 0,1-1-1 0 0,-1 0 1 0 0,0 0 0 0 0,0 0-1 0 0,0 1 1 0 0,-1-1 0 0 0,1 0-1 0 0,-1 0 1 0 0,1-1-1 0 0,-1 1 1 0 0,0 0 0 0 0,0 0-1 0 0,-1 0 1 0 0,1 0 0 0 0,-1 0-1 0 0,1 0 1 0 0,-1 0-1 0 0,0 0 1 0 0,-2-4 0 0 0,0 0-159 0 0,0-1 0 0 0,-1 1 0 0 0,0 0 0 0 0,-1 0 0 0 0,0 0 1 0 0,0 1-1 0 0,0 0 0 0 0,-9-8 0 0 0,2 2-282 0 0,-16-13-1423 0 0,-41-50-1 0 0,66 72 1764 0 0,1 0 0 0 0,0 0-1 0 0,0 0 1 0 0,0 0 0 0 0,0 0 0 0 0,0 0-1 0 0,1-1 1 0 0,-1 1 0 0 0,1-1-1 0 0,0 1 1 0 0,0-1 0 0 0,0-6 0 0 0,1 8-124 0 0,7-2-315 0 0,-3 2-3224 0 0,6-1-533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0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464 590 18919 0 0,'31'-33'3211'0'0,"-19"19"-2597"0"0,0-1 0 0 0,-1 0-1 0 0,0-1 1 0 0,9-19 0 0 0,-1 2-377 0 0,-4 7-200 0 0,-1 0-1 0 0,-1-1 1 0 0,-1-1-1 0 0,13-48 1 0 0,-19 54-346 0 0,-2-1 0 0 0,-1 0 1 0 0,0 1-1 0 0,-2-1 0 0 0,0 0 0 0 0,-5-39 1 0 0,-8 15-2892 0 0,11 47 3140 0 0,0 0 0 0 0,-1 0 1 0 0,1 0-1 0 0,0 0 0 0 0,-1 0 0 0 0,1 0 1 0 0,0 1-1 0 0,-1-1 0 0 0,1 1 1 0 0,0-1-1 0 0,-1 1 0 0 0,1-1 0 0 0,0 1 1 0 0,-2 0-1 0 0,-1 5 23 0 0,-1 0 0 0 0,0 0 0 0 0,1 0 0 0 0,0 1 0 0 0,1-1 0 0 0,-1 1 0 0 0,-2 10 0 0 0,-17 56 31 0 0,17-49 1 0 0,-12 38-4 0 0,-36 138 362 0 0,35-127 13 0 0,-3-2 0 0 0,-37 83 0 0 0,40-112-194 0 0,-2-1 1 0 0,-2-2-1 0 0,-2 0 0 0 0,-54 65 0 0 0,-47 32 35 0 0,106-117-201 0 0,1 2 0 0 0,1 0 0 0 0,1 1 0 0 0,-15 25 0 0 0,30-45-183 0 0,-1 4-2343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0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8751 0 0,'-1'0'674'0'0,"-10"4"-701"0"0,-12 6 1622 0 0,21-9-926 0 0,0 0 0 0 0,0 0-1 0 0,0 0 1 0 0,1 0 0 0 0,-1 1-1 0 0,0-1 1 0 0,1 1 0 0 0,-4 3 2363 0 0,5-4-2920 0 0,1 0-1 0 0,-1 0 1 0 0,0 0-1 0 0,1 0 1 0 0,-1-1-1 0 0,0 1 1 0 0,1 0-1 0 0,-1 0 1 0 0,1 0-1 0 0,0 0 1 0 0,-1-1-1 0 0,1 1 1 0 0,0 0-1 0 0,-1-1 1 0 0,1 1-1 0 0,0 0 1 0 0,0-1-1 0 0,0 1 1 0 0,-1-1-1 0 0,1 0 1 0 0,0 1-1 0 0,0-1 1 0 0,0 1-1 0 0,0-1 1 0 0,0 0-1 0 0,0 0 1 0 0,0 0-1 0 0,0 1 1 0 0,0-1-1 0 0,1 0 1 0 0,32 1 575 0 0,46-11 182 0 0,82-20 1 0 0,-37 5-337 0 0,65-12-4578 0 0,-168 33-3918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0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14 12351 0 0,'0'0'1119'0'0,"-6"-6"-902"0"0,4 5-154 0 0,0 0 0 0 0,0 0 0 0 0,0 0 0 0 0,0 1 1 0 0,0-1-1 0 0,0 0 0 0 0,0 1 0 0 0,0 0 0 0 0,0-1 0 0 0,-1 1 0 0 0,1 0 0 0 0,0 0 0 0 0,0 0 0 0 0,0 0 0 0 0,0 1 0 0 0,0-1 0 0 0,-4 1 0 0 0,-4 2 529 0 0,0 1 0 0 0,-13 6-1 0 0,11-5-278 0 0,-43 19 408 0 0,-154 70-21 0 0,189-83-710 0 0,1 0 0 0 0,1 1 0 0 0,0 0 0 0 0,1 2 0 0 0,0 0 0 0 0,-26 30 0 0 0,36-37 75 0 0,1 1 1 0 0,0 0-1 0 0,0 1 1 0 0,1-1-1 0 0,0 1 1 0 0,0 0 0 0 0,1 0-1 0 0,1 1 1 0 0,-1-1-1 0 0,1 1 1 0 0,1 0-1 0 0,0 0 1 0 0,0 0-1 0 0,1 0 1 0 0,0 0 0 0 0,2 19-1 0 0,-1-25-7 0 0,1 0 0 0 0,-1 0 0 0 0,1 0-1 0 0,0-1 1 0 0,1 1 0 0 0,-1 0 0 0 0,1-1-1 0 0,-1 1 1 0 0,1-1 0 0 0,0 1 0 0 0,0-1 0 0 0,0 0-1 0 0,1 0 1 0 0,4 5 0 0 0,-3-5 37 0 0,0 1-1 0 0,1-1 1 0 0,-1-1 0 0 0,1 1-1 0 0,-1-1 1 0 0,1 0 0 0 0,0 0-1 0 0,-1 0 1 0 0,1-1 0 0 0,5 2-1 0 0,8-1 171 0 0,-1 0 0 0 0,1-1-1 0 0,-1-1 1 0 0,1 0 0 0 0,25-5-1 0 0,0-1-69 0 0,-1-1-1 0 0,0-3 1 0 0,0-1 0 0 0,-1-2-1 0 0,-1-2 1 0 0,68-35 0 0 0,-102 47-184 0 0,-1 0 0 0 0,1-1 0 0 0,0 0 1 0 0,-1 0-1 0 0,0-1 0 0 0,0 0 0 0 0,0 1 0 0 0,6-10 1 0 0,-9 10-2 0 0,1 0 0 0 0,-1-1 0 0 0,0 1 0 0 0,0 0 0 0 0,-1-1 0 0 0,1 1 1 0 0,-1-1-1 0 0,0 1 0 0 0,0-1 0 0 0,-1 0 0 0 0,1 1 0 0 0,-1-1 0 0 0,-1-6 0 0 0,0-1-8 0 0,0 0 0 0 0,-2 1-1 0 0,1-1 1 0 0,-2 0 0 0 0,1 1 0 0 0,-2 0-1 0 0,-6-14 1 0 0,0 5-150 0 0,0 1 1 0 0,-27-35-1 0 0,35 51 78 0 0,-1-1 1 0 0,1 1-1 0 0,-1 0 0 0 0,1 0 0 0 0,-1 1 0 0 0,0-1 1 0 0,0 1-1 0 0,0-1 0 0 0,0 1 0 0 0,0 0 1 0 0,-1 1-1 0 0,1-1 0 0 0,-1 1 0 0 0,1 0 0 0 0,-1 0 1 0 0,1 0-1 0 0,-1 1 0 0 0,0-1 0 0 0,1 1 1 0 0,-1 0-1 0 0,1 1 0 0 0,-1-1 0 0 0,0 1 0 0 0,-6 2 1 0 0,1-1 12 0 0,1 1 0 0 0,-1 0 1 0 0,1 1-1 0 0,0 0 0 0 0,0 1 1 0 0,0 0-1 0 0,1 0 0 0 0,-1 1 1 0 0,1 0-1 0 0,-10 10 0 0 0,17-15-49 0 0,13 8-380 0 0,-8-6-267 0 0,-1-1 0 0 0,1-1 0 0 0,0 1 0 0 0,0-1-1 0 0,0 1 1 0 0,0-1 0 0 0,8 1 0 0 0,16 0-5726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0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4143 0 0,'0'0'20272'0'0,"0"2"-19744"0"0,-1 11-382 0 0,-1 0 0 0 0,0-1-1 0 0,-5 15 1 0 0,-1 8-9 0 0,8-33-153 0 0,0-1 1 0 0,-1 0-1 0 0,1 1 0 0 0,0-1 0 0 0,0 1 1 0 0,0-1-1 0 0,0 1 0 0 0,0-1 0 0 0,0 1 0 0 0,0-1 1 0 0,1 0-1 0 0,-1 1 0 0 0,0-1 0 0 0,1 0 1 0 0,-1 1-1 0 0,2 1 0 0 0,-1-2-22 0 0,0 0 1 0 0,0-1-1 0 0,0 1 1 0 0,0 0-1 0 0,0-1 0 0 0,0 1 1 0 0,0-1-1 0 0,0 1 0 0 0,0-1 1 0 0,0 1-1 0 0,0-1 0 0 0,0 0 1 0 0,0 0-1 0 0,0 1 1 0 0,0-1-1 0 0,1 0 0 0 0,-1 0 1 0 0,0 0-1 0 0,0 0 0 0 0,0 0 1 0 0,2-1-1 0 0,10-1-1151 0 0,-1-3-54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0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17791 0 0,'0'0'2602'0'0,"-2"1"-2252"0"0,-132 123 82 0 0,101-92-418 0 0,-69 76-43 0 0,90-93 58 0 0,0 0 0 0 0,1 1 0 0 0,1 0 1 0 0,1 1-1 0 0,-13 30 0 0 0,20-42 14 0 0,1-1-1 0 0,0 0 1 0 0,0 1 0 0 0,0-1-1 0 0,0 0 1 0 0,1 1 0 0 0,0-1-1 0 0,0 1 1 0 0,0-1-1 0 0,0 1 1 0 0,1 4 0 0 0,0-6 6 0 0,0-1 1 0 0,-1 0-1 0 0,1 0 0 0 0,0 0 1 0 0,0 0-1 0 0,0 0 1 0 0,0 0-1 0 0,1 0 0 0 0,-1 0 1 0 0,0-1-1 0 0,1 1 1 0 0,-1 0-1 0 0,1-1 0 0 0,0 1 1 0 0,-1-1-1 0 0,1 0 1 0 0,0 1-1 0 0,0-1 0 0 0,0 0 1 0 0,0 0-1 0 0,0 0 1 0 0,0 0-1 0 0,4 0 0 0 0,5 2 102 0 0,0-1 0 0 0,1-1-1 0 0,-1 0 1 0 0,0 0 0 0 0,0-2-1 0 0,1 1 1 0 0,10-3-1 0 0,11-2 71 0 0,34-11 0 0 0,-54 12-205 0 0,-1 0 0 0 0,0 0 1 0 0,0-1-1 0 0,0-1 0 0 0,0 0 0 0 0,-1-1 0 0 0,0 0 0 0 0,-1 0 0 0 0,1-1 0 0 0,-2-1 1 0 0,1 0-1 0 0,-1 0 0 0 0,0 0 0 0 0,-1-2 0 0 0,0 1 0 0 0,-1-1 0 0 0,0 0 1 0 0,0 0-1 0 0,8-23 0 0 0,-13 28-11 0 0,0-1-1 0 0,0 1 1 0 0,-1-1 0 0 0,0 1-1 0 0,0-1 1 0 0,-1 1 0 0 0,0-1 0 0 0,0 0-1 0 0,0 1 1 0 0,-1-1 0 0 0,-2-11 0 0 0,0 9-72 0 0,0 1 0 0 0,0-1 1 0 0,0 1-1 0 0,-1 0 0 0 0,-1 0 1 0 0,1 0-1 0 0,-1 1 0 0 0,-7-8 1 0 0,4 6-280 0 0,0 0 0 0 0,-1 0 0 0 0,0 1 0 0 0,0 0 0 0 0,-1 1-1 0 0,0 0 1 0 0,-1 1 0 0 0,1 0 0 0 0,-1 0 0 0 0,0 1 0 0 0,0 1 0 0 0,-1 0 0 0 0,-13-3 0 0 0,14 6-77 0 0,-1 0-3749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0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62 9215 0 0,'64'-62'14044'0'0,"-80"71"-10946"0"0,-26 15-5646 0 0,34-19 3730 0 0,-45 25-1211 0 0,-86 36-1 0 0,100-51-120 0 0,-1-2 0 0 0,-1-1-1 0 0,-46 6 1 0 0,73-15 41 0 0,-17 2-296 0 0,-35 1 1 0 0,57-5 238 0 0,0-1 0 0 0,-1-1 0 0 0,1 0 0 0 0,0 0 0 0 0,0-1 0 0 0,0 0 0 0 0,0 0 0 0 0,-12-6 0 0 0,19 7 88 0 0,0 0 0 0 0,0 0-1 0 0,0 0 1 0 0,0 0 0 0 0,0 0 0 0 0,1-1-1 0 0,-1 1 1 0 0,0-1 0 0 0,1 1 0 0 0,-1-1 0 0 0,1 0-1 0 0,0 0 1 0 0,-1 1 0 0 0,1-1 0 0 0,0 0-1 0 0,0 0 1 0 0,0 0 0 0 0,1 0 0 0 0,-1 0-1 0 0,0 0 1 0 0,0-4 0 0 0,1 5-369 0 0,-1-9-527 0 0,1 10 965 0 0,0 0 0 0 0,0 0 0 0 0,0-1 0 0 0,0 1 0 0 0,0 0 0 0 0,0 0 0 0 0,0-1 0 0 0,0 1 0 0 0,0 0 0 0 0,0 0 0 0 0,0-1 0 0 0,-1 1 0 0 0,1 0 0 0 0,0 0 0 0 0,0 0 0 0 0,0-1 0 0 0,0 1 0 0 0,-1 0 0 0 0,1 0 0 0 0,0 0 0 0 0,0 0 0 0 0,0 0 0 0 0,-1-1 0 0 0,1 1 0 0 0,0 0 0 0 0,0 0 0 0 0,-1 0 0 0 0,1 0 0 0 0,0 0 0 0 0,0 0 0 0 0,-1 0 0 0 0,1 0 0 0 0,0 0 0 0 0,0 0 0 0 0,-1 0 0 0 0,1 0 0 0 0,0 0 0 0 0,-13 6 36 0 0,-14 18 372 0 0,21-18-369 0 0,-22 21 407 0 0,-46 60 0 0 0,49-59-54 0 0,19-21-263 0 0,-1-1 0 0 0,1 2 0 0 0,1-1 0 0 0,-1 0 0 0 0,1 1-1 0 0,1 0 1 0 0,-7 14 0 0 0,10-20-114 0 0,1 0 0 0 0,-1 0-1 0 0,0 0 1 0 0,1 0 0 0 0,-1 0-1 0 0,1 0 1 0 0,0 0 0 0 0,0 0-1 0 0,0 1 1 0 0,0-1 0 0 0,0 0-1 0 0,0 2 1 0 0,1 4-4 0 0,-1-7-2 0 0,0 1 0 0 0,0 0 0 0 0,0 0 0 0 0,0-1 0 0 0,0 1 0 0 0,0 0 0 0 0,0-1 0 0 0,1 1 0 0 0,-1 0 0 0 0,0-1 0 0 0,1 1 0 0 0,0 0 0 0 0,-1-1 0 0 0,1 1 0 0 0,0-1 0 0 0,0 1 0 0 0,0-1 0 0 0,0 1 0 0 0,0-1 0 0 0,0 0 0 0 0,0 0 0 0 0,1 1 0 0 0,-1-1 0 0 0,0 0 0 0 0,1 0 0 0 0,-1 0 0 0 0,1 0 0 0 0,1 0 0 0 0,1 2 0 0 0,3 0-17 0 0,0 0-1 0 0,0 0 1 0 0,0 0-1 0 0,0-1 0 0 0,0 0 1 0 0,0 0-1 0 0,1-1 1 0 0,-1 0-1 0 0,1 0 1 0 0,12 0-1 0 0,6-3-326 0 0,45-8-1 0 0,-38 5 106 0 0,44-7-57 0 0,7-1 457 0 0,132-6 1 0 0,-201 20 60 0 0,0 0 0 0 0,0 1 0 0 0,1 0 0 0 0,16 5 1 0 0,-25-5-95 0 0,1 1 0 0 0,0 0 0 0 0,-1 0 0 0 0,1 0 0 0 0,-1 1 0 0 0,0 0 0 0 0,0 0 0 0 0,0 1 0 0 0,8 7 0 0 0,-13-9-100 0 0,0-1-1 0 0,1 0 0 0 0,-1 1 0 0 0,0 0 0 0 0,0-1 1 0 0,-1 1-1 0 0,1 0 0 0 0,0 0 0 0 0,-1 0 0 0 0,0 0 1 0 0,0 0-1 0 0,0 1 0 0 0,0-1 0 0 0,0 0 0 0 0,-1 0 0 0 0,1 1 1 0 0,-1-1-1 0 0,0 0 0 0 0,0 1 0 0 0,0-1 0 0 0,0 0 1 0 0,-1 0-1 0 0,1 1 0 0 0,-1-1 0 0 0,0 0 0 0 0,-2 6 1 0 0,0-4 51 0 0,0 1 0 0 0,0-1 1 0 0,-1 0-1 0 0,1 0 1 0 0,-1 0-1 0 0,0 0 1 0 0,0 0-1 0 0,-1-1 1 0 0,0 0-1 0 0,1 0 1 0 0,-1 0-1 0 0,-1-1 1 0 0,-6 4-1 0 0,-18 8 91 0 0,0-2 0 0 0,-62 18 0 0 0,-68 5-286 0 0,152-34 119 0 0,-40 8-17 0 0,-1-2 0 0 0,-1-3 0 0 0,1-1 0 0 0,-1-3-1 0 0,-63-6 1 0 0,106 4-12 0 0,1 0 0 0 0,-1 0-1 0 0,1 0 1 0 0,-1-1 0 0 0,1 0 0 0 0,0 0-1 0 0,-1-1 1 0 0,1 0 0 0 0,-8-5-1 0 0,14 7-45 0 0,0 0 0 0 0,-1 0 0 0 0,1 0 0 0 0,0 0 0 0 0,0 0 0 0 0,0 0 0 0 0,0 0 0 0 0,0 0 0 0 0,0 0 0 0 0,0-1 0 0 0,0 1 0 0 0,0 0 0 0 0,0 0 0 0 0,1 0 0 0 0,-1 0 0 0 0,0 0 0 0 0,2-1 0 0 0,3-8-1127 0 0,4 2-59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0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0,'0'0'707'0'0,"2"1"-31"0"0,19 9 5189 0 0,-6-4 2705 0 0,-14-6-8324 0 0,0 1 401 0 0,3 12-2917 0 0,-4-9 1505 0 0,0 1 0 0 0,0-1 0 0 0,0 0-1 0 0,0 1 1 0 0,-1 5 0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1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109 831 9095 0 0,'-2'1'415'0'0,"-19"13"138"0"0,13-9-171 0 0,1-1-1 0 0,0 1 1 0 0,0 1 0 0 0,-8 7-1 0 0,1-1 505 0 0,12-10-744 0 0,0-1 0 0 0,1 1 0 0 0,-1-1 0 0 0,1 1 0 0 0,-1 0 1 0 0,1 0-1 0 0,0 0 0 0 0,0-1 0 0 0,-2 4 0 0 0,1 0 225 0 0,0-3 293 0 0,1 1 20 0 0,-5 22 1234 0 0,6-22-1391 0 0,0 0-10 0 0,3 23 387 0 0,-3-24 420 0 0,2-1-1109 0 0,-1 0-190 0 0,0-1 1 0 0,0 1-1 0 0,0-1 1 0 0,0 1-1 0 0,1-1 1 0 0,-1 1-1 0 0,0-1 1 0 0,0 0-1 0 0,0 0 1 0 0,0 1-1 0 0,0-1 1 0 0,0 0-1 0 0,1 0 1 0 0,-1 0-1 0 0,0 0 1 0 0,0-1-1 0 0,0 1 1 0 0,0 0-1 0 0,0 0 1 0 0,1-1-1 0 0,-1 1 1 0 0,2-1 0 0 0,4-3 0 0 0,0 0 1 0 0,-1 0-1 0 0,1 0 1 0 0,-1-1-1 0 0,0 0 1 0 0,0 0-1 0 0,0-1 1 0 0,6-7 0 0 0,38-55 7 0 0,-39 52-25 0 0,119-189 60 0 0,-70 105-67 0 0,108-136-1 0 0,-135 197-16 0 0,1 1-1 0 0,3 2 1 0 0,52-41 0 0 0,-68 61-12 0 0,13-10-72 0 0,1 2 1 0 0,43-22-1 0 0,-69 42 93 0 0,-5 2-29 0 0,3 2 26 0 0,6 3-2 0 0,-10-1-49 0 0,-2-1 60 0 0,0 1 0 0 0,0-1 0 0 0,0 1 0 0 0,-1 0 0 0 0,1-1 0 0 0,0 1 0 0 0,-1 0 1 0 0,1 0-1 0 0,-1 0 0 0 0,1-1 0 0 0,-1 1 0 0 0,0 0 0 0 0,0 0 0 0 0,0 0 0 0 0,0 2 0 0 0,0 3 0 0 0,0 11-8 0 0,-2 1-1 0 0,0-1 1 0 0,0 0-1 0 0,-10 30 0 0 0,1 0 12 0 0,-35 291 287 0 0,45-286-164 0 0,5 55 0 0 0,-1-63 69 0 0,-1 0 0 0 0,-7 58 0 0 0,-8-35-35 0 0,13-66-248 0 0,-4-15-4036 0 0,0 1 2497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5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54 7367 0 0,'10'-11'226'0'0,"-5"6"-21"0"0,1-1-1 0 0,-1-1 1 0 0,0 1-1 0 0,6-12 8755 0 0,-8 31-4585 0 0,-2-11-4365 0 0,-1 0-1 0 0,1-1 1 0 0,-1 1 0 0 0,1 0-1 0 0,-1 0 1 0 0,0 0 0 0 0,0-1-1 0 0,0 3 1 0 0,-3 16 77 0 0,-2-1 1 0 0,0 0-1 0 0,-1 0 1 0 0,-1-1-1 0 0,-13 27 1 0 0,5-11-42 0 0,-311 695 605 0 0,295-665-785 0 0,-45 68-1 0 0,-11-12-3522 0 0,74-105 1814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1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15119 0 0,'0'0'1366'0'0,"4"0"-1008"0"0,19-1 331 0 0,0-1 0 0 0,0-1 0 0 0,-1-1 0 0 0,27-8 0 0 0,92-36 1223 0 0,-111 37-1649 0 0,72-26 292 0 0,2 4-1 0 0,113-19 1 0 0,-203 50-2158 0 0,0 1-1 0 0,15 0 1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1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24 6911 0 0,'2'-1'528'0'0,"6"-7"401"0"0,0-4 8426 0 0,-22 10-8823 0 0,11 2-489 0 0,-1 0 0 0 0,1 0 0 0 0,0 0-1 0 0,-1 0 1 0 0,1 1 0 0 0,0 0 0 0 0,0-1 0 0 0,-1 1-1 0 0,1 0 1 0 0,0 0 0 0 0,0 1 0 0 0,-5 2 0 0 0,-3 3 9 0 0,-20 15 0 0 0,15-9 5 0 0,-303 189-97 0 0,214-141 18 0 0,64-33 12 0 0,68-41-46 0 0,1 1 1 0 0,0 1 0 0 0,39-10-1 0 0,-51 16 51 0 0,1 1 0 0 0,0 1 0 0 0,0 0 0 0 0,1 1 0 0 0,-1 1-1 0 0,0 1 1 0 0,1 0 0 0 0,-1 1 0 0 0,0 1 0 0 0,0 1 0 0 0,0 0 0 0 0,0 2-1 0 0,31 11 1 0 0,-42-14 5 0 0,2 2 0 0 0,-1 0 0 0 0,1 0 0 0 0,-1 1 0 0 0,0-1 0 0 0,0 2 0 0 0,10 8 0 0 0,-2-1 0 0 0,-3 2 11 0 0,-3-3 54 0 0,-7-10 187 0 0,3 9 18 0 0,-4-8-73 0 0,-1-2-168 0 0,0 0 0 0 0,-1 0 0 0 0,1 0-1 0 0,0 0 1 0 0,-1 0 0 0 0,1 0 0 0 0,-1 0 0 0 0,1 0 0 0 0,-1 0 0 0 0,0 0 0 0 0,0 0-1 0 0,0 1 1 0 0,-2 1 41 0 0,-2 5 0 0 0,-1-1-1 0 0,0 1 1 0 0,0-1-1 0 0,0-1 1 0 0,-1 1-1 0 0,0-1 0 0 0,-15 9 1 0 0,-1-1-7 0 0,-34 16 1 0 0,-118 40-277 0 0,85-36 157 0 0,56-22 12 0 0,-70 13 1 0 0,64-16-6 0 0,33-8 40 0 0,1 1-1 0 0,-1 0-1 0 0,0-1 1 0 0,0 0 0 0 0,1-1-1 0 0,-1 1 1 0 0,0-1-1 0 0,0-1 1 0 0,0 1-1 0 0,0-1 1 0 0,1 0-1 0 0,-1-1 1 0 0,-8-2 0 0 0,15 4 8 0 0,0 0 0 0 0,-1 0 0 0 0,1 0 0 0 0,0-1 0 0 0,0 1 0 0 0,0 0 0 0 0,0 0 0 0 0,0 0 0 0 0,0 0 0 0 0,0 0 0 0 0,-1 0 1 0 0,1 0-1 0 0,0 0 0 0 0,0 0 0 0 0,0 0 0 0 0,0 0 0 0 0,0 0 0 0 0,0 0 0 0 0,0 0 0 0 0,0-1 0 0 0,0 1 0 0 0,0 0 0 0 0,-1 0 0 0 0,1 0 1 0 0,0 0-1 0 0,0 0 0 0 0,0 0 0 0 0,0 0 0 0 0,0-1 0 0 0,0 1 0 0 0,0 0 0 0 0,0 0 0 0 0,0 0 0 0 0,0 0 0 0 0,0 0 0 0 0,0 0 1 0 0,0 0-1 0 0,0-1 0 0 0,0 1 0 0 0,0 0 0 0 0,0-4-49 0 0,1 1 0 0 0,-1-1 0 0 0,1 1-1 0 0,-1-1 1 0 0,1 1 0 0 0,0-1 0 0 0,0 1 0 0 0,1 0 0 0 0,-1-1 0 0 0,1 1 0 0 0,-1 0 0 0 0,1 0 0 0 0,0 0-1 0 0,0 0 1 0 0,1 0 0 0 0,3-4 0 0 0,0 2-135 0 0,-1-1 1 0 0,1 1-1 0 0,-1 1 0 0 0,1-1 0 0 0,1 1 1 0 0,-1 0-1 0 0,9-4 0 0 0,-14 8-179 0 0,0-1 219 0 0,0 1 1 0 0,0-1-1 0 0,-1 1 1 0 0,1 0-1 0 0,0-1 1 0 0,0 1-1 0 0,0 0 1 0 0,0 0-1 0 0,0 0 1 0 0,0 0-1 0 0,0-1 0 0 0,0 1 1 0 0,0 0-1 0 0,-1 1 1 0 0,1-1-1 0 0,0 0 1 0 0,0 0-1 0 0,0 0 1 0 0,1 1-1 0 0,11 2-5118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1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289 253 11167 0 0,'0'0'5332'0'0,"3"1"-5093"0"0,0-1-202 0 0,1 1 1 0 0,-1-1-1 0 0,0 1 1 0 0,1-1-1 0 0,-1 0 1 0 0,1 0-1 0 0,-1-1 1 0 0,1 1 0 0 0,-1-1-1 0 0,1 0 1 0 0,-1 0-1 0 0,0 0 1 0 0,0 0-1 0 0,1 0 1 0 0,-1-1-1 0 0,0 1 1 0 0,0-1-1 0 0,4-3 1 0 0,-4 3-22 0 0,0-1-1 0 0,0 0 1 0 0,0 1 0 0 0,0-1 0 0 0,0 0 0 0 0,0-1 0 0 0,-1 1 0 0 0,0 0-1 0 0,1-1 1 0 0,-1 0 0 0 0,0 1 0 0 0,-1-1 0 0 0,1 0 0 0 0,-1 0 0 0 0,2-7 0 0 0,-2 1 53 0 0,0-1 0 0 0,-1 0 1 0 0,0 1-1 0 0,-1-1 1 0 0,0 1-1 0 0,-1-1 1 0 0,0 1-1 0 0,0-1 0 0 0,-1 1 1 0 0,-1 0-1 0 0,1 0 1 0 0,-2 0-1 0 0,-7-13 1 0 0,11 21-67 0 0,0 1 1 0 0,-1-1-1 0 0,1 1 1 0 0,-1-1-1 0 0,1 1 1 0 0,-1 0-1 0 0,0-1 1 0 0,1 1-1 0 0,-1 0 1 0 0,0 0-1 0 0,0 0 1 0 0,0 0-1 0 0,0 1 1 0 0,0-1-1 0 0,0 0 1 0 0,0 1-1 0 0,0-1 1 0 0,0 1-1 0 0,0 0 1 0 0,0 0 0 0 0,0 0-1 0 0,0 0 1 0 0,0 0-1 0 0,0 0 1 0 0,0 0-1 0 0,0 1 1 0 0,-3 0-1 0 0,-6 2-29 0 0,0 0-1 0 0,0 1 1 0 0,-16 8 0 0 0,23-10 19 0 0,-16 7-6 0 0,0 2-1 0 0,1 0 1 0 0,1 1-1 0 0,0 1 1 0 0,0 1-1 0 0,1 0 0 0 0,1 1 1 0 0,1 1-1 0 0,0 1 1 0 0,1 0-1 0 0,0 0 1 0 0,-10 21-1 0 0,21-33 24 0 0,0 0-1 0 0,1 0 0 0 0,0 0 1 0 0,0 0-1 0 0,1 0 0 0 0,-1 0 1 0 0,1 0-1 0 0,0 1 1 0 0,0-1-1 0 0,1 1 0 0 0,0 5 1 0 0,0-9-1 0 0,0 0 1 0 0,0 0-1 0 0,1 0 1 0 0,-1 1 0 0 0,1-1-1 0 0,0 0 1 0 0,-1 0-1 0 0,1 0 1 0 0,0 0 0 0 0,0 0-1 0 0,0-1 1 0 0,1 1-1 0 0,-1 0 1 0 0,0 0-1 0 0,1-1 1 0 0,-1 1 0 0 0,1-1-1 0 0,0 1 1 0 0,-1-1-1 0 0,1 0 1 0 0,0 1 0 0 0,0-1-1 0 0,0 0 1 0 0,0 0-1 0 0,0 0 1 0 0,0-1-1 0 0,0 1 1 0 0,0 0 0 0 0,4 0-1 0 0,-2 0 7 0 0,1-1 0 0 0,0 1 0 0 0,0-1 0 0 0,0 0 0 0 0,0 0 0 0 0,-1-1 0 0 0,1 0 0 0 0,0 1 0 0 0,0-1 0 0 0,0-1 0 0 0,-1 1 0 0 0,8-4 0 0 0,5-3-74 0 0,-2-1 1 0 0,18-12-1 0 0,-3 2-161 0 0,-23 15 159 0 0,-2 1 2 0 0,-1 1 0 0 0,1-1 0 0 0,-1-1 0 0 0,1 1 0 0 0,-1 0-1 0 0,0-1 1 0 0,-1 0 0 0 0,1 0 0 0 0,4-7 0 0 0,-7 10 491 0 0,-2 2-259 0 0,-5 6-77 0 0,1-1 0 0 0,0 1 0 0 0,1 0 1 0 0,0 0-1 0 0,0 0 0 0 0,0 0 0 0 0,1 1 1 0 0,-3 10-1 0 0,2-10-38 0 0,4-7-55 0 0,0-1 0 0 0,0 0 0 0 0,0 0 0 0 0,0 1 0 0 0,0-1 0 0 0,0 0 0 0 0,0 1 1 0 0,-1-1-1 0 0,1 0 0 0 0,0 0 0 0 0,0 1 0 0 0,0-1 0 0 0,0 0 0 0 0,0 1 0 0 0,0-1 0 0 0,1 0 0 0 0,-1 1 0 0 0,0-1 0 0 0,0 0 0 0 0,0 0 0 0 0,0 1 0 0 0,0-1 0 0 0,1 1 0 0 0,0 3-1970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1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51 7831 0 0,'42'-50'12796'0'0,"-50"58"-12482"0"0,-17 27-311 0 0,1 1 0 0 0,-31 65 0 0 0,35-64-2 0 0,-291 609 503 0 0,309-640-500 0 0,-28 61 433 0 0,10-21-1782 0 0,6-15-3872 0 0,8-19-1382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1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192 103 12895 0 0,'0'0'1531'0'0,"2"2"-502"0"0,37 38 4991 0 0,-37-39-5649 0 0,0 0-290 0 0,1 0 1 0 0,-1 0-1 0 0,1 0 1 0 0,-1 0-1 0 0,1-1 1 0 0,0 1-1 0 0,-1-1 1 0 0,1 0-1 0 0,0 0 1 0 0,-1 0-1 0 0,1 0 1 0 0,0 0-1 0 0,0 0 1 0 0,-1-1-1 0 0,5-1 1 0 0,6-3-151 0 0,0 0 0 0 0,-1-1 0 0 0,0 0 0 0 0,-1-1 0 0 0,1-1 0 0 0,-1 0 0 0 0,-1 0 0 0 0,0-1 0 0 0,0 0 0 0 0,0-1 0 0 0,-1 0 0 0 0,-1-1 0 0 0,9-12 0 0 0,-16 22 54 0 0,-1 0 0 0 0,0 1 0 0 0,1-1-1 0 0,-1 0 1 0 0,1 1 0 0 0,-1-1 0 0 0,0 0-1 0 0,0 0 1 0 0,1 1 0 0 0,-1-1 0 0 0,0 0-1 0 0,0 0 1 0 0,0 1 0 0 0,0-1 0 0 0,0 0-1 0 0,0 0 1 0 0,0 1 0 0 0,0-1-1 0 0,-1-1 1 0 0,1 1 3 0 0,0 1 0 0 0,-1-1 0 0 0,1 1 0 0 0,0-1 0 0 0,-1 1 0 0 0,1-1 0 0 0,-1 1 1 0 0,1 0-1 0 0,0-1 0 0 0,-1 1 0 0 0,1 0 0 0 0,-1-1 0 0 0,0 1 0 0 0,1 0 0 0 0,-1 0 0 0 0,1 0 0 0 0,-1-1 0 0 0,1 1 0 0 0,-2 0 0 0 0,-1 0-18 0 0,1-1-1 0 0,-1 1 1 0 0,0 0 0 0 0,0 0-1 0 0,0 1 1 0 0,1-1 0 0 0,-1 0-1 0 0,-4 2 1 0 0,-10 6-49 0 0,1 0 0 0 0,0 1 0 0 0,0 1 0 0 0,-18 14 0 0 0,17-11 90 0 0,-50 34 297 0 0,-106 100 0 0 0,167-141-276 0 0,1 0-1 0 0,0 1 1 0 0,0-1-1 0 0,0 1 1 0 0,1 0-1 0 0,0 0 1 0 0,-3 8-1 0 0,6-14-26 0 0,0 1 0 0 0,1-1 0 0 0,-1 1 1 0 0,1-1-1 0 0,-1 1 0 0 0,1 0 0 0 0,-1-1 0 0 0,1 1 0 0 0,0 0 0 0 0,0-1 0 0 0,0 1 0 0 0,0 0 0 0 0,0-1 1 0 0,0 1-1 0 0,1 0 0 0 0,-1-1 0 0 0,0 1 0 0 0,1 0 0 0 0,0-1 0 0 0,-1 1 0 0 0,1-1 0 0 0,0 1 0 0 0,-1-1 1 0 0,1 1-1 0 0,0-1 0 0 0,0 0 0 0 0,0 1 0 0 0,1-1 0 0 0,-1 0 0 0 0,0 0 0 0 0,0 0 0 0 0,1 0 0 0 0,-1 0 1 0 0,0 0-1 0 0,1 0 0 0 0,-1 0 0 0 0,1 0 0 0 0,-1-1 0 0 0,4 2 0 0 0,2 0-102 0 0,1 0 1 0 0,-1-1-1 0 0,1 0 0 0 0,-1 0 0 0 0,1 0 1 0 0,0-1-1 0 0,0 0 0 0 0,12-3 1 0 0,6-1-768 0 0,29-8 1 0 0,-34 6-940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1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8 9215 0 0,'8'-8'8747'0'0,"-10"9"-7662"0"0,-25 9-280 0 0,1 1-1 0 0,-42 23 0 0 0,57-28-735 0 0,-135 79 17 0 0,135-79-94 0 0,6-2-28 0 0,0-1 0 0 0,0 0-1 0 0,0 1 1 0 0,1 0 0 0 0,-1 0 0 0 0,-5 8 0 0 0,9-12 23 0 0,1 1 1 0 0,-1 0-1 0 0,1-1 0 0 0,-1 1 1 0 0,1 0-1 0 0,-1-1 1 0 0,1 1-1 0 0,-1 0 0 0 0,1 0 1 0 0,0-1-1 0 0,0 1 1 0 0,-1 0-1 0 0,1 0 0 0 0,0 0 1 0 0,0 0-1 0 0,0-1 0 0 0,0 1 1 0 0,0 0-1 0 0,0 0 1 0 0,0 0-1 0 0,0 0 0 0 0,0 1 1 0 0,1 0-10 0 0,0 0 0 0 0,-1 0 0 0 0,1 0-1 0 0,0-1 1 0 0,0 1 0 0 0,1 0 0 0 0,-1 0 0 0 0,3 2 0 0 0,0 2-9 0 0,1-2 0 0 0,1 1 1 0 0,-1-1-1 0 0,9 6 0 0 0,21 10 32 0 0,-22-13 88 0 0,0 0 0 0 0,0 1 0 0 0,-1 1 0 0 0,0-1 0 0 0,0 2 0 0 0,10 10 0 0 0,-21-17-45 0 0,1-1 1 0 0,-1 1-1 0 0,1-1 0 0 0,-1 1 0 0 0,0-1 0 0 0,0 1 0 0 0,0-1 1 0 0,0 1-1 0 0,-1 0 0 0 0,1 0 0 0 0,-1 0 0 0 0,0-1 0 0 0,1 1 1 0 0,-1 0-1 0 0,-1 0 0 0 0,1 0 0 0 0,0-1 0 0 0,-1 1 0 0 0,1 0 1 0 0,-1 0-1 0 0,0-1 0 0 0,0 1 0 0 0,0 0 0 0 0,-2 2 0 0 0,0 1 10 0 0,0 1-1 0 0,-1-2 0 0 0,0 1 1 0 0,0 0-1 0 0,0-1 0 0 0,-1 0 1 0 0,1 0-1 0 0,-8 6 0 0 0,-5 2-66 0 0,-1 0 0 0 0,0-2 0 0 0,0 0 0 0 0,-1 0 0 0 0,-33 11 0 0 0,44-19-17 0 0,-1 0 1 0 0,1-1-1 0 0,-1-1 1 0 0,1 0 0 0 0,-1 0-1 0 0,0 0 1 0 0,-10-1-1 0 0,13-1 17 0 0,0 0 0 0 0,1 0-1 0 0,-1 0 1 0 0,0-1 0 0 0,1 1-1 0 0,-1-1 1 0 0,1-1 0 0 0,0 1 0 0 0,0-1-1 0 0,0 0 1 0 0,-9-7 0 0 0,10 7-99 0 0,0-1 0 0 0,0 0 0 0 0,1 0 0 0 0,-1 0 0 0 0,1 0 0 0 0,0-1 1 0 0,0 0-1 0 0,1 1 0 0 0,-1-1 0 0 0,1 0 0 0 0,0 0 0 0 0,0 0 0 0 0,1-1 0 0 0,0 1 0 0 0,0 0 1 0 0,0-1-1 0 0,0 1 0 0 0,1 0 0 0 0,0-1 0 0 0,0 1 0 0 0,0-1 0 0 0,1 1 0 0 0,0 0 0 0 0,2-9 1 0 0,1 0-1123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1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122 175 17647 0 0,'0'0'1603'0'0,"-1"1"-1318"0"0,-19 20 1127 0 0,-31 46-1 0 0,49-64-1323 0 0,1-1 0 0 0,-1 0-1 0 0,0 1 1 0 0,0-1 0 0 0,0 0 0 0 0,0 0 0 0 0,0 0 0 0 0,-1 0 0 0 0,-3 2-1 0 0,-1-2 3 0 0,-2-3-2 0 0,3-5-20 0 0,5 2-79 0 0,0 1 1 0 0,1-1 0 0 0,-1 1-1 0 0,1-1 1 0 0,-1 1-1 0 0,1-1 1 0 0,0 1 0 0 0,1-1-1 0 0,-1 1 1 0 0,0-1-1 0 0,1 1 1 0 0,0-1-1 0 0,0 1 1 0 0,0 0 0 0 0,0-1-1 0 0,1 1 1 0 0,-1 0-1 0 0,4-6 1 0 0,3-3-83 0 0,-1 1 0 0 0,1 0-1 0 0,15-15 1 0 0,-11 13 34 0 0,2 1 0 0 0,14-12 0 0 0,-22 19 84 0 0,0 1-1 0 0,1 0 0 0 0,0 0 0 0 0,-1 0 0 0 0,1 1 0 0 0,0 0 0 0 0,11-2 0 0 0,-12 4 44 0 0,1 0 1 0 0,-1 1-1 0 0,1 0 0 0 0,-1 0 0 0 0,1 1 1 0 0,-1-1-1 0 0,1 1 0 0 0,-1 1 0 0 0,0-1 0 0 0,0 1 1 0 0,1 1-1 0 0,-1-1 0 0 0,-1 1 0 0 0,1 0 1 0 0,0 0-1 0 0,8 7 0 0 0,-6-3 9 0 0,0 3-10 0 0,0 4-28 0 0,-8-10-18 0 0,-1-1-17 0 0,2 0-1 0 0,-1 0 1 0 0,0 0-1 0 0,0 0 0 0 0,0 0 0 0 0,-1 0 1 0 0,1 0-1 0 0,-1-1 0 0 0,1 1 1 0 0,-1 0-1 0 0,-2 3 0 0 0,1 0-1 0 0,-2-1 0 0 0,1 0-1 0 0,0-1 1 0 0,-1 1 0 0 0,0 0-1 0 0,-5 4 1 0 0,-4 1-240 0 0,13-10 233 0 0,0 0-1 0 0,0 0 1 0 0,0 0 0 0 0,0 0-1 0 0,0 1 1 0 0,0-1 0 0 0,0 0 0 0 0,0 0-1 0 0,0 0 1 0 0,0 0 0 0 0,0 0-1 0 0,0 0 1 0 0,-1 0 0 0 0,1 0-1 0 0,0 0 1 0 0,0 0 0 0 0,0 0-1 0 0,0 0 1 0 0,0 0 0 0 0,0 0 0 0 0,0 0-1 0 0,0 0 1 0 0,0 0 0 0 0,0 0-1 0 0,0 0 1 0 0,0 0 0 0 0,-1 0-1 0 0,1 0 1 0 0,0 0 0 0 0,0 0 0 0 0,0 0-1 0 0,0 0 1 0 0,0 0 0 0 0,0 0-1 0 0,0-1 1 0 0,0 1 0 0 0,0 0-1 0 0,0 0 1 0 0,0 0 0 0 0,0 0-1 0 0,0 0 1 0 0,0 0 0 0 0,0 0 0 0 0,-1 0-1 0 0,1 0 1 0 0,0 0 0 0 0,0 0-1 0 0,0 0 1 0 0,0 0 0 0 0,0 0-1 0 0,0-1 1 0 0,0 1 0 0 0,0 0 0 0 0,0 0-1 0 0,0 0 1 0 0,0 0 0 0 0,0 0-1 0 0,0 0 1 0 0,0 0 0 0 0,0 0-1 0 0,0 0 1 0 0,0 0 0 0 0,0-1-1 0 0,6-13-349 0 0,-5 12 407 0 0,2-4-86 0 0,1 0-1 0 0,-1 1 1 0 0,1-1 0 0 0,1 1 0 0 0,-1 0 0 0 0,1 0-1 0 0,0 0 1 0 0,0 0 0 0 0,0 1 0 0 0,7-4-1 0 0,9-6 51 0 0,32-14 0 0 0,-39 22-7 0 0,20-11 184 0 0,1 2 0 0 0,1 1 1 0 0,0 2-1 0 0,0 1 0 0 0,2 2 1 0 0,74-8-1 0 0,-110 17-185 0 0,1-1-1 0 0,-1 1 1 0 0,1 0-1 0 0,-1 1 1 0 0,0-1-1 0 0,1 0 1 0 0,-1 1-1 0 0,1-1 1 0 0,-1 1-1 0 0,0 0 1 0 0,0 0-1 0 0,1 0 1 0 0,-1 0-1 0 0,0 0 1 0 0,0 0-1 0 0,0 1 0 0 0,0-1 1 0 0,0 1-1 0 0,0-1 1 0 0,2 4-1 0 0,-2-3 57 0 0,7 18 83 0 0,-7-14-125 0 0,-1 0-1 0 0,1 0 1 0 0,-1 0-1 0 0,-1 0 1 0 0,1 1 0 0 0,-1-1-1 0 0,0 0 1 0 0,-1 1-1 0 0,0-1 1 0 0,0 0-1 0 0,0 0 1 0 0,0 0-1 0 0,-4 9 1 0 0,-5 8 101 0 0,0 0 1 0 0,-14 23-1 0 0,13-25-99 0 0,-25 40-664 0 0,35-59 203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1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34 9215 0 0,'0'0'12027'0'0,"-1"-11"-9263"0"0,0 9-2737 0 0,0 1 1 0 0,1-1-1 0 0,-1 1 1 0 0,0 0-1 0 0,-1 0 0 0 0,1-1 1 0 0,0 1-1 0 0,0 0 1 0 0,0 0-1 0 0,-1 0 1 0 0,1 0-1 0 0,0 0 0 0 0,-1 1 1 0 0,1-1-1 0 0,-1 0 1 0 0,1 1-1 0 0,-4-2 1 0 0,1 1-29 0 0,0 1 0 0 0,0-1 0 0 0,0 1 1 0 0,0 0-1 0 0,0 0 0 0 0,-9 1 0 0 0,0 1-95 0 0,0 1-1 0 0,1 1 0 0 0,-21 7 0 0 0,16-3 67 0 0,1 0-1 0 0,0 1 0 0 0,0 1 1 0 0,1 0-1 0 0,-25 22 1 0 0,12-5 239 0 0,-41 51 0 0 0,63-70-136 0 0,0 1 0 0 0,0-1 0 0 0,1 1 0 0 0,0 0 1 0 0,0 1-1 0 0,1-1 0 0 0,-5 18 0 0 0,9-27-62 0 0,-1 1-1 0 0,1 0 0 0 0,0 0 1 0 0,0-1-1 0 0,0 1 1 0 0,0 0-1 0 0,0 0 1 0 0,0-1-1 0 0,0 1 1 0 0,0 0-1 0 0,0 0 1 0 0,0 0-1 0 0,0-1 1 0 0,0 1-1 0 0,1 0 0 0 0,-1-1 1 0 0,0 1-1 0 0,1 0 1 0 0,-1 0-1 0 0,0-1 1 0 0,1 1-1 0 0,-1-1 1 0 0,1 1-1 0 0,-1 0 1 0 0,1 0-1 0 0,0 0-3 0 0,1-1-1 0 0,-1 1 1 0 0,0 0-1 0 0,1-1 1 0 0,-1 1 0 0 0,0-1-1 0 0,1 1 1 0 0,-1-1 0 0 0,1 0-1 0 0,-1 1 1 0 0,1-1-1 0 0,1 0 1 0 0,4 0-7 0 0,0 0 1 0 0,-1-1-1 0 0,1 0 1 0 0,8-2-1 0 0,35-11-2563 0 0,79-34 1 0 0,-109 40 671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1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0 292 14335 0 0,'0'0'3967'0'0,"2"-1"-2636"0"0,9-3-604 0 0,0-1 0 0 0,0 0 1 0 0,0-1-1 0 0,13-9 0 0 0,39-34-356 0 0,-17 13-623 0 0,-4 4-97 0 0,-20 14 40 0 0,1 1 0 0 0,43-24-1 0 0,-42 28 165 0 0,53-23-228 0 0,-70 33 458 0 0,1 1-1 0 0,0 0 0 0 0,0 0 1 0 0,0 0-1 0 0,0 1 0 0 0,0 0 1 0 0,0 1-1 0 0,9 0 0 0 0,-14 0-4 0 0,0 1 0 0 0,0-1 0 0 0,-1 1 0 0 0,1 0 0 0 0,0 0-1 0 0,-1 0 1 0 0,1 0 0 0 0,-1 0 0 0 0,1 1 0 0 0,-1-1 0 0 0,1 1-1 0 0,-1 0 1 0 0,0-1 0 0 0,0 1 0 0 0,0 0 0 0 0,0 0 0 0 0,0 0-1 0 0,0 1 1 0 0,-1-1 0 0 0,1 0 0 0 0,-1 1 0 0 0,0-1-1 0 0,1 1 1 0 0,-1-1 0 0 0,1 5 0 0 0,2 6 70 0 0,-1 0 1 0 0,0 0-1 0 0,-1 1 0 0 0,1 13 0 0 0,-2-7-98 0 0,0-5-123 0 0,-1-1-1 0 0,-1 0 1 0 0,0 0-1 0 0,-1 1 1 0 0,0-1-1 0 0,-2-1 1 0 0,-8 26 0 0 0,1-1-337 0 0,10-25 101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1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391 132 6447 0 0,'0'0'499'0'0,"2"0"-328"0"0,0-1 67 0 0,0 0 0 0 0,0 0 1 0 0,0-1-1 0 0,0 1 0 0 0,0 0 0 0 0,3-4 1 0 0,-3 3 432 0 0,0 0 0 0 0,0 1 0 0 0,1-1 0 0 0,-1 0 0 0 0,1 1 0 0 0,2-2 0 0 0,-3 2 104 0 0,0 0 0 0 0,0 1 0 0 0,-1-1 0 0 0,1 0 0 0 0,-1 0 0 0 0,1-1 0 0 0,-1 1 1 0 0,1 0-1 0 0,-1 0 0 0 0,3-4 0 0 0,1 0-560 0 0,-3 3-146 0 0,-1 1 0 0 0,0-1 0 0 0,0 0 0 0 0,0 0 1 0 0,0 0-1 0 0,0 0 0 0 0,0 1 0 0 0,-1-1 0 0 0,1 0 0 0 0,-1 0 0 0 0,1 0 0 0 0,-1-3 0 0 0,2-24 307 0 0,-2 24-370 0 0,0 4-12 0 0,0 0 1 0 0,0 0-1 0 0,0 0 0 0 0,0 0 0 0 0,-1 0 1 0 0,1 0-1 0 0,0 0 0 0 0,0 0 0 0 0,-1 0 1 0 0,1 1-1 0 0,0-1 0 0 0,-1 0 0 0 0,1 0 1 0 0,-1 0-1 0 0,1 0 0 0 0,-1 0 1 0 0,0 0-1 0 0,1 1 0 0 0,-1-1 0 0 0,0 0 1 0 0,0 1-1 0 0,1-1 0 0 0,-1 0 0 0 0,0 1 1 0 0,0-1-1 0 0,0 1 0 0 0,0-1 0 0 0,0 1 1 0 0,0 0-1 0 0,0-1 0 0 0,0 1 0 0 0,0 0 1 0 0,0 0-1 0 0,0 0 0 0 0,0-1 0 0 0,0 1 1 0 0,0 0-1 0 0,-1 1 0 0 0,-1-2-58 0 0,-2 1-16 0 0,0 0 0 0 0,0 0-1 0 0,0 0 1 0 0,0 1 0 0 0,0 0 0 0 0,1 0-1 0 0,-1 0 1 0 0,0 0 0 0 0,-7 4 0 0 0,-1 1-64 0 0,0 0 1 0 0,-12 9 0 0 0,-23 18 124 0 0,2 1-1 0 0,2 3 0 0 0,-56 60 1 0 0,95-91 68 0 0,-14 12 155 0 0,-17 26-1 0 0,32-38-155 0 0,0-1 0 0 0,0 1-1 0 0,0 0 1 0 0,1 0 0 0 0,0 1-1 0 0,1-1 1 0 0,-1 0 0 0 0,1 1-1 0 0,-2 12 1 0 0,4-17-31 0 0,0 0 0 0 0,0 1 0 0 0,0-1 0 0 0,0 0 0 0 0,1 0-1 0 0,-1 1 1 0 0,1-1 0 0 0,-1 0 0 0 0,1 0 0 0 0,0 1 0 0 0,0-1 0 0 0,0 0 0 0 0,0 0 0 0 0,0 0 0 0 0,1 0 0 0 0,-1 0 0 0 0,0 0 0 0 0,1-1 0 0 0,0 1 0 0 0,-1 0-1 0 0,1-1 1 0 0,0 1 0 0 0,0-1 0 0 0,0 0 0 0 0,0 1 0 0 0,0-1 0 0 0,0 0 0 0 0,0 0 0 0 0,0-1 0 0 0,3 2 0 0 0,5 1 48 0 0,1 0-1 0 0,-1 0 1 0 0,1-1 0 0 0,0 0-1 0 0,12 0 1 0 0,21-2 204 0 0,-1-2 0 0 0,47-7 0 0 0,-39 3-95 0 0,-31 4-123 0 0,118-15-24 0 0,-136 16-366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5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11975 0 0,'0'0'3518'0'0,"2"1"-2290"0"0,1 1-967 0 0,0 0 1 0 0,0 0-1 0 0,1 0 1 0 0,-1 0-1 0 0,1-1 1 0 0,-1 0-1 0 0,1 0 1 0 0,-1 0 0 0 0,1 0-1 0 0,0 0 1 0 0,-1-1-1 0 0,6 0 1 0 0,7 1 366 0 0,26-5-1 0 0,-26 3-289 0 0,218-35 1637 0 0,-2-15-166 0 0,-77 16-3635 0 0,1 4-4483 0 0,-116 24-1159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1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10 17359 0 0,'0'0'795'0'0,"1"-1"-16"0"0,2-6-454 0 0,-2 6 200 0 0,-1 4-245 0 0,-3 8-107 0 0,-1 1 1 0 0,0 0-1 0 0,0-1 0 0 0,-2 0 0 0 0,1 0 0 0 0,-12 16 1 0 0,8-11-29 0 0,-222 427 1128 0 0,98-179-1681 0 0,103-212-16 0 0,-1-1 0 0 0,-67 81 0 0 0,77-106-556 0 0,20-25 316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1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530 159 7367 0 0,'0'0'568'0'0,"8"-16"3579"0"0,2-15 2024 0 0,-5-3-3667 0 0,-4 29-2422 0 0,-1 1 0 0 0,-1 0 0 0 0,1-1 0 0 0,0 1 0 0 0,-1 0-1 0 0,0-1 1 0 0,0 1 0 0 0,0 0 0 0 0,-1 0 0 0 0,0 0 0 0 0,1 0-1 0 0,-1 0 1 0 0,-4-5 0 0 0,5 7-82 0 0,0 1 1 0 0,1 1-1 0 0,-1-1 0 0 0,0 0 1 0 0,0 0-1 0 0,0 0 0 0 0,0 0 1 0 0,0 1-1 0 0,0-1 0 0 0,0 0 0 0 0,0 1 1 0 0,0-1-1 0 0,0 1 0 0 0,-1-1 1 0 0,1 1-1 0 0,0-1 0 0 0,0 1 0 0 0,0 0 1 0 0,-1 0-1 0 0,1 0 0 0 0,0 0 1 0 0,0-1-1 0 0,-1 2 0 0 0,1-1 0 0 0,0 0 1 0 0,0 0-1 0 0,0 0 0 0 0,-1 1 1 0 0,1-1-1 0 0,0 0 0 0 0,0 1 1 0 0,0-1-1 0 0,-2 2 0 0 0,-1-1-4 0 0,-8 5-29 0 0,0-1 0 0 0,1 2 0 0 0,-16 10 0 0 0,-5 3-9 0 0,-33 17 112 0 0,2 3 1 0 0,-113 95-1 0 0,168-128-8 0 0,-8 7 94 0 0,1 1 1 0 0,-14 16 0 0 0,26-27-121 0 0,0-1 0 0 0,1 0 0 0 0,-1 1 0 0 0,1 0 0 0 0,0-1 0 0 0,0 1 0 0 0,0 0 0 0 0,1 0 0 0 0,-1 0 0 0 0,1 0 0 0 0,0 1 0 0 0,0-1 0 0 0,0 0 0 0 0,1 0 0 0 0,0 1 0 0 0,0 5 0 0 0,0-10-28 0 0,0 1 0 0 0,1-1 0 0 0,-1 1 0 0 0,0 0 0 0 0,1-1 0 0 0,-1 1 0 0 0,1-1 0 0 0,-1 1 0 0 0,1-1 0 0 0,-1 1 0 0 0,1-1 0 0 0,-1 1 0 0 0,1-1 0 0 0,0 1 0 0 0,-1-1 0 0 0,1 0 0 0 0,0 1 0 0 0,-1-1 0 0 0,1 0 0 0 0,0 0 0 0 0,-1 1 0 0 0,2-1 0 0 0,-1 0 13 0 0,4 1-1 0 0,-1 0-1 0 0,1 0 1 0 0,-1 0 0 0 0,1-1-1 0 0,-1 1 1 0 0,1-1-1 0 0,-1-1 1 0 0,8 0 0 0 0,38-10-4 0 0,-39 8-17 0 0,30-9-63 0 0,-1-1 0 0 0,0-2 0 0 0,-1-2-1 0 0,-1-2 1 0 0,0-1 0 0 0,-2-2 0 0 0,44-35 0 0 0,-78 56 268 0 0,-10 17-92 0 0,4-10-67 0 0,-2 3-12 0 0,2 0 1 0 0,-1 1-1 0 0,1-1 0 0 0,0 1 0 0 0,1 0 0 0 0,0 0 0 0 0,1 1 1 0 0,-2 10-1 0 0,4-19-148 0 0,1-1-54 0 0,0 0 21 0 0,-1 0 70 0 0,1 0 0 0 0,-1 0 1 0 0,1 0-1 0 0,-1 0 0 0 0,1-1 0 0 0,-1 1 0 0 0,1 0 0 0 0,0-1 0 0 0,-1 1 0 0 0,1 0 0 0 0,0-1 0 0 0,0 1 0 0 0,0-1 0 0 0,-1 1 0 0 0,1-1 0 0 0,0 1 1 0 0,0-1-1 0 0,0 1 0 0 0,0-1 0 0 0,1 0 0 0 0,11 2-1505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1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46 455 16847 0 0,'0'0'1522'0'0,"10"0"3193"0"0,-8 5-4601 0 0,-1 0 0 0 0,1 0 0 0 0,-1 0 0 0 0,-1 0 0 0 0,1 0-1 0 0,-1 0 1 0 0,0 0 0 0 0,0 0 0 0 0,0 0 0 0 0,-1 1-1 0 0,0-1 1 0 0,-1 7 0 0 0,-4 9 487 0 0,-15 32 0 0 0,21-51-600 0 0,-2 2-296 0 0,0 1 0 0 0,0-1 0 0 0,-1 0-1 0 0,1 0 1 0 0,-1 0 0 0 0,0 0 0 0 0,0-1 0 0 0,-1 1-1 0 0,-4 3 1 0 0</inkml:trace>
  <inkml:trace contextRef="#ctx0" brushRef="#br0" timeOffset="1">470 1 4607 0 0,'0'0'984'0'0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2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72 227 8751 0 0,'-1'1'674'0'0,"-24"28"416"0"0,20-24 141 0 0,0 0 1 0 0,0 0-1 0 0,-1 0 0 0 0,0-1 1 0 0,-13 8 2687 0 0,19-14-3589 0 0,1-1-265 0 0,-1 0 1 0 0,1-1-1 0 0,-1 1 1 0 0,1 0-1 0 0,0 0 1 0 0,0 0-1 0 0,1 0 1 0 0,-1 1-1 0 0,1-1 1 0 0,2-4-1 0 0,24-29-144 0 0,-19 25 44 0 0,19-22-255 0 0,1 1-1 0 0,2 1 1 0 0,1 1 0 0 0,45-31-1 0 0,-71 57 382 0 0,0 1-1 0 0,0 0 0 0 0,0 0 1 0 0,9-4-1 0 0,-14 7-46 0 0,0 0 0 0 0,0 0 0 0 0,0 0-1 0 0,-1 0 1 0 0,1 1 0 0 0,0-1 0 0 0,0 0 0 0 0,0 0-1 0 0,-1 0 1 0 0,1 1 0 0 0,0-1 0 0 0,0 0 0 0 0,-1 1 0 0 0,1-1-1 0 0,0 0 1 0 0,0 1 0 0 0,-1-1 0 0 0,1 1 0 0 0,-1-1-1 0 0,1 1 1 0 0,0 0 0 0 0,-1-1 0 0 0,1 1 0 0 0,-1 0-1 0 0,1-1 1 0 0,-1 1 0 0 0,0 0 0 0 0,1-1 0 0 0,0 3-1 0 0,-1-3-43 0 0,2 6 115 0 0,1 0 0 0 0,-1-1 0 0 0,0 1 0 0 0,-1 1 0 0 0,1-1 1 0 0,-1 0-1 0 0,-1 0 0 0 0,1 0 0 0 0,-1 1 0 0 0,0-1 1 0 0,-1 8-1 0 0,-1 4 72 0 0,-1-1-1 0 0,-9 31 1 0 0,11-44-161 0 0,-5 16 47 0 0,-1 0 0 0 0,-11 24 0 0 0,15-41-69 0 0,4-8-37 0 0,3-7-86 0 0,4-3-34 0 0,0 0 0 0 0,1 1 0 0 0,0 0 0 0 0,21-21-1 0 0,-9 12 7 0 0,41-32 0 0 0,-50 47 141 0 0,0 1 0 0 0,0 0 0 0 0,1 0 0 0 0,0 1 0 0 0,0 1 0 0 0,0 0 0 0 0,1 1 0 0 0,0 0 0 0 0,-1 1 0 0 0,2 1 0 0 0,15-1 0 0 0,-24 2 96 0 0,0 1 0 0 0,1 0 0 0 0,-1 1 0 0 0,0 0 0 0 0,0-1-1 0 0,0 2 1 0 0,0-1 0 0 0,0 1 0 0 0,0 0 0 0 0,0 0-1 0 0,-1 0 1 0 0,1 1 0 0 0,-1 0 0 0 0,6 4 0 0 0,-1 0 128 0 0,-1 1 0 0 0,0 0 0 0 0,-1 0 0 0 0,0 0 1 0 0,0 1-1 0 0,9 14 0 0 0,-14-17-177 0 0,0 0 1 0 0,0-1-1 0 0,0 1 0 0 0,-1 0 0 0 0,0 0 1 0 0,0 1-1 0 0,-1-1 0 0 0,0 0 0 0 0,0 0 1 0 0,0 1-1 0 0,-1 11 0 0 0,0-5-127 0 0,-2 1 0 0 0,1-1 0 0 0,-2 0 0 0 0,-5 22 0 0 0,-17 25-1139 0 0,25-58 918 0 0,12-5-2924 0 0,-6 1 2141 0 0,0 0 0 0 0,-1 0 0 0 0,0 0 0 0 0,1-1 0 0 0,5-4 0 0 0,11-9-5120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2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6 6911 0 0,'8'-6'15901'0'0,"-16"18"-15399"0"0,-25 23-238 0 0,-1-1 1 0 0,-59 44-1 0 0,91-76-260 0 0,-108 102-37 0 0,83-77-222 0 0,26-26 126 0 0,0 10-993 0 0,11 7 713 0 0,0 0-1 0 0,10 30 0 0 0,-16-35 384 0 0,1-1 0 0 0,0 1 0 0 0,1-1 0 0 0,1 0 0 0 0,-1 0 0 0 0,2-1 0 0 0,9 12 0 0 0,-10-17 170 0 0,0 0-1 0 0,1 0 0 0 0,0-1 1 0 0,10 5-1 0 0,-9-5 196 0 0,0 0-1 0 0,11 10 1 0 0,-17-13-284 0 0,-1 1 0 0 0,1-1 0 0 0,-1 1 0 0 0,0 0 0 0 0,1 0 0 0 0,-1 0 0 0 0,-1 0 0 0 0,1 0 0 0 0,0 0 0 0 0,2 6-1 0 0,-4-4 31 0 0,1-1 0 0 0,-1 0 0 0 0,0 1 0 0 0,0-1 0 0 0,-1 1-1 0 0,1-1 1 0 0,-1 0 0 0 0,0 1 0 0 0,0-1 0 0 0,0 0-1 0 0,-1 0 1 0 0,-2 6 0 0 0,2-6-22 0 0,0-1 0 0 0,0 1-1 0 0,-1-1 1 0 0,1 0 0 0 0,-1 0-1 0 0,0 0 1 0 0,1 0 0 0 0,-1 0 0 0 0,-1-1-1 0 0,1 1 1 0 0,0-1 0 0 0,-1 0-1 0 0,1 0 1 0 0,-1 0 0 0 0,-5 2 0 0 0,0-1 85 0 0,-1 0 1 0 0,0 0 0 0 0,0 0 0 0 0,0-1-1 0 0,-11 0 1 0 0,14-2-61 0 0,1 0 0 0 0,0-1-1 0 0,0 1 1 0 0,-1-2 0 0 0,1 1 0 0 0,0 0-1 0 0,0-1 1 0 0,0 0 0 0 0,0-1 0 0 0,1 1-1 0 0,-11-7 1 0 0,7 3-510 0 0,0 0 1 0 0,-10-9-1 0 0,12 8-1949 0 0,0 1 0 0 0,-8-12 0 0 0,4 2-5856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2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18 11255 0 0,'0'0'515'0'0,"1"-1"-7"0"0,2-7-327 0 0,1 0 3383 0 0,-4 10-3086 0 0,-1 16 66 0 0,0 0 0 0 0,-1 0 0 0 0,-2 0 0 0 0,-5 19 0 0 0,-27 71 324 0 0,23-71-719 0 0,-13 30-105 0 0,-3-1 0 0 0,-4-1 0 0 0,-1-2 0 0 0,-47 63 0 0 0,-190 219 113 0 0,175-219-261 0 0,94-124-58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23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20 246 8287 0 0,'0'0'639'0'0,"-2"0"-415"0"0,-16 0 8345 0 0,19 2-8153 0 0,2 1-303 0 0,-1 0 0 0 0,1-1 0 0 0,0 1 0 0 0,-1 0 0 0 0,1-1 0 0 0,0 0 0 0 0,1 0 0 0 0,-1 0 0 0 0,0 0 0 0 0,1 0 0 0 0,-1-1 0 0 0,1 1 0 0 0,-1-1 0 0 0,1 0 0 0 0,0 0 1 0 0,-1-1-1 0 0,7 2 0 0 0,9 0 262 0 0,0-1 0 0 0,21-1 0 0 0,12-3-58 0 0,0-3 0 0 0,0-2 0 0 0,0-2 0 0 0,59-20 0 0 0,196-83-426 0 0,-278 102 17 0 0,8-5-2100 0 0,-2-2-1 0 0,43-27 1 0 0,-39 20-119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2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0 14279 0 0,'-2'2'1103'0'0,"-10"9"-782"0"0,1 0 0 0 0,0 2 0 0 0,0-1 0 0 0,1 1 0 0 0,0 1 0 0 0,-7 15 0 0 0,-44 95 1997 0 0,37-71-2064 0 0,16-36-138 0 0,-100 204 868 0 0,101-207-964 0 0,-87 157 60 0 0,71-135-222 0 0,-1-1 0 0 0,-44 49 0 0 0,50-64 84 0 0,-44 44-118 0 0,51-54 165 0 0,0-1 0 0 0,0 0 1 0 0,-26 15-1 0 0,33-22 23 0 0,0-1 0 0 0,-1 1 0 0 0,1-1 0 0 0,-9 2 0 0 0,10-2-8 0 0,1-1 49 0 0,2-2-43 0 0,0 1 1 0 0,0-1-1 0 0,0 1 0 0 0,0-1 1 0 0,0 0-1 0 0,1 1 0 0 0,-1-1 1 0 0,0 1-1 0 0,1-1 0 0 0,-1 0 1 0 0,1 1-1 0 0,0-1 0 0 0,-1 1 1 0 0,3-2-1 0 0,4-9 0 0 0,2 2 0 0 0,-1-1 0 0 0,1 1 0 0 0,1 0 0 0 0,0 1 0 0 0,22-15 0 0 0,-21 15-40 0 0,127-90-555 0 0,-114 85 509 0 0,0 0-1 0 0,0 2 1 0 0,1 1 0 0 0,32-9-1 0 0,-52 19 146 0 0,0-1 0 0 0,0 1 0 0 0,0 1 0 0 0,0-1 1 0 0,0 1-1 0 0,-1 0 0 0 0,1 0 0 0 0,0 0 0 0 0,0 1 0 0 0,0-1 0 0 0,0 1 0 0 0,0 1 0 0 0,0-1 0 0 0,7 4 0 0 0,-9-4-11 0 0,0 1 1 0 0,-1-1-1 0 0,1 1 0 0 0,0 0 1 0 0,-1 0-1 0 0,0 0 0 0 0,1 1 1 0 0,-1-1-1 0 0,0 1 0 0 0,0-1 1 0 0,0 1-1 0 0,0-1 0 0 0,-1 1 1 0 0,1 0-1 0 0,-1 0 0 0 0,0 0 1 0 0,0 0-1 0 0,0 0 0 0 0,0 0 1 0 0,0 0-1 0 0,-1 1 0 0 0,1-1 1 0 0,-1 3-1 0 0,1 3-11 0 0,-2-1 0 0 0,1 0 1 0 0,-1 0-1 0 0,0 0 0 0 0,-1 0 0 0 0,0 0 0 0 0,0 0 0 0 0,-3 8 0 0 0,-6 8-69 0 0,-15 26-1 0 0,15-30-765 0 0,1 0-1 0 0,-9 24 1 0 0,15-23-2776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2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70 8751 0 0,'0'0'674'0'0,"1"-1"-438"0"0,0 0 98 0 0,0-1 0 0 0,0 1 1 0 0,0-1-1 0 0,0 0 0 0 0,0 1 1 0 0,-1-1-1 0 0,1 0 0 0 0,0 1 1 0 0,-1-1-1 0 0,0 0 0 0 0,1 0 1 0 0,-1 1-1 0 0,0-1 0 0 0,0 0 0 0 0,0 0 1 0 0,0 0-1 0 0,0 1 0 0 0,-1-1 1 0 0,1 0-1 0 0,0 0 0 0 0,-1 1 1 0 0,1-1-1 0 0,-1 0 0 0 0,0 0 1 0 0,1 1-1 0 0,-1-1 0 0 0,0 1 1 0 0,0-1-1 0 0,0 1 0 0 0,0-1 1 0 0,-1 1-1 0 0,1 0 0 0 0,-2-3 1 0 0,1 3-354 0 0,0 0 1 0 0,1 0-1 0 0,-1 0 1 0 0,0 0 0 0 0,0 0-1 0 0,0 0 1 0 0,0 0-1 0 0,0 1 1 0 0,0-1 0 0 0,0 1-1 0 0,0-1 1 0 0,-3 1 0 0 0,-4 0-11 0 0,0 0 1 0 0,1 1-1 0 0,-1 0 1 0 0,1 1-1 0 0,-1 0 1 0 0,1 0-1 0 0,-13 5 1 0 0,0 2-272 0 0,-32 19 1 0 0,26-13 183 0 0,0 3 0 0 0,-27 21 0 0 0,46-32 158 0 0,0-1 0 0 0,1 2 0 0 0,0-1 0 0 0,0 1 0 0 0,1 0 0 0 0,0 1 0 0 0,0-1-1 0 0,1 1 1 0 0,0 0 0 0 0,-6 16 0 0 0,10-21 22 0 0,1-1-1 0 0,-1 1 0 0 0,0-1 1 0 0,1 1-1 0 0,0-1 0 0 0,0 1 1 0 0,0 0-1 0 0,0-1 1 0 0,0 1-1 0 0,1 0 0 0 0,0-1 1 0 0,1 7-1 0 0,0-8-19 0 0,-1 0 0 0 0,1 0 0 0 0,-1-1 0 0 0,1 1-1 0 0,0 0 1 0 0,-1-1 0 0 0,1 1 0 0 0,0-1 0 0 0,0 1 0 0 0,0-1-1 0 0,0 0 1 0 0,1 0 0 0 0,-1 0 0 0 0,0 0 0 0 0,0 0 0 0 0,4 0 0 0 0,0 1 64 0 0,1-1 1 0 0,-1 0 0 0 0,1 0-1 0 0,0-1 1 0 0,-1 1 0 0 0,1-1 0 0 0,-1-1-1 0 0,13-2 1 0 0,-17 3-113 0 0,-1 0 1 0 0,0 0-1 0 0,0 0 0 0 0,0-1 0 0 0,1 1 1 0 0,-1 0-1 0 0,0-1 0 0 0,0 1 1 0 0,0-1-1 0 0,0 0 0 0 0,0 1 0 0 0,0-1 1 0 0,0 0-1 0 0,0 1 0 0 0,0-1 0 0 0,1-1 1 0 0,1-1-102 0 0,-3 3 85 0 0,1-1 0 0 0,-1 1 0 0 0,1-1 0 0 0,-1 1 0 0 0,1-1 0 0 0,-1 0 0 0 0,1 1 0 0 0,-1-1 0 0 0,0 0-1 0 0,1 1 1 0 0,-1-1 0 0 0,0 0 0 0 0,1-1 0 0 0,-1 1-44 0 0,0 1-1 0 0,0-1 1 0 0,0 1 0 0 0,0-1-1 0 0,1 1 1 0 0,-1-1 0 0 0,0 1-1 0 0,0-1 1 0 0,1 0-1 0 0,-1 1 1 0 0,0-1 0 0 0,1 1-1 0 0,-1 0 1 0 0,1-1-1 0 0,-1 1 1 0 0,1-1 0 0 0,-1 1-1 0 0,1 0 1 0 0,-1-1 0 0 0,1 1-1 0 0,0-1 1 0 0,1 0-25 0 0,0-1 67 0 0,12 2-631 0 0,9 4 554 0 0,-7 0-1701 0 0,-7-2-4704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2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0 11055 0 0,'-8'0'1144'0'0,"5"1"-976"0"0,1-1-1 0 0,-1 1 0 0 0,1-1 1 0 0,-1 1-1 0 0,1 0 0 0 0,0 0 1 0 0,-1 0-1 0 0,1 0 0 0 0,0 0 1 0 0,-1 1-1 0 0,1-1 0 0 0,0 1 1 0 0,0 0-1 0 0,0-1 0 0 0,1 1 1 0 0,-1 0-1 0 0,-2 3 0 0 0,-4 5 1221 0 0,1 1 0 0 0,-8 12-1 0 0,13-19-1266 0 0,-27 49 844 0 0,-41 107 1 0 0,-6 66-512 0 0,10-26-388 0 0,-11-13 41 0 0,58-148-315 0 0,-2-1 1 0 0,-43 60-1 0 0,56-87 117 0 0,-3 4-620 0 0,-1 0 1 0 0,-1 0 0 0 0,-25 22 0 0 0,17-21-565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5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1 12895 0 0,'0'0'998'0'0,"-2"0"-657"0"0,-8 4-33 0 0,-1 1 1 0 0,2 0-1 0 0,-1 1 1 0 0,0-1-1 0 0,1 2 1 0 0,0-1-1 0 0,1 2 0 0 0,-12 11 1 0 0,-5 8 394 0 0,-26 37-1 0 0,-22 41 510 0 0,-116 226 0 0 0,10-4-719 0 0,129-239-378 0 0,0-8 24 0 0,-72 90 0 0 0,79-114-11 0 0,42-55 566 0 0,9-14-82 0 0,0 2-502 0 0,1 1-1 0 0,1 0 1 0 0,18-16-1 0 0,3-4-3 0 0,27-31-228 0 0,61-61-541 0 0,-93 98 503 0 0,1 2 1 0 0,55-36-1 0 0,-77 55 138 0 0,0 0-1 0 0,0 0 1 0 0,1 0 0 0 0,0 1-1 0 0,-1 0 1 0 0,1 0-1 0 0,0 0 1 0 0,0 1 0 0 0,11-1-1 0 0,-6 4-41 0 0,-10-1 72 0 0,1 0 0 0 0,-1 0 0 0 0,1 0 0 0 0,-1 0 0 0 0,1 0-1 0 0,-1 1 1 0 0,0-1 0 0 0,0 1 0 0 0,0-1 0 0 0,0 1 0 0 0,0-1 0 0 0,0 1-1 0 0,0 0 1 0 0,0-1 0 0 0,0 1 0 0 0,-1 0 0 0 0,1 0 0 0 0,-1-1 0 0 0,1 1 0 0 0,-1 0-1 0 0,0 0 1 0 0,0 4 0 0 0,1 4 143 0 0,-1 0-1 0 0,-1 0 1 0 0,-2 10-1 0 0,2-12-68 0 0,-16 83 351 0 0,-1 3 245 0 0,16-79-607 0 0,1 0-1 0 0,1 0 0 0 0,0 0 1 0 0,3 21-1 0 0,-2-26-269 0 0,0-6-172 0 0,-1-1 0 0 0,1 1-1 0 0,0 0 1 0 0,0 0-1 0 0,1 3 1 0 0,-1-6 203 0 0,-1 0 0 0 0,1 0 0 0 0,-1 0-1 0 0,1 0 1 0 0,-1 0 0 0 0,1-1 0 0 0,0 1 0 0 0,0 0 0 0 0,0 0-1 0 0,-1-1 1 0 0,1 1 0 0 0,0 0 0 0 0,0-1 0 0 0,0 1 0 0 0,0-1-1 0 0,0 1 1 0 0,0-1 0 0 0,0 1 0 0 0,0-1 0 0 0,0 0 0 0 0,2 1 0 0 0,7-1-6698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2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21911 0 0,'0'0'2200'0'0,"3"0"-2013"0"0,13-3-16 0 0,1-1-1 0 0,-1-1 1 0 0,19-8 0 0 0,3-1 98 0 0,439-142-64 0 0,-428 140-2450 0 0,65-11 0 0 0,-88 23 383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2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935 0 6911 0 0,'0'0'528'0'0,"-2"1"-341"0"0,-11 5 1746 0 0,0 1-1 0 0,0 0 1 0 0,0 1 0 0 0,-14 12-1 0 0,-46 44-295 0 0,48-38-1127 0 0,1 1-1 0 0,-40 58 1 0 0,-27 67 320 0 0,38-60-432 0 0,-12 22-48 0 0,-31 49-40 0 0,27-50-193 0 0,30-47-154 0 0,-78 101 1 0 0,-19-14-1664 0 0,135-152 1262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25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10591 0 0,'0'-1'175'0'0,"1"1"-1"0"0,-1 0 0 0 0,0-1 0 0 0,0 1 0 0 0,0 0 0 0 0,0-1 1 0 0,0 1-1 0 0,0 0 0 0 0,0 0 0 0 0,1-1 0 0 0,-1 1 1 0 0,0 0-1 0 0,0-1 0 0 0,0 1 0 0 0,1 0 0 0 0,-1 0 1 0 0,0 0-1 0 0,0-1 0 0 0,1 1 0 0 0,-1 0 0 0 0,0 0 0 0 0,0 0 1 0 0,1 0-1 0 0,-1-1 0 0 0,0 1 0 0 0,1 0 0 0 0,-1 0 1 0 0,0 0-1 0 0,1 0 0 0 0,-1 0 0 0 0,1 0 0 0 0,16 0 2088 0 0,17 7-1202 0 0,-3 1-637 0 0,2-2 1 0 0,-1-1-1 0 0,1-2 0 0 0,-1-1 0 0 0,1-1 0 0 0,0-2 1 0 0,0-2-1 0 0,-1 0 0 0 0,59-16 0 0 0,-13-1-1214 0 0,122-51 1 0 0,-165 56-1173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2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 14743 0 0,'0'0'1136'0'0,"-1"2"-746"0"0,-91 137 4304 0 0,-37 81-3473 0 0,20-30-657 0 0,-162 233-953 0 0,267-418 350 0 0,-5 8-73 0 0,0 0-1 0 0,-1-1 0 0 0,-14 12 1 0 0,43-57 316 0 0,2 12-170 0 0,0 2 0 0 0,2 0 0 0 0,0 1 0 0 0,43-25 0 0 0,-53 35-7 0 0,0 1 0 0 0,1 0 0 0 0,-1 0 0 0 0,1 1 0 0 0,27-7-1 0 0,-37 13 13 0 0,0-1 0 0 0,0 0 0 0 0,0 1 0 0 0,0 0 0 0 0,0 0 0 0 0,0 0 0 0 0,0 1 0 0 0,0-1 0 0 0,0 1 0 0 0,0 0 0 0 0,6 2-1 0 0,-7-2 13 0 0,0 1 0 0 0,-1 0-1 0 0,1-1 1 0 0,-1 1-1 0 0,1 0 1 0 0,-1 0 0 0 0,0 0-1 0 0,0 0 1 0 0,0 1-1 0 0,0-1 1 0 0,0 1 0 0 0,0-1-1 0 0,-1 1 1 0 0,1 0-1 0 0,-1-1 1 0 0,0 1 0 0 0,2 4-1 0 0,-1 1 60 0 0,0 0 0 0 0,-1 0 0 0 0,1 1-1 0 0,-1-1 1 0 0,-1 0 0 0 0,0 1 0 0 0,-1 11 0 0 0,-12 58 203 0 0,-8-8-340 0 0,21-68-537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2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11519 0 0,'0'0'1415'0'0,"1"2"-224"0"0,1 1-773 0 0,0-1 0 0 0,1 1 0 0 0,-1 0-1 0 0,1 0 1 0 0,-1-1 0 0 0,1 0 0 0 0,0 1 0 0 0,0-1 0 0 0,0 0 0 0 0,0-1 0 0 0,0 1 0 0 0,7 2 0 0 0,-4-2-107 0 0,0 0 0 0 0,1-1 0 0 0,-1 0 0 0 0,0 0 0 0 0,1-1 0 0 0,10 0 0 0 0,5-2 136 0 0,0-1 0 0 0,0-1 1 0 0,26-9-1 0 0,-47 13-396 0 0,28-9 249 0 0,45-19-1 0 0,-63 23-391 0 0,0 0-1 0 0,0-1 1 0 0,-1-1-1 0 0,0 1 1 0 0,0-2-1 0 0,-1 1 0 0 0,9-10 1 0 0,-17 16 36 0 0,0 0 0 0 0,-1 1 0 0 0,1-1 0 0 0,0 0 0 0 0,-1 1 0 0 0,1-1 0 0 0,0 0 0 0 0,-1 0-1 0 0,1 1 1 0 0,-1-1 0 0 0,1 0 0 0 0,-1 0 0 0 0,0 0 0 0 0,1 0 0 0 0,-1 0 0 0 0,0 0 0 0 0,0 0 0 0 0,1 0 0 0 0,-1 0 0 0 0,0 0 0 0 0,0 0 0 0 0,0 0 0 0 0,0 1 0 0 0,0-1 0 0 0,-1 0 0 0 0,1 0 0 0 0,0 0 0 0 0,0 0 0 0 0,0 0 0 0 0,-1 0 0 0 0,0-1 0 0 0,0 1 1 0 0,0 0 0 0 0,0 1 1 0 0,0-1-1 0 0,0 0 1 0 0,-1 0-1 0 0,1 1 0 0 0,0-1 1 0 0,0 1-1 0 0,-1-1 1 0 0,1 1-1 0 0,-1 0 0 0 0,1 0 1 0 0,0-1-1 0 0,-1 1 0 0 0,1 0 1 0 0,-1 0-1 0 0,1 0 1 0 0,0 0-1 0 0,-1 1 0 0 0,1-1 1 0 0,-3 1-1 0 0,-12 2-7 0 0,0 2 1 0 0,0 0-1 0 0,0 1 0 0 0,1 1 0 0 0,0 0 0 0 0,-20 13 1 0 0,-80 61 635 0 0,113-80-565 0 0,-84 71 855 0 0,73-60-642 0 0,1 0 1 0 0,1 1 0 0 0,0 1-1 0 0,-13 20 1 0 0,22-30-175 0 0,0 0-1 0 0,0 0 0 0 0,0 0 1 0 0,1 0-1 0 0,-1 0 0 0 0,1 0 1 0 0,0 1-1 0 0,0-1 0 0 0,0 1 1 0 0,1-1-1 0 0,0 7 0 0 0,0-9-38 0 0,0 0 0 0 0,0 0-1 0 0,1 1 1 0 0,-1-1-1 0 0,1 0 1 0 0,0 0 0 0 0,0 0-1 0 0,0 1 1 0 0,0-1-1 0 0,0 0 1 0 0,0 0 0 0 0,0-1-1 0 0,1 1 1 0 0,-1 0-1 0 0,0 0 1 0 0,1-1 0 0 0,0 1-1 0 0,-1 0 1 0 0,1-1-1 0 0,0 0 1 0 0,0 1 0 0 0,0-1-1 0 0,2 1 1 0 0,6 2 5 0 0,0 0 1 0 0,0 0-1 0 0,0-2 0 0 0,0 1 1 0 0,0-1-1 0 0,0 0 1 0 0,1-1-1 0 0,18 0 1 0 0,6-3-350 0 0,45-8 1 0 0,-19 2-1435 0 0,-33 6 630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2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1 15231 0 0,'0'0'1379'0'0,"0"2"-1136"0"0,0-1-241 0 0,1 1-1 0 0,-1-1 1 0 0,0 1 0 0 0,0 0 0 0 0,0-1 0 0 0,0 1 0 0 0,0 0 0 0 0,-1-1 0 0 0,1 1 0 0 0,0-1 0 0 0,-1 1 0 0 0,1 0 0 0 0,-1-1 0 0 0,0 1 0 0 0,0 0 0 0 0,-16 27 125 0 0,8-16 41 0 0,-199 384 2695 0 0,137-252-2702 0 0,11-32-96 0 0,-4-4 0 0 0,-5-2 0 0 0,-96 112 0 0 0,138-186-72 0 0,7-10-32 0 0,0 0 0 0 0,2 2 0 0 0,-19 33-1 0 0,37-56-140 0 0,11-7-2161 0 0,3-4 1258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2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66 146 3679 0 0,'-2'1'167'0'0,"-10"2"311"0"0,8-2-471 0 0,0 1-1 0 0,0-1 1 0 0,0 1 0 0 0,0-1 0 0 0,0 1 0 0 0,-5 4 0 0 0,8-5 650 0 0,-1 0 1 0 0,1 1-1 0 0,-1-1 1 0 0,1 1-1 0 0,0-1 1 0 0,0 1-1 0 0,-1 0 1 0 0,1 0 0 0 0,0-1-1 0 0,-2 6 4207 0 0,3-7-4679 0 0,0 0 0 0 0,0 1-1 0 0,-1-1 1 0 0,1 0 0 0 0,0 1-1 0 0,0-1 1 0 0,0 1-1 0 0,-1-1 1 0 0,1 0 0 0 0,0 1-1 0 0,0-1 1 0 0,0 0 0 0 0,0 1-1 0 0,0-1 1 0 0,0 1 0 0 0,0-1-1 0 0,0 0 1 0 0,0 1 0 0 0,0-1-1 0 0,0 1 1 0 0,0-1 0 0 0,0 0-1 0 0,0 1 1 0 0,0-1 0 0 0,0 1-1 0 0,0 0 1 0 0,9 10 1167 0 0,-7-9-1305 0 0,1 0 1 0 0,-1-1 0 0 0,0 1 0 0 0,1 0 0 0 0,-1-1 0 0 0,1 0-1 0 0,4 2 1 0 0,1-1 137 0 0,0-1 0 0 0,0-1 0 0 0,0 1 0 0 0,1-1 0 0 0,11-2 0 0 0,45-8 348 0 0,-40 5-405 0 0,75-14 188 0 0,123-41 1 0 0,-207 54-316 0 0,304-87-61 0 0,-286 85-305 0 0,59-12-487 0 0,-79 18 60 0 0,0 1 0 0 0,-1 0-1 0 0,1 1 1 0 0,25 3 0 0 0,-23 1-803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2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47 576 16351 0 0,'0'0'752'0'0,"-2"0"-20"0"0,-6 0-469 0 0,7 0-150 0 0,0 0 0 0 0,-1 0 0 0 0,1 0 0 0 0,-1 0 0 0 0,1 0 0 0 0,0 0 0 0 0,-1 0-1 0 0,1-1 1 0 0,0 1 0 0 0,-1 0 0 0 0,1-1 0 0 0,0 1 0 0 0,-1-1 0 0 0,1 1 0 0 0,0-1 0 0 0,0 0 0 0 0,0 0 0 0 0,-1 0 0 0 0,1 1 0 0 0,0-1 0 0 0,0 0 0 0 0,0 0 0 0 0,0 0 0 0 0,1 0 0 0 0,-1-1 0 0 0,0 1 0 0 0,0 0-1 0 0,1 0 1 0 0,-1 0 0 0 0,1-1 0 0 0,-1 1 0 0 0,1 0 0 0 0,-1-1 0 0 0,1 1 0 0 0,0 0 0 0 0,-1-1 0 0 0,1-1 0 0 0,0-2 61 0 0,0 1 0 0 0,1-1 0 0 0,-1 0 0 0 0,1 0 0 0 0,0 1 0 0 0,1-1 0 0 0,2-7 0 0 0,12-22 153 0 0,1 1 1 0 0,2 1-1 0 0,32-43 1 0 0,-38 58-264 0 0,98-128 154 0 0,-87 118-304 0 0,1 2 0 0 0,0 1 0 0 0,34-24 0 0 0,-53 43-135 0 0,0 0-1 0 0,1 1 1 0 0,-1 0 0 0 0,1 1 0 0 0,0 0 0 0 0,0 0 0 0 0,0 0 0 0 0,1 1-1 0 0,-1 0 1 0 0,0 0 0 0 0,1 1 0 0 0,0 0 0 0 0,-1 0 0 0 0,11 0 0 0 0,0 3-1517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2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14 6447 0 0,'0'2'5739'0'0,"-34"37"-1423"0"0,19-16-3754 0 0,1 1 0 0 0,1 0 1 0 0,1 1-1 0 0,1 0 0 0 0,2 1 0 0 0,0 0 1 0 0,2 1-1 0 0,1-1 0 0 0,-5 46 0 0 0,11-68-512 0 0,0 0-1 0 0,0 0 1 0 0,0-1-1 0 0,1 1 1 0 0,-1 0-1 0 0,1 0 1 0 0,0-1-1 0 0,0 1 0 0 0,0-1 1 0 0,0 1-1 0 0,1-1 1 0 0,3 6-1 0 0,-4-7-10 0 0,0-1 0 0 0,0 1 0 0 0,0-1 0 0 0,1 1-1 0 0,-1-1 1 0 0,1 0 0 0 0,-1 0 0 0 0,1 0 0 0 0,-1 0 0 0 0,1 0 0 0 0,0 0-1 0 0,0 0 1 0 0,-1-1 0 0 0,1 1 0 0 0,0 0 0 0 0,0-1 0 0 0,0 0 0 0 0,0 1-1 0 0,-1-1 1 0 0,1 0 0 0 0,0 0 0 0 0,0 0 0 0 0,0 0 0 0 0,0 0 0 0 0,0-1-1 0 0,0 1 1 0 0,2-1 0 0 0,5-2 61 0 0,0 0 0 0 0,0 0 1 0 0,-1-1-1 0 0,0 0 0 0 0,0-1 0 0 0,0 0 0 0 0,8-6 1 0 0,51-46 290 0 0,-48 40-256 0 0,11-12 148 0 0,-1-1 1 0 0,25-35-1 0 0,44-72-2935 0 0,-78 109 592 0 0,-5 7-5790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2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64 140 16783 0 0,'0'0'1522'0'0,"2"1"-1250"0"0,3 0-210 0 0,20 9 1023 0 0,-10 7-252 0 0,-9-9-859 0 0,-3-4 82 0 0,8 4-49 0 0,-6-5 1 0 0,-3-2-6 0 0,1 0 1 0 0,-1-1 0 0 0,1 1-1 0 0,-1 0 1 0 0,1-1-1 0 0,-1 1 1 0 0,1-1 0 0 0,0 0-1 0 0,-1 0 1 0 0,1 0-1 0 0,-1 0 1 0 0,1 0 0 0 0,0 0-1 0 0,-1-1 1 0 0,1 1-1 0 0,-1-1 1 0 0,1 0 0 0 0,-1 0-1 0 0,3-1 1 0 0,7-4 16 0 0,-2 0 0 0 0,20-14 0 0 0,-11 7-11 0 0,48-26 19 0 0,14-9 10 0 0,-66 38-42 0 0,-9 7-7 0 0,-1 0-1 0 0,0-1 0 0 0,0 1 1 0 0,0-1-1 0 0,-1-1 0 0 0,9-8 1 0 0,-12 11-69 0 0,-1 1-198 0 0,0 1 267 0 0,0-1 0 0 0,0 1 0 0 0,-1-1 1 0 0,1 1-1 0 0,0-1 0 0 0,0 1 0 0 0,-1-1 0 0 0,1 1 0 0 0,0-1 0 0 0,-1 1 0 0 0,1 0 1 0 0,-1-1-1 0 0,1 1 0 0 0,0-1 0 0 0,-1 1 0 0 0,1 0 0 0 0,-1-1 0 0 0,1 1 1 0 0,-1 0-1 0 0,1 0 0 0 0,-1-1 0 0 0,1 1 0 0 0,-1 0 0 0 0,0 0 0 0 0,1 0 0 0 0,-1 0 1 0 0,1 0-1 0 0,-2 0 0 0 0,-16-1-85 0 0,-2 3 60 0 0,1 0 0 0 0,0 2 0 0 0,0 0 0 0 0,1 1 0 0 0,0 1 0 0 0,-1 1 0 0 0,2 1 0 0 0,-1 0 0 0 0,-30 20 0 0 0,29-15 30 0 0,0 2 0 0 0,0 0 0 0 0,2 0 0 0 0,0 2 0 0 0,0 0 0 0 0,2 1 0 0 0,-23 34 0 0 0,28-36 84 0 0,1 1-1 0 0,0 0 1 0 0,-12 37-1 0 0,19-47 47 0 0,-1 1-1 0 0,2-1 1 0 0,-1 1 0 0 0,1-1-1 0 0,0 1 1 0 0,1 0-1 0 0,-1 0 1 0 0,2-1 0 0 0,-1 1-1 0 0,1 0 1 0 0,0-1 0 0 0,4 15-1 0 0,-3-19 0 0 0,-1 1 0 0 0,1-1 0 0 0,0 0-1 0 0,-1 0 1 0 0,1 1 0 0 0,1-1 0 0 0,-1-1 0 0 0,0 1 0 0 0,1 0-1 0 0,-1 0 1 0 0,1-1 0 0 0,0 0 0 0 0,6 4 0 0 0,-5-3 10 0 0,1-1 0 0 0,0 0 0 0 0,0 0 0 0 0,0 0 1 0 0,0-1-1 0 0,1 0 0 0 0,-1 0 0 0 0,9 1 1 0 0,5-2 119 0 0,1-1 0 0 0,-1-1 0 0 0,0-1 0 0 0,22-5 0 0 0,-34 7-209 0 0,221-62 565 0 0,-132 31-3226 0 0,-86 30-621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5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179 182 8143 0 0,'-8'0'190'0'0,"6"0"-145"0"0,0 0 0 0 0,0 0 0 0 0,0 0 0 0 0,0 0 0 0 0,0 1 0 0 0,0-1 0 0 0,0 1-1 0 0,1-1 1 0 0,-1 1 0 0 0,0-1 0 0 0,0 1 0 0 0,0 0 0 0 0,1 0 0 0 0,-1 0 0 0 0,0 0 0 0 0,1 0 0 0 0,-4 3 0 0 0,4-3 527 0 0,1 1 189 0 0,0-2-714 0 0,0 14 999 0 0,-1-13-994 0 0,1 0 0 0 0,0-1 0 0 0,0 1 0 0 0,0-1 0 0 0,1 1 0 0 0,-1-1 0 0 0,0 1 0 0 0,0 0 0 0 0,0-1 0 0 0,0 1 0 0 0,0-1 0 0 0,1 1 0 0 0,-1-1 0 0 0,0 1 0 0 0,0-1 0 0 0,1 1 0 0 0,-1-1 0 0 0,0 1 0 0 0,1-1 0 0 0,-1 0 0 0 0,1 1 0 0 0,-1-1 0 0 0,0 1 0 0 0,1-1 1 0 0,-1 0-1 0 0,1 0 0 0 0,-1 1 0 0 0,2-1 0 0 0,28 6 994 0 0,-19-3-688 0 0,0-1-1 0 0,1-1 0 0 0,21 1 1 0 0,-6-5 512 0 0,0-1 1 0 0,0-2 0 0 0,50-16 0 0 0,-16 4 591 0 0,-55 17-1405 0 0,0-1 1 0 0,-1 0 0 0 0,0-1-1 0 0,1 1 1 0 0,-1-1-1 0 0,0 0 1 0 0,0 0 0 0 0,-1 0-1 0 0,8-7 1 0 0,-8 6-244 0 0,0 0-1 0 0,-1-1 1 0 0,1 1 0 0 0,-1-1-1 0 0,0 0 1 0 0,0 0 0 0 0,-1 0 0 0 0,0 0-1 0 0,0-1 1 0 0,0 1 0 0 0,0 0 0 0 0,-1-1-1 0 0,0 0 1 0 0,0 1 0 0 0,0-1 0 0 0,0-10-1 0 0,-2 13 78 0 0,1 1-1 0 0,-1-1 1 0 0,1 0 0 0 0,-1 1-1 0 0,0-1 1 0 0,0 0 0 0 0,0 1-1 0 0,-1-1 1 0 0,1 1-1 0 0,0-1 1 0 0,-1 1 0 0 0,0 0-1 0 0,1 0 1 0 0,-1 0 0 0 0,0 0-1 0 0,0 0 1 0 0,-3-2-1 0 0,2 2-22 0 0,0 0 0 0 0,-1 1 0 0 0,1-1-1 0 0,0 1 1 0 0,-1 0 0 0 0,1 0-1 0 0,0 0 1 0 0,-1 0 0 0 0,1 1-1 0 0,-1 0 1 0 0,-6-1 0 0 0,-2 2-36 0 0,0 1 1 0 0,0 0-1 0 0,0 0 1 0 0,1 1-1 0 0,-1 0 0 0 0,-20 10 1 0 0,-4 5 828 0 0,1 1 1 0 0,1 2-1 0 0,0 2 0 0 0,2 1 1 0 0,1 1-1 0 0,1 1 0 0 0,0 2 1 0 0,3 1-1 0 0,-43 57 0 0 0,68-83-599 0 0,-1 1 0 0 0,1-1 0 0 0,0 1 0 0 0,0 0 0 0 0,0 0 0 0 0,1 0 0 0 0,-1 0-1 0 0,1 0 1 0 0,0 1 0 0 0,0-1 0 0 0,0 7 0 0 0,1-9-32 0 0,0 0-1 0 0,0 0 1 0 0,0 0 0 0 0,1-1-1 0 0,-1 1 1 0 0,1 0 0 0 0,-1 0 0 0 0,1-1-1 0 0,-1 1 1 0 0,1 0 0 0 0,0-1-1 0 0,0 1 1 0 0,0-1 0 0 0,0 1-1 0 0,0-1 1 0 0,0 1 0 0 0,1-1-1 0 0,-1 0 1 0 0,0 1 0 0 0,1-1-1 0 0,-1 0 1 0 0,1 0 0 0 0,-1 0-1 0 0,1 0 1 0 0,0 0 0 0 0,-1-1-1 0 0,1 1 1 0 0,0 0 0 0 0,2 0 0 0 0,11 3 146 0 0,0-1 0 0 0,0 0 1 0 0,0-1-1 0 0,25 1 1 0 0,63-8 307 0 0,-58 2-341 0 0,-9 0-1096 0 0,0-2 0 0 0,0-1 0 0 0,36-12 0 0 0,-54 13-714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31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200 239 1839 0 0,'-2'3'83'0'0,"-4"8"-68"0"0,-1-1 1 0 0,0 0-1 0 0,-9 10 0 0 0,4-7 201 0 0,-12 20-1 0 0,-40 85 11377 0 0,41-74-10555 0 0,-15 24 491 0 0,37-66-1260 0 0,3-4-214 0 0,79-110 89 0 0,-7 9-68 0 0,20-3-46 0 0,-76 88 160 0 0,0 2 1 0 0,2 0-1 0 0,33-21 0 0 0,-48 34-57 0 0,0 1 1 0 0,0-1 0 0 0,0 1 0 0 0,10-2 0 0 0,-14 4-107 0 0,-1-1 1 0 0,1 1-1 0 0,0 0 1 0 0,0 0 0 0 0,0 0-1 0 0,0 0 1 0 0,0 0 0 0 0,0 0-1 0 0,-1 0 1 0 0,1 1-1 0 0,0-1 1 0 0,0 0 0 0 0,0 0-1 0 0,0 1 1 0 0,-1-1 0 0 0,1 0-1 0 0,0 1 1 0 0,1 0-1 0 0,0 0 59 0 0,4 3 203 0 0,-1 5-222 0 0,1-1 0 0 0,-1 1 0 0 0,0 0 0 0 0,-1 0 0 0 0,0 1 0 0 0,-1-1-1 0 0,0 1 1 0 0,0 0 0 0 0,-1 0 0 0 0,1 14 0 0 0,0 2 2 0 0,-2 0 0 0 0,-1 1-1 0 0,-3 26 1 0 0,1-42-59 0 0,1 0-1 0 0,-1 1 1 0 0,-1-1-1 0 0,0 0 0 0 0,0 0 1 0 0,-7 13-1 0 0,8-19-28 0 0,0-1-1 0 0,-1 1 0 0 0,0-1 1 0 0,0 0-1 0 0,0 0 1 0 0,-1 0-1 0 0,1 0 0 0 0,-1 0 1 0 0,0-1-1 0 0,0 0 1 0 0,0 0-1 0 0,0 0 0 0 0,-1 0 1 0 0,1-1-1 0 0,-9 4 1 0 0,13-6 16 0 0,-1 1 1 0 0,1-1 0 0 0,-1 0 0 0 0,1 0 0 0 0,-1 0-1 0 0,1 0 1 0 0,0 0 0 0 0,-1 0 0 0 0,1 0 0 0 0,-1 0-1 0 0,1 0 1 0 0,-1 0 0 0 0,1 0 0 0 0,0 0 0 0 0,-1 0-1 0 0,1 0 1 0 0,-1 0 0 0 0,1 0 0 0 0,-1 0 0 0 0,1-1-1 0 0,0 1 1 0 0,-1 0 0 0 0,1 0 0 0 0,-1-1 0 0 0,1 1-1 0 0,0 0 1 0 0,-1 0 0 0 0,1-1 0 0 0,0 1 0 0 0,0 0-1 0 0,-1-1 1 0 0,1 1 0 0 0,0 0 0 0 0,0-1 0 0 0,-1 1 0 0 0,1-1-1 0 0,0 1 1 0 0,0-1 0 0 0,-3-13-70 0 0,3 14 73 0 0,0-5-16 0 0,0 0-1 0 0,1 0 0 0 0,0 1 1 0 0,0-1-1 0 0,0 0 1 0 0,0 1-1 0 0,1-1 0 0 0,0 1 1 0 0,-1-1-1 0 0,5-5 1 0 0,4-6-107 0 0,14-19 1 0 0,-21 32 109 0 0,8-11-12 0 0,1 0 0 0 0,0 1 0 0 0,25-19 0 0 0,48-30-49 0 0,-50 36 64 0 0,176-132 452 0 0,-190 144-88 0 0,0 0 1 0 0,0 1-1 0 0,1 2 1 0 0,1 0-1 0 0,0 1 1 0 0,0 1-1 0 0,1 2 1 0 0,38-9-1 0 0,-56 16-232 0 0,-1-1 0 0 0,0 1 0 0 0,1 0 1 0 0,7 1-1 0 0,7 1 323 0 0,-19 0-298 0 0,1 3-145 0 0,0 0 0 0 0,-1 0 0 0 0,1 0 0 0 0,-1 0 1 0 0,0 0-1 0 0,-1 1 0 0 0,0-1 0 0 0,1 0 0 0 0,-2 0 0 0 0,1 0 0 0 0,0 1 1 0 0,-1-1-1 0 0,0 0 0 0 0,-3 9 0 0 0,-4 9-5 0 0,-20 43 1 0 0,15-39 4 0 0,-79 161-2 0 0,77-159-6 0 0,-30 63-148 0 0,44-90 74 0 0,14-1-7422 0 0,1-7 412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3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70 5983 0 0,'0'0'464'0'0,"0"3"-305"0"0,5 36 615 0 0,-2-24 1636 0 0,0-1 0 0 0,1 1 0 0 0,1-1 0 0 0,8 19 0 0 0,-11-30-2256 0 0,-1-1 0 0 0,1 1-1 0 0,0-1 1 0 0,0 0 0 0 0,0 0 0 0 0,0 0 0 0 0,0 0 0 0 0,0 0 0 0 0,1 0-1 0 0,-1 0 1 0 0,1-1 0 0 0,-1 1 0 0 0,1-1 0 0 0,0 1 0 0 0,-1-1 0 0 0,1 0-1 0 0,0 0 1 0 0,0-1 0 0 0,0 1 0 0 0,5 0 0 0 0,-1 0 2 0 0,0-1 1 0 0,0 0 0 0 0,0 0-1 0 0,0-1 1 0 0,-1 1 0 0 0,1-2-1 0 0,10-2 1 0 0,8-5-25 0 0,-1-1 1 0 0,0-2-1 0 0,-1 0 1 0 0,0-2-1 0 0,38-29 0 0 0,-56 39-209 0 0,-1 2-33 0 0,-1-1-1 0 0,0 1 1 0 0,0 0 0 0 0,0-1-1 0 0,0 0 1 0 0,-1 1-1 0 0,1-1 1 0 0,-1 0 0 0 0,0 0-1 0 0,0-1 1 0 0,0 1 0 0 0,0 0-1 0 0,0-1 1 0 0,-1 1 0 0 0,1-1-1 0 0,-1 1 1 0 0,1-6-1 0 0,-1 5 84 0 0,-1-1-1 0 0,0 0 0 0 0,-1 0 0 0 0,1 1 1 0 0,-1-1-1 0 0,0 0 0 0 0,0 1 0 0 0,0-1 1 0 0,-1 1-1 0 0,-1-5 0 0 0,2 7 24 0 0,-1 1 0 0 0,1 0 0 0 0,0 0-1 0 0,-1 0 1 0 0,1 0 0 0 0,-1 0 0 0 0,1 0 0 0 0,-1 0 0 0 0,1 1-1 0 0,-1-1 1 0 0,0 1 0 0 0,1-1 0 0 0,-1 1 0 0 0,0-1 0 0 0,0 1-1 0 0,-3 0 1 0 0,5 0 0 0 0,-4 0-8 0 0,-1 0-1 0 0,1 0 0 0 0,0 0 1 0 0,0 1-1 0 0,0-1 0 0 0,0 1 1 0 0,0 0-1 0 0,0 1 0 0 0,0-1 1 0 0,0 1-1 0 0,-5 2 0 0 0,-6 5-56 0 0,-19 14 0 0 0,17-11 30 0 0,-164 131-433 0 0,174-137 472 0 0,-14 12-14 0 0,0 1 0 0 0,-26 33 0 0 0,42-46 11 0 0,1-1 1 0 0,0 1 0 0 0,0 0-1 0 0,1 1 1 0 0,-1-1 0 0 0,1 0-1 0 0,1 1 1 0 0,-1 0 0 0 0,1 0-1 0 0,0 0 1 0 0,1 0 0 0 0,0 0-1 0 0,0 0 1 0 0,0 0 0 0 0,1 9-1 0 0,1-12 7 0 0,0 0-1 0 0,0 0 1 0 0,0 0-1 0 0,0 0 1 0 0,1-1-1 0 0,0 1 1 0 0,-1 0-1 0 0,2-1 1 0 0,-1 1-1 0 0,0-1 1 0 0,1 0-1 0 0,-1 0 1 0 0,1 1-1 0 0,0-2 1 0 0,0 1-1 0 0,6 4 1 0 0,1 1 11 0 0,1-2 1 0 0,-1 0 0 0 0,1 0 0 0 0,16 6 0 0 0,-4-3-241 0 0,1-2-1 0 0,-1 0 1 0 0,1-2 0 0 0,0 0-1 0 0,1-2 1 0 0,47 1 0 0 0,-46-5-729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3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502 139 13823 0 0,'0'0'1062'0'0,"-2"-1"-494"0"0,-4-3 510 0 0,0-1 1 0 0,0 1-1 0 0,1-1 1 0 0,-1 0-1 0 0,-4-7 1 0 0,6 7-914 0 0,0 0 0 0 0,1 0 0 0 0,0 0 0 0 0,0-1 0 0 0,1 0 1 0 0,-1 1-1 0 0,1-1 0 0 0,1 0 0 0 0,-3-7 0 0 0,1-11-242 0 0,4 21 45 0 0,-1 0-66 0 0,0 3 92 0 0,0 0-1 0 0,0-1 0 0 0,0 1 0 0 0,0 0 0 0 0,0 0 0 0 0,0-1 0 0 0,0 1 0 0 0,0 0 0 0 0,0-1 0 0 0,0 1 0 0 0,-1 0 0 0 0,1 0 0 0 0,0 0 0 0 0,0-1 0 0 0,0 1 0 0 0,0 0 0 0 0,-1 0 0 0 0,1 0 0 0 0,0-1 0 0 0,0 1 1 0 0,0 0-1 0 0,-1 0 0 0 0,1 0 0 0 0,0 0 0 0 0,0-1 0 0 0,-1 1 0 0 0,1 0 0 0 0,0 0 0 0 0,0 0 0 0 0,-1 0 0 0 0,1 0 0 0 0,-1 0 0 0 0,-8-4-89 0 0,8 3 92 0 0,-2 2-13 0 0,0-1 1 0 0,0 0-1 0 0,0 1 0 0 0,-1-1 0 0 0,1 1 0 0 0,0 0 1 0 0,0 0-1 0 0,0 0 0 0 0,0 0 0 0 0,-3 2 0 0 0,-28 19-94 0 0,9-4 89 0 0,1 1 0 0 0,1 1 0 0 0,-26 29-1 0 0,-56 78 272 0 0,97-116-221 0 0,-60 82 229 0 0,62-83-187 0 0,0 0-1 0 0,1 0 0 0 0,0 1 1 0 0,1-1-1 0 0,0 1 0 0 0,0 0 1 0 0,-3 20-1 0 0,8-26 59 0 0,6 4-21 0 0,-5-8-106 0 0,1 0 1 0 0,0 0-1 0 0,-1-1 1 0 0,1 1-1 0 0,-1 0 1 0 0,1-1-1 0 0,0 0 1 0 0,-1 0-1 0 0,1 0 1 0 0,0 0-1 0 0,0 0 1 0 0,-1 0-1 0 0,1-1 1 0 0,0 1-1 0 0,-1-1 0 0 0,1 0 1 0 0,3-1-1 0 0,7-3-2 0 0,-1 0-1 0 0,13-8 0 0 0,130-78-221 0 0,-42 23 29 0 0,-55 37-166 0 0,-55 30 232 0 0,-13 13-279 0 0,-13 16 383 0 0,2 1-1 0 0,1 1 1 0 0,2 1-1 0 0,-25 53 0 0 0,42-81-109 0 0,2-2-145 0 0,-1-1 143 0 0,1 1-1 0 0,-1 0 1 0 0,1-1 0 0 0,-1 1 0 0 0,1 0 0 0 0,0-1-1 0 0,-1 1 1 0 0,1-1 0 0 0,0 1 0 0 0,0-1-1 0 0,-1 0 1 0 0,1 1 0 0 0,0-1 0 0 0,0 0-1 0 0,0 1 1 0 0,-1-1 0 0 0,1 0 0 0 0,0 0-1 0 0,0 0 1 0 0,0 0 0 0 0,0 1 0 0 0,-1-1-1 0 0,2-1 1 0 0,22-3-5644 0 0,-5-3 110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3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20 368 5527 0 0,'-1'3'423'0'0,"-15"56"3605"0"0,15-57-3046 0 0,0 1-1 0 0,1 0 1 0 0,0-1 0 0 0,-1 1-1 0 0,1 0 1 0 0,0 3 0 0 0,0-6-906 0 0,0 1 1 0 0,0-1-1 0 0,0 0 1 0 0,0 0-1 0 0,0 0 1 0 0,0 0-1 0 0,1 0 1 0 0,-1 1-1 0 0,0-1 1 0 0,0 0 0 0 0,0 0-1 0 0,0 0 1 0 0,0 0-1 0 0,0 0 1 0 0,0 1-1 0 0,0-1 1 0 0,0 0-1 0 0,0 0 1 0 0,1 0-1 0 0,-1 0 1 0 0,0 0-1 0 0,0 0 1 0 0,0 0-1 0 0,0 1 1 0 0,0-1-1 0 0,0 0 1 0 0,1 0-1 0 0,-1 0 1 0 0,0 0-1 0 0,0 0 1 0 0,0 0-1 0 0,0 0 1 0 0,1 0-1 0 0,7-6 507 0 0,-2-2-313 0 0,1-2 0 0 0,-1 1-1 0 0,0-1 1 0 0,4-11 0 0 0,6-8 150 0 0,15-25 8 0 0,4 2 0 0 0,1 1 0 0 0,3 2 0 0 0,57-57 0 0 0,-89 100-390 0 0,0-1 1 0 0,0 1-1 0 0,0 0 0 0 0,1 1 1 0 0,0 0-1 0 0,0 0 0 0 0,14-5 1 0 0,-20 9 93 0 0,23 9 298 0 0,-20-4-405 0 0,-1 1-1 0 0,0-1 1 0 0,0 0-1 0 0,0 1 0 0 0,0 0 1 0 0,-1 0-1 0 0,0 0 0 0 0,0 0 1 0 0,0 0-1 0 0,2 7 0 0 0,-1-1-9 0 0,0 0 0 0 0,-1 0 0 0 0,0 0 0 0 0,2 16 0 0 0,4 99 77 0 0,-9-114-471 0 0,0 1 1 0 0,-1 0-1 0 0,-4 19 0 0 0,3-18-493 0 0,-1 24-1 0 0,3-36-731 0 0,5 7-1756 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3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13 10591 0 0,'0'0'488'0'0,"-1"-2"-12"0"0,-1 1-470 0 0,1 0-1 0 0,0 0 0 0 0,-1 0 0 0 0,1 0 1 0 0,0 0-1 0 0,-1 1 0 0 0,1-1 0 0 0,-1 0 1 0 0,1 1-1 0 0,-1-1 0 0 0,0 1 0 0 0,1-1 1 0 0,-1 1-1 0 0,1 0 0 0 0,-4 0 0 0 0,1 0 205 0 0,0 0 0 0 0,0 0-1 0 0,0 1 1 0 0,1 0 0 0 0,-1 0-1 0 0,-6 2 1 0 0,-3 3 1283 0 0,0 1 0 0 0,-23 15 0 0 0,-91 69 1379 0 0,102-70-2881 0 0,0 1 0 0 0,-39 45 0 0 0,58-60 9 0 0,1 1 0 0 0,0-1 0 0 0,1 1 0 0 0,-1-1 0 0 0,2 1 0 0 0,-5 11 0 0 0,7-16 0 0 0,0-1 0 0 0,0 0 0 0 0,1 1 0 0 0,-1-1 0 0 0,1 0 0 0 0,-1 1 0 0 0,1-1 0 0 0,0 1 0 0 0,0-1 0 0 0,0 1 0 0 0,0-1 0 0 0,1 1 0 0 0,-1-1 0 0 0,1 0 0 0 0,-1 1 0 0 0,1-1 0 0 0,0 0 0 0 0,0 1 0 0 0,0-1 0 0 0,0 0 0 0 0,0 0 0 0 0,0 0 0 0 0,1 0 0 0 0,-1 0 0 0 0,1 0 0 0 0,-1 0 0 0 0,4 2 0 0 0,0 0 14 0 0,0-1 0 0 0,1 0 0 0 0,-1 0-1 0 0,1 0 1 0 0,0-1 0 0 0,0 0 0 0 0,0 0-1 0 0,0 0 1 0 0,0-1 0 0 0,0 0 0 0 0,9 0 0 0 0,8 0 164 0 0,43-5 1 0 0,-36 1-70 0 0,57-5 115 0 0,-69 5-145 0 0,0 0-1 0 0,33-10 0 0 0,-50 12-75 0 0,0 0 1 0 0,0 1 0 0 0,0-1-1 0 0,0 0 1 0 0,0 1 0 0 0,1-1-1 0 0,-1 0 1 0 0,-1 0 0 0 0,1 0-1 0 0,0 0 1 0 0,0 0 0 0 0,0 0-1 0 0,0 0 1 0 0,-1 0 0 0 0,1 0-1 0 0,0 0 1 0 0,-1 0-1 0 0,1-1 1 0 0,-1 1 0 0 0,1 0-1 0 0,-1 0 1 0 0,0-1 0 0 0,0 1-1 0 0,1 0 1 0 0,-1-1 0 0 0,0 1-1 0 0,0 0 1 0 0,0-1 0 0 0,0 1-1 0 0,-1 0 1 0 0,1-2-1 0 0,-1-2-2 0 0,0 1-1 0 0,0-1 0 0 0,-1 1 0 0 0,1 0 0 0 0,-1-1 0 0 0,0 1 0 0 0,-3-4 0 0 0,-19-30-211 0 0,-18-29-29 0 0,38 59 108 0 0,0 0 0 0 0,1 0 0 0 0,0 0-1 0 0,0-1 1 0 0,1 0 0 0 0,-2-15 0 0 0,3 20-523 0 0,1 0-1 0 0,0 0 0 0 0,1-1 0 0 0,-1 1 1 0 0,1 0-1 0 0,0 0 0 0 0,0 0 1 0 0,1-5-1 0 0,8-12-5523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3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473 737 13359 0 0,'55'-211'8880'0'0,"-40"109"-7594"0"0,3-7-756 0 0,49-160-439 0 0,-55 224-950 0 0,-24 54 248 0 0,1 3 407 0 0,1 0-1 0 0,0 1 0 0 0,1 0 1 0 0,-9 17-1 0 0,4-8 199 0 0,-110 202 105 0 0,13 7 296 0 0,39-79-185 0 0,-15 47 17 0 0,71-154-170 0 0,2 0-1 0 0,-13 74 0 0 0,25-106-26 0 0,-1 0 0 0 0,0 0-1 0 0,-10 25 1 0 0,10-32-192 0 0,0 1 1 0 0,-1-1-1 0 0,1 0 1 0 0,-2 0-1 0 0,1 0 1 0 0,-1-1-1 0 0,0 1 1 0 0,-10 8 0 0 0,-3 0-1115 0 0,-1 0-62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3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11975 0 0,'0'0'923'0'0,"2"0"-602"0"0,90 7 8976 0 0,-66-3-8803 0 0,1-2 0 0 0,-1-1-1 0 0,38-3 1 0 0,-3-7-366 0 0,30-3-2974 0 0,-71 10-5032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3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0 18863 0 0,'0'0'1706'0'0,"-1"3"-1353"0"0,-9 14-36 0 0,-1 0 0 0 0,-1-1 0 0 0,-13 16 0 0 0,-20 26-45 0 0,-154 298 479 0 0,113-188-761 0 0,51-103 31 0 0,-114 217 90 0 0,51-116-111 0 0,36-63 0 0 0,59-98 1 0 0,0 0 1 0 0,1-1-1 0 0,-4 11 0 0 0,-4 12-53 0 0,9-24-184 0 0,5-15-270 0 0,-3 10 415 0 0,14-36-2063 0 0,-6 14 100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3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7 332 7831 0 0,'-6'-7'7892'0'0,"9"6"-5590"0"0,66-4 354 0 0,81-9-466 0 0,259-82 691 0 0,-289 64-2651 0 0,-4 1-382 0 0,172-71 0 0 0,-262 92-118 0 0,-17 7-649 0 0,0 0 1 0 0,0-1-1 0 0,16-10 1 0 0,-14 5-929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3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 8751 0 0,'0'0'674'0'0,"1"1"-178"0"0,2 1 70 0 0,0 1 0 0 0,0 0 0 0 0,-1-1 1 0 0,1 1-1 0 0,-1 0 0 0 0,1 1 1 0 0,-1-1-1 0 0,0 0 0 0 0,-1 0 0 0 0,1 1 1 0 0,1 4-1 0 0,-1-3-217 0 0,-1 1 0 0 0,0 0 0 0 0,0-1 0 0 0,0 1 0 0 0,-1 0 0 0 0,0 10 0 0 0,-2 4-136 0 0,-1 0-1 0 0,-2-1 0 0 0,-8 28 1 0 0,11-39 57 0 0,-17 48 98 0 0,-2-1-1 0 0,-43 78 1 0 0,-71 98-114 0 0,72-128-167 0 0,24-38-34 0 0,-4-1 0 0 0,-71 83 0 0 0,65-100 64 0 0,49-47-112 0 0,-1 0 0 0 0,1 0-1 0 0,0-1 1 0 0,0 1 0 0 0,-1 0 0 0 0,1 0-1 0 0,0 0 1 0 0,0-1 0 0 0,-1 1 0 0 0,1 0-1 0 0,0 0 1 0 0,0-1 0 0 0,0 1 0 0 0,-1 0-1 0 0,1 0 1 0 0,0-1 0 0 0,0 1-1 0 0,0 0 1 0 0,0-1 0 0 0,0 1 0 0 0,0 0-1 0 0,0 0 1 0 0,0-1 0 0 0,0 1 0 0 0,0 0-1 0 0,0-1 1 0 0,0 0 0 0 0,-3-9-2 0 0,4 1-53 0 0,0 0-1 0 0,0 0 1 0 0,1 1 0 0 0,0-1-1 0 0,0 1 1 0 0,1 0 0 0 0,0-1-1 0 0,1 1 1 0 0,0 0 0 0 0,5-8-1 0 0,7-8-188 0 0,33-39 0 0 0,-39 51 209 0 0,1 1-1 0 0,0 0 1 0 0,1 1 0 0 0,0 0-1 0 0,0 1 1 0 0,1 0 0 0 0,19-9-1 0 0,-21 12 166 0 0,1 1 0 0 0,-1 1 0 0 0,1 0 0 0 0,1 1-1 0 0,-1 0 1 0 0,0 1 0 0 0,1 0 0 0 0,-1 1 0 0 0,21 1-1 0 0,-33 0-131 0 0,24 1 493 0 0,28 5 0 0 0,-46-5-395 0 0,1 0 0 0 0,-1 1 0 0 0,1 0 0 0 0,-1 0 0 0 0,0 0 0 0 0,0 1 1 0 0,0 0-1 0 0,0 0 0 0 0,6 6 0 0 0,-3-1 44 0 0,-4 2-25 0 0,-4-7-112 0 0,-1-1-1 0 0,1 1 1 0 0,-1 0 0 0 0,0 0-1 0 0,0 0 1 0 0,0 0-1 0 0,0 0 1 0 0,0 0-1 0 0,-1 0 1 0 0,1 0 0 0 0,-1-1-1 0 0,0 1 1 0 0,0 0-1 0 0,0 0 1 0 0,0-1 0 0 0,-3 5-1 0 0,-3 5-3 0 0,0-1 0 0 0,-13 14 0 0 0,8-10-116 0 0,-6 9-401 0 0,-15 20-1585 0 0,16-15-5920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5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0 13471 0 0,'0'0'1567'0'0,"-2"0"-890"0"0,-6 1-175 0 0,0 1-1 0 0,1-1 0 0 0,-1 2 0 0 0,0-1 0 0 0,1 1 1 0 0,-15 7-1 0 0,-4 2-7 0 0,-20 9 55 0 0,0 1 1 0 0,-65 46 0 0 0,87-53-482 0 0,11-7-42 0 0,1 1-1 0 0,-23 19 0 0 0,35-28-24 0 0,0 1 0 0 0,-1-1 0 0 0,1 0 0 0 0,0 0 0 0 0,0 0 0 0 0,-1 1 0 0 0,1-1 0 0 0,0 0 0 0 0,0 0 0 0 0,-1 1 0 0 0,1-1 0 0 0,0 0 0 0 0,0 0 0 0 0,0 1 0 0 0,0-1 0 0 0,-1 0 0 0 0,1 1 0 0 0,0-1-1 0 0,0 0 1 0 0,0 1 0 0 0,0-1 0 0 0,0 0 0 0 0,0 1 0 0 0,0-1 0 0 0,0 0 0 0 0,0 1 0 0 0,0-1 0 0 0,0 0 0 0 0,0 1 0 0 0,0-1 0 0 0,0 0 0 0 0,0 1 0 0 0,0-1 0 0 0,0 0 0 0 0,1 0 0 0 0,-1 1 0 0 0,0-1 0 0 0,0 0 0 0 0,0 1 0 0 0,1-1 0 0 0,-1 0 0 0 0,0 0 0 0 0,0 1 0 0 0,0-1 0 0 0,1 0-1 0 0,-1 0 1 0 0,0 1 0 0 0,0-1 0 0 0,1 0 0 0 0,-1 0 0 0 0,1 0 4 0 0,4 4 1 0 0,0-1 1 0 0,0 0-1 0 0,0 0 1 0 0,0-1-1 0 0,0 0 0 0 0,1 0 1 0 0,0 0-1 0 0,-1 0 1 0 0,10 1-1 0 0,5 2 12 0 0,-8-3-19 0 0,-1 2 0 0 0,0-1 0 0 0,0 1 0 0 0,-1 1 0 0 0,1 0 0 0 0,-1 1 0 0 0,0 0 0 0 0,-1 0 0 0 0,11 10 0 0 0,-7-5-14 0 0,-1 1 1 0 0,0 1-1 0 0,12 18 1 0 0,-19-24 14 0 0,0 1 1 0 0,0 0-1 0 0,-1 1 1 0 0,0-1-1 0 0,0 1 1 0 0,-1 0 0 0 0,4 14-1 0 0,-7-21 2 0 0,0 0-1 0 0,0 0 1 0 0,1 0 0 0 0,-1 0-1 0 0,0 0 1 0 0,-1 0 0 0 0,1 1-1 0 0,0-1 1 0 0,-1 0 0 0 0,1 0-1 0 0,-1 0 1 0 0,1 0 0 0 0,-1 0-1 0 0,0 0 1 0 0,0-1 0 0 0,-1 4-1 0 0,0-3 28 0 0,-1 1 1 0 0,1 0-1 0 0,0-1 0 0 0,-1 0 0 0 0,1 1 0 0 0,-1-1 0 0 0,0 0 1 0 0,0 0-1 0 0,-3 1 0 0 0,-5 2 106 0 0,0 0 0 0 0,-1-1 1 0 0,1-1-1 0 0,-21 4 0 0 0,-10-1-19 0 0,0-3 0 0 0,0-1 0 0 0,0-2 0 0 0,-61-7 0 0 0,93 6-171 0 0,-46-7-1939 0 0,50 7 1204 0 0,-1 0 0 0 0,0-1 1 0 0,1 0-1 0 0,-1-1 0 0 0,-11-6 0 0 0,9 2-6246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3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3679 0 0,'1'1'3626'0'0,"0"2"-2497"0"0,0 0 1 0 0,1-1-1 0 0,-1 1 1 0 0,0 0-1 0 0,-1 0 0 0 0,1 0 1 0 0,0 0-1 0 0,0 5 1 0 0,-1-3-302 0 0,0 1 1 0 0,0-1 0 0 0,-1 0-1 0 0,-1 8 1 0 0,-2 3-345 0 0,-2 0 0 0 0,-7 19 1 0 0,7-21 432 0 0,-2 3-645 0 0,-1 0-1 0 0,-18 26 1 0 0,6-11-304 0 0,20-30-452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3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20 7831 0 0,'41'-19'11450'0'0,"-41"19"-11096"0"0,-2 8 1791 0 0,-12 10-2198 0 0,-10 5 561 0 0,-1-2 0 0 0,-31 22 0 0 0,24-19-309 0 0,-63 44 153 0 0,-98 82-142 0 0,183-140-199 0 0,5-1-36 0 0,7-5 7 0 0,5-3-18 0 0,9 1-49 0 0,0-1-1 0 0,26 0 1 0 0,-26-1 26 0 0,1 0 0 0 0,23 4 0 0 0,-13 2 5 0 0,0 1 0 0 0,-1 0-1 0 0,45 21 1 0 0,-58-22 64 0 0,0 0 1 0 0,0 2-1 0 0,-1 0 0 0 0,0 0 1 0 0,-1 1-1 0 0,1 0 0 0 0,-2 1 1 0 0,19 21-1 0 0,-24-24 32 0 0,-1 0 0 0 0,0 0 0 0 0,0 0 0 0 0,0 0 0 0 0,4 16 0 0 0,-8-21-27 0 0,0 0 0 0 0,0-1 1 0 0,0 1-1 0 0,0 0 0 0 0,-1 0 0 0 0,1-1 0 0 0,0 1 0 0 0,-1 0 0 0 0,0-1 0 0 0,1 1 0 0 0,-1 0 1 0 0,0-1-1 0 0,0 1 0 0 0,-2 2 0 0 0,3-3 7 0 0,-2 2 1 0 0,0-1-1 0 0,0 0 1 0 0,0 0-1 0 0,0 0 1 0 0,0 0-1 0 0,-1 0 1 0 0,1 0-1 0 0,-1-1 1 0 0,1 1-1 0 0,-1-1 1 0 0,1 0 0 0 0,-1 0-1 0 0,0 0 1 0 0,0 0-1 0 0,1 0 1 0 0,-1 0-1 0 0,-3 0 1 0 0,-7 1 113 0 0,0-1 1 0 0,-20 0 0 0 0,26-1-82 0 0,-206-14 585 0 0,59 2-4073 0 0,134 10-2043 0 0,3 0-1631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3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22 10135 0 0,'6'-2'218'0'0,"0"0"-1"0"0,0-1 0 0 0,-1 0 1 0 0,1 0-1 0 0,6-5 4336 0 0,-20 19-2413 0 0,-85 151-336 0 0,-167 394-96 0 0,206-434-1680 0 0,-5-2 0 0 0,-88 130 0 0 0,133-227-28 0 0,-2 0 0 0 0,0-1 0 0 0,-2-1 0 0 0,-39 37 0 0 0,56-57-2 0 0,0 0-1 0 0,0 0 0 0 0,0-1 0 0 0,0 1 1 0 0,0 0-1 0 0,1-1 0 0 0,-2 1 1 0 0,1 0-1 0 0,0-1 0 0 0,0 1 1 0 0,0-1-1 0 0,0 0 0 0 0,0 1 1 0 0,0-1-1 0 0,0 0 0 0 0,-1 0 1 0 0,1 1-1 0 0,0-1 0 0 0,0 0 1 0 0,0 0-1 0 0,0 0 0 0 0,-1-1 1 0 0,1 1-1 0 0,-2 0 0 0 0,2-2-5 0 0,-1 1 0 0 0,1 0-1 0 0,-1 0 1 0 0,1-1 0 0 0,-1 1-1 0 0,1-1 1 0 0,0 1-1 0 0,-1-1 1 0 0,1 0 0 0 0,0 0-1 0 0,0 1 1 0 0,0-1 0 0 0,0-3-1 0 0,-1 1 5 0 0,1-1 0 0 0,0 0-1 0 0,0 1 1 0 0,0-1 0 0 0,0 0-1 0 0,1 0 1 0 0,0 0 0 0 0,0 0-1 0 0,0 1 1 0 0,1-1 0 0 0,1-7-1 0 0,2-8-9 0 0,10-25 0 0 0,-4 18 35 0 0,0 1 0 0 0,3 1 0 0 0,29-48 0 0 0,-16 37 21 0 0,53-60 0 0 0,-60 77-42 0 0,1 0 0 0 0,0 1 0 0 0,1 1 0 0 0,1 1 0 0 0,1 1 0 0 0,0 1 0 0 0,34-15 0 0 0,-45 25 5 0 0,1 0-1 0 0,0 0 1 0 0,0 1-1 0 0,0 1 1 0 0,0 0 0 0 0,1 1-1 0 0,-1 0 1 0 0,0 1-1 0 0,1 1 1 0 0,-1 0-1 0 0,0 0 1 0 0,0 2-1 0 0,0-1 1 0 0,15 6 0 0 0,-19-5 10 0 0,-1 0 1 0 0,1 1-1 0 0,-1 0 1 0 0,0 0 0 0 0,0 1-1 0 0,0 0 1 0 0,0 0-1 0 0,-1 1 1 0 0,0 0 0 0 0,0 0-1 0 0,-1 1 1 0 0,1 0-1 0 0,-1 0 1 0 0,-1 0 0 0 0,0 1-1 0 0,0 0 1 0 0,0 0-1 0 0,-1 0 1 0 0,0 1 0 0 0,5 17-1 0 0,-7-20 17 0 0,-1 1 0 0 0,0 0 0 0 0,0-1 0 0 0,-1 1 0 0 0,0 0 1 0 0,0 0-1 0 0,0 0 0 0 0,-1-1 0 0 0,0 1 0 0 0,-4 12 0 0 0,2-10 18 0 0,-1 1 0 0 0,0-1 1 0 0,-1 0-1 0 0,1-1 0 0 0,-2 1 1 0 0,-10 13-1 0 0,3-8 18 0 0,1-1 1 0 0,-2 0-1 0 0,0-1 1 0 0,0-1-1 0 0,-1 0 0 0 0,0-1 1 0 0,-28 13-1 0 0,8-8 24 0 0,-1-1 0 0 0,0-1 0 0 0,-50 9-1 0 0,-115 9-29 0 0,191-30-118 0 0,0 0-1 0 0,0 0 0 0 0,0-1 0 0 0,-1-1 0 0 0,-18-3 0 0 0,29 4 23 0 0,-1 0-1 0 0,0 0 0 0 0,0 0 1 0 0,1 0-1 0 0,-1-1 1 0 0,0 1-1 0 0,0 0 1 0 0,1-1-1 0 0,-1 1 1 0 0,0 0-1 0 0,1-1 1 0 0,-1 1-1 0 0,0-1 0 0 0,1 1 1 0 0,-1-1-1 0 0,1 1 1 0 0,-1-1-1 0 0,1 0 1 0 0,-1 1-1 0 0,1-1 1 0 0,-1 1-1 0 0,1-1 0 0 0,-1 0 1 0 0,1 0-1 0 0,-1 0 1 0 0,1 0-39 0 0,0-1 0 0 0,1 1 1 0 0,-1 0-1 0 0,0 0 0 0 0,0 0 1 0 0,0 0-1 0 0,1 0 0 0 0,-1 0 1 0 0,0-1-1 0 0,1 1 1 0 0,-1 0-1 0 0,1 0 0 0 0,-1 0 1 0 0,1 0-1 0 0,1-1 0 0 0,2-3-342 0 0,0 0 0 0 0,1 0 0 0 0,0 0 0 0 0,8-6 0 0 0,39-25-3042 0 0,-18 16-2358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3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27 616 14855 0 0,'0'0'1350'0'0,"-5"8"5533"0"0,3-9-6787 0 0,1-1 0 0 0,-1 1-1 0 0,1-1 1 0 0,-1 1 0 0 0,1-1-1 0 0,-1 0 1 0 0,1 0-1 0 0,0 0 1 0 0,0 0 0 0 0,0 0-1 0 0,0 0 1 0 0,0 0-1 0 0,0 0 1 0 0,0-5 0 0 0,0 3-42 0 0,0-1 0 0 0,1 1 1 0 0,0-1-1 0 0,0 1 1 0 0,0-1-1 0 0,1 1 0 0 0,1-6 1 0 0,1-2-34 0 0,0 0 1 0 0,1 0 0 0 0,1 1-1 0 0,10-19 1 0 0,95-144 64 0 0,-81 131-79 0 0,-2 3 9 0 0,43-49 0 0 0,-55 73-40 0 0,1 0 0 0 0,0 1 1 0 0,1 1-1 0 0,1 0 0 0 0,24-14 0 0 0,-35 24-330 0 0,1 1-1 0 0,0-1 0 0 0,0 1 0 0 0,0 1 0 0 0,0-1 0 0 0,0 2 1 0 0,0-1-1 0 0,1 1 0 0 0,-1 0 0 0 0,0 0 0 0 0,1 1 1 0 0,-1 1-1 0 0,1-1 0 0 0,-1 1 0 0 0,15 4 0 0 0,0 1-1225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3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55 15343 0 0,'13'-14'865'0'0,"-8"8"-426"0"0,1 0-1 0 0,-1 0 0 0 0,9-16 3796 0 0,-16 21-4159 0 0,0 1 0 0 0,0 0 0 0 0,0 0 1 0 0,0 0-1 0 0,1 1 0 0 0,-1-1 0 0 0,0 0 1 0 0,0 1-1 0 0,0-1 0 0 0,0 1 1 0 0,0 0-1 0 0,1-1 0 0 0,-3 2 0 0 0,2-1 7 0 0,-44 18-23 0 0,-70 40 0 0 0,-37 37-54 0 0,100-59-2 0 0,1 1-1 0 0,3 3 1 0 0,-48 50 0 0 0,88-82 68 0 0,1 0 1 0 0,0 0-1 0 0,1 1 1 0 0,-10 17-1 0 0,16-25 40 0 0,3 0 27 0 0,1-1-111 0 0,-1 1 0 0 0,1-1-1 0 0,0 0 1 0 0,-1 0-1 0 0,1 0 1 0 0,0 0 0 0 0,0 0-1 0 0,0-1 1 0 0,0 1-1 0 0,0-1 1 0 0,0 0-1 0 0,0 0 1 0 0,0 0 0 0 0,0 0-1 0 0,-1 0 1 0 0,1 0-1 0 0,4-2 1 0 0,8-1-1 0 0,0-2 0 0 0,16-5 0 0 0,-16 5 16 0 0,199-74-2886 0 0,-184 67 728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37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14279 0 0,'0'0'8296'0'0,"1"0"-7695"0"0,3-1-560 0 0,-1 0 0 0 0,0-1 0 0 0,0 1 0 0 0,0 0 0 0 0,0-1-1 0 0,0 0 1 0 0,0 0 0 0 0,0 0 0 0 0,3-3 0 0 0,25-26 263 0 0,-20 18-266 0 0,21-22-38 0 0,-7 8 0 0 0,35-30 0 0 0,-45 44 0 0 0,73-55 0 0 0,-76 60 0 0 0,0 1 0 0 0,0 0 0 0 0,1 1 0 0 0,0 1 0 0 0,24-8 0 0 0,-35 12 13 0 0,-1 1 0 0 0,0-1 0 0 0,1 1 0 0 0,-1-1 0 0 0,0 1 0 0 0,1 0 0 0 0,-1 0 0 0 0,0 0 1 0 0,1 0-1 0 0,-1 0 0 0 0,0 0 0 0 0,1 0 0 0 0,-1 0 0 0 0,0 1 0 0 0,1-1 0 0 0,-1 0 0 0 0,0 1 0 0 0,1-1 0 0 0,-1 1 0 0 0,0 0 0 0 0,0-1 0 0 0,0 1 0 0 0,0 0 0 0 0,1 0 0 0 0,-1 0 0 0 0,0-1 0 0 0,0 1 0 0 0,-1 0 0 0 0,1 0 0 0 0,0 1 1 0 0,0-1-1 0 0,0 0 0 0 0,-1 0 0 0 0,1 0 0 0 0,0 0 0 0 0,-1 1 0 0 0,1-1 0 0 0,-1 0 0 0 0,0 0 0 0 0,1 1 0 0 0,-1-1 0 0 0,0 1 0 0 0,0 1 0 0 0,1 6 95 0 0,-1-1 1 0 0,0 1-1 0 0,-1 0 0 0 0,0-1 1 0 0,-2 13-1 0 0,-11 32 34 0 0,-20 56 0 0 0,18-64-138 0 0,14-39-157 0 0,1 0 0 0 0,-1 0 0 0 0,1 0 0 0 0,0 8 1 0 0,1-12-327 0 0,0 1 0 0 0,0 0 0 0 0,0 0 0 0 0,0 0 0 0 0,1-1 0 0 0,0 4 0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3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1173 10591 0 0,'0'0'819'0'0,"-2"1"-215"0"0,-1 3 443 0 0,-1-1 1 0 0,0 1-1 0 0,0-1 0 0 0,0 0 0 0 0,0-1 1 0 0,-1 1-1 0 0,1-1 0 0 0,-6 3 1 0 0,5-4-657 0 0,0 1 1 0 0,0-1-1 0 0,0 0 1 0 0,0-1-1 0 0,0 1 1 0 0,-1-1-1 0 0,1 0 1 0 0,-8-1-1 0 0,0-1-170 0 0,-1 0-1 0 0,0-1 0 0 0,1-1 1 0 0,0 0-1 0 0,0-1 1 0 0,0 0-1 0 0,-16-10 1 0 0,23 12-223 0 0,0-1 1 0 0,0-1-1 0 0,0 1 1 0 0,0-1 0 0 0,1 0-1 0 0,-9-11 1 0 0,12 13-8 0 0,-1-1 0 0 0,1 0 0 0 0,-1 0 0 0 0,1 0 0 0 0,1 0 0 0 0,-1 0 0 0 0,1 0 0 0 0,-1 0 0 0 0,1-1-1 0 0,0 1 1 0 0,0-9 0 0 0,1 7-47 0 0,0 0 0 0 0,1 0 0 0 0,0 0 0 0 0,0 0 0 0 0,1 0 0 0 0,-1 0 0 0 0,1 0-1 0 0,1 1 1 0 0,-1-1 0 0 0,1 1 0 0 0,0-1 0 0 0,5-6 0 0 0,3-3-363 0 0,0 1 0 0 0,24-23 0 0 0,-10 13-91 0 0,1 2 0 0 0,0 0 0 0 0,33-19-1 0 0,-45 33 451 0 0,0 0-1 0 0,1 1 0 0 0,-1 1 1 0 0,2 0-1 0 0,-1 1 0 0 0,1 0 1 0 0,0 1-1 0 0,27-2 0 0 0,-16 4 252 0 0,0 1-1 0 0,0 2 0 0 0,1 1 1 0 0,27 5-1 0 0,-38-4 63 0 0,-1 1-1 0 0,0 1 1 0 0,0 0-1 0 0,0 1 1 0 0,0 0-1 0 0,-1 2 1 0 0,26 15-1 0 0,-38-20-219 0 0,0-1-1 0 0,0 0 1 0 0,0 1 0 0 0,-1-1-1 0 0,1 1 1 0 0,0 0-1 0 0,-1 0 1 0 0,0 0 0 0 0,0 0-1 0 0,0 1 1 0 0,0-1-1 0 0,0 0 1 0 0,0 1 0 0 0,-1-1-1 0 0,0 1 1 0 0,0 0-1 0 0,0-1 1 0 0,0 1 0 0 0,0 0-1 0 0,-1 0 1 0 0,0 0-1 0 0,0-1 1 0 0,0 1 0 0 0,0 0-1 0 0,0 0 1 0 0,-1 0-1 0 0,0-1 1 0 0,-1 7 0 0 0,-2 0-20 0 0,0-1 0 0 0,0 1 1 0 0,-1-1-1 0 0,0 0 1 0 0,-1 0-1 0 0,0 0 1 0 0,0 0-1 0 0,-1-1 1 0 0,-9 9-1 0 0,-11 7-195 0 0,-1-2 0 0 0,0 0 0 0 0,-38 20 0 0 0,52-34-745 0 0,-23 11 1 0 0,32-17 488 0 0,0 0 0 0 0,0 0 0 0 0,0-1 1 0 0,-1 1-1 0 0,1-1 0 0 0,0 0 0 0 0,-1-1 1 0 0,-7 1-1 0 0,-1-3-1545 0 0</inkml:trace>
  <inkml:trace contextRef="#ctx0" brushRef="#br0" timeOffset="1">1291 0 18167 0 0,'0'0'830'0'0,"-2"2"-14"0"0,-109 157 55 0 0,37-49-232 0 0,3-8-229 0 0,4 3-1 0 0,5 3 1 0 0,-51 121 0 0 0,66-120-465 0 0,-20 47-4202 0 0,66-154 2926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3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7831 0 0,'-1'2'4611'0'0,"-55"82"2152"0"0,-7-3-4511 0 0,21-27-1689 0 0,-42 70 0 0 0,82-120-502 0 0,-1 0-1 0 0,1 0 0 0 0,0 1 1 0 0,0-1-1 0 0,1 0 0 0 0,-1 1 1 0 0,1 0-1 0 0,0-1 0 0 0,0 1 1 0 0,0 7-1 0 0,1-11-44 0 0,1 0 1 0 0,-1-1-1 0 0,0 1 0 0 0,0 0 0 0 0,1-1 0 0 0,-1 1 1 0 0,0 0-1 0 0,1-1 0 0 0,-1 1 0 0 0,1-1 1 0 0,-1 1-1 0 0,0 0 0 0 0,1-1 0 0 0,0 1 0 0 0,-1-1 1 0 0,1 0-1 0 0,-1 1 0 0 0,1-1 0 0 0,0 1 0 0 0,13 6 125 0 0,-13-6-110 0 0,6 1 3 0 0,0 0-1 0 0,0 0 1 0 0,0-1-1 0 0,0 0 1 0 0,0 0-1 0 0,0 0 1 0 0,0-1-1 0 0,0 0 1 0 0,1-1-1 0 0,-1 1 1 0 0,12-4-1 0 0,0 0 45 0 0,-1-2-1 0 0,0 0 1 0 0,21-10-1 0 0,-28 11-52 0 0,0-1 1 0 0,0 0-1 0 0,-1-1 0 0 0,-1 0 0 0 0,1-1 0 0 0,-1 0 1 0 0,0 0-1 0 0,8-10 0 0 0,-13 12-6 0 0,1 1 0 0 0,-1-1 0 0 0,0 0 0 0 0,-1 0 0 0 0,1 0 0 0 0,-1-1 1 0 0,-1 1-1 0 0,1-1 0 0 0,-1 0 0 0 0,0 0 0 0 0,0 0 0 0 0,-1 0 0 0 0,0 0 0 0 0,-1 0 0 0 0,1-7 0 0 0,-3-2-90 0 0,0 0 0 0 0,-1 0 0 0 0,-1 0 0 0 0,-1 1 0 0 0,0 0 0 0 0,0 0 0 0 0,-2 0 0 0 0,-8-14 0 0 0,11 18-1683 0 0,4 1-3653 0 0,4 0-1997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3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342 793 6447 0 0,'0'0'499'0'0,"2"7"1297"0"0,-2-2 1724 0 0,0-5-3168 0 0,0 1 0 0 0,0-1-1 0 0,0 1 1 0 0,0-1 0 0 0,0 0 0 0 0,0 1 0 0 0,0-1 0 0 0,0 1-1 0 0,0-1 1 0 0,3 5 3518 0 0,-3-5-3518 0 0,6 2 3563 0 0,1-3-5174 0 0,0 0 1521 0 0,0-1-1 0 0,-1 1 1 0 0,1-2 0 0 0,0 1-1 0 0,-1-1 1 0 0,12-6 0 0 0,35-26 353 0 0,-48 31-604 0 0,30-21 44 0 0,-2-1-1 0 0,-1-2 0 0 0,-1-1 0 0 0,-1-1 0 0 0,-2-2 0 0 0,31-44 0 0 0,-22 17-94 0 0,-2-2 1 0 0,-3-2-1 0 0,-3 0 0 0 0,39-127 0 0 0,-66 184 4 0 0,0 0-82 0 0,0 0-1 0 0,0 0 0 0 0,-1 0 0 0 0,1 0 0 0 0,-1 0 1 0 0,-1 0-1 0 0,1-1 0 0 0,-2-8 0 0 0,1 15 99 0 0,0 0 0 0 0,-1-1 0 0 0,1 1 0 0 0,-1 0 0 0 0,1 0 0 0 0,-1-1-1 0 0,1 1 1 0 0,-1 0 0 0 0,1 0 0 0 0,-1 0 0 0 0,1 0 0 0 0,-1-1 0 0 0,1 1 0 0 0,-1 0 0 0 0,1 0 0 0 0,-1 0-1 0 0,1 0 1 0 0,-1 0 0 0 0,1 0 0 0 0,-1 0 0 0 0,0 1 0 0 0,0-1-11 0 0,-3 1 9 0 0,0 0 0 0 0,0 0 0 0 0,0 0-1 0 0,0 0 1 0 0,0 1 0 0 0,0 0 0 0 0,1 0 0 0 0,-1 0 0 0 0,0 0 0 0 0,1 1 0 0 0,0-1 0 0 0,-1 1 0 0 0,-2 3 0 0 0,-7 8-13 0 0,-18 23 1 0 0,27-32 26 0 0,-40 56 68 0 0,-59 107 0 0 0,-20 77 583 0 0,111-221-580 0 0,-72 154 312 0 0,-111 214 175 0 0,111-250-484 0 0,-32 56 16 0 0,57-77-1371 0 0,58-119-117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3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 15199 0 0,'0'0'1172'0'0,"-2"1"-765"0"0,1 0-622 0 0,-15 10 2404 0 0,15-10-2051 0 0,1-1 0 0 0,-1 1-1 0 0,1-1 1 0 0,0 0 0 0 0,-1 1 0 0 0,1-1-1 0 0,0 1 1 0 0,-1-1 0 0 0,1 1 0 0 0,0-1-1 0 0,-1 1 1 0 0,1-1 0 0 0,0 1 0 0 0,0 0-1 0 0,0-1 1 0 0,-1 1 0 0 0,1-1 0 0 0,0 1-1 0 0,0-1 1 0 0,0 1 0 0 0,0 0 0 0 0,0-1-1 0 0,0 1 1 0 0,0-1 0 0 0,0 1 0 0 0,0 0-1 0 0,1-1 1 0 0,-1 1 0 0 0,0-1 0 0 0,0 1-1 0 0,0-1 1 0 0,1 1 0 0 0,-1-1 0 0 0,0 1-1 0 0,1 0 1 0 0,3 3 47 0 0,-1-1-1 0 0,1 0 0 0 0,0 0 1 0 0,0 0-1 0 0,0 0 1 0 0,0-1-1 0 0,0 1 1 0 0,1-1-1 0 0,-1 0 0 0 0,1 0 1 0 0,0-1-1 0 0,-1 1 1 0 0,1-1-1 0 0,0 0 0 0 0,8 0 1 0 0,8 0 180 0 0,0 0 0 0 0,30-4 0 0 0,-30 1-203 0 0,65-5-43 0 0,0-3 0 0 0,88-23 0 0 0,-133 21-1255 0 0,-2-3-389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55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30 6447 0 0,'3'-3'80'0'0,"0"0"-1"0"0,1 1 1 0 0,-1-1-1 0 0,1 1 0 0 0,-1 0 1 0 0,1 0-1 0 0,0 0 0 0 0,6-2 1 0 0,10-2 10575 0 0,-23 14-9489 0 0,2-6-323 0 0,-20 37 90 0 0,-2-1 1 0 0,-2-1-1 0 0,-45 51 0 0 0,-35 52-274 0 0,101-133-768 0 0,-46 75 340 0 0,23-26-3372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4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245 203 2759 0 0,'0'0'126'0'0,"-2"0"-5"0"0,-45 17 8091 0 0,47-16-7815 0 0,-1-1-1 0 0,1 0 1 0 0,-1 1 0 0 0,1-1 0 0 0,-1 0-1 0 0,1 1 1 0 0,-1-1 0 0 0,1 1 0 0 0,-1-1-1 0 0,1 1 1 0 0,0-1 0 0 0,-1 1 0 0 0,1-1-1 0 0,-1 1 1 0 0,1 0 0 0 0,0 0-325 0 0,0 0-1 0 0,0 0 1 0 0,0 0 0 0 0,0 0-1 0 0,0 0 1 0 0,1 0 0 0 0,-1 0-1 0 0,0 0 1 0 0,1 0 0 0 0,-1 0-1 0 0,1 0 1 0 0,-1 0 0 0 0,1-1 0 0 0,-1 1-1 0 0,1 0 1 0 0,-1 0 0 0 0,1-1-1 0 0,0 1 1 0 0,0 0 0 0 0,1 1-1 0 0,0-1 30 0 0,0 0 1 0 0,1 0-1 0 0,-1 0 0 0 0,0 0 0 0 0,1 0 0 0 0,-1 0 0 0 0,1 0 0 0 0,2 0 0 0 0,7 0 212 0 0,0 0 0 0 0,22-2-1 0 0,-29 1-204 0 0,30-4 42 0 0,0 0 0 0 0,-1-3 0 0 0,1 0 0 0 0,-1-3 0 0 0,39-15 0 0 0,-44 13-212 0 0,0 0-1 0 0,-1-2 1 0 0,0-1 0 0 0,49-37-1 0 0,-72 48-19 0 0,-1 0-1 0 0,0 0 1 0 0,0 0 0 0 0,0 0-1 0 0,-1-1 1 0 0,0 0-1 0 0,5-8 1 0 0,-7 12 53 0 0,0 0 1 0 0,-1-1-1 0 0,1 1 0 0 0,-1 0 1 0 0,0 0-1 0 0,1 0 1 0 0,-1-1-1 0 0,0 1 0 0 0,0 0 1 0 0,0 0-1 0 0,0-1 1 0 0,0 1-1 0 0,0 0 0 0 0,0-1 1 0 0,0 1-1 0 0,0 0 1 0 0,-1 0-1 0 0,1-1 0 0 0,0 1 1 0 0,-1 0-1 0 0,1 0 1 0 0,-1 0-1 0 0,1 0 0 0 0,-1-1 1 0 0,0 1-1 0 0,0 0 1 0 0,1 0-1 0 0,-1 0 0 0 0,0 1 1 0 0,0-1-1 0 0,0 0 1 0 0,0 0-1 0 0,0 0 0 0 0,0 0 1 0 0,0 1-1 0 0,0-1 1 0 0,0 1-1 0 0,0-1 0 0 0,-1 1 1 0 0,0-1-1 0 0,-5-1-41 0 0,1 0-1 0 0,0 0 0 0 0,-1 1 1 0 0,1 0-1 0 0,0 0 1 0 0,-1 1-1 0 0,1 0 0 0 0,-1 0 1 0 0,-12 2-1 0 0,-2 2-71 0 0,-34 10 0 0 0,-4 4 73 0 0,1 3 1 0 0,1 3 0 0 0,1 2 0 0 0,2 2-1 0 0,-101 70 1 0 0,126-74 164 0 0,1 0 0 0 0,-34 40 0 0 0,59-61-58 0 0,0 1-1 0 0,0 0 1 0 0,0 0 0 0 0,1 0-1 0 0,-1 0 1 0 0,1 1-1 0 0,0-1 1 0 0,0 0-1 0 0,1 1 1 0 0,-1 0-1 0 0,1-1 1 0 0,-1 7 0 0 0,2-8 9 0 0,0 1 0 0 0,0 0 0 0 0,0-1 1 0 0,0 1-1 0 0,1-1 0 0 0,-1 1 1 0 0,1-1-1 0 0,0 1 0 0 0,0-1 0 0 0,0 1 1 0 0,1-1-1 0 0,-1 0 0 0 0,1 1 0 0 0,0-1 1 0 0,0 0-1 0 0,4 5 0 0 0,0-1 89 0 0,0-1 0 0 0,1 0-1 0 0,0-1 1 0 0,0 1 0 0 0,1-2 0 0 0,-1 1-1 0 0,1-1 1 0 0,0 0 0 0 0,0 0-1 0 0,17 4 1 0 0,-1-1 250 0 0,0-1 1 0 0,42 3-1 0 0,-3-3 193 0 0,91-4 0 0 0,-115-5-976 0 0,-1-1 0 0 0,1-1 1 0 0,59-18-1 0 0,-67 12-1327 0 0,-2-3-3399 0 0,-3-1-1497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4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20 13823 0 0,'25'-20'4712'0'0,"-25"23"-4298"0"0,-4 14-235 0 0,0-1 1 0 0,-1 0 0 0 0,-1 0 0 0 0,0 0-1 0 0,-13 22 1 0 0,6-13 32 0 0,-37 69 306 0 0,-73 102-1 0 0,61-102-360 0 0,-275 421-825 0 0,267-419-2184 0 0,62-86 1100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4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155 178 9215 0 0,'0'0'831'0'0,"1"1"-686"0"0,5 7-641 0 0,-1-1 1406 0 0,0-1 0 0 0,1 0 1 0 0,7 7-1 0 0,-11-11-382 0 0,1 0 0 0 0,-1-1 0 0 0,1 1 0 0 0,0 0 1 0 0,0-1-1 0 0,0 0 0 0 0,0 0 0 0 0,0 0 0 0 0,0 0 0 0 0,0 0 1 0 0,0 0-1 0 0,4-1 0 0 0,4 1-159 0 0,-1-2 1 0 0,0 1-1 0 0,0-1 1 0 0,0-1 0 0 0,0 0-1 0 0,-1 0 1 0 0,1-1-1 0 0,10-5 1 0 0,73-37 80 0 0,-88 42-432 0 0,5-2-58 0 0,1-2 0 0 0,-1 0 0 0 0,0 0 0 0 0,-1 0 0 0 0,0-2 0 0 0,9-8-1 0 0,-15 13-100 0 0,1 0 0 0 0,-1 0 0 0 0,0-1 0 0 0,0 1 0 0 0,-1-1 0 0 0,1 1 0 0 0,-1-1 0 0 0,0 0-1 0 0,0 0 1 0 0,-1 0 0 0 0,1 0 0 0 0,-1 0 0 0 0,0 0 0 0 0,-1 0 0 0 0,1 0 0 0 0,-1-9 0 0 0,0 13 78 0 0,0 0 1 0 0,0 0 0 0 0,0 0-1 0 0,0 1 1 0 0,-1-1 0 0 0,1 0 0 0 0,0 0-1 0 0,0 0 1 0 0,-1 0 0 0 0,1 1 0 0 0,0-1-1 0 0,-1 0 1 0 0,1 0 0 0 0,-1 1 0 0 0,1-1-1 0 0,-1 0 1 0 0,0 1 0 0 0,1-1 0 0 0,-1 0-1 0 0,1 1 1 0 0,-1-1 0 0 0,0 1-1 0 0,0-1 1 0 0,1 1 0 0 0,-2-1 0 0 0,0 1 18 0 0,1-1 0 0 0,-1 1 0 0 0,0 0 1 0 0,0 0-1 0 0,0-1 0 0 0,1 1 0 0 0,-1 1 1 0 0,0-1-1 0 0,0 0 0 0 0,0 0 0 0 0,-2 1 0 0 0,-5 2-12 0 0,0 0-1 0 0,0 1 1 0 0,-13 7-1 0 0,21-11 29 0 0,-44 27 74 0 0,-84 63 0 0 0,-28 48 514 0 0,152-134-537 0 0,-58 62 377 0 0,55-57-340 0 0,0 1 0 0 0,1 0-1 0 0,0 1 1 0 0,1-1 0 0 0,-6 14-1 0 0,11-22-54 0 0,0 0-1 0 0,0 0 1 0 0,0 1-1 0 0,0-1 1 0 0,1 0 0 0 0,-1 0-1 0 0,1 1 1 0 0,0-1-1 0 0,-1 0 1 0 0,1 1-1 0 0,0-1 1 0 0,1 1 0 0 0,-1-1-1 0 0,0 0 1 0 0,1 1-1 0 0,-1-1 1 0 0,1 0-1 0 0,0 0 1 0 0,-1 1 0 0 0,1-1-1 0 0,0 0 1 0 0,1 0-1 0 0,-1 0 1 0 0,0 0-1 0 0,0 0 1 0 0,1 0 0 0 0,-1-1-1 0 0,1 1 1 0 0,0 0-1 0 0,0-1 1 0 0,-1 1 0 0 0,1-1-1 0 0,0 1 1 0 0,0-1-1 0 0,0 0 1 0 0,0 0-1 0 0,1 0 1 0 0,-1 0 0 0 0,0 0-1 0 0,0-1 1 0 0,5 2-1 0 0,8 0-304 0 0,0 0 0 0 0,1-1 0 0 0,-1-1 0 0 0,0-1-1 0 0,1 0 1 0 0,-1 0 0 0 0,16-5 0 0 0,6-1-571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4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65 3679 0 0,'13'-10'781'0'0,"39"-26"-1647"0"0,-16 18 22342 0 0,-46 22-21350 0 0,-9 6-143 0 0,-1 0-1 0 0,2 2 1 0 0,-1 0-1 0 0,2 2 0 0 0,0 0 1 0 0,0 0-1 0 0,1 2 1 0 0,1 0-1 0 0,1 0 0 0 0,0 2 1 0 0,1-1-1 0 0,1 2 1 0 0,1 0-1 0 0,-16 36 0 0 0,23-47 10 0 0,1 1 0 0 0,1 0 0 0 0,-1 0-1 0 0,1 0 1 0 0,1 0 0 0 0,-1 19-1 0 0,2-26 10 0 0,0 1-1 0 0,0 0 0 0 0,0-1 0 0 0,1 1 0 0 0,-1 0 0 0 0,1-1 1 0 0,0 1-1 0 0,0-1 0 0 0,-1 1 0 0 0,2-1 0 0 0,-1 1 0 0 0,0-1 1 0 0,0 0-1 0 0,1 0 0 0 0,0 1 0 0 0,-1-1 0 0 0,1 0 0 0 0,0 0 1 0 0,0-1-1 0 0,0 1 0 0 0,0 0 0 0 0,0-1 0 0 0,0 1 0 0 0,1-1 0 0 0,-1 0 1 0 0,0 1-1 0 0,1-1 0 0 0,4 1 0 0 0,1 0 7 0 0,0 0 0 0 0,1-1 0 0 0,-1 0-1 0 0,1-1 1 0 0,-1 1 0 0 0,1-2 0 0 0,14-1 0 0 0,-2-2-102 0 0,39-11 0 0 0,-43 10-719 0 0,-1-1-1 0 0,0-1 0 0 0,0 0 0 0 0,-1-1 0 0 0,24-17 0 0 0,-10 4-913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4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1020 5 3223 0 0,'-2'-1'240'0'0,"0"1"208"0"0,0-1 0 0 0,1 0-1 0 0,-1 1 1 0 0,0 0-1 0 0,0-1 1 0 0,0 1-1 0 0,0 0 1 0 0,0 0-1 0 0,0 0 1 0 0,0 0-1 0 0,0 0 1 0 0,0 1 0 0 0,0-1-1 0 0,0 1 1 0 0,0-1-1 0 0,0 1 1 0 0,-2 1-1 0 0,0 0 321 0 0,1 0 0 0 0,-1 0 1 0 0,1 1-1 0 0,-1-1 0 0 0,1 1 0 0 0,0 0 0 0 0,-5 6 0 0 0,1 0 340 0 0,1 0 0 0 0,-6 11 0 0 0,-7 15-1517 0 0,-41 123 1318 0 0,27-61-630 0 0,-44 85 396 0 0,-111 194 1 0 0,143-299-601 0 0,-4-1 0 0 0,-86 104 0 0 0,120-162-1021 0 0,-2 0 0 0 0,-23 20 0 0 0,27-30-592 0 0</inkml:trace>
  <inkml:trace contextRef="#ctx0" brushRef="#br0" timeOffset="1">2 823 9671 0 0,'0'0'440'0'0,"0"2"-5"0"0,-1 0-376 0 0,1 0-1 0 0,0 0 1 0 0,-1 1 0 0 0,1-1 0 0 0,0 0-1 0 0,1 1 1 0 0,-1-1 0 0 0,0 0 0 0 0,0 0-1 0 0,1 1 1 0 0,0-1 0 0 0,-1 0 0 0 0,1 0-1 0 0,0 0 1 0 0,0 0 0 0 0,0 0 0 0 0,0 0-1 0 0,1 0 1 0 0,1 3 0 0 0,-1-3 296 0 0,0 0 0 0 0,1 0 0 0 0,-1 0 0 0 0,0 0 0 0 0,1-1 0 0 0,-1 1 0 0 0,1-1 0 0 0,0 0 0 0 0,-1 0 0 0 0,1 0 0 0 0,0 0 0 0 0,0 0 0 0 0,0 0 0 0 0,0-1 0 0 0,5 1 0 0 0,11 0 704 0 0,0-1 1 0 0,0-2 0 0 0,35-5 0 0 0,55-20 8 0 0,301-124 626 0 0,-76 22-1134 0 0,-295 118-2802 0 0,-36 10 123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43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105 579 7367 0 0,'0'0'568'0'0,"-2"-1"128"0"0,-9-6 3985 0 0,-24-14 3761 0 0,29 16-7670 0 0,0 0 1 0 0,0 0-1 0 0,-6-6 0 0 0,9 8-692 0 0,1 0 1 0 0,-1 0 0 0 0,1 0 0 0 0,-1-1 0 0 0,1 1 0 0 0,0-1 0 0 0,1 0 0 0 0,-1 1 0 0 0,1-1 0 0 0,-1 0 0 0 0,1 0 0 0 0,0 0 0 0 0,1 0 0 0 0,-1 0 0 0 0,1 0 0 0 0,-1 0 0 0 0,1 0-1 0 0,1-6 1 0 0,1 0-39 0 0,0 0-1 0 0,0 0 1 0 0,1 0-1 0 0,0 1 1 0 0,1-1-1 0 0,0 1 1 0 0,1 0-1 0 0,7-13 1 0 0,5-3 80 0 0,32-36 1 0 0,-20 29-379 0 0,1 0 0 0 0,1 2 0 0 0,2 2 0 0 0,1 1 0 0 0,1 1 0 0 0,1 2 0 0 0,45-22 0 0 0,-74 43-9 0 0,0 0 0 0 0,1 0-1 0 0,-1 1 1 0 0,1 0 0 0 0,8-1 0 0 0,-10 2-515 0 0,-1 0 0 0 0,1 1 0 0 0,0 0 0 0 0,6 1 1 0 0,1 1-6451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4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5063 0 0,'0'0'19527'0'0,"0"3"-19110"0"0,1 4-375 0 0,-1 1 0 0 0,0 0 1 0 0,-1-1-1 0 0,0 1 0 0 0,0 0 0 0 0,-1-1 0 0 0,0 1 0 0 0,0-1 0 0 0,-1 1 1 0 0,0-1-1 0 0,0 0 0 0 0,-7 12 0 0 0,-7 8 132 0 0,-35 42 0 0 0,51-68-174 0 0,-35 38-423 0 0,26-30 104 0 0,0 2 0 0 0,-12 16 0 0 0,21-25-637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4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0 10135 0 0,'0'0'10760'0'0,"-2"2"-10113"0"0,-16 20-318 0 0,0-2 1 0 0,-2 0 0 0 0,0-1-1 0 0,-26 18 1 0 0,-47 45 471 0 0,85-74-802 0 0,-7 7-25 0 0,1 1-1 0 0,0 1 1 0 0,-15 23 0 0 0,26-35 21 0 0,0 1 1 0 0,0 0 0 0 0,0 1-1 0 0,1-1 1 0 0,-1 0 0 0 0,2 1-1 0 0,-1-1 1 0 0,1 1 0 0 0,0-1-1 0 0,0 1 1 0 0,1 0 0 0 0,0-1-1 0 0,0 1 1 0 0,0 0-1 0 0,2 6 1 0 0,-1-7 53 0 0,0-1 1 0 0,1 1-1 0 0,-1-1 0 0 0,1 1 0 0 0,1-1 0 0 0,-1 0 0 0 0,1 0 1 0 0,-1 0-1 0 0,1 0 0 0 0,1 0 0 0 0,3 4 0 0 0,-4-6 0 0 0,0-1 0 0 0,0 1 0 0 0,-1-1 0 0 0,2 0 0 0 0,-1 0 0 0 0,0 0 0 0 0,0 0 0 0 0,1-1 0 0 0,-1 1 0 0 0,1-1 0 0 0,-1 0 0 0 0,1 0 0 0 0,-1 0-1 0 0,1-1 1 0 0,0 1 0 0 0,-1-1 0 0 0,1 0 0 0 0,5 0 0 0 0,19-2 103 0 0,-1-2 0 0 0,1 0 0 0 0,-1-2-1 0 0,45-15 1 0 0,2-10-7563 0 0,-56 22-617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4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3 334 2759 0 0,'1'-1'2811'0'0,"4"0"-1285"0"0,15-1 3838 0 0,-4 2 3395 0 0,-10 12-7790 0 0,-5-9-927 0 0,0 0-1 0 0,0 0 0 0 0,-1 0 0 0 0,1 0 0 0 0,-1 1 0 0 0,1-1 0 0 0,-1 0 0 0 0,0 1 0 0 0,-1-1 0 0 0,1 0 0 0 0,0 0 0 0 0,-1 1 0 0 0,0-1 0 0 0,-1 5 1 0 0,-2 2 7 0 0,0-1 0 0 0,-1 0 1 0 0,-8 11-1 0 0,2-2 1 0 0,5-8-39 0 0,0-3-38 0 0,5-6-102 0 0,1-5 79 0 0,1 0-1 0 0,0 0 1 0 0,1 1-1 0 0,-1-1 1 0 0,1 0 0 0 0,-1 1-1 0 0,1-1 1 0 0,0 1-1 0 0,0 0 1 0 0,4-4-1 0 0,-3 1-42 0 0,29-36-480 0 0,1 1 0 0 0,77-71-1 0 0,-98 101 566 0 0,1 0 0 0 0,1 0 0 0 0,0 1 0 0 0,1 1 0 0 0,25-12 1 0 0,-32 17 92 0 0,1 0 0 0 0,0 1 0 0 0,-1 0 0 0 0,1 1 1 0 0,0 0-1 0 0,0 0 0 0 0,0 1 0 0 0,0 0 0 0 0,1 1 1 0 0,-1 0-1 0 0,0 0 0 0 0,11 2 0 0 0,-15 0-35 0 0,0-1-1 0 0,0 1 1 0 0,0 0 0 0 0,-1 1-1 0 0,1-1 1 0 0,-1 1 0 0 0,0 0-1 0 0,0 0 1 0 0,0 0-1 0 0,0 1 1 0 0,0-1 0 0 0,-1 1-1 0 0,1 0 1 0 0,-1 0 0 0 0,4 6-1 0 0,-3-4 11 0 0,-1 0-1 0 0,0 0 1 0 0,0 1-1 0 0,0-1 0 0 0,0 0 1 0 0,-1 1-1 0 0,0 0 1 0 0,-1 0-1 0 0,1-1 1 0 0,0 14-1 0 0,-2-15-85 0 0,0-1-1 0 0,0 0 1 0 0,-1 0 0 0 0,1 1-1 0 0,-1-1 1 0 0,0 0-1 0 0,0 0 1 0 0,0 0-1 0 0,-1 0 1 0 0,1 0 0 0 0,-1 0-1 0 0,0 0 1 0 0,0 0-1 0 0,0-1 1 0 0,-1 1 0 0 0,1-1-1 0 0,-1 1 1 0 0,0-1-1 0 0,0 0 1 0 0,-5 4-1 0 0,7-7 5 0 0,1 1-1 0 0,-1-1 0 0 0,0 1 1 0 0,0-1-1 0 0,0 0 0 0 0,0 1 1 0 0,1-1-1 0 0,-1 0 0 0 0,0 1 1 0 0,0-1-1 0 0,0 0 0 0 0,0 0 0 0 0,0 0 1 0 0,0 0-1 0 0,0 0 0 0 0,0 0 1 0 0,0 0-1 0 0,0 0 0 0 0,0 0 1 0 0,0 0-1 0 0,0-1 0 0 0,1 1 0 0 0,-1 0 1 0 0,0-1-1 0 0,0 1 0 0 0,0 0 1 0 0,0-1-1 0 0,1 1 0 0 0,-1-1 1 0 0,0 0-1 0 0,0 1 0 0 0,1-1 1 0 0,-1 0-1 0 0,0 1 0 0 0,0-2 0 0 0,-1 0 0 0 0,1 1 0 0 0,0-1 0 0 0,0 1 0 0 0,0-1 0 0 0,0 0 0 0 0,0 0 0 0 0,0 0-1 0 0,0 0 1 0 0,1 1 0 0 0,-1-1 0 0 0,1 0 0 0 0,-1 0 0 0 0,1 0 0 0 0,0-4 0 0 0,0 1 4 0 0,1 0 0 0 0,1 1 1 0 0,-1-1-1 0 0,1 1 1 0 0,-1-1-1 0 0,1 1 0 0 0,1 0 1 0 0,-1 0-1 0 0,0 0 1 0 0,1 0-1 0 0,0 0 1 0 0,6-6-1 0 0,4-3-13 0 0,29-22 0 0 0,-26 23 3 0 0,30-25-159 0 0,90-52-1 0 0,-112 76 221 0 0,0 0 0 0 0,1 3-1 0 0,0 0 1 0 0,1 1 0 0 0,0 1-1 0 0,31-4 1 0 0,-48 10 70 0 0,0 1-1 0 0,0 0 1 0 0,1 1-1 0 0,-1-1 1 0 0,15 3-1 0 0,-22-1-80 0 0,-1-1 0 0 0,1 0 0 0 0,0 1 0 0 0,0-1 0 0 0,0 1 0 0 0,0 0 0 0 0,-1-1-1 0 0,1 1 1 0 0,0 0 0 0 0,-1 0 0 0 0,1 0 0 0 0,-1 1 0 0 0,1-1 0 0 0,-1 0 0 0 0,0 0 0 0 0,1 1 0 0 0,-1-1 0 0 0,0 1-1 0 0,0-1 1 0 0,0 1 0 0 0,0 0 0 0 0,0-1 0 0 0,0 1 0 0 0,0 0 0 0 0,-1-1 0 0 0,1 1 0 0 0,-1 0 0 0 0,1 0 0 0 0,-1 0-1 0 0,0 0 1 0 0,1 0 0 0 0,-1 0 0 0 0,0 2 0 0 0,-1 9 46 0 0,0-1 0 0 0,-1 1 0 0 0,0-1 0 0 0,-1 1 0 0 0,0-1-1 0 0,-1 0 1 0 0,-10 21 0 0 0,-48 78 392 0 0,21-42-308 0 0,2 19-81 0 0,37-85-77 0 0,2-1-72 0 0,10-3-417 0 0,-5 1 185 0 0,0-2-1 0 0,0 1 0 0 0,-1 0 0 0 0,6-4 0 0 0,9-5-4979 0 0,0-5-1572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4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16183 0 0,'0'0'2242'0'0,"-2"1"-1714"0"0,-6 3-281 0 0,-1 0 0 0 0,0 1 0 0 0,1 1 0 0 0,0-1 0 0 0,0 1 0 0 0,1 1 0 0 0,0-1 0 0 0,0 1 1 0 0,-7 10-1 0 0,-9 12-161 0 0,-20 36 0 0 0,29-43-43 0 0,0 1-43 0 0,1-1 0 0 0,1 1 0 0 0,1 1 0 0 0,1 0 0 0 0,1 1 0 0 0,-9 37 0 0 0,16-48 0 0 0,3-1 0 0 0,-1-12 12 0 0,1-1 0 0 0,-1 1 0 0 0,0-1 0 0 0,1 1 0 0 0,-1 0 0 0 0,1-1 0 0 0,-1 1 0 0 0,0-1 0 0 0,1 1 0 0 0,-1-1 0 0 0,1 1 0 0 0,0-1 0 0 0,-1 1 0 0 0,1-1 0 0 0,-1 1 0 0 0,1-1 0 0 0,0 0 0 0 0,-1 1 0 0 0,1-1 0 0 0,0 0 0 0 0,-1 0 0 0 0,1 0 0 0 0,0 1 0 0 0,-1-1 0 0 0,1 0 0 0 0,0 0 0 0 0,0 0 0 0 0,-1 0 0 0 0,1 0 0 0 0,1 0 0 0 0,24-5 334 0 0,-21 3-268 0 0,6-1 123 0 0,-1-1 0 0 0,1 0 0 0 0,-1-1 0 0 0,0 0 0 0 0,-1-1 0 0 0,1 0 0 0 0,15-13 0 0 0,-7 2 40 0 0,0 0 1 0 0,23-28-1 0 0,-30 32-231 0 0,39-53 202 0 0,-46 60-268 0 0,0-1 0 0 0,0 0 0 0 0,-1 0 0 0 0,0 0 1 0 0,0 0-1 0 0,-1-1 0 0 0,0 1 0 0 0,2-11 0 0 0,-4 17-32 0 0,0 0 1 0 0,0 0 0 0 0,0-1 0 0 0,0 1-1 0 0,0 0 1 0 0,0 0 0 0 0,-1 0-1 0 0,1-1 1 0 0,0 1 0 0 0,-1 0-1 0 0,1 0 1 0 0,-1 0 0 0 0,1 0 0 0 0,-1 0-1 0 0,1 0 1 0 0,-1 0 0 0 0,0 0-1 0 0,0 0 1 0 0,1 0 0 0 0,-1 0-1 0 0,0 1 1 0 0,0-1 0 0 0,0 0 0 0 0,0 0-1 0 0,0 1 1 0 0,0-1 0 0 0,0 1-1 0 0,0-1 1 0 0,0 1 0 0 0,-2-1 0 0 0,-4-2-655 0 0,-1 1 0 0 0,1 1 0 0 0,-16-3 0 0 0,-3 0-975 0 0,25 3 1629 0 0,0 1-1 0 0,0 0 1 0 0,1-1 0 0 0,-1 0-1 0 0,0 1 1 0 0,0-1-1 0 0,0 1 1 0 0,0-1 0 0 0,0 0-1 0 0,1 0 1 0 0,-1 1-1 0 0,0-1 1 0 0,1 0 0 0 0,-1 0-1 0 0,1 0 1 0 0,-1 0-1 0 0,1 0 1 0 0,-1 0 0 0 0,1 0-1 0 0,-1 0 1 0 0,1 0-1 0 0,0 0 1 0 0,0 0 0 0 0,0 0-1 0 0,-1 0 1 0 0,1 0-1 0 0,0 0 1 0 0,0 0 0 0 0,0 0-1 0 0,1 0 1 0 0,-1 0-1 0 0,0-2 1 0 0,3-10-5067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56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10135 0 0,'0'0'1080'0'0,"-11"5"-56"0"0,2 4 160 0 0,0 3 40 0 0,2 6 8 0 0,0 3-1344 0 0,4 4-272 0 0,1 4-48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4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818 43 11055 0 0,'6'-11'471'0'0,"9"-21"2376"0"0,-20 33-1622 0 0,0-1 0 0 0,0 1 1 0 0,-1 0-1 0 0,1 0 1 0 0,-9 3-1 0 0,5-1-695 0 0,1 1-1 0 0,-14 8 1 0 0,6-1-562 0 0,0 1 1 0 0,-20 19-1 0 0,-2 7 147 0 0,2 1 0 0 0,-56 79 0 0 0,52-55 187 0 0,-48 97 0 0 0,-98 320 529 0 0,166-418-860 0 0,-16 46-108 0 0,29-90 101 0 0,-1 0 0 0 0,-1-1 0 0 0,-19 29-1 0 0,24-40-159 0 0,0-1 0 0 0,0 1 0 0 0,-1-1-1 0 0,0 0 1 0 0,0-1 0 0 0,-1 1-1 0 0,-8 5 1 0 0,10-8-729 0 0,1 0 0 0 0,-1-1-1 0 0,0 1 1 0 0,0-1 0 0 0,1 0 0 0 0,-1 0 0 0 0,0 0-1 0 0,-7 1 1 0 0,-5-2-5475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4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14743 0 0,'0'0'4318'0'0,"2"0"-2817"0"0,138 8 2000 0 0,175-26-1975 0 0,-130 5-4944 0 0,-151 11-4634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5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 4607 0 0,'0'0'488'0'0,"-10"-4"-488"0"0,1 0 1216 0 0,1 2 224 0 0,0 0 1992 0 0,-2 2-3368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5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10367 0 0,'0'0'935'0'0,"-2"1"-768"0"0,-61 40 3245 0 0,-40 22-2167 0 0,103-63-1245 0 0,-71 40 138 0 0,61-34-55 0 0,1 0 0 0 0,0 2 0 0 0,0-1 0 0 0,-15 17 0 0 0,23-22-20 0 0,-1 0 0 0 0,0 0 0 0 0,1 0 1 0 0,0 0-1 0 0,-1 1 0 0 0,1-1 0 0 0,0 0 0 0 0,0 1 0 0 0,0-1 0 0 0,1 1 0 0 0,-1-1 0 0 0,1 1 0 0 0,-1 0 0 0 0,1-1 0 0 0,0 1 1 0 0,0 4-1 0 0,1-3 11 0 0,-1-1 1 0 0,1 1 0 0 0,0 0 0 0 0,0-1 0 0 0,1 1 0 0 0,-1-1-1 0 0,1 1 1 0 0,0-1 0 0 0,0 0 0 0 0,4 5 0 0 0,-1-1 6 0 0,1-1 0 0 0,0 0-1 0 0,1 0 1 0 0,-1 0 0 0 0,1-1 0 0 0,1 0 0 0 0,-1 0 0 0 0,1-1-1 0 0,9 5 1 0 0,-8-6-25 0 0,1 0 0 0 0,-1 0-1 0 0,1-1 1 0 0,-1 0 0 0 0,1 0 0 0 0,0-1-1 0 0,0-1 1 0 0,0 0 0 0 0,-1 0 0 0 0,1-1 0 0 0,0 0-1 0 0,0 0 1 0 0,-1-1 0 0 0,1-1 0 0 0,-1 1-1 0 0,1-2 1 0 0,-1 1 0 0 0,0-1 0 0 0,0-1-1 0 0,11-7 1 0 0,-7 3-16 0 0,-1 0 1 0 0,1-1-1 0 0,-2 0 1 0 0,0-1-1 0 0,0-1 0 0 0,-1 0 1 0 0,0 0-1 0 0,-1-1 1 0 0,-1 0-1 0 0,0 0 0 0 0,-1-1 1 0 0,8-18-1 0 0,-12 23 4 0 0,1-1 0 0 0,-1 0 0 0 0,-1 0 0 0 0,2-10 0 0 0,-4 16-36 0 0,0 1-1 0 0,1-1 1 0 0,-1 0 0 0 0,-1 1 0 0 0,1-1-1 0 0,0 1 1 0 0,-1-1 0 0 0,0 1 0 0 0,0-1-1 0 0,0 1 1 0 0,0-1 0 0 0,0 1 0 0 0,-1 0-1 0 0,-3-6 1 0 0,4 7-18 0 0,0 1 0 0 0,-1 0 0 0 0,1 0 0 0 0,-1 0 0 0 0,1 0 0 0 0,-1 0 0 0 0,1 0-1 0 0,-1 0 1 0 0,1 0 0 0 0,-1 1 0 0 0,0-1 0 0 0,0 1 0 0 0,1-1 0 0 0,-1 1 0 0 0,0-1 0 0 0,0 1 0 0 0,0 0 0 0 0,1 0 0 0 0,-5 0-1 0 0,-3 1-101 0 0,0 0-1 0 0,-14 4 0 0 0,19-5 85 0 0,-57 16-2533 0 0,-104 40 0 0 0,159-54 1181 0 0,12-4 939 0 0,12-4-893 0 0,0-2-3253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51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45 436 9671 0 0,'0'0'748'0'0,"6"-10"3716"0"0,-5 7-3976 0 0,0 0 0 0 0,0 0 0 0 0,0 0-1 0 0,-1 0 1 0 0,1 0 0 0 0,-1 0 0 0 0,0-1-1 0 0,0 1 1 0 0,0 0 0 0 0,-1 0 0 0 0,1 0 0 0 0,-1 0-1 0 0,1 0 1 0 0,-2-4 0 0 0,-2-4 139 0 0,-1 1 0 0 0,-9-18 0 0 0,9 21-518 0 0,1-1 1 0 0,0 1 0 0 0,1-1 0 0 0,0-1 0 0 0,0 1 0 0 0,-2-9 0 0 0,5 12-72 0 0,-1-1 0 0 0,1 1 0 0 0,0 0 1 0 0,0-1-1 0 0,1 1 0 0 0,-1 0 0 0 0,1-1 1 0 0,1 1-1 0 0,-1 0 0 0 0,1 0 0 0 0,4-10 1 0 0,-2 8-16 0 0,1-1 0 0 0,-1 1 0 0 0,1 0 0 0 0,1 0 0 0 0,0 1 1 0 0,11-11-1 0 0,2 1-17 0 0,2 1 0 0 0,0 1 0 0 0,47-22 0 0 0,-61 32-306 0 0,14-7 580 0 0,45-15-1 0 0,-59 24-780 0 0,1 0 0 0 0,0 0 0 0 0,15 0 1 0 0,-18 1-454 0 0,-1 2 1 0 0,1-1-1 0 0,0 0 0 0 0,0 1 1 0 0,0 0-1 0 0,-1 0 1 0 0,7 2-1 0 0,1 3-6001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5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60 8751 0 0,'88'-35'3748'0'0,"-29"13"4728"0"0,-56 21-6572 0 0,7 0 917 0 0,-36 14-2763 0 0,0-1-1 0 0,-29 10 0 0 0,-13 5-249 0 0,55-21 113 0 0,0 0-1 0 0,-20 14 1 0 0,29-17 40 0 0,0 0 0 0 0,1 0 0 0 0,-1 0 0 0 0,1 1 0 0 0,0 0 0 0 0,0 0 0 0 0,0 0 0 0 0,0 0 0 0 0,0 0 0 0 0,1 0 0 0 0,-2 6 0 0 0,3-8-96 0 0,7 21-345 0 0,-2-16 380 0 0,-1 1-1 0 0,1-1 0 0 0,1 0 1 0 0,-1 0-1 0 0,1-1 1 0 0,1 0-1 0 0,-1 0 0 0 0,1 0 1 0 0,0 0-1 0 0,0-1 1 0 0,1 0-1 0 0,13 8 0 0 0,5 0-82 0 0,0-1-1 0 0,41 13 0 0 0,-41-16 149 0 0,0 1-1 0 0,34 18 1 0 0,-37-15 175 0 0,47 31 600 0 0,-61-38-604 0 0,0 0-1 0 0,-1 0 0 0 0,0 1 0 0 0,-1 0 0 0 0,1 0 0 0 0,6 11 0 0 0,-12-17-114 0 0,0 0-1 0 0,0 0 1 0 0,-1 1-1 0 0,1-1 1 0 0,0 0-1 0 0,-1 0 1 0 0,1 1-1 0 0,-1-1 1 0 0,0 0-1 0 0,1 1 1 0 0,-1-1-1 0 0,0 1 1 0 0,0-1-1 0 0,0 0 1 0 0,0 1-1 0 0,0-1 1 0 0,0 1-1 0 0,0-1 1 0 0,0 0-1 0 0,0 1 1 0 0,-1-1-1 0 0,0 2 1 0 0,0-1 8 0 0,0-1 1 0 0,0 1-1 0 0,0 0 1 0 0,-1-1-1 0 0,1 0 0 0 0,-1 1 1 0 0,1-1-1 0 0,-1 0 1 0 0,1 0-1 0 0,-1 0 1 0 0,0 0-1 0 0,1 0 1 0 0,-1 0-1 0 0,-2 1 1 0 0,-6 1 95 0 0,-1 0 0 0 0,1 0 0 0 0,-1-1 0 0 0,-16 1 0 0 0,-54 1 315 0 0,-124-10 0 0 0,-17 0-551 0 0,179 5-936 0 0,24-1-5472 0 0,7 0-1636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5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197 136 5063 0 0,'0'0'232'0'0,"-2"2"302"0"0,-8 6 3382 0 0,-17 20 0 0 0,18-18-2894 0 0,0 1 1 0 0,1 0-1 0 0,-12 24 0 0 0,19-34-947 0 0,0 1 1 0 0,1-1-1 0 0,-1 1 0 0 0,0-1 1 0 0,1 1-1 0 0,-1 0 1 0 0,1-1-1 0 0,-1 1 0 0 0,1-1 1 0 0,0 1-1 0 0,0 0 1 0 0,0 0-1 0 0,0-1 0 0 0,0 1 1 0 0,0 0-1 0 0,0-1 0 0 0,1 1 1 0 0,-1-1-1 0 0,0 1 1 0 0,1 0-1 0 0,0-1 0 0 0,-1 1 1 0 0,1-1-1 0 0,0 1 1 0 0,0-1-1 0 0,1 2 0 0 0,0 0 10 0 0,0-1 0 0 0,1 0 1 0 0,-1 0-1 0 0,1 0 0 0 0,0-1 0 0 0,-1 1 0 0 0,1-1 0 0 0,0 1 0 0 0,0-1 0 0 0,0 0 0 0 0,0 0 0 0 0,5 1 0 0 0,6 0 200 0 0,0 0-1 0 0,0 0 1 0 0,0-2-1 0 0,0 0 1 0 0,15-2-1 0 0,71-13 816 0 0,-51 6-670 0 0,-48 9-427 0 0,24-4 145 0 0,0-1-1 0 0,42-14 1 0 0,-61 17-218 0 0,0 0 0 0 0,0-1 0 0 0,0 0 0 0 0,0 0 0 0 0,-1 0 0 0 0,1-1 0 0 0,-1 0-1 0 0,0 0 1 0 0,0-1 0 0 0,0 1 0 0 0,-1-1 0 0 0,0 0 0 0 0,0 0 0 0 0,0 0 0 0 0,0-1 0 0 0,3-6 0 0 0,-5 7-69 0 0,-1 0 1 0 0,1-1-1 0 0,-1 1 1 0 0,0-1-1 0 0,0 0 0 0 0,-1 1 1 0 0,0-1-1 0 0,0 0 0 0 0,0 1 1 0 0,0-1-1 0 0,-1 0 0 0 0,0 1 1 0 0,-3-10-1 0 0,2 9 53 0 0,0-1 0 0 0,0 1-1 0 0,-1 0 1 0 0,0 0 0 0 0,0 0 0 0 0,-1 0-1 0 0,0 0 1 0 0,0 1 0 0 0,0-1 0 0 0,0 1-1 0 0,-6-5 1 0 0,7 8 48 0 0,0-1-1 0 0,-1 1 1 0 0,1 0 0 0 0,-1 0-1 0 0,1 0 1 0 0,-1 1 0 0 0,0-1-1 0 0,1 1 1 0 0,-1 0 0 0 0,0 0-1 0 0,-7-1 1 0 0,4 2 8 0 0,0 0 0 0 0,0 0-1 0 0,1 0 1 0 0,-1 1 0 0 0,0 0 0 0 0,-8 2 0 0 0,-2 3 12 0 0,-1 0 0 0 0,1 1 1 0 0,0 0-1 0 0,-17 12 0 0 0,3 0 4 0 0,1 1-1 0 0,1 2 0 0 0,1 1 1 0 0,1 0-1 0 0,-27 32 1 0 0,34-32 64 0 0,1 0 0 0 0,1 2 0 0 0,1 0 0 0 0,1 1 1 0 0,1 1-1 0 0,-16 40 0 0 0,27-57 43 0 0,0 1 1 0 0,1 1-1 0 0,0-1 0 0 0,1 0 0 0 0,0 1 0 0 0,0 19 0 0 0,2-28-41 0 0,0 1-1 0 0,0-1 1 0 0,0 1 0 0 0,1 0-1 0 0,0-1 1 0 0,0 1-1 0 0,0-1 1 0 0,0 1-1 0 0,0-1 1 0 0,1 0-1 0 0,0 0 1 0 0,-1 1-1 0 0,1-1 1 0 0,0 0-1 0 0,1 0 1 0 0,-1-1-1 0 0,0 1 1 0 0,1 0-1 0 0,0-1 1 0 0,-1 1 0 0 0,1-1-1 0 0,0 0 1 0 0,0 0-1 0 0,0 0 1 0 0,4 1-1 0 0,13 5 222 0 0,0-2 0 0 0,1 0 0 0 0,0-1 0 0 0,33 3 0 0 0,-22-3-122 0 0,98 14-153 0 0,-43-10-3202 0 0,-54-7-4178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53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5983 0 0,'0'0'464'0'0,"-1"1"-305"0"0,-1 0 203 0 0,1-1 0 0 0,-1 1 0 0 0,1 0 0 0 0,-1 0 0 0 0,1 0 0 0 0,0 1 0 0 0,-1-1 0 0 0,1 0 0 0 0,0 0 0 0 0,0 1-1 0 0,0-1 1 0 0,0 0 0 0 0,0 1 0 0 0,0-1 0 0 0,1 1 0 0 0,-1 0 0 0 0,0-1 0 0 0,1 1 0 0 0,-1-1 0 0 0,1 1 0 0 0,0 0 0 0 0,-1-1 0 0 0,1 1 0 0 0,0 0 0 0 0,0 0 0 0 0,0-1 0 0 0,0 1 0 0 0,1 2-1 0 0,0 2 166 0 0,0 0 0 0 0,1 0 0 0 0,0 0 0 0 0,0 0 1 0 0,4 8-1 0 0,1-1-246 0 0,1-1 0 0 0,0 1 1 0 0,1-1-1 0 0,0-1 0 0 0,1 1 1 0 0,0-2-1 0 0,0 1 0 0 0,19 12 1 0 0,4 1 306 0 0,67 36 1 0 0,-58-39-258 0 0,77 27 0 0 0,50 4-79 0 0,-117-38-209 0 0,-41-10-159 0 0,-5-2-290 0 0,-1 0 1 0 0,1-1-1 0 0,-1 0 1 0 0,11 1-1 0 0,-26 2-6615 0 0,-3 0 214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5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1 16927 0 0,'0'0'1536'0'0,"-1"1"-1262"0"0,-401 352 4015 0 0,271-245-4645 0 0,-32 18-2187 0 0,161-125 2005 0 0,13-9-2732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54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62 8751 0 0,'14'-7'265'0'0,"-3"1"6"0"0,1-1-1 0 0,-1 0 1 0 0,17-17 10319 0 0,-31 22-10394 0 0,0 1 0 0 0,0-1 0 0 0,0 1 0 0 0,0 0 0 0 0,0 0 0 0 0,0 0 1 0 0,-1 1-1 0 0,1-1 0 0 0,0 1 0 0 0,0-1 0 0 0,-1 1 0 0 0,1 0 0 0 0,0 0 0 0 0,-1 1 0 0 0,1-1 0 0 0,-7 2 1 0 0,-5 2-71 0 0,-1 1 1 0 0,-16 7-1 0 0,32-12-114 0 0,-21 10-2 0 0,1 0 0 0 0,0 1 0 0 0,1 1 0 0 0,0 0 0 0 0,1 2 0 0 0,1 0 0 0 0,0 1 0 0 0,0 1 0 0 0,2 1 0 0 0,0 0 0 0 0,1 0 0 0 0,1 2 0 0 0,1 0 0 0 0,0 0 0 0 0,-14 34 0 0 0,22-42-1 0 0,0 0 0 0 0,1 0-1 0 0,0 0 1 0 0,1 1 0 0 0,1-1-1 0 0,0 1 1 0 0,0-1 0 0 0,1 1-1 0 0,0-1 1 0 0,1 1 0 0 0,0-1-1 0 0,1 1 1 0 0,1-1 0 0 0,-1 0 0 0 0,2 1-1 0 0,0-1 1 0 0,0-1 0 0 0,1 1-1 0 0,0-1 1 0 0,1 0 0 0 0,0 0-1 0 0,10 13 1 0 0,-13-20 3 0 0,0 0 1 0 0,1 0-1 0 0,-1 0 0 0 0,0 0 1 0 0,1 0-1 0 0,0-1 0 0 0,-1 0 1 0 0,1 0-1 0 0,0 0 0 0 0,0 0 1 0 0,0 0-1 0 0,1-1 0 0 0,-1 0 1 0 0,5 1-1 0 0,0-1-332 0 0,-1 0 1 0 0,1 0-1 0 0,-1-1 1 0 0,1 0-1 0 0,-1-1 1 0 0,13-2-1 0 0,7-2-852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0:5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50 13823 0 0,'-2'-3'128'0'0,"-1"-1"-1"0"0,0 1 1 0 0,1-1-1 0 0,-1 1 1 0 0,0 0-1 0 0,0 0 1 0 0,-1 0 0 0 0,1 1-1 0 0,-1-1 1 0 0,1 1-1 0 0,-1-1 1 0 0,0 1-1 0 0,-7-2 1 0 0,5 2 220 0 0,0 0 0 0 0,1 1 0 0 0,-1 0 0 0 0,0 0 0 0 0,0 1 0 0 0,0 0 0 0 0,0 0 0 0 0,-12 2 0 0 0,0 1 370 0 0,0 2 0 0 0,1 0-1 0 0,-1 1 1 0 0,1 1-1 0 0,-24 13 1 0 0,23-11-718 0 0,1 1 0 0 0,1 1 0 0 0,0 0 0 0 0,0 1 0 0 0,1 1 0 0 0,1 0 0 0 0,0 1 0 0 0,-23 31 0 0 0,33-39-30 0 0,0 0 1 0 0,1 1-1 0 0,0-1 0 0 0,0 1 1 0 0,0 0-1 0 0,-2 11 0 0 0,5-17 13 0 0,0 0 1 0 0,1 0-1 0 0,-1 1 1 0 0,0-1-1 0 0,0 0 0 0 0,0 1 1 0 0,1-1-1 0 0,-1 0 0 0 0,1 0 1 0 0,-1 0-1 0 0,1 1 0 0 0,0-1 1 0 0,-1 0-1 0 0,1 0 0 0 0,0 0 1 0 0,0 0-1 0 0,-1 0 0 0 0,1 0 1 0 0,0 0-1 0 0,0 0 0 0 0,0-1 1 0 0,2 2-1 0 0,29 19-220 0 0,-21-15 208 0 0,54 29-130 0 0,-46-25 93 0 0,0 0-1 0 0,0 1 0 0 0,31 25 0 0 0,-31-19 18 0 0,28 31-1 0 0,-42-41 102 0 0,0 0 1 0 0,0 0-1 0 0,-1 1 0 0 0,0-1 1 0 0,0 1-1 0 0,0 0 1 0 0,-1 0-1 0 0,3 14 1 0 0,-5-20-6 0 0,-1 0 0 0 0,0 0 1 0 0,0 0-1 0 0,1 1 0 0 0,-1-1 1 0 0,-1 0-1 0 0,1 0 1 0 0,0 1-1 0 0,0-1 0 0 0,-1 0 1 0 0,0 0-1 0 0,1 0 1 0 0,-1 0-1 0 0,0 0 0 0 0,-2 4 1 0 0,1-3 17 0 0,-1 1 0 0 0,1-1 0 0 0,-1 0 1 0 0,0 0-1 0 0,0 0 0 0 0,0 0 0 0 0,-7 4 0 0 0,0 0 66 0 0,-1-1 0 0 0,-1-1-1 0 0,1 0 1 0 0,-20 6 0 0 0,4-4 10 0 0,-1-2 1 0 0,-1-1-1 0 0,-54 1 0 0 0,36-2-89 0 0,-57-4 90 0 0,79-1-140 0 0,10 2-393 0 0,0-1-1 0 0,1 0 1 0 0,-1-1-1 0 0,-22-7 1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5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92 109 16783 0 0,'0'0'1890'0'0,"1"1"-1368"0"0,4 3-263 0 0,-1-1 0 0 0,1 1 0 0 0,0-1-1 0 0,0-1 1 0 0,0 1 0 0 0,0-1 0 0 0,0 1 0 0 0,1-1 0 0 0,-1-1-1 0 0,1 1 1 0 0,-1-1 0 0 0,8 1 0 0 0,12 0 434 0 0,37 0 1 0 0,-50-2-570 0 0,23 0 27 0 0,0-1-1 0 0,0-2 0 0 0,0-1 1 0 0,66-18-1 0 0,-93 20-204 0 0,0-2-1 0 0,0 1 1 0 0,0-1 0 0 0,0 0-1 0 0,9-7 1 0 0,-15 10 35 0 0,0-1 1 0 0,0 1-1 0 0,0-1 0 0 0,-1 1 0 0 0,1-1 1 0 0,0 0-1 0 0,-1 0 0 0 0,1 1 0 0 0,-1-1 1 0 0,1 0-1 0 0,-1-1 0 0 0,0 1 0 0 0,0 0 1 0 0,0 0-1 0 0,0 0 0 0 0,0-1 0 0 0,0 1 1 0 0,-1 0-1 0 0,1-1 0 0 0,-1 1 0 0 0,0-1 1 0 0,1 1-1 0 0,-1-4 0 0 0,-1 4-37 0 0,0 0 1 0 0,1 0-1 0 0,-1 1 0 0 0,0-1 1 0 0,0 0-1 0 0,0 1 0 0 0,0-1 1 0 0,0 1-1 0 0,0-1 0 0 0,0 1 1 0 0,0 0-1 0 0,-1-1 0 0 0,1 1 1 0 0,0 0-1 0 0,-1 0 0 0 0,0 0 0 0 0,1 0 1 0 0,-1 0-1 0 0,1 0 0 0 0,-1 0 1 0 0,0 1-1 0 0,1-1 0 0 0,-1 1 1 0 0,-4-1-1 0 0,0-1-127 0 0,-1 1 0 0 0,0 0 0 0 0,0 1 0 0 0,0-1 0 0 0,-8 2 0 0 0,-16 2-153 0 0,1 2 0 0 0,0 0 1 0 0,1 2-1 0 0,0 2 1 0 0,0 0-1 0 0,1 2 1 0 0,0 1-1 0 0,0 2 1 0 0,2 0-1 0 0,-35 25 1 0 0,48-30 488 0 0,1 1 0 0 0,0 0 1 0 0,0 1-1 0 0,1 1 0 0 0,0 0 0 0 0,1 0 0 0 0,1 1 1 0 0,0 0-1 0 0,1 1 0 0 0,0 0 0 0 0,1 0 0 0 0,0 1 1 0 0,1 0-1 0 0,1 0 0 0 0,1 0 0 0 0,0 1 1 0 0,0-1-1 0 0,2 1 0 0 0,0 0 0 0 0,1 0 0 0 0,1 0 1 0 0,2 29-1 0 0,-1-38-68 0 0,0-1 0 0 0,0 0 0 0 0,0 0 1 0 0,1 0-1 0 0,0 0 0 0 0,0-1 0 0 0,0 1 0 0 0,1 0 1 0 0,0-1-1 0 0,4 7 0 0 0,-4-9-54 0 0,-1 0 0 0 0,1 0 0 0 0,0 0 0 0 0,0-1 0 0 0,0 0-1 0 0,0 1 1 0 0,0-1 0 0 0,0-1 0 0 0,1 1 0 0 0,-1 0 0 0 0,1-1 0 0 0,-1 1 0 0 0,1-1-1 0 0,-1 0 1 0 0,1 0 0 0 0,0-1 0 0 0,0 1 0 0 0,4-1 0 0 0,8 1-50 0 0,1-2-1 0 0,0 0 1 0 0,-1-1 0 0 0,1 0 0 0 0,-1-2-1 0 0,1 0 1 0 0,27-11 0 0 0,33-19-2238 0 0,-5-4-3895 0 0,-23 11-56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55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87 2759 0 0,'1'1'3431'0'0,"2"3"-2290"0"0,-1-1 1 0 0,0 0-1 0 0,1 0 0 0 0,-1 0 1 0 0,1 0-1 0 0,0 0 0 0 0,0-1 1 0 0,0 1-1 0 0,1-1 0 0 0,-1 0 1 0 0,5 3-1 0 0,-2-3-547 0 0,0 1 0 0 0,0-1 1 0 0,0 0-1 0 0,1-1 0 0 0,-1 1 0 0 0,9 0 1 0 0,6-2-310 0 0,1 0 0 0 0,-1-1 1 0 0,26-4-1 0 0,-46 4-204 0 0,25-2-1 0 0,0-1-1 0 0,0-2 1 0 0,-1 0-1 0 0,0-2 1 0 0,0-1-1 0 0,33-17 0 0 0,-54 24-150 0 0,0 0 0 0 0,0-1-1 0 0,-1 0 1 0 0,1 0-1 0 0,0 0 1 0 0,-1 0 0 0 0,0-1-1 0 0,4-4 1 0 0,-6 6-200 0 0,-5-7-290 0 0,2 7 497 0 0,0 0 1 0 0,0 0 0 0 0,-1 0 0 0 0,1 0-1 0 0,0 0 1 0 0,-1 1 0 0 0,1-1-1 0 0,-1 1 1 0 0,1 0 0 0 0,-1-1-1 0 0,1 1 1 0 0,-1 0 0 0 0,0 1 0 0 0,0-1-1 0 0,0 0 1 0 0,-3 0 0 0 0,-8 0-350 0 0,-27-1 0 0 0,37 2 340 0 0,-13 1-200 0 0,0 0-1 0 0,0 1 1 0 0,1 1 0 0 0,-1 1-1 0 0,-27 9 1 0 0,11 0-42 0 0,-53 29 0 0 0,64-29 448 0 0,1 1 0 0 0,0 1 1 0 0,1 1-1 0 0,1 0 1 0 0,1 2-1 0 0,0 0 1 0 0,1 1-1 0 0,1 1 1 0 0,-23 37-1 0 0,31-42-17 0 0,0 2 1 0 0,1-1-1 0 0,1 1 0 0 0,1 0 0 0 0,1 0 0 0 0,-5 31 0 0 0,8-38-107 0 0,0 1 0 0 0,1-1 0 0 0,0 1 0 0 0,2 14 0 0 0,-2-20-231 0 0,1-1 0 0 0,0 1 0 0 0,0 0 0 0 0,1 0 0 0 0,-1-1 0 0 0,1 1 0 0 0,0-1 0 0 0,1 1 0 0 0,-1-1 0 0 0,1 0 0 0 0,4 6 0 0 0,4 0-1148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5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235 496 10135 0 0,'2'1'2902'0'0,"-2"0"-2653"0"0,1-1 1 0 0,-1 0 0 0 0,1 0-1 0 0,-1 1 1 0 0,0-1 0 0 0,1 0 0 0 0,-1 1-1 0 0,0-1 1 0 0,1 0 0 0 0,-1 1-1 0 0,0-1 1 0 0,1 0 0 0 0,-1 1-1 0 0,0-1 1 0 0,0 1 0 0 0,0-1 0 0 0,1 1-1 0 0,-1-1 1 0 0,0 1 0 0 0,0-1-1 0 0,0 1 1 0 0,0-1 0 0 0,0 1-1 0 0,0-1 1 0 0,0 1 0 0 0,0-1 0 0 0,0 1-1 0 0,0-1 1 0 0,0 0 0 0 0,0 1-1 0 0,0 0 1 0 0,-6 7-739 0 0,2-5 539 0 0,1-1 1 0 0,-1 0 0 0 0,0 0-1 0 0,1-1 1 0 0,-1 1-1 0 0,0-1 1 0 0,0 0-1 0 0,0 0 1 0 0,0 0-1 0 0,0 0 1 0 0,0-1-1 0 0,0 1 1 0 0,0-1 0 0 0,0 0-1 0 0,0-1 1 0 0,0 1-1 0 0,0-1 1 0 0,-1 1-1 0 0,-4-3 1 0 0,0 1-36 0 0,0-1-1 0 0,-1 0 1 0 0,1-1 0 0 0,0 0 0 0 0,1 0 0 0 0,-1-1-1 0 0,-8-6 1 0 0,11 6 15 0 0,0 1-1 0 0,0-2 0 0 0,0 1 1 0 0,1-1-1 0 0,0 1 0 0 0,0-1 1 0 0,1-1-1 0 0,-1 1 0 0 0,1-1 1 0 0,1 0-1 0 0,-1 0 0 0 0,-3-12 1 0 0,5 13-8 0 0,1-1 1 0 0,-1 1 0 0 0,2-1 0 0 0,-1 1-1 0 0,1-1 1 0 0,0 0 0 0 0,0 1 0 0 0,1-1-1 0 0,0 1 1 0 0,0-1 0 0 0,0 0 0 0 0,1 1-1 0 0,0 0 1 0 0,1 0 0 0 0,2-7-1 0 0,4-3-56 0 0,0 0-1 0 0,1 1 0 0 0,0 0 0 0 0,1 1 0 0 0,1 0 0 0 0,1 1 0 0 0,18-16 1 0 0,-4 6-139 0 0,1 2 0 0 0,57-32 0 0 0,-65 42 239 0 0,0 1-1 0 0,0 1 0 0 0,0 1 1 0 0,1 1-1 0 0,1 1 1 0 0,-1 1-1 0 0,24-3 0 0 0,-34 6 77 0 0,-1 2-1 0 0,0-1 1 0 0,0 1 0 0 0,0 1-1 0 0,0 0 1 0 0,0 0 0 0 0,0 1-1 0 0,0 0 1 0 0,0 1-1 0 0,-1 0 1 0 0,1 1 0 0 0,-1 0-1 0 0,0 0 1 0 0,0 1-1 0 0,0 0 1 0 0,0 1 0 0 0,11 10-1 0 0,-11-9-63 0 0,-1 1 0 0 0,-1 0 0 0 0,1 1 0 0 0,-1 0-1 0 0,-1 0 1 0 0,0 1 0 0 0,0-1 0 0 0,-1 1 0 0 0,6 16 0 0 0,-9-22-76 0 0,-1 0 1 0 0,1 1 0 0 0,-1-1-1 0 0,-1 1 1 0 0,1-1 0 0 0,-1 1-1 0 0,1-1 1 0 0,-1 1 0 0 0,0-1-1 0 0,-1 1 1 0 0,1-1 0 0 0,-1 1-1 0 0,0-1 1 0 0,0 1 0 0 0,-1-1-1 0 0,1 0 1 0 0,-1 1 0 0 0,0-1-1 0 0,0 0 1 0 0,0 0 0 0 0,-1 0-1 0 0,1 0 1 0 0,-1-1 0 0 0,0 1-1 0 0,-6 5 1 0 0,-14 11-167 0 0,-2-2 0 0 0,-32 21 0 0 0,10-9-297 0 0,20-11-214 0 0,0-2 1 0 0,-2-1-1 0 0,0-1 1 0 0,-1-2 0 0 0,-45 14-1 0 0,74-26 418 0 0,-1 0 0 0 0,0-1 1 0 0,0 0-1 0 0,0 1 0 0 0,0-1 0 0 0,0 0 0 0 0,0 0 0 0 0,-3 0 0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5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 11631 0 0,'-1'2'531'0'0,"-100"210"2876"0"0,61-137-2013 0 0,-101 142 0 0 0,52-87-1080 0 0,51-72-225 0 0,-61 97-9 0 0,73-110-45 0 0,-30 72 1 0 0,51-103-411 0 0,1 0 0 0 0,0 0-1 0 0,-2 18 1 0 0,3-16-476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5:5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15 4607 0 0,'-3'-10'10684'0'0,"-8"5"-7600"0"0,4 5-2683 0 0,1 0 0 0 0,-1 1-1 0 0,0-1 1 0 0,1 2 0 0 0,-1-1 0 0 0,-11 4-1 0 0,-40 18-38 0 0,26-9-329 0 0,15-7-16 0 0,0 1 0 0 0,-19 12-1 0 0,28-15-320 0 0,0 0-1 0 0,1 0 0 0 0,0 1 0 0 0,0 0 0 0 0,1 1 0 0 0,-8 8 0 0 0,13-12 171 0 0,0-1 0 0 0,0 1 0 0 0,1-1-1 0 0,-1 1 1 0 0,1-1 0 0 0,-1 1 0 0 0,1 0 0 0 0,0-1-1 0 0,0 1 1 0 0,0-1 0 0 0,2 6 0 0 0,-2-4 16 0 0,2 9 94 0 0,0-1 0 0 0,1-1-1 0 0,0 1 1 0 0,0 0 0 0 0,2-1-1 0 0,-1 0 1 0 0,2 1 0 0 0,-1-2 0 0 0,11 15-1 0 0,-8-13 3 0 0,0-1 0 0 0,1 0 0 0 0,1-1 0 0 0,0 0 0 0 0,0 0-1 0 0,1-1 1 0 0,21 14 0 0 0,-11-10 269 0 0,0 0 0 0 0,-1 1-1 0 0,-1 1 1 0 0,24 23 0 0 0,-39-33 96 0 0,0 0 1 0 0,0 1-1 0 0,0-1 1 0 0,-1 1-1 0 0,5 8 1 0 0,-8-12 545 0 0,-2 7-34 0 0,0-7-766 0 0,0 1-1 0 0,1-2 1 0 0,-1 1 0 0 0,0 0 0 0 0,0 0-1 0 0,0-1 1 0 0,0 1 0 0 0,-1-1-1 0 0,1 1 1 0 0,0-1 0 0 0,-1 0 0 0 0,1 0-1 0 0,-1 0 1 0 0,-3 1 0 0 0,-5 2 90 0 0,-14 6 116 0 0,-1-1-1 0 0,-31 6 0 0 0,-13 4-161 0 0,31-7-545 0 0,-2-2-1 0 0,1-2 0 0 0,-54 5 1 0 0,71-13-1760 0 0,3-3-5515 0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0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0,'0'0'16041'0'0,"1"2"-15729"0"0,9 25 1263 0 0,-10-25-1404 0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1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6 2303 0 0,'8'-6'15384'0'0,"-9"20"-14290"0"0,-2-3-866 0 0,0 0 0 0 0,-1 0 0 0 0,0 0 0 0 0,-1 0 0 0 0,0-1 0 0 0,-11 16 0 0 0,-3 7-39 0 0,-14 29 28 0 0,-80 113-1 0 0,-26 10-232 0 0,93-122-760 0 0,45-61 507 0 0,3-4-487 0 0,24-17-4863 0 0,-9 3-217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1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102 510 11487 0 0,'-68'66'5671'0'0,"69"-67"-5195"0"0,85-119 1105 0 0,19-24-1021 0 0,12-3-146 0 0,-81 107-257 0 0,58-52 0 0 0,-89 88-146 0 0,-1 0 1 0 0,1 0-1 0 0,0 1 0 0 0,1 0 1 0 0,-1 0-1 0 0,0 0 0 0 0,7-2 1 0 0,-10 5-8 0 0,-1-1 0 0 0,1 1 0 0 0,-1-1 1 0 0,1 1-1 0 0,-1 0 0 0 0,1 0 0 0 0,-1 0 1 0 0,1 0-1 0 0,0 0 0 0 0,-1 0 0 0 0,1 0 1 0 0,-1 0-1 0 0,1 0 0 0 0,-1 1 0 0 0,1-1 1 0 0,-1 1-1 0 0,1-1 0 0 0,-1 1 0 0 0,1 0 1 0 0,-1-1-1 0 0,0 1 0 0 0,1 0 0 0 0,-1 0 1 0 0,0 0-1 0 0,0 0 0 0 0,0 0 0 0 0,0 0 1 0 0,0 1-1 0 0,0-1 0 0 0,0 0 0 0 0,0 0 1 0 0,1 3-1 0 0,1 3 36 0 0,0 0 0 0 0,0 0 1 0 0,-1 0-1 0 0,0 1 0 0 0,0-1 0 0 0,-1 1 1 0 0,0-1-1 0 0,0 12 0 0 0,-4 63 382 0 0,2-75-389 0 0,-41 428 591 0 0,39-409-624 0 0,-13 49 0 0 0,13-65 0 0 0,0 0 0 0 0,-1-1 0 0 0,-1 1 0 0 0,1-1 0 0 0,-1 0 0 0 0,-1 0 0 0 0,-12 14 0 0 0,-3 0-14 0 0,-1-1 0 0 0,-38 29 0 0 0,-56 32-181 0 0,40-30 118 0 0,58-40 66 0 0,0 0 0 0 0,-1-2 1 0 0,0 0-1 0 0,-33 13 0 0 0,50-23 16 0 0,0 0-1 0 0,1-1 0 0 0,-1 1 1 0 0,0-1-1 0 0,1 0 0 0 0,-1 0 1 0 0,0 0-1 0 0,1 0 0 0 0,-1 0 1 0 0,0 0-1 0 0,0 0 0 0 0,1 0 1 0 0,-1 0-1 0 0,0-1 0 0 0,1 1 1 0 0,-1-1-1 0 0,1 1 0 0 0,-1-1 1 0 0,0 0-1 0 0,-1-1 0 0 0,2 1 5 0 0,0 0-1 0 0,0 0 0 0 0,0 0 0 0 0,0 0 0 0 0,0-1 1 0 0,0 1-1 0 0,0 0 0 0 0,1 0 0 0 0,-1-1 1 0 0,0 1-1 0 0,1-1 0 0 0,-1 1 0 0 0,1-1 0 0 0,0 1 1 0 0,-1-1-1 0 0,1 1 0 0 0,0-1 0 0 0,0 1 0 0 0,0-1 1 0 0,0 1-1 0 0,0-1 0 0 0,0-2 0 0 0,2-6 7 0 0,0 0 0 0 0,1 0-1 0 0,0 0 1 0 0,0 0 0 0 0,1 1-1 0 0,8-15 1 0 0,37-53-350 0 0,-44 70 221 0 0,43-60-2306 0 0,-24 34-4598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1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13 9215 0 0,'0'0'707'0'0,"-7"-7"1308"0"0,-11 1 3889 0 0,1 7-3584 0 0,13 0-2137 0 0,-1 0 0 0 0,1 1-1 0 0,0 0 1 0 0,0 0 0 0 0,0 0 0 0 0,-5 4 0 0 0,-2 2-106 0 0,0 0 0 0 0,0 2 0 0 0,1-1 0 0 0,0 1 0 0 0,0 0 0 0 0,-8 13 0 0 0,-2 6-96 0 0,-20 37 1 0 0,38-62 18 0 0,0 0 0 0 0,0 0 1 0 0,0 0-1 0 0,1 1 0 0 0,-1-1 0 0 0,1 0 0 0 0,0 1 0 0 0,0-1 1 0 0,1 0-1 0 0,-1 1 0 0 0,1 5 0 0 0,1-7 10 0 0,-1-1-1 0 0,0 1 0 0 0,1-1 1 0 0,0 1-1 0 0,0-1 1 0 0,-1 0-1 0 0,1 1 1 0 0,1-1-1 0 0,-1 0 0 0 0,0 1 1 0 0,1-1-1 0 0,-1 0 1 0 0,1 0-1 0 0,-1 0 1 0 0,1 0-1 0 0,0-1 0 0 0,0 1 1 0 0,0 0-1 0 0,0-1 1 0 0,4 3-1 0 0,1 0 55 0 0,0-1-1 0 0,1 0 1 0 0,0 0 0 0 0,-1 0-1 0 0,1-1 1 0 0,0 0 0 0 0,1 0-1 0 0,-1-1 1 0 0,10 0 0 0 0,-2 0 90 0 0,1-2 0 0 0,-1 0 0 0 0,28-5 0 0 0,-41 5-143 0 0,0 0-1 0 0,0 0 1 0 0,0 0-1 0 0,0 0 0 0 0,0-1 1 0 0,0 1-1 0 0,0-1 1 0 0,-1 0-1 0 0,1 0 0 0 0,-1 0 1 0 0,1 0-1 0 0,-1 0 1 0 0,0 0-1 0 0,0-1 0 0 0,0 1 1 0 0,0-1-1 0 0,0 1 1 0 0,0-1-1 0 0,-1 0 0 0 0,0 0 1 0 0,1 0-1 0 0,-1 0 1 0 0,1-4-1 0 0,2-8 65 0 0,-1 1 1 0 0,0-1-1 0 0,0-27 0 0 0,-1 17-47 0 0,0 8-541 0 0,-1-28 0 0 0,-1 41 376 0 0,-1-1 1 0 0,1 0 0 0 0,-1 1-1 0 0,0-1 1 0 0,0 1 0 0 0,0 0-1 0 0,-1-1 1 0 0,0 1 0 0 0,0 0-1 0 0,0 0 1 0 0,-2-5 0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1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67 5063 0 0,'19'-21'1145'0'0,"30"-24"9621"0"0,-55 51-8706 0 0,-11 12-1932 0 0,-15 37 860 0 0,-29 68 0 0 0,49-98-775 0 0,-168 345 1019 0 0,-57 91-1040 0 0,166-343-553 0 0,68-114 211 0 0,0 0 0 0 0,0 0 1 0 0,0-1-1 0 0,0 0 0 0 0,-1 1 0 0 0,-6 4 1 0 0,7-6-378 0 0,0-1 1 0 0,1 1-1 0 0,-1-1 1 0 0,0 0-1 0 0,0 0 1 0 0,-6 2 0 0 0,0-3-6020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2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2303 0 0,'0'0'13848'0'0,"-1"2"-13464"0"0,-9 41 201 0 0,-2 0 0 0 0,-33 77-1 0 0,27-76-418 0 0,-4 10-86 0 0,-3-2 0 0 0,-60 94 0 0 0,66-113-801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1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16095 0 0,'0'0'1460'0'0,"0"3"-1078"0"0,0 1-211 0 0,0 0 1 0 0,1 1-1 0 0,0-1 1 0 0,0 0-1 0 0,0 0 1 0 0,0 0-1 0 0,1 0 1 0 0,0 0-1 0 0,-1 0 1 0 0,1 0-1 0 0,1-1 1 0 0,-1 1-1 0 0,1-1 1 0 0,-1 1-1 0 0,1-1 1 0 0,0 0-1 0 0,0 0 1 0 0,0 0-1 0 0,1 0 1 0 0,-1-1-1 0 0,0 1 1 0 0,1-1-1 0 0,0 0 1 0 0,0 0-1 0 0,0 0 1 0 0,4 1-1 0 0,11 3 103 0 0,0-1-1 0 0,1-1 1 0 0,-1 0-1 0 0,1-2 1 0 0,-1 0-1 0 0,1-1 1 0 0,0-1 0 0 0,27-3-1 0 0,8-5 112 0 0,94-25 0 0 0,117-48-65 0 0,-223 64-961 0 0,0-1 1 0 0,-1-2 0 0 0,76-50 0 0 0,-105 61 383 0 0,3-2-516 0 0,0 0-1 0 0,-1-1 1 0 0,0-1 0 0 0,-1 0 0 0 0,14-18 0 0 0,-12 8-618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1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0 14743 0 0,'0'0'672'0'0,"-2"2"-9"0"0,-19 20-230 0 0,2 1 1 0 0,0 1-1 0 0,2 0 1 0 0,-18 32-1 0 0,-47 116 2145 0 0,-29 70-1266 0 0,43-97-1189 0 0,42-91-140 0 0,-36 56 1 0 0,45-83-114 0 0,-2-1 1 0 0,-1 0 0 0 0,-39 39-1 0 0,55-61 118 0 0,0-1-1 0 0,0 1 1 0 0,-1 0 0 0 0,1-1-1 0 0,-1 0 1 0 0,1 0-1 0 0,-1 0 1 0 0,0-1 0 0 0,-8 3-1 0 0,5-5 13 0 0,7-1 1 0 0,0 0 0 0 0,0 0 1 0 0,0 0-1 0 0,0 0 0 0 0,0 0 0 0 0,0 0 0 0 0,0 0 0 0 0,1 0 0 0 0,-1-1 0 0 0,0 1 1 0 0,0 0-1 0 0,1 0 0 0 0,-1-1 0 0 0,1 1 0 0 0,-1 0 0 0 0,1-1 0 0 0,0 1 0 0 0,0-1 1 0 0,-1 1-1 0 0,1-1 0 0 0,0 1 0 0 0,0 0 0 0 0,0-1 0 0 0,1 1 0 0 0,-1-1 1 0 0,0 1-1 0 0,0 0 0 0 0,1-1 0 0 0,0-1 0 0 0,1-3 4 0 0,0 0 0 0 0,0 0 0 0 0,1 0 0 0 0,0 0 0 0 0,4-6 0 0 0,4-3-5 0 0,1 0 1 0 0,0 2-1 0 0,1-1 0 0 0,19-15 0 0 0,62-40-11 0 0,-81 61-2 0 0,-1 0 0 0 0,1 1 0 0 0,1 0 0 0 0,-1 2 0 0 0,23-8 0 0 0,-31 12 72 0 0,0 0-1 0 0,0 0 1 0 0,0 0 0 0 0,0 0 0 0 0,0 1 0 0 0,0 0-1 0 0,0 0 1 0 0,0 1 0 0 0,0-1 0 0 0,0 1 0 0 0,0 0 0 0 0,0 0-1 0 0,0 1 1 0 0,0 0 0 0 0,0-1 0 0 0,0 2 0 0 0,-1-1 0 0 0,1 0-1 0 0,6 6 1 0 0,-5-3 41 0 0,0 0-1 0 0,0 1 1 0 0,-1 0-1 0 0,0 0 1 0 0,0 0 0 0 0,0 1-1 0 0,-1 0 1 0 0,0 0-1 0 0,0 0 1 0 0,3 9 0 0 0,-5-12-89 0 0,0 1 1 0 0,-1 0-1 0 0,0-1 1 0 0,0 1 0 0 0,0 0-1 0 0,-1 0 1 0 0,1 0-1 0 0,-1 0 1 0 0,0 0-1 0 0,0 0 1 0 0,-1 0 0 0 0,0-1-1 0 0,0 1 1 0 0,0 0-1 0 0,0 0 1 0 0,-1-1 0 0 0,-3 9-1 0 0,0-3-96 0 0,1-3-85 0 0,0 1 0 0 0,-1 0 0 0 0,1-1 0 0 0,-1 0 0 0 0,-1 0 0 0 0,-7 7 0 0 0,12-13-362 0 0,-4 4 615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1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135 127 13303 0 0,'0'0'1202'0'0,"1"2"-988"0"0,-1 0-42 0 0,0 1-1 0 0,1 0 0 0 0,-1 0 1 0 0,1-1-1 0 0,0 1 0 0 0,0 0 1 0 0,0-1-1 0 0,0 1 0 0 0,0-1 1 0 0,0 1-1 0 0,1-1 0 0 0,-1 0 1 0 0,1 0-1 0 0,0 1 0 0 0,-1-1 1 0 0,1 0-1 0 0,0-1 0 0 0,0 1 1 0 0,0 0-1 0 0,1 0 0 0 0,-1-1 1 0 0,0 1-1 0 0,1-1 0 0 0,-1 0 1 0 0,1 0-1 0 0,-1 0 0 0 0,1 0 1 0 0,0 0-1 0 0,-1 0 0 0 0,1-1 1 0 0,0 0-1 0 0,5 1 0 0 0,3-1 104 0 0,0-1-1 0 0,0-1 0 0 0,1 0 1 0 0,-1 0-1 0 0,0-1 1 0 0,11-4-1 0 0,-15 4-201 0 0,44-14 299 0 0,94-45 0 0 0,-142 60-441 0 0,0 0 0 0 0,0 0 0 0 0,0 0 0 0 0,0 0 0 0 0,0 0 0 0 0,0-1 0 0 0,3-4 0 0 0,-5 6 34 0 0,-1 0-1 0 0,0 1 1 0 0,0-1-1 0 0,1 0 1 0 0,-1 0-1 0 0,0 0 1 0 0,0 0 0 0 0,0 1-1 0 0,0-1 1 0 0,0 0-1 0 0,0 0 1 0 0,0 0-1 0 0,0 0 1 0 0,-1 1-1 0 0,1-1 1 0 0,0 0 0 0 0,0 0-1 0 0,-1 0 1 0 0,1 1-1 0 0,-1-1 1 0 0,1 0-1 0 0,0 0 1 0 0,-1 1-1 0 0,0-2 1 0 0,-12-15-422 0 0,12 17 440 0 0,-1-3-42 0 0,0 1 0 0 0,-1-1 0 0 0,0 1 0 0 0,0-1 0 0 0,0 1 0 0 0,0 0 0 0 0,0 0 0 0 0,0 1 0 0 0,0-1 0 0 0,0 1 0 0 0,-1-1 1 0 0,1 1-1 0 0,-1 0 0 0 0,-5-1 0 0 0,4 2 29 0 0,0 0 0 0 0,0 0 1 0 0,0 0-1 0 0,0 1 0 0 0,-1-1 0 0 0,1 1 1 0 0,1 0-1 0 0,-1 1 0 0 0,-7 2 1 0 0,-6 4 81 0 0,0 2-1 0 0,1 0 1 0 0,0 1 0 0 0,-19 16 0 0 0,25-18-8 0 0,-123 101 620 0 0,115-93-537 0 0,2 1 0 0 0,0 1 0 0 0,1 0 0 0 0,-25 41 1 0 0,36-52-112 0 0,1 1 0 0 0,0 0 1 0 0,0 0-1 0 0,1 0 0 0 0,0 0 1 0 0,1 0-1 0 0,0 0 0 0 0,0 1 1 0 0,-1 16-1 0 0,4-21-11 0 0,-1 0 0 0 0,0 0 1 0 0,1 0-1 0 0,0-1 0 0 0,0 1 1 0 0,0 0-1 0 0,1 0 0 0 0,0-1 1 0 0,-1 1-1 0 0,2-1 0 0 0,-1 0 0 0 0,0 0 1 0 0,1 0-1 0 0,0 0 0 0 0,0 0 1 0 0,0 0-1 0 0,0-1 0 0 0,1 1 1 0 0,-1-1-1 0 0,8 5 0 0 0,-2-3-12 0 0,-1 0-1 0 0,1-1 1 0 0,0 0-1 0 0,0-1 1 0 0,0 0 0 0 0,0 0-1 0 0,1-1 1 0 0,-1 0-1 0 0,1-1 1 0 0,-1 0-1 0 0,1 0 1 0 0,0-1 0 0 0,14-2-1 0 0,-1 0-93 0 0,-1-2 1 0 0,0 0-1 0 0,0-2 0 0 0,36-13 0 0 0,-27 5-768 0 0,-2-1-54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1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175 472 13103 0 0,'0'0'2323'0'0,"12"-4"-1054"0"0,-8 3-1188 0 0,-4 1-68 0 0,0 0-1 0 0,0-1 1 0 0,0 1-1 0 0,0 0 1 0 0,0 0-1 0 0,0 0 1 0 0,1 0-1 0 0,-1 0 1 0 0,0-1-1 0 0,0 1 1 0 0,0 0-1 0 0,0 0 1 0 0,0 0-1 0 0,0 0 1 0 0,0-1-1 0 0,0 1 1 0 0,0 0-1 0 0,0 0 1 0 0,0 0-1 0 0,0 0 1 0 0,0-1-1 0 0,0 1 1 0 0,0 0-1 0 0,0 0 1 0 0,0 0-1 0 0,0-1 1 0 0,0 1-1 0 0,0 0 0 0 0,0 0 1 0 0,0 0-1 0 0,0 0 1 0 0,0-1-1 0 0,0 1 1 0 0,0 0-1 0 0,0 0 1 0 0,0 0-1 0 0,-1 0 1 0 0,1 0-1 0 0,0-1 1 0 0,0 1-1 0 0,0 0 1 0 0,0 0-1 0 0,0 0 1 0 0,0 0-1 0 0,-1 0 1 0 0,1 0-1 0 0,0 0 1 0 0,0-1-1 0 0,0 1 1 0 0,0 0-1 0 0,-1 0 1 0 0,1 0-1 0 0,0 0 1 0 0,0 0-1 0 0,-5-2 2 0 0,0 0 0 0 0,1 0 0 0 0,-1 0 1 0 0,0 1-1 0 0,0 0 0 0 0,0 0 0 0 0,0 0 0 0 0,0 0 0 0 0,0 1 0 0 0,0 0 0 0 0,-8 1 0 0 0,-19-3 275 0 0,31 2-280 0 0,-7-1 113 0 0,0 0-1 0 0,0-1 1 0 0,0 1-1 0 0,0-2 1 0 0,-13-5-1 0 0,19 7-88 0 0,0 0-1 0 0,0 0 1 0 0,1 0-1 0 0,-1 0 0 0 0,0-1 1 0 0,1 1-1 0 0,-1-1 1 0 0,1 1-1 0 0,-1-1 1 0 0,1 0-1 0 0,0 0 1 0 0,0 1-1 0 0,-1-1 0 0 0,1 0 1 0 0,1 0-1 0 0,-1 0 1 0 0,0 0-1 0 0,0 0 1 0 0,1 0-1 0 0,-1-1 1 0 0,1 1-1 0 0,0 0 0 0 0,0 0 1 0 0,0 0-1 0 0,0 0 1 0 0,0-5-1 0 0,1 1 15 0 0,0 0 0 0 0,0 0 0 0 0,1 0 1 0 0,0 0-1 0 0,0 1 0 0 0,0-1 0 0 0,1 0 0 0 0,6-9 0 0 0,3-4-46 0 0,17-18-1 0 0,-19 26-37 0 0,22-28-370 0 0,2 3 0 0 0,45-38 0 0 0,-65 62 318 0 0,0 1 0 0 0,1 1 1 0 0,1 0-1 0 0,-1 1 0 0 0,1 1 0 0 0,1 0 0 0 0,-1 1 1 0 0,1 1-1 0 0,18-4 0 0 0,-23 8 192 0 0,0 0-1 0 0,0 0 1 0 0,-1 1 0 0 0,1 1-1 0 0,0 0 1 0 0,0 0 0 0 0,0 1-1 0 0,0 1 1 0 0,0 0 0 0 0,-1 1-1 0 0,1 0 1 0 0,-1 0 0 0 0,0 1-1 0 0,18 10 1 0 0,-20-10 97 0 0,-1 1-1 0 0,0 0 1 0 0,0 1 0 0 0,0 0 0 0 0,-1 0 0 0 0,1 1-1 0 0,10 13 1 0 0,-16-17-178 0 0,0 0-1 0 0,0 0 1 0 0,0 0-1 0 0,0 0 1 0 0,-1 1-1 0 0,1-1 1 0 0,-1 0-1 0 0,0 1 1 0 0,0-1-1 0 0,0 1 1 0 0,-1 0-1 0 0,1-1 1 0 0,-1 1-1 0 0,0-1 1 0 0,0 1-1 0 0,0 0 1 0 0,0-1-1 0 0,-1 1 1 0 0,0-1-1 0 0,1 1 1 0 0,-1 0-1 0 0,0-1 1 0 0,-1 0-1 0 0,-1 5 1 0 0,-4 4-12 0 0,0 1 0 0 0,0-2-1 0 0,-1 1 1 0 0,-1-1 0 0 0,-12 13 0 0 0,-55 47-25 0 0,52-51 12 0 0,-151 114-950 0 0,135-105 430 0 0,15-12-11 0 0,-1-2-1 0 0,-1 0 0 0 0,-1-1 1 0 0,0-2-1 0 0,-58 17 0 0 0,83-28 444 0 0,-13 3-532 0 0,15-4 531 0 0,0 0 1 0 0,1 0-1 0 0,-1 0 0 0 0,1 0 1 0 0,-1 0-1 0 0,0 0 1 0 0,1 0-1 0 0,-1 0 0 0 0,1 0 1 0 0,-1-1-1 0 0,0 1 1 0 0,1 0-1 0 0,-1 0 0 0 0,1 0 1 0 0,-1-1-1 0 0,1 1 1 0 0,-1 0-1 0 0,1-1 0 0 0,-1 1 1 0 0,1 0-1 0 0,-1-1 1 0 0,0 0-1 0 0,-1-6-1231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1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5 6911 0 0,'0'0'393'0'0,"0"-1"-315"0"0,0 1 1 0 0,0 0-1 0 0,1 0 1 0 0,-1 0-1 0 0,0 0 1 0 0,0 0-1 0 0,0 0 0 0 0,0 0 1 0 0,0-1-1 0 0,0 1 1 0 0,0 0-1 0 0,0 0 1 0 0,0 0-1 0 0,0 0 1 0 0,0 0-1 0 0,0 0 1 0 0,0 0-1 0 0,0-1 1 0 0,0 1-1 0 0,0 0 1 0 0,0 0-1 0 0,-1-1 1020 0 0,1 1-1019 0 0,0 0-1 0 0,-1 0 1 0 0,1 0-1 0 0,0 0 1 0 0,0 0-1 0 0,0 0 1 0 0,0-1-1 0 0,0 1 1 0 0,0 0-1 0 0,0 0 1 0 0,0 0-1 0 0,-1 0 1 0 0,1 0-1 0 0,0 0 0 0 0,0 0 1 0 0,0 0-1 0 0,0 0 1 0 0,0 0-1 0 0,0 0 1 0 0,-1 0-1 0 0,1 0 1 0 0,0 1-1 0 0,-11 6 1279 0 0,-10 14-1272 0 0,-138 191 147 0 0,79-100-176 0 0,78-110-56 0 0,-164 207 0 0 0,86-125 40 0 0,-80 90 191 0 0,124-131-157 0 0,3 1 0 0 0,-35 60-1 0 0,56-82-63 0 0,1 1 0 0 0,2 0 0 0 0,0 1-1 0 0,2 0 1 0 0,-8 42 0 0 0,11-48-5073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1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485 134 8287 0 0,'0'0'8290'0'0,"1"-2"-8097"0"0,0 0-125 0 0,0-1 0 0 0,-1 0 0 0 0,1 0 1 0 0,0 0-1 0 0,-1 0 0 0 0,1 0 0 0 0,-1 0 0 0 0,0 0 0 0 0,0 0 0 0 0,0 0 1 0 0,-1 0-1 0 0,1 1 0 0 0,-1-1 0 0 0,0 0 0 0 0,1 0 0 0 0,-1 0 0 0 0,0 0 1 0 0,-1 1-1 0 0,1-1 0 0 0,0 0 0 0 0,-1 1 0 0 0,0-1 0 0 0,1 1 1 0 0,-1 0-1 0 0,-4-4 0 0 0,4 3-40 0 0,-6-6 44 0 0,0 1 1 0 0,-15-12-1 0 0,20 18-69 0 0,0 0-1 0 0,1 0 1 0 0,-1 1-1 0 0,0-1 0 0 0,0 1 1 0 0,0-1-1 0 0,0 1 1 0 0,0 0-1 0 0,-1 1 0 0 0,1-1 1 0 0,0 0-1 0 0,0 1 0 0 0,-1 0 1 0 0,-3 0-1 0 0,-2 1-9 0 0,0 0 0 0 0,0 1 0 0 0,0 1 1 0 0,0-1-1 0 0,1 1 0 0 0,-1 1 0 0 0,1 0 0 0 0,-1 0 0 0 0,1 0 0 0 0,-14 12 0 0 0,2 0-18 0 0,0 1 0 0 0,-28 32-1 0 0,17-14 10 0 0,-46 68 0 0 0,65-85 12 0 0,2 0-1 0 0,0 1 1 0 0,1 0-1 0 0,1 0 0 0 0,1 1 1 0 0,-7 26-1 0 0,13-43 18 0 0,1 0 1 0 0,-1 1-1 0 0,1-1 0 0 0,0 0 0 0 0,0 0 0 0 0,0 0 0 0 0,0 1 0 0 0,1-1 0 0 0,-1 0 1 0 0,1 0-1 0 0,-1 0 0 0 0,1 0 0 0 0,2 5 0 0 0,-2-7-4 0 0,0 1 0 0 0,0-1 0 0 0,0 0 0 0 0,0 0-1 0 0,0 1 1 0 0,0-1 0 0 0,1 0 0 0 0,-1 0 0 0 0,0 0-1 0 0,0-1 1 0 0,1 1 0 0 0,-1 0 0 0 0,1 0 0 0 0,-1-1 0 0 0,1 1-1 0 0,-1 0 1 0 0,1-1 0 0 0,-1 0 0 0 0,1 1 0 0 0,-1-1 0 0 0,1 0-1 0 0,0 0 1 0 0,-1 0 0 0 0,1 0 0 0 0,-1 0 0 0 0,1 0 0 0 0,0 0-1 0 0,1-1 1 0 0,9-2 106 0 0,-1 0 0 0 0,0 0-1 0 0,0-1 1 0 0,0 0 0 0 0,0-1 0 0 0,-1-1-1 0 0,17-11 1 0 0,66-55 259 0 0,-64 47-359 0 0,31-27-67 0 0,-70 64 33 0 0,1 1 0 0 0,0 0 0 0 0,1 1 0 0 0,-10 21 1 0 0,14-27 18 0 0,1 1 1 0 0,0 0 0 0 0,0 0 0 0 0,1 0 0 0 0,0 0 0 0 0,0 0 0 0 0,1 1-1 0 0,0 17 1 0 0,1-25 0 0 0,0-1 0 0 0,1 0 0 0 0,-1 1 0 0 0,0-1-1 0 0,0 0 1 0 0,0 1 0 0 0,1-1 0 0 0,-1 0 0 0 0,1 0 0 0 0,-1 0 0 0 0,1 1 0 0 0,0-1-1 0 0,-1 0 1 0 0,1 0 0 0 0,0 0 0 0 0,0 0 0 0 0,-1 0 0 0 0,1 0 0 0 0,0 0-1 0 0,0 0 1 0 0,0 0 0 0 0,0-1 0 0 0,1 1 0 0 0,-1 0 0 0 0,0-1 0 0 0,0 1-1 0 0,0 0 1 0 0,0-1 0 0 0,3 1 0 0 0,-1-1-146 0 0,0 1 0 0 0,0-1 0 0 0,0 0 0 0 0,0 0 0 0 0,0 0 0 0 0,0-1 1 0 0,0 1-1 0 0,0-1 0 0 0,0 1 0 0 0,0-1 0 0 0,5-2 0 0 0,14-6-6494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1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67 9671 0 0,'9'-11'797'0'0,"3"-3"45"0"0,0 1 1 0 0,17-15 7705 0 0,-30 31-7416 0 0,-9 22-574 0 0,-2 0 1 0 0,-19 31 0 0 0,-37 46-337 0 0,12-18-61 0 0,-125 239-37 0 0,61-100-155 0 0,-17-10-268 0 0,91-148-289 0 0,-40 52-1912 0 0,22-46-6136 0 0,47-54 3425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1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49 8751 0 0,'-5'2'-63'0'0,"-5"4"515"0"0,-1 1 0 0 0,1 0 1 0 0,1 0-1 0 0,-14 13 0 0 0,22-19-206 0 0,-1 1-1 0 0,0 0 0 0 0,1 0 1 0 0,0 0-1 0 0,-1 1 0 0 0,1-1 1 0 0,0 0-1 0 0,0 0 1 0 0,0 1-1 0 0,0-1 0 0 0,1 0 1 0 0,-2 4-1 0 0,2-5-16 0 0,0 1 0 0 0,0 0 0 0 0,0 0 0 0 0,1 0-1 0 0,-1-1 1 0 0,0 1 0 0 0,1 0 0 0 0,-1-1 0 0 0,1 1 0 0 0,0 0 0 0 0,-1-1 0 0 0,1 1-1 0 0,0-1 1 0 0,0 1 0 0 0,0-1 0 0 0,0 1 0 0 0,0-1 0 0 0,0 0 0 0 0,2 2 0 0 0,1 0-90 0 0,0 0 0 0 0,-1 0 0 0 0,1-1 0 0 0,0 0 0 0 0,0 0 0 0 0,0 0 0 0 0,1 0 1 0 0,-1-1-1 0 0,0 1 0 0 0,1-1 0 0 0,-1 0 0 0 0,6 0 0 0 0,5 1 182 0 0,0-1 0 0 0,21-2-1 0 0,45-7 301 0 0,0-4 1 0 0,84-24-1 0 0,-156 34-584 0 0,194-53 381 0 0,-70 18-162 0 0,-86 23-180 0 0,21-5 89 0 0,-59 17-195 0 0,0 0 1 0 0,1 1-1 0 0,-1 0 0 0 0,0 1 0 0 0,13 1 0 0 0,-21-1-25 0 0,0 0-1 0 0,0 0 0 0 0,0 0 0 0 0,0 0 0 0 0,0 0 0 0 0,1 1 0 0 0,-1-1 0 0 0,0 0 0 0 0,0 1 0 0 0,0-1 0 0 0,0 1 0 0 0,0-1 0 0 0,0 1 1 0 0,0 0-1 0 0,0-1 0 0 0,0 1 0 0 0,-1 0 0 0 0,1 0 0 0 0,0-1 0 0 0,0 1 0 0 0,-1 0 0 0 0,1 0 0 0 0,0 0 0 0 0,-1 0 0 0 0,1 0 1 0 0,0 2-1 0 0,-1-1-301 0 0,1 1 1 0 0,-1-1 0 0 0,0 1-1 0 0,0-1 1 0 0,0 1 0 0 0,0-1-1 0 0,0 1 1 0 0,0-1 0 0 0,-1 1 0 0 0,0 3-1 0 0,-5 13-6603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1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369 125 3679 0 0,'4'-8'382'0'0,"0"-13"1153"0"0,-5-12 6642 0 0,0 5-1824 0 0,3 11-5713 0 0,-2 16-578 0 0,0 0 0 0 0,1 0 0 0 0,-1 1 1 0 0,0-1-1 0 0,0 0 0 0 0,0 0 0 0 0,0 0 0 0 0,0 0 0 0 0,0 1 1 0 0,0-1-1 0 0,0 0 0 0 0,0 0 0 0 0,-1 0 0 0 0,1-1 0 0 0,0 2-43 0 0,-1 0 0 0 0,1-1 0 0 0,0 1 0 0 0,0 0 0 0 0,-1 0 0 0 0,1-1 0 0 0,0 1 0 0 0,0 0 0 0 0,-1 0 0 0 0,1 0 0 0 0,0-1 0 0 0,-1 1 0 0 0,1 0 0 0 0,0 0-1 0 0,0 0 1 0 0,-1 0 0 0 0,1 0 0 0 0,0 0 0 0 0,-1 0 0 0 0,1 0 0 0 0,0 0 0 0 0,-1 0 0 0 0,1 0 0 0 0,-1 0 0 0 0,-2 0-1 0 0,-1 1 1 0 0,1 0 0 0 0,0 0-1 0 0,0 0 1 0 0,-6 3-1 0 0,5-2-59 0 0,-14 8-77 0 0,0 1 1 0 0,2 0-1 0 0,-1 1 1 0 0,-28 27-1 0 0,4-4-14 0 0,-1-2 35 0 0,11-9 64 0 0,1 1 1 0 0,-35 38-1 0 0,54-49 33 0 0,10-13 0 0 0,1-1 0 0 0,-1 1 0 0 0,1-1 0 0 0,-1 1 0 0 0,1 0 0 0 0,0-1 0 0 0,-1 1 0 0 0,1 0 0 0 0,0 0 0 0 0,-1-1 0 0 0,1 1 0 0 0,0 0 0 0 0,0 0 0 0 0,0-1 0 0 0,0 1 0 0 0,0 1 0 0 0,0-1 0 0 0,1 0 0 0 0,-1-1 0 0 0,1 1 0 0 0,0 0 0 0 0,-1 0 0 0 0,1 0 0 0 0,0-1 0 0 0,0 1 0 0 0,0-1 0 0 0,-1 1 0 0 0,1 0 0 0 0,0-1 0 0 0,0 1 0 0 0,0-1 0 0 0,0 0 0 0 0,0 1 0 0 0,0-1 0 0 0,0 0 0 0 0,0 0 0 0 0,0 1 0 0 0,0-1 0 0 0,2 0 0 0 0,27 1 0 0 0,-28-1 0 0 0,15-1-59 0 0,1-1-1 0 0,-1-2 1 0 0,0 1-1 0 0,0-2 0 0 0,26-10 1 0 0,-31 10-226 0 0,-1 0-1 0 0,0 0 1 0 0,0-1 0 0 0,0 0-1 0 0,0-1 1 0 0,-1-1 0 0 0,0 1-1 0 0,-1-2 1 0 0,0 1 0 0 0,0-1-1 0 0,8-12 1 0 0,-16 20 494 0 0,-11 15 453 0 0,5-8-440 0 0,4-4-152 0 0,0-1 0 0 0,0 1 0 0 0,0 0 0 0 0,0 0 0 0 0,0 0 0 0 0,0-1 0 0 0,0 1 0 0 0,1 0 0 0 0,-1 0-1 0 0,1 0 1 0 0,0 0 0 0 0,0 1 0 0 0,-1-1 0 0 0,1 0 0 0 0,0 0 0 0 0,1 0 0 0 0,-1 0 0 0 0,0 0 0 0 0,1 0 0 0 0,-1 0 0 0 0,1 0 0 0 0,-1 0-1 0 0,1 0 1 0 0,0-1 0 0 0,0 1 0 0 0,2 3 0 0 0,-1-3-36 0 0,0 1 0 0 0,0-1 0 0 0,0 0 0 0 0,1 0 1 0 0,-1 0-1 0 0,1 0 0 0 0,-1 0 0 0 0,1-1 0 0 0,0 1 0 0 0,0-1 0 0 0,0 0 0 0 0,0 0 0 0 0,0 0 0 0 0,0 0 0 0 0,0 0 0 0 0,0 0 0 0 0,3-1 1 0 0,35 0-1670 0 0,-20-3-5360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2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 13503 0 0,'0'0'3308'0'0,"-8"0"-1340"0"0,4 1-1810 0 0,1-1-1 0 0,-1 1 0 0 0,0 0 1 0 0,1 1-1 0 0,0-1 0 0 0,-1 1 1 0 0,1-1-1 0 0,0 1 0 0 0,0 0 1 0 0,0 0-1 0 0,0 0 0 0 0,-5 5 1 0 0,-3 4 120 0 0,-17 22-1 0 0,1-2-210 0 0,15-18-58 0 0,-1-1 0 0 0,0 0 1 0 0,-1-1-1 0 0,-1 0 0 0 0,0-1 0 0 0,-19 10 0 0 0,-29 6-61 0 0,34-14 2 0 0,-35 19 0 0 0,47-20 37 0 0,17-10 5 0 0,0-1 0 0 0,-1 0 0 0 0,1 1 0 0 0,0-1 0 0 0,0 0 0 0 0,0 0 1 0 0,0 1-1 0 0,0-1 0 0 0,0 0 0 0 0,0 1 0 0 0,0-1 0 0 0,-1 1 0 0 0,1-1 0 0 0,1 0 0 0 0,-1 1 0 0 0,0-1 1 0 0,0 0-1 0 0,0 1 0 0 0,0-1 0 0 0,0 0 0 0 0,0 1 0 0 0,0-1 0 0 0,0 0 0 0 0,0 0 0 0 0,1 1 0 0 0,-1-1 0 0 0,0 0 1 0 0,0 1-1 0 0,1-1 0 0 0,5 9-140 0 0,4-1 100 0 0,0-1 0 0 0,1 0 0 0 0,0 0 0 0 0,0-1 0 0 0,1 0 0 0 0,-1-1 1 0 0,14 4-1 0 0,15 7-19 0 0,19 9 357 0 0,-36-17-17 0 0,0 2 0 0 0,0 1 0 0 0,35 23 0 0 0,-55-32-186 0 0,0 1 0 0 0,0 0 1 0 0,0-1-1 0 0,-1 1 1 0 0,1 1-1 0 0,-1-1 0 0 0,1 0 1 0 0,1 5-1 0 0,-3-7-71 0 0,-1 0 0 0 0,0 0 0 0 0,0 0 0 0 0,0 0 0 0 0,0 0 0 0 0,0 0 0 0 0,0 0 0 0 0,0 0-1 0 0,0 0 1 0 0,-1 0 0 0 0,1 0 0 0 0,0 0 0 0 0,-1 0 0 0 0,1 0 0 0 0,0 0 0 0 0,-2 1 0 0 0,-6 12 68 0 0,2-7-69 0 0,-1-1 0 0 0,0 0 1 0 0,0-1-1 0 0,0 1 0 0 0,-1-1 0 0 0,1-1 0 0 0,-1 1 1 0 0,-11 3-1 0 0,10-3-11 0 0,-27 11-70 0 0,0-1-1 0 0,-42 10 0 0 0,-78 14-174 0 0,129-34 195 0 0,-31 4-1 0 0,51-9 42 0 0,-1 1-1 0 0,0-1 1 0 0,0 0-1 0 0,1-1 1 0 0,-1 0-1 0 0,0 0 0 0 0,1-1 1 0 0,-15-5-1 0 0,19 7 6 0 0,1-1 0 0 0,0-1-1 0 0,-1 1 1 0 0,1 0 0 0 0,0 0-1 0 0,0-1 1 0 0,0 1 0 0 0,0-1-1 0 0,0 0 1 0 0,0 0 0 0 0,0 0-1 0 0,1 0 1 0 0,-1 0 0 0 0,0 0-1 0 0,1 0 1 0 0,0 0 0 0 0,0 0-1 0 0,-1-1 1 0 0,1 1 0 0 0,1-1-1 0 0,-1 1 1 0 0,0-1 0 0 0,0 1-1 0 0,1-1 1 0 0,0 1 0 0 0,-1-1-1 0 0,1 1 1 0 0,0-1 0 0 0,0 0-1 0 0,1 1 1 0 0,-1-1 0 0 0,0 1-1 0 0,1-1 1 0 0,0 1 0 0 0,-1-1-1 0 0,1 1 1 0 0,0-1 0 0 0,0 1 0 0 0,0 0-1 0 0,3-5 1 0 0,1 1-42 0 0,0 0-1 0 0,0 1 1 0 0,0-1 0 0 0,0 1 0 0 0,1 0-1 0 0,0 0 1 0 0,0 1 0 0 0,8-5 0 0 0,-12 7-62 0 0,1 1 0 0 0,0-1 0 0 0,0 1 0 0 0,0 0 0 0 0,0 0 0 0 0,1 0 0 0 0,-1 0 0 0 0,0 0 0 0 0,0 1 0 0 0,0-1 0 0 0,1 1 1 0 0,-1 0-1 0 0,0 0 0 0 0,1 0 0 0 0,-1 1 0 0 0,0-1 0 0 0,0 1 0 0 0,1 0 0 0 0,-1 0 0 0 0,0 0 0 0 0,4 2 0 0 0,70 40-5529 0 0,-49-28 3858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492 898 5063 0 0,'0'0'390'0'0,"-1"2"-252"0"0,-23 41 10254 0 0,26-44-10272 0 0,0 0 0 0 0,0 0 0 0 0,0 0 0 0 0,-1 0 0 0 0,1 0 0 0 0,0-1 0 0 0,-1 1 0 0 0,1 0 0 0 0,-1-1 0 0 0,0 0 0 0 0,2-2 0 0 0,2 0 58 0 0,62-70 573 0 0,-3-3 1 0 0,59-93-1 0 0,-89 116-778 0 0,-2-2 0 0 0,-3-1 0 0 0,-2-1-1 0 0,25-79 1 0 0,-50 131 17 0 0,6-18-46 0 0,0-1 0 0 0,-2 1 0 0 0,0-1 0 0 0,2-31 0 0 0,-8 52 4 0 0,0-1 1 0 0,0 0 0 0 0,0 0 0 0 0,-1 1 0 0 0,0-1 0 0 0,0 0-1 0 0,0 1 1 0 0,-3-6 0 0 0,4 8 25 0 0,-1 0 0 0 0,0 0 1 0 0,0 0-1 0 0,-1 1 0 0 0,1-1 0 0 0,0 1 0 0 0,0-1 0 0 0,-1 1 0 0 0,1-1 1 0 0,-1 1-1 0 0,1-1 0 0 0,-1 1 0 0 0,0 0 0 0 0,1 0 0 0 0,-1 0 0 0 0,0 0 1 0 0,0 0-1 0 0,0 1 0 0 0,0-1 0 0 0,0 0 0 0 0,-3 0 0 0 0,-2 0-19 0 0,0 1 0 0 0,0-1-1 0 0,0 1 1 0 0,0 0 0 0 0,0 1-1 0 0,0 0 1 0 0,0 0 0 0 0,0 0 0 0 0,1 1-1 0 0,-12 4 1 0 0,8-2 17 0 0,1 1-1 0 0,-1 0 1 0 0,1 1 0 0 0,1 0-1 0 0,-1 0 1 0 0,-9 10 0 0 0,-5 8 15 0 0,1 1-1 0 0,1 1 1 0 0,-24 39 0 0 0,42-62 10 0 0,-34 58-5 0 0,3 1 0 0 0,2 2 0 0 0,3 1 0 0 0,3 1 0 0 0,2 1 0 0 0,4 1 0 0 0,-14 82 0 0 0,24-93 8 0 0,-53 219 0 0 0,54-250 53 0 0,-2-1 0 0 0,0 0 0 0 0,-2-1 0 0 0,-1 0 0 0 0,0-1-1 0 0,-27 31 1 0 0,-118 115 443 0 0,122-132-378 0 0,22-24-253 0 0,8-7-4708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1:4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44 274 6447 0 0,'-4'7'326'0'0,"-19"34"569"0"0,6-15 9934 0 0,28-35-9623 0 0,64-61 624 0 0,32-26-956 0 0,-92 85-818 0 0,33-25 74 0 0,52-30 0 0 0,-84 56-137 0 0,1 1 0 0 0,1 1 0 0 0,-1 1 0 0 0,1 1-1 0 0,0 0 1 0 0,1 1 0 0 0,26-3 0 0 0,-31 7-4 0 0,-4 5 11 0 0,-9-3 1 0 0,0 1 1 0 0,0-1-1 0 0,0 1 0 0 0,0-1 0 0 0,0 1 0 0 0,0 0 1 0 0,-1-1-1 0 0,1 1 0 0 0,-1 0 0 0 0,1-1 0 0 0,-1 1 0 0 0,0 0 1 0 0,0-1-1 0 0,0 1 0 0 0,0 0 0 0 0,0 0 0 0 0,0-1 1 0 0,0 1-1 0 0,-1 2 0 0 0,-8 36 67 0 0,7-34-51 0 0,-12 41 30 0 0,4-16 19 0 0,2 0-1 0 0,0 1 1 0 0,-2 33-1 0 0,9-56-55 0 0,0-1 0 0 0,1 1-1 0 0,0-1 1 0 0,1 1 0 0 0,0-1 0 0 0,0 1-1 0 0,1-1 1 0 0,0 0 0 0 0,0 1 0 0 0,1-1 0 0 0,0 0-1 0 0,0-1 1 0 0,1 1 0 0 0,0-1 0 0 0,1 1-1 0 0,8 10 1 0 0,-8-13-66 0 0,-1-1 1 0 0,1 0-1 0 0,0 0 0 0 0,0-1 0 0 0,0 1 1 0 0,1-1-1 0 0,-1 0 0 0 0,1-1 0 0 0,0 1 1 0 0,0-1-1 0 0,0 0 0 0 0,11 2 0 0 0,6 0-344 0 0,0-2 0 0 0,25 0 0 0 0,-18-1-563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3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36 5527 0 0,'2'-1'423'0'0,"9"-5"-466"0"0,-4 2 1433 0 0,0 0 0 0 0,0-1-1 0 0,13-10 5101 0 0,-22 16-6319 0 0,1 0 0 0 0,-1 0-1 0 0,1 0 1 0 0,-1 1 0 0 0,1-1 0 0 0,0 0 0 0 0,0 1 0 0 0,-2 2 0 0 0,-2 2 7 0 0,-24 20 164 0 0,-1-2 0 0 0,-2-1-1 0 0,-35 20 1 0 0,20-13-177 0 0,-3 3-18 0 0,-55 37 91 0 0,88-60-224 0 0,16-9-201 0 0,13 2-264 0 0,4-1 69 0 0,-1 0 1 0 0,27-2-1 0 0,-26 0 231 0 0,-1 0-1 0 0,0 1 1 0 0,17 4 0 0 0,-2 2 138 0 0,-1 1 1 0 0,0 2 0 0 0,0 1 0 0 0,-1 1 0 0 0,-1 1 0 0 0,0 2-1 0 0,46 32 1 0 0,-69-44 81 0 0,0 1 0 0 0,0-1 0 0 0,0 1 0 0 0,-1 0-1 0 0,1 0 1 0 0,-1 0 0 0 0,0 0 0 0 0,0 1 0 0 0,-1-1 0 0 0,1 1-1 0 0,-1 0 1 0 0,2 5 0 0 0,-3-7-35 0 0,-1 0 0 0 0,1-1 1 0 0,-1 1-1 0 0,1 0 0 0 0,-1 0 0 0 0,0 0 0 0 0,0 0 0 0 0,0 0 0 0 0,-1 0 0 0 0,1 0 1 0 0,-1 0-1 0 0,1 0 0 0 0,-1-1 0 0 0,0 1 0 0 0,0 0 0 0 0,0 0 0 0 0,-1-1 1 0 0,1 1-1 0 0,-1-1 0 0 0,1 1 0 0 0,-1-1 0 0 0,-3 4 0 0 0,-2 1 95 0 0,-1 0 0 0 0,1-1 0 0 0,-1 0 0 0 0,0 0 0 0 0,-14 6 0 0 0,-47 20 499 0 0,53-25-494 0 0,-8 1-59 0 0,0 0-1 0 0,0-2 1 0 0,0-1-1 0 0,0-1 1 0 0,-1 0-1 0 0,0-2 1 0 0,-37-2-1 0 0,55 0-54 0 0,0 0 0 0 0,0-1-1 0 0,0 0 1 0 0,0-1 0 0 0,0 0 0 0 0,-10-3 0 0 0,16 4-38 0 0,-1 0 1 0 0,0 1-1 0 0,0-1 1 0 0,0 0-1 0 0,1-1 1 0 0,-1 1 0 0 0,1 0-1 0 0,-1 0 1 0 0,1-1-1 0 0,-1 1 1 0 0,1-1 0 0 0,0 1-1 0 0,0-1 1 0 0,-1 1-1 0 0,1-1 1 0 0,0 0-1 0 0,1 0 1 0 0,-1 0 0 0 0,0 1-1 0 0,0-1 1 0 0,1 0-1 0 0,-1 0 1 0 0,1 0-1 0 0,0 0 1 0 0,-1 0 0 0 0,1-3-1 0 0,0 4-751 0 0,3-5-2354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2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38 5983 0 0,'0'0'10658'0'0,"-1"1"-9893"0"0,-4 7-296 0 0,0 0 1 0 0,1 0-1 0 0,0 1 1 0 0,0-1-1 0 0,-4 16 1 0 0,-9 49 698 0 0,16-64-1033 0 0,0 0 0 0 0,1 1 1 0 0,0-1-1 0 0,0 0 0 0 0,4 17 0 0 0,-4-21-56 0 0,2 0 0 0 0,-1 0 1 0 0,0 1-1 0 0,1-1 0 0 0,0 0 0 0 0,1 0 0 0 0,-1-1 1 0 0,1 1-1 0 0,0 0 0 0 0,0-1 0 0 0,4 5 0 0 0,-4-6-9 0 0,-1-1-1 0 0,1 0 1 0 0,-1 0-1 0 0,1 0 0 0 0,0-1 1 0 0,0 1-1 0 0,0-1 0 0 0,0 1 1 0 0,0-1-1 0 0,0 0 0 0 0,0 0 1 0 0,0-1-1 0 0,1 1 1 0 0,-1 0-1 0 0,0-1 0 0 0,0 0 1 0 0,1 0-1 0 0,-1 0 0 0 0,0 0 1 0 0,0-1-1 0 0,1 1 1 0 0,-1-1-1 0 0,0 0 0 0 0,0 0 1 0 0,5-2-1 0 0,0 0 22 0 0,1-1 0 0 0,-2 0 0 0 0,1-1-1 0 0,0 0 1 0 0,-1 0 0 0 0,0 0 0 0 0,0-1 0 0 0,7-8 0 0 0,16-23-170 0 0,-1-1-1 0 0,37-63 1 0 0,-49 74-346 0 0,-11 19-319 0 0,0 0 0 0 0,0 1 1 0 0,1 0-1 0 0,0 0 0 0 0,0 0 0 0 0,0 1 0 0 0,16-9 1 0 0,-11 10-869 0 0,1 3-26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2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5527 0 0,'0'0'498'0'0,"2"1"-406"0"0,17 13-704 0 0,-16-11 1352 0 0,0 0-1 0 0,-1 0 0 0 0,1 0 0 0 0,-1 0 0 0 0,0 0 1 0 0,0 1-1 0 0,-1-1 0 0 0,1 0 0 0 0,-1 1 0 0 0,1 0 0 0 0,-1-1 1 0 0,0 1-1 0 0,0 0 0 0 0,-1-1 0 0 0,1 5 0 0 0,0-2-420 0 0,-1-1-1 0 0,-1 0 1 0 0,1 0-1 0 0,-2 6 1 0 0,-3 10 165 0 0,-1-1 0 0 0,0 1 0 0 0,-2-1 1 0 0,-1 0-1 0 0,-11 20 0 0 0,-63 91 789 0 0,71-114-1129 0 0,-275 344 478 0 0,166-218-516 0 0,91-109-291 0 0,17-20-70 0 0,0 1 1 0 0,1 0 0 0 0,-18 29-1 0 0,29-42-422 0 0,13-9-6711 0 0,3-3 1048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2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0 326 3223 0 0,'0'-2'240'0'0,"4"-14"-1000"0"0,0-6 3418 0 0,-1 9 3343 0 0,8-24 0 0 0,5 6-3739 0 0,-11 22-1921 0 0,2 1 0 0 0,-1-1 0 0 0,1 1 0 0 0,0 1 0 0 0,1-1 0 0 0,15-11 0 0 0,57-31 510 0 0,-62 39-632 0 0,4-2-143 0 0,1 2 1 0 0,0 0-1 0 0,0 1 1 0 0,48-12-1 0 0,-62 19-48 0 0,1 1-1 0 0,0 1 0 0 0,0-1 0 0 0,0 2 0 0 0,0-1 0 0 0,0 1 1 0 0,0 1-1 0 0,1 0 0 0 0,-2 0 0 0 0,1 1 0 0 0,0 0 0 0 0,0 1 1 0 0,0 0-1 0 0,-1 1 0 0 0,11 5 0 0 0,-17-8-16 0 0,0 1 0 0 0,-1 0 0 0 0,1 0 0 0 0,-1 0 0 0 0,1 0 0 0 0,-1 0 0 0 0,0 1-1 0 0,0-1 1 0 0,0 1 0 0 0,0-1 0 0 0,0 1 0 0 0,0 0 0 0 0,-1 0 0 0 0,0 0 0 0 0,1 0 0 0 0,-1 0 0 0 0,0 0-1 0 0,0 0 1 0 0,-1 0 0 0 0,1 0 0 0 0,-1 1 0 0 0,1-1 0 0 0,-1 0 0 0 0,0 0 0 0 0,0 1 0 0 0,-1-1 0 0 0,1 0 0 0 0,-1 0-1 0 0,1 1 1 0 0,-1-1 0 0 0,-1 3 0 0 0,-2 5 46 0 0,0 0 0 0 0,-1-1 0 0 0,0 0 0 0 0,-1 0 0 0 0,0 0-1 0 0,0-1 1 0 0,-13 15 0 0 0,0-5 49 0 0,0-1 0 0 0,-2-1-1 0 0,0-1 1 0 0,-29 17 0 0 0,-10 8-8 0 0,46-32-201 0 0,-1 0 1 0 0,0-1-1 0 0,0 0 1 0 0,-32 10-1 0 0,31-13-954 0 0,1-1-1 0 0,-30 4 1 0 0,33-7-1423 0 0,-24-2 1 0 0,24 0 720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2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604 127 11975 0 0,'12'-4'923'0'0,"4"2"-533"0"0,-12 4-352 0 0,-3-1 89 0 0,0 0 58 0 0,0 0 1 0 0,0 0 0 0 0,0 0 0 0 0,0 0 0 0 0,0 0 0 0 0,0 0 0 0 0,0 0-1 0 0,-1 1 1 0 0,1-1 0 0 0,0 0 0 0 0,-1 1 0 0 0,1-1 0 0 0,-1 0 0 0 0,1 1-1 0 0,-1-1 1 0 0,0 0 0 0 0,1 1 0 0 0,-1 1 0 0 0,0-2 79 0 0,1 6-39 0 0,-1-1 1 0 0,1 0 0 0 0,-1 0 0 0 0,-1 1-1 0 0,1-1 1 0 0,-1 0 0 0 0,0 0 0 0 0,-1 0 0 0 0,-3 11-1 0 0,-4 6 37 0 0,-13 25-1 0 0,13-28 266 0 0,-16 33 272 0 0,-51 101 926 0 0,-16 4-1534 0 0,-6-4-1 0 0,-161 194 1 0 0,250-338-1742 0 0,0 0-1 0 0,-14 11 1 0 0,13-13-5502 0 0</inkml:trace>
  <inkml:trace contextRef="#ctx0" brushRef="#br0" timeOffset="1">369 295 14999 0 0,'19'-27'437'0'0,"1"1"0"0"0,0 0-1 0 0,2 2 1 0 0,1 0 0 0 0,1 2-1 0 0,1 1 1 0 0,1 0 0 0 0,1 2-1 0 0,0 1 1 0 0,1 1 0 0 0,42-18-1 0 0,-63 32-341 0 0,0 1-1 0 0,0 0 1 0 0,-1 0-1 0 0,1 0 1 0 0,0 1-1 0 0,1 0 0 0 0,-1 0 1 0 0,0 1-1 0 0,0 0 1 0 0,13 1-1 0 0,-16 0-57 0 0,0 0 0 0 0,0 0 0 0 0,0 0 0 0 0,-1 1 0 0 0,1-1 0 0 0,0 1 0 0 0,-1 0 0 0 0,1 0 0 0 0,-1 0 0 0 0,0 0 0 0 0,0 1 0 0 0,0-1 0 0 0,0 1 0 0 0,0 0 0 0 0,0 0 0 0 0,-1 0 0 0 0,1 0 0 0 0,-1 0 0 0 0,0 0 0 0 0,3 7 0 0 0,2 9 53 0 0,-1-1 1 0 0,-1 1-1 0 0,-1-1 0 0 0,0 2 1 0 0,1 25-1 0 0,-2-18-9 0 0,12 126 331 0 0,-15-150-360 0 0,0 0-1 0 0,0 0 1 0 0,0 0 0 0 0,-1 0 0 0 0,1 0-1 0 0,-1 0 1 0 0,1 0 0 0 0,-1-1 0 0 0,0 1-1 0 0,0 0 1 0 0,0 0 0 0 0,-1-1 0 0 0,1 1 0 0 0,-1-1-1 0 0,1 1 1 0 0,-1-1 0 0 0,0 1 0 0 0,0-1-1 0 0,0 0 1 0 0,0 0 0 0 0,0 0 0 0 0,-1 0-1 0 0,1-1 1 0 0,-5 4 0 0 0,-5 1 68 0 0,0-1 0 0 0,-1 0-1 0 0,1 0 1 0 0,-18 3 0 0 0,5-1-45 0 0,-22 8-505 0 0,-1-2 1 0 0,0-2 0 0 0,-72 8-1 0 0,117-19 175 0 0,2 0 110 0 0,-1 0-1 0 0,1 1 1 0 0,-1-1 0 0 0,1 0 0 0 0,-1 0-1 0 0,1 0 1 0 0,-1 0 0 0 0,1-1-1 0 0,-1 1 1 0 0,1 0 0 0 0,-1 0 0 0 0,1-1-1 0 0,-1 1 1 0 0,1-1 0 0 0,-2 0 0 0 0,-2-6-1665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2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8 11519 0 0,'7'-2'506'0'0,"1"0"0"0"0,-1 1 0 0 0,0 0-1 0 0,1 0 1 0 0,-1 0 0 0 0,0 1 0 0 0,1 0-1 0 0,11 2 5251 0 0,-19 0-5103 0 0,0 1-549 0 0,-1-1 1 0 0,1 1 0 0 0,-1-1-1 0 0,0 1 1 0 0,1-1-1 0 0,-1 1 1 0 0,-1-1-1 0 0,1 1 1 0 0,0-1 0 0 0,0 0-1 0 0,-3 4 1 0 0,-23 25 221 0 0,15-17-266 0 0,-64 81-60 0 0,61-73 0 0 0,0 0 0 0 0,-17 38 0 0 0,28-50 0 0 0,-1-1 0 0 0,2 1 0 0 0,-1 0 0 0 0,1 0 0 0 0,1 0 0 0 0,0 1 0 0 0,0-1 0 0 0,1 1 0 0 0,0 11 0 0 0,4-11 0 0 0,-2-9 1 0 0,0 0-1 0 0,0 0 0 0 0,1-1 1 0 0,-1 1-1 0 0,0 0 0 0 0,1-1 1 0 0,0 1-1 0 0,-1-1 1 0 0,1 0-1 0 0,0 0 0 0 0,0 1 1 0 0,0-1-1 0 0,-1 0 0 0 0,1 0 1 0 0,0-1-1 0 0,0 1 1 0 0,1 0-1 0 0,-1-1 0 0 0,0 1 1 0 0,0-1-1 0 0,0 0 0 0 0,0 1 1 0 0,0-1-1 0 0,1 0 1 0 0,-1-1-1 0 0,0 1 0 0 0,4-1 1 0 0,1 0 17 0 0,0 0 0 0 0,0-1 0 0 0,0 0 0 0 0,0 0 1 0 0,0 0-1 0 0,-1-1 0 0 0,8-4 0 0 0,8-5 76 0 0,-1-1 0 0 0,-1-2 0 0 0,0 0 1 0 0,-1 0-1 0 0,-1-2 0 0 0,21-24 0 0 0,-36 37-92 0 0,0 0 0 0 0,0-1 0 0 0,0 0 1 0 0,-1 1-1 0 0,1-1 0 0 0,-1 0 0 0 0,0-1 1 0 0,0 1-1 0 0,-1 0 0 0 0,0 0 0 0 0,0-1 1 0 0,0 1-1 0 0,0-1 0 0 0,-1 1 0 0 0,0-1 0 0 0,-1-5 1 0 0,1 7-39 0 0,-1-1 1 0 0,0 1-1 0 0,-1-1 1 0 0,1 1-1 0 0,-1 0 1 0 0,1 0-1 0 0,-1-1 1 0 0,-1 1-1 0 0,1 1 1 0 0,0-1-1 0 0,-1 0 1 0 0,0 0-1 0 0,0 1 1 0 0,0 0-1 0 0,0 0 1 0 0,-1-1-1 0 0,1 2 1 0 0,-1-1-1 0 0,-6-3 1 0 0,0 0-137 0 0,0 1 0 0 0,-1 1 0 0 0,1 0 0 0 0,-1 0 0 0 0,0 1 0 0 0,-1 1 0 0 0,1 0 1 0 0,0 0-1 0 0,-1 1 0 0 0,1 0 0 0 0,-1 1 0 0 0,1 1 0 0 0,-22 2 0 0 0,31-2 46 0 0,16 7-3028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2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61 545 11975 0 0,'0'0'10608'0'0,"-9"1"-10119"0"0,8-1-445 0 0,-1-1-1 0 0,0 1 0 0 0,0-1 0 0 0,0 1 1 0 0,0-1-1 0 0,1 0 0 0 0,-1 0 0 0 0,0 0 0 0 0,1 0 1 0 0,-1 0-1 0 0,1 0 0 0 0,-1 0 0 0 0,1-1 0 0 0,-1 1 1 0 0,1-1-1 0 0,0 1 0 0 0,0-1 0 0 0,0 1 1 0 0,0-1-1 0 0,0 1 0 0 0,0-1 0 0 0,0 0 0 0 0,-1-2 1 0 0,-1-4 61 0 0,0 1 0 0 0,1-1 0 0 0,0 0 0 0 0,-2-10 0 0 0,3 11 3 0 0,0-1 0 0 0,1 1 0 0 0,0 0 0 0 0,0 0-1 0 0,1-1 1 0 0,0 1 0 0 0,0 0 0 0 0,0 0 0 0 0,6-13 0 0 0,-3 9-1 0 0,1 1 1 0 0,0 0-1 0 0,1 1 1 0 0,0-1 0 0 0,12-15-1 0 0,4 3-39 0 0,0 0 0 0 0,1 1 0 0 0,43-29 0 0 0,-22 21-74 0 0,78-36 0 0 0,-108 58-2 0 0,35-17-213 0 0,56-30-2729 0 0,-85 41 1525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22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78 3223 0 0,'46'-54'372'0'0,"-28"30"18604"0"0,-28 29-17888 0 0,3 2-989 0 0,1 0 0 0 0,-1 0-1 0 0,1 0 1 0 0,0 1 0 0 0,1 0-1 0 0,-7 12 1 0 0,-1 2-10 0 0,-201 378 284 0 0,115-199-378 0 0,12-39 36 0 0,-32 63 77 0 0,99-194-71 0 0,19-30-245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23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12439 0 0,'0'0'958'0'0,"2"1"-366"0"0,4 2 122 0 0,0 0 1 0 0,0 0-1 0 0,0-1 1 0 0,0 0 0 0 0,1-1-1 0 0,-1 1 1 0 0,1-1-1 0 0,-1 0 1 0 0,7-1 0 0 0,63-2 1119 0 0,-59 1-1524 0 0,33-4 690 0 0,70-16 0 0 0,47-22 85 0 0,-31 7-623 0 0,-92 24-416 0 0,22-5 20 0 0,-59 15-71 0 0,0 1 0 0 0,0 0 0 0 0,0 1-1 0 0,0 0 1 0 0,1 0 0 0 0,11 2 0 0 0,-17-2-178 0 0,-4 3-417 0 0,0 2 178 0 0,-1-1-1 0 0,0 1 1 0 0,0-1 0 0 0,-6 6-1 0 0,-6 4-1561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2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941 25 3679 0 0,'9'-4'149'0'0,"-7"3"-93"0"0,0 0 0 0 0,-1 0 0 0 0,1 0 1 0 0,0 0-1 0 0,0-1 0 0 0,11-12 11014 0 0,-55 68-6296 0 0,-24 26-2890 0 0,-36 44-1482 0 0,-167 284 625 0 0,114-114-1014 0 0,62-64-13 0 0,90-222 0 0 0,0 0 0 0 0,0 0 0 0 0,-1 0 0 0 0,-1 0 0 0 0,1 0 0 0 0,-1-1 0 0 0,0 0 0 0 0,-1 0 0 0 0,1 0 0 0 0,-2-1 0 0 0,1 0 0 0 0,-1 0 0 0 0,1 0 0 0 0,-1-1 0 0 0,-1 0 0 0 0,-9 5 0 0 0,5-4-305 0 0,1-1 0 0 0,-1 0 0 0 0,-14 3 0 0 0,21-6 142 0 0,1-1-1 0 0,-1 0 0 0 0,0-1 1 0 0,0 1-1 0 0,0-1 0 0 0,1 0 1 0 0,-1 0-1 0 0,0 0 0 0 0,0-1 1 0 0,0 0-1 0 0,-6-2 0 0 0,-1-4-1394 0 0,4-4-60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2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4607 0 0,'0'0'208'0'0,"3"1"492"0"0,5 2 1451 0 0,0 0-1 0 0,0-1 0 0 0,11 2 1 0 0,27 1 2493 0 0,50-9-1906 0 0,-69 2-2386 0 0,183-18 1595 0 0,299-67 1 0 0,-350 46-2613 0 0,-93 18-6897 0 0,-44 13 18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3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36 2303 0 0,'0'0'102'0'0,"1"-1"-1"0"0,12-11 166 0 0,23-11 10542 0 0,-35 34-10576 0 0,-2-4-145 0 0,0 0-1 0 0,-1 0 1 0 0,1 0-1 0 0,-1-1 1 0 0,-1 1-1 0 0,1-1 0 0 0,-1 0 1 0 0,-4 7-1 0 0,-5 12 186 0 0,-348 730 1186 0 0,333-705-2512 0 0,-1-2-1 0 0,-58 75 1 0 0,54-88-1699 0 0,24-26 2001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2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1 11519 0 0,'0'0'1420'0'0,"-2"2"-200"0"0,-29 51 2923 0 0,-16 26-2524 0 0,-101 163-228 0 0,15 9-732 0 0,31-55-553 0 0,-42 54-29 0 0,111-201 23 0 0,-2-1 1 0 0,-75 80-1 0 0,83-98 216 0 0,26-28 359 0 0,12-14-490 0 0,36-40-703 0 0,1 3 1 0 0,100-77-1 0 0,-103 93 46 0 0,-20 13 315 0 0,2 2 1 0 0,0 0 0 0 0,51-24 0 0 0,-76 41 269 0 0,0 0 1 0 0,0 1 0 0 0,0-1 0 0 0,0 0-1 0 0,-1 1 1 0 0,1 0 0 0 0,0-1 0 0 0,0 1 0 0 0,0 0-1 0 0,0 0 1 0 0,0 0 0 0 0,0 0 0 0 0,0 0 0 0 0,0 0-1 0 0,0 1 1 0 0,0-1 0 0 0,0 1 0 0 0,2 0-1 0 0,-2 0-75 0 0,-1 0-1 0 0,0 0 0 0 0,1 0 0 0 0,-1 1 1 0 0,0-1-1 0 0,0 0 0 0 0,1 0 0 0 0,-1 1 1 0 0,0-1-1 0 0,-1 1 0 0 0,1-1 0 0 0,0 1 0 0 0,0-1 1 0 0,0 1-1 0 0,-1 0 0 0 0,1 2 0 0 0,1 3-16 0 0,-1 0 0 0 0,0 0 0 0 0,-1 0 0 0 0,0 0 0 0 0,0 1 0 0 0,0-1 0 0 0,-3 14 0 0 0,-56 181 242 0 0,23-91-174 0 0,31-83-2060 0 0,0-5-2831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2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175 372 12439 0 0,'0'0'958'0'0,"-1"1"-294"0"0,-32 15 5748 0 0,4 5-3342 0 0,23-15-2902 0 0,0 0 0 0 0,0 1 0 0 0,1-1 0 0 0,0 1 0 0 0,0 0 0 0 0,1 1 0 0 0,0-1 0 0 0,0 1 0 0 0,0-1 0 0 0,-4 16 0 0 0,-7 35 185 0 0,8-30-706 0 0,-1 0 1 0 0,-14 30 0 0 0,20-50 120 0 0,14-19-7648 0 0</inkml:trace>
  <inkml:trace contextRef="#ctx0" brushRef="#br0" timeOffset="1">584 0 2759 0 0,'0'0'272'0'0,"-5"12"-272"0"0,-1-1 0 0 0,0 1 0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2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55 6447 0 0,'2'-1'499'0'0,"24"-12"47"0"0,34-28 13453 0 0,-63 43-13514 0 0,-185 149 637 0 0,48-40-541 0 0,125-99-581 0 0,3-3 0 0 0,-19 20 0 0 0,26-20 0 0 0,6-8-6 0 0,-1 0-1 0 0,1 0 1 0 0,-1 0-1 0 0,1 0 1 0 0,0 0-1 0 0,0 0 1 0 0,-1 0 0 0 0,1 0-1 0 0,0 0 1 0 0,0 0-1 0 0,0 0 1 0 0,0 0-1 0 0,0 0 1 0 0,0-1-1 0 0,0 1 1 0 0,0 0 0 0 0,0-1-1 0 0,1 1 1 0 0,-1-1-1 0 0,0 1 1 0 0,0-1-1 0 0,2 1 1 0 0,31 6-237 0 0,-4-3 54 0 0,-7-2-137 0 0,0 1 1 0 0,-1 1-1 0 0,1 1 1 0 0,-1 1-1 0 0,32 12 1 0 0,-41-12 334 0 0,-1 1 1 0 0,0 0 0 0 0,0 0-1 0 0,22 19 1 0 0,-30-22 135 0 0,0 0 1 0 0,0 0-1 0 0,-1 0 0 0 0,1 1 1 0 0,-1-1-1 0 0,0 1 1 0 0,0 0-1 0 0,-1 0 1 0 0,0 0-1 0 0,1 0 0 0 0,-2 0 1 0 0,1 0-1 0 0,-1 0 1 0 0,1 1-1 0 0,0 9 0 0 0,-2-9-77 0 0,0-1-1 0 0,0 1 1 0 0,0 0-1 0 0,0 0 1 0 0,-1 0-1 0 0,0 0 1 0 0,0 0-1 0 0,-1 0 1 0 0,0-1-1 0 0,0 1 1 0 0,0-1-1 0 0,0 1 1 0 0,-1-1-1 0 0,0 0 0 0 0,0 0 1 0 0,-1 0-1 0 0,1 0 1 0 0,-1-1-1 0 0,0 1 1 0 0,0-1-1 0 0,-1 0 1 0 0,1 0-1 0 0,-1-1 1 0 0,0 1-1 0 0,0-1 1 0 0,0 0-1 0 0,0 0 0 0 0,-1-1 1 0 0,1 1-1 0 0,-1-1 1 0 0,1-1-1 0 0,-1 1 1 0 0,0-1-1 0 0,-10 2 1 0 0,-64 2-61 0 0,-135-9 0 0 0,135 1-8 0 0,71 2-403 0 0,0 0 0 0 0,-19-3 0 0 0,12-2-920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41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752 302 9671 0 0,'0'0'3903'0'0,"1"1"-3274"0"0,5 6-42 0 0,-5-6 562 0 0,0 0-594 0 0,16 9 1062 0 0,-16-9-1158 0 0,1-1-38 0 0,2 0-283 0 0,-1 0 0 0 0,1-1 0 0 0,-1 1 0 0 0,0-1 0 0 0,1 0 0 0 0,-1 0 0 0 0,1 0 0 0 0,-1-1 0 0 0,0 1 0 0 0,0-1 0 0 0,0 1 0 0 0,5-5 0 0 0,-3 2-17 0 0,0 0 1 0 0,0-1-1 0 0,-1 1 0 0 0,0-1 1 0 0,0 0-1 0 0,6-9 1 0 0,-5 4-66 0 0,1 0 1 0 0,-2-1-1 0 0,1 1 1 0 0,-1-1-1 0 0,-1 0 1 0 0,0 0 0 0 0,2-20-1 0 0,-1-39 24 0 0,-4 63-95 0 0,0 0 0 0 0,-1 0 0 0 0,0 0 0 0 0,0 0-1 0 0,-1 0 1 0 0,0 0 0 0 0,-5-12 0 0 0,6 18 2 0 0,0-1 1 0 0,0 1 0 0 0,0 0-1 0 0,0-1 1 0 0,0 1-1 0 0,0 0 1 0 0,0-1 0 0 0,-1 1-1 0 0,1 0 1 0 0,0 0-1 0 0,-1 0 1 0 0,1 0-1 0 0,-1 0 1 0 0,1 1 0 0 0,-1-1-1 0 0,0 0 1 0 0,1 1-1 0 0,-1-1 1 0 0,0 1 0 0 0,1-1-1 0 0,-1 1 1 0 0,0 0-1 0 0,0 0 1 0 0,1 0 0 0 0,-1 0-1 0 0,0 0 1 0 0,0 0-1 0 0,1 0 1 0 0,-1 1-1 0 0,-2 0 1 0 0,-5 1-71 0 0,-1 1 1 0 0,1 0-1 0 0,0 1 1 0 0,-9 5-1 0 0,16-8 77 0 0,-21 11-173 0 0,0 2-1 0 0,1 1 1 0 0,-30 25 0 0 0,-54 59-50 0 0,31-26 162 0 0,-107 102-57 0 0,146-136 102 0 0,2 1 0 0 0,-51 79 0 0 0,60-77 10 0 0,2 2 0 0 0,-23 61 0 0 0,33-71 3 0 0,2 2 0 0 0,2-1 0 0 0,-9 62 0 0 0,17-88 24 0 0,0 0-1 0 0,1 1 1 0 0,0-1-1 0 0,0 0 1 0 0,1 0-1 0 0,0 0 1 0 0,3 10 0 0 0,-3-16-8 0 0,0 0 1 0 0,0 0 0 0 0,0-1 0 0 0,1 1-1 0 0,-1 0 1 0 0,1 0 0 0 0,-1-1 0 0 0,1 1-1 0 0,0-1 1 0 0,0 1 0 0 0,0-1 0 0 0,1 0-1 0 0,-1 0 1 0 0,0 0 0 0 0,1 0 0 0 0,0 0-1 0 0,-1 0 1 0 0,1-1 0 0 0,0 0 0 0 0,0 1 0 0 0,0-1-1 0 0,-1 0 1 0 0,7 1 0 0 0,4 0 107 0 0,0 0 0 0 0,0-1 0 0 0,0-1-1 0 0,1 0 1 0 0,-1 0 0 0 0,0-2 0 0 0,16-2 0 0 0,91-29 712 0 0,-87 23-668 0 0,65-26 379 0 0,-32 11-155 0 0,-63 24-275 0 0,-2 4-2258 0 0,2 12 527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4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15 11519 0 0,'0'0'1040'0'0,"-2"-2"-853"0"0,-1 0-27 0 0,0 1-1 0 0,0-1 1 0 0,0 1 0 0 0,0 0-1 0 0,-1-1 1 0 0,1 2 0 0 0,-1-1-1 0 0,1 0 1 0 0,-1 1-1 0 0,1-1 1 0 0,-1 1 0 0 0,1 0-1 0 0,-1 0 1 0 0,1 0 0 0 0,-1 1-1 0 0,1-1 1 0 0,-1 1 0 0 0,-4 1-1 0 0,-10 4 935 0 0,0 0-1 0 0,-20 10 0 0 0,31-13-1263 0 0,-19 8 350 0 0,1 2 1 0 0,0 0 0 0 0,0 2 0 0 0,2 0-1 0 0,-1 2 1 0 0,-34 33 0 0 0,40-32-169 0 0,1 0-1 0 0,0 1 1 0 0,2 1 0 0 0,0 0-1 0 0,2 1 1 0 0,0 1 0 0 0,-11 26-1 0 0,21-42-10 0 0,1 1 0 0 0,0 0 0 0 0,1-1 0 0 0,-1 1 1 0 0,1 0-1 0 0,0 0 0 0 0,1 0 0 0 0,0 0 0 0 0,1 9 0 0 0,3-5 59 0 0,-3-10-49 0 0,0 0 1 0 0,0 0-1 0 0,0 0 0 0 0,0-1 0 0 0,0 1 1 0 0,1 0-1 0 0,-1 0 0 0 0,0-1 1 0 0,0 1-1 0 0,1-1 0 0 0,-1 1 1 0 0,0-1-1 0 0,1 0 0 0 0,-1 1 1 0 0,1-1-1 0 0,-1 0 0 0 0,0 0 1 0 0,1 0-1 0 0,-1 0 0 0 0,1 0 1 0 0,-1 0-1 0 0,0-1 0 0 0,1 1 1 0 0,-1 0-1 0 0,2-1 0 0 0,3-1 44 0 0,1-1 0 0 0,-1 1-1 0 0,11-7 1 0 0,5-3 38 0 0,-1-2-1 0 0,-1-1 0 0 0,-1 0 1 0 0,0-2-1 0 0,27-29 0 0 0,-19 14-519 0 0,-1-1 0 0 0,33-55-1 0 0,-42 55-2632 0 0,-12 21-3232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4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128 344 14599 0 0,'0'0'664'0'0,"-2"0"-8"0"0,-18 5-594 0 0,-24 4 1232 0 0,40-9-969 0 0,0 1 1 0 0,0-1-1 0 0,-1 0 1 0 0,1 0-1 0 0,0-1 1 0 0,-1 1 0 0 0,-7-3-1 0 0,11 3-286 0 0,0-1-1 0 0,0 1 1 0 0,0 0-1 0 0,0-1 1 0 0,0 1-1 0 0,0-1 1 0 0,0 0 0 0 0,0 1-1 0 0,0-1 1 0 0,0 0-1 0 0,0 0 1 0 0,0 1-1 0 0,1-1 1 0 0,-1 0-1 0 0,0 0 1 0 0,1 0 0 0 0,-1 0-1 0 0,1 0 1 0 0,-1 0-1 0 0,1 0 1 0 0,-1 0-1 0 0,0-2 1 0 0,1 1-9 0 0,0-1 0 0 0,0 1 0 0 0,0-1 1 0 0,0 1-1 0 0,0 0 0 0 0,0-1 0 0 0,0 1 0 0 0,1-1 1 0 0,0 1-1 0 0,0-3 0 0 0,3-5-37 0 0,0 1 1 0 0,1 0-1 0 0,0 0 0 0 0,7-9 1 0 0,8-9-147 0 0,2 0 1 0 0,1 2 0 0 0,1 0 0 0 0,1 2 0 0 0,1 0 0 0 0,1 2-1 0 0,53-32 1 0 0,-73 49 349 0 0,2-1 1 0 0,-1 1-1 0 0,0 1 0 0 0,18-6 0 0 0,-24 9-154 0 0,0-1 1 0 0,0 1-1 0 0,0-1 0 0 0,0 1 0 0 0,1 0 0 0 0,-1 0 0 0 0,0 0 1 0 0,0 0-1 0 0,0 0 0 0 0,0 0 0 0 0,0 1 0 0 0,0-1 1 0 0,0 1-1 0 0,0-1 0 0 0,0 1 0 0 0,0 0 0 0 0,0 0 1 0 0,0 0-1 0 0,0 0 0 0 0,0 0 0 0 0,-1 0 0 0 0,1 1 0 0 0,0-1 1 0 0,-1 0-1 0 0,1 1 0 0 0,1 2 0 0 0,2 3 122 0 0,-1 0 0 0 0,0 0 0 0 0,0 0 0 0 0,-1 1-1 0 0,0-1 1 0 0,0 1 0 0 0,-1 0 0 0 0,0 0 0 0 0,0 0 0 0 0,-1 0 0 0 0,1 8-1 0 0,-2 8-467 0 0,-1-1 0 0 0,-1 0 0 0 0,-6 25-1 0 0,1-28-3134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4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137 332 11519 0 0,'0'0'887'0'0,"2"1"-583"0"0,2 0 354 0 0,0 1 0 0 0,1-1-1 0 0,-1 1 1 0 0,0-1 0 0 0,1-1 0 0 0,4 1 0 0 0,3 1 1040 0 0,-10-2-892 0 0,7 0 1910 0 0,-13 0-2623 0 0,-16 1 53 0 0,1-2 0 0 0,0 0 0 0 0,0-1 1 0 0,-25-6-1 0 0,39 6-144 0 0,0 1-1 0 0,1-1 1 0 0,-1 0 0 0 0,1 0 0 0 0,-1-1 0 0 0,1 1 0 0 0,0-1 0 0 0,0 0 0 0 0,-7-6 0 0 0,9 7 8 0 0,0-1 1 0 0,0 1-1 0 0,0-1 0 0 0,0 0 1 0 0,1 0-1 0 0,-1 1 1 0 0,1-1-1 0 0,-1-1 1 0 0,1 1-1 0 0,0 0 0 0 0,0 0 1 0 0,1 0-1 0 0,-1 0 1 0 0,1-1-1 0 0,-1 1 1 0 0,1-5-1 0 0,1 3-2 0 0,-1-1 0 0 0,1 1 0 0 0,0-1 0 0 0,1 1 0 0 0,-1-1 0 0 0,1 1 0 0 0,0 0 0 0 0,0 0 1 0 0,1 0-1 0 0,0 0 0 0 0,0 0 0 0 0,5-7 0 0 0,6-5-57 0 0,29-28 1 0 0,-27 29-20 0 0,-4 5 37 0 0,0 0-1 0 0,0 1 0 0 0,1 0 1 0 0,19-11-1 0 0,-23 16 17 0 0,1 0 0 0 0,-1 1-1 0 0,1 1 1 0 0,0-1 0 0 0,0 2 0 0 0,0-1-1 0 0,20-1 1 0 0,-13 3 9 0 0,1 1 1 0 0,-1 0-1 0 0,0 1 0 0 0,0 1 0 0 0,0 1 0 0 0,0 0 0 0 0,0 2 1 0 0,-1-1-1 0 0,1 2 0 0 0,16 8 0 0 0,-17-5 20 0 0,-14-6 25 0 0,-2-1 3 0 0,1-1-30 0 0,0 0 0 0 0,-1 0 1 0 0,0 0-1 0 0,1 0 0 0 0,-1 0 0 0 0,1 0 1 0 0,-1 0-1 0 0,0 0 0 0 0,0 0 0 0 0,0 0 1 0 0,0 1-1 0 0,1-1 0 0 0,-2 0 0 0 0,1 0 1 0 0,0 0-1 0 0,0 0 0 0 0,0 0 0 0 0,0 0 1 0 0,-1 0-1 0 0,1 0 0 0 0,0 0 0 0 0,-1 0 1 0 0,0 2-1 0 0,-14 20 200 0 0,-1-5-114 0 0,0 0 0 0 0,-32 25 0 0 0,-43 26-190 0 0,15-12-258 0 0,69-51 172 0 0,-1-1 0 0 0,1 1-1 0 0,-1-1 1 0 0,0-1-1 0 0,-13 7 1 0 0,20-11 139 0 0,1 0 1 0 0,0 0-1 0 0,-1 0 0 0 0,1 0 1 0 0,-1 0-1 0 0,1 0 0 0 0,-1 0 1 0 0,1 0-1 0 0,-1-1 1 0 0,1 1-1 0 0,-1 0 0 0 0,1 0 1 0 0,0 0-1 0 0,-1 0 0 0 0,1-1 1 0 0,-1 1-1 0 0,1 0 1 0 0,0 0-1 0 0,-1-1 0 0 0,1 1 1 0 0,0 0-1 0 0,-1-1 0 0 0,1 1 1 0 0,0 0-1 0 0,-1-1 1 0 0,1 0-1 0 0,-6-9-602 0 0,6 7 310 0 0,0-1 0 0 0,0 1 1 0 0,1 0-1 0 0,-1-1 0 0 0,1 1 0 0 0,-1 0 1 0 0,1 0-1 0 0,0-1 0 0 0,0 1 0 0 0,1 0 1 0 0,-1 0-1 0 0,1 0 0 0 0,2-4 0 0 0,0 0-627 0 0,10-21-4840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4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 11975 0 0,'0'0'923'0'0,"-2"1"-602"0"0,-2 3 96 0 0,-1 0 0 0 0,0 1 0 0 0,1 0-1 0 0,0 0 1 0 0,0 0 0 0 0,-5 10 0 0 0,-19 40 3591 0 0,19-36-3539 0 0,6-13-355 0 0,-111 223 2139 0 0,-17-8-2488 0 0,-159 218-5118 0 0,281-424 5373 0 0,0 0 0 0 0,1 0 0 0 0,1 0 0 0 0,0 1 1 0 0,-8 31-1 0 0,13-36-756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4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11 230 1375 0 0,'47'-60'2298'0'0,"-41"52"-105"0"0,-1 1 1 0 0,1 0 0 0 0,14-12 3285 0 0,-20 21-4959 0 0,1 3-355 0 0,0 0 1 0 0,-1-1-1 0 0,0 1 1 0 0,0-1-1 0 0,0 1 1 0 0,-1 0-1 0 0,1-1 1 0 0,-1 1-1 0 0,0-1 1 0 0,-3 8-1 0 0,-3 8 670 0 0,-12 20-1 0 0,2-1-75 0 0,10-22-501 0 0,-24 72 578 0 0,29-82-805 0 0,0 1 0 0 0,0 0 1 0 0,1 0-1 0 0,0 0 1 0 0,1 0-1 0 0,0 0 0 0 0,0 1 1 0 0,1-1-1 0 0,1 9 1 0 0,-1-15-23 0 0,-1 0 1 0 0,1 0 0 0 0,-1 0-1 0 0,1 0 1 0 0,0 0 0 0 0,0 0 0 0 0,0 0-1 0 0,0-1 1 0 0,0 1 0 0 0,0 0 0 0 0,0-1-1 0 0,1 1 1 0 0,-1-1 0 0 0,1 1 0 0 0,-1-1-1 0 0,1 1 1 0 0,-1-1 0 0 0,1 0 0 0 0,0 0-1 0 0,2 1 1 0 0,-1-1 13 0 0,0 0 0 0 0,0 0 0 0 0,0-1-1 0 0,0 1 1 0 0,0-1 0 0 0,0 0 0 0 0,0 0 0 0 0,0 0 0 0 0,0 0-1 0 0,0-1 1 0 0,0 1 0 0 0,4-2 0 0 0,4-2 39 0 0,-1 0 1 0 0,0 0-1 0 0,0-1 1 0 0,0 0-1 0 0,0-1 1 0 0,12-9-1 0 0,0-4 214 0 0,-1 0 0 0 0,0-1 0 0 0,-2-1 0 0 0,0-1 1 0 0,24-37-1 0 0,62-130 587 0 0,-93 165-1819 0 0,24-35 0 0 0,-11 28-6408 0 0,-13 19 416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4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5 11055 0 0,'8'-5'9664'0'0,"-38"25"-8395"0"0,0 1 0 0 0,-53 50 0 0 0,-43 64-1031 0 0,122-130-235 0 0,-49 61 6 0 0,47-58-9 0 0,1 1 0 0 0,0-1 0 0 0,1 1-1 0 0,0-1 1 0 0,0 1 0 0 0,-3 14 0 0 0,6-21 1 0 0,1-1-1 0 0,0 1 0 0 0,-1 0 1 0 0,1-1-1 0 0,0 1 0 0 0,0-1 1 0 0,0 1-1 0 0,1-1 0 0 0,-1 1 1 0 0,0-1-1 0 0,0 1 0 0 0,1-1 1 0 0,-1 1-1 0 0,1-1 1 0 0,0 1-1 0 0,-1-1 0 0 0,1 0 1 0 0,0 1-1 0 0,0-1 0 0 0,0 0 1 0 0,0 1-1 0 0,0-1 0 0 0,0 0 1 0 0,0 0-1 0 0,0 0 1 0 0,0 0-1 0 0,0 0 0 0 0,1 0 1 0 0,-1 0-1 0 0,0-1 0 0 0,1 1 1 0 0,-1 0-1 0 0,1-1 0 0 0,2 1 1 0 0,5 2 25 0 0,0 0 0 0 0,1-1 0 0 0,-1-1 1 0 0,15 1-1 0 0,-12 0 22 0 0,62 0 67 0 0,-5 0-38 0 0,-7-1-784 0 0,-40-1 446 0 0,-19 0 2 0 0,0 0-1 0 0,-1 0 1 0 0,1-1-1 0 0,0 1 1 0 0,-1-1-1 0 0,1 0 1 0 0,4-2-1 0 0,6-4-1656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3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16 220 8287 0 0,'-7'-3'863'0'0,"-2"-1"3856"0"0,18 1-4424 0 0,-1 0 0 0 0,1 1 1 0 0,0 0-1 0 0,0 0 1 0 0,0 1-1 0 0,14 0 1 0 0,-1-1 13 0 0,583-77 3107 0 0,-551 69-3544 0 0,0-1 0 0 0,0-3 1 0 0,-2-3-1 0 0,62-27 0 0 0,-86 30-1749 0 0,-17 6 66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4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10 6447 0 0,'2'-10'17908'0'0,"-1"13"-17564"0"0,0 5-317 0 0,0 0 0 0 0,0 1-1 0 0,-1-1 1 0 0,0 1 0 0 0,0-1 0 0 0,-1 0-1 0 0,0 1 1 0 0,-3 10 0 0 0,-24 71 98 0 0,21-68-119 0 0,-149 337-339 0 0,18-48 2 0 0,116-249 127 0 0,6-17-253 0 0,-1-1-1 0 0,-25 46 1 0 0,38-84 325 0 0,0 0-1 0 0,0 0 0 0 0,-6 6 1 0 0,-4 0-1462 0 0,-1-5-4191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4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59 171 11519 0 0,'-5'0'264'0'0,"0"1"0"0"0,0-1-1 0 0,0 1 1 0 0,0-1 0 0 0,0 1 0 0 0,-7 3-1 0 0,-4 5 9814 0 0,51-10-9394 0 0,1-2 0 0 0,56-11 0 0 0,68-26-83 0 0,-95 22-437 0 0,21-4-29 0 0,274-62 272 0 0,-350 82-423 0 0,-7 1-27 0 0,0 0 1 0 0,0 1 0 0 0,1-1-1 0 0,-1 1 1 0 0,0 0 0 0 0,0 0 0 0 0,0 0-1 0 0,4 1 1 0 0,-16 6-1334 0 0,5-2-30 0 0,-16 10-7149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4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449 231 3679 0 0,'2'-1'284'0'0,"3"-1"635"0"0,0 1 0 0 0,-1-2-1 0 0,1 1 1 0 0,-1 0 0 0 0,0-1-1 0 0,0 0 1 0 0,0 0 0 0 0,0 0-1 0 0,0 0 1 0 0,0-1 0 0 0,-1 0-1 0 0,0 1 1 0 0,0-1 0 0 0,0-1-1 0 0,0 1 1 0 0,3-6 0 0 0,-2 2 370 0 0,-1 0 0 0 0,0 0 0 0 0,0 0 0 0 0,3-16 0 0 0,-2-14-3879 0 0,-4 33 2586 0 0,0-1 0 0 0,-1 0 0 0 0,1 1 0 0 0,-1-1 0 0 0,0 1 0 0 0,-1-1 0 0 0,-3-8 0 0 0,5 13-17 0 0,-1-1 0 0 0,0 1 0 0 0,0-1 0 0 0,1 1 0 0 0,-1 0 0 0 0,0-1 0 0 0,-1 1 0 0 0,1 0-1 0 0,0 0 1 0 0,0 0 0 0 0,0-1 0 0 0,-1 1 0 0 0,1 0 0 0 0,-1 1 0 0 0,1-1 0 0 0,-1 0 0 0 0,1 0-1 0 0,-1 1 1 0 0,1-1 0 0 0,-1 1 0 0 0,1-1 0 0 0,-1 1 0 0 0,0-1 0 0 0,1 1 0 0 0,-1 0 0 0 0,0 0-1 0 0,1 0 1 0 0,-1 0 0 0 0,-3 1 0 0 0,-3 0-109 0 0,0 1 0 0 0,-1 1 0 0 0,1-1 0 0 0,0 1 0 0 0,-12 7 0 0 0,-36 23-414 0 0,49-29 471 0 0,-56 36-488 0 0,-66 56-1 0 0,107-78 534 0 0,1 1 0 0 0,1 1-1 0 0,1 1 1 0 0,1 0-1 0 0,1 1 1 0 0,-19 34 0 0 0,33-51 23 0 0,0 0 1 0 0,1 0 0 0 0,0 1 0 0 0,0-1 0 0 0,0 0 0 0 0,0 1 0 0 0,1 0 0 0 0,0-1 0 0 0,0 1-1 0 0,1 8 1 0 0,0-12 14 0 0,0 0-1 0 0,0 0 0 0 0,1 0 0 0 0,-1 0 1 0 0,1 0-1 0 0,0 0 0 0 0,-1 0 0 0 0,1 0 1 0 0,0 0-1 0 0,0 0 0 0 0,0-1 0 0 0,0 1 1 0 0,1 0-1 0 0,-1 0 0 0 0,0-1 0 0 0,1 1 0 0 0,-1-1 1 0 0,1 0-1 0 0,-1 1 0 0 0,1-1 0 0 0,0 0 1 0 0,0 0-1 0 0,-1 0 0 0 0,1 0 0 0 0,0 0 1 0 0,0 0-1 0 0,0 0 0 0 0,0-1 0 0 0,0 1 1 0 0,0-1-1 0 0,3 1 0 0 0,8 0 153 0 0,-1 0 0 0 0,1 0 0 0 0,0-1 0 0 0,-1-1 0 0 0,25-4 0 0 0,61-19 574 0 0,-53 10-597 0 0,-1-2 0 0 0,-1-2 0 0 0,81-47 0 0 0,-112 61-290 0 0,-12 4 147 0 0,0 0 0 0 0,0 0-1 0 0,0 0 1 0 0,0 0 0 0 0,1 0-1 0 0,-1 0 1 0 0,0 0 0 0 0,0 0-1 0 0,0 1 1 0 0,0-1 0 0 0,0 0-1 0 0,0 0 1 0 0,1 0 0 0 0,-1 0-1 0 0,0 0 1 0 0,0 1 0 0 0,0-1 0 0 0,0 0-1 0 0,0 0 1 0 0,0 0 0 0 0,0 0-1 0 0,0 1 1 0 0,0-1 0 0 0,0 0-1 0 0,0 0 1 0 0,0 0 0 0 0,0 0-1 0 0,0 1 1 0 0,0-1 0 0 0,0 0 0 0 0,0 0-1 0 0,0 0 1 0 0,0 0 0 0 0,0 1-1 0 0,0-1 1 0 0,-9 25-116 0 0,6-21 154 0 0,-6 15-99 0 0,5-13-213 0 0,1-1 0 0 0,1 1 0 0 0,-1 0-1 0 0,1 0 1 0 0,0 0 0 0 0,-2 8 0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4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1 496 11519 0 0,'0'0'887'0'0,"0"-1"-284"0"0,0-4 16 0 0,-1 1 0 0 0,1 0 1 0 0,0-1-1 0 0,1 1 1 0 0,-1 0-1 0 0,1-1 1 0 0,0 1-1 0 0,0 0 0 0 0,0 0 1 0 0,1 0-1 0 0,3-7 1 0 0,2-4 446 0 0,17-24 0 0 0,10-8-752 0 0,1 0 1 0 0,3 3-1 0 0,2 1 1 0 0,2 2-1 0 0,1 2 1 0 0,65-45-1 0 0,-97 76-394 0 0,0 1 1 0 0,1 0-1 0 0,17-6 0 0 0,-17 10 50 0 0,-11 4 27 0 0,-1 0 0 0 0,1-1 0 0 0,0 1 0 0 0,-1-1 0 0 0,1 1 0 0 0,0 0 0 0 0,-1 0 0 0 0,1-1 0 0 0,-1 1 0 0 0,0 0 0 0 0,1 0 0 0 0,-1 0 0 0 0,1 0 0 0 0,-1 0 0 0 0,0-1 0 0 0,0 1 0 0 0,1 0 0 0 0,-1 0 0 0 0,0 0 0 0 0,0 0 0 0 0,0 0 0 0 0,0 1 0 0 0,-1 25 7 0 0,1-25-6 0 0,-2 18 23 0 0,-1 0 1 0 0,-1-1-1 0 0,-7 21 0 0 0,-24 57 80 0 0,4-9-60 0 0,27-78-53 0 0,0 2 42 0 0,1 0 0 0 0,-3 17 1 0 0,5-27-62 0 0,1 1 1 0 0,-1-1 0 0 0,1 0 0 0 0,0 0-1 0 0,0 1 1 0 0,0-1 0 0 0,0 0 0 0 0,1 1 0 0 0,-1-1-1 0 0,1 0 1 0 0,-1 0 0 0 0,1 0 0 0 0,0 0-1 0 0,0 1 1 0 0,0-1 0 0 0,0 0 0 0 0,0 0-1 0 0,0 0 1 0 0,0-1 0 0 0,2 3 0 0 0,-1-3-38 0 0,-1 0 0 0 0,1 0 0 0 0,-1 0 1 0 0,1 0-1 0 0,-1-1 0 0 0,1 1 0 0 0,0 0 1 0 0,0-1-1 0 0,-1 1 0 0 0,1-1 0 0 0,0 0 0 0 0,0 1 1 0 0,-1-1-1 0 0,1 0 0 0 0,0 0 0 0 0,2-1 1 0 0,0 1-248 0 0,0-1 0 0 0,0 1 0 0 0,0-1 0 0 0,0 0 0 0 0,0-1 1 0 0,5-1-1 0 0,12-10-1120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4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504 213 5983 0 0,'0'0'2002'0'0,"1"2"-469"0"0,-1-1-1243 0 0,0-1 0 0 0,1 1 0 0 0,-1-1 0 0 0,0 0 0 0 0,0 1 0 0 0,0-1 0 0 0,0 1 0 0 0,1-1 1 0 0,0 2 1159 0 0,0-2-1160 0 0,-1 0 0 0 0,0 0 0 0 0,1 1 0 0 0,-1-1 0 0 0,0 0 0 0 0,1 0 0 0 0,-1 0 0 0 0,1 1 0 0 0,-1-1 0 0 0,0 0 0 0 0,1 0 0 0 0,0 0 1 0 0,8-2 3921 0 0,-3-2-5743 0 0,0-1 1556 0 0,-1-1 0 0 0,0 0 1 0 0,0 1-1 0 0,-1-2 0 0 0,1 1 0 0 0,-1 0 0 0 0,-1-1 0 0 0,1 0 0 0 0,-1 0 0 0 0,-1 0 1 0 0,1 0-1 0 0,-1 0 0 0 0,0-1 0 0 0,-1 1 0 0 0,1-1 0 0 0,-2 1 0 0 0,1-1 0 0 0,-1-13 1 0 0,-1 18-56 0 0,1 0 0 0 0,0 0 0 0 0,-1-1 0 0 0,0 1 0 0 0,0 0 0 0 0,0 0 0 0 0,0 0 0 0 0,0 0 0 0 0,0 0 0 0 0,-1 0 0 0 0,0 0 0 0 0,1 0 0 0 0,-1 1 0 0 0,0-1 0 0 0,0 1 0 0 0,-1-1 0 0 0,1 1 0 0 0,0 0 0 0 0,-1 0 0 0 0,1 0 0 0 0,-1 0 0 0 0,0 0 0 0 0,0 1 0 0 0,-5-3 0 0 0,3 2-55 0 0,0 1 0 0 0,0-1 0 0 0,-1 1 0 0 0,1 0 0 0 0,0 1-1 0 0,-1 0 1 0 0,1-1 0 0 0,-1 2 0 0 0,1-1 0 0 0,0 0 0 0 0,-1 1-1 0 0,1 0 1 0 0,0 1 0 0 0,-7 1 0 0 0,-13 7-60 0 0,0 2 0 0 0,1 0 0 0 0,1 1 1 0 0,-39 29-1 0 0,-77 77 502 0 0,115-96 208 0 0,-39 47 0 0 0,53-57-729 0 0,0 1 0 0 0,1 0 0 0 0,1 1 0 0 0,0 0 1 0 0,-9 23-1 0 0,16-35 121 0 0,0 0 0 0 0,0 0 1 0 0,1 0-1 0 0,-1 0 0 0 0,1 0 1 0 0,-1 0-1 0 0,1 1 0 0 0,0-1 1 0 0,0 0-1 0 0,0 0 0 0 0,1 0 1 0 0,-1 0-1 0 0,2 6 0 0 0,-1-7 45 0 0,0 0 1 0 0,0-1-1 0 0,0 1 0 0 0,0-1 0 0 0,0 1 1 0 0,0-1-1 0 0,1 1 0 0 0,-1-1 0 0 0,0 0 1 0 0,1 1-1 0 0,-1-1 0 0 0,1 0 0 0 0,0 0 1 0 0,-1 0-1 0 0,1 0 0 0 0,0 0 0 0 0,-1-1 0 0 0,1 1 1 0 0,0 0-1 0 0,0-1 0 0 0,0 1 0 0 0,-1-1 1 0 0,5 0-1 0 0,2 1 80 0 0,0-1 1 0 0,-1 0-1 0 0,1-1 1 0 0,0 0-1 0 0,0 0 1 0 0,0-1-1 0 0,-1 0 1 0 0,14-5-1 0 0,59-31 501 0 0,-67 32-483 0 0,111-57 663 0 0,92-50-278 0 0,-174 87-14 0 0,-41 25 106 0 0,-3 2-541 0 0,0 0-1 0 0,0 0 1 0 0,0 0-1 0 0,0 0 1 0 0,0 0 0 0 0,0 1-1 0 0,0-1 1 0 0,0 1-1 0 0,-1 2 1 0 0,-3 0 15 0 0,-30 24 65 0 0,0 1 1 0 0,3 2-1 0 0,-36 40 0 0 0,66-67-116 0 0,-1 1 0 0 0,1 0 0 0 0,-6 10 0 0 0,6-4-136 0 0,3-10 63 0 0,1 0 0 0 0,-1 0 0 0 0,0 0 0 0 0,1 0 0 0 0,-1 0 0 0 0,0-1 0 0 0,1 1 0 0 0,-1 0 0 0 0,1 0 0 0 0,0-1 0 0 0,-1 1 0 0 0,1 0 0 0 0,-1-1 0 0 0,1 1 0 0 0,0-1 0 0 0,0 1 0 0 0,-1-1 0 0 0,1 1 0 0 0,0-1 0 0 0,0 1 0 0 0,0-1 1 0 0,1 1-1 0 0,11 3-953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4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0 20415 0 0,'0'0'1848'0'0,"0"3"-1465"0"0,-14 37 379 0 0,-22 45-1 0 0,7-17-574 0 0,-10 18-35 0 0,-59 95-1 0 0,54-104-131 0 0,-83 119-810 0 0,-16-11-2997 0 0,141-183 3704 0 0,-12 15-1912 0 0,4-7-2092 0 0,0-2-1923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4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0 332 9215 0 0,'8'-21'794'0'0,"0"1"0"0"0,2 1 0 0 0,0-1-1 0 0,1 2 1 0 0,1-1 0 0 0,1 2 0 0 0,0-1 0 0 0,1 2-1 0 0,1 0 1 0 0,33-27 0 0 0,-32 30-465 0 0,0 2 0 0 0,1 0 0 0 0,0 0 0 0 0,0 2 0 0 0,1 0 0 0 0,1 1-1 0 0,0 1 1 0 0,0 1 0 0 0,0 0 0 0 0,1 2 0 0 0,-1 0 0 0 0,22-1 0 0 0,-32 4-236 0 0,0 1 0 0 0,1 1 0 0 0,-1-1 1 0 0,0 2-1 0 0,0-1 0 0 0,0 1 0 0 0,0 0 0 0 0,0 1 0 0 0,-1 0 0 0 0,1 1 0 0 0,-1 0 0 0 0,12 7 0 0 0,-14-8-63 0 0,-1 1 0 0 0,0 0 0 0 0,0 1-1 0 0,0-1 1 0 0,-1 1 0 0 0,0 0 0 0 0,1 0 0 0 0,-2 0-1 0 0,1 1 1 0 0,-1-1 0 0 0,1 1 0 0 0,-2 0-1 0 0,1 0 1 0 0,-1 0 0 0 0,1 0 0 0 0,-2 0 0 0 0,1 1-1 0 0,1 8 1 0 0,-3-7-14 0 0,0 0 0 0 0,0 1 0 0 0,0-1 0 0 0,-1 0 0 0 0,-1 1 0 0 0,1-1 0 0 0,-1 0 0 0 0,0 0 0 0 0,-1 0 0 0 0,0 0 0 0 0,0 0 0 0 0,-1-1 0 0 0,0 1-1 0 0,0-1 1 0 0,-1 0 0 0 0,0-1 0 0 0,-9 11 0 0 0,-2 0 12 0 0,0-2-1 0 0,-1 0 1 0 0,-1-1-1 0 0,0 0 1 0 0,-29 15-1 0 0,28-18-371 0 0,-1-1 0 0 0,0 0 0 0 0,-1-1 0 0 0,0-1 0 0 0,0-2 0 0 0,-1 0 0 0 0,-31 5 0 0 0,35-11-1914 0 0,3-2-4896 0 0</inkml:trace>
  <inkml:trace contextRef="#ctx0" brushRef="#br0" timeOffset="1">1090 153 17447 0 0,'0'3'796'0'0,"1"7"-630"0"0,-1 0 0 0 0,0 0-1 0 0,-1 0 1 0 0,0 0 0 0 0,-1 0-1 0 0,0 0 1 0 0,0 0 0 0 0,-1 0-1 0 0,0-1 1 0 0,-1 1 0 0 0,-7 12 0 0 0,-8 14 637 0 0,-37 49 0 0 0,50-76-703 0 0,-53 75 70 0 0,-130 202 481 0 0,-26 72-4275 0 0,196-327 1703 0 0,1-5-78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4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30 298 11055 0 0,'8'-9'627'0'0,"13"-19"0"0"0,7-7 1106 0 0,2 5 1660 0 0,41-32-1 0 0,-43 40-2615 0 0,1 2-1 0 0,1 2 0 0 0,58-28 0 0 0,-74 41-714 0 0,-1 0-1 0 0,1 0 1 0 0,1 1-1 0 0,-1 1 1 0 0,0 1-1 0 0,1 0 1 0 0,0 1-1 0 0,-1 0 0 0 0,1 1 1 0 0,0 1-1 0 0,14 2 1 0 0,-21-1-22 0 0,0-1 0 0 0,0 2 0 0 0,0-1 1 0 0,-1 1-1 0 0,1 0 0 0 0,-1 1 0 0 0,0-1 0 0 0,0 2 1 0 0,9 5-1 0 0,-11-5-27 0 0,-1-1 1 0 0,1 1-1 0 0,-1 0 1 0 0,1 0-1 0 0,-2 0 1 0 0,1 0-1 0 0,0 1 1 0 0,-1-1-1 0 0,0 1 1 0 0,0 0-1 0 0,-1 0 1 0 0,3 12-1 0 0,-2-9-8 0 0,-1 1-1 0 0,0 1 0 0 0,-1-1 1 0 0,0 0-1 0 0,-1 0 1 0 0,0 0-1 0 0,-1 1 0 0 0,0-1 1 0 0,0 0-1 0 0,-1 0 1 0 0,-1 0-1 0 0,-3 10 0 0 0,0-5 9 0 0,0-1-1 0 0,-2 0 0 0 0,1-1 0 0 0,-2 1 0 0 0,1-2 0 0 0,-2 1 1 0 0,-14 14-1 0 0,0-2 35 0 0,-1-2 0 0 0,-2 0 0 0 0,0-2 0 0 0,-1-1 0 0 0,-1-1 0 0 0,-50 23 0 0 0,44-26-344 0 0,-1-1 0 0 0,0-2 0 0 0,-1-2 0 0 0,0-2 0 0 0,-67 9-1 0 0,97-17-295 0 0,1 0 0 0 0,-1-1 1 0 0,1 1-1 0 0,-1-2 0 0 0,0 1 0 0 0,1-1 0 0 0,-12-2 0 0 0,6-2-6533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4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1 547 9671 0 0,'1'1'748'0'0,"4"5"-504"0"0,0 1 0 0 0,-1-1-1 0 0,7 13 1 0 0,-2-4 12025 0 0,-19-56-10790 0 0,10 31-1407 0 0,1 1 1 0 0,-1-1-1 0 0,2 1 1 0 0,-1-1-1 0 0,1 1 1 0 0,1-1-1 0 0,0 1 1 0 0,4-10-1 0 0,4-4 50 0 0,0 1 0 0 0,14-20-1 0 0,0 5-33 0 0,2 1 0 0 0,2 1 0 0 0,47-45-1 0 0,-24 33-825 0 0,85-61 0 0 0,-100 86-736 0 0,-10 12-5409 0 0,-13 7-315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4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50 7831 0 0,'0'0'603'0'0,"1"-1"-396"0"0,8-24 11589 0 0,-9 24-11239 0 0,-14 2 957 0 0,10 0-1391 0 0,-1 0-1 0 0,1 0 1 0 0,0 1-1 0 0,0 0 1 0 0,-1 0-1 0 0,1 0 1 0 0,1 0-1 0 0,-8 5 1 0 0,-28 26 73 0 0,33-27-112 0 0,-25 24 75 0 0,1 0 0 0 0,-27 38 0 0 0,41-46-175 0 0,0 1 0 0 0,2 0 0 0 0,1 0 0 0 0,-15 37 0 0 0,26-54-43 0 0,-1 0 0 0 0,2 1 0 0 0,-1 0 0 0 0,0-1 0 0 0,0 14 0 0 0,2-18 31 0 0,0-1 1 0 0,0 1-1 0 0,0 0 1 0 0,0-1-1 0 0,0 1 1 0 0,1 0-1 0 0,-1-1 1 0 0,1 1-1 0 0,-1 0 1 0 0,1-1-1 0 0,-1 1 1 0 0,1-1-1 0 0,0 1 1 0 0,0-1-1 0 0,0 1 1 0 0,0-1-1 0 0,0 1 1 0 0,0-1-1 0 0,0 0 1 0 0,0 0-1 0 0,1 0 1 0 0,-1 0-1 0 0,0 1 1 0 0,1-2-1 0 0,-1 1 1 0 0,1 0-1 0 0,-1 0 1 0 0,3 1-1 0 0,2-1 19 0 0,1 1 0 0 0,-1-1 0 0 0,1 0 0 0 0,-1-1-1 0 0,1 1 1 0 0,-1-1 0 0 0,1 0 0 0 0,0-1 0 0 0,-1 0-1 0 0,1 0 1 0 0,-1 0 0 0 0,11-4 0 0 0,0-1 42 0 0,0-1 1 0 0,1-1 0 0 0,18-11-1 0 0,-24 12 74 0 0,0-1 0 0 0,0-1 0 0 0,-1 0 0 0 0,0 0 0 0 0,0-1 0 0 0,-1 0 0 0 0,-1-1 0 0 0,0 0-1 0 0,11-17 1 0 0,-15 19 58 0 0,0 1-1 0 0,-1-1 0 0 0,0 0 1 0 0,-1 0-1 0 0,0 0 1 0 0,0 0-1 0 0,-1 0 0 0 0,0-1 1 0 0,-1 1-1 0 0,0-1 0 0 0,0 0 1 0 0,-1 1-1 0 0,0-1 0 0 0,-4-18 1 0 0,1 14 15 0 0,0-1 0 0 0,-1 1 0 0 0,-10-22 0 0 0,11 30-595 0 0,0-1-1 0 0,0 1 1 0 0,-1 0 0 0 0,0 0-1 0 0,0 0 1 0 0,-1 1 0 0 0,0-1-1 0 0,0 1 1 0 0,-7-5-1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3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10 7367 0 0,'0'-2'568'0'0,"3"-5"5690"0"0,-5 8-6210 0 0,0-1 0 0 0,1 1 0 0 0,-1 0 1 0 0,0 0-1 0 0,1 1 0 0 0,-1-1 0 0 0,0 0 1 0 0,1 0-1 0 0,-3 4 0 0 0,0-1-14 0 0,-7 6 10 0 0,0 1 1 0 0,0 1 0 0 0,2 0 0 0 0,-1 0 0 0 0,-9 19 0 0 0,-34 71 422 0 0,37-69-445 0 0,-91 213 144 0 0,2-2-96 0 0,76-188 72 0 0,-1-1 0 0 0,-3-1 0 0 0,-75 93 0 0 0,101-139-105 0 0,-6 8 130 0 0,-1-1-1 0 0,-29 25 0 0 0,41-39 28 0 0,3-2-124 0 0,3-11-39 0 0,0 0 0 0 0,1 1 0 0 0,1 0-1 0 0,0 0 1 0 0,0 1 0 0 0,11-13 0 0 0,-15 20-31 0 0,18-22-28 0 0,1 1-1 0 0,1 1 0 0 0,31-27 1 0 0,-31 31-93 0 0,48-32 1 0 0,-62 46 101 0 0,0 1-1 0 0,1 0 1 0 0,-1 0 0 0 0,1 0-1 0 0,-1 1 1 0 0,1 0 0 0 0,0 1-1 0 0,1 0 1 0 0,-1 0 0 0 0,12 0-1 0 0,-8 5 15 0 0,-9 2 15 0 0,-4-3 7 0 0,2 1 9 0 0,-1 0 0 0 0,1 0-1 0 0,-1 1 1 0 0,0-1 0 0 0,0 0 0 0 0,0 1 0 0 0,-1-1 0 0 0,1 1 0 0 0,-1-1 0 0 0,0 1 0 0 0,0 0 0 0 0,0-1 0 0 0,0 1 0 0 0,-1-1 0 0 0,1 1 0 0 0,-2 3 0 0 0,-2 6 124 0 0,0 0-1 0 0,-10 22 1 0 0,-64 121 549 0 0,76-152-926 0 0,-1 4 392 0 0,1-2-2880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4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2759 0 0,'-1'2'207'0'0,"-10"19"130"0"0,3-7 3086 0 0,1 0-1 0 0,-7 21 1 0 0,-11 50 2871 0 0,-34 101-3688 0 0,40-138-2277 0 0,-1-1-1 0 0,-3-1 1 0 0,-30 44-1 0 0,-95 121 375 0 0,42-62-280 0 0,84-116-667 0 0,1 0-1 0 0,2 2 1 0 0,1 1-1 0 0,2 0 1 0 0,-22 75-1 0 0,37-108-95 0 0,0 2 159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4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0 345 8751 0 0,'61'-88'3368'0'0,"-13"17"2680"0"0,-30 46-4803 0 0,0 0 97 0 0,0 0 0 0 0,34-32 0 0 0,-46 52-1195 0 0,-1-1 1 0 0,1 2-1 0 0,0-1 1 0 0,1 1-1 0 0,-1-1 1 0 0,1 2-1 0 0,-1-1 1 0 0,1 1-1 0 0,0 0 1 0 0,1 0-1 0 0,-1 1 1 0 0,0 0-1 0 0,1 1 1 0 0,-1-1-1 0 0,12 0 1 0 0,-15 2-131 0 0,0 1 1 0 0,0-1 0 0 0,-1 1-1 0 0,1 0 1 0 0,0 0 0 0 0,0 0-1 0 0,0 0 1 0 0,0 0 0 0 0,-1 1-1 0 0,1 0 1 0 0,-1 0-1 0 0,5 2 1 0 0,-3 0-2 0 0,0 1-1 0 0,0-1 1 0 0,0 1-1 0 0,0 0 0 0 0,-1 0 1 0 0,6 10-1 0 0,2 4 18 0 0,-2 1 0 0 0,0 1-1 0 0,8 27 1 0 0,-14-40-12 0 0,6 20 44 0 0,2 0 1 0 0,1-1-1 0 0,1-1 0 0 0,1 0 1 0 0,1-1-1 0 0,2-1 0 0 0,25 29 1 0 0,-41-51 195 0 0,-3-1-238 0 0,0 1 0 0 0,0 0-1 0 0,0 0 1 0 0,-1-1 0 0 0,1 1 0 0 0,0-1-1 0 0,-1 1 1 0 0,1-1 0 0 0,-1 1-1 0 0,1-1 1 0 0,-1 0 0 0 0,0 0 0 0 0,-3 2-1 0 0,3-2 5 0 0,-27 16 239 0 0,-58 24-1 0 0,29-15-192 0 0,-248 129-173 0 0,295-148-256 0 0,0-2 0 0 0,0 1 0 0 0,-1-1 0 0 0,-22 6 0 0 0,34-11 211 0 0,0-1 0 0 0,0 1 0 0 0,0 0 0 0 0,0-1-1 0 0,0 1 1 0 0,0 0 0 0 0,0-1 0 0 0,-1 1-1 0 0,1 0 1 0 0,0-1 0 0 0,0 1 0 0 0,1-1-1 0 0,-1 1 1 0 0,0 0 0 0 0,0-1 0 0 0,0 1 0 0 0,0 0-1 0 0,0-1 1 0 0,0 1 0 0 0,0 0 0 0 0,1 0-1 0 0,-1-1 1 0 0,0 1 0 0 0,0 0 0 0 0,1-1-1 0 0,7-13-8083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4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27 400 7831 0 0,'0'0'1054'0'0,"1"1"232"0"0,31 11 3758 0 0,-30-11-4334 0 0,10 20 74 0 0,-10-16-727 0 0,-1-1 1 0 0,-1 1-1 0 0,1-1 1 0 0,-1 1-1 0 0,0-1 0 0 0,0 1 1 0 0,0 0-1 0 0,-1-1 1 0 0,1 1-1 0 0,-1-1 1 0 0,0 1-1 0 0,-1-1 1 0 0,1 0-1 0 0,-1 1 1 0 0,-3 6-1 0 0,-3 3 786 0 0,0 0 0 0 0,-1-1-1 0 0,-11 13 1 0 0,19-25-327 0 0,0 0-392 0 0,1-1-1 0 0,0 0 1 0 0,-1 1-1 0 0,1-1 1 0 0,-1 0 0 0 0,0 0-1 0 0,1 0 1 0 0,-1 1-1 0 0,1-1 1 0 0,-1 0 0 0 0,1 0-1 0 0,-1 0 1 0 0,1 0-1 0 0,-1 0 1 0 0,1 0-1 0 0,-1 0 1 0 0,0 0 0 0 0,0 0-1 0 0,0-4 4 0 0,-1 1 0 0 0,1-1 0 0 0,0 0 1 0 0,0 1-1 0 0,1-1 0 0 0,-1 0 0 0 0,1 0 0 0 0,-1 0 0 0 0,1 0 0 0 0,0 1 0 0 0,1-1 0 0 0,-1 0 0 0 0,1 0 0 0 0,2-7 1 0 0,1-6 258 0 0,14-31 1 0 0,-8 27-296 0 0,1 0-1 0 0,1 1 1 0 0,1 0 0 0 0,17-20-1 0 0,67-69-208 0 0,-36 44-114 0 0,-38 38 133 0 0,-6 7-48 0 0,1 0 1 0 0,29-24 0 0 0,-40 39 112 0 0,0-1 0 0 0,1 1 1 0 0,0 1-1 0 0,0-1 0 0 0,0 1 0 0 0,0 1 0 0 0,1 0 0 0 0,-1 0 0 0 0,1 0 0 0 0,18-2 0 0 0,-16 4-53 0 0,1 0 1 0 0,-1 1-1 0 0,1 0 0 0 0,-1 1 0 0 0,1 0 0 0 0,-1 1 0 0 0,0 0 1 0 0,1 1-1 0 0,-1 0 0 0 0,12 5 0 0 0,-14-4-932 0 0,-1 1-1 0 0,0-1 1 0 0,0 1 0 0 0,11 9-1 0 0,-9-4-6288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4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13359 0 0,'-1'2'5692'0'0,"-10"8"-2672"0"0,5-4-2639 0 0,0-1-1 0 0,0 1 1 0 0,1 0-1 0 0,0 0 1 0 0,0 1-1 0 0,0 0 1 0 0,1 0-1 0 0,0 0 1 0 0,-4 10-1 0 0,-24 111 477 0 0,23-86-1124 0 0,-23 66 0 0 0,28-97 103 0 0,4-10-52 0 0,11-4-2940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0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12463 0 0,'0'0'1352'0'0,"10"14"-1352"0"0,2-3 0 0 0,-3 3-3664 0 0,-1 1-760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461 844 11055 0 0,'0'0'10432'0'0,"-6"-6"-10168"0"0,3 4-285 0 0,0 0 0 0 0,-1 0-1 0 0,1 0 1 0 0,-1 1 0 0 0,1-1 0 0 0,-1 1-1 0 0,1 0 1 0 0,-1 0 0 0 0,0 0 0 0 0,0 1-1 0 0,1-1 1 0 0,-1 1 0 0 0,0 0 0 0 0,0 0-1 0 0,-4 1 1 0 0,-7 0-92 0 0,1 1 0 0 0,-23 7-1 0 0,12-2 280 0 0,0 1 0 0 0,0 1 0 0 0,1 2 0 0 0,0 0-1 0 0,1 2 1 0 0,-36 24 0 0 0,49-29-79 0 0,0 0-1 0 0,0 0 1 0 0,1 1-1 0 0,0 0 1 0 0,1 0-1 0 0,0 1 1 0 0,0 0-1 0 0,1 1 1 0 0,1 0-1 0 0,0 0 1 0 0,0 0-1 0 0,1 1 1 0 0,0-1-1 0 0,1 1 1 0 0,-5 24-1 0 0,9-33-83 0 0,-1 1-1 0 0,1-1 0 0 0,0 1 0 0 0,0 0 0 0 0,0-1 1 0 0,0 1-1 0 0,0-1 0 0 0,1 1 0 0 0,0-1 0 0 0,0 1 0 0 0,0-1 1 0 0,2 5-1 0 0,-2-6-2 0 0,0 0-1 0 0,1 0 1 0 0,-1 0 0 0 0,1 0-1 0 0,-1-1 1 0 0,1 1 0 0 0,-1 0 0 0 0,1-1-1 0 0,0 0 1 0 0,0 1 0 0 0,0-1 0 0 0,0 0-1 0 0,0 0 1 0 0,0 0 0 0 0,0 0-1 0 0,0 0 1 0 0,1-1 0 0 0,-1 1 0 0 0,0-1-1 0 0,3 1 1 0 0,6 0 8 0 0,-1 0-1 0 0,1-1 1 0 0,0-1-1 0 0,-1 1 1 0 0,1-2-1 0 0,-1 0 1 0 0,1 0-1 0 0,11-4 0 0 0,3-3 23 0 0,-1 0-1 0 0,28-16 0 0 0,-29 12-10 0 0,-1-1 1 0 0,0 0-1 0 0,-1-2 1 0 0,-1-1 0 0 0,33-34-1 0 0,-48 47 2 0 0,8-10-466 0 0,-12 16 285 0 0,0 0 0 0 0,0 0 0 0 0,1 0 0 0 0,-1 0 0 0 0,1-1 0 0 0,-1 1 0 0 0,1 0-1 0 0,0-1 1 0 0,0 1 0 0 0,-1-1 0 0 0,1 0 0 0 0,0 0 0 0 0,0 0 0 0 0,3 2 0 0 0,9-1-1459 0 0,3-2-393 0 0</inkml:trace>
  <inkml:trace contextRef="#ctx0" brushRef="#br0" timeOffset="1">1543 1 9215 0 0,'0'0'1336'0'0,"-2"2"696"0"0,-57 80 6779 0 0,-70 121-5895 0 0,30-5-2219 0 0,19 6-646 0 0,-28 60 110 0 0,47-142-131 0 0,49-103-1036 0 0,0 1 1 0 0,-2-2 0 0 0,-29 34-1 0 0,30-41-635 0 0,1-2-50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13359 0 0,'-8'0'1384'0'0,"5"0"-1208"0"0,0 1 1 0 0,0-1-1 0 0,0 1 0 0 0,1 0 0 0 0,-1-1 0 0 0,0 1 0 0 0,0 1 1 0 0,1-1-1 0 0,-1 0 0 0 0,1 1 0 0 0,-1-1 0 0 0,1 1 0 0 0,-4 2 1 0 0,0 1 972 0 0,1 1 1 0 0,-1 0 0 0 0,-6 9 0 0 0,11-14-1126 0 0,1-1 0 0 0,0 1 0 0 0,0-1 0 0 0,0 1 1 0 0,0-1-1 0 0,0 1 0 0 0,0-1 0 0 0,0 0 1 0 0,0 1-1 0 0,0-1 0 0 0,0 1 0 0 0,0-1 0 0 0,0 1 1 0 0,0-1-1 0 0,0 1 0 0 0,1-1 0 0 0,-1 1 1 0 0,0-1-1 0 0,0 1 0 0 0,0-1 0 0 0,1 0 0 0 0,-1 1 1 0 0,0-1-1 0 0,1 1 0 0 0,-1-1 0 0 0,0 0 1 0 0,1 1-1 0 0,9 8 221 0 0,-5-6-133 0 0,0-1 0 0 0,1 0 0 0 0,-1-1 0 0 0,0 1 0 0 0,0-1 0 0 0,1 0 0 0 0,9 1 0 0 0,42-2 466 0 0,-43 0-460 0 0,51-4 62 0 0,0-3 0 0 0,109-26-1 0 0,-48 2-1635 0 0,-89 21-192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18919 0 0,'0'0'2859'0'0,"2"0"-1970"0"0,88-13 2784 0 0,53-10-2625 0 0,-117 18-1259 0 0,0-2-1 0 0,-1-1 0 0 0,35-15 1 0 0,-54 20 7 0 0,1 0 0 0 0,-1-1 0 0 0,1 1 0 0 0,-1-1 1 0 0,0 0-1 0 0,0-1 0 0 0,9-9 0 0 0,-15 14 191 0 0,0 0-1 0 0,1-1 1 0 0,-1 1-1 0 0,0 0 1 0 0,0 0 0 0 0,0-1-1 0 0,0 1 1 0 0,1 0-1 0 0,-1-1 1 0 0,0 1 0 0 0,0 0-1 0 0,0-1 1 0 0,0 1-1 0 0,0 0 1 0 0,0-1 0 0 0,0 1-1 0 0,0 0 1 0 0,0-1-1 0 0,0 1 1 0 0,0 0-1 0 0,0-1 1 0 0,0 1 0 0 0,0-1-1 0 0,0 1 1 0 0,-1 0-1 0 0,1 0 1 0 0,0-1 0 0 0,0 1-1 0 0,0 0 1 0 0,0-1-1 0 0,-1 1 1 0 0,1 0 0 0 0,0 0-1 0 0,0-1 1 0 0,-1 1-1 0 0,1 0 1 0 0,0 0-1 0 0,0-1 1 0 0,-1 1 0 0 0,1 0-1 0 0,0 0 1 0 0,-1 0-1 0 0,1 0 1 0 0,0-1 0 0 0,-1 1-1 0 0,1 0 1 0 0,0 0-1 0 0,-1 0 1 0 0,1 0 0 0 0,0 0-1 0 0,-1 0 1 0 0,-18-3-50 0 0,10 3 68 0 0,0 0 1 0 0,0 1-1 0 0,0 0 0 0 0,0 0 0 0 0,-17 6 0 0 0,-45 19 160 0 0,51-18-104 0 0,-91 43 311 0 0,95-41-290 0 0,-1 0 0 0 0,2 1 1 0 0,-1 0-1 0 0,-17 18 0 0 0,30-26-71 0 0,1-1 0 0 0,0 1 0 0 0,0-1 0 0 0,0 1 1 0 0,0-1-1 0 0,0 1 0 0 0,1 0 0 0 0,-1 0 0 0 0,1 0 0 0 0,0 0 0 0 0,0 0 0 0 0,0 0 0 0 0,0 0 0 0 0,0 1 0 0 0,1-1 1 0 0,0 0-1 0 0,-1 0 0 0 0,1 1 0 0 0,0-1 0 0 0,1 0 0 0 0,0 6 0 0 0,0-6 0 0 0,0 1 0 0 0,0-1-1 0 0,1 1 1 0 0,-1-1 0 0 0,1 1 0 0 0,0-1-1 0 0,0 0 1 0 0,0 0 0 0 0,1 0-1 0 0,-1 0 1 0 0,1 0 0 0 0,-1-1 0 0 0,1 1-1 0 0,0-1 1 0 0,0 1 0 0 0,0-1 0 0 0,0 0-1 0 0,5 2 1 0 0,22 8-54 0 0,0-1-1 0 0,0-1 0 0 0,1-2 1 0 0,35 5-1 0 0,37 10-203 0 0,-91-21-7002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12 11055 0 0,'0'0'506'0'0,"-1"-1"-10"0"0,-2-1-373 0 0,2 1-94 0 0,0 0-1 0 0,-1 0 1 0 0,1 0-1 0 0,-1 0 1 0 0,1 1-1 0 0,-1-1 1 0 0,0 0-1 0 0,1 1 1 0 0,-1-1-1 0 0,-3 0 1 0 0,4 2 204 0 0,0-1 0 0 0,-1 1 0 0 0,1-1 1 0 0,0 1-1 0 0,0-1 0 0 0,0 1 0 0 0,0 0 0 0 0,0 0 0 0 0,-1-1 0 0 0,1 1 0 0 0,1 0 1 0 0,-1 0-1 0 0,0 0 0 0 0,0 0 0 0 0,0 0 0 0 0,0 0 0 0 0,0 2 0 0 0,-1-1 207 0 0,-3 5 3 0 0,1 1 0 0 0,-1-1-1 0 0,1 1 1 0 0,0 0 0 0 0,1 1 0 0 0,-4 12 0 0 0,-9 56-54 0 0,6-26-106 0 0,-13 39-168 0 0,-4 0 0 0 0,-3-2 0 0 0,-53 104 0 0 0,-113 162-63 0 0,139-267-19 0 0,-127 149-1 0 0,183-235-32 0 0,-13 15 35 0 0,-1 0 0 0 0,-1-1-1 0 0,0 0 1 0 0,-27 18 0 0 0,42-32-22 0 0,0-1 0 0 0,0 1 0 0 0,1 0 0 0 0,-1-1 1 0 0,0 1-1 0 0,0-1 0 0 0,0 0 0 0 0,0 1 1 0 0,0-1-1 0 0,0 0 0 0 0,0 1 0 0 0,0-1 1 0 0,0 0-1 0 0,0 0 0 0 0,-1 0 0 0 0,1 0 0 0 0,0 0 1 0 0,0 0-1 0 0,0 0 0 0 0,0-1 0 0 0,0 1 1 0 0,0 0-1 0 0,0 0 0 0 0,-1-1 0 0 0,1 0 3 0 0,1 0 0 0 0,-1 0 0 0 0,0 0 0 0 0,1 0 0 0 0,-1 0 0 0 0,1 0 0 0 0,-1 0 0 0 0,1 0 0 0 0,0 0 0 0 0,-1 0 0 0 0,1 0 0 0 0,0 0 0 0 0,0 0 0 0 0,-1 0 0 0 0,1 0 0 0 0,0-1 0 0 0,0 1 0 0 0,0 0 0 0 0,1 0 0 0 0,-1 0 0 0 0,0 0 0 0 0,0 0 0 0 0,0 0 0 0 0,1-1 0 0 0,4-14 53 0 0,0 1 0 0 0,0 0-1 0 0,2 1 1 0 0,-1-1 0 0 0,2 1-1 0 0,11-16 1 0 0,6-5-72 0 0,31-33 0 0 0,-6 11-329 0 0,2 2 1 0 0,82-67-1 0 0,-117 109 547 0 0,1 1 0 0 0,30-17-1 0 0,-41 26-141 0 0,0-1-1 0 0,1 1 0 0 0,-1 1 0 0 0,0-1 1 0 0,1 1-1 0 0,0 1 0 0 0,-1-1 0 0 0,1 1 0 0 0,0 1 1 0 0,12-1-1 0 0,-17 2-33 0 0,0-1 0 0 0,-1 1 0 0 0,1-1 0 0 0,0 1 0 0 0,0 0 0 0 0,-1 0 0 0 0,1 0 0 0 0,0 0 0 0 0,-1 1 0 0 0,1-1 0 0 0,-1 1 0 0 0,0-1 0 0 0,1 1 0 0 0,-1 0 0 0 0,0 0 0 0 0,3 3 0 0 0,-2-1-6 0 0,-1 0 1 0 0,1 0-1 0 0,-1 0 1 0 0,0 1 0 0 0,0-1-1 0 0,0 0 1 0 0,-1 1 0 0 0,1 0-1 0 0,0 4 1 0 0,0 8 10 0 0,-1-1 0 0 0,0 0 0 0 0,-1 1 1 0 0,-3 26-1 0 0,-1-6 20 0 0,-14 57 1 0 0,15-82-101 0 0,0-1 1 0 0,-1 0-1 0 0,0 0 0 0 0,-1 0 0 0 0,-1-1 1 0 0,0 0-1 0 0,0 0 0 0 0,-1 0 1 0 0,-9 10-1 0 0,-10 10-323 0 0,4-5-1927 0 0,7-9-3944 0 0,7-9-422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17279 0 0,'0'0'794'0'0,"-1"1"-22"0"0,-3 6-634 0 0,1 0 0 0 0,0 0 0 0 0,0 0 1 0 0,1 0-1 0 0,0 0 0 0 0,0 1 0 0 0,1-1 1 0 0,-1 1-1 0 0,2-1 0 0 0,-1 1 1 0 0,1-1-1 0 0,0 1 0 0 0,1 0 0 0 0,2 9 1 0 0,0-3 129 0 0,0 0 1 0 0,1 0-1 0 0,1 0 0 0 0,1 0 1 0 0,0-1-1 0 0,12 21 1 0 0,-9-20-566 0 0,0 0 1 0 0,0-1-1 0 0,2 0 1 0 0,-1 0-1 0 0,2-1 0 0 0,25 21 1 0 0,-26-25-915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3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164 208 12263 0 0,'0'0'563'0'0,"2"-1"-14"0"0,-1-1-451 0 0,14-7 20 0 0,-9 6 489 0 0,1 0-1 0 0,-1 1 0 0 0,1 0 0 0 0,-1 0 0 0 0,10-2 1 0 0,-15 4-382 0 0,1 0-32 0 0,7 0-95 0 0,2-1-21 0 0,-2 0-73 0 0,0 0 0 0 0,1-1 0 0 0,-1 0 0 0 0,0 0 0 0 0,0-1 0 0 0,0 0 0 0 0,-1-1 0 0 0,1 0 0 0 0,-1 0 0 0 0,0-1 0 0 0,0 0 0 0 0,0 0 0 0 0,-1-1 0 0 0,0 0 0 0 0,7-7 0 0 0,-10 9-67 0 0,0-1 0 0 0,0 1 0 0 0,-1-1 0 0 0,0 0 0 0 0,0 0 0 0 0,0 0 0 0 0,0 0 0 0 0,-1 0 0 0 0,0-1 0 0 0,0 1 0 0 0,0-1 0 0 0,-1 1 0 0 0,1-1 0 0 0,-2 0 0 0 0,1 0 0 0 0,0 1 1 0 0,-2-11-1 0 0,1 15-3 0 0,-1 0-155 0 0,0 0 207 0 0,-1 1 0 0 0,1-1 1 0 0,-1 0-1 0 0,1 0 0 0 0,-1 1 0 0 0,1-1 1 0 0,-1 1-1 0 0,0 0 0 0 0,1-1 1 0 0,-1 1-1 0 0,0 0 0 0 0,1 0 1 0 0,-1 0-1 0 0,0 0 0 0 0,1 0 1 0 0,-1 0-1 0 0,1 1 0 0 0,-1-1 1 0 0,0 0-1 0 0,1 1 0 0 0,-4 1 1 0 0,-53 28-490 0 0,42-23 279 0 0,1 0 1 0 0,-20 14-1 0 0,2-1-40 0 0,17-11 303 0 0,1 0 0 0 0,1 1 0 0 0,0 1-1 0 0,0 0 1 0 0,1 1 0 0 0,1 0 0 0 0,0 1-1 0 0,0 0 1 0 0,1 1 0 0 0,1 0 0 0 0,0 1 0 0 0,-7 17-1 0 0,14-27 17 0 0,-37 87 938 0 0,34-77-810 0 0,2 0-1 0 0,0 0 0 0 0,0 0 1 0 0,-1 23-1 0 0,5-36-97 0 0,-1 0 0 0 0,1 1 0 0 0,0-1 0 0 0,0 0 0 0 0,1 0-1 0 0,-1 1 1 0 0,0-1 0 0 0,1 0 0 0 0,0 0 0 0 0,-1 0 0 0 0,1 1 0 0 0,0-1-1 0 0,0 0 1 0 0,0 0 0 0 0,0 0 0 0 0,0 0 0 0 0,1-1 0 0 0,2 5 0 0 0,-2-5-14 0 0,1 1 0 0 0,-1 0 0 0 0,1-1 0 0 0,0 1 1 0 0,-1-1-1 0 0,1 1 0 0 0,0-1 0 0 0,0 0 0 0 0,-1-1 0 0 0,1 1 1 0 0,0 0-1 0 0,0-1 0 0 0,0 1 0 0 0,4-1 0 0 0,37 0 358 0 0,-1-2 0 0 0,81-14 1 0 0,-94 11-382 0 0,-10 1-37 0 0,-1 0 0 0 0,1-2 0 0 0,18-8 0 0 0,-36 14-107 0 0,5-3-119 0 0,-13 8-3210 0 0,-1-1 2421 0 0,1-1-1 0 0,-14 6 1 0 0,16-8-259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83 3679 0 0,'2'-2'167'0'0,"17"-26"-7"0"0,-1 2 349 0 0,-13 20-978 0 0,13-15 16330 0 0,-22 31-14954 0 0,-33 49-173 0 0,6-13-454 0 0,-228 424 323 0 0,13 43-2464 0 0,209-437-156 0 0,-77 115-1 0 0,98-167-3950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562 430 5063 0 0,'3'-10'112'0'0,"12"-23"8047"0"0,-61 111 630 0 0,5 6-6593 0 0,-29 89-3526 0 0,56-136 2160 0 0,-49 139-721 0 0,-3 8-53 0 0,-14-8-174 0 0,63-146 9 0 0,-1-1 0 0 0,-1-1 1 0 0,-2-1-1 0 0,0-1 0 0 0,-48 45 1 0 0,64-66 36 0 0,-1-1 0 0 0,1 1 1 0 0,-13 5-1 0 0,18-20-1385 0 0,2 3 425 0 0,0 0 0 0 0,1 1 0 0 0,5-10 0 0 0,5-7-5479 0 0</inkml:trace>
  <inkml:trace contextRef="#ctx0" brushRef="#br0" timeOffset="1">463 358 12815 0 0,'3'-10'151'0'0,"-1"-1"0"0"0,2 1 0 0 0,-1 0 0 0 0,1 1-1 0 0,1-1 1 0 0,0 1 0 0 0,0 0 0 0 0,1 0 0 0 0,0 0 0 0 0,1 1-1 0 0,7-8 1 0 0,11-10 392 0 0,53-41-1 0 0,-52 47-382 0 0,2 1 0 0 0,-1 2-1 0 0,2 1 1 0 0,0 1 0 0 0,1 1 0 0 0,1 2 0 0 0,40-12 0 0 0,-63 22 2 0 0,0 0 0 0 0,0 1 0 0 0,1 0 0 0 0,-1 0 1 0 0,1 1-1 0 0,-1 0 0 0 0,1 0 0 0 0,-1 1 0 0 0,1 0 1 0 0,-1 0-1 0 0,0 1 0 0 0,11 4 0 0 0,-13-4-41 0 0,-1 1 0 0 0,0-1 0 0 0,0 1 0 0 0,0 1 0 0 0,0-1 0 0 0,0 1 0 0 0,-1-1 0 0 0,1 2 0 0 0,-1-1 0 0 0,0 0 0 0 0,0 1 0 0 0,-1-1 0 0 0,1 1 0 0 0,-1 0 0 0 0,0 1 0 0 0,-1-1 0 0 0,1 0 1 0 0,2 8-1 0 0,-1 0 84 0 0,-1 1 1 0 0,0 0 0 0 0,-1 0 0 0 0,-1 0 0 0 0,0 0 0 0 0,-1 0 0 0 0,0 0 0 0 0,-3 19 0 0 0,-2-2 125 0 0,-2 1-1 0 0,-15 46 1 0 0,16-59-279 0 0,-1-1 0 0 0,-1 0 1 0 0,-1 0-1 0 0,0-1 1 0 0,-1-1-1 0 0,-1 1 0 0 0,-25 27 1 0 0,28-35-61 0 0,0-1 1 0 0,-1-1-1 0 0,0 1 1 0 0,0-1-1 0 0,-1-1 1 0 0,0 0-1 0 0,0 0 1 0 0,-1-1-1 0 0,0 0 1 0 0,1-1-1 0 0,-2 0 1 0 0,1-1-1 0 0,0 0 1 0 0,-17 2-1 0 0,18-4-526 0 0,-1 0 0 0 0,0-1 0 0 0,1 0 0 0 0,-1-1-1 0 0,1 0 1 0 0,-1-1 0 0 0,1 0 0 0 0,-20-6 0 0 0,14 1-1016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19 7831 0 0,'10'-3'566'0'0,"30"-8"-16"0"0,-14 8 11180 0 0,-27 5-11016 0 0,-3 11-467 0 0,-1 0-1 0 0,0-1 0 0 0,-1 0 1 0 0,-10 15-1 0 0,-36 47-135 0 0,5-8-211 0 0,33-44 22 0 0,-3 4-116 0 0,-18 38 1 0 0,31-56 164 0 0,1 0 1 0 0,0 1-1 0 0,0-1 0 0 0,1 1 0 0 0,0-1 1 0 0,0 1-1 0 0,1 0 0 0 0,0-1 1 0 0,1 15-1 0 0,3-11 18 0 0,-2-11 25 0 0,0 1 0 0 0,1-1 0 0 0,-1 1 1 0 0,1-1-1 0 0,-1 1 0 0 0,1-1 0 0 0,-1 0 0 0 0,1 0 0 0 0,0 0 0 0 0,-1 0 0 0 0,1 0 0 0 0,0 0 0 0 0,0 0 0 0 0,0-1 0 0 0,0 1 1 0 0,-1 0-1 0 0,1-1 0 0 0,0 0 0 0 0,0 0 0 0 0,0 1 0 0 0,4-1 0 0 0,4 0 131 0 0,1-1 0 0 0,18-3-1 0 0,-28 4-136 0 0,64-12 792 0 0,122-39 0 0 0,-180 48-792 0 0,7-2-26 0 0,0 0 1 0 0,0-1-1 0 0,15-10 1 0 0,-26 15-7 0 0,0-1-1 0 0,-1 1 1 0 0,1-1 0 0 0,-1 0 0 0 0,1 0 0 0 0,-1 0-1 0 0,0-1 1 0 0,0 1 0 0 0,0 0 0 0 0,0-1 0 0 0,0 1-1 0 0,0-1 1 0 0,-1 0 0 0 0,1 0 0 0 0,-1 0 0 0 0,0 1-1 0 0,0-1 1 0 0,0 0 0 0 0,0-1 0 0 0,-1 1 0 0 0,1-5-1 0 0,-1 4-17 0 0,-1 0 0 0 0,1 0 0 0 0,-1 0-1 0 0,-1 0 1 0 0,1 0 0 0 0,0 0-1 0 0,-1 0 1 0 0,0 0 0 0 0,0 1-1 0 0,0-1 1 0 0,0 1 0 0 0,-3-4-1 0 0,-7-8-147 0 0,-18-17-1 0 0,18 20 93 0 0,-12-11-221 0 0,-1 0 1 0 0,-47-32-1 0 0,64 50-124 0 0,1-1 1 0 0,0 0-1 0 0,-8-8 0 0 0,13 12 179 0 0,1 0-1 0 0,-1 0 1 0 0,1 0 0 0 0,-1 0 0 0 0,1 0-1 0 0,0 0 1 0 0,0 0 0 0 0,0 0 0 0 0,0 0-1 0 0,0-1 1 0 0,0 1 0 0 0,0 0 0 0 0,1-1-1 0 0,-1 1 1 0 0,1-1 0 0 0,0 1 0 0 0,0-4-1 0 0,3-9-5379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0 13823 0 0,'0'0'3218'0'0,"0"2"-1266"0"0,-6 44 2445 0 0,5-26-4174 0 0,-2-1 0 0 0,0 1 0 0 0,-1-1 0 0 0,-11 34-1 0 0,4-30-93 0 0,-1-1 0 0 0,-16 23 0 0 0,-10 20 83 0 0,-26 72-120 0 0,12-25-43 0 0,-149 293-38 0 0,178-360-371 0 0,-2-2 0 0 0,-1 0 0 0 0,-2-2 0 0 0,-39 43 0 0 0,57-73-396 0 0,-24 20 0 0 0,29-27 280 0 0,0 0 0 0 0,-1-1 1 0 0,1 0-1 0 0,-1 0 1 0 0,1 0-1 0 0,-1 0 0 0 0,-8 2 1 0 0,0-3-1424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4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12439 0 0,'2'1'4328'0'0,"2"3"-3988"0"0,0 0 0 0 0,0-1-1 0 0,0 1 1 0 0,0-1 0 0 0,1 0-1 0 0,0 0 1 0 0,-1 0 0 0 0,1-1-1 0 0,0 0 1 0 0,0 0 0 0 0,1 0-1 0 0,-1-1 1 0 0,0 1 0 0 0,0-1-1 0 0,1 0 1 0 0,-1-1 0 0 0,6 1-1 0 0,14-1 183 0 0,-1-1 0 0 0,36-5 0 0 0,-54 5-354 0 0,95-14 371 0 0,-1-4-1 0 0,-1-5 1 0 0,117-44 0 0 0,-185 55-1344 0 0,47-24-1 0 0,-34 10-6091 0 0,-16 7-966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0 14743 0 0,'0'0'1136'0'0,"0"2"-746"0"0,-7 14 583 0 0,-1-1 1 0 0,-1 0 0 0 0,0-1-1 0 0,-1 0 1 0 0,-16 19 0 0 0,4-6-359 0 0,-55 78 729 0 0,-86 150 1 0 0,-6 70-1243 0 0,102-193-76 0 0,5-28-26 0 0,39-66 0 0 0,17-28 0 0 0,2-3-47 0 0,41-69-1606 0 0,-12 24 945 0 0,4-5 75 0 0,2 1 0 0 0,56-57 1 0 0,-37 43 129 0 0,-39 43 528 0 0,23-20 1 0 0,-30 30 64 0 0,1-1-1 0 0,0 0 1 0 0,0 1 0 0 0,0 0 0 0 0,1 0-1 0 0,-1 1 1 0 0,1 0 0 0 0,9-3 0 0 0,-14 4-42 0 0,0 1 0 0 0,1 0 0 0 0,-1 0 1 0 0,1 0-1 0 0,-1 0 0 0 0,0 0 1 0 0,1 0-1 0 0,-1 0 0 0 0,1 0 1 0 0,-1 1-1 0 0,0-1 0 0 0,1 1 1 0 0,-1-1-1 0 0,0 1 0 0 0,1-1 0 0 0,-1 1 1 0 0,0 0-1 0 0,2 1 0 0 0,0 0 32 0 0,-1 0 0 0 0,1 1 0 0 0,-1-1 0 0 0,0 1-1 0 0,0 0 1 0 0,0-1 0 0 0,3 6 0 0 0,0 2 124 0 0,-1 0 1 0 0,0 1 0 0 0,4 19-1 0 0,13 88 702 0 0,-16-82-785 0 0,-3-18-104 0 0,8 34 19 0 0,-9-47-430 0 0,0 1-1 0 0,0 0 1 0 0,-1-1 0 0 0,1 1-1 0 0,-1 0 1 0 0,0 0 0 0 0,-1-1 0 0 0,1 1-1 0 0,-1 0 1 0 0,0-1 0 0 0,-1 1-1 0 0,1 0 1 0 0,-1-1 0 0 0,0 0-1 0 0,-1 1 1 0 0,1-1 0 0 0,-1 0-1 0 0,0 0 1 0 0,0 0 0 0 0,0-1-1 0 0,-1 1 1 0 0,0-1 0 0 0,-8 8-1 0 0,2-4-1605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19 2759 0 0,'0'0'126'0'0,"0"2"-5"0"0,-6 27 6807 0 0,3-18-4698 0 0,0 0 0 0 0,1 0 0 0 0,1 1 0 0 0,0 19 0 0 0,1-28-2122 0 0,0 0 0 0 0,0 0 0 0 0,1 0 0 0 0,-1-1 0 0 0,1 1 0 0 0,0 0 0 0 0,0 0 0 0 0,0-1 0 0 0,0 1 0 0 0,1 0 0 0 0,-1-1 0 0 0,1 1 0 0 0,-1-1 0 0 0,1 0 0 0 0,0 0 0 0 0,0 1 0 0 0,0-1 0 0 0,0 0 0 0 0,0-1 0 0 0,1 1 0 0 0,-1 0 0 0 0,1-1 0 0 0,-1 1 0 0 0,4 1 0 0 0,0-1 8 0 0,0 0-1 0 0,0 0 0 0 0,1-1 0 0 0,-1 1 1 0 0,1-1-1 0 0,-1-1 0 0 0,1 1 0 0 0,-1-1 1 0 0,1 0-1 0 0,0-1 0 0 0,-1 0 0 0 0,7-1 1 0 0,12-4 284 0 0,42-15-1 0 0,-41 12-222 0 0,-2 1 26 0 0,36-18-1 0 0,-51 21-253 0 0,0 1 0 0 0,-1-2-1 0 0,0 1 1 0 0,0-1 0 0 0,0 0-1 0 0,-1-1 1 0 0,7-7 0 0 0,-12 12-12 0 0,-1 0 0 0 0,1 0 1 0 0,-1-1-1 0 0,0 1 0 0 0,1 0 1 0 0,-1 0-1 0 0,0-1 0 0 0,0 1 1 0 0,-1 0-1 0 0,1-1 0 0 0,0 1 0 0 0,-1-1 1 0 0,0 1-1 0 0,1-1 0 0 0,-1-4 1 0 0,0 5 14 0 0,-1 1 0 0 0,1 0 0 0 0,0-1 0 0 0,-1 1 0 0 0,1 0 0 0 0,-1 0 0 0 0,1-1 1 0 0,-1 1-1 0 0,0 0 0 0 0,1 0 0 0 0,-1 0 0 0 0,0 0 0 0 0,0 0 0 0 0,0 0 0 0 0,0 0 0 0 0,0 0 0 0 0,0 0 1 0 0,0 0-1 0 0,0 1 0 0 0,0-1 0 0 0,0 0 0 0 0,0 1 0 0 0,-1-1 0 0 0,1 0 0 0 0,0 1 0 0 0,0 0 0 0 0,-1-1 1 0 0,1 1-1 0 0,0 0 0 0 0,-3 0 0 0 0,-3-1-99 0 0,1 1 0 0 0,0 0 0 0 0,-1 1 1 0 0,1-1-1 0 0,0 1 0 0 0,-1 1 0 0 0,1-1 1 0 0,0 1-1 0 0,0 0 0 0 0,-10 5 0 0 0,-7 5-144 0 0,-28 19 0 0 0,33-20 263 0 0,-37 27 382 0 0,2 2 1 0 0,1 2-1 0 0,-70 74 1 0 0,114-107-294 0 0,-1 0-1 0 0,-8 15 1 0 0,15-21-54 0 0,0-1 0 0 0,1 0 0 0 0,-1 1 0 0 0,1-1 0 0 0,0 1 0 0 0,0-1 1 0 0,0 1-1 0 0,0 0 0 0 0,0 0 0 0 0,1-1 0 0 0,-1 1 0 0 0,1 0 0 0 0,0 0 0 0 0,0 0 0 0 0,0-1 0 0 0,0 1 0 0 0,0 3 0 0 0,1-5-14 0 0,0 1-1 0 0,0 0 1 0 0,0-1-1 0 0,0 0 1 0 0,0 1-1 0 0,0-1 1 0 0,0 1-1 0 0,1-1 1 0 0,-1 0-1 0 0,0 0 0 0 0,1 0 1 0 0,-1 0-1 0 0,1 0 1 0 0,-1 0-1 0 0,1 0 1 0 0,0-1-1 0 0,-1 1 1 0 0,1 0-1 0 0,0-1 1 0 0,-1 1-1 0 0,1-1 1 0 0,0 0-1 0 0,2 1 0 0 0,7 0-170 0 0,0 0 0 0 0,17-2 0 0 0,-23 1 80 0 0,50-2-2814 0 0,-29-1 1192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21 11055 0 0,'4'-8'1002'0'0,"5"-5"10362"0"0,-10 17-8802 0 0,-10 19-4760 0 0,10-21 3164 0 0,-102 203-3057 0 0,102-202 2107 0 0,0 1-1 0 0,-1-1 0 0 0,1 0 1 0 0,0 0-1 0 0,1 1 0 0 0,-1-1 0 0 0,1 0 1 0 0,-1 1-1 0 0,1-1 0 0 0,0 1 0 0 0,0-1 1 0 0,0 0-1 0 0,1 1 0 0 0,-1-1 0 0 0,1 1 1 0 0,0-1-1 0 0,2 5 0 0 0,-2-5-1 0 0,1-1 0 0 0,0 1 0 0 0,1 0 0 0 0,-1-1 1 0 0,0 1-1 0 0,1-1 0 0 0,-1 0 0 0 0,1 0 0 0 0,4 3 0 0 0,-3-2 1 0 0,70 49 634 0 0,-72-51-102 0 0,-1 0-247 0 0,0 1-203 0 0,0-1 0 0 0,0 1-1 0 0,0 0 1 0 0,0-1 0 0 0,0 1 0 0 0,0 0-1 0 0,-1 0 1 0 0,1 0 0 0 0,-1-1 0 0 0,1 1-1 0 0,-1 0 1 0 0,0 0 0 0 0,0 0-1 0 0,0 0 1 0 0,0 0 0 0 0,0 0 0 0 0,0 0-1 0 0,0 0 1 0 0,0 0 0 0 0,-1 0 0 0 0,1 0-1 0 0,-1-1 1 0 0,0 1 0 0 0,1 0 0 0 0,-1 0-1 0 0,-1 1 1 0 0,-7 14-32 0 0,0-1-1 0 0,-1-1 1 0 0,-1 0-1 0 0,0 0 1 0 0,-1-1 0 0 0,0-1-1 0 0,-2 0 1 0 0,-24 20-1 0 0,32-29-140 0 0,0-1-1 0 0,0 0 1 0 0,0 0 0 0 0,0 0-1 0 0,-1-1 1 0 0,1 0-1 0 0,-1 0 1 0 0,1-1-1 0 0,-1 1 1 0 0,0-1-1 0 0,0-1 1 0 0,1 1-1 0 0,-1-1 1 0 0,0-1-1 0 0,-9-1 1 0 0,-11-2-281 0 0,0-1-1 0 0,-38-14 1 0 0,49 14 268 0 0,-20-7-144 0 0,-59-15-699 0 0,94 27 649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6911 0 0,'-1'2'13952'0'0,"-28"29"-11795"0"0,-29 43 0 0 0,39-47-2249 0 0,-1-2 0 0 0,-2 0 1 0 0,-40 36-1 0 0,28-33-338 0 0,-8 6-3432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0,'0'0'440'0'0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3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502 256 8207 0 0,'0'0'5152'0'0,"2"-1"-4593"0"0,12-10 129 0 0,-12 10-399 0 0,-1 1-18 0 0,4-3-133 0 0,-1 0 0 0 0,0-1 1 0 0,0 1-1 0 0,-1-1 0 0 0,1 0 0 0 0,-1 0 0 0 0,0 0 1 0 0,0 0-1 0 0,0 0 0 0 0,0-1 0 0 0,2-6 0 0 0,1-2 28 0 0,-1 0 0 0 0,-1 0-1 0 0,3-15 1 0 0,-4 17-134 0 0,0-1-13 0 0,0 1-1 0 0,-1 0 1 0 0,-1-1 0 0 0,1 1-1 0 0,-2-22 1 0 0,0 32-20 0 0,0 0 0 0 0,0 0 0 0 0,0 1 0 0 0,-1-1 0 0 0,1 0-1 0 0,0 0 1 0 0,0 0 0 0 0,-1 0 0 0 0,1 0 0 0 0,0 0 0 0 0,-1 0 0 0 0,1 1-1 0 0,-1-1 1 0 0,0 0 0 0 0,1 0 0 0 0,-1 1 0 0 0,1-1 0 0 0,-1 0 0 0 0,0 1 0 0 0,1-1-1 0 0,-1 1 1 0 0,0-1 0 0 0,0 1 0 0 0,0-1 0 0 0,0 1 0 0 0,1-1 0 0 0,-1 1-1 0 0,0 0 1 0 0,0-1 0 0 0,0 1 0 0 0,-1 0 0 0 0,0 0-13 0 0,-1-1 1 0 0,1 1-1 0 0,-1 1 0 0 0,1-1 1 0 0,-1 0-1 0 0,1 1 1 0 0,-5 0-1 0 0,-2 3-37 0 0,0 0 0 0 0,1 0 0 0 0,-1 1 0 0 0,-9 7 0 0 0,-9 5-30 0 0,-34 17 58 0 0,-79 47-92 0 0,112-62 167 0 0,1 0 0 0 0,-46 44 1 0 0,-9 27 316 0 0,72-78-314 0 0,1 1-1 0 0,0 1 0 0 0,1 0 1 0 0,0 0-1 0 0,-9 24 1 0 0,16-35-50 0 0,0 0 0 0 0,0 0 1 0 0,0 0-1 0 0,1 1 0 0 0,-1-1 1 0 0,1 0-1 0 0,0 0 0 0 0,-1 1 0 0 0,2-1 1 0 0,-1 0-1 0 0,0 1 0 0 0,1-1 1 0 0,-1 0-1 0 0,1 1 0 0 0,2 3 1 0 0,-2-5-1 0 0,0 0 0 0 0,0 1 0 0 0,1-1 0 0 0,-1 0 0 0 0,1-1 0 0 0,-1 1 0 0 0,1 0 0 0 0,0 0 0 0 0,0-1 0 0 0,0 1 0 0 0,0-1 0 0 0,0 1 0 0 0,0-1 0 0 0,0 0 0 0 0,1 0 0 0 0,-1 0 0 0 0,0 0 0 0 0,1 0 0 0 0,-1-1 0 0 0,5 2 0 0 0,0-1 35 0 0,1-1-1 0 0,-1 1 1 0 0,0-1-1 0 0,1-1 1 0 0,-1 1 0 0 0,1-1-1 0 0,9-3 1 0 0,51-18 164 0 0,-49 16-149 0 0,24-10 24 0 0,53-26-1 0 0,-80 34-197 0 0,-1-1 0 0 0,-1 0 1 0 0,1-1-1 0 0,-2-1 0 0 0,1 0 0 0 0,18-21 1 0 0,-26 25-28 0 0,-3 5 71 0 0,-1-1 1 0 0,0 1 0 0 0,0-1 0 0 0,0 0-1 0 0,-1 0 1 0 0,1 0 0 0 0,0 0-1 0 0,1-6 1 0 0,-2 7-22 0 0,-18 1 25 0 0,14 2 78 0 0,-1 0 0 0 0,0 0 0 0 0,1 1 0 0 0,-1-1 0 0 0,1 1 0 0 0,-1 0 0 0 0,1 0 0 0 0,0 0 0 0 0,0 0 0 0 0,0 0 0 0 0,0 1 0 0 0,0 0 0 0 0,1-1 0 0 0,-1 1 0 0 0,1 0 0 0 0,-4 5 0 0 0,-1 3 47 0 0,1 1 0 0 0,0 0 0 0 0,-5 15 0 0 0,10-24-58 0 0,0-2 8 0 0,1 0-1 0 0,-1-1-1 0 0,1 1 0 0 0,0 0 0 0 0,0-1 0 0 0,0 1 0 0 0,-1-1 0 0 0,1 1 0 0 0,0-1 0 0 0,0 1 1 0 0,0-1-1 0 0,0 1 0 0 0,0 0 0 0 0,0-1 0 0 0,0 1 0 0 0,0-1 0 0 0,0 1 0 0 0,1-1 0 0 0,-1 1 0 0 0,0 0 1 0 0,3 12 3 0 0,-3-12-92 0 0,0 1-1 0 0,0-1 1 0 0,0 0-1 0 0,0 0 0 0 0,1 0 1 0 0,-1 1-1 0 0,0-1 1 0 0,1 0-1 0 0,-1 0 1 0 0,1 0-1 0 0,-1 0 0 0 0,1 1 1 0 0,-1-1-1 0 0,1 0 1 0 0,0 0-1 0 0,0 0 1 0 0,0-1-1 0 0,-1 1 0 0 0,1 0 1 0 0,0 0-1 0 0,0 0 1 0 0,0 0-1 0 0,0-1 1 0 0,0 1-1 0 0,0-1 0 0 0,1 1 1 0 0,-1-1-1 0 0,1 1 1 0 0,1 0-742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14279 0 0,'0'0'1788'0'0,"-2"0"-408"0"0,-5 2-273 0 0,-1-1 0 0 0,1 2 0 0 0,0-1 0 0 0,-9 5 0 0 0,5-1-42 0 0,-21 13-1 0 0,-47 47-958 0 0,52-43 457 0 0,-9 8-538 0 0,-36 32-160 0 0,57-45-137 0 0,14-17-23 0 0,21 10-1400 0 0,5 0 1060 0 0,22 11-683 0 0,-44-20 1238 0 0,0 1-1 0 0,0-1 1 0 0,0 1 0 0 0,-1 0-1 0 0,1 0 1 0 0,3 4-1 0 0,-1 0-4 0 0,11 11-118 0 0,35 28 0 0 0,-32-31 890 0 0,30 34 0 0 0,-44-43-396 0 0,-1 0 1 0 0,0 0-1 0 0,0 0 1 0 0,0 0 0 0 0,-1 0-1 0 0,1 1 1 0 0,-2 0-1 0 0,1 0 1 0 0,-1 0-1 0 0,2 10 1 0 0,-3-13-200 0 0,0 0 1 0 0,-1 0-1 0 0,0 0 1 0 0,0 0 0 0 0,0 0-1 0 0,0 0 1 0 0,-1 0-1 0 0,1 0 1 0 0,-1 0-1 0 0,0 0 1 0 0,0-1-1 0 0,-1 1 1 0 0,1 0 0 0 0,-4 4-1 0 0,4-5-68 0 0,-1-1-1 0 0,0 1 0 0 0,0-1 1 0 0,0 0-1 0 0,0 0 1 0 0,0 0-1 0 0,-1 0 1 0 0,1 0-1 0 0,-1 0 1 0 0,1-1-1 0 0,-1 1 0 0 0,0-1 1 0 0,1 0-1 0 0,-1 0 1 0 0,0 0-1 0 0,0 0 1 0 0,0 0-1 0 0,0-1 1 0 0,-3 1-1 0 0,-123 8 314 0 0,107-9-309 0 0,0-2-1 0 0,-1 0 1 0 0,-38-9 0 0 0,55 9-165 0 0,-1 0 1 0 0,1-1-1 0 0,0 1 0 0 0,0-1 0 0 0,0-1 1 0 0,1 1-1 0 0,-1-1 0 0 0,-5-4 1 0 0,-7-13-7764 0 0,12 9 70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487 105 6911 0 0,'10'-10'327'0'0,"0"0"0"0"0,1 1 0 0 0,0 0 0 0 0,20-12 0 0 0,-20 15 1275 0 0,1 0 1 0 0,21-8 0 0 0,47-6 8762 0 0,-81 22-10267 0 0,-1 0 0 0 0,1 0 0 0 0,0-1 0 0 0,-1 1 0 0 0,1 0-1 0 0,0 0 1 0 0,0 3 0 0 0,-3 1 79 0 0,-154 317 509 0 0,97-190-668 0 0,-38 86-15 0 0,-116 226-526 0 0,138-325 308 0 0,6-12-17 0 0,70-105 159 0 0,4-3-615 0 0,1 0 496 0 0,0 0 0 0 0,0 0 0 0 0,1-1-1 0 0,-1 1 1 0 0,0-1 0 0 0,0 0 0 0 0,0 0 0 0 0,0 0 0 0 0,0-1-1 0 0,0 0 1 0 0,-1 1 0 0 0,1-1 0 0 0,0-1 0 0 0,-1 1-1 0 0,0 0 1 0 0,6-6 0 0 0,0 0-1105 0 0,-1 0-1 0 0,0-1 1 0 0,-1 0-1 0 0,12-18 1 0 0,-2 0-997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17015 0 0,'0'0'2363'0'0,"3"1"-1804"0"0,54 6 1464 0 0,58-1 0 0 0,-63-7-1639 0 0,-1-1 0 0 0,1-3 0 0 0,55-13 0 0 0,240-73 480 0 0,-38 9-5329 0 0,-265 75 1148 0 0,-21 5 1379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8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214 201 2303 0 0,'2'1'11972'0'0,"0"0"-11465"0"0,-1 0 0 0 0,1 0 0 0 0,0 0-1 0 0,-1 0 1 0 0,1 0 0 0 0,0 0 0 0 0,0-1 0 0 0,0 1-1 0 0,0-1 1 0 0,0 1 0 0 0,3-1 0 0 0,0 1-143 0 0,-1-2 0 0 0,1 1 0 0 0,-1 0 0 0 0,9-3 0 0 0,2-1-192 0 0,-1-1-1 0 0,17-8 0 0 0,-28 12 65 0 0,44-20 144 0 0,89-55 0 0 0,-132 74-436 0 0,1-1-1 0 0,-1 0 1 0 0,0 0-1 0 0,0 0 0 0 0,-1-1 1 0 0,1 1-1 0 0,-1-1 1 0 0,0 0-1 0 0,0 0 1 0 0,0 0-1 0 0,0 0 1 0 0,-1-1-1 0 0,1 1 1 0 0,2-8-1 0 0,-5 11 25 0 0,0 1-1 0 0,-1-1 1 0 0,1 0-1 0 0,0 1 1 0 0,0-1-1 0 0,-1 1 0 0 0,1-1 1 0 0,0 1-1 0 0,-1-1 1 0 0,1 1-1 0 0,0-1 1 0 0,-1 1-1 0 0,1-1 1 0 0,-1 1-1 0 0,1-1 1 0 0,0 1-1 0 0,-1 0 1 0 0,1-1-1 0 0,-1 1 1 0 0,-1-1-63 0 0,0-1 8 0 0,-1 0 0 0 0,1 1 1 0 0,-1-1-1 0 0,0 1 0 0 0,0 0 0 0 0,0 0 0 0 0,0 0 1 0 0,0 0-1 0 0,0 0 0 0 0,0 0 0 0 0,0 1 1 0 0,0 0-1 0 0,0-1 0 0 0,0 1 0 0 0,0 0 0 0 0,0 1 1 0 0,0-1-1 0 0,0 1 0 0 0,-4 0 0 0 0,-8 3-215 0 0,0 0 0 0 0,-22 11-1 0 0,33-14 281 0 0,-14 7-83 0 0,0 1 1 0 0,1 1 0 0 0,-24 18-1 0 0,-45 42 118 0 0,40-31 62 0 0,-118 108 980 0 0,160-143-982 0 0,0 1 1 0 0,0 0-1 0 0,0 0 0 0 0,1 0 1 0 0,-1 1-1 0 0,1-1 1 0 0,1 1-1 0 0,-1 0 0 0 0,1 0 1 0 0,-2 7-1 0 0,4-12-46 0 0,-1 1-1 0 0,1 0 1 0 0,0 0 0 0 0,-1 0-1 0 0,1 0 1 0 0,0 0-1 0 0,0 0 1 0 0,1 0 0 0 0,-1 0-1 0 0,0 0 1 0 0,1 0-1 0 0,-1 0 1 0 0,1 0 0 0 0,-1 0-1 0 0,1 0 1 0 0,0-1 0 0 0,0 1-1 0 0,0 0 1 0 0,0 0-1 0 0,0-1 1 0 0,0 1 0 0 0,1-1-1 0 0,-1 1 1 0 0,0-1-1 0 0,1 0 1 0 0,-1 1 0 0 0,1-1-1 0 0,0 0 1 0 0,-1 0-1 0 0,1 0 1 0 0,0 0 0 0 0,0 0-1 0 0,-1 0 1 0 0,5 0-1 0 0,1 2-63 0 0,1-1-1 0 0,0-1 1 0 0,0 1-1 0 0,0-1 1 0 0,0-1-1 0 0,14 0 1 0 0,24-5-5638 0 0,-11-2-1169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16 10591 0 0,'0'0'488'0'0,"0"-2"-12"0"0,1 2-467 0 0,-1 0 1 0 0,0-1-1 0 0,0 1 0 0 0,0-1 0 0 0,0 1 0 0 0,0 0 0 0 0,0-1 1 0 0,0 1-1 0 0,0-1 0 0 0,0 1 0 0 0,0-1 0 0 0,0 1 0 0 0,0 0 1 0 0,0-1-1 0 0,0 1 0 0 0,0-1 0 0 0,0 1 0 0 0,0 0 0 0 0,0-1 1 0 0,-1 1-1 0 0,1-1 0 0 0,0 1 0 0 0,0 0 0 0 0,-1-1 0 0 0,1 1 1 0 0,0 0-1 0 0,0-1 0 0 0,-1 1 0 0 0,1 0 0 0 0,0-1 0 0 0,-1 1 1 0 0,1 0-1 0 0,0 0 0 0 0,-1 0 0 0 0,1-1 0 0 0,0 1 0 0 0,-1 0 1 0 0,0 0-1 0 0,-13-1 1414 0 0,12 2-894 0 0,-6 0 806 0 0,0 0 1 0 0,0 1 0 0 0,0 0 0 0 0,0 0-1 0 0,-15 8 1 0 0,-38 23-501 0 0,33-17-230 0 0,21-12-499 0 0,-76 45 758 0 0,75-43-905 0 0,1 0 1 0 0,-1 0 0 0 0,1 1 0 0 0,0 0 0 0 0,1 1-1 0 0,-1-1 1 0 0,-8 15 0 0 0,14-19-26 0 0,-1-1-1 0 0,1 1 0 0 0,0 0 1 0 0,-1 0-1 0 0,1-1 1 0 0,1 1-1 0 0,-1 0 0 0 0,0 0 1 0 0,1 0-1 0 0,-1 0 1 0 0,1 0-1 0 0,0 0 0 0 0,0 0 1 0 0,0 0-1 0 0,1 0 0 0 0,-1 0 1 0 0,1 0-1 0 0,1 5 1 0 0,0-4-31 0 0,0 0 1 0 0,0 0-1 0 0,0 0 1 0 0,1-1-1 0 0,0 1 0 0 0,-1-1 1 0 0,1 1-1 0 0,0-1 1 0 0,1 0-1 0 0,-1 0 1 0 0,8 4-1 0 0,37 24-379 0 0,83 38 0 0 0,-124-66 550 0 0,-1 0 0 0 0,0 0 0 0 0,-1 0 1 0 0,1 1-1 0 0,-1 0 0 0 0,1 1 0 0 0,-1-1 0 0 0,0 1 0 0 0,-1 0 0 0 0,1 0 0 0 0,-1 0 0 0 0,0 0 0 0 0,0 1 0 0 0,-1 0 0 0 0,1 0 1 0 0,-1 0-1 0 0,-1 0 0 0 0,1 0 0 0 0,-1 1 0 0 0,0-1 0 0 0,0 1 0 0 0,0 11 0 0 0,-2-15 6 0 0,0 0-1 0 0,0 0 0 0 0,-1 1 1 0 0,1-1-1 0 0,-1 0 0 0 0,0 0 1 0 0,0 1-1 0 0,0-1 0 0 0,-1 0 1 0 0,1 0-1 0 0,-1 0 1 0 0,1-1-1 0 0,-1 1 0 0 0,0 0 1 0 0,0-1-1 0 0,0 1 0 0 0,0-1 1 0 0,-1 1-1 0 0,1-1 0 0 0,-1 0 1 0 0,0 0-1 0 0,1 0 1 0 0,-4 1-1 0 0,-5 3 19 0 0,1 0-1 0 0,-1-1 1 0 0,0 0-1 0 0,0-1 1 0 0,-14 3 0 0 0,-20 4-164 0 0,-1-3 0 0 0,0-1-1 0 0,0-3 1 0 0,-63-1 0 0 0,94-4-17 0 0,0 0-1 0 0,-19-4 1 0 0,28 4-114 0 0,0-1 0 0 0,0 0 0 0 0,0 0 0 0 0,1 0 1 0 0,-1 0-1 0 0,1-1 0 0 0,-10-6 0 0 0,4-4-5326 0 0,4-2-1833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29 4607 0 0,'0'-8'475'0'0,"0"7"-286"0"0,0 0 0 0 0,0 0 0 0 0,0 1 0 0 0,0-1 0 0 0,0 0 0 0 0,0 0 0 0 0,0 0 0 0 0,-1 1 1 0 0,1-1-1 0 0,0 0 0 0 0,0 0 0 0 0,-1 1 0 0 0,1-1 0 0 0,-1 0 0 0 0,1 1 0 0 0,-1-1 0 0 0,1 0 0 0 0,-1 1 0 0 0,1-1 0 0 0,-1 0 0 0 0,1 1 0 0 0,-1-1 0 0 0,0 1 0 0 0,1-1 0 0 0,-1 1 0 0 0,0 0 0 0 0,1-1 0 0 0,-1 1 1 0 0,0 0-1 0 0,0-1 0 0 0,-2 1 1354 0 0,-7 1 5944 0 0,-5 7-6100 0 0,13-7-988 0 0,-4 3-269 0 0,-1 1 0 0 0,1 0 0 0 0,0 1-1 0 0,0-1 1 0 0,1 1 0 0 0,0 0 0 0 0,0 1 0 0 0,0-1 0 0 0,0 1-1 0 0,1 0 1 0 0,-3 8 0 0 0,-5 12 161 0 0,-14 47 0 0 0,21-57-188 0 0,-78 283 352 0 0,-24 74-676 0 0,5-117-1183 0 0,70-188-534 0 0,-68 104 1 0 0,62-123 925 0 0,-1-2 0 0 0,-80 76 0 0 0,81-86 1145 0 0,18-23-1172 0 0,18-14-274 0 0,5-5-79 0 0,13-19-15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5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32 212 4607 0 0,'-24'1'391'0'0,"17"0"5202"0"0,24-6 117 0 0,46-11-452 0 0,33-14-2822 0 0,25-6-1169 0 0,159-23 710 0 0,-193 44-1581 0 0,-57 9-443 0 0,279-39-1671 0 0,-294 43 47 0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0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143 107 9151 0 0,'2'-1'422'0'0,"7"-4"-13"0"0,-2-2-264 0 0,-3-2 4086 0 0,-5 16-1761 0 0,1-6-2499 0 0,-5 21 523 0 0,-1 0 0 0 0,-1-1-1 0 0,-14 32 1 0 0,2-3-179 0 0,-7 20-114 0 0,-35 104 507 0 0,56-159-561 0 0,1 0 1 0 0,1 1 0 0 0,0 0-1 0 0,-1 28 1 0 0,4-38-79 0 0,0 1-1 0 0,1-1 1 0 0,0 0 0 0 0,0 0-1 0 0,0 0 1 0 0,5 10 0 0 0,-5-13-26 0 0,1 1-1 0 0,-1-1 1 0 0,1 0 0 0 0,0 0 0 0 0,0 0 0 0 0,0 0 0 0 0,1 0 0 0 0,-1-1-1 0 0,1 1 1 0 0,0-1 0 0 0,-1 1 0 0 0,6 2 0 0 0,-5-3-6 0 0,1-1-1 0 0,0 1 1 0 0,-1-1 0 0 0,1 0 0 0 0,0 0 0 0 0,0 0-1 0 0,0 0 1 0 0,0-1 0 0 0,0 1 0 0 0,-1-1-1 0 0,1 0 1 0 0,0-1 0 0 0,0 1 0 0 0,0-1 0 0 0,0 1-1 0 0,0-1 1 0 0,0 0 0 0 0,0 0 0 0 0,-1-1 0 0 0,8-3-1 0 0,5-3 114 0 0,0-1 0 0 0,-1-1-1 0 0,17-13 1 0 0,-30 21-135 0 0,41-30 145 0 0,-2-2 0 0 0,-1-1 0 0 0,-3-3 0 0 0,0-1 0 0 0,-3-1 0 0 0,49-74 0 0 0,-44 46-334 0 0,41-100 0 0 0,-44 87-1631 0 0,-35 80 1231 0 0,-1 24-7876 0 0,0-11 2786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0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39 11951 0 0,'4'-8'205'0'0,"-3"6"-117"0"0,0-1 0 0 0,1 1 0 0 0,-1 0 0 0 0,1 0-1 0 0,0-1 1 0 0,-1 1 0 0 0,1 0 0 0 0,0 0 0 0 0,0 1 0 0 0,1-1 0 0 0,-1 0 0 0 0,0 1 0 0 0,5-4 3672 0 0,-9 6-3048 0 0,-34 17 541 0 0,-44 29 1 0 0,26-14-746 0 0,-186 122-7 0 0,230-148-505 0 0,0 1 1 0 0,0-1-1 0 0,1 2 0 0 0,-12 11 1 0 0,20-18-84 0 0,3-1-408 0 0,2 1 427 0 0,0 1-1 0 0,1-1 1 0 0,-1 0 0 0 0,1-1-1 0 0,-1 1 1 0 0,1-1-1 0 0,0 0 1 0 0,8 1-1 0 0,-6-1 34 0 0,1 0 0 0 0,-1 1 0 0 0,12 4 0 0 0,122 71-25 0 0,-44-23 36 0 0,-85-47 42 0 0,36 20 236 0 0,-43-24-221 0 0,-1 0 0 0 0,0 0 0 0 0,1 0 0 0 0,-2 1 0 0 0,1 0 0 0 0,0 0 0 0 0,5 8 0 0 0,-8-10-12 0 0,-1-1-1 0 0,1 0 0 0 0,-1 0 1 0 0,1 0-1 0 0,-1 0 0 0 0,0 0 1 0 0,0 1-1 0 0,0-1 0 0 0,1 0 1 0 0,-1 0-1 0 0,0 1 0 0 0,0-1 1 0 0,-1 0-1 0 0,1 0 0 0 0,0 0 1 0 0,0 1-1 0 0,0-1 1 0 0,-1 0-1 0 0,1 0 0 0 0,-1 0 1 0 0,1 0-1 0 0,-1 0 0 0 0,1 1 1 0 0,-1-1-1 0 0,0 0 0 0 0,0 0 1 0 0,1-1-1 0 0,-1 1 0 0 0,0 0 1 0 0,0 0-1 0 0,0 0 1 0 0,0 0-1 0 0,0-1 0 0 0,0 1 1 0 0,-2 1-1 0 0,-3 1 72 0 0,-1 1 0 0 0,1 0-1 0 0,-1-1 1 0 0,-10 3 0 0 0,-15 3 148 0 0,1-1 0 0 0,-55 6 0 0 0,-66-4-104 0 0,118-10-132 0 0,-56-6 1 0 0,73 4-27 0 0,0-2 1 0 0,0 0-1 0 0,0 0 1 0 0,-32-15 0 0 0,44 17-31 0 0,-1-1 1 0 0,1 0 0 0 0,-1-1 0 0 0,1 1 0 0 0,1-1 0 0 0,-6-4 0 0 0,8 7-10 0 0,1 0 0 0 0,0-1-1 0 0,0 1 1 0 0,1 0 0 0 0,-1 0-1 0 0,0 0 1 0 0,0-1 0 0 0,0 1 0 0 0,1 0-1 0 0,-1-1 1 0 0,1 1 0 0 0,-1-1-1 0 0,1 1 1 0 0,0-1 0 0 0,-1 1 0 0 0,1-1-1 0 0,0 1 1 0 0,0-1 0 0 0,0 1-1 0 0,0-1 1 0 0,0 1 0 0 0,0-1-1 0 0,1 1 1 0 0,-1 0 0 0 0,0-1 0 0 0,1 1-1 0 0,-1-1 1 0 0,1 1 0 0 0,-1 0-1 0 0,2-2 1 0 0,8-11-1328 0 0,3-1-306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0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9 9671 0 0,'4'-8'8922'0'0,"-7"14"-8369"0"0,-1 0 0 0 0,0 0 0 0 0,-7 7 0 0 0,6-8-304 0 0,1 1 0 0 0,0 0 1 0 0,-5 9-1 0 0,-19 49 973 0 0,-28 92 0 0 0,39-104-1352 0 0,6-5-3613 0 0,8-36-3719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4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7 1375 0 0,'9'-7'7908'0'0,"-12"21"-4225"0"0,-5 8-3217 0 0,3-12-15 0 0,-121 246 2361 0 0,-21-10-2149 0 0,64-111-528 0 0,41-66-148 0 0,-49 85 61 0 0,70-115-188 0 0,-30 83 1 0 0,48-112-1868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0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142 322 14711 0 0,'0'0'672'0'0,"-1"3"-9"0"0,-8 18-316 0 0,-24 38-1 0 0,4-10 1044 0 0,17-25-1038 0 0,-1-1 0 0 0,-25 33 1 0 0,33-48-300 0 0,4-6 107 0 0,3-4-64 0 0,11-5-67 0 0,0-1-1 0 0,0-1 1 0 0,-1 0-1 0 0,17-17 1 0 0,42-49-230 0 0,-66 69 199 0 0,118-152-312 0 0,-32 38 240 0 0,-68 92 8 0 0,1 2 0 0 0,33-28 0 0 0,-54 51 37 0 0,3-2 23 0 0,1-1 0 0 0,0 1-1 0 0,0 0 1 0 0,12-6 0 0 0,-18 11 24 0 0,0-1 0 0 0,0 1 0 0 0,0-1 0 0 0,0 1 0 0 0,0-1 0 0 0,0 1 0 0 0,0 0 0 0 0,1 0 0 0 0,-1-1 0 0 0,0 1 0 0 0,0 0 0 0 0,0 0 0 0 0,0 0 0 0 0,0 0 0 0 0,1 0-1 0 0,-1 1 1 0 0,0-1 0 0 0,0 0 0 0 0,0 0 0 0 0,0 1 0 0 0,0-1 0 0 0,0 1 0 0 0,0-1 0 0 0,0 1 0 0 0,0-1 0 0 0,0 1 0 0 0,0 0 0 0 0,0-1 0 0 0,0 1 0 0 0,0 0 0 0 0,0 0 0 0 0,-1 0 0 0 0,1-1 0 0 0,0 1 0 0 0,-1 0 0 0 0,1 0 0 0 0,0 0 0 0 0,-1 0 0 0 0,1 0 0 0 0,-1 0 0 0 0,0 1 0 0 0,1 0 0 0 0,1 5 146 0 0,0-1 0 0 0,-1 1 1 0 0,0 0-1 0 0,0-1 0 0 0,-1 1 0 0 0,0 0 1 0 0,0 8-1 0 0,-9 49 831 0 0,6-49-783 0 0,-25 92 984 0 0,19-78-874 0 0,1 0 0 0 0,-7 51-1 0 0,15-77-277 0 0,0 1 0 0 0,0 0-1 0 0,0-1 1 0 0,0 1-1 0 0,0-1 1 0 0,1 1-1 0 0,0 0 1 0 0,-1-1 0 0 0,1 1-1 0 0,1-1 1 0 0,-1 0-1 0 0,2 5 1 0 0,-1-6-217 0 0,-1 0 0 0 0,1 0-1 0 0,-1 0 1 0 0,1 0 0 0 0,-1-1 0 0 0,1 1 0 0 0,4 2 0 0 0,-4-2-748 0 0,1-1 1 0 0,0 1 0 0 0,0-1 0 0 0,0 0 0 0 0,0 1 0 0 0,5 0 0 0 0,9 0-6394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0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724 270 9671 0 0,'16'-22'350'0'0,"2"1"-1"0"0,35-35 0 0 0,-19 25 1327 0 0,42-46 7949 0 0,-73 73-9405 0 0,0 0-1 0 0,0 0 0 0 0,-1 0 0 0 0,0 0 0 0 0,1-1 0 0 0,-2 1 1 0 0,4-8-1 0 0,-5 11-200 0 0,0 0-1 0 0,0 1 1 0 0,-1-1 0 0 0,1 1 0 0 0,0-1-1 0 0,0 0 1 0 0,0 1 0 0 0,0-1 0 0 0,0 1-1 0 0,-1-1 1 0 0,1 1 0 0 0,0-1 0 0 0,-1 1-1 0 0,1-1 1 0 0,0 1 0 0 0,-1-1 0 0 0,1 1-1 0 0,-1-1 1 0 0,1 1 0 0 0,0-1 0 0 0,-1 1 0 0 0,1 0-1 0 0,-1-1 1 0 0,1 1 0 0 0,-1 0 0 0 0,0-1-1 0 0,-14-5 42 0 0,12 5-51 0 0,-1 1 0 0 0,1 0-1 0 0,0 0 1 0 0,0 0-1 0 0,-1 0 1 0 0,1 1-1 0 0,0-1 1 0 0,0 1-1 0 0,-6 2 1 0 0,-29 12-36 0 0,27-10-26 0 0,-11 7 10 0 0,0 0-1 0 0,1 1 1 0 0,0 1 0 0 0,1 1 0 0 0,-21 19 0 0 0,-84 95-37 0 0,103-106 77 0 0,3-1-5 0 0,0-1-1 0 0,1 2 0 0 0,1 1 0 0 0,1 0 0 0 0,-22 46 0 0 0,37-69 12 0 0,0 1-1 0 0,0 0 1 0 0,1 0-1 0 0,-1 0 1 0 0,1 0-1 0 0,-1 0 1 0 0,1 1-1 0 0,0-1 1 0 0,-1 0-1 0 0,1 0 1 0 0,0 0-1 0 0,1 0 1 0 0,-1 0-1 0 0,0 0 1 0 0,0 0-1 0 0,1 0 1 0 0,0 0-1 0 0,0 3 1 0 0,0-4 3 0 0,0 1 1 0 0,1 0-1 0 0,-1-1 1 0 0,0 1-1 0 0,1-1 1 0 0,-1 1-1 0 0,1-1 1 0 0,-1 0-1 0 0,1 1 1 0 0,0-1-1 0 0,0 0 1 0 0,-1 0 0 0 0,1 0-1 0 0,0-1 1 0 0,2 2-1 0 0,4 0 11 0 0,0 0 0 0 0,-1-1 0 0 0,1 0 0 0 0,0 0 0 0 0,0-1-1 0 0,-1 0 1 0 0,1 0 0 0 0,11-2 0 0 0,-5-1-15 0 0,0 0 0 0 0,0-1-1 0 0,-1 0 1 0 0,0-1 0 0 0,1-1-1 0 0,-2 0 1 0 0,1-1 0 0 0,-1 0-1 0 0,0-1 1 0 0,17-14 0 0 0,-3-1-120 0 0,-1-2 0 0 0,-2 0 0 0 0,30-42 0 0 0,-52 66-20 0 0,-11 12-316 0 0,1 0 243 0 0,1 1 1 0 0,0 1-1 0 0,0-1 0 0 0,-6 17 1 0 0,-20 58-1099 0 0,18-46 548 0 0,-95 236-2625 0 0,-22-8 4168 0 0,42-117 1458 0 0,-29 52 540 0 0,-65 154-815 0 0,129-243-1754 0 0,55-113-3 0 0,3-5-128 0 0,7-10-163 0 0,0 0 0 0 0,-1-1 0 0 0,-1 0 0 0 0,0-1 0 0 0,-1 0 0 0 0,-1 0 0 0 0,0 0 0 0 0,-1-1 0 0 0,-1 1 0 0 0,0-1 0 0 0,-1 0 0 0 0,0-17 0 0 0,-2 3-1073 0 0,-1-1-1 0 0,-1 1 0 0 0,-2 0 0 0 0,-1 0 0 0 0,-13-45 0 0 0,5 34-631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0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338 212 4143 0 0,'1'2'191'0'0,"-1"12"-86"0"0,2 3 1497 0 0,4 0 3231 0 0,-1-5-2108 0 0,-3-4 2094 0 0,8-15-3476 0 0,-4 2-1050 0 0,0-1 1 0 0,-1 0 0 0 0,1-1 0 0 0,-1 1-1 0 0,0-1 1 0 0,-1 0 0 0 0,0 0 0 0 0,0 0 0 0 0,0-1-1 0 0,-1 0 1 0 0,4-13 0 0 0,-2 1-56 0 0,0-1 1 0 0,-2 1-1 0 0,2-32 0 0 0,-5 47-238 0 0,0 1 0 0 0,0-1 0 0 0,0 1 0 0 0,-1-1-1 0 0,1 1 1 0 0,-1-1 0 0 0,0 1 0 0 0,-1 0 0 0 0,-2-7 0 0 0,4 10-14 0 0,-1 0 1 0 0,1 0 0 0 0,-1 0-1 0 0,0 0 1 0 0,0 0 0 0 0,1 1-1 0 0,-1-1 1 0 0,0 0-1 0 0,0 0 1 0 0,0 0 0 0 0,0 1-1 0 0,0-1 1 0 0,0 0 0 0 0,0 1-1 0 0,0-1 1 0 0,0 1 0 0 0,0-1-1 0 0,0 1 1 0 0,0 0-1 0 0,-1-1 1 0 0,1 1 0 0 0,0 0-1 0 0,0 0 1 0 0,0 0 0 0 0,0 0-1 0 0,-1 0 1 0 0,1 0 0 0 0,0 0-1 0 0,0 0 1 0 0,0 1-1 0 0,0-1 1 0 0,-1 0 0 0 0,1 1-1 0 0,0-1 1 0 0,0 0 0 0 0,0 1-1 0 0,0 0 1 0 0,0-1 0 0 0,-2 2-1 0 0,-9 6-60 0 0,0 1-1 0 0,0 0 1 0 0,1 1-1 0 0,0 0 0 0 0,1 1 1 0 0,-11 14-1 0 0,0-1-19 0 0,-41 42-172 0 0,-43 49-542 0 0,84-90 379 0 0,1 2 0 0 0,-27 48 0 0 0,43-67 365 0 0,0 0 0 0 0,0 0-1 0 0,1 0 1 0 0,0 1 0 0 0,-2 12 0 0 0,4-19 60 0 0,1 1 0 0 0,-1-1 0 0 0,1 1 1 0 0,0-1-1 0 0,0 0 0 0 0,0 1 0 0 0,1-1 0 0 0,-1 1 1 0 0,0-1-1 0 0,1 0 0 0 0,0 1 0 0 0,-1-1 0 0 0,1 0 1 0 0,0 0-1 0 0,0 1 0 0 0,0-1 0 0 0,0 0 0 0 0,1 0 1 0 0,-1 0-1 0 0,1 0 0 0 0,-1 0 0 0 0,1-1 0 0 0,0 1 0 0 0,-1 0 1 0 0,3 1-1 0 0,2 0 24 0 0,0 0 1 0 0,0 0 0 0 0,0 0-1 0 0,0-1 1 0 0,1 0-1 0 0,-1 0 1 0 0,1-1 0 0 0,-1 1-1 0 0,1-1 1 0 0,0-1-1 0 0,-1 1 1 0 0,1-1 0 0 0,0-1-1 0 0,-1 1 1 0 0,1-1-1 0 0,10-2 1 0 0,8-4 49 0 0,0 0 0 0 0,45-20 0 0 0,-35 9-36 0 0,-1-1 0 0 0,-1-1 1 0 0,-1-2-1 0 0,0-1 0 0 0,-2-1 1 0 0,39-41-1 0 0,-66 62 15 0 0,1-1-1 0 0,-1 1 1 0 0,0-1 0 0 0,0 0-1 0 0,0 0 1 0 0,-1 0 0 0 0,4-6-1 0 0,-5 8 316 0 0,-5 3-292 0 0,1-1 0 0 0,0 1 0 0 0,0 0 0 0 0,-1 0-1 0 0,1 0 1 0 0,0 0 0 0 0,0 0 0 0 0,0 1 0 0 0,0-1 0 0 0,0 1 0 0 0,1 0-1 0 0,-1 0 1 0 0,-4 4 0 0 0,-3 4 20 0 0,-17 19 0 0 0,27-29-87 0 0,-6 7-8 0 0,-2 2 11 0 0,0 2 0 0 0,-12 18 0 0 0,18-27-27 0 0,1 1-1 0 0,0-1 1 0 0,0 0-1 0 0,0 1 1 0 0,0-1 0 0 0,0 1-1 0 0,0 0 1 0 0,0-1-1 0 0,1 1 1 0 0,0 0 0 0 0,-1-1-1 0 0,1 1 1 0 0,0 0-1 0 0,0 0 1 0 0,0-1 0 0 0,1 1-1 0 0,-1 0 1 0 0,1-1 0 0 0,1 5-1 0 0,-2-6-84 0 0,1 0 0 0 0,0 0 0 0 0,0 1 0 0 0,0-1 0 0 0,0 0 0 0 0,0 0 0 0 0,0 0-1 0 0,0 0 1 0 0,0 0 0 0 0,0-1 0 0 0,0 1 0 0 0,0 0 0 0 0,1 0 0 0 0,1 0 0 0 0,8 3-1495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04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67 2303 0 0,'20'0'73'0'0,"-9"-1"31"0"0,-8 0-81 0 0,0 0 523 0 0,0 0-1 0 0,0 1 0 0 0,-1-1 1 0 0,1 0-1 0 0,-1 0 0 0 0,1 0 0 0 0,-1 0 1 0 0,1-1-1 0 0,-1 1 0 0 0,0-1 0 0 0,1 0 1 0 0,-1 1-1 0 0,0-1 0 0 0,0 0 1 0 0,0 0-1 0 0,-1 0 0 0 0,1-1 0 0 0,0 1 1 0 0,-1 0-1 0 0,1-1 0 0 0,-1 1 0 0 0,0-1 1 0 0,0 1-1 0 0,2-7 4195 0 0,-4 8-4111 0 0,-1 0-540 0 0,1-1 0 0 0,-1 1 0 0 0,0 0 0 0 0,1-1 0 0 0,-1 1 0 0 0,0 0 0 0 0,0 0 0 0 0,0 0 0 0 0,0 1 0 0 0,0-1 0 0 0,0 0 0 0 0,0 1 0 0 0,0-1-1 0 0,0 1 1 0 0,-1 0 0 0 0,1 0 0 0 0,0-1 0 0 0,0 2 0 0 0,0-1 0 0 0,0 0 0 0 0,-3 1 0 0 0,-5 0 37 0 0,0 1 1 0 0,-20 6-1 0 0,-36 15-60 0 0,1 2 0 0 0,1 4 0 0 0,-114 70 0 0 0,170-95-67 0 0,7-3 0 0 0,-1 0 0 0 0,0 0 0 0 0,0 0 0 0 0,0 0 0 0 0,1 0 0 0 0,-1 1-1 0 0,1-1 1 0 0,-1 1 0 0 0,1-1 0 0 0,-1 1 0 0 0,1 0 0 0 0,0-1 0 0 0,0 1 0 0 0,-1 2 0 0 0,2-3-8 0 0,0 0 1 0 0,0-1-1 0 0,0 1 1 0 0,0-1-1 0 0,0 1 1 0 0,1-1-1 0 0,-1 1 1 0 0,0-1-1 0 0,0 1 1 0 0,1-1-1 0 0,-1 1 1 0 0,0-1-1 0 0,1 1 0 0 0,-1-1 1 0 0,0 1-1 0 0,1-1 1 0 0,-1 0-1 0 0,1 1 1 0 0,-1-1-1 0 0,0 0 1 0 0,2 1-1 0 0,-2-1-10 0 0,4 3 0 0 0,0-1-1 0 0,0 0 1 0 0,1 0 0 0 0,-1 0-1 0 0,0 0 1 0 0,1-1-1 0 0,-1 0 1 0 0,1 0 0 0 0,-1 0-1 0 0,1-1 1 0 0,0 1-1 0 0,7-1 1 0 0,12 2-36 0 0,1 2 54 0 0,0 1-1 0 0,0 1 0 0 0,-1 0 0 0 0,0 3 0 0 0,0 0 0 0 0,30 16 0 0 0,-33-13 96 0 0,25 18-1 0 0,-38-23-54 0 0,-1-1 0 0 0,1 1-1 0 0,-1 0 1 0 0,0 0-1 0 0,10 16 1 0 0,-15-22-23 0 0,-1 1 0 0 0,0 0 1 0 0,0-1-1 0 0,-1 1 0 0 0,1 0 1 0 0,0 0-1 0 0,0 0 0 0 0,-1 0 1 0 0,1-1-1 0 0,-1 1 0 0 0,0 0 1 0 0,1 0-1 0 0,-1 0 0 0 0,0 0 1 0 0,0 0-1 0 0,0 0 0 0 0,-1 0 0 0 0,1 0 1 0 0,0 0-1 0 0,-1 2 0 0 0,-1-2 10 0 0,1 0 0 0 0,0 1 0 0 0,-1-1-1 0 0,1 0 1 0 0,-1 0 0 0 0,0 1 0 0 0,1-1-1 0 0,-1-1 1 0 0,0 1 0 0 0,0 0 0 0 0,0 0-1 0 0,-5 2 1 0 0,-2 1 58 0 0,0-1-1 0 0,0 0 0 0 0,0 0 1 0 0,-1-1-1 0 0,0 0 1 0 0,-17 2-1 0 0,-290 22 303 0 0,166-18-985 0 0,139-8 319 0 0,-1 0 1 0 0,1-1 0 0 0,-1-1-1 0 0,1 0 1 0 0,0 0-1 0 0,-1-1 1 0 0,1-1 0 0 0,-14-4-1 0 0,26 6 226 0 0,-1 1 0 0 0,1-1 0 0 0,0 0-1 0 0,-1 1 1 0 0,1-1 0 0 0,0 0 0 0 0,0 1-1 0 0,-1-1 1 0 0,1 0 0 0 0,0 1 0 0 0,0-1 0 0 0,0 0-1 0 0,0 1 1 0 0,0-1 0 0 0,0 0 0 0 0,0 1-1 0 0,0-1 1 0 0,0 0 0 0 0,0 1 0 0 0,0-1 0 0 0,1 0-1 0 0,-1 1 1 0 0,0-1 0 0 0,0 0 0 0 0,1 1-1 0 0,0-2 1 0 0,0 0-40 0 0,1-1 0 0 0,-1 1 0 0 0,1 0 0 0 0,0-1 0 0 0,0 1 0 0 0,1 0 0 0 0,-1 0 0 0 0,0 0 0 0 0,1 1 0 0 0,-1-1 0 0 0,1 0 0 0 0,3-1 0 0 0,37-15-1039 0 0,-33 15 518 0 0,13-6-3711 0 0,2 2-1362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0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15199 0 0,'0'0'8872'0'0,"-1"1"-8529"0"0,-4 2-258 0 0,1 1 0 0 0,-1-1 1 0 0,1 1-1 0 0,0 0 0 0 0,1 0 0 0 0,-1 0 0 0 0,1 1 1 0 0,-1-1-1 0 0,1 1 0 0 0,1 0 0 0 0,-1 0 1 0 0,1 0-1 0 0,0 0 0 0 0,-3 10 0 0 0,-33 107-18 0 0,32-108-278 0 0,0 0 0 0 0,-1-1 0 0 0,-1 1 0 0 0,0-1 0 0 0,-1-1 1 0 0,-1 0-1 0 0,1 0 0 0 0,-2-1 0 0 0,-19 17 0 0 0,26-26-80 0 0,0 1 1 0 0,0-1-1 0 0,-1 1 1 0 0,1-1-1 0 0,-8 2 1 0 0,4-1-768 0 0,8-3 954 0 0,0 0 1 0 0,-1 0 0 0 0,1 0 0 0 0,-1 0 0 0 0,1 0 0 0 0,0 0 0 0 0,-1 0-1 0 0,1 0 1 0 0,-1 0 0 0 0,1-1 0 0 0,0 1 0 0 0,-1 0 0 0 0,1 0 0 0 0,0 0 0 0 0,-1-1-1 0 0,1 1 1 0 0,0 0 0 0 0,-1 0 0 0 0,1-1 0 0 0,0 1 0 0 0,-1 0 0 0 0,1-1-1 0 0,0 1 1 0 0,0 0 0 0 0,-1-1 0 0 0,1 1 0 0 0,0-1 0 0 0,-5-9-1145 0 0,4 7 867 0 0,0 0 0 0 0,1 0 1 0 0,0-1-1 0 0,-1 1 1 0 0,1-1-1 0 0,0 1 0 0 0,1 0 1 0 0,-1-1-1 0 0,2-4 0 0 0,8-28-1239 0 0,-9 34 1517 0 0,18-43-1809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0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1330 139 10135 0 0,'0'0'778'0'0,"-1"0"-373"0"0,-4 2 209 0 0,0 0 1 0 0,-1 0-1 0 0,1-1 1 0 0,0 0-1 0 0,-1 0 0 0 0,1 0 1 0 0,-11 0-1 0 0,14-2-460 0 0,0 1 1 0 0,0 0-1 0 0,0 0 0 0 0,0-1 1 0 0,0 1-1 0 0,0-1 0 0 0,0 1 0 0 0,0-1 1 0 0,1 0-1 0 0,-1 0 0 0 0,0 0 1 0 0,0 0-1 0 0,1 0 0 0 0,-1 0 0 0 0,1-1 1 0 0,-1 1-1 0 0,1-1 0 0 0,-1 1 1 0 0,1-1-1 0 0,0 1 0 0 0,0-1 0 0 0,0 1 1 0 0,0-1-1 0 0,0 0 0 0 0,-1-3 1 0 0,-13-43 1064 0 0,12 36-1022 0 0,0 0-1 0 0,-10-21 1 0 0,6 25-49 0 0,7 7-148 0 0,0 1 1 0 0,-1 0 0 0 0,1-1-1 0 0,-1 1 1 0 0,1-1-1 0 0,-1 1 1 0 0,1 0-1 0 0,-1-1 1 0 0,1 1 0 0 0,-1 0-1 0 0,0 0 1 0 0,1-1-1 0 0,-1 1 1 0 0,1 0 0 0 0,-1 0-1 0 0,0 0 1 0 0,1 0-1 0 0,-1 0 1 0 0,0 0-1 0 0,1 0 1 0 0,-1 0 0 0 0,0 0-1 0 0,1 0 1 0 0,-1 0-1 0 0,1 0 1 0 0,-1 0-1 0 0,0 1 1 0 0,1-1 0 0 0,-1 0-1 0 0,0 1 1 0 0,-1 0 5 0 0,-9 4-10 0 0,1 0 0 0 0,0 0 0 0 0,0 1 0 0 0,1 0 0 0 0,-1 1 0 0 0,-11 11 0 0 0,5-4-4 0 0,9-9-3 0 0,-153 127-156 0 0,110-87-43 0 0,-47 54-1 0 0,93-95 192 0 0,0 1-25 0 0,-1 0 0 0 0,1 0-1 0 0,0 0 1 0 0,0 0 0 0 0,0 1 0 0 0,1 0 0 0 0,0-1-1 0 0,0 1 1 0 0,1 1 0 0 0,-3 6 0 0 0,5-12 28 0 0,0 0 1 0 0,-1 0 0 0 0,1-1-1 0 0,0 1 1 0 0,0 0-1 0 0,0 0 1 0 0,0 0-1 0 0,0 0 1 0 0,0 0 0 0 0,0 0-1 0 0,1-1 1 0 0,-1 1-1 0 0,0 0 1 0 0,0 0 0 0 0,1 0-1 0 0,-1-1 1 0 0,0 1-1 0 0,1 0 1 0 0,-1 0-1 0 0,1 0 1 0 0,-1-1 0 0 0,1 1-1 0 0,-1 0 1 0 0,2 0-1 0 0,0 0-5 0 0,-1 0 0 0 0,1 0 0 0 0,-1-1 0 0 0,1 1 0 0 0,-1 0 0 0 0,1-1 0 0 0,0 1 0 0 0,0-1 0 0 0,-1 0 0 0 0,1 0 0 0 0,3 1 0 0 0,5-2-54 0 0,0 0 0 0 0,-1 0 0 0 0,15-4 0 0 0,-21 4 54 0 0,22-6-74 0 0,0-1 1 0 0,-1-1-1 0 0,0-2 0 0 0,24-13 0 0 0,86-62-287 0 0,-91 56 963 0 0,67-61 0 0 0,-105 83-414 0 0,-9 9 20 0 0,-15 9-117 0 0,8-2-107 0 0,0 1 0 0 0,0 1 0 0 0,1 0 1 0 0,-13 15-1 0 0,-32 48 108 0 0,51-67-52 0 0,-50 76 13 0 0,5 2-1 0 0,-61 137 1 0 0,84-153-207 0 0,3 1-1 0 0,-19 94 1 0 0,22-80 113 0 0,-34 92-1 0 0,25-107 213 0 0,-3 0-1 0 0,-61 93 0 0 0,-105 107 1259 0 0,176-242-1068 0 0,0-1 0 0 0,-2-1 0 0 0,-1-1 0 0 0,-1-1 0 0 0,-53 34 0 0 0,75-53-296 0 0,1-1 0 0 0,-1 0-1 0 0,0 0 1 0 0,0-1 0 0 0,0 1-1 0 0,0-1 1 0 0,-1 0 0 0 0,1 0-1 0 0,0 0 1 0 0,0-1 0 0 0,-1 1-1 0 0,-7-2 1 0 0,8 1-22 0 0,1-1-1 0 0,0 0 1 0 0,0 0-1 0 0,0 0 0 0 0,0 0 1 0 0,1 0-1 0 0,-1-1 1 0 0,0 0-1 0 0,1 1 1 0 0,-1-1-1 0 0,0 0 1 0 0,1 0-1 0 0,0 0 1 0 0,0-1-1 0 0,0 1 1 0 0,0 0-1 0 0,0-1 1 0 0,-3-4-1 0 0,0-2-90 0 0,-1-2 0 0 0,1 1-1 0 0,1 0 1 0 0,0-1 0 0 0,-4-16 0 0 0,3 1-513 0 0,-4-33 0 0 0,5 1-999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0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225 307 6911 0 0,'0'0'12211'0'0,"1"1"-11806"0"0,1 1-274 0 0,-1-1 1 0 0,1 1-1 0 0,-1 0 0 0 0,1 0 0 0 0,-1 0 1 0 0,0-1-1 0 0,0 1 0 0 0,0 1 0 0 0,0-1 0 0 0,0 0 1 0 0,-1 0-1 0 0,1 0 0 0 0,0 0 0 0 0,-1 0 1 0 0,0 1-1 0 0,1 3 0 0 0,-1-2-15 0 0,-1-1 0 0 0,1 1 0 0 0,-1-1-1 0 0,0 0 1 0 0,0 1 0 0 0,0-1 0 0 0,0 0 0 0 0,-1 0 0 0 0,1 0 0 0 0,-3 4 0 0 0,-3 2 15 0 0,0 1 1 0 0,0-1-1 0 0,-1-1 1 0 0,0 1-1 0 0,-17 12 1 0 0,6-9-110 0 0,0 0 0 0 0,0-1 0 0 0,-22 8 0 0 0,29-13-21 0 0,9-4-2 0 0,-1 0-1 0 0,0-1 1 0 0,0 1-1 0 0,0-1 1 0 0,0 0-1 0 0,0 0 1 0 0,0 0 0 0 0,-1 0-1 0 0,1-1 1 0 0,0 0-1 0 0,-6 0 1 0 0,9 0-7 0 0,1-1 1 0 0,0 1 0 0 0,-1 0-1 0 0,1-1 1 0 0,0 1-1 0 0,0-1 1 0 0,-1 1-1 0 0,1-1 1 0 0,0 1 0 0 0,0-1-1 0 0,0 1 1 0 0,0-1-1 0 0,0 1 1 0 0,-1-1-1 0 0,1 0 1 0 0,0 1 0 0 0,0-1-1 0 0,1 1 1 0 0,-1-1-1 0 0,0 1 1 0 0,0-1-1 0 0,0 0 1 0 0,0 1-4 0 0,1-6-18 0 0,1 1-1 0 0,0 0 0 0 0,-1 0 0 0 0,2 0 0 0 0,-1 1 1 0 0,0-1-1 0 0,1 0 0 0 0,4-5 0 0 0,29-34-255 0 0,-35 43 276 0 0,178-186-806 0 0,-133 145 446 0 0,3 1 0 0 0,58-37-1 0 0,-87 65 380 0 0,1 1 0 0 0,37-17-1 0 0,-51 27 102 0 0,0-1 0 0 0,0 1-1 0 0,1 0 1 0 0,-1 0 0 0 0,0 0-1 0 0,1 1 1 0 0,-1 1 0 0 0,1-1-1 0 0,-1 1 1 0 0,1 1 0 0 0,-1-1-1 0 0,15 4 1 0 0,-19-3-61 0 0,1 0 0 0 0,-1 0-1 0 0,1 1 1 0 0,-1-1 0 0 0,0 1-1 0 0,0 0 1 0 0,0 0 0 0 0,0 0-1 0 0,0 0 1 0 0,0 1 0 0 0,-1-1-1 0 0,1 1 1 0 0,-1 0 0 0 0,4 4 0 0 0,-3-2-6 0 0,-1 0 1 0 0,0 0-1 0 0,1 0 1 0 0,-2 0-1 0 0,1 0 1 0 0,-1 0 0 0 0,1 0-1 0 0,-2 0 1 0 0,2 6-1 0 0,-2 4 13 0 0,0 0 0 0 0,-1 0 0 0 0,0-1 0 0 0,-1 1 0 0 0,-1 0 0 0 0,-6 16-1 0 0,4-11-78 0 0,-2-2 0 0 0,0 1 0 0 0,-2-1 0 0 0,0 0 0 0 0,0-1 0 0 0,-2 0 0 0 0,0 0-1 0 0,-1-1 1 0 0,-22 22 0 0 0,8-10-1705 0 0,14-15-58 0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06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17735 0 0,'0'0'1610'0'0,"-2"3"-1324"0"0,-60 107 2080 0 0,45-79-1697 0 0,1-3-231 0 0,1 2 1 0 0,2 0-1 0 0,-11 34 0 0 0,22-55-378 0 0,2-8-15 0 0,-1 4-96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0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479 839 8751 0 0,'0'0'794'0'0,"2"1"-652"0"0,24 18 276 0 0,-23-15 306 0 0,0-1-1 0 0,0-1 1 0 0,0 1-1 0 0,1 0 1 0 0,0-1-1 0 0,-1 0 1 0 0,1 0-1 0 0,0 0 0 0 0,0 0 1 0 0,0 0-1 0 0,0-1 1 0 0,0 0-1 0 0,9 2 1 0 0,-8-3-543 0 0,0 0 0 0 0,0-1 0 0 0,0 1 0 0 0,0-1 0 0 0,-1 0 0 0 0,1 0 0 0 0,0-1 0 0 0,0 1 0 0 0,-1-1 0 0 0,1 0 0 0 0,-1 0 0 0 0,0-1 0 0 0,6-3 0 0 0,5-5 139 0 0,-1-1 1 0 0,17-17-1 0 0,-5 4-67 0 0,40-41-44 0 0,93-119 1 0 0,-121 137-188 0 0,-13 16-202 0 0,-1-2-1 0 0,-1-1 0 0 0,-2 0 1 0 0,-2-2-1 0 0,-1 0 1 0 0,18-56-1 0 0,-29 70-573 0 0,6-33-1 0 0,-11 46 371 0 0,-1 1 1 0 0,0 0-1 0 0,-1 0 0 0 0,0-1 0 0 0,-1 1 0 0 0,-2-15 0 0 0,3 22 329 0 0,0 1 1 0 0,-1-1-1 0 0,1 1 0 0 0,-1-1 0 0 0,1 1 0 0 0,-1-1 1 0 0,0 1-1 0 0,1-1 0 0 0,-1 1 0 0 0,0 0 0 0 0,0 0 1 0 0,0-1-1 0 0,0 1 0 0 0,0 0 0 0 0,0 0 0 0 0,0 0 0 0 0,-1 0 1 0 0,1 0-1 0 0,0 0 0 0 0,-3-1 0 0 0,2 1 23 0 0,0 1-1 0 0,-1-1 0 0 0,1 1 0 0 0,0 0 1 0 0,0 0-1 0 0,-1-1 0 0 0,1 1 0 0 0,0 1 1 0 0,0-1-1 0 0,-1 0 0 0 0,1 1 0 0 0,-4 0 1 0 0,-5 3 58 0 0,0 1 1 0 0,0 0-1 0 0,0 1 0 0 0,-12 8 1 0 0,17-11-11 0 0,-17 14 309 0 0,-33 29-1 0 0,45-37-237 0 0,1 1 25 0 0,0 0 0 0 0,1 0 0 0 0,0 1 0 0 0,1 0 0 0 0,-13 21 0 0 0,-26 67 372 0 0,32-66-310 0 0,-50 124 649 0 0,-16 34 143 0 0,-196 303 402 0 0,197-361-1292 0 0,-130 172 41 0 0,200-290-548 0 0,-2-1-1 0 0,0 1 1 0 0,-1-2-1 0 0,0 0 1 0 0,-1 0 0 0 0,-27 18-1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0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42 107 13823 0 0,'-2'1'1062'0'0,"-2"1"-886"0"0,1 0 0 0 0,0 0 0 0 0,0 0 1 0 0,0 1-1 0 0,0-1 0 0 0,0 1 0 0 0,1 0 0 0 0,-1 0 1 0 0,1 0-1 0 0,-4 5 0 0 0,6-7-63 0 0,-1 0-1 0 0,0 0 1 0 0,1 0 0 0 0,-1 0-1 0 0,1 0 1 0 0,0 0 0 0 0,-1 0-1 0 0,1 0 1 0 0,0 1-1 0 0,0-1 1 0 0,0 0 0 0 0,-1 0-1 0 0,1 0 1 0 0,1 1 0 0 0,-1-1-1 0 0,0 0 1 0 0,0 0-1 0 0,0 0 1 0 0,1 1 0 0 0,-1-1-1 0 0,0 0 1 0 0,1 0 0 0 0,-1 0-1 0 0,1 0 1 0 0,-1 0 0 0 0,1 0-1 0 0,0 0 1 0 0,-1 0-1 0 0,1 0 1 0 0,0 0 0 0 0,0 0-1 0 0,0 0 1 0 0,0-1 0 0 0,0 1-1 0 0,0 0 1 0 0,0-1 0 0 0,0 1-1 0 0,0 0 1 0 0,1 0 0 0 0,2 0-50 0 0,1 0 0 0 0,0 1 1 0 0,-1-1-1 0 0,1-1 1 0 0,0 1-1 0 0,0-1 0 0 0,-1 0 1 0 0,1 0-1 0 0,0 0 1 0 0,0-1-1 0 0,-1 1 1 0 0,6-3-1 0 0,3 2 66 0 0,74-15 929 0 0,99-30 0 0 0,-148 36-866 0 0,68-20 282 0 0,221-48 580 0 0,-321 77-1398 0 0,0 1 0 0 0,0-1 1 0 0,0 1-1 0 0,-1 0 0 0 0,1 0 1 0 0,0 1-1 0 0,8 1 0 0 0,-8 10-10041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4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20 2303 0 0,'1'-2'167'0'0,"4"-4"-1836"0"0,7-6 11025 0 0,-13 22-8138 0 0,-9 31-51 0 0,-3 0 0 0 0,-19 43 0 0 0,-43 76 575 0 0,73-155-1699 0 0,-371 651 1647 0 0,238-439-1979 0 0,135-215-860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0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130 590 8287 0 0,'14'-15'15504'0'0,"-12"16"-15244"0"0,0 0-1 0 0,0 0 1 0 0,0 1 0 0 0,-1-1-1 0 0,1 1 1 0 0,0 0-1 0 0,-1-1 1 0 0,1 1 0 0 0,1 2-1 0 0,-2-1-219 0 0,0 0 0 0 0,0-1 1 0 0,0 1-1 0 0,0 0 0 0 0,0-1 0 0 0,0 1 0 0 0,-1 0 1 0 0,1 0-1 0 0,-1 0 0 0 0,0 0 0 0 0,0-1 0 0 0,0 1 0 0 0,0 0 1 0 0,-1 0-1 0 0,1 0 0 0 0,-1 0 0 0 0,0-1 0 0 0,-1 5 1 0 0,-3 8-16 0 0,-1-1 0 0 0,-8 15 0 0 0,11-22 9 0 0,-11 18-24 0 0,-2-1 0 0 0,-23 30 0 0 0,2-4-862 0 0,32-44 290 0 0,0 1 1 0 0,0-1 0 0 0,-9 9-1 0 0,12-14-950 0 0,19-5-12585 0 0</inkml:trace>
  <inkml:trace contextRef="#ctx0" brushRef="#br0" timeOffset="1">634 36 16871 0 0,'0'0'744'0'0,"8"-10"160"0"0,2 0-720 0 0,-2 3-184 0 0,-2-1 752 0 0,-8 25-12144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0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99 8751 0 0,'1'-2'674'0'0,"22"-36"614"0"0,5 0 4358 0 0,-26 37-5402 0 0,-1-1-1 0 0,1 0 0 0 0,0 0 1 0 0,0 1-1 0 0,-1-1 0 0 0,1 1 1 0 0,0 0-1 0 0,1-1 0 0 0,-1 1 1 0 0,0 0-1 0 0,0 0 1 0 0,0 0-1 0 0,1 1 0 0 0,-1-1 1 0 0,0 0-1 0 0,1 1 0 0 0,-1 0 1 0 0,1-1-1 0 0,-1 1 0 0 0,0 0 1 0 0,1 0-1 0 0,-1 1 0 0 0,1-1 1 0 0,-1 0-1 0 0,0 1 0 0 0,4 0 1 0 0,-5 0-206 0 0,1 0 0 0 0,-1-1 0 0 0,0 1 1 0 0,0 0-1 0 0,0 0 0 0 0,0-1 0 0 0,0 1 1 0 0,0 0-1 0 0,0 0 0 0 0,0 0 0 0 0,0 0 0 0 0,0 1 1 0 0,0-1-1 0 0,0 0 0 0 0,-1 0 0 0 0,1 0 1 0 0,-1 1-1 0 0,1-1 0 0 0,-1 0 0 0 0,1 1 0 0 0,0 1 1 0 0,-1 1 22 0 0,1-1 1 0 0,-1 1 0 0 0,1 0 0 0 0,-1-1 0 0 0,-1 8 0 0 0,1-6-29 0 0,-1-1 0 0 0,-1 1 0 0 0,1 0 1 0 0,-1 0-1 0 0,1-1 0 0 0,-1 1 0 0 0,-1-1 1 0 0,1 1-1 0 0,-1-1 0 0 0,1 0 0 0 0,-5 4 0 0 0,-3 4 56 0 0,-2 0 0 0 0,-13 10 0 0 0,-4 5 14 0 0,-124 136 189 0 0,138-148-284 0 0,1 1 0 0 0,0 0 0 0 0,1 1 0 0 0,1 0 0 0 0,1 1 0 0 0,0 0 0 0 0,-9 25 0 0 0,19-41-6 0 0,0 0 1 0 0,1-1-1 0 0,-1 1 1 0 0,1 0-1 0 0,-1 0 1 0 0,1 0-1 0 0,0 0 1 0 0,0-1-1 0 0,0 1 1 0 0,0 0-1 0 0,0 0 1 0 0,0 0-1 0 0,0 0 1 0 0,1 0-1 0 0,-1-1 1 0 0,1 1-1 0 0,-1 0 1 0 0,1 0-1 0 0,0 0 1 0 0,-1-1-1 0 0,1 1 1 0 0,0-1-1 0 0,0 1 1 0 0,0 0-1 0 0,1-1 1 0 0,-1 0-1 0 0,0 1 1 0 0,1-1 0 0 0,-1 0-1 0 0,0 0 1 0 0,1 1-1 0 0,-1-1 1 0 0,1 0-1 0 0,0-1 1 0 0,1 2-1 0 0,3 1 1 0 0,0-1-1 0 0,0 0 1 0 0,1 0 0 0 0,-1 0 0 0 0,0-1-1 0 0,1 0 1 0 0,-1 0 0 0 0,0-1-1 0 0,9 0 1 0 0,23-2-323 0 0,1-2 0 0 0,41-10-1 0 0,-45 6-1529 0 0,0-2-1 0 0,47-21 0 0 0,-51 17-100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0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62 14279 0 0,'10'-8'576'0'0,"0"-1"332"0"0,1 1-1 0 0,16-9 1 0 0,-23 15-488 0 0,-2 1 278 0 0,0 0-1 0 0,0-1 0 0 0,0 1 0 0 0,0 0 0 0 0,0-1 0 0 0,0 1 0 0 0,0-1 0 0 0,2-3 0 0 0,-3 3 598 0 0,-3 3-1288 0 0,0-1 0 0 0,0 1 1 0 0,0 0-1 0 0,0-1 0 0 0,1 1 0 0 0,-1 0 0 0 0,0 0 0 0 0,-2 2 0 0 0,-5 2 1 0 0,-39 15-92 0 0,26-11-7 0 0,-31 16-1 0 0,1 8 132 0 0,2 2-1 0 0,2 2 0 0 0,-77 75 1 0 0,111-97 49 0 0,-25 31 0 0 0,35-39-69 0 0,0 0 0 0 0,0-1 0 0 0,0 1 1 0 0,0 0-1 0 0,1 1 0 0 0,1-1 0 0 0,-1 0 1 0 0,-1 9-1 0 0,4-14-14 0 0,0-1 0 0 0,-1 1 0 0 0,1 0 0 0 0,0-1 0 0 0,0 1 0 0 0,0-1 0 0 0,0 1 0 0 0,1 0 0 0 0,-1-1 1 0 0,0 1-1 0 0,1-1 0 0 0,-1 1 0 0 0,1-1 0 0 0,-1 1 0 0 0,1-1 0 0 0,0 0 0 0 0,-1 1 0 0 0,1-1 0 0 0,0 0 0 0 0,0 1 0 0 0,0-1 0 0 0,0 0 1 0 0,0 0-1 0 0,0 0 0 0 0,1 0 0 0 0,-1 0 0 0 0,0 0 0 0 0,1 0 0 0 0,-1 0 0 0 0,0 0 0 0 0,1-1 0 0 0,-1 1 0 0 0,1-1 0 0 0,-1 1 0 0 0,1-1 1 0 0,-1 1-1 0 0,1-1 0 0 0,2 0 0 0 0,6 2 37 0 0,0-2 0 0 0,0 1 0 0 0,0-1 0 0 0,17-2 0 0 0,-24 1-42 0 0,24-3-724 0 0,-1-1 0 0 0,0-1 0 0 0,-1-2 0 0 0,0 0 0 0 0,0-2 0 0 0,24-12 0 0 0,-25 10-1208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0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9 337 17647 0 0,'0'0'1603'0'0,"-1"2"-1318"0"0,-7 15 3329 0 0,8-17-3495 0 0,0 0 0 0 0,1 0 1 0 0,-1 1-1 0 0,0-1 1 0 0,0 0-1 0 0,0 0 0 0 0,0 0 1 0 0,1 0-1 0 0,-1 0 1 0 0,0 0-1 0 0,0 1 0 0 0,0-1 1 0 0,1 0-1 0 0,-1 0 1 0 0,0 0-1 0 0,0 0 0 0 0,0 0 1 0 0,1 0-1 0 0,-1 0 1 0 0,0 0-1 0 0,0 0 0 0 0,1 0 1 0 0,-1 0-1 0 0,0 0 1 0 0,0 0-1 0 0,0 0 0 0 0,1 0 1 0 0,-1 0-1 0 0,0-1 1 0 0,0 1-1 0 0,0 0 0 0 0,1 0 1 0 0,-1 0-1 0 0,5-1-1125 0 0,6-1 1214 0 0,1 0 0 0 0,-1-1 0 0 0,0-1 0 0 0,0 1 0 0 0,13-8 0 0 0,52-30 71 0 0,-55 28-218 0 0,18-11-24 0 0,66-54 0 0 0,-68 48-246 0 0,1 2-1 0 0,1 2 0 0 0,1 1 0 0 0,58-25 0 0 0,-89 47 118 0 0,1-1-1 0 0,0 2 1 0 0,12-3-1 0 0,-11 3 7 0 0,-10 3 82 0 0,-1 0-1 0 0,1-1 1 0 0,-1 1-1 0 0,1 0 1 0 0,-1 0-1 0 0,1-1 0 0 0,-1 1 1 0 0,0 0-1 0 0,1 0 1 0 0,-1 0-1 0 0,0-1 1 0 0,0 1-1 0 0,0 0 1 0 0,0 1-1 0 0,0-1 1 0 0,1 5 20 0 0,0-1-1 0 0,-1 1 0 0 0,0 0 1 0 0,-1 0-1 0 0,1 0 1 0 0,-1 0-1 0 0,0-1 0 0 0,0 1 1 0 0,-1 0-1 0 0,-4 9 1 0 0,-3 7 148 0 0,-17 27 0 0 0,12-23-39 0 0,-2 5 21 0 0,2 1 0 0 0,-20 65 0 0 0,19-52-135 0 0,10-32-555 0 0,1-1-1 0 0,0 1 1 0 0,0 0-1 0 0,2 0 1 0 0,-2 20-1 0 0,4-31 280 0 0,0 0-1 0 0,0 0 1 0 0,0 0-1 0 0,1 0 0 0 0,-1 1 1 0 0,1-1-1 0 0,-1 0 1 0 0,1 0-1 0 0,1 2 1 0 0,5 6-1181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0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2 8751 0 0,'0'0'674'0'0,"-2"-1"-57"0"0,-4 1 582 0 0,1-1 0 0 0,-1 1-1 0 0,1 0 1 0 0,-1 1 0 0 0,1-1 0 0 0,-1 1-1 0 0,1 0 1 0 0,-8 3 0 0 0,4-1-510 0 0,1 1-1 0 0,-1 0 1 0 0,1 0-1 0 0,-11 8 0 0 0,-2 3-283 0 0,2 1 0 0 0,-33 34-1 0 0,-55 77 84 0 0,38-44-211 0 0,52-63-262 0 0,0-2-14 0 0,2 0 0 0 0,0 1 0 0 0,-19 34 0 0 0,33-52-17 0 0,1 0 1 0 0,-1 0-1 0 0,0 1 1 0 0,1-1-1 0 0,0 0 0 0 0,-1 0 1 0 0,1 0-1 0 0,0 0 1 0 0,-1 0-1 0 0,1 1 0 0 0,0-1 1 0 0,0 0-1 0 0,0 0 1 0 0,0 0-1 0 0,0 1 0 0 0,0-1 1 0 0,0 0-1 0 0,1 0 1 0 0,-1 0-1 0 0,0 0 0 0 0,1 1 1 0 0,0 0-1 0 0,0 0-45 0 0,0-1 0 0 0,0 0 1 0 0,0 0-1 0 0,0 0 0 0 0,0 0 0 0 0,1 0 0 0 0,-1-1 1 0 0,0 1-1 0 0,1 0 0 0 0,-1 0 0 0 0,0-1 0 0 0,1 1 1 0 0,-1-1-1 0 0,1 1 0 0 0,1-1 0 0 0,4 1-391 0 0,0 0 0 0 0,-1 0 0 0 0,1-1 0 0 0,0 0 0 0 0,0-1 0 0 0,10-1 0 0 0,1-2-5061 0 0,-1-2-1518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0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5527 0 0,'17'-16'-743'0'0,"13"-11"2730"0"0,-16 15 1724 0 0,21-14 1 0 0,-28 21-2235 0 0,1 1 0 0 0,0-1-1 0 0,0 2 1 0 0,15-6 0 0 0,-16 7-1094 0 0,-1 1 1 0 0,0 0-1 0 0,0 0 1 0 0,10 0-1 0 0,25 0 686 0 0,0-2 1 0 0,70-14-1 0 0,-70 10-772 0 0,-23 4-228 0 0,1 0 0 0 0,19-7 0 0 0,-24 6-94 0 0,-1-1 1 0 0,0-1-1 0 0,0 0 0 0 0,-1 0 1 0 0,1-1-1 0 0,-1-1 0 0 0,14-12 1 0 0,-25 20-4 0 0,-1 0 1 0 0,0 0-1 0 0,1 0 0 0 0,-1-1 1 0 0,0 1-1 0 0,0 0 1 0 0,1 0-1 0 0,-1-1 0 0 0,0 1 1 0 0,0 0-1 0 0,0 0 1 0 0,1-1-1 0 0,-1 1 0 0 0,0 0 1 0 0,0-1-1 0 0,0 1 1 0 0,0 0-1 0 0,0-1 1 0 0,1 1-1 0 0,-1 0 0 0 0,0-1 1 0 0,0 1-1 0 0,0 0 1 0 0,0-1-1 0 0,0 1 0 0 0,0 0 1 0 0,0-1-1 0 0,0 1 1 0 0,-1-1-1 0 0,-7-4-343 0 0,-19 4-49 0 0,6 5 139 0 0,0 1-1 0 0,0 1 1 0 0,0 1 0 0 0,1 1-1 0 0,-21 10 1 0 0,13-4 280 0 0,1 0 1 0 0,1 2-1 0 0,0 1 0 0 0,1 0 0 0 0,-35 35 1 0 0,46-40 77 0 0,2 2 1 0 0,0-1-1 0 0,0 2 1 0 0,1 0-1 0 0,1 0 1 0 0,1 1-1 0 0,0 0 1 0 0,1 0-1 0 0,0 1 1 0 0,-7 29-1 0 0,12-38-34 0 0,2 0-1 0 0,-1 1 1 0 0,1-1 0 0 0,0 0-1 0 0,1 1 1 0 0,0-1 0 0 0,0 0-1 0 0,1 1 1 0 0,0-1 0 0 0,0 0-1 0 0,1 1 1 0 0,0-1 0 0 0,0 0-1 0 0,1 0 1 0 0,0-1 0 0 0,1 1-1 0 0,0-1 1 0 0,0 1 0 0 0,0-1-1 0 0,1 0 1 0 0,0-1 0 0 0,0 1-1 0 0,1-1 1 0 0,0 0 0 0 0,0 0-1 0 0,1-1 1 0 0,-1 0 0 0 0,1 0-1 0 0,11 6 1 0 0,-7-4-1 0 0,1-1-1 0 0,1-1 1 0 0,-1 1 0 0 0,1-2-1 0 0,0 0 1 0 0,0 0-1 0 0,0-1 1 0 0,1-1 0 0 0,20 1-1 0 0,-22-3-494 0 0,0 0-1 0 0,0-1 1 0 0,-1-1-1 0 0,1 0 1 0 0,0 0-1 0 0,20-8 0 0 0,-1-3-7907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10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745 136 2759 0 0,'3'-3'83'0'0,"63"-48"474"0"0,-25 14 5037 0 0,10-8 5498 0 0,-54 61-10234 0 0,-3 1-677 0 0,-1-1-1 0 0,-1 0 1 0 0,0 0 0 0 0,-1-1-1 0 0,-1 0 1 0 0,-11 13 0 0 0,4-4 2 0 0,-148 215 751 0 0,-86 121-724 0 0,157-225-194 0 0,17-23-48 0 0,-94 106 0 0 0,158-204-170 0 0,0 1 0 0 0,-18 29-1 0 0,30-41-535 0 0,22-7-9405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1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281 178 17623 0 0,'0'0'1595'0'0,"3"0"-1262"0"0,0 0-273 0 0,0 0 10 0 0,-1 0 1 0 0,1 0-1 0 0,-1 1 0 0 0,1-1 0 0 0,-1 1 0 0 0,1-1 1 0 0,-1 1-1 0 0,1 0 0 0 0,-1 0 0 0 0,0 0 1 0 0,1 0-1 0 0,-1 0 0 0 0,0 1 0 0 0,0-1 1 0 0,0 0-1 0 0,0 1 0 0 0,3 2 0 0 0,-1 0-11 0 0,0-1 1 0 0,0 0-1 0 0,1 0 0 0 0,-1-1 1 0 0,7 3-1 0 0,-9-4-38 0 0,1 0 1 0 0,0 0-1 0 0,-1-1 0 0 0,1 1 1 0 0,0-1-1 0 0,0 0 0 0 0,-1 0 1 0 0,1 0-1 0 0,0 0 0 0 0,0 0 1 0 0,3-2-1 0 0,3 0 23 0 0,0-1-1 0 0,0 0 0 0 0,-1 0 1 0 0,1-1-1 0 0,-1 0 1 0 0,0-1-1 0 0,12-8 1 0 0,-1-2-124 0 0,30-29 0 0 0,-45 40-6 0 0,-1 0 1 0 0,0-1-1 0 0,1 1 0 0 0,-2-1 1 0 0,1 1-1 0 0,0-1 0 0 0,-1 0 1 0 0,3-8-1 0 0,-4 10 5 0 0,0-1 0 0 0,0 1 0 0 0,0 0 0 0 0,-1-1 0 0 0,0 1 0 0 0,1-1 0 0 0,-1 1 1 0 0,0-1-1 0 0,-1 1 0 0 0,1 0 0 0 0,-1-1 0 0 0,1 1 0 0 0,-1-1 0 0 0,-1-2 0 0 0,1 4 49 0 0,0 1 0 0 0,1 0 1 0 0,-1 0-1 0 0,0 0 0 0 0,0-1 0 0 0,0 1 0 0 0,0 0 1 0 0,0 0-1 0 0,0 1 0 0 0,0-1 0 0 0,0 0 1 0 0,0 0-1 0 0,-1 0 0 0 0,1 1 0 0 0,0-1 0 0 0,0 1 1 0 0,-1-1-1 0 0,1 1 0 0 0,0-1 0 0 0,-1 1 0 0 0,1 0 1 0 0,-1-1-1 0 0,1 1 0 0 0,0 0 0 0 0,-1 0 1 0 0,1 0-1 0 0,-1 0 0 0 0,1 1 0 0 0,0-1 0 0 0,-1 0 1 0 0,1 0-1 0 0,-1 1 0 0 0,0 0 0 0 0,-7 2-216 0 0,1 0-1 0 0,-1 0 0 0 0,-13 8 1 0 0,21-10 216 0 0,-99 63-600 0 0,46-28 560 0 0,36-24 96 0 0,-136 92 433 0 0,132-86-271 0 0,1 0-1 0 0,0 1 0 0 0,2 1 1 0 0,-26 33-1 0 0,41-48-148 0 0,0 1-1 0 0,1 0 1 0 0,-1-1-1 0 0,2 1 1 0 0,-1 0-1 0 0,0 1 1 0 0,1-1-1 0 0,0 0 1 0 0,1 1-1 0 0,0-1 1 0 0,0 1-1 0 0,0-1 1 0 0,0 1-1 0 0,1 0 1 0 0,1 9-1 0 0,0-14-16 0 0,-1 0 0 0 0,1 0 0 0 0,-1 0 0 0 0,1 0 0 0 0,0-1 1 0 0,0 1-1 0 0,0 0 0 0 0,0 0 0 0 0,0 0 0 0 0,1-1 0 0 0,-1 1 0 0 0,0-1 0 0 0,1 1 0 0 0,-1-1 0 0 0,1 1 0 0 0,0-1 0 0 0,-1 0 0 0 0,1 0 0 0 0,0 0 0 0 0,2 1 0 0 0,3 1 67 0 0,0 0 0 0 0,0-1 0 0 0,1 0 0 0 0,9 2 0 0 0,9 0-251 0 0,0-1 0 0 0,0-1 0 0 0,0-1 0 0 0,0-2 0 0 0,1-1 0 0 0,-1 0-1 0 0,-1-2 1 0 0,1-1 0 0 0,0-1 0 0 0,-1-2 0 0 0,35-14 0 0 0,-36 10-763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1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75 1375 0 0,'0'0'66'0'0,"-1"1"-8"0"0,-14 25 2660 0 0,1 0-1 0 0,2 1 0 0 0,0 0 0 0 0,-10 39 0 0 0,17-48-1504 0 0,1 0 0 0 0,1 1 0 0 0,1 0 0 0 0,0 18 0 0 0,3-21-1500 0 0,0-1-1 0 0,6 30 0 0 0,-4-21 479 0 0,-3-17-166 0 0,1 1 0 0 0,0-1 0 0 0,1 1 0 0 0,4 12 0 0 0,-6-18 258 0 0,12-3-67 0 0,-8-1-116 0 0,0 0-1 0 0,-1-1 1 0 0,1 1 0 0 0,-1-1 0 0 0,1 1 0 0 0,-1-1-1 0 0,0 0 1 0 0,0 0 0 0 0,0-1 0 0 0,0 1 0 0 0,4-8-1 0 0,2 0 102 0 0,18-23 74 0 0,2 1-1 0 0,39-35 0 0 0,15-5-228 0 0,191-150-175 0 0,-234 198-960 0 0,-38 24 544 0 0,1 13-8612 0 0,-1-1 3755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11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5527 0 0,'0'0'498'0'0,"2"0"-406"0"0,16 9-1544 0 0,-15-7 2220 0 0,-1 0 1 0 0,1 0 0 0 0,-1 0-1 0 0,0 0 1 0 0,0 1 0 0 0,0-1-1 0 0,2 3 1 0 0,8 22 7114 0 0,-6-6-6251 0 0,3 10 349 0 0,-8-29-1572 0 0,9 5 326 0 0,-6-5-688 0 0,0-1 0 0 0,1 0 0 0 0,-1 0 0 0 0,0 0 0 0 0,0 0 0 0 0,1-1 0 0 0,-1 1 0 0 0,0-1 0 0 0,1 0 0 0 0,-1-1 0 0 0,0 1 0 0 0,0-1 0 0 0,1 0 0 0 0,-1 0 0 0 0,0 0 0 0 0,0 0-1 0 0,7-4 1 0 0,2-1 124 0 0,0-1 0 0 0,0 0 0 0 0,21-18 0 0 0,-30 22-222 0 0,0 0-1 0 0,-1 0 0 0 0,0 0 1 0 0,0-1-1 0 0,0 0 0 0 0,4-5 1 0 0,-6 7-181 0 0,-3 1-50 0 0,1-1 208 0 0,0 1-1 0 0,-1-1 0 0 0,1 1 0 0 0,-1 0 0 0 0,1 0 0 0 0,-1-1 1 0 0,0 1-1 0 0,0 0 0 0 0,1 0 0 0 0,-1 1 0 0 0,0-1 0 0 0,0 0 0 0 0,0 1 1 0 0,0-1-1 0 0,-2 0 0 0 0,0 1-41 0 0,-1-1-1 0 0,0 1 1 0 0,1 0 0 0 0,-1 1-1 0 0,1-1 1 0 0,-7 2 0 0 0,-5 2-240 0 0,1 1-1 0 0,-27 12 1 0 0,42-17 343 0 0,-41 19-175 0 0,2 2-1 0 0,1 1 0 0 0,1 2 1 0 0,0 2-1 0 0,2 1 1 0 0,-43 43-1 0 0,71-63 189 0 0,1 0 0 0 0,-1 1 0 0 0,1-1 0 0 0,1 1-1 0 0,0 0 1 0 0,-6 12 0 0 0,10-18 0 0 0,0 1 0 0 0,0-1 1 0 0,1 0-1 0 0,-1 1 0 0 0,1-1 0 0 0,-1 0 0 0 0,1 1 0 0 0,0-1 0 0 0,0 0 0 0 0,0 1 1 0 0,0-1-1 0 0,0 1 0 0 0,1 2 0 0 0,0-3 0 0 0,-1-1 1 0 0,1 1 0 0 0,0 0-1 0 0,0-1 1 0 0,0 1-1 0 0,0-1 1 0 0,0 1-1 0 0,1-1 1 0 0,-1 1 0 0 0,0-1-1 0 0,1 0 1 0 0,-1 0-1 0 0,0 1 1 0 0,1-1-1 0 0,0 0 1 0 0,-1-1 0 0 0,1 1-1 0 0,-1 0 1 0 0,4 1-1 0 0,0 0 8 0 0,1-1 0 0 0,-1 0-1 0 0,1 0 1 0 0,-1 0 0 0 0,1 0-1 0 0,-1-1 1 0 0,10 0 0 0 0,41-7 60 0 0,-32 4-58 0 0,205-40-1567 0 0,-191 33 642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4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10 244 1839 0 0,'-9'2'15272'0'0,"24"-4"-13157"0"0,36-11-1372 0 0,0-2-1 0 0,83-38 1 0 0,-8 4-38 0 0,-2 8-774 0 0,154-28 1 0 0,-271 68-670 0 0,0 0 1 0 0,0 0-1 0 0,14 0 0 0 0,-8 3-1014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1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0 17447 0 0,'0'0'796'0'0,"-2"2"-12"0"0,-21 14-503 0 0,2 2-1 0 0,0 0 1 0 0,0 1-1 0 0,-22 29 1 0 0,-65 95 1472 0 0,88-115-1681 0 0,-14 21 208 0 0,-51 105-1 0 0,-10 63-251 0 0,35-76-148 0 0,59-138 116 0 0,-25 55-526 0 0,-2 0 0 0 0,-45 69-1 0 0,61-111 299 0 0,-1-1-1 0 0,-1-1 1 0 0,0 0-1 0 0,-1 0 1 0 0,-18 11 0 0 0,31-24 50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1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5983 0 0,'0'0'274'0'0,"-2"1"-6"0"0,-35 5 287 0 0,26-4 1266 0 0,-1 0-1 0 0,0-1 1 0 0,0 0-1 0 0,0-1 1 0 0,-19-3-1 0 0,29 4-1668 0 0,-1-1 0 0 0,1 0 0 0 0,-1 1 0 0 0,1 0-1 0 0,0 0 1 0 0,-1-1 0 0 0,1 1 0 0 0,0 1 0 0 0,0-1 0 0 0,-3 2 0 0 0,3-2-37 0 0,-10 7-18 0 0,1 0 1 0 0,0 1-1 0 0,1 1 1 0 0,0-1-1 0 0,-12 16 1 0 0,2-3-41 0 0,-29 24-23 0 0,37-36 21 0 0,0 0 0 0 0,1 1-1 0 0,0 0 1 0 0,1 1 0 0 0,0 0 0 0 0,1 0-1 0 0,-11 20 1 0 0,12-6 252 0 0,8-24 34 0 0,14 5 25 0 0,-9-6-305 0 0,0 0 1 0 0,-1 0 0 0 0,1 0-1 0 0,0-1 1 0 0,0 0 0 0 0,0 0 0 0 0,0 0-1 0 0,-1-1 1 0 0,1 1 0 0 0,0-1 0 0 0,5-2-1 0 0,8-2 187 0 0,25-11-1 0 0,-38 14-220 0 0,-2 0-14 0 0,39-15 247 0 0,40-22 1 0 0,-70 32-357 0 0,0 0 1 0 0,-1-1 0 0 0,0 0-1 0 0,0-1 1 0 0,-1 0 0 0 0,0-1-1 0 0,16-20 1 0 0,-23 26-258 0 0,-1 0 0 0 0,1 0 1 0 0,-1 0-1 0 0,0 0 1 0 0,0 0-1 0 0,-1-1 0 0 0,1 1 1 0 0,-1 0-1 0 0,1-6 0 0 0,-2 10 196 0 0,-1-1 0 0 0,1 0-1 0 0,-1 0 1 0 0,0 0 0 0 0,1 0-1 0 0,-1 0 1 0 0,0 1 0 0 0,1-1 0 0 0,-1 0-1 0 0,0 1 1 0 0,0-1 0 0 0,0 0 0 0 0,1 1-1 0 0,-1-1 1 0 0,0 1 0 0 0,-1-1-1 0 0,-17-7-1894 0 0,18 7 1801 0 0,-37-10-3883 0 0,30 10 3544 0 0,0-1 0 0 0,0-1 0 0 0,-13-5 1527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1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579 743 17015 0 0,'1'-1'779'0'0,"9"-5"-504"0"0,0 0 0 0 0,1 0-1 0 0,-1 1 1 0 0,1 0 0 0 0,0 1 0 0 0,21-5 0 0 0,27-11 688 0 0,-31 7-805 0 0,0-1 1 0 0,-1-1-1 0 0,-1-1 1 0 0,-1-2-1 0 0,0 0 1 0 0,-1-2-1 0 0,-1 0 1 0 0,-1-2-1 0 0,-1 0 1 0 0,-1-2 0 0 0,20-29-1 0 0,61-109-634 0 0,-82 127 278 0 0,-2 0-1 0 0,22-68 0 0 0,-36 94 50 0 0,-1-1 0 0 0,2-14 0 0 0,-4 21 92 0 0,1 1 0 0 0,-1 0 0 0 0,0-1 0 0 0,0 1 0 0 0,0 0 0 0 0,0-1 0 0 0,-1 1 0 0 0,1 0 0 0 0,-1-1-1 0 0,1 1 1 0 0,-1 0 0 0 0,0 0 0 0 0,0 0 0 0 0,0 0 0 0 0,-2-4 0 0 0,2 5 36 0 0,0 0 0 0 0,0 1 0 0 0,0-1-1 0 0,0 0 1 0 0,0 1 0 0 0,0-1 0 0 0,0 1 0 0 0,0-1-1 0 0,0 1 1 0 0,0 0 0 0 0,0-1 0 0 0,0 1 0 0 0,0 0-1 0 0,-1 0 1 0 0,1 0 0 0 0,0 0 0 0 0,0 0 0 0 0,0 0-1 0 0,0 0 1 0 0,0 0 0 0 0,0 0 0 0 0,-1 1-1 0 0,1-1 1 0 0,0 0 0 0 0,0 1 0 0 0,0-1 0 0 0,-2 2-1 0 0,-3 0-9 0 0,1 2 0 0 0,-1-1 0 0 0,-8 7 0 0 0,-10 9 6 0 0,0 2 1 0 0,2 1-1 0 0,-26 32 1 0 0,-54 80 221 0 0,54-67 14 0 0,-9 11 201 0 0,3 2 0 0 0,4 3 0 0 0,-76 173 0 0 0,73-111-143 0 0,-24 55 198 0 0,62-167-413 0 0,-2-1 0 0 0,-1-2 0 0 0,-1 1 0 0 0,-36 42 0 0 0,37-53-20 0 0,0-1-1 0 0,-1-1 0 0 0,-1 0 1 0 0,0-2-1 0 0,-2 0 1 0 0,-43 23-1 0 0,56-34-41 0 0,-55 25-605 0 0,55-26 277 0 0,1-1-1 0 0,-1 0 1 0 0,0-1 0 0 0,0 0 0 0 0,-13 2 0 0 0,7-5-4640 0 0,4-2-1498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1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6 102 5983 0 0,'-6'-8'16455'0'0,"20"8"-15575"0"0,41-2 445 0 0,95-15 0 0 0,50-24-1086 0 0,-73 14-1624 0 0,-90 21-782 0 0,-34 6 455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3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54 4607 0 0,'0'0'354'0'0,"1"-1"32"0"0,27-15 12682 0 0,-29 17-12876 0 0,-18 15 25 0 0,-1-1 0 0 0,0-1 0 0 0,-1-1 0 0 0,-34 16 0 0 0,21-10-187 0 0,-32 19 33 0 0,-72 55-1 0 0,124-82-59 0 0,-1 0 0 0 0,1 1-1 0 0,1 0 1 0 0,-22 27 0 0 0,30-30 63 0 0,4-8 38 0 0,9 8 354 0 0,-5-6-381 0 0,1-1 0 0 0,-1 0 0 0 0,1 0 1 0 0,-1 0-1 0 0,1-1 0 0 0,0 1 0 0 0,0-1 1 0 0,7 2-1 0 0,34 4 298 0 0,-43-6-343 0 0,73 6 377 0 0,-39-4-22 0 0,1 1-1 0 0,-1 2 0 0 0,56 16 1 0 0,-72-16-213 0 0,29 6 1 0 0,-46-12-139 0 0,1 0 0 0 0,0 1 1 0 0,0-2-1 0 0,-1 1 0 0 0,1 0 0 0 0,0-1 0 0 0,-1 0 1 0 0,1 1-1 0 0,-1-1 0 0 0,1-1 0 0 0,-1 1 0 0 0,1-1 0 0 0,-1 1 1 0 0,0-1-1 0 0,1 0 0 0 0,3-3 0 0 0,3-3 40 0 0,0-1-1 0 0,-1 0 1 0 0,10-11 0 0 0,-19 20-74 0 0,19-24 76 0 0,29-46-1 0 0,-26 36-27 0 0,-2 4-45 0 0,15-33-1 0 0,-29 51-72 0 0,-1 0 0 0 0,0 0-1 0 0,-1-1 1 0 0,0 0 0 0 0,-1 0-1 0 0,2-14 1 0 0,-5 25 14 0 0,1-1 1 0 0,-1 0-1 0 0,0 0 1 0 0,0 0-1 0 0,0 1 0 0 0,-1-1 1 0 0,1 0-1 0 0,-1 0 0 0 0,1 0 1 0 0,-1 1-1 0 0,0-1 0 0 0,0 0 1 0 0,0 1-1 0 0,0-1 0 0 0,-1 1 1 0 0,1-1-1 0 0,-1 1 0 0 0,1 0 1 0 0,-1 0-1 0 0,-3-4 0 0 0,1 4-41 0 0,1-1-1 0 0,-1 1 1 0 0,0 0-1 0 0,1 0 1 0 0,-1 1-1 0 0,0-1 1 0 0,0 1-1 0 0,0 0 1 0 0,0 0-1 0 0,0 0 1 0 0,-1 0-1 0 0,1 1 1 0 0,-5-1-1 0 0,-13 1-77 0 0,1 1-1 0 0,-1 1 1 0 0,1 0-1 0 0,-24 7 1 0 0,-81 29-897 0 0,125-37 236 0 0,6 1 263 0 0,14 0-31 0 0,27 5-182 0 0,-30-1 464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3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4143 0 0,'0'0'17785'0'0,"-2"1"-17717"0"0,-14 14 20 0 0,8-6 2035 0 0,10-10-2050 0 0,3-3-47 0 0,-2 2 16 0 0,3-2-42 0 0,-4 3-56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3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91 6911 0 0,'11'-4'13856'0'0,"-22"15"-13616"0"0,-24 15 0 0 0,9-6-114 0 0,-2 1-33 0 0,14-12-47 0 0,2 1-1 0 0,-23 21 1 0 0,-11 23-23 0 0,37-43 13 0 0,7-9-27 0 0,0 1 0 0 0,0-1 0 0 0,0 1 0 0 0,0-1-1 0 0,0 1 1 0 0,1 0 0 0 0,-1 0 0 0 0,1 0 0 0 0,0 0-1 0 0,0 0 1 0 0,0 0 0 0 0,0 0 0 0 0,0 0 0 0 0,1 0-1 0 0,-1 4 1 0 0,1-5 21 0 0,0 1 0 0 0,0-1 0 0 0,1 0 0 0 0,-1 1 0 0 0,0-1 0 0 0,1 0 0 0 0,0 0 0 0 0,0 1 0 0 0,-1-1 0 0 0,1 0 0 0 0,0 0 0 0 0,1 0 0 0 0,-1 0 0 0 0,0 0 0 0 0,1 0-1 0 0,-1-1 1 0 0,3 3 0 0 0,-1-1 29 0 0,0 0-1 0 0,1-1 1 0 0,-1 0-1 0 0,1 0 0 0 0,-1 0 1 0 0,1 0-1 0 0,0-1 1 0 0,0 1-1 0 0,5 0 1 0 0,0 0 55 0 0,1 0 1 0 0,0-1 0 0 0,0 0 0 0 0,-1-1-1 0 0,1 0 1 0 0,0 0 0 0 0,16-3-1 0 0,15-7-17 0 0,0-1 0 0 0,0-3 0 0 0,-1-1 0 0 0,-1-1 0 0 0,-1-3 0 0 0,44-27 0 0 0,-71 38-87 0 0,0 0 0 0 0,-1 0 0 0 0,0-1 0 0 0,-1 0 0 0 0,12-13 0 0 0,-20 19-20 0 0,0 1 1 0 0,1 0-1 0 0,-1 0 0 0 0,0-1 1 0 0,0 1-1 0 0,0-1 0 0 0,0 1 1 0 0,-1-1-1 0 0,1 1 0 0 0,-1-1 1 0 0,0 0-1 0 0,1 1 0 0 0,-1-1 0 0 0,0 1 1 0 0,-1-1-1 0 0,1 0 0 0 0,0 1 1 0 0,-1-1-1 0 0,1 1 0 0 0,-1-1 1 0 0,0 1-1 0 0,0-1 0 0 0,0 1 1 0 0,0-1-1 0 0,0 1 0 0 0,-1 0 1 0 0,-1-3-1 0 0,-2-2-41 0 0,0-1 0 0 0,-1 1 1 0 0,0 1-1 0 0,0-1 0 0 0,0 1 0 0 0,-14-9 0 0 0,5 4-257 0 0,0 1-1 0 0,-1 0 0 0 0,0 1 0 0 0,-28-11 0 0 0,38 18 170 0 0,1 0 0 0 0,-1 1 1 0 0,1 0-1 0 0,-1 0 0 0 0,0 0 1 0 0,0 0-1 0 0,1 1 0 0 0,-1 0 1 0 0,0 0-1 0 0,0 1 0 0 0,1-1 0 0 0,-1 1 1 0 0,0 0-1 0 0,1 1 0 0 0,-1 0 1 0 0,1 0-1 0 0,-1 0 0 0 0,-7 4 1 0 0,11-5-109 0 0,1 1 164 0 0,0 0 0 0 0,0 0 0 0 0,0 0 0 0 0,1 0 0 0 0,-1 0 0 0 0,0 0 0 0 0,0 4 0 0 0,1-5 48 0 0,0-1 1 0 0,0 1-1 0 0,0-1 0 0 0,0 1 1 0 0,0 0-1 0 0,0-1 0 0 0,0 1 1 0 0,1-1-1 0 0,-1 1 1 0 0,0-1-1 0 0,0 1 0 0 0,1 0 1 0 0,-1-1-1 0 0,0 1 0 0 0,0-1 1 0 0,1 1-1 0 0,-1-1 0 0 0,1 1 1 0 0,1 1-88 0 0,3 8-309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3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 9935 0 0,'0'0'455'0'0,"2"-1"-12"0"0,-1 0-363 0 0,2 0-41 0 0,11 2 144 0 0,-14-1-34 0 0,0 0 0 0 0,1 1 0 0 0,-1-1 0 0 0,1 0-1 0 0,-1 0 1 0 0,1 0 0 0 0,-1 1 0 0 0,1-1 0 0 0,-1 0 0 0 0,0 0-1 0 0,1 1 1 0 0,-1-1 0 0 0,0 0 0 0 0,1 1 0 0 0,-1-1 0 0 0,0 0-1 0 0,1 1 1 0 0,-1-1 0 0 0,0 1 0 0 0,0-1 0 0 0,0 1 0 0 0,1-1-1 0 0,-1 0 1 0 0,0 1 0 0 0,0-1 0 0 0,0 1 0 0 0,0-1-1 0 0,0 1 1 0 0,0-1 0 0 0,0 1 0 0 0,0-1 0 0 0,0 1 0 0 0,0-1-1 0 0,0 1 1 0 0,0-1 0 0 0,0 1 0 0 0,0-1 0 0 0,0 1 0 0 0,0-1-1 0 0,0 0 1 0 0,-1 1 0 0 0,1-1 0 0 0,-1 1 0 0 0,-10 27 61 0 0,8-22 377 0 0,-54 101 1802 0 0,17-33-1229 0 0,25-46-742 0 0,2 0-1 0 0,-17 56 1 0 0,-28 100 125 0 0,50-161-479 0 0,6-11-22 0 0,5-1-31 0 0,4-1-11 0 0,15 2-1323 0 0,-12-8-170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7:3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6447 0 0,'0'0'15351'0'0,"-2"2"-14790"0"0,-2 5-465 0 0,0 0-1 0 0,0 0 1 0 0,0 0-1 0 0,1 0 1 0 0,-1 1 0 0 0,-2 11-1 0 0,6-17-123 0 0,-1 0 0 0 0,1 1 0 0 0,0-1 0 0 0,0 0 0 0 0,-1 0 0 0 0,1 0 0 0 0,1 1 0 0 0,-1-1 0 0 0,0 0 0 0 0,1 0 0 0 0,-1 1 0 0 0,1-1 0 0 0,-1 0 0 0 0,1 0 0 0 0,0 0 0 0 0,0 0 0 0 0,0 0 0 0 0,0 0 0 0 0,0 0 0 0 0,1 0 0 0 0,-1 0 0 0 0,1-1 0 0 0,-1 1 0 0 0,1-1 0 0 0,-1 1 0 0 0,1-1 0 0 0,0 1 0 0 0,0-1 0 0 0,2 1 1 0 0,14 7-931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5:4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485 120 7631 0 0,'3'-1'348'0'0,"62"-38"8160"0"0,-67 39-8104 0 0,-13 4-282 0 0,0 0 0 0 0,0 1 0 0 0,1 0 0 0 0,0 1 0 0 0,-23 12 0 0 0,-65 48-138 0 0,48-24 16 0 0,3 3 0 0 0,-50 53 0 0 0,67-64 0 0 0,20-19 0 0 0,1 0 0 0 0,-23 32 0 0 0,31-39 0 0 0,1 0 0 0 0,-1-1 0 0 0,1 2 0 0 0,1-1 0 0 0,0 0 0 0 0,0 1 0 0 0,1-1 0 0 0,0 1 0 0 0,-1 10 0 0 0,2-17 6 0 0,1 0 0 0 0,0 0-1 0 0,-1 0 1 0 0,1 0 0 0 0,0 0-1 0 0,1 0 1 0 0,-1 0 0 0 0,0 0-1 0 0,0 1 1 0 0,1-1 0 0 0,0 0-1 0 0,-1 0 1 0 0,1 0 0 0 0,0-1-1 0 0,0 1 1 0 0,0 0 0 0 0,0 0 0 0 0,0 0-1 0 0,0 0 1 0 0,1-1 0 0 0,-1 1-1 0 0,0-1 1 0 0,1 1 0 0 0,-1-1-1 0 0,1 0 1 0 0,0 1 0 0 0,0-1-1 0 0,2 1 1 0 0,-2 0 25 0 0,6 2 103 0 0,-1 0-1 0 0,1-1 0 0 0,0 0 1 0 0,0 0-1 0 0,0-1 1 0 0,1 0-1 0 0,14 2 0 0 0,-1-2 452 0 0,40-2-1 0 0,-33-2-274 0 0,-1-1 1 0 0,1-2-1 0 0,-1-1 0 0 0,0-1 1 0 0,-1-2-1 0 0,0 0 0 0 0,0-2 1 0 0,-1-1-1 0 0,35-22 0 0 0,-31 15-113 0 0,-1-1 0 0 0,-1-1 0 0 0,-1-2 0 0 0,-1-1 0 0 0,-1-1 0 0 0,-1-1 0 0 0,27-38 0 0 0,-39 46-191 0 0,0 0 1 0 0,-1-1-1 0 0,15-37 1 0 0,-23 48-14 0 0,0 0 1 0 0,-1 0 0 0 0,0 0-1 0 0,0 0 1 0 0,-1 0 0 0 0,0 0-1 0 0,0 0 1 0 0,-1 0 0 0 0,0-1-1 0 0,0 1 1 0 0,-1 0 0 0 0,0 0-1 0 0,-4-12 1 0 0,4 16-31 0 0,-1 0 0 0 0,0 0 0 0 0,-1 0 0 0 0,1 0-1 0 0,-1 0 1 0 0,0 1 0 0 0,0-1 0 0 0,0 1 0 0 0,0 0 0 0 0,-1 0 0 0 0,1 0-1 0 0,-1 0 1 0 0,0 0 0 0 0,-8-4 0 0 0,-4-1-149 0 0,-1 1-1 0 0,-23-8 1 0 0,37 14 169 0 0,-7-2-10 0 0,0 0 1 0 0,-1 0-1 0 0,1 1 1 0 0,-1 0-1 0 0,1 0 1 0 0,-1 2-1 0 0,1-1 1 0 0,-1 1-1 0 0,0 1 0 0 0,1 0 1 0 0,-1 0-1 0 0,1 1 1 0 0,-1 0-1 0 0,1 1 1 0 0,0 0-1 0 0,0 1 1 0 0,0 0-1 0 0,0 1 1 0 0,-12 7-1 0 0,10-4-104 0 0,0 0 0 0 0,1 1 0 0 0,-13 13 0 0 0,21-20 90 0 0,0 1 0 0 0,0 0-1 0 0,1 1 1 0 0,-1-1 0 0 0,1 0-1 0 0,0 1 1 0 0,0-1 0 0 0,0 1-1 0 0,1 0 1 0 0,-1 0 0 0 0,1 0-1 0 0,0-1 1 0 0,0 1 0 0 0,0 0-1 0 0,0 7 1 0 0,1-9-71 0 0,1 0-1 0 0,0 0 1 0 0,0 0 0 0 0,0 0-1 0 0,0-1 1 0 0,0 1 0 0 0,0 0-1 0 0,0-1 1 0 0,0 1 0 0 0,1-1-1 0 0,-1 1 1 0 0,1-1 0 0 0,2 3 0 0 0,-3-3-139 0 0,24 16-3527 0 0,-12-10-2300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4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7 229 7831 0 0,'0'0'3960'0'0,"2"1"-2229"0"0,59 4 2365 0 0,-44-4-3590 0 0,1-1 1 0 0,0-1-1 0 0,23-5 0 0 0,2-2 16 0 0,76-25 0 0 0,-30-5-442 0 0,-76 32-133 0 0,-2 1 1 0 0,1-1-1 0 0,0-1 0 0 0,-1 0 0 0 0,0-1 0 0 0,-1 0 0 0 0,12-11 1 0 0,-21 17 10 0 0,0 1 1 0 0,0-1 0 0 0,1 1 0 0 0,-1-1 0 0 0,0 0 0 0 0,0 0 0 0 0,-1 1 0 0 0,1-1 0 0 0,0 0 0 0 0,-1 0-1 0 0,1 0 1 0 0,-1 0 0 0 0,1 0 0 0 0,-1 0 0 0 0,0 0 0 0 0,0 0 0 0 0,0 0 0 0 0,0 1 0 0 0,0-1 0 0 0,0 0-1 0 0,0 0 1 0 0,-1 0 0 0 0,1 0 0 0 0,-1 0 0 0 0,-1-3 0 0 0,1 3 16 0 0,0 0-1 0 0,0 0 1 0 0,0 0 0 0 0,0 0-1 0 0,0 0 1 0 0,-1 1 0 0 0,1-1-1 0 0,-1 0 1 0 0,1 1 0 0 0,-1-1 0 0 0,0 1-1 0 0,0-1 1 0 0,1 1 0 0 0,-1 0-1 0 0,0 0 1 0 0,0 0 0 0 0,0 0-1 0 0,0 0 1 0 0,-1 0 0 0 0,1 0 0 0 0,0 1-1 0 0,-3-1 1 0 0,-2 0-17 0 0,-1 1 0 0 0,0 0 1 0 0,0 1-1 0 0,0 0 0 0 0,1 0 0 0 0,-1 1 0 0 0,0 0 1 0 0,1 0-1 0 0,-12 6 0 0 0,0 1-40 0 0,0 0 1 0 0,-24 18-1 0 0,-113 85-45 0 0,136-95 281 0 0,0 1 0 0 0,2 0 1 0 0,0 2-1 0 0,1 0 0 0 0,-19 29 0 0 0,32-43-108 0 0,0 1 0 0 0,1 0 0 0 0,-1 0 0 0 0,1 1 0 0 0,1-1 0 0 0,-1 1 0 0 0,1-1 0 0 0,1 1 0 0 0,-2 15 0 0 0,3-20-42 0 0,0 0-1 0 0,0-1 1 0 0,0 1 0 0 0,1 0 0 0 0,-1 0 0 0 0,1 0-1 0 0,0-1 1 0 0,0 1 0 0 0,0 0 0 0 0,0-1-1 0 0,0 1 1 0 0,0 0 0 0 0,1-1 0 0 0,-1 0-1 0 0,1 1 1 0 0,0-1 0 0 0,-1 0 0 0 0,1 0-1 0 0,0 0 1 0 0,1 0 0 0 0,-1 0 0 0 0,0 0 0 0 0,0-1-1 0 0,1 1 1 0 0,-1-1 0 0 0,1 1 0 0 0,-1-1-1 0 0,1 0 1 0 0,5 1 0 0 0,4 1-180 0 0,1 0 0 0 0,-1-1-1 0 0,1-1 1 0 0,0 0 0 0 0,-1-1 0 0 0,1 0 0 0 0,12-2 0 0 0,0-2-6266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5:50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2303 0 0,'0'0'102'0'0,"1"-2"290"0"0,24-16 7068 0 0,1-3-4575 0 0,26-19 4278 0 0,-53 41-7098 0 0,0 1 0 0 0,0-1 0 0 0,0 1 0 0 0,0-1 0 0 0,0 1 0 0 0,0-1 0 0 0,-1 0 0 0 0,1 1 0 0 0,-3 1 0 0 0,3-3-51 0 0,-6 6 66 0 0,6-5 828 0 0,16-11-305 0 0,-8 6 163 0 0,-12 12-381 0 0,-26 33-454 0 0,30-40-19 0 0,3-2-678 0 0,8-5-143 0 0,10-4-4768 0 0,-1-2-1294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5:53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3679 0 0,'2'-1'5028'0'0,"4"-5"-3123"0"0,1 0-1 0 0,0 1 1 0 0,14-9-1 0 0,-13 9-1531 0 0,0 1-1 0 0,1 0 0 0 0,0 0 0 0 0,0 1 1 0 0,0 0-1 0 0,11-1 0 0 0,-18 4 887 0 0,-2 0-1246 0 0,1 0-1 0 0,-1 0 1 0 0,0 1-1 0 0,0-1 1 0 0,0 0 0 0 0,0 1-1 0 0,1-1 1 0 0,-1 0 0 0 0,0 1-1 0 0,0-1 1 0 0,0 0 0 0 0,0 1-1 0 0,0-1 1 0 0,0 1 0 0 0,0-1-1 0 0,0 0 1 0 0,0 1 0 0 0,0-1-1 0 0,0 0 1 0 0,0 1 0 0 0,0-1-1 0 0,0 1 1 0 0,0-1 0 0 0,0 0-1 0 0,0 1 1 0 0,-1-1 0 0 0,1 1-1 0 0,-4 12 395 0 0,-16 8 581 0 0,14-15 330 0 0,21-16-1392 0 0,6-7-2294 0 0,-9 6-5168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6:4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28 4607 0 0,'0'0'2163'0'0,"13"0"4730"0"0,13-6-4692 0 0,26-11 0 0 0,-39 13 85 0 0,-15 4-2216 0 0,0 1 1 0 0,1 0-1 0 0,-1 0 0 0 0,0 0 0 0 0,0 0 0 0 0,1 0 1 0 0,-3 2-1 0 0,-4 3 30 0 0,-322 155 85 0 0,302-151-421 0 0,0-1 0 0 0,-1-1 0 0 0,0-1 0 0 0,0-2 0 0 0,-30 2 0 0 0,55-7 105 0 0,-1 0 1 0 0,0 0-1 0 0,1 0 1 0 0,-1-1-1 0 0,0 0 1 0 0,1 0-1 0 0,-1 0 1 0 0,1-1-1 0 0,-9-3 1 0 0,12 4-332 0 0,0-1 296 0 0,1 1 0 0 0,-1-1 0 0 0,0 0 0 0 0,0 1 0 0 0,1-1-1 0 0,-1 1 1 0 0,0-1 0 0 0,-2-1 0 0 0,-3-7-549 0 0,4 4 88 0 0,-1-1 0 0 0,1 1-1 0 0,0-1 1 0 0,1 0 0 0 0,0 0 0 0 0,-1-8 0 0 0,2 13 746 0 0,1 4 461 0 0,8 17 1783 0 0,-8-17-1850 0 0,7 20 2355 0 0,-8-20-2656 0 0,1 0-142 0 0,0 1-23 0 0,-3 16 355 0 0,0-9-401 0 0,-1 1 1 0 0,0-1-1 0 0,0 0 1 0 0,-1 0 0 0 0,-1 0-1 0 0,1 0 1 0 0,-2 0 0 0 0,1-1-1 0 0,-1 0 1 0 0,0 0 0 0 0,-1-1-1 0 0,-11 11 1 0 0,-6 4 95 0 0,-50 38-1 0 0,72-60 28 0 0,28 0-6 0 0,-13-4-89 0 0,0-1 0 0 0,0 0 0 0 0,-1-1 0 0 0,23-13 0 0 0,-19 10-20 0 0,11-7 0 0 0,-17 10 4 0 0,-1 0 1 0 0,1 0-1 0 0,0 0 1 0 0,0 2-1 0 0,15-5 1 0 0,-16 6 67 0 0,0 1 1 0 0,-1 0 0 0 0,1 0 0 0 0,0 1 0 0 0,13 1 0 0 0,-17 0-10 0 0,0 0-1 0 0,0 0 1 0 0,0 0-1 0 0,0 1 1 0 0,0 0-1 0 0,0 0 1 0 0,0 0 0 0 0,-1 1-1 0 0,1 0 1 0 0,6 5-1 0 0,11 9 76 0 0,-1 2 0 0 0,-1 0 0 0 0,21 27 0 0 0,-30-33-88 0 0,-9-12-63 0 0,2 0 14 0 0,16 23 132 0 0,-19-23 50 0 0,0 23 272 0 0,-2-21-409 0 0,0 1-1 0 0,0-1 1 0 0,0 1 0 0 0,-1-1 0 0 0,0 0 0 0 0,0 0-1 0 0,0 1 1 0 0,0-1 0 0 0,0-1 0 0 0,0 1 0 0 0,-1 0-1 0 0,0 0 1 0 0,1-1 0 0 0,-1 0 0 0 0,-4 3-1 0 0,-2 1 41 0 0,0 0 0 0 0,0-1-1 0 0,0 0 1 0 0,-12 3-1 0 0,-63 22 82 0 0,-116 23 0 0 0,179-48-193 0 0,1 1-1 0 0,0 0 0 0 0,0 2 1 0 0,-27 13-1 0 0,46-20-73 0 0,4-1-101 0 0,4 1 76 0 0,1-1 0 0 0,-1 0 0 0 0,1 0 0 0 0,-1-1 0 0 0,1 0 0 0 0,-1-1-1 0 0,1 0 1 0 0,8-2 0 0 0,58-29-3280 0 0,-63 28 2435 0 0,16-7-5682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6:4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18 2759 0 0,'0'0'563'0'0,"2"1"1321"0"0,6-1-138 0 0,-1 1-1 0 0,1-1 1 0 0,13-2 0 0 0,-9 1-282 0 0,-1-1 0 0 0,1-1 0 0 0,21-8 1810 0 0,-31 11-2403 0 0,3-1 1354 0 0,-5 3-944 0 0,-9 5-653 0 0,-17 9-817 0 0,-7 0 219 0 0,-156 74 172 0 0,158-78-516 0 0,-1 0 0 0 0,-59 12 0 0 0,78-21 217 0 0,0-1 0 0 0,0-1 0 0 0,0 0 1 0 0,-1-1-1 0 0,1 0 0 0 0,0-1 0 0 0,0-1 0 0 0,0 0 0 0 0,0 0 0 0 0,-14-6 0 0 0,23 7 27 0 0,0-1-1 0 0,0-1 0 0 0,0 1 1 0 0,1 0-1 0 0,-1-1 1 0 0,0 0-1 0 0,1 0 0 0 0,-5-5 1 0 0,7 7 49 0 0,-1-1-108 0 0,3-2-742 0 0,6-7 821 0 0,-6 9 138 0 0,1 13 69 0 0,-2-4-140 0 0,0-1 0 0 0,-1 0 0 0 0,0 1 0 0 0,0-1 0 0 0,0 0 0 0 0,0 0 0 0 0,-1 0 0 0 0,0 0 0 0 0,0 0 0 0 0,-1 0 0 0 0,-5 9 0 0 0,-4 5 20 0 0,-27 32-1 0 0,31-42-1 0 0,-123 130 356 0 0,98-107-161 0 0,32-31 130 0 0,16 3-216 0 0,-8-4-134 0 0,-1 0-1 0 0,1 0 1 0 0,0-1-1 0 0,0 0 1 0 0,0 0-1 0 0,0 0 1 0 0,0-1-1 0 0,0-1 1 0 0,0 1 0 0 0,-1-1-1 0 0,8-3 1 0 0,12-5 39 0 0,35-18 0 0 0,-49 22-46 0 0,22-11-1 0 0,49-16-1 0 0,-69 28-3 0 0,1 1 0 0 0,0 1 0 0 0,-1 0 0 0 0,2 1-1 0 0,-1 0 1 0 0,19 1 0 0 0,-29 1-3 0 0,0 1 0 0 0,0 0-1 0 0,0-1 1 0 0,0 2 0 0 0,0-1 0 0 0,0 0 0 0 0,0 1-1 0 0,0 0 1 0 0,-1 0 0 0 0,1 1 0 0 0,-1-1-1 0 0,1 1 1 0 0,-1 0 0 0 0,0 0 0 0 0,0 0-1 0 0,0 1 1 0 0,-1 0 0 0 0,1-1 0 0 0,-1 1-1 0 0,0 0 1 0 0,3 6 0 0 0,3 5 2 0 0,-2 1 1 0 0,0 0-1 0 0,-1 0 1 0 0,8 29-1 0 0,-11-33 11 0 0,-2-8 64 0 0,1 0 0 0 0,-1 0 0 0 0,1 0 0 0 0,0 0 1 0 0,0-1-1 0 0,0 1 0 0 0,1 0 0 0 0,-1-1 0 0 0,1 0 0 0 0,0 1 0 0 0,0-1 0 0 0,0 0 0 0 0,0-1 0 0 0,1 1 0 0 0,-1 0 0 0 0,1-1 0 0 0,7 4 0 0 0,-9-5 123 0 0,6 24-46 0 0,-9-22-148 0 0,1 1 0 0 0,-1-1 0 0 0,1 0-1 0 0,-1 0 1 0 0,0 0 0 0 0,0-1 0 0 0,-1 1-1 0 0,1 0 1 0 0,-1 0 0 0 0,1-1-1 0 0,-1 1 1 0 0,0 0 0 0 0,0-1 0 0 0,-2 3-1 0 0,-6 5 3 0 0,-19 16-1 0 0,21-20 5 0 0,-9 8 15 0 0,0-2 1 0 0,-1 0-1 0 0,-1-1 1 0 0,0-1-1 0 0,0-1 0 0 0,-1-1 1 0 0,0 0-1 0 0,0-2 0 0 0,-37 8 1 0 0,38-11 19 0 0,0-1 1 0 0,1 0-1 0 0,-1-1 1 0 0,0-1 0 0 0,0-1-1 0 0,0 0 1 0 0,0-2-1 0 0,1 0 1 0 0,-1-1 0 0 0,1-1-1 0 0,-22-9 1 0 0,16 1 37 0 0,24 13-81 0 0,-1 0 0 0 0,1 0 1 0 0,-1-1-1 0 0,1 1 0 0 0,0 0 1 0 0,-1 0-1 0 0,1-1 0 0 0,0 1 1 0 0,-1 0-1 0 0,1-1 0 0 0,0 1 1 0 0,0 0-1 0 0,-1-1 0 0 0,1 1 1 0 0,0-1-1 0 0,0 1 0 0 0,-1 0 1 0 0,1-1-1 0 0,0 0 0 0 0,0 0-16 0 0,1 0-1 0 0,-1-1 0 0 0,1 1 0 0 0,-1 0 0 0 0,1 0 0 0 0,0 0 0 0 0,-1 0 0 0 0,1 0 1 0 0,0 0-1 0 0,0 0 0 0 0,0 0 0 0 0,0 0 0 0 0,0 0 0 0 0,0 0 0 0 0,0 0 1 0 0,0 1-1 0 0,0-1 0 0 0,0 0 0 0 0,1 1 0 0 0,-1-1 0 0 0,0 1 0 0 0,2-1 0 0 0,2-1-106 0 0,0 0 0 0 0,0 0-1 0 0,0 1 1 0 0,10-2-1 0 0,-6 3-335 0 0,1 0 0 0 0,-1 0 0 0 0,1 1-1 0 0,-1 0 1 0 0,0 1 0 0 0,1 0 0 0 0,13 5 0 0 0,-4-1-975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6:4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3679 0 0,'0'0'17384'0'0,"2"0"-16820"0"0,21-9 4112 0 0,-7-2-4287 0 0,-15 10-258 0 0,-2 2-78 0 0,-1 6-57 0 0,1-5-165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2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95 16671 0 0,'1'0'22'0'0,"10"-11"626"0"0,-1-1 1 0 0,13-18-1 0 0,-22 30-543 0 0,-1-1 1 0 0,1 1-1 0 0,-1-1 1 0 0,0 1 0 0 0,1-1-1 0 0,-1 0 1 0 0,0 1-1 0 0,1-1 1 0 0,-1 0-1 0 0,0 1 1 0 0,0-1-1 0 0,0 0 1 0 0,0 1-1 0 0,0-1 1 0 0,0 0-1 0 0,0 1 1 0 0,0-1 0 0 0,0 0-1 0 0,0 1 1 0 0,0-1-1 0 0,0 0 1 0 0,0 0-1 0 0,-1 1 1 0 0,1-1-1 0 0,0 1 1 0 0,0-1-1 0 0,-1 0 1 0 0,1 1-1 0 0,0-1 1 0 0,-1 1 0 0 0,1-1-1 0 0,-1 0 1 0 0,1 1-1 0 0,-1-1 1 0 0,1 1-1 0 0,-1-1 1 0 0,-2-1 62 0 0,1 0 0 0 0,-1 1 0 0 0,1-1 0 0 0,-1 1 0 0 0,0-1 0 0 0,-3 0 0 0 0,0 0-121 0 0,1 1-1 0 0,-1-1 1 0 0,1 2-1 0 0,-1-1 1 0 0,0 1-1 0 0,1-1 1 0 0,-1 1-1 0 0,0 1 1 0 0,1-1 0 0 0,-12 4-1 0 0,0 0 50 0 0,1 1 0 0 0,-22 9 0 0 0,-1 5-112 0 0,0 3 0 0 0,1 0 0 0 0,-60 49 0 0 0,53-35 16 0 0,1 2 0 0 0,3 1 0 0 0,-51 63 0 0 0,73-79 0 0 0,-24 41 0 0 0,37-53 0 0 0,0 1 0 0 0,0-1 0 0 0,1 1 0 0 0,1 0 0 0 0,0 1 0 0 0,-3 14 0 0 0,7-24 0 0 0,-1 0 0 0 0,1 0 0 0 0,0 1 0 0 0,0-1 0 0 0,0 0 0 0 0,0 0 0 0 0,1 0 0 0 0,-1 0 0 0 0,1 0 0 0 0,0 1 0 0 0,0-1 0 0 0,1 4 0 0 0,0-5 0 0 0,-1 0 0 0 0,0 0 0 0 0,0 0 0 0 0,1-1 0 0 0,-1 1 0 0 0,1 0 0 0 0,-1-1 0 0 0,1 1 0 0 0,0-1 0 0 0,0 0 0 0 0,0 0 0 0 0,0 1 0 0 0,-1-1 0 0 0,2 0 0 0 0,-1-1 0 0 0,0 1 0 0 0,0 0 0 0 0,4 0 0 0 0,10 2 3 0 0,0 0 1 0 0,1-2-1 0 0,-1 0 0 0 0,0-1 1 0 0,26-3-1 0 0,84-19 30 0 0,-40 5-22 0 0,-51 11-56 0 0,-13 2-101 0 0,0 1 0 0 0,23-1 0 0 0,-29 5-282 0 0,16 0-4310 0 0,-21-3 2715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2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388 161 15343 0 0,'24'-33'1363'0'0,"1"2"0"0"0,53-52-1 0 0,-75 81-1129 0 0,-1 0 0 0 0,0 0 1 0 0,1 0-1 0 0,0 1 0 0 0,4-3 0 0 0,-5 3 263 0 0,3 12 410 0 0,-4-7-867 0 0,0 0-1 0 0,0 0 1 0 0,0 1-1 0 0,-1-1 1 0 0,0 0-1 0 0,0 0 1 0 0,0 1-1 0 0,0-1 1 0 0,-1 0-1 0 0,-1 7 0 0 0,-3 6 40 0 0,-8 20-1 0 0,11-30-49 0 0,-133 305 207 0 0,-22-11-445 0 0,-2-39-46 0 0,154-254 256 0 0,-15 21 0 0 0,-23 46 0 0 0,40-65-191 0 0,4-7-800 0 0,7 2-347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27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653 118 9671 0 0,'0'0'12861'0'0,"1"-2"-12522"0"0,3-1-287 0 0,-1-1 0 0 0,0 0-1 0 0,0-1 1 0 0,0 1 0 0 0,-1-1 0 0 0,0 1-1 0 0,1-1 1 0 0,1-6 0 0 0,-3 8-63 0 0,0 0-1 0 0,-1 1 1 0 0,1-1 0 0 0,-1 0 0 0 0,1 0 0 0 0,-1 0-1 0 0,0 1 1 0 0,0-1 0 0 0,0 0 0 0 0,0 0 0 0 0,-1 0-1 0 0,1 1 1 0 0,-1-1 0 0 0,1 0 0 0 0,-1 1 0 0 0,0-1-1 0 0,-2-3 1 0 0,2 4-14 0 0,0 1-1 0 0,0 0 1 0 0,-1-1-1 0 0,1 1 1 0 0,0 0 0 0 0,-1 0-1 0 0,1 0 1 0 0,0 0-1 0 0,-1 0 1 0 0,1 0-1 0 0,-1 0 1 0 0,0 1 0 0 0,1-1-1 0 0,-1 1 1 0 0,1-1-1 0 0,-1 1 1 0 0,0-1-1 0 0,0 1 1 0 0,1 0 0 0 0,-1 0-1 0 0,0 0 1 0 0,1 0-1 0 0,-1 0 1 0 0,0 0-1 0 0,0 0 1 0 0,-1 1 0 0 0,-5 1-134 0 0,0 0 0 0 0,0 0-1 0 0,-14 8 1 0 0,-21 10-272 0 0,-74 49-1 0 0,-31 39 581 0 0,134-98-128 0 0,-27 21 173 0 0,2 2-1 0 0,1 2 1 0 0,1 1 0 0 0,-36 47-1 0 0,66-74-119 0 0,0 1 0 0 0,-7 15 0 0 0,12-22-58 0 0,1 0 0 0 0,-1 0 1 0 0,1 1-1 0 0,0-1 0 0 0,0 0 0 0 0,0 1 0 0 0,0-1 0 0 0,1 1 1 0 0,0-1-1 0 0,-1 1 0 0 0,1-1 0 0 0,1 5 0 0 0,-1-6-11 0 0,0-1 1 0 0,1 0-1 0 0,-1 1 0 0 0,1-1 0 0 0,-1 0 0 0 0,1 0 0 0 0,0 0 1 0 0,-1 0-1 0 0,1 1 0 0 0,0-1 0 0 0,0 0 0 0 0,0 0 0 0 0,0-1 1 0 0,0 1-1 0 0,0 0 0 0 0,0 0 0 0 0,0 0 0 0 0,0-1 1 0 0,0 1-1 0 0,0 0 0 0 0,1-1 0 0 0,-1 1 0 0 0,0-1 0 0 0,0 1 1 0 0,1-1-1 0 0,-1 0 0 0 0,3 1 0 0 0,1-1 8 0 0,1 1 0 0 0,-1-1 1 0 0,1 0-1 0 0,-1-1 0 0 0,10-1 0 0 0,14-4 4 0 0,-1-1 0 0 0,0-2 0 0 0,53-24 0 0 0,-33 9 5 0 0,58-39 0 0 0,-58 30-58 0 0,80-71 0 0 0,-123 99 35 0 0,0 1 4 0 0,-1 0 0 0 0,-1-1 0 0 0,1 0-1 0 0,4-7 1 0 0,-5 8 1 0 0,-1 2 83 0 0,-5 2-64 0 0,1 0 0 0 0,0 1-1 0 0,0-1 1 0 0,0 1 0 0 0,0 0 0 0 0,0-1-1 0 0,0 1 1 0 0,0 0 0 0 0,0 0 0 0 0,0 0-1 0 0,0 1 1 0 0,0-1 0 0 0,1 0-1 0 0,-1 1 1 0 0,-2 1 0 0 0,-21 28 246 0 0,14-14-197 0 0,0 1-1 0 0,2-1 0 0 0,0 2 0 0 0,1-1 0 0 0,0 2 0 0 0,2-1 0 0 0,0 0 0 0 0,1 1 0 0 0,-2 25 0 0 0,6-41-72 0 0,1 0-1 0 0,0 0 1 0 0,0 0 0 0 0,0-1-1 0 0,0 1 1 0 0,0 0 0 0 0,1 0-1 0 0,0-1 1 0 0,1 6 0 0 0,6 7-450 0 0,-3-13 168 0 0,-2-3 49 0 0,0 2-313 0 0,-1 0 0 0 0,1-1 1 0 0,0 0-1 0 0,0 1 1 0 0,6 0-1 0 0,4 0-6792 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2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35 12439 0 0,'0'0'1126'0'0,"1"-1"-929"0"0,15-12 159 0 0,-11 11 1197 0 0,0-1 0 0 0,0 1 0 0 0,0-1 0 0 0,0 1 0 0 0,6-1 0 0 0,14-3 471 0 0,-24 6-1991 0 0,0 0-1 0 0,1 0 1 0 0,-1 0-1 0 0,1 0 0 0 0,-1 0 1 0 0,0 1-1 0 0,1-1 1 0 0,-1 0-1 0 0,0 1 0 0 0,1-1 1 0 0,-1 1-1 0 0,0-1 1 0 0,1 1-1 0 0,-1-1 0 0 0,0 1 1 0 0,0 0-1 0 0,0 0 0 0 0,0 0 1 0 0,0 0-1 0 0,0 0 1 0 0,0 0-1 0 0,0 0 0 0 0,0 0 1 0 0,0 0-1 0 0,0 0 1 0 0,0 0-1 0 0,-1 1 0 0 0,2 1 1 0 0,0 1 44 0 0,0 0 0 0 0,-1 0 0 0 0,1 0-1 0 0,-1 1 1 0 0,0-1 0 0 0,0 1 0 0 0,0 4 0 0 0,0-2-93 0 0,-2 0-1 0 0,1-1 1 0 0,-1 1-1 0 0,0-1 1 0 0,0 1-1 0 0,-1-1 1 0 0,0 0-1 0 0,0 1 1 0 0,0-1-1 0 0,-1 0 1 0 0,0 0-1 0 0,0-1 1 0 0,0 1 0 0 0,-8 9-1 0 0,-5 3-123 0 0,-1 0 1 0 0,-31 26-1 0 0,21-20 46 0 0,6-5-1035 0 0,0-1 0 0 0,-31 18 0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2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121 293 14887 0 0,'0'0'1350'0'0,"-1"2"-1110"0"0,-4 11 218 0 0,-2-1 1 0 0,1 1-1 0 0,-2-1 1 0 0,1-1 0 0 0,-18 20-1 0 0,10-12 164 0 0,-12 19-1 0 0,9-6-331 0 0,17-31-52 0 0,9-9 54 0 0,74-88 759 0 0,-36 41-619 0 0,68-64 1 0 0,-87 97-393 0 0,1 1 0 0 0,0 1 0 0 0,2 1 0 0 0,0 2 0 0 0,34-14 0 0 0,-57 28-13 0 0,1 0-1 0 0,-1 0 1 0 0,1 1 0 0 0,0 0-1 0 0,-1 1 1 0 0,1-1-1 0 0,0 1 1 0 0,0 1 0 0 0,11 0-1 0 0,-16 0-14 0 0,0 0-1 0 0,0 1 1 0 0,-1-1 0 0 0,1 1-1 0 0,0 0 1 0 0,0 0 0 0 0,0 0-1 0 0,0 0 1 0 0,-1 0 0 0 0,1 1-1 0 0,-1-1 1 0 0,1 1 0 0 0,-1 0-1 0 0,1 0 1 0 0,-1 0-1 0 0,0 0 1 0 0,0 0 0 0 0,0 0-1 0 0,0 0 1 0 0,0 1 0 0 0,-1-1-1 0 0,1 1 1 0 0,-1-1 0 0 0,1 1-1 0 0,-1 0 1 0 0,0-1 0 0 0,1 6-1 0 0,0 0 67 0 0,0 1 1 0 0,-1 0-1 0 0,0-1 0 0 0,-1 1 0 0 0,0 0 0 0 0,0-1 1 0 0,-1 1-1 0 0,0-1 0 0 0,-1 1 0 0 0,1-1 1 0 0,-2 1-1 0 0,1-1 0 0 0,-1 0 0 0 0,-1 0 0 0 0,1 0 1 0 0,-1 0-1 0 0,-7 9 0 0 0,0 4 39 0 0,-2 9-45 0 0,12-29-125 0 0,4 3-581 0 0,-3-4 617 0 0,0 0-1 0 0,0 0 1 0 0,0 0 0 0 0,0 1-1 0 0,0-1 1 0 0,0 0 0 0 0,0 0-1 0 0,0 0 1 0 0,0 0 0 0 0,0 1-1 0 0,0-1 1 0 0,0 0 0 0 0,0 0 0 0 0,1 0-1 0 0,-1 0 1 0 0,0 0 0 0 0,0 1-1 0 0,0-1 1 0 0,0 0 0 0 0,0 0-1 0 0,0 0 1 0 0,1 0 0 0 0,-1 0-1 0 0,0 0 1 0 0,0 0 0 0 0,0 0-1 0 0,0 0 1 0 0,1 1 0 0 0,-1-1 0 0 0,0 0-1 0 0,0 0 1 0 0,0 0 0 0 0,1 0-1 0 0,-1 0 1 0 0,0 0 0 0 0,0 0-1 0 0,1 0 1 0 0,3-3-98 0 0,0 1 0 0 0,1 0 0 0 0,-1-1 0 0 0,0 0 0 0 0,0 0 0 0 0,-1 0 0 0 0,1-1 0 0 0,0 1 0 0 0,3-7 0 0 0,28-41-107 0 0,-12 16 142 0 0,-4 10 143 0 0,2 0 0 0 0,0 1 0 0 0,2 1 0 0 0,0 1 0 0 0,50-35-1 0 0,-68 54 6 0 0,0 0 0 0 0,0 0-1 0 0,0 0 1 0 0,1 0 0 0 0,0 1-1 0 0,-1 0 1 0 0,1 0 0 0 0,0 0-1 0 0,7 0 1 0 0,-10 2-23 0 0,-1-1 0 0 0,0 2-1 0 0,0-1 1 0 0,0 0 0 0 0,0 0 0 0 0,1 1-1 0 0,-1-1 1 0 0,0 1 0 0 0,0-1 0 0 0,0 1-1 0 0,0 0 1 0 0,0 0 0 0 0,0 0 0 0 0,0 0 0 0 0,-1 0-1 0 0,1 1 1 0 0,0-1 0 0 0,0 0 0 0 0,-1 1-1 0 0,1-1 1 0 0,-1 1 0 0 0,1 0 0 0 0,-1-1-1 0 0,0 1 1 0 0,0 0 0 0 0,0 0 0 0 0,0 0-1 0 0,1 3 1 0 0,1 2 62 0 0,0 0 0 0 0,-1 1 0 0 0,0-1 1 0 0,0 1-1 0 0,-1-1 0 0 0,1 11 0 0 0,-2 47 368 0 0,-1-30-284 0 0,1 133 137 0 0,-1-158-499 0 0,0 0 0 0 0,-1 0 0 0 0,0 0 0 0 0,-1 0 0 0 0,0 0 0 0 0,-8 17 0 0 0,9-22 99 0 0,2-3-687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3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 7367 0 0,'0'0'5260'0'0,"-8"2"-4200"0"0,-5 1-449 0 0,0 0-1 0 0,1 1 1 0 0,-1 1 0 0 0,1 0-1 0 0,0 1 1 0 0,1 0-1 0 0,-13 9 1 0 0,-2 3-458 0 0,-41 41 1 0 0,-83 60-25 0 0,60-51-130 0 0,84-63 1 0 0,3-3 8 0 0,0 1 0 0 0,0-1 0 0 0,0 1 0 0 0,1 0 0 0 0,-5 6 0 0 0,5-7-110 0 0,31 6-764 0 0,-12-6 703 0 0,23 0 1 0 0,-30-2 89 0 0,-1 0 1 0 0,1 0 0 0 0,-1 1 0 0 0,0 0-1 0 0,1 1 1 0 0,-1 0 0 0 0,0 1-1 0 0,16 6 1 0 0,-10-1 101 0 0,0 1 0 0 0,-1 0-1 0 0,0 1 1 0 0,13 13 0 0 0,46 53 531 0 0,-68-70-527 0 0,-1 1 0 0 0,1 0 0 0 0,-1 0 0 0 0,0 1 0 0 0,-1-1 0 0 0,0 1 0 0 0,0 0 0 0 0,0 0 0 0 0,-1 0 0 0 0,-1 0 0 0 0,1 0 0 0 0,-1 1-1 0 0,-1-1 1 0 0,1 0 0 0 0,-1 0 0 0 0,-2 14 0 0 0,0-18-27 0 0,1 0 0 0 0,-1 0 0 0 0,1 0 0 0 0,-1 0 0 0 0,0-1 0 0 0,-1 1 0 0 0,1-1 0 0 0,0 1-1 0 0,-1-1 1 0 0,0 0 0 0 0,0 0 0 0 0,0 0 0 0 0,0 0 0 0 0,-7 4 0 0 0,-5 2 38 0 0,0 0 0 0 0,-20 9 1 0 0,5-5 16 0 0,0-2 1 0 0,-1-1 0 0 0,-42 8-1 0 0,-98 9-32 0 0,127-21-14 0 0,37-6-12 0 0,-17 4-7 0 0,-25-1 0 0 0,43-3 10 0 0,0 0 0 0 0,0 0 0 0 0,-1-1 0 0 0,1 0-1 0 0,0 0 1 0 0,0-1 0 0 0,0 0 0 0 0,0 0 0 0 0,-7-3 0 0 0,12 4-14 0 0,0 0 0 0 0,-1 1 0 0 0,1-1 0 0 0,0 0 1 0 0,0 0-1 0 0,0 0 0 0 0,0 0 0 0 0,0 0 0 0 0,0 0 1 0 0,0 0-1 0 0,0 0 0 0 0,0 0 0 0 0,1 0 0 0 0,-1-1 1 0 0,0 1-1 0 0,1 0 0 0 0,-1 0 0 0 0,1-1 0 0 0,-1 1 1 0 0,0-3-1 0 0,1 2-44 0 0,0 0 1 0 0,0-1-1 0 0,1 1 1 0 0,-1 0-1 0 0,0-1 1 0 0,1 1-1 0 0,-1 0 1 0 0,1 0-1 0 0,0-1 1 0 0,0 1-1 0 0,1-3 1 0 0,3-2-272 0 0,-1 0 1 0 0,1 0-1 0 0,0 0 0 0 0,1 1 1 0 0,11-12-1 0 0,-11 13-244 0 0,1 1-1 0 0,-1-1 1 0 0,0 1-1 0 0,15-7 1 0 0,-7 5-4348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41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89 573 9215 0 0,'0'0'831'0'0,"-16"0"4797"0"0,12-2-5382 0 0,0 0-1 0 0,-1 0 1 0 0,1 0-1 0 0,1-1 1 0 0,-1 1-1 0 0,0-1 1 0 0,1 0 0 0 0,-1 0-1 0 0,1 0 1 0 0,0-1-1 0 0,0 1 1 0 0,0-1-1 0 0,1 1 1 0 0,-1-1 0 0 0,1 0-1 0 0,0 0 1 0 0,0 0-1 0 0,-3-7 1 0 0,3 4-112 0 0,0 1 1 0 0,1 0-1 0 0,-1-1 1 0 0,1 1-1 0 0,1-1 0 0 0,-1 1 1 0 0,1-1-1 0 0,0 0 1 0 0,0 1-1 0 0,1-1 0 0 0,0 1 1 0 0,2-10-1 0 0,2 3-75 0 0,0 1 1 0 0,1-1-1 0 0,0 1 0 0 0,1 0 0 0 0,1 0 0 0 0,0 1 1 0 0,0 0-1 0 0,17-16 0 0 0,8-6-135 0 0,45-32-1 0 0,-63 53 49 0 0,12-8-47 0 0,1 1 0 0 0,51-26 1 0 0,66-18-431 0 0,-98 46-391 0 0,-16 7-4736 0 0,-11 5-903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6:2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0,'0'0'20459'0'0,"2"1"-20077"0"0,29 10 149 0 0,-29-11-872 0 0,1 1 1 0 0,-1 0-1 0 0,0 0 0 0 0,1 0 0 0 0,-1 0 0 0 0,0 0 1 0 0,0 0-1 0 0,0 1 0 0 0,0-1 0 0 0,0 1 1 0 0,2 1-1 0 0,1 7-1094 0 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5:4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3367 0 0,'0'0'328'0'0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5:47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2759 0 0,'0'0'1930'0'0,"-1"3"-66"0"0,-16 18 3364 0 0,12-16-5331 0 0,-7 8 839 0 0,-18 15 12 0 0,25-25-801 0 0,-10 2 39 0 0,1-1 42 0 0,11-3 272 0 0,2-1-207 0 0,0 0 0 0 0,-1 1-1 0 0,1-1 1 0 0,-1 0-1 0 0,1 1 1 0 0,0-1 0 0 0,-1 1-1 0 0,1 0 1 0 0,0 0 0 0 0,0-1-1 0 0,0 1 1 0 0,-1 0-1 0 0,1 0 1 0 0,0 0 0 0 0,0 0-1 0 0,0 0 1 0 0,-1 2 0 0 0,2-2-185 0 0,-2 1 315 0 0,1 0-6 0 0,-8 25 403 0 0,8-24 64 0 0,2-1-542 0 0,4 8-12 0 0,-4-8 1486 0 0,1-1-1562 0 0,11 2-44 0 0,1-5 4 0 0,-9 2 65 0 0,-1-1 1 0 0,0 0-1 0 0,1 0 1 0 0,-1 0-1 0 0,0-1 1 0 0,1 0-1 0 0,-1 1 1 0 0,6-5 0 0 0,-2 1 32 0 0,-5 4-43 0 0,0 0 1 0 0,0-1 0 0 0,0 0-1 0 0,0 0 1 0 0,0 0 0 0 0,-1 0-1 0 0,1 0 1 0 0,-1 0 0 0 0,1-1-1 0 0,-1 1 1 0 0,3-6 0 0 0,12-10 252 0 0,21-23-151 0 0,-26 30-374 0 0,-9 9 107 0 0,-1 3-253 0 0,1-1 339 0 0,-2 0 6 0 0,0-1-1 0 0,0 1 1 0 0,0 0-1 0 0,0 1 1 0 0,-1-1-1 0 0,1 0 1 0 0,0 0-1 0 0,0 0 1 0 0,0 0-1 0 0,0 1 1 0 0,0-1-1 0 0,-1 0 1 0 0,1 1-1 0 0,1 0 1 0 0,12 6-71 0 0,2 2 19 0 0,0-1 45 0 0,0 0 11 0 0,0-2 0 0 0,2-4 12 0 0,-3-4 47 0 0,-12 1 6 0 0,1 0-1 0 0,14-1-10 0 0,3-1-33 0 0,0 0 22 0 0,-2 2-33 0 0,2 3-10 0 0,-15-2-2 0 0,-5 0-2 0 0,1 0 0 0 0,-1 0 0 0 0,0 0-1 0 0,0 0 1 0 0,0 0 0 0 0,1 1 0 0 0,-1-1 0 0 0,0 0 0 0 0,0 1 0 0 0,0-1 0 0 0,0 1-1 0 0,0-1 1 0 0,2 2 0 0 0,12 8-8 0 0,3 2 12 0 0,0 3 0 0 0,4 4 0 0 0,-18-15 0 0 0,13 22 0 0 0,-3-9 0 0 0,-1 0 0 0 0,-1-1 0 0 0,1-1 0 0 0,0-1 0 0 0,-4-1-12 0 0,-3 1-52 0 0,-5-11 51 0 0,0 0-67 0 0,-2 0-135 0 0,0 2 117 0 0,0 1-1 0 0,-1-1 0 0 0,1 0 1 0 0,-1 0-1 0 0,-1 0 0 0 0,1 0 1 0 0,-1 0-1 0 0,0 0 0 0 0,0 0 1 0 0,0-1-1 0 0,0 0 0 0 0,-1 0 1 0 0,0 0-1 0 0,-4 4 0 0 0,6-6 88 0 0,-5 3-122 0 0,4-4 138 0 0,0 0-1 0 0,0-1 1 0 0,1 0 0 0 0,-1 0 0 0 0,0 0 0 0 0,-5 0 0 0 0,-81-14 219 0 0,85 13-336 0 0,0 1 1 0 0,1 1 0 0 0,-1-1 0 0 0,0 0 0 0 0,1 1-1 0 0,-1 0 1 0 0,0 0 0 0 0,1 0 0 0 0,-1 0 0 0 0,1 0-1 0 0,0 1 1 0 0,-1 0 0 0 0,1-1 0 0 0,0 1 0 0 0,0 0-1 0 0,0 1 1 0 0,0-1 0 0 0,0 0 0 0 0,-3 5 0 0 0,4-5-267 0 0,-1 0 540 0 0,0 0-1 0 0,1 0 1 0 0,-1 0-1 0 0,1 0 1 0 0,-1 1-1 0 0,1-1 1 0 0,-3 4-1 0 0,2-2-166 0 0,0 0-1 0 0,0 0 0 0 0,0 0 1 0 0,1 0-1 0 0,0 0 0 0 0,-1 1 1 0 0,-1 6-1 0 0,3-8 143 0 0,-1 12 2189 0 0,-1-10-2076 0 0,3-5-282 0 0,-1 1-1 0 0,0 0 1 0 0,1 0-1 0 0,-1 0 1 0 0,1 0-1 0 0,0-1 1 0 0,-1 1-1 0 0,1 0 1 0 0,0 0-1 0 0,0 0 1 0 0,-1 0-1 0 0,1 0 1 0 0,0 0-1 0 0,0 0 1 0 0,0 0-1 0 0,0 0 1 0 0,0 0-1 0 0,0 0 1 0 0,0 0-1 0 0,0-1 1 0 0,1 1-1 0 0,-1 0 1 0 0,0 0-1 0 0,1 0 1 0 0,-1 0-1 0 0,1 1 1 0 0,-1 1-46 0 0,1 1-17 0 0,10 14 49 0 0,-1-5 46 0 0,3 6-2 0 0,-12-15 3 0 0,-1 0 11 0 0,1-2 41 0 0,-1 1 1 0 0,-1 1-79 0 0,0 1 0 0 0,0 0 0 0 0,-1 0 0 0 0,1 0 0 0 0,-1-1 0 0 0,0 1 0 0 0,-3 5 0 0 0,-1 1-29 0 0,-2 4-65 0 0,5-12 78 0 0,1 1-1 0 0,0 0 1 0 0,0 0 0 0 0,1 0 0 0 0,-1 1 0 0 0,1-1 0 0 0,0 0 0 0 0,0 1-1 0 0,0-1 1 0 0,0 0 0 0 0,1 7 0 0 0,-1 1-10 0 0,4 2 190 0 0,-2-11-111 0 0,0 0 53 0 0,1-1-1 0 0,24 21 80 0 0,-11-15-93 0 0,20 5-391 0 0,-22-12-702 0 0,-6 0 639 0 0,-4-1-640 0 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1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189 194 4607 0 0,'2'-1'208'0'0,"28"-32"-196"0"0,4-3 2796 0 0,-26 28-266 0 0,1 0 0 0 0,13-8 0 0 0,-22 15-2452 0 0,0 1 0 0 0,0 0 0 0 0,0 0 0 0 0,0 0 0 0 0,1 0 0 0 0,-1-1 0 0 0,0 1 1 0 0,0 0-1 0 0,0 0 0 0 0,1 0 0 0 0,-1 0 0 0 0,0 0 0 0 0,0 0 0 0 0,0 0 0 0 0,1 0 1 0 0,-1 0-1 0 0,0 0 0 0 0,0 0 0 0 0,0 0 0 0 0,1 0 0 0 0,-1 0 0 0 0,0 0 0 0 0,0 0 0 0 0,1 0 1 0 0,-1 0-1 0 0,0 0 0 0 0,0 0 0 0 0,0 0 0 0 0,1 0 0 0 0,-1 0 0 0 0,0 0 0 0 0,0 0 1 0 0,0 0-1 0 0,1 1 0 0 0,-1-1 0 0 0,0 0 0 0 0,0 0 0 0 0,0 0 0 0 0,0 0 0 0 0,1 1 1 0 0,-1-1-1 0 0,0 0 0 0 0,0 0 0 0 0,2 15 797 0 0,-6 22-1281 0 0,3-35 658 0 0,-5 25-198 0 0,-2 0 0 0 0,-1-1 0 0 0,-2-1-1 0 0,-19 37 1 0 0,13-27-59 0 0,-89 196-29 0 0,19 6-252 0 0,86-235 271 0 0,-5 19-35 0 0,0-1 1 0 0,-4 35-1 0 0,10-49 34 0 0,-1-1-1 0 0,1 1 1 0 0,0-1-1 0 0,0 0 0 0 0,1 1 1 0 0,-1-1-1 0 0,1 0 1 0 0,0 1-1 0 0,1-1 0 0 0,-1 0 1 0 0,1 0-1 0 0,0 0 1 0 0,1 0-1 0 0,-1 0 0 0 0,6 8 1 0 0,-6-12 22 0 0,0 1 1 0 0,-1-1-1 0 0,1 0 0 0 0,0 1 0 0 0,0-1 1 0 0,0 0-1 0 0,0 0 0 0 0,0 0 1 0 0,0 0-1 0 0,0-1 0 0 0,0 1 1 0 0,0-1-1 0 0,0 1 0 0 0,0-1 1 0 0,0 0-1 0 0,1 1 0 0 0,-1-1 1 0 0,0 0-1 0 0,0 0 0 0 0,0-1 1 0 0,0 1-1 0 0,1 0 0 0 0,1-2 1 0 0,8 0 156 0 0,-1-2 1 0 0,21-8 0 0 0,19-13-1 0 0,-1-2 0 0 0,-1-2 0 0 0,-1-3 0 0 0,-2-1 1 0 0,-2-2-1 0 0,46-47 0 0 0,-63 53-142 0 0,-1-1-1 0 0,-1 0 1 0 0,38-65 0 0 0,45-110 168 0 0,-73 129-94 0 0,46-146-1 0 0,-64 174-599 0 0,-16 46 269 0 0,-1 20-3220 0 0,-2 1 1688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1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36 13823 0 0,'1'-1'630'0'0,"3"-1"-505"0"0,-1 0 0 0 0,0 0 1 0 0,0 0-1 0 0,0 0 1 0 0,0-1-1 0 0,2-2 0 0 0,14-11 4923 0 0,-20 17-4915 0 0,-13 14-108 0 0,-1 0 0 0 0,0-2 0 0 0,-1 0-1 0 0,-25 16 1 0 0,-4 3-110 0 0,29-20-22 0 0,-15 11-244 0 0,1 1 0 0 0,1 1 0 0 0,-36 41 0 0 0,64-65 253 0 0,1 0 95 0 0,0 0 0 0 0,0 0 0 0 0,0-1 0 0 0,1 1 0 0 0,-1 0 0 0 0,0 0 0 0 0,1-1 0 0 0,-1 1 0 0 0,1 0 0 0 0,-1-1 0 0 0,1 1 0 0 0,-1 0 0 0 0,1-1 0 0 0,-1 1 0 0 0,1-1 0 0 0,-1 1 0 0 0,1-1 0 0 0,1 1 0 0 0,13 8-17 0 0,-12-7 19 0 0,11 4 115 0 0,1 0 0 0 0,0-1 0 0 0,23 6 0 0 0,-6-3 30 0 0,8 4 168 0 0,42 20 0 0 0,-56-22-133 0 0,-22-10-128 0 0,-1 1 0 0 0,1 0 1 0 0,0 1-1 0 0,-1-1 0 0 0,1 1 0 0 0,-1-1 1 0 0,0 1-1 0 0,0 0 0 0 0,1 0 0 0 0,-1 0 1 0 0,0 1-1 0 0,-1-1 0 0 0,1 1 0 0 0,0 0 1 0 0,3 4-1 0 0,-6-6-36 0 0,0 1-1 0 0,0-1 1 0 0,0 0 0 0 0,0 1-1 0 0,0-1 1 0 0,0 1 0 0 0,0-1-1 0 0,-1 0 1 0 0,1 1 0 0 0,0-1-1 0 0,-1 1 1 0 0,1-1 0 0 0,-1 0-1 0 0,1 0 1 0 0,-2 3 0 0 0,1-3-1 0 0,-2 5 54 0 0,-1 0 1 0 0,0 0-1 0 0,0-1 0 0 0,-1 1 0 0 0,1-1 1 0 0,-1 0-1 0 0,-9 7 0 0 0,-41 26 236 0 0,37-27-298 0 0,-2 0 10 0 0,0 0 0 0 0,-1-2 0 0 0,-42 13 0 0 0,38-16-56 0 0,-1-1 0 0 0,0-1 0 0 0,-44 2 0 0 0,-63-6-120 0 0,130 0-64 0 0,4-2-1157 0 0,0 1 1289 0 0,-1 0-1 0 0,1 0 1 0 0,-1 0-1 0 0,1 0 1 0 0,0 0-1 0 0,0 1 1 0 0,-1-1-1 0 0,1 0 1 0 0,0 0-1 0 0,1-1 1 0 0,0 1-383 0 0,11-8-4174 0 0,3-1-1461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1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8 3223 0 0,'0'0'143'0'0,"-7"-5"26"0"0,5 4-3 0 0,0 1 0 0 0,0-1 0 0 0,0 1 0 0 0,0-1 0 0 0,0 1 0 0 0,0 0-1 0 0,-4 0 1 0 0,2 1 1033 0 0,1-1 0 0 0,-1 1-1 0 0,0 0 1 0 0,0 0 0 0 0,1 1-1 0 0,-5 1 1 0 0,-21 14 7044 0 0,14-6-7177 0 0,-5 6-849 0 0,0 0 0 0 0,1 1 1 0 0,1 1-1 0 0,1 1 0 0 0,1 0 1 0 0,-22 37-1 0 0,31-45-422 0 0,2 1-1 0 0,0 0 1 0 0,0 0-1 0 0,1 0 1 0 0,1 1-1 0 0,-3 21 0 0 0,5-33-391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2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86 221 6447 0 0,'0'2'499'0'0,"-9"18"-149"0"0,7-18 337 0 0,1 1 0 0 0,-1 0 0 0 0,0 0 0 0 0,-1-1 0 0 0,1 1 0 0 0,0-1 0 0 0,-1 0 0 0 0,1 0 0 0 0,-1 0 0 0 0,0 0 0 0 0,0 0 0 0 0,-3 2 0 0 0,5-4-574 0 0,-1 0 1 0 0,1 0-1 0 0,0 0 0 0 0,-1 0 0 0 0,1 0 0 0 0,0 0 0 0 0,0-1 1 0 0,-1 1-1 0 0,1 0 0 0 0,0-1 0 0 0,0 1 0 0 0,-1-1 0 0 0,1 1 0 0 0,0-1 1 0 0,0 1-1 0 0,0-1 0 0 0,0 0 0 0 0,0 0 0 0 0,0 1 0 0 0,0-1 1 0 0,0 0-1 0 0,-1-2 0 0 0,0 1-49 0 0,0 0 0 0 0,1-1 1 0 0,0 1-1 0 0,-1 0 0 0 0,1-1 1 0 0,0 0-1 0 0,0 1 0 0 0,0-1 1 0 0,1 0-1 0 0,-1 1 0 0 0,0-1 1 0 0,1 0-1 0 0,0 0 0 0 0,0 1 0 0 0,0-1 1 0 0,0-4-1 0 0,1 1-31 0 0,-1 0-1 0 0,1 0 1 0 0,1 0-1 0 0,-1 0 1 0 0,1 0 0 0 0,3-9-1 0 0,1 4-17 0 0,1 0-1 0 0,0 0 1 0 0,1 0 0 0 0,0 1-1 0 0,0 0 1 0 0,1 0-1 0 0,1 1 1 0 0,0 1 0 0 0,0-1-1 0 0,0 1 1 0 0,1 1-1 0 0,0 0 1 0 0,18-8 0 0 0,-20 11 143 0 0,1 0 0 0 0,0 0 1 0 0,0 0-1 0 0,0 1 1 0 0,1 1-1 0 0,-1 0 1 0 0,1 0-1 0 0,-1 1 0 0 0,1 1 1 0 0,0 0-1 0 0,-1 0 1 0 0,1 1-1 0 0,-1 0 0 0 0,1 1 1 0 0,-1 0-1 0 0,1 0 1 0 0,9 5-1 0 0,-14-4-92 0 0,0 0-1 0 0,0 0 0 0 0,0 0 1 0 0,-1 1-1 0 0,0 0 0 0 0,0 0 1 0 0,0 0-1 0 0,0 1 1 0 0,0 0-1 0 0,-1 0 0 0 0,0 0 1 0 0,5 9-1 0 0,-6-10-56 0 0,-1 0 0 0 0,0 0 1 0 0,-1 0-1 0 0,1 0 0 0 0,-1 0 0 0 0,1 1 0 0 0,-1-1 0 0 0,-1 1 1 0 0,1-1-1 0 0,-1 0 0 0 0,1 1 0 0 0,-1-1 0 0 0,-1 1 0 0 0,1-1 0 0 0,-1 1 1 0 0,1-1-1 0 0,-1 1 0 0 0,-3 8 0 0 0,-10 16-441 0 0,0 1 0 0 0,-22 29 0 0 0,-10 22-3025 0 0,25-40 364 0 0,13-26 1107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20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17 8751 0 0,'3'-2'250'0'0,"14"-2"410"0"0,3 1 11868 0 0,-20 2-12528 0 0,-1 1 0 0 0,1-1 0 0 0,-1 0 1 0 0,1 1-1 0 0,-1-1 0 0 0,1 1 0 0 0,-1 0 1 0 0,0-1-1 0 0,1 1 0 0 0,-1-1 0 0 0,0 1 1 0 0,1 0-1 0 0,-1 0 0 0 0,0-1 0 0 0,1 1 1 0 0,-1 0-1 0 0,0 0 0 0 0,1 0 1 0 0,-1 0-1 0 0,0 0 0 0 0,0 0 0 0 0,1 0 1 0 0,-1 0-1 0 0,0 0 0 0 0,1 0 0 0 0,-1 0 1 0 0,0 0-1 0 0,0 0 0 0 0,1 1 0 0 0,-1-1 1 0 0,0 0-1 0 0,1 0 0 0 0,-1 1 0 0 0,0-1 1 0 0,1 0-1 0 0,-2 2 0 0 0,0-1 1 0 0,-24 12 8 0 0,1 1 0 0 0,1 1-1 0 0,-29 24 1 0 0,35-26 36 0 0,1 0 22 0 0,2 0 0 0 0,0 1 0 0 0,-15 19 0 0 0,-35 50 387 0 0,51-64-304 0 0,13-17 178 0 0,2-2-243 0 0,2 0-61 0 0,0 0-1 0 0,0 0 0 0 0,0 0 1 0 0,0-1-1 0 0,0 1 0 0 0,0-1 0 0 0,0 1 1 0 0,0-1-1 0 0,0 0 0 0 0,0 0 1 0 0,0-1-1 0 0,0 1 0 0 0,-1-1 0 0 0,1 1 1 0 0,-1-1-1 0 0,1 0 0 0 0,3-3 0 0 0,6-6-100 0 0,-1 0-1 0 0,11-14 1 0 0,-19 22 33 0 0,40-57-1340 0 0,-33 44-177 0 0,-8 14 445 0 0,-7 17-2552 0 0,-32 89 2684 0 0,14-46 833 0 0,-2 10 249 0 0,-58 176-1499 0 0,70-194 1223 0 0,1 1 0 0 0,3 0 0 0 0,-3 53 1 0 0,8 29 858 0 0,-3 40 3123 0 0,6-157-3488 0 0,-2 0 1 0 0,0 0 0 0 0,-1 0-1 0 0,0 0 1 0 0,-2-1-1 0 0,0 1 1 0 0,0-1-1 0 0,-1-1 1 0 0,-1 1-1 0 0,-1-1 1 0 0,0-1-1 0 0,-1 0 1 0 0,0 0 0 0 0,-1-1-1 0 0,0 0 1 0 0,-16 13-1 0 0,22-21-205 0 0,0 0 0 0 0,-1 0-1 0 0,0 0 1 0 0,0-1 0 0 0,0 0 0 0 0,0 0-1 0 0,0 0 1 0 0,0-1 0 0 0,-11 3 0 0 0,14-5-70 0 0,1 1 1 0 0,-1-1-1 0 0,0 1 0 0 0,1-1 1 0 0,-1 0-1 0 0,0-1 1 0 0,0 1-1 0 0,1 0 0 0 0,-1-1 1 0 0,0 1-1 0 0,0-1 1 0 0,1 0-1 0 0,-1 0 0 0 0,1 0 1 0 0,-1 0-1 0 0,1 0 1 0 0,-1-1-1 0 0,1 1 0 0 0,0-1 1 0 0,0 1-1 0 0,-1-1 1 0 0,1 0-1 0 0,1 0 0 0 0,-1 0 1 0 0,-2-3-1 0 0,-1-2-11 0 0,0-1 0 0 0,1 0 0 0 0,0 0 1 0 0,0 0-1 0 0,1 0 0 0 0,0-1 0 0 0,0 0 0 0 0,1 1 0 0 0,0-1 0 0 0,-1-17 0 0 0,3 11-939 0 0,1-28-1 0 0,9-14-5895 0 0,-3 26-342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2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4143 0 0,'0'3'10483'0'0,"-3"12"-9295"0"0,1-1 0 0 0,-2 1-1 0 0,0-1 1 0 0,-8 17 0 0 0,-28 58-1000 0 0,27-63 313 0 0,-159 288 204 0 0,17-61-948 0 0,-17 25-122 0 0,114-190-1681 0 0,57-87 975 0 0,1-2-45 0 0,-2-7-11 0 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2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16583 0 0,'0'0'1866'0'0,"2"0"-1352"0"0,9 3-87 0 0,0-1-1 0 0,-1-1 1 0 0,1 0-1 0 0,0 0 1 0 0,0-1-1 0 0,14-2 1 0 0,71-12 901 0 0,-45 4-689 0 0,86-5 335 0 0,211 1 0 0 0,-319 14-1583 0 0,-1-1-1 0 0,0-2 1 0 0,31-7-1 0 0,-42 6-454 0 0,0-1 1 0 0,17-7-1 0 0,-20 6-1125 0 0,0-1-1 0 0,22-15 0 0 0,-5-1-3725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4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133 363 13159 0 0,'-1'2'598'0'0,"-13"20"72"0"0,7-11-274 0 0,0 0 0 0 0,0-1-1 0 0,-1 1 1 0 0,0-2-1 0 0,-14 14 1 0 0,5-8 562 0 0,14-11-784 0 0,0-1 1 0 0,0 0-1 0 0,-1 0 1 0 0,1 0 0 0 0,-1-1-1 0 0,0 1 1 0 0,1-1-1 0 0,-1 0 1 0 0,-7 3 1213 0 0,11-7-1027 0 0,1-4-227 0 0,-1 0-1 0 0,1-1 0 0 0,1 1 0 0 0,-1 1 1 0 0,1-1-1 0 0,0 0 0 0 0,0 0 1 0 0,6-9-1 0 0,29-45 67 0 0,-23 40-105 0 0,1-3-82 0 0,18-28 21 0 0,49-58 0 0 0,-76 103-35 0 0,87-92-207 0 0,-82 88 184 0 0,1 0 0 0 0,0 2 0 0 0,0-1 0 0 0,1 1 1 0 0,0 1-1 0 0,0 0 0 0 0,14-5 0 0 0,-24 11 23 0 0,-1 1 0 0 0,1-1 0 0 0,-1 0 0 0 0,1 1 0 0 0,-1-1 0 0 0,1 1 0 0 0,-1 0 0 0 0,1 0 0 0 0,3 0-1 0 0,4 5-40 0 0,-8-4 45 0 0,-1 1 1 0 0,1 0-1 0 0,-1 0 1 0 0,0 0-1 0 0,0 0 1 0 0,0 0-1 0 0,0 0 1 0 0,0 0-1 0 0,0 0 1 0 0,-1 0-1 0 0,1 1 0 0 0,-1-1 1 0 0,1 0-1 0 0,-1 1 1 0 0,0-1-1 0 0,0 0 1 0 0,0 0-1 0 0,0 4 1 0 0,-1 4 12 0 0,0-1 0 0 0,-1 1 0 0 0,-2 9 0 0 0,-9 19 41 0 0,-1 0-1 0 0,-20 37 1 0 0,18-40-3 0 0,0 1-1 0 0,-14 53 1 0 0,26-69-235 0 0,4-18-420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2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 15087 0 0,'0'0'694'0'0,"2"0"-22"0"0,6 0-478 0 0,0 0 0 0 0,0 0 0 0 0,0 1 0 0 0,1 0 0 0 0,10 4 0 0 0,-17-5-68 0 0,0 1 0 0 0,1 0 0 0 0,-1 0 0 0 0,0 0 0 0 0,0 1 1 0 0,0-1-1 0 0,0 0 0 0 0,0 1 0 0 0,0-1 0 0 0,-1 1 0 0 0,1 0 0 0 0,0 0 0 0 0,-1-1 0 0 0,1 1 0 0 0,-1 0 0 0 0,0 0 1 0 0,0 1-1 0 0,0-1 0 0 0,0 0 0 0 0,0 0 0 0 0,0 0 0 0 0,0 1 0 0 0,0 3 0 0 0,0 2 12 0 0,0 0 0 0 0,-1 1 1 0 0,0-1-1 0 0,0 0 0 0 0,-1 0 0 0 0,0 0 0 0 0,0 0 0 0 0,-4 8 0 0 0,-23 63 243 0 0,23-66-364 0 0,-15 32 79 0 0,-2 0 0 0 0,-43 66 0 0 0,-69 75-4 0 0,101-142-81 0 0,-184 217 49 0 0,214-258-60 0 0,-9 10-22 0 0,0 0 0 0 0,-1-1 0 0 0,-23 17 0 0 0,36-29 22 0 0,0 0 0 0 0,0 0 0 0 0,-1 1 0 0 0,1-1 0 0 0,0 0 0 0 0,0 0 0 0 0,-1 0 0 0 0,1 0 0 0 0,0 1 0 0 0,-1-1 0 0 0,1 0 0 0 0,0 0 0 0 0,0 0 0 0 0,-1 0 0 0 0,1 0 0 0 0,0 0 0 0 0,-1 0 0 0 0,1 0 0 0 0,0 0 0 0 0,-1 0 0 0 0,1 0 0 0 0,0 0 0 0 0,-1 0 0 0 0,1 0 0 0 0,0 0 0 0 0,-1 0 0 0 0,1-1 0 0 0,0 0 0 0 0,0 1 0 0 0,0-1 0 0 0,0 0 0 0 0,-1 1 0 0 0,1-1 0 0 0,0 0 0 0 0,0 1 0 0 0,1-1 0 0 0,-1 0 0 0 0,0 1 0 0 0,0-1 0 0 0,0 0 0 0 0,0 1 0 0 0,1-1 0 0 0,-1 0 0 0 0,0 1 0 0 0,1-1 0 0 0,7-16 0 0 0,-7 16 0 0 0,15-28-9 0 0,2 0 0 0 0,1 2 0 0 0,1 0 1 0 0,2 1-1 0 0,25-24 0 0 0,-33 37 8 0 0,0 0-1 0 0,1 2 1 0 0,0-1 0 0 0,1 2 0 0 0,0 0 0 0 0,0 1-1 0 0,1 1 1 0 0,1 0 0 0 0,-1 1 0 0 0,29-7-1 0 0,-37 12 53 0 0,1 1-1 0 0,0 0 0 0 0,-1 0 0 0 0,1 0 0 0 0,0 2 0 0 0,0-1 0 0 0,16 4 0 0 0,-22-3-14 0 0,1 0 1 0 0,-1 0-1 0 0,0 1 1 0 0,0-1-1 0 0,0 1 1 0 0,0 0-1 0 0,0 0 1 0 0,0 1 0 0 0,0-1-1 0 0,-1 1 1 0 0,1 0-1 0 0,-1-1 1 0 0,0 2-1 0 0,0-1 1 0 0,0 0-1 0 0,0 1 1 0 0,-1-1 0 0 0,5 8-1 0 0,-4-4-8 0 0,0 0 1 0 0,0 0-1 0 0,-1 0 0 0 0,0 1 1 0 0,-1-1-1 0 0,1 0 0 0 0,-1 1 0 0 0,-1-1 1 0 0,0 15-1 0 0,-2-1-25 0 0,-1 1 0 0 0,-6 21 1 0 0,1-4-213 0 0,6-15-2276 0 0,16-27-4366 0 0,1-4 611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2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25 10591 0 0,'0'0'819'0'0,"0"2"-235"0"0,0 19 3869 0 0,3 24 1 0 0,-2-43-3140 0 0,0-1-743 0 0,2 0-495 0 0,0 1 0 0 0,0-1 1 0 0,0 1-1 0 0,0-1 0 0 0,0 0 0 0 0,1-1 0 0 0,-1 1 1 0 0,0 0-1 0 0,0-1 0 0 0,1 0 0 0 0,-1 0 1 0 0,0 0-1 0 0,0 0 0 0 0,1 0 0 0 0,-1-1 0 0 0,0 1 1 0 0,0-1-1 0 0,0 0 0 0 0,1 0 0 0 0,2-1 1 0 0,8-4 51 0 0,0-1 0 0 0,-1 0 0 0 0,14-10 0 0 0,-10 6-103 0 0,-15 9-77 0 0,1 0-1 0 0,-1 0 0 0 0,1 0 0 0 0,-1 0 0 0 0,0 0 0 0 0,0-1 0 0 0,0 1 0 0 0,0-1 0 0 0,-1 0 1 0 0,2-2-1 0 0,-2 4-6 0 0,-1 0 0 0 0,0 1 0 0 0,1-1 0 0 0,-1 0 0 0 0,0 1 0 0 0,0-1 0 0 0,0 0 0 0 0,1 0 0 0 0,-1 1 1 0 0,0-1-1 0 0,0 0 0 0 0,0 0 0 0 0,0 1 0 0 0,-1-1 0 0 0,1 0 0 0 0,0 0 0 0 0,0 1 0 0 0,0-1 0 0 0,-1-1 0 0 0,1 2-36 0 0,-1-1 0 0 0,0 0 0 0 0,1 1 0 0 0,-1-1 0 0 0,0 1-1 0 0,0-1 1 0 0,1 1 0 0 0,-1-1 0 0 0,0 1 0 0 0,0-1 0 0 0,0 1-1 0 0,1 0 1 0 0,-1-1 0 0 0,0 1 0 0 0,0 0 0 0 0,0 0 0 0 0,0 0-1 0 0,0-1 1 0 0,0 1 0 0 0,-1 1 0 0 0,-3-1-98 0 0,0 0 0 0 0,0 0 0 0 0,1 1 0 0 0,-1 0 0 0 0,0 0 0 0 0,0 1 0 0 0,1-1 1 0 0,-1 1-1 0 0,-5 2 0 0 0,-40 25-428 0 0,45-26 526 0 0,-35 24 116 0 0,2 2 0 0 0,-55 52 1 0 0,-54 81 2394 0 0,134-147-2090 0 0,6-7-127 0 0,-1 1-1 0 0,1 1 1 0 0,1-1-1 0 0,-1 1 1 0 0,2 1-1 0 0,-7 13 0 0 0,11-22-165 0 0,1-1 0 0 0,-1 0 0 0 0,1 1-1 0 0,0-1 1 0 0,-1 0 0 0 0,1 1-1 0 0,0-1 1 0 0,0 1 0 0 0,0-1 0 0 0,0 1-1 0 0,0-1 1 0 0,0 0 0 0 0,1 1-1 0 0,-1-1 1 0 0,0 1 0 0 0,1-1-1 0 0,-1 0 1 0 0,1 1 0 0 0,-1-1 0 0 0,1 0-1 0 0,1 2 1 0 0,-1-2-6 0 0,0 1 0 0 0,1-1-1 0 0,-1 1 1 0 0,1-1 0 0 0,0 0 0 0 0,-1 0 0 0 0,1 0 0 0 0,0 0-1 0 0,0 0 1 0 0,0 0 0 0 0,0-1 0 0 0,0 1 0 0 0,2 0 0 0 0,5 0 26 0 0,-1 1 1 0 0,1-2 0 0 0,0 1 0 0 0,-1-1 0 0 0,17-2 0 0 0,14-6 1 0 0,-1-1 0 0 0,0-2 0 0 0,44-19 1 0 0,-38 13-45 0 0,102-39-1175 0 0,-74 25-176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2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0 8287 0 0,'0'0'756'0'0,"-8"1"-608"0"0,5-1 52 0 0,0 0-1 0 0,1 1 1 0 0,-1 0-1 0 0,0-1 1 0 0,0 1-1 0 0,0 0 1 0 0,1 0-1 0 0,-1 1 1 0 0,0-1-1 0 0,1 1 1 0 0,-1-1-1 0 0,1 1 1 0 0,0 0-1 0 0,-1 0 1 0 0,1 0-1 0 0,0 0 1 0 0,0 0-1 0 0,-3 4 1 0 0,1 1 788 0 0,1 0 1 0 0,-1 0 0 0 0,1 0 0 0 0,1 0 0 0 0,-3 9 0 0 0,-3 7 223 0 0,-27 61-400 0 0,-62 105 0 0 0,-63 70 500 0 0,-87 95-1763 0 0,203-292-18 0 0,43-61 253 0 0,6-12-1398 0 0,4-6 54 0 0,6-7-66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2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49 556 9671 0 0,'0'0'440'0'0,"-1"0"-5"0"0,-5 1-262 0 0,0 0-1 0 0,1 0 1 0 0,-1 0-1 0 0,0 1 1 0 0,-12 6 6100 0 0,25-23-5418 0 0,9-11-267 0 0,2 0 0 0 0,1 1 0 0 0,36-38 0 0 0,-1 2 6 0 0,3-12-83 0 0,58-65-221 0 0,-98 119-313 0 0,2 1 0 0 0,0 1 0 0 0,0 1 0 0 0,43-25-1 0 0,-55 36 30 0 0,1 1 0 0 0,1 0 0 0 0,-1 0 0 0 0,1 1 0 0 0,-1 0 0 0 0,1 1 0 0 0,0 0 0 0 0,0 0 0 0 0,0 1 0 0 0,0 0 0 0 0,0 0-1 0 0,0 1 1 0 0,0 1 0 0 0,0-1 0 0 0,15 4 0 0 0,-21-3 16 0 0,0 1 1 0 0,1-1-1 0 0,-2 1 0 0 0,1 0 0 0 0,0 0 1 0 0,0 0-1 0 0,-1 0 0 0 0,1 0 0 0 0,-1 1 1 0 0,1-1-1 0 0,-1 1 0 0 0,0 0 0 0 0,0-1 1 0 0,0 1-1 0 0,-1 0 0 0 0,1 0 0 0 0,-1 0 0 0 0,1 0 1 0 0,1 7-1 0 0,0 1 62 0 0,0-1 0 0 0,-1 1-1 0 0,0 0 1 0 0,0 20 0 0 0,-2-15-34 0 0,-1 0-1 0 0,-1 0 1 0 0,0 0 0 0 0,-1 0-1 0 0,-1 0 1 0 0,0-1-1 0 0,-12 27 1 0 0,5-19 15 0 0,0-1-1 0 0,-1 0 1 0 0,-2-1 0 0 0,-20 25-1 0 0,22-33-104 0 0,-1 0 0 0 0,0 0 0 0 0,-1-2 1 0 0,-1 1-1 0 0,0-2 0 0 0,0 0 0 0 0,-1-1 0 0 0,0-1 0 0 0,-1 0 0 0 0,0-1 0 0 0,-22 6 0 0 0,-12 1-570 0 0,0-2-1 0 0,-86 8 1 0 0,65-14 232 0 0,70-6 258 0 0,4-3-1030 0 0,-1 0 686 0 0,1 1 0 0 0,0 0 0 0 0,0-1 0 0 0,0 1 1 0 0,0 0-1 0 0,1 0 0 0 0,-1 0 0 0 0,1 0 0 0 0,2-1 0 0 0,-1 0-1049 0 0,18-13-4417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2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163 484 7367 0 0,'-1'1'334'0'0,"-1"0"-211"0"0,-3 3 127 0 0,0 0 0 0 0,0 0 0 0 0,-1 0 0 0 0,1-1 0 0 0,-1 0 0 0 0,0 0 0 0 0,0 0 0 0 0,0-1-1 0 0,-13 3 1 0 0,3-3 2940 0 0,11-1-2223 0 0,0-1-1 0 0,-1 1 0 0 0,1-1 1 0 0,0 0-1 0 0,-1 0 0 0 0,-9-3 1 0 0,14 3-855 0 0,-1-1 0 0 0,0 1 1 0 0,1-1-1 0 0,-1 0 0 0 0,1 0 1 0 0,0 0-1 0 0,-1 0 0 0 0,1 0 1 0 0,0 0-1 0 0,-1 0 0 0 0,1-1 1 0 0,0 1-1 0 0,0 0 1 0 0,0-1-1 0 0,0 1 0 0 0,0-1 1 0 0,0 1-1 0 0,1-1 0 0 0,-1 1 1 0 0,0-1-1 0 0,1 0 0 0 0,-1 1 1 0 0,1-1-1 0 0,-1 0 0 0 0,1 1 1 0 0,0-4-1 0 0,0 0 17 0 0,0 0 0 0 0,0 0 0 0 0,0 0 0 0 0,1 0-1 0 0,-1 0 1 0 0,1 1 0 0 0,1-1 0 0 0,1-6 0 0 0,19-39 460 0 0,-16 38-445 0 0,17-32 97 0 0,3 1 0 0 0,2 1-1 0 0,34-39 1 0 0,-47 62-212 0 0,0 1 0 0 0,1 0 0 0 0,1 2 1 0 0,1 0-1 0 0,32-22 0 0 0,-43 33-223 0 0,1 0 0 0 0,-1 1 0 0 0,1 0 0 0 0,0 0 0 0 0,1 1 0 0 0,-1 0 1 0 0,0 1-1 0 0,1-1 0 0 0,0 2 0 0 0,-1-1 0 0 0,1 1 0 0 0,0 1 0 0 0,0-1 0 0 0,0 1 0 0 0,0 1 1 0 0,-1 0-1 0 0,1 0 0 0 0,11 4 0 0 0,2 2-2315 0 0,1 1-4945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2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346 154 17135 0 0,'0'0'1551'0'0,"11"5"1372"0"0,-7-3-2741 0 0,1 0 1 0 0,0 0 0 0 0,-1 0 0 0 0,1-1 0 0 0,0 0 0 0 0,0 0-1 0 0,0 0 1 0 0,0-1 0 0 0,0 1 0 0 0,0-1 0 0 0,0 0 0 0 0,0 0-1 0 0,0-1 1 0 0,0 0 0 0 0,-1 0 0 0 0,1 0 0 0 0,0 0 0 0 0,0-1 0 0 0,-1 0-1 0 0,1 0 1 0 0,0 0 0 0 0,-1 0 0 0 0,8-6 0 0 0,-7 5-205 0 0,-1 0 1 0 0,1-1 0 0 0,-1 0-1 0 0,0 1 1 0 0,0-1 0 0 0,0-1-1 0 0,-1 1 1 0 0,1 0 0 0 0,-1-1-1 0 0,0 0 1 0 0,0 0 0 0 0,-1 0-1 0 0,1 0 1 0 0,-1 0 0 0 0,0 0-1 0 0,-1-1 1 0 0,1 1-1 0 0,-1-1 1 0 0,0 1 0 0 0,0-1-1 0 0,-1-8 1 0 0,0 12-38 0 0,0 1 0 0 0,0-1-1 0 0,0 1 1 0 0,0-1 0 0 0,-1 0-1 0 0,1 1 1 0 0,-1-1 0 0 0,1 1-1 0 0,-1-1 1 0 0,1 1 0 0 0,-1-1 0 0 0,0 1-1 0 0,0 0 1 0 0,0-1 0 0 0,0 1-1 0 0,0 0 1 0 0,0 0 0 0 0,0-1-1 0 0,0 1 1 0 0,0 0 0 0 0,-1 0-1 0 0,1 0 1 0 0,0 1 0 0 0,-1-1 0 0 0,1 0-1 0 0,-1 0 1 0 0,1 1 0 0 0,-1-1-1 0 0,1 1 1 0 0,-1-1 0 0 0,1 1-1 0 0,-1 0 1 0 0,1-1 0 0 0,-1 1 0 0 0,0 0-1 0 0,-2 0 1 0 0,-3 1-191 0 0,0-1 0 0 0,0 1 0 0 0,0 0 0 0 0,1 1 1 0 0,-1 0-1 0 0,0 0 0 0 0,-9 4 0 0 0,-42 25-828 0 0,-108 73 0 0 0,143-89 1083 0 0,-72 54 372 0 0,82-59-223 0 0,1 1-1 0 0,1 0 1 0 0,0 1 0 0 0,0 1-1 0 0,-10 14 1 0 0,19-24-114 0 0,1 0-1 0 0,-1 0 1 0 0,0 0-1 0 0,1 1 1 0 0,0-1 0 0 0,-1 0-1 0 0,1 1 1 0 0,0-1 0 0 0,1 0-1 0 0,-1 1 1 0 0,1-1 0 0 0,0 1-1 0 0,0 5 1 0 0,0-7-20 0 0,0 0 0 0 0,1 0 0 0 0,0 0 0 0 0,-1 0 0 0 0,1 0 0 0 0,0 0 1 0 0,0 0-1 0 0,0 0 0 0 0,0 0 0 0 0,1 0 0 0 0,-1 0 0 0 0,0-1 0 0 0,1 1 0 0 0,-1-1 0 0 0,1 1 0 0 0,-1-1 1 0 0,1 1-1 0 0,0-1 0 0 0,0 0 0 0 0,0 0 0 0 0,0 0 0 0 0,3 2 0 0 0,7 1-93 0 0,-1-1 1 0 0,2 0-1 0 0,-1 0 0 0 0,0-1 0 0 0,0-1 0 0 0,1 0 1 0 0,-1 0-1 0 0,1-2 0 0 0,17-1 0 0 0,15-3-1091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2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51 12439 0 0,'-2'0'5019'0'0,"-5"3"-3803"0"0,0 1 0 0 0,0 0 1 0 0,-11 8-1 0 0,8-4-508 0 0,-17 17-1 0 0,14-11-534 0 0,1 0-1 0 0,0 2 1 0 0,-10 18-1 0 0,15-22-127 0 0,1 0 0 0 0,0 0 0 0 0,1 1 0 0 0,0 0 0 0 0,1 0 0 0 0,1 0 0 0 0,0 0 0 0 0,1 0 0 0 0,0 1 0 0 0,1-1 0 0 0,0 1 0 0 0,3 22-1 0 0,3-13-23 0 0,1-16 15 0 0,-2-4-9 0 0,-1-1-5 0 0,-1 0 0 0 0,1 1 0 0 0,-1-1 0 0 0,1-1-1 0 0,0 1 1 0 0,0 0 0 0 0,0-1 0 0 0,0 1-1 0 0,0-1 1 0 0,1 0 0 0 0,-1 0 0 0 0,0 0-1 0 0,0-1 1 0 0,1 1 0 0 0,-1-1 0 0 0,0 0-1 0 0,1 1 1 0 0,-1-2 0 0 0,1 1 0 0 0,-1 0-1 0 0,0-1 1 0 0,1 1 0 0 0,3-2 0 0 0,4-1 78 0 0,0-1 1 0 0,-1 0 0 0 0,1 0 0 0 0,-1-1-1 0 0,15-9 1 0 0,-6 1-71 0 0,-1-1 1 0 0,-1-1-1 0 0,16-17 0 0 0,-18 15 104 0 0,0-1-1 0 0,23-39 1 0 0,-11 15-104 0 0,-10 18-584 0 0,2 0 0 0 0,0 2-1 0 0,1 0 1 0 0,1 1 0 0 0,38-30 0 0 0,-55 48 125 0 0,-1 1 0 0 0,1-1 0 0 0,0 1 0 0 0,0 0 0 0 0,0 0 0 0 0,0 0 0 0 0,1 1 0 0 0,-1-1 0 0 0,7 0 1 0 0,3 1-1566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2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224 373 13823 0 0,'0'0'1062'0'0,"-1"1"-418"0"0,-68 55 7275 0 0,40-29-7454 0 0,-32 40-1 0 0,52-56-379 0 0,1 1-1 0 0,0 0 1 0 0,1 0 0 0 0,0 1 0 0 0,1 0 0 0 0,0 0-1 0 0,-4 15 1 0 0,10-26-109 0 0,-1 0-1 0 0,0 0 1 0 0,1 0-1 0 0,0 0 1 0 0,-1 0 0 0 0,1 0-1 0 0,0 0 1 0 0,0 0-1 0 0,1 4 1 0 0,4 1-472 0 0,-3-6 313 0 0,-2-1-101 0 0,1 1 0 0 0,-1-1-1 0 0,1 1 1 0 0,0-1-1 0 0,-1 0 1 0 0,1 1-1 0 0,0-1 1 0 0,-1 0-1 0 0,1 1 1 0 0,0-1-1 0 0,-1 0 1 0 0,1 0-1 0 0,0 0 1 0 0,0 0-1 0 0,-1 1 1 0 0,1-1-1 0 0,0 0 1 0 0,0 0-1 0 0,1-1 1 0 0,0 1-1113 0 0,17-1-5938 0 0</inkml:trace>
  <inkml:trace contextRef="#ctx0" brushRef="#br0" timeOffset="1">521 1 6447 0 0,'0'0'2432'0'0,"-6"9"-360"0"0,2 1 64 0 0,0 2 8 0 0,2-1-1792 0 0,0 3-352 0 0,2 1-80 0 0,2 1-16 0 0,2-1-240 0 0,2 1-48 0 0,0-4-16 0 0,2-1-5360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2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22 3679 0 0,'0'0'13806'0'0,"-1"1"-12806"0"0,-43 43 1098 0 0,8-5-1438 0 0,-46 57 702 0 0,72-83-1227 0 0,2 0 0 0 0,0 1 0 0 0,0 0 0 0 0,1 0 0 0 0,-10 30 0 0 0,16-42-91 0 0,1 0 0 0 0,-1 0 1 0 0,1 0-1 0 0,0 0 0 0 0,-1 0 0 0 0,1 0 0 0 0,0 0 0 0 0,0 0 1 0 0,0 0-1 0 0,1 0 0 0 0,-1 0 0 0 0,0 0 0 0 0,1 0 0 0 0,-1 0 0 0 0,1-1 1 0 0,1 5-1 0 0,-1-5-19 0 0,0 0 0 0 0,0 1 1 0 0,0-1-1 0 0,0 0 1 0 0,0 0-1 0 0,1 0 0 0 0,-1 0 1 0 0,0 0-1 0 0,1-1 1 0 0,-1 1-1 0 0,0 0 0 0 0,1-1 1 0 0,-1 1-1 0 0,1 0 1 0 0,-1-1-1 0 0,1 0 0 0 0,-1 1 1 0 0,1-1-1 0 0,0 0 1 0 0,-1 0-1 0 0,1 0 0 0 0,1 0 1 0 0,8-1 30 0 0,-1 0 1 0 0,0 0 0 0 0,0-1-1 0 0,0-1 1 0 0,0 1-1 0 0,0-2 1 0 0,14-6 0 0 0,65-39 258 0 0,-70 38-295 0 0,-13 7-17 0 0,13-7 7 0 0,1-1 0 0 0,-2 0 0 0 0,0-2 0 0 0,27-25 0 0 0,-43 38-23 0 0,-1-1 0 0 0,1 0 0 0 0,-1 1 0 0 0,0-1 0 0 0,1 0 0 0 0,-1 0 0 0 0,0 0 0 0 0,0 0 0 0 0,0 0 0 0 0,-1 0 0 0 0,1-1 0 0 0,0 1-1 0 0,-1 0 1 0 0,1 0 0 0 0,-1 0 0 0 0,0-1 0 0 0,0 1 0 0 0,0 0 0 0 0,0 0 0 0 0,0-4 0 0 0,-1 3-10 0 0,0 1 0 0 0,0-1 0 0 0,0 1 0 0 0,-1-1 0 0 0,1 1 0 0 0,0-1 1 0 0,-1 1-1 0 0,0 0 0 0 0,1 0 0 0 0,-1 0 0 0 0,0 0 0 0 0,0 0 0 0 0,0 0 0 0 0,0 0 0 0 0,-1 1 0 0 0,-3-3 0 0 0,-2-1-119 0 0,-1 1-1 0 0,0 0 1 0 0,0 1 0 0 0,0 0-1 0 0,-12-2 1 0 0,-23-9-203 0 0,38 12 288 0 0,1 0 0 0 0,0 0-1 0 0,1-1 1 0 0,-1 0-1 0 0,-6-5 1 0 0,10 7-39 0 0,0 0 0 0 0,0 0 0 0 0,0 0 0 0 0,0 0 1 0 0,0 0-1 0 0,0 0 0 0 0,0 0 0 0 0,0 0 0 0 0,0 0 1 0 0,1 0-1 0 0,-1-1 0 0 0,1 1 0 0 0,-1 0 0 0 0,1-1 0 0 0,-1 1 1 0 0,1 0-1 0 0,0-1 0 0 0,-1 1 0 0 0,1 0 0 0 0,0-1 0 0 0,0 1 1 0 0,0-1-1 0 0,0 1 0 0 0,0 0 0 0 0,1-1 0 0 0,-1-1 1 0 0,6-9-1719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2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78 12007 0 0,'0'0'1083'0'0,"0"-1"-891"0"0,0-4-43 0 0,1 3 127 0 0,0 0 0 0 0,0 0-1 0 0,1 1 1 0 0,-1-1-1 0 0,0 0 1 0 0,1 1 0 0 0,-1-1-1 0 0,1 1 1 0 0,-1-1-1 0 0,1 1 1 0 0,-1 0 0 0 0,1 0-1 0 0,2-2 1 0 0,11-5 277 0 0,0-1 1 0 0,1 2-1 0 0,20-7 1 0 0,-10 4 2821 0 0,-27 11-3316 0 0,-1 1 0 0 0,0-1 0 0 0,1 1 0 0 0,-1-1 0 0 0,0 0 0 0 0,0 0 0 0 0,0 0-1 0 0,-2 1 1 0 0,0 0 6 0 0,-109 58 94 0 0,-34 21-633 0 0,108-59 252 0 0,11-6-206 0 0,-42 30 1 0 0,69-45 297 0 0,3-1-301 0 0,28-10 291 0 0,-15 4 113 0 0,25-5 0 0 0,-27 8 47 0 0,0 1 0 0 0,1 1 0 0 0,-1 0 0 0 0,0 0-1 0 0,15 2 1 0 0,-24-1-5 0 0,0 1-1 0 0,0 0 1 0 0,0 0-1 0 0,-1 0 0 0 0,1 0 1 0 0,0 0-1 0 0,-1 1 1 0 0,1-1-1 0 0,-1 1 0 0 0,0 0 1 0 0,1 0-1 0 0,-1 0 1 0 0,0 1-1 0 0,0-1 1 0 0,0 1-1 0 0,-1 0 0 0 0,1 0 1 0 0,-1 0-1 0 0,1 0 1 0 0,-1 0-1 0 0,0 0 0 0 0,3 6 1 0 0,-1 0 5 0 0,-2-5-11 0 0,0 0 1 0 0,0 1 0 0 0,-1-1 0 0 0,1 1-1 0 0,-1-1 1 0 0,0 1 0 0 0,0-1 0 0 0,-1 1-1 0 0,1 6 1 0 0,-1 2-10 0 0,2-1 0 0 0,-2-10 7 0 0,1 0 1 0 0,-1 0-1 0 0,1 0 0 0 0,-1 0 1 0 0,0 0-1 0 0,0 0 0 0 0,0 0 1 0 0,0 0-1 0 0,-1 0 0 0 0,1 0 1 0 0,0 0-1 0 0,-1 0 0 0 0,0 0 1 0 0,1 0-1 0 0,-1 0 0 0 0,0 0 1 0 0,0 0-1 0 0,0 0 0 0 0,0 0 1 0 0,0-1-1 0 0,0 1 0 0 0,-1-1 1 0 0,1 1-1 0 0,0-1 0 0 0,-3 3 1 0 0,-2 1 25 0 0,-6 7 34 0 0,1-1 0 0 0,-2 0 0 0 0,0-1 0 0 0,0 0 0 0 0,-1-1 0 0 0,0-1 0 0 0,-23 10 0 0 0,5-2 25 0 0,21-10-41 0 0,-1 0 0 0 0,1-1 1 0 0,-1 0-1 0 0,0-1 0 0 0,-1 0 1 0 0,-18 2-1 0 0,30-5-60 0 0,-1-1 1 0 0,1 0-1 0 0,0 0 1 0 0,-1 0-1 0 0,1 0 1 0 0,0 0-1 0 0,-1 0 0 0 0,1-1 1 0 0,0 1-1 0 0,-1 0 1 0 0,1-1-1 0 0,0 1 1 0 0,-1 0-1 0 0,1-1 1 0 0,-2-1-1 0 0,3 2-11 0 0,-1-1 0 0 0,1 1 1 0 0,-1-1-1 0 0,1 1 0 0 0,0-1 0 0 0,-1 1 0 0 0,1-1 0 0 0,0 1 0 0 0,0-1 0 0 0,-1 1 1 0 0,1-1-1 0 0,0 0 0 0 0,0 1 0 0 0,0-1 0 0 0,0 1 0 0 0,0-1 0 0 0,0 0 1 0 0,0 1-1 0 0,0-1 0 0 0,0 0 0 0 0,0 1 0 0 0,0-2 0 0 0,1-1-97 0 0,0 0 0 0 0,0-1 0 0 0,1 1 0 0 0,-1 0 0 0 0,1 0-1 0 0,0 0 1 0 0,2-3 0 0 0,22-30-1379 0 0,-6 14-4309 0 0,-7 8-342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4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72 2759 0 0,'2'-6'50'0'0,"8"-13"456"0"0,-1-6 16517 0 0,-10 24-16230 0 0,-7-10-2146 0 0,5 10 1344 0 0,1-1 0 0 0,-1 1 1 0 0,0 0-1 0 0,1 0 0 0 0,-1 0 0 0 0,0 0 1 0 0,0 1-1 0 0,0-1 0 0 0,0 1 0 0 0,0-1 1 0 0,0 1-1 0 0,0 0 0 0 0,0 0 0 0 0,0 1 1 0 0,0-1-1 0 0,0 0 0 0 0,-5 3 1 0 0,-6 1-130 0 0,1 0 0 0 0,-19 9 0 0 0,28-11 121 0 0,-18 10-80 0 0,0 0 0 0 0,1 2 0 0 0,-33 28 0 0 0,6-6 14 0 0,24-18 99 0 0,-84 65 308 0 0,93-70-259 0 0,1 1-1 0 0,1 0 1 0 0,0 1-1 0 0,-21 31 1 0 0,19-22 224 0 0,14-22-145 0 0,2-1 11 0 0,0 1-126 0 0,-1-1 0 0 0,1 0 1 0 0,0 0-1 0 0,0 0 0 0 0,0 1 0 0 0,0-1 0 0 0,0 0 1 0 0,0 0-1 0 0,0-1 0 0 0,0 1 0 0 0,1 0 1 0 0,-1 0-1 0 0,0 0 0 0 0,0-1 0 0 0,1 1 1 0 0,-1-1-1 0 0,0 1 0 0 0,1-1 0 0 0,1 1 0 0 0,1-1 29 0 0,0 1 1 0 0,0-1-1 0 0,0 0 0 0 0,0 0 0 0 0,1 0 0 0 0,6-1 0 0 0,3-3 125 0 0,1 0 1 0 0,25-10-1 0 0,-3-2-83 0 0,0-2 0 0 0,-2-2 0 0 0,0-1 0 0 0,42-34 0 0 0,-54 38-104 0 0,-21 16-73 0 0,-2 3-76 0 0,-1 6 141 0 0,0 0 1 0 0,0 0-1 0 0,-1 0 1 0 0,0 0-1 0 0,-5 10 1 0 0,-4 21 25 0 0,10-37-11 0 0,1 0 0 0 0,0-1 1 0 0,-1 1-1 0 0,1-1 0 0 0,0 1 1 0 0,0 0-1 0 0,0 0 0 0 0,0-1 0 0 0,0 1 1 0 0,0 0-1 0 0,0-1 0 0 0,1 1 1 0 0,0 2-1 0 0,0 0-30 0 0,0-3-13 0 0,-1 0 0 0 0,1 0 1 0 0,-1 0-1 0 0,1 0 1 0 0,-1 0-1 0 0,1 0 0 0 0,0 0 1 0 0,0-1-1 0 0,-1 1 1 0 0,1 0-1 0 0,0-1 0 0 0,0 1 1 0 0,0 0-1 0 0,0-1 1 0 0,-1 1-1 0 0,1-1 0 0 0,0 1 1 0 0,2 0-1 0 0,17 5-1627 0 0,-4-5-143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2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14743 0 0,'0'0'2872'0'0,"-1"0"-2469"0"0,-3 2-354 0 0,1 0 0 0 0,1 0 0 0 0,-1 0 1 0 0,0 0-1 0 0,0 0 0 0 0,1 1 0 0 0,-1-1 0 0 0,1 1 1 0 0,0 0-1 0 0,0 0 0 0 0,-3 3 0 0 0,-19 40 193 0 0,19-37-189 0 0,-56 111 469 0 0,-56 117 307 0 0,-2-19 132 0 0,33-99 401 0 0,-3 5-565 0 0,84-118-767 0 0,3-3-19 0 0,0 1-1 0 0,0-1 0 0 0,1 0 1 0 0,-1 1-1 0 0,1-1 0 0 0,-2 6 0 0 0,3-7-179 0 0,8 3-390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2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0,'1'3'11228'0'0,"6"14"-9873"0"0,1 1-1 0 0,1-1 0 0 0,19 28 0 0 0,-24-40-1301 0 0,0 0-1 0 0,1 0 1 0 0,0 0-1 0 0,0-1 1 0 0,0 1-1 0 0,0-1 0 0 0,1 0 1 0 0,-1-1-1 0 0,1 1 1 0 0,0-1-1 0 0,0 0 1 0 0,0-1-1 0 0,1 0 1 0 0,11 3-1 0 0,-9-3-345 0 0,1-1-1 0 0,0 0 1 0 0,0-1-1 0 0,-1 0 1 0 0,1 0-1 0 0,17-4 1 0 0,-2 0-885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2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40 5063 0 0,'2'-9'-2714'0'0,"0"-5"5959"0"0,2-3 7063 0 0,-8 31-5583 0 0,-8 29-4156 0 0,-2 0 0 0 0,-22 47 1 0 0,-46 80 143 0 0,63-133-643 0 0,-246 442-1432 0 0,147-273 716 0 0,114-198 590 0 0,-8 11-101 0 0,2 0 0 0 0,0 0 1 0 0,2 1-1 0 0,-12 37 0 0 0,20-55-1028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3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11 14135 0 0,'0'0'1283'0'0,"2"-1"-1055"0"0,7-8-146 0 0,-16 9 918 0 0,-23 8 909 0 0,13 0-1812 0 0,1 0 1 0 0,0 1 0 0 0,0 0 0 0 0,1 1 0 0 0,-23 20 0 0 0,12-5-334 0 0,-44 51-1 0 0,63-68 237 0 0,1 0 1 0 0,1 0-1 0 0,0 1 0 0 0,0-1 0 0 0,1 1 0 0 0,0 0 1 0 0,0 0-1 0 0,1 1 0 0 0,-4 16 0 0 0,6-23 12 0 0,1 1 0 0 0,-1 0 0 0 0,1 0-1 0 0,0 0 1 0 0,0 0 0 0 0,0 0 0 0 0,1-1 0 0 0,-1 1 0 0 0,1 0-1 0 0,0 0 1 0 0,0-1 0 0 0,0 1 0 0 0,1 0 0 0 0,-1-1 0 0 0,1 1-1 0 0,0-1 1 0 0,0 0 0 0 0,0 1 0 0 0,0-1 0 0 0,0 0 0 0 0,1 0 0 0 0,0-1-1 0 0,-1 1 1 0 0,1 0 0 0 0,0-1 0 0 0,0 0 0 0 0,6 4 0 0 0,-1-2 73 0 0,1-1 0 0 0,-1 0 1 0 0,0 0-1 0 0,1 0 0 0 0,-1-1 1 0 0,1-1-1 0 0,0 0 1 0 0,0 0-1 0 0,0 0 0 0 0,-1-1 1 0 0,1 0-1 0 0,13-3 1 0 0,2 0 161 0 0,0-2 1 0 0,-1-1-1 0 0,32-12 1 0 0,-36 11-163 0 0,0-1 0 0 0,-1 0 1 0 0,22-15-1 0 0,-34 19-84 0 0,-1 0 0 0 0,0 0 0 0 0,0 0 0 0 0,0-1 0 0 0,-1 0 0 0 0,5-5 0 0 0,-7 7-23 0 0,0 0 0 0 0,0 0 0 0 0,0 0 0 0 0,-1-1-1 0 0,0 1 1 0 0,1 0 0 0 0,-1 0 0 0 0,0-1 0 0 0,-1 1 0 0 0,1-1 0 0 0,-1 1 0 0 0,1-6 0 0 0,-2 5-55 0 0,1 0 0 0 0,-1 0 1 0 0,0 0-1 0 0,0-1 0 0 0,-1 1 0 0 0,1 0 1 0 0,-1 1-1 0 0,0-1 0 0 0,0 0 0 0 0,0 0 1 0 0,-1 1-1 0 0,1-1 0 0 0,-1 1 0 0 0,-3-3 0 0 0,-4-5-256 0 0,0 2-1 0 0,-22-17 1 0 0,6 6-317 0 0,-14-10-1157 0 0,38 29 1015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3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72 3679 0 0,'0'0'284'0'0,"-2"0"-186"0"0,-1-1-101 0 0,-1 0 844 0 0,-1 0 1 0 0,1 0-1 0 0,-1 1 1 0 0,0-1-1 0 0,1 1 1 0 0,-1 0-1 0 0,1 1 1 0 0,-1-1 0 0 0,1 1-1 0 0,-1 0 1 0 0,0 0-1 0 0,1 0 1 0 0,-8 3-1 0 0,3 1-536 0 0,-1 1-1 0 0,1 0 0 0 0,0 1 1 0 0,0-1-1 0 0,1 2 0 0 0,0-1 1 0 0,0 1-1 0 0,1 0 1 0 0,0 1-1 0 0,1 0 0 0 0,0 0 1 0 0,-7 12-1 0 0,9-13-249 0 0,0 1 0 0 0,0 0 0 0 0,1 0 0 0 0,0 0-1 0 0,1 0 1 0 0,0 0 0 0 0,0 1 0 0 0,1-1 0 0 0,1 0 0 0 0,-1 1 0 0 0,1-1 0 0 0,1 1-1 0 0,0-1 1 0 0,3 16 0 0 0,-3-21 3 0 0,0 0 0 0 0,1 1 1 0 0,0-1-1 0 0,0 0 0 0 0,0 0 0 0 0,1 0 0 0 0,-1 0 0 0 0,1 0 0 0 0,0 0 1 0 0,0-1-1 0 0,0 1 0 0 0,0-1 0 0 0,1 0 0 0 0,-1 0 0 0 0,1 0 0 0 0,0 0 0 0 0,0-1 1 0 0,0 0-1 0 0,0 1 0 0 0,0-2 0 0 0,1 1 0 0 0,-1 0 0 0 0,1-1 0 0 0,-1 0 1 0 0,1 0-1 0 0,-1 0 0 0 0,1 0 0 0 0,0-1 0 0 0,-1 0 0 0 0,1 0 0 0 0,0 0 0 0 0,-1-1 1 0 0,1 1-1 0 0,5-3 0 0 0,6-1 27 0 0,-1-2 1 0 0,1 0-1 0 0,-1-1 0 0 0,-1 0 1 0 0,0-1-1 0 0,0-1 0 0 0,0 0 1 0 0,21-20-1 0 0,-12 7-69 0 0,-1 0 1 0 0,-1-1-1 0 0,29-43 0 0 0,-41 54-85 0 0,-1-2-1 0 0,0 1 1 0 0,-2-1 0 0 0,9-20-1 0 0,-12 25-379 0 0,-1 1 0 0 0,0-1 0 0 0,0 1 0 0 0,-1-1 0 0 0,0 0 0 0 0,-1 0 0 0 0,0 0 0 0 0,0 0 0 0 0,-2-9 0 0 0,0 6-1082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3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 6447 0 0,'0'0'298'0'0,"-2"0"-10"0"0,-2 2-262 0 0,1-1 1 0 0,-1 1-1 0 0,0-1 1 0 0,1 1-1 0 0,-1 0 1 0 0,1 0 0 0 0,0 1-1 0 0,-6 4 1 0 0,6-4 551 0 0,0 1 1 0 0,1-1 0 0 0,-1 1 0 0 0,-4 6 0 0 0,-12 31 1568 0 0,1 0 0 0 0,1 0 0 0 0,3 2-1 0 0,1 0 1 0 0,-12 80 0 0 0,19-88-2142 0 0,-29 149 147 0 0,24-140-98 0 0,-2 0-1 0 0,-21 48 0 0 0,15-51-25 0 0,-1-1-1 0 0,-2-1 0 0 0,-2-1 0 0 0,-2-1 0 0 0,-47 52 0 0 0,69-84-579 0 0,-1-1 0 0 0,1 0 0 0 0,-1 0 0 0 0,-8 4 0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3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6 148 1839 0 0,'0'0'83'0'0,"-1"1"-6"0"0,0-1-23 0 0,1 1 0 0 0,0-1-1 0 0,0 0 1 0 0,-1 0 0 0 0,1 1-1 0 0,0-1 1 0 0,0 0-1 0 0,-1 0 1 0 0,1 1 0 0 0,0-1-1 0 0,0 0 1 0 0,0 0-1 0 0,0 1 1 0 0,-1-1 0 0 0,1 0-1 0 0,0 1 1 0 0,0-1-1 0 0,0 0 1 0 0,0 1 0 0 0,0-1-1 0 0,0 0 1 0 0,0 1 0 0 0,0-1-1 0 0,0 0 1 0 0,0 1-1 0 0,0-1 1 0 0,0 0 0 0 0,0 1-1 0 0,0-1 1 0 0,0 0-1 0 0,0 1 1 0 0,0-1 0 0 0,1 0-1 0 0,-1 0 1 0 0,0 1 0 0 0,0-1-1 0 0,0 0 1 0 0,0 1-1 0 0,1-1 1 0 0,-1 0 0 0 0,0 0-1 0 0,0 1 1 0 0,1-1-1 0 0,-1 0 1 0 0,0 0 0 0 0,0 0-1 0 0,1 0 1 0 0,-1 1-1 0 0,0-1 1 0 0,1 0 0 0 0,-1 0-1 0 0,0 0 1 0 0,1 0 290 0 0,2 3 387 0 0,1-2 0 0 0,-1 1 1 0 0,1 0-1 0 0,-1-1 0 0 0,1 0 1 0 0,0 1-1 0 0,-1-2 0 0 0,1 1 1 0 0,0 0-1 0 0,0-1 0 0 0,0 1 1 0 0,3-1-1 0 0,10-1 1189 0 0,24-3-1 0 0,-28 3-1691 0 0,115-16 1158 0 0,0-6 0 0 0,-1-5 0 0 0,156-57 0 0 0,-277 83-1370 0 0,2-1-418 0 0,0 0-1 0 0,0 0 0 0 0,1 1 1 0 0,-1 0-1 0 0,16-1 0 0 0,-21 3-1045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3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1 4143 0 0,'0'0'319'0'0,"-1"1"134"0"0,-10 8 1856 0 0,0 0 0 0 0,1 1 0 0 0,-16 20 0 0 0,-24 40-875 0 0,35-48-1149 0 0,-222 362 3212 0 0,97-150-3209 0 0,68-113-244 0 0,-43 66-302 0 0,101-167-1166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3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11055 0 0,'-1'2'3500'0'0,"-16"29"3645"0"0,-5 0-4653 0 0,12-19-2181 0 0,1 2 1 0 0,-8 14-1 0 0,-6 15 93 0 0,13-26-725 0 0,1 1 1 0 0,0 0-1 0 0,-8 26 0 0 0,8-21-1895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32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1 339 9671 0 0,'0'0'875'0'0,"0"-8"-328"0"0,0 1 1634 0 0,1 0 0 0 0,0 0 0 0 0,3-12 0 0 0,8-20 60 0 0,-8 29-2353 0 0,4-12 0 0 0,2 0 0 0 0,0 0 0 0 0,2 0 0 0 0,0 2 1 0 0,1-1-1 0 0,2 2 0 0 0,0 0 0 0 0,27-27 0 0 0,-39 43-32 0 0,1-1-1 0 0,0 1 1 0 0,0-1 0 0 0,9-3-1 0 0,-11 6 106 0 0,0 0-1 0 0,0 0 1 0 0,0 0 0 0 0,0 0-1 0 0,0 1 1 0 0,0-1-1 0 0,0 1 1 0 0,0-1 0 0 0,0 1-1 0 0,0 0 1 0 0,0 0 0 0 0,1 0-1 0 0,2 0 1 0 0,-4 1 33 0 0,0-1 0 0 0,-1 0-1 0 0,1 1 1 0 0,0-1 0 0 0,-1 0 0 0 0,1 1 0 0 0,-1-1 0 0 0,1 1-1 0 0,-1-1 1 0 0,1 1 0 0 0,-1-1 0 0 0,1 1 0 0 0,-1 0 0 0 0,1-1-1 0 0,-1 1 1 0 0,0-1 0 0 0,1 2 0 0 0,1 1 16 0 0,2 3 163 0 0,0 1 1 0 0,0 0 0 0 0,0 0 0 0 0,-1 0 0 0 0,4 12-1 0 0,9 41 1058 0 0,-6-21-391 0 0,-6-24-327 0 0,1 0 0 0 0,11 22 1 0 0,-14-31-695 0 0,1-1 1 0 0,0 0-1 0 0,1-1 0 0 0,-1 1 1 0 0,1-1-1 0 0,0 1 1 0 0,0-1-1 0 0,0 0 0 0 0,0-1 1 0 0,9 7-1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4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92 6911 0 0,'45'-46'322'0'0,"-1"0"10710"0"0,-46 49-10196 0 0,-128 184 1981 0 0,69-98-2200 0 0,-24 40 0 0 0,-233 471-50 0 0,302-568-648 0 0,-2-1-1 0 0,-1 0 0 0 0,-2-2 1 0 0,-24 28-1 0 0,8-10-542 0 0,-16 18-416 0 0,46-58 253 0 0,-1 1 1 0 0,0-1 0 0 0,-1 0-1 0 0,0 0 1 0 0,-13 7 0 0 0,11-8-960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3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156 108 12439 0 0,'0'0'958'0'0,"2"0"-366"0"0,0-1-154 0 0,46-7 5997 0 0,2-5-4233 0 0,-41 10-2138 0 0,-1 0-1 0 0,0 0 1 0 0,0-1 0 0 0,0 0 0 0 0,-1 0 0 0 0,0-1 0 0 0,1 0 0 0 0,-1 0 0 0 0,10-11 0 0 0,10-10-407 0 0,-26 25 86 0 0,-9-2-1497 0 0,7 3 1725 0 0,0-1-1 0 0,0 1 0 0 0,1-1 1 0 0,-1 1-1 0 0,0 0 1 0 0,0-1-1 0 0,0 1 0 0 0,1 0 1 0 0,-1 0-1 0 0,0 0 1 0 0,0-1-1 0 0,-1 1 1 0 0,-7 1-133 0 0,1 1 0 0 0,1-1 1 0 0,-1 1-1 0 0,0 1 0 0 0,0 0 1 0 0,1 0-1 0 0,-10 5 0 0 0,-50 33 5 0 0,38-22 402 0 0,-17 13 765 0 0,-51 46 0 0 0,92-74-905 0 0,1 0 0 0 0,-1 1 0 0 0,1-1 0 0 0,0 1-1 0 0,1 0 1 0 0,-1 0 0 0 0,-4 10 0 0 0,7-14-100 0 0,0 0 1 0 0,1 0-1 0 0,-1 1 0 0 0,1-1 1 0 0,0 0-1 0 0,-1 0 0 0 0,1 0 0 0 0,0 0 1 0 0,0 1-1 0 0,0-1 0 0 0,0 0 1 0 0,0 0-1 0 0,0 0 0 0 0,0 1 1 0 0,0-1-1 0 0,0 0 0 0 0,1 0 0 0 0,-1 0 1 0 0,0 1-1 0 0,1-1 0 0 0,-1 0 1 0 0,1 0-1 0 0,-1 0 0 0 0,1 0 1 0 0,0 0-1 0 0,-1 0 0 0 0,1 0 0 0 0,0 0 1 0 0,0 0-1 0 0,-1 0 0 0 0,1-1 1 0 0,0 1-1 0 0,0 0 0 0 0,0 0 1 0 0,0-1-1 0 0,0 1 0 0 0,0-1 0 0 0,1 1 1 0 0,-1-1-1 0 0,0 1 0 0 0,0-1 1 0 0,0 0-1 0 0,0 1 0 0 0,3-1 0 0 0,15 4-916 0 0,5-2-347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3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148 345 17191 0 0,'0'0'1558'0'0,"-2"1"-1282"0"0,0 0-170 0 0,-1 0 0 0 0,1 1 0 0 0,-1-1 1 0 0,1 0-1 0 0,-1 0 0 0 0,0-1 1 0 0,1 1-1 0 0,-1 0 0 0 0,0-1 1 0 0,0 0-1 0 0,0 1 0 0 0,1-1 1 0 0,-1 0-1 0 0,0-1 0 0 0,0 1 0 0 0,1 0 1 0 0,-5-2-1 0 0,3 1 68 0 0,0-1-1 0 0,0 0 1 0 0,0 1 0 0 0,1-2-1 0 0,-1 1 1 0 0,0 0-1 0 0,1-1 1 0 0,-1 0 0 0 0,1 0-1 0 0,-4-4 1 0 0,1 1-98 0 0,1 0 0 0 0,0-1-1 0 0,1 0 1 0 0,0 0 0 0 0,0 0 0 0 0,0 0 0 0 0,1 0 0 0 0,0-1-1 0 0,0 0 1 0 0,1 1 0 0 0,-3-16 0 0 0,4 14-191 0 0,1 0 0 0 0,0 0 1 0 0,0 0-1 0 0,1 1 1 0 0,0-1-1 0 0,0 0 0 0 0,1 0 1 0 0,0 0-1 0 0,1 1 0 0 0,6-17 1 0 0,-5 18-24 0 0,0 1 1 0 0,1-1 0 0 0,-1 0 0 0 0,1 1 0 0 0,0 0 0 0 0,1 0 0 0 0,-1 1 0 0 0,1 0-1 0 0,0 0 1 0 0,1 0 0 0 0,-1 0 0 0 0,12-5 0 0 0,-7 5 82 0 0,0 0-1 0 0,1 1 1 0 0,-1 0 0 0 0,1 0 0 0 0,-1 2-1 0 0,1-1 1 0 0,0 2 0 0 0,18-1 0 0 0,-9 2 328 0 0,0 1 0 0 0,0 1 1 0 0,0 1-1 0 0,22 6 0 0 0,-20-3 35 0 0,-1 2 0 0 0,1 1 0 0 0,-1 0 0 0 0,-1 2 0 0 0,39 24 0 0 0,-57-33-256 0 0,-1 0 0 0 0,1 0 0 0 0,-1-1 0 0 0,0 1 0 0 0,0 0-1 0 0,0 1 1 0 0,0-1 0 0 0,0 0 0 0 0,0 1 0 0 0,-1-1 0 0 0,1 1 0 0 0,-1-1 0 0 0,0 1-1 0 0,1 0 1 0 0,0 4 0 0 0,-2-4-33 0 0,1-1 0 0 0,-1 0-1 0 0,0 1 1 0 0,0-1 0 0 0,0 1 0 0 0,-1-1 0 0 0,1 0-1 0 0,0 0 1 0 0,-1 1 0 0 0,0-1 0 0 0,1 0-1 0 0,-1 0 1 0 0,0 1 0 0 0,0-1 0 0 0,0 0-1 0 0,-1 0 1 0 0,1 0 0 0 0,0 0 0 0 0,-1-1-1 0 0,-2 4 1 0 0,-6 5-9 0 0,0-1 0 0 0,-1 1 0 0 0,-1-2 0 0 0,-15 10 1 0 0,-54 26-841 0 0,21-13-345 0 0,-61 29-1569 0 0,98-51-1349 0 0,-38 10 0 0 0,42-14-1015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3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 14943 0 0,'0'0'1358'0'0,"-1"2"-1118"0"0,-20 56 1318 0 0,-3-1 0 0 0,-2-2 1 0 0,-54 87-1 0 0,27-64-1279 0 0,-107 121 0 0 0,113-148-458 0 0,-96 118-1751 0 0,140-164 1730 0 0,0-1 0 0 0,0 1-1 0 0,0 0 1 0 0,0 0 0 0 0,1-1-1 0 0,0 2 1 0 0,0-1 0 0 0,1 0-1 0 0,-1 0 1 0 0,1 1 0 0 0,-1 8-1 0 0,2-12-1179 0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34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12151 0 0,'0'0'1098'0'0,"-2"0"-905"0"0,-8 0 2726 0 0,12 10-1319 0 0,-2-5-1428 0 0,0 0 1 0 0,0 0 0 0 0,-1-1 0 0 0,0 1 0 0 0,0 0 0 0 0,0 0 0 0 0,-3 8-1 0 0,-17 33 658 0 0,11-27-434 0 0,-136 257 881 0 0,-16-9 318 0 0,77-129-1285 0 0,38-65-862 0 0,45-71 280 0 0,11-13-2397 0 0,0-4 1362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3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175 283 1375 0 0,'0'0'17376'0'0,"-1"1"-16768"0"0,0 0-567 0 0,0-1-1 0 0,0 1 0 0 0,-1 0 1 0 0,1-1-1 0 0,0 1 1 0 0,0-1-1 0 0,0 1 1 0 0,0-1-1 0 0,-1 0 0 0 0,1 0 1 0 0,0 1-1 0 0,0-1 1 0 0,-1 0-1 0 0,1 0 1 0 0,0 0-1 0 0,-1 0 0 0 0,1 0 1 0 0,0-1-1 0 0,0 1 1 0 0,-1 0-1 0 0,1-1 0 0 0,0 1 1 0 0,0 0-1 0 0,0-1 1 0 0,0 0-1 0 0,-1 1 1 0 0,1-1-1 0 0,-1-1 0 0 0,0 1-43 0 0,1 0-1 0 0,0 0 1 0 0,0 0 0 0 0,0-1-1 0 0,0 1 1 0 0,0 0-1 0 0,0-1 1 0 0,0 1-1 0 0,0 0 1 0 0,0-1-1 0 0,1 1 1 0 0,-1-1 0 0 0,1 1-1 0 0,-1-1 1 0 0,1 0-1 0 0,0 1 1 0 0,-1-1-1 0 0,1 1 1 0 0,0-1-1 0 0,0 0 1 0 0,0 1-1 0 0,0-1 1 0 0,1-2 0 0 0,0-3-67 0 0,2 1 1 0 0,-1 0 0 0 0,0 0-1 0 0,1 0 1 0 0,0 0 0 0 0,1 0 0 0 0,-1 0-1 0 0,7-7 1 0 0,1 1-135 0 0,0-1 1 0 0,16-12-1 0 0,8-5-101 0 0,55-35-1 0 0,-78 59 398 0 0,0 0 0 0 0,1 1-1 0 0,0 0 1 0 0,0 1 0 0 0,0 0-1 0 0,1 1 1 0 0,13-1 0 0 0,-17 3 75 0 0,-1 1 1 0 0,1 0-1 0 0,-1 0 1 0 0,1 1-1 0 0,-1 0 1 0 0,0 1-1 0 0,1 0 1 0 0,-1 0-1 0 0,0 1 1 0 0,0 0-1 0 0,0 0 1 0 0,11 8-1 0 0,-9-6 45 0 0,-1 1-1 0 0,0 1 0 0 0,0 0 0 0 0,-1 0 0 0 0,0 0 0 0 0,-1 2 0 0 0,1-1 1 0 0,-1 1-1 0 0,10 15 0 0 0,-15-19-182 0 0,-1-1-1 0 0,1 1 1 0 0,-1 0 0 0 0,-1-1 0 0 0,1 1-1 0 0,-1 0 1 0 0,1 0 0 0 0,-1 0 0 0 0,-1 0-1 0 0,1 0 1 0 0,-1 0 0 0 0,0 1 0 0 0,0-1-1 0 0,0 0 1 0 0,-1 0 0 0 0,0 0 0 0 0,0 0 0 0 0,0 0-1 0 0,-1 0 1 0 0,1 0 0 0 0,-1-1 0 0 0,0 1-1 0 0,-1 0 1 0 0,1-1 0 0 0,-1 1 0 0 0,0-1-1 0 0,-6 7 1 0 0,-1 0-13 0 0,0 0 0 0 0,-1-1 0 0 0,0 0 0 0 0,-19 12 0 0 0,5-5-5 0 0,5-3 14 0 0,0-2 1 0 0,0 0 0 0 0,-34 14-1 0 0,0-7-213 0 0,-1-3 0 0 0,-1-2 0 0 0,0-2 0 0 0,0-3-1 0 0,-73 2 1 0 0,124-10 118 0 0,0-1 0 0 0,0-1 0 0 0,-1 1-1 0 0,1-1 1 0 0,0 1 0 0 0,0-1 0 0 0,-9-4 0 0 0,15 4-3 0 0,-1 0 1 0 0,1 0 0 0 0,0 0-1 0 0,-1 0 1 0 0,1 0-1 0 0,0 0 1 0 0,0 0 0 0 0,0 0-1 0 0,2-2 1 0 0,14-9-1293 0 0,9-3-385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3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51 564 11055 0 0,'0'0'1002'0'0,"-2"0"-640"0"0,1 0-140 0 0,-1 0-1 0 0,0 0 0 0 0,0 0 0 0 0,0 0 1 0 0,1-1-1 0 0,-1 1 0 0 0,0-1 0 0 0,0 1 1 0 0,1-1-1 0 0,-1 1 0 0 0,0-1 0 0 0,1 0 1 0 0,-1 0-1 0 0,0 0 0 0 0,1 0 1 0 0,0 0-1 0 0,-1 0 0 0 0,1-1 0 0 0,-1 1 1 0 0,1 0-1 0 0,-1-2 0 0 0,0 0 32 0 0,0-1 0 0 0,1 1-1 0 0,-1 0 1 0 0,1 0 0 0 0,0-1 0 0 0,0 1-1 0 0,0-1 1 0 0,1 1 0 0 0,-1-1-1 0 0,0-4 1 0 0,1-4 185 0 0,1-1 0 0 0,0 1 0 0 0,0 0 0 0 0,1 0 0 0 0,6-19 0 0 0,-1 13-142 0 0,2 0 0 0 0,0 0 0 0 0,0 1 0 0 0,2 0 1 0 0,23-28-1 0 0,-9 11-86 0 0,-1 3-211 0 0,2 1 1 0 0,1 1-1 0 0,1 2 1 0 0,32-26-1 0 0,-48 44-532 0 0,1-1 1 0 0,0 2-1 0 0,1 0 0 0 0,-1 0 0 0 0,2 1 1 0 0,-1 1-1 0 0,1 0 0 0 0,25-5 1 0 0,-23 9-991 0 0,-1 3-40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3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10 12439 0 0,'0'0'958'0'0,"-1"-1"-625"0"0,-1 0-50 0 0,0 0 1 0 0,-1 0-1 0 0,1 0 1 0 0,0 0-1 0 0,-1 0 1 0 0,1 0-1 0 0,0 1 1 0 0,-1-1-1 0 0,1 1 1 0 0,-1 0-1 0 0,1 0 1 0 0,-1 0-1 0 0,1 0 1 0 0,-1 0-1 0 0,1 0 1 0 0,-1 1-1 0 0,1-1 1 0 0,0 1-1 0 0,-4 1 1 0 0,-6 2 462 0 0,-1 1 1 0 0,-15 9 0 0 0,22-10-902 0 0,-20 9 378 0 0,0 3 1 0 0,1 0-1 0 0,-28 23 1 0 0,38-25-125 0 0,1-1 0 0 0,0 2 1 0 0,1 0-1 0 0,0 1 1 0 0,-18 29-1 0 0,25-33-84 0 0,-1-1 0 0 0,1 1 0 0 0,1 0 0 0 0,-6 23 0 0 0,10-32-12 0 0,0 0 0 0 0,0 1 0 0 0,1 0-1 0 0,0-1 1 0 0,0 1 0 0 0,0-1 0 0 0,0 1-1 0 0,1-1 1 0 0,1 8 0 0 0,-2-9 4 0 0,1 0 0 0 0,0 0 0 0 0,0 0 1 0 0,0 0-1 0 0,1 0 0 0 0,-1 0 0 0 0,0 0 0 0 0,1 0 1 0 0,-1-1-1 0 0,1 1 0 0 0,-1-1 0 0 0,1 1 0 0 0,0-1 0 0 0,0 1 1 0 0,0-1-1 0 0,0 0 0 0 0,2 1 0 0 0,0 0 26 0 0,1 0 1 0 0,-1-1-1 0 0,1 0 0 0 0,0 0 0 0 0,0 0 1 0 0,-1 0-1 0 0,1-1 0 0 0,0 0 1 0 0,0 0-1 0 0,-1 0 0 0 0,1-1 0 0 0,7-1 1 0 0,6-2 159 0 0,31-11 1 0 0,-25 6-106 0 0,-1-1 1 0 0,0 0-1 0 0,23-16 0 0 0,-37 20-73 0 0,0 0 0 0 0,0-1 1 0 0,-1 0-1 0 0,1 0 0 0 0,-2-1 0 0 0,1 0 1 0 0,-1 0-1 0 0,0-1 0 0 0,8-15 0 0 0,-12 19-19 0 0,-1 1-1 0 0,0-1 0 0 0,0 0 0 0 0,-1 1 0 0 0,1-1 0 0 0,-1 0 0 0 0,0 0 1 0 0,-1 0-1 0 0,1 0 0 0 0,-1 0 0 0 0,0 0 0 0 0,0 0 0 0 0,-1 0 0 0 0,1 0 1 0 0,-1 0-1 0 0,0 0 0 0 0,0 0 0 0 0,-1 0 0 0 0,0 0 0 0 0,0 1 0 0 0,0-1 1 0 0,0 1-1 0 0,0-1 0 0 0,-7-7 0 0 0,3 4-501 0 0,0 1 0 0 0,-1-1 0 0 0,-1 1 0 0 0,1 0 0 0 0,-1 1 0 0 0,0 0 0 0 0,0 0 0 0 0,-1 1 0 0 0,0 0 0 0 0,0 0 0 0 0,-14-5 0 0 0,7 5-6306 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3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0 8287 0 0,'-2'1'6850'0'0,"-80"49"-2960"0"0,5-2-3302 0 0,-109 63 1048 0 0,148-86-1162 0 0,2 1-1 0 0,-51 48 0 0 0,81-67-360 0 0,1 0-1 0 0,-1 0 1 0 0,1 0-1 0 0,0 1 0 0 0,1-1 1 0 0,0 1-1 0 0,0 0 1 0 0,0 0-1 0 0,1 1 1 0 0,1-1-1 0 0,-1 1 1 0 0,1-1-1 0 0,1 1 0 0 0,0 0 1 0 0,-1 9-1 0 0,2-12-98 0 0,0 1 0 0 0,0-1 0 0 0,1 0 0 0 0,0 0 0 0 0,0 0 0 0 0,0 0 0 0 0,1 0 0 0 0,0 0 0 0 0,0-1 0 0 0,0 1 0 0 0,1-1 0 0 0,0 1 0 0 0,0-1 0 0 0,0 0 0 0 0,1 0-1 0 0,-1 0 1 0 0,1 0 0 0 0,1-1 0 0 0,-1 1 0 0 0,0-1 0 0 0,1 0 0 0 0,9 5 0 0 0,-11-7-130 0 0,0-1-1 0 0,1 1 1 0 0,-1-1 0 0 0,1 0 0 0 0,0 0-1 0 0,-1 0 1 0 0,1 0 0 0 0,0-1-1 0 0,0 1 1 0 0,-1-1 0 0 0,1 0-1 0 0,6-1 1 0 0,26-6-6845 0 0,-13-1-70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3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34 4607 0 0,'0'0'354'0'0,"1"2"258"0"0,1 3 845 0 0,0 1 620 0 0,0-1 1 0 0,0 0 0 0 0,1 0 0 0 0,0 0 0 0 0,6 9 0 0 0,-7-12-1752 0 0,0 1 0 0 0,1-1-1 0 0,-1 0 1 0 0,1 0 0 0 0,-1-1 0 0 0,1 1 0 0 0,0 0 0 0 0,4 1 0 0 0,1 0-139 0 0,0-1 1 0 0,0 0-1 0 0,0 0 1 0 0,0-1-1 0 0,0 0 0 0 0,0 0 1 0 0,1-1-1 0 0,-1 0 1 0 0,13-3-1 0 0,10-1 47 0 0,33-11-1 0 0,-64 15-230 0 0,4-1-28 0 0,8-2-118 0 0,1 0 0 0 0,-1-1 1 0 0,22-10-1 0 0,-32 13 43 0 0,1 0 1 0 0,-1-1-1 0 0,0 1 1 0 0,1-1-1 0 0,-1 0 1 0 0,0 1-1 0 0,0-1 1 0 0,0 0-1 0 0,0 0 1 0 0,0 0-1 0 0,-1 0 1 0 0,1-1-1 0 0,0 1 1 0 0,-1 0-1 0 0,0-1 1 0 0,0 1-1 0 0,0-1 1 0 0,0 0-1 0 0,0 1 1 0 0,0-1-1 0 0,0 0 1 0 0,-1 1-1 0 0,1-6 1 0 0,-2 7 58 0 0,1 1 0 0 0,0-1 1 0 0,-1 1-1 0 0,1 0 0 0 0,-1-1 1 0 0,1 1-1 0 0,-1 0 0 0 0,1-1 0 0 0,-1 1 1 0 0,0 0-1 0 0,1 0 0 0 0,-1-1 1 0 0,1 1-1 0 0,-1 0 0 0 0,0 0 0 0 0,1 0 1 0 0,-1 0-1 0 0,-1 0 0 0 0,2 0-46 0 0,-10-2-30 0 0,0 1 0 0 0,0 1 1 0 0,0 0-1 0 0,0 0 0 0 0,0 1 1 0 0,0 0-1 0 0,1 0 0 0 0,-1 1 1 0 0,0 1-1 0 0,-10 4 0 0 0,-14 6 275 0 0,-44 24 0 0 0,75-35-134 0 0,-39 19 462 0 0,0 3 1 0 0,2 1 0 0 0,-37 30-1 0 0,74-52-438 0 0,0-1 1 0 0,0 1-1 0 0,1 0 0 0 0,-1 0 0 0 0,1 0 1 0 0,0 0-1 0 0,0 0 0 0 0,0 0 0 0 0,-3 7 0 0 0,4-8-39 0 0,1-1 0 0 0,0 1 0 0 0,-1-1-1 0 0,1 0 1 0 0,0 1 0 0 0,0-1-1 0 0,0 1 1 0 0,0-1 0 0 0,0 0-1 0 0,0 1 1 0 0,0-1 0 0 0,1 1-1 0 0,-1-1 1 0 0,0 0 0 0 0,1 1-1 0 0,-1-1 1 0 0,1 0 0 0 0,-1 1-1 0 0,1-1 1 0 0,0 0 0 0 0,0 0-1 0 0,-1 1 1 0 0,1-1 0 0 0,0 0-1 0 0,0 0 1 0 0,0 0 0 0 0,0 0-1 0 0,0 0 1 0 0,2 1 0 0 0,3 1-257 0 0,-1 1-1 0 0,1-1 1 0 0,0 0 0 0 0,0-1 0 0 0,1 1 0 0 0,9 1 0 0 0,7 1-762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36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38 422 12439 0 0,'0'0'12384'0'0,"-1"-2"-11996"0"0,-10-23 242 0 0,5 11-568 0 0,1 0 0 0 0,-6-19 0 0 0,10 27-115 0 0,0 1 1 0 0,0-1-1 0 0,1 0 0 0 0,-1 1 1 0 0,1-1-1 0 0,1 0 0 0 0,-1 1 1 0 0,1-1-1 0 0,2-10 0 0 0,0 9-12 0 0,0 0-1 0 0,0 0 0 0 0,1 0 1 0 0,-1 0-1 0 0,1 0 0 0 0,1 1 1 0 0,5-7-1 0 0,39-39-487 0 0,-45 49 498 0 0,15-16-311 0 0,2 2 1 0 0,0 0-1 0 0,1 2 0 0 0,1 0 1 0 0,0 1-1 0 0,44-18 0 0 0,-51 26 294 0 0,0 2-1 0 0,1 0 1 0 0,-1 1 0 0 0,1 1-1 0 0,-1 0 1 0 0,29 2 0 0 0,98 13 671 0 0,-138-12-580 0 0,123 13 773 0 0,-124-14-731 0 0,-1 1 0 0 0,1 0 0 0 0,0 0-1 0 0,0 0 1 0 0,-1 0 0 0 0,1 1 0 0 0,-1-1 0 0 0,1 1-1 0 0,5 4 1 0 0,-9-5-36 0 0,1 0 0 0 0,-1 0 0 0 0,1 0 0 0 0,0 0 0 0 0,-1 0 0 0 0,0 0 0 0 0,1 0 0 0 0,-1 1-1 0 0,0-1 1 0 0,0 0 0 0 0,1 0 0 0 0,-1 0 0 0 0,0 1 0 0 0,0-1 0 0 0,0 0 0 0 0,0 0 0 0 0,-1 1 0 0 0,1-1 0 0 0,0 0 0 0 0,0 0 0 0 0,-1 0 0 0 0,0 2-1 0 0,-1 1 5 0 0,1 0 0 0 0,-2 0 0 0 0,1 0 0 0 0,0 0 0 0 0,-1-1 0 0 0,1 1 0 0 0,-1-1 0 0 0,0 0 0 0 0,0 0 0 0 0,-1 0 0 0 0,-4 4 0 0 0,-7 4 62 0 0,-23 12 0 0 0,27-16-58 0 0,-260 139 287 0 0,194-113-998 0 0,-88 26 0 0 0,162-58 337 0 0,0 0-1 0 0,0 0 0 0 0,0 0 1 0 0,0-1-1 0 0,-6 1 1 0 0,9-9-2862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4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66 118 5527 0 0,'-2'1'423'0'0,"-3"1"-82"0"0,-1 0 0 0 0,1 0 0 0 0,0 1 0 0 0,-7 4 0 0 0,-18 17 10609 0 0,32-15-9190 0 0,0-7-1652 0 0,-1 0 1 0 0,1 0 0 0 0,-1 0-1 0 0,1-1 1 0 0,-1 1 0 0 0,1 0-1 0 0,0-1 1 0 0,0 1 0 0 0,0-1-1 0 0,0 0 1 0 0,0 0 0 0 0,0 0 0 0 0,0 0-1 0 0,1 0 1 0 0,-1 0 0 0 0,0 0-1 0 0,1-1 1 0 0,2 1 0 0 0,6 1 175 0 0,-1-1 0 0 0,20 1 0 0 0,7-4 163 0 0,1-1 0 0 0,-2-2 0 0 0,46-11 0 0 0,109-38 357 0 0,-135 37-642 0 0,3-2-229 0 0,111-30 553 0 0,-123 38-1693 0 0,79-10 1 0 0,-109 20-1289 0 0,-4 2-5429 0 0</inkml:trace>
  <inkml:trace contextRef="#ctx0" brushRef="#br0" timeOffset="1">890 249 12895 0 0,'0'0'9880'0'0,"-3"11"-8359"0"0,5-5-1436 0 0,-1 0-1 0 0,1 1 1 0 0,-1-1-1 0 0,-1 0 0 0 0,1 0 1 0 0,-1 1-1 0 0,0-1 0 0 0,-1 0 1 0 0,1 1-1 0 0,-1-1 1 0 0,0 0-1 0 0,-1 0 0 0 0,0 0 1 0 0,-3 9-1 0 0,-4 4-389 0 0,-1 1 1 0 0,-24 33-1 0 0,21-33-112 0 0,-17 18-1254 0 0,9-13-1760 0 0,20-24 2680 0 0,7-9-2585 0 0,2-3 1493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3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16615 0 0,'0'0'1506'0'0,"-1"2"-1241"0"0,-53 93 1075 0 0,10-17-291 0 0,10-21-476 0 0,-71 109 222 0 0,-52 68-350 0 0,47-50-370 0 0,105-175-193 0 0,0 0-1 0 0,1 0 1 0 0,0 1-1 0 0,0-1 1 0 0,1 1-1 0 0,1 0 1 0 0,-1 0-1 0 0,0 17 1 0 0,3-27 69 0 0,0 0 1 0 0,0 1-1 0 0,0-1 1 0 0,0 1-1 0 0,0-1 1 0 0,0 1 0 0 0,0-1-1 0 0,1 0 1 0 0,-1 1-1 0 0,0-1 1 0 0,0 1 0 0 0,1-1-1 0 0,-1 0 1 0 0,0 1-1 0 0,0-1 1 0 0,1 0 0 0 0,-1 1-1 0 0,0-1 1 0 0,1 0-1 0 0,-1 0 1 0 0,1 1-1 0 0,-1-1 1 0 0,0 0 0 0 0,1 0-1 0 0,-1 1 1 0 0,1-1-1 0 0,0 0 1 0 0,11 2-1450 0 0,2-3-462 0 0</inkml:trace>
  <inkml:trace contextRef="#ctx0" brushRef="#br0" timeOffset="1">603 589 7831 0 0,'0'0'706'0'0,"-1"2"-578"0"0,-9 7 848 0 0,0 0 1 0 0,1 1 0 0 0,1 0-1 0 0,-1 1 1 0 0,2 0 0 0 0,0 0-1 0 0,0 1 1 0 0,1 0 0 0 0,-6 15-1 0 0,3-6-177 0 0,2 1-1 0 0,0 1 0 0 0,2-1 1 0 0,-5 38-1 0 0,9-50-718 0 0,1 0 0 0 0,0 1-1 0 0,0-1 1 0 0,2 11 0 0 0,-1-17 5 0 0,0 0 1 0 0,0 0 0 0 0,0 0-1 0 0,0 0 1 0 0,1 0 0 0 0,-1 0-1 0 0,1-1 1 0 0,0 1 0 0 0,0 0-1 0 0,1-1 1 0 0,-1 1-1 0 0,4 3 1 0 0,-4-6-26 0 0,0 1-1 0 0,0-1 1 0 0,0 1-1 0 0,0-1 1 0 0,0 0-1 0 0,0 0 1 0 0,0 0 0 0 0,0 0-1 0 0,0 0 1 0 0,1-1-1 0 0,-1 1 1 0 0,0-1-1 0 0,0 1 1 0 0,1-1-1 0 0,-1 0 1 0 0,0 0 0 0 0,1 0-1 0 0,-1 0 1 0 0,0 0-1 0 0,1 0 1 0 0,-1-1-1 0 0,0 1 1 0 0,1-1-1 0 0,-1 0 1 0 0,0 1 0 0 0,0-1-1 0 0,0 0 1 0 0,3-2-1 0 0,3-1 33 0 0,0-1 0 0 0,0-1 1 0 0,0 1-1 0 0,-1-1 0 0 0,10-10 0 0 0,8-12-6 0 0,35-48 0 0 0,-10 9-2 0 0,8-4-755 0 0,-11 11-3339 0 0,88-85 1 0 0,-113 125-3645 0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3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12 382 12895 0 0,'0'-1'5956'0'0,"-3"-6"-4692"0"0,1 1 0 0 0,0-1-1 0 0,1 1 1 0 0,-2-10 0 0 0,3 11-1160 0 0,-1 0 0 0 0,2-1 0 0 0,-1 1 0 0 0,0 0 0 0 0,1-1-1 0 0,0 1 1 0 0,0 0 0 0 0,1 0 0 0 0,0 0 0 0 0,-1 0 0 0 0,2 0 0 0 0,-1 0 0 0 0,0 1 0 0 0,1-1 0 0 0,0 1 0 0 0,5-7-1 0 0,6-6 9 0 0,1 0 0 0 0,0 2 0 0 0,1-1-1 0 0,30-21 1 0 0,-7 10-405 0 0,44-23 1 0 0,-59 37-294 0 0,1 2 1 0 0,0 1-1 0 0,35-9 0 0 0,-41 13-151 0 0,-13 4 116 0 0,-1 0-1 0 0,1 0 1 0 0,-1 1 0 0 0,1 0-1 0 0,10-1 1 0 0,-1 2-770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37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228 190 10591 0 0,'0'2'8835'0'0,"0"0"-8595"0"0,0-1 1 0 0,1 0-1 0 0,-1 0 1 0 0,0 0-1 0 0,0 0 1 0 0,1 0-1 0 0,-1 0 1 0 0,1 0-1 0 0,-1 0 1 0 0,1 0-1 0 0,-1 0 1 0 0,1 0-1 0 0,-1 0 0 0 0,1 0 1 0 0,0 0-1 0 0,0 0 1 0 0,-1-1-1 0 0,3 2 1 0 0,0 0-59 0 0,-1 0 0 0 0,1 0 1 0 0,0 0-1 0 0,0-1 0 0 0,1 1 1 0 0,3 0-1 0 0,1 1-129 0 0,0-1-1 0 0,1-1 1 0 0,-1 1-1 0 0,15-1 1 0 0,-4-1 12 0 0,0-2 0 0 0,0 0 0 0 0,0-1 0 0 0,0-1 0 0 0,18-7 0 0 0,-5 0-136 0 0,-1-1-1 0 0,31-18 1 0 0,-53 25-104 0 0,0 0 0 0 0,0-1 0 0 0,-1-1 0 0 0,0 1 0 0 0,8-9 0 0 0,-13 12 92 0 0,0 0 0 0 0,0 0 0 0 0,0 0 0 0 0,-1-1 0 0 0,1 1 0 0 0,-1-1 0 0 0,0 0 0 0 0,0 1 0 0 0,-1-1 0 0 0,1 0 0 0 0,-1 0 0 0 0,1 0 0 0 0,-1 0 0 0 0,-1-1 0 0 0,2-4 0 0 0,-2 7 60 0 0,0 0-1 0 0,0 0 0 0 0,0 0 1 0 0,-1 0-1 0 0,1 0 0 0 0,0 0 1 0 0,-1 0-1 0 0,1 0 0 0 0,-1 0 1 0 0,0 0-1 0 0,1 0 0 0 0,-1 1 1 0 0,0-1-1 0 0,0 0 0 0 0,0 0 1 0 0,-1 1-1 0 0,1-1 0 0 0,0 0 1 0 0,-1 1-1 0 0,1 0 0 0 0,-1-1 1 0 0,1 1-1 0 0,-1 0 0 0 0,0 0 1 0 0,1 0-1 0 0,-1 0 0 0 0,0 0 1 0 0,0 0-1 0 0,0 0 0 0 0,0 0 1 0 0,0 1-1 0 0,0-1 0 0 0,0 1 1 0 0,0 0-1 0 0,0-1 0 0 0,0 1 1 0 0,0 0-1 0 0,0 0 0 0 0,-3 1 1 0 0,-21 5-82 0 0,0 1 0 0 0,1 2 1 0 0,-32 14-1 0 0,-70 43 203 0 0,101-51-29 0 0,-9 5 128 0 0,1 1 0 0 0,-47 38 1 0 0,62-43-74 0 0,1 2 0 0 0,0 0 0 0 0,1 0 1 0 0,1 2-1 0 0,-15 24 0 0 0,19-25 57 0 0,-20 41 0 0 0,30-54-140 0 0,-1 0 0 0 0,1 1 0 0 0,0-1 1 0 0,1 1-1 0 0,-1-1 0 0 0,1 1 0 0 0,1-1 0 0 0,-1 1 1 0 0,1 0-1 0 0,0 0 0 0 0,2 8 0 0 0,-2-12-13 0 0,1-1 1 0 0,0 1-1 0 0,0-1 0 0 0,0 1 0 0 0,0-1 1 0 0,0 1-1 0 0,0-1 0 0 0,1 0 1 0 0,-1 1-1 0 0,1-1 0 0 0,-1 0 0 0 0,1 0 1 0 0,0 0-1 0 0,0 0 0 0 0,0-1 0 0 0,0 1 1 0 0,0 0-1 0 0,1-1 0 0 0,-1 0 1 0 0,0 1-1 0 0,1-1 0 0 0,-1 0 0 0 0,1 0 1 0 0,-1 0-1 0 0,1 0 0 0 0,3 0 0 0 0,7 1 79 0 0,-1-1 0 0 0,1 0 0 0 0,0 0 0 0 0,17-3 0 0 0,-13 2-37 0 0,36-5 177 0 0,-1-1 1 0 0,91-25-1 0 0,17-2-2064 0 0,-143 31 121 0 0,-1 2-4118 0 0,-4 1-1569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3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20159 0 0,'0'0'5609'0'0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5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5063 0 0,'-1'2'3228'0'0,"-19"46"5159"0"0,-19 23-5790 0 0,-22 38-1240 0 0,19-29-751 0 0,-33 81-257 0 0,45-89-345 0 0,-18 40-4 0 0,-29 64 0 0 0,-66 117 78 0 0,142-291-14 0 0,3-3-168 0 0,12-7-719 0 0,5-6-304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28:50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 14279 0 0,'0'0'1298'0'0,"-7"-10"7061"0"0,7 13-8096 0 0,0 2-183 0 0,-1-1 0 0 0,1 1 0 0 0,-1 0 0 0 0,1-1 0 0 0,-1 1 0 0 0,-1-1 0 0 0,-1 5 0 0 0,-23 43 364 0 0,21-42-403 0 0,-2 2-327 0 0,6-10-985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2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96 4607 0 0,'2'-3'354'0'0,"39"-40"1492"0"0,5-6 10922 0 0,-47 58-12591 0 0,0 1 0 0 0,-1 0-1 0 0,0-1 1 0 0,-1 1 0 0 0,0-1 0 0 0,-1 0 0 0 0,-5 10-1 0 0,-3 9 80 0 0,-20 53-125 0 0,-4-2 1 0 0,-85 137-1 0 0,-5-14-363 0 0,91-144-212 0 0,-67 85 0 0 0,101-142 294 0 0,4-2-2624 0 0,16-8 814 0 0,5-6-3828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2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475 113 12119 0 0,'99'-113'7208'0'0,"-99"115"-7067"0"0,-1 0 0 0 0,0 0 1 0 0,0 0-1 0 0,1-1 0 0 0,-1 1 0 0 0,-1 0 0 0 0,1-1 0 0 0,-2 3 0 0 0,-1 2 51 0 0,-40 74 433 0 0,2 2 1 0 0,-38 113 0 0 0,5-11-507 0 0,28-72-73 0 0,-148 333 18 0 0,174-397-65 0 0,11-23-223 0 0,-2 0 1 0 0,-18 31-1 0 0,28-54-520 0 0,0-24-5512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2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15775 0 0,'0'0'4786'0'0,"2"-1"-4289"0"0,25-11 377 0 0,47-14 1 0 0,-38 15-316 0 0,53-22 1 0 0,-78 27-500 0 0,0 1 0 0 0,0 1 0 0 0,0 0 0 0 0,0 0 0 0 0,0 1 1 0 0,1 0-1 0 0,0 1 0 0 0,-1 1 0 0 0,14-1 0 0 0,-8 2 4 0 0,6 0-76 0 0,-17 2-7 0 0,-2 0 6 0 0,1 0-276 0 0,0 0 1 0 0,-1 0-1 0 0,1 0 0 0 0,-1 1 0 0 0,7 4 0 0 0,5 8-6507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2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2303 0 0,'0'0'11051'0'0,"0"1"-10024"0"0,0 4-612 0 0,1 0 0 0 0,-1-1 0 0 0,0 1 0 0 0,0 0 0 0 0,-1-1 0 0 0,0 1 0 0 0,1 0 0 0 0,-1-1 0 0 0,-3 9 0 0 0,-3 2 330 0 0,-12 22 1 0 0,12-23-574 0 0,0-1 0 0 0,-6 19 0 0 0,11-23-138 0 0,-5 9 161 0 0,-5 37 0 0 0,11-49-147 0 0,0 0 1 0 0,1 0-1 0 0,0 0 1 0 0,0 0-1 0 0,1 0 1 0 0,-1 0-1 0 0,1 0 1 0 0,1 0-1 0 0,-1 0 1 0 0,3 7-1 0 0,-3-12-24 0 0,0 1 0 0 0,0 0-1 0 0,0-1 1 0 0,0 1 0 0 0,0 0 0 0 0,1-1-1 0 0,-1 0 1 0 0,0 1 0 0 0,1-1 0 0 0,-1 0 0 0 0,1 0-1 0 0,-1 1 1 0 0,1-1 0 0 0,0 0 0 0 0,0-1-1 0 0,-1 1 1 0 0,1 0 0 0 0,0 0 0 0 0,0-1-1 0 0,2 1 1 0 0,-2 0 14 0 0,1-1 1 0 0,0 1-1 0 0,-1-1 0 0 0,1 0 0 0 0,0 0 0 0 0,-1 0 0 0 0,1 0 0 0 0,0-1 1 0 0,-1 1-1 0 0,1-1 0 0 0,0 1 0 0 0,-1-1 0 0 0,4-1 0 0 0,13-8 237 0 0,1 1-142 0 0,-1-1 0 0 0,0-1 0 0 0,0 0 1 0 0,18-17-1 0 0,-33 25-140 0 0,0 0 1 0 0,-1 0 0 0 0,1-1-1 0 0,-1 1 1 0 0,0-1 0 0 0,0 0-1 0 0,0 0 1 0 0,0 0-1 0 0,-1-1 1 0 0,0 1 0 0 0,0-1-1 0 0,0 1 1 0 0,0-1 0 0 0,-1 0-1 0 0,0 1 1 0 0,0-1 0 0 0,0 0-1 0 0,0 0 1 0 0,-1 0 0 0 0,0 0-1 0 0,0 0 1 0 0,0 0-1 0 0,-1 0 1 0 0,0-5 0 0 0,0 7-16 0 0,0 0-1 0 0,0 0 1 0 0,-1 0 0 0 0,1 0 0 0 0,-1 0 0 0 0,1 0 0 0 0,-1 0 0 0 0,0 0-1 0 0,0 1 1 0 0,0-1 0 0 0,0 1 0 0 0,-1-1 0 0 0,1 1 0 0 0,-1 0-1 0 0,-4-3 1 0 0,-3-1-58 0 0,-1 0 0 0 0,-22-9 0 0 0,22 11-10 0 0,0-1 0 0 0,-14-8 1 0 0,4 0-169 0 0,20 12 93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4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5063 0 0,'0'0'448'0'0,"5"-7"-352"0"0,1 0-96 0 0,1 1 2920 0 0,1 8-1288 0 0,1 5-4128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2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2759 0 0,'0'0'126'0'0,"2"-8"136"0"0,-1 4 2552 0 0,13-9 5583 0 0,-4 2-4005 0 0,-4 4-2208 0 0,-4 7-1800 0 0,4-2-89 0 0,-4 2-333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2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6911 0 0,'-2'1'528'0'0,"-25"10"207"0"0,9 0 14222 0 0,20-11-14910 0 0,40-4-4596 0 0,-34 4-2337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2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2 740 12671 0 0,'0'0'1983'0'0,"0"3"-1307"0"0,-2 10 2369 0 0,3-11-2530 0 0,0 11 1206 0 0,2-13-1361 0 0,2 0-271 0 0,0-1 0 0 0,-1 0 1 0 0,1 1-1 0 0,-1-2 0 0 0,1 1 0 0 0,-1 0 0 0 0,1-1 0 0 0,-1 0 0 0 0,0 0 0 0 0,1 0 1 0 0,-1-1-1 0 0,-1 0 0 0 0,6-4 0 0 0,6-6 185 0 0,26-29 0 0 0,-26 25-189 0 0,29-35 33 0 0,11-11-9 0 0,107-99 27 0 0,-113 110-155 0 0,-32 32-17 0 0,30-26 0 0 0,42-30-97 0 0,-82 70 122 0 0,-6 4-42 0 0,-2 4 0 0 0,-33 36-23 0 0,22-25 37 0 0,-17 22-1 0 0,6-2 32 0 0,-17 23-52 0 0,-34 68 0 0 0,73-122 60 0 0,-39 82-3 0 0,36-74 5 0 0,1 1 0 0 0,0 0 0 0 0,0-1 0 0 0,1 1 0 0 0,0 0 0 0 0,0 15 0 0 0,2-23 23 0 0,0 0 0 0 0,0-1 1 0 0,0 1-1 0 0,1 0 0 0 0,-1-1 1 0 0,1 1-1 0 0,-1 0 0 0 0,1-1 1 0 0,0 1-1 0 0,0-1 0 0 0,0 1 1 0 0,0-1-1 0 0,0 0 0 0 0,1 1 1 0 0,-1-1-1 0 0,1 0 0 0 0,0 0 1 0 0,-1 0-1 0 0,1 0 0 0 0,0 0 1 0 0,0 0-1 0 0,0-1 0 0 0,0 1 1 0 0,1-1-1 0 0,-1 1 0 0 0,0-1 1 0 0,1 0-1 0 0,-1 0 0 0 0,1 0 1 0 0,-1 0-1 0 0,1 0 0 0 0,-1 0 1 0 0,1-1-1 0 0,0 1 0 0 0,-1-1 1 0 0,5 0-1 0 0,2 0 65 0 0,0 0 0 0 0,0-1 0 0 0,0 0-1 0 0,0 0 1 0 0,-1-1 0 0 0,1 0 0 0 0,0 0 0 0 0,-1-1 0 0 0,17-8 0 0 0,-2-2-14 0 0,0-2-1 0 0,-1 0 1 0 0,29-25 0 0 0,55-62-47 0 0,-78 73-16 0 0,29-34-79 0 0,56-78 1 0 0,-47 54-44 0 0,97-120-216 0 0,-160 205-72 0 0,-3 6 155 0 0,-3 13 72 0 0,-7 24 59 0 0,5-25-81 0 0,-2 0 1 0 0,0 0 0 0 0,-1 0-1 0 0,-16 24 1 0 0,2-9-456 0 0,-28 30 0 0 0,35-45 398 0 0,-3 4 87 0 0,-21 31 0 0 0,9 0 681 0 0,1 1 1 0 0,3 2-1 0 0,-23 67 0 0 0,41-101-310 0 0,4-9-11 0 0,0-1 0 0 0,0 1 0 0 0,-2 15 0 0 0,5-24 113 0 0,10 10-27 0 0,-7-10-254 0 0,1 0 1 0 0,0 1-1 0 0,0-1 0 0 0,0 0 0 0 0,0 0 0 0 0,0 0 0 0 0,1-1 1 0 0,-1 1-1 0 0,0-1 0 0 0,1 0 0 0 0,-1 0 0 0 0,1 0 1 0 0,0 0-1 0 0,-1-1 0 0 0,7 1 0 0 0,5-1 113 0 0,1 0 0 0 0,22-4 0 0 0,-13 1 10 0 0,1 1-108 0 0,8 0 18 0 0,53-11 0 0 0,-83 12-63 0 0,12 0-15 0 0,-14 1-66 0 0,17-10-3330 0 0,-12 7 212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3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15343 0 0,'0'0'2348'0'0,"2"-1"-1605"0"0,17-11-65 0 0,2 1 1 0 0,-1 1-1 0 0,1 1 1 0 0,1 0-1 0 0,-1 2 1 0 0,29-6-1 0 0,-6 3-514 0 0,50-5 0 0 0,-72 13-499 0 0,-5 0-669 0 0,29 0-1 0 0,-7 1-3051 0 0,-22 0-2368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3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5527 0 0,'0'0'10250'0'0,"3"0"-8826"0"0,15-2-421 0 0,1 0 1 0 0,-1-1-1 0 0,0-1 1 0 0,21-7-1 0 0,24-5 353 0 0,-46 12-1053 0 0,50-7 739 0 0,-59 10-944 0 0,1 1 0 0 0,-1-1-1 0 0,1 2 1 0 0,-1-1 0 0 0,15 4 0 0 0,17 6-465 0 0,-27-3-140 0 0,-11-6 395 0 0,-1 0 0 0 0,0 0 0 0 0,1-1 0 0 0,-1 1 0 0 0,1 0 0 0 0,-1-1 0 0 0,1 1 0 0 0,0-1 0 0 0,-1 0-1 0 0,1 1 1 0 0,-1-1 0 0 0,3 0 0 0 0,21-2-2681 0 0,-12 1 1354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3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61 13159 0 0,'8'-10'258'0'0,"2"1"-1"0"0,-1 0 0 0 0,1 1 1 0 0,0 0-1 0 0,15-9 4407 0 0,-27 19-4297 0 0,-101 94 1130 0 0,-18 15-1219 0 0,2-3-248 0 0,101-89-31 0 0,1 1 1 0 0,1 0-1 0 0,0 1 1 0 0,-14 26-1 0 0,27-42 1 0 0,0 1 0 0 0,1 0 0 0 0,-1-1 0 0 0,1 1 0 0 0,0 0 0 0 0,1 0 0 0 0,-1 0 0 0 0,1 0 0 0 0,0 1 1 0 0,1-1-1 0 0,-1 7 0 0 0,2-9 17 0 0,0 1 0 0 0,-1-1 1 0 0,1 0-1 0 0,1 0 0 0 0,-1 0 0 0 0,1 0 1 0 0,-1 0-1 0 0,1 0 0 0 0,0-1 1 0 0,0 1-1 0 0,1 0 0 0 0,-1-1 1 0 0,1 0-1 0 0,0 1 0 0 0,0-1 1 0 0,0 0-1 0 0,4 2 0 0 0,-1 0 55 0 0,1 0-1 0 0,0-1 1 0 0,0 0-1 0 0,0-1 1 0 0,1 1 0 0 0,-1-1-1 0 0,1-1 1 0 0,-1 1-1 0 0,1-1 1 0 0,0-1-1 0 0,0 0 1 0 0,0 0 0 0 0,0 0-1 0 0,0-1 1 0 0,10-1-1 0 0,3-1 102 0 0,-1 0-1 0 0,1-2 1 0 0,-1-1 0 0 0,35-12-1 0 0,-31 8-39 0 0,1-1-1 0 0,-2-1 1 0 0,1-1-1 0 0,-2-1 1 0 0,40-30-1 0 0,-52 35-125 0 0,0-1-1 0 0,-1 0 1 0 0,-1 0-1 0 0,1-1 1 0 0,-1 0-1 0 0,-1 0 0 0 0,0-1 1 0 0,0 0-1 0 0,-1 0 1 0 0,-1-1-1 0 0,0 1 1 0 0,0-1-1 0 0,-1-1 1 0 0,2-12-1 0 0,-4 13-53 0 0,-1 1 1 0 0,0-1-1 0 0,0 0 1 0 0,-2 0-1 0 0,1 0 0 0 0,-1 0 1 0 0,-1 1-1 0 0,0-1 0 0 0,-1 1 1 0 0,0-1-1 0 0,-1 1 1 0 0,0 0-1 0 0,-9-16 0 0 0,8 18-94 0 0,0 0 0 0 0,-1 1 0 0 0,0-1 0 0 0,0 1 1 0 0,-1 0-1 0 0,0 1 0 0 0,-1 0 0 0 0,1 0 0 0 0,-1 0 0 0 0,-1 1 0 0 0,1 1 0 0 0,-1-1 0 0 0,0 1 0 0 0,0 1 0 0 0,-18-7 0 0 0,22 9 75 0 0,-1 1 0 0 0,1 0 1 0 0,-1 0-1 0 0,1 0 0 0 0,-1 1 0 0 0,1 0 0 0 0,-1 0 0 0 0,1 0 0 0 0,-1 0 0 0 0,1 1 0 0 0,-1 0 1 0 0,1 0-1 0 0,-1 1 0 0 0,1 0 0 0 0,0 0 0 0 0,-7 3 0 0 0,10-4 2 0 0,4 13-200 0 0,-1-12 241 0 0,-1 0 0 0 0,1-1-1 0 0,0 1 1 0 0,0 0 0 0 0,0 0 0 0 0,0 0-1 0 0,0 0 1 0 0,0-1 0 0 0,0 1 0 0 0,0-1-1 0 0,1 1 1 0 0,-1-1 0 0 0,1 1 0 0 0,-1-1-1 0 0,1 0 1 0 0,0 0 0 0 0,-1 1 0 0 0,4 0-1 0 0,2 1-442 0 0,1 0 0 0 0,-1 0 0 0 0,11 2 0 0 0,-16-4 262 0 0,25 5-6174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3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 18799 0 0,'0'0'1706'0'0,"1"-8"1876"0"0,-44 90-2803 0 0,43-80-753 0 0,13-3-4779 0 0,1-2-2667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3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8895 0 0,'0'0'808'0'0,"1"-2"-664"0"0,12-30 88 0 0,-12 27 249 0 0,1 0 1 0 0,-1 0-1 0 0,1 0 0 0 0,0 0 1 0 0,1 0-1 0 0,-1 0 0 0 0,1 1 1 0 0,0-1-1 0 0,4-4 1 0 0,2 1 4144 0 0,-5 20-1815 0 0,-1 13-2504 0 0,0 0-1 0 0,-1 0 1 0 0,-3 40 0 0 0,-1-16-236 0 0,2 9-60 0 0,1 63-64 0 0,2-98 58 0 0,-3-21 170 0 0,2-4-158 0 0,-1 1 1 0 0,0-1-1 0 0,0 0 1 0 0,0 0-1 0 0,-1 1 1 0 0,1-1-1 0 0,0 0 1 0 0,-1 0-1 0 0,2-3 0 0 0,-2 2-3 0 0,2-1-6 0 0,6-21 95 0 0,1 0 1 0 0,1 1-1 0 0,20-35 0 0 0,-15 32-40 0 0,3 2 0 0 0,0 0 0 0 0,1 1 0 0 0,29-28 0 0 0,20-11-4 0 0,73-69 7 0 0,-120 111-226 0 0,28-20 0 0 0,-47 40 24 0 0,3 40-2857 0 0,-6-34 2336 0 0,0 1 0 0 0,0 0-1 0 0,-1-1 1 0 0,0 1 0 0 0,0-1 0 0 0,0 1 0 0 0,-4 5 0 0 0,3-3 201 0 0,-10 19-1654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3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53 1839 0 0,'2'-1'134'0'0,"36"-14"570"0"0,26-22 17945 0 0,-66 38-17993 0 0,-13 6-581 0 0,-55 23 428 0 0,-73 43 0 0 0,124-62-511 0 0,-9 6-90 0 0,-42 32 0 0 0,63-44 84 0 0,0 1 0 0 0,0 0 0 0 0,1 1 0 0 0,0 0-1 0 0,0 0 1 0 0,1 0 0 0 0,0 1 0 0 0,0-1 0 0 0,1 1-1 0 0,-6 15 1 0 0,5 2 14 0 0,7-14 0 0 0,-1-9 0 0 0,1 0 0 0 0,-1 0 0 0 0,0 0 0 0 0,1-1 0 0 0,-1 1 0 0 0,1 0 0 0 0,-1 0 0 0 0,1-1 0 0 0,0 1 0 0 0,0-1 0 0 0,0 1 0 0 0,0-1 0 0 0,0 0 0 0 0,0 0 0 0 0,0 0 0 0 0,0 0 0 0 0,1 0 0 0 0,-1-1 0 0 0,0 1 0 0 0,0 0 0 0 0,3-1 0 0 0,2 1 0 0 0,-1 0 0 0 0,0-1 0 0 0,0 1 0 0 0,0-2 0 0 0,0 1 0 0 0,13-3 0 0 0,49-19-119 0 0,6-1-124 0 0,-66 21 225 0 0,-1 1-1 0 0,1 0 0 0 0,0 0 0 0 0,-1 1 0 0 0,1 0 1 0 0,0 0-1 0 0,12 2 0 0 0,-17-1 11 0 0,-1-1 0 0 0,0 1 0 0 0,1 0-1 0 0,-1 0 1 0 0,0 0 0 0 0,0 0 0 0 0,1 0 0 0 0,-1 0 0 0 0,0 0-1 0 0,0 1 1 0 0,-1-1 0 0 0,1 1 0 0 0,0 0 0 0 0,0-1 0 0 0,-1 1-1 0 0,1 0 1 0 0,1 2 0 0 0,-1 0-7 0 0,0-1 1 0 0,-1 1-1 0 0,0-1 0 0 0,1 1 1 0 0,-1 0-1 0 0,0-1 0 0 0,0 1 0 0 0,-1 0 1 0 0,1 0-1 0 0,-1 4 0 0 0,0-1 73 0 0,0 1 0 0 0,-1 0 0 0 0,0-1 0 0 0,-1 1 0 0 0,1-1 0 0 0,-1 0 0 0 0,-1 1-1 0 0,1-1 1 0 0,-1 0 0 0 0,-6 10 0 0 0,6-12-22 0 0,-1 0 0 0 0,-1 1 1 0 0,1-2-1 0 0,-1 1 0 0 0,1 0 0 0 0,-1-1 0 0 0,0 0 0 0 0,-1 0 0 0 0,1 0 0 0 0,-8 3 0 0 0,3-3 88 0 0,0 1-1 0 0,0-2 0 0 0,0 1 0 0 0,-1-2 0 0 0,-17 4 0 0 0,4-4 84 0 0,-1-1-1 0 0,0-1 0 0 0,1-1 1 0 0,-42-6-1 0 0,44 3-370 0 0,0-1 1 0 0,1-1-1 0 0,-30-12 0 0 0,22 3-780 0 0,28 14 515 0 0,2-1-970 0 0,0 0 1173 0 0,-1 1 1 0 0,1 0-1 0 0,0 0 0 0 0,0 0 1 0 0,-1-1-1 0 0,1 1 0 0 0,0 0 1 0 0,0 0-1 0 0,0 0 0 0 0,0 0 1 0 0,0 1-1 0 0,1-1 0 0 0,1-1 1 0 0,8-3-6373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3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20 16127 0 0,'0'0'1720'0'0,"-6"-10"-1720"0"0,2 4 3344 0 0,-4 2 368 0 0,-3 8-3392 0 0,1 2-320 0 0,0 4 0 0 0,1-3-88 0 0,1 1-704 0 0,2 0-136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4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16 251 2303 0 0,'0'0'102'0'0,"-3"6"125"0"0,1-2 2308 0 0,0 5 720 0 0,0 0-1 0 0,-2 16 1 0 0,2 22-122 0 0,3-20-2462 0 0,8 38 1 0 0,-1-28 95 0 0,-5-27 113 0 0,-1 0 1 0 0,0 0-1 0 0,2 21 2816 0 0,8-51-2857 0 0,9-6-690 0 0,1 1 0 0 0,36-33 0 0 0,-45 45-139 0 0,16-11-185 0 0,1 1 0 0 0,1 1 1 0 0,55-28-1 0 0,-57 33 69 0 0,215-104-2233 0 0,-221 111 1294 0 0,47-12 0 0 0,-60 20 499 0 0,0 0-1 0 0,0 1 1 0 0,0 0-1 0 0,0 0 1 0 0,0 1 0 0 0,1 0-1 0 0,13 3 1 0 0,-21-3 302 0 0,0 1 1 0 0,0 0-1 0 0,0 0 0 0 0,0 0 1 0 0,0 0-1 0 0,0 0 0 0 0,0 1 1 0 0,0-1-1 0 0,0 1 1 0 0,0 0-1 0 0,-1 0 0 0 0,1 0 1 0 0,-1 0-1 0 0,1 0 0 0 0,-1 1 1 0 0,0-1-1 0 0,2 4 1 0 0,-1-2 148 0 0,-1 0 1 0 0,0 0 0 0 0,-1 1 0 0 0,1-1 0 0 0,-1 0 0 0 0,0 1 0 0 0,0-1 0 0 0,0 1 0 0 0,-1-1 0 0 0,1 1-1 0 0,-1 5 1 0 0,0-8 562 0 0,0 0 162 0 0,1 7 4040 0 0,2-7-4501 0 0,-1 0 0 0 0,1-1 0 0 0,-1 1 0 0 0,1-1 0 0 0,0 0 0 0 0,-1 0 1 0 0,1 0-1 0 0,0 0 0 0 0,0 0 0 0 0,0 0 0 0 0,0-1 0 0 0,0 0 0 0 0,0 1 0 0 0,0-1 0 0 0,0 0 0 0 0,0 0 0 0 0,0-1 0 0 0,-1 1 0 0 0,1-1 0 0 0,0 1 0 0 0,0-1 0 0 0,4-2 0 0 0,54-17 76 0 0,-1-2 0 0 0,-1-4 0 0 0,-1-2-1 0 0,64-42 1 0 0,-58 24-582 0 0,-60 42 177 0 0,-3 3-111 0 0,-18 4-420 0 0,1 1 502 0 0,-1 1 1 0 0,1 1-1 0 0,-27 12 1 0 0,19-7 89 0 0,-54 23 37 0 0,-82 51 0 0 0,117-58 45 0 0,0 1 0 0 0,2 3 0 0 0,-44 42 0 0 0,79-68 45 0 0,0 1 0 0 0,1-1 0 0 0,0 1 0 0 0,0 0 0 0 0,0 1 0 0 0,1-1 0 0 0,0 1 0 0 0,0 0 0 0 0,1 0 0 0 0,0 0 0 0 0,0 0 0 0 0,0 1 0 0 0,-1 10 0 0 0,4-16 11 0 0,0 1 0 0 0,0 0 0 0 0,0-1-1 0 0,1 1 1 0 0,-1 0 0 0 0,1-1 0 0 0,-1 1 0 0 0,1-1-1 0 0,0 1 1 0 0,0-1 0 0 0,0 1 0 0 0,1-1-1 0 0,-1 0 1 0 0,1 1 0 0 0,-1-1 0 0 0,1 0 0 0 0,0 0-1 0 0,-1 0 1 0 0,1 0 0 0 0,0 0 0 0 0,1-1 0 0 0,-1 1-1 0 0,0-1 1 0 0,0 1 0 0 0,5 1 0 0 0,5 4 138 0 0,1-2 0 0 0,0 1 0 0 0,21 4 0 0 0,-31-9-150 0 0,13 3 121 0 0,0-1 0 0 0,0 0 0 0 0,1-1 0 0 0,-1-1 0 0 0,29-2 0 0 0,84-15 373 0 0,-95 11-437 0 0,96-17 42 0 0,-75 11-7222 0 0,-38 7-523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3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0 9671 0 0,'0'0'8419'0'0,"-2"1"-7958"0"0,-1 2-351 0 0,-1-1-1 0 0,1 1 1 0 0,-1 0-1 0 0,1 0 1 0 0,0 0-1 0 0,0 1 1 0 0,1-1-1 0 0,-1 1 0 0 0,1 0 1 0 0,-1 0-1 0 0,-1 5 1 0 0,-3 8-74 0 0,-8 27 0 0 0,2-5 46 0 0,-150 322 333 0 0,131-295-178 0 0,-42 94 243 0 0,67-148-501 0 0,6-10-171 0 0,-1 1 0 0 0,1-1 0 0 0,0 0 0 0 0,0 1 0 0 0,0-1 0 0 0,0 1 0 0 0,0-1 0 0 0,1 1 0 0 0,-1 4 0 0 0,16-11-10771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3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452 111 9215 0 0,'83'-91'2600'0'0,"-65"72"5878"0"0,-18 30-8061 0 0,-3 4-229 0 0,0 0 0 0 0,-1-1 0 0 0,-1 1 0 0 0,0-1 0 0 0,-9 18 0 0 0,-1 2 45 0 0,-80 224 1079 0 0,-9 24 59 0 0,100-272-1361 0 0,-100 224 129 0 0,100-228-142 0 0,-3 10-120 0 0,-2 0-1 0 0,0 0 1 0 0,-1 0 0 0 0,0-2-1 0 0,-1 1 1 0 0,-23 22-1 0 0,32-35-165 0 0,-1 0-1 0 0,1 1 0 0 0,-1-1 0 0 0,0 0 0 0 0,0 0 0 0 0,0-1 0 0 0,-1 1 0 0 0,-5 2 0 0 0,8-4 101 0 0,-1 0 1 0 0,0 0-1 0 0,1 0 0 0 0,-1 0 1 0 0,0 0-1 0 0,1 0 0 0 0,-1 0 1 0 0,0 0-1 0 0,1 0 0 0 0,-1-1 1 0 0,1 1-1 0 0,-1-1 0 0 0,1 1 1 0 0,-1-1-1 0 0,1 0 1 0 0,-1 0-1 0 0,1 1 0 0 0,-1-1 1 0 0,1 0-1 0 0,0 0 0 0 0,-2-2 1 0 0,-2-2-1293 0 0,1 1-1 0 0,-1-1 1 0 0,1 0 0 0 0,-4-7 0 0 0,-2-3-2815 0 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3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7831 0 0,'2'0'3011'0'0,"12"0"1337"0"0,25-5 0 0 0,15-7-1087 0 0,50-27-1078 0 0,-91 35-1913 0 0,0 0 0 0 0,0 1 0 0 0,0 1 1 0 0,26-2-1 0 0,-17 2-228 0 0,8-3 7 0 0,37-11 0 0 0,6 0-675 0 0,-48 11 248 0 0,-11 2-1527 0 0,0 0 0 0 0,18 0 0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3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 4143 0 0,'7'-7'18668'0'0,"-5"8"-18072"0"0,0 1-527 0 0,0 1 0 0 0,-1-1-1 0 0,1 1 1 0 0,-1-1 0 0 0,1 1-1 0 0,-1 0 1 0 0,0 0 0 0 0,0-1-1 0 0,0 1 1 0 0,0 0 0 0 0,-1 0 0 0 0,1 0-1 0 0,-1 0 1 0 0,0 0 0 0 0,0 0-1 0 0,0 4 1 0 0,-1 8 101 0 0,-1 0-1 0 0,-3 16 0 0 0,1-13-37 0 0,-11 57 187 0 0,-3 17-193 0 0,11-30-4421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3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60 15407 0 0,'0'0'2410'0'0,"-6"-10"2613"0"0,6 8-4990 0 0,1 1-1 0 0,-1-1 1 0 0,1 0-1 0 0,-1 1 0 0 0,1-1 1 0 0,0 0-1 0 0,0 1 0 0 0,-1-1 1 0 0,1 1-1 0 0,0-1 0 0 0,0 1 1 0 0,0-1-1 0 0,1 1 0 0 0,-1 0 1 0 0,0 0-1 0 0,1-1 0 0 0,-1 1 1 0 0,0 0-1 0 0,3-1 0 0 0,2-2-110 0 0,0 0-1 0 0,0 1 0 0 0,10-4 0 0 0,-7 6-307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3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18575 0 0,'0'0'5976'0'0,"2"-8"-5217"0"0,11-41-406 0 0,-13 48-476 0 0,2-1-954 0 0,2-1 574 0 0,4-5-5330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3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10 607 5063 0 0,'0'0'390'0'0,"-2"12"5199"0"0,-5 7-2300 0 0,6-17-2049 0 0,1 0-37 0 0,0 0-767 0 0,0-1 0 0 0,0 1 0 0 0,0 0 0 0 0,1 0 0 0 0,-1-1 0 0 0,0 1 0 0 0,1 0 0 0 0,-1-1 0 0 0,1 1 0 0 0,-1 0 1 0 0,1-1-1 0 0,0 1 0 0 0,1 2 0 0 0,-1-4-376 0 0,0 1 0 0 0,0 0 0 0 0,0 0 0 0 0,0-1 0 0 0,0 1 0 0 0,0-1 0 0 0,0 1 0 0 0,0-1 0 0 0,0 0 0 0 0,0 1 0 0 0,0-1 1 0 0,0 0-1 0 0,0 0 0 0 0,1 1 0 0 0,-1-1 0 0 0,0 0 0 0 0,0 0 0 0 0,0 0 0 0 0,0-1 0 0 0,0 1 0 0 0,0 0 0 0 0,1 0 0 0 0,-1-1 0 0 0,2 0 0 0 0,8-3 41 0 0,1-2 1 0 0,-1 1-1 0 0,0-1 0 0 0,-1-1 0 0 0,1 0 0 0 0,-1 0 0 0 0,13-13 0 0 0,2-1-78 0 0,8-5 0 0 0,0-2-1 0 0,40-45 0 0 0,72-80-86 0 0,-69 79-81 0 0,-70 69 66 0 0,-4 4 2 0 0,-4 4-270 0 0,-7 13 293 0 0,-2-1 1 0 0,0 0-1 0 0,-19 21 0 0 0,-8 9-8 0 0,-1 4-12 0 0,-27 37 0 0 0,60-76 75 0 0,0 0 1 0 0,1 0-1 0 0,0 0 1 0 0,0 1-1 0 0,1-1 1 0 0,1 1-1 0 0,-3 14 1 0 0,5-22 13 0 0,1-1 0 0 0,-1 1 0 0 0,1 0 0 0 0,0-1 0 0 0,0 1 1 0 0,0 0-1 0 0,1 0 0 0 0,-1-1 0 0 0,0 1 0 0 0,1 0 0 0 0,0-1 0 0 0,0 1 1 0 0,0 0-1 0 0,0-1 0 0 0,0 1 0 0 0,0-1 0 0 0,3 5 0 0 0,-2-5 10 0 0,0 0 0 0 0,1 0-1 0 0,-1 0 1 0 0,0-1 0 0 0,1 1-1 0 0,-1-1 1 0 0,1 1 0 0 0,-1-1-1 0 0,1 0 1 0 0,0 0 0 0 0,0 0-1 0 0,-1 0 1 0 0,1 0 0 0 0,0-1-1 0 0,0 1 1 0 0,4 0 0 0 0,8-1 17 0 0,-1 0 0 0 0,1-1 1 0 0,-1-1-1 0 0,1 0 0 0 0,-1 0 1 0 0,0-2-1 0 0,0 0 0 0 0,0 0 0 0 0,0-1 1 0 0,-1-1-1 0 0,25-14 0 0 0,3-6-2 0 0,0-2-1 0 0,41-38 0 0 0,-40 29-31 0 0,-2-2 0 0 0,-1-2 0 0 0,-2-1 0 0 0,-2-1 0 0 0,-2-2 0 0 0,-3-2 0 0 0,40-77 0 0 0,-63 108-6 0 0,26-43-164 0 0,-32 57 79 0 0,-7 16-282 0 0,-19 35 244 0 0,-47 69-1 0 0,41-69 78 0 0,-39 86 0 0 0,62-116 66 0 0,0 0-1 0 0,1 1 1 0 0,1 0-1 0 0,-4 28 0 0 0,9-38 49 0 0,-1 0 0 0 0,2 0 0 0 0,0 0 0 0 0,0 0 0 0 0,0 0 0 0 0,1 0 0 0 0,1 0 0 0 0,0 0 0 0 0,0 0 0 0 0,1-1 0 0 0,4 11 0 0 0,-5-17-22 0 0,-1-1 1 0 0,1 1-1 0 0,0-1 0 0 0,0 0 1 0 0,0 0-1 0 0,0 0 0 0 0,0 0 1 0 0,1 0-1 0 0,-1 0 0 0 0,1 0 1 0 0,-1-1-1 0 0,1 1 0 0 0,-1-1 1 0 0,1 0-1 0 0,0 0 0 0 0,0 0 1 0 0,0 0-1 0 0,0 0 0 0 0,4 0 1 0 0,4 1 67 0 0,0-1 1 0 0,0 0 0 0 0,0-1 0 0 0,11-1 0 0 0,-13 0-64 0 0,-4 1-34 0 0,0 0 0 0 0,0 0-1 0 0,0 0 1 0 0,0 0-1 0 0,10 3 1 0 0,-12-2-515 0 0,0-1 0 0 0,0 0-1 0 0,0 0 1 0 0,0 0 0 0 0,0 0 0 0 0,0 0 0 0 0,0 0-1 0 0,0-1 1 0 0,0 0 0 0 0,0 1 0 0 0,0-1 0 0 0,5-3 0 0 0,4-3-1362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4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4607 0 0,'0'0'354'0'0,"-8"3"-220"0"0,-12 2 2380 0 0,17-5-1831 0 0,0 0 0 0 0,1 0 0 0 0,-1 1-1 0 0,0 0 1 0 0,1-1 0 0 0,-1 1 0 0 0,0 0 0 0 0,1 0 0 0 0,-1 0 0 0 0,1 0 0 0 0,0 1 0 0 0,-1-1 0 0 0,1 1 0 0 0,0-1 0 0 0,0 1 0 0 0,0 0 0 0 0,0 0 0 0 0,-3 4 0 0 0,4-5-597 0 0,1 0 1 0 0,-1 0 0 0 0,1 0 0 0 0,-1 0 0 0 0,1 0 0 0 0,-1 0 0 0 0,1 0 0 0 0,0 1 0 0 0,-1-1 0 0 0,1 0 0 0 0,0 0 0 0 0,0 0 0 0 0,0 1 0 0 0,0-1 0 0 0,0 0 0 0 0,0 0 0 0 0,0 0 0 0 0,0 1 0 0 0,1-1 0 0 0,0 2 0 0 0,0-1-42 0 0,-1-1 0 0 0,2 1 0 0 0,-1-1 0 0 0,0 1 0 0 0,0-1 0 0 0,0 1 0 0 0,1-1 0 0 0,-1 0 0 0 0,1 1-1 0 0,-1-1 1 0 0,1 0 0 0 0,1 1 0 0 0,4 1-2 0 0,0 0 0 0 0,-1 0 1 0 0,1 0-1 0 0,1-1 0 0 0,13 3 0 0 0,118 15 204 0 0,99 19 227 0 0,-88 4-346 0 0,-136-38-163 0 0,0-1 0 0 0,1-1 1 0 0,-1 0-1 0 0,1-1 0 0 0,0-1 0 0 0,-1 0 0 0 0,30-3 0 0 0,-44 2 28 0 0,1 1-1 0 0,-1-1 0 0 0,0 0 0 0 0,0 0 0 0 0,1 0 0 0 0,-1 0 0 0 0,0 0 0 0 0,0 0 0 0 0,0 0 0 0 0,1 0 0 0 0,-1 0 0 0 0,0 0 0 0 0,0 0 0 0 0,1 0 0 0 0,-1 0 0 0 0,0-1 1 0 0,0 1-1 0 0,1 0 0 0 0,-1 0 0 0 0,0 0 0 0 0,0 0 0 0 0,0 0 0 0 0,1 0 0 0 0,-1 0 0 0 0,0-1 0 0 0,0 1 0 0 0,0 0 0 0 0,0 0 0 0 0,1 0 0 0 0,-1-1 0 0 0,0 1 0 0 0,0 0 0 0 0,0 0 1 0 0,0 0-1 0 0,0-1 0 0 0,0 1 0 0 0,1 0 0 0 0,-1 0 0 0 0,0-1 0 0 0,0 1 0 0 0,0 0 0 0 0,0 0 0 0 0,0 0 0 0 0,0-1 0 0 0,0 1 0 0 0,0 0 0 0 0,0 0 0 0 0,0-1 0 0 0,0 1 1 0 0,0 0-1 0 0,0 0 0 0 0,-1-1 0 0 0,1 1 0 0 0,0 0 0 0 0,0 0 0 0 0,0 0 0 0 0,0-1 0 0 0,0 1 0 0 0,0 0 0 0 0,0 0 0 0 0,-1 0 0 0 0,1-1 0 0 0,0 1 0 0 0,0 0 0 0 0,-1 0 0 0 0,-1-2-34 0 0,-6-3 33 0 0,8 5 10 0 0,-1 0 0 0 0,1-1-1 0 0,0 1 1 0 0,-1 0 0 0 0,1 0-1 0 0,-1 0 1 0 0,1 0 0 0 0,0-1-1 0 0,-1 1 1 0 0,1 0 0 0 0,-1 0-1 0 0,1 0 1 0 0,0 0 0 0 0,-1 0-1 0 0,1 0 1 0 0,-1 0 0 0 0,1 0-1 0 0,-1 0 1 0 0,1 0 0 0 0,0 1-1 0 0,-1-1 1 0 0,-8 1 35 0 0,4-1-28 0 0,-1 1 0 0 0,1 0 0 0 0,0 1 0 0 0,-1-1-1 0 0,1 1 1 0 0,0 0 0 0 0,0 0 0 0 0,-7 4-1 0 0,-7 4-2 0 0,3-3-5 0 0,2 0 0 0 0,-1 1 1 0 0,-25 20-1 0 0,-3 1 52 0 0,-155 70 49 0 0,153-78-51 0 0,-17 3 96 0 0,42-17 204 0 0,0 1 0 0 0,-27 14 0 0 0,45-21-61 0 0,1 0-209 0 0,-4 2-9 0 0,3-3 0 0 0,2 22 202 0 0,0-20-201 0 0,6 11 0 0 0,-3-8-101 0 0,0-1-1 0 0,0 1 0 0 0,0-1 1 0 0,0 1-1 0 0,1-1 1 0 0,0 0-1 0 0,0 0 1 0 0,0-1-1 0 0,0 1 0 0 0,8 4 1 0 0,-10-8-172 0 0,-1 1 1 0 0,1-1 0 0 0,-1 0-1 0 0,1 0 1 0 0,0 0-1 0 0,-1 0 1 0 0,1 0 0 0 0,0 0-1 0 0,-1 0 1 0 0,1 0-1 0 0,0-1 1 0 0,2 0-1 0 0,-1 0-1008 0 0,10-2-6675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4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74 3679 0 0,'0'0'167'0'0,"2"-1"-7"0"0,-1-1-100 0 0,10-11 9348 0 0,-17 17-5662 0 0,-7-2-3090 0 0,4 0-341 0 0,-1 2-101 0 0,1 0 0 0 0,-1 0 0 0 0,1 1 0 0 0,0 0 0 0 0,-9 7 0 0 0,-40 35 799 0 0,23-17-790 0 0,14-12-208 0 0,0 1 0 0 0,2 0 0 0 0,1 2 0 0 0,0 0-1 0 0,2 1 1 0 0,-28 48 0 0 0,39-59-69 0 0,-1 0 0 0 0,-4 17-1 0 0,8-22 43 0 0,1-1-1 0 0,-1 0 1 0 0,1 0-1 0 0,1 0 1 0 0,-1 1-1 0 0,1-1 1 0 0,0 10 0 0 0,1-13 45 0 0,-1 1 0 0 0,1-1 0 0 0,0 0 0 0 0,0 0 0 0 0,0 1 0 0 0,0-1 0 0 0,0 0 1 0 0,0 0-1 0 0,0 0 0 0 0,1 0 0 0 0,-1 0 0 0 0,1-1 0 0 0,0 1 0 0 0,-1 0 0 0 0,1-1 1 0 0,0 1-1 0 0,0-1 0 0 0,0 0 0 0 0,0 1 0 0 0,4 1 0 0 0,0-1 142 0 0,0 1-1 0 0,1-1 1 0 0,-1 0-1 0 0,1-1 1 0 0,10 2-1 0 0,-2-2 25 0 0,-1 0 0 0 0,0-2 0 0 0,1 0-1 0 0,-1 0 1 0 0,0-1 0 0 0,0-1 0 0 0,0 0 0 0 0,17-8-1 0 0,-14 5-77 0 0,-1 0 0 0 0,-1-2 0 0 0,1 0-1 0 0,-2-1 1 0 0,1 0 0 0 0,20-18 0 0 0,-25 18-104 0 0,-1 0 0 0 0,0 0 0 0 0,0-1 1 0 0,-1-1-1 0 0,-1 1 0 0 0,0-1 0 0 0,0-1 0 0 0,-1 1 0 0 0,0-1 1 0 0,-1 0-1 0 0,5-17 0 0 0,-7 17-147 0 0,-1 1 1 0 0,0 0-1 0 0,-1-1 1 0 0,0 1-1 0 0,-1-1 0 0 0,0 1 1 0 0,-1-1-1 0 0,0 1 1 0 0,-1-1-1 0 0,0 1 1 0 0,-1 0-1 0 0,0-1 0 0 0,-5-11 1 0 0,4 14-145 0 0,0 1 0 0 0,-1-1 1 0 0,0 1-1 0 0,0 1 0 0 0,-1-1 0 0 0,0 1 0 0 0,0-1 1 0 0,0 2-1 0 0,-1-1 0 0 0,-10-7 0 0 0,14 12 131 0 0,0-1 0 0 0,-1 1-1 0 0,1 0 1 0 0,-1 0 0 0 0,0 0-1 0 0,0 1 1 0 0,0-1 0 0 0,0 1-1 0 0,0 0 1 0 0,0 0 0 0 0,0 0-1 0 0,0 0 1 0 0,0 1-1 0 0,0 0 1 0 0,0 0 0 0 0,0 0-1 0 0,-1 0 1 0 0,1 0 0 0 0,0 1-1 0 0,0 0 1 0 0,0 0 0 0 0,0 0-1 0 0,0 1 1 0 0,0-1 0 0 0,-5 4-1 0 0,6-4 151 0 0,1 1-1 0 0,-1 0 0 0 0,1 0 0 0 0,0 0 1 0 0,-1 1-1 0 0,1-1 0 0 0,0 1 0 0 0,0-1 1 0 0,0 1-1 0 0,1-1 0 0 0,-1 1 0 0 0,1 0 1 0 0,-1 0-1 0 0,1 0 0 0 0,0 0 0 0 0,0 0 1 0 0,0 0-1 0 0,1 0 0 0 0,-1 1 1 0 0,1-1-1 0 0,-1 5 0 0 0,1 5-84 0 0,1 0 1 0 0,0 1-1 0 0,5 21 0 0 0,-6-35 73 0 0,5 26-945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4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9 5983 0 0,'13'-8'16597'0'0,"-13"14"-15618"0"0,-1-1-863 0 0,0 0 1 0 0,0 1-1 0 0,-1-1 0 0 0,0 0 1 0 0,0 0-1 0 0,0 0 0 0 0,-1 0 1 0 0,0-1-1 0 0,1 1 0 0 0,-7 6 1 0 0,-12 21 150 0 0,20-30-286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4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 1839 0 0,'0'0'83'0'0,"-1"2"-6"0"0,-26 46 2243 0 0,36-54-2736 0 0,-7 4 443 0 0,0 0-1 0 0,1 0 1 0 0,-1-1-1 0 0,0 1 1 0 0,0-1-1 0 0,0 0 0 0 0,0 0 1 0 0,-1 1-1 0 0,1-1 1 0 0,0-4-1 0 0,4-7 275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4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454 216 9007 0 0,'-2'1'414'0'0,"-1"3"-298"0"0,-1-1 0 0 0,-1 0 0 0 0,1 0 0 0 0,0 0 0 0 0,-1 0 1 0 0,1-1-1 0 0,-1 0 0 0 0,-9 3 0 0 0,-22 5 3472 0 0,22-7-1055 0 0,13-2-1785 0 0,1-1-709 0 0,0 0-1 0 0,0 0 0 0 0,0 0 1 0 0,0 0-1 0 0,0 0 0 0 0,0 0 1 0 0,0 0-1 0 0,0 1 0 0 0,0-1 1 0 0,0 0-1 0 0,0 0 0 0 0,0 0 1 0 0,0 0-1 0 0,-1 0 0 0 0,1 0 1 0 0,0 0-1 0 0,0 0 0 0 0,0 0 1 0 0,0 0-1 0 0,0 0 1 0 0,0 1-1 0 0,0-1 0 0 0,0 0 1 0 0,0 0-1 0 0,0 0 0 0 0,-1 0 1 0 0,1 0-1 0 0,0 0 0 0 0,0 0 1 0 0,0 0-1 0 0,0 0 0 0 0,0 0 1 0 0,0 0-1 0 0,0 0 0 0 0,0 0 1 0 0,-1 0-1 0 0,1 0 0 0 0,0 0 1 0 0,0 0-1 0 0,0 0 0 0 0,0 0 1 0 0,0 0-1 0 0,0 0 0 0 0,0 0 1 0 0,0 0-1 0 0,-1 0 1 0 0,1 0-1 0 0,0 0 0 0 0,0 0 1 0 0,0-1-1 0 0,0 1 0 0 0,0 0 1 0 0,0 0-1 0 0,0 0 0 0 0,0 0 1 0 0,0 0-1 0 0,0 0 0 0 0,-7-5 1893 0 0,5 4-2191 0 0,2 0 303 0 0,-1 0-1 0 0,1-1 1 0 0,-1 1 0 0 0,1 0 0 0 0,-1-1-1 0 0,1 1 1 0 0,0 0 0 0 0,0-1 0 0 0,0 1 0 0 0,-1-1-1 0 0,1 1 1 0 0,1 0 0 0 0,-1-1 0 0 0,0 1-1 0 0,0-1 1 0 0,0 1 0 0 0,1 0 0 0 0,-1-1-1 0 0,1 1 1 0 0,-1 0 0 0 0,1 0 0 0 0,-1-1-1 0 0,2 0 1 0 0,1-3 55 0 0,-1 0-1 0 0,2 1 0 0 0,-1-1 1 0 0,5-4-1 0 0,-1 2-14 0 0,0 0 0 0 0,1 1 0 0 0,0 0-1 0 0,0 0 1 0 0,9-4 0 0 0,48-22 161 0 0,-38 20-146 0 0,117-50 283 0 0,-112 50-228 0 0,0 2 0 0 0,55-10 0 0 0,-81 19-138 0 0,0 0 0 0 0,1 1 0 0 0,-1 0 0 0 0,0 0 0 0 0,0 0 0 0 0,1 1 0 0 0,-1 0 0 0 0,0 0-1 0 0,10 4 1 0 0,-14-4-11 0 0,0-1-1 0 0,-1 1 0 0 0,1 0 0 0 0,0 0 0 0 0,-1 0 0 0 0,1 0 0 0 0,-1 0 0 0 0,1 0 1 0 0,-1 0-1 0 0,0 1 0 0 0,0-1 0 0 0,1 1 0 0 0,-1-1 0 0 0,0 1 0 0 0,0-1 0 0 0,0 1 1 0 0,0-1-1 0 0,-1 1 0 0 0,1 0 0 0 0,0-1 0 0 0,-1 1 0 0 0,1 0 0 0 0,-1 0 0 0 0,0 0 1 0 0,1 0-1 0 0,-1-1 0 0 0,0 1 0 0 0,0 0 0 0 0,0 0 0 0 0,0 0 0 0 0,-1 0 0 0 0,1-1 1 0 0,0 1-1 0 0,-1 0 0 0 0,0 0 0 0 0,0 2 0 0 0,-4 10-67 0 0,-1-2-1 0 0,0 1 1 0 0,-1 0 0 0 0,0-1 0 0 0,-14 18-1 0 0,-49 51-469 0 0,68-79 525 0 0,-32 33-362 0 0,-2-1 1 0 0,-2-3 0 0 0,0-1-1 0 0,-55 32 1 0 0,-177 84-422 0 0,228-125 462 0 0,-50 34 0 0 0,66-38 223 0 0,9-6 247 0 0,0 1 0 0 0,1 0 0 0 0,0 1 0 0 0,-25 27 0 0 0,40-38 120 0 0,12 3 40 0 0,-6-3-243 0 0,0-1 0 0 0,0 0 0 0 0,0 0 0 0 0,0 0-1 0 0,1-1 1 0 0,-1 1 0 0 0,9-2 0 0 0,40-7 337 0 0,-33 5-243 0 0,430-44 722 0 0,-385 42-778 0 0,-1 1 30 0 0,54-6 139 0 0,-99 4-218 0 0,-18 6-136 0 0,11-1-1692 0 0,-5-2 315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4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 17967 0 0,'3'-6'8553'0'0,"-22"44"-9115"0"0,15-25-1952 0 0,1 0-3381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5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1360 1 6447 0 0,'0'0'12595'0'0,"-2"0"-12270"0"0,-8 3-116 0 0,0 1 0 0 0,1-1 0 0 0,0 1 0 0 0,-1 1 0 0 0,2 0-1 0 0,-1 0 1 0 0,-14 12 0 0 0,-16 9 191 0 0,-152 79-51 0 0,83-47-249 0 0,-68 48-100 0 0,117-69-13 0 0,-50 36-149 0 0,58-38-89 0 0,-1-1 0 0 0,-73 33 0 0 0,90-51 126 0 0,-76 30-26 0 0,93-40 156 0 0,0-1-1 0 0,0 0 0 0 0,0-1 0 0 0,-26 1 1 0 0,38-5 53 0 0,1 0 1 0 0,0 0 0 0 0,-1-1 0 0 0,1 0-1 0 0,-1 0 1 0 0,1-1 0 0 0,0 1 0 0 0,0-1 0 0 0,0 0-1 0 0,-7-4 1 0 0,11 5 243 0 0,0 1-278 0 0,1 0 1 0 0,-1 0 0 0 0,1-1 0 0 0,0 1-1 0 0,-1 0 1 0 0,1 0 0 0 0,-1 0 0 0 0,1-1-1 0 0,0 1 1 0 0,-1 0 0 0 0,1-1 0 0 0,0 1-1 0 0,-1 0 1 0 0,1-1 0 0 0,0 1 0 0 0,0 0-1 0 0,-1-1 1 0 0,1 1 0 0 0,0-1 0 0 0,-10-11 78 0 0,8 10-151 0 0,-4-2 36 0 0,1-4 12 0 0,4 5 3 0 0,1 0 0 0 0,-1 0 0 0 0,1 0 0 0 0,0 0 0 0 0,0 0 0 0 0,1-1 0 0 0,-1 1 0 0 0,1 0 0 0 0,-1 0 0 0 0,1 0 0 0 0,0 0 0 0 0,0 0 0 0 0,0 0 0 0 0,4-5 1 0 0,-1 0 11 0 0,0 1 1 0 0,1-1 0 0 0,1 1 0 0 0,6-7 0 0 0,2 0-4 0 0,1 0 0 0 0,0 1 0 0 0,23-14 0 0 0,54-28 22 0 0,-26 18-41 0 0,-16 5 20 0 0,56-32-26 0 0,-79 50 131 0 0,-1 1 1 0 0,34-11-1 0 0,-46 20-105 0 0,-3 4-13 0 0,-10 1 1 0 0,0 0 1 0 0,0 0-1 0 0,0 1 0 0 0,0-1 1 0 0,0 0-1 0 0,0 0 0 0 0,0 0 0 0 0,0 1 1 0 0,0-1-1 0 0,-1 0 0 0 0,1 1 1 0 0,0-1-1 0 0,-1 1 0 0 0,1-1 0 0 0,-1 1 1 0 0,0-1-1 0 0,1 1 0 0 0,-1-1 1 0 0,0 1-1 0 0,0 2 0 0 0,0 3 17 0 0,0 1 1 0 0,0-1-1 0 0,-2 8 0 0 0,-15 54 180 0 0,11-50-154 0 0,1 1-1 0 0,-2 22 0 0 0,6-34-52 0 0,1-1 0 0 0,0 0 0 0 0,0 0-1 0 0,1 1 1 0 0,0-1 0 0 0,0 0 0 0 0,0 0 0 0 0,1 0-1 0 0,5 12 1 0 0,-4-10-22 0 0,1-1 0 0 0,0 0 0 0 0,1 0 1 0 0,0-1-1 0 0,7 10 0 0 0,-8-13 33 0 0,0 0 1 0 0,0 0-1 0 0,1-1 1 0 0,-1 1-1 0 0,1-1 1 0 0,0 0 0 0 0,-1 0-1 0 0,1-1 1 0 0,9 4-1 0 0,-4-3 73 0 0,1 0 0 0 0,-1-1 0 0 0,0 0 0 0 0,1-1 0 0 0,18 1 0 0 0,55-7 548 0 0,-61 3-471 0 0,43-6 310 0 0,22-1 236 0 0,-76 8-593 0 0,1 1-1 0 0,-1 1 0 0 0,1 0 0 0 0,23 6 1 0 0,-32-6-99 0 0,1 0 1 0 0,-1 1 0 0 0,0 0-1 0 0,0 0 1 0 0,0 0 0 0 0,-1 0-1 0 0,6 4 1 0 0,-1 3-7 0 0,-5-1-67 0 0,0-1 0 0 0,0 1 0 0 0,-1 0 0 0 0,0 0 0 0 0,2 13-1 0 0,-4-19 63 0 0,1 0-91 0 0,1-3-243 0 0,3 0 275 0 0,0 0-1 0 0,-1-1 0 0 0,1 1 0 0 0,0-1 0 0 0,-1 0 1 0 0,1-1-1 0 0,-1 1 0 0 0,0-1 0 0 0,5-4 0 0 0,38-34-834 0 0,-27 22 308 0 0,27-28-5070 0 0,-35 33-841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52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5983 0 0,'0'0'15502'0'0,"3"1"-14929"0"0,9 1-188 0 0,0 0 0 0 0,0-1 1 0 0,0 0-1 0 0,1 0 0 0 0,18-3 1 0 0,64-13 401 0 0,-19 3-516 0 0,-12 2-321 0 0,38-3-2124 0 0,-85 13 585 0 0,-4 1-355 0 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5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49 17015 0 0,'0'0'779'0'0,"-2"0"-15"0"0,-6 4 3502 0 0,9-4-4139 0 0,0 1 0 0 0,1-1 0 0 0,-1 1 0 0 0,0-1-1 0 0,0 1 1 0 0,1-1 0 0 0,-1 0 0 0 0,0 0 0 0 0,3 1-1 0 0,14-2 261 0 0,-1 0 0 0 0,1-2-1 0 0,0 0 1 0 0,28-8 0 0 0,-36 8-270 0 0,24-6 152 0 0,-14 3-228 0 0,0 0 1 0 0,0 2-1 0 0,1 0 1 0 0,-1 1-1 0 0,30 1 0 0 0,-32 5-238 0 0,-17-3 20 0 0,0 0-1 0 0,-1 0 1 0 0,1 1-1 0 0,-1-1 0 0 0,1 0 1 0 0,0 1-1 0 0,-1-1 0 0 0,1 0 1 0 0,-1 1-1 0 0,1-1 1 0 0,-1 1-1 0 0,1-1 0 0 0,-1 0 1 0 0,1 1-1 0 0,-1 0 0 0 0,0-1 1 0 0,1 1-1 0 0,-1-1 0 0 0,0 1 1 0 0,1-1-1 0 0,-1 1 1 0 0,0 0-1 0 0,0-1 0 0 0,0 1 1 0 0,1 0-1 0 0,-1-1 0 0 0,0 2 1 0 0,0 9-7754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5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 3679 0 0,'0'0'18835'0'0,"2"0"-18555"0"0,5-1-51 0 0,-5 0-6 0 0,0 0-18 0 0,8-4 119 0 0,-6 6 55 0 0,-9 13 102 0 0,2-6-525 0 0,-1 2 138 0 0,-1 0 0 0 0,0-1 0 0 0,-11 16 0 0 0,15-24-30 0 0,-3 5 238 0 0,4-6-289 0 0,0 0 0 0 0,-1-1 0 0 0,1 1 0 0 0,0 0 0 0 0,0 0 0 0 0,0 0 0 0 0,0 0 0 0 0,0-1 0 0 0,0 1 0 0 0,-1 0 0 0 0,1 0 0 0 0,0 0 0 0 0,0-1 0 0 0,0 1 0 0 0,0 0 0 0 0,0 0 0 0 0,0 0 0 0 0,0-1 0 0 0,0 1 0 0 0,0 0 0 0 0,0 0 0 0 0,0-1 0 0 0,0 1 0 0 0,0 0 0 0 0,0 0 0 0 0,0 0 0 0 0,0-1 0 0 0,0 1 0 0 0,0 0 0 0 0,1 0 0 0 0,-1 0 0 0 0,0-1 0 0 0,0 1 0 0 0,0 0 0 0 0,0 0 0 0 0,0 0 0 0 0,0 0 0 0 0,1-1-1 0 0,-1 1 1 0 0,12-31-11 0 0,-7 17-34 0 0,-4 12-52 0 0,0 14-15 0 0,3 8 232 0 0,-4-19 390 0 0,0 1-451 0 0,0 0-33 0 0,0-1 1 0 0,0 1-1 0 0,0-1 1 0 0,0 1-1 0 0,0-1 0 0 0,-1 1 1 0 0,1-1-1 0 0,0 1 0 0 0,-1-1 1 0 0,0 0-1 0 0,1 1 1 0 0,-1-1-1 0 0,0 1 0 0 0,1-1 1 0 0,-1 0-1 0 0,-2 2 0 0 0,0 1-2689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5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364 117 7831 0 0,'14'-11'179'0'0,"1"-1"0"0"0,-2 0 0 0 0,0-1 0 0 0,14-17 0 0 0,-12 11 3051 0 0,0-1 8378 0 0,-30 27-10965 0 0,-9 6-539 0 0,1 2 0 0 0,0 1 0 0 0,-40 34 0 0 0,28-21-211 0 0,-107 101-341 0 0,113-99 318 0 0,2 1 1 0 0,-37 56-1 0 0,59-81 145 0 0,0 1 1 0 0,1 0-1 0 0,0 0 0 0 0,1 0 1 0 0,-5 15-1 0 0,7-22-11 0 0,1 1 0 0 0,-1 0 0 0 0,1-1 0 0 0,0 1 0 0 0,0 0 0 0 0,0-1 0 0 0,0 1 0 0 0,0 0 0 0 0,1-1 0 0 0,-1 1 0 0 0,0 0 0 0 0,1-1 0 0 0,-1 1 0 0 0,1 0 0 0 0,-1-1 0 0 0,1 1 0 0 0,0-1 0 0 0,0 1 0 0 0,0-1 0 0 0,0 0 0 0 0,0 1 0 0 0,0-1 0 0 0,0 0 0 0 0,0 0 0 0 0,0 1 0 0 0,1-1 0 0 0,-1 0 0 0 0,0 0 0 0 0,1 0 0 0 0,-1-1 0 0 0,1 1 0 0 0,-1 0 0 0 0,1-1 0 0 0,-1 1 0 0 0,1 0 0 0 0,3 0 0 0 0,2 0 48 0 0,0 1 0 0 0,1-1 1 0 0,-1 0-1 0 0,0-1 0 0 0,1 1 0 0 0,-1-1 0 0 0,10-2 1 0 0,52-10 239 0 0,-52 8-245 0 0,29-7 41 0 0,-2-2 0 0 0,1-2 0 0 0,-2-2 0 0 0,69-38 0 0 0,-102 50-68 0 0,0-2-1 0 0,-1 1 1 0 0,1-1-1 0 0,-2-1 1 0 0,1 1-1 0 0,-1-2 0 0 0,0 1 1 0 0,-1-1-1 0 0,9-13 1 0 0,-12 15-14 0 0,0 1 1 0 0,0-1-1 0 0,-1 0 1 0 0,-1 0-1 0 0,1 0 1 0 0,-1 0-1 0 0,0 0 1 0 0,-1-1-1 0 0,1 1 1 0 0,-1 0-1 0 0,-1-1 1 0 0,0 1 0 0 0,0-1-1 0 0,0 1 1 0 0,-3-12-1 0 0,2 13-72 0 0,0 1 0 0 0,-1 0-1 0 0,0 0 1 0 0,0 0 0 0 0,0 1-1 0 0,-1-1 1 0 0,0 0 0 0 0,0 1 0 0 0,0 0-1 0 0,0-1 1 0 0,-1 1 0 0 0,1 0 0 0 0,-1 1-1 0 0,0-1 1 0 0,0 1 0 0 0,-1 0-1 0 0,1 0 1 0 0,-1 0 0 0 0,1 0 0 0 0,-1 1-1 0 0,-9-3 1 0 0,5 1-77 0 0,0 2-1 0 0,-1-1 1 0 0,0 1-1 0 0,1 1 1 0 0,-1 0-1 0 0,0 0 1 0 0,0 1-1 0 0,1 0 1 0 0,-1 0 0 0 0,-19 5-1 0 0,13-1-111 0 0,9-2-226 0 0,0 0 0 0 0,0-1-1 0 0,-13 1 1 0 0,23-1-597 0 0,10 2-276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5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71 21247 0 0,'8'-14'802'0'0,"0"0"0"0"0,21-26 2065 0 0,-29 40-2842 0 0,-1-1 1 0 0,1 1-1 0 0,0 0 1 0 0,-1 0-1 0 0,1-1 1 0 0,0 1-1 0 0,-1 0 1 0 0,1 0-1 0 0,-1 0 1 0 0,1 0-1 0 0,0-1 1 0 0,-1 1-1 0 0,1 0 1 0 0,-1 0-1 0 0,1 0 1 0 0,-1 0 0 0 0,1 0-1 0 0,0 0 1 0 0,-1 0-1 0 0,1 0 1 0 0,-1 0-1 0 0,-5 5-20 0 0,2 0-1 0 0,-1 0 1 0 0,1 1 0 0 0,-1-1-1 0 0,1 1 1 0 0,1 0 0 0 0,-5 8 0 0 0,-19 49-51 0 0,21-47 13 0 0,-143 361-46 0 0,136-346 79 0 0,-44 119 0 0 0,49-115-133 0 0,8-33-561 0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5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969 64 6911 0 0,'0'0'10615'0'0,"-1"1"-10480"0"0,-3 4-132 0 0,-1 0 0 0 0,1 0 0 0 0,-10 7 0 0 0,6-9-78 0 0,6-2 67 0 0,0-1 0 0 0,-1-1 0 0 0,1 1 0 0 0,0 0 0 0 0,-1-1 0 0 0,1 1 0 0 0,0-1 0 0 0,0 0-1 0 0,0 1 1 0 0,-1-1 0 0 0,1 0 0 0 0,0-1 0 0 0,0 1 0 0 0,0 0 0 0 0,-2-2 0 0 0,-4-4 155 0 0,0 0 0 0 0,-8-9-1 0 0,0-1 96 0 0,11 13-223 0 0,0 0 0 0 0,-1 1 0 0 0,1-1-1 0 0,-1 1 1 0 0,0 0 0 0 0,1 1 0 0 0,-2-1-1 0 0,1 1 1 0 0,0 0 0 0 0,0 1 0 0 0,-1-1-1 0 0,1 1 1 0 0,0 1 0 0 0,-1-1 0 0 0,1 1-1 0 0,-1 0 1 0 0,-7 1 0 0 0,2 1-43 0 0,-1 0 1 0 0,1 1-1 0 0,1 0 1 0 0,-1 0-1 0 0,0 1 0 0 0,1 1 1 0 0,0 0-1 0 0,-13 9 1 0 0,4-2 91 0 0,0 1 0 0 0,1 0 1 0 0,1 2-1 0 0,0 0 1 0 0,1 1-1 0 0,1 1 0 0 0,1 1 1 0 0,0 0-1 0 0,-20 34 1 0 0,33-49-19 0 0,0 0 0 0 0,0 1 0 0 0,1-1 0 0 0,0 1 0 0 0,-1 0 0 0 0,1-1 0 0 0,1 1 0 0 0,-1 0 0 0 0,0-1 0 0 0,1 9 0 0 0,0-11-33 0 0,0 1 0 0 0,0-1 0 0 0,1 1-1 0 0,-1-1 1 0 0,0 0 0 0 0,1 1 0 0 0,-1-1-1 0 0,1 1 1 0 0,0-1 0 0 0,-1 0 0 0 0,1 1 0 0 0,0-1-1 0 0,0 0 1 0 0,0 0 0 0 0,0 0 0 0 0,0 0-1 0 0,0 0 1 0 0,0 0 0 0 0,0 0 0 0 0,1 0-1 0 0,-1 0 1 0 0,0 0 0 0 0,0-1 0 0 0,1 1 0 0 0,-1 0-1 0 0,1-1 1 0 0,-1 1 0 0 0,0-1 0 0 0,1 0-1 0 0,1 1 1 0 0,5 0 67 0 0,0 0-1 0 0,0-1 0 0 0,0 0 1 0 0,0 0-1 0 0,0-1 1 0 0,0 0-1 0 0,0 0 0 0 0,8-3 1 0 0,6-2 203 0 0,33-15 1 0 0,-2-3-315 0 0,-1-3 1 0 0,95-65 0 0 0,-139 86-178 0 0,0 1-1 0 0,-1-1 1 0 0,0 0 0 0 0,0 0-1 0 0,-1-1 1 0 0,0 0 0 0 0,0 0-1 0 0,6-10 1 0 0,-13 16 174 0 0,1 1-1 0 0,0 0 0 0 0,0 0 1 0 0,-1-1-1 0 0,1 1 0 0 0,0 0 1 0 0,-1 0-1 0 0,1 0 0 0 0,0 0 1 0 0,-1 0-1 0 0,1-1 0 0 0,-1 1 1 0 0,1 0-1 0 0,0 0 0 0 0,-1 0 1 0 0,1 0-1 0 0,0 0 0 0 0,-1 0 1 0 0,1 0-1 0 0,-1 0 0 0 0,1 0 1 0 0,-1 0-1 0 0,-4 1-17 0 0,0 1 0 0 0,0-1-1 0 0,1 1 1 0 0,-1 0 0 0 0,0 0 0 0 0,1 0 0 0 0,-1 0 0 0 0,-5 5 0 0 0,-9 4-40 0 0,-10 5 201 0 0,1 2 1 0 0,0 1 0 0 0,2 1-1 0 0,0 1 1 0 0,1 1 0 0 0,1 2-1 0 0,2 0 1 0 0,0 1 0 0 0,1 1 0 0 0,-16 30-1 0 0,12-14 9 0 0,2 0 0 0 0,1 2 0 0 0,3 0 0 0 0,2 1 0 0 0,1 1 0 0 0,-11 62 0 0 0,-3 84 1043 0 0,20-111-610 0 0,-22 84 0 0 0,20-120-438 0 0,-1 8-159 0 0,-35 91 1 0 0,42-130 146 0 0,-1 0 1 0 0,0-1-1 0 0,-1 1 1 0 0,0-1 0 0 0,-1-1-1 0 0,0 0 1 0 0,-1 0-1 0 0,-1-1 1 0 0,0 0-1 0 0,0-1 1 0 0,-15 11-1 0 0,22-19-1 0 0,0 1 0 0 0,0-1 0 0 0,-1 0-1 0 0,1 0 1 0 0,-1 0 0 0 0,1 0-1 0 0,-1-1 1 0 0,0 0 0 0 0,0 0-1 0 0,0 0 1 0 0,1-1 0 0 0,-1 0 0 0 0,-6 0-1 0 0,9 0-100 0 0,-1 0 0 0 0,1-1 0 0 0,-1 1-1 0 0,0-1 1 0 0,1 0 0 0 0,-1 0 0 0 0,1 0-1 0 0,0 0 1 0 0,-1 0 0 0 0,1 0 0 0 0,0-1 0 0 0,0 1-1 0 0,0-1 1 0 0,0 0 0 0 0,0 1 0 0 0,0-1-1 0 0,0 0 1 0 0,0 0 0 0 0,1 0 0 0 0,-1 0 0 0 0,1-1-1 0 0,-1 1 1 0 0,1 0 0 0 0,0-1 0 0 0,-1-3-1 0 0,-1-4-175 0 0,1 1 0 0 0,0-1 0 0 0,1 0-1 0 0,0 0 1 0 0,0 1 0 0 0,1-1-1 0 0,1 0 1 0 0,-1 0 0 0 0,2 0 0 0 0,-1 1-1 0 0,5-15 1 0 0,0 2-1250 0 0,10-22 0 0 0,12-15-5071 0 0,-9 21 432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5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47 4143 0 0,'0'0'319'0'0,"1"-1"-210"0"0,5-4 869 0 0,0-1-1 0 0,14-8 0 0 0,17-6 11666 0 0,-36 21-12463 0 0,0 1 1 0 0,1-1-1 0 0,-1 1 0 0 0,0-1 1 0 0,0 1-1 0 0,0 0 0 0 0,0 0 1 0 0,0-1-1 0 0,0 1 0 0 0,-1 0 1 0 0,2 2-1 0 0,-2 0-56 0 0,1 1 1 0 0,0-1 0 0 0,-1 1-1 0 0,0-1 1 0 0,0 1 0 0 0,-1-1-1 0 0,1 1 1 0 0,-1-1 0 0 0,0 1-1 0 0,0-1 1 0 0,0 1 0 0 0,-1-1-1 0 0,-2 5 1 0 0,-4 8 321 0 0,-18 29 0 0 0,22-41-363 0 0,-159 230-902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4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885 9 11519 0 0,'0'0'887'0'0,"0"-1"-583"0"0,1-5-137 0 0,0 4 521 0 0,-3 2 221 0 0,-3 2-679 0 0,0-1 1 0 0,1 1-1 0 0,-1 0 1 0 0,1 0-1 0 0,-1 0 1 0 0,1 0-1 0 0,0 1 1 0 0,0 0-1 0 0,0 0 1 0 0,-3 4-1 0 0,-40 39 22 0 0,29-26 4 0 0,-15 17-224 0 0,1 1 0 0 0,1 2 0 0 0,-33 58 1 0 0,-57 141 112 0 0,4 43-145 0 0,98-235 5 0 0,-2-1-1 0 0,-44 69 0 0 0,44-85-8 0 0,0 0 0 0 0,-2-1 0 0 0,-2-1-1 0 0,-35 31 1 0 0,-21 7-313 0 0,48-40-216 0 0,32-25 167 0 0,10-1-6358 0 0,-6 0 6346 0 0,-1-1-1 0 0,5 0 0 0 0,0-1-72 0 0,-1-1-1 0 0,0 1 1 0 0,0-1-1 0 0,0 0 0 0 0,0-1 1 0 0,0 1-1 0 0,0-1 1 0 0,-1-1-1 0 0,6-4 0 0 0,-9 6-60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5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82 5983 0 0,'0'3'3480'0'0,"2"2"-2061"0"0,-2 0-1 0 0,1 0 1 0 0,-1 0-1 0 0,0 9 1 0 0,-5 21 2299 0 0,-2-10-2880 0 0,-11 23-1 0 0,9-27-265 0 0,-5 25 1 0 0,7-18-143 0 0,1-10-201 0 0,2 0 0 0 0,0 0-1 0 0,1 0 1 0 0,0 38 0 0 0,3-55-217 0 0,0 1 0 0 0,0-1-1 0 0,0 0 1 0 0,0 0-1 0 0,0 1 1 0 0,1-1 0 0 0,-1 0-1 0 0,0 0 1 0 0,1 1-1 0 0,-1-1 1 0 0,1 0-1 0 0,-1 0 1 0 0,1 0 0 0 0,0 0-1 0 0,0 0 1 0 0,-1 0-1 0 0,1 0 1 0 0,0 0 0 0 0,0 0-1 0 0,1 1 1 0 0,0-1 0 0 0,0 0 1 0 0,-1-1 0 0 0,1 1-1 0 0,0-1 1 0 0,-1 0 0 0 0,1 1-1 0 0,0-1 1 0 0,0 0 0 0 0,-1 0-1 0 0,1 0 1 0 0,0 0 0 0 0,0 0-1 0 0,-1 0 1 0 0,4-2 0 0 0,1 1 4 0 0,-1-1 0 0 0,0 1-1 0 0,0-1 1 0 0,0-1 0 0 0,0 1 0 0 0,0-1 0 0 0,-1 0 0 0 0,1 0 0 0 0,-1 0 0 0 0,0-1 0 0 0,1 1-1 0 0,-2-1 1 0 0,6-6 0 0 0,3-6 81 0 0,0-1-1 0 0,12-22 1 0 0,-6 10-58 0 0,24-44-18 0 0,-23 39-1 0 0,30-42 0 0 0,-22 37-211 0 0,-16 23-151 0 0,0 0 0 0 0,18-18 0 0 0,-25 29 232 0 0,1 1 0 0 0,0 0 0 0 0,-1 1 0 0 0,1-1 0 0 0,1 1 0 0 0,-1 0 0 0 0,0 0 1 0 0,1 0-1 0 0,0 1 0 0 0,-1-1 0 0 0,10-1 0 0 0,-1 2-1523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56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34 291 11055 0 0,'2'1'3388'0'0,"0"0"-2654"0"0,0 0-1 0 0,1 0 0 0 0,-1 0 0 0 0,1 0 1 0 0,0 0-1 0 0,-1-1 0 0 0,1 1 0 0 0,0-1 1 0 0,-1 0-1 0 0,6 0 0 0 0,-2 0-285 0 0,0-1 0 0 0,0 1 0 0 0,0-2 0 0 0,8-1 0 0 0,0-2-304 0 0,0-1 0 0 0,0 0 0 0 0,14-9-1 0 0,-4 1-173 0 0,-2 0-1 0 0,0-2 0 0 0,-1-1 1 0 0,0 0-1 0 0,-2-1 0 0 0,0-2 1 0 0,27-34-1 0 0,-42 47-96 0 0,0 1 0 0 0,0-1 0 0 0,6-15 0 0 0,-9 20 67 0 0,0-1 0 0 0,0 1 1 0 0,-1-1-1 0 0,1 0 0 0 0,-1 0 0 0 0,1 1 0 0 0,-1-1 0 0 0,0 0 0 0 0,0 0 0 0 0,0 1 0 0 0,0-1 0 0 0,-1 0 0 0 0,1 0 0 0 0,-2-3 0 0 0,2 6 44 0 0,-1 0 0 0 0,1-1-1 0 0,0 1 1 0 0,-1-1 0 0 0,1 1-1 0 0,-1 0 1 0 0,1-1-1 0 0,-1 1 1 0 0,1 0 0 0 0,-1-1-1 0 0,1 1 1 0 0,-1 0-1 0 0,1 0 1 0 0,-1 0 0 0 0,1-1-1 0 0,-1 1 1 0 0,1 0 0 0 0,-1 0-1 0 0,1 0 1 0 0,-1 0-1 0 0,0 0 1 0 0,1 0 0 0 0,-1 0-1 0 0,0 0 1 0 0,-14 2-98 0 0,15-1 107 0 0,-9 1 8 0 0,0 1 0 0 0,0 0 0 0 0,0 1 0 0 0,1 0 1 0 0,-1 1-1 0 0,1 0 0 0 0,0 0 0 0 0,-9 8 0 0 0,-56 56 389 0 0,50-45-205 0 0,-69 75 325 0 0,76-79-444 0 0,2 0 0 0 0,0 1 0 0 0,-16 31-1 0 0,27-45-58 0 0,0-1 0 0 0,1 1 0 0 0,-1 0 0 0 0,1 0-1 0 0,1 0 1 0 0,-1 0 0 0 0,1 0 0 0 0,0 10-1 0 0,1-15-64 0 0,0 1 0 0 0,0-1 0 0 0,0 1 0 0 0,1-1 0 0 0,-1 1 0 0 0,1-1 0 0 0,0 1 0 0 0,0-1 0 0 0,0 1 0 0 0,0-1 0 0 0,0 0 0 0 0,0 0 0 0 0,0 0 0 0 0,1 1 0 0 0,-1-1-1 0 0,1 0 1 0 0,0-1 0 0 0,0 1 0 0 0,0 0 0 0 0,-1 0 0 0 0,2-1 0 0 0,-1 1 0 0 0,0-1 0 0 0,0 0 0 0 0,0 1 0 0 0,4 0 0 0 0,15 4-1318 0 0,3-4-59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5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1 311 4607 0 0,'0'36'17122'0'0,"2"-37"-16128"0"0,26-19 471 0 0,43-39-1 0 0,6-6-1006 0 0,65-34-351 0 0,-100 72-76 0 0,66-31 0 0 0,-63 41-19 0 0,-44 17-2 0 0,0 0-1 0 0,-1 0 1 0 0,1 0-1 0 0,0 0 1 0 0,-1 0 0 0 0,1 0-1 0 0,0 0 1 0 0,-1 0-1 0 0,1 1 1 0 0,0-1-1 0 0,-1 0 1 0 0,1 0 0 0 0,0 1-1 0 0,-1-1 1 0 0,1 0-1 0 0,-1 1 1 0 0,1-1-1 0 0,-1 0 1 0 0,1 1 0 0 0,-1-1-1 0 0,1 1 1 0 0,-1-1-1 0 0,1 1 1 0 0,-1-1-1 0 0,0 1 1 0 0,1 0 0 0 0,-1-1-1 0 0,0 1 1 0 0,1 0-1 0 0,7 18 244 0 0,-5-7-171 0 0,0 1 1 0 0,-1-1-1 0 0,-1 1 0 0 0,0 25 0 0 0,-1-21-70 0 0,1-1 0 0 0,4 23-1 0 0,-4-34-19 0 0,0 0 1 0 0,0 0-1 0 0,1-1 0 0 0,0 1 0 0 0,0 0 0 0 0,0 0 0 0 0,1-1 0 0 0,-1 1 0 0 0,1-1 0 0 0,0 0 0 0 0,6 6 0 0 0,-3-5-25 0 0,1-1 0 0 0,-1 0 0 0 0,0 0 0 0 0,1 0 0 0 0,0-1 0 0 0,0 0 0 0 0,0-1 0 0 0,11 3 0 0 0,10 5-41 0 0,4 6-399 0 0,-26-13 8 0 0,0 1 0 0 0,1-1-1 0 0,-1-1 1 0 0,1 1 0 0 0,-1-1 0 0 0,1 0 0 0 0,0 0 0 0 0,-1-1 0 0 0,11 1 0 0 0,-2-3-1303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5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42 5983 0 0,'0'0'464'0'0,"1"-1"-305"0"0,20-9 186 0 0,-6-1 8866 0 0,-12 7-7953 0 0,-3 4-1154 0 0,1 0 0 0 0,-1 0 0 0 0,0 0 1 0 0,0 0-1 0 0,1-1 0 0 0,-1 1 0 0 0,0 0 0 0 0,0 0 1 0 0,0 0-1 0 0,0 0 0 0 0,1 0 0 0 0,-1-1 1 0 0,0 1-1 0 0,0 0 0 0 0,0 0 0 0 0,0 0 0 0 0,1-1 1 0 0,-1 1-1 0 0,0 0 0 0 0,0 0 0 0 0,0-1 1 0 0,0 1-1 0 0,0 0 0 0 0,0 0 0 0 0,0 0 0 0 0,0-1 1 0 0,0 1-1 0 0,0 0 0 0 0,0 0 0 0 0,0-1 1 0 0,0 1-1 0 0,0 0 0 0 0,0-1 0 0 0,0 1-65 0 0,0-1 1 0 0,0 1-1 0 0,0-1 0 0 0,-1 1 0 0 0,1 0 1 0 0,0-1-1 0 0,0 1 0 0 0,0-1 0 0 0,-1 1 1 0 0,1 0-1 0 0,0-1 0 0 0,0 1 0 0 0,-1 0 0 0 0,1-1 1 0 0,0 1-1 0 0,-1 0 0 0 0,1-1 0 0 0,0 1 1 0 0,-1 0-1 0 0,1 0 0 0 0,-1 0 0 0 0,1-1 1 0 0,0 1-1 0 0,-1 0 0 0 0,1 0 0 0 0,-1 0 0 0 0,1 0 1 0 0,-1 0-1 0 0,1 0 0 0 0,0-1 0 0 0,-1 1 1 0 0,0 0-1 0 0,-1 1-9 0 0,-1-1 0 0 0,1 0 0 0 0,0 1 0 0 0,0-1 0 0 0,-1 1 0 0 0,1 0 0 0 0,-3 1 0 0 0,-2 1-53 0 0,0 1 0 0 0,0 0 1 0 0,-10 8-1 0 0,-1 4 46 0 0,1 0 0 0 0,-23 30 0 0 0,-25 41-32 0 0,54-72 13 0 0,-90 140 3 0 0,80-118 18 0 0,2 1 0 0 0,-19 55-1 0 0,34-82 21 0 0,1 0-1 0 0,0 0 0 0 0,1 0 1 0 0,0 0-1 0 0,0 0 0 0 0,2 1 1 0 0,0 22-1 0 0,0-31 2 0 0,1 1 1 0 0,-1-1-1 0 0,1 1 1 0 0,0 0 0 0 0,0-1-1 0 0,0 1 1 0 0,1-1-1 0 0,-1 0 1 0 0,1 1-1 0 0,0-1 1 0 0,0 0-1 0 0,0 0 1 0 0,0 0-1 0 0,0 0 1 0 0,1 0-1 0 0,-1-1 1 0 0,1 1 0 0 0,0-1-1 0 0,0 0 1 0 0,0 1-1 0 0,0-1 1 0 0,0-1-1 0 0,0 1 1 0 0,1 0-1 0 0,-1-1 1 0 0,0 0-1 0 0,1 1 1 0 0,4 0-1 0 0,82 12 1232 0 0,-69-9-1194 0 0,-14 2-31 0 0,-4-4-45 0 0,-1-1-8 0 0,2 0 0 0 0,1 12 0 0 0,6 36-910 0 0,-8-30-1307 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5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9215 0 0,'-7'1'344'0'0,"-1"0"-1"0"0,1 1 1 0 0,0 0-1 0 0,0 1 0 0 0,0-1 1 0 0,0 1-1 0 0,-9 6 1 0 0,14-8-76 0 0,0 1 1 0 0,-1-1-1 0 0,1 1 1 0 0,1 0-1 0 0,-1 0 1 0 0,0 0-1 0 0,0 0 1 0 0,1 0-1 0 0,-1 0 1 0 0,1 0-1 0 0,-1 0 1 0 0,1 1-1 0 0,0-1 1 0 0,0 1 0 0 0,0-1-1 0 0,0 1 1 0 0,1-1-1 0 0,-1 1 1 0 0,1-1-1 0 0,-1 1 1 0 0,1 0-1 0 0,0-1 1 0 0,0 6-1 0 0,1-4-159 0 0,0 1 0 0 0,0-1-1 0 0,0 0 1 0 0,1 1 0 0 0,-1-1 0 0 0,1 0-1 0 0,0 0 1 0 0,0 0 0 0 0,1 0-1 0 0,-1-1 1 0 0,1 1 0 0 0,6 6 0 0 0,3 3 289 0 0,27 20 1 0 0,-29-25-210 0 0,8 6 34 0 0,130 111 1533 0 0,-110-91-573 0 0,58 72 0 0 0,-88-96-1003 0 0,0 0 0 0 0,-1 1-1 0 0,-1 0 1 0 0,0 1 0 0 0,0-1-1 0 0,-1 1 1 0 0,-1 1 0 0 0,0-1-1 0 0,4 19 1 0 0,-7-23-140 0 0,0 1 0 0 0,0 0 0 0 0,-1 0 0 0 0,0 0 0 0 0,-1-1 0 0 0,1 1 0 0 0,-2 0 0 0 0,1 0 0 0 0,-1-1 0 0 0,-1 1 0 0 0,0-1 0 0 0,0 0 0 0 0,0 0-1 0 0,-9 14 1 0 0,4-10-67 0 0,0 0 0 0 0,-1 0 0 0 0,0-1-1 0 0,-1 0 1 0 0,-1-1 0 0 0,-13 11 0 0 0,5-5-248 0 0,-1-2 0 0 0,-28 16 1 0 0,41-25-106 0 0,1-1 0 0 0,0 1 1 0 0,0 0-1 0 0,0 1 0 0 0,0-1 0 0 0,-5 8 1 0 0,-6 5-3262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5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92 3223 0 0,'0'0'143'0'0,"2"-1"249"0"0,43-31 9144 0 0,-46 34-8715 0 0,-2 3-282 0 0,1 1 0 0 0,-2-1 0 0 0,1 0 0 0 0,0 0 0 0 0,-1 0 0 0 0,0 0-1 0 0,0 0 1 0 0,0-1 0 0 0,-1 0 0 0 0,0 1 0 0 0,-6 3 3024 0 0,21-18-3195 0 0,2-1-353 0 0,0 2 0 0 0,0-1 0 0 0,1 1 0 0 0,0 1 0 0 0,1 0 0 0 0,24-10 0 0 0,-14 9-15 0 0,-1 1 1 0 0,1 1 0 0 0,37-6 0 0 0,-51 12 57 0 0,-1 0 1 0 0,1 1 0 0 0,-1 0-1 0 0,1 0 1 0 0,-1 1 0 0 0,1 0-1 0 0,-1 1 1 0 0,13 3 0 0 0,-19-4-35 0 0,1 0-1 0 0,-2 1 1 0 0,1-1 0 0 0,0 1 0 0 0,0-1-1 0 0,0 1 1 0 0,-1 0 0 0 0,1 0 0 0 0,-1 0 0 0 0,1 0-1 0 0,-1 1 1 0 0,3 2 0 0 0,-4-3-15 0 0,0 1 0 0 0,1-1 0 0 0,-1 0 1 0 0,0 1-1 0 0,-1-1 0 0 0,1 0 0 0 0,0 1 0 0 0,-1-1 1 0 0,1 1-1 0 0,-1 0 0 0 0,0-1 0 0 0,0 1 0 0 0,0-1 1 0 0,0 1-1 0 0,0-1 0 0 0,0 1 0 0 0,-2 3 0 0 0,1-1 2 0 0,-1 0-1 0 0,0 0 0 0 0,0 0 0 0 0,0-1 0 0 0,0 1 0 0 0,-1-1 0 0 0,0 1 0 0 0,0-1 0 0 0,0 0 1 0 0,-5 4-1 0 0,-5 6-10 0 0,-22 16 0 0 0,19-17-68 0 0,-4 1-156 0 0,0-1 1 0 0,-1-1-1 0 0,0 0 0 0 0,-1-2 0 0 0,-29 11 0 0 0,-26 11-370 0 0,1 5-181 0 0,-113 73 1 0 0,185-106 764 0 0,6-2 8 0 0,6-2 4 0 0,-8 0-3 0 0,130-25 603 0 0,-9 2-91 0 0,-98 20-353 0 0,0 0-1 0 0,0 2 0 0 0,0 0 0 0 0,0 2 0 0 0,44 6 0 0 0,-64-6-139 0 0,1 0 0 0 0,-1 0-1 0 0,0 0 1 0 0,0 0 0 0 0,1 1-1 0 0,-1-1 1 0 0,0 1 0 0 0,0 0-1 0 0,0 0 1 0 0,-1 0 0 0 0,1 1-1 0 0,0-1 1 0 0,-1 0 0 0 0,1 1-1 0 0,-1 0 1 0 0,0 0 0 0 0,0-1 0 0 0,0 1-1 0 0,0 0 1 0 0,-1 1 0 0 0,1-1-1 0 0,1 5 1 0 0,-2-3-8 0 0,0 0 0 0 0,0 0 0 0 0,0 0 0 0 0,0 0 0 0 0,-1 0 0 0 0,0 0 0 0 0,0 0 0 0 0,-1 0-1 0 0,1 0 1 0 0,-1 0 0 0 0,0 0 0 0 0,0 0 0 0 0,-1 0 0 0 0,-3 9 0 0 0,1-7 14 0 0,1 0 0 0 0,-1 0-1 0 0,0 0 1 0 0,0-1 0 0 0,-1 1 0 0 0,0-1-1 0 0,0 0 1 0 0,0-1 0 0 0,-1 1 0 0 0,0-1 0 0 0,0 0-1 0 0,-1-1 1 0 0,1 1 0 0 0,-1-1 0 0 0,0-1-1 0 0,-12 6 1 0 0,-218 83 859 0 0,128-47-744 0 0,-67 25-24 0 0,174-69-279 0 0,11-10-1816 0 0,-5 6 1384 0 0,11-11-1425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0:5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4607 0 0,'0'0'18352'0'0,"-2"1"-17307"0"0,-17 18 527 0 0,5-6-1010 0 0,0 2 1 0 0,-17 20-1 0 0,27-25-415 0 0,4-2-151 0 0,0-6-167 0 0,2-1-50 0 0,-2 0 55 0 0,1-1 0 0 0,0 1 1 0 0,-1-1-1 0 0,1 1 0 0 0,0-1 0 0 0,0 1 1 0 0,0-1-1 0 0,-1 1 0 0 0,1-1 0 0 0,0 0 1 0 0,0 1-1 0 0,0-1 0 0 0,0 0 0 0 0,0 0 1 0 0,1 0-1 0 0,0 0-1029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1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6 8087 0 0,'0'0'994'0'0,"10"-6"5672"0"0,-3 8-6159 0 0,-5-2 932 0 0,0 1-1005 0 0,-1 1-319 0 0,0 0-1 0 0,0 0 1 0 0,0 0-1 0 0,0 0 1 0 0,0 1-1 0 0,0-1 1 0 0,0 0 0 0 0,-1 0-1 0 0,1 0 1 0 0,-1 1-1 0 0,0-1 1 0 0,0 0-1 0 0,0 0 1 0 0,0 1-1 0 0,0-1 1 0 0,0 0-1 0 0,0 1 1 0 0,-2 2 0 0 0,0 6 26 0 0,0 0 1 0 0,-7 16 0 0 0,-7 8 104 0 0,-31 53 0 0 0,23-46-206 0 0,-115 207-30 0 0,88-167-74 0 0,16-30-41 0 0,21-31-1622 0 0,-20 21 0 0 0,16-21-5088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1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140 477 4607 0 0,'-27'12'547'0'0,"2"2"-1"0"0,-32 22 4688 0 0,56-36-5129 0 0,0-1 0 0 0,-1 1 0 0 0,1 0 1 0 0,0-1-1 0 0,-1 1 0 0 0,1 0 0 0 0,0-1 0 0 0,0 0 0 0 0,0 1 1 0 0,0-1-1 0 0,-1 0 0 0 0,1 1 0 0 0,0-1 0 0 0,0 0 0 0 0,0 0 0 0 0,1 0 1 0 0,-1 0-1 0 0,0 0 0 0 0,0 0 0 0 0,0 0 0 0 0,1 0 0 0 0,-1 0 0 0 0,0-1 1 0 0,1 1-1 0 0,-1 0 0 0 0,1 0 0 0 0,0-1 0 0 0,-1 1 0 0 0,1-3 1 0 0,-1 0 25 0 0,0 0 1 0 0,1 0 0 0 0,-1-1 0 0 0,1 1 0 0 0,0 0 0 0 0,0-1-1 0 0,1-5 1 0 0,1 4 138 0 0,0 1 0 0 0,0-1 0 0 0,0 1 0 0 0,1-1 0 0 0,-1 1-1 0 0,1 0 1 0 0,1 0 0 0 0,6-8 0 0 0,5-4 303 0 0,17-15-1 0 0,-4 5 6 0 0,-4 3-303 0 0,1 2-1 0 0,1 1 1 0 0,44-28-1 0 0,92-43 352 0 0,-126 74-479 0 0,-8 3-29 0 0,80-41 435 0 0,-88 47-389 0 0,0 1 1 0 0,1 1-1 0 0,31-7 0 0 0,-44 13-125 0 0,0 0-1 0 0,-1 0 1 0 0,1 0 0 0 0,0 1 0 0 0,0 0-1 0 0,0 1 1 0 0,-1 0 0 0 0,1 0 0 0 0,9 3-1 0 0,-14-3-25 0 0,0 0-1 0 0,0 0 0 0 0,0 0 0 0 0,0 1 1 0 0,0 0-1 0 0,0-1 0 0 0,-1 1 0 0 0,1 0 1 0 0,-1 0-1 0 0,1 1 0 0 0,-1-1 0 0 0,0 0 1 0 0,0 1-1 0 0,0 0 0 0 0,0-1 0 0 0,0 1 0 0 0,0 0 1 0 0,-1 0-1 0 0,0 0 0 0 0,1 0 0 0 0,-1 0 1 0 0,0 0-1 0 0,1 6 0 0 0,-1 1-21 0 0,0 0 0 0 0,-1-1 0 0 0,0 1 0 0 0,0 0 0 0 0,-1 0 0 0 0,-1-1 0 0 0,1 1-1 0 0,-2-1 1 0 0,1 1 0 0 0,-7 14 0 0 0,2-7-20 0 0,-1 0-1 0 0,-1 0 0 0 0,-1-1 1 0 0,-18 23-1 0 0,12-19-137 0 0,-2-2 1 0 0,0 0-1 0 0,0-1 0 0 0,-2-1 1 0 0,-35 22-1 0 0,-116 56-1450 0 0,135-76 1253 0 0,-3 1 8 0 0,-2-2 0 0 0,0-1 1 0 0,-1-2-1 0 0,-51 10 0 0 0,79-21 273 0 0,1-1 0 0 0,0-1 0 0 0,-17 0 1 0 0,27 0 68 0 0,-1-2 0 0 0,1 1-1 0 0,-1 0 1 0 0,1-1 0 0 0,0 1 0 0 0,-1-1 0 0 0,1 0 0 0 0,0 0 0 0 0,-1 0 0 0 0,1-1 0 0 0,0 1 0 0 0,0-1 0 0 0,0 0 0 0 0,0 1 0 0 0,0-2 0 0 0,0 1 0 0 0,-3-3 0 0 0,5 3 14 0 0,0 0 0 0 0,-1 0 0 0 0,1-1 0 0 0,0 1-1 0 0,1 0 1 0 0,-1 0 0 0 0,0 0 0 0 0,1-1 0 0 0,-1 1 0 0 0,1 0 0 0 0,0-1-1 0 0,-1 1 1 0 0,1 0 0 0 0,0-1 0 0 0,1 1 0 0 0,-1 0 0 0 0,0-1 0 0 0,1 1-1 0 0,0-3 1 0 0,0 0 17 0 0,1 1-1 0 0,0-1 0 0 0,0 0 1 0 0,0 1-1 0 0,0-1 0 0 0,1 1 1 0 0,5-8 1414 0 0,-8 16-1302 0 0,3 56 71 0 0,0 13 181 0 0,-2-64-312 0 0,1-1 1 0 0,0 1 0 0 0,0 0-1 0 0,0-1 1 0 0,1 0 0 0 0,6 11-1 0 0,-3-7 32 0 0,2 0 1 0 0,-1-1-1 0 0,1 0 0 0 0,1 0 0 0 0,0-1 0 0 0,1 0 1 0 0,0 0-1 0 0,13 9 0 0 0,-5-6 182 0 0,0-2-1 0 0,1 0 1 0 0,0-1 0 0 0,30 10-1 0 0,-18-9-5 0 0,-20-8-125 0 0,1 1 1 0 0,-1 1-1 0 0,0 0 1 0 0,-1 0 0 0 0,19 12-1 0 0,-17-4 7 0 0,-10-9-152 0 0,0-1 1 0 0,0 1-1 0 0,0-1 1 0 0,-1 1-1 0 0,0 0 0 0 0,0 0 1 0 0,0 0-1 0 0,0 0 1 0 0,0 0-1 0 0,-1-1 1 0 0,0 6-1 0 0,-2 7-7 0 0,-16 43-1008 0 0,17-57 544 0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1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19951 0 0,'0'0'3720'0'0,"-1"2"-3240"0"0,-45 95-48 0 0,6 33-581 0 0,14-41-7 0 0,15-58-73 0 0,4-11-317 0 0,-5 24-1 0 0,11-42 401 0 0,3-19-780 0 0,0 1 219 0 0,1-1-1 0 0,1 1 1 0 0,0 0 0 0 0,11-24-1 0 0,-8 18-236 0 0,5-13-364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4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84 155 8287 0 0,'-38'3'897'0'0,"-6"1"2502"0"0,43-3-2285 0 0,1 0-1024 0 0,0 1 0 0 0,0-1 1 0 0,1 1-1 0 0,-1-1 0 0 0,1 1 1 0 0,-1-1-1 0 0,1 1 0 0 0,0-1 1 0 0,0 0-1 0 0,-1 1 0 0 0,1-1 1 0 0,0 0-1 0 0,0 0 0 0 0,0 1 1 0 0,0-1-1 0 0,1 0 0 0 0,-1 0 1 0 0,0 0-1 0 0,0 0 1 0 0,1 0-1 0 0,-1-1 0 0 0,0 1 1 0 0,3 1-1 0 0,1 0 52 0 0,1 0 1 0 0,-1 0 0 0 0,1 0-1 0 0,-1-1 1 0 0,7 1 0 0 0,13 1 219 0 0,0-2 0 0 0,0-1 1 0 0,-1-1-1 0 0,38-6 0 0 0,99-27 436 0 0,-143 30-718 0 0,199-61 486 0 0,-38 9-151 0 0,-156 50-482 0 0,82-20 462 0 0,-89 23-718 0 0,0 0-1 0 0,0 2 1 0 0,0 0 0 0 0,21 1 0 0 0,-33 0-1409 0 0,-7 4-105 0 0,-10 14-18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1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8031 0 0,'0'0'352'0'0,"11"-2"80"0"0,3 2-344 0 0,2 0-88 0 0,-1 0 0 0 0,3 4 0 0 0,1 0 168 0 0,0 2 24 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1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8 4607 0 0,'0'0'208'0'0,"-1"1"-9"0"0,-20 2 1141 0 0,14-1 917 0 0,0-2 0 0 0,0 1 0 0 0,0-1 1 0 0,0 0-1 0 0,-8-1 0 0 0,-1-3-1386 0 0,0-2-4232 0 0,14 5 3403 0 0,0 0-1 0 0,0 1 0 0 0,-1-1 1 0 0,1 1-1 0 0,0 0 0 0 0,0 0 1 0 0,-1 0-1 0 0,1 0 0 0 0,0 0 1 0 0,-1 0-1 0 0,1 1 1 0 0,0-1-1 0 0,-1 1 0 0 0,1-1 1 0 0,0 1-1 0 0,-3 1 0 0 0,-8 4 270 0 0,-18 11-1 0 0,15-8-124 0 0,-14 7 78 0 0,0 2 0 0 0,2 0 1 0 0,0 2-1 0 0,1 2 0 0 0,1 0 1 0 0,-31 35-1 0 0,53-51-125 0 0,-1 0 0 0 0,1 0-1 0 0,0 0 1 0 0,1 0 0 0 0,-4 10-1 0 0,6-16-122 0 0,1 1 0 0 0,0 0 0 0 0,0 0 0 0 0,0-1 0 0 0,0 1 0 0 0,0 0 0 0 0,0 0 1 0 0,0 0-1 0 0,0-1 0 0 0,0 1 0 0 0,0 0 0 0 0,0 0 0 0 0,0-1 0 0 0,1 1 0 0 0,-1 0 0 0 0,0 0 0 0 0,0-1 0 0 0,1 1 0 0 0,-1 0 0 0 0,1-1 0 0 0,-1 1 0 0 0,0 0 0 0 0,1-1 0 0 0,-1 1 0 0 0,1-1 0 0 0,0 1 0 0 0,-1-1 0 0 0,1 1 0 0 0,-1-1 1 0 0,1 1-1 0 0,0-1 0 0 0,-1 0 0 0 0,1 1 0 0 0,0-1 0 0 0,0 0 0 0 0,-1 1 0 0 0,1-1 0 0 0,0 0 0 0 0,1 0 0 0 0,1 2 12 0 0,1-1 1 0 0,0-1-1 0 0,0 1 0 0 0,0 0 1 0 0,0-1-1 0 0,5 0 0 0 0,10-1 18 0 0,0-1-1 0 0,0-1 1 0 0,0 0-1 0 0,-1-2 1 0 0,1 0-1 0 0,-1-1 1 0 0,0-1-1 0 0,-1-1 1 0 0,1 0-1 0 0,-2-1 1 0 0,1-1-1 0 0,-1-1 1 0 0,20-17-1 0 0,-21 10-250 0 0,-14 16 104 0 0,-16-7-278 0 0,12 9 351 0 0,0 0-1 0 0,1 0 0 0 0,-1 1 1 0 0,0-1-1 0 0,0 0 0 0 0,1 1 1 0 0,-1 0-1 0 0,1 0 0 0 0,-1 0 1 0 0,1 0-1 0 0,-1 0 1 0 0,1 0-1 0 0,-4 3 0 0 0,-32 23-237 0 0,29-19 200 0 0,-5 2 61 0 0,0 2 0 0 0,1 0 0 0 0,1 1 1 0 0,0 0-1 0 0,-16 23 0 0 0,22-26 5 0 0,0 0 0 0 0,0 1 1 0 0,1 0-1 0 0,1 0 0 0 0,0 0 0 0 0,0 0 0 0 0,1 1 1 0 0,0 0-1 0 0,-1 14 0 0 0,3 8-49 0 0,1 0 0 0 0,1 0 0 0 0,7 38 0 0 0,-4-38-44 0 0,0 0 0 0 0,-3-1 0 0 0,-3 43 0 0 0,-3-40 136 0 0,-2 0 1 0 0,-1 0-1 0 0,-24 61 0 0 0,-57 95 464 0 0,55-134 3 0 0,-2-2 1 0 0,-46 56-1 0 0,21-44 864 0 0,60-67-1360 0 0,1-1 0 0 0,-1 0 0 0 0,1 1 0 0 0,-1-1 0 0 0,1 0-1 0 0,-1 1 1 0 0,1-1 0 0 0,-1 0 0 0 0,1 0 0 0 0,-1 0-1 0 0,1 1 1 0 0,-1-1 0 0 0,1 0 0 0 0,-1 0 0 0 0,1 0-1 0 0,-1 0 1 0 0,1 0 0 0 0,-1 0 0 0 0,0 0 0 0 0,1 0 0 0 0,-1 0-1 0 0,0 0 1 0 0,1 0 19 0 0,-1 0-29 0 0,1 0-1 0 0,0 0 0 0 0,0 0 1 0 0,0 0-1 0 0,0 0 1 0 0,0 0-1 0 0,0 0 1 0 0,0 0-1 0 0,0 0 1 0 0,-1 0-1 0 0,1 0 1 0 0,0 0-1 0 0,0 0 0 0 0,0 0 1 0 0,0 0-1 0 0,0 0 1 0 0,0 0-1 0 0,0 0 1 0 0,-1 0-1 0 0,1 0 1 0 0,0 0-1 0 0,0-1 1 0 0,0 1-1 0 0,0 0 0 0 0,0 0 1 0 0,0 0-1 0 0,0 0 1 0 0,0 0-1 0 0,0 0 1 0 0,0 0-1 0 0,-1 0 1 0 0,1 0-1 0 0,0 0 1 0 0,0 0-1 0 0,0-1 0 0 0,0 1 1 0 0,0 0-1 0 0,0 0 1 0 0,0 0-1 0 0,0 0 1 0 0,0 0-1 0 0,0 0 1 0 0,0-1-1 0 0,-2-4 13 0 0,0-1 1 0 0,0 0-1 0 0,0 0 0 0 0,1 0 1 0 0,0 0-1 0 0,0 0 0 0 0,0 0 0 0 0,1 0 1 0 0,1-7-1 0 0,7-58-543 0 0,-7 63 380 0 0,55-221-4059 0 0,-36 157 2374 0 0,6-21 12 0 0,-1 5-11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1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12 3679 0 0,'2'-1'6890'0'0,"29"-10"1386"0"0,-27 14-7360 0 0,-4-3-896 0 0,0 0-1 0 0,1 0 0 0 0,-1 0 0 0 0,0 0 0 0 0,1 0 0 0 0,-1 1 0 0 0,0-1 0 0 0,1 0 0 0 0,-1 0 0 0 0,0 0 0 0 0,1 0 1 0 0,-1 0-1 0 0,0 1 0 0 0,0-1 0 0 0,1 0 0 0 0,-1 0 0 0 0,0 1 0 0 0,0-1 0 0 0,0 0 0 0 0,1 0 0 0 0,-1 1 1 0 0,0-1-1 0 0,0 0 0 0 0,0 1 0 0 0,1-1 0 0 0,0 5 30 0 0,0-1 0 0 0,-1 1 1 0 0,1-1-1 0 0,-1 1 0 0 0,0-1 1 0 0,0 1-1 0 0,0-1 0 0 0,0 1 0 0 0,-1-1 1 0 0,0 0-1 0 0,-1 5 0 0 0,-4 10 205 0 0,-11 23 0 0 0,5-11-68 0 0,-60 151 411 0 0,57-130 1467 0 0,13-50-2054 0 0,1-1-1 0 0,-1 1 0 0 0,1 0 0 0 0,0-1 0 0 0,-1 1 0 0 0,1 0 0 0 0,-1 3 0 0 0,0-2-7 0 0,-99 139-53 0 0,20-31 14 0 0,-29 43-1 0 0,-29 39 7 0 0,138-191 500 0 0,13-6-96 0 0,31-16 93 0 0,-43 20-480 0 0,0 1 0 0 0,0 0 0 0 0,1 0 0 0 0,-1 0 0 0 0,0-1 0 0 0,0 1 0 0 0,0 0 0 0 0,0 0 0 0 0,0-1 0 0 0,0 1 0 0 0,0 0 0 0 0,0 1 0 0 0,-3 5-14 0 0,1 1 0 0 0,-1-1 0 0 0,0 0 0 0 0,-1-1-1 0 0,1 1 1 0 0,-1-1 0 0 0,-1 1 0 0 0,1-1 0 0 0,-8 8-1 0 0,5-6-5 0 0,4-4 14 0 0,2-3 13 0 0,0 1-1 0 0,-1-1 1 0 0,1 0-1 0 0,0 1 1 0 0,-1-1-1 0 0,1 0 1 0 0,-1 0-1 0 0,1 0 1 0 0,-1 0 0 0 0,0 0-1 0 0,0-1 1 0 0,-1 2-1 0 0,2-13-3 0 0,3 4 13 0 0,0 1-1 0 0,0 0 0 0 0,0-1 1 0 0,0 1-1 0 0,1 0 0 0 0,0 0 1 0 0,1 1-1 0 0,4-7 0 0 0,38-43-3 0 0,-25 31 3 0 0,0-2-71 0 0,-4 5-508 0 0,30-29-1 0 0,-42 45 449 0 0,1 0 0 0 0,-1 1 0 0 0,1-1 0 0 0,1 1 0 0 0,-1 1 1 0 0,0-1-1 0 0,1 1 0 0 0,0 0 0 0 0,0 0 0 0 0,10-2 0 0 0,-10 4 90 0 0,0 0-1 0 0,0 0 0 0 0,0 0 1 0 0,0 1-1 0 0,0 0 1 0 0,0 0-1 0 0,0 1 0 0 0,0 0 1 0 0,11 3-1 0 0,-14-2 115 0 0,0-1 0 0 0,0 1-1 0 0,1 0 1 0 0,-2 1 0 0 0,1-1 0 0 0,0 1-1 0 0,0-1 1 0 0,-1 1 0 0 0,1 0 0 0 0,-1 0 0 0 0,0 1-1 0 0,0-1 1 0 0,0 1 0 0 0,0-1 0 0 0,-1 1-1 0 0,3 4 1 0 0,-3-2-28 0 0,1 0-1 0 0,-1 0 1 0 0,0 0-1 0 0,-1 1 1 0 0,1-1-1 0 0,-1 0 1 0 0,-1 1-1 0 0,1-1 0 0 0,-1 0 1 0 0,0 1-1 0 0,0-1 1 0 0,-1 1-1 0 0,0-1 1 0 0,-1 7-1 0 0,-5 12 222 0 0,0-1-1 0 0,-14 29 0 0 0,7-16-163 0 0,8-17-3316 0 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15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41 18399 0 0,'3'-5'243'0'0,"3"-2"850"0"0,-1 0-1 0 0,1 0 1 0 0,9-8-1 0 0,-15 27-588 0 0,-3 5-442 0 0,-1 0-1 0 0,-1 0 0 0 0,0-1 0 0 0,-1 0 0 0 0,-15 31 0 0 0,2-7-38 0 0,-141 311 30 0 0,18-47 9 0 0,125-267-60 0 0,-19 48-38 0 0,-54 103-904 0 0,56-124-1642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1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74 9671 0 0,'-2'1'748'0'0,"-3"2"-363"0"0,0 1 0 0 0,0 0 0 0 0,-7 7 0 0 0,9-8 780 0 0,0 0 1 0 0,0 1-1 0 0,1-1 0 0 0,-1 1 1 0 0,1-1-1 0 0,-3 6 1 0 0,5-8-1038 0 0,0 0 1 0 0,0 0 0 0 0,0 0 0 0 0,0 0 0 0 0,-1 0 0 0 0,2 1 0 0 0,-1-1 0 0 0,0 0 0 0 0,0 0-1 0 0,0 0 1 0 0,0 0 0 0 0,1 0 0 0 0,-1 0 0 0 0,0 0 0 0 0,1-1 0 0 0,-1 1 0 0 0,1 0 0 0 0,-1 0 0 0 0,1 0-1 0 0,-1 0 1 0 0,1 0 0 0 0,0-1 0 0 0,-1 1 0 0 0,1 0 0 0 0,1 0 0 0 0,1 2 43 0 0,-1-1 0 0 0,1 0 1 0 0,0 0-1 0 0,0 0 0 0 0,6 2 1 0 0,-3-1-26 0 0,1-1 0 0 0,0-1 0 0 0,0 1 0 0 0,0-1 0 0 0,0 0 0 0 0,0-1 0 0 0,1 0 0 0 0,9-1 0 0 0,59-10 422 0 0,-59 7-461 0 0,338-87 524 0 0,-234 55-1183 0 0,-8 11-3519 0 0,-98 23 2608 0 0,8-4-6342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1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26 1839 0 0,'0'0'83'0'0,"-2"0"-6"0"0,-23 5 18433 0 0,29-4-17964 0 0,84 2 1098 0 0,28 3-328 0 0,1 2-1013 0 0,-103-8-436 0 0,1-1 0 0 0,0 0 0 0 0,-1-1-1 0 0,1-1 1 0 0,25-8 0 0 0,-16 2-1179 0 0,0-1-4140 0 0,-1-2-1752 0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1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74 9671 0 0,'2'-9'91'0'0,"0"3"97"0"0,-1-1 0 0 0,1 0 0 0 0,-2 0 0 0 0,1-10 0 0 0,-5 2 644 0 0,1 13-190 0 0,2 2-317 0 0,0 0-104 0 0,1-1 0 0 0,-1 1 0 0 0,0-1 0 0 0,1 1 0 0 0,-1 0 1 0 0,0 0-1 0 0,1-1 0 0 0,-1 1 0 0 0,0 0 0 0 0,0 0 0 0 0,1 0 0 0 0,-1 0 1 0 0,0 0-1 0 0,0 0 0 0 0,1 0 0 0 0,-1 0 0 0 0,0 0 0 0 0,1 0 0 0 0,-1 0 1 0 0,0 0-1 0 0,0 0 0 0 0,1 1 0 0 0,-1-1 0 0 0,0 1 0 0 0,-15 7 936 0 0,11-5-1097 0 0,1 1 1 0 0,0 0-1 0 0,0-1 1 0 0,0 1-1 0 0,1 1 1 0 0,0-1-1 0 0,-4 6 1 0 0,-18 35 227 0 0,18-30-159 0 0,-24 53 371 0 0,-43 141 1 0 0,21-50-190 0 0,8-46-293 0 0,-4-2-1 0 0,-6-2 1 0 0,-4-2 0 0 0,-110 148-1 0 0,128-197-2439 0 0,31-48 1148 0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1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26 132 3679 0 0,'-1'1'284'0'0,"-3"1"1053"0"0,-16 9 12364 0 0,22 0-11369 0 0,-1-8-2240 0 0,0-1 0 0 0,1 0 1 0 0,-1 0-1 0 0,1 1 0 0 0,-1-1 1 0 0,1 0-1 0 0,-1 0 1 0 0,1-1-1 0 0,0 1 0 0 0,0 0 1 0 0,0-1-1 0 0,0 1 0 0 0,0-1 1 0 0,1 1-1 0 0,-1-1 1 0 0,0 0-1 0 0,1 0 0 0 0,-1 0 1 0 0,0 0-1 0 0,1-1 0 0 0,-1 1 1 0 0,1-1-1 0 0,0 1 1 0 0,3-1-1 0 0,7 1 173 0 0,0 0-1 0 0,-1-2 1 0 0,20-1-1 0 0,255-53 1435 0 0,-204 37-1488 0 0,197-54-1148 0 0,-260 66 498 0 0,112-28-5010 0 0,-103 27 3431 0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1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5 8319 0 0,'0'0'11614'0'0,"-2"0"-11166"0"0,-10-2-267 0 0,-1 0 1 0 0,1 1 0 0 0,-1 1 0 0 0,1 0-1 0 0,-1 1 1 0 0,1 0 0 0 0,-1 1 0 0 0,-18 5 0 0 0,14-2-121 0 0,0 1 0 0 0,1 0 0 0 0,0 1 0 0 0,1 1 0 0 0,-27 18 0 0 0,25-14 81 0 0,0 2-1 0 0,1 0 1 0 0,0 0 0 0 0,2 2-1 0 0,-1 0 1 0 0,2 0 0 0 0,0 1 0 0 0,1 1-1 0 0,1 0 1 0 0,-15 35 0 0 0,24-49-106 0 0,0 0 1 0 0,1 0-1 0 0,-1 0 0 0 0,1 1 1 0 0,1-1-1 0 0,-1 1 0 0 0,0-1 1 0 0,1 1-1 0 0,0-1 1 0 0,0 5-1 0 0,1-7-28 0 0,-1-1 0 0 0,0 1 1 0 0,1-1-1 0 0,-1 0 0 0 0,1 1 1 0 0,0-1-1 0 0,-1 0 0 0 0,1 1 0 0 0,0-1 1 0 0,0 0-1 0 0,0 0 0 0 0,0 1 0 0 0,0-1 1 0 0,0 0-1 0 0,0 0 0 0 0,0 0 0 0 0,0-1 1 0 0,0 1-1 0 0,0 0 0 0 0,1 0 0 0 0,-1 0 1 0 0,0-1-1 0 0,1 1 0 0 0,-1-1 1 0 0,0 1-1 0 0,1-1 0 0 0,-1 0 0 0 0,1 1 1 0 0,-1-1-1 0 0,1 0 0 0 0,-1 0 0 0 0,1 0 1 0 0,-1 0-1 0 0,2 0 0 0 0,7-1 26 0 0,-1 0 0 0 0,1-1 0 0 0,0 1 0 0 0,-1-2-1 0 0,0 1 1 0 0,16-8 0 0 0,51-28 102 0 0,-48 22-559 0 0,-2-2-1 0 0,0 0 0 0 0,47-44 1 0 0,-69 58 260 0 0,0-1 0 0 0,0 1 0 0 0,-1-1 0 0 0,7-11 0 0 0,-9 15 426 0 0,-3 1-237 0 0,1 0 1 0 0,0 1-1 0 0,0-1 0 0 0,0 1 1 0 0,0-1-1 0 0,0 1 0 0 0,0-1 1 0 0,0 1-1 0 0,0-1 1 0 0,0 1-1 0 0,1 0 0 0 0,-1 0 1 0 0,0 0-1 0 0,0-1 0 0 0,0 1 1 0 0,1 0-1 0 0,-1 0 0 0 0,0 2 1 0 0,-11 18 217 0 0,9-14-261 0 0,0 1-1 0 0,1 0 1 0 0,0-1 0 0 0,0 1-1 0 0,0 0 1 0 0,1 0-1 0 0,1 0 1 0 0,-1 0 0 0 0,1 0-1 0 0,0 0 1 0 0,1 0-1 0 0,0 0 1 0 0,0 0 0 0 0,1 0-1 0 0,0 0 1 0 0,0 0 0 0 0,1-1-1 0 0,0 1 1 0 0,0-1-1 0 0,1 0 1 0 0,0 0 0 0 0,0 0-1 0 0,6 7 1 0 0,-4-7-1163 0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1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22 12895 0 0,'6'-4'383'0'0,"13"-13"10051"0"0,-19 19-10271 0 0,-1 1-1 0 0,0-1 0 0 0,0 0 0 0 0,1 0 0 0 0,-1 1 0 0 0,-1-1 0 0 0,1 0 1 0 0,0 0-1 0 0,0 0 0 0 0,-4 3 0 0 0,0 3 44 0 0,-15 25 296 0 0,-22 45 1 0 0,37-68-675 0 0,1 1 1 0 0,0-1 0 0 0,1 1 0 0 0,0 0 0 0 0,1 0 0 0 0,0 1 0 0 0,1-1-1 0 0,0 0 1 0 0,1 14 0 0 0,0-22-403 0 0,1 1 0 0 0,0-1 0 0 0,0 1 0 0 0,0-1 0 0 0,0 0 0 0 0,1 0 0 0 0,1 4 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34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8751 0 0,'0'0'674'0'0,"-2"0"-438"0"0,-12 3 230 0 0,1 0 1 0 0,0 1 0 0 0,0 0-1 0 0,0 1 1 0 0,1 0 0 0 0,-1 1-1 0 0,1 1 1 0 0,0 0 0 0 0,1 0-1 0 0,-11 10 1 0 0,-14 11-157 0 0,-29 20 319 0 0,3 3 0 0 0,-56 60 0 0 0,103-95-540 0 0,-7 7 20 0 0,-31 45 0 0 0,47-61-94 0 0,2 1 0 0 0,-1 0-1 0 0,1 1 1 0 0,0-1 0 0 0,1 1 0 0 0,0-1 0 0 0,0 1-1 0 0,1 0 1 0 0,0 0 0 0 0,-1 14 0 0 0,3-8 125 0 0,0-14-125 0 0,0 0 1 0 0,0-1-1 0 0,0 1 1 0 0,1 0 0 0 0,-1-1-1 0 0,0 1 1 0 0,0-1-1 0 0,1 1 1 0 0,-1 0 0 0 0,0-1-1 0 0,1 1 1 0 0,-1-1 0 0 0,1 1-1 0 0,-1-1 1 0 0,1 1-1 0 0,-1-1 1 0 0,1 1 0 0 0,-1-1-1 0 0,1 0 1 0 0,-1 1-1 0 0,2-1 1 0 0,11 6 102 0 0,-11-5-81 0 0,8 2 51 0 0,1 0-1 0 0,0-1 1 0 0,0 0 0 0 0,0-1-1 0 0,0 0 1 0 0,0-1-1 0 0,0 0 1 0 0,1-1 0 0 0,-1 0-1 0 0,21-5 1 0 0,-5-1 51 0 0,-1-1 0 0 0,0-1 0 0 0,31-17 0 0 0,-38 18-93 0 0,-2-2-1 0 0,1 0 1 0 0,-2-1-1 0 0,1-1 1 0 0,20-18-1 0 0,-32 25-41 0 0,0-1 0 0 0,0 1 0 0 0,0-1 1 0 0,-1 0-1 0 0,0 0 0 0 0,0-1 0 0 0,0 1 0 0 0,-1-1 0 0 0,0 0 0 0 0,0 0 0 0 0,-1 0 0 0 0,0 0 0 0 0,0 0 0 0 0,0 0 1 0 0,-1-1-1 0 0,0 1 0 0 0,-1-13 0 0 0,0 12-125 0 0,-1-1 0 0 0,-1 1 0 0 0,0 0 0 0 0,0 1 0 0 0,0-1 0 0 0,-1 0 0 0 0,0 1 1 0 0,0-1-1 0 0,-1 1 0 0 0,-7-11 0 0 0,-2 0-923 0 0,-1 1-1 0 0,-26-26 1 0 0,15 22-1317 0 0,20 15 1482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4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9 13415 0 0,'-7'-4'1216'0'0,"3"3"-1177"0"0,-1 0 0 0 0,0 0 1 0 0,0 0-1 0 0,1 1 0 0 0,-1-1 0 0 0,0 1 0 0 0,0 1 0 0 0,-9 0 0 0 0,2 1 156 0 0,0 1 0 0 0,-15 5-1 0 0,13-3-52 0 0,0 1 1 0 0,0 1-1 0 0,0 0 0 0 0,0 0 0 0 0,1 2 0 0 0,1-1 0 0 0,-1 2 0 0 0,1 0 1 0 0,-18 19-1 0 0,24-21-99 0 0,-1 0 0 0 0,2 0 0 0 0,-1 0 0 0 0,1 1 0 0 0,0-1 0 0 0,1 1 0 0 0,0 1 0 0 0,0-1-1 0 0,1 0 1 0 0,1 1 0 0 0,-1 0 0 0 0,1-1 0 0 0,1 1 0 0 0,0 0 0 0 0,0 0 0 0 0,2 12 0 0 0,-1-17 22 0 0,1 0 0 0 0,0-1 0 0 0,0 1 1 0 0,0-1-1 0 0,0 1 0 0 0,1-1 0 0 0,0 1 0 0 0,0-1 0 0 0,0 0 0 0 0,0 0 0 0 0,1 0 0 0 0,4 5 0 0 0,-2-3 64 0 0,0-1 1 0 0,1 1-1 0 0,-1-2 0 0 0,1 1 0 0 0,0 0 1 0 0,0-1-1 0 0,8 3 0 0 0,-10-5-70 0 0,0 0-1 0 0,1-1 1 0 0,-1 0-1 0 0,0 0 0 0 0,1 0 1 0 0,0-1-1 0 0,-1 1 1 0 0,1-1-1 0 0,6-1 1 0 0,42-5 258 0 0,-41 4-285 0 0,0-1 1 0 0,0-1 0 0 0,0 0 0 0 0,-1 0 0 0 0,0-1-1 0 0,0 0 1 0 0,0-1 0 0 0,0-1 0 0 0,-1 1 0 0 0,15-14-1 0 0,-14 10-83 0 0,-1 0 0 0 0,0 0-1 0 0,-1-1 1 0 0,0-1 0 0 0,0 0-1 0 0,-1 0 1 0 0,-1 0 0 0 0,10-23-1 0 0,-16 32 13 0 0,1 0 0 0 0,-1 0 0 0 0,0 0-1 0 0,-1 0 1 0 0,1 1 0 0 0,0-1 0 0 0,-1 0 0 0 0,0 0 0 0 0,0 0-1 0 0,0-1 1 0 0,0 1 0 0 0,0 0 0 0 0,0 0 0 0 0,-1 0 0 0 0,0 1-1 0 0,1-1 1 0 0,-1 0 0 0 0,0 0 0 0 0,0 0 0 0 0,-1 0-1 0 0,1 1 1 0 0,-1-1 0 0 0,-3-4 0 0 0,2 3-60 0 0,-1 0 0 0 0,-1 0 0 0 0,1 0 0 0 0,-1 1 1 0 0,1 0-1 0 0,-1 0 0 0 0,0 0 0 0 0,0 0 0 0 0,0 1 0 0 0,-1 0 0 0 0,-9-3 1 0 0,-17-5-56 0 0,-1 2 1 0 0,0 1 0 0 0,0 2-1 0 0,-42-2 1 0 0,74 7 56 0 0,3 0-750 0 0,11 3-3178 0 0,9-1-1361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1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1 336 7367 0 0,'0'0'784'0'0,"6"-10"-784"0"0,1 1 0 0 0,1-1 1848 0 0,2 0 336 0 0,1 0 72 0 0,1 1 16 0 0,0-1-1168 0 0,-1 2-232 0 0,-1 4 1000 0 0,0 8-1672 0 0,-3 10-5728 0 0,-1 5-1120 0 0</inkml:trace>
  <inkml:trace contextRef="#ctx0" brushRef="#br0" timeOffset="1">666 74 8751 0 0,'7'-21'899'0'0,"3"-9"-145"0"0,-4 11 9397 0 0,-6 19-10103 0 0,0 0 0 0 0,0 0 0 0 0,0 0 0 0 0,0-1 1 0 0,0 1-1 0 0,1 0 0 0 0,-1 0 0 0 0,0 0 0 0 0,0 0 0 0 0,0-1 0 0 0,0 1 0 0 0,1 0 0 0 0,-1 0 0 0 0,0 0 0 0 0,0 0 0 0 0,0 0 0 0 0,0-1 1 0 0,1 1-1 0 0,-1 0 0 0 0,0 0 0 0 0,0 0 0 0 0,0 0 0 0 0,1 0 0 0 0,-1 0 0 0 0,0 0 0 0 0,0 0 0 0 0,1 0 0 0 0,-1 0 0 0 0,0 0 0 0 0,0 0 0 0 0,0 0 1 0 0,1 0-1 0 0,-1 0 0 0 0,0 0 0 0 0,1 0 0 0 0,2 11 53 0 0,0 0 0 0 0,-1 0 0 0 0,0 0 0 0 0,-1 0 0 0 0,0 0 0 0 0,-1 1 1 0 0,0-1-1 0 0,-3 18 0 0 0,-3 11 106 0 0,-12 41 1 0 0,-14 40-126 0 0,-79 195 0 0 0,95-278-97 0 0,-73 159-441 0 0,68-158 214 0 0,-2 0 0 0 0,-49 64 0 0 0,61-89-1866 0 0,2-2-5355 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1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89 100 11055 0 0,'0'0'1002'0'0,"1"2"-498"0"0,0 0 27 0 0,0-1 1 0 0,0 1 0 0 0,0-1 0 0 0,0 0-1 0 0,0 1 1 0 0,0-1 0 0 0,1 0 0 0 0,-1 0-1 0 0,0 0 1 0 0,1 0 0 0 0,-1 0 0 0 0,1 0-1 0 0,-1 0 1 0 0,1 0 0 0 0,1 0 0 0 0,1 1-157 0 0,-1-1 0 0 0,1 0 1 0 0,0-1-1 0 0,0 1 1 0 0,0-1-1 0 0,6 1 0 0 0,4-2-168 0 0,1-1-1 0 0,24-5 0 0 0,-35 6 149 0 0,32-8 167 0 0,56-20 0 0 0,-79 24-583 0 0,0-1 0 0 0,0 0 0 0 0,0-1 0 0 0,-1-1 0 0 0,0 0 0 0 0,0 0 0 0 0,12-13 0 0 0,-19 15-1184 0 0,-5 4 432 0 0,-12 4 107 0 0,-18 12 354 0 0,-21 14 199 0 0,-72 51 0 0 0,92-55 344 0 0,1 1-1 0 0,1 2 0 0 0,-29 34 1 0 0,43-45-112 0 0,-33 42 178 0 0,43-51-213 0 0,1 0 1 0 0,-1 1 0 0 0,1-1 0 0 0,0 1 0 0 0,1 0-1 0 0,-4 12 1 0 0,6-19-42 0 0,1 0-1 0 0,0 1 1 0 0,-1-1-1 0 0,1 0 1 0 0,0 1 0 0 0,0-1-1 0 0,-1 0 1 0 0,1 1-1 0 0,0-1 1 0 0,0 0-1 0 0,1 1 1 0 0,-1-1-1 0 0,0 0 1 0 0,0 1 0 0 0,1-1-1 0 0,-1 0 1 0 0,0 0-1 0 0,1 1 1 0 0,0-1-1 0 0,-1 0 1 0 0,1 0 0 0 0,0 0-1 0 0,-1 0 1 0 0,1 0-1 0 0,0 0 1 0 0,0 0-1 0 0,0 0 1 0 0,0 0 0 0 0,0 0-1 0 0,0 0 1 0 0,0 0-1 0 0,0-1 1 0 0,0 1-1 0 0,0 0 1 0 0,1-1-1 0 0,-1 1 1 0 0,0-1 0 0 0,0 1-1 0 0,1-1 1 0 0,-1 0-1 0 0,2 1 1 0 0,5 0-206 0 0,-1-1 1 0 0,1 0 0 0 0,-1 0-1 0 0,1 0 1 0 0,-1-1-1 0 0,8-1 1 0 0,21-5-1297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1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152 320 13647 0 0,'0'0'1239'0'0,"-3"11"3965"0"0,-1-9-4945 0 0,1-1 0 0 0,0 1 0 0 0,-1-1 0 0 0,0 0-1 0 0,1 0 1 0 0,-1 0 0 0 0,1 0 0 0 0,-1-1 0 0 0,0 0 0 0 0,0 1 0 0 0,1-1 0 0 0,-1-1 0 0 0,0 1 0 0 0,1 0 0 0 0,-6-2-1 0 0,-2 0-241 0 0,0-1-1 0 0,0 0 0 0 0,-20-8 1 0 0,30 10-69 0 0,-1 0 1 0 0,1 0 0 0 0,-1 0-1 0 0,1 0 1 0 0,0 0-1 0 0,-1 0 1 0 0,1 0 0 0 0,0 0-1 0 0,0-1 1 0 0,0 1-1 0 0,0 0 1 0 0,0-1 0 0 0,0 1-1 0 0,0-1 1 0 0,1 1-1 0 0,-1-1 1 0 0,0 0 0 0 0,1 1-1 0 0,-1-1 1 0 0,1 0-1 0 0,0 1 1 0 0,-1-1 0 0 0,1 0-1 0 0,0 1 1 0 0,0-1-1 0 0,0 0 1 0 0,0 0 0 0 0,1 1-1 0 0,-1-1 1 0 0,1-1-1 0 0,0-4-176 0 0,1 1 0 0 0,-1 0 0 0 0,1 0 0 0 0,1 1 0 0 0,-1-1 0 0 0,1 0-1 0 0,4-5 1 0 0,5-7-10 0 0,1 1 1 0 0,1 0-1 0 0,1 1 0 0 0,0 0 0 0 0,1 2 1 0 0,1 0-1 0 0,0 0 0 0 0,1 2 0 0 0,22-13 1 0 0,-22 16 554 0 0,0 0 0 0 0,0 2 0 0 0,0 0 1 0 0,1 1-1 0 0,0 0 0 0 0,1 2 0 0 0,-1 0 1 0 0,1 2-1 0 0,-1 0 0 0 0,28 1 0 0 0,-31 1 70 0 0,1 2 0 0 0,-1 0 0 0 0,20 5 0 0 0,-31-6-310 0 0,0 1 0 0 0,-1-1 0 0 0,1 1 0 0 0,0 0 0 0 0,-1 0 0 0 0,1 1 0 0 0,-1-1 0 0 0,1 1 1 0 0,-1 0-1 0 0,0 0 0 0 0,0 0 0 0 0,-1 1 0 0 0,1 0 0 0 0,5 6 0 0 0,-8-8-60 0 0,0 0 0 0 0,1 1 1 0 0,-1-1-1 0 0,0 1 0 0 0,0-1 0 0 0,0 1 0 0 0,-1-1 1 0 0,1 1-1 0 0,-1-1 0 0 0,1 1 0 0 0,-1 0 0 0 0,0-1 1 0 0,0 1-1 0 0,0 0 0 0 0,-1 3 0 0 0,0-1-8 0 0,0-1 0 0 0,0 0 0 0 0,-1 0 0 0 0,0 0 0 0 0,1 0 0 0 0,-1-1-1 0 0,-1 1 1 0 0,-4 6 0 0 0,-4 3-59 0 0,0-1-1 0 0,-1-1 0 0 0,-26 20 1 0 0,33-27 25 0 0,-122 82-360 0 0,26-20-231 0 0,96-63 584 0 0,-25 19-1189 0 0,-1-1-1 0 0,-42 21 1 0 0,65-40 782 0 0,10-14-4649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1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0 3679 0 0,'0'0'284'0'0,"-1"2"352"0"0,-24 37 8268 0 0,-2 0-3558 0 0,-7 6-2459 0 0,-20 23-2784 0 0,-31 40 440 0 0,23-17-783 0 0,4 3 1 0 0,-49 106-1 0 0,86-152-124 0 0,3 1-1 0 0,-18 71 1 0 0,35-114 341 0 0,-1-1-49 0 0,1 1 1 0 0,-1-1-1 0 0,0 1 0 0 0,-1-1 0 0 0,1 0 0 0 0,-1 0 0 0 0,0 0 1 0 0,0 0-1 0 0,-1 0 0 0 0,1 0 0 0 0,-1-1 0 0 0,0 0 1 0 0,-1 0-1 0 0,-5 5 0 0 0,-11 6-415 0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1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921 10 11055 0 0,'2'-1'852'0'0,"6"-7"2610"0"0,-8 9-2485 0 0,-1 2-914 0 0,1 1 0 0 0,-1-1-1 0 0,1 0 1 0 0,-1 0 0 0 0,0 0 0 0 0,0 0 0 0 0,-1 0 0 0 0,1 0 0 0 0,-3 4-1 0 0,-20 28 249 0 0,9-12 86 0 0,-169 312 2632 0 0,58-96-1938 0 0,10-43-919 0 0,-9-6 1 0 0,-159 184-1 0 0,274-363-357 0 0,0 1 0 0 0,-13 10 1 0 0,21-20-450 0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1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10 105 20615 0 0,'0'0'1563'0'0,"-2"2"-1059"0"0,-6 9-327 0 0,8-10-167 0 0,0 0 1 0 0,0 0-1 0 0,0-1 1 0 0,1 1-1 0 0,-1 0 0 0 0,0 0 1 0 0,0 0-1 0 0,1-1 0 0 0,-1 1 1 0 0,0 0-1 0 0,1 0 0 0 0,-1-1 1 0 0,1 1-1 0 0,-1 0 0 0 0,1-1 1 0 0,-1 1-1 0 0,1 0 0 0 0,-1-1 1 0 0,1 1-1 0 0,0-1 0 0 0,-1 1 1 0 0,1-1-1 0 0,0 1 0 0 0,1 0 1 0 0,19 10 416 0 0,-20-11-418 0 0,7 3 172 0 0,0 0 1 0 0,0-1 0 0 0,0-1-1 0 0,1 1 1 0 0,-1-1 0 0 0,1 0-1 0 0,-1-1 1 0 0,16-1 0 0 0,7-2 405 0 0,31-8 0 0 0,-36 5-428 0 0,163-35 654 0 0,-11 1-454 0 0,-92 21-326 0 0,-41 8-89 0 0,49-5 0 0 0,-61 11-138 0 0,-19 3-53 0 0,0 0 0 0 0,1 1-1 0 0,15 0 1 0 0,-26 1-84 0 0,0 0 1 0 0,0 1-1 0 0,0 0 1 0 0,-1-1 0 0 0,1 1-1 0 0,0 1 1 0 0,-1-1-1 0 0,1 0 1 0 0,0 1-1 0 0,-1 0 1 0 0,0 0-1 0 0,1 0 1 0 0,-1 0-1 0 0,0 1 1 0 0,0-1-1 0 0,3 4 1 0 0,2 4-1909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2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45 1839 0 0,'-1'2'134'0'0,"-18"29"4639"0"0,-7 11 6170 0 0,12-11-8155 0 0,14-31-2654 0 0,0 1 0 0 0,-1-1 1 0 0,1 1-1 0 0,0-1 0 0 0,0 0 1 0 0,0 1-1 0 0,0-1 0 0 0,0 1 1 0 0,0-1-1 0 0,0 1 0 0 0,0-1 1 0 0,0 0-1 0 0,0 1 1 0 0,0-1-1 0 0,0 1 0 0 0,0-1 1 0 0,0 1-1 0 0,0-1 0 0 0,0 0 1 0 0,0 1-1 0 0,1-1 0 0 0,-1 1 1 0 0,0-1-1 0 0,0 0 0 0 0,1 1 1 0 0,-1-1-1 0 0,0 0 1 0 0,1 1-1 0 0,0 0-62 0 0,0-1 0 0 0,0 1 0 0 0,0-1 0 0 0,0 0 1 0 0,0 1-1 0 0,0-1 0 0 0,0 0 0 0 0,0 1 0 0 0,0-1 0 0 0,0 0 0 0 0,2 0 0 0 0,2 0-59 0 0,1-1 0 0 0,0 1 0 0 0,10-4 0 0 0,1-1 76 0 0,-1-1 0 0 0,1 0 0 0 0,-1-2 0 0 0,0 0 0 0 0,23-15 0 0 0,-15 5-175 0 0,0 0 1 0 0,31-32-1 0 0,-50 44 29 0 0,8-8-383 0 0,-39 15-200 0 0,9 3 465 0 0,1 1 0 0 0,0 1 0 0 0,-29 15 0 0 0,-42 30 31 0 0,65-38 100 0 0,-211 148 500 0 0,222-153-378 0 0,-17 20-1 0 0,25-25-64 0 0,0 1-1 0 0,0 0 0 0 0,0 0 0 0 0,1 0 0 0 0,-1 0 1 0 0,1 1-1 0 0,0-1 0 0 0,-2 7 0 0 0,3-10-16 0 0,1 0 0 0 0,0 0 0 0 0,0 0 1 0 0,0 0-1 0 0,0 0 0 0 0,-1 0 0 0 0,1 0 0 0 0,0 0 0 0 0,1 0 0 0 0,-1 0 0 0 0,0 0 0 0 0,0 0 0 0 0,0 0 0 0 0,1 0 1 0 0,-1 0-1 0 0,0-1 0 0 0,1 1 0 0 0,-1 0 0 0 0,1 0 0 0 0,-1 0 0 0 0,2 1 0 0 0,-1 0-14 0 0,1-1 1 0 0,-1 0-1 0 0,0 0 0 0 0,1 0 0 0 0,0 0 1 0 0,-1 0-1 0 0,1-1 0 0 0,-1 1 0 0 0,1 0 0 0 0,0-1 1 0 0,2 1-1 0 0,3 1-91 0 0,1-1 0 0 0,-1 0 1 0 0,1-1-1 0 0,12 0 0 0 0,15-4-1838 0 0,3-3-5823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2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15 19639 0 0,'0'0'896'0'0,"0"-1"-13"0"0,-1 0-840 0 0,1 0 1 0 0,-1 0-1 0 0,1 1 0 0 0,-1-1 1 0 0,0 0-1 0 0,1 0 0 0 0,-1 0 1 0 0,0 1-1 0 0,1-1 0 0 0,-1 0 1 0 0,0 1-1 0 0,0-1 0 0 0,0 1 1 0 0,0-1-1 0 0,1 1 0 0 0,-1-1 1 0 0,0 1-1 0 0,0-1 0 0 0,0 1 1 0 0,0 0-1 0 0,0 0 0 0 0,0-1 1 0 0,0 1-1 0 0,0 0 0 0 0,0 0 1 0 0,0 0-1 0 0,-1 0 0 0 0,-1 0 160 0 0,-5 0 12 0 0,0 0 0 0 0,1 1-1 0 0,-1 0 1 0 0,0 0 0 0 0,1 0 0 0 0,-1 1 0 0 0,1 0 0 0 0,-1 1-1 0 0,-11 5 1 0 0,-5 5-106 0 0,-31 21-1 0 0,34-21-76 0 0,6-3-332 0 0,-25 20 0 0 0,36-26 87 0 0,0 0 0 0 0,0 0 0 0 0,0 0 1 0 0,1 0-1 0 0,0 1 0 0 0,-1-1 0 0 0,2 1 1 0 0,-1 0-1 0 0,-3 9 0 0 0,5-12 143 0 0,1-1 0 0 0,0 1-1 0 0,0 0 1 0 0,0-1 0 0 0,0 1-1 0 0,0-1 1 0 0,0 1 0 0 0,0-1-1 0 0,1 1 1 0 0,-1-1 0 0 0,0 1-1 0 0,1-1 1 0 0,-1 1 0 0 0,1-1-1 0 0,0 0 1 0 0,-1 1 0 0 0,2 1-1 0 0,16 19-389 0 0,2-5 359 0 0,0 0 1 0 0,41 24-1 0 0,15 12 660 0 0,-67-46-320 0 0,-1 1-1 0 0,0-1 1 0 0,0 1-1 0 0,-1 1 0 0 0,0-1 1 0 0,6 11-1 0 0,-12-17 131 0 0,-2-1-289 0 0,1 1 0 0 0,-1 0 0 0 0,0 0-1 0 0,0 0 1 0 0,0-1 0 0 0,0 1 0 0 0,0 0-1 0 0,0-1 1 0 0,0 1 0 0 0,0-1 0 0 0,0 1-1 0 0,-1-1 1 0 0,1 0 0 0 0,-1 0-1 0 0,1 1 1 0 0,-1-1 0 0 0,1 0 0 0 0,-1 0-1 0 0,0 0 1 0 0,-3 1 0 0 0,-5 2 41 0 0,-1 0 1 0 0,-15 3-1 0 0,18-5 10 0 0,-21 5-118 0 0,1-1-1 0 0,-1-2 1 0 0,0 0 0 0 0,-47-2 0 0 0,69-2-76 0 0,0-1 0 0 0,0 0 1 0 0,-8-2-1 0 0,13 3-62 0 0,0-1-1 0 0,1 1 1 0 0,-1-1-1 0 0,0 1 1 0 0,1-1-1 0 0,-1 0 1 0 0,1 0-1 0 0,0 0 1 0 0,-1 1-1 0 0,1-1 1 0 0,-1-1-1 0 0,1 1 1 0 0,0 0-1 0 0,0 0 1 0 0,0 0 0 0 0,0-1-1 0 0,0 1 1 0 0,-2-3-1 0 0,1-8-1226 0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2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20 16127 0 0,'17'-20'5138'0'0,"-17"22"-4061"0"0,-3 10-798 0 0,-1-1 1 0 0,0 0-1 0 0,-9 17 0 0 0,-2 6-27 0 0,-169 410 612 0 0,44-164-815 0 0,77-160-22 0 0,40-75-1 0 0,-30 61 32 0 0,44-84-140 0 0,1 0 0 0 0,-11 46-1 0 0,18-67-133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2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13359 0 0,'0'0'12157'0'0,"1"2"-11682"0"0,5 2-412 0 0,1 0 1 0 0,-1 0-1 0 0,1 0 0 0 0,0-1 1 0 0,0 0-1 0 0,0-1 0 0 0,0 1 0 0 0,0-1 1 0 0,0-1-1 0 0,1 1 0 0 0,-1-1 1 0 0,1-1-1 0 0,-1 1 0 0 0,1-1 1 0 0,-1-1-1 0 0,14-1 0 0 0,9-3 309 0 0,-1-2-1 0 0,54-20 0 0 0,-55 18-321 0 0,41-15-134 0 0,121-38-651 0 0,-150 51 531 0 0,1 2 0 0 0,73-7-1 0 0,-112 16 121 0 0,5 0-1 0 0,0 0 0 0 0,0 0 1 0 0,9 1-1 0 0,-15-1-7 0 0,0 0-1 0 0,0 0 1 0 0,0 0 0 0 0,0 0 0 0 0,0 0-1 0 0,0 1 1 0 0,-1-1 0 0 0,1 0 0 0 0,0 0-1 0 0,0 1 1 0 0,0-1 0 0 0,0 1 0 0 0,-1-1-1 0 0,1 1 1 0 0,0-1 0 0 0,0 1 0 0 0,-1-1-1 0 0,1 1 1 0 0,0 0 0 0 0,-1-1 0 0 0,1 1-1 0 0,-1 0 1 0 0,1-1 0 0 0,-1 1 0 0 0,1 0-1 0 0,-1 0 1 0 0,0 0 0 0 0,1 0 0 0 0,-1-1-1 0 0,0 1 1 0 0,0 0 0 0 0,1 0 0 0 0,-1 0-1 0 0,0 1 1 0 0,-4 12-8312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1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19 1839 0 0,'0'0'83'0'0,"1"-1"-6"0"0,3-3-61 0 0,-4 3 313 0 0,1 0 0 0 0,-1 0 0 0 0,0 0 0 0 0,1 1 0 0 0,-1-1 0 0 0,0 0 0 0 0,1 0 0 0 0,-1 1 0 0 0,1-1 0 0 0,-1 0 0 0 0,1 1 0 0 0,-1-1 0 0 0,1 1 0 0 0,0-1 0 0 0,-1 1 0 0 0,1-1 0 0 0,1 0 0 0 0,-2 1-175 0 0,0 0 0 0 0,1 0 0 0 0,-1 0 0 0 0,1 1 770 0 0,-1-1-770 0 0,0 1 0 0 0,0-1 0 0 0,0 0 0 0 0,0 0 0 0 0,1 0 0 0 0,-1 1-1 0 0,0-1 1 0 0,0 0 0 0 0,0 0 0 0 0,0 1 0 0 0,0-1 0 0 0,0 0 0 0 0,0 0 0 0 0,0 1 0 0 0,0-1 0 0 0,0 0 0 0 0,0 0 0 0 0,0 0 0 0 0,0 1 0 0 0,0-1 0 0 0,0 0 0 0 0,0 0 0 0 0,0 1 0 0 0,0-1 0 0 0,0 0-1 0 0,0 0 1 0 0,-1 0 0 0 0,1 1 0 0 0,0-1 0 0 0,-5 16 354 0 0,-1-1-1 0 0,-1 0 1 0 0,-1-1 0 0 0,-16 27-1 0 0,3-7-66 0 0,-83 120 844 0 0,33-52-917 0 0,-13 25-235 0 0,-159 264 6 0 0,231-371-187 0 0,11-19-194 0 0,2-3-852 0 0,7-7-167 0 0,2-3-334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2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65 9559 0 0,'0'0'5026'0'0,"0"2"-4238"0"0,-1 5-364 0 0,0-1 0 0 0,-1 0 1 0 0,1 0-1 0 0,-1 0 0 0 0,-3 7 0 0 0,-5 17 849 0 0,5 0-851 0 0,1 0 0 0 0,2 0-1 0 0,0 0 1 0 0,2 1 0 0 0,2-1-1 0 0,7 46 1 0 0,-8-72-326 0 0,2 2-4 0 0,-1-3-17 0 0,4 2-5 0 0,-5-4-61 0 0,0 0-1 0 0,0-1 0 0 0,0 1 0 0 0,0-1 0 0 0,0 0 0 0 0,1 1 0 0 0,-1-1 0 0 0,0 0 0 0 0,0 0 0 0 0,0 0 0 0 0,0 1 0 0 0,0-1 0 0 0,1 0 0 0 0,-1-1 0 0 0,0 1 0 0 0,0 0 0 0 0,0 0 0 0 0,2-1 0 0 0,17-6 79 0 0,-12 2-57 0 0,-1 0-1 0 0,1-1 0 0 0,-1 0 0 0 0,0 0 0 0 0,8-9 0 0 0,6-6-33 0 0,0 0-61 0 0,0-1 0 0 0,18-28 0 0 0,-18 24-228 0 0,-20 25 149 0 0,5-3 19 0 0,-5 10 47 0 0,-1-2 73 0 0,2 15 119 0 0,1 1 0 0 0,0 0 0 0 0,1-1 0 0 0,1 1 0 0 0,11 25 0 0 0,-12-35-55 0 0,0 0 0 0 0,2 0 0 0 0,-1-1 0 0 0,1 0 0 0 0,0 0 0 0 0,1 0 0 0 0,0-1-1 0 0,0 0 1 0 0,1 0 0 0 0,0 0 0 0 0,14 8 0 0 0,-20-14-47 0 0,1-1 0 0 0,-1 1 0 0 0,1-1 1 0 0,-1 0-1 0 0,1 0 0 0 0,0 0 0 0 0,-1-1 0 0 0,1 1 1 0 0,0 0-1 0 0,0-1 0 0 0,-1 0 0 0 0,1 0 0 0 0,0 0 1 0 0,5 0-1 0 0,-3-1 8 0 0,0 0 0 0 0,0-1 0 0 0,0 1 1 0 0,-1-1-1 0 0,1 0 0 0 0,0 0 0 0 0,7-5 0 0 0,-2 0 17 0 0,0-1 0 0 0,-1 1-1 0 0,0-2 1 0 0,0 1 0 0 0,-1-1-1 0 0,8-12 1 0 0,5-11 67 0 0,-2-1 0 0 0,26-60 1 0 0,12-21 62 0 0,-29 63-271 0 0,-15 25-57 0 0,27-38 1 0 0,-39 63 41 0 0,2 1-291 0 0,0 1 274 0 0,0 0 1 0 0,0-1-1 0 0,0 1 1 0 0,0 1-1 0 0,0-1 1 0 0,0 0-1 0 0,-1 1 0 0 0,1-1 1 0 0,0 1-1 0 0,-1 0 1 0 0,1 0-1 0 0,-1 0 1 0 0,3 2-1 0 0,4 5-571 0 0,-1 1 0 0 0,8 12 0 0 0,-6-10-476 0 0,0 0-21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2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15319 0 0,'0'0'2320'0'0,"-1"1"-1588"0"0,-57 65 2105 0 0,13-16-2170 0 0,23-25-517 0 0,2 1-1 0 0,1 1 1 0 0,1 1 0 0 0,-25 53-1 0 0,41-78-159 0 0,1-1 1 0 0,0 1-1 0 0,0 0 0 0 0,0 0 1 0 0,1 0-1 0 0,-1 0 0 0 0,1 0 1 0 0,0-1-1 0 0,-1 1 0 0 0,1 0 1 0 0,1 5-1 0 0,-1-7-19 0 0,1 0-1 0 0,-1-1 1 0 0,0 1-1 0 0,1-1 1 0 0,-1 1-1 0 0,0-1 1 0 0,1 1 0 0 0,-1-1-1 0 0,1 0 1 0 0,-1 1-1 0 0,0-1 1 0 0,1 1-1 0 0,-1-1 1 0 0,1 0-1 0 0,-1 1 1 0 0,1-1-1 0 0,0 0 1 0 0,-1 0-1 0 0,1 1 1 0 0,-1-1 0 0 0,1 0-1 0 0,0 0 1 0 0,-1 0-1 0 0,1 0 1 0 0,-1 0-1 0 0,1 0 1 0 0,0 0-1 0 0,-1 0 1 0 0,2 0-1 0 0,15-2-591 0 0,-12 0 184 0 0,1 0 0 0 0,-1-1 0 0 0,0 1-1 0 0,0-1 1 0 0,0 0 0 0 0,0-1 0 0 0,-1 1 0 0 0,0-1 0 0 0,1 0 0 0 0,3-5 0 0 0,-6 7 296 0 0,23-24-1697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2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 10591 0 0,'0'0'964'0'0,"-1"1"-794"0"0,-4 3 67 0 0,0 1 1 0 0,0 0 0 0 0,0 0-1 0 0,1 0 1 0 0,-7 11 0 0 0,-17 33 3910 0 0,22-38-3398 0 0,-9 16 858 0 0,-72 145 1525 0 0,24-28-2538 0 0,-31 74-418 0 0,67-150-1291 0 0,-3-2-1 0 0,-50 81 1 0 0,72-134-496 0 0,-1 0 1 0 0,-19 19-1 0 0,16-21-133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2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83 3223 0 0,'-58'0'15822'0'0,"71"8"-13705"0"0,-5-5-1956 0 0,1 0 1 0 0,0 0-1 0 0,-1-1 1 0 0,1 0 0 0 0,0-1-1 0 0,0 0 1 0 0,0 0-1 0 0,11-1 1 0 0,77-9 711 0 0,-61 4-664 0 0,80-7 38 0 0,139-18 372 0 0,-87 0-4408 0 0,-129 20-1475 0 0,-4-1-1440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23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11519 0 0,'0'0'887'0'0,"-1"2"-583"0"0,-12 23 1670 0 0,2 0 1 0 0,0 1-1 0 0,-9 39 0 0 0,5-17-1230 0 0,-26 90 712 0 0,16-65-1138 0 0,2-5-197 0 0,-34 73 0 0 0,-5-28-121 0 0,-87 122 0 0 0,106-176 209 0 0,-67 71 1 0 0,97-114 75 0 0,12-15-64 0 0,2-2-165 0 0,34-34-438 0 0,49-62-1 0 0,-62 66 222 0 0,-7 8-205 0 0,38-41-1 0 0,-46 58 325 0 0,0-1-1 0 0,0 1 1 0 0,0 1 0 0 0,1-1-1 0 0,0 1 1 0 0,0 1 0 0 0,0-1-1 0 0,0 1 1 0 0,18-5 0 0 0,-20 7 75 0 0,1 0 0 0 0,-1 1 0 0 0,1-1 0 0 0,0 2 0 0 0,0-1 0 0 0,-1 1-1 0 0,1-1 1 0 0,0 2 0 0 0,0-1 0 0 0,-1 1 0 0 0,1 0 0 0 0,0 1 0 0 0,-1-1 0 0 0,1 1 0 0 0,-1 1 0 0 0,0-1 0 0 0,1 1 0 0 0,-1 0 0 0 0,0 0 0 0 0,-1 1 0 0 0,1 0 0 0 0,-1 0 0 0 0,7 6-1 0 0,-5-2 54 0 0,0-1 0 0 0,0 1 0 0 0,0 0 0 0 0,-2 1 0 0 0,1-1 0 0 0,-1 1 0 0 0,0 1 0 0 0,-1-1 0 0 0,5 13 0 0 0,-5-7 25 0 0,0 0 0 0 0,0 0 0 0 0,-2 0 1 0 0,0 1-1 0 0,0 23 0 0 0,-3 0 212 0 0,0-8-894 0 0,1-10-2711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24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1350 22 14855 0 0,'8'-5'266'0'0,"-4"2"21"0"0,0 0-1 0 0,1 1 0 0 0,-1 0 0 0 0,12-4 2086 0 0,-27 10-1628 0 0,-20 10-302 0 0,1 2 0 0 0,0 0 1 0 0,-27 22-1 0 0,-79 68-2 0 0,74-56-389 0 0,20-17-20 0 0,-104 78-4 0 0,119-94-32 0 0,0 0 1 0 0,-1-2-1 0 0,-54 20 1 0 0,16-13-56 0 0,-2-2-1 0 0,-1-4 1 0 0,0-3 0 0 0,0-3 0 0 0,-1-2 0 0 0,-99-4 0 0 0,162-4 32 0 0,-4 0 19 0 0,-1-1-1 0 0,1 0 1 0 0,-12-3 0 0 0,21 4-13 0 0,0-1 0 0 0,0 1 0 0 0,0 0 1 0 0,0-1-1 0 0,1 0 0 0 0,-1 1 1 0 0,0-1-1 0 0,0 0 0 0 0,1 0 1 0 0,-1 0-1 0 0,0 0 0 0 0,1 0 0 0 0,-1-1 1 0 0,1 1-1 0 0,0 0 0 0 0,-1-1 1 0 0,1 1-1 0 0,0-1 0 0 0,0 1 0 0 0,0-1 1 0 0,0 0-1 0 0,0 1 0 0 0,0-1 1 0 0,0 0-1 0 0,0-2 0 0 0,1 2-9 0 0,0 0-1 0 0,0 0 0 0 0,0 0 1 0 0,1 1-1 0 0,-1-1 1 0 0,0 0-1 0 0,1 0 0 0 0,-1 0 1 0 0,1 1-1 0 0,0-1 1 0 0,0 0-1 0 0,-1 0 0 0 0,3-1 1 0 0,15-23-306 0 0,-14 20 260 0 0,15-16-119 0 0,-1 1 0 0 0,2 0 0 0 0,1 1 0 0 0,1 2 0 0 0,0 0 0 0 0,1 1 0 0 0,35-19 0 0 0,-48 31 245 0 0,0 0 0 0 0,-1 1 0 0 0,1 0 0 0 0,1 0 0 0 0,-1 1 0 0 0,1 0 0 0 0,20-2 0 0 0,-26 5 25 0 0,0 0 1 0 0,0 0-1 0 0,-1 1 1 0 0,1-1-1 0 0,0 1 1 0 0,0 0 0 0 0,0 0-1 0 0,0 1 1 0 0,-1 0-1 0 0,1 0 1 0 0,-1 0-1 0 0,1 0 1 0 0,-1 0-1 0 0,0 1 1 0 0,0 0 0 0 0,0 0-1 0 0,0 0 1 0 0,-1 0-1 0 0,6 7 1 0 0,1 3 78 0 0,-1 0 1 0 0,0 1-1 0 0,-1 0 0 0 0,0 1 1 0 0,6 17-1 0 0,-6-13 132 0 0,1 0 0 0 0,16 24 0 0 0,-21-37-211 0 0,0-1 0 0 0,1 1 0 0 0,0-1 0 0 0,0 0 0 0 0,0 0 0 0 0,1 0 0 0 0,0-1 0 0 0,0 1 0 0 0,0-1 0 0 0,11 5 0 0 0,-7-5-11 0 0,1-1-1 0 0,-1 0 1 0 0,1 0-1 0 0,-1-1 1 0 0,1 0-1 0 0,15 0 1 0 0,67-4 199 0 0,-71 1-218 0 0,158-17 350 0 0,-109 9-55 0 0,130-1 0 0 0,-169 15-492 0 0,-30-4 42 0 0,-2 1 57 0 0,0-1 0 0 0,0 1 0 0 0,-1 0 0 0 0,1 0 0 0 0,0-1 0 0 0,-1 1 0 0 0,1 0 0 0 0,-1 0 0 0 0,0-1-1 0 0,0 1 1 0 0,1-1 0 0 0,-1 1 0 0 0,0-1 0 0 0,-2 3 0 0 0,-19 20-536 0 0,19-21 436 0 0,-6 6-528 0 0,-21 22-1109 0 0,11-9-4142 0 0,7-8-226 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2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5063 0 0,'-16'1'95'0'0,"0"2"-1"0"0,-29 6 0 0 0,38-7 619 0 0,1 1 0 0 0,-1 0 0 0 0,-8 4 0 0 0,11-5 553 0 0,1 0 1 0 0,0 0 0 0 0,0 1-1 0 0,0-1 1 0 0,0 1 0 0 0,0 0 0 0 0,-3 4 2521 0 0,8-5-3352 0 0,4 2-331 0 0,0 0 0 0 0,1-1 0 0 0,-1 0 0 0 0,1 0 0 0 0,0 0 0 0 0,0-1 1 0 0,0 0-1 0 0,0 0 0 0 0,12 1 0 0 0,3-1 37 0 0,44 0-1 0 0,-35-4-72 0 0,0-1 0 0 0,35-9 0 0 0,61-19-393 0 0,-55 12-1999 0 0,-58 15 923 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2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3223 0 0,'2'0'17162'0'0,"21"0"-14942"0"0,1 1-844 0 0,45-6 1 0 0,82-22-975 0 0,-122 25-3880 0 0,-15 2-4693 0 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2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17503 0 0,'0'0'7428'0'0,"-2"1"-7077"0"0,-2 4-236 0 0,0 0 1 0 0,0 0-1 0 0,0 0 0 0 0,1 0 1 0 0,0 0-1 0 0,0 1 1 0 0,-2 6-1 0 0,-13 42 101 0 0,2-4-514 0 0,16-48 41 0 0,-4 1-26 0 0,1 0-378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2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11 16127 0 0,'0'0'62'0'0,"0"0"1"0"0,0-1-1 0 0,0 1 0 0 0,0-1 0 0 0,0 1 0 0 0,0 0 0 0 0,0-1 1 0 0,-1 1-1 0 0,1-1 0 0 0,0 1 0 0 0,0 0 0 0 0,0-1 0 0 0,-1 1 1 0 0,1 0-1 0 0,0-1 0 0 0,0 1 0 0 0,-1 0 0 0 0,1-1 1 0 0,0 1-1 0 0,0 0 0 0 0,-1 0 0 0 0,1-1 0 0 0,0 1 0 0 0,-1 0 1 0 0,1 0-1 0 0,-1-1 0 0 0,-14-1 890 0 0,10 3-637 0 0,0-1 1 0 0,0 1 0 0 0,0 0 0 0 0,-5 2 0 0 0,0 2-112 0 0,0 0 1 0 0,0 1-1 0 0,1 0 1 0 0,-1 1-1 0 0,1-1 1 0 0,-9 11 0 0 0,-8 4-38 0 0,-21 18-79 0 0,2 1 0 0 0,-47 56-1 0 0,30-20-195 0 0,54-65 91 0 0,1 1 1 0 0,0 0-1 0 0,0 0 0 0 0,-9 27 0 0 0,16-37 20 0 0,-1 0 0 0 0,1 0 0 0 0,-1-1 0 0 0,1 1-1 0 0,-1 0 1 0 0,1 0 0 0 0,0 0 0 0 0,0 0 0 0 0,0 0 0 0 0,0 0 0 0 0,1 0 0 0 0,-1 0-1 0 0,0 0 1 0 0,1 0 0 0 0,-1 0 0 0 0,1 0 0 0 0,0-1 0 0 0,0 1 0 0 0,1 3-1 0 0,0-3 10 0 0,0 1-1 0 0,0-1 0 0 0,1 0 0 0 0,-1 0 0 0 0,0 0 0 0 0,1-1 0 0 0,-1 1 0 0 0,1-1 0 0 0,-1 1 0 0 0,1-1 0 0 0,5 2 1 0 0,6 1 40 0 0,-1-1 0 0 0,1 0 0 0 0,0-1 0 0 0,19 0 0 0 0,-30-2-47 0 0,32 2 175 0 0,1-3 0 0 0,-1 0 0 0 0,1-3 0 0 0,-1 0 0 0 0,52-15 0 0 0,-77 15-135 0 0,0 1 1 0 0,0-2-1 0 0,-1 1 0 0 0,1-1 1 0 0,-1 0-1 0 0,0-1 0 0 0,-1 0 1 0 0,1-1-1 0 0,-1 0 0 0 0,-1 0 1 0 0,1-1-1 0 0,-1 0 0 0 0,-1 0 1 0 0,1 0-1 0 0,-1-1 0 0 0,-1 0 1 0 0,0 0-1 0 0,0-1 0 0 0,0 1 1 0 0,-1-1-1 0 0,-1 0 0 0 0,0 0 1 0 0,3-17-1 0 0,-4 11-26 0 0,-1 0 0 0 0,0 0 0 0 0,-1 0 0 0 0,-4-22 0 0 0,4 31-79 0 0,-2 0 1 0 0,1-1 0 0 0,-1 1-1 0 0,-1 0 1 0 0,1 0 0 0 0,-1 0-1 0 0,0 0 1 0 0,-1 0 0 0 0,1 1-1 0 0,-1-1 1 0 0,-8-7 0 0 0,11 12 5 0 0,0 1 0 0 0,0 0 0 0 0,-1-1 0 0 0,1 1 0 0 0,-1 0 0 0 0,1 0 0 0 0,-1 0 0 0 0,0 0 0 0 0,1 0 0 0 0,-1 1 0 0 0,0-1 0 0 0,0 0 0 0 0,1 1 0 0 0,-1 0 0 0 0,0-1 0 0 0,0 1 0 0 0,0 0 0 0 0,0 0 0 0 0,0 0 0 0 0,1 0 0 0 0,-1 0 0 0 0,0 0 0 0 0,-2 1 0 0 0,-3 1-384 0 0,1 0 0 0 0,-1 0 0 0 0,1 1 0 0 0,0 0 0 0 0,-7 4 0 0 0,0 1-1053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1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537 116 7831 0 0,'20'-39'1143'0'0,"-17"31"-282"0"0,0 1 0 0 0,1 0 1 0 0,0 0-1 0 0,0 0 0 0 0,0 0 0 0 0,1 0 0 0 0,0 1 1 0 0,0 0-1 0 0,9-7 0 0 0,-13 12-400 0 0,-1 4-391 0 0,-2 8-40 0 0,0 1 1 0 0,-1 0 0 0 0,0-1 0 0 0,-10 22 0 0 0,-26 45 126 0 0,27-56-43 0 0,-36 66 221 0 0,-28 54 351 0 0,-149 253 956 0 0,185-331-1437 0 0,-1-6 46 0 0,24-34-116 0 0,-18 30 0 0 0,18-24-79 0 0,5-8-122 0 0,-11 26 0 0 0,22-46-604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2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24 8287 0 0,'1'-1'639'0'0,"15"-21"13990"0"0,-15 24-14005 0 0,-1 7-481 0 0,1-1 0 0 0,-2 1 1 0 0,1 0-1 0 0,-1-1 0 0 0,0 1 0 0 0,-1-1 0 0 0,-4 13 0 0 0,-24 60 173 0 0,26-71-253 0 0,-131 265 336 0 0,63-137-305 0 0,68-130-95 0 0,0 0 0 0 0,1 1 0 0 0,0-1 0 0 0,0 1 0 0 0,1 0 0 0 0,0 0 0 0 0,-1 12 0 0 0,3-18-2 0 0,0 0 1 0 0,0-1-1 0 0,0 1 1 0 0,0 0-1 0 0,1-1 1 0 0,-1 1-1 0 0,1 0 1 0 0,-1-1-1 0 0,1 1 0 0 0,0 0 1 0 0,0-1-1 0 0,0 0 1 0 0,1 1-1 0 0,-1-1 1 0 0,0 1-1 0 0,1-1 1 0 0,0 0-1 0 0,-1 0 0 0 0,1 0 1 0 0,0 0-1 0 0,0 0 1 0 0,0 0-1 0 0,0-1 1 0 0,1 1-1 0 0,-1-1 0 0 0,0 1 1 0 0,1-1-1 0 0,4 2 1 0 0,18 3-1190 0 0,-13-6 445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6:20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65 10591 0 0,'0'0'819'0'0,"2"0"-534"0"0,7 0-448 0 0,0-1-1 0 0,0 0 0 0 0,0-1 1 0 0,0 0-1 0 0,0 0 0 0 0,11-5 0 0 0,50-26 4597 0 0,-44 20-2269 0 0,-22 10 74 0 0,-5 2-968 0 0,-15 4-708 0 0,-22 6-883 0 0,-147 52 389 0 0,-55 20-72 0 0,124-40 4 0 0,-66 28-144 0 0,166-63 112 0 0,11-4 10 0 0,11-5 12 0 0,14-7-13 0 0,0-1 0 0 0,-1-1-1 0 0,28-22 1 0 0,-45 33-45 0 0,-9 12-423 0 0,-8 8 462 0 0,-20 20 0 0 0,13-15 15 0 0,-31 36-46 0 0,36-44 114 0 0,10-10-28 0 0,5-5 638 0 0,4-1-655 0 0,0 0-1 0 0,-1 0 0 0 0,1 0 1 0 0,-1 0-1 0 0,1 0 1 0 0,-1-1-1 0 0,1 1 1 0 0,-1 0-1 0 0,1-1 0 0 0,2-1 1 0 0,2 0-6 0 0,36-9-3 0 0,-21 5 0 0 0,37-6 0 0 0,-50 11 0 0 0,-1 0 0 0 0,1 0 0 0 0,0 1 0 0 0,0 0 0 0 0,-1 0 0 0 0,1 1 0 0 0,0 0 0 0 0,-1 0 0 0 0,1 1 0 0 0,10 3 0 0 0,-1 2 146 0 0,0 0-1 0 0,-1 0 1 0 0,0 2 0 0 0,16 10-1 0 0,-11-3 189 0 0,37 19 0 0 0,-44-29-272 0 0,0 0 1 0 0,0-1-1 0 0,0 0 1 0 0,1-1-1 0 0,16 2 1 0 0,-31-6-60 0 0,1 0 0 0 0,0 0-1 0 0,-1 0 1 0 0,1 0 0 0 0,-1 1 0 0 0,1-1 0 0 0,0 0 0 0 0,-1 0 0 0 0,1 1 0 0 0,-1-1 0 0 0,1 0-1 0 0,-1 1 1 0 0,1-1 0 0 0,-1 1 0 0 0,1-1 0 0 0,0 1 0 0 0,1 1 1 0 0,4 7-4 0 0,-6-8-1 0 0,0 1 0 0 0,0 0 0 0 0,0 0 0 0 0,0-1-1 0 0,0 1 1 0 0,0 0 0 0 0,-1 0 0 0 0,1-1 0 0 0,0 1 0 0 0,-1 0 0 0 0,0-1-1 0 0,1 1 1 0 0,-1 0 0 0 0,0-1 0 0 0,0 1 0 0 0,0-1 0 0 0,0 1 0 0 0,0-1-1 0 0,0 0 1 0 0,-1 2 0 0 0,-5 4-14 0 0,0 0-1 0 0,-9 7 1 0 0,14-12 12 0 0,-20 15 6 0 0,-1-1 0 0 0,0-2 0 0 0,-30 15 0 0 0,-79 29 34 0 0,124-54-37 0 0,-4 0 1 0 0,1 0-1 0 0,-1-1 1 0 0,1 0-1 0 0,-22 1 1 0 0,-47-1-13 0 0,76-3 10 0 0,-5 0-40 0 0,1 3 31 0 0,-5 3 14 0 0,11-3-6 0 0,1-1-10 0 0,0-1-73 0 0,3 0-1042 0 0,0 0 809 0 0,0-1 0 0 0,0 1-1 0 0,0-1 1 0 0,0 1 0 0 0,1-1 0 0 0,-1 0 0 0 0,0 1 0 0 0,0-1-1 0 0,0 0 1 0 0,1-1 0 0 0,2 0 0 0 0,12-2-6152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6:2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58 2759 0 0,'0'0'126'0'0,"3"-1"-5"0"0,41-9-226 0 0,-12 3 4377 0 0,50-18 3098 0 0,-51 11-3274 0 0,-30 13-3458 0 0,1 1-148 0 0,-91 28 2310 0 0,-56 27-3155 0 0,16-6-138 0 0,55-24-119 0 0,-91 29-844 0 0,120-42 1045 0 0,-80 12 0 0 0,97-20 237 0 0,26-4 86 0 0,4-1-421 0 0,94-40 410 0 0,-63 28 556 0 0,59-31 0 0 0,-90 43 381 0 0,-4 2-778 0 0,-10 7-75 0 0,1 1-1 0 0,0-1 0 0 0,1 2 1 0 0,-12 11-1 0 0,-35 47-35 0 0,47-54 48 0 0,0 0 1 0 0,2 0-1 0 0,-11 21 0 0 0,15-26 14 0 0,4-8 821 0 0,1 1-536 0 0,2-1-132 0 0,0 1 1 0 0,0 0 0 0 0,1-1-1 0 0,-1 0 1 0 0,0 1-1 0 0,7 0 1 0 0,-8-2 95 0 0,0 0-159 0 0,22 1-162 0 0,1 1-1 0 0,-1 1 0 0 0,0 2 1 0 0,0 0-1 0 0,35 13 1 0 0,59 15 46 0 0,-60-19 129 0 0,-21-7 16 0 0,-29-6-80 0 0,0 0-1 0 0,0 0 1 0 0,0 1-1 0 0,0 1 1 0 0,11 3-1 0 0,32 17 358 0 0,-46-21-387 0 0,-3-1-15 0 0,0 0-1 0 0,0-1 1 0 0,-1 1-1 0 0,1 0 1 0 0,-1 0-1 0 0,1 0 1 0 0,-1 0-1 0 0,1 0 1 0 0,-1 0-1 0 0,1 0 1 0 0,-1 0 0 0 0,0 1-1 0 0,0-1 1 0 0,2 3-1 0 0,4 7-4 0 0,-3 1 0 0 0,-1 8 0 0 0,-4-15 0 0 0,-1-2 0 0 0,0 1 0 0 0,0 1 0 0 0,1-1 0 0 0,-2 0 0 0 0,1 1 0 0 0,-1-1 0 0 0,1 0 0 0 0,-1 0 0 0 0,0 0 0 0 0,0-1 0 0 0,-1 1 0 0 0,1-1 0 0 0,-1 0 0 0 0,0 0 0 0 0,0 0 0 0 0,0 0 0 0 0,-6 3 0 0 0,-9 3 0 0 0,1 0 0 0 0,-31 9 0 0 0,37-14 0 0 0,-298 87 348 0 0,303-89-330 0 0,-1-1 1 0 0,1 1-1 0 0,-1-1 0 0 0,0-1 0 0 0,1 1 0 0 0,-1-1 1 0 0,0 0-1 0 0,0-1 0 0 0,1 0 0 0 0,-1 0 1 0 0,1-1-1 0 0,-1 0 0 0 0,1 0 0 0 0,-12-6 0 0 0,18 7 3 0 0,0 0 0 0 0,0 0 0 0 0,0 1 0 0 0,0-1 0 0 0,0 0-1 0 0,0-1 1 0 0,1 1 0 0 0,-1 0 0 0 0,0 0 0 0 0,1 0-1 0 0,-1 0 1 0 0,1 0 0 0 0,-1-1 0 0 0,1 1 0 0 0,0 0-1 0 0,-1 0 1 0 0,1-3 0 0 0,0 4-20 0 0,0-1 0 0 0,0 0-1 0 0,1 0 1 0 0,-1 0 0 0 0,0 0-1 0 0,1 0 1 0 0,-1 0 0 0 0,0 1 0 0 0,1-1-1 0 0,-1 0 1 0 0,1 0 0 0 0,-1 1-1 0 0,1-1 1 0 0,-1 0 0 0 0,1 1 0 0 0,0-1-1 0 0,-1 0 1 0 0,2 0 0 0 0,1 0-3 0 0,10-8-19 0 0,-9 10-34 0 0,-4 0 26 0 0,3 0-48 0 0,-1-1 1 0 0,1 1-1 0 0,-1 0 1 0 0,0 1-1 0 0,0-1 1 0 0,1 0-1 0 0,-1 1 1 0 0,0-1 0 0 0,0 1-1 0 0,0-1 1 0 0,0 1-1 0 0,-1 0 1 0 0,3 2-1 0 0,35 49-4664 0 0,-38-51 3498 0 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6:2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29 4607 0 0,'0'0'354'0'0,"2"0"-233"0"0,8-1 1297 0 0,-1 0 1 0 0,0-1-1 0 0,0-1 0 0 0,1 1 1 0 0,13-7-1 0 0,-8 3-433 0 0,2 1 2128 0 0,-28 13 1260 0 0,-2 1-3373 0 0,-5 2-1039 0 0,-1 0-1 0 0,-1-1 1 0 0,0-1-1 0 0,-31 10 1 0 0,-90 19-290 0 0,99-28 262 0 0,-140 24-868 0 0,126-24 567 0 0,29-6 38 0 0,-1-1-1 0 0,-1-1 0 0 0,1-1 1 0 0,0-1-1 0 0,-34-5 0 0 0,60 4 185 0 0,41 8-948 0 0,-15-6 1180 0 0,-16-1-11 0 0,-1 1-1 0 0,1-1 1 0 0,0-1-1 0 0,0 1 1 0 0,0-1 0 0 0,10-3 2254 0 0,-19 6-2164 0 0,-8 12-92 0 0,-1 0-1 0 0,0 0 0 0 0,-1-1 1 0 0,-21 20-1 0 0,-1 2 2 0 0,25-26-73 0 0,1 0 7 0 0,0-1-1 0 0,-1 0 1 0 0,0 0 0 0 0,-1 0 0 0 0,0-1 0 0 0,0-1-1 0 0,-1 1 1 0 0,-12 5 0 0 0,21-11 231 0 0,3-2-226 0 0,0 1 1 0 0,0-1 0 0 0,0 1 0 0 0,0-1 0 0 0,0 0-1 0 0,0 1 1 0 0,0-1 0 0 0,0 0 0 0 0,2-2 0 0 0,-1 1-6 0 0,12-6-11 0 0,0 1 0 0 0,0 1 0 0 0,1 0 0 0 0,0 1 0 0 0,26-5 0 0 0,-36 9-23 0 0,0 0 0 0 0,0 0 0 0 0,0 1 0 0 0,0 0 0 0 0,0 0 0 0 0,0 1 0 0 0,-1-1 0 0 0,1 1 1 0 0,0 0-1 0 0,0 1 0 0 0,-1 0 0 0 0,1 0 0 0 0,-1 0 0 0 0,1 0 0 0 0,-1 1 0 0 0,8 5 1 0 0,5 2 7 0 0,1 0 0 0 0,0-1 0 0 0,1-1 0 0 0,30 9 0 0 0,85 9 149 0 0,-124-24-57 0 0,10 1 195 0 0,22 6 0 0 0,-37-7-187 0 0,-1-1 0 0 0,0 1 0 0 0,0 0 0 0 0,0 1 1 0 0,0-1-1 0 0,-1 1 0 0 0,1 0 0 0 0,-1 0 0 0 0,7 6 0 0 0,-10-8 81 0 0,-1 2-140 0 0,-1 0 0 0 0,1 0 0 0 0,-1 0 0 0 0,0 0 0 0 0,0 0 0 0 0,0 0 0 0 0,-1 0 0 0 0,1-1 0 0 0,-1 1 0 0 0,1 0 0 0 0,-1-1 0 0 0,0 1 0 0 0,0-1 1 0 0,0 0-1 0 0,0 0 0 0 0,0 1 0 0 0,-3 1 0 0 0,-4 3 42 0 0,0 0 1 0 0,-1-1 0 0 0,-11 7-1 0 0,-22 7 8 0 0,-1-2 0 0 0,-55 16 0 0 0,23-9-36 0 0,-81 26-117 0 0,140-46-112 0 0,-1 0 0 0 0,1 0 0 0 0,-1-2 0 0 0,1 0 0 0 0,-35 0 0 0 0,66-11-866 0 0,3 1 15 0 0,3 1-48 0 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6:2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996 95 2759 0 0,'8'-5'215'0'0,"-1"-1"0"0"0,0 0 0 0 0,0-1 0 0 0,-1 0 0 0 0,1 0-1 0 0,7-12 1 0 0,5-11 11209 0 0,-19 30-11193 0 0,0 0 1 0 0,0-1-1 0 0,0 1 0 0 0,0 0 0 0 0,0-1 0 0 0,0 1 1 0 0,0 0-1 0 0,0-1 0 0 0,0 1 0 0 0,0-1 0 0 0,0 1 1 0 0,0 0-1 0 0,1 0 0 0 0,-1-1 0 0 0,0 1 0 0 0,0 0 1 0 0,1-2 924 0 0,0 2-925 0 0,-1 0-195 0 0,0 0 0 0 0,0 0 0 0 0,1 1 0 0 0,-1-1 0 0 0,0 0 0 0 0,0 1 0 0 0,0-1 0 0 0,0 0 0 0 0,0 1 0 0 0,0-1 0 0 0,0 0 0 0 0,0 0 0 0 0,0 1 0 0 0,0-1 0 0 0,0 0 0 0 0,0 1 0 0 0,0-1 0 0 0,0 0 0 0 0,0 1 0 0 0,0-1 0 0 0,0 0 0 0 0,-1 1 1 0 0,1-1-1 0 0,0 0 0 0 0,0 0 0 0 0,0 1 0 0 0,0-1 0 0 0,-1 0 0 0 0,1 0 0 0 0,0 1 0 0 0,0-1 0 0 0,-2 3 16 0 0,0 0 0 0 0,0 0-1 0 0,-1 0 1 0 0,1 0 0 0 0,0 0 0 0 0,-1-1 0 0 0,0 1 0 0 0,0-1-1 0 0,1 0 1 0 0,-1 0 0 0 0,0 0 0 0 0,-1 0 0 0 0,1 0 0 0 0,0-1 0 0 0,-4 2-1 0 0,-7 2 36 0 0,0-1 0 0 0,-17 4-1 0 0,-330 51 70 0 0,287-49-431 0 0,15-3-27 0 0,24-4-133 0 0,-37 9 1 0 0,62-9 190 0 0,0-1 1 0 0,1 2-1 0 0,-1-1 1 0 0,1 1 0 0 0,-1 0-1 0 0,1 1 1 0 0,1 0-1 0 0,-11 8 1 0 0,18-12 229 0 0,1-1 0 0 0,-1 1 0 0 0,1-1-1 0 0,-1 1 1 0 0,0 0 0 0 0,1-1 0 0 0,-1 1 0 0 0,1 0 0 0 0,0-1 0 0 0,-1 1 0 0 0,1 0 0 0 0,0 0 0 0 0,-1-1 0 0 0,1 1-1 0 0,0 0 1 0 0,0 0 0 0 0,-1 0 0 0 0,1 0 0 0 0,0-1 0 0 0,0 1 0 0 0,0 0 0 0 0,0 0 0 0 0,0 0 0 0 0,0 0 0 0 0,1-1-1 0 0,-1 1 1 0 0,0 0 0 0 0,0 0 0 0 0,1 0 0 0 0,-1-1 0 0 0,0 1 0 0 0,1 0 0 0 0,-1 0 0 0 0,0-1 0 0 0,1 1 0 0 0,-1 0-1 0 0,1-1 1 0 0,0 2 0 0 0,0 0 68 0 0,0-1 294 0 0,1 0-109 0 0,5 4 7 0 0,-5-4 434 0 0,0 0-553 0 0,-2 0-121 0 0,1 0 0 0 0,-1 0 0 0 0,1 0 0 0 0,-1 1 0 0 0,1-1 0 0 0,-1 0 0 0 0,1 0 0 0 0,-1 0 0 0 0,0 1 0 0 0,0-1-1 0 0,1 0 1 0 0,-1 0 0 0 0,0 1 0 0 0,0-1 0 0 0,0 0 0 0 0,-1 0 0 0 0,1 1 0 0 0,0-1 0 0 0,0 0 0 0 0,-1 0 0 0 0,1 0 0 0 0,-1 1 0 0 0,1-1 0 0 0,-1 0 0 0 0,1 0 0 0 0,-1 0 0 0 0,0 0 0 0 0,1 0 0 0 0,-2 1 0 0 0,-4 7 49 0 0,-1 0 0 0 0,-10 10 1 0 0,12-12-48 0 0,-13 11-8 0 0,-1 0 0 0 0,-1-1 0 0 0,0 0 0 0 0,-1-2 0 0 0,-1-1 0 0 0,-27 14 0 0 0,40-23 0 0 0,0 1-1 0 0,0 0 1 0 0,-9 9-1 0 0,-15 11 14 0 0,46-23 224 0 0,9-3-97 0 0,-1-2 0 0 0,1 0 0 0 0,0-2-1 0 0,37-10 1 0 0,-11 3-71 0 0,136-24 7 0 0,-136 29-118 0 0,90 0-1 0 0,-124 6 36 0 0,0 1 0 0 0,0 1 0 0 0,-1 0 0 0 0,1 1 0 0 0,-1 0 0 0 0,22 9 0 0 0,-30-10 29 0 0,0 0-1 0 0,0 1 1 0 0,0 0-1 0 0,0 0 1 0 0,0 1-1 0 0,0-1 1 0 0,-1 1 0 0 0,0 0-1 0 0,0 0 1 0 0,0 0-1 0 0,0 1 1 0 0,-1-1 0 0 0,1 1-1 0 0,-1 0 1 0 0,0 0-1 0 0,-1 0 1 0 0,1 0 0 0 0,1 8-1 0 0,4 16 268 0 0,-6-18-182 0 0,1-1 0 0 0,0 0-1 0 0,1 0 1 0 0,0 0 0 0 0,1 0-1 0 0,0-1 1 0 0,7 11 0 0 0,-9-15-24 0 0,-2-4-79 0 0,5 18 131 0 0,-5-17-111 0 0,0 0 0 0 0,0 0 0 0 0,-1 0 0 0 0,1 0 0 0 0,-1 0 0 0 0,0 0 0 0 0,0 1 0 0 0,0-1 0 0 0,0 0 0 0 0,0 0 0 0 0,0 0-1 0 0,0 0 1 0 0,-1 0 0 0 0,1 1 0 0 0,-1-1 0 0 0,1 0 0 0 0,-2 3 0 0 0,0-2 1 0 0,0 1 1 0 0,0-1-1 0 0,-1 0 0 0 0,1 0 1 0 0,-1 0-1 0 0,1 0 1 0 0,-1-1-1 0 0,0 1 0 0 0,-4 2 1 0 0,-6 4 41 0 0,-1-1 1 0 0,-1-1 0 0 0,-25 11-1 0 0,34-16-44 0 0,-30 11 59 0 0,-1-1 1 0 0,0-2 0 0 0,-63 8-1 0 0,30-10 22 0 0,-76-3-1 0 0,138-5-288 0 0,1 0-306 0 0,-1-1 0 0 0,1 1 1 0 0,-11-3-1 0 0,28 4-110 0 0,-1 1-1 0 0,0 0 0 0 0,0 1 1 0 0,10 4-1 0 0,-2 1-946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5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0 4143 0 0,'0'0'319'0'0,"-1"2"-31"0"0,-8 9 944 0 0,0 1 0 0 0,1 0 0 0 0,1 0 0 0 0,0 1 0 0 0,0 0 1 0 0,-8 25-1 0 0,13-32-873 0 0,-1-1-129 0 0,1-1 0 0 0,-2 1 0 0 0,1-1 0 0 0,0 0 0 0 0,-1 1 1 0 0,0-2-1 0 0,-6 6 0 0 0,7-6-150 0 0,-94 76 698 0 0,0-2-393 0 0,53-36-46 0 0,2 1 1 0 0,2 3 0 0 0,2 1-1 0 0,2 2 1 0 0,-40 70-1 0 0,64-97-211 0 0,0 0 1 0 0,2 2-1 0 0,0-1 0 0 0,-10 42 0 0 0,18-58-81 0 0,1 1 0 0 0,0 0-1 0 0,1-1 1 0 0,0 1 0 0 0,0 0-1 0 0,0-1 1 0 0,1 1 0 0 0,0 0-1 0 0,3 11 1 0 0,-2-14 15 0 0,0 1-1 0 0,0 0 1 0 0,0-1 0 0 0,1 0-1 0 0,-1 1 1 0 0,1-1 0 0 0,0 0 0 0 0,1 0-1 0 0,-1 0 1 0 0,1-1 0 0 0,-1 1-1 0 0,1-1 1 0 0,0 0 0 0 0,7 4 0 0 0,2 0 105 0 0,1 0 0 0 0,0 0 0 0 0,0-1 0 0 0,0-1 0 0 0,1-1 1 0 0,20 5-1 0 0,-5-5 267 0 0,-1 0 0 0 0,42-2-1 0 0,-50-1-331 0 0,-3-1 38 0 0,27-3 1 0 0,-43 3-220 0 0,0 0-1 0 0,0 0 1 0 0,1 0 0 0 0,-1-1-1 0 0,0 1 1 0 0,0-1-1 0 0,1 0 1 0 0,-1 0 0 0 0,3-1-1 0 0,0-1-254 0 0,-4 3-243 0 0,0-2-712 0 0,6-6-309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5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420 139 7831 0 0,'0'0'1007'0'0,"2"0"38"0"0,29 2 3737 0 0,-29-2-4373 0 0,0 0-204 0 0,0 1 1 0 0,0-1-1 0 0,0 0 1 0 0,0 0-1 0 0,0 1 1 0 0,1-1-1 0 0,-1 0 1 0 0,0-1-1 0 0,2 1 1 0 0,-1-2-141 0 0,0 0 1 0 0,-1 0 0 0 0,1 0-1 0 0,-1-1 1 0 0,0 1 0 0 0,0-1-1 0 0,1 1 1 0 0,-2-1 0 0 0,1 0-1 0 0,0 1 1 0 0,0-1 0 0 0,-1 0-1 0 0,0 0 1 0 0,0 0 0 0 0,1-1-1 0 0,-2 1 1 0 0,1 0 0 0 0,0 0-1 0 0,-1 0 1 0 0,1-1 0 0 0,-1 1-1 0 0,0 0 1 0 0,0-1 0 0 0,-1-3-1 0 0,1 4-60 0 0,-1 0-1 0 0,1 0 1 0 0,-1-1-1 0 0,0 1 1 0 0,0 0-1 0 0,0 0 1 0 0,0 0-1 0 0,-1 1 1 0 0,1-1-1 0 0,-1 0 1 0 0,0 1-1 0 0,0-1 1 0 0,0 0-1 0 0,0 1 1 0 0,0 0-1 0 0,0 0 1 0 0,-1-1-1 0 0,1 1 1 0 0,-1 1-1 0 0,1-1 1 0 0,-1 0-1 0 0,0 1 1 0 0,0-1-1 0 0,0 1 1 0 0,-5-2-1 0 0,1 2-16 0 0,0 0 0 0 0,0 0 0 0 0,0 1-1 0 0,0 0 1 0 0,0 0 0 0 0,0 1 0 0 0,0 0 0 0 0,0 0 0 0 0,0 1-1 0 0,0 0 1 0 0,1 0 0 0 0,-1 0 0 0 0,-9 6 0 0 0,-6 3-76 0 0,1 1 1 0 0,-31 23 0 0 0,16-7 91 0 0,2 0-1 0 0,1 3 0 0 0,1 0 1 0 0,2 2-1 0 0,-28 40 0 0 0,54-68 24 0 0,0 1-1 0 0,0-1 0 0 0,1 1 1 0 0,0-1-1 0 0,0 1 0 0 0,0 0 1 0 0,1 0-1 0 0,0 0 0 0 0,0 1 1 0 0,0-1-1 0 0,-1 10 0 0 0,3-15-6 0 0,0 0 0 0 0,0 0 0 0 0,1 0-1 0 0,-1 0 1 0 0,0 0 0 0 0,0 0 0 0 0,0 0 0 0 0,1-1 0 0 0,-1 1-1 0 0,1 0 1 0 0,-1 0 0 0 0,1 0 0 0 0,-1 0 0 0 0,1 0-1 0 0,-1 0 1 0 0,1-1 0 0 0,-1 1 0 0 0,1 0 0 0 0,0-1-1 0 0,1 2 1 0 0,0-1 17 0 0,0 0 0 0 0,-1 0-1 0 0,1 0 1 0 0,0 0 0 0 0,0 0-1 0 0,1-1 1 0 0,-1 1 0 0 0,0-1-1 0 0,2 1 1 0 0,4 0 82 0 0,-1-1-1 0 0,0 0 1 0 0,1-1 0 0 0,9-1-1 0 0,19-4-24 0 0,0-2 0 0 0,-1-1 0 0 0,0-2-1 0 0,0-1 1 0 0,51-27 0 0 0,-80 36-160 0 0,-1-1-1 0 0,1 1 1 0 0,-1-1 0 0 0,0 0-1 0 0,-1 0 1 0 0,9-10 0 0 0,-12 13 462 0 0,-4 4-274 0 0,-5 10-83 0 0,4-9-39 0 0,2-3 0 0 0,1 1 0 0 0,-1-1 0 0 0,1 1 0 0 0,0 0 0 0 0,0-1 0 0 0,0 1 0 0 0,0 0 0 0 0,0 0 0 0 0,0 0 0 0 0,0 2 0 0 0,-2 3-81 0 0,0 0-1 0 0,1 0 1 0 0,-2 10-1 0 0,2 7-2962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0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36 485 16183 0 0,'0'0'1814'0'0,"-9"-1"-92"0"0,8 0-1601 0 0,-1 0 0 0 0,0 0-1 0 0,1 0 1 0 0,-1 0 0 0 0,1 0 0 0 0,-1-1-1 0 0,1 1 1 0 0,0 0 0 0 0,-1-1-1 0 0,1 1 1 0 0,0-1 0 0 0,0 0 0 0 0,0 1-1 0 0,0-1 1 0 0,0-2 0 0 0,-1 0 15 0 0,1 0 1 0 0,0 0 0 0 0,1 0 0 0 0,-1-1-1 0 0,1 1 1 0 0,-1-8 0 0 0,3-3 54 0 0,0 0 0 0 0,0 1 0 0 0,6-16 0 0 0,-2 9-127 0 0,1 1 0 0 0,0 0 0 0 0,2 1 0 0 0,0-1 0 0 0,2 2 0 0 0,0 0 0 0 0,1 0 0 0 0,21-24 0 0 0,-15 22-303 0 0,0 2 0 0 0,2 0 0 0 0,0 0 0 0 0,1 2 0 0 0,1 1 0 0 0,34-19 0 0 0,-51 32 51 0 0,0 0 0 0 0,-1 0 0 0 0,1 0 0 0 0,0 1 0 0 0,0-1 0 0 0,0 1 0 0 0,0 1 0 0 0,0-1-1 0 0,0 1 1 0 0,0-1 0 0 0,10 2 0 0 0,15 6-6077 0 0,-16-1 335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0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129 168 7831 0 0,'0'0'12271'0'0,"2"0"-11568"0"0,5 3-416 0 0,0-1 0 0 0,-1 0 0 0 0,1 0 0 0 0,0-1 1 0 0,0 0-1 0 0,0 0 0 0 0,1 0 0 0 0,-1-1 1 0 0,0-1-1 0 0,0 1 0 0 0,10-3 0 0 0,9-1 106 0 0,44-15-1 0 0,-59 15-360 0 0,0 0-1 0 0,0-1 1 0 0,0 0-1 0 0,0-1 0 0 0,13-9 1 0 0,-18 10-101 0 0,0 0 1 0 0,0 0-1 0 0,-1 0 1 0 0,0 0-1 0 0,0-1 0 0 0,0 0 1 0 0,-1 0-1 0 0,1 0 1 0 0,4-12-1 0 0,-8 17 26 0 0,0-1 0 0 0,-1 1 0 0 0,1 0 0 0 0,-1 0 0 0 0,1-1 0 0 0,-1 1 0 0 0,1 0 0 0 0,-1 0 0 0 0,0-1 0 0 0,0 1 0 0 0,0 0 0 0 0,0-1 0 0 0,0 1 0 0 0,0 0 0 0 0,0-1 0 0 0,0 1 0 0 0,0 0 0 0 0,-1-1 0 0 0,1 1 0 0 0,0 0 0 0 0,-1 0 0 0 0,1-1 0 0 0,-1 1 0 0 0,0 0 0 0 0,1 0 0 0 0,-1 0 0 0 0,0 0 0 0 0,0 0 0 0 0,0 0 0 0 0,1 0 0 0 0,-1 0 0 0 0,0 0 0 0 0,0 0 0 0 0,-1 0 0 0 0,1 0 0 0 0,0 1 0 0 0,0-1 0 0 0,0 0 0 0 0,0 1 0 0 0,-1-1 0 0 0,1 1 0 0 0,0 0 0 0 0,0-1 0 0 0,-1 1 0 0 0,1 0 0 0 0,0 0 0 0 0,-1 0 0 0 0,1 0 0 0 0,0 0 0 0 0,-1 0 0 0 0,-1 0 0 0 0,-9 1-63 0 0,1 1 1 0 0,0 0-1 0 0,0 1 0 0 0,0 0 1 0 0,-18 9-1 0 0,-54 29 29 0 0,58-27 84 0 0,-3 1 56 0 0,1 1-1 0 0,0 1 1 0 0,2 1 0 0 0,-28 26 0 0 0,46-37-56 0 0,0 1 0 0 0,0-1 1 0 0,1 1-1 0 0,0 1 1 0 0,0-1-1 0 0,1 1 1 0 0,0 0-1 0 0,1 1 1 0 0,0-1-1 0 0,-5 18 1 0 0,7-21-5 0 0,1 1 0 0 0,0-1 0 0 0,0 0 1 0 0,1 1-1 0 0,0-1 0 0 0,0 0 0 0 0,0 1 0 0 0,1-1 0 0 0,0 0 1 0 0,0 0-1 0 0,1 0 0 0 0,-1 1 0 0 0,1-1 0 0 0,1 0 0 0 0,-1-1 1 0 0,1 1-1 0 0,0 0 0 0 0,6 7 0 0 0,-6-8-213 0 0,0-1 0 0 0,1 1 0 0 0,0-1 0 0 0,0 0 0 0 0,0 0-1 0 0,1 0 1 0 0,-1 0 0 0 0,1-1 0 0 0,9 6 0 0 0,1-3-6977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0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281 198 9215 0 0,'2'0'707'0'0,"34"-14"843"0"0,-30 11-426 0 0,1-1 0 0 0,-1 0-1 0 0,0 0 1 0 0,0-1 0 0 0,9-7-1 0 0,-11 8-523 0 0,-1 0 0 0 0,1-1 0 0 0,-1 1 0 0 0,0-1 0 0 0,0 1 0 0 0,0-1-1 0 0,-1 0 1 0 0,3-7 0 0 0,-4 7-739 0 0,1 0-1 0 0,-1 0 0 0 0,0 0 1 0 0,0 0-1 0 0,-1-9 0 0 0,0-29 327 0 0,-1 35-145 0 0,-4 1-31 0 0,2 6-20 0 0,1 0 0 0 0,0 0 1 0 0,0 0-1 0 0,0 1 0 0 0,-1-1 0 0 0,1 1 0 0 0,0-1 0 0 0,-1 1 1 0 0,1 0-1 0 0,0 0 0 0 0,-1 0 0 0 0,1 0 0 0 0,0 0 0 0 0,-1 0 0 0 0,-2 1 1 0 0,-37 12-212 0 0,31-10 185 0 0,-11 5 18 0 0,1 1-1 0 0,0 0 1 0 0,0 2 0 0 0,1 0-1 0 0,0 2 1 0 0,1 0 0 0 0,1 1-1 0 0,0 0 1 0 0,1 2 0 0 0,-29 33-1 0 0,38-40 77 0 0,1 1-1 0 0,0 0 0 0 0,1 1 0 0 0,0 0 0 0 0,-8 20 0 0 0,12-25-29 0 0,0-1 0 0 0,0 1 0 0 0,1 0 1 0 0,0 0-1 0 0,0 0 0 0 0,0 0 0 0 0,1 0 0 0 0,0 0 0 0 0,0 0 0 0 0,0 0 0 0 0,1 0 0 0 0,0 0 0 0 0,3 9 0 0 0,-4-13-21 0 0,1 0 0 0 0,0 0 0 0 0,0 1-1 0 0,1-1 1 0 0,-1 0 0 0 0,0-1 0 0 0,1 1-1 0 0,-1 0 1 0 0,1 0 0 0 0,0-1 0 0 0,-1 1-1 0 0,1-1 1 0 0,0 1 0 0 0,0-1 0 0 0,2 2-1 0 0,0-1 19 0 0,1 0-1 0 0,-1-1 0 0 0,1 1 1 0 0,-1-1-1 0 0,1 0 0 0 0,-1 0 1 0 0,6 0-1 0 0,4 0 29 0 0,-1-1 1 0 0,0-1-1 0 0,0 0 1 0 0,20-4-1 0 0,-15 0-155 0 0,-1 0 0 0 0,-1-1 0 0 0,1 0 0 0 0,-1-1 0 0 0,29-18-1 0 0,-40 22 41 0 0,-1 0-1 0 0,0 0 0 0 0,0 0 1 0 0,-1-1-1 0 0,1 1 0 0 0,-1-1 0 0 0,1 0 1 0 0,-1 0-1 0 0,0 0 0 0 0,0 0 0 0 0,2-7 1 0 0,-3 8 35 0 0,-1 0 1 0 0,0 0-1 0 0,0-1 1 0 0,-1 1-1 0 0,1 0 1 0 0,-1-1 0 0 0,0 1-1 0 0,0 0 1 0 0,0-1-1 0 0,0 1 1 0 0,0-1-1 0 0,-1 1 1 0 0,1 0 0 0 0,-1-1-1 0 0,0 1 1 0 0,0 0-1 0 0,-2-5 1 0 0,2 7 17 0 0,1 1 1 0 0,0-1-1 0 0,-1 0 1 0 0,1 1-1 0 0,0-1 0 0 0,-1 1 1 0 0,1-1-1 0 0,-1 1 1 0 0,1-1-1 0 0,-1 1 0 0 0,1-1 1 0 0,-1 1-1 0 0,1-1 1 0 0,-1 1-1 0 0,0 0 1 0 0,1-1-1 0 0,-1 1 0 0 0,1 0 1 0 0,-1-1-1 0 0,0 1 1 0 0,1 0-1 0 0,-1 0 0 0 0,0 0 1 0 0,1 0-1 0 0,-1 0 1 0 0,0 0-1 0 0,0 0 1 0 0,1 0-1 0 0,-1 0 0 0 0,0 0 1 0 0,1 0-1 0 0,-1 0 1 0 0,0 0-1 0 0,1 0 1 0 0,-1 1-1 0 0,0-1 0 0 0,1 0 1 0 0,-1 0-1 0 0,0 1 1 0 0,1-1-1 0 0,-1 0 0 0 0,1 1 1 0 0,-1-1-1 0 0,0 1 1 0 0,-2 1 1 0 0,1 0 0 0 0,-1 1 0 0 0,0-1 0 0 0,1 0 0 0 0,0 1 0 0 0,0-1 0 0 0,0 1 0 0 0,-2 3 0 0 0,1-2 21 0 0,1 0 0 0 0,0 0 0 0 0,0 0 0 0 0,1 0 0 0 0,-1 0 0 0 0,1 0-1 0 0,0 1 1 0 0,0-1 0 0 0,0 0 0 0 0,1 1 0 0 0,0-1 0 0 0,-1 1 0 0 0,2-1 0 0 0,-1 0 0 0 0,0 1-1 0 0,1-1 1 0 0,0 1 0 0 0,0-1 0 0 0,0 0 0 0 0,0 0 0 0 0,1 0 0 0 0,0 0 0 0 0,0 0-1 0 0,0 0 1 0 0,0 0 0 0 0,1 0 0 0 0,-1-1 0 0 0,1 1 0 0 0,4 4 0 0 0,27 22 25 0 0,-33-30-104 0 0,-1 0-1 0 0,1 1 1 0 0,-1-1 0 0 0,1 1 0 0 0,-1-1 0 0 0,1 0 0 0 0,-1 1-1 0 0,1-1 1 0 0,-1 0 0 0 0,1 0 0 0 0,-1 1 0 0 0,1-1-1 0 0,0 0 1 0 0,-1 0 0 0 0,2 0 0 0 0,1 1-176 0 0,9 3-540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1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14079 0 0,'0'0'3142'0'0,"1"-1"-2252"0"0,9-7-510 0 0,1 2 0 0 0,0 0-1 0 0,0 0 1 0 0,0 0 0 0 0,18-4-1 0 0,63-17 132 0 0,-89 26-468 0 0,114-23 387 0 0,38-11-318 0 0,-105 22-2043 0 0,-48 12 674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0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1839 0 0,'0'0'83'0'0,"-2"0"-6"0"0,-7 1-1137 0 0,-17 4 5513 0 0,23-4-2544 0 0,0-1 1 0 0,0 1-1 0 0,1 0 1 0 0,-1 1-1 0 0,0-1 0 0 0,-5 4 4106 0 0,25 2-5488 0 0,-6-4-439 0 0,0-1 0 0 0,1 0 1 0 0,-1-1-1 0 0,1 0 0 0 0,0-1 1 0 0,13-2-1 0 0,72-11-835 0 0,-68 8-217 0 0,28-3-3202 0 0,-43 6 1698 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0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14423 0 0,'0'0'1307'0'0,"2"1"-931"0"0,20 5 1330 0 0,0 0 0 0 0,0-2-1 0 0,32 3 1 0 0,-16-5-491 0 0,51-3 0 0 0,-60-1-1169 0 0,0-2 1 0 0,-1-1-1 0 0,1-2 0 0 0,30-10 0 0 0,-39 10-1529 0 0,29-16 0 0 0,-39 17-14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0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 3223 0 0,'0'0'143'0'0,"-10"-2"7470"0"0,0 0-1459 0 0,-1 2-4815 0 0,11 0-1405 0 0,-2 0 339 0 0,1 0-1 0 0,-1-1 1 0 0,0 2 0 0 0,1-1-1 0 0,-1 0 1 0 0,0 0 0 0 0,1 0 0 0 0,-1 1-1 0 0,0-1 1 0 0,1 1 0 0 0,-1-1-1 0 0,1 1 1 0 0,-1 0 0 0 0,1 0-1 0 0,-1-1 1 0 0,1 1 0 0 0,0 0 0 0 0,-1 0-1 0 0,1 0 1 0 0,0 1 0 0 0,0-1-1 0 0,-2 2 1 0 0,-6 15-421 0 0,2-4 178 0 0,-1 0-1 0 0,0-1 1 0 0,-1 0 0 0 0,0 0-1 0 0,-1-1 1 0 0,-23 22 0 0 0,32-33-4 0 0,3-2-95 0 0,35-24-254 0 0,-13 7 183 0 0,-17 13 68 0 0,0 0-1 0 0,11-11 0 0 0,-16 14-6 0 0,-10 3-377 0 0,5-1 450 0 0,1 0 0 0 0,0 1 0 0 0,0-1 0 0 0,0 1 0 0 0,0 0-1 0 0,0 0 1 0 0,0-1 0 0 0,0 1 0 0 0,0 1 0 0 0,0-1 0 0 0,-3 2 0 0 0,1 0-1 0 0,-1 0 0 0 0,1 0 0 0 0,-1-1 0 0 0,0 1 0 0 0,-8 2 0 0 0,11-5-211 0 0,16 4-6609 0 0,1-2-197 0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0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91 6911 0 0,'2'-1'528'0'0,"66"-29"3140"0"0,8-3 5795 0 0,-26 12-8028 0 0,-49 20-1056 0 0,-3 1-368 0 0,0 0 0 0 0,0 1 0 0 0,-1-1 0 0 0,1 0-1 0 0,0 1 1 0 0,0-1 0 0 0,0 1 0 0 0,0 0-1 0 0,0 0 1 0 0,0 0 0 0 0,0 0 0 0 0,0 0-1 0 0,-2 2 1 0 0,-57 33 27 0 0,-23 18 41 0 0,60-37 24 0 0,1 2-1 0 0,0 1 1 0 0,2 0-1 0 0,-22 27 0 0 0,34-35-38 0 0,-1 0 46 0 0,-14 25 1 0 0,22-34-98 0 0,0 0 1 0 0,0 1-1 0 0,1-1 1 0 0,0 1 0 0 0,0-1-1 0 0,0 1 1 0 0,0-1-1 0 0,0 1 1 0 0,1-1 0 0 0,-1 1-1 0 0,1 0 1 0 0,0-1 0 0 0,1 6-1 0 0,-1-7 1 0 0,1-1 1 0 0,-1 1-1 0 0,1 0 0 0 0,0-1 0 0 0,0 1 0 0 0,-1-1 0 0 0,1 1 1 0 0,0-1-1 0 0,1 1 0 0 0,-1-1 0 0 0,0 0 0 0 0,0 1 1 0 0,1-1-1 0 0,-1 0 0 0 0,0 0 0 0 0,1 0 0 0 0,-1 0 0 0 0,1 0 1 0 0,0 0-1 0 0,-1 0 0 0 0,1-1 0 0 0,0 1 0 0 0,-1-1 1 0 0,1 1-1 0 0,0-1 0 0 0,-1 0 0 0 0,1 1 0 0 0,3-1 0 0 0,6 1 34 0 0,-1-1 0 0 0,1 0-1 0 0,15-3 1 0 0,-24 3-42 0 0,30-4 51 0 0,-1-2-1 0 0,0-1 1 0 0,36-13-1 0 0,-47 13-39 0 0,0-1-1 0 0,-1-1 1 0 0,0-1-1 0 0,0 0 1 0 0,29-23-1 0 0,-42 27-11 0 0,1 0-1 0 0,-1 0 0 0 0,0 0 0 0 0,0-1 0 0 0,-1 0 0 0 0,0 0 0 0 0,6-10 0 0 0,-9 13-1 0 0,0 0-1 0 0,-1 0 1 0 0,1 0-1 0 0,-1 0 1 0 0,0-1-1 0 0,0 1 0 0 0,0 0 1 0 0,0-1-1 0 0,-1 1 1 0 0,0 0-1 0 0,0-1 1 0 0,0 1-1 0 0,0 0 1 0 0,-1-1-1 0 0,1 1 1 0 0,-3-7-1 0 0,0 4-42 0 0,0 0 1 0 0,0 0-1 0 0,0 1 0 0 0,-1-1 1 0 0,0 1-1 0 0,-1 0 0 0 0,1 0 1 0 0,-1 0-1 0 0,0 1 0 0 0,0 0 1 0 0,-1 0-1 0 0,0 0 0 0 0,0 1 1 0 0,0-1-1 0 0,0 1 0 0 0,-1 1 1 0 0,1-1-1 0 0,-1 1 0 0 0,-14-4 1 0 0,8 4-148 0 0,-1 0 0 0 0,0 1 0 0 0,1 1 0 0 0,-1 0 0 0 0,0 1 0 0 0,0 1 0 0 0,-17 2 0 0 0,28-3 104 0 0,0 1 1 0 0,0 0-1 0 0,0 0 1 0 0,0 0-1 0 0,0 0 1 0 0,1 0-1 0 0,-1 1 1 0 0,-4 2-1 0 0,6-3-379 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0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14 18255 0 0,'0'0'836'0'0,"0"-1"-18"0"0,1-4-528 0 0,-2-1-143 0 0,1 4 442 0 0,-18 12 1708 0 0,12-6-2207 0 0,-1 1 0 0 0,1-1 0 0 0,0 1 0 0 0,0 1 0 0 0,1-1 0 0 0,0 1 0 0 0,0 0 0 0 0,-9 13 0 0 0,-28 58 603 0 0,34-61-661 0 0,-8 18-32 0 0,1 0 0 0 0,1 1 0 0 0,2 0 0 0 0,-8 42 0 0 0,17-63-20 0 0,-1 8-228 0 0,-1 0 1 0 0,0-1-1 0 0,-17 39 0 0 0,22-59-221 0 0,10-11-4873 0 0,3-1-1236 0 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03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15463 0 0,'0'0'1400'0'0,"0"1"-1154"0"0,1 10-56 0 0,0 0 1 0 0,0 0 0 0 0,1 0 0 0 0,7 19 0 0 0,18 43 211 0 0,-21-58-373 0 0,13 28 186 0 0,2-2-1 0 0,1 0 1 0 0,30 41 0 0 0,95 102 1287 0 0,-114-148-1179 0 0,-7-8 477 0 0,-1 1-1 0 0,40 60 0 0 0,-60-79-648 0 0,1 0 0 0 0,-1 0 0 0 0,-1 1 0 0 0,0 0 0 0 0,0-1 0 0 0,-1 1 1 0 0,0 0-1 0 0,-1 0 0 0 0,0 1 0 0 0,-1-1 0 0 0,0 0 0 0 0,-1 1 0 0 0,0-1 0 0 0,-3 15 0 0 0,-1-7-74 0 0,-1-1 1 0 0,-1 0 0 0 0,-1 0 0 0 0,0-1-1 0 0,-1 0 1 0 0,-1 0 0 0 0,0-1 0 0 0,-2 0-1 0 0,-22 28 1 0 0,-12 6-316 0 0,-72 62 1 0 0,105-102 140 0 0,-17 15-306 0 0,21-19-377 0 0,-1 0-1 0 0,1 1 0 0 0,1 1 0 0 0,-1-1 0 0 0,-11 17 0 0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3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4143 0 0,'0'0'11496'0'0,"3"0"-10805"0"0,5 2-463 0 0,1-1-1 0 0,0 0 1 0 0,0 0-1 0 0,0-1 1 0 0,0 0 0 0 0,13-2-1 0 0,58-14 2310 0 0,1 0-1166 0 0,51-4-1371 0 0,-22-3 0 0 0,-71 20 0 0 0,0 1 0 0 0,72 7 0 0 0,-67-2 0 0 0,82-4 0 0 0,-85-5 0 0 0,-15 2 0 0 0,30-1 0 0 0,-27 3-112 0 0,0-1-1 0 0,56-14 1 0 0,-28 4 9 0 0,-42 10 103 0 0,-1 0 0 0 0,1 1 0 0 0,-1 1 0 0 0,1 0 0 0 0,0 1 0 0 0,0 1 0 0 0,-1 0 0 0 0,1 1 0 0 0,14 3 0 0 0,-6 1 5 0 0,-1-2-1 0 0,1-1 1 0 0,-1-1-1 0 0,36 0 0 0 0,21 1 28 0 0,9 1 41 0 0,-25-3-8 0 0,54-3-32 0 0,-88-1-25 0 0,1 2 0 0 0,-1 1-1 0 0,51 7 1 0 0,-2 2-8 0 0,0-1 0 0 0,-73-8 0 0 0,83-4 0 0 0,29-1 0 0 0,24 0 0 0 0,-120 5 0 0 0,0 2 0 0 0,-1 0 0 0 0,1 2 0 0 0,35 10 0 0 0,87 25 0 0 0,-117-34 0 0 0,1-1 0 0 0,0-1 0 0 0,41-2 0 0 0,160-13 376 0 0,-74 16-376 0 0,-122-2 0 0 0,160-2 64 0 0,-6-5-64 0 0,-53 6 409 0 0,141-3-106 0 0,-77-14-292 0 0,-145 11 53 0 0,18-2-45 0 0,117-7 15 0 0,-32 20-34 0 0,-3 0 0 0 0,-34-13 0 0 0,0 0 0 0 0,-45 6 0 0 0,72 2 0 0 0,145 3 0 0 0,-181-15 25 0 0,21 1 25 0 0,-78 9-35 0 0,-9 0-2 0 0,0 2 0 0 0,51 7-1 0 0,-41 0 27 0 0,1-4 1 0 0,56-1-1 0 0,107-14 200 0 0,74 1-31 0 0,-41 4-149 0 0,-2-22-32 0 0,-55 18 16 0 0,-91 8-33 0 0,-92 2-10 0 0,296-24 64 0 0,-296 23-63 0 0,164-22 62 0 0,54 18-63 0 0,-142 6 0 0 0,153-9 366 0 0,-116 2-212 0 0,106 8 22 0 0,-124 4-156 0 0,-19-1 40 0 0,123-8 0 0 0,-105-3 113 0 0,18-2 26 0 0,-30 1-135 0 0,-66 6-44 0 0,38 3 0 0 0,41 2 12 0 0,-100-4-29 0 0,10-1 35 0 0,-2-2-26 0 0,11-1-1 0 0,0 1 0 0 0,0 1-1 0 0,0 1 1 0 0,0 2 0 0 0,0 0-1 0 0,42 7 1 0 0,-61-7-18 0 0,20 0-47 0 0,-22-1 39 0 0,-3 0-115 0 0,1-1 0 0 0,-1 1 1 0 0,1-1-1 0 0,-1 1 0 0 0,1-1 0 0 0,-1 0 0 0 0,1 1 1 0 0,-1-1-1 0 0,1 0 0 0 0,-1 1 0 0 0,0-1 0 0 0,1 0 0 0 0,-1 0 1 0 0,0 1-1 0 0,0-1 0 0 0,1 0 0 0 0,-1 0 0 0 0,0-1 0 0 0,0 1-1103 0 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3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3207 6911 0 0,'0'0'7703'0'0,"3"-1"-7219"0"0,29-5 1331 0 0,-25 4-1366 0 0,0 0 1 0 0,0 1-1 0 0,0 0 1 0 0,0 0-1 0 0,14 1 1 0 0,-19 0-185 0 0,10-1-42 0 0,23 2 0 0 0,3-1-233 0 0,15-2 10 0 0,-36 1 27 0 0,27-3 0 0 0,-25 2-16 0 0,-12 1-11 0 0,0 0-1 0 0,1 0 1 0 0,-1 0 0 0 0,14-6 0 0 0,12-2 0 0 0,-23 6 2 0 0,4 0 4 0 0,-1 0 0 0 0,22-2 0 0 0,-34 5 6 0 0,1 0 0 0 0,-1 0 0 0 0,0 0 0 0 0,0 0 1 0 0,0 0-1 0 0,0 0 0 0 0,0-1 0 0 0,0 1 0 0 0,0 0 0 0 0,0-1 0 0 0,0 1 0 0 0,2-2 0 0 0,3 0 18 0 0,47-11 234 0 0,24-6-35 0 0,-36 6-187 0 0,0 2-1 0 0,71-9 0 0 0,-27 21-41 0 0,-53-5 16 0 0,1-2 1 0 0,-1-1-1 0 0,32-11 0 0 0,-41 12-6 0 0,39-16 55 0 0,-2 1-3 0 0,-23 6-64 0 0,61-28 2 0 0,-65 26 0 0 0,10-4 0 0 0,37-16 0 0 0,-22 12 0 0 0,-25 10 0 0 0,66-19 0 0 0,-35 16 565 0 0,-1-3 0 0 0,66-33 0 0 0,-34 6-420 0 0,-77 37-128 0 0,32-24 0 0 0,-32 21-2 0 0,26-16 0 0 0,39-19-15 0 0,142-79 8 0 0,-195 110-8 0 0,26-11 45 0 0,17-12 47 0 0,-50 26-32 0 0,24-16-8 0 0,50-43 0 0 0,-12 0 207 0 0,-57 52-118 0 0,0 1-1 0 0,1 1 0 0 0,2 1 1 0 0,33-15-1 0 0,2-3-2 0 0,140-95-218 0 0,-195 124 80 0 0,158-110 0 0 0,-152 107 0 0 0,0-2 0 0 0,27-25 0 0 0,-9 7 0 0 0,85-76 0 0 0,-37 37 41 0 0,35-28 49 0 0,-109 92-82 0 0,29-22-46 0 0,43-23 1 0 0,204-113 120 0 0,-268 154-52 0 0,28-23-1 0 0,-29 21 13 0 0,30-20-1 0 0,62-33 31 0 0,11-7-79 0 0,-31 21 6 0 0,40-19 0 0 0,118-63 158 0 0,-144 73-116 0 0,-73 43-62 0 0,-10 6-24 0 0,1 0 0 0 0,40-16 0 0 0,-46 21 44 0 0,0 0 0 0 0,-1-1 0 0 0,18-13 0 0 0,2 0 0 0 0,51-34 0 0 0,-53 33 0 0 0,52-27 0 0 0,-49 31 0 0 0,90-39 0 0 0,-101 47 0 0 0,0 1 0 0 0,0 2 0 0 0,38-7 0 0 0,-41 9 0 0 0,0-1 0 0 0,-1 0 0 0 0,20-10 0 0 0,13-2 0 0 0,39-17 0 0 0,-60 21 0 0 0,-1 2 0 0 0,43-9 0 0 0,-57 16 0 0 0,0 2 0 0 0,1 0 0 0 0,-1 0 0 0 0,24 2 0 0 0,49-1-62 0 0,-80 0 60 0 0,208-23-62 0 0,-211 23 64 0 0,1-1 0 0 0,0 1 0 0 0,0 1 0 0 0,0 0 0 0 0,1 0 0 0 0,13 2 0 0 0,-15-2 0 0 0,23 5 0 0 0,-3 3-7 0 0,-11-3-5 0 0,-1-1 1 0 0,1-1 0 0 0,0 0-1 0 0,27 1 1 0 0,28-7 14 0 0,-48 1 92 0 0,-1 1 0 0 0,1 1 0 0 0,0 1 0 0 0,0 1-1 0 0,24 5 1 0 0,14 9 42 0 0,-54-15-94 0 0,0 1-1 0 0,0 0 1 0 0,0 0-1 0 0,6 3 0 0 0,2 1 37 0 0,45 12 127 0 0,-22-6-184 0 0,0-2 0 0 0,59 9 0 0 0,-76-17-22 0 0,0 1 0 0 0,-1 0 0 0 0,1 2 0 0 0,-1 0 0 0 0,34 14 0 0 0,-50-18 3 0 0,0 1-1 0 0,0-1 0 0 0,0 1 1 0 0,0-1-1 0 0,-1 1 1 0 0,4 3-1 0 0,12 8 45 0 0,75 49 17 0 0,-87-58-65 0 0,1 1-13 0 0,1-1 0 0 0,-1-1-1 0 0,0 1 1 0 0,1-1 0 0 0,12 3-1 0 0,49 10 85 0 0,62 15 94 0 0,-101-22-74 0 0,-1 0 1 0 0,37 20 0 0 0,-37-13-65 0 0,37 27 1 0 0,-18-9-27 0 0,-25-18 0 0 0,-15-10 0 0 0,-1-1 0 0 0,1 0 0 0 0,14 7 0 0 0,67 34 93 0 0,-30-15 14 0 0,18 16-35 0 0,-60-36-72 0 0,-2 0 0 0 0,0 0 0 0 0,0 2 0 0 0,-1 0 0 0 0,14 16 0 0 0,-8-8 0 0 0,27 22 0 0 0,-23-24 4 0 0,-14-10 3 0 0,1 0 0 0 0,1 0 0 0 0,0-1 0 0 0,0 0 0 0 0,1-2 0 0 0,13 7 0 0 0,-1-3 81 0 0,42 26-1 0 0,-25-12-48 0 0,56 36 15 0 0,-39-22-55 0 0,12 6 61 0 0,143 83-56 0 0,-34-32 248 0 0,-90-43-173 0 0,-15-7-34 0 0,194 118-45 0 0,-263-160 0 0 0,62 39 0 0 0,83 37 0 0 0,-82-45 15 0 0,22 11 23 0 0,78 29-27 0 0,-38-12 41 0 0,10 4-17 0 0,281 121-26 0 0,-385-170-9 0 0,0-1 0 0 0,44 10 0 0 0,-57-18 0 0 0,82 33 37 0 0,-18-6-10 0 0,23 11-23 0 0,-7-2 69 0 0,-82-36-35 0 0,7 3 92 0 0,0-1-1 0 0,32 6 1 0 0,10 0 11 0 0,21 3-50 0 0,-48-11-91 0 0,47 14 0 0 0,-13-2 0 0 0,10 0 64 0 0,-70-14-43 0 0,20 7 0 0 0,-1 1 1 0 0,44 16 42 0 0,-45-18-64 0 0,36 17 0 0 0,-28-11 0 0 0,-3-7 161 0 0,-11-3 22 0 0,14 3-224 0 0,54 7 0 0 0,-57-11-58 0 0,71 19 0 0 0,-57-10 99 0 0,99 13 0 0 0,-111-22 0 0 0,25 2 0 0 0,25 4 0 0 0,-47-3 21 0 0,0-1 1 0 0,92 5-1 0 0,-20-19 200 0 0,-95 3-153 0 0,42 5 1 0 0,-58-3-67 0 0,34 4 30 0 0,50 12 0 0 0,-72-12-32 0 0,0-1 0 0 0,0-1 0 0 0,22 0 0 0 0,-16-2 0 0 0,0 0 0 0 0,-8 1 0 0 0,-13 0 0 0 0,8 3 0 0 0,15 5-16 0 0,-25-9-65 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3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3223 0 0,'9'-5'16792'0'0,"-5"4"-16674"0"0,-1 1 0 0 0,0 1 0 0 0,0-1 0 0 0,1 0 0 0 0,-1 1 0 0 0,4 1 0 0 0,-5-2-98 0 0,-1 1 0 0 0,1 0 0 0 0,-1 0 0 0 0,0 0-1 0 0,1 0 1 0 0,-1 0 0 0 0,0 0 0 0 0,0 0 0 0 0,0 0-1 0 0,0 0 1 0 0,0 0 0 0 0,0 1 0 0 0,0-1-1 0 0,0 0 1 0 0,-1 1 0 0 0,2 1 0 0 0,3 12 48 0 0,0 1 0 0 0,-1 0 0 0 0,0-1 1 0 0,-1 1-1 0 0,1 26 0 0 0,-3-20 51 0 0,2-1-1 0 0,7 27 1 0 0,61 171 89 0 0,-58-170-208 0 0,-3 0 0 0 0,9 97 0 0 0,-16-111 0 0 0,-1 8 122 0 0,-2 0 0 0 0,-11 82-1 0 0,3-45-38 0 0,9-47-267 0 0,0-31 88 0 0,0-1-128 0 0,10 11 120 0 0,-10-11 172 0 0,1 0-15 0 0,-1 0 0 0 0,1 1 0 0 0,-1-1 0 0 0,1 1-1 0 0,-1-1 1 0 0,0 1 0 0 0,0-1 0 0 0,0 1 0 0 0,0 0 0 0 0,0 0 0 0 0,0 0-1 0 0,0-1 1 0 0,0 4 0 0 0,1 4 53 0 0,0-1 1 0 0,-1 1-1 0 0,0 0 0 0 0,0-1 1 0 0,-2 14-1 0 0,1-10-131 0 0,2 6-716 0 0,-2-16 589 0 0,0-1 76 0 0,0 6 80 0 0,0-6 72 0 0,0 1 9 0 0,-2 29 826 0 0,2-29-858 0 0,-3 4-31 0 0,2-3-235 0 0,-2 5 725 0 0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3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23 867 6911 0 0,'0'0'528'0'0,"-1"1"-341"0"0,-21 16 14394 0 0,24-18-14496 0 0,1 0 0 0 0,-1 0 0 0 0,0-1 0 0 0,0 1 0 0 0,0 0 0 0 0,0-1 1 0 0,0 1-1 0 0,3-4 0 0 0,-1 2 29 0 0,120-110 2552 0 0,97-79-2908 0 0,345-216 1141 0 0,-373 280-846 0 0,-160 104-73 0 0,-31 23-79 0 0,-23 3-1029 0 0,15 0 782 0 0,1 0-1 0 0,-1 0 1 0 0,1 1-1 0 0,0-1 1 0 0,0 1-1 0 0,0 0 1 0 0,0 1-1 0 0,-7 6 1 0 0,4-2-1777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19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 1375 0 0,'0'0'15015'0'0,"0"2"-14950"0"0,-22 65 220 0 0,13-43-91 0 0,-8 33-1 0 0,12-38-79 0 0,-1-1 0 0 0,-11 23 0 0 0,0 3 88 0 0,12-32-146 0 0,3-10-17 0 0,1 0 0 0 0,0 0 0 0 0,0 1 0 0 0,1-1 0 0 0,-1 1 1 0 0,0-1-1 0 0,1 1 0 0 0,-1 2 0 0 0,14-3 193 0 0,-5-3-181 0 0,0 1-1 0 0,0-1 1 0 0,0 0-1 0 0,0-1 1 0 0,0 0 0 0 0,0 0-1 0 0,0-1 1 0 0,-1 0-1 0 0,1 0 1 0 0,-1-1-1 0 0,0 0 1 0 0,0 0-1 0 0,0-1 1 0 0,11-9-1 0 0,4-6-74 0 0,0-1 0 0 0,30-38 0 0 0,-22 24-123 0 0,31-40-200 0 0,-60 73 271 0 0,-3 13-112 0 0,0 3 192 0 0,0 0 0 0 0,1 0 0 0 0,1 0 0 0 0,1 20 0 0 0,0-27 32 0 0,1 0 1 0 0,-1-1-1 0 0,1 1 0 0 0,0-1 1 0 0,1 0-1 0 0,-1 1 0 0 0,1-1 1 0 0,0 0-1 0 0,1 0 1 0 0,0-1-1 0 0,5 8 0 0 0,-2-4 46 0 0,1-1-1 0 0,0 0 0 0 0,0 0 1 0 0,1-1-1 0 0,12 9 0 0 0,-20-16-62 0 0,1 1 0 0 0,-1 0 1 0 0,0-1-1 0 0,1 1 0 0 0,-1-1 0 0 0,1 1 0 0 0,0-1 0 0 0,-1 0 0 0 0,1 0 1 0 0,-1 1-1 0 0,1-1 0 0 0,-1 0 0 0 0,1-1 0 0 0,0 1 0 0 0,-1 0 0 0 0,1 0 0 0 0,-1-1 1 0 0,1 1-1 0 0,-1-1 0 0 0,1 1 0 0 0,-1-1 0 0 0,1 0 0 0 0,-1 1 0 0 0,0-1 1 0 0,1 0-1 0 0,1-1 0 0 0,1-2 44 0 0,0 1 0 0 0,-1-1 1 0 0,1 1-1 0 0,-1-1 1 0 0,0 0-1 0 0,4-7 0 0 0,-2 3 21 0 0,-1-1 0 0 0,-1 1 0 0 0,1-1-1 0 0,1-10 1 0 0,5-11 57 0 0,-8 26-140 0 0,0 0 0 0 0,0 1-1 0 0,1-1 1 0 0,3-5 0 0 0,-4 7-3 0 0,0 0 1 0 0,-1 0-1 0 0,1-1 1 0 0,-1 1-1 0 0,1-1 1 0 0,-1 1-1 0 0,0-1 1 0 0,0 1-1 0 0,0-1 1 0 0,0 0-1 0 0,0 1 1 0 0,0-5-1 0 0,-1 3-52 0 0,1 0 0 0 0,0 0 0 0 0,1 0 0 0 0,-1 0-1 0 0,1 0 1 0 0,-1 0 0 0 0,1 0 0 0 0,0 0 0 0 0,1 1-1 0 0,-1-1 1 0 0,0 1 0 0 0,1 0 0 0 0,0 0 0 0 0,0 0 0 0 0,0 0-1 0 0,0 0 1 0 0,1 0 0 0 0,-1 1 0 0 0,1 0 0 0 0,4-3 0 0 0,2-1-444 0 0,1 1 0 0 0,1 0 0 0 0,-1 0 0 0 0,1 1 0 0 0,20-4 0 0 0,-20 6-210 0 0,1 0-11 0 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3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6303 0 0,'-5'11'19579'0'0,"-2"0"-19565"0"0,1-3-11 0 0,1 1 0 0 0,-9 18 1 0 0,9-19 24 0 0,4-6 285 0 0,1-4-193 0 0,0-6-111 0 0,1 0-67 0 0,0 2 55 0 0,-1 4 36 0 0,-2 5-281 0 0,-11 12 132 0 0,12-15 117 0 0,1 0 0 0 0,0 0-1 0 0,0 0 1 0 0,0 0-1 0 0,0 0 1 0 0,0 0 0 0 0,0 0-1 0 0,0 0 1 0 0,0 0 0 0 0,0 1-1 0 0,0-1 1 0 0,0 0-1 0 0,0 0 1 0 0,0 0 0 0 0,0 0-1 0 0,0 0 1 0 0,0 0-1 0 0,0 0 1 0 0,0 0 0 0 0,0 0-1 0 0,0 1 1 0 0,0-1-1 0 0,0 0 1 0 0,0 0 0 0 0,0 0-1 0 0,0 0 1 0 0,0 0 0 0 0,0 0-1 0 0,0 0 1 0 0,0 0-1 0 0,0 0 1 0 0,0 0 0 0 0,0 1-1 0 0,0-1 1 0 0,0 0-1 0 0,0 0 1 0 0,0 0 0 0 0,0 0-1 0 0,0 0 1 0 0,0 0-1 0 0,0 0 1 0 0,0 0 0 0 0,0 0-1 0 0,1 0 1 0 0,-1 0 0 0 0,0 0-1 0 0,0 1 1 0 0,10-4-80 0 0,6-4-1182 0 0,1-3-4704 0 0,0-3-2073 0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4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 4607 0 0,'0'0'690'0'0,"-11"2"3511"0"0,9-2-3657 0 0,1 1-1 0 0,-1 0 1 0 0,0-1-1 0 0,1 1 1 0 0,-1 0-1 0 0,1 0 1 0 0,-1 0-1 0 0,1 0 1 0 0,0 0-1 0 0,-1 0 1 0 0,1 0-1 0 0,0 0 1 0 0,0 0-1 0 0,-2 3 1 0 0,-14 24-265 0 0,6-8 606 0 0,-77 119 983 0 0,-50 76-1285 0 0,117-183-533 0 0,-51 69-1 0 0,71-100-136 0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4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140 433 8495 0 0,'-2'1'388'0'0,"-3"4"-107"0"0,3-3-253 0 0,0 0 0 0 0,0 0 0 0 0,0-1 0 0 0,0 1-1 0 0,0-1 1 0 0,0 1 0 0 0,0-1 0 0 0,-3 1 0 0 0,4-1 57 0 0,0-1 0 0 0,0 1-1 0 0,0-1 1 0 0,0 0 0 0 0,0 1-1 0 0,0-1 1 0 0,0 0 0 0 0,0 0-1 0 0,0 0 1 0 0,0 0 0 0 0,0 0-1 0 0,0 0 1 0 0,0 0 0 0 0,0 0-1 0 0,0 0 1 0 0,0 0 0 0 0,0 0-1 0 0,0-1 1 0 0,0 1 0 0 0,0-1-1 0 0,0 1 1 0 0,0 0 0 0 0,0-1-1 0 0,-1 0 1 0 0,0-1 137 0 0,0 1 1 0 0,0-1-1 0 0,1 1 1 0 0,-1-1-1 0 0,1 0 1 0 0,-1 0-1 0 0,1 1 1 0 0,-1-1-1 0 0,0-3 1 0 0,1 3 23 0 0,-9-41 2465 0 0,11 36-2507 0 0,0 0 1 0 0,0 0 0 0 0,0 0-1 0 0,1-1 1 0 0,0 1-1 0 0,1 1 1 0 0,-1-1-1 0 0,1 0 1 0 0,1 1-1 0 0,-1-1 1 0 0,1 1-1 0 0,7-9 1 0 0,5-4 54 0 0,0 1 1 0 0,27-24-1 0 0,-12 16-86 0 0,0 1 0 0 0,2 2 0 0 0,1 1 0 0 0,1 1 0 0 0,1 2 0 0 0,0 2 0 0 0,1 1 0 0 0,42-12 1 0 0,-64 24 3 0 0,0 1 0 0 0,1 0 1 0 0,-1 1-1 0 0,0 1 1 0 0,1 0-1 0 0,-1 1 1 0 0,27 3-1 0 0,-34-2-101 0 0,0 1-1 0 0,-1 0 1 0 0,1 0-1 0 0,0 1 0 0 0,-1 0 1 0 0,1 0-1 0 0,8 5 0 0 0,-12-5-54 0 0,0 0 0 0 0,0 0 0 0 0,0 1 0 0 0,0-1 0 0 0,-1 1 0 0 0,1-1 0 0 0,-1 1 0 0 0,0 0 0 0 0,0 1 0 0 0,0-1 0 0 0,-1 0 0 0 0,3 7 0 0 0,-3-7-21 0 0,0 1 0 0 0,-1 0 0 0 0,0-1 0 0 0,0 1 0 0 0,0 0 0 0 0,0 0 0 0 0,-1 0 0 0 0,0 0 0 0 0,0 0 0 0 0,0-1 0 0 0,-2 8 0 0 0,0-5 4 0 0,0 1 0 0 0,0 0 0 0 0,-1-1 0 0 0,0 0 0 0 0,0 0 0 0 0,-7 11-1 0 0,2-6-32 0 0,-1 1-1 0 0,-1-1 0 0 0,0-1 0 0 0,-1 1 1 0 0,0-2-1 0 0,-22 16 0 0 0,-10 5-537 0 0,-1-3 1 0 0,-88 41-1 0 0,34-28-1857 0 0,-144 39 0 0 0,223-76 2246 0 0,0 1-1 0 0,1-2 0 0 0,-33 1 1 0 0,41-5 96 0 0,8 1 73 0 0,5-8 112 0 0,-1 3 12 0 0,1 1 0 0 0,0 0 0 0 0,0 0 0 0 0,0 0 0 0 0,1 0 1 0 0,-1 0-1 0 0,1 1 0 0 0,0 0 0 0 0,0 0 0 0 0,0 0 0 0 0,0 0 1 0 0,1 0-1 0 0,-1 1 0 0 0,1 0 0 0 0,7-3 1488 0 0,-10 9-1511 0 0,1 1-1 0 0,-1-1 1 0 0,0 1-1 0 0,0 0 1 0 0,-1-1-1 0 0,1 1 0 0 0,-1 0 1 0 0,0 0-1 0 0,0 5 1 0 0,4 32 576 0 0,-4-26-418 0 0,1 0 0 0 0,1 0 0 0 0,0-1 0 0 0,7 20 0 0 0,-6-24-92 0 0,1 0 0 0 0,1-1 0 0 0,-1 0 0 0 0,2 0 0 0 0,0 0 0 0 0,0-1 0 0 0,0 0 0 0 0,1 0 0 0 0,1-1 0 0 0,-1 0 0 0 0,1-1 0 0 0,13 9 0 0 0,60 42 67 0 0,-71-52-225 0 0,1-1 0 0 0,0-3 0 0 0,-10-2-161 0 0,0 0-1 0 0,0 0 1 0 0,0-1 0 0 0,0 1-1 0 0,0-1 1 0 0,0 1 0 0 0,0-1-1 0 0,0 0 1 0 0,0 0-1 0 0,0 1 1 0 0,0-1 0 0 0,2-2-1 0 0,-2 1-246 0 0,0 1 0 0 0,-1-1 0 0 0,1 1 0 0 0,0-1 0 0 0,-1 0 0 0 0,0 0 0 0 0,1 0-1 0 0,-1 0 1 0 0,0 0 0 0 0,0 0 0 0 0,0 0 0 0 0,0 0 0 0 0,0 0 0 0 0,0 0 0 0 0,-1 0 0 0 0,1-1-1 0 0,0-3 1 0 0,-1-5-6308 0 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4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5527 0 0,'0'0'892'0'0,"0"2"691"0"0,-1 3-155 0 0,0 0 1 0 0,1 1-1 0 0,0-1 0 0 0,0 0 1 0 0,1 9-1 0 0,0-9-1100 0 0,0 0-1 0 0,1 0 1 0 0,-1-1 0 0 0,1 1 0 0 0,0 0 0 0 0,1-1-1 0 0,-1 1 1 0 0,1-1 0 0 0,5 7 0 0 0,-7-9-248 0 0,0-1-1 0 0,1 0 1 0 0,-1 0 0 0 0,1 0-1 0 0,-1 0 1 0 0,1 0 0 0 0,0 0-1 0 0,-1 0 1 0 0,1 0 0 0 0,0-1 0 0 0,0 1-1 0 0,-1-1 1 0 0,1 1 0 0 0,0-1-1 0 0,0 0 1 0 0,3 1 0 0 0,0-1 110 0 0,1 0 1 0 0,-1 0 0 0 0,11-3-1 0 0,-6 1 67 0 0,1-1-1 0 0,0 0 1 0 0,17-9-1 0 0,-23 10-179 0 0,-1 0 0 0 0,1-1 0 0 0,-1 1 0 0 0,0-1 0 0 0,0 0 0 0 0,0-1 0 0 0,0 1-1 0 0,-1-1 1 0 0,1 1 0 0 0,3-7 0 0 0,-6 9-81 0 0,-1 1 0 0 0,0 0 1 0 0,1-1-1 0 0,-1 1 0 0 0,0 0 0 0 0,1-1 0 0 0,-1 1 0 0 0,0 0 0 0 0,0-1 1 0 0,1 1-1 0 0,-1-1 0 0 0,0 1 0 0 0,0 0 0 0 0,0-1 0 0 0,0 1 0 0 0,0-1 1 0 0,0 1-1 0 0,1-1 0 0 0,-1 1 0 0 0,0-1 0 0 0,0 1 0 0 0,0 0 1 0 0,0-1-1 0 0,-1 1 0 0 0,1-1 0 0 0,0 1 0 0 0,0-1 0 0 0,0 1 0 0 0,0-1 1 0 0,0 1-1 0 0,0 0 0 0 0,-1-1 0 0 0,1 1 0 0 0,0-1 0 0 0,0 1 0 0 0,-1 0 1 0 0,1-1-1 0 0,0 1 0 0 0,-1 0 0 0 0,1-1 0 0 0,-1 1-37 0 0,0-1 5 0 0,0-1-1 0 0,0 1 0 0 0,0 0 0 0 0,0 0 1 0 0,0 0-1 0 0,-1 0 0 0 0,1 0 0 0 0,0 0 1 0 0,-1 0-1 0 0,1 1 0 0 0,0-1 0 0 0,-1 0 1 0 0,1 1-1 0 0,-1-1 0 0 0,1 1 0 0 0,-4-1 1 0 0,-28-1-604 0 0,14 1 226 0 0,10 0 87 0 0,7 1 285 0 0,1 0-1 0 0,-1 0 0 0 0,1 0 1 0 0,0 0-1 0 0,-1-1 1 0 0,1 1-1 0 0,-1 0 1 0 0,1-1-1 0 0,0 1 0 0 0,-1-1 1 0 0,1 0-1 0 0,0 1 1 0 0,-2-2-1 0 0,2 1-93 0 0,-9 0-183 0 0,7 1 310 0 0,1 0 1 0 0,-1 0-1 0 0,0 0 1 0 0,1 0-1 0 0,-1 0 1 0 0,0 0-1 0 0,1 1 1 0 0,-1-1 0 0 0,0 1-1 0 0,1 0 1 0 0,-1 0-1 0 0,-4 2 1 0 0,-11 9 17 0 0,0 0 0 0 0,1 1 0 0 0,-25 24 1 0 0,2-1 6 0 0,-88 61-53 0 0,41-34-6 0 0,86-61 43 0 0,-7 3-18 0 0,0 1-1 0 0,1 1 0 0 0,0-1 1 0 0,0 1-1 0 0,-8 11 0 0 0,14-17 19 0 0,1 0 0 0 0,-1-1 0 0 0,1 1 0 0 0,-1 0 0 0 0,1 0 0 0 0,0-1 0 0 0,-1 1 0 0 0,1 0 0 0 0,0 0 0 0 0,0 0 0 0 0,0-1 0 0 0,-1 1 0 0 0,1 0 0 0 0,0 1 0 0 0,1-1 3 0 0,-1 0 0 0 0,1 0 0 0 0,-1 0-1 0 0,1-1 1 0 0,-1 1 0 0 0,1 0 0 0 0,0 0-1 0 0,-1-1 1 0 0,1 1 0 0 0,0 0 0 0 0,-1-1-1 0 0,1 1 1 0 0,0-1 0 0 0,0 1 0 0 0,0-1 0 0 0,0 1-1 0 0,0-1 1 0 0,-1 0 0 0 0,1 1 0 0 0,0-1-1 0 0,0 0 1 0 0,0 0 0 0 0,2 1 0 0 0,24 1 82 0 0,-4-3 66 0 0,0-1 1 0 0,42-8-1 0 0,45-19 417 0 0,-63 15-294 0 0,13-4-2 0 0,-27 8-903 0 0,39-8 0 0 0,-70 18-172 0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4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62 5983 0 0,'0'0'1638'0'0,"1"-1"-518"0"0,66-51 5172 0 0,-65 51-5510 0 0,2-7 1936 0 0,-13 11-2674 0 0,1 0 1 0 0,-1 0 0 0 0,1 0-1 0 0,0 1 1 0 0,0 1 0 0 0,0-1-1 0 0,1 1 1 0 0,0 0 0 0 0,0 1-1 0 0,0 0 1 0 0,-11 12 0 0 0,-1 4 201 0 0,1 0 0 0 0,-22 36 0 0 0,11-8-72 0 0,1 1-1 0 0,3 1 0 0 0,2 1 1 0 0,2 0-1 0 0,-19 82 0 0 0,34-109-184 0 0,2 1 0 0 0,0-1 1 0 0,0 40-1 0 0,6-30 10 0 0,1 0 0 0 0,11 54 0 0 0,-13-88 18 0 0,-1-1 0 0 0,0 0 1 0 0,0 0-1 0 0,0 1 1 0 0,0-1-1 0 0,0 0 1 0 0,0 1-1 0 0,0-1 1 0 0,0 0-1 0 0,0 0 1 0 0,-1 1-1 0 0,1-1 1 0 0,0 0-1 0 0,-1 0 1 0 0,1 1-1 0 0,-1-1 1 0 0,1 0-1 0 0,-1 0 1 0 0,0 0-1 0 0,0 0 1 0 0,1 0-1 0 0,-1 0 1 0 0,0 0-1 0 0,0 0 1 0 0,0 0-1 0 0,0 0 1 0 0,0 0-1 0 0,0-1 0 0 0,0 1 1 0 0,0 0-1 0 0,0-1 1 0 0,-1 1-1 0 0,1-1 1 0 0,0 1-1 0 0,0-1 1 0 0,-1 1-1 0 0,1-1 1 0 0,0 0-1 0 0,0 0 1 0 0,-1 0-1 0 0,-1 0 1 0 0,-4 1 69 0 0,0-1 0 0 0,0 0-1 0 0,1 0 1 0 0,-1-1 0 0 0,0 0 0 0 0,-11-3 0 0 0,13 2-50 0 0,-1 0 0 0 0,0 0 0 0 0,1-1 1 0 0,-1 0-1 0 0,1 0 0 0 0,0 0 0 0 0,0-1 0 0 0,0 0 0 0 0,0 0 0 0 0,1 0 0 0 0,-1-1 0 0 0,1 1 0 0 0,0-1 0 0 0,1 0 1 0 0,-1 0-1 0 0,1 0 0 0 0,0-1 0 0 0,0 1 0 0 0,1-1 0 0 0,-1 1 0 0 0,1-1 0 0 0,0 0 0 0 0,1 0 0 0 0,0 0 0 0 0,0 0 1 0 0,0 0-1 0 0,1-1 0 0 0,-1 1 0 0 0,1 0 0 0 0,1 0 0 0 0,-1 0 0 0 0,3-9 0 0 0,3-12-553 0 0,2 0 0 0 0,16-39-1 0 0,9-9-5972 0 0,-10 30-121 0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4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 11055 0 0,'0'0'2262'0'0,"-4"-8"3730"0"0,4 8-5910 0 0,5 0-54 0 0,71 3 400 0 0,-64-2-428 0 0,-2 3-154 0 0,9 13-1722 0 0,-11-7 746 0 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5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32 10135 0 0,'0'0'12301'0'0,"2"1"-12034"0"0,76 34 312 0 0,-77-34-576 0 0,1 0 1 0 0,-1 0 0 0 0,1 0-1 0 0,0 0 1 0 0,-1 0 0 0 0,1-1-1 0 0,0 1 1 0 0,-1-1 0 0 0,1 0-1 0 0,0 1 1 0 0,0-1 0 0 0,3 0-1 0 0,1 0 3 0 0,-4 1-14 0 0,0-1 1 0 0,0 0-1 0 0,0 0 0 0 0,0 0 0 0 0,0 0 0 0 0,0 0 0 0 0,0 0 1 0 0,0-1-1 0 0,0 1 0 0 0,0-1 0 0 0,0 1 0 0 0,0-1 1 0 0,-1 0-1 0 0,1 1 0 0 0,3-3 0 0 0,0 0-44 0 0,-4 2 15 0 0,1 0-1 0 0,-1 0 1 0 0,1 0 0 0 0,-1 0 0 0 0,1-1-1 0 0,-1 1 1 0 0,0-1 0 0 0,0 1-1 0 0,1-1 1 0 0,-1 1 0 0 0,0-1 0 0 0,-1 1-1 0 0,1-1 1 0 0,0 0 0 0 0,0 0 0 0 0,-1 0-1 0 0,1-3 1 0 0,0 4-75 0 0,-5-11-153 0 0,3 11 237 0 0,0-1 0 0 0,1 1 0 0 0,-1-1 0 0 0,0 1 0 0 0,0 0 0 0 0,0 0 0 0 0,0-1 0 0 0,0 1 0 0 0,0 0 0 0 0,0 0 0 0 0,0 0 0 0 0,0 0 0 0 0,-1 0 0 0 0,1 0 0 0 0,0 0 0 0 0,-1 1 0 0 0,1-1 0 0 0,-3-1 0 0 0,1 2-5 0 0,0-1 0 0 0,0 1-1 0 0,0-1 1 0 0,0 1 0 0 0,0 0-1 0 0,1 0 1 0 0,-1 0 0 0 0,0 1 0 0 0,-5 0-1 0 0,-4 3-36 0 0,0 0 0 0 0,0 0 0 0 0,-19 11 0 0 0,25-12 55 0 0,-13 7-29 0 0,0 1 0 0 0,1 1 1 0 0,1 0-1 0 0,0 1 0 0 0,-27 27 0 0 0,34-30 112 0 0,1 1 0 0 0,0 0 0 0 0,1 0 0 0 0,0 1 0 0 0,1 0 0 0 0,0 1 0 0 0,1-1 0 0 0,0 1 0 0 0,-7 24 0 0 0,13-36-53 0 0,0 0 0 0 0,-1 0-1 0 0,1 0 1 0 0,0 0 0 0 0,0 1 0 0 0,0-1 0 0 0,0 0-1 0 0,0 0 1 0 0,0 0 0 0 0,0 0 0 0 0,0 0-1 0 0,0 0 1 0 0,0 0 0 0 0,1 0 0 0 0,-1 0-1 0 0,0 0 1 0 0,1 0 0 0 0,-1 0 0 0 0,1 0 0 0 0,-1 0-1 0 0,1 0 1 0 0,1 1 0 0 0,-1-1-5 0 0,0 0 0 0 0,1 0 0 0 0,-1 0-1 0 0,0 0 1 0 0,1 0 0 0 0,-1-1 0 0 0,1 1 0 0 0,0-1 0 0 0,-1 1 0 0 0,1-1 0 0 0,-1 1 0 0 0,1-1 0 0 0,2 0 0 0 0,4 0-166 0 0,0 0 0 0 0,0 0 0 0 0,1-1 0 0 0,12-3 0 0 0,27-11-2561 0 0,-23 5-3993 0 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5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5 15519 0 0,'6'-4'5140'0'0,"-76"41"-3697"0"0,38-21-1205 0 0,-35 23 1 0 0,62-35-226 0 0,-21 19 39 0 0,20-14-30 0 0,6-5 2 0 0,1 0-1 0 0,0-1 1 0 0,0 1 0 0 0,0 0-1 0 0,1 0 1 0 0,-1 0 0 0 0,1 0-1 0 0,0-1 1 0 0,0 1 0 0 0,0-1-1 0 0,3 4 1 0 0,2 6 138 0 0,-1-2-26 0 0,-1 0-1 0 0,-1 0 0 0 0,0 1 1 0 0,-1-1-1 0 0,4 21 0 0 0,-7-29-68 0 0,1-2 12 0 0,0 1-78 0 0,0-1 0 0 0,0 0 0 0 0,0 0 1 0 0,0 0-1 0 0,0 0 0 0 0,1 0 0 0 0,-1 0 0 0 0,0 0 0 0 0,0-1 1 0 0,1 1-1 0 0,-1 0 0 0 0,1-1 0 0 0,-1 1 0 0 0,0-1 1 0 0,1 1-1 0 0,-1-1 0 0 0,1 0 0 0 0,-1 0 0 0 0,1 0 1 0 0,-1 1-1 0 0,1-1 0 0 0,-1-1 0 0 0,1 1 0 0 0,0 0 0 0 0,-1 0 1 0 0,1 0-1 0 0,-1-1 0 0 0,0 1 0 0 0,3-2 0 0 0,7-2-55 0 0,0 0 0 0 0,-1 0 0 0 0,11-7-1 0 0,-8 4-58 0 0,65-36-1796 0 0,-37 16 770 0 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5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447 206 6447 0 0,'20'-64'1123'0'0,"29"-77"10954"0"0,-54 151-11302 0 0,2-6-623 0 0,-38 91 1298 0 0,16-35-982 0 0,-44 116-275 0 0,-26 58-23 0 0,38-133-223 0 0,-85 115 0 0 0,124-190 38 0 0,-4 3-92 0 0,-2 4-438 0 0,10-9-5882 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5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32 2759 0 0,'-31'21'432'0'0,"13"-7"3528"0"0,17-13-2957 0 0,0 1 1 0 0,0 0 0 0 0,0 0-1 0 0,0 0 1 0 0,0 0-1 0 0,0 0 1 0 0,-1 4-1 0 0,2-5-690 0 0,0 0 1 0 0,0 0-1 0 0,-1-1 0 0 0,1 1 0 0 0,0 0 0 0 0,0 0 0 0 0,0 0 0 0 0,0 0 1 0 0,0 0-1 0 0,0 0 0 0 0,0 0 0 0 0,1 0 0 0 0,-1 0 0 0 0,0 0 1 0 0,0 0-1 0 0,1-1 0 0 0,-1 1 0 0 0,0 0 0 0 0,2 1 0 0 0,-1 0-156 0 0,0-1-1 0 0,0 0 1 0 0,0 0 0 0 0,0 0-1 0 0,0 0 1 0 0,1 0-1 0 0,-1-1 1 0 0,0 1 0 0 0,0 0-1 0 0,1-1 1 0 0,1 2-1 0 0,2-1-42 0 0,0 0 0 0 0,0 0 0 0 0,0 0-1 0 0,0 0 1 0 0,0-1 0 0 0,7 0 0 0 0,25-2 453 0 0,1-3 1 0 0,36-9-1 0 0,73-24-96 0 0,-45 10-440 0 0,-61 17-604 0 0,34-7-1124 0 0,-64 16 60 0 0,0 0 0 0 0,14 1 0 0 0</inkml:trace>
  <inkml:trace contextRef="#ctx0" brushRef="#br0" timeOffset="1">732 96 2303 0 0,'0'1'7806'0'0,"0"5"-5875"0"0,-1 0 1 0 0,1-1 0 0 0,-1 1 0 0 0,-3 10-1 0 0,-12 22 1880 0 0,-29 34-2382 0 0,40-65-1058 0 0,-6 8-193 0 0,5-8-127 0 0,1 1 0 0 0,0-1-1 0 0,0 1 1 0 0,1 0 0 0 0,-4 11-1 0 0,8-18-655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20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10135 0 0,'0'0'6090'0'0,"-1"2"-5281"0"0,-31 63 1617 0 0,1-2-2025 0 0,-30 31-311 0 0,60-93-166 0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5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14743 0 0,'0'0'7104'0'0,"2"9"-7024"0"0,2 3-1512 0 0,5-2-296 0 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5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15231 0 0,'0'0'696'0'0,"-8"4"230"0"0,-11 6-616 0 0,0 1 1 0 0,0 1 0 0 0,-26 22-1 0 0,19-13 453 0 0,1 1-1 0 0,1 2 0 0 0,1 0 1 0 0,-30 43-1 0 0,49-61-607 0 0,1 0 0 0 0,-1 0 0 0 0,-3 10 0 0 0,6-14-106 0 0,0 0 1 0 0,1 0 0 0 0,-1 0-1 0 0,1 0 1 0 0,-1 0 0 0 0,1 0-1 0 0,0 0 1 0 0,0 0-1 0 0,0 1 1 0 0,0-1 0 0 0,0 0-1 0 0,0 0 1 0 0,0 0 0 0 0,2 3-1 0 0,-2-3 159 0 0,2-1 65 0 0,5 1-151 0 0,-1 1-1 0 0,0-1 0 0 0,1-1 0 0 0,0 1 1 0 0,-1-1-1 0 0,1 0 0 0 0,0-1 0 0 0,0 0 1 0 0,-1 0-1 0 0,1 0 0 0 0,0-1 0 0 0,9-2 1 0 0,0 0-27 0 0,-1-1 1 0 0,1-1 0 0 0,-2 0-1 0 0,21-10 1 0 0,-30 12-76 0 0,0 0-1 0 0,0 0 1 0 0,-1 0-1 0 0,1-1 1 0 0,6-5-1 0 0,-11 8-20 0 0,1 1-1 0 0,-1 0 1 0 0,1-1-1 0 0,-1 1 1 0 0,0 0-1 0 0,1-1 0 0 0,-1 1 1 0 0,1-1-1 0 0,-1 1 1 0 0,0-1-1 0 0,0 1 1 0 0,1-1-1 0 0,-1 1 0 0 0,0-1 1 0 0,0 1-1 0 0,0-1 1 0 0,1 0-1 0 0,-1 1 1 0 0,0-1-1 0 0,0 1 1 0 0,0-1-1 0 0,0 0 0 0 0,-4-3-94 0 0,4 4 82 0 0,-5-3-206 0 0,1-1 1 0 0,-1 1-1 0 0,1 0 1 0 0,-1 0-1 0 0,0 1 0 0 0,-11-5 1 0 0,-1 0-860 0 0,16 6 562 0 0,-1 0 0 0 0,1-1-1 0 0,0 1 1 0 0,0 0 0 0 0,-1 0 0 0 0,1-1 0 0 0,0 1 0 0 0,0 0-1 0 0,0-1 1 0 0,0 1 0 0 0,1-1 0 0 0,-2-2 0 0 0</inkml:trace>
  <inkml:trace contextRef="#ctx0" brushRef="#br0" timeOffset="1">420 359 15775 0 0,'0'0'6399'0'0,"2"-2"-5790"0"0,97-88-97 0 0,0 1-6 0 0,-73 67-430 0 0,0 3 1 0 0,30-18 0 0 0,-52 35-51 0 0,0 0 0 0 0,-1 0 0 0 0,1 1 0 0 0,0-1-1 0 0,1 1 1 0 0,-1 0 0 0 0,0 0 0 0 0,0 1 0 0 0,0-1 0 0 0,1 1-1 0 0,-1 0 1 0 0,7 0 0 0 0,-9 1 9 0 0,0-1 0 0 0,0 1 0 0 0,-1 0 0 0 0,1 0-1 0 0,-1-1 1 0 0,1 1 0 0 0,-1 0 0 0 0,1 0 0 0 0,-1 1 0 0 0,1-1-1 0 0,-1 0 1 0 0,0 0 0 0 0,0 1 0 0 0,0-1 0 0 0,2 2 0 0 0,11 23 367 0 0,3 13-16 0 0,-13-26-352 0 0,1-1-1 0 0,0 0 1 0 0,1 0 0 0 0,1-1-1 0 0,0 0 1 0 0,12 16-1 0 0,-15-23-31 0 0,0 0-1 0 0,-1 1 0 0 0,0-1 1 0 0,0 1-1 0 0,0 0 0 0 0,0 0 1 0 0,2 7-1 0 0,-4-10-1 0 0,0 1 0 0 0,1-1 0 0 0,-1 0 0 0 0,0 0 0 0 0,1 0 0 0 0,0 0 0 0 0,0 0 0 0 0,-1 0 0 0 0,5 2 0 0 0,-3-1 0 0 0,8 8 0 0 0,-9-9-322 0 0,3 8-6849 0 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5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4607 0 0,'2'2'6634'0'0,"-1"0"-6229"0"0,1 1 1 0 0,0-1 0 0 0,-1 1-1 0 0,0-1 1 0 0,1 1 0 0 0,-1 0 0 0 0,0 0-1 0 0,0 0 1 0 0,-1-1 0 0 0,1 1-1 0 0,0 4 1 0 0,-2 32 1643 0 0,0-13-1326 0 0,1-24-470 0 0,0 11 84 0 0,0-11 83 0 0,3-2-363 0 0,0-1 0 0 0,0 1 0 0 0,0-1 0 0 0,0 0 1 0 0,0 0-1 0 0,0 0 0 0 0,0-1 0 0 0,-1 1 0 0 0,1-1 0 0 0,0 1 0 0 0,-1-1 0 0 0,1 0 0 0 0,-1 0 0 0 0,0 0 0 0 0,1 0 0 0 0,-1-1 0 0 0,0 1 0 0 0,1-3 0 0 0,6-6 44 0 0,-1-1 0 0 0,9-19 0 0 0,65-112 1140 0 0,-72 126-1156 0 0,1 1-1 0 0,0 1 1 0 0,2 0-1 0 0,0 0 1 0 0,0 1 0 0 0,18-14-1 0 0,-24 23-86 0 0,0 1 0 0 0,0-1 0 0 0,0 2 0 0 0,0-1-1 0 0,0 1 1 0 0,15-4 0 0 0,48-8-28 0 0,-53 13 23 0 0,0-2 1 0 0,0 0-1 0 0,28-10 0 0 0,-17 3 99 0 0,-26 10 75 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5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243 181 5527 0 0,'-13'-8'584'0'0,"-18"-3"15837"0"0,33 12-16339 0 0,3 1-63 0 0,0 1 0 0 0,0-1 0 0 0,0 0 0 0 0,1-1 0 0 0,-1 1 0 0 0,1-1 0 0 0,-1 0 0 0 0,1 0 1 0 0,-1-1-1 0 0,1 0 0 0 0,0 0 0 0 0,-1 0 0 0 0,1-1 0 0 0,-1 1 0 0 0,11-4 0 0 0,-7 1 18 0 0,0 0-1 0 0,1-1 1 0 0,-1 0-1 0 0,-1-1 1 0 0,1 0 0 0 0,-1-1-1 0 0,1 0 1 0 0,-1 0-1 0 0,-1 0 1 0 0,0-1-1 0 0,0 0 1 0 0,0-1 0 0 0,9-13-1 0 0,-15 20-43 0 0,0 0 1 0 0,0-1-1 0 0,0 1 0 0 0,0-1 0 0 0,0 1 1 0 0,-1-1-1 0 0,1 0 0 0 0,0 1 0 0 0,-1-1 1 0 0,0 0-1 0 0,1 1 0 0 0,-1-3 0 0 0,1-1-69 0 0,-1 3 50 0 0,0 1 0 0 0,0-1 0 0 0,-1 0-1 0 0,1 0 1 0 0,0 1 0 0 0,-1-1 0 0 0,1 0 0 0 0,-1 1 0 0 0,1-1 0 0 0,-1 0-1 0 0,0 1 1 0 0,1-1 0 0 0,-1 1 0 0 0,0-1 0 0 0,0 1 0 0 0,0 0-1 0 0,-1-1 1 0 0,1 1 0 0 0,0 0 0 0 0,0 0 0 0 0,-1 0 0 0 0,-1-2-1 0 0,0 1-25 0 0,0 0 0 0 0,0 0-1 0 0,0 0 1 0 0,0 0-1 0 0,0 1 1 0 0,0-1-1 0 0,-1 1 1 0 0,1 0-1 0 0,0 0 1 0 0,-5-1 0 0 0,1 2 9 0 0,-1 0 1 0 0,1 1-1 0 0,0-1 1 0 0,0 1-1 0 0,0 1 1 0 0,0 0-1 0 0,0 0 1 0 0,0 0 0 0 0,-11 6-1 0 0,-6 4-2 0 0,-28 19-1 0 0,41-24 18 0 0,-14 10-22 0 0,0 0 0 0 0,-39 38 0 0 0,53-44 58 0 0,0 0-1 0 0,1 1 1 0 0,1 0-1 0 0,0 0 1 0 0,1 1-1 0 0,0 0 1 0 0,-9 20-1 0 0,16-29 14 0 0,0-1-1 0 0,0 0 1 0 0,0 0 0 0 0,0 1-1 0 0,1-1 1 0 0,-1 0 0 0 0,1 1-1 0 0,0-1 1 0 0,0 0-1 0 0,0 1 1 0 0,0-1 0 0 0,0 1-1 0 0,1-1 1 0 0,0 0 0 0 0,-1 1-1 0 0,1-1 1 0 0,1 0 0 0 0,-1 0-1 0 0,0 0 1 0 0,1 0-1 0 0,-1 0 1 0 0,1 0 0 0 0,0 0-1 0 0,0 0 1 0 0,0-1 0 0 0,1 1-1 0 0,-1-1 1 0 0,0 0 0 0 0,1 1-1 0 0,0-1 1 0 0,-1 0-1 0 0,1 0 1 0 0,0-1 0 0 0,0 1-1 0 0,0-1 1 0 0,0 1 0 0 0,5 0-1 0 0,16 6-3 0 0,0-2-1 0 0,0 0 1 0 0,38 3-1 0 0,-4-5-3106 0 0,-37-3-3926 0 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5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982 54 9215 0 0,'2'-8'950'0'0,"-2"6"-657"0"0,0 1 1 0 0,0-1-1 0 0,0 1 1 0 0,0-1 0 0 0,0 1-1 0 0,0-1 1 0 0,0 0-1 0 0,0 1 1 0 0,0-1 0 0 0,-1 1-1 0 0,1-1 1 0 0,-1 1-1 0 0,1 0 1 0 0,-1-1 0 0 0,1 1-1 0 0,-1-1 1 0 0,0 1-1 0 0,0 0 1 0 0,0-1-1 0 0,0 1 1 0 0,0 0 0 0 0,0 0-1 0 0,0 0 1 0 0,0 0-1 0 0,0 0 1 0 0,0 0 0 0 0,-1 0-1 0 0,1 0 1 0 0,0 1-1 0 0,-1-1 1 0 0,1 0 0 0 0,-1 1-1 0 0,1-1 1 0 0,-2 0-1 0 0,-3 0-60 0 0,1 1 0 0 0,0-1 1 0 0,0 1-1 0 0,0 0 0 0 0,-1 0 0 0 0,1 1 0 0 0,0-1 0 0 0,0 1 0 0 0,-7 2 0 0 0,-1 1-210 0 0,0 1 0 0 0,1 0 0 0 0,-1 0 0 0 0,1 2 0 0 0,0-1 0 0 0,-15 12 0 0 0,-60 55-152 0 0,42-34 8 0 0,-9 11 75 0 0,49-45 43 0 0,1 1 0 0 0,-1-1 0 0 0,1 1-1 0 0,0 0 1 0 0,0 0 0 0 0,0 1 0 0 0,1-1-1 0 0,-2 8 1 0 0,3-3 3 0 0,4-1 0 0 0,0-8 4 0 0,-1 0 0 0 0,1-1 1 0 0,0 1-1 0 0,-1-1 0 0 0,1 0 0 0 0,0 1 0 0 0,0-1 0 0 0,0 0 1 0 0,0 0-1 0 0,0 0 0 0 0,0 0 0 0 0,0-1 0 0 0,0 1 1 0 0,0 0-1 0 0,0-1 0 0 0,1 0 0 0 0,-1 1 0 0 0,0-1 0 0 0,0 0 1 0 0,1 0-1 0 0,-1 0 0 0 0,0 0 0 0 0,3-1 0 0 0,6-1 27 0 0,0 0 0 0 0,0 0 0 0 0,15-6 0 0 0,-13 3-24 0 0,0-1 0 0 0,-1-1 1 0 0,0 0-1 0 0,0 0 0 0 0,0-2 0 0 0,-1 1 0 0 0,0-1 0 0 0,0-1 1 0 0,-1 0-1 0 0,15-19 0 0 0,-24 28-78 0 0,-27 9-807 0 0,16-1 820 0 0,1-1 1 0 0,0 1 0 0 0,0 0 0 0 0,1 1 0 0 0,0 0 0 0 0,0 1 0 0 0,1 0 0 0 0,-10 14 0 0 0,-43 84-135 0 0,49-85 67 0 0,-135 328-5030 0 0,78-172 3371 0 0,55-146 2248 0 0,-2 0 0 0 0,-2-1 0 0 0,0-2-1 0 0,-43 54 1 0 0,47-66-192 0 0,-2-1 0 0 0,0 0-1 0 0,-1-2 1 0 0,-1 0 0 0 0,0 0-1 0 0,-1-2 1 0 0,0 0 0 0 0,-1-1 0 0 0,-21 9-1 0 0,36-18-59 0 0,-1-1 0 0 0,1 1 0 0 0,-1-1 0 0 0,0 0 0 0 0,0 0 0 0 0,0-1 0 0 0,1 1 0 0 0,-1-1 0 0 0,0 0 0 0 0,0 0 0 0 0,-9-2 0 0 0,11 1-122 0 0,1 0 0 0 0,-1 0 0 0 0,1 1 0 0 0,-1-1 1 0 0,1-1-1 0 0,-1 1 0 0 0,1 0 0 0 0,0-1 0 0 0,-1 1 1 0 0,1-1-1 0 0,0 0 0 0 0,0 1 0 0 0,0-1 0 0 0,1 0 0 0 0,-1 0 1 0 0,0 0-1 0 0,1-1 0 0 0,-1 1 0 0 0,1 0 0 0 0,0-1 1 0 0,-1 1-1 0 0,1 0 0 0 0,0-4 0 0 0,-1-1 8 0 0,1 0-1 0 0,0 0 0 0 0,0-1 1 0 0,1 1-1 0 0,0 0 1 0 0,0 0-1 0 0,1-1 1 0 0,0 1-1 0 0,0 0 1 0 0,4-14-1 0 0,4-5-303 0 0,18-38 0 0 0,-24 57 50 0 0,18-39-763 0 0,2-4-58 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5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15119 0 0,'0'0'694'0'0,"-1"2"-22"0"0,-4 4-608 0 0,0 0 0 0 0,0 0 0 0 0,-6 6-1 0 0,-9 10 770 0 0,-6 7 1427 0 0,19-21-1587 0 0,0-1 1 0 0,1 1 0 0 0,-10 14-1 0 0,-3 9 444 0 0,12-22-908 0 0,1 1 0 0 0,0 0 0 0 0,-6 16 0 0 0,5-10-231 0 0,0 0 0 0 0,-1 0-1 0 0,-12 18 1 0 0,-3-5-4379 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5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 5527 0 0,'-8'-5'9520'0'0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5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1375 0 0,'0'0'66'0'0,"-2"1"-8"0"0,-30 15 2563 0 0,-10 5 6486 0 0,20-6-6450 0 0,-13 8-422 0 0,-38 33 0 0 0,63-48-2127 0 0,2 0 0 0 0,-1 1 0 0 0,1 0 1 0 0,0 0-1 0 0,1 1 0 0 0,0 0 0 0 0,1 1 0 0 0,-10 19 0 0 0,16-30-97 0 0,-5 17 156 0 0,4-16-146 0 0,1 0 1 0 0,0-1-1 0 0,0 1 1 0 0,0 0-1 0 0,0-1 0 0 0,0 1 1 0 0,-1-1-1 0 0,1 1 1 0 0,0 0-1 0 0,0-1 1 0 0,1 1-1 0 0,-1 0 0 0 0,0-1 1 0 0,0 1-1 0 0,0 0 1 0 0,0-1-1 0 0,0 1 0 0 0,1-1 1 0 0,-1 1-1 0 0,0 0 1 0 0,0-1-1 0 0,1 1 1 0 0,-1-1-1 0 0,1 1 0 0 0,0 0 1 0 0,6 2 81 0 0,1 0 1 0 0,0-1-1 0 0,0 0 1 0 0,0-1-1 0 0,0 0 1 0 0,0 0-1 0 0,0 0 1 0 0,1-1-1 0 0,-1-1 1 0 0,0 1-1 0 0,0-1 1 0 0,0 0-1 0 0,0-1 1 0 0,0 0-1 0 0,0 0 1 0 0,-1-1-1 0 0,1 0 1 0 0,7-5-1 0 0,-13 8-98 0 0,0-1-1 0 0,0 0 1 0 0,0-1-1 0 0,-1 1 1 0 0,1 0-1 0 0,-1 0 0 0 0,1-1 1 0 0,-1 1-1 0 0,1 0 1 0 0,-1-1-1 0 0,0 0 0 0 0,2-2 1 0 0,-3 3-7 0 0,1-1 0 0 0,-1 1 0 0 0,1-1 0 0 0,-1 1 0 0 0,0-1 1 0 0,0 0-1 0 0,0 1 0 0 0,0-1 0 0 0,0-2 0 0 0,0-2-58 0 0,0-8-197 0 0,1-1-1 0 0,1 1 0 0 0,0 0 1 0 0,1-1-1 0 0,4-13 1 0 0,-1 4-1783 0 0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1:5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16007 0 0,'0'0'2756'0'0,"2"0"-1618"0"0,7-4-458 0 0,-1 1 0 0 0,0-1 0 0 0,0 0 0 0 0,-1-1 0 0 0,9-6 0 0 0,35-32 202 0 0,-34 28-603 0 0,24-21 26 0 0,51-41-87 0 0,-76 64-239 0 0,1 2 0 0 0,1 0 1 0 0,34-15-1 0 0,-49 25-2 0 0,-1 0 1 0 0,1 0-1 0 0,0 0 1 0 0,0 0-1 0 0,0 1 1 0 0,4-1-1 0 0,-5 1-42 0 0,-1 2 12 0 0,1 2 46 0 0,-1 0 1 0 0,0 0 0 0 0,0 0-1 0 0,0 1 1 0 0,0-1-1 0 0,-1 0 1 0 0,0 0 0 0 0,0 1-1 0 0,0-1 1 0 0,0 0-1 0 0,-2 8 1 0 0,-2 9 27 0 0,-8 23-1 0 0,3-12 93 0 0,6-22-88 0 0,1 1 0 0 0,0-1 1 0 0,1 1-1 0 0,0-1 0 0 0,0 1 0 0 0,2 16 0 0 0,0-23-18 0 0,0 0 1 0 0,-1 0-1 0 0,1 0 0 0 0,1 0 0 0 0,-1 0 0 0 0,1 0 1 0 0,-1 0-1 0 0,1-1 0 0 0,0 1 0 0 0,0-1 0 0 0,1 1 1 0 0,-1-1-1 0 0,1 0 0 0 0,0 0 0 0 0,0 0 0 0 0,0 0 0 0 0,0 0 1 0 0,0-1-1 0 0,7 4 0 0 0,1 0-2 0 0,1 0 0 0 0,-1-1 0 0 0,1-1-1 0 0,1 0 1 0 0,21 4 0 0 0,66 4 21 0 0,-22-4-68 0 0,-32-4-650 0 0,-27-3-2280 0 0,-7 0-1149 0 0,8-1-3595 0 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0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18 552 6479 0 0,'0'0'586'0'0,"-1"1"-360"0"0,-4 14 1657 0 0,1 1-1 0 0,-3 17 0 0 0,6-31-869 0 0,1 0-517 0 0,0-1-416 0 0,0-1-1 0 0,0 0 0 0 0,0 0 0 0 0,0 1 1 0 0,0-1-1 0 0,0 0 0 0 0,0 1 0 0 0,0-1 1 0 0,0 0-1 0 0,0 0 0 0 0,1 1 0 0 0,-1-1 1 0 0,0 0-1 0 0,0 0 0 0 0,0 1 0 0 0,0-1 1 0 0,0 0-1 0 0,0 0 0 0 0,1 1 1 0 0,-1-1-1 0 0,0 0 0 0 0,0 0 0 0 0,0 1 1 0 0,1-1-1 0 0,-1 0 0 0 0,0 0 0 0 0,0 0 1 0 0,1 0-1 0 0,-1 0 0 0 0,0 1 0 0 0,0-1 1 0 0,1 0-1 0 0,-1 0 0 0 0,0 0 0 0 0,0 0 1 0 0,1 0-1 0 0,-1 0 0 0 0,0 0 0 0 0,1 0 1 0 0,-1 0-1 0 0,0 0 0 0 0,1 0 0 0 0,16-7 969 0 0,17-17-274 0 0,-1-10-537 0 0,-2-1 1 0 0,33-47 0 0 0,-1 0-37 0 0,-39 53-225 0 0,2 0 0 0 0,0 2 0 0 0,1 1 0 0 0,2 1 0 0 0,44-30 0 0 0,-59 45 25 0 0,-11 8-10 0 0,0 0 0 0 0,0-1 0 0 0,0 1 0 0 0,0 0 0 0 0,5-1 0 0 0,1 0-2 0 0,0 1-1 0 0,-7 1-48 0 0,0 3 0 0 0,-1-2 60 0 0,0 1-1 0 0,0 0 1 0 0,0-1-1 0 0,0 1 1 0 0,0 0 0 0 0,0 0-1 0 0,0 0 1 0 0,0 0-1 0 0,-1 0 1 0 0,1 0-1 0 0,0 0 1 0 0,-1 0-1 0 0,1 0 1 0 0,0 0 0 0 0,-1 0-1 0 0,1 0 1 0 0,-1 0-1 0 0,0 1 1 0 0,1-1-1 0 0,-1 0 1 0 0,0 0 0 0 0,0 1-1 0 0,0-1 1 0 0,0 2-1 0 0,0 1 0 0 0,0 13-10 0 0,-1-1-1 0 0,0 0 1 0 0,-2 0-1 0 0,0 0 0 0 0,-9 28 1 0 0,7-25-8 0 0,0 1 1 0 0,1-1-1 0 0,-2 23 0 0 0,5-31 19 0 0,1-1 0 0 0,0 1 0 0 0,0 0 0 0 0,1-1 0 0 0,1 1 0 0 0,4 17 0 0 0,-1-19 11 0 0,-4-7 4 0 0,1-1-1 0 0,-1 0 1 0 0,1 0 0 0 0,0 1-1 0 0,-1-1 1 0 0,1 0 0 0 0,0 0-1 0 0,0 0 1 0 0,0-1 0 0 0,0 1-1 0 0,0 0 1 0 0,3 0 0 0 0,31 1 448 0 0,-24-2-226 0 0,9 3 73 0 0,-19-3 174 0 0,14-12-89 0 0,-10 4-253 0 0,0 0 0 0 0,0-1-1 0 0,0 0 1 0 0,-1 0 0 0 0,-1 0 0 0 0,7-19 0 0 0,1 0-11 0 0,11-18-141 0 0,1 2 1 0 0,2 1-1 0 0,1 1 1 0 0,3 2-1 0 0,1 0 1 0 0,71-67-1 0 0,-96 101-36 0 0,1 0-56 0 0,-1 0 0 0 0,1 0 0 0 0,4-8-1 0 0,-10 13-105 0 0,4 47-10730 0 0,-3-34 5895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2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12751 0 0,'0'0'1384'0'0,"9"-3"-1384"0"0,0 1-384 0 0,0 2-96 0 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0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11831 0 0,'0'0'5558'0'0,"-2"0"-5174"0"0,-8 4-322 0 0,1 1 1 0 0,0-1 0 0 0,0 1 0 0 0,1 1-1 0 0,0 0 1 0 0,-12 10 0 0 0,-43 47 196 0 0,55-54-259 0 0,1 1 0 0 0,-7 13 0 0 0,13-21 8 0 0,0-1 0 0 0,0 1 0 0 0,0-1 0 0 0,0 1 0 0 0,1 0 0 0 0,-1 0 0 0 0,1-1 0 0 0,-1 4 0 0 0,3 3 133 0 0,-1-5-82 0 0,0 0-8 0 0,0-1 0 0 0,1 1 1 0 0,-1-1-1 0 0,0 1 0 0 0,1-1 0 0 0,0 0 0 0 0,-1 1 0 0 0,1-1 0 0 0,0 0 0 0 0,0 0 1 0 0,0 0-1 0 0,0-1 0 0 0,1 1 0 0 0,-1 0 0 0 0,0-1 0 0 0,1 0 0 0 0,-1 1 0 0 0,1-1 0 0 0,-1 0 1 0 0,1 0-1 0 0,0 0 0 0 0,-1-1 0 0 0,1 1 0 0 0,5 0 0 0 0,2 0 35 0 0,-1-1 0 0 0,1 1 0 0 0,-1-2-1 0 0,0 1 1 0 0,1-1 0 0 0,10-3 0 0 0,-9 1-42 0 0,-1 1-1 0 0,1-2 1 0 0,-1 1 0 0 0,1-2-1 0 0,-1 1 1 0 0,19-13 0 0 0,-26 15-35 0 0,0 0 0 0 0,0-1 1 0 0,0 1-1 0 0,0-1 0 0 0,-1 1 0 0 0,1-1 1 0 0,-1 0-1 0 0,0 0 0 0 0,0 0 0 0 0,0 0 1 0 0,0-1-1 0 0,0 1 0 0 0,0-1 0 0 0,-1 1 1 0 0,0-1-1 0 0,0 1 0 0 0,0-1 0 0 0,0 0 1 0 0,-1 1-1 0 0,1-1 0 0 0,-1 0 0 0 0,0 0 1 0 0,0 1-1 0 0,0-6 0 0 0,-1 6-38 0 0,1-1 1 0 0,-1 1-1 0 0,0-1 0 0 0,0 0 1 0 0,0 1-1 0 0,0 0 0 0 0,-1-1 1 0 0,1 1-1 0 0,-1 0 0 0 0,-2-4 0 0 0,2 5-184 0 0,0 0-1 0 0,0 0 1 0 0,0 0-1 0 0,0 0 1 0 0,-1 0-1 0 0,1 1 1 0 0,-1-1-1 0 0,1 1 1 0 0,-1 0-1 0 0,0-1 1 0 0,1 1-1 0 0,-1 0 0 0 0,-5-1 1 0 0,4 1-403 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06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53 172 9791 0 0,'0'0'883'0'0,"-1"2"-727"0"0,-3 3 589 0 0,1 0 0 0 0,-1 0 0 0 0,0 0 0 0 0,0 0 0 0 0,-1-1 0 0 0,1 0 0 0 0,-1 0 0 0 0,-6 5 0 0 0,9-8-145 0 0,0-9-462 0 0,1 8-135 0 0,1-1-1 0 0,0 1 0 0 0,-1-1 0 0 0,1 0 1 0 0,0 1-1 0 0,-1-1 0 0 0,1 1 0 0 0,0-1 1 0 0,0 0-1 0 0,0 1 0 0 0,0-1 0 0 0,0 0 1 0 0,0 0-1 0 0,0 0 0 0 0,1-6 10 0 0,0 0 1 0 0,1 1-1 0 0,0-1 0 0 0,1 1 0 0 0,-1 0 1 0 0,1-1-1 0 0,0 1 0 0 0,1 1 0 0 0,6-11 1 0 0,4-1 43 0 0,26-26 0 0 0,-35 37 9 0 0,3-3 111 0 0,0 1 0 0 0,1 0 1 0 0,0 1-1 0 0,0-1 0 0 0,1 2 0 0 0,15-10 1 0 0,-23 16-82 0 0,0-1 0 0 0,0 1 0 0 0,0 0 0 0 0,0-1 1 0 0,0 1-1 0 0,-1 0 0 0 0,1 0 0 0 0,0 0 0 0 0,0 1 1 0 0,0-1-1 0 0,0 0 0 0 0,0 1 0 0 0,0-1 0 0 0,-1 1 1 0 0,1-1-1 0 0,0 1 0 0 0,0 0 0 0 0,-1 0 0 0 0,1 0 1 0 0,0 0-1 0 0,-1 0 0 0 0,1 0 0 0 0,-1 0 0 0 0,1 1 1 0 0,0 1-1 0 0,3 2-42 0 0,0 0 1 0 0,-1 1-1 0 0,1 0 1 0 0,-2-1-1 0 0,7 12 0 0 0,-1 0-40 0 0,-8-15-13 0 0,0-1 0 0 0,0 1-1 0 0,-1-1 1 0 0,1 1 0 0 0,-1 0 0 0 0,1-1 0 0 0,-1 1 0 0 0,0 0 0 0 0,1-1-1 0 0,-1 3 1 0 0,1 2 0 0 0,-1 10 3 0 0,0-12-6 0 0,0 1 1 0 0,0-1 0 0 0,0 0 0 0 0,0 1 0 0 0,3 7 0 0 0,-3-10-222 0 0,1 0 0 0 0,-1 0 0 0 0,1 0 0 0 0,0 0 0 0 0,0 0 0 0 0,0 0 0 0 0,0-1 0 0 0,0 1 0 0 0,0 0 0 0 0,0-1 0 0 0,1 1 0 0 0,-1 0 0 0 0,0-1 0 0 0,1 0 0 0 0,0 1 0 0 0,-1-1 0 0 0,4 2 0 0 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0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4143 0 0,'0'0'16096'0'0,"3"-1"-15320"0"0,24-9-194 0 0,1 1 0 0 0,37-6-1 0 0,-31 7-494 0 0,-31 7-255 0 0,1 1 1 0 0,-1-1-1 0 0,1 1 0 0 0,-1-1 0 0 0,0 1 0 0 0,1 0 1 0 0,-1 0-1 0 0,1 1 0 0 0,-1-1 0 0 0,1 1 0 0 0,5 1 1 0 0,2 1-2724 0 0,1-3-3781 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0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17 254 3223 0 0,'16'-10'14671'0'0,"-16"13"-14542"0"0,1-1 0 0 0,-1 0 0 0 0,0 1 0 0 0,0-1 0 0 0,0 0 0 0 0,0 1 0 0 0,-1 2 0 0 0,1-1-6 0 0,-12 104 899 0 0,3-65-958 0 0,5-35 91 0 0,1-12 250 0 0,-2-12 43 0 0,5 5-319 0 0,0 1 1 0 0,1-1-1 0 0,0 1 0 0 0,1 0 0 0 0,0-1 0 0 0,7-18 0 0 0,-2 9-23 0 0,1 2-1 0 0,17-30 0 0 0,-15 30-95 0 0,2 1 1 0 0,0 1-1 0 0,0 0 0 0 0,2 1 0 0 0,0 0 0 0 0,1 1 1 0 0,17-13-1 0 0,-6 9 5 0 0,0 1 0 0 0,2 2-1 0 0,0 0 1 0 0,35-12 0 0 0,-61 26-255 0 0,2 13-4456 0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0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74 5063 0 0,'0'0'390'0'0,"-8"4"78"0"0,-8 6 4460 0 0,0 0 4566 0 0,27-4-8883 0 0,-6-5-552 0 0,0-1-1 0 0,0 1 1 0 0,0-1 0 0 0,-1 0 0 0 0,1 0 0 0 0,7-1 0 0 0,-5-1-28 0 0,0 0 1 0 0,-1 0-1 0 0,0-1 0 0 0,1 0 1 0 0,-1 0-1 0 0,6-4 1 0 0,-9 5 11 0 0,-2 1-57 0 0,-1 0 0 0 0,1 1 1 0 0,0-1-1 0 0,0 0 0 0 0,0 0 1 0 0,0 0-1 0 0,-1 0 0 0 0,1 0 1 0 0,0 0-1 0 0,-1 0 0 0 0,1 0 1 0 0,-1 0-1 0 0,1 0 0 0 0,-1 0 1 0 0,0 0-1 0 0,1 0 0 0 0,-1-1 1 0 0,0 1-1 0 0,0-1 0 0 0,1-2-38 0 0,-2 2-7 0 0,1 0 1 0 0,0 0-1 0 0,-1-1 0 0 0,0 1 0 0 0,1 0 0 0 0,-1 0 0 0 0,0 0 1 0 0,0 0-1 0 0,0 0 0 0 0,0 0 0 0 0,-1 0 0 0 0,1 0 0 0 0,0 0 1 0 0,-1 1-1 0 0,-2-3 0 0 0,0-1-19 0 0,3 3 61 0 0,0 1 0 0 0,-1 0 0 0 0,1 0 0 0 0,0-1 0 0 0,0 1 0 0 0,-1 0 0 0 0,1 0 0 0 0,-1 0 0 0 0,1 1 0 0 0,-1-1 0 0 0,1 0 0 0 0,-1 0 0 0 0,1 1 0 0 0,-1-1 0 0 0,0 1-1 0 0,1 0 1 0 0,-1-1 0 0 0,0 1 0 0 0,-2 0 0 0 0,0 0 13 0 0,1 0-1 0 0,0 0 0 0 0,-1 1 1 0 0,1-1-1 0 0,0 1 0 0 0,0-1 1 0 0,0 1-1 0 0,-1 0 0 0 0,1 1 1 0 0,-4 1-1 0 0,-30 18-74 0 0,30-16 69 0 0,-27 17-1 0 0,0 1 0 0 0,2 1 1 0 0,1 2-1 0 0,1 2 0 0 0,1 0 0 0 0,-28 38 0 0 0,54-63 11 0 0,1 0 0 0 0,-1 1 0 0 0,1-1 0 0 0,0 1 0 0 0,0 0 0 0 0,0-1 0 0 0,1 1 0 0 0,-2 5 0 0 0,3-8 0 0 0,-1 0 0 0 0,1 0 0 0 0,0 0 0 0 0,0 1 0 0 0,0-1 0 0 0,0 0 0 0 0,1 0 0 0 0,-1 0 0 0 0,0 0 0 0 0,0 0 0 0 0,1 0 0 0 0,-1 0 0 0 0,0 0 0 0 0,1 0 0 0 0,-1 0 0 0 0,1 0 0 0 0,-1 0 0 0 0,1 0 0 0 0,0 0 0 0 0,-1 0 0 0 0,1-1 0 0 0,0 1 0 0 0,0 0 0 0 0,0 0 0 0 0,-1-1 0 0 0,1 1 0 0 0,0 0 0 0 0,0-1 0 0 0,0 1 0 0 0,0-1 0 0 0,0 0 0 0 0,0 1 0 0 0,0-1 0 0 0,0 0 0 0 0,0 1 0 0 0,2-1 0 0 0,6 2 3 0 0,1 0 0 0 0,-1 0 0 0 0,0-1 0 0 0,1-1 0 0 0,15 0 0 0 0,49-8 114 0 0,-31 2-36 0 0,73-10 297 0 0,-17 3-4281 0 0,-83 11-2156 0 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08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3679 0 0,'0'0'15095'0'0,"-2"1"-14591"0"0,-5 2-341 0 0,-1 0 0 0 0,1 1 0 0 0,0 0 0 0 0,1 0 0 0 0,-1 0 0 0 0,1 1 0 0 0,0 0 1 0 0,0 0-1 0 0,0 1 0 0 0,1 0 0 0 0,-1 0 0 0 0,1 0 0 0 0,1 1 0 0 0,-1-1 0 0 0,-5 13 0 0 0,-4 16-112 0 0,2 1 0 0 0,1 0 0 0 0,-9 56 0 0 0,5-20-39 0 0,-5 25-22 0 0,-16 61-263 0 0,29-137 250 0 0,0 0-1 0 0,-1 0 1 0 0,-2-1-1 0 0,0-1 1 0 0,-16 25-1 0 0,13-25 42 0 0,2-2 110 0 0,-1-1 0 0 0,-17 18-1 0 0,28-33 255 0 0,-6-25-21 0 0,9-1-340 0 0,1 1 1 0 0,1 1-1 0 0,11-39 0 0 0,-8 38-74 0 0,28-104-3027 0 0,-22 83-4120 0 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0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19087 0 0,'0'0'3896'0'0,"11"-4"-3768"0"0,1 0-64 0 0,0 2-64 0 0,1 0 96 0 0,3 2-936 0 0,-1 0-184 0 0,1 2-40 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0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60 165 8751 0 0,'-9'-9'9143'0'0,"21"12"-4393"0"0,-5-2-4590 0 0,3 2-1624 0 0,-1-1 1473 0 0,0 0 1 0 0,0-1 0 0 0,-1 0 0 0 0,1-1 0 0 0,0 0-1 0 0,0 0 1 0 0,0-1 0 0 0,0 0 0 0 0,0-1-1 0 0,14-4 1 0 0,-9 1-10 0 0,-1-1 1 0 0,0-1-1 0 0,0 0 0 0 0,23-18 0 0 0,-30 21-1 0 0,-1-1 0 0 0,0 0 0 0 0,0 0 0 0 0,0 0-1 0 0,-1 0 1 0 0,1-1 0 0 0,-1 0 0 0 0,0 0-1 0 0,-1 0 1 0 0,0-1 0 0 0,0 1 0 0 0,3-9 0 0 0,-6 14-11 0 0,1 0 1 0 0,-1 0 0 0 0,0 0 0 0 0,0 1-1 0 0,0-1 1 0 0,0 0 0 0 0,1 0 0 0 0,-1 0 0 0 0,0 0-1 0 0,-1 0 1 0 0,1 1 0 0 0,0-1 0 0 0,0 0-1 0 0,0 0 1 0 0,0 0 0 0 0,-1 0 0 0 0,1 1 0 0 0,0-1-1 0 0,-1 0 1 0 0,1 0 0 0 0,0 1 0 0 0,-1-1-1 0 0,1 0 1 0 0,-1 0 0 0 0,0 1 0 0 0,0-2 0 0 0,0 2-17 0 0,0-1 1 0 0,-1 0 0 0 0,1 1 0 0 0,0-1 0 0 0,-1 1 0 0 0,1-1 0 0 0,-1 1-1 0 0,1 0 1 0 0,0-1 0 0 0,-1 1 0 0 0,1 0 0 0 0,-1 0 0 0 0,1 0-1 0 0,-1 0 1 0 0,-1 1 0 0 0,-19 3-102 0 0,0 2 0 0 0,1 0 0 0 0,-1 2 0 0 0,2 0-1 0 0,-1 1 1 0 0,-21 14 0 0 0,24-13 76 0 0,1 1 0 0 0,-19 16 0 0 0,28-21 53 0 0,0 1 0 0 0,0 1 0 0 0,1 0 0 0 0,0 0 0 0 0,1 0-1 0 0,-7 11 1 0 0,12-17 0 0 0,-1 1 0 0 0,1 0 0 0 0,-1 0 0 0 0,1 0 0 0 0,0 0 0 0 0,0 0 0 0 0,0 0 0 0 0,1 0 0 0 0,-1 0 0 0 0,1 0 0 0 0,0 0 0 0 0,0 0 0 0 0,0 1 0 0 0,0-1 0 0 0,0 0 0 0 0,0 0 0 0 0,1 0 0 0 0,0 0 0 0 0,0 0 0 0 0,1 4 0 0 0,7 7 0 0 0,-4-11 0 0 0,-2-2 0 0 0,-1 0 18 0 0,1 1-142 0 0,1 1 1 0 0,-1-1-1 0 0,1 0 1 0 0,0 0-1 0 0,0 0 1 0 0,0-1-1 0 0,0 1 1 0 0,0-1-1 0 0,1 0 0 0 0,5 1 1 0 0,5-2-648 0 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1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55 14367 0 0,'1'-1'662'0'0,"41"-35"267"0"0,-25 19 5927 0 0,-20 19-6752 0 0,0 0 0 0 0,0 0-1 0 0,0 0 1 0 0,-1 0 0 0 0,-3 2 0 0 0,-5 1-78 0 0,-7 6 10 0 0,0 1 1 0 0,0 0-1 0 0,1 1 0 0 0,-23 23 0 0 0,30-25-44 0 0,1 1 0 0 0,0 0 0 0 0,1 1 0 0 0,1 0 0 0 0,-10 18 0 0 0,14-21-2 0 0,-1 0 0 0 0,1 0-1 0 0,0 1 1 0 0,1-1 0 0 0,1 1-1 0 0,-1 0 1 0 0,2 0 0 0 0,-1 14-1 0 0,5-2 11 0 0,2-13 0 0 0,-3-7 6 0 0,1 0 0 0 0,0 0 1 0 0,-1 0-1 0 0,1-1 0 0 0,1 1 0 0 0,-1-1 0 0 0,0 0 0 0 0,0 0 0 0 0,1 0 1 0 0,0 0-1 0 0,-1-1 0 0 0,1 0 0 0 0,0 1 0 0 0,-1-1 0 0 0,1 0 0 0 0,0-1 1 0 0,0 1-1 0 0,0-1 0 0 0,4 0 0 0 0,11 1-52 0 0,-1-2 0 0 0,34-6 1 0 0,-26 3-344 0 0,-14 3-528 0 0,16-3-1622 0 0,-10-1-3114 0 0,-6 0-403 0 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10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15031 0 0,'0'0'1358'0'0,"-2"0"-1118"0"0,-1 1-104 0 0,0 0 1 0 0,0 0-1 0 0,0 0 1 0 0,-1 0-1 0 0,1 1 1 0 0,1 0 0 0 0,-1-1-1 0 0,0 1 1 0 0,0 0-1 0 0,1 0 1 0 0,-5 5 0 0 0,2-2 250 0 0,1 0 1 0 0,0 0 0 0 0,0 0 0 0 0,1 1 0 0 0,-5 9 0 0 0,3-1-4 0 0,0-1-1 0 0,0 0 1 0 0,2 1-1 0 0,0 0 1 0 0,-2 15-1 0 0,-2 41 87 0 0,-7 56-289 0 0,9-96-185 0 0,-1-1 0 0 0,-13 36 0 0 0,5-23-140 0 0,-34 85-330 0 0,40-110 403 0 0,0 0 0 0 0,-2-1 0 0 0,0 0 0 0 0,0 0 0 0 0,-15 15 0 0 0,15-21-1105 0 0,0-2-372 0 0</inkml:trace>
  <inkml:trace contextRef="#ctx0" brushRef="#br0" timeOffset="1">48 425 9671 0 0,'-1'1'748'0'0,"-21"18"325"0"0,2 1 4636 0 0,20-20-5534 0 0,-1 0 1 0 0,1 1 0 0 0,0-1 0 0 0,-1 1-1 0 0,1-1 1 0 0,0 0 0 0 0,-1 1 0 0 0,1-1-1 0 0,0 1 1 0 0,0-1 0 0 0,-1 1 0 0 0,1-1-1 0 0,0 0 1 0 0,0 1 0 0 0,0-1 0 0 0,0 1-1 0 0,0-1 1 0 0,0 1 0 0 0,-1-1 0 0 0,1 1-1 0 0,0 0 1 0 0,0-1 0 0 0,1 1 0 0 0,-1-1-1 0 0,0 1 1 0 0,0 0-93 0 0,1 0 1 0 0,-1 0-1 0 0,1 0 0 0 0,-1-1 1 0 0,1 1-1 0 0,0 0 0 0 0,-1 0 1 0 0,1-1-1 0 0,0 1 0 0 0,-1-1 0 0 0,1 1 1 0 0,2 0-1 0 0,0 1-31 0 0,1 0 1 0 0,-1-1-1 0 0,1 1 0 0 0,-1-1 1 0 0,6 1-1 0 0,2-2 75 0 0,-1 1-1 0 0,1-2 1 0 0,-1 0-1 0 0,0 0 1 0 0,1-1-1 0 0,17-4 0 0 0,-5 0 4 0 0,231-67 111 0 0,-68 17-153 0 0,-170 52-691 0 0,0 1-1 0 0,0 1 1 0 0,1 0-1 0 0,21 1 1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2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458 103 9215 0 0,'0'0'1160'0'0,"0"2"-190"0"0,1 1-655 0 0,0 0 1 0 0,-1 0 0 0 0,1 0 0 0 0,-1 1 0 0 0,1-1-1 0 0,-1 0 1 0 0,0 0 0 0 0,-1 0 0 0 0,1 0 0 0 0,0 1-1 0 0,-3 5 1 0 0,-13 38 641 0 0,10-32-734 0 0,-23 50 449 0 0,-3-1-1 0 0,-50 75 1 0 0,34-60-322 0 0,-196 317 28 0 0,244-394-462 0 0</inkml:trace>
  <inkml:trace contextRef="#ctx0" brushRef="#br0" timeOffset="1">1014 1 5983 0 0,'0'0'464'0'0,"-2"0"-305"0"0,-4 0 483 0 0,0 1 0 0 0,-1 0 0 0 0,1 0 1 0 0,0 0-1 0 0,0 1 0 0 0,0 0 0 0 0,0 1 0 0 0,0-1 0 0 0,1 1 0 0 0,-1 0 0 0 0,-10 7 0 0 0,-3 5 1057 0 0,-31 31 0 0 0,40-36-1699 0 0,-12 13 566 0 0,1 0 0 0 0,-25 39 0 0 0,-30 58 473 0 0,64-101-867 0 0,-42 76 314 0 0,4 2 0 0 0,-62 173 0 0 0,108-260-471 0 0,1 0 0 0 0,0 0 0 0 0,1 1 0 0 0,0-1 0 0 0,1 1 0 0 0,0-1 0 0 0,0 1 0 0 0,1-1 0 0 0,2 18 0 0 0,0-26 27 0 0,4 2-1028 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1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148 311 10135 0 0,'0'0'778'0'0,"-1"0"-121"0"0,-20 14 7877 0 0,4 1-4717 0 0,13-10-3683 0 0,0-1 1 0 0,0 1-1 0 0,1 0 0 0 0,0 0 0 0 0,0 0 0 0 0,0 0 0 0 0,0 1 0 0 0,1 0 0 0 0,-3 10 0 0 0,-5 22-146 0 0,-11 34 19 0 0,18-65-136 0 0,0 0-1 0 0,0-1 1 0 0,-1 1 0 0 0,0 0-1 0 0,0-1 1 0 0,0 0-1 0 0,-9 9 1 0 0,7-8-658 0 0</inkml:trace>
  <inkml:trace contextRef="#ctx0" brushRef="#br0" timeOffset="1">292 8 8751 0 0,'6'-8'8800'0'0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1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14 9671 0 0,'-8'-4'1004'0'0,"4"3"-470"0"0,0-1 1 0 0,0 1-1 0 0,-1-1 0 0 0,1 1 0 0 0,0 0 0 0 0,-1 1 0 0 0,1-1 1 0 0,-1 1-1 0 0,1 0 0 0 0,-1 0 0 0 0,1 0 0 0 0,-1 1 0 0 0,-4 0 0 0 0,2 1-125 0 0,1 0 0 0 0,0 1-1 0 0,0-1 1 0 0,-1 1 0 0 0,2 1-1 0 0,-1-1 1 0 0,-10 8 0 0 0,-2 5-118 0 0,2 0 1 0 0,0 1 0 0 0,-26 37-1 0 0,37-48-201 0 0,-9 15-104 0 0,1 1-1 0 0,0 0 1 0 0,2 0 0 0 0,-13 38-1 0 0,22-50-38 0 0,3-8 50 0 0,0-1 1 0 0,-1 1-1 0 0,1-1 0 0 0,0 1 1 0 0,0-1-1 0 0,0 1 0 0 0,0-1 1 0 0,0 0-1 0 0,0 1 1 0 0,0-1-1 0 0,0 0 0 0 0,0 0 1 0 0,1 0-1 0 0,-1 0 0 0 0,1 0 1 0 0,-1 0-1 0 0,0 0 0 0 0,1-1 1 0 0,-1 1-1 0 0,1 0 1 0 0,0-1-1 0 0,2 1 0 0 0,3 1 41 0 0,0 0 1 0 0,0-1-1 0 0,13 1 0 0 0,-6-2 40 0 0,-1 0 0 0 0,1-1 0 0 0,-1 0 0 0 0,1-1 1 0 0,-1-1-1 0 0,1 0 0 0 0,15-7 0 0 0,-24 8-65 0 0,0 0 0 0 0,0-1 0 0 0,0 1-1 0 0,0-1 1 0 0,-1-1 0 0 0,1 1 0 0 0,-1-1-1 0 0,1 0 1 0 0,-1 0 0 0 0,-1 0 0 0 0,1 0 0 0 0,0-1-1 0 0,-1 1 1 0 0,0-1 0 0 0,0 0 0 0 0,0 0 0 0 0,-1 0-1 0 0,0 0 1 0 0,0-1 0 0 0,0 1 0 0 0,2-11-1 0 0,-4 15-20 0 0,1-8-699 0 0,-1 0 0 0 0,0 0 0 0 0,0 0 0 0 0,-2-10 0 0 0,0 7-895 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1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4 233 8287 0 0,'-4'11'14957'0'0,"13"-11"-14858"0"0,-1-1 0 0 0,1 0 0 0 0,-1 0 0 0 0,0-1 0 0 0,1-1 0 0 0,-1 1 0 0 0,0-1 0 0 0,-1 0 0 0 0,1-1 0 0 0,0 0 0 0 0,7-5 0 0 0,10-9-204 0 0,40-37 0 0 0,-6 5 33 0 0,-37 33 49 0 0,-7 5 71 0 0,0 1 1 0 0,0 0-1 0 0,1 1 0 0 0,0 1 0 0 0,19-8 0 0 0,-33 16 1071 0 0,5 13-671 0 0,-1 1-331 0 0,-2-1 1 0 0,0 1-1 0 0,0 0 1 0 0,-1 0-1 0 0,-1 1 0 0 0,2 25 1 0 0,3 18-100 0 0,-5-44-45 0 0,1 1 1 0 0,9 23-1 0 0,-11-33-9 0 0,1-1 1 0 0,-1 0-1 0 0,1 0 0 0 0,0 0 0 0 0,0 0 1 0 0,0 0-1 0 0,0 0 0 0 0,0 0 0 0 0,1-1 1 0 0,-1 1-1 0 0,1-1 0 0 0,0 0 0 0 0,0 0 0 0 0,0 0 1 0 0,0 0-1 0 0,4 2 0 0 0,0-2-68 0 0,-1 0 1 0 0,1 0-1 0 0,0-1 0 0 0,0 0 1 0 0,0 0-1 0 0,0 0 0 0 0,0-1 0 0 0,10-1 1 0 0,-2-1-854 0 0,0 0 1 0 0,28-9-1 0 0,-31 7-864 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1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56 160 3223 0 0,'0'0'12130'0'0,"0"2"-11806"0"0,-1 22 702 0 0,-5 30 1 0 0,2-28-498 0 0,0 35 1 0 0,4-47-494 0 0,0-10-23 0 0,-5 9 23 0 0,5-11-32 0 0,0 0 1 0 0,0 0-1 0 0,-1 0 0 0 0,1 0 1 0 0,-1 0-1 0 0,0 0 1 0 0,1 0-1 0 0,-1-1 0 0 0,0 1 1 0 0,0 0-1 0 0,0 0 0 0 0,0-1 1 0 0,-1 1-1 0 0,-1 1 1 0 0,0 0 36 0 0,3-2-41 0 0,-1-1 0 0 0,1 0 0 0 0,0 1 0 0 0,-1-1 0 0 0,1 0 1 0 0,0 0-1 0 0,-1 1 0 0 0,1-1 0 0 0,-1 0 0 0 0,1 0 0 0 0,0 0 1 0 0,-1 1-1 0 0,1-1 0 0 0,-1 0 0 0 0,1 0 0 0 0,-1 0 1 0 0,1 0-1 0 0,0 0 0 0 0,-1 0 0 0 0,1 0 0 0 0,-1 0 0 0 0,1 0 1 0 0,-1 0-1 0 0,1 0 0 0 0,0 0 0 0 0,-1 0 0 0 0,1-1 1 0 0,-1 1-1 0 0,1 0 0 0 0,0 0 0 0 0,-1 0 0 0 0,1-1 0 0 0,-1 1 1 0 0,1 0-1 0 0,0 0 0 0 0,-1-1 0 0 0,1 1 0 0 0,0 0 0 0 0,-1-1 1 0 0,1 1-1 0 0,0 0 0 0 0,0-1 0 0 0,-1 1 0 0 0,1 0 1 0 0,0-1-1 0 0,0 1 0 0 0,0-1 0 0 0,0 1 0 0 0,-1 0 0 0 0,1-1 1 0 0,0 1-1 0 0,0-1 0 0 0,0 1 0 0 0,0-1 0 0 0,0 1 0 0 0,0-1 1 0 0,0 1-1 0 0,-1-4 5 0 0,1 1-1 0 0,0-1 1 0 0,-1 1 0 0 0,1-1-1 0 0,0 0 1 0 0,1 1-1 0 0,-1-1 1 0 0,1 1 0 0 0,-1-1-1 0 0,3-4 1 0 0,13-36 150 0 0,-14 39-129 0 0,10-25 78 0 0,34-70 54 0 0,-35 81-130 0 0,0 0 0 0 0,1 0 0 0 0,1 1 1 0 0,22-24-1 0 0,-30 37 24 0 0,0 1-1 0 0,0 0 1 0 0,1 0 0 0 0,-1 0-1 0 0,1 1 1 0 0,0-1-1 0 0,0 1 1 0 0,8-3 0 0 0,-9 5 23 0 0,0 0-1 0 0,0 0 1 0 0,-1 0 0 0 0,1 0 0 0 0,0 1 0 0 0,0 0-1 0 0,0 0 1 0 0,0 0 0 0 0,-1 1 0 0 0,1-1 0 0 0,0 1-1 0 0,9 3 1 0 0,-8-2-2 0 0,19 10 52 0 0,-15-7-117 0 0,0 1 0 0 0,1-2 1 0 0,-1 0-1 0 0,14 4 1 0 0,-21-7-255 0 0,0 0 0 0 0,0-1 0 0 0,0 1-1 0 0,0-1 1 0 0,0 0 0 0 0,0 0 0 0 0,0 0 0 0 0,0 0 0 0 0,-1 0 0 0 0,1-1 0 0 0,0 1 0 0 0,0-1 0 0 0,0 0-1 0 0,0 0 1 0 0,0 0 0 0 0,-1 0 0 0 0,1 0 0 0 0,-1-1 0 0 0,1 1 0 0 0,-1-1 0 0 0,5-3 0 0 0,-1-2-5660 0 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1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117 167 6447 0 0,'0'0'9467'0'0,"2"1"-9227"0"0,6 3-141 0 0,3 2 282 0 0,0-1 1 0 0,15 5 0 0 0,-22-9-260 0 0,0 0 0 0 0,1 0 0 0 0,-1 0 0 0 0,0-1 0 0 0,0 1 0 0 0,0-1 1 0 0,0 0-1 0 0,1-1 0 0 0,-1 1 0 0 0,0-1 0 0 0,5-1 0 0 0,6-2 296 0 0,1-1 0 0 0,-1 0 0 0 0,24-14-1 0 0,-33 16-400 0 0,-1 0-1 0 0,0-1 1 0 0,-1 1-1 0 0,1-1 1 0 0,-1 0-1 0 0,0 0 0 0 0,0-1 1 0 0,0 1-1 0 0,0-1 1 0 0,-1 0-1 0 0,1 0 1 0 0,-1 0-1 0 0,3-9 1 0 0,-3 7-94 0 0,0 0 0 0 0,-1 0 1 0 0,0-1-1 0 0,0 1 0 0 0,1-14 1 0 0,-3 20 35 0 0,0 0 0 0 0,0-1 0 0 0,0 1 0 0 0,0 0 0 0 0,0-1 0 0 0,0 1 0 0 0,0 0 0 0 0,-1-1 0 0 0,1 1 0 0 0,0 0 0 0 0,-1-1 0 0 0,1 1 0 0 0,-1 0 0 0 0,0 0 0 0 0,1 0 0 0 0,-1-1 1 0 0,0 1-1 0 0,0 0 0 0 0,0 0 0 0 0,0 0 0 0 0,1 0 0 0 0,-1 0 0 0 0,-1 1 0 0 0,1-1 0 0 0,0 0 0 0 0,0 0 0 0 0,0 1 0 0 0,0-1 0 0 0,0 0 0 0 0,-1 1 0 0 0,1-1 0 0 0,0 1 0 0 0,-1 0 0 0 0,1-1 1 0 0,0 1-1 0 0,-1 0 0 0 0,1 0 0 0 0,0 0 0 0 0,-1 0 0 0 0,-1 0 0 0 0,-6 1-58 0 0,1 1 1 0 0,-1 0-1 0 0,1 0 1 0 0,0 0-1 0 0,0 1 1 0 0,0 1-1 0 0,-11 5 1 0 0,2-1 42 0 0,-6 5 29 0 0,0 1 0 0 0,0 1 0 0 0,1 1 0 0 0,-35 34 0 0 0,40-34-2 0 0,1 0 0 0 0,-15 20 0 0 0,24-27 17 0 0,0 1 0 0 0,0 1 0 0 0,1-1 0 0 0,0 1-1 0 0,-6 17 1 0 0,11-24 52 0 0,0-1-1 0 0,0 0 1 0 0,1 0-1 0 0,-1 1 1 0 0,1-1-1 0 0,-1 0 1 0 0,1 0-1 0 0,0 1 1 0 0,0-1-1 0 0,1 0 1 0 0,-1 1-1 0 0,1-1 1 0 0,-1 0 0 0 0,1 1-1 0 0,0-1 1 0 0,0 0-1 0 0,1 0 1 0 0,-1 0-1 0 0,0 0 1 0 0,1 0-1 0 0,0 0 1 0 0,0-1-1 0 0,0 1 1 0 0,0 0-1 0 0,0-1 1 0 0,1 0-1 0 0,-1 1 1 0 0,5 2-1 0 0,-1-1 78 0 0,-1-1-1 0 0,1 0 0 0 0,0 0 1 0 0,0 0-1 0 0,0-1 0 0 0,0 0 1 0 0,0 0-1 0 0,1 0 0 0 0,-1-1 1 0 0,1 0-1 0 0,-1 0 0 0 0,1-1 1 0 0,11 0-1 0 0,6-4-424 0 0,0 0 0 0 0,-1-2 0 0 0,0-1 0 0 0,34-14 0 0 0,-28 9-6439 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1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5527 0 0,'0'0'423'0'0,"-2"1"-278"0"0,-33 4 4430 0 0,24-4-3646 0 0,1 0-1 0 0,-1 1 0 0 0,1 1 1 0 0,0-1-1 0 0,0 1 0 0 0,-17 9 1 0 0,-1 3-292 0 0,-36 28 0 0 0,57-37-643 0 0,0-1 0 0 0,0 1 0 0 0,1 0 1 0 0,0 1-1 0 0,0 0 0 0 0,1 0 0 0 0,-1 0 0 0 0,2 1 0 0 0,-9 14 1 0 0,13-20-61 0 0,0 0 2 0 0,2 6 11 0 0,0-7 59 0 0,-1 0 0 0 0,1 0 0 0 0,-1 0 1 0 0,1 0-1 0 0,0 0 0 0 0,0-1 0 0 0,0 1 0 0 0,-1-1 0 0 0,1 1 1 0 0,0-1-1 0 0,0 0 0 0 0,3 1 0 0 0,25-1 247 0 0,-24-1-207 0 0,0 0 1 0 0,0 0-1 0 0,0 0 0 0 0,0-1 0 0 0,0 0 0 0 0,-1 0 0 0 0,1 0 0 0 0,-1-1 1 0 0,1 0-1 0 0,-1 0 0 0 0,0-1 0 0 0,0 1 0 0 0,0-1 0 0 0,-1 0 1 0 0,1 0-1 0 0,-1-1 0 0 0,0 1 0 0 0,0-1 0 0 0,0 0 0 0 0,3-6 1 0 0,-7 10-154 0 0,-17 13-1757 0 0,7-1 1762 0 0,0 0 1 0 0,1 1-1 0 0,1 0 0 0 0,0 1 1 0 0,1 0-1 0 0,0 0 1 0 0,1 0-1 0 0,0 1 0 0 0,1-1 1 0 0,-5 27-1 0 0,1 10-2403 0 0,-6 90-1 0 0,11-76-936 0 0,-3 54 16 0 0,-4 40 2686 0 0,10-149 1386 0 0,-1 0 1 0 0,0 0-1 0 0,0 0 1 0 0,-1 0-1 0 0,0 0 1 0 0,-1-1-1 0 0,1 0 1 0 0,-2 1-1 0 0,-7 10 1 0 0,11-17-505 0 0,0-1 0 0 0,-1 0 0 0 0,1 1 0 0 0,-1-1 0 0 0,0 0 0 0 0,1 0-1 0 0,-1 0 1 0 0,0 0 0 0 0,0 0 0 0 0,1-1 0 0 0,-1 1 0 0 0,0-1 0 0 0,0 1 0 0 0,0-1 0 0 0,0 1 0 0 0,0-1 0 0 0,0 0 0 0 0,0 0-1 0 0,0 0 1 0 0,0 0 0 0 0,0 0 0 0 0,1-1 0 0 0,-1 1 0 0 0,0-1 0 0 0,0 1 0 0 0,-2-1 0 0 0,0-1 112 0 0,-1 1-1 0 0,1-1 1 0 0,0 0 0 0 0,0 0 0 0 0,0-1-1 0 0,0 1 1 0 0,0-1 0 0 0,0 0-1 0 0,-6-6 1 0 0,4 1-17 0 0,1 0 0 0 0,-1 0 0 0 0,1-1 0 0 0,1 0-1 0 0,-1 0 1 0 0,1 0 0 0 0,1 0 0 0 0,0-1 0 0 0,0 1-1 0 0,1-1 1 0 0,0 0 0 0 0,0-13 0 0 0,1-1-53 0 0,0-1 0 0 0,2 0 0 0 0,7-44 0 0 0,-3 43-94 0 0,1 1 0 0 0,18-47 0 0 0,1 14-1272 0 0,3 1-3518 0 0,-22 44-903 0 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1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14511 0 0,'0'0'8199'0'0,"0"2"-8045"0"0,-1 6-149 0 0,0 1-1 0 0,0-1 0 0 0,0 0 0 0 0,-1-1 0 0 0,0 1 1 0 0,-1 0-1 0 0,-3 7 0 0 0,-30 55-9 0 0,21-42 7 0 0,-40 62-3263 0 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14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16327 0 0,'0'0'1768'0'0,"-8"6"-1768"0"0,2 7 224 0 0,2 1 16 0 0,1-4 0 0 0,1 1 0 0 0,4-1-240 0 0,1 2 0 0 0,3-3 0 0 0,0 5-7616 0 0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1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45 10135 0 0,'-2'-8'1050'0'0,"2"5"-770"0"0,-1 0 1 0 0,0 0 0 0 0,0 0 0 0 0,0 0-1 0 0,0 0 1 0 0,-1 0 0 0 0,1 0 0 0 0,-4-4-1 0 0,1 1 2800 0 0,-12 7-2238 0 0,11 2-767 0 0,-1 0 1 0 0,1 1-1 0 0,0 0 1 0 0,0 0-1 0 0,0 0 1 0 0,1 1 0 0 0,0-1-1 0 0,-1 1 1 0 0,2 0-1 0 0,-5 6 1 0 0,1-1 49 0 0,0-2-116 0 0,1 0 1 0 0,0 1 0 0 0,1 0-1 0 0,-1 0 1 0 0,2 1 0 0 0,-1 0 0 0 0,1-1-1 0 0,1 1 1 0 0,-5 20 0 0 0,8-29 5 0 0,0 1 0 0 0,-1 0 0 0 0,1-1 0 0 0,0 1 0 0 0,0 0 0 0 0,0 0 0 0 0,1-1 0 0 0,-1 1-1 0 0,0 0 1 0 0,1-1 0 0 0,-1 1 0 0 0,1 0 0 0 0,-1-1 0 0 0,1 1 0 0 0,0-1 0 0 0,-1 1 0 0 0,1-1 0 0 0,0 1 0 0 0,2 2 0 0 0,1 0 55 0 0,-3-3-25 0 0,1 1 0 0 0,-1-1 0 0 0,1 0 0 0 0,0 1 0 0 0,-1-1 0 0 0,1 0-1 0 0,0 0 1 0 0,0 0 0 0 0,0-1 0 0 0,0 1 0 0 0,0 0 0 0 0,0-1 0 0 0,0 1 0 0 0,0-1 0 0 0,0 0-1 0 0,1 1 1 0 0,2-1 0 0 0,5-1 91 0 0,-1 0-1 0 0,0 0 0 0 0,0-1 1 0 0,0 0-1 0 0,0-1 0 0 0,0 0 1 0 0,0 0-1 0 0,9-6 0 0 0,8-1 71 0 0,-16 7-152 0 0,-7 2-48 0 0,0 0-1 0 0,0 0 1 0 0,0 0-1 0 0,0 0 1 0 0,0-1-1 0 0,0 1 1 0 0,-1-1-1 0 0,1 0 1 0 0,0 0-1 0 0,-1 0 1 0 0,3-3-1 0 0,2-1-22 0 0,-6 5-39 0 0,-1 0 0 0 0,1 0 0 0 0,0-1 0 0 0,0 1 0 0 0,-1-1 0 0 0,1 1 0 0 0,-1 0 0 0 0,1-1 0 0 0,-1 1 0 0 0,0-1 0 0 0,1 1 0 0 0,-1-1 0 0 0,0 1 0 0 0,0-1 0 0 0,0 0 0 0 0,0 1 0 0 0,0-1 0 0 0,0 1 0 0 0,-1-1 0 0 0,1 1 0 0 0,-1-1 0 0 0,0-1 0 0 0,0-2-165 0 0,1 3 122 0 0,-1 1 0 0 0,0-1 1 0 0,1 0-1 0 0,-1 0 0 0 0,0 1 1 0 0,0-1-1 0 0,0 0 0 0 0,0 1 1 0 0,0-1-1 0 0,-1 1 0 0 0,1-1 1 0 0,0 1-1 0 0,-3-2 0 0 0,-21-14-448 0 0,23 16 492 0 0,-24-14-592 0 0,25 14 299 0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1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20 249 7367 0 0,'-1'-2'9738'0'0,"-3"-7"-6850"0"0,2 7-2715 0 0,1-1 1 0 0,-1 1-1 0 0,1 0 0 0 0,0-1 1 0 0,-1 0-1 0 0,1 1 1 0 0,0-1-1 0 0,0 0 1 0 0,1 1-1 0 0,-1-1 1 0 0,1 0-1 0 0,-1 0 1 0 0,1 0-1 0 0,0 1 1 0 0,0-5-1 0 0,1 2-175 0 0,0 0-1 0 0,0 0 1 0 0,0 0-1 0 0,1 1 1 0 0,0-1-1 0 0,0 0 1 0 0,0 0-1 0 0,3-4 1 0 0,3-4-157 0 0,0 1 0 0 0,0 0 0 0 0,1 0 0 0 0,1 0 0 0 0,0 1 0 0 0,0 1 0 0 0,1 0 0 0 0,1 0 0 0 0,0 1 0 0 0,25-15 0 0 0,-33 21 147 0 0,-3 3 11 0 0,0-1-1 0 0,0 0 1 0 0,1 1 0 0 0,-1-1 0 0 0,0 1-1 0 0,0 0 1 0 0,1-1 0 0 0,-1 1 0 0 0,0 0-1 0 0,1-1 1 0 0,-1 1 0 0 0,2 0 0 0 0,-1 0 123 0 0,7 8 142 0 0,-6-4-192 0 0,-1-1 1 0 0,1 1-1 0 0,-1-1 0 0 0,0 1 1 0 0,0 0-1 0 0,-1 0 0 0 0,1 0 0 0 0,-1 0 1 0 0,2 7-1 0 0,3 43 453 0 0,-3-26-404 0 0,-2-15-85 0 0,0-7-42 0 0,-1 0 0 0 0,1 0 0 0 0,1-1 0 0 0,-1 1 0 0 0,1 0 0 0 0,0-1-1 0 0,0 1 1 0 0,0-1 0 0 0,6 10 0 0 0,-7-14-87 0 0,0 1 1 0 0,1-1-1 0 0,-1 1 1 0 0,0-1-1 0 0,1 0 0 0 0,-1 1 1 0 0,1-1-1 0 0,-1 0 0 0 0,1 0 1 0 0,-1 0-1 0 0,1 0 0 0 0,0 0 1 0 0,0 0-1 0 0,0-1 0 0 0,-1 1 1 0 0,1 0-1 0 0,3 0 0 0 0,2 1-921 0 0,-5-2-380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2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25 10191 0 0,'4'-7'920'0'0,"3"-11"2218"0"0,-8 24-2878 0 0,1 0 0 0 0,-1 0 0 0 0,-1 0 0 0 0,-2 8 0 0 0,-1 4-106 0 0,-99 323 490 0 0,51-170-617 0 0,-4 12 67 0 0,40-139-88 0 0,0-2 1 0 0,-29 47-1 0 0,7-23-6 0 0,-4-2 0 0 0,-2-1 0 0 0,-97 102 0 0 0,115-143 0 0 0,17-15 0 0 0,10-7 3 0 0,0 1-1 0 0,-1-1 0 0 0,1 0 0 0 0,0 0 1 0 0,0 1-1 0 0,-1-1 0 0 0,1 0 1 0 0,0 1-1 0 0,-1-1 0 0 0,1 0 0 0 0,0 0 1 0 0,-1 0-1 0 0,1 1 0 0 0,0-1 1 0 0,-1 0-1 0 0,1 0 0 0 0,-1 0 0 0 0,1 0 1 0 0,0 0-1 0 0,-1 0 0 0 0,1 0 1 0 0,-1 0-1 0 0,1 0 0 0 0,0 0 0 0 0,-1 0 1 0 0,1 0-1 0 0,-1 0 0 0 0,1 0 1 0 0,0 0-1 0 0,-1 0 0 0 0,1 0 0 0 0,-1 0 1 0 0,1-1-1 0 0,0 1 0 0 0,-1 0 1 0 0,1 0-1 0 0,0 0 0 0 0,-1-1 0 0 0,1 1 1 0 0,0 0-1 0 0,-1 0 0 0 0,1-1 0 0 0,-3-11 80 0 0,3 12-71 0 0,0-7 21 0 0,1 1-1 0 0,-1 0 1 0 0,1 0 0 0 0,0 0-1 0 0,0 0 1 0 0,1 0 0 0 0,0 0-1 0 0,0 1 1 0 0,3-7 0 0 0,29-50 182 0 0,-29 55-193 0 0,22-37-24 0 0,2 2-1 0 0,2 1 1 0 0,41-42 0 0 0,12-11-432 0 0,-43 47-164 0 0,46-42-1 0 0,-82 85 601 0 0,-1 1 0 0 0,1-1 0 0 0,0 1 0 0 0,0 0-1 0 0,0 0 1 0 0,0 0 0 0 0,1 1 0 0 0,-1 0 0 0 0,8-2 0 0 0,-11 3 29 0 0,0 1 0 0 0,0 0 0 0 0,0-1 1 0 0,1 1-1 0 0,-1 0 0 0 0,0 0 0 0 0,0 0 1 0 0,0 0-1 0 0,0 1 0 0 0,0-1 0 0 0,0 1 1 0 0,0-1-1 0 0,0 1 0 0 0,0-1 0 0 0,0 1 1 0 0,0 0-1 0 0,0 0 0 0 0,0 0 0 0 0,0 0 0 0 0,0 1 1 0 0,-1-1-1 0 0,1 0 0 0 0,0 1 0 0 0,-1-1 1 0 0,1 1-1 0 0,-1 0 0 0 0,0-1 0 0 0,2 3 1 0 0,1 5 106 0 0,1 0 0 0 0,-1 0 0 0 0,-1 1 0 0 0,0-1 0 0 0,0 1 0 0 0,-1 0 0 0 0,0 0 0 0 0,0 0 0 0 0,-1 0 0 0 0,-1 11 0 0 0,0 13 68 0 0,-10 57 0 0 0,8-76-196 0 0,-2 0-1 0 0,0 0 1 0 0,-1 0 0 0 0,0 0 0 0 0,-1-1-1 0 0,0 0 1 0 0,-2 0 0 0 0,1-1-1 0 0,-2 0 1 0 0,0 0 0 0 0,0-1 0 0 0,-1 0-1 0 0,-1 0 1 0 0,0-1 0 0 0,0-1 0 0 0,-1 0-1 0 0,0 0 1 0 0,-1-1 0 0 0,-16 8 0 0 0,25-15-31 0 0,-94 47-555 0 0,86-43 513 0 0,-1-2 0 0 0,-1 1-1 0 0,1-2 1 0 0,0 0 0 0 0,-28 3 0 0 0,36-6 45 0 0,1 0 0 0 0,-1 0 1 0 0,1-1-1 0 0,-1 1 0 0 0,-6-3 1 0 0,10 3-26 0 0,0 0 0 0 0,1 0 0 0 0,-1 0 0 0 0,0-1 0 0 0,0 1 0 0 0,0 0 0 0 0,0-1 0 0 0,1 1 0 0 0,-1-1 0 0 0,0 1 0 0 0,0-1 0 0 0,1 1 0 0 0,-1-1 0 0 0,1 1 0 0 0,-1-1 0 0 0,0 0 0 0 0,1 0 0 0 0,-1 1 0 0 0,1-1 0 0 0,-1 0 0 0 0,1 0 0 0 0,-1 1 0 0 0,1-1 0 0 0,0 0 0 0 0,0 0 0 0 0,-1 0 0 0 0,1 0 0 0 0,0 1 0 0 0,0-1 0 0 0,0 0 0 0 0,0 0 0 0 0,0 0 0 0 0,0 0 0 0 0,0-1 0 0 0,3-10-1314 0 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1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16 13935 0 0,'0'0'4763'0'0,"1"0"-4168"0"0,8-1-242 0 0,0-1 1 0 0,-1 0 0 0 0,1 0-1 0 0,9-4 1 0 0,-12 4-266 0 0,-4 1 200 0 0,-5 2-384 0 0,-10 1-136 0 0,0 1 1 0 0,-1 1-1 0 0,1 0 1 0 0,-24 11-1 0 0,28-10-171 0 0,0-1-1 0 0,1 1 0 0 0,-1 1 1 0 0,2 0-1 0 0,-1 0 0 0 0,0 0 1 0 0,-11 15-1 0 0,12-12-5727 0 0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1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1 647 3679 0 0,'0'0'11026'0'0,"2"-1"-10353"0"0,6-3-238 0 0,1-2 0 0 0,-1 1 0 0 0,0-1 0 0 0,-1 0 0 0 0,11-11 0 0 0,4-2 0 0 0,98-87 782 0 0,-48 42-704 0 0,-26 22-181 0 0,77-63 377 0 0,43-46-325 0 0,-81 71-331 0 0,-79 72-52 0 0,-4 6-9 0 0,0-1 0 0 0,0 1 1 0 0,0 0-1 0 0,1 0 0 0 0,-1 0 1 0 0,5-4-1 0 0,0 2-3 0 0,1 0 1 0 0,-7 5 7 0 0,-1-1 0 0 0,1 1 0 0 0,-1-1 0 0 0,1 1 0 0 0,-1-1 0 0 0,1 1 0 0 0,-1-1 0 0 0,0 1 0 0 0,1-1 0 0 0,-1 1 0 0 0,0 0 0 0 0,1-1 0 0 0,-1 1 0 0 0,0 0 0 0 0,1-1 0 0 0,-1 2 0 0 0,0-1 0 0 0,2 4-3 0 0,-1 0 0 0 0,1 1-1 0 0,-1 0 1 0 0,-1-1 0 0 0,1 1 0 0 0,-1-1-1 0 0,0 1 1 0 0,0 0 0 0 0,0-1 0 0 0,-2 9-1 0 0,-3 6 11 0 0,-10 30 0 0 0,-1 3-7 0 0,11-29-5 0 0,1 0 0 0 0,1 1 0 0 0,1-1 0 0 0,1 1 0 0 0,1 0 0 0 0,1-1 0 0 0,2 1 0 0 0,0-1 0 0 0,13 48 0 0 0,-10-46 7 0 0,-4-18 2 0 0,-1-1 0 0 0,1 1 1 0 0,1-1-1 0 0,-1 1 0 0 0,1-1 1 0 0,1 0-1 0 0,-1 0 0 0 0,9 11 1 0 0,-11-16 25 0 0,1-2-45 0 0,0 0-11 0 0,-1 0 0 0 0,1 1 1 0 0,0-1-1 0 0,-1 0 0 0 0,1 0 0 0 0,0 0 1 0 0,0-1-1 0 0,-1 1 0 0 0,1 0 1 0 0,0 0-1 0 0,-1-1 0 0 0,1 1 0 0 0,0-1 1 0 0,-1 0-1 0 0,1 0 0 0 0,-1 1 0 0 0,1-1 1 0 0,-1 0-1 0 0,1 0 0 0 0,-1 0 0 0 0,0 0 1 0 0,3-3-1 0 0,5-7-1215 0 0,-1-3-3444 0 0,-2-1-1675 0 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1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93 9215 0 0,'-5'-1'151'0'0,"-1"0"-1"0"0,1 0 0 0 0,-1 1 0 0 0,1-1 0 0 0,-1 1 0 0 0,1 0 0 0 0,0 1 0 0 0,-1-1 1 0 0,1 1-1 0 0,-1 0 0 0 0,-6 3 0 0 0,-13 1 1904 0 0,14-4-1150 0 0,0 1-1 0 0,0 1 1 0 0,0 0-1 0 0,1 0 0 0 0,-1 1 1 0 0,-17 10-1 0 0,27-13-825 0 0,0-1 0 0 0,0 1 0 0 0,1-1 1 0 0,-1 1-1 0 0,1 0 0 0 0,-1-1 0 0 0,0 1 0 0 0,1 0 0 0 0,-1 0 0 0 0,1 0 0 0 0,0-1 0 0 0,-1 1 0 0 0,1 0 1 0 0,0 0-1 0 0,-1 0 0 0 0,1 0 0 0 0,0 0 0 0 0,0 1 0 0 0,-1-1 82 0 0,1 0 308 0 0,13 7-66 0 0,-7-6-358 0 0,0-1 1 0 0,0 1 0 0 0,0-1-1 0 0,1 0 1 0 0,-1-1 0 0 0,0 1 0 0 0,11-2-1 0 0,45-6 170 0 0,-53 5-183 0 0,72-12 71 0 0,-1-4 0 0 0,-1-4 0 0 0,96-40 0 0 0,-148 51-181 0 0,-14 5-295 0 0,0 0-1 0 0,1 1 0 0 0,25-5 1 0 0,-37 9-1127 0 0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1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2 200 5063 0 0,'0'0'232'0'0,"0"2"-13"0"0,-1 5 455 0 0,1 0 1 0 0,0 0-1 0 0,0-1 0 0 0,0 1 1 0 0,1 0-1 0 0,0 0 0 0 0,0-1 1 0 0,3 11-1 0 0,1-5 100 0 0,-1 0 1 0 0,2 0-1 0 0,9 17 1 0 0,-6-16 7211 0 0,-11-32-7141 0 0,4-7-349 0 0,0 0 0 0 0,7-28-1 0 0,-8 51-479 0 0,0-3-14 0 0,1-1 1 0 0,0 0-1 0 0,1 1 0 0 0,-1-1 1 0 0,1 1-1 0 0,0-1 0 0 0,1 1 1 0 0,0 0-1 0 0,-1 1 0 0 0,2-1 1 0 0,-1 1-1 0 0,1-1 0 0 0,9-7 1 0 0,-3 4-122 0 0,1 1 0 0 0,0 0 0 0 0,0 1 0 0 0,0 1 0 0 0,25-10 0 0 0,85-36-1616 0 0,-87 38-194 0 0,-18 5 178 0 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1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22 9671 0 0,'0'0'4715'0'0,"7"8"326"0"0,-2-4-4694 0 0,0 0-1 0 0,0 0 0 0 0,1 0 1 0 0,0-1-1 0 0,-1 0 1 0 0,1 0-1 0 0,1-1 1 0 0,-1 0-1 0 0,0 0 0 0 0,7 1 1 0 0,-4-2-315 0 0,0 0 0 0 0,1 0 1 0 0,-1-1-1 0 0,0-1 0 0 0,0 0 0 0 0,13-2 0 0 0,-2-2 64 0 0,34-13 0 0 0,-22 3-119 0 0,-31 15-85 0 0,-1-1-511 0 0,0 0 599 0 0,0 0 0 0 0,-1 0-1 0 0,1 0 1 0 0,-1 0 0 0 0,1 0-1 0 0,-1 0 1 0 0,1 0 0 0 0,-1 1-1 0 0,1-1 1 0 0,-1 0-1 0 0,0 0 1 0 0,1 1 0 0 0,-1-1-1 0 0,0 0 1 0 0,0 1 0 0 0,0-1-1 0 0,1 1 1 0 0,-1-1-1 0 0,0 1 1 0 0,0-1 0 0 0,0 1-1 0 0,0 0 1 0 0,0-1 0 0 0,0 1-1 0 0,0 0 1 0 0,-1 0-1 0 0,-28-5-447 0 0,22 4 447 0 0,-1 2 0 0 0,1-1-1 0 0,-1 1 1 0 0,1 0 0 0 0,0 1-1 0 0,0 0 1 0 0,0 0 0 0 0,0 1-1 0 0,0 0 1 0 0,0 0 0 0 0,1 1-1 0 0,-11 6 1 0 0,-7 7-85 0 0,1 1 0 0 0,-24 22 0 0 0,39-32 101 0 0,-70 63 5 0 0,76-68 5 0 0,0 0-1 0 0,-1 0 1 0 0,2 0-1 0 0,-1 0 1 0 0,0 1 0 0 0,1-1-1 0 0,-1 1 1 0 0,1 0-1 0 0,0-1 1 0 0,0 1-1 0 0,0 0 1 0 0,1 0 0 0 0,-2 5-1 0 0,4 3 7 0 0,0-10-9 0 0,0 0 1 0 0,0 0-1 0 0,0 0 1 0 0,0 0-1 0 0,1 0 1 0 0,-1 0-1 0 0,0-1 1 0 0,1 1-1 0 0,0 0 1 0 0,-1-1-1 0 0,1 0 1 0 0,0 1-1 0 0,0-1 1 0 0,0 0-1 0 0,0 0 1 0 0,0 0-1 0 0,0 0 1 0 0,0 0-1 0 0,0 0 1 0 0,0-1 0 0 0,0 1-1 0 0,1-1 1 0 0,-1 1-1 0 0,3-1 1 0 0,6 1-18 0 0,1 0 1 0 0,0-1-1 0 0,16-2 1 0 0,-20 1-10 0 0,29 0-2567 0 0,-22 0-764 0 0,8-1-3267 0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1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63 6911 0 0,'22'-9'1671'0'0,"-1"-2"0"0"0,30-18-1 0 0,-30 16 6121 0 0,-30 14-7762 0 0,1 0 0 0 0,0 0 0 0 0,-1 1 0 0 0,-8 3 0 0 0,-16 3-33 0 0,12-4 96 0 0,1 2 1 0 0,-1 0-1 0 0,1 1 0 0 0,0 1 0 0 0,1 1 0 0 0,0 1 0 0 0,0 1 1 0 0,1 0-1 0 0,0 1 0 0 0,1 1 0 0 0,1 1 0 0 0,0 0 0 0 0,0 1 1 0 0,-18 24-1 0 0,33-37-64 0 0,0-1 0 0 0,0 0 0 0 0,1 1 0 0 0,-1-1 0 0 0,0 0 0 0 0,0 1 0 0 0,1-1 0 0 0,-1 1 0 0 0,0-1 1 0 0,1 1-1 0 0,0-1 0 0 0,-1 1 0 0 0,1 0 0 0 0,0-1 0 0 0,0 1 0 0 0,0-1 0 0 0,0 1 0 0 0,0 0 0 0 0,0-1 0 0 0,1 3 0 0 0,0-3-11 0 0,-1 1-1 0 0,1-1 1 0 0,0 0-1 0 0,-1 0 0 0 0,1 1 1 0 0,0-1-1 0 0,0 0 1 0 0,0 0-1 0 0,0 0 0 0 0,0 0 1 0 0,0 0-1 0 0,1 0 1 0 0,-1 0-1 0 0,0-1 0 0 0,0 1 1 0 0,1 0-1 0 0,-1-1 0 0 0,0 1 1 0 0,1-1-1 0 0,-1 1 1 0 0,1-1-1 0 0,1 1 1 0 0,5 0 2 0 0,0-1 0 0 0,-1 0 1 0 0,1 0-1 0 0,-1 0 1 0 0,1-1-1 0 0,-1 0 0 0 0,1 0 1 0 0,-1-1-1 0 0,10-3 1 0 0,11-5 63 0 0,26-14 0 0 0,-46 20-81 0 0,16-7-228 0 0,0-1 0 0 0,26-19-1 0 0,-36 21 117 0 0,-2 0 0 0 0,1-2-1 0 0,-1 1 1 0 0,-1-2-1 0 0,14-17 1 0 0,-24 29 167 0 0,-4 15 101 0 0,-1 9-107 0 0,0-7 42 0 0,0 1 1 0 0,2-1-1 0 0,0 1 0 0 0,1 26 1 0 0,1-39-77 0 0,1 1 0 0 0,-1 0 1 0 0,1 0-1 0 0,0 0 0 0 0,1-1 1 0 0,-1 1-1 0 0,1 0 0 0 0,0-1 0 0 0,0 0 1 0 0,1 1-1 0 0,-1-1 0 0 0,1 0 1 0 0,0 0-1 0 0,0 0 0 0 0,0-1 0 0 0,1 1 1 0 0,-1-1-1 0 0,1 1 0 0 0,0-1 1 0 0,5 3-1 0 0,-4-3-40 0 0,1 1 0 0 0,0-1-1 0 0,0-1 1 0 0,-1 1 0 0 0,1-1 0 0 0,1-1 0 0 0,-1 1 0 0 0,0-1-1 0 0,0 0 1 0 0,1 0 0 0 0,7 0 0 0 0,-8-1-1281 0 0,0-1 0 0 0,0 1 0 0 0,-1-1-1 0 0,8-2 1 0 0,4-4-5380 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2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12383 0 0,'0'0'5814'0'0,"6"-9"-4433"0"0,-1 4-1169 0 0,1 1 0 0 0,0-1 0 0 0,1 1 0 0 0,-1 0 0 0 0,1 1 0 0 0,0 0 0 0 0,0 0 0 0 0,0 0 0 0 0,13-3 0 0 0,-1 2 221 0 0,0 1 1 0 0,34-3-1 0 0,-18 7-154 0 0,50 5 1 0 0,-53-2-1032 0 0,62-2-1 0 0,-87-2-136 0 0,12-2-50 0 0,-5-2-6154 0 0,-6 1 1409 0 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2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4143 0 0,'0'0'319'0'0,"-1"1"-210"0"0,-10 6-378 0 0,-8 0 4034 0 0,14-5-2411 0 0,0 0 0 0 0,0 1 0 0 0,0-1 0 0 0,0 1 0 0 0,-5 3 0 0 0,-13 14 5029 0 0,24-19-5950 0 0,2 0-334 0 0,0 0 1 0 0,0 1-1 0 0,0-1 1 0 0,0-1-1 0 0,0 1 0 0 0,1 0 1 0 0,-1-1-1 0 0,0 1 0 0 0,0-1 1 0 0,0 0-1 0 0,7 0 0 0 0,39-9 427 0 0,-30 5-427 0 0,62-15 77 0 0,25-5-6 0 0,-104 24-82 0 0,-2 1-193 0 0,1 0 79 0 0,-1 0 0 0 0,1-1 0 0 0,-1 1 0 0 0,1 0 0 0 0,-1 0-1 0 0,1 0 1 0 0,-1-1 0 0 0,1 1 0 0 0,-1 0 0 0 0,1-1 0 0 0,0 1 0 0 0,1 0 0 0 0,6 7-2004 0 0,-3-1-453 0 0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2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62 4143 0 0,'0'0'619'0'0,"2"-1"381"0"0,16-10 2084 0 0,-9 7-1666 0 0,-1-1 1 0 0,0 0 0 0 0,-1 0 0 0 0,13-11 3259 0 0,-21 15-4247 0 0,-1 0-376 0 0,1-1 0 0 0,-1 1-1 0 0,1 0 1 0 0,-1 0 0 0 0,0 0 0 0 0,1 0 0 0 0,-1 0-1 0 0,0 0 1 0 0,0 0 0 0 0,0 1 0 0 0,0-1 0 0 0,1 1 0 0 0,-1-1-1 0 0,0 1 1 0 0,0 0 0 0 0,0-1 0 0 0,0 1 0 0 0,0 0-1 0 0,0 0 1 0 0,0 1 0 0 0,0-1 0 0 0,0 0 0 0 0,0 1 0 0 0,0-1-1 0 0,-3 2 1 0 0,-3 1 38 0 0,-1 0 0 0 0,0 0 0 0 0,0 1-1 0 0,-9 7 1 0 0,4-2-36 0 0,1 1 0 0 0,1 0 0 0 0,0 1 0 0 0,0 0 0 0 0,1 1-1 0 0,0 1 1 0 0,1 0 0 0 0,-11 17 0 0 0,16-20-57 0 0,0 1 0 0 0,1-1 0 0 0,0 1 0 0 0,0 0 0 0 0,1 0 0 0 0,0 0 0 0 0,1 0 0 0 0,-1 22 0 0 0,3-22 0 0 0,4-2 0 0 0,-2-6 29 0 0,0 0 1 0 0,1-1-1 0 0,-1 0 0 0 0,0 1 1 0 0,1-1-1 0 0,0 0 0 0 0,-1 0 1 0 0,1-1-1 0 0,0 1 0 0 0,0 0 1 0 0,0-1-1 0 0,0 0 0 0 0,0 0 1 0 0,6 2-1 0 0,5 0 201 0 0,0-1 0 0 0,18 0 0 0 0,-9 0-91 0 0,2 1 48 0 0,-5 0-121 0 0,0-1 0 0 0,39-1 0 0 0,-53-2-51 0 0,1 0 0 0 0,-1 0 0 0 0,0 0 0 0 0,0-1 0 0 0,1 0 0 0 0,-1 0 0 0 0,0 0 0 0 0,0-1 0 0 0,-1 0 0 0 0,1 0 0 0 0,-1 0 0 0 0,1-1 0 0 0,6-6 0 0 0,5-8 237 0 0,0-1-1 0 0,-1-1 1 0 0,-2 0-1 0 0,0-1 1 0 0,16-32-1 0 0,-28 50-223 0 0,-1 0-1 0 0,1 0 0 0 0,-1-1 0 0 0,0 1 0 0 0,1-1 0 0 0,-2 0 0 0 0,1 1 0 0 0,0-1 1 0 0,-1 0-1 0 0,0 1 0 0 0,0-7 0 0 0,0 8-41 0 0,0 0 0 0 0,-1 1 0 0 0,1-1 0 0 0,-1 0 1 0 0,1 0-1 0 0,-1 1 0 0 0,0-1 0 0 0,0 0 0 0 0,0 1 0 0 0,0-1 0 0 0,0 1 0 0 0,0-1 1 0 0,0 1-1 0 0,0 0 0 0 0,-1-1 0 0 0,1 1 0 0 0,-1 0 0 0 0,1 0 0 0 0,0 0 0 0 0,-1 0 1 0 0,0 0-1 0 0,1 0 0 0 0,-1 1 0 0 0,-3-2 0 0 0,-3 0-144 0 0,0 0 0 0 0,0 1 0 0 0,0 0 0 0 0,0 0-1 0 0,0 1 1 0 0,-1 0 0 0 0,1 0 0 0 0,-11 3 0 0 0,9-2-182 0 0,1 0 1 0 0,-1-1 0 0 0,0 0-1 0 0,-17-2 1 0 0,26 2 70 0 0,6-7-1043 0 0,-4 6 1237 0 0,20-1-1153 0 0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2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8207 0 0,'0'0'742'0'0,"7"-9"1298"0"0,22-17 10202 0 0,-38 28-11737 0 0,5-1 647 0 0,5-2-904 0 0,8-4-1219 0 0,0 0 112 0 0,3-4-264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23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144 238 6911 0 0,'2'2'4323'0'0,"1"0"-3825"0"0,0 0 1 0 0,1-1-1 0 0,-1 1 0 0 0,1-1 0 0 0,-1 0 1 0 0,1 1-1 0 0,0-2 0 0 0,-1 1 1 0 0,1 0-1 0 0,6 0 0 0 0,-3-1-145 0 0,1-1 1 0 0,-1 1-1 0 0,1-1 1 0 0,-1-1-1 0 0,7-1 0 0 0,9-5 198 0 0,-1 0 0 0 0,30-17 1 0 0,-52 25-548 0 0,164-92 886 0 0,-159 89-1046 0 0,0 0-1 0 0,0-1 1 0 0,0 0-1 0 0,-1 0 0 0 0,0-1 1 0 0,0 1-1 0 0,0-1 1 0 0,0 0-1 0 0,-1 0 1 0 0,4-7-1 0 0,-6 11 88 0 0,-1-1-1 0 0,1 1 0 0 0,0-1 1 0 0,-1 1-1 0 0,0-1 1 0 0,1 0-1 0 0,-1 1 1 0 0,0-1-1 0 0,0 1 0 0 0,0-1 1 0 0,0 0-1 0 0,0 1 1 0 0,0-1-1 0 0,0 0 0 0 0,-1 1 1 0 0,1-1-1 0 0,-1-1 1 0 0,0 1 29 0 0,0 0 0 0 0,0 1 1 0 0,-1-1-1 0 0,1 1 1 0 0,0-1-1 0 0,-1 1 0 0 0,1-1 1 0 0,-1 1-1 0 0,1 0 0 0 0,-1-1 1 0 0,0 1-1 0 0,1 0 0 0 0,-1 0 1 0 0,0 1-1 0 0,0-1 1 0 0,0 0-1 0 0,-3 0 0 0 0,-1-1-98 0 0,-1 0 0 0 0,0 1 0 0 0,0 0 0 0 0,0 1 0 0 0,0 0 0 0 0,0 0-1 0 0,0 0 1 0 0,0 1 0 0 0,-13 2 0 0 0,11-1 62 0 0,-1 1 0 0 0,1 0 1 0 0,-1 1-1 0 0,1-1 0 0 0,0 2 0 0 0,-12 7 0 0 0,-23 18-3 0 0,-70 62-1 0 0,91-69 258 0 0,1 0 0 0 0,0 1-1 0 0,2 2 1 0 0,-19 31 0 0 0,25-34 77 0 0,1 1 1 0 0,2 0 0 0 0,0 1 0 0 0,1 0-1 0 0,-8 38 1 0 0,16-57-195 0 0,2 1-1 0 0,-1-1 1 0 0,1 0 0 0 0,0 0-1 0 0,0 1 1 0 0,1-1 0 0 0,-1 0-1 0 0,2 0 1 0 0,-1 0 0 0 0,0 0-1 0 0,1 0 1 0 0,0 0-1 0 0,1 0 1 0 0,0 0 0 0 0,-1-1-1 0 0,2 1 1 0 0,-1-1 0 0 0,0 0-1 0 0,1 0 1 0 0,0 0-1 0 0,1 0 1 0 0,-1-1 0 0 0,1 0-1 0 0,-1 0 1 0 0,1 0 0 0 0,0 0-1 0 0,1-1 1 0 0,-1 0-1 0 0,1 0 1 0 0,-1 0 0 0 0,1-1-1 0 0,0 0 1 0 0,0 0 0 0 0,0 0-1 0 0,9 1 1 0 0,1-2 27 0 0,0-1 0 0 0,0 0 0 0 0,1-1 0 0 0,-1 0 0 0 0,0-2 0 0 0,0 0 0 0 0,20-6 0 0 0,106-44 73 0 0,-123 45-161 0 0,-13 5-92 0 0,44-19 37 0 0,-20 6-3374 0 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2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329 133 7831 0 0,'0'0'603'0'0,"12"-4"630"0"0,33 8 1979 0 0,-14 0-243 0 0,-10-2 4397 0 0,-21-22-7806 0 0,0 11 316 0 0,0-1 0 0 0,-1 1 0 0 0,0-1 0 0 0,0 1 0 0 0,-1 0 0 0 0,-4-12 0 0 0,5 18 89 0 0,0 1 0 0 0,0 0 0 0 0,0-1 0 0 0,0 1-1 0 0,-1 0 1 0 0,1 0 0 0 0,-1 0 0 0 0,1 0-1 0 0,-1 0 1 0 0,0 0 0 0 0,0 0 0 0 0,0 0 0 0 0,0 1-1 0 0,0-1 1 0 0,0 1 0 0 0,0 0 0 0 0,-1-1 0 0 0,1 1-1 0 0,0 0 1 0 0,-1 0 0 0 0,1 0 0 0 0,-1 1 0 0 0,1-1-1 0 0,-1 1 1 0 0,1-1 0 0 0,-1 1 0 0 0,-4 0 0 0 0,-2 0 16 0 0,0 1 1 0 0,0 1 0 0 0,1-1 0 0 0,-1 1-1 0 0,1 1 1 0 0,-1-1 0 0 0,-14 8 0 0 0,-55 35-96 0 0,62-35 108 0 0,6-4 6 0 0,-75 49 0 0 0,72-45 0 0 0,0 0 0 0 0,1 0 0 0 0,0 2 0 0 0,-12 14 0 0 0,22-23 13 0 0,0 0 0 0 0,0 0 0 0 0,0 0 1 0 0,0 0-1 0 0,0 0 0 0 0,1 0 0 0 0,-1 1 0 0 0,1-1 0 0 0,0 1 0 0 0,0-1 0 0 0,0 1 0 0 0,0-1 0 0 0,1 1 0 0 0,-1-1 0 0 0,1 1 1 0 0,0-1-1 0 0,0 1 0 0 0,0 0 0 0 0,1-1 0 0 0,-1 1 0 0 0,1-1 0 0 0,0 1 0 0 0,0-1 0 0 0,0 1 0 0 0,1-1 0 0 0,-1 0 1 0 0,1 0-1 0 0,0 1 0 0 0,-1-1 0 0 0,1 0 0 0 0,1 0 0 0 0,-1-1 0 0 0,0 1 0 0 0,1 0 0 0 0,-1-1 0 0 0,1 0 0 0 0,3 3 1 0 0,0-1 47 0 0,-1-1 1 0 0,0 0 0 0 0,1 0 0 0 0,0 0 0 0 0,-1-1 0 0 0,1 0 0 0 0,0 0 0 0 0,0 0 0 0 0,1-1 0 0 0,-1 0 0 0 0,0 0 0 0 0,0 0-1 0 0,1-1 1 0 0,-1 0 0 0 0,0 0 0 0 0,0-1 0 0 0,1 0 0 0 0,10-3 0 0 0,-4 1-3 0 0,-1-2 0 0 0,0 1 0 0 0,0-2 0 0 0,0 1 0 0 0,-1-2-1 0 0,0 0 1 0 0,0 0 0 0 0,11-9 0 0 0,-9 5-7 0 0,0-1 1 0 0,0 0-1 0 0,-1-1 0 0 0,-1 0 0 0 0,12-17 0 0 0,-15 14-72 0 0,-14 22 19 0 0,4-1 1 0 0,-7 19 0 0 0,3 11 0 0 0,3-16 0 0 0,-1 0 0 0 0,-1 0 0 0 0,0 0 0 0 0,-1-1 0 0 0,-1 1 0 0 0,-1-2 0 0 0,-1 1 0 0 0,0-1 0 0 0,-19 25 0 0 0,18-29-1 0 0,-20 19 0 0 0,22-25 2 0 0,0 1 1 0 0,0 1-1 0 0,1 0 1 0 0,0 0-1 0 0,0 0 1 0 0,1 1-1 0 0,0-1 0 0 0,-5 14 1 0 0,11-21 140 0 0,1-1-47 0 0,0-1-91 0 0,0 1 0 0 0,-1 0 1 0 0,1-1-1 0 0,0 1 0 0 0,-1-1 0 0 0,1 0 0 0 0,0 1 0 0 0,0-1 0 0 0,-1 1 1 0 0,1-1-1 0 0,0 0 0 0 0,0 0 0 0 0,0 0 0 0 0,-1 1 0 0 0,1-1 1 0 0,0 0-1 0 0,0 0 0 0 0,0 0 0 0 0,0 0 0 0 0,-1 0 0 0 0,3-1 0 0 0,0 1 1 0 0,2-1-10 0 0,0 1 0 0 0,-1-1 0 0 0,1 1 0 0 0,-1-1 0 0 0,1-1 0 0 0,-1 1-1 0 0,1-1 1 0 0,-1 1 0 0 0,0-1 0 0 0,5-3 0 0 0,-7 4-256 0 0,0-1 1 0 0,1 0-1 0 0,-1 0 0 0 0,0 1 1 0 0,0-1-1 0 0,0-1 0 0 0,0 1 1 0 0,0 0-1 0 0,0 0 0 0 0,-1-1 1 0 0,2-2-1 0 0,4-12-1405 0 0,-6 13-20 0 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24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397 156 6447 0 0,'0'0'12426'0'0,"2"0"-11965"0"0,6 1 270 0 0,-7-1-679 0 0,0-1 0 0 0,-1 1-1 0 0,1 0 1 0 0,0-1-1 0 0,0 1 1 0 0,-1-1-1 0 0,1 1 1 0 0,0-1 0 0 0,-1 0-1 0 0,1 1 1 0 0,-1-1-1 0 0,1 0 1 0 0,0 1-1 0 0,-1-1 1 0 0,0 0 0 0 0,1 1-1 0 0,-1-1 1 0 0,1 0-1 0 0,-1 0 1 0 0,0 0-1 0 0,0 0 1 0 0,1 1 0 0 0,-1-3-1 0 0,1-2-93 0 0,0-1-1 0 0,0 1 1 0 0,0-1-1 0 0,-1 1 0 0 0,0-1 1 0 0,0 1-1 0 0,-1-1 1 0 0,1 1-1 0 0,-1-1 1 0 0,0 1-1 0 0,-1 0 1 0 0,1-1-1 0 0,-1 1 1 0 0,0 0-1 0 0,0 0 0 0 0,-4-5 1 0 0,4 7 4 0 0,0 0 0 0 0,0 0 0 0 0,0 0 0 0 0,0 0 0 0 0,-1 0 0 0 0,0 1 0 0 0,1-1 0 0 0,-1 1 0 0 0,0 0 0 0 0,0 0 0 0 0,0 0 0 0 0,-1 0 0 0 0,1 0 0 0 0,0 1 0 0 0,-1-1-1 0 0,1 1 1 0 0,-1 0 0 0 0,1 0 0 0 0,-1 0 0 0 0,1 1 0 0 0,-1-1 0 0 0,0 1 0 0 0,0 0 0 0 0,1 0 0 0 0,-6 1 0 0 0,-9 1-6 0 0,0 0-1 0 0,0 2 0 0 0,0 0 1 0 0,1 2-1 0 0,-1 0 0 0 0,1 0 1 0 0,1 2-1 0 0,-1 0 0 0 0,1 1 1 0 0,1 0-1 0 0,-21 17 0 0 0,20-12 71 0 0,5-6-36 0 0,1 1 1 0 0,0 0 0 0 0,1 1 0 0 0,0 0 0 0 0,-10 13-1 0 0,18-20 24 0 0,-1 0-1 0 0,0 0 0 0 0,1 0 0 0 0,0 0 0 0 0,0 0 0 0 0,-1 1 0 0 0,2-1 0 0 0,-1 0 0 0 0,0 1 0 0 0,1-1 1 0 0,0 0-1 0 0,-1 1 0 0 0,1-1 0 0 0,1 0 0 0 0,-1 1 0 0 0,0-1 0 0 0,1 0 0 0 0,0 1 0 0 0,-1-1 0 0 0,1 0 1 0 0,1 0-1 0 0,-1 0 0 0 0,0 0 0 0 0,1 0 0 0 0,0 0 0 0 0,2 4 0 0 0,-1-3 73 0 0,0 1 0 0 0,1-1 0 0 0,-1 0 0 0 0,1 0 0 0 0,0 0 0 0 0,0-1 0 0 0,1 1 0 0 0,-1-1 0 0 0,1 0 1 0 0,0 0-1 0 0,-1 0 0 0 0,1-1 0 0 0,7 3 0 0 0,-4-3-1 0 0,0 0-1 0 0,-1-1 1 0 0,1 1 0 0 0,0-2 0 0 0,0 1 0 0 0,0-1 0 0 0,0 0 0 0 0,11-2 0 0 0,-1-1 40 0 0,1-1 1 0 0,-2-1-1 0 0,1-1 1 0 0,-1-1-1 0 0,1 0 0 0 0,-2-1 1 0 0,20-12-1 0 0,-17 7 17 0 0,0-1 0 0 0,-1-1 0 0 0,19-21 0 0 0,-36 35-110 0 0,-16 14-307 0 0,11-10 270 0 0,-1 0-2 0 0,0 1 0 0 0,1 0 0 0 0,-1 1 0 0 0,1-1 0 0 0,0 1-1 0 0,0 0 1 0 0,1 0 0 0 0,0 0 0 0 0,-1 0 0 0 0,2 0 0 0 0,-1 1 0 0 0,0 0 0 0 0,1-1 0 0 0,0 1-1 0 0,1 0 1 0 0,-1 0 0 0 0,0 10 0 0 0,-2 13 7 0 0,1-7 0 0 0,0 0 0 0 0,-2-1 0 0 0,-11 34 0 0 0,8-34 0 0 0,4-9 0 0 0,-1 0 0 0 0,0 0 0 0 0,-8 11 0 0 0,0 0 14 0 0,8-15 10 0 0,1 0 0 0 0,-2 0 0 0 0,-7 10-1 0 0,6-10 392 0 0,-1 1 0 0 0,1 1-1 0 0,-9 15 1 0 0,18-25-282 0 0,1 0-184 0 0,0-1 0 0 0,0 1 0 0 0,0-1-1 0 0,0 0 1 0 0,0 0 0 0 0,0 0 0 0 0,5-3-1 0 0,4-6-3607 0 0,-11 9 3073 0 0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5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404 106 5095 0 0,'0'0'526'0'0,"-1"0"-101"0"0,-5 2 63 0 0,0 0-1 0 0,0 0 1 0 0,0 1-1 0 0,-10 5 1 0 0,10-4-202 0 0,0-1 0 0 0,0 0 0 0 0,0-1 0 0 0,0 1-1 0 0,-8 1 1 0 0,6-2 482 0 0,-1 1 0 0 0,1 1 0 0 0,-1-1 0 0 0,-13 10 0 0 0,21-13-162 0 0,-20 5 3820 0 0,19-5-3894 0 0,-15 10 1917 0 0,19-9-2361 0 0,7-1-43 0 0,-1 1 0 0 0,1-1-1 0 0,0-1 1 0 0,-1 1 0 0 0,16-4-1 0 0,44-15 40 0 0,-41 11-62 0 0,68-23 35 0 0,26-7-50 0 0,56-2 33 0 0,-55 14-27 0 0,-109 23-13 0 0,2 0 0 0 0,-13 2 0 0 0,1-2 0 0 0,22-2 0 0 0,-25 5-2 0 0,0 0 0 0 0,0-1 1 0 0,0 1-1 0 0,0 0 0 0 0,0 0 0 0 0,1 0 0 0 0,-1 0 0 0 0,0 0 1 0 0,0 0-1 0 0,0 0 0 0 0,0 0 0 0 0,1 0 0 0 0,-1 0 0 0 0,0 0 0 0 0,0 0 1 0 0,0 0-1 0 0,0 0 0 0 0,1 0 0 0 0,-1 0 0 0 0,0 0 0 0 0,0 0 0 0 0,0 0 1 0 0,0 0-1 0 0,1 0 0 0 0,-1 0 0 0 0,0 1 0 0 0,0-1 0 0 0,0 0 1 0 0,0 0-1 0 0,0 0 0 0 0,0 0 0 0 0,1 0 0 0 0,-1 0 0 0 0,0 0 0 0 0,0 1 1 0 0,0-1-1 0 0,0 0 0 0 0,0 0 0 0 0,0 0 0 0 0,0 0 0 0 0,0 0 0 0 0,0 1 1 0 0,1-1-1 0 0,-1 0 0 0 0,0 0 0 0 0,0 0 0 0 0,0 0 0 0 0,0 1 1 0 0,0-1-1 0 0,0 0 0 0 0,0 0 0 0 0,0 0 0 0 0,0 0 0 0 0,0 1 0 0 0,-7 13-226 0 0,-16 14-146 0 0,-107 101 214 0 0,65-73 99 0 0,16-16-110 0 0,-43 35-376 0 0,18-16 70 0 0,-85 66-627 0 0,26-23 474 0 0,-100 78 444 0 0,268-192 493 0 0,15-5 97 0 0,59-25 791 0 0,-56 22-488 0 0,-21 9-48 0 0,-30 10-523 0 0,22 3 195 0 0,-13 2-328 0 0,-1 0 1 0 0,1 0 0 0 0,11 7-1 0 0,-13-6-3 0 0,0-1 0 0 0,0 0 0 0 0,0 0 0 0 0,0-1-1 0 0,13 2 1 0 0,-10-3 0 0 0,0-2 0 0 0,0 1 0 0 0,0-2 0 0 0,1 1 0 0 0,-1-2 0 0 0,0 0 0 0 0,20-5 0 0 0,81-35 73 0 0,-64 22 2 0 0,86-29 401 0 0,-133 49-405 0 0,-3 2-574 0 0,-2 3 314 0 0,0 0 0 0 0,-1-1 0 0 0,1 1 0 0 0,-1 0 0 0 0,0-1 0 0 0,0 0 1 0 0,0 0-1 0 0,-6 4 0 0 0,5-4-639 0 0,0-1-1 0 0,-1 0 1 0 0,1 1 0 0 0,-1-2 0 0 0,0 1 0 0 0,-10 3 0 0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5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4607 0 0,'0'0'8067'0'0,"3"0"-6946"0"0,9 0-533 0 0,-1-1 0 0 0,0 0 0 0 0,0 0 0 0 0,0-2 0 0 0,0 1 0 0 0,15-6 0 0 0,-9 3 228 0 0,28-10 556 0 0,16-4-656 0 0,-14 7-380 0 0,-20 4-93 0 0,1 2 0 0 0,33-4 1 0 0,-57 9-228 0 0,-2 0-16 0 0,-1 1 0 0 0,1 0 0 0 0,-1 0-1 0 0,1 0 1 0 0,-1 0 0 0 0,1 0 0 0 0,-1 0 0 0 0,1 0 0 0 0,-1 0 0 0 0,1 1-1 0 0,-1-1 1 0 0,3 1 0 0 0,-1 0-4 0 0,0-1-1 0 0,-1 0 1 0 0,1 1-1 0 0,0 0 0 0 0,0 0 1 0 0,-1-1-1 0 0,1 2 1 0 0,-1-1-1 0 0,1 0 1 0 0,3 3-1 0 0,-4-3-4 0 0,-1 0 0 0 0,0 0 0 0 0,0-1-1 0 0,0 1 1 0 0,1-1 0 0 0,-1 1 0 0 0,0-1 0 0 0,1 1 0 0 0,-1-1-1 0 0,0 1 1 0 0,3-1 0 0 0,9 2-759 0 0,0-1 0 0 0,0-1 0 0 0,0 0 0 0 0,1 0 0 0 0,24-6 0 0 0,-13 0-5568 0 0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5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68 1839 0 0,'18'-4'-385'0'0,"96"-24"2690"0"0,-2-4 10850 0 0,-103 28-9824 0 0,-31 14-3222 0 0,0 1 1 0 0,0 1-1 0 0,-25 19 1 0 0,-57 50 404 0 0,64-49-448 0 0,-3 0-38 0 0,-79 41 0 0 0,75-45-20 0 0,-61 31-81 0 0,-4 3-382 0 0,90-50 358 0 0,3-3-107 0 0,-29 9 1 0 0,11-5 14 0 0,22-8 162 0 0,15-5 26 0 0,0 0 0 0 0,-1 0-1 0 0,1 0 1 0 0,0 1 0 0 0,0-1 0 0 0,-1 0-1 0 0,1 0 1 0 0,0 0 0 0 0,-1 0-1 0 0,1 0 1 0 0,0 0 0 0 0,-1 0 0 0 0,1 0-1 0 0,0 0 1 0 0,-1 0 0 0 0,1 0 0 0 0,0 0-1 0 0,-1 0 1 0 0,1 0 0 0 0,0 0 0 0 0,-1 0-1 0 0,1 0 1 0 0,0 0 0 0 0,-1 0-1 0 0,1-1 1 0 0,0 1 0 0 0,-1 0 0 0 0,1 0-1 0 0,0 0 1 0 0,0-1 0 0 0,-1 1 0 0 0,1 0-1 0 0,0 0 1 0 0,0-1 0 0 0,0 1-1 0 0,-1 0 1 0 0,1 0 0 0 0,0-1 0 0 0,0 1-1 0 0,0 0 1 0 0,0-1 0 0 0,-1 1 0 0 0,1 0-1 0 0,0 0 1 0 0,0-1 0 0 0,0 1 0 0 0,0 0-1 0 0,0-1 1 0 0,0 1 0 0 0,0 0-1 0 0,0-1 1 0 0,0 1 0 0 0,0 0 0 0 0,0-1-1 0 0,0 1 1 0 0,0 0 0 0 0,0-1 0 0 0,0 1-1 0 0,1 0 1 0 0,-1-1 0 0 0,0 1-1 0 0,0-1 1 0 0,1-4 3 0 0,0 0-1 0 0,0 0 1 0 0,0 0-1 0 0,1 1 1 0 0,-1-1-1 0 0,1 0 1 0 0,0 1 0 0 0,0-1-1 0 0,1 1 1 0 0,3-5-1 0 0,4-5 14 0 0,21-20-1 0 0,-23 26-14 0 0,0-1 1 0 0,-1 1-1 0 0,0-1 1 0 0,9-16-1 0 0,-15 24-40 0 0,-1 0 0 0 0,1 0 0 0 0,0 1 0 0 0,-1-1 1 0 0,1 0-1 0 0,0 0 0 0 0,0 1 0 0 0,0-1 0 0 0,-1 0 0 0 0,1 1 0 0 0,0-1 0 0 0,0 1 0 0 0,0-1 0 0 0,0 1 0 0 0,0-1 0 0 0,0 1 0 0 0,0 0 0 0 0,0 0 0 0 0,0-1 1 0 0,0 1-1 0 0,1 0 0 0 0,25 1 614 0 0,-15-1-446 0 0,-5 0-38 0 0,0 0 1 0 0,0 1-1 0 0,0 0 0 0 0,0 0 1 0 0,0 0-1 0 0,-1 1 0 0 0,1 0 0 0 0,0 1 1 0 0,-1-1-1 0 0,1 1 0 0 0,-1 0 0 0 0,0 1 1 0 0,0-1-1 0 0,0 1 0 0 0,-1 0 0 0 0,1 1 1 0 0,-1 0-1 0 0,0 0 0 0 0,8 10 1 0 0,13 21 71 0 0,-20-27-135 0 0,0 0 0 0 0,0-1 0 0 0,0 0 1 0 0,1 0-1 0 0,9 7 0 0 0,-8-8 12 0 0,-4-4-9 0 0,-1 1 0 0 0,1-1 0 0 0,0-1 1 0 0,0 1-1 0 0,1 0 0 0 0,-1-1 0 0 0,0 0 1 0 0,1 0-1 0 0,7 2 0 0 0,0-1 2 0 0,0-1 0 0 0,0 0 0 0 0,0-1 0 0 0,0 0 0 0 0,1-1 0 0 0,-1 0 0 0 0,0-1 0 0 0,0-1 0 0 0,0 0 0 0 0,0 0 0 0 0,0-1 0 0 0,19-8 0 0 0,-17 6-38 0 0,1-1-1 0 0,0 2 1 0 0,1 0 0 0 0,28-3-1 0 0,-42 6-158 0 0,-2 4-779 0 0,-1 0 705 0 0,0 0 1 0 0,0 0-1 0 0,0 0 1 0 0,-1 0-1 0 0,1 0 1 0 0,-1 0-1 0 0,0 0 1 0 0,1-1-1 0 0,-5 5 1 0 0,-6 9-3102 0 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5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1375 0 0,'0'0'17311'0'0,"3"0"-16838"0"0,4 2-276 0 0,1-1 0 0 0,-1 0-1 0 0,0-1 1 0 0,0 0 0 0 0,1 0 0 0 0,11-2-1 0 0,47-12 288 0 0,-49 10-622 0 0,0 0 0 0 0,1 1 0 0 0,25-2 1 0 0,-36 5-810 0 0,0 1 0 0 0,-1 0 0 0 0,13 3 0 0 0,-17-4-785 0 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2:5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5527 0 0,'3'1'5496'0'0,"0"0"-4915"0"0,0 0-1 0 0,1 0 1 0 0,-1 0-1 0 0,1 0 0 0 0,-1-1 1 0 0,1 0-1 0 0,-1 1 1 0 0,1-1-1 0 0,-1-1 0 0 0,1 1 1 0 0,5-1-1 0 0,43-12 902 0 0,-41 10-957 0 0,5-2-177 0 0,14-4 110 0 0,-1 1 1 0 0,1 2-1 0 0,1 1 1 0 0,42-2-1 0 0,-70 7-455 0 0,0 0-1 0 0,0 0 0 0 0,0 0 0 0 0,0 0 0 0 0,0 1 0 0 0,-1-1 0 0 0,1 1 0 0 0,3 0 0 0 0,19 6-24 0 0,-23-7-95 0 0,9 5-2524 0 0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0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283 257 7743 0 0,'0'0'5072'0'0,"1"-1"-4600"0"0,7-7-218 0 0,-1 0-1 0 0,2 1 0 0 0,-1 0 0 0 0,1 1 1 0 0,0 0-1 0 0,11-6 0 0 0,7-5 70 0 0,123-76 1294 0 0,-119 76-1159 0 0,0 1 0 0 0,2 3 0 0 0,33-11-1 0 0,-56 21-312 0 0,4-2 64 0 0,0 1 1 0 0,0 1-1 0 0,0 0 1 0 0,18-1-1 0 0,-32 5-202 0 0,0 0 0 0 0,0-1-1 0 0,0 1 1 0 0,0-1 0 0 0,0 1 0 0 0,0-1-1 0 0,0 1 1 0 0,0-1 0 0 0,0 1 0 0 0,0-1-1 0 0,0 1 1 0 0,0-1 0 0 0,-1 1-1 0 0,1-1 1 0 0,0 1 0 0 0,-1-1 0 0 0,1 1-1 0 0,-1 0 1 0 0,-8 10 5 0 0,0 0 0 0 0,-1-1 0 0 0,-1 0 0 0 0,-23 18 0 0 0,12-11-8 0 0,-175 140-109 0 0,123-104-287 0 0,-2-4 1 0 0,-102 51-1 0 0,146-85 369 0 0,-1 1-292 0 0,0 1 0 0 0,-34 25 0 0 0,66-41 163 0 0,11 5 399 0 0,1-1 7 0 0,1-2 0 0 0,-1 1-1 0 0,0-2 1 0 0,1 1 0 0 0,0-1 0 0 0,13 0 0 0 0,72-4 957 0 0,-54-3-851 0 0,0-1 1 0 0,48-15-1 0 0,-43 9-6 0 0,61-7 0 0 0,-46 9-199 0 0,-61 9-129 0 0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0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11055 0 0,'-2'1'7459'0'0,"-16"7"-4935"0"0,9-4-2353 0 0,0 1 1 0 0,1-1-1 0 0,-1 2 1 0 0,-15 11-1 0 0,9-2-59 0 0,13-13-324 0 0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01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5527 0 0,'-115'80'4026'0'0,"64"-41"2662"0"0,56-40-6476 0 0,-1 1 0 0 0,1-1 0 0 0,-1 0 1 0 0,0-1-1 0 0,1 1 0 0 0,5-4 1 0 0,7-1 154 0 0,54-19 417 0 0,50-14 163 0 0,-105 35-802 0 0,0 1 0 0 0,0 0 0 0 0,-1 1 0 0 0,1 1 0 0 0,30 2 0 0 0,-43 0-136 0 0,-1-1 0 0 0,1 1 0 0 0,-1-1 0 0 0,1 1-1 0 0,0 0 1 0 0,-1 0 0 0 0,0 0 0 0 0,1 1 0 0 0,-1-1 0 0 0,0 0 0 0 0,1 1-1 0 0,-1-1 1 0 0,0 1 0 0 0,0 0 0 0 0,0 0 0 0 0,-1 0 0 0 0,1 0-1 0 0,0 0 1 0 0,-1 0 0 0 0,1 1 0 0 0,1 3 0 0 0,1 7 34 0 0,-4-10-43 0 0,1 1 0 0 0,-1 0 1 0 0,0 0-1 0 0,0 0 0 0 0,-1-1 1 0 0,1 1-1 0 0,-1 0 1 0 0,0-1-1 0 0,0 1 0 0 0,0 0 1 0 0,-1-1-1 0 0,1 0 1 0 0,-1 1-1 0 0,1-1 0 0 0,-1 0 1 0 0,0 1-1 0 0,-1-1 1 0 0,1-1-1 0 0,0 1 0 0 0,-1 0 1 0 0,-5 4-1 0 0,-5 3 7 0 0,0 0-1 0 0,-1-1 1 0 0,-26 12 0 0 0,17-9 32 0 0,-1 0-42 0 0,0-1 0 0 0,-42 12 0 0 0,40-15-216 0 0,0 1 1 0 0,0 1-1 0 0,-39 23 0 0 0,64-33 215 0 0,1 0 0 0 0,-1 0 0 0 0,1 1 0 0 0,-1-1 0 0 0,1 0 0 0 0,0 0-1 0 0,-1 1 1 0 0,1-1 0 0 0,-1 0 0 0 0,1 1 0 0 0,0-1 0 0 0,0 1 0 0 0,-1-1 0 0 0,1 0 0 0 0,0 1-1 0 0,-1-1 1 0 0,1 1 0 0 0,0-1 0 0 0,0 1 0 0 0,4 5-107 0 0,14-2-28 0 0,2-3 181 0 0,-1-2-1 0 0,1 0 1 0 0,31-7-1 0 0,11-1 44 0 0,-36 6-38 0 0,0 2 1 0 0,33 2-1 0 0,-49 0-25 0 0,0 0 0 0 0,0 1-1 0 0,0 1 1 0 0,0-1 0 0 0,-1 1 0 0 0,1 1 0 0 0,-1 0-1 0 0,0 0 1 0 0,9 6 0 0 0,-3 0 32 0 0,-13-7-53 0 0,-1 0 8 0 0,0-1 62 0 0,1 0 83 0 0,-1 1-101 0 0,0 0-1 0 0,1 0 0 0 0,-1 0 1 0 0,0 1-1 0 0,0-1 0 0 0,-1 1 1 0 0,1-1-1 0 0,-1 0 0 0 0,0 1 1 0 0,1-1-1 0 0,-1 1 1 0 0,-1-1-1 0 0,1 1 0 0 0,-1-1 1 0 0,1 1-1 0 0,-1-1 0 0 0,0 0 1 0 0,0 1-1 0 0,0-1 1 0 0,-1 0-1 0 0,1 0 0 0 0,-1 0 1 0 0,0 0-1 0 0,-2 4 0 0 0,-2-1 0 0 0,1 0 0 0 0,-1 1-1 0 0,0-2 1 0 0,-1 1-1 0 0,1-1 1 0 0,-1 0 0 0 0,0 0-1 0 0,0-1 1 0 0,-11 5-1 0 0,-97 40 99 0 0,-42 22-89 0 0,146-65-60 0 0,-1-2-1 0 0,-11 5 0 0 0,12-6-6 0 0,-22 11-1 0 0,24-9-57 0 0,8-6 48 0 0,1 1 0 0 0,0-1 1 0 0,-1 0-1 0 0,1 1 0 0 0,0-1 0 0 0,0 0 0 0 0,-1 1 0 0 0,1-1 1 0 0,0 0-1 0 0,0 1 0 0 0,0-1 0 0 0,0 0 0 0 0,0 1 0 0 0,0-1 1 0 0,0-1-1 0 0,0 2 4 0 0,0-4-111 0 0,1 1-1 0 0,0-1 1 0 0,0 0 0 0 0,0 1 0 0 0,0-1 0 0 0,1 1-1 0 0,0 0 1 0 0,-1-1 0 0 0,1 1 0 0 0,0 0-1 0 0,1 0 1 0 0,-1 0 0 0 0,0 1 0 0 0,1-1 0 0 0,3-3-1 0 0,3-4-808 0 0,6-8-407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3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137 368 4607 0 0,'-1'2'354'0'0,"-2"3"-67"0"0,0 0 1 0 0,-1 0-1 0 0,0-1 1 0 0,0 1-1 0 0,0-1 0 0 0,-9 7 1 0 0,-31 21 3641 0 0,39-28-3339 0 0,0-1 1 0 0,0 0-1 0 0,-1 0 0 0 0,1-1 0 0 0,-1 1 1 0 0,-10 2-1 0 0,14-5 526 0 0,-4-16 287 0 0,6 12-1316 0 0,1 0 0 0 0,-1 0 0 0 0,1 0 0 0 0,0 0 0 0 0,1 0 0 0 0,-1 0 0 0 0,0 1 1 0 0,1-1-1 0 0,4-6 0 0 0,22-30 335 0 0,-20 30-309 0 0,15-21-76 0 0,2 2-1 0 0,0 0 1 0 0,2 2-1 0 0,2 1 1 0 0,0 1-1 0 0,1 2 1 0 0,1 0-1 0 0,2 3 1 0 0,38-20 0 0 0,-60 35-47 0 0,1 0 1 0 0,-1 1-1 0 0,1 0 1 0 0,0 1-1 0 0,0 0 0 0 0,16-1 1 0 0,-25 3 24 0 0,0 1 0 0 0,0 0 0 0 0,0 0 1 0 0,0 0-1 0 0,0 0 0 0 0,0 1 0 0 0,1-1 0 0 0,-1 1 0 0 0,-1 0 0 0 0,1 0 0 0 0,0 0 1 0 0,0 0-1 0 0,0 0 0 0 0,0 1 0 0 0,-1-1 0 0 0,1 1 0 0 0,-1 0 0 0 0,1-1 1 0 0,-1 1-1 0 0,0 0 0 0 0,1 1 0 0 0,-1-1 0 0 0,0 0 0 0 0,0 1 0 0 0,-1-1 1 0 0,1 1-1 0 0,-1-1 0 0 0,1 1 0 0 0,-1 0 0 0 0,2 4 0 0 0,-1-1 0 0 0,-1 0-1 0 0,1 1 1 0 0,-1-1-1 0 0,-1 1 1 0 0,1-1-1 0 0,-1 1 1 0 0,-1 11-1 0 0,-10 45 67 0 0,7-43-51 0 0,0-5-16 0 0,0-1 0 0 0,-2 0 0 0 0,0 0 0 0 0,0 0-1 0 0,-1 0 1 0 0,-1-1 0 0 0,0 0 0 0 0,-15 17 0 0 0,20-26-11 0 0,-9 6-24 0 0,11-9-78 0 0,0-2-554 0 0,1-2 599 0 0,-1 1 1 0 0,1 0 0 0 0,0 0 0 0 0,-1-1 0 0 0,1 1-1 0 0,0 0 1 0 0,0-1 0 0 0,1 1 0 0 0,-1 0-1 0 0,0 0 1 0 0,1-1 0 0 0,0 1 0 0 0,-1 0 0 0 0,1 0-1 0 0,0 0 1 0 0,0 0 0 0 0,2-3 0 0 0,4-7-258 0 0,16-20-1 0 0,-9 13 27 0 0,12-18-287 0 0,2 1 0 0 0,37-38-1 0 0,-47 56 468 0 0,1 1-1 0 0,1 0 1 0 0,0 1-1 0 0,1 2 0 0 0,33-18 1 0 0,-43 26 386 0 0,2 0 0 0 0,-1 2 0 0 0,0-1 0 0 0,1 1 0 0 0,18-3 0 0 0,-24 6-92 0 0,1 1 0 0 0,-1 0 1 0 0,0 0-1 0 0,0 0 1 0 0,0 1-1 0 0,1-1 0 0 0,-1 2 1 0 0,0-1-1 0 0,0 1 0 0 0,0 0 1 0 0,9 5-1 0 0,-11-5-146 0 0,-1 0 0 0 0,1 1 0 0 0,-1-1 0 0 0,1 1 0 0 0,-1 0 0 0 0,0 0 0 0 0,0 0 0 0 0,-1 1 0 0 0,1-1 0 0 0,4 7 0 0 0,-6-7-28 0 0,0 0 0 0 0,-1 0 1 0 0,1 0-1 0 0,-1 1 0 0 0,0-1 0 0 0,0 0 1 0 0,0 1-1 0 0,-1-1 0 0 0,1 0 0 0 0,-1 1 1 0 0,0-1-1 0 0,0 1 0 0 0,0-1 0 0 0,0 1 1 0 0,0-1-1 0 0,-2 5 0 0 0,-2 9 84 0 0,0-1 0 0 0,-2 0 0 0 0,1-1 1 0 0,-11 19-1 0 0,-36 58 392 0 0,28-52-382 0 0,0-1-35 0 0,10-17-66 0 0,1 1-1 0 0,-13 31 0 0 0,25-52-71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2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591 386 6447 0 0,'0'0'499'0'0,"1"-1"-328"0"0,7-25 5762 0 0,8-3-4410 0 0,-2 1-1114 0 0,10-16 36 0 0,-16 31-363 0 0,10-26 0 0 0,19-67-82 0 0,-36 101-8 0 0,1 0-1 0 0,-1-1 1 0 0,-1 1-1 0 0,1 0 1 0 0,-1-1-1 0 0,0 1 0 0 0,0-1 1 0 0,0 1-1 0 0,-1 0 1 0 0,-1-8-1 0 0,1 11-4 0 0,1 0 0 0 0,-1 1 0 0 0,0-1 0 0 0,1 0 0 0 0,-1 1 0 0 0,0-1 0 0 0,0 1 0 0 0,0-1 0 0 0,0 1 0 0 0,0-1 0 0 0,0 1 0 0 0,-1-1 0 0 0,1 1 0 0 0,0 0 0 0 0,-1 0 0 0 0,1 0 0 0 0,-1 0 0 0 0,1 0 0 0 0,-1 0 0 0 0,0 0 0 0 0,1 0 0 0 0,-1 1 0 0 0,0-1 0 0 0,0 0 0 0 0,1 1 0 0 0,-1 0 0 0 0,0-1 0 0 0,0 1 0 0 0,0 0 0 0 0,1 0 0 0 0,-1 0 0 0 0,0 0 0 0 0,-3 1 0 0 0,-7 2-19 0 0,0 0 0 0 0,0 1 0 0 0,1 0-1 0 0,-1 1 1 0 0,-15 9 0 0 0,16-8 47 0 0,-17 9 88 0 0,1 1 0 0 0,1 2 0 0 0,0 1 1 0 0,1 1-1 0 0,-22 24 0 0 0,-104 123 418 0 0,127-139-499 0 0,-12 14 50 0 0,-53 64-14 0 0,71-82-59 0 0,2 0 1 0 0,-23 44-1 0 0,36-61 1 0 0,-1 0 0 0 0,1 1 0 0 0,1-1 0 0 0,0 1 0 0 0,-2 12 0 0 0,3-18 0 0 0,1 0 0 0 0,0-1 0 0 0,0 1 0 0 0,0 0 0 0 0,0-1 0 0 0,0 1 0 0 0,0 0 0 0 0,0 0 0 0 0,0-1 0 0 0,1 1 0 0 0,-1-1 0 0 0,1 1 0 0 0,-1 0 0 0 0,1-1 0 0 0,-1 1 0 0 0,1-1 0 0 0,0 1 0 0 0,0-1 0 0 0,0 1 0 0 0,0-1 0 0 0,0 0 0 0 0,0 1 0 0 0,0-1 0 0 0,1 0 0 0 0,-1 0 0 0 0,0 0 0 0 0,1 0 0 0 0,-1 0 0 0 0,1 0 0 0 0,-1 0 0 0 0,1-1 0 0 0,-1 1 0 0 0,3 0 0 0 0,4 1 0 0 0,0-1 0 0 0,1 0 0 0 0,-1-1 0 0 0,1 0 0 0 0,-1 0 0 0 0,1-1 0 0 0,-1 0 0 0 0,0 0 0 0 0,1-1 0 0 0,-1 0 0 0 0,0-1 0 0 0,13-5 0 0 0,10-6 0 0 0,51-31 0 0 0,97-73-66 0 0,-76 48 36 0 0,-75 51 39 0 0,66-45 97 0 0,-78 51-87 0 0,0 0 1 0 0,-1-1-1 0 0,19-23 0 0 0,-32 34-25 0 0,0 2-1 0 0,-1-1 0 0 0,1 0 0 0 0,-1 1 0 0 0,0-1 0 0 0,1 0 0 0 0,-1 0 0 0 0,0 0 0 0 0,1-4 0 0 0,-2 6-1 0 0,0-1 1 0 0,0 1 0 0 0,-1 0-1 0 0,1 0 1 0 0,0-1-1 0 0,0 1 1 0 0,0 0-1 0 0,-1 0 1 0 0,1 0 0 0 0,0 0-1 0 0,-1-1 1 0 0,1 1-1 0 0,0 0 1 0 0,0 0-1 0 0,-1 0 1 0 0,1 0-1 0 0,0 0 1 0 0,-1 0 0 0 0,1 0-1 0 0,0 0 1 0 0,0 0-1 0 0,-1 0 1 0 0,1 0-1 0 0,0 0 1 0 0,-1 0 0 0 0,1 0-1 0 0,0 0 1 0 0,-1 0-1 0 0,-9 2-36 0 0,2 0 122 0 0,0 1 0 0 0,0 1 0 0 0,0 0 0 0 0,1 0 0 0 0,0 0 0 0 0,-14 11 0 0 0,3 0 406 0 0,-20 22 1 0 0,28-27-212 0 0,1 1 1 0 0,0 0-1 0 0,1 1 1 0 0,-11 20-1 0 0,16-28-230 0 0,1 1 0 0 0,0 0 0 0 0,0-1 1 0 0,0 1-1 0 0,1 0 0 0 0,0 0 0 0 0,0 0 0 0 0,0 0 0 0 0,0 0 0 0 0,1 0 0 0 0,0 0 0 0 0,0 0 0 0 0,0 0 0 0 0,0 0 0 0 0,1 0 0 0 0,2 7 1 0 0,-2-9-40 0 0,1 0 0 0 0,-1-1 0 0 0,1 1 0 0 0,0-1 1 0 0,0 1-1 0 0,0-1 0 0 0,0 1 0 0 0,0-1 0 0 0,0 0 1 0 0,1 0-1 0 0,-1 0 0 0 0,1 0 0 0 0,0 0 1 0 0,-1-1-1 0 0,1 1 0 0 0,0-1 0 0 0,0 0 0 0 0,0 0 1 0 0,0 0-1 0 0,0 0 0 0 0,0 0 0 0 0,5 0 1 0 0,8 1-269 0 0,0-1 1 0 0,0 0-1 0 0,18-2 1 0 0,-26 1-55 0 0,20-2-462 0 0,0-3-11 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0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65 8495 0 0,'0'0'766'0'0,"-2"1"-628"0"0,-5 4 4028 0 0,10-5-3433 0 0,16-1 132 0 0,0-2 0 0 0,0 0 0 0 0,0-1 0 0 0,0-1 0 0 0,32-14 0 0 0,-24 9 42 0 0,51-11 0 0 0,-69 19-738 0 0,0 1-1 0 0,0 0 1 0 0,0 1 0 0 0,1-1-1 0 0,-1 2 1 0 0,0-1 0 0 0,0 2-1 0 0,0-1 1 0 0,16 5-1 0 0,-21-4-161 0 0,0 0-1 0 0,0-1 1 0 0,0 1-1 0 0,0 1 1 0 0,-1-1-1 0 0,1 1 1 0 0,-1-1-1 0 0,1 1 1 0 0,-1 0-1 0 0,0 0 0 0 0,0 1 1 0 0,-1-1-1 0 0,1 0 1 0 0,-1 1-1 0 0,1 0 1 0 0,-1 0-1 0 0,0 0 1 0 0,0 0-1 0 0,-1 0 1 0 0,1 0-1 0 0,-1 0 0 0 0,0 0 1 0 0,0 0-1 0 0,0 1 1 0 0,-1-1-1 0 0,0 0 1 0 0,1 1-1 0 0,-1-1 1 0 0,-1 0-1 0 0,1 1 0 0 0,-1-1 1 0 0,0 0-1 0 0,0 1 1 0 0,0-1-1 0 0,0 0 1 0 0,-3 6-1 0 0,-5 5-45 0 0,0-2 0 0 0,0 1-1 0 0,-2-1 1 0 0,1 0 0 0 0,-2-1-1 0 0,-14 13 1 0 0,6-9-89 0 0,0-1 0 0 0,0 0 0 0 0,-33 16 0 0 0,26-18-168 0 0,-1-1-1 0 0,0-2 1 0 0,-1 0-1 0 0,-42 7 1 0 0,69-17-184 0 0,15 4-1579 0 0,78 20 2047 0 0,60 16 972 0 0,-132-33-802 0 0,-1 1 0 0 0,0 1 0 0 0,33 20 0 0 0,-29-9 18 0 0,-20-19-90 0 0,-1 18 45 0 0,-1-17-90 0 0,0 1-1 0 0,1-1 0 0 0,-1 1 1 0 0,0-1-1 0 0,0 1 0 0 0,0-1 1 0 0,-1 1-1 0 0,1-1 1 0 0,-1 1-1 0 0,1-1 0 0 0,-1 0 1 0 0,0 1-1 0 0,0-1 1 0 0,0 1-1 0 0,0-1 0 0 0,0 0 1 0 0,-2 2-1 0 0,-7 8 185 0 0,0-1-1 0 0,0-1 1 0 0,-1 0 0 0 0,0 0-1 0 0,-20 12 1 0 0,-5 5-14 0 0,14-9-182 0 0,0-2 0 0 0,-1 0 1 0 0,-1-2-1 0 0,0-1 0 0 0,-51 21 0 0 0,63-30-20 0 0,0 0-1 0 0,-1-1 0 0 0,1 0 0 0 0,-1-1 0 0 0,0-1 0 0 0,1 0 0 0 0,-1 0 0 0 0,0-1 0 0 0,0-1 1 0 0,1 0-1 0 0,-1-1 0 0 0,0 0 0 0 0,1-1 0 0 0,-1-1 0 0 0,-13-5 0 0 0,24 8-180 0 0,-1 0-1 0 0,0-1 0 0 0,1 1 1 0 0,-1-1-1 0 0,0 1 1 0 0,1-1-1 0 0,0 0 1 0 0,-1 0-1 0 0,-2-4 1 0 0,3 4-187 0 0,1 0 0 0 0,0 0 1 0 0,0 0-1 0 0,0 0 1 0 0,0 0-1 0 0,0 0 1 0 0,1-1-1 0 0,-1 1 1 0 0,1 0-1 0 0,-1 0 1 0 0,1 0-1 0 0,0-1 0 0 0,0-2 1 0 0,0-8-6617 0 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0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597 885 5527 0 0,'0'0'9735'0'0,"2"-2"-9063"0"0,34-35 111 0 0,-2-3-1 0 0,-1 0 1 0 0,-3-2 0 0 0,35-63-1 0 0,-20 26-700 0 0,-4-2-1 0 0,42-117 0 0 0,-73 170-710 0 0,9-55 1 0 0,-17 73 364 0 0,-1-1 0 0 0,0 0 1 0 0,-1 1-1 0 0,0-1 0 0 0,-1 0 1 0 0,0 1-1 0 0,0-1 0 0 0,-5-16 1 0 0,5 25 239 0 0,0 0 1 0 0,1 0-1 0 0,-1 0 1 0 0,0 0 0 0 0,0 0-1 0 0,-1 0 1 0 0,1 0-1 0 0,0 0 1 0 0,-1 1 0 0 0,1-1-1 0 0,-1 0 1 0 0,1 1 0 0 0,-1-1-1 0 0,0 1 1 0 0,1 0-1 0 0,-1-1 1 0 0,0 1 0 0 0,0 0-1 0 0,-3-1 1 0 0,2 1 13 0 0,0 0 0 0 0,0 1 0 0 0,-1-1 0 0 0,1 1 0 0 0,-1-1 0 0 0,1 1 0 0 0,0 0 0 0 0,-1 0 0 0 0,1 1 0 0 0,0-1 0 0 0,-6 2 0 0 0,2 0 18 0 0,0 1 0 0 0,0-1 0 0 0,0 1 0 0 0,1 0 0 0 0,-1 1 0 0 0,1-1 0 0 0,0 1 1 0 0,0 1-1 0 0,0-1 0 0 0,1 1 0 0 0,-8 7 0 0 0,-4 14 78 0 0,0 0 0 0 0,1 1-1 0 0,2 1 1 0 0,-15 40 0 0 0,16-37-22 0 0,-77 227 13 0 0,52-141-74 0 0,-130 302 190 0 0,160-401-155 0 0,-1 4 128 0 0,-51 107 858 0 0,47-106-814 0 0,-1 0 0 0 0,-1-1 0 0 0,-23 27 1 0 0,-3-3-39 0 0,-2-2 0 0 0,-94 74 1 0 0,88-83-121 0 0,48-34-177 0 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03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16095 0 0,'0'0'1460'0'0,"3"0"-1204"0"0,17 2-81 0 0,0-2-1 0 0,0 0 1 0 0,0-1-1 0 0,0-1 1 0 0,23-6 0 0 0,100-30 1367 0 0,49-31 363 0 0,-52 18-900 0 0,-136 50-1033 0 0,4-2-553 0 0,0 0 0 0 0,0 1 0 0 0,0 0 1 0 0,0 0-1 0 0,15-1 0 0 0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0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42 426 7367 0 0,'0'0'568'0'0,"-1"2"-373"0"0,-33 36 9032 0 0,28-33-4198 0 0,9-21-3739 0 0,10-24-819 0 0,-3 17-351 0 0,1 1 0 0 0,1 1-1 0 0,1-1 1 0 0,1 2 0 0 0,26-31 0 0 0,93-82-44 0 0,-88 91-10 0 0,5-3-314 0 0,-43 40 133 0 0,0 0 0 0 0,0 1 0 0 0,1 0 1 0 0,-1 0-1 0 0,16-6 0 0 0,-16 9-467 0 0,1 0-1 0 0,0 0 1 0 0,0 1-1 0 0,0 0 1 0 0,-1 0-1 0 0,1 1 0 0 0,0 0 1 0 0,0 1-1 0 0,8 2 1 0 0,8 3-6257 0 0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0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7 17135 0 0,'0'0'786'0'0,"-2"0"-21"0"0,-2-2-717 0 0,0 1 1 0 0,-1 0 0 0 0,1 0-1 0 0,0 0 1 0 0,-1 1-1 0 0,1-1 1 0 0,-1 1-1 0 0,1 0 1 0 0,-1 0-1 0 0,1 1 1 0 0,-1 0-1 0 0,1-1 1 0 0,-7 3 0 0 0,-9 3 526 0 0,-28 12 1 0 0,32-10-429 0 0,0 1 1 0 0,1 0 0 0 0,0 1 0 0 0,1 1 0 0 0,0 0 0 0 0,1 1 0 0 0,0 0 0 0 0,1 1-1 0 0,0 0 1 0 0,-17 27 0 0 0,23-31-148 0 0,1 0 0 0 0,1 0 0 0 0,-1 0 0 0 0,2 1 0 0 0,-1 0 0 0 0,1-1 0 0 0,1 1 0 0 0,-2 12 0 0 0,4-3 12 0 0,1-18-2 0 0,-1 1-1 0 0,1 0 0 0 0,0-1 1 0 0,0 1-1 0 0,0-1 1 0 0,0 1-1 0 0,0-1 0 0 0,0 1 1 0 0,0-1-1 0 0,0 1 1 0 0,1-1-1 0 0,-1 0 0 0 0,0 0 1 0 0,1 0-1 0 0,-1 0 1 0 0,1 0-1 0 0,-1 0 0 0 0,1 0 1 0 0,0 0-1 0 0,-1-1 1 0 0,1 1-1 0 0,0-1 0 0 0,2 1 1 0 0,0 0 45 0 0,1 0 1 0 0,-1 0-1 0 0,1-1 0 0 0,-1 1 1 0 0,1-1-1 0 0,-1 0 0 0 0,1-1 1 0 0,6 0-1 0 0,-2-1 41 0 0,0-1-1 0 0,0 1 1 0 0,0-2 0 0 0,-1 1-1 0 0,1-1 1 0 0,-1-1-1 0 0,0 1 1 0 0,12-10 0 0 0,-16 11-66 0 0,-1 0 0 0 0,1-1 0 0 0,-1 1 0 0 0,0-1 0 0 0,0 1 0 0 0,0-1 0 0 0,0 0 0 0 0,-1 0 0 0 0,0 0 0 0 0,0-1 0 0 0,0 1 1 0 0,0 0-1 0 0,-1-1 0 0 0,1 0 0 0 0,-1 1 0 0 0,0-1 0 0 0,-1 1 0 0 0,1-10 0 0 0,-2-2-143 0 0,0 0 0 0 0,-2 1-1 0 0,0-1 1 0 0,-8-25 0 0 0,8 29-642 0 0,2 9-45 0 0,3-7-1899 0 0,2-1 663 0 0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0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150 241 11743 0 0,'0'0'1068'0'0,"-2"1"-877"0"0,-8 6 229 0 0,0-1 1 0 0,-1 0-1 0 0,0-1 0 0 0,0-1 1 0 0,0 0-1 0 0,-18 4 1 0 0,-16 8 1217 0 0,36-15-859 0 0,8-6 122 0 0,11-8-333 0 0,8-1-429 0 0,0 1-1 0 0,26-15 0 0 0,-20 14-259 0 0,21-17 1 0 0,-7 3-110 0 0,-15 11 129 0 0,-1-1 0 0 0,22-22-1 0 0,-31 26 413 0 0,1 0-1 0 0,1 2 0 0 0,30-22 1 0 0,-43 33 330 0 0,-2 1-634 0 0,0 0 0 0 0,1 0 1 0 0,-1 1-1 0 0,0-1 0 0 0,0 0 1 0 0,0 0-1 0 0,0 0 0 0 0,0 0 1 0 0,1 0-1 0 0,-1 0 0 0 0,0 0 1 0 0,0 0-1 0 0,0 0 0 0 0,0 0 1 0 0,1 0-1 0 0,-1 0 0 0 0,0 0 1 0 0,0 0-1 0 0,0 0 0 0 0,0 0 1 0 0,1 0-1 0 0,-1 0 0 0 0,0 0 1 0 0,0 0-1 0 0,0 0 0 0 0,0 0 1 0 0,0-1-1 0 0,1 1 0 0 0,-1 0 1 0 0,0 0-1 0 0,0 0 0 0 0,0 0 0 0 0,0 0 1 0 0,1-1 1 0 0,-1 1 0 0 0,0 0 1 0 0,0 0-1 0 0,1 0 0 0 0,-1 0 0 0 0,0-1 1 0 0,0 1-1 0 0,1 0 0 0 0,-1 0 0 0 0,0 0 1 0 0,1 0-1 0 0,-1 0 0 0 0,0 0 0 0 0,0 0 1 0 0,1 0-1 0 0,-1 0 0 0 0,0 0 0 0 0,1 0 1 0 0,-1 0-1 0 0,0 0 0 0 0,0 0 1 0 0,1 0-1 0 0,-1 0 0 0 0,0 0 0 0 0,1 0 1 0 0,-1 0-1 0 0,0 0 0 0 0,0 1 0 0 0,1-1 1 0 0,-1 0-1 0 0,1 0 0 0 0,1 3-7 0 0,1-1 1 0 0,0 1-1 0 0,-1-1 0 0 0,1 1 1 0 0,-1 0-1 0 0,0 0 0 0 0,0 0 1 0 0,0 0-1 0 0,2 4 0 0 0,-1 2-2 0 0,0 0 0 0 0,3 13 1 0 0,8 28-5 0 0,-10-37 4 0 0,1-1 0 0 0,2-3 0 0 0,-5-8-24 0 0,-1 0 0 0 0,1-1 1 0 0,0 0-1 0 0,0 1 0 0 0,-1-1 0 0 0,1 0 0 0 0,0 0 0 0 0,0 0 0 0 0,0 0 1 0 0,-1-1-1 0 0,1 1 0 0 0,0 0 0 0 0,0-1 0 0 0,-1 1 0 0 0,1-1 0 0 0,0 1 1 0 0,-1-1-1 0 0,1 0 0 0 0,-1 0 0 0 0,3-1 0 0 0,3-2-144 0 0,0-1 1 0 0,-1 1-1 0 0,7-8 0 0 0,51-43-1386 0 0,-54 45 1432 0 0,1 0 1 0 0,1 1 0 0 0,0 0 0 0 0,22-12 0 0 0,-22 15 123 0 0,-10 5 355 0 0,0 2-56 0 0,1 1-222 0 0,-1-1 0 0 0,1 1 0 0 0,-1 0 0 0 0,1 0 0 0 0,-1 0 0 0 0,0 0 0 0 0,0 0 0 0 0,0 0 0 0 0,0 1 0 0 0,0-1 1 0 0,0 0-1 0 0,-1 1 0 0 0,1 0 0 0 0,-1-1 0 0 0,1 1 0 0 0,-1 0 0 0 0,0 0 0 0 0,-1 0 0 0 0,1 0 0 0 0,0 0 0 0 0,0 4 0 0 0,0 2 8 0 0,0 0 1 0 0,1 0 0 0 0,0 0-1 0 0,1 0 1 0 0,0 0 0 0 0,7 13-1 0 0,-1 0 36 0 0,-7-17-102 0 0,-1-3-15 0 0,0 0 0 0 0,0 0-1 0 0,0 0 1 0 0,-1 0 0 0 0,1 0 0 0 0,0 0-1 0 0,-1 1 1 0 0,0-1 0 0 0,1 0 0 0 0,-1 0-1 0 0,0 3 1 0 0,2 8 59 0 0,-1-6-27 0 0,0 0 0 0 0,-1 0 0 0 0,1-1 0 0 0,-2 8 0 0 0,2 13 134 0 0,-1-23-170 0 0,0-2-3 0 0,0-1 1 0 0,0 1-1 0 0,0 0 1 0 0,0 0-1 0 0,0-1 0 0 0,-1 1 1 0 0,1 0-1 0 0,-1-1 1 0 0,1 1-1 0 0,-1 0 1 0 0,-1 2-1 0 0,-1 5-125 0 0,3-7-920 0 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0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501 131 3679 0 0,'0'0'284'0'0,"-2"1"-186"0"0,-26 6 602 0 0,-15 9 5429 0 0,29-10 1576 0 0,17-5-7217 0 0,95 19 2392 0 0,-85-17-2776 0 0,0-1 0 0 0,1 0 0 0 0,-1-1 0 0 0,1 0 0 0 0,-1-1 0 0 0,1 0-1 0 0,-1-1 1 0 0,1-1 0 0 0,-1 0 0 0 0,1-1 0 0 0,-1-1 0 0 0,0 0 0 0 0,18-8 0 0 0,129-69 13 0 0,3-1-85 0 0,-163 82-33 0 0,-1 0 0 0 0,1 0 0 0 0,0 0-1 0 0,0 0 1 0 0,0 0 0 0 0,0 0 0 0 0,0 0 0 0 0,0 0-1 0 0,0 1 1 0 0,0-1 0 0 0,0 0 0 0 0,0 0 0 0 0,0 0-1 0 0,1 0 1 0 0,-1 0 0 0 0,0 0 0 0 0,0 0 0 0 0,0 0-1 0 0,0 0 1 0 0,0 0 0 0 0,0 0 0 0 0,0 0 0 0 0,0 0-1 0 0,0 0 1 0 0,0 0 0 0 0,0 0 0 0 0,0 0 0 0 0,0 0-1 0 0,0 0 1 0 0,0 0 0 0 0,0 0 0 0 0,0 0 0 0 0,0 0 0 0 0,0 0-1 0 0,0 0 1 0 0,0 0 0 0 0,0 0 0 0 0,0 1 0 0 0,0-1-1 0 0,0 0 1 0 0,0 0 0 0 0,1 0 0 0 0,-1 0 0 0 0,0 0-1 0 0,0 0 1 0 0,0 0 0 0 0,0 0 0 0 0,0-1 0 0 0,-6 9-42 0 0,-11 9-16 0 0,-102 82-70 0 0,-126 96-23 0 0,183-156-141 0 0,-1-2 1 0 0,-101 43-1 0 0,146-72 230 0 0,0 2-1 0 0,1 0 1 0 0,1 1-1 0 0,-19 15 0 0 0,-57 57-34 0 0,-15 13 116 0 0,44-49 46 0 0,61-46 253 0 0,14-9-157 0 0,7-4-41 0 0,1 1-1 0 0,0 1 1 0 0,0 1-1 0 0,25-7 1 0 0,88-20 629 0 0,-127 34-710 0 0,25-6 87 0 0,1 2-1 0 0,0 0 1 0 0,0 2 0 0 0,1 2 0 0 0,-1 1 0 0 0,1 1 0 0 0,62 10-1 0 0,-93-10-316 0 0,0 0-249 0 0,7-1-788 0 0,-1 0 1 0 0,1 0-1 0 0,16-6 1 0 0,-12 2-458 0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0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14855 0 0,'0'0'2304'0'0,"2"0"-1546"0"0,69-9 2595 0 0,111-12-1601 0 0,-173 19-1743 0 0,152-32-1534 0 0,-127 24-110 0 0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0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 7831 0 0,'0'0'603'0'0,"-2"1"-396"0"0,-45 82 5667 0 0,-23 44-3865 0 0,0 2-1142 0 0,-20 51 655 0 0,40-76-877 0 0,-20 52-271 0 0,-22 42-283 0 0,86-187-95 0 0,-37 60-71 0 0,38-64 11 0 0,-1 0 0 0 0,1 0 0 0 0,-2 0 0 0 0,1-1 0 0 0,-1 0 0 0 0,0-1-1 0 0,-9 7 1 0 0,3-4-259 0 0,9-5 31 0 0,0 0-1 0 0,0-1 1 0 0,0 1 0 0 0,-1-1-1 0 0,1 0 1 0 0,-7 2 0 0 0,3-5-2587 0 0,7 0 2011 0 0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0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6911 0 0,'0'0'9239'0'0,"2"0"-8100"0"0,38-1-82 0 0,0-2 1 0 0,0-2 0 0 0,44-11 0 0 0,117-40 545 0 0,-67 16-815 0 0,20-4-558 0 0,52-13-1759 0 0,-167 50 244 0 0,-36 7 452 0 0,-14 25-8970 0 0,5-16 5143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2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23 6911 0 0,'4'-1'172'0'0,"53"-16"1150"0"0,-50 15 62 0 0,0 1 0 0 0,17-1 3394 0 0,-30 13-4111 0 0,2-5-608 0 0,-1 0 0 0 0,0 0 1 0 0,0 0-1 0 0,-1-1 0 0 0,0 0 1 0 0,0 0-1 0 0,0-1 0 0 0,0 1 0 0 0,-9 3 1 0 0,-13 10-53 0 0,-161 115 110 0 0,51-52 91 0 0,97-54-41 0 0,15-11 96 0 0,-25 20 1 0 0,43-30-131 0 0,1 1 0 0 0,0-1 0 0 0,1 1 0 0 0,0 0 0 0 0,0 1 0 0 0,0 0 0 0 0,-7 13 0 0 0,12-18-105 0 0,0-1 1 0 0,0 0 0 0 0,0 1 0 0 0,0-1 0 0 0,0 1 0 0 0,0-1 0 0 0,1 1 0 0 0,-1-1 0 0 0,1 1 0 0 0,0-1 0 0 0,-1 1 0 0 0,1-1 0 0 0,1 1 0 0 0,-1 0 0 0 0,0-1 0 0 0,1 1 0 0 0,-1-1 0 0 0,1 1 0 0 0,0-1 0 0 0,-1 1 0 0 0,1-1 0 0 0,0 0 0 0 0,1 1-1 0 0,-1-1 1 0 0,0 0 0 0 0,1 0 0 0 0,-1 0 0 0 0,1 0 0 0 0,0 0 0 0 0,0 0 0 0 0,0 0 0 0 0,-1-1 0 0 0,2 1 0 0 0,-1 0 0 0 0,0-1 0 0 0,3 2 0 0 0,4 2 55 0 0,1-1 0 0 0,0 1 0 0 0,0-1 0 0 0,0-1-1 0 0,1 0 1 0 0,-1-1 0 0 0,15 3 0 0 0,-5-4-65 0 0,0 0 0 0 0,0-1-1 0 0,0 0 1 0 0,0-2 0 0 0,0-1-1 0 0,21-5 1 0 0,-12 1-668 0 0,0-2 0 0 0,0-1 0 0 0,36-19 0 0 0,-36 13-522 0 0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0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67 2759 0 0,'-1'-2'207'0'0,"-6"-12"3161"0"0,6 11-2731 0 0,-1 0 0 0 0,1-1 0 0 0,-1 1 0 0 0,0 0 1 0 0,0 1-1 0 0,0-1 0 0 0,0 0 0 0 0,0 0 0 0 0,0 1 0 0 0,-1 0 0 0 0,1-1 0 0 0,-1 1 0 0 0,0 0 0 0 0,1 0 0 0 0,-1 0 0 0 0,-3-1 1 0 0,2 2-441 0 0,0 0 0 0 0,0 0-1 0 0,0 0 1 0 0,1 0 0 0 0,-1 1 0 0 0,0-1 0 0 0,0 1 0 0 0,0 0 0 0 0,-5 1 0 0 0,2 1-36 0 0,0 0 0 0 0,0 0-1 0 0,0 0 1 0 0,-6 4 0 0 0,0-1-127 0 0,1 1 1 0 0,1 0-1 0 0,-1 1 0 0 0,1 0 1 0 0,0 0-1 0 0,1 1 0 0 0,0 1 1 0 0,-14 15-1 0 0,18-18-3 0 0,1 0 0 0 0,0 1-1 0 0,0-1 1 0 0,1 1 0 0 0,0 0-1 0 0,0 1 1 0 0,1-1 0 0 0,-1 1-1 0 0,2-1 1 0 0,-1 1 0 0 0,-1 13-1 0 0,4-19-16 0 0,0 0-1 0 0,0 1 1 0 0,0-1 0 0 0,1 0-1 0 0,-1 0 1 0 0,1 1-1 0 0,0-1 1 0 0,0 0 0 0 0,-1 0-1 0 0,1 0 1 0 0,1 0-1 0 0,-1 0 1 0 0,0 0 0 0 0,0 0-1 0 0,1-1 1 0 0,-1 1-1 0 0,1 0 1 0 0,0-1 0 0 0,2 3-1 0 0,-1-2 27 0 0,0-1 0 0 0,0 1 1 0 0,1-1-1 0 0,-1 1 0 0 0,0-1 0 0 0,1 0 0 0 0,-1 0 0 0 0,1-1 0 0 0,-1 1 0 0 0,8-1 0 0 0,39-2 231 0 0,-36 1-224 0 0,57-5 147 0 0,49-3-395 0 0,-118 9-53 0 0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0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0 8751 0 0,'0'0'1016'0'0,"-1"2"-438"0"0,-151 256 5392 0 0,-41 68-5014 0 0,-74 152-876 0 0,261-469-70 0 0,-8 29 27 0 0,11-28-37 0 0,6-18-54 0 0,2 0 0 0 0,-1 1 1 0 0,1-1-1 0 0,11-12 0 0 0,1-3-33 0 0,6-12 83 0 0,2 2 1 0 0,37-39-1 0 0,-45 54 6 0 0,-12 13 4 0 0,0-1 0 0 0,0 1-1 0 0,1-1 1 0 0,-1 2 0 0 0,1-1-1 0 0,1 0 1 0 0,-1 1 0 0 0,9-4 0 0 0,-8 5 24 0 0,0 0 0 0 0,1 1 1 0 0,-1-1-1 0 0,1 2 1 0 0,13-3-1 0 0,-18 4 0 0 0,1 0-1 0 0,-1 0 0 0 0,1 0 1 0 0,-1 1-1 0 0,1-1 1 0 0,-1 1-1 0 0,0 0 1 0 0,1 0-1 0 0,-1 0 0 0 0,0 1 1 0 0,0-1-1 0 0,1 1 1 0 0,-1-1-1 0 0,-1 1 0 0 0,5 3 1 0 0,0 2-28 0 0,-1-1 0 0 0,0 1 1 0 0,-1 0-1 0 0,1 1 0 0 0,-1-1 0 0 0,-1 1 0 0 0,1 0 1 0 0,-1 0-1 0 0,5 16 0 0 0,-4-10-2 0 0,1-1-1 0 0,14 23 1 0 0,20 19 235 0 0,-38-53 334 0 0,-2 1-467 0 0,-1 0 0 0 0,1 0 0 0 0,-1 0 0 0 0,0 0 0 0 0,0-1 0 0 0,0 1 0 0 0,0 0 0 0 0,0-1 0 0 0,-1 1 0 0 0,1 0 0 0 0,-1-1 0 0 0,1 0 0 0 0,-1 1 0 0 0,0-1 0 0 0,0 0 0 0 0,0 0 0 0 0,0 0-1 0 0,-1 0 1 0 0,-3 2 0 0 0,-5 4 149 0 0,-1-1-1 0 0,-23 10 0 0 0,31-16-188 0 0,-46 23 57 0 0,1 3 0 0 0,1 1 0 0 0,-58 45 0 0 0,105-72-264 0 0,0-2-311 0 0,1-1 402 0 0,-1 1 1 0 0,0-1 0 0 0,0 1-1 0 0,1-1 1 0 0,-1 1 0 0 0,0 0-1 0 0,0-1 1 0 0,0 1 0 0 0,-2-1-1 0 0,-1-3-95 0 0,-3-7-166 0 0,0 0 1 0 0,1 0-1 0 0,0 0 0 0 0,-5-19 0 0 0,-9-19-721 0 0,16 43 761 0 0,1-1 0 0 0,0 1 1 0 0,0-1-1 0 0,-2-12 1 0 0,3-3-4791 0 0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0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5 9671 0 0,'2'-1'3968'0'0,"7"-2"563"0"0,-8 6-4014 0 0,0 3-397 0 0,-1 0 0 0 0,1 1-1 0 0,-1-1 1 0 0,0 1 0 0 0,-1 0-1 0 0,1-1 1 0 0,-1 0 0 0 0,-1 1 0 0 0,1-1-1 0 0,-1 0 1 0 0,-5 12 0 0 0,-5 9 184 0 0,-20 34 0 0 0,19-38-93 0 0,-103 161 686 0 0,-13-10-639 0 0,122-164-249 0 0,-73 90 29 0 0,-21 28 216 0 0,79-97-647 0 0,2 1-1 0 0,-20 42 1 0 0,39-72 366 0 0,-6 13-1347 0 0,4 0-3601 0 0,5-1-1421 0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0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125 119 9671 0 0,'0'0'440'0'0,"-2"1"-5"0"0,-5 6-42 0 0,-12 11-880 0 0,18-17 765 0 0,0 0 0 0 0,0 0 0 0 0,0 1 0 0 0,0-1 1 0 0,0 0-1 0 0,0 0 0 0 0,1 1 0 0 0,-1-1 0 0 0,0 0 0 0 0,1 1 0 0 0,0-1 1 0 0,-1 1-1 0 0,1 4 2016 0 0,0-4-2135 0 0,1 0-1 0 0,-1 0 1 0 0,1-1 0 0 0,-1 1 0 0 0,1 0-1 0 0,0 0 1 0 0,0 0 0 0 0,0-1 0 0 0,0 1 0 0 0,0 0-1 0 0,0-1 1 0 0,0 1 0 0 0,0-1 0 0 0,1 1-1 0 0,-1-1 1 0 0,1 0 0 0 0,-1 1 0 0 0,1-1-1 0 0,1 1 1 0 0,1 0-44 0 0,-1-1-1 0 0,1 1 1 0 0,0-1-1 0 0,0 0 1 0 0,0 0-1 0 0,-1 0 1 0 0,1-1-1 0 0,0 1 1 0 0,4-1 0 0 0,6 0 2 0 0,0-1 0 0 0,0-1 0 0 0,-1 0 0 0 0,23-6 1 0 0,101-29 156 0 0,-122 33-284 0 0,-1-1-1 0 0,0-1 1 0 0,0-1-1 0 0,0 0 1 0 0,13-10-1 0 0,-23 15-8 0 0,0-1-1 0 0,0 0 1 0 0,0 0-1 0 0,-1 0 1 0 0,0-1-1 0 0,0 1 1 0 0,0-1-1 0 0,0 0 1 0 0,0 0-1 0 0,-1 0 1 0 0,1 0-1 0 0,-1 0 1 0 0,0 0 0 0 0,-1-1-1 0 0,1 1 1 0 0,-1-1-1 0 0,0 1 1 0 0,0-1-1 0 0,0 1 1 0 0,0-8-1 0 0,-1 11 12 0 0,0 0-1 0 0,0 0 1 0 0,0 0 0 0 0,-1 0-1 0 0,1 0 1 0 0,0 0-1 0 0,-1 0 1 0 0,1 0 0 0 0,-1 0-1 0 0,1 0 1 0 0,-1 0 0 0 0,1 0-1 0 0,-1 0 1 0 0,0 0-1 0 0,1 0 1 0 0,-1 1 0 0 0,0-1-1 0 0,0 0 1 0 0,0 0-1 0 0,0 1 1 0 0,1-1 0 0 0,-1 1-1 0 0,0-1 1 0 0,0 1-1 0 0,0-1 1 0 0,0 1 0 0 0,0-1-1 0 0,-2 1 1 0 0,0-1 0 0 0,0 0-1 0 0,0 0 1 0 0,-1 1 0 0 0,1 0 0 0 0,0-1-1 0 0,-1 1 1 0 0,-4 1 0 0 0,-3 1-3 0 0,1 0 0 0 0,0 1 0 0 0,0 0 0 0 0,0 1 0 0 0,0 0 0 0 0,-17 10 0 0 0,-53 41-75 0 0,57-38 78 0 0,-119 101 8 0 0,129-107 0 0 0,0 0 7 0 0,-4 3 69 0 0,1 1 1 0 0,0 1-1 0 0,-25 33 0 0 0,37-44-58 0 0,1 0-1 0 0,0 0 1 0 0,0 0 0 0 0,0 1-1 0 0,1-1 1 0 0,0 1 0 0 0,0 0-1 0 0,1 0 1 0 0,-1 0 0 0 0,1 0-1 0 0,0 0 1 0 0,1 0 0 0 0,0 0-1 0 0,0 0 1 0 0,0 0 0 0 0,0 0-1 0 0,1 0 1 0 0,0 0 0 0 0,2 6 0 0 0,0-3 135 0 0,0-1 0 0 0,1 0 1 0 0,0 1-1 0 0,0-2 0 0 0,0 1 1 0 0,1 0-1 0 0,1-1 0 0 0,-1 0 1 0 0,1 0-1 0 0,0-1 1 0 0,1 0-1 0 0,-1 0 0 0 0,1 0 1 0 0,14 8-1 0 0,-12-9 51 0 0,1 1 0 0 0,0-2 0 0 0,0 1-1 0 0,0-2 1 0 0,0 1 0 0 0,1-1 0 0 0,0-1 0 0 0,-1 0 0 0 0,1 0-1 0 0,0-1 1 0 0,19-1 0 0 0,11-4 19 0 0,0-3-1 0 0,0-1 1 0 0,65-23-1 0 0,-86 25-241 0 0,47-19-1367 0 0,-65 24 194 0 0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2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159 327 1375 0 0,'2'-1'5043'0'0,"0"-2"-4547"0"0,0 1-1 0 0,-1 0 1 0 0,1 0 0 0 0,-1-1-1 0 0,0 1 1 0 0,2-6-1 0 0,-2 6-351 0 0,0-1-72 0 0,3-7-2 0 0,-2 8 84 0 0,-1 0-100 0 0,54-101-1435 0 0,-31 61 1303 0 0,-20 35 225 0 0,0-1 0 0 0,-1 0 0 0 0,0 0 0 0 0,0 0-1 0 0,-1 0 1 0 0,0-1 0 0 0,0 1 0 0 0,-1-1 0 0 0,0 1 0 0 0,-1-1 0 0 0,0 1-1 0 0,-1-13 1 0 0,1 19 609 0 0,0 2-746 0 0,-1 0 0 0 0,1 0-1 0 0,0-1 1 0 0,0 1-1 0 0,0 0 1 0 0,0-1 0 0 0,0 1-1 0 0,0 0 1 0 0,-1 0-1 0 0,1-1 1 0 0,0 1 0 0 0,0 0-1 0 0,0 0 1 0 0,-1 0-1 0 0,1-1 1 0 0,0 1 0 0 0,0 0-1 0 0,-1 0 1 0 0,1 0 0 0 0,0 0-1 0 0,-7-6 5993 0 0,14-3-1819 0 0,-16 19-4099 0 0,0 0-1 0 0,1 1 1 0 0,-12 22 0 0 0,-18 42-81 0 0,33-65 12 0 0,-37 81-21 0 0,-61 111-940 0 0,94-186 785 0 0,3-6-3 0 0,-1 0 0 0 0,0 0 0 0 0,-9 10 0 0 0,14-18 149 0 0,3-5 69 0 0,2-2-20 0 0,-1 0 1 0 0,1 0 0 0 0,0 0 0 0 0,0 0 0 0 0,1 0 0 0 0,0 1 0 0 0,-1 0 0 0 0,1-1 0 0 0,1 1 0 0 0,-1 1 0 0 0,1-1 0 0 0,-1 1-1 0 0,1 0 1 0 0,0 0 0 0 0,6-3 0 0 0,12-4 103 0 0,0 1 0 0 0,32-8 0 0 0,-19 6-4 0 0,9-4 236 0 0,1 2-1 0 0,0 2 1 0 0,90-9 0 0 0,-119 20-272 0 0,-14 0-47 0 0,-3 2-424 0 0,-1 2 209 0 0,0 0 1 0 0,0 0-1 0 0,-1 0 0 0 0,0 0 1 0 0,1 0-1 0 0,-1 0 1 0 0,-1 0-1 0 0,1-1 0 0 0,0 1 1 0 0,-1-1-1 0 0,0 1 1 0 0,0-1-1 0 0,0 0 0 0 0,0 0 1 0 0,0-1-1 0 0,-4 4 1 0 0,-4 1-1727 0 0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2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26 2759 0 0,'1'-3'207'0'0,"7"-19"10821"0"0,-9 32-4888 0 0,-1-3-8315 0 0,-45 227 4949 0 0,-18 72-2204 0 0,47-246-736 0 0,-2-2-1 0 0,-3 0 1 0 0,-2-1 0 0 0,-44 69-1 0 0,24-60 70 0 0,19-30 98 0 0,18-23-15 0 0,7-11-949 0 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2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12895 0 0,'0'0'10773'0'0,"-1"2"-10535"0"0,-29 38 66 0 0,22-25-972 0 0,-10 29 1 0 0,6-6-3541 0 0,11-35 2684 0 0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2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24 2303 0 0,'2'-3'167'0'0,"18"-18"14001"0"0,-21 24-13325 0 0,-2 14-379 0 0,-1-1 0 0 0,0 1 1 0 0,-2-1-1 0 0,-7 16 1 0 0,-34 64 105 0 0,23-49-433 0 0,-93 161 78 0 0,45-83-490 0 0,63-110 135 0 0,7-12-20 0 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23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156 629 6447 0 0,'-1'1'298'0'0,"-45"33"100"0"0,34-25-543 0 0,-18 15 13578 0 0,30-26-12945 0 0,1-6-331 0 0,0-1 0 0 0,0 1-1 0 0,0 0 1 0 0,1 0 0 0 0,0 0 0 0 0,7-14-1 0 0,26-46 68 0 0,-27 51-164 0 0,17-24-30 0 0,43-58-1 0 0,38-31-2 0 0,52-48 26 0 0,-144 162-102 0 0,2 0 0 0 0,23-19 0 0 0,-22 21 20 0 0,-6 6-4 0 0,-9 6-47 0 0,11 11-8 0 0,-9-5 81 0 0,-1 1 1 0 0,0-1-1 0 0,0 0 1 0 0,-1 1 0 0 0,1-1-1 0 0,-1 1 1 0 0,0 0-1 0 0,0 0 1 0 0,1 5-1 0 0,10 52 133 0 0,-11-49-106 0 0,6 50 269 0 0,-3 1 1 0 0,-3 83-1 0 0,-5-80-224 0 0,-3 0 1 0 0,-19 84-1 0 0,21-138-65 0 0,0-1 0 0 0,0 1 0 0 0,-1-1 0 0 0,-1 0 0 0 0,0-1 0 0 0,0 1 0 0 0,-1-1 0 0 0,-1 0 0 0 0,0-1 0 0 0,-1 0 0 0 0,-18 17 0 0 0,-1-2 0 0 0,-2-1 0 0 0,-56 33 0 0 0,41-31-26 0 0,-53 21 0 0 0,45-23 14 0 0,36-16 15 0 0,-1 1 20 0 0,0-1-1 0 0,-1 0 0 0 0,0-1 0 0 0,0-2 0 0 0,0 0 1 0 0,-33 5-1 0 0,52-10-21 0 0,0 0 0 0 0,0 0 0 0 0,0 0 0 0 0,0 0 0 0 0,0 0 0 0 0,0 0 0 0 0,-1 0 0 0 0,1 0 0 0 0,0 0 0 0 0,0 0 0 0 0,0 0 0 0 0,0 0 0 0 0,0 0 0 0 0,0 0 0 0 0,0 0 0 0 0,-1 0 0 0 0,1 0 0 0 0,0 0 0 0 0,0 0 0 0 0,0 0 0 0 0,0 0 1 0 0,0 0-1 0 0,0 0 0 0 0,0-1 0 0 0,0 1 0 0 0,0 0 0 0 0,-1 0 0 0 0,1 0 0 0 0,0 0 0 0 0,0 0 0 0 0,0 0 0 0 0,0 0 0 0 0,0 0 0 0 0,0 0 0 0 0,0 0 0 0 0,0 0 0 0 0,0-1 0 0 0,0 1 0 0 0,0 0 0 0 0,0 0 0 0 0,0 0 0 0 0,0 0 0 0 0,0 0 0 0 0,0 0 0 0 0,0 0 0 0 0,0-1 0 0 0,0 1 0 0 0,0 0 0 0 0,0 0 0 0 0,0 0 0 0 0,0 0 0 0 0,0 0 0 0 0,-1-4 1 0 0,1 0-1 0 0,0 0 0 0 0,1 0 1 0 0,-1 0-1 0 0,1 0 0 0 0,-1 0 1 0 0,1 0-1 0 0,0 0 0 0 0,1 0 0 0 0,-1 0 1 0 0,1 1-1 0 0,-1-1 0 0 0,1 1 1 0 0,0-1-1 0 0,4-4 0 0 0,7-10-342 0 0,22-24-1 0 0,-28 35 100 0 0,29-32-1555 0 0,54-45-1 0 0,2 13-3553 0 0,-69 55 172 0 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2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35 16871 0 0,'0'0'1906'0'0,"-2"-2"-1341"0"0,-2 0-440 0 0,3 1 6 0 0,-1 0 0 0 0,1 1 0 0 0,-1-1 0 0 0,1 0 0 0 0,-1 1 0 0 0,1-1 0 0 0,-1 0 0 0 0,0 1 0 0 0,1 0 0 0 0,-1-1 0 0 0,1 1 0 0 0,-1 0 0 0 0,0 0 0 0 0,0 0 0 0 0,1 0 0 0 0,-4 1 0 0 0,0 1-119 0 0,0 0 1 0 0,0 1-1 0 0,1-1 1 0 0,-1 1-1 0 0,1 0 0 0 0,-1 1 1 0 0,1-1-1 0 0,0 1 1 0 0,0 0-1 0 0,1 0 1 0 0,-5 5-1 0 0,-4 8 43 0 0,-16 29-1 0 0,18-30-47 0 0,-3 10-19 0 0,1 0 0 0 0,2 1 0 0 0,0 1 0 0 0,1-1 0 0 0,-5 36 0 0 0,11-45 12 0 0,3-17 0 0 0,0 0 0 0 0,0 0 0 0 0,0 1 0 0 0,0-1 0 0 0,0 0 0 0 0,0 0 0 0 0,1 0 0 0 0,-1 1 0 0 0,0-1 0 0 0,1 0 0 0 0,0 2 0 0 0,0-2 0 0 0,0 0 0 0 0,0 0 0 0 0,-1 0 0 0 0,1 0 0 0 0,0 0 0 0 0,0 0 0 0 0,0 0 0 0 0,0 0 0 0 0,1-1 0 0 0,-1 1 0 0 0,2 1 0 0 0,1-1 9 0 0,-1 0 0 0 0,1 1 0 0 0,0-2 0 0 0,0 1 0 0 0,0 0 0 0 0,0-1 0 0 0,-1 0 1 0 0,1 0-1 0 0,0 0 0 0 0,0 0 0 0 0,0 0 0 0 0,0-1 0 0 0,0 0 0 0 0,0 0 0 0 0,-1 0 0 0 0,1 0 0 0 0,0-1 0 0 0,-1 1 0 0 0,1-1 0 0 0,-1 0 0 0 0,1 0 0 0 0,4-4 0 0 0,3-3 33 0 0,1 0-1 0 0,-2-1 1 0 0,1 0 0 0 0,14-19-1 0 0,-18 20-66 0 0,0 0 0 0 0,-1-1 0 0 0,0 1 0 0 0,0-1 0 0 0,-1 0 0 0 0,-1-1 0 0 0,4-11 0 0 0,-6 14-30 0 0,0-1 0 0 0,0 0 0 0 0,-1 0-1 0 0,0 0 1 0 0,-1 0 0 0 0,0 1 0 0 0,0-1 0 0 0,-1 0-1 0 0,-2-12 1 0 0,1 10-93 0 0,-1-1 0 0 0,0 1-1 0 0,-1 0 1 0 0,0 1 0 0 0,-1-1-1 0 0,0 1 1 0 0,-1-1 0 0 0,-11-14 0 0 0,10 19 3 0 0,5 6-1181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2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0 11055 0 0,'0'0'2004'0'0,"-2"2"-1090"0"0,-17 16-331 0 0,1 0-1 0 0,1 2 1 0 0,0 0 0 0 0,-21 36 0 0 0,1 5-304 0 0,3 1 0 0 0,-26 67 0 0 0,-9 19-158 0 0,-65 108-47 0 0,97-190-47 0 0,-51 68 0 0 0,61-98 21 0 0,-1-1 1 0 0,-36 33 0 0 0,58-61-861 0 0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2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253 218 14743 0 0,'-2'2'672'0'0,"-5"6"-493"0"0,0-1-1 0 0,-1 0 1 0 0,0 0-1 0 0,0-1 0 0 0,-16 9 1 0 0,-50 23 635 0 0,53-28-193 0 0,10-5-289 0 0,0-1 1 0 0,0 0-1 0 0,-1 0 1 0 0,-17 2-1 0 0,26-6 4 0 0,-7-7 175 0 0,10 7-497 0 0,-1-1 0 0 0,0 0 0 0 0,1 0 1 0 0,-1 0-1 0 0,1 0 0 0 0,-1 0 0 0 0,1 0 0 0 0,-1 0 1 0 0,1 1-1 0 0,0-1 0 0 0,0 0 0 0 0,-1 0 0 0 0,1-1 0 0 0,0 1 1 0 0,0 0-1 0 0,0 0 0 0 0,0 0 0 0 0,0 0 0 0 0,0 0 1 0 0,0 0-1 0 0,1 0 0 0 0,-1 0 0 0 0,0 0 0 0 0,0 0 0 0 0,1 0 1 0 0,-1 0-1 0 0,1 0 0 0 0,-1 1 0 0 0,1-1 0 0 0,-1 0 1 0 0,1 0-1 0 0,-1 0 0 0 0,2-1 0 0 0,3-3-6 0 0,0-1 1 0 0,0 0-1 0 0,10-7 1 0 0,-10 9 4 0 0,179-149-523 0 0,-159 133 386 0 0,45-29 1 0 0,-56 42 173 0 0,0-1 0 0 0,0 2 0 0 0,0 0 0 0 0,1 1 0 0 0,23-6 0 0 0,-34 11 52 0 0,0-1 1 0 0,0 1-1 0 0,0-1 1 0 0,0 1-1 0 0,-1 0 1 0 0,1 0-1 0 0,0 1 1 0 0,0-1-1 0 0,0 1 0 0 0,0 0 1 0 0,0 0-1 0 0,0 0 1 0 0,-1 1-1 0 0,1-1 1 0 0,3 3-1 0 0,0 0 85 0 0,-1 1-1 0 0,0-1 0 0 0,0 1 1 0 0,0 1-1 0 0,-1-1 0 0 0,7 9 1 0 0,-10-12-163 0 0,-1 1 0 0 0,0-1 0 0 0,1 1 1 0 0,-1-1-1 0 0,0 1 0 0 0,0-1 0 0 0,-1 1 0 0 0,1 0 0 0 0,0 0 1 0 0,-1 0-1 0 0,0-1 0 0 0,0 1 0 0 0,0 4 0 0 0,0 0-7 0 0,0 0-1 0 0,-1 0 0 0 0,-2 9 1 0 0,1-10-8 0 0,-1 1 0 0 0,1-1 0 0 0,-1 0 0 0 0,0 0 0 0 0,0 0 0 0 0,-8 9 0 0 0,6-6-37 0 0,-1 0 0 0 0,-5 12 1 0 0,-8 21-1228 0 0,18-39 662 0 0,10 14-3990 0 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2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32 3223 0 0,'0'0'143'0'0,"1"3"-3"0"0,9 22 2396 0 0,2 17 5812 0 0,-4-11-3542 0 0,-2-11-4372 0 0,-5-18 734 0 0,2 0-599 0 0,0 0-464 0 0,0 0 0 0 0,0 0 0 0 0,1 0-1 0 0,-1-1 1 0 0,1 1 0 0 0,-1-1 0 0 0,1 0-1 0 0,-1 0 1 0 0,1 0 0 0 0,0-1 0 0 0,0 1-1 0 0,-1-1 1 0 0,1 0 0 0 0,0 0 0 0 0,0 0 0 0 0,-1-1-1 0 0,1 1 1 0 0,0-1 0 0 0,-1 0 0 0 0,1 0-1 0 0,0 0 1 0 0,-1 0 0 0 0,7-4 0 0 0,41-24 339 0 0,71-52-1 0 0,-77 49-433 0 0,-35 24-109 0 0,-8 7-14 0 0,-1 0-122 0 0,0 1 203 0 0,-1-1 0 0 0,0 1-1 0 0,0 0 1 0 0,1 0-1 0 0,-1 0 1 0 0,0 0-1 0 0,0-1 1 0 0,1 1-1 0 0,-1 0 1 0 0,0 0 0 0 0,0 0-1 0 0,0-1 1 0 0,0 1-1 0 0,1 0 1 0 0,-1 0-1 0 0,0-1 1 0 0,0 1 0 0 0,0 0-1 0 0,0 0 1 0 0,0-1-1 0 0,0 1 1 0 0,0 0-1 0 0,0 0 1 0 0,0-1-1 0 0,0 1 1 0 0,0 0 0 0 0,0-1-1 0 0,0 1 1 0 0,0 0-1 0 0,0 0 1 0 0,0-1-1 0 0,0 1 1 0 0,-9-1-307 0 0,-17 7 211 0 0,4 5 68 0 0,0 0 0 0 0,-40 29 0 0 0,43-26 38 0 0,0 1 0 0 0,-30 32 0 0 0,-26 39-82 0 0,48-54 85 0 0,13-14-22 0 0,0 1 1 0 0,1 0-1 0 0,0 1 1 0 0,-12 28-1 0 0,20-38 56 0 0,1 1 1 0 0,0-1-1 0 0,1 1 0 0 0,0 0 0 0 0,1 0 1 0 0,0 0-1 0 0,0 1 0 0 0,1-1 1 0 0,1 0-1 0 0,2 22 0 0 0,-1-24 9 0 0,1-1 1 0 0,0 1-1 0 0,0-1 0 0 0,1 0 0 0 0,0 0 0 0 0,1 0 0 0 0,0 0 1 0 0,0 0-1 0 0,1-1 0 0 0,0 0 0 0 0,0 0 0 0 0,7 7 0 0 0,-8-10 12 0 0,0 0-1 0 0,0-1 0 0 0,0 1 0 0 0,1-1 1 0 0,-1 0-1 0 0,1 0 0 0 0,0 0 0 0 0,0-1 0 0 0,0 0 1 0 0,0 0-1 0 0,0 0 0 0 0,1-1 0 0 0,-1 1 1 0 0,0-1-1 0 0,1-1 0 0 0,-1 1 0 0 0,1-1 0 0 0,-1 0 1 0 0,11-1-1 0 0,18-5 399 0 0,0-2 0 0 0,62-24 0 0 0,-21 6 100 0 0,-32 11-536 0 0,-41 14-139 0 0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2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728 107 4607 0 0,'0'0'208'0'0,"3"-2"-9"0"0,3-3-448 0 0,63-46 2536 0 0,6 3 11968 0 0,-75 49-14213 0 0,-1 0 1 0 0,1 0-1 0 0,-1 0 0 0 0,1 0 0 0 0,-1-1 0 0 0,1 1 1 0 0,-1 0-1 0 0,1 0 0 0 0,-1 0 0 0 0,0-1 0 0 0,1 1 1 0 0,-2 1-1 0 0,-1 1 61 0 0,-7 10 399 0 0,-2-1 0 0 0,-24 23 0 0 0,5-6-157 0 0,7-8-409 0 0,-2 0 0 0 0,0-1 0 0 0,0-2 0 0 0,-2 0 0 0 0,0-2 0 0 0,-56 22 0 0 0,65-30-115 0 0,-1-1 1 0 0,0-1-1 0 0,0-1 1 0 0,0-1-1 0 0,-1-1 1 0 0,0 0-1 0 0,1-2 1 0 0,-22-1-1 0 0,26 0-39 0 0,1-2-1 0 0,0 0 1 0 0,-1-1 0 0 0,1-1-1 0 0,0 0 1 0 0,1-1 0 0 0,-1 0-1 0 0,1-2 1 0 0,0 1 0 0 0,1-2 0 0 0,-16-10-1 0 0,20 9-486 0 0,9 9 705 0 0,0 0-1 0 0,0-1 1 0 0,0 1 0 0 0,1 0-1 0 0,-1 0 1 0 0,0 0 0 0 0,0-1 0 0 0,0 1-1 0 0,0 0 1 0 0,0 0 0 0 0,0 0-1 0 0,0-1 1 0 0,0 1 0 0 0,0 0 0 0 0,0 0-1 0 0,1 0 1 0 0,-1 0 0 0 0,0 0-1 0 0,0-1 1 0 0,0 1 0 0 0,0 0 0 0 0,0 0-1 0 0,1 0 1 0 0,-1 0 0 0 0,0 0-1 0 0,0 0 1 0 0,0 0 0 0 0,1-1 0 0 0,-1 1-1 0 0,0 0 1 0 0,0 0 0 0 0,24-2 661 0 0,-19 2-614 0 0,3 0 232 0 0,0 0 1 0 0,0 1 0 0 0,0 0-1 0 0,15 4 1 0 0,-20-4 80 0 0,-1 1-28 0 0,5 6-117 0 0,-5-6-50 0 0,-2 2-6 0 0,0 1-136 0 0,0-1 0 0 0,0 1 1 0 0,-1-1-1 0 0,1 1 0 0 0,-1-1 1 0 0,0 1-1 0 0,0-1 0 0 0,0 0 1 0 0,0 1-1 0 0,-1-1 0 0 0,0 0 0 0 0,0 0 1 0 0,0 0-1 0 0,-1 0 0 0 0,1 0 1 0 0,-1-1-1 0 0,0 1 0 0 0,-4 4 0 0 0,-17 15-153 0 0,10-9-57 0 0,-17 13-1 0 0,-53 49-476 0 0,79-72 623 0 0,0 0 0 0 0,0 1 0 0 0,0-1 0 0 0,0 1 0 0 0,1 0 0 0 0,0 0 0 0 0,0 1 0 0 0,1-1 0 0 0,-1 1 0 0 0,1 0 0 0 0,-2 7 0 0 0,5-13 40 0 0,0 0 0 0 0,0 0-1 0 0,0 0 1 0 0,0 0 0 0 0,-1 0 0 0 0,1 0-1 0 0,0 0 1 0 0,0 0 0 0 0,0 0-1 0 0,0 0 1 0 0,0 1 0 0 0,0-1 0 0 0,0 0-1 0 0,0 0 1 0 0,0 0 0 0 0,0 0-1 0 0,0 0 1 0 0,0 0 0 0 0,0 0 0 0 0,0 0-1 0 0,0 1 1 0 0,0-1 0 0 0,0 0-1 0 0,0 0 1 0 0,0 0 0 0 0,0 0 0 0 0,0 0-1 0 0,0 0 1 0 0,0 0 0 0 0,1 0 0 0 0,-1 0-1 0 0,0 1 1 0 0,0-1 0 0 0,0 0-1 0 0,0 0 1 0 0,0 0 0 0 0,0 0 0 0 0,0 0-1 0 0,0 0 1 0 0,0 0 0 0 0,0 0-1 0 0,0 0 1 0 0,1 0 0 0 0,-1 0 0 0 0,0 0-1 0 0,0 0 1 0 0,0 0 0 0 0,0 0 0 0 0,0 0-1 0 0,14 8-10 0 0,-8-7 29 0 0,-1 1 0 0 0,1-2-1 0 0,0 1 1 0 0,0 0-1 0 0,0-1 1 0 0,0 0 0 0 0,8-1-1 0 0,43-9 202 0 0,-38 6-173 0 0,41-10 120 0 0,-28 7-45 0 0,61-8 0 0 0,-83 14-88 0 0,0 1-1 0 0,0 0 0 0 0,0 0 1 0 0,-1 1-1 0 0,1 1 0 0 0,0 0 0 0 0,0 0 1 0 0,-1 1-1 0 0,0 0 0 0 0,16 7 0 0 0,-16-6 18 0 0,0 1-1 0 0,0 0 1 0 0,-1 1-1 0 0,0 0 1 0 0,0 0-1 0 0,0 0 1 0 0,-1 1-1 0 0,1 0 1 0 0,-2 1-1 0 0,1 0 1 0 0,-1 0-1 0 0,0 0 1 0 0,6 12-1 0 0,0 5 176 0 0,11 30 0 0 0,-22-52-80 0 0,-2-1-56 0 0,0 8 68 0 0,1-8 32 0 0,-2 1 4 0 0,0 0-150 0 0,0 0 0 0 0,0-1 0 0 0,0 1 0 0 0,-1 0 0 0 0,1-1 1 0 0,-1 1-1 0 0,0-1 0 0 0,0 0 0 0 0,0 0 0 0 0,0 0 0 0 0,-3 2 0 0 0,-44 18 129 0 0,41-18-170 0 0,-32 10-40 0 0,-72 16-1 0 0,81-23-34 0 0,-24 5-125 0 0,-1-2 1 0 0,-63 1-1 0 0,69-12 171 0 0,51 1 27 0 0,0 0 0 0 0,0 0 0 0 0,0 0 1 0 0,0 0-1 0 0,0-1 0 0 0,0 1 0 0 0,0 0 0 0 0,0 0 0 0 0,0 0 0 0 0,1 0 0 0 0,-1 0 0 0 0,0 0 1 0 0,0 0-1 0 0,0 0 0 0 0,0 0 0 0 0,0 0 0 0 0,0 0 0 0 0,0 0 0 0 0,0 0 0 0 0,0 0 0 0 0,0 0 1 0 0,0 0-1 0 0,0-1 0 0 0,0 1 0 0 0,0 0 0 0 0,0 0 0 0 0,0 0 0 0 0,0 0 0 0 0,0 0 0 0 0,0 0 1 0 0,0 0-1 0 0,-1 0 0 0 0,1 0 0 0 0,0 0 0 0 0,0 0 0 0 0,0 0 0 0 0,0 0 0 0 0,0 0 0 0 0,0 0 1 0 0,0 0-1 0 0,0 0 0 0 0,0 0 0 0 0,0-1 0 0 0,0 1 0 0 0,0 0 0 0 0,0 0 0 0 0,0 0 0 0 0,0 0 1 0 0,0 0-1 0 0,0 0 0 0 0,0 0 0 0 0,0 0 0 0 0,-1 0 0 0 0,6-5-31 0 0,0 0 0 0 0,-1 0 0 0 0,2 1 0 0 0,-1 0 0 0 0,0-1 0 0 0,1 2 0 0 0,0-1 0 0 0,0 1 0 0 0,0 0 0 0 0,0 0 0 0 0,8-2 0 0 0,11-4-313 0 0,40-7 1 0 0,-38 12-696 0 0,29-3 0 0 0,-14 3-171 0 0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2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1375 0 0,'0'3'10551'0'0,"-2"5"-7475"0"0,0-1 0 0 0,-1 0 0 0 0,-4 9-1 0 0,6-13-2715 0 0,-1 1-1 0 0,0-1 1 0 0,0 0-1 0 0,-1 0 0 0 0,-2 4 1 0 0,3-5 90 0 0,0 1-183 0 0,-4 6-78 0 0,5-6 106 0 0,3-5-1410 0 0,12-6-11 0 0,6-5-53 0 0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3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 12095 0 0,'0'0'2003'0'0,"-2"3"-1227"0"0,-52 78 2058 0 0,23-37-1720 0 0,-43 85 1 0 0,8 13-830 0 0,-121 246-1404 0 0,160-344 893 0 0,-2-2 0 0 0,-1-1 0 0 0,-51 53 0 0 0,18-34 157 0 0,62-58 129 0 0,2-5-26 0 0,1 1 0 0 0,0-1 1 0 0,1 1-1 0 0,-1-1 0 0 0,0 1 1 0 0,1 0-1 0 0,4-3 0 0 0,4-4 37 0 0,45-40 197 0 0,2 3 0 0 0,2 2-1 0 0,83-44 1 0 0,-135 83-192 0 0,1 0-1 0 0,0 1 1 0 0,0 0-1 0 0,1 0 1 0 0,-1 1 0 0 0,1 1-1 0 0,0-1 1 0 0,-1 2 0 0 0,1-1-1 0 0,0 1 1 0 0,0 1 0 0 0,0 0-1 0 0,0 0 1 0 0,0 1 0 0 0,0 0-1 0 0,0 1 1 0 0,0 0 0 0 0,10 4-1 0 0,57 28 446 0 0,-14-6 226 0 0,-60-26-674 0 0,1-1-1 0 0,-1-1 1 0 0,1 1-1 0 0,0 0 0 0 0,0-1 1 0 0,-1 0-1 0 0,1 0 1 0 0,0 0-1 0 0,0 0 1 0 0,0 0-1 0 0,-1-1 1 0 0,8-2-1 0 0,-1 0 106 0 0,0-1 0 0 0,18-10 0 0 0,-15 7-5 0 0,-10 6 34 0 0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3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336 227 3223 0 0,'3'-1'240'0'0,"10"-3"74"0"0,20-7-550 0 0,-8 2 12678 0 0,-24 6-11878 0 0,0-7 227 0 0,0-1-1 0 0,-2-14 1 0 0,1 15-928 0 0,2-6 283 0 0,0 4-128 0 0,-8-18-13 0 0,-8-29 107 0 0,13 57-127 0 0,0 0 0 0 0,-1 0 0 0 0,1 0 0 0 0,-1 1 0 0 0,1-1 0 0 0,-1 0 0 0 0,0 1 0 0 0,0-1 0 0 0,1 1 1 0 0,-1 0-1 0 0,0 0 0 0 0,0 0 0 0 0,0 0 0 0 0,0 0 0 0 0,-1 0 0 0 0,1 0 0 0 0,-2 0 0 0 0,3 1 15 0 0,0 0-17 0 0,0-1-1 0 0,1 1 1 0 0,-1 0 0 0 0,0 0-1 0 0,0 0 1 0 0,0 0 0 0 0,0 0-1 0 0,0 0 1 0 0,0 0 0 0 0,0 0-1 0 0,0 1 1 0 0,0-1 0 0 0,0 0-1 0 0,0 0 1 0 0,0 1 0 0 0,0 0-1 0 0,-4 0-42 0 0,-3 2 2 0 0,-1 0 0 0 0,1 0-1 0 0,0 0 1 0 0,0 1 0 0 0,0 0-1 0 0,0 1 1 0 0,-10 7 0 0 0,-47 45 22 0 0,44-38 2 0 0,-2 4 48 0 0,1 0 0 0 0,2 1-1 0 0,0 1 1 0 0,1 1 0 0 0,2 1 0 0 0,-21 41-1 0 0,32-54 136 0 0,-7 25 0 0 0,13-33-75 0 0,1 5 18 0 0,0-8 32 0 0,2-2-93 0 0,0 0-1 0 0,1 0 1 0 0,-1 0-1 0 0,0-1 1 0 0,1 1-1 0 0,-1-1 1 0 0,1 0-1 0 0,-1 0 1 0 0,1 0-1 0 0,-1 0 1 0 0,1-1-1 0 0,-1 1 1 0 0,1-1-1 0 0,-1 0 1 0 0,0 0-1 0 0,1 0 1 0 0,-1-1-1 0 0,3-1 1 0 0,10-4 113 0 0,-2-2 1 0 0,20-13-1 0 0,-27 17-102 0 0,25-20-138 0 0,0-1 0 0 0,-2-2 1 0 0,-1-1-1 0 0,38-51 0 0 0,-49 55-12 0 0,-16 22 572 0 0,-3 5-443 0 0,1 0-1 0 0,0-1 0 0 0,-1 1 1 0 0,1 0-1 0 0,-1-1 1 0 0,1 1-1 0 0,-1-1 0 0 0,0 1 1 0 0,0-1-1 0 0,-1 3 1 0 0,-1-1 5 0 0,1 1 0 0 0,0 0 1 0 0,0 0-1 0 0,0 1 0 0 0,1-1 1 0 0,-1 0-1 0 0,1 0 0 0 0,0 1 1 0 0,0 5-1 0 0,0-4-178 0 0,1 0 0 0 0,0 1 0 0 0,0-1-1 0 0,1 1 1 0 0,0-1 0 0 0,3 9 0 0 0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3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36 565 16783 0 0,'0'0'770'0'0,"-3"-1"-18"0"0,-12-11-432 0 0,11 6-312 0 0,3 2 66 0 0,-1 1 41 0 0,0 0-1 0 0,1 0 1 0 0,-1 0 0 0 0,1 0-1 0 0,0-1 1 0 0,0 1 0 0 0,0 0-1 0 0,0 0 1 0 0,1-1-1 0 0,-1 1 1 0 0,1-1 0 0 0,0 1-1 0 0,0 0 1 0 0,0-1 0 0 0,1 1-1 0 0,-1 0 1 0 0,1-1-1 0 0,0 1 1 0 0,0 0 0 0 0,0-1-1 0 0,0 1 1 0 0,0 0 0 0 0,1 0-1 0 0,3-5 1 0 0,3-4 91 0 0,1 1 1 0 0,0 0-1 0 0,1 1 1 0 0,19-16-1 0 0,-11 10-156 0 0,175-155 33 0 0,-53 50-796 0 0,-134 116 666 0 0,90-61-1326 0 0,-88 61 1102 0 0,-5 4-330 0 0,0 1-781 0 0,8 0-3192 0 0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38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535 110 3223 0 0,'2'-3'240'0'0,"1"-1"-168"0"0,1-1-1 0 0,-1 0 1 0 0,-1 0-1 0 0,1 0 1 0 0,3-11-1 0 0,2-13 6334 0 0,-7 28-6222 0 0,-1 0 1 0 0,1-1-1 0 0,-1 1 0 0 0,0 0 1 0 0,0 0-1 0 0,0-1 1 0 0,0 1-1 0 0,0 0 0 0 0,0 0 1 0 0,0-1-1 0 0,0 1 1 0 0,0 0-1 0 0,-1 0 0 0 0,1-1 1 0 0,0 1-1 0 0,-1 0 1 0 0,1 0-1 0 0,-1 0 1 0 0,1 0-1 0 0,-1 0 0 0 0,-1-2 1 0 0,1 2-91 0 0,-1 0 0 0 0,1 0 0 0 0,0 0 0 0 0,-1 0 0 0 0,1 0 1 0 0,-1 0-1 0 0,1 1 0 0 0,-1-1 0 0 0,1 1 0 0 0,-1-1 0 0 0,1 1 0 0 0,-1 0 0 0 0,1-1 1 0 0,-4 1-1 0 0,-1 0-18 0 0,0 0 0 0 0,0 1 0 0 0,0-1 0 0 0,0 1 0 0 0,1 1 0 0 0,-1-1 0 0 0,-10 4 0 0 0,-4 6 34 0 0,0 0 1 0 0,-20 16 0 0 0,35-24-89 0 0,-6 6 42 0 0,-1 1 0 0 0,2 0 0 0 0,-17 19 0 0 0,-6 7 95 0 0,-37 36 176 0 0,59-60-316 0 0,1 1 0 0 0,0 1 0 0 0,-13 25 0 0 0,21-35 85 0 0,2-3-76 0 0,-1-1 0 0 0,1 1 0 0 0,-1 0 0 0 0,1 0 0 0 0,0 0 0 0 0,-1 0 0 0 0,1 0 0 0 0,0 0 0 0 0,0-1 0 0 0,-1 1-1 0 0,1 0 1 0 0,0 0 0 0 0,0 2 0 0 0,3-3 41 0 0,3 1-73 0 0,0-2 0 0 0,-1 1 0 0 0,1 0 0 0 0,-1-1 1 0 0,1 0-1 0 0,-1-1 0 0 0,0 1 0 0 0,1-1 0 0 0,-1 0 0 0 0,10-5 0 0 0,7-5-158 0 0,24-18 0 0 0,-2 2 95 0 0,-5 6 3 0 0,-35 21 28 0 0,-7 7 32 0 0,-10 12 70 0 0,7-11-4 0 0,-48 76 913 0 0,-70 143 0 0 0,39-65-1073 0 0,61-119 1 0 0,-4 6-589 0 0,-34 81 0 0 0,61-126 593 0 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3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104 107 6447 0 0,'0'0'298'0'0,"-1"2"-10"0"0,-1 23 4660 0 0,2-24-4666 0 0,1 0-1 0 0,-1 0 1 0 0,1 0 0 0 0,0-1 0 0 0,0 1 0 0 0,-1 0 0 0 0,1 0 0 0 0,0-1-1 0 0,0 1 1 0 0,0 0 0 0 0,0-1 0 0 0,0 1 0 0 0,0-1 0 0 0,0 1 0 0 0,0-1 0 0 0,0 0-1 0 0,0 1 1 0 0,0-1 0 0 0,0 0 0 0 0,1 1 0 0 0,1-1-26 0 0,0 0 0 0 0,0-1 0 0 0,-1 1 0 0 0,1 0 0 0 0,0-1 0 0 0,-1 1 0 0 0,1-1 0 0 0,3-1 0 0 0,5-3 20 0 0,1 0-1 0 0,19-14 1 0 0,-23 14 234 0 0,26-16-210 0 0,38-32-1 0 0,-69 51-431 0 0,1 0 0 0 0,-1-1 0 0 0,0 2 0 0 0,1-1 0 0 0,4-2 0 0 0,-4 3-11 0 0,-1 0-184 0 0,1-2-148 0 0,-4 3 397 0 0,0 0-1 0 0,0 0 1 0 0,1-1 0 0 0,-1 1 0 0 0,0 0-1 0 0,1 0 1 0 0,-1 0 0 0 0,0 0-1 0 0,1 0 1 0 0,-1-1 0 0 0,0 1 0 0 0,0 0-1 0 0,1 0 1 0 0,-1 0 0 0 0,0-1-1 0 0,0 1 1 0 0,0 0 0 0 0,1 0-1 0 0,-1-1 1 0 0,0 1 0 0 0,0 0 0 0 0,0-1-1 0 0,0 1 1 0 0,0 0 0 0 0,1 0-1 0 0,-1-1 1 0 0,0 1 0 0 0,0-1 0 0 0,-5-1 75 0 0,0 1 0 0 0,1 0 1 0 0,-1 0-1 0 0,0 0 1 0 0,0 0-1 0 0,0 1 0 0 0,0 0 1 0 0,0 0-1 0 0,0 0 1 0 0,0 0-1 0 0,0 1 0 0 0,-7 2 1 0 0,4-1-3 0 0,0 1 0 0 0,1 0 1 0 0,-1 1-1 0 0,1 0 0 0 0,-1 0 1 0 0,-11 10-1 0 0,-1 3-4 0 0,1 0 1 0 0,1 2-1 0 0,-28 38 0 0 0,29-35 41 0 0,1 0 0 0 0,1 1 0 0 0,1 1 0 0 0,2 1 0 0 0,0-1 0 0 0,1 2 0 0 0,-7 26 0 0 0,14-33-32 0 0,5-3 11 0 0,0-14-3 0 0,0-1-1 0 0,0 1 1 0 0,-1 0 0 0 0,1-1-1 0 0,1 1 1 0 0,-1-1-1 0 0,0 1 1 0 0,0-1 0 0 0,0 0-1 0 0,1 1 1 0 0,-1-1 0 0 0,1 0-1 0 0,-1 0 1 0 0,1 0 0 0 0,0 0-1 0 0,-1 0 1 0 0,1 0 0 0 0,0-1-1 0 0,-1 1 1 0 0,1 0 0 0 0,0-1-1 0 0,0 1 1 0 0,0-1 0 0 0,0 0-1 0 0,-1 0 1 0 0,5 0 0 0 0,3 1 30 0 0,-1-1 0 0 0,1-1 0 0 0,0 0 0 0 0,12-2 0 0 0,19-7-324 0 0,52-21 0 0 0,-43 14-92 0 0,-48 16 260 0 0,0 1 0 0 0,0 0 0 0 0,-1-1 0 0 0,1 1 0 0 0,0 0 0 0 0,0 0 0 0 0,0 0 0 0 0,0 0 0 0 0,0 0 0 0 0,0 0 0 0 0,0 0 0 0 0,0 0 0 0 0,-1 0 0 0 0,3 0 1 0 0,-1 1-265 0 0,1-1-869 0 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3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29 3679 0 0,'6'-5'56'0'0,"-1"1"-12"0"0,18-8 216 0 0,-6 6 11043 0 0,-20 5-10358 0 0,-6 1-676 0 0,-1 0-1 0 0,1 0 0 0 0,0 1 1 0 0,-1 0-1 0 0,1 0 1 0 0,0 1-1 0 0,-16 6 0 0 0,-66 30 167 0 0,25-8-433 0 0,-43 6-2 0 0,67-24-115 0 0,2 2 0 0 0,-66 33 0 0 0,86-37 3 0 0,0 2 0 0 0,1 0 1 0 0,0 1-1 0 0,1 1 0 0 0,-22 22 0 0 0,38-34 101 0 0,1 0 0 0 0,-1-1 0 0 0,1 1 0 0 0,0 0 0 0 0,-1 1 0 0 0,1-1 0 0 0,0 0 0 0 0,0 0 0 0 0,0 1 0 0 0,0-1 0 0 0,1 0 0 0 0,-1 1 1 0 0,1-1-1 0 0,-1 0 0 0 0,1 1 0 0 0,0-1 0 0 0,0 1 0 0 0,0 3 0 0 0,1-2-11 0 0,0-1 1 0 0,0 0-1 0 0,0 1 1 0 0,0-1-1 0 0,0 0 1 0 0,1 0-1 0 0,0 0 1 0 0,-1 0-1 0 0,1 0 1 0 0,0 0-1 0 0,0 0 1 0 0,5 4-1 0 0,-3-3-10 0 0,0-1 1 0 0,1 0-1 0 0,-1 0 0 0 0,1 0 0 0 0,-1 0 0 0 0,1-1 0 0 0,0 0 0 0 0,0 0 1 0 0,0 0-1 0 0,0 0 0 0 0,0-1 0 0 0,0 0 0 0 0,0 0 0 0 0,9 0 0 0 0,6 0-8 0 0,1-2-1 0 0,30-4 0 0 0,-8 1 80 0 0,-29 3 15 0 0,123-2 510 0 0,-120 4-457 0 0,-1 0-1 0 0,0 2 1 0 0,0 0-1 0 0,0 0 1 0 0,0 2-1 0 0,21 9 1 0 0,-32-12-23 0 0,0 1 0 0 0,0 0 0 0 0,-1 0 0 0 0,1 0 0 0 0,-1 1 1 0 0,0 0-1 0 0,0 0 0 0 0,0 0 0 0 0,0 0 0 0 0,5 8 0 0 0,-8-10 60 0 0,-1 1 12 0 0,-1 0-91 0 0,1 0-1 0 0,-1 0 0 0 0,0 0 1 0 0,0 0-1 0 0,0-1 0 0 0,0 1 1 0 0,0 0-1 0 0,-1 0 0 0 0,1-1 1 0 0,-1 1-1 0 0,-3 3 0 0 0,1-2 48 0 0,1 0 0 0 0,-2 0 0 0 0,1-1 0 0 0,0 0 0 0 0,-1 0 0 0 0,-6 4 0 0 0,-10 1 74 0 0,1 0-1 0 0,-1-1 1 0 0,0-1 0 0 0,0-1-1 0 0,-26 2 1 0 0,4 1-128 0 0,6-2-305 0 0,-1-1 0 0 0,0-2 0 0 0,0-1 0 0 0,-73-7 1 0 0,-44-9-584 0 0,142 13 842 0 0,11 1 380 0 0,2-4-360 0 0,1 1 0 0 0,0 0 0 0 0,1 0 0 0 0,-1-1 0 0 0,0 1 0 0 0,1 0 0 0 0,0 0 0 0 0,0 1 0 0 0,0-1 0 0 0,0 0 0 0 0,0 0 0 0 0,0 1 0 0 0,1 0 0 0 0,-1-1 0 0 0,5-2 0 0 0,3-3-16 0 0,-1 0-142 0 0,-7 7-528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2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601 120 14135 0 0,'0'0'1575'0'0,"1"-2"-1223"0"0,24-30 978 0 0,6-9-811 0 0,-30 40-515 0 0,-1 0 0 0 0,1-1 0 0 0,-1 1 0 0 0,0 0 0 0 0,1-1 0 0 0,-1 1 0 0 0,0 0 0 0 0,0-1 0 0 0,0 1 0 0 0,0 0 0 0 0,0-1 0 0 0,0 1-1 0 0,0-1 1 0 0,0 1 0 0 0,-1 0 0 0 0,1-1 0 0 0,-1 1 0 0 0,1 0 0 0 0,-1 0 0 0 0,1-1 0 0 0,-1 1 0 0 0,0 0 0 0 0,1 0 0 0 0,-1 0 0 0 0,0 0 0 0 0,0 0 0 0 0,0 0 0 0 0,0 0-1 0 0,0 0 1 0 0,0 0 0 0 0,0 0 0 0 0,0 0 0 0 0,0 0 0 0 0,-1 1 0 0 0,1-1 0 0 0,0 1 0 0 0,0-1 0 0 0,-1 1 0 0 0,1-1 0 0 0,0 1 0 0 0,-1 0 0 0 0,1-1 0 0 0,-3 1 0 0 0,-4 1-16 0 0,1 0 1 0 0,-1 1 0 0 0,1 0-1 0 0,-1 0 1 0 0,1 1 0 0 0,-11 5-1 0 0,-4 2 6 0 0,-37 13-6 0 0,2 4 0 0 0,1 2-1 0 0,-79 54 1 0 0,108-65 97 0 0,-87 65 475 0 0,101-72-423 0 0,0 0 0 0 0,1 1 0 0 0,0 1 0 0 0,1 0 0 0 0,1 0 0 0 0,-10 17 0 0 0,19-30-130 0 0,1 1 0 0 0,-1 0 0 0 0,1 0 0 0 0,-1 0 1 0 0,1 0-1 0 0,-1 0 0 0 0,1 0 0 0 0,0 0 0 0 0,-1 0 0 0 0,1 0 1 0 0,0 0-1 0 0,0 0 0 0 0,0 0 0 0 0,0 0 0 0 0,0 0 0 0 0,0 0 0 0 0,0 0 1 0 0,0 0-1 0 0,0 0 0 0 0,0 0 0 0 0,1 0 0 0 0,-1 0 0 0 0,0 0 0 0 0,1 0 1 0 0,-1-1-1 0 0,1 1 0 0 0,-1 0 0 0 0,1 1 0 0 0,1 0 4 0 0,0-1 0 0 0,0 1 1 0 0,0-1-1 0 0,0 0 0 0 0,0 0 0 0 0,0 0 0 0 0,0 0 0 0 0,0 0 0 0 0,0 0 0 0 0,0 0 1 0 0,1-1-1 0 0,1 1 0 0 0,7 1 11 0 0,0-1 1 0 0,0 0 0 0 0,0-1-1 0 0,0 0 1 0 0,0-1-1 0 0,0 0 1 0 0,0-1-1 0 0,14-4 1 0 0,8-3-183 0 0,42-19 1 0 0,-51 19 20 0 0,-3 1-36 0 0,-1-1-1 0 0,34-19 1 0 0,-46 23 165 0 0,0-1 0 0 0,-1 0 0 0 0,0 0 0 0 0,0 0 0 0 0,-1-1 0 0 0,0 0 0 0 0,0 0 0 0 0,-1-1 0 0 0,1 1 0 0 0,5-13 0 0 0,-10 18 274 0 0,-5 24-32 0 0,-15 89 40 0 0,5-37-584 0 0,15-63-1309 0 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439 186 9991 0 0,'0'0'904'0'0,"-2"0"-745"0"0,-1-1-117 0 0,0 0 0 0 0,0 0 1 0 0,0 0-1 0 0,0-1 0 0 0,0 1 0 0 0,0-1 0 0 0,-4-3 1 0 0,1 1 460 0 0,4 3-222 0 0,0-1 0 0 0,0 0 0 0 0,1-1 0 0 0,-1 1 0 0 0,0 0 0 0 0,1 0 0 0 0,-1-1 0 0 0,1 1 0 0 0,0-1-1 0 0,0 1 1 0 0,0-1 0 0 0,0 1 0 0 0,1-1 0 0 0,-1 0 0 0 0,0-3 0 0 0,-1-6 140 0 0,1 0 1 0 0,1-1 0 0 0,-1 1-1 0 0,2 0 1 0 0,1-14-1 0 0,-1 24-371 0 0,-1-1-1 0 0,0 0 1 0 0,-1 1-1 0 0,1-1 1 0 0,0 1-1 0 0,-2-5 1 0 0,1 1 11 0 0,1 6-54 0 0,0-1 1 0 0,-1 1-1 0 0,1-1 0 0 0,0 0 1 0 0,0 1-1 0 0,-1-1 0 0 0,1 1 0 0 0,0-1 1 0 0,-1 1-1 0 0,1-1 0 0 0,0 1 1 0 0,-1 0-1 0 0,1-1 0 0 0,-1 1 0 0 0,1-1 1 0 0,-1 1-1 0 0,1 0 0 0 0,-1-1 1 0 0,1 1-1 0 0,-1 0 0 0 0,1-1 0 0 0,-1 1 1 0 0,1 0-1 0 0,-1 0 0 0 0,1 0 1 0 0,-2-1-1 0 0,-12 1 60 0 0,14 0-67 0 0,-10 1 10 0 0,-1 0 0 0 0,1 1 0 0 0,0 1 0 0 0,1 0 0 0 0,-1 0 0 0 0,-12 7 0 0 0,0 0-13 0 0,-31 22 0 0 0,33-18-9 0 0,0 2 0 0 0,1 0 1 0 0,-32 34-1 0 0,40-36 8 0 0,0-1 1 0 0,0 2-1 0 0,2-1 1 0 0,0 1-1 0 0,0 1 1 0 0,-8 21-1 0 0,11-18 4 0 0,5-3 0 0 0,1-14 5 0 0,0 0 0 0 0,0 0 0 0 0,1 1 1 0 0,-1-1-1 0 0,1 0 0 0 0,0 0 0 0 0,0 0 0 0 0,0 1 0 0 0,0-1 0 0 0,0 0 0 0 0,0 0 0 0 0,0-1 0 0 0,1 1 0 0 0,-1 0 0 0 0,1 0 0 0 0,-1-1 0 0 0,1 1 1 0 0,0 0-1 0 0,-1-1 0 0 0,1 0 0 0 0,0 1 0 0 0,0-1 0 0 0,0 0 0 0 0,0 0 0 0 0,0 0 0 0 0,1 0 0 0 0,-1-1 0 0 0,0 1 0 0 0,0 0 0 0 0,0-1 1 0 0,1 0-1 0 0,3 1 0 0 0,4-1 63 0 0,1 1 0 0 0,0-1 0 0 0,0-1 0 0 0,0 0 0 0 0,18-5 0 0 0,-3 1 1 0 0,0-2 0 0 0,33-13 0 0 0,-50 16-193 0 0,0-1 0 0 0,1 0 0 0 0,-2 0 0 0 0,1-1 0 0 0,-1 1 0 0 0,1-2 0 0 0,-2 0 0 0 0,15-14 0 0 0,-21 19 585 0 0,-3-2-50 0 0,2 4-386 0 0,0 0 1 0 0,0-1-1 0 0,0 1 1 0 0,0 0-1 0 0,0 0 1 0 0,0-1-1 0 0,0 1 1 0 0,0 0-1 0 0,-1 0 0 0 0,1 0 1 0 0,0-1-1 0 0,0 1 1 0 0,0 0-1 0 0,0 0 1 0 0,0-1-1 0 0,0 1 1 0 0,0 0-1 0 0,-1 0 1 0 0,1 0-1 0 0,0 0 1 0 0,0-1-1 0 0,0 1 0 0 0,-1 0 1 0 0,1 0-1 0 0,0 0 1 0 0,0 0-1 0 0,0 0 1 0 0,-1 0-1 0 0,1 0 1 0 0,0-1-1 0 0,0 1 1 0 0,0 0-1 0 0,-1 0 0 0 0,1 0 1 0 0,0 0-1 0 0,0 0 1 0 0,-1 0-1 0 0,1 0 1 0 0,0 0-1 0 0,0 0 1 0 0,-1 0-1 0 0,-14 6 154 0 0,1 1 0 0 0,-1 0-1 0 0,2 1 1 0 0,-1 1-1 0 0,-24 19 1 0 0,27-16-179 0 0,-2 6 0 0 0,12-13-4 0 0,1-2-4 0 0,-1 0-168 0 0,2-1-1392 0 0,3 10-98 0 0,16-1-9176 0 0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4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20 272 13847 0 0,'0'0'4847'0'0,"-2"-2"-4608"0"0,0-1-214 0 0,0 0 1 0 0,0 1 0 0 0,1-1 0 0 0,-1 0 0 0 0,1 0 0 0 0,-1 0 0 0 0,1 0 0 0 0,0-1-1 0 0,0 1 1 0 0,0 0 0 0 0,1 0 0 0 0,-1-1 0 0 0,1 1 0 0 0,0 0 0 0 0,0-1 0 0 0,0 1-1 0 0,0-1 1 0 0,0 1 0 0 0,1 0 0 0 0,-1 0 0 0 0,1-1 0 0 0,0 1 0 0 0,0 0 0 0 0,1 0-1 0 0,-1 0 1 0 0,3-5 0 0 0,1-1-63 0 0,0 0 1 0 0,0 1-1 0 0,1 0 0 0 0,0-1 1 0 0,1 2-1 0 0,0-1 0 0 0,11-9 0 0 0,1 1-304 0 0,41-24 0 0 0,-40 28 288 0 0,-15 12 95 0 0,-1 0-11 0 0,-3 0-18 0 0,-1-1-1 0 0,1 1 0 0 0,0 0 1 0 0,0 0-1 0 0,0 0 1 0 0,0 0-1 0 0,0 0 0 0 0,0 0 1 0 0,0 0-1 0 0,0 0 1 0 0,0 0-1 0 0,0 0 0 0 0,0 0 1 0 0,2 1-1 0 0,-1 0 38 0 0,-1-1-25 0 0,0 0-1 0 0,0 0 0 0 0,0 0 1 0 0,-1 1-1 0 0,1-1 0 0 0,0 0 1 0 0,0 0-1 0 0,-1 1 0 0 0,1-1 1 0 0,0 0-1 0 0,-1 1 0 0 0,1-1 1 0 0,0 1-1 0 0,-1-1 0 0 0,1 1 1 0 0,-1-1-1 0 0,1 1 0 0 0,-1-1 1 0 0,2 2-1 0 0,-1-1 65 0 0,3 5 233 0 0,0 2-200 0 0,-1 1 1 0 0,0 0 0 0 0,-1 1 0 0 0,0-1-1 0 0,0 0 1 0 0,-1 1 0 0 0,0-1 0 0 0,-1 1-1 0 0,0-1 1 0 0,-1 1 0 0 0,0-1 0 0 0,0 1-1 0 0,-1-1 1 0 0,0 0 0 0 0,-6 16 0 0 0,8-23 134 0 0,1-5-400 0 0,7-16-135 0 0,1 1-1 0 0,1 0 1 0 0,0 1-1 0 0,1 0 1 0 0,16-19 0 0 0,-20 29 148 0 0,0 0 0 0 0,0 0 1 0 0,0 1-1 0 0,1 0 1 0 0,0 0-1 0 0,0 0 0 0 0,1 1 1 0 0,-1 1-1 0 0,12-5 1 0 0,-9 3-6 0 0,-8 3 110 0 0,1 1 0 0 0,-1 0-1 0 0,1 1 1 0 0,0-1-1 0 0,0 0 1 0 0,0 1 0 0 0,5-1-1 0 0,1 0 237 0 0,0 0-1 0 0,0 1 0 0 0,13-1 1 0 0,-20 2 1811 0 0,0 4-1906 0 0,-1 0 0 0 0,1 0-1 0 0,-1 0 1 0 0,0 0 0 0 0,-1 1-1 0 0,1-1 1 0 0,-1 1 0 0 0,2 6-1 0 0,-1-3-3 0 0,-2-6 135 0 0,1 2-135 0 0,0 11-8 0 0,0 4-37 0 0,0-11-123 0 0,0 0-1 0 0,-1 0 1 0 0,0 0-1 0 0,-1 0 1 0 0,-1 10-1 0 0,1-12-187 0 0,-1 1 0 0 0,0 0 0 0 0,0-1 0 0 0,-1 1-1 0 0,-3 5 1 0 0,-4 4-5516 0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4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0 12439 0 0,'0'0'1126'0'0,"0"4"-929"0"0,0 9 562 0 0,-2 0 1 0 0,1 0-1 0 0,-2 0 0 0 0,0-1 1 0 0,-5 17-1 0 0,-30 65 2499 0 0,19-51-3315 0 0,-3 4 300 0 0,-28 44 0 0 0,9-18-180 0 0,-8 25-40 0 0,20-39-465 0 0,-47 74 0 0 0,49-92 23 0 0,-53 71-1627 0 0,78-110 1551 0 0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4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10 299 11255 0 0,'3'-7'140'0'0,"-1"0"0"0"0,2 1-1 0 0,-1-1 1 0 0,1 1-1 0 0,0 0 1 0 0,0 0-1 0 0,0 0 1 0 0,7-6 0 0 0,46-41 5 0 0,-42 40 260 0 0,13-9 371 0 0,0 2 0 0 0,1 0 1 0 0,1 2-1 0 0,65-27 0 0 0,-71 34-272 0 0,0 2 0 0 0,42-10 1 0 0,-57 17-341 0 0,0 1 1 0 0,1 0-1 0 0,-1 0 1 0 0,1 1-1 0 0,-1 0 1 0 0,0 0 0 0 0,1 1-1 0 0,-1 0 1 0 0,0 1-1 0 0,16 5 1 0 0,-21-6-76 0 0,-1 1 0 0 0,1-1 1 0 0,0 1-1 0 0,-1 0 0 0 0,0 0 0 0 0,1 0 1 0 0,-1 1-1 0 0,0-1 0 0 0,0 1 0 0 0,-1 0 1 0 0,1 0-1 0 0,0 0 0 0 0,-1 0 0 0 0,0 0 1 0 0,0 0-1 0 0,0 1 0 0 0,0-1 0 0 0,0 1 1 0 0,-1-1-1 0 0,1 1 0 0 0,0 5 1 0 0,0-2-14 0 0,-1 0 1 0 0,-1 0 0 0 0,1 0 0 0 0,-1-1 0 0 0,-1 1 0 0 0,1 0 0 0 0,-1 0 0 0 0,0 0 0 0 0,0 0 0 0 0,-1 0 0 0 0,-3 8-1 0 0,-1 0-22 0 0,0 0-1 0 0,-1 0 0 0 0,0-1 0 0 0,-1 0 1 0 0,-1 0-1 0 0,0-1 0 0 0,-1 0 0 0 0,0 0 0 0 0,-1-1 1 0 0,0-1-1 0 0,-23 18 0 0 0,-23 11 140 0 0,-1-3 1 0 0,-81 38-1 0 0,117-65-339 0 0,-42 15 0 0 0,55-22-17 0 0,0-1 0 0 0,1 0 0 0 0,-1 0 0 0 0,0-1 0 0 0,0 0 0 0 0,0-1 0 0 0,0 0 0 0 0,-12-1 0 0 0,18 0 17 0 0,0 1-1 0 0,0-1 1 0 0,1 0-1 0 0,-1 0 1 0 0,0 0-1 0 0,0 0 1 0 0,1-1-1 0 0,-1 1 1 0 0,1-1-1 0 0,-1 0 1 0 0,1 1-1 0 0,0-1 1 0 0,0 0-1 0 0,0 0 1 0 0,0-1-1 0 0,0 1 1 0 0,0 0-1 0 0,0-1 1 0 0,1 1-1 0 0,-1-1 1 0 0,1 1-1 0 0,0-1 1 0 0,0 0-1 0 0,-2-4 1 0 0,4 1-1813 0 0,4-12-4289 0 0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4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 6911 0 0,'0'0'1080'0'0,"1"3"838"0"0,-1 0-1336 0 0,0 1 0 0 0,0 0-1 0 0,-1 0 1 0 0,1-1 0 0 0,-1 1 0 0 0,1 0 0 0 0,-1-1 0 0 0,0 1 0 0 0,-3 5 0 0 0,-18 33 2085 0 0,15-28-2453 0 0,-111 193 1724 0 0,-52 101-174 0 0,48-58-1571 0 0,16 6-650 0 0,99-237 359 0 0,-15 49-3020 0 0,22-65 1566 0 0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42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9 194 10135 0 0,'0'0'1350'0'0,"4"1"235"0"0,7 1-276 0 0,0-1 1 0 0,0 0-1 0 0,0-1 1 0 0,0 0-1 0 0,0 0 1 0 0,21-5-1 0 0,69-20 398 0 0,-47 10-1122 0 0,-14 5-445 0 0,-9 3-314 0 0,0-1 1 0 0,0-1 0 0 0,35-17 0 0 0,-63 25 145 0 0,1-1-1 0 0,-1 0 1 0 0,0 0 0 0 0,0 0-1 0 0,-1 0 1 0 0,1 0-1 0 0,0 0 1 0 0,-1-1 0 0 0,1 0-1 0 0,-1 1 1 0 0,0-1-1 0 0,0 0 1 0 0,0 0 0 0 0,0 0-1 0 0,0 0 1 0 0,-1 0-1 0 0,0-1 1 0 0,1 1 0 0 0,0-6-1 0 0,-2 8 15 0 0,0 0 0 0 0,0 0 0 0 0,0 1 0 0 0,0-1 0 0 0,0 0-1 0 0,0 0 1 0 0,0 0 0 0 0,-1 0 0 0 0,1 0 0 0 0,0 1 0 0 0,0-1 0 0 0,-1 0 0 0 0,1 0 0 0 0,-1 0-1 0 0,1 1 1 0 0,-1-1 0 0 0,1 0 0 0 0,-1 1 0 0 0,1-1 0 0 0,-1 0 0 0 0,0 1 0 0 0,1-1 0 0 0,-1 1-1 0 0,0-1 1 0 0,0 1 0 0 0,0-1 0 0 0,-22-8-285 0 0,14 6 231 0 0,0 2 0 0 0,-1-1 0 0 0,1 1 0 0 0,0 1 0 0 0,-1 0 0 0 0,-10 1-1 0 0,-58 10-339 0 0,71-10 345 0 0,-12 3-132 0 0,-1 1-1 0 0,1 0 0 0 0,-1 2 1 0 0,-21 10-1 0 0,30-12 172 0 0,-1 2 0 0 0,1-1 0 0 0,0 2 0 0 0,1-1 0 0 0,-1 1 0 0 0,2 1 0 0 0,-15 16 0 0 0,13-12 120 0 0,0 0 1 0 0,1 1 0 0 0,1 1-1 0 0,1 0 1 0 0,0 0 0 0 0,0 0 0 0 0,2 1-1 0 0,-6 20 1 0 0,8-23-77 0 0,0 0 0 0 0,2 1 1 0 0,-1-1-1 0 0,2 1 0 0 0,0 0 0 0 0,1 20 0 0 0,0-30-8 0 0,0 0 0 0 0,1 0 0 0 0,0 0 0 0 0,0 0 0 0 0,0-1 0 0 0,0 1 0 0 0,1 0 0 0 0,-1 0 0 0 0,1-1 0 0 0,0 1 0 0 0,0-1 0 0 0,0 0 0 0 0,1 1 0 0 0,-1-1 0 0 0,1 0 0 0 0,0 0 0 0 0,0-1 0 0 0,0 1 0 0 0,0-1-1 0 0,0 1 1 0 0,0-1 0 0 0,1 0 0 0 0,-1 0 0 0 0,1 0 0 0 0,-1-1 0 0 0,8 3 0 0 0,-3-2 60 0 0,0 0-1 0 0,1-1 1 0 0,-1 0-1 0 0,1-1 1 0 0,15 0-1 0 0,46-8 433 0 0,-54 6-406 0 0,27-5 164 0 0,-20 3 1 0 0,0 1 0 0 0,0 1-1 0 0,46 1 1 0 0,-66 1-95 0 0,0 1-17 0 0,9 2-289 0 0,-10-2-938 0 0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4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 2303 0 0,'0'0'102'0'0,"-2"1"-1"0"0,-67 53 4775 0 0,-15-4 1088 0 0,-1 0-4368 0 0,-68 41 701 0 0,106-61-1600 0 0,9-7-227 0 0,1 2 1 0 0,-48 41-1 0 0,75-57-411 0 0,1 0 0 0 0,0 0 0 0 0,1 1 1 0 0,0 0-1 0 0,1 0 0 0 0,0 1 0 0 0,0 0 0 0 0,1 0 0 0 0,1 1 1 0 0,0 0-1 0 0,0 0 0 0 0,1 0 0 0 0,-2 14 0 0 0,2 0 248 0 0,1 0-1 0 0,2 1 0 0 0,3 47 0 0 0,3-24 208 0 0,13 52 0 0 0,-14-85-428 0 0,1-1-1 0 0,1 0 0 0 0,0 0 0 0 0,1 0 0 0 0,0-1 0 0 0,2 0 0 0 0,0-1 0 0 0,18 24 0 0 0,-14-25-72 0 0,4 0 19 0 0,-12-12-22 0 0,-2-1-105 0 0,0 1-87 0 0,-1 0 0 0 0,1-1 0 0 0,-1 0 0 0 0,1 1 0 0 0,-1-1 0 0 0,1 0 0 0 0,-1-1 0 0 0,1 1 0 0 0,0 0 0 0 0,-1-1 0 0 0,1 1 0 0 0,-1-1 0 0 0,1 0 0 0 0,1-1 0 0 0,-1 1-499 0 0,18-6-6535 0 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4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144 387 6911 0 0,'-107'134'2907'0'0,"70"-92"8552"0"0,39-44-11089 0 0,84-102 27 0 0,-34 38-1156 0 0,118-114 0 0 0,-152 165 587 0 0,109-90-810 0 0,-108 91 1044 0 0,1 1-1 0 0,0 1 1 0 0,0 1 0 0 0,44-16 0 0 0,-32 15 602 0 0,-31 12-639 0 0,-1-1 0 0 0,1 1 0 0 0,-1 0 1 0 0,0 0-1 0 0,1 0 0 0 0,-1 0 1 0 0,1 0-1 0 0,-1-1 0 0 0,1 1 1 0 0,-1 0-1 0 0,1 0 0 0 0,-1 0 1 0 0,1 0-1 0 0,-1 0 0 0 0,1 0 1 0 0,-1 1-1 0 0,1-1 0 0 0,-1 0 1 0 0,1 0-1 0 0,-1 0 0 0 0,0 0 1 0 0,1 0-1 0 0,-1 1 0 0 0,1-1 1 0 0,0 1-1 0 0,6 1 635 0 0,-5 2-232 0 0,2 5-308 0 0,0 0 0 0 0,-1 0 0 0 0,0 0 0 0 0,0 0 0 0 0,-1 1 0 0 0,0-1 0 0 0,-1 1 0 0 0,0-1 0 0 0,-1 19 0 0 0,-15 292 1192 0 0,16-310-1290 0 0,0-7-18 0 0,-1 1 0 0 0,0-1 0 0 0,0 0-1 0 0,-1 1 1 0 0,1-1 0 0 0,-1 0 0 0 0,1 1 0 0 0,-1-1-1 0 0,-3 6 1 0 0,-3 13-10 0 0,4-17-19 0 0,-1 0-27 0 0,-6 13-362 0 0,-13 18-1 0 0,13-22-169 0 0,9-12 245 0 0,18-2-9978 0 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4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6911 0 0,'0'0'11406'0'0,"4"0"-9965"0"0,9-1-607 0 0,1-1-1 0 0,21-5 1 0 0,15-2 119 0 0,55-6 280 0 0,-52 6-1349 0 0,87-3 1 0 0,-137 12-196 0 0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44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1 919 0 0,'-3'1'67'0'0,"-27"22"1495"0"0,26-20 958 0 0,0 1-1 0 0,1 0 1 0 0,0 0 0 0 0,0 0 0 0 0,-3 5 0 0 0,2-4 1136 0 0,5-4-3548 0 0,-1 0 1 0 0,0 0-1 0 0,1-1 0 0 0,-1 1 0 0 0,0 0 0 0 0,1 0 0 0 0,-1 0 0 0 0,0 0 1 0 0,0 0-1 0 0,0-1 0 0 0,1 1 0 0 0,-1 2 0 0 0,0-2 89 0 0,3 4 401 0 0,3-3-435 0 0,0 0-1 0 0,0 0 0 0 0,0 0 0 0 0,0-1 0 0 0,1 0 0 0 0,-1 0 0 0 0,0 0 0 0 0,1-1 1 0 0,-1 0-1 0 0,10-1 0 0 0,10-3 174 0 0,32-8 0 0 0,-22 5-97 0 0,24-6 5 0 0,97-17 81 0 0,-41 16-811 0 0,-112 13 176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2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17447 0 0,'0'0'3928'0'0,"0"2"-3674"0"0,-3 10-117 0 0,0 0 0 0 0,0 0 0 0 0,-10 20 0 0 0,-4 10 109 0 0,-46 127-237 0 0,47-131-778 0 0,16-36 313 0 0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4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 3223 0 0,'0'0'17279'0'0,"0"3"-17144"0"0,0-1-111 0 0,0 0 0 0 0,0 0 1 0 0,0 1-1 0 0,0-1 1 0 0,-1 0-1 0 0,1 0 1 0 0,-1 1-1 0 0,1-1 1 0 0,-1 0-1 0 0,0 0 0 0 0,0 0 1 0 0,0 0-1 0 0,-1 2 1 0 0,-1 1 41 0 0,0-1-1 0 0,-1 1 1 0 0,1-1 0 0 0,-1 0 0 0 0,-5 4 0 0 0,-4 2 22 0 0,0 0 1 0 0,-28 15-1 0 0,-18 11-239 0 0,1 3 1 0 0,-73 65-1 0 0,23-17-18 0 0,13-15 158 0 0,86-64 11 0 0,0 0 0 0 0,-13 16 0 0 0,15-13 0 0 0,2-1 11 0 0,4-9-3 0 0,1 0 0 0 0,0 0 0 0 0,-1-1 0 0 0,1 1 0 0 0,0 0 0 0 0,0 0 0 0 0,0 0 0 0 0,0 0 0 0 0,0-1 0 0 0,0 1 0 0 0,0 0 0 0 0,0 0 0 0 0,0 0 0 0 0,0-1 0 0 0,0 1 0 0 0,1 0 0 0 0,-1 0 0 0 0,1 1 0 0 0,-1-1 23 0 0,1 3 105 0 0,1-3 6 0 0,27 19 100 0 0,-17-11-125 0 0,1 0-1 0 0,22 11 1 0 0,-12-10-73 0 0,10 5 54 0 0,0-1-1 0 0,54 15 0 0 0,-64-24 21 0 0,0-1 0 0 0,0-1 0 0 0,-1-1 0 0 0,33 0 0 0 0,-38-3 12 0 0,0-1 0 0 0,-1-1 0 0 0,1 0 0 0 0,-1-1 0 0 0,0 0 0 0 0,27-12 0 0 0,-9-1 40 0 0,0-1 0 0 0,-2-1-1 0 0,0-2 1 0 0,-2-1 0 0 0,0-1-1 0 0,31-34 1 0 0,9-23-590 0 0,-68 79 365 0 0,-1-1-1 0 0,1 0 1 0 0,-1 1-1 0 0,1-1 1 0 0,-1 0 0 0 0,0 0-1 0 0,1 0 1 0 0,-1 0-1 0 0,0-1 1 0 0,0 1-1 0 0,-1 0 1 0 0,1 0 0 0 0,0-1-1 0 0,-1 1 1 0 0,1 0-1 0 0,-1-1 1 0 0,0 1-1 0 0,0 0 1 0 0,0-1 0 0 0,0-2-1 0 0,0 5 31 0 0,0-1 1 0 0,0 0-1 0 0,-1 1 0 0 0,1-1 0 0 0,0 0 1 0 0,0 1-1 0 0,0-1 0 0 0,-1 1 1 0 0,1-1-1 0 0,0 0 0 0 0,-1 1 0 0 0,1-1 1 0 0,-1 1-1 0 0,1-1 0 0 0,-1 0 0 0 0,-1-1-35 0 0,-7-7-61 0 0,4 7 106 0 0,0-1 1 0 0,0 0 0 0 0,-1 1-1 0 0,1 0 1 0 0,-1 0-1 0 0,1 1 1 0 0,-1 0-1 0 0,1 0 1 0 0,-9-1-1 0 0,-3 1-32 0 0,-32 2 0 0 0,41 0 47 0 0,1 1 0 0 0,1-1 0 0 0,-1 1 0 0 0,0 0 0 0 0,0 1 0 0 0,1-1 0 0 0,-12 8 0 0 0,-43 30 0 0 0,40-24 0 0 0,5-5-3 0 0,-11 7-27 0 0,0 2 0 0 0,1 0 1 0 0,1 2-1 0 0,-25 29 0 0 0,46-47 67 0 0,1 1-1 0 0,0 0 1 0 0,0-1 0 0 0,0 1-1 0 0,1 0 1 0 0,-1 1-1 0 0,1-1 1 0 0,0 0 0 0 0,-1 7-1 0 0,3-9-10 0 0,-1 0-1 0 0,1 0 0 0 0,0 0 1 0 0,0 0-1 0 0,0 0 1 0 0,0 1-1 0 0,0-1 1 0 0,1 0-1 0 0,-1 0 1 0 0,1 0-1 0 0,0 0 0 0 0,0 0 1 0 0,0 0-1 0 0,0 0 1 0 0,1 0-1 0 0,-1-1 1 0 0,4 5-1 0 0,1 0 52 0 0,-1 0-1 0 0,1-1 1 0 0,0 0 0 0 0,1 0-1 0 0,-1 0 1 0 0,1-1 0 0 0,1 0-1 0 0,9 5 1 0 0,-12-7-274 0 0,0-1 0 0 0,1 1-1 0 0,-1-2 1 0 0,1 1 0 0 0,-1 0-1 0 0,1-1 1 0 0,0 0 0 0 0,0-1 0 0 0,-1 1-1 0 0,1-1 1 0 0,0 0 0 0 0,0 0-1 0 0,8-2 1 0 0,7-4-1155 0 0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5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23 13791 0 0,'3'-1'630'0'0,"51"-14"236"0"0,-33 8-781 0 0,-10 9 5413 0 0,-13 0-5057 0 0,-12 16-205 0 0,0-1 0 0 0,-2-1 0 0 0,0-1 0 0 0,-1 0-1 0 0,0-1 1 0 0,-1-1 0 0 0,-1-1 0 0 0,-39 20 0 0 0,17-13-223 0 0,0-2 0 0 0,-1-2 1 0 0,-69 16-1 0 0,90-27-8 0 0,1 0-1 0 0,-30 0 1 0 0,43-3-38 0 0,-1-1 1 0 0,0-1-1 0 0,1 1 1 0 0,-1-2-1 0 0,0 1 0 0 0,1-1 1 0 0,0 0-1 0 0,-1 0 1 0 0,-12-6-1 0 0,17 6-19 0 0,-1-1-1 0 0,1 1 0 0 0,-1-1 1 0 0,1 0-1 0 0,-6-6 0 0 0,-6-5-671 0 0,14 12 447 0 0,-2 3-803 0 0,0 0 1041 0 0,1 0 0 0 0,0 1 0 0 0,-1-1 0 0 0,1 1 1 0 0,0-1-1 0 0,-1 1 0 0 0,1 0 0 0 0,0-1 0 0 0,0 1 1 0 0,1 1-1 0 0,-1-1 0 0 0,-2 3 0 0 0,3-3 12 0 0,-47 64 20 0 0,39-50 59 0 0,-1-2 1 0 0,0 0-1 0 0,-1 0 1 0 0,-1-1-1 0 0,0 0 0 0 0,-21 16 1 0 0,-5-2 606 0 0,36-25 559 0 0,5 0-1241 0 0,11 10 50 0 0,2-1 53 0 0,-3-5-59 0 0,1 0-1 0 0,0-1 1 0 0,0 0-1 0 0,1-1 1 0 0,0-1-1 0 0,24 3 1 0 0,94-2-1 0 0,-100-5-24 0 0,31 0 13 0 0,-26 0 25 0 0,0 1 1 0 0,-1 2-1 0 0,42 7 1 0 0,-76-9 5 0 0,-1 1 0 0 0,1 0 0 0 0,0-1 0 0 0,0 1 0 0 0,-1 0 0 0 0,1 0 0 0 0,-1 1 0 0 0,1-1 0 0 0,-1 1 0 0 0,1-1 0 0 0,-1 1 1 0 0,0 0-1 0 0,0-1 0 0 0,4 6 0 0 0,-3-4-11 0 0,-1 1 0 0 0,0 0 0 0 0,0 0-1 0 0,-1-1 1 0 0,1 1 0 0 0,-1 1 0 0 0,0-1 0 0 0,1 5 0 0 0,-2-5 21 0 0,1 1-1 0 0,-1 0 0 0 0,-1 0 1 0 0,1 0-1 0 0,-1 0 1 0 0,0 0-1 0 0,0-1 1 0 0,0 1-1 0 0,-1 0 1 0 0,0-1-1 0 0,-2 6 0 0 0,3-8-26 0 0,-6 16 77 0 0,-1-1 0 0 0,-13 19 0 0 0,17-30-88 0 0,0 0 1 0 0,-1 0 0 0 0,0-1-1 0 0,0 0 1 0 0,0 0 0 0 0,-1 0-1 0 0,0-1 1 0 0,-9 6-1 0 0,-24 12 57 0 0,0-2 0 0 0,-73 25 0 0 0,-90 15 211 0 0,196-59-271 0 0,-4 2 0 0 0,0 0-5 0 0,0-1 1 0 0,-17 1-1 0 0,26-3-2 0 0,1 0 0 0 0,0 0 0 0 0,-1-1 0 0 0,1 1 0 0 0,-1 0 0 0 0,1-1-1 0 0,-1 1 1 0 0,1 0 0 0 0,-1-1 0 0 0,1 1 0 0 0,0-1 0 0 0,-1 1 0 0 0,1 0 0 0 0,0-1 0 0 0,-1 1 0 0 0,1-1 0 0 0,0 1 0 0 0,0-1 0 0 0,0 1 0 0 0,-1-1 0 0 0,1 0 0 0 0,0 1 0 0 0,0-1 0 0 0,0 1 0 0 0,0-2 0 0 0,0 2 0 0 0,0-2-2 0 0,0-1-1 0 0,0 1 0 0 0,0 0 1 0 0,0 0-1 0 0,0-1 1 0 0,1 1-1 0 0,-1 0 0 0 0,1 0 1 0 0,0-1-1 0 0,-1 1 1 0 0,1 0-1 0 0,0 0 1 0 0,0 0-1 0 0,0 0 0 0 0,1 0 1 0 0,-1 0-1 0 0,0 0 1 0 0,1 1-1 0 0,-1-1 1 0 0,1 0-1 0 0,2-1 0 0 0,5-5-61 0 0,1 0 0 0 0,14-10 0 0 0,-22 17 45 0 0,7-6-174 0 0,0 1 1 0 0,1 0-1 0 0,0 1 0 0 0,0 0 1 0 0,15-4-1 0 0,-22 8-269 0 0,0 1-385 0 0,1 0 461 0 0,-1 1 1 0 0,1-1-1 0 0,0 1 0 0 0,-1 0 1 0 0,6 2-1 0 0,7 4-5163 0 0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3:5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 2303 0 0,'0'0'102'0'0,"-2"-1"-1"0"0,-26 0 14742 0 0,31 4-13249 0 0,29 25-418 0 0,54 37-1 0 0,10 9-373 0 0,-33-15-370 0 0,61 76 0 0 0,-25-24-25 0 0,-67-78-271 0 0,0-1 67 0 0,-2 1-1 0 0,37 52 0 0 0,-60-74-129 0 0,0 1 1 0 0,0-1-1 0 0,-1 1 0 0 0,-1 1 1 0 0,0-1-1 0 0,-1 1 0 0 0,0-1 1 0 0,-1 1-1 0 0,0 0 0 0 0,-1 1 0 0 0,-1-1 1 0 0,0 23-1 0 0,-2-22 9 0 0,0 0-1 0 0,-2 1 1 0 0,0-1-1 0 0,0 0 1 0 0,-1 0 0 0 0,-1-1-1 0 0,-8 17 1 0 0,4-12 62 0 0,-2 0 0 0 0,0 0 0 0 0,-1-1 0 0 0,-19 21 0 0 0,-8 1 145 0 0,-1-2-1 0 0,-85 61 1 0 0,-90 37-199 0 0,14-10-442 0 0,199-124 263 0 0,4 1-791 0 0,1-1 820 0 0,0 0 0 0 0,0 0 0 0 0,0 0 1 0 0,0 0-1 0 0,0 0 0 0 0,0-1 0 0 0,0 0 0 0 0,0 1 0 0 0,0-1 0 0 0,0 0 0 0 0,1 0 1 0 0,-1-1-1 0 0,4 0 0 0 0,19-6-1807 0 0,-2-1-3902 0 0,0-3-1805 0 0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6:0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2935 0 0,'0'0'7212'0'0,"-1"2"-6861"0"0,-1 1-267 0 0,0 1 0 0 0,0-1 0 0 0,0 0-1 0 0,0 1 1 0 0,-1-1 0 0 0,1-1 0 0 0,-1 1 0 0 0,-4 3 0 0 0,-5 6 310 0 0,10-10-199 0 0,0 0 80 0 0,1 0-903 0 0,-1 6 3187 0 0,2-7-2399 0 0,1-1 0 0 0,0 0 0 0 0,0 0 0 0 0,-1 1 0 0 0,1-1 0 0 0,0 0 0 0 0,0 0 0 0 0,-1 0 0 0 0,1 0 0 0 0,0 0 0 0 0,0 0 0 0 0,0 0 0 0 0,-1 0 0 0 0,1 0-1 0 0,0-1 1 0 0,0 1 0 0 0,0 0 0 0 0,-1 0 0 0 0,1-1 0 0 0,1 0 0 0 0,232-47 670 0 0,-225 46-820 0 0,19-2-20 0 0,45 0 0 0 0,-69 4-78 0 0,0 0 0 0 0,0 1 0 0 0,0 0 0 0 0,0 0 0 0 0,6 2 0 0 0,-6-1-328 0 0,-1-1 0 0 0,1 0 0 0 0,0 0 0 0 0,-1-1 0 0 0,1 1-1 0 0,0-1 1 0 0,0 1 0 0 0,-1-1 0 0 0,5-1 0 0 0,6-1-987 0 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6:0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5983 0 0,'0'0'11327'0'0,"4"-1"-10792"0"0,30-9-29 0 0,1 1 0 0 0,0 2 0 0 0,0 2 0 0 0,1 1 1 0 0,68 1-1 0 0,-69 3-665 0 0,1-1 0 0 0,-1-2 0 0 0,1-1 0 0 0,-1-2 0 0 0,50-15-1 0 0,20-17-7548 0 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6:09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0,'0'0'1928'0'0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6:0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85 4055 0 0,'0'0'184'0'0,"2"-1"-5"0"0,15-11-141 0 0,-14 10-20 0 0,5-1 171 0 0,2-1 19 0 0,-8 3 0 0 0,1 0-34 0 0,33-16 204 0 0,-34 16-210 0 0,-1 0-96 0 0,0 0 0 0 0,0 1-1 0 0,0-1 1 0 0,0 0-1 0 0,0 1 1 0 0,-1-1 0 0 0,1 0-1 0 0,0 0 1 0 0,0 0 0 0 0,0-1-1 0 0,1-1 155 0 0,20-15 3542 0 0,-20 17-2046 0 0,6-9 4222 0 0,-17 13-5831 0 0,0 1-1 0 0,0 1 0 0 0,0-1 1 0 0,0 1-1 0 0,1 1 0 0 0,-9 7 1 0 0,-44 44-12 0 0,14-12-93 0 0,-56 56-41 0 0,26-23-82 0 0,57-59 109 0 0,-23 29-1 0 0,37-40 7 0 0,0 0 0 0 0,1 0 1 0 0,0 0-1 0 0,0 0 0 0 0,1 1 0 0 0,0 0 0 0 0,-4 13 0 0 0,7-18 0 0 0,1-1 0 0 0,-1 1-1 0 0,1 0 1 0 0,-1-1 0 0 0,1 1-1 0 0,1 0 1 0 0,-1-1 0 0 0,0 1-1 0 0,1-1 1 0 0,0 1 0 0 0,-1 0-1 0 0,1-1 1 0 0,1 0 0 0 0,-1 1-1 0 0,0-1 1 0 0,1 0 0 0 0,0 1-1 0 0,0-1 1 0 0,0 0 0 0 0,0 0-1 0 0,0-1 1 0 0,1 1 0 0 0,-1 0-1 0 0,1-1 1 0 0,0 1 0 0 0,-1-1-1 0 0,1 0 1 0 0,5 3 0 0 0,-1-1 22 0 0,0-1 1 0 0,0 1 0 0 0,0-1 0 0 0,0 0 0 0 0,1-1 0 0 0,0 0 0 0 0,-1 0 0 0 0,1-1 0 0 0,0 0 0 0 0,0 0-1 0 0,0 0 1 0 0,10-2 0 0 0,13-2 91 0 0,1-2-1 0 0,-1-2 1 0 0,0 0 0 0 0,55-22-1 0 0,10-20-614 0 0,-60 30-239 0 0,11-9-3171 0 0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6:0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77 391 6991 0 0,'0'0'323'0'0,"-1"2"-8"0"0,-2 6 58 0 0,-1-1 0 0 0,0 1 0 0 0,-1-1 1 0 0,0 0-1 0 0,0 0 0 0 0,0 0 0 0 0,-9 8 1 0 0,11-13-176 0 0,1 0 519 0 0,-6 3 499 0 0,7-4-732 0 0,-1-1-1 0 0,1 1 1 0 0,0-1 0 0 0,0 1-1 0 0,0-1 1 0 0,0 1-1 0 0,0 0 1 0 0,0 0 0 0 0,0-1-1 0 0,1 1 1 0 0,-1 0-1 0 0,0 0 1 0 0,-1 2 0 0 0,1-15 82 0 0,0 10-532 0 0,1 1 0 0 0,0-1 1 0 0,0 0-1 0 0,0 0 0 0 0,0 1 0 0 0,0-1 1 0 0,0 0-1 0 0,1-2 0 0 0,2-10 141 0 0,2 1 0 0 0,0-1-1 0 0,1 1 1 0 0,9-17 0 0 0,36-48 234 0 0,-35 54-332 0 0,27-35 11 0 0,5-8-118 0 0,-39 54-231 0 0,1 0 1 0 0,0 1 0 0 0,1 0 0 0 0,0 1 0 0 0,1 0 0 0 0,0 1 0 0 0,1 0-1 0 0,0 1 1 0 0,20-11 0 0 0,-17 9-520 0 0,-9 5-3412 0 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6:1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12031 0 0,'0'0'1091'0'0,"4"0"-899"0"0,0 0-175 0 0,23 6 98 0 0,-26-6-42 0 0,0 0-1 0 0,0 0 1 0 0,0 0-1 0 0,0 1 1 0 0,0-1-1 0 0,0 0 1 0 0,0 1-1 0 0,0-1 1 0 0,0 1 0 0 0,0-1-1 0 0,0 1 1 0 0,0 0-1 0 0,0-1 1 0 0,0 2-1 0 0,2 0 164 0 0,-2-1-163 0 0,-1-1 0 0 0,1 1 0 0 0,0-1 0 0 0,0 1 0 0 0,-1-1 0 0 0,1 1 0 0 0,0-1 0 0 0,-1 1 0 0 0,1 0-1 0 0,-1 0 1 0 0,1-1 0 0 0,-1 1 0 0 0,1 0 0 0 0,-1 0 0 0 0,0-1 0 0 0,1 1 0 0 0,0 2 0 0 0,-1-1 139 0 0,2 1-106 0 0,-1-1-1 0 0,0 1 0 0 0,0 0 1 0 0,0 0-1 0 0,0 0 0 0 0,-1 0 1 0 0,1-1-1 0 0,-1 1 0 0 0,0 0 1 0 0,0 0-1 0 0,0 5 0 0 0,0-4 63 0 0,-1 8 97 0 0,-1-1 0 0 0,0 0 0 0 0,0 0-1 0 0,-1 0 1 0 0,-7 18 0 0 0,-1 3 66 0 0,-3 5-183 0 0,7-17-47 0 0,-10 37 0 0 0,8-24-37 0 0,7-25-43 0 0,2-6-24 0 0,3-3-2637 0 0,13-5 1138 0 0,1-4-60 0 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6:1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0 449 2303 0 0,'0'0'5680'0'0</inkml:trace>
  <inkml:trace contextRef="#ctx0" brushRef="#br0" timeOffset="1">718 20 8207 0 0,'6'-19'4983'0'0,"-8"20"-4366"0"0,-2 1-472 0 0,1 1 0 0 0,0 0 0 0 0,-1-1 1 0 0,1 1-1 0 0,0 1 0 0 0,1-1 0 0 0,-1 0 0 0 0,0 1 0 0 0,1-1 0 0 0,0 1 0 0 0,0 0 0 0 0,0 0 0 0 0,0 0 0 0 0,-1 4 0 0 0,-4 13 155 0 0,-7 32-1 0 0,12-44-155 0 0,-7 34 192 0 0,-14 57 800 0 0,-38 103 1 0 0,-62 157-699 0 0,106-299-427 0 0,-13 33-12 0 0,22-74-19 0 0,-2 6-94 0 0,-15 28-1 0 0,23-51-36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2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68 359 9671 0 0,'0'0'440'0'0,"-2"1"-5"0"0,-35 10 74 0 0,21-5 2213 0 0,4-1 3916 0 0,12-9-6557 0 0,0 0 0 0 0,1 0 0 0 0,0 0 0 0 0,0 0 0 0 0,0 0 0 0 0,0 0-1 0 0,1 1 1 0 0,-1-1 0 0 0,1 0 0 0 0,0 1 0 0 0,0-1 0 0 0,5-5 0 0 0,4-4-69 0 0,23-21 0 0 0,-12 12-80 0 0,1-2-29 0 0,-8 7-70 0 0,1 0 1 0 0,1 1 0 0 0,0 1-1 0 0,35-23 1 0 0,-44 34 87 0 0,-1-1 1 0 0,1 2-1 0 0,0-1 0 0 0,0 1 1 0 0,1 0-1 0 0,-1 1 0 0 0,15-3 1 0 0,-21 4 82 0 0,1 1 0 0 0,-1 0 1 0 0,1 0-1 0 0,0 0 1 0 0,-1 0-1 0 0,1 1 1 0 0,-1-1-1 0 0,1 1 0 0 0,-1-1 1 0 0,0 1-1 0 0,1 0 1 0 0,-1 0-1 0 0,1 0 1 0 0,-1 0-1 0 0,0 0 0 0 0,0 1 1 0 0,0-1-1 0 0,0 1 1 0 0,0-1-1 0 0,0 1 1 0 0,0 0-1 0 0,0 0 0 0 0,-1 0 1 0 0,1 0-1 0 0,-1 0 1 0 0,1 0-1 0 0,-1 0 1 0 0,0 0-1 0 0,0 1 0 0 0,1 3 1 0 0,2 4 87 0 0,-2-1 1 0 0,0 1-1 0 0,0 0 1 0 0,0 0-1 0 0,-1 0 1 0 0,-1 0-1 0 0,0 0 1 0 0,0 0-1 0 0,-1 1 1 0 0,-3 13-1 0 0,-2 3 47 0 0,-1-1-1 0 0,-17 41 0 0 0,23-64-85 0 0,-1 2 13 0 0,1-4 178 0 0,2-4-188 0 0,2-7-120 0 0,1 0 1 0 0,0 0-1 0 0,1 0 1 0 0,0 1 0 0 0,0-1-1 0 0,13-15 1 0 0,47-51-661 0 0,-54 64 598 0 0,17-16-236 0 0,2 2 1 0 0,0 0-1 0 0,2 3 0 0 0,0 0 0 0 0,2 2 0 0 0,0 2 0 0 0,54-23 1 0 0,-83 40 535 0 0,0 0 1 0 0,0 0 0 0 0,1 1 0 0 0,-1-1 0 0 0,1 1 0 0 0,-1 0 0 0 0,1 1 0 0 0,0-1 0 0 0,-1 1 0 0 0,1 0 0 0 0,0 1 0 0 0,-1-1-1 0 0,1 1 1 0 0,-1 0 0 0 0,7 2 0 0 0,-8-1-58 0 0,-1 0-1 0 0,1 0 0 0 0,-1 0 1 0 0,1 1-1 0 0,-1-1 0 0 0,0 1 1 0 0,0 0-1 0 0,0 0 0 0 0,0 0 1 0 0,0 0-1 0 0,-1 1 1 0 0,0-1-1 0 0,1 1 0 0 0,-1-1 1 0 0,0 1-1 0 0,2 6 0 0 0,0 3-44 0 0,0 0-1 0 0,-1 0 1 0 0,4 23-1 0 0,-4 2 68 0 0,-2 52-1 0 0,-2-49-95 0 0,1-21-30 0 0,2 40 38 0 0,-3-56-35 0 0,1-3-22 0 0,-1 0 1 0 0,1 0-1 0 0,0 0 0 0 0,0 0 0 0 0,0 0 0 0 0,0 0 1 0 0,0 0-1 0 0,0 0 0 0 0,0 0 0 0 0,0 0 1 0 0,0 0-1 0 0,1 0 0 0 0,-1 0 0 0 0,0 0 0 0 0,1 0 1 0 0,-1 0-1 0 0,1 1 0 0 0,3 7-1086 0 0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6:1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9215 0 0,'0'0'4480'0'0,"3"-2"-3321"0"0,7-3-709 0 0,1 0 1 0 0,0 1-1 0 0,0 0 0 0 0,0 1 0 0 0,16-3 1 0 0,65-4 1010 0 0,-19 2-717 0 0,46-12-413 0 0,139-15 368 0 0,-148 22-4412 0 0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6:1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113 117 9007 0 0,'0'0'816'0'0,"-1"3"-672"0"0,0 2-26 0 0,0 0 0 0 0,-1 0 0 0 0,0 0 0 0 0,0 0 0 0 0,0 0 0 0 0,0 0-1 0 0,-4 5 1 0 0,-3 6 1154 0 0,-16 48 2677 0 0,-22 84-1 0 0,35-104-4073 0 0,11-41 12 0 0</inkml:trace>
  <inkml:trace contextRef="#ctx0" brushRef="#br0" timeOffset="1">208 5 9383 0 0,'0'0'1016'0'0,"19"-5"-1232"0"0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6:1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2303 0 0,'0'0'11647'0'0,"0"3"-10927"0"0,0 5-457 0 0,-1 0 1 0 0,0 0 0 0 0,-1 0-1 0 0,1 0 1 0 0,-1 0-1 0 0,-1 0 1 0 0,0-1-1 0 0,0 0 1 0 0,0 1-1 0 0,-1-1 1 0 0,-4 7-1 0 0,-9 10-252 0 0,-35 38 1 0 0,31-38 41 0 0,-19 27 1 0 0,36-45-18 0 0,0 0 0 0 0,1 0-1 0 0,0 0 1 0 0,-3 6 0 0 0,6-9 20 0 0,-1-1 0 0 0,1 0 0 0 0,-1 1 0 0 0,1-1 1 0 0,0 0-1 0 0,0 1 0 0 0,0 2 0 0 0,1 5 227 0 0,1-8-50 0 0,3 1-149 0 0,-1 0 1 0 0,1-1-1 0 0,0 0 1 0 0,0 0-1 0 0,0 0 1 0 0,0-1-1 0 0,0 1 1 0 0,0-1-1 0 0,1 0 1 0 0,-1-1-1 0 0,0 1 1 0 0,10-1-1 0 0,7-2 318 0 0,40-7-1 0 0,-15 1-218 0 0,115-11-2164 0 0,-145 15-4245 0 0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6:1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47 3223 0 0,'2'-2'240'0'0,"21"-19"4652"0"0,3-3 5010 0 0,-38 25-9896 0 0,0 0 0 0 0,0 1 1 0 0,0 0-1 0 0,0 1 1 0 0,1 0-1 0 0,-1 1 0 0 0,1 0 1 0 0,0 1-1 0 0,0 0 0 0 0,0 1 1 0 0,-18 13-1 0 0,1 2 29 0 0,1 1-1 0 0,-44 48 1 0 0,65-63 29 0 0,-1 1 0 0 0,2-1 0 0 0,-1 1 1 0 0,1 1-1 0 0,0-1 0 0 0,1 1 1 0 0,0 0-1 0 0,-4 12 0 0 0,7-18 360 0 0,4-2-232 0 0,3 1-148 0 0,0 0-1 0 0,0 0 0 0 0,0-1 1 0 0,0 0-1 0 0,1 0 0 0 0,-1 0 1 0 0,0-1-1 0 0,1 0 0 0 0,-1 0 1 0 0,0-1-1 0 0,0 1 0 0 0,1-2 1 0 0,6-1-1 0 0,-3 0-91 0 0,0 0 0 0 0,0-1 1 0 0,0 0-1 0 0,-1-1 0 0 0,0 0 0 0 0,0 0 0 0 0,16-13 0 0 0,-7 0-1128 0 0,-17 16 952 0 0,-1 0 139 0 0,2-6 88 0 0,-2 6 447 0 0,8 11-347 0 0,-6-6-89 0 0,0-1-1 0 0,0 1 1 0 0,1 0 0 0 0,-2 0-1 0 0,1 0 1 0 0,0 0 0 0 0,-1 0-1 0 0,1 0 1 0 0,-1 0 0 0 0,0 1-1 0 0,1 2 1 0 0,-1-1-152 0 0,0-1 0 0 0,0 1 1 0 0,0-1-1 0 0,0 7 0 0 0,-1 5-4902 0 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6:1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32 1839 0 0,'1'-2'134'0'0,"7"-28"15542"0"0,-9 34-14874 0 0,-7 31 369 0 0,-22 54 1 0 0,5-15-753 0 0,11-29-298 0 0,-10 40 1 0 0,-71 160 0 0 0,61-184-41 0 0,-47 68 0 0 0,69-112-88 0 0,11-15-176 0 0,4-2-1245 0 0,12 3-3499 0 0,5-6-1613 0 0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6:1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54 5527 0 0,'0'0'423'0'0,"1"-3"-278"0"0,3-5-2241 0 0,1-8 14588 0 0,-11 24-11520 0 0,2 0-967 0 0,-1 1-1 0 0,1-1 1 0 0,0 1 0 0 0,1 0-1 0 0,0 0 1 0 0,-4 18-1 0 0,-3 62 98 0 0,6-53-4 0 0,2 2 88 0 0,3 44-1 0 0,0-24 60 0 0,3 48 643 0 0,-3-104-845 0 0,0-1 0 0 0,0 1-1 0 0,0 0 1 0 0,0-1 0 0 0,0 1-1 0 0,1-1 1 0 0,-1 0 0 0 0,1 1-1 0 0,-1-1 1 0 0,0 0 0 0 0,1 0-1 0 0,2 2 1 0 0,-2-2 60 0 0,1-1 7 0 0,0 0-86 0 0,-1 0-1 0 0,0 0 0 0 0,1-1 1 0 0,-1 1-1 0 0,0-1 0 0 0,1 0 1 0 0,-1 1-1 0 0,0-1 0 0 0,0 0 1 0 0,1-1-1 0 0,-1 1 0 0 0,0 0 1 0 0,2-2-1 0 0,0-1 2 0 0,0 0-1 0 0,0 0 0 0 0,0 0 1 0 0,0 0-1 0 0,4-7 0 0 0,2-6 7 0 0,-1-1 0 0 0,10-24 0 0 0,-18 39-23 0 0,15-34 32 0 0,2 1 1 0 0,31-48 0 0 0,-34 63-25 0 0,0 1 1 0 0,1 0-1 0 0,1 1 1 0 0,1 1-1 0 0,20-16 1 0 0,-14 14 12 0 0,1 2 1 0 0,1 0-1 0 0,54-28 0 0 0,-64 38-30 0 0,-11 5 0 0 0,0 0-1 0 0,1 1 0 0 0,0-1 0 0 0,-1 1 0 0 0,1 1 0 0 0,0-1 1 0 0,0 1-1 0 0,6-1 0 0 0,23 0-171 0 0,-33 2 91 0 0,1 0-48 0 0,9 2-214 0 0,-10-2-96 0 0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6:1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79 1839 0 0,'2'0'83'0'0,"17"-5"20"0"0,-13 4-95 0 0,0 1 440 0 0,-5-1-404 0 0,0 1 1 0 0,0-1-1 0 0,0 1 1 0 0,0-1-1 0 0,0 1 0 0 0,0-1 1 0 0,0 0-1 0 0,-1 0 1 0 0,1 1-1 0 0,0-1 1 0 0,0-1-1 0 0,1 0 407 0 0,2-4 347 0 0,2-3 84 0 0,-4 4 76 0 0,0 0 1 0 0,0 0 0 0 0,-1 0-1 0 0,1-9 1590 0 0,-10 5-870 0 0,4 8-1579 0 0,0 0 0 0 0,-1 1 0 0 0,1-1 0 0 0,-1 1 1 0 0,1-1-1 0 0,-1 2 0 0 0,1-1 0 0 0,0 0 0 0 0,-1 1 0 0 0,1 0 1 0 0,0 0-1 0 0,-8 2 0 0 0,-8 4 62 0 0,-24 12 0 0 0,41-17-103 0 0,-37 17 135 0 0,-29 13 99 0 0,57-27-194 0 0,1 1 0 0 0,0 0 0 0 0,0 0 0 0 0,0 2 0 0 0,1-1-1 0 0,0 1 1 0 0,0 1 0 0 0,1 0 0 0 0,0 0 0 0 0,1 1 0 0 0,0 0 0 0 0,0 0 0 0 0,1 1-1 0 0,-8 17 1 0 0,9-15-50 0 0,5-10-26 0 0,1-1-1 0 0,-1 0 1 0 0,1 1-1 0 0,0-1 1 0 0,0 0-1 0 0,0 1 1 0 0,0-1-1 0 0,0 0 1 0 0,1 1-1 0 0,-1-1 1 0 0,1 0-1 0 0,-1 0 1 0 0,1 1 0 0 0,0-1-1 0 0,0 0 1 0 0,0 0-1 0 0,0 0 1 0 0,0 0-1 0 0,1 0 1 0 0,-1 0-1 0 0,0 0 1 0 0,1 0-1 0 0,0-1 1 0 0,-1 1-1 0 0,1 0 1 0 0,0-1-1 0 0,0 0 1 0 0,0 1-1 0 0,0-1 1 0 0,3 2-1 0 0,0-1 54 0 0,1 0 0 0 0,-1 0-1 0 0,1 0 1 0 0,0-1-1 0 0,-1 1 1 0 0,1-1 0 0 0,0-1-1 0 0,0 1 1 0 0,0-1 0 0 0,0 0-1 0 0,6-1 1 0 0,9-3 16 0 0,0-1 1 0 0,-1-1-1 0 0,0-1 1 0 0,0 0-1 0 0,0-2 1 0 0,-1 0-1 0 0,26-18 1 0 0,-30 17-49 0 0,-4-3-21 0 0,-4 2 38 0 0,-7 11-57 0 0,0 0 0 0 0,0 0-1 0 0,0 0 1 0 0,0 0 0 0 0,0 0 0 0 0,0 0-1 0 0,0 0 1 0 0,0 0 0 0 0,0 0-1 0 0,0 0 1 0 0,0 0 0 0 0,0 0 0 0 0,0-1-1 0 0,0 1 1 0 0,0 0 0 0 0,0 0 0 0 0,0 0-1 0 0,0 0 1 0 0,0 0 0 0 0,0 0-1 0 0,0 0 1 0 0,-11 7 9 0 0,-1-2-24 0 0,7-1-36 0 0,-2 7 36 0 0,2 7-10 0 0,5-15-53 0 0,0 0 1 0 0,0 0-1 0 0,0 1 1 0 0,1-1 0 0 0,-1 0-1 0 0,1 0 1 0 0,-1 0 0 0 0,3 4-1 0 0,-2-5-1255 0 0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6:1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47 8751 0 0,'2'-2'674'0'0,"39"-29"128"0"0,-21 17 6289 0 0,-19 15-6983 0 0,0-1 0 0 0,0 1 1 0 0,0 0-1 0 0,0 0 0 0 0,0 0 0 0 0,0-1 1 0 0,0 1-1 0 0,0 0 0 0 0,-1 0 0 0 0,2 2 1 0 0,-1-2-46 0 0,1 1 0 0 0,-1 0 0 0 0,0-1 1 0 0,0 1-1 0 0,0 0 0 0 0,0 0 0 0 0,0 0 1 0 0,0-1-1 0 0,-1 1 0 0 0,1 0 0 0 0,-1 0 1 0 0,1 0-1 0 0,-1 1 0 0 0,0 2 0 0 0,-2 27 225 0 0,2-31-274 0 0,-8 38 125 0 0,-2 0 0 0 0,-1 0 0 0 0,-24 53 0 0 0,31-83-119 0 0,-24 56 138 0 0,-39 66 0 0 0,-45 57-21 0 0,74-127-110 0 0,-60 82 5 0 0,70-104 0 0 0,-3-2-21 0 0,20-24 42 0 0,5-2 11 0 0,5-9-24 0 0,5-3-576 0 0,32-9-1542 0 0,-21 2 844 0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6:1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 6935 0 0,'6'-5'44'0'0,"-2"2"57"0"0,1 0 0 0 0,0 0 1 0 0,1 0-1 0 0,-1 1 0 0 0,0 0 0 0 0,8-3 0 0 0,18-5 7827 0 0,-32 33-7288 0 0,-2 0-1 0 0,-1 0 1 0 0,0 0-1 0 0,-16 43 1 0 0,-5 22 248 0 0,4 5-464 0 0,17-78-403 0 0,4-12 120 0 0,0-1-53 0 0,2 13 334 0 0,1-15-154 0 0,3 1-167 0 0,1-1 0 0 0,-1 1 0 0 0,1-1 0 0 0,-1-1 0 0 0,1 1 1 0 0,-1-1-1 0 0,0-1 0 0 0,1 1 0 0 0,-1-1 0 0 0,0 0 1 0 0,0 0-1 0 0,0-1 0 0 0,6-3 0 0 0,14-8 235 0 0,37-26-1 0 0,-50 31-305 0 0,4-4-159 0 0,0 0 0 0 0,-1-1 1 0 0,-1 0-1 0 0,0-2 0 0 0,-1 1 0 0 0,14-21 0 0 0,-27 33-243 0 0,1 1-1 0 0,-1-1 0 0 0,0 1 1 0 0,0-1-1 0 0,0 0 0 0 0,-1 1 0 0 0,2-7 1 0 0,-2 6-296 0 0,1 1-1332 0 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6:1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58 8287 0 0,'0'0'639'0'0,"2"2"-215"0"0,26 42 5791 0 0,-26-42-5434 0 0,0 1-40 0 0,36 25 1259 0 0,-36-27-1645 0 0,2 0-156 0 0,7 3-119 0 0,-8-2-47 0 0,1-1 0 0 0,-1 0 0 0 0,0-1 0 0 0,0 1 0 0 0,6 0 0 0 0,1-1 26 0 0,1 0 0 0 0,-2-1-1 0 0,13-3 1 0 0,-18 4-51 0 0,1-1-1 0 0,-1 0 1 0 0,0 0 0 0 0,0-1 0 0 0,0 1 0 0 0,0-1-1 0 0,0 0 1 0 0,5-4 0 0 0,3-3 19 0 0,19-21-1 0 0,-23 22-10 0 0,3-3-6 0 0,-1-1-10 0 0,-4-1-12 0 0,-5 0-48 0 0,-1 11-12 0 0,-1 0-82 0 0,-2-8 26 0 0,3 7-22 0 0,-3 2-151 0 0,2 0 278 0 0,-1-1-19 0 0,0 1-1 0 0,0 0 0 0 0,0-1 0 0 0,0 1 0 0 0,0 0 0 0 0,0 0 0 0 0,0 0 0 0 0,0 1 0 0 0,-1-1 0 0 0,1 0 0 0 0,-4 0 1 0 0,-8 2-45 0 0,-6 1 47 0 0,16 1 19 0 0,0-1 15 0 0,-21 8 6 0 0,-34 17 0 0 0,50-22 0 0 0,1 1 0 0 0,0 0 0 0 0,0 1 0 0 0,1-1 0 0 0,-9 10 0 0 0,-19 25 219 0 0,-56 88 0 0 0,39-52-65 0 0,29-43-44 0 0,-28 52-1 0 0,45-70-84 0 0,6-15-20 0 0,0 0 0 0 0,0 0 0 0 0,0 0 0 0 0,0 0 0 0 0,0 0 0 0 0,0 0 0 0 0,0-1 0 0 0,1 1 0 0 0,-1 0 0 0 0,0 0 0 0 0,0 0 0 0 0,1 0 0 0 0,-1 0 0 0 0,1 1 0 0 0,1-1 12 0 0,-1 1-1 0 0,0-1 1 0 0,1 0 0 0 0,-1 0-1 0 0,1 0 1 0 0,-1 0 0 0 0,1 0-1 0 0,0 0 1 0 0,-1 0-1 0 0,1-1 1 0 0,0 1 0 0 0,0-1-1 0 0,0 1 1 0 0,-1-1 0 0 0,1 0-1 0 0,0 1 1 0 0,0-1 0 0 0,0 0-1 0 0,2 0 1 0 0,6-1 73 0 0,0 0 1 0 0,13-2-1 0 0,-18 2-49 0 0,91-19 788 0 0,68-9 209 0 0,-125 22-791 0 0,-30 5-177 0 0,0 0 0 0 0,0 0 1 0 0,0 1-1 0 0,0 0 0 0 0,0 1 0 0 0,0 0 0 0 0,0 0 0 0 0,15 3 0 0 0,-4 4-61 0 0,-17-4-28 0 0,-2 0-9 0 0,2-2-219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28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5 7831 0 0,'0'0'603'0'0,"-3"-2"-1000"0"0,-11-1 7859 0 0,12 5-7407 0 0,0 0 0 0 0,0 0-1 0 0,0 0 1 0 0,0 0-1 0 0,1 1 1 0 0,-1-1 0 0 0,1 0-1 0 0,-1 1 1 0 0,1-1 0 0 0,0 1-1 0 0,-1 4 1 0 0,-8 35 186 0 0,3-11-86 0 0,-25 75 433 0 0,-88 192 0 0 0,-48 56-416 0 0,147-310-213 0 0,-3-1 1 0 0,-1 0-1 0 0,-2-2 0 0 0,-37 43 0 0 0,52-71-404 0 0,-25 22 0 0 0,13-17-4478 0 0,13-9-192 0 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6:1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9671 0 0,'0'0'10750'0'0,"-2"3"-10292"0"0,-10 24 140 0 0,11-25-337 0 0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3:44:1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9439 0 0,'0'0'8168'0'0,"2"1"-8114"0"0,7 8-44 0 0,3-3 1 0 0,-1-1 146 0 0,0 0 0 0 0,1-2 0 0 0,0 1-1 0 0,0-1 1 0 0,19 2 0 0 0,-14-5 202 0 0,0 1 1 0 0,0-2-1 0 0,33-5 0 0 0,-31 3-117 0 0,23-1-1 0 0,3 3-169 0 0,-1 2-72 0 0,-14 1 0 0 0,27 5 0 0 0,-28-3 0 0 0,40-1 0 0 0,-36-3 46 0 0,0-2-1 0 0,0-2 0 0 0,56-13 1 0 0,58-12 1180 0 0,-127 26-1128 0 0,1 0 0 0 0,31 0 0 0 0,51-5-120 0 0,-93 6 19 0 0,17-2 41 0 0,33-9-1 0 0,184-39 257 0 0,-235 51-317 0 0,46-13-72 0 0,-45 10 113 0 0,1 1 0 0 0,0 0 0 0 0,0 1 0 0 0,0 0 0 0 0,0 1 0 0 0,18-1-1 0 0,43 13-1 0 0,3-1 112 0 0,-59-9-67 0 0,-1-2 0 0 0,0 0 0 0 0,1-1 0 0 0,-1 0 0 0 0,16-5 0 0 0,75-28 548 0 0,-27 8-389 0 0,-33 14-220 0 0,0 2 0 0 0,72-7 0 0 0,-103 17 0 0 0,0 1 0 0 0,23 3 0 0 0,-7 0 0 0 0,-8-2-40 0 0,-12-1 6 0 0,-1 0 0 0 0,0 1 0 0 0,11 3 0 0 0,-12-3 48 0 0,0 0-1 0 0,-1-1 1 0 0,1 1 0 0 0,0-2-1 0 0,-1 1 1 0 0,17-4-1 0 0,-11 2 12 0 0,23-1-1 0 0,-3 1-24 0 0,-25 1 0 0 0,-1 0 0 0 0,1 1 0 0 0,-1 0 0 0 0,1 1 0 0 0,-1 0 0 0 0,1 0 0 0 0,8 3 0 0 0,40 12 51 0 0,-26-8 4 0 0,0 2 0 0 0,29 13 0 0 0,57 35 9 0 0,-90-48-4 0 0,-15-10-8 0 0,-3-1-23 0 0,3 2 38 0 0,-1-2 0 0 0,0 1 0 0 0,1-2 0 0 0,-1 0 0 0 0,0 0 0 0 0,0-1 0 0 0,0 0 0 0 0,18-8 0 0 0,8-3 45 0 0,65-17 0 0 0,-87 28-93 0 0,-1 1 0 0 0,1 0 0 0 0,0 1 0 0 0,-1 0 0 0 0,1 2 0 0 0,0-1 0 0 0,27 6 0 0 0,-29-3-21 0 0,87 23-60 0 0,-80-21 62 0 0,1 0 0 0 0,0-1 0 0 0,0-2 0 0 0,27 1 0 0 0,-11-3 0 0 0,71-11 0 0 0,-72 6 0 0 0,9-1 0 0 0,0 2 0 0 0,0 2 0 0 0,0 2 0 0 0,0 2 0 0 0,67 12 0 0 0,-91-11 13 0 0,1 0-1 0 0,0-2 1 0 0,0 0-1 0 0,23-3 1 0 0,87-15 71 0 0,-124 16-70 0 0,0-1-1 0 0,0 0 1 0 0,12-6 0 0 0,-6 3-15 0 0,0 0 1 0 0,22-4-1 0 0,-30 7 1 0 0,20-1 0 0 0,-18 1 0 0 0,-5 2 0 0 0,0 0 0 0 0,-1-1 0 0 0,1 1 0 0 0,0 0 0 0 0,0 0 0 0 0,0 1 0 0 0,0-1 0 0 0,0 1 0 0 0,-1-1 0 0 0,1 1 0 0 0,0 0 0 0 0,3 1 0 0 0,3 0 0 0 0,-5-1 0 0 0,0 0 0 0 0,-1 0 0 0 0,1 0 0 0 0,-1 0 0 0 0,1 1 0 0 0,-1-1 0 0 0,6 4 0 0 0,3 2 0 0 0,0 2 0 0 0,-1 0 0 0 0,-1 1 0 0 0,0-1 0 0 0,-2-1-28 0 0,-7-7-112 0 0,6-19-12204 0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3:44:3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1375 0 0,'1'-2'107'0'0,"16"-37"8418"0"0,-14 36-8155 0 0,-2 3-342 0 0,-1 0 1 0 0,1 0 0 0 0,-1 0 0 0 0,1 0-1 0 0,-1 0 1 0 0,1 0 0 0 0,-1-1 0 0 0,0 1 0 0 0,1 0-1 0 0,-1 0 1 0 0,1-1 0 0 0,-1 1 0 0 0,0 0-1 0 0,1-1 1 0 0,-1 1 0 0 0,0 0 0 0 0,1-1 0 0 0,0 0-1 0 0,1-3 22 0 0,0 0 0 0 0,0 0-1 0 0,0 0 1 0 0,0 0 0 0 0,-1-1-1 0 0,1 1 1 0 0,-1 0 0 0 0,0-1-1 0 0,-1 0 1 0 0,1 1 0 0 0,-1-6-1 0 0,-4 9 138 0 0,3 1-66 0 0,-1 0 0 0 0,1 0 0 0 0,0 0 0 0 0,0 0 0 0 0,0-1-1 0 0,-1 1 1 0 0,1-1 0 0 0,0 1 0 0 0,0 0 0 0 0,0-1 0 0 0,-1 0 0 0 0,0 0-47 0 0,-4-4 3437 0 0,6 3-3850 0 0,-3-8 327 0 0,1 1 28 0 0,2 7 320 0 0,2 1-256 0 0,7-3-64 0 0,0-1-5 0 0,-5 4 32 0 0,6-2-22 0 0,-6 3 32 0 0,6 0 11 0 0,-8 0 0 0 0,1 0-10 0 0,6 0-33 0 0,-4 0 22 0 0,7 3-33 0 0,1 0-22 0 0,-7-2-36 0 0,3 0 26 0 0,-4 0-21 0 0,7 0 32 0 0,1 1 22 0 0,-7-1 32 0 0,7 1-19 0 0,-1-1 42 0 0,-9-1 106 0 0,-3-1-148 0 0,1 1 0 0 0,0 0-1 0 0,0-1 1 0 0,0 1-1 0 0,-1 0 1 0 0,1 0 0 0 0,0 0-1 0 0,0 0 1 0 0,0 0 0 0 0,0 0-1 0 0,-1 0 1 0 0,1 0 0 0 0,0 0-1 0 0,0 0 1 0 0,0 0 0 0 0,0 0-1 0 0,-1 1 1 0 0,3-1 0 0 0,9 9-14 0 0,-2 0 9 0 0,-8-6 72 0 0,4-5 37 0 0,-2 3-107 0 0,14-7 404 0 0,-13 5-377 0 0,9 0-36 0 0,8 2-39 0 0,-18 1 2 0 0,32-2 13 0 0,-19 0 12 0 0,-2-3 0 0 0,1 0 0 0 0,0 0 0 0 0,-3 2 11 0 0,-8 0 32 0 0,7-1-33 0 0,2-1-10 0 0,0-1 0 0 0,6-3 0 0 0,-16 4 0 0 0,36-13 0 0 0,-28 12 0 0 0,2 0 0 0 0,-1-1 0 0 0,-1 0 0 0 0,-3 1 11 0 0,-5 3 32 0 0,3-1-21 0 0,-3 0 26 0 0,11-4-35 0 0,-11 4-11 0 0,17-1-5 0 0,-17 3 13 0 0,19-4 34 0 0,1 0-20 0 0,-21 4 8 0 0,0 0 1 0 0,0-1-1 0 0,0 1 0 0 0,-1-1 1 0 0,1 1-1 0 0,0-1 1 0 0,0 0-1 0 0,-1 0 1 0 0,5-2-1 0 0,-3 0 34 0 0,-2 2 18 0 0,0 0 4 0 0,3-2-35 0 0,-3 1 22 0 0,1 0 0 0 0,0 1 1 0 0,0-1-1 0 0,0 1 0 0 0,0 0 0 0 0,0 0 0 0 0,0 0 1 0 0,0 0-1 0 0,0 0 0 0 0,4 0 0 0 0,-5 1-9 0 0,0 0 3 0 0,9-1-14 0 0,2 1-45 0 0,0 3-10 0 0,0 3 0 0 0,-1-1 0 0 0,1 0 0 0 0,-2 1 0 0 0,13 8 16 0 0,-21-12 151 0 0,9-1-3 0 0,-10-1 33 0 0,12-3 5 0 0,-12 3-128 0 0,1-1-4 0 0,9-3-45 0 0,10-2 28 0 0,-18 7-58 0 0,-1 0 0 0 0,0-1-50 0 0,0 1-4 0 0,7 4 37 0 0,-4-3-21 0 0,6 4 32 0 0,4-2 11 0 0,1-5 0 0 0,-1-4 0 0 0,-1-2 0 0 0,-5-2 0 0 0,-1-1 0 0 0,1 1 0 0 0,3 2 0 0 0,4 5 0 0 0,-9 2-6 0 0,33 4-68 0 0,-25-1 74 0 0,-2 0 0 0 0,0-2 0 0 0,-1-1 0 0 0,0 0 0 0 0,0 2 0 0 0,0 2 0 0 0,0 3 0 0 0,-2 2 0 0 0,0 1 0 0 0,-2-2 0 0 0,0-2 0 0 0,2-5 0 0 0,-2-3-28 0 0,-8 1-109 0 0,14-2-5784 0 0,-4 3 303 0 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0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616 130 11167 0 0,'16'-13'244'0'0,"0"1"-1"0"0,1 0 0 0 0,0 2 0 0 0,21-11 0 0 0,-8 7 503 0 0,-10 4 712 0 0,1 1 1 0 0,-1 0 0 0 0,2 2-1 0 0,23-5 1 0 0,-43 11-331 0 0,-3 3-1033 0 0,-6 7-77 0 0,1 0 1 0 0,-1 0-1 0 0,0 0 1 0 0,-15 12 0 0 0,-40 29 22 0 0,8-8-29 0 0,-76 67 1 0 0,-22 19-754 0 0,82-72 89 0 0,-11 10 6 0 0,-14 15 551 0 0,20-20 96 0 0,52-41 21 0 0,6-6 9 0 0,1 1 0 0 0,1 1 0 0 0,-23 28 0 0 0,37-42 50 0 0,1 12 136 0 0,0-12-175 0 0,1 0 1 0 0,0 1-1 0 0,0-1 0 0 0,-1 0 0 0 0,2 0 1 0 0,-1 0-1 0 0,0 0 0 0 0,0 0 1 0 0,0-1-1 0 0,1 1 0 0 0,-1 0 0 0 0,1 0 1 0 0,0-1-1 0 0,-1 1 0 0 0,1-1 0 0 0,0 0 1 0 0,0 1-1 0 0,0-1 0 0 0,4 2 0 0 0,2 1 45 0 0,0 0 0 0 0,0 0-1 0 0,0-1 1 0 0,9 2 0 0 0,10 0 214 0 0,0-1 1 0 0,0-2-1 0 0,52-1 0 0 0,12 0 0 0 0,-55 1-254 0 0,-1 2 0 0 0,1 1 0 0 0,-1 1 0 0 0,48 16 0 0 0,-73-18-39 0 0,1-1 0 0 0,0 0 0 0 0,0 0 0 0 0,0-1 0 0 0,0 0 0 0 0,0-1 0 0 0,17 0 0 0 0,-26-1-8 0 0,16 0 50 0 0,-1-1-1 0 0,0-1 0 0 0,1-1 1 0 0,-1 0-1 0 0,32-12 0 0 0,-3-3-65 0 0,-1-3 0 0 0,-1-2 0 0 0,-1-2 0 0 0,54-40 0 0 0,-72 46-50 0 0,-1-1 0 0 0,40-43-1 0 0,-62 60 20 0 0,0 0-1 0 0,1 0 0 0 0,-1 0 1 0 0,0 0-1 0 0,-1 0 0 0 0,1-1 1 0 0,-1 1-1 0 0,1 0 0 0 0,-1-1 1 0 0,0 1-1 0 0,0-1 0 0 0,-1 1 1 0 0,1-1-1 0 0,-1 0 0 0 0,0-5 1 0 0,1 8 41 0 0,-1 0 0 0 0,0 0 0 0 0,0 1 0 0 0,0-1 0 0 0,0 0 0 0 0,0 0 0 0 0,-1 0 0 0 0,1 0 0 0 0,0 1 0 0 0,0-1 0 0 0,0 0 0 0 0,-1 0 0 0 0,1 0 1 0 0,0 1-1 0 0,-1-1 0 0 0,1 0 0 0 0,-1 1 0 0 0,1-1 0 0 0,-1 0 0 0 0,1 1 0 0 0,-1-2 0 0 0,-2 0-14 0 0,1-4 4 0 0,2 5 10 0 0,-1-1 0 0 0,0 1-1 0 0,1 0 1 0 0,-1-1-1 0 0,0 1 1 0 0,0 0 0 0 0,0-1-1 0 0,0 1 1 0 0,0 0-1 0 0,0 0 1 0 0,0 0-1 0 0,0 0 1 0 0,0 0 0 0 0,-2-1-1 0 0,-24-30 7 0 0,20 28 0 0 0,-1-1 0 0 0,7 5 0 0 0,0-1 0 0 0,-1 0 0 0 0,1 1 0 0 0,0-1 0 0 0,0 1 0 0 0,0-1 0 0 0,-1 1 0 0 0,1-1 0 0 0,0 1 0 0 0,-1 0 0 0 0,1 0 0 0 0,0 0 0 0 0,-1 0 0 0 0,1 0 0 0 0,0 0 0 0 0,-1 0 0 0 0,1 0 0 0 0,0 0 0 0 0,-1 1 0 0 0,1-1 0 0 0,-2 1 0 0 0,-1 1 0 0 0,-79 19-64 0 0,74-18 64 0 0,1 0 0 0 0,-1 0 0 0 0,1 1 0 0 0,-10 6 0 0 0,-6 3 0 0 0,4-4-13 0 0,1 1 1 0 0,0 1-1 0 0,0 1 0 0 0,-19 16 0 0 0,30-20 13 0 0,2 1-12 0 0,6-6 11 0 0,-1 0 0 0 0,1 0 0 0 0,0 0 0 0 0,0 0 0 0 0,0 0 0 0 0,0 0 0 0 0,1 0 0 0 0,-1 0-1 0 0,1 0 1 0 0,0 0 0 0 0,0 0 0 0 0,0 0 0 0 0,0 0 0 0 0,3 4 0 0 0,2 4 64 0 0,0 0 0 0 0,11 11 1 0 0,4 3 106 0 0,-13-15-79 0 0,0 0 1 0 0,0 0-1 0 0,-1 0 1 0 0,11 23-1 0 0,-7-10-12 0 0,-10-21 230 0 0,14-3-719 0 0,10-11-975 0 0,-12 2 27 0 0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0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 11831 0 0,'0'0'13480'0'0,"2"-1"-13400"0"0,15-10 11 0 0,-15 10 163 0 0,-2 3-135 0 0,2 10-113 0 0,-2-5 25 0 0,-5 12-237 0 0,4-12 160 0 0,1-5 437 0 0,-9 9-447 0 0,8-10-36 0 0,-10 15-2035 0 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2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291 143 8031 0 0,'2'-2'366'0'0,"21"-18"745"0"0,24-29 0 0 0,15-22 9364 0 0,-71 82-9972 0 0,-86 143-322 0 0,-35 52-32 0 0,-33 8-149 0 0,151-195-193 0 0,10-15 100 0 0,0 0 1 0 0,0 0-1 0 0,-1-1 1 0 0,-4 6-1 0 0,33-25-6312 0 0,-12 2 2 0 0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2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13503 0 0,'0'0'3196'0'0,"2"0"-2246"0"0,127-17 2622 0 0,25-1-2419 0 0,173 2 0 0 0,-278 14-1183 0 0,0-1-1 0 0,-1-3 1 0 0,0-2 0 0 0,81-24-1 0 0,-21-7-380 0 0,22-7-832 0 0,-113 41 538 0 0,1 1 0 0 0,0 0 1 0 0,0 1-1 0 0,20 0 1 0 0,-36 3-256 0 0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2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83 126 6447 0 0,'0'0'9447'0'0,"2"2"-8915"0"0,3 3-207 0 0,1-1-1 0 0,0 1 1 0 0,1-1 0 0 0,-1-1-1 0 0,1 1 1 0 0,-1-1 0 0 0,1 0-1 0 0,10 3 1 0 0,8 1 149 0 0,28 4 1 0 0,-25-6-280 0 0,49 3 1 0 0,-63-8-174 0 0,0-1-1 0 0,0 0 1 0 0,-1 0 0 0 0,1-2-1 0 0,21-5 1 0 0,-8 0 18 0 0,-17 5-32 0 0,0 1-1 0 0,-1-2 1 0 0,1 1 0 0 0,-1-1-1 0 0,0-1 1 0 0,0 1 0 0 0,16-12-1 0 0,-21 12-57 0 0,1-1-1 0 0,-1 1 1 0 0,1-1-1 0 0,-1 0 1 0 0,-1 0-1 0 0,1 0 1 0 0,-1 0-1 0 0,4-7 1 0 0,-6 9-36 0 0,0 0 0 0 0,1-1 1 0 0,-1 1-1 0 0,0 0 0 0 0,-1-1 0 0 0,1 1 1 0 0,-1-1-1 0 0,1 1 0 0 0,-1-1 0 0 0,0 1 1 0 0,0-1-1 0 0,-1 1 0 0 0,1-1 0 0 0,-1 1 1 0 0,0-1-1 0 0,-2-6 0 0 0,3 9 61 0 0,-1 0 0 0 0,0 0-1 0 0,1 0 1 0 0,-1 0 0 0 0,0 0 0 0 0,0 0 0 0 0,0 0-1 0 0,0 0 1 0 0,0 0 0 0 0,0 0 0 0 0,0 0-1 0 0,0 0 1 0 0,0 1 0 0 0,0-1 0 0 0,0 0-1 0 0,-1 1 1 0 0,1-1 0 0 0,0 1 0 0 0,0-1-1 0 0,-1 1 1 0 0,1 0 0 0 0,0-1 0 0 0,-1 1 0 0 0,1 0-1 0 0,0 0 1 0 0,-1 0 0 0 0,1 0 0 0 0,-1 0-1 0 0,1 1 1 0 0,0-1 0 0 0,-3 1 0 0 0,-6 1-6 0 0,0 1 1 0 0,1 0 0 0 0,-14 7 0 0 0,7-3-38 0 0,-42 19 39 0 0,1 2 0 0 0,-74 52 1 0 0,60-36 38 0 0,47-30 93 0 0,1 2-1 0 0,0 1 0 0 0,2 0 1 0 0,-38 40-1 0 0,56-54-46 0 0,1 0 0 0 0,-1 0 0 0 0,1 0-1 0 0,0 1 1 0 0,0-1 0 0 0,0 1 0 0 0,0 0 0 0 0,1-1 0 0 0,0 1-1 0 0,0 0 1 0 0,0 0 0 0 0,0 0 0 0 0,0 0 0 0 0,1 0-1 0 0,-1 0 1 0 0,1 0 0 0 0,1 7 0 0 0,0-7 18 0 0,0 1 0 0 0,0-1 0 0 0,0 1 0 0 0,1-1 0 0 0,0 1 0 0 0,0-1 0 0 0,0 0 1 0 0,0 0-1 0 0,1 0 0 0 0,-1 0 0 0 0,1 0 0 0 0,0-1 0 0 0,0 1 0 0 0,7 5 0 0 0,-1-2-91 0 0,0 0 0 0 0,1 0 0 0 0,0-1 0 0 0,0 0 0 0 0,0-1 0 0 0,1 0 0 0 0,0-1 0 0 0,0 0 1 0 0,0-1-1 0 0,0 0 0 0 0,1 0 0 0 0,-1-1 0 0 0,1-1 0 0 0,0 0 0 0 0,-1-1 0 0 0,1 0 0 0 0,19-3 0 0 0,-6-1-874 0 0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23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50 3679 0 0,'0'0'284'0'0,"-1"-1"-186"0"0,-21-4 883 0 0,-11-7 8020 0 0,10 3-3693 0 0,7 3-4958 0 0,4 3 301 0 0,3 0-277 0 0,0 0 0 0 0,0 1 1 0 0,-1 0-1 0 0,-14-1 0 0 0,23 3-377 0 0,-1 0 0 0 0,0 0-1 0 0,1 1 1 0 0,-1-1 0 0 0,1 1 0 0 0,-1-1-1 0 0,0 1 1 0 0,1 0 0 0 0,-1-1 0 0 0,1 1 0 0 0,0 0-1 0 0,-1 0 1 0 0,1 0 0 0 0,0 0 0 0 0,-1 0-1 0 0,1 0 1 0 0,0 1 0 0 0,0-1 0 0 0,-1 2-1 0 0,-2 3-16 0 0,0 0 0 0 0,1 0 0 0 0,-4 7 0 0 0,6-10 16 0 0,-2 5 15 0 0,0-1 0 0 0,1 1 0 0 0,0 0 0 0 0,1 0 1 0 0,-1 0-1 0 0,1 0 0 0 0,1 0 0 0 0,0 0 0 0 0,1 16 0 0 0,1-11 52 0 0,0-1-1 0 0,1 1 0 0 0,0 0 1 0 0,1-1-1 0 0,8 18 0 0 0,-10-25-58 0 0,0-1 0 0 0,1 0 1 0 0,-1 0-1 0 0,1-1 0 0 0,0 1 0 0 0,0 0 0 0 0,0-1 0 0 0,1 0 1 0 0,-1 0-1 0 0,1 0 0 0 0,4 3 0 0 0,3 0 3 0 0,1 0 0 0 0,19 8 0 0 0,-17-8-6 0 0,-10-6-1 0 0,1 2 0 0 0,9 10 0 0 0,-12-10 5 0 0,-1 0-1 0 0,1 0 1 0 0,-1 0-1 0 0,1 0 1 0 0,-1 0-1 0 0,0 0 1 0 0,1 0 0 0 0,-1 0-1 0 0,0 0 1 0 0,0 1-1 0 0,-1-1 1 0 0,1 0-1 0 0,0 1 1 0 0,-1-1-1 0 0,0 0 1 0 0,1 5 0 0 0,-1-3 10 0 0,-1-1 1 0 0,1 1-1 0 0,-1 0 1 0 0,0-1 0 0 0,0 1-1 0 0,0-1 1 0 0,-1 1 0 0 0,1-1-1 0 0,-1 0 1 0 0,-2 4-1 0 0,-2 2 23 0 0,-1 0 0 0 0,1-1 0 0 0,-2 0 0 0 0,1 0 0 0 0,-1-1 0 0 0,-16 11 0 0 0,9-8-30 0 0,0-1 0 0 0,-1-1 0 0 0,0 0 0 0 0,-1-1 1 0 0,0 0-1 0 0,0-2 0 0 0,-22 5 0 0 0,30-9 14 0 0,0 0 0 0 0,-1 0-1 0 0,1-1 1 0 0,0 0 0 0 0,0-1-1 0 0,-17-2 1 0 0,21 2-59 0 0,1 0 0 0 0,-1 0 0 0 0,0-1 0 0 0,1 0 0 0 0,-1 1 0 0 0,1-1 0 0 0,0-1 0 0 0,0 1 0 0 0,-1-1-1 0 0,1 1 1 0 0,1-1 0 0 0,-1-1 0 0 0,0 1 0 0 0,-3-4 0 0 0,6 5-148 0 0,1 1-217 0 0,1 0 324 0 0,-1-1 0 0 0,1 1 1 0 0,-1 0-1 0 0,1-1 0 0 0,0 1 0 0 0,-1 0 0 0 0,1 0 0 0 0,0 0 1 0 0,0 0-1 0 0,0 0 0 0 0,0 0 0 0 0,1-2 0 0 0,15-10-657 0 0,-8 7-60 0 0,0 2 1 0 0,0-1 0 0 0,0 1-1 0 0,1 0 1 0 0,0 1 0 0 0,17-4 0 0 0,-8 3-1080 0 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2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33 14423 0 0,'0'-2'662'0'0,"1"0"-426"0"0,0-13 576 0 0,-1 15-527 0 0,0-1 1 0 0,0 0 0 0 0,0 1 0 0 0,0-1 0 0 0,0 0 0 0 0,0 1 0 0 0,0-1 0 0 0,0 0 0 0 0,0 1 0 0 0,0-1 0 0 0,0 0-1 0 0,0 1 1 0 0,0-1 0 0 0,1 0 0 0 0,-1 1 0 0 0,0-1 0 0 0,0 1 0 0 0,1-1 0 0 0,0 0 0 0 0,4 11 793 0 0,4 25-1277 0 0,-8-22 289 0 0,0 0-1 0 0,-1-1 1 0 0,-1 1-1 0 0,0 0 0 0 0,-4 17 1 0 0,-19 63 158 0 0,23-89-246 0 0,-20 60 59 0 0,-2-2 0 0 0,-58 109 0 0 0,-91 102-129 0 0,10-75-348 0 0,142-175 319 0 0,-16 15-86 0 0,20-21-191 0 0,-1 1 0 0 0,-24 36 0 0 0,40-53-544 0 0,14-15-9001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2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11055 0 0,'0'0'4138'0'0,"2"-1"-3169"0"0,13-6-560 0 0,-1 2 0 0 0,1 0 0 0 0,1 1 0 0 0,-1 0 0 0 0,25-2 0 0 0,-6 1 144 0 0,149-25 2035 0 0,-132 24-2011 0 0,83 2 0 0 0,12 4-659 0 0,-116-3-995 0 0,-1 0 0 0 0,55-14 0 0 0,-45 5-90 0 0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2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22 12783 0 0,'-12'3'246'0'0,"1"2"-1"0"0,0 0 1 0 0,0 0-1 0 0,1 1 1 0 0,-20 13-1 0 0,0 1 1101 0 0,29-20-1062 0 0,0 0 0 0 0,0 1 1 0 0,0-1-1 0 0,0 1 0 0 0,0-1 0 0 0,0 1 0 0 0,0-1 1 0 0,1 1-1 0 0,-1 0 0 0 0,0 0 0 0 0,0-1 0 0 0,1 1 1 0 0,-1 0-1 0 0,0 0 0 0 0,1 0 0 0 0,-1 0 1 0 0,1 0-1 0 0,-1 1 0 0 0,1-1-162 0 0,1 0 0 0 0,0 0 0 0 0,-1 0 0 0 0,1 0 0 0 0,0 0 0 0 0,0 0 0 0 0,0-1 0 0 0,-1 1 0 0 0,1 0 0 0 0,0 0 0 0 0,0-1 0 0 0,0 1 0 0 0,0 0 0 0 0,1-1 0 0 0,1 2 0 0 0,1-1-6 0 0,0 1 0 0 0,0 0 0 0 0,0-1 0 0 0,1 0 0 0 0,-1 0 0 0 0,1 0 0 0 0,-1 0 0 0 0,1-1 0 0 0,7 0 0 0 0,45-5 548 0 0,-45 3-524 0 0,271-55 1164 0 0,-209 39-1167 0 0,4 2-2842 0 0,105-7 1 0 0,-160 21-5063 0 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2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30 919 0 0,'2'0'67'0'0,"29"-24"19193"0"0,-37 21-19377 0 0,2 2 207 0 0,0 1 1 0 0,0-1-1 0 0,1 1 1 0 0,-1 0-1 0 0,0 0 1 0 0,0 0-1 0 0,0 1 1 0 0,0-1-1 0 0,0 1 1 0 0,0 0-1 0 0,0 0 1 0 0,1 0-1 0 0,-1 1 1 0 0,0-1-1 0 0,-3 3 1 0 0,-15 5 61 0 0,-15 5-119 0 0,2 1 0 0 0,0 2 0 0 0,-53 36 1 0 0,-8 2-1 0 0,57-33-33 0 0,-55 37 0 0 0,67-42 0 0 0,26-17 0 0 0,1 0-1 0 0,0 0 1 0 0,0 0-1 0 0,0 0 1 0 0,-1 0-1 0 0,1 0 1 0 0,0 0-1 0 0,0 0 1 0 0,0 0 0 0 0,-1 0-1 0 0,1 0 1 0 0,0 1-1 0 0,0-1 1 0 0,0 0-1 0 0,0 0 1 0 0,-1 0-1 0 0,1 0 1 0 0,0 0-1 0 0,0 0 1 0 0,0 1-1 0 0,0-1 1 0 0,-1 0-1 0 0,1 0 1 0 0,0 0-1 0 0,0 0 1 0 0,0 1 0 0 0,0-1-1 0 0,0 0 1 0 0,0 0-1 0 0,0 0 1 0 0,0 1-1 0 0,0-1 1 0 0,0 0-1 0 0,-1 0 1 0 0,1 0-1 0 0,0 1 1 0 0,0-1-1 0 0,0 0 1 0 0,0 0-1 0 0,0 0 1 0 0,0 1 0 0 0,1-1-1 0 0,-1 0 1 0 0,0 0-1 0 0,0 0 1 0 0,0 1-1 0 0,0-1 1 0 0,0 0-1 0 0,0 0 1 0 0,0 0-1 0 0,0 0 1 0 0,0 1-1 0 0,0-1 1 0 0,1 0-1 0 0,-1 0 1 0 0,0 0 0 0 0,0 0-1 0 0,0 1 1 0 0,1-1-1 0 0,6 3-51 0 0,0-1 49 0 0,1-1 1 0 0,-1 0-1 0 0,1 0 0 0 0,0-1 1 0 0,-1 1-1 0 0,11-3 0 0 0,12 2 6 0 0,5 2-6 0 0,0 3-1 0 0,63 15 1 0 0,-74-13-5 0 0,0 1 0 0 0,-1 2 1 0 0,0 0-1 0 0,0 1 0 0 0,-1 1 1 0 0,35 26-1 0 0,-42-27-14 0 0,23 26 1 0 0,-34-33 0 0 0,0 0 1 0 0,0 0-1 0 0,-1 1 1 0 0,0 0-1 0 0,0 0 1 0 0,0 0 0 0 0,0 0-1 0 0,-1 0 1 0 0,3 11-1 0 0,-5-14 16 0 0,0-1 0 0 0,-1 1 0 0 0,1-1 0 0 0,-1 1 0 0 0,1-1 0 0 0,-1 1 0 0 0,0-1 0 0 0,1 1 0 0 0,-1-1 0 0 0,0 0 0 0 0,0 1 0 0 0,0-1 0 0 0,0 0 0 0 0,-1 0 1 0 0,-1 2-1 0 0,3-2 4 0 0,-4 2 5 0 0,0 0 0 0 0,0 0 0 0 0,0 0 0 0 0,-1 0 0 0 0,1-1 0 0 0,0 0 0 0 0,-1 0 0 0 0,0 0 0 0 0,1 0 0 0 0,-1-1 0 0 0,-8 2 0 0 0,-7-1 34 0 0,-32 2-1 0 0,19-3-24 0 0,-150-2-13 0 0,72-2 0 0 0,84 3 0 0 0,0-1 0 0 0,0-1 0 0 0,-39-8 0 0 0,55 6 0 0 0,11 4-2 0 0,0 0-1 0 0,-1 0 1 0 0,1-1 0 0 0,-1 1-1 0 0,1 0 1 0 0,-1 0-1 0 0,1 0 1 0 0,0-1 0 0 0,-1 1-1 0 0,1 0 1 0 0,-1 0-1 0 0,1-1 1 0 0,0 1 0 0 0,-1 0-1 0 0,1-1 1 0 0,0 1-1 0 0,0-1 1 0 0,-1 1-1 0 0,1 0 1 0 0,0-1 0 0 0,0 1-1 0 0,0-1 1 0 0,-1 1-1 0 0,1-1 1 0 0,0 1 0 0 0,0-1-1 0 0,3-5-50 0 0,-3 6 42 0 0,2-3-20 0 0,-1 1 0 0 0,1-1 0 0 0,0 1 0 0 0,1-1 0 0 0,-1 1 0 0 0,0 0 0 0 0,1 0 0 0 0,-1 0 0 0 0,4-2 0 0 0,27-15-322 0 0,-28 17 268 0 0,28-15-812 0 0,0 3 0 0 0,45-14 0 0 0,-67 26-100 0 0,0 0 0 0 0,0 1 0 0 0,0 0 0 0 0,0 1 0 0 0,19 2 0 0 0,-21-1 577 0 0,22 1-1650 0 0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2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90 3679 0 0,'30'-57'351'0'0,"-20"30"12711"0"0,-18 22-11835 0 0,5 5-1137 0 0,-1 1 0 0 0,0-1 0 0 0,1 1 0 0 0,-1 0 0 0 0,1 0 0 0 0,0 1-1 0 0,-1-1 1 0 0,1 1 0 0 0,0-1 0 0 0,0 1 0 0 0,0 0 0 0 0,0 0 0 0 0,0 1 0 0 0,0-1 0 0 0,1 0-1 0 0,-1 1 1 0 0,1 0 0 0 0,-4 4 0 0 0,-4 8 178 0 0,0 0-1 0 0,-12 24 1 0 0,14-23-119 0 0,-35 71 337 0 0,-43 128 0 0 0,12-23-455 0 0,52-144-10 0 0,-53 87-1 0 0,-82 92-398 0 0,-19-15-420 0 0,118-156-113 0 0,18-24-2591 0 0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2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10135 0 0,'0'0'11120'0'0,"2"1"-10546"0"0,15 2-34 0 0,-1 0 1 0 0,1-1 0 0 0,0 0 0 0 0,33-2 0 0 0,-29 0-460 0 0,6 0-49 0 0,81 0-67 0 0,160-19-1 0 0,-215 12-749 0 0,51-10-2386 0 0,-76 11 1295 0 0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2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393 175 11055 0 0,'0'-2'852'0'0,"1"-7"-203"0"0,0 1 0 0 0,1-1 0 0 0,-1 1 0 0 0,2 0 0 0 0,-1-1 0 0 0,1 1 0 0 0,0 0 0 0 0,1 0 0 0 0,0 1 0 0 0,5-9 0 0 0,12-6 238 0 0,-15 17-775 0 0,-1 0-1 0 0,0 0 0 0 0,0-1 1 0 0,0 1-1 0 0,-1-1 1 0 0,0-1-1 0 0,4-6 1 0 0,-23 17-290 0 0,-15 7 123 0 0,1 1 0 0 0,-36 21-1 0 0,-50 38 63 0 0,9-5 67 0 0,90-56 65 0 0,1 0 0 0 0,0 1 0 0 0,1 1 0 0 0,1 0 0 0 0,-1 1 0 0 0,-21 27 0 0 0,35-39-117 0 0,-1 0-1 0 0,0-1 1 0 0,1 1 0 0 0,-1 0-1 0 0,1 0 1 0 0,-1 0 0 0 0,1 0-1 0 0,-1 0 1 0 0,1 0-1 0 0,0 0 1 0 0,-1 0 0 0 0,1 0-1 0 0,0 0 1 0 0,0 0 0 0 0,0 0-1 0 0,0 0 1 0 0,0 0-1 0 0,0 0 1 0 0,0 0 0 0 0,0 0-1 0 0,0 0 1 0 0,0 0 0 0 0,1 1-1 0 0,0 0-3 0 0,-1-1 0 0 0,1 1 0 0 0,0-1 0 0 0,0 0 0 0 0,0 0 0 0 0,0 0 0 0 0,1 1 0 0 0,-1-1 0 0 0,0 0-1 0 0,0 0 1 0 0,1 0 0 0 0,-1-1 0 0 0,3 2 0 0 0,2 1 31 0 0,-1-1 0 0 0,1 0 0 0 0,0 0 0 0 0,1 0-1 0 0,-1-1 1 0 0,11 1 0 0 0,9-1 91 0 0,45-3 0 0 0,-60 0-110 0 0,-1 1 0 0 0,1-2-1 0 0,-1 1 1 0 0,1-1 0 0 0,-1-1-1 0 0,18-8 1 0 0,-10 3-28 0 0,-16 9-15 0 0,0-1-41 0 0,-2 8-420 0 0,-1-1 431 0 0,0 1-1 0 0,-2 7 1 0 0,-2 12-8 0 0,5-24-13 0 0,-1-1-1 0 0,1 1 1 0 0,0 0-1 0 0,0-1 1 0 0,0 1 0 0 0,1 0-1 0 0,-1-1 1 0 0,0 1-1 0 0,1 0 1 0 0,-1-1-1 0 0,1 1 1 0 0,-1-1 0 0 0,1 1-1 0 0,0-1 1 0 0,-1 1-1 0 0,1-1 1 0 0,2 3-1 0 0,8 5-3972 0 0,-9-8 2550 0 0,8 5-5277 0 0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2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19 18655 0 0,'-2'-16'859'0'0,"2"13"337"0"0,-2 6-836 0 0,-80 139 1432 0 0,9 4-1312 0 0,-85 236 0 0 0,72-142-1143 0 0,58-173 182 0 0,-55 95-1 0 0,64-131 432 0 0,0-1-1 0 0,-38 42 1 0 0,46-60-22 0 0,0 0 0 0 0,-1-1 1 0 0,-1 0-1 0 0,0-2 0 0 0,0 1 1 0 0,-1-1-1 0 0,-29 13 0 0 0,5-7-1874 0 0,23-12-20 0 0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2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11975 0 0,'0'0'7035'0'0,"2"1"-5188"0"0,17 1-1274 0 0,0-1 0 0 0,0-1 0 0 0,0-1 0 0 0,37-6 0 0 0,77-23 369 0 0,-83 17-628 0 0,0 1-173 0 0,176-41 441 0 0,4 19-1359 0 0,-197 35-511 0 0,-27 0 526 0 0,0-1 1 0 0,0 0 0 0 0,0 0-1 0 0,0 0 1 0 0,8-2-1 0 0,-13 2 569 0 0,-1 0 0 0 0,1 0 0 0 0,-1 0 0 0 0,1 1 0 0 0,0-1 0 0 0,-1 0 0 0 0,1 0 0 0 0,-1 0 0 0 0,1 1 0 0 0,-1-1 0 0 0,1 0 0 0 0,-1 1 0 0 0,1-1 0 0 0,-1 1 0 0 0,1-1 0 0 0,-1 0 0 0 0,0 1 0 0 0,1-1 0 0 0,-1 1 0 0 0,1-1 0 0 0,-1 1 0 0 0,0-1 0 0 0,0 1 0 0 0,1-1 0 0 0,-1 1 0 0 0,0 0 0 0 0,0-1 0 0 0,0 1 0 0 0,0-1 0 0 0,1 1 0 0 0,-1 0 0 0 0,4 20-3292 0 0,-6 17-122 0 0,0-12 1354 0 0,2-24 2296 0 0,2 13 1329 0 0,7 64 6637 0 0,-9-60-6878 0 0,0 0 1 0 0,-1 0 0 0 0,-1 0 0 0 0,-6 25 0 0 0,0-7-204 0 0,-2-1 1 0 0,-1 0-1 0 0,-2 0 1 0 0,-19 38-1 0 0,-8 1-928 0 0,39-74-827 0 0,3-2-271 0 0,10-9-1223 0 0,4-6-4705 0 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2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2303 0 0,'0'0'200'0'0,"-10"9"-200"0"0,-3-3 0 0 0,0 3 3472 0 0,3 1 656 0 0,-1 5 128 0 0,3 0 24 0 0,-1 0-3288 0 0,5 0-648 0 0,2-3-136 0 0,4 1-24 0 0,2 0-184 0 0,7-3 72 0 0,6 1-72 0 0,4-2-5432 0 0,7-3-1120 0 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27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 15231 0 0,'0'0'6147'0'0,"-2"2"-5839"0"0,-25 31-49 0 0,-1-2 0 0 0,-43 37 0 0 0,43-44-357 0 0,6-6-185 0 0,-44 30 0 0 0,64-47 271 0 0,0 0 0 0 0,0 1-1 0 0,0-1 1 0 0,1 1 0 0 0,-1 0-1 0 0,0-1 1 0 0,-2 5 0 0 0,0 5-42 0 0,4-3 39 0 0,0 1 0 0 0,0-1 0 0 0,1 1 0 0 0,0-1 0 0 0,1 1 0 0 0,0-1-1 0 0,0 0 1 0 0,6 14 0 0 0,-5-16 15 0 0,-1 1 0 0 0,1-1 0 0 0,0 1 0 0 0,1-1 0 0 0,-1 0 0 0 0,1-1 0 0 0,0 1 0 0 0,1 0 0 0 0,-1-1 0 0 0,1 0 0 0 0,0 0 0 0 0,1-1 0 0 0,-1 1 0 0 0,1-1 0 0 0,0 0 0 0 0,0-1 0 0 0,0 1 0 0 0,0-1 0 0 0,1 0 0 0 0,11 3 0 0 0,11 1 21 0 0,-16-5 51 0 0,-1 1 1 0 0,1 1 0 0 0,-1 0-1 0 0,22 11 1 0 0,-33-14 41 0 0,1 12 48 0 0,-2-12-153 0 0,1 0-1 0 0,-1 0 1 0 0,0 1-1 0 0,0-1 1 0 0,1 0-1 0 0,-1 0 1 0 0,0 1-1 0 0,0-1 1 0 0,0 0-1 0 0,-1 0 1 0 0,1 1-1 0 0,0-1 1 0 0,0 0-1 0 0,-1 0 1 0 0,1 1-1 0 0,-1-1 1 0 0,1 0-1 0 0,-2 2 0 0 0,-1 1 56 0 0,0 0-1 0 0,-1 0 0 0 0,1-1 0 0 0,-1 1 0 0 0,0-1 1 0 0,0 1-1 0 0,0-1 0 0 0,0-1 0 0 0,-1 1 0 0 0,1-1 0 0 0,-9 4 1 0 0,-6 1 187 0 0,-32 7 1 0 0,49-13-239 0 0,-39 7 180 0 0,-1-1 0 0 0,1-2 0 0 0,-1-2-1 0 0,-62-3 1 0 0,100 0-184 0 0,-1-1 0 0 0,1 1-1 0 0,0-1 1 0 0,-1 0 0 0 0,1 0-1 0 0,0 0 1 0 0,0-1 0 0 0,-5-1 0 0 0,8 2-17 0 0,0 1 0 0 0,1-1 0 0 0,-1 0 0 0 0,0 1 0 0 0,0-1 0 0 0,0 0 0 0 0,1 0 0 0 0,-1 1 0 0 0,0-1 0 0 0,1 0 0 0 0,-1 0 0 0 0,0 0 0 0 0,1 0 0 0 0,0 0 0 0 0,-1 0 0 0 0,1 0 0 0 0,-1 0 0 0 0,1 0 0 0 0,0 0 0 0 0,0 0 0 0 0,-1 0 0 0 0,1 0 1 0 0,0 0-1 0 0,0 0 0 0 0,0 0 0 0 0,0 0 0 0 0,0 0 0 0 0,1 0 0 0 0,-1 0 0 0 0,0 0 0 0 0,0 0 0 0 0,1 0 0 0 0,-1 0 0 0 0,1 0 0 0 0,-1 0 0 0 0,0 0 0 0 0,1 0 0 0 0,1-1 0 0 0,1-3-373 0 0,0 0-1 0 0,1 1 1 0 0,0-1-1 0 0,0 1 1 0 0,0 0 0 0 0,6-4-1 0 0,-9 7 314 0 0,26-22-1558 0 0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28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56 4143 0 0,'9'-9'110'0'0,"-5"5"-20"0"0,1 0 0 0 0,-1 0 1 0 0,0-1-1 0 0,-1 1 0 0 0,1-1 1 0 0,7-16 14804 0 0,-11 25-14511 0 0,-14 47 355 0 0,-36 90-1 0 0,27-81-433 0 0,-335 788 235 0 0,333-798-545 0 0,-39 74 80 0 0,50-100-112 0 0,-1 0-1 0 0,-35 40 1 0 0,41-54-1386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2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 15631 0 0,'0'0'1418'0'0,"1"2"-1168"0"0,0 2-225 0 0,0 0 0 0 0,1 0 0 0 0,-1 1 0 0 0,-1-1 0 0 0,1 1 0 0 0,0-1 0 0 0,-1 1 0 0 0,0-1 0 0 0,0 0-1 0 0,-1 1 1 0 0,-1 6 0 0 0,-1 8 268 0 0,-9 24-1 0 0,-11 19 347 0 0,-59 115 0 0 0,40-96-402 0 0,-251 464 216 0 0,263-494-453 0 0,-78 120 0 0 0,89-144 0 0 0,-2 0 0 0 0,-1-2 0 0 0,-49 44 0 0 0,29-25 84 0 0,41-43 48 0 0,6-9-97 0 0,0 1-1 0 0,0 0 1 0 0,1 0-1 0 0,0 0 1 0 0,9-8-1 0 0,5-5 5 0 0,36-44-35 0 0,-14 15-566 0 0,74-68 0 0 0,-113 115 538 0 0,27-24-391 0 0,2 1 0 0 0,55-34 1 0 0,-81 55 397 0 0,0 2 0 0 0,1-1 0 0 0,-1 0 1 0 0,7-1-1 0 0,-10 4 39 0 0,-1-1 0 0 0,0 1 0 0 0,1 0 0 0 0,-1-1 0 0 0,1 1 0 0 0,-1 0 0 0 0,0 0 0 0 0,1 1 0 0 0,-1-1 0 0 0,0 0 0 0 0,1 1 0 0 0,-1 0 0 0 0,4 1 0 0 0,-5-1-4 0 0,1 0 1 0 0,-1 0 0 0 0,0 0-1 0 0,0 1 1 0 0,0-1 0 0 0,0 0-1 0 0,0 1 1 0 0,-1-1 0 0 0,1 0-1 0 0,0 1 1 0 0,-1-1 0 0 0,1 1-1 0 0,-1-1 1 0 0,1 1 0 0 0,-1-1-1 0 0,1 3 1 0 0,-1-3-2 0 0,1 8 42 0 0,0 0-1 0 0,0 0 1 0 0,0 0 0 0 0,-1 0-1 0 0,-1 1 1 0 0,-2 13-1 0 0,-16 57 311 0 0,8-39-194 0 0,6-18-179 0 0,-3 9-53 0 0,-7 52-1 0 0,16-66-1419 0 0,0-17 615 0 0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2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68 18023 0 0,'-5'0'1126'0'0,"5"0"-1083"0"0,0 0-1 0 0,0 0 1 0 0,0 0 0 0 0,-1 0 0 0 0,1 0-1 0 0,0-1 1 0 0,0 1 0 0 0,0 0-1 0 0,0 0 1 0 0,0 0 0 0 0,0 0 0 0 0,0 0-1 0 0,0 0 1 0 0,0 0 0 0 0,0 0-1 0 0,0 0 1 0 0,0 0 0 0 0,0 0 0 0 0,-1 0-1 0 0,1 0 1 0 0,0 0 0 0 0,0 0-1 0 0,0 0 1 0 0,0 0 0 0 0,0 0 0 0 0,0 0-1 0 0,0 0 1 0 0,0 0 0 0 0,0 0-1 0 0,0 0 1 0 0,0 0 0 0 0,-1 0 0 0 0,1 0-1 0 0,0 0 1 0 0,0 0 0 0 0,0 0 0 0 0,0 0-1 0 0,0 0 1 0 0,0 0 0 0 0,0 1-1 0 0,0-1 1 0 0,0 0 0 0 0,0 0 0 0 0,0 0-1 0 0,0 0 1 0 0,0 0 0 0 0,0 0-1 0 0,0 0 1 0 0,0 0 0 0 0,0 0 0 0 0,-1 0-1 0 0,1 0 1 0 0,0 0 0 0 0,0 0-1 0 0,0 1 1 0 0,0-1 0 0 0,0 0 0 0 0,0 0-1 0 0,0 0 1 0 0,0 0 0 0 0,0 0 0 0 0,0 0-1 0 0,0 0 1 0 0,0 0 0 0 0,0 0-1 0 0,0 0 1 0 0,1 0 0 0 0,-1 1-1 0 0,5 2 160 0 0,0 1 0 0 0,0-1 0 0 0,1 0 0 0 0,0-1 0 0 0,-1 1 0 0 0,1-1 0 0 0,0 0 0 0 0,0-1 0 0 0,0 1 0 0 0,0-1 0 0 0,10 0 0 0 0,8 0 223 0 0,41-3 1 0 0,-38 0-182 0 0,51-7 318 0 0,148-35 0 0 0,-135 23-3315 0 0,1 4-4899 0 0,-75 14 589 0 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2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8751 0 0,'0'0'13290'0'0,"0"2"-11863"0"0,-13 92 1152 0 0,10-77-2591 0 0,-1-1 0 0 0,-1 1-1 0 0,0-1 1 0 0,-2 0 0 0 0,-9 18 0 0 0,-48 73-1231 0 0,30-52-1020 0 0,33-53 1545 0 0,15-18-4399 0 0,16-24 2321 0 0,-13 15-2490 0 0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29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11111 0 0,'0'0'9590'0'0,"-1"2"-9364"0"0,0 3-152 0 0,-1 1 0 0 0,0-1 1 0 0,0 0-1 0 0,0 0 0 0 0,-1 0 0 0 0,1 0 0 0 0,-1-1 0 0 0,-4 6 1 0 0,-33 35 205 0 0,19-22-148 0 0,-170 195 241 0 0,184-211-313 0 0,1 1-1 0 0,0 0 0 0 0,0 0 1 0 0,1 0-1 0 0,0 1 0 0 0,0 0 1 0 0,1 0-1 0 0,0 0 0 0 0,1 1 1 0 0,0-1-1 0 0,0 1 0 0 0,1 0 1 0 0,-2 19-1 0 0,4-28 234 0 0,4 3-199 0 0,1 0-1 0 0,-1-1 0 0 0,1 0 0 0 0,0 0 1 0 0,0 0-1 0 0,0-1 0 0 0,0 0 0 0 0,1 0 0 0 0,-1 0 1 0 0,1 0-1 0 0,-1-1 0 0 0,1 0 0 0 0,-1 0 0 0 0,1 0 1 0 0,8-1-1 0 0,9 0-33 0 0,1-2 1 0 0,33-6 0 0 0,-28 3-9 0 0,46-4-318 0 0,44-7-2514 0 0,-98 12 1259 0 0,-1 2-287 0 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2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94 14223 0 0,'-1'1'654'0'0,"-19"3"211"0"0,9 0 1536 0 0,16-2-2227 0 0,1 0 1 0 0,-1-1-1 0 0,0 1 0 0 0,0-1 0 0 0,1 0 1 0 0,-1 0-1 0 0,0-1 0 0 0,1 0 0 0 0,7 0 0 0 0,9-2 131 0 0,21-5 0 0 0,-20 3-25 0 0,168-41 431 0 0,-130 28-1277 0 0,92-13 0 0 0,-130 27-618 0 0,-7-1-51 0 0</inkml:trace>
  <inkml:trace contextRef="#ctx0" brushRef="#br0" timeOffset="1">9 476 4143 0 0,'2'1'4307'0'0,"2"-1"-2604"0"0,1 1 0 0 0,-1-1 0 0 0,1 0 0 0 0,-1 0 0 0 0,1 0 0 0 0,3-1-1 0 0,8-2 115 0 0,25-10 0 0 0,1 1-1283 0 0,-12 5-298 0 0,130-33 42 0 0,-63 10-3103 0 0,-47 16-5259 0 0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3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419 155 2759 0 0,'0'0'126'0'0,"10"-5"8627"0"0,-14 6-8308 0 0,0-1 1 0 0,0 1-1 0 0,0 0 0 0 0,1 0 1 0 0,-1 0-1 0 0,0 1 0 0 0,0-1 0 0 0,1 1 1 0 0,-1 0-1 0 0,-5 4 0 0 0,3-3-67 0 0,1 1 0 0 0,0 1-1 0 0,0-1 1 0 0,0 1-1 0 0,-6 7 1 0 0,7-7-128 0 0,1-1 1 0 0,0 1-1 0 0,0 0 0 0 0,0 0 1 0 0,0 0-1 0 0,1 0 0 0 0,-3 8 1 0 0,5-11 927 0 0,2-1-1104 0 0,0 0 1 0 0,1 0-1 0 0,-1-1 0 0 0,0 1 0 0 0,1-1 0 0 0,-1 1 0 0 0,1-1 1 0 0,-1 0-1 0 0,0 0 0 0 0,1 0 0 0 0,-1 0 0 0 0,4-1 1 0 0,-5 1-56 0 0,21-4 178 0 0,0-1 0 0 0,0-1 0 0 0,0-1 0 0 0,34-16 0 0 0,-15 7-47 0 0,94-41-118 0 0,-48 20 6 0 0,98-28 0 0 0,-154 56-10 0 0,42-10-46 0 0,-63 17-56 0 0,-1 0 0 0 0,0 1 1 0 0,0 1-1 0 0,1-1 0 0 0,14 2 1 0 0,-21 0-187 0 0,-3 1-11 0 0,0 1 248 0 0,0 1 1 0 0,-1-1-1 0 0,1 0 0 0 0,-1 0 0 0 0,1 1 0 0 0,-1-1 0 0 0,0 0 1 0 0,0 0-1 0 0,-1 0 0 0 0,1 0 0 0 0,-1 0 0 0 0,1 0 0 0 0,-1 0 1 0 0,0-1-1 0 0,0 1 0 0 0,-5 4 0 0 0,-4 5-61 0 0,-1 0 0 0 0,-14 10 0 0 0,8-9 84 0 0,-1 0 0 0 0,-28 13 0 0 0,30-18 0 0 0,2 1 0 0 0,-1 1 0 0 0,1 0 0 0 0,-24 22 0 0 0,-2 4-653 0 0,-84 60 0 0 0,-11 7-383 0 0,-75 68 631 0 0,114-96 384 0 0,26-23 24 0 0,-82 44-1 0 0,124-79 5 0 0,28-16 241 0 0,12-1-139 0 0,1-2-1 0 0,-1 0 1 0 0,1 0 0 0 0,14-6-1 0 0,17-3 153 0 0,66-4 534 0 0,0 4-1 0 0,133 5 1 0 0,-175 3-480 0 0,-1-3 0 0 0,67-14 0 0 0,-108 15-303 0 0,-15 5 54 0 0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3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7367 0 0,'0'-2'568'0'0,"1"-1"-122"0"0,-1 1-1 0 0,1-1 0 0 0,0 1 0 0 0,0-1 1 0 0,0 1-1 0 0,0 0 0 0 0,1 0 0 0 0,-1-1 0 0 0,0 1 1 0 0,1 0-1 0 0,0 0 0 0 0,-1 0 0 0 0,1 0 1 0 0,0 1-1 0 0,0-1 0 0 0,0 0 0 0 0,0 1 0 0 0,3-2 1 0 0,1 0 145 0 0,-1 1 0 0 0,1-1 0 0 0,0 1 0 0 0,-1 1 0 0 0,9-2 0 0 0,7 0 58 0 0,0 2 1 0 0,0 0 0 0 0,0 2-1 0 0,0 0 1 0 0,25 5 0 0 0,-7-1-269 0 0,129 9 610 0 0,-125-13-974 0 0,0-2 0 0 0,42-5 0 0 0,-66 2-448 0 0,-1 0 0 0 0,1-1 0 0 0,24-9 0 0 0,19-14-7069 0 0,-32 11 573 0 0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3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10591 0 0,'0'0'7656'0'0,"3"0"-6948"0"0,261-21 2488 0 0,-207 19-3347 0 0,3-1-1697 0 0,-22 2-5231 0 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3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7 100 11519 0 0,'-7'-3'11231'0'0,"14"-2"-10899"0"0,0 0 0 0 0,1 1 0 0 0,0 0 0 0 0,-1 0 0 0 0,1 1 0 0 0,0 0 0 0 0,16-3 0 0 0,3 1-100 0 0,32-1 0 0 0,-45 5-146 0 0,152-14-420 0 0,-144 12-1054 0 0,-1-1 0 0 0,1 0 0 0 0,27-11 0 0 0,-23 5-6075 0 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3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 6911 0 0,'0'0'623'0'0,"-2"-1"-184"0"0,1 1-75 0 0,0 0 0 0 0,0-1 0 0 0,-1 1 0 0 0,1 0 1 0 0,0 0-1 0 0,-1 0 0 0 0,1 0 0 0 0,0 0 0 0 0,0 1 0 0 0,-1-1 1 0 0,1 0-1 0 0,0 1 0 0 0,0-1 0 0 0,0 0 0 0 0,-1 1 1 0 0,1 0-1 0 0,0-1 0 0 0,0 1 0 0 0,0 0 0 0 0,0-1 0 0 0,0 1 1 0 0,-1 1-1 0 0,0 0-126 0 0,1 0 0 0 0,-1 0 0 0 0,1 1 0 0 0,-1-1 0 0 0,1 0 0 0 0,0 1 0 0 0,0-1 0 0 0,0 1 0 0 0,0-1 0 0 0,0 4 1 0 0,-1 5-37 0 0,1 0 1 0 0,0 0 0 0 0,0 0 0 0 0,2 12 0 0 0,1 1 172 0 0,1-1-1 0 0,1 1 1 0 0,1-1 0 0 0,12 33-1 0 0,41 85 837 0 0,-56-136-1174 0 0,95 188 449 0 0,-78-162-405 0 0,1 0-1 0 0,2-1 1 0 0,46 49-1 0 0,-46-55-65 0 0,-14-15 0 0 0,1 0 0 0 0,-1-1 0 0 0,14 10 0 0 0,-2-6 47 0 0,-10-12-122 0 0,-6-1-74 0 0,-4 1 32 0 0,1 0 0 0 0,0 0 0 0 0,0 0 0 0 0,0 0 0 0 0,0 0 0 0 0,-1-1 0 0 0,1 1 0 0 0,0 0 0 0 0,0-1 1 0 0,-1 1-1 0 0,1 0 0 0 0,0-1 0 0 0,0 1 0 0 0,-1-1 0 0 0,1 1 0 0 0,-1-1 0 0 0,2 0 0 0 0,0-1-267 0 0,11-9-930 0 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3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1003 9 4607 0 0,'-1'-1'354'0'0,"-16"-5"-1785"0"0,14 6 2326 0 0,0-1 1 0 0,1 1-1 0 0,-1 0 1 0 0,0 0-1 0 0,0 0 0 0 0,1 0 1 0 0,-1 0-1 0 0,0 1 1 0 0,1-1-1 0 0,-1 1 0 0 0,1 0 1 0 0,-1 0-1 0 0,0 0 1 0 0,1 0-1 0 0,0 0 0 0 0,-3 2 1 0 0,-13 12 749 0 0,4 3-1281 0 0,0 1 0 0 0,2 0 1 0 0,-11 21-1 0 0,-16 26-99 0 0,-29 22-125 0 0,-114 117-1 0 0,133-153 54 0 0,46-49-181 0 0,-170 176 797 0 0,128-137-582 0 0,-2-2 1 0 0,-52 34-1 0 0,79-60-156 0 0,0-2 0 0 0,-1-1-1 0 0,-1-1 1 0 0,0 0 0 0 0,-24 6 0 0 0,62-23-1383 0 0,-1 0 1 0 0,1-2-1 0 0,21-16 0 0 0,-25 17-1177 0 0,28-20-4735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2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3 5983 0 0,'0'0'542'0'0,"-8"0"-132"0"0,-47-3 8557 0 0,39 4-8855 0 0,1 0-1 0 0,0 0 0 0 0,0 2 1 0 0,0 0-1 0 0,0 0 1 0 0,-26 11-1 0 0,25-6-36 0 0,0 0-1 0 0,1 1 1 0 0,0 1 0 0 0,1 0 0 0 0,0 1-1 0 0,1 1 1 0 0,0 0 0 0 0,1 1 0 0 0,0 0 0 0 0,1 0-1 0 0,0 2 1 0 0,1-1 0 0 0,-9 19 0 0 0,16-27 49 0 0,0 0 1 0 0,0 0-1 0 0,1 0 1 0 0,0 1 0 0 0,0-1-1 0 0,1 1 1 0 0,0 0 0 0 0,0-1-1 0 0,0 1 1 0 0,1 0-1 0 0,0-1 1 0 0,0 1 0 0 0,1 0-1 0 0,0 0 1 0 0,0-1 0 0 0,3 12-1 0 0,-3-17-86 0 0,0 0 0 0 0,-1 0 1 0 0,1 0-1 0 0,0-1 0 0 0,0 1 0 0 0,0 0 0 0 0,-1 0 0 0 0,1-1 1 0 0,0 1-1 0 0,0-1 0 0 0,0 1 0 0 0,0-1 0 0 0,0 1 0 0 0,0-1 0 0 0,0 1 1 0 0,0-1-1 0 0,0 0 0 0 0,0 0 0 0 0,3 1 0 0 0,19 0 375 0 0,-16-1-358 0 0,0-1 0 0 0,0 0 0 0 0,-1 0 0 0 0,1-1 0 0 0,0 0 0 0 0,-1 0 0 0 0,1-1 0 0 0,7-4 0 0 0,49-30 433 0 0,-50 29-463 0 0,1-2-260 0 0,0 1 0 0 0,-1-2 1 0 0,0 0-1 0 0,-1 0 0 0 0,12-14 0 0 0,-23 24-76 0 0,-7 12-1738 0 0,1-1 2073 0 0,0 0 0 0 0,0 0 1 0 0,1 0-1 0 0,0 1 0 0 0,1 0 0 0 0,-4 18 0 0 0,8-14-2261 0 0,2-12 503 0 0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3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8751 0 0,'2'-1'10303'0'0,"67"-39"-6676"0"0,-41 23-2671 0 0,52-23-1 0 0,-38 24-629 0 0,1 3 0 0 0,0 1 0 0 0,1 2 0 0 0,1 2-1 0 0,62-3 1 0 0,-64 8-279 0 0,6-1-86 0 0,1 2 1 0 0,73 7-1 0 0,-56 2-630 0 0,4 0-4026 0 0,-47-4-3108 0 0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34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2 145 9215 0 0,'-2'6'11536'0'0,"21"-6"-11306"0"0,0-2-1 0 0,0 0 1 0 0,0-2 0 0 0,35-10-1 0 0,72-34 1439 0 0,5-2-756 0 0,-102 41-1095 0 0,-8 2-507 0 0,36-7 0 0 0,-55 14-1007 0 0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3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0 758 13359 0 0,'0'0'1552'0'0,"0"2"-866"0"0,0-1-550 0 0,0 0 1 0 0,0-1 0 0 0,0 1 0 0 0,0-1 0 0 0,1 1-1 0 0,-1 0 1 0 0,0-1 0 0 0,0 1 0 0 0,0 0 0 0 0,1-1-1 0 0,-1 1 1 0 0,0-1 0 0 0,0 1 0 0 0,1 0 0 0 0,-1-1 0 0 0,1 1-1 0 0,-1-1 1 0 0,1 1 0 0 0,-1-1 0 0 0,1 1 0 0 0,-1-1-1 0 0,1 0 1 0 0,-1 1 0 0 0,1-1 0 0 0,-1 0 0 0 0,1 1-1 0 0,1-1 1 0 0,0 1 31 0 0,0 0 0 0 0,1-1 0 0 0,-1 1 0 0 0,0-1 0 0 0,1 0 0 0 0,-1 0 0 0 0,1 0 0 0 0,2 0-1 0 0,8-2 88 0 0,0-1 0 0 0,15-5 0 0 0,-23 7-8 0 0,28-10 86 0 0,1-2 0 0 0,-2-1 0 0 0,0-1 0 0 0,49-32 0 0 0,-22 5-381 0 0,68-60 0 0 0,50-57-2229 0 0,-137 124 2370 0 0,-63 55-41 0 0,1 1 0 0 0,1 1 1 0 0,1 1-1 0 0,1 0 0 0 0,1 2 0 0 0,1 0 0 0 0,1 1 0 0 0,2 1 0 0 0,-15 35 1 0 0,26-55 27 0 0,0 1 1 0 0,1-1 0 0 0,0 0-1 0 0,0 1 1 0 0,0-1 0 0 0,1 1-1 0 0,0 0 1 0 0,1 7 0 0 0,0-12-60 0 0,0-1 0 0 0,0 0 0 0 0,1 0 0 0 0,-1 1 0 0 0,1-1 0 0 0,-1 0 0 0 0,1 0 0 0 0,0 0 0 0 0,0 0 0 0 0,0 0 0 0 0,0 0 0 0 0,0 0 0 0 0,0 0 0 0 0,0 0 0 0 0,1 0 0 0 0,-1 0 0 0 0,1-1 0 0 0,0 1 0 0 0,-1-1 0 0 0,1 1 0 0 0,0-1 0 0 0,0 0 0 0 0,0 1 0 0 0,0-1 0 0 0,0 0 0 0 0,0 0 0 0 0,0 0 0 0 0,0-1 0 0 0,0 1 0 0 0,4 0 0 0 0,1 0-2 0 0,1 0 1 0 0,-1 0 0 0 0,0-1-1 0 0,0 0 1 0 0,0-1-1 0 0,11-1 1 0 0,45-13 42 0 0,-44 9-64 0 0,30-8-103 0 0,0-2-1 0 0,0-2 1 0 0,-2-3-1 0 0,-1-1 1 0 0,0-3-1 0 0,-2-1 1 0 0,-1-3 0 0 0,-1-1-1 0 0,-1-2 1 0 0,42-44-1 0 0,-61 52-85 0 0,-1-1 1 0 0,-2-2-1 0 0,0 0 0 0 0,28-56 0 0 0,-18 21-356 0 0,27-85 0 0 0,-56 145 470 0 0,-1 4-43 0 0,-14 34 471 0 0,-21 73 1 0 0,10-27-84 0 0,11-37-221 0 0,1 1 0 0 0,3-1 0 0 0,2 2 0 0 0,1-1 0 0 0,-1 92 0 0 0,3-18 977 0 0,8-31-408 0 0,-2-87-640 0 0,0 1 0 0 0,1-1 0 0 0,-1 0 0 0 0,1 0-1 0 0,-1 1 1 0 0,1-1 0 0 0,0 0 0 0 0,0 0 0 0 0,0 1 0 0 0,0-1 0 0 0,0 0-1 0 0,0 0 1 0 0,1 0 0 0 0,-1 0 0 0 0,1-1 0 0 0,-1 1 0 0 0,1 0 0 0 0,0-1-1 0 0,0 1 1 0 0,3 2 0 0 0,-3-3-858 0 0,1 0 0 0 0,-1 0 0 0 0,1 0 0 0 0,-1 0 0 0 0,1 0 0 0 0,5 0 0 0 0,6 0-6093 0 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35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2759 0 0,'0'0'16180'0'0,"-1"2"-15616"0"0,-59 88 668 0 0,18-27-1189 0 0,36-55-37 0 0,2 0 1 0 0,-1 0-1 0 0,1 1 1 0 0,1-1-1 0 0,-1 1 1 0 0,2 0-1 0 0,-1 0 0 0 0,-1 14 1 0 0,3-19-7 0 0,1 1-1 0 0,0-1 1 0 0,0 0 0 0 0,0 0 0 0 0,0 0 0 0 0,1 0-1 0 0,0 0 1 0 0,-1 0 0 0 0,2 0 0 0 0,-1 0 0 0 0,0 0-1 0 0,1 0 1 0 0,0 0 0 0 0,0 0 0 0 0,0-1-1 0 0,0 1 1 0 0,0-1 0 0 0,1 0 0 0 0,0 1 0 0 0,-1-1-1 0 0,5 3 1 0 0,0-1 8 0 0,-1-1-1 0 0,0 1 1 0 0,1-2-1 0 0,0 1 1 0 0,0-1-1 0 0,0 0 1 0 0,0 0-1 0 0,1-1 1 0 0,-1 1 0 0 0,1-2-1 0 0,-1 1 1 0 0,1-1-1 0 0,0-1 1 0 0,0 1-1 0 0,-1-1 1 0 0,1 0-1 0 0,0-1 1 0 0,-1 0-1 0 0,1 0 1 0 0,0-1-1 0 0,-1 0 1 0 0,1 0 0 0 0,-1-1-1 0 0,0 0 1 0 0,13-7-1 0 0,-13 6 84 0 0,1 0 0 0 0,-1-1 0 0 0,1 0 0 0 0,-1 0-1 0 0,-1-1 1 0 0,1 0 0 0 0,-1 0 0 0 0,0-1 0 0 0,-1 1 0 0 0,1-1-1 0 0,-1 0 1 0 0,-1-1 0 0 0,1 1 0 0 0,-1-1 0 0 0,0 0 0 0 0,-1 0-1 0 0,0 0 1 0 0,-1-1 0 0 0,1 1 0 0 0,-1-1 0 0 0,-1 1 0 0 0,1-14-1 0 0,-2 20-78 0 0,0-12 78 0 0,0 0 0 0 0,-2 0-1 0 0,-4-23 1 0 0,2 20-173 0 0,1 12-2519 0 0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3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14423 0 0,'0'0'1676'0'0,"4"-1"-953"0"0,50-13 1469 0 0,67-9 1 0 0,63 0-1179 0 0,-121 16-553 0 0,651-69 149 0 0,-254 25 201 0 0,-224 31-67 0 0,-132 12-381 0 0,-15 3-284 0 0,-32 2-75 0 0,94-16 1 0 0,-127 12-423 0 0,-20 1-104 0 0,-3 3 507 0 0,0 2-300 0 0,-20-10-3150 0 0,6 10 1960 0 0,-1 2-50 0 0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3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36 2303 0 0,'0'0'13959'0'0,"2"-1"-12887"0"0,26-18 1503 0 0,-26 18-1191 0 0,-2 1-1290 0 0,0 0 0 0 0,1 0 1 0 0,-1-1-1 0 0,0 1 1 0 0,1 0-1 0 0,-1 0 1 0 0,0 0-1 0 0,0-1 1 0 0,1 1-1 0 0,-1 0 1 0 0,0-1-1 0 0,0 1 1 0 0,1 0-1 0 0,-1-1 1 0 0,0 1-1 0 0,0 0 1 0 0,0-1-1 0 0,0 1 1 0 0,0 0-1 0 0,1-1 1 0 0,-1 1-1 0 0,0-1 1 0 0,-4 0-71 0 0,0-1 0 0 0,0 1 1 0 0,0 0-1 0 0,0 0 0 0 0,0 1 0 0 0,0-1 1 0 0,0 1-1 0 0,0 0 0 0 0,0 0 0 0 0,-1 0 1 0 0,1 0-1 0 0,-6 2 0 0 0,-8 2-22 0 0,-28 11 0 0 0,20-7 49 0 0,-53 18-26 0 0,1 2 0 0 0,-119 62 0 0 0,192-87-26 0 0,0 0-1 0 0,0 0 1 0 0,0 1-1 0 0,1 0 1 0 0,0-1-1 0 0,-6 8 0 0 0,9-10-59 0 0,2 1-139 0 0,1 0 185 0 0,-1-1 0 0 0,1 1 0 0 0,0-1 0 0 0,0 1-1 0 0,0-1 1 0 0,0 0 0 0 0,0 0 0 0 0,0 0 0 0 0,0 0 0 0 0,0 0 0 0 0,1 0 0 0 0,-1 0-1 0 0,0-1 1 0 0,0 1 0 0 0,4-1 0 0 0,6 1-21 0 0,-1 0 0 0 0,13-2 0 0 0,-4 0-27 0 0,78-2 26 0 0,39 0-1 0 0,-87 5 38 0 0,-22-2 0 0 0,0 2 0 0 0,1 0 0 0 0,-1 2 0 0 0,44 12 0 0 0,-68-15 5 0 0,1 1 0 0 0,-1 0 1 0 0,0 0-1 0 0,0 1 0 0 0,0-1 0 0 0,0 1 0 0 0,0-1 0 0 0,0 1 0 0 0,-1 1 1 0 0,1-1-1 0 0,-1 0 0 0 0,0 1 0 0 0,3 4 0 0 0,-5-6-2 0 0,0-1 0 0 0,0 1 0 0 0,0 0 1 0 0,0 0-1 0 0,0 0 0 0 0,0 0 0 0 0,-1 0 0 0 0,1 1 0 0 0,-1-1 0 0 0,0 0 0 0 0,1 0 0 0 0,-1 0 0 0 0,0 0 1 0 0,0 1-1 0 0,-1-1 0 0 0,1 0 0 0 0,0 0 0 0 0,-1 0 0 0 0,1 0 0 0 0,-1 0 0 0 0,1 0 0 0 0,-1 0 0 0 0,0 0 0 0 0,0 0 1 0 0,0 0-1 0 0,0 0 0 0 0,-1 0 0 0 0,1 0 0 0 0,0-1 0 0 0,-3 3 0 0 0,-2 2 35 0 0,-1 0-1 0 0,0 0 1 0 0,-1 0-1 0 0,0-1 1 0 0,1 0-1 0 0,-2 0 0 0 0,1-1 1 0 0,0 0-1 0 0,-13 3 1 0 0,-12 3 122 0 0,-39 7 0 0 0,62-15-128 0 0,-124 31 2 0 0,-16 4-1 0 0,121-31-30 0 0,0-2 1 0 0,0-2 0 0 0,-36 0-1 0 0,51-3 52 0 0,0 0 0 0 0,0-1 0 0 0,0 0 0 0 0,0-1 0 0 0,-16-6 0 0 0,25 7-32 0 0,1 0 0 0 0,-1 0 0 0 0,0 0 0 0 0,1 0 0 0 0,-1-1 0 0 0,1 0 0 0 0,0 0 0 0 0,0 0 0 0 0,0 0 0 0 0,0-1 0 0 0,1 0 0 0 0,-1 1 0 0 0,1-1 0 0 0,0 0 0 0 0,0-1 0 0 0,0 1 0 0 0,-2-6 0 0 0,5 9 132 0 0,1-1-24 0 0,3-14 15 0 0,-3 14-249 0 0,8 10-865 0 0,0 0-274 0 0,0 0 0 0 0,0 1 0 0 0,7 10 0 0 0,-13-15 700 0 0,8 8-1445 0 0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3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14 17567 0 0,'0'0'803'0'0,"0"-2"-18"0"0,-1 2-752 0 0,1-1-1 0 0,0 1 1 0 0,0-1 0 0 0,0 0-1 0 0,0 1 1 0 0,0-1 0 0 0,-1 1-1 0 0,1-1 1 0 0,0 1-1 0 0,-1-1 1 0 0,1 1 0 0 0,0-1-1 0 0,-1 1 1 0 0,1-1 0 0 0,0 1-1 0 0,-1 0 1 0 0,1-1-1 0 0,-1 1 1 0 0,1 0 0 0 0,-1-1-1 0 0,1 1 1 0 0,-1 0-1 0 0,1-1 1 0 0,-1 1 0 0 0,1 0-1 0 0,-1 0 1 0 0,1 0 0 0 0,-1-1-1 0 0,0 1 1 0 0,1 0-1 0 0,-1 0 1 0 0,1 0 0 0 0,-1 0-1 0 0,-1 0 1 0 0,-12 6 564 0 0,7-1-558 0 0,0 1 1 0 0,1 0 0 0 0,-1 0-1 0 0,1 0 1 0 0,1 1 0 0 0,-1 0-1 0 0,1 0 1 0 0,1 1 0 0 0,-1-1-1 0 0,-3 10 1 0 0,-5 14 175 0 0,-13 43 1 0 0,16-43-178 0 0,-17 48 58 0 0,-3-2 0 0 0,-4-1 0 0 0,-60 97 0 0 0,14-45 140 0 0,-136 233 264 0 0,185-306-43 0 0,12-21-2132 0 0,7-12-3553 0 0,3-8-1846 0 0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38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0 596 8751 0 0,'0'0'794'0'0,"2"-1"-317"0"0,-1-1-18 0 0,1 1-1 0 0,0 0 1 0 0,-1 0-1 0 0,1 0 1 0 0,0 0-1 0 0,0 0 1 0 0,0 0 0 0 0,0 0-1 0 0,0 0 1 0 0,0 1-1 0 0,0-1 1 0 0,0 1-1 0 0,1 0 1 0 0,-1 0 0 0 0,0-1-1 0 0,0 1 1 0 0,0 0-1 0 0,0 1 1 0 0,3-1-1 0 0,-2 1-277 0 0,-1 0 0 0 0,1 0-1 0 0,-1 1 1 0 0,1-1 0 0 0,-1 1-1 0 0,1-1 1 0 0,-1 1-1 0 0,0 0 1 0 0,0-1 0 0 0,0 1-1 0 0,0 1 1 0 0,3 3-1 0 0,2 3-110 0 0,-1 1-1 0 0,-1 0 1 0 0,1 0-1 0 0,-2 1 0 0 0,1 0 1 0 0,2 11-1 0 0,0 5 54 0 0,-1 1 1 0 0,-1 0-1 0 0,-2-1 0 0 0,0 1 0 0 0,-2 0 1 0 0,-3 33-1 0 0,-2-37 2641 0 0,6-25-2668 0 0,4-3-83 0 0,0 0 1 0 0,0-1 0 0 0,0 1 0 0 0,-1-1-1 0 0,1 0 1 0 0,-1 0 0 0 0,0-1-1 0 0,-1 0 1 0 0,0 1 0 0 0,0-2-1 0 0,6-10 1 0 0,2-9-70 0 0,16-44 0 0 0,29-87-83 0 0,42-134-181 0 0,-1-4-1312 0 0,-88 266 1301 0 0,-10 33 325 0 0,0 1-1 0 0,0-1 0 0 0,0 0 1 0 0,0 0-1 0 0,1 0 0 0 0,2 9 1 0 0,-2-5 11 0 0,0-2 3 0 0,0 1 1 0 0,1-1-1 0 0,-1 0 0 0 0,1 0 1 0 0,0-1-1 0 0,1 1 0 0 0,0 0 1 0 0,-1-1-1 0 0,2 1 0 0 0,-1-1 1 0 0,1 0-1 0 0,-1 0 0 0 0,2 0 1 0 0,-1-1-1 0 0,0 1 0 0 0,1-1 1 0 0,0 0-1 0 0,0 0 0 0 0,0-1 1 0 0,0 1-1 0 0,1-1 0 0 0,-1 0 1 0 0,1-1-1 0 0,9 4 0 0 0,6 1 58 0 0,0-2-1 0 0,0 0 1 0 0,0-1-1 0 0,1-1 1 0 0,0-1-1 0 0,29-1 1 0 0,8-4 181 0 0,64-12 0 0 0,265-72 412 0 0,-320 68-740 0 0,-67 18-41 0 0,-4 2-2040 0 0,1 0 1730 0 0,1 0 0 0 0,-1 0-1 0 0,0 0 1 0 0,1 0-1 0 0,-1 0 1 0 0,1 0 0 0 0,-2 2-1 0 0,-6 3-3561 0 0,-5 1-2636 0 0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3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124 143 2303 0 0,'0'0'14374'0'0,"0"2"-12722"0"0,1 2-1411 0 0,-1 1 0 0 0,0-1 0 0 0,-1 0 0 0 0,1 0 0 0 0,-1 1 0 0 0,0-1 0 0 0,0 0 0 0 0,0 0 0 0 0,-1 0 0 0 0,1 0 0 0 0,-1 0 0 0 0,-3 6 0 0 0,-7 9 38 0 0,-16 20 0 0 0,12-17 124 0 0,3-3-206 0 0,7-11-96 0 0,0 0-1 0 0,0 0 1 0 0,1 1-1 0 0,0 0 1 0 0,-7 18-1 0 0,12-25 980 0 0,4-15-835 0 0,13-74-170 0 0,-17 85-75 0 0,0 1 0 0 0,1-1 0 0 0,-1 1 0 0 0,0-1 0 0 0,0 1 0 0 0,1 0 0 0 0,-1-1 0 0 0,1 1 0 0 0,0 0 0 0 0,-1-1 0 0 0,1 1 0 0 0,0 0 0 0 0,0-1 0 0 0,0 1 0 0 0,-1 0 0 0 0,1 0 0 0 0,0 0 0 0 0,2-1 0 0 0,1-2 0 0 0,14-15-84 0 0,0 1 0 0 0,1 0 0 0 0,1 1 0 0 0,37-24 0 0 0,-21 18-99 0 0,0 2 0 0 0,2 1 0 0 0,0 2-1 0 0,77-24 1 0 0,-108 40 219 0 0,1 0 0 0 0,-1 1 0 0 0,1 0 1 0 0,-1 0-1 0 0,16 1 0 0 0,-20 0-21 0 0,0 0 0 0 0,0 0 0 0 0,0 1 0 0 0,0-1-1 0 0,0 1 1 0 0,0 0 0 0 0,0 0 0 0 0,0 0 0 0 0,-1 0 0 0 0,1 0 0 0 0,0 1 0 0 0,-1-1 0 0 0,1 1 0 0 0,-1 0 0 0 0,1 0 0 0 0,-1-1 0 0 0,3 4-1 0 0,-4-3 6 0 0,-1 0 0 0 0,1 1 0 0 0,0-1 0 0 0,0 1 0 0 0,-1-1 0 0 0,0 1 0 0 0,1-1 0 0 0,-1 1 0 0 0,0-1-1 0 0,0 1 1 0 0,0-1 0 0 0,-1 1 0 0 0,1-1 0 0 0,0 1 0 0 0,-1-1 0 0 0,-1 3 0 0 0,1 1 25 0 0,-2 4-12 0 0,0 0-1 0 0,-1 0 1 0 0,0 0-1 0 0,0-1 0 0 0,-12 18 1 0 0,8-14 57 0 0,-12 27-1 0 0,19-36-81 0 0,-1 1 0 0 0,1 0-1 0 0,0-1 1 0 0,0 1 0 0 0,0 0 0 0 0,0-1-1 0 0,1 1 1 0 0,0 0 0 0 0,0 0-1 0 0,1 6 1 0 0,3 2-8 0 0,1-6 42 0 0,-1 0 0 0 0,1 0 0 0 0,0 0-1 0 0,0-1 1 0 0,1 0 0 0 0,0 0 0 0 0,0 0 0 0 0,1-1-1 0 0,9 7 1 0 0,8 3 221 0 0,35 17 0 0 0,-42-24 129 0 0,32 12 1 0 0,-42-18-355 0 0,0 0 0 0 0,0-1 1 0 0,0 0-1 0 0,0 0 0 0 0,0 0 0 0 0,0-1 1 0 0,15-2-1 0 0,12-2-16 0 0,39-6-536 0 0,-28 1-1756 0 0,-34 5 341 0 0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4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5063 0 0,'0'0'11951'0'0,"3"2"-11100"0"0,1-1-575 0 0,1 1 0 0 0,1-1 1 0 0,-1 1-1 0 0,0-1 1 0 0,0-1-1 0 0,0 1 1 0 0,8-1-1 0 0,40-5 1054 0 0,0 0-850 0 0,-3 3-356 0 0,-34 0-293 0 0,0 1 0 0 0,30 2 0 0 0,2 1-3560 0 0,-35-2 1786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3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204 153 3679 0 0,'0'0'167'0'0,"1"1"469"0"0,6 16 10167 0 0,3-3-6082 0 0,-7-11-4596 0 0,-1-1 0 0 0,1 1 0 0 0,-1-1-1 0 0,1 0 1 0 0,0 0 0 0 0,0 0 0 0 0,-1-1 0 0 0,1 1 0 0 0,1-1 0 0 0,-1 0 0 0 0,0 1 0 0 0,0-1-1 0 0,0 0 1 0 0,5 0 0 0 0,-2 0-90 0 0,6 1 28 0 0,1 0 1 0 0,18-1 0 0 0,-26-1-81 0 0,-1-1 1 0 0,1 1 0 0 0,0-1 0 0 0,-1 0-1 0 0,1 0 1 0 0,-1-1 0 0 0,0 1 0 0 0,1-1-1 0 0,-1 0 1 0 0,6-4 0 0 0,-1 0-105 0 0,0 0-1 0 0,0 0 1 0 0,-1-1 0 0 0,14-15 0 0 0,-19 18 86 0 0,0 0 1 0 0,0 0 0 0 0,0 0 0 0 0,-1-1-1 0 0,0 1 1 0 0,1-1 0 0 0,-2 1-1 0 0,1-1 1 0 0,0 1 0 0 0,-1-1-1 0 0,0 0 1 0 0,1-10 0 0 0,-2 9-45 0 0,0 0 0 0 0,0 1 0 0 0,0-1 0 0 0,-1 0 0 0 0,0 0 0 0 0,0 0 0 0 0,-1 1 0 0 0,-3-11 0 0 0,5 15 47 0 0,-1-1-1 0 0,0 1 1 0 0,1 0-1 0 0,-1-1 1 0 0,0 1-1 0 0,0 0 1 0 0,0 0-1 0 0,0 0 1 0 0,0 0-1 0 0,0 0 1 0 0,0 0-1 0 0,-1 0 1 0 0,1 0-1 0 0,0 0 0 0 0,0 0 1 0 0,-1 0-1 0 0,1 1 1 0 0,-1-1-1 0 0,1 1 1 0 0,0-1-1 0 0,-1 1 1 0 0,1-1-1 0 0,-1 1 1 0 0,1 0-1 0 0,-1 0 1 0 0,1 0-1 0 0,-1 0 1 0 0,0 0-1 0 0,1 0 1 0 0,-1 0-1 0 0,1 0 1 0 0,-1 1-1 0 0,1-1 1 0 0,0 1-1 0 0,-1-1 1 0 0,1 1-1 0 0,-1-1 1 0 0,-1 2-1 0 0,-27 14-12 0 0,0 0 0 0 0,1 2 0 0 0,-48 40 0 0 0,52-37 91 0 0,1 1 1 0 0,1 1-1 0 0,1 1 0 0 0,1 1 0 0 0,1 1 0 0 0,1 0 0 0 0,2 2 1 0 0,0 0-1 0 0,2 1 0 0 0,-17 46 0 0 0,30-69 3 0 0,0 1 0 0 0,0-1 0 0 0,1 1 0 0 0,0-1 0 0 0,0 1 0 0 0,1 0 0 0 0,0-1 0 0 0,0 1 0 0 0,0-1 0 0 0,1 1 0 0 0,0 0 0 0 0,0-1 0 0 0,1 1 0 0 0,3 8 0 0 0,-4-11 5 0 0,1 0-1 0 0,0-1 1 0 0,1 1-1 0 0,-1 0 1 0 0,1-1-1 0 0,-1 1 1 0 0,1-1 0 0 0,0 0-1 0 0,0 0 1 0 0,1 0-1 0 0,-1 0 1 0 0,0-1-1 0 0,1 1 1 0 0,0-1-1 0 0,-1 0 1 0 0,1 0 0 0 0,0 0-1 0 0,0 0 1 0 0,1-1-1 0 0,-1 0 1 0 0,0 0-1 0 0,8 1 1 0 0,0-1-5 0 0,-1 0 1 0 0,0-1 0 0 0,0-1-1 0 0,0 1 1 0 0,0-2-1 0 0,17-4 1 0 0,65-24-115 0 0,-73 23 16 0 0,65-25-1380 0 0,-38 16 538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29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0 12439 0 0,'0'0'2379'0'0,"-2"1"-1814"0"0,-2 2-376 0 0,0 0 1 0 0,0 0-1 0 0,0 1 0 0 0,0 0 0 0 0,1-1 0 0 0,-1 1 0 0 0,-3 7 0 0 0,-20 33 395 0 0,20-31-390 0 0,-132 241 1573 0 0,73-141-1446 0 0,-37 72-40 0 0,33-33-256 0 0,-132 248-400 0 0,187-379-515 0 0,5-8-4379 0 0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4:4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5983 0 0,'0'0'464'0'0,"2"-1"-305"0"0,16-10 3432 0 0,1 1-1 0 0,29-11 1 0 0,-35 16-2663 0 0,1 1 0 0 0,23-3 0 0 0,12 1 885 0 0,63 0 0 0 0,-81 6-1591 0 0,62-9-1 0 0,-28 4-681 0 0,-14-2-2408 0 0,-38 3 1052 0 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7:0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18 9871 0 0,'0'0'898'0'0,"2"-1"-741"0"0,25-16 11299 0 0,-34 24-11399 0 0,0-1-1 0 0,0 1 1 0 0,0-1 0 0 0,-15 8-1 0 0,2 0-5 0 0,-72 45-92 0 0,2-1-123 0 0,59-35 130 0 0,0 1-1 0 0,2 2 0 0 0,-29 31 1 0 0,48-46 35 0 0,1 0 0 0 0,0 1-1 0 0,1 0 1 0 0,0 1 0 0 0,0 0 0 0 0,2 0 0 0 0,0 1 0 0 0,0 0 0 0 0,1 0-1 0 0,1 0 1 0 0,-3 18 0 0 0,6-26 3 0 0,0 1 0 0 0,1-1 0 0 0,0 0 0 0 0,0 0 0 0 0,0 0-1 0 0,1 1 1 0 0,0-1 0 0 0,0 0 0 0 0,1 0 0 0 0,0 0 0 0 0,0 0 0 0 0,0-1 0 0 0,1 1 0 0 0,0 0-1 0 0,0-1 1 0 0,7 10 0 0 0,-6-9 58 0 0,2-1 0 0 0,-1 1-1 0 0,1-1 1 0 0,0 0 0 0 0,0 0-1 0 0,0-1 1 0 0,1 0 0 0 0,-1 0-1 0 0,1 0 1 0 0,0-1-1 0 0,0 0 1 0 0,0-1 0 0 0,10 3-1 0 0,-2-1 81 0 0,0-2 0 0 0,0 0-1 0 0,1 0 1 0 0,-1-1-1 0 0,0-1 1 0 0,0-1-1 0 0,1 0 1 0 0,-1-1 0 0 0,24-6-1 0 0,-19 2-21 0 0,0-1-1 0 0,0-1 1 0 0,-1-1-1 0 0,0 0 1 0 0,-1-1-1 0 0,24-18 1 0 0,-10 2-29 0 0,0-1-1 0 0,-2-2 1 0 0,-1-1-1 0 0,-1-1 1 0 0,-2-1 0 0 0,35-57-1 0 0,-46 65-43 0 0,23-49 0 0 0,-35 66-41 0 0,1-1 0 0 0,-2-1 0 0 0,1 1 0 0 0,-1 0 0 0 0,0-1 0 0 0,-1 1 0 0 0,0-1 0 0 0,0 0 0 0 0,-1 1 0 0 0,-1-15 0 0 0,0 21-20 0 0,1-1 0 0 0,-1 1-1 0 0,0 0 1 0 0,1-1 0 0 0,-1 1-1 0 0,0 0 1 0 0,0 0 0 0 0,-1-1-1 0 0,1 1 1 0 0,0 0 0 0 0,-1 0 0 0 0,1 0-1 0 0,-1 1 1 0 0,1-1 0 0 0,-1 0-1 0 0,0 1 1 0 0,-3-3 0 0 0,2 2-19 0 0,-1 0 1 0 0,0 0 0 0 0,0 1-1 0 0,0-1 1 0 0,1 1 0 0 0,-1 0-1 0 0,-1 0 1 0 0,1 0 0 0 0,-6 0-1 0 0,-4 1-145 0 0,-1 0-1 0 0,0 1 0 0 0,1 1 0 0 0,-26 5 0 0 0,27-3-72 0 0,11-3 168 0 0,-1 0 0 0 0,1-1 0 0 0,0 1 0 0 0,-1-1 0 0 0,1 1 0 0 0,0-1 0 0 0,-1 0 0 0 0,1 0 0 0 0,0 0 0 0 0,-1 0 0 0 0,1 0 0 0 0,-1 0 0 0 0,1-1 0 0 0,0 1 0 0 0,-3-2-1 0 0,3 1-77 0 0,-3 31-4597 0 0,4-13 3220 0 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7:0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26 11519 0 0,'2'-8'1191'0'0,"-2"7"-775"0"0,0 1-1 0 0,1-1 1 0 0,-1 0-1 0 0,0 1 1 0 0,0-1 0 0 0,0 0-1 0 0,0 1 1 0 0,0-1-1 0 0,-1 1 1 0 0,1-1 0 0 0,0 0-1 0 0,0 1 1 0 0,0-1-1 0 0,0 0 1 0 0,-1 1 0 0 0,1-1-1 0 0,0 1 1 0 0,-1-1-1 0 0,1 1 1 0 0,0-1 0 0 0,-1 1-1 0 0,1-1 1 0 0,-1 0-1 0 0,0 1-252 0 0,0-1-1 0 0,0 1 1 0 0,1 0 0 0 0,-1-1-1 0 0,0 1 1 0 0,0 0-1 0 0,0 0 1 0 0,0 0-1 0 0,1-1 1 0 0,-1 1-1 0 0,0 0 1 0 0,0 0 0 0 0,0 0-1 0 0,-1 1 1 0 0,-3 0-250 0 0,0 0 0 0 0,0 1 0 0 0,0 0 0 0 0,-6 2 0 0 0,10-3 701 0 0,-28 17 354 0 0,28-17-79 0 0,3-2-822 0 0,6-3-54 0 0,0 1-2 0 0,-30 28 42 0 0,-24 19-53 0 0,126-104-1443 0 0,-53 37 662 0 0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7:0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0 10047 0 0,'0'0'2724'0'0,"-5"10"-314"0"0,3-8-2129 0 0,1 0 1 0 0,0 0-1 0 0,-1 0 1 0 0,0-1-1 0 0,1 1 0 0 0,-1 0 1 0 0,0-1-1 0 0,0 0 1 0 0,0 1-1 0 0,0-1 1 0 0,0 0-1 0 0,0 0 1 0 0,-1 0-1 0 0,1 0 1 0 0,0 0-1 0 0,0-1 1 0 0,-5 2-1 0 0,-162 48 42 0 0,115-31-299 0 0,-7 2 3 0 0,-84 16-1 0 0,98-27-328 0 0,29-6 39 0 0,-1 0 1 0 0,1-1 0 0 0,-23 1-1 0 0,39-4 39 0 0,-28 0-614 0 0,27 1 776 0 0,-1-1 0 0 0,1 1 0 0 0,-1 0 0 0 0,1 0 0 0 0,0 1 0 0 0,0-1 0 0 0,-1 1 0 0 0,-4 2 0 0 0,-3 2-190 0 0,9-4 181 0 0,-1 0 25 0 0,-9-2-335 0 0,11 0 375 0 0,1-1 1 0 0,0 1 0 0 0,-1-1 0 0 0,1 0 0 0 0,0 1-1 0 0,0-1 1 0 0,0 0 0 0 0,0 1 0 0 0,0-1 0 0 0,0 0 0 0 0,0 1-1 0 0,0-1 1 0 0,0 0 0 0 0,0 1 0 0 0,0-1 0 0 0,0 0 0 0 0,0 0-1 0 0,0 1 6 0 0,1-4-2 0 0,0 1 0 0 0,0-1-1 0 0,1 1 1 0 0,-1-1 0 0 0,1 1 0 0 0,-1 0-1 0 0,1-1 1 0 0,0 1 0 0 0,0 0 0 0 0,5-5-1 0 0,3-2-11 0 0,17-13-1 0 0,-3 1 31 0 0,-22 21 1104 0 0,-9 14-584 0 0,-125 193 900 0 0,131-204-946 0 0,13-4-248 0 0,-8 0-193 0 0,16 2 319 0 0,-20 0-364 0 0,0 0-1 0 0,1 1 1 0 0,-1-1 0 0 0,1 1-1 0 0,-1-1 1 0 0,0 1 0 0 0,0 0-1 0 0,1-1 1 0 0,-1 1 0 0 0,0-1-1 0 0,0 1 1 0 0,0-1 0 0 0,1 1-1 0 0,-1 0 1 0 0,0-1 0 0 0,0 1-1 0 0,0-1 1 0 0,0 1 0 0 0,0 0-1 0 0,0 0 1 0 0,0-1-4 0 0,1 4-11 0 0,0 0-3 0 0,-3 14 35 0 0,2-9 49 0 0,1-7-70 0 0,1-1 1 0 0,-1 0 0 0 0,0 0 0 0 0,1 0 0 0 0,-1 0 0 0 0,0 0 0 0 0,1 0 0 0 0,-1-1 0 0 0,1 1-1 0 0,-1 0 1 0 0,1-1 0 0 0,0 1 0 0 0,-1-1 0 0 0,1 0 0 0 0,0 1 0 0 0,-1-1 0 0 0,1 0 0 0 0,2 0-1 0 0,33-1-12 0 0,108-27-108 0 0,-120 25 85 0 0,-8 0 17 0 0,-1 0 0 0 0,1 2-1 0 0,0 0 1 0 0,0 1-1 0 0,0 0 1 0 0,-1 2 0 0 0,21 3-1 0 0,-19 0 122 0 0,-1 1-1 0 0,0 0 0 0 0,27 15 1 0 0,-39-18 0 0 0,0-1 1 0 0,0 1 0 0 0,-1 0-1 0 0,1 1 1 0 0,-1-1 0 0 0,1 1-1 0 0,-1 0 1 0 0,-1 0 0 0 0,1 0-1 0 0,0 0 1 0 0,-1 1 0 0 0,5 7-1 0 0,-7-10-101 0 0,0 0-1 0 0,0 1 0 0 0,0-1 0 0 0,0 0 1 0 0,0 1-1 0 0,-1-1 0 0 0,1 0 0 0 0,-1 1 0 0 0,1-1 1 0 0,-1 1-1 0 0,0-1 0 0 0,0 0 0 0 0,0 1 0 0 0,0-1 1 0 0,-1 3-1 0 0,0-1 1 0 0,0 1 1 0 0,-1-1-1 0 0,1-1 1 0 0,-1 1-1 0 0,0 0 1 0 0,0 0-1 0 0,0-1 0 0 0,-3 5 1 0 0,-3 1 1 0 0,1 0 0 0 0,-2-1 0 0 0,1 0 1 0 0,-1-1-1 0 0,-17 12 0 0 0,-18 6-4 0 0,-79 34 0 0 0,42-22 0 0 0,57-26 53 0 0,-1 0 0 0 0,1-1 1 0 0,-2-2-1 0 0,0 0 0 0 0,0-2 0 0 0,-44 5 0 0 0,61-11-31 0 0,0 0 0 0 0,0-1-1 0 0,0 0 1 0 0,0-1 0 0 0,0 0-1 0 0,-13-5 1 0 0,22 7-21 0 0,-1 0 0 0 0,1 0 0 0 0,0 0 0 0 0,-1 0 0 0 0,1 0 0 0 0,0 0 0 0 0,0 0 0 0 0,-1 0 0 0 0,1 0 0 0 0,0 0 0 0 0,-1 0 0 0 0,1 0 0 0 0,0 0-1 0 0,0 0 1 0 0,-1-1 0 0 0,1 1 0 0 0,0 0 0 0 0,0 0 0 0 0,0 0 0 0 0,-1 0 0 0 0,1-1 0 0 0,0 1 0 0 0,0 0 0 0 0,0 0 0 0 0,-1-1 0 0 0,1 1 0 0 0,0 0 0 0 0,0 0 0 0 0,0-1 0 0 0,0 1 0 0 0,0 0 0 0 0,0 0 0 0 0,-1-1 0 0 0,1 1 0 0 0,0 0-1 0 0,0-1 1 0 0,0 1 0 0 0,0 0 0 0 0,0 0 0 0 0,0-1 0 0 0,0 1 0 0 0,0 0 0 0 0,0-1 0 0 0,1 1 0 0 0,-1 0 0 0 0,0 0 0 0 0,0-1 0 0 0,0 1 0 0 0,0 0 0 0 0,0 0 0 0 0,0-1 0 0 0,0 1 0 0 0,1 0 0 0 0,-1 0 0 0 0,0-1 0 0 0,0 1-1 0 0,0 0 1 0 0,1 0 0 0 0,-1 0 0 0 0,0-1 0 0 0,0 1 0 0 0,1 0 0 0 0,1-2-186 0 0,0-1-1 0 0,0 1 1 0 0,1 0 0 0 0,-1 0-1 0 0,1 0 1 0 0,-1 1-1 0 0,1-1 1 0 0,0 0 0 0 0,5-1-1 0 0,27-8-4976 0 0,-16 7-1838 0 0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7:08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480 235 6911 0 0,'0'0'528'0'0,"-1"3"-341"0"0,-11 16 229 0 0,-5 13 8588 0 0,18-32-8924 0 0,-1 1 0 0 0,1-1-1 0 0,0 1 1 0 0,-1 0 0 0 0,1-1 0 0 0,0 1 0 0 0,-1-1 0 0 0,1 1 0 0 0,0-1-1 0 0,0 0 1 0 0,0 1 0 0 0,0-1 0 0 0,-1 0 0 0 0,1 1 0 0 0,0-1 0 0 0,0 0-1 0 0,0 0 1 0 0,0 0 0 0 0,0 0 0 0 0,1 0 0 0 0,18-2 1152 0 0,-15 1-1144 0 0,-1-1 1 0 0,1 0-1 0 0,-1 0 0 0 0,1-1 0 0 0,-1 1 0 0 0,0-1 0 0 0,0 0 1 0 0,0 0-1 0 0,0 0 0 0 0,0 0 0 0 0,-1-1 0 0 0,1 0 0 0 0,-1 0 1 0 0,0 0-1 0 0,0 0 0 0 0,-1 0 0 0 0,5-8 0 0 0,-5 6 22 0 0,1-1-1 0 0,-1 0 0 0 0,0 0 1 0 0,-1 0-1 0 0,1 0 1 0 0,-1 0-1 0 0,-1 0 0 0 0,1 0 1 0 0,-1 0-1 0 0,-1-1 1 0 0,-1-10-1 0 0,1 8-221 0 0,-1 1 0 0 0,0 0 0 0 0,-1 1 0 0 0,0-1 0 0 0,0 0 0 0 0,-6-10-1 0 0,6 14 40 0 0,0 1 0 0 0,-1-1 0 0 0,1 1 0 0 0,-1 0 0 0 0,0 0 0 0 0,0 0 0 0 0,0 1 0 0 0,0-1 0 0 0,-1 1 0 0 0,1 0 0 0 0,-10-4 0 0 0,9 4 24 0 0,-1 1 0 0 0,0 0 0 0 0,0 0 0 0 0,0 1 0 0 0,0 0 0 0 0,-1 0 0 0 0,1 0 0 0 0,0 1 0 0 0,0 0 0 0 0,0 0 0 0 0,-1 1 0 0 0,1 0 0 0 0,0 0 0 0 0,0 0 0 0 0,0 1 0 0 0,0-1 0 0 0,-9 5 0 0 0,-8 5-15 0 0,1 0 0 0 0,-42 29 0 0 0,56-35 23 0 0,-17 13 71 0 0,0 0 1 0 0,2 1-1 0 0,0 1 0 0 0,1 1 1 0 0,2 2-1 0 0,0 0 0 0 0,1 1 0 0 0,1 0 1 0 0,-26 51-1 0 0,41-69-1 0 0,0 0 0 0 0,1 0 0 0 0,-1 1 0 0 0,2-1 0 0 0,-1 1 0 0 0,1 0 1 0 0,0-1-1 0 0,0 1 0 0 0,1 0 0 0 0,0 0 0 0 0,1 7 0 0 0,-1-12-9 0 0,0 1-1 0 0,1-1 1 0 0,0 1-1 0 0,-1-1 1 0 0,1 1 0 0 0,0-1-1 0 0,0 0 1 0 0,1 1-1 0 0,-1-1 1 0 0,0 0 0 0 0,1 0-1 0 0,-1 0 1 0 0,1 0-1 0 0,0 0 1 0 0,-1 0-1 0 0,1 0 1 0 0,0-1 0 0 0,0 1-1 0 0,1-1 1 0 0,-1 1-1 0 0,0-1 1 0 0,0 0 0 0 0,1 0-1 0 0,-1 0 1 0 0,0 0-1 0 0,1 0 1 0 0,-1-1-1 0 0,1 1 1 0 0,-1-1 0 0 0,1 1-1 0 0,3-1 1 0 0,10 0 159 0 0,0-1 0 0 0,0-1-1 0 0,-1 0 1 0 0,1-1 0 0 0,-1 0 0 0 0,22-9 0 0 0,-7 3-53 0 0,-6 1-109 0 0,0-1 0 0 0,0-1 0 0 0,-1-1 0 0 0,0-1 0 0 0,-1-1 0 0 0,0-1 0 0 0,-1-1 0 0 0,-1-1 0 0 0,35-36 0 0 0,-49 47-32 0 0,-3 2 5 0 0,0 0 0 0 0,0 0 0 0 0,-1 0 0 0 0,1 0 0 0 0,3-6 0 0 0,-6 5 15 0 0,-4 7 9 0 0,-7 8 20 0 0,-5 13 4 0 0,2 0 0 0 0,0 1 0 0 0,2 0-1 0 0,-13 38 1 0 0,11-29-11 0 0,-99 211 184 0 0,92-202-208 0 0,-37 76 117 0 0,57-116-43 0 0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7:0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 5983 0 0,'0'0'15808'0'0,"-1"1"-15624"0"0,-3 7-146 0 0,0 0 0 0 0,0-1 1 0 0,-1 0-1 0 0,0 0 0 0 0,0 0 0 0 0,-1-1 0 0 0,0 1 0 0 0,0-2 0 0 0,-1 1 0 0 0,1 0 1 0 0,-1-1-1 0 0,-1-1 0 0 0,1 1 0 0 0,0-1 0 0 0,-11 4 0 0 0,-3 1-45 0 0,0-1-1 0 0,-1-1 0 0 0,0-1 1 0 0,-38 5-1 0 0,25-7-196 0 0,1-1 0 0 0,-1-1-1 0 0,1-2 1 0 0,-36-5 0 0 0,13-5-310 0 0,36 6-163 0 0,0 1-1 0 0,-26-1 0 0 0,46 4 378 0 0,1 5-40 0 0,-1 0 471 0 0,1 1 0 0 0,-1-1 0 0 0,0 0 1 0 0,0 1-1 0 0,-1-1 0 0 0,0 0 1 0 0,-4 9-1 0 0,1-5-60 0 0,-1 0 1 0 0,0 0 0 0 0,-10 12-1 0 0,-69 68 282 0 0,64-68-182 0 0,5-1 5 0 0,15-19 187 0 0,25 10-203 0 0,-6-7-201 0 0,0 0 1 0 0,1-1-1 0 0,-1-2 1 0 0,31 0-1 0 0,-22 0 37 0 0,34 4 0 0 0,-30-1 4 0 0,-15-2 0 0 0,-1 0 0 0 0,0 1 0 0 0,0 1 0 0 0,0 0 0 0 0,26 11 0 0 0,124 66-64 0 0,-147-72 64 0 0,28 18 0 0 0,-37-22 26 0 0,-7-4 444 0 0,-1 1-275 0 0,0 0-140 0 0,0 1 0 0 0,0-1-1 0 0,0 0 1 0 0,0 0 0 0 0,-1 0 0 0 0,1 0 0 0 0,-1 1 0 0 0,1-1-1 0 0,-1 0 1 0 0,0 0 0 0 0,0 1 0 0 0,0-1 0 0 0,0 0 0 0 0,0 1 0 0 0,-1-1-1 0 0,1 0 1 0 0,-1 0 0 0 0,1 1 0 0 0,-1-1 0 0 0,0 0 0 0 0,0 0-1 0 0,0 0 1 0 0,0 0 0 0 0,0 0 0 0 0,0 0 0 0 0,-1 0 0 0 0,1 0-1 0 0,-1 0 1 0 0,-1 1 0 0 0,-9 8 29 0 0,-1 0 1 0 0,0-1-1 0 0,-1 0 1 0 0,0-1-1 0 0,0-1 0 0 0,-22 9 1 0 0,-96 31 150 0 0,109-40-202 0 0,3-3-9 0 0,-1 0-1 0 0,1 0 1 0 0,-1-2 0 0 0,-32 1 0 0 0,37-4 12 0 0,0 0 0 0 0,0-1 0 0 0,0-1 0 0 0,0-1 0 0 0,0 0 0 0 0,-23-8-1 0 0,31 7-32 0 0,0 1 0 0 0,-15-9 0 0 0,20 10-39 0 0,1 0 0 0 0,-1 1 0 0 0,1-1 0 0 0,0 0 1 0 0,-1 0-1 0 0,1-1 0 0 0,0 1 0 0 0,0 0 0 0 0,1-1 1 0 0,-1 1-1 0 0,-2-5 0 0 0,3 5-148 0 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7:1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11743 0 0,'0'0'7015'0'0,"1"0"-6523"0"0,34-10 1235 0 0,56-23-1 0 0,-24 3-906 0 0,48-20-411 0 0,-97 44-431 0 0,1 0-1 0 0,0 1 1 0 0,0 1 0 0 0,25-2-1 0 0,-18 5-1803 0 0,-21 7 775 0 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7:1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40 4143 0 0,'2'-1'319'0'0,"16"-11"7046"0"0,-23 13-7052 0 0,1 0 0 0 0,0 0 0 0 0,0 0 0 0 0,0 0 0 0 0,1 1 0 0 0,-1-1 0 0 0,0 1-1 0 0,-3 2 1 0 0,-4 2 22 0 0,-87 51 997 0 0,35-19-883 0 0,32-19-394 0 0,1 0 0 0 0,1 2 0 0 0,0 1 0 0 0,2 2 0 0 0,0 0 0 0 0,2 2 0 0 0,1 1 0 0 0,1 1 0 0 0,-24 38 0 0 0,42-58-50 0 0,0 0 0 0 0,1 1 0 0 0,0 0 1 0 0,0 0-1 0 0,1 1 0 0 0,0-1 0 0 0,1 1 1 0 0,0-1-1 0 0,-1 15 0 0 0,3-20 7 0 0,0-1-1 0 0,0 1 1 0 0,0-1 0 0 0,0 1-1 0 0,1-1 1 0 0,0 0-1 0 0,0 1 1 0 0,0-1-1 0 0,0 1 1 0 0,0-1 0 0 0,1 0-1 0 0,-1 0 1 0 0,1 0-1 0 0,0 0 1 0 0,0 0-1 0 0,0 0 1 0 0,0 0 0 0 0,1-1-1 0 0,-1 1 1 0 0,1-1-1 0 0,-1 0 1 0 0,1 0 0 0 0,0 1-1 0 0,0-2 1 0 0,0 1-1 0 0,0 0 1 0 0,0-1-1 0 0,0 1 1 0 0,5 0 0 0 0,1 1 70 0 0,0-1 0 0 0,1 0 0 0 0,-1 0 1 0 0,0-1-1 0 0,0 0 0 0 0,1-1 1 0 0,-1 0-1 0 0,1-1 0 0 0,-1 1 0 0 0,0-2 1 0 0,10-2-1 0 0,11-4 145 0 0,-1-2 1 0 0,29-13-1 0 0,-22 8-98 0 0,-22 9-90 0 0,133-55 353 0 0,-105 41-117 0 0,55-36 1 0 0,-88 51-255 0 0,-1-1 1 0 0,0-1-1 0 0,0 1 1 0 0,-1-1-1 0 0,0-1 1 0 0,0 1 0 0 0,-1-1-1 0 0,6-10 1 0 0,-9 13-4 0 0,0 0 1 0 0,0 0-1 0 0,-1 0 1 0 0,0-1-1 0 0,0 1 0 0 0,-1-1 1 0 0,1 1-1 0 0,-1-1 1 0 0,0 1-1 0 0,-1-1 1 0 0,1 0-1 0 0,-1 1 1 0 0,0-1-1 0 0,0 0 0 0 0,-3-9 1 0 0,0 0 3 0 0,-2 0 1 0 0,0 1-1 0 0,0 0 1 0 0,-1 0-1 0 0,-1 1 0 0 0,-10-15 1 0 0,11 19-71 0 0,0 0 0 0 0,-1 0 0 0 0,0 1 0 0 0,0 0 0 0 0,-1 1 0 0 0,0 0 0 0 0,0 0 0 0 0,-1 1 0 0 0,-13-8 0 0 0,9 6-149 0 0,-1 1-1 0 0,0 1 0 0 0,-1 1 1 0 0,1 0-1 0 0,-1 0 1 0 0,-20-2-1 0 0,31 6 115 0 0,-1 1 0 0 0,1 0-1 0 0,-1 0 1 0 0,1 0 0 0 0,-1 0 0 0 0,1 1-1 0 0,-1-1 1 0 0,1 1 0 0 0,-1 1 0 0 0,1-1-1 0 0,0 0 1 0 0,0 1 0 0 0,0 0-1 0 0,-1 0 1 0 0,2 0 0 0 0,-1 1 0 0 0,0-1-1 0 0,0 1 1 0 0,1 0 0 0 0,-1 0 0 0 0,1 0-1 0 0,0 0 1 0 0,0 1 0 0 0,0-1 0 0 0,-4 8-1 0 0,-7 16-1247 0 0,7-7-2767 0 0,3-1-933 0 0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7:1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23 3679 0 0,'-1'0'14090'0'0,"-6"-2"-8871"0"0,4 4-5190 0 0,1 0 0 0 0,0 1 0 0 0,-1-1 0 0 0,1 1 0 0 0,0-1 0 0 0,1 1 0 0 0,-1 0 0 0 0,0 0 0 0 0,1 0 0 0 0,-1 0 0 0 0,1 0 0 0 0,-1 6-1 0 0,1-7 514 0 0,1-4-570 0 0,1 0 0 0 0,0 0 0 0 0,-1 0 0 0 0,1 0 0 0 0,0 0 0 0 0,0 0 0 0 0,0 1 0 0 0,2-4 0 0 0,3-2-467 0 0,-1 0 0 0 0,1 1 1 0 0,0 0-1 0 0,14-11 1 0 0,-19 16 210 0 0,-1 3 156 0 0,-1 14 1286 0 0,1-15-1213 0 0,0 0-1 0 0,0-1 1 0 0,0 1-1 0 0,0 0 1 0 0,0-1-1 0 0,0 1 1 0 0,0 0-1 0 0,0 0 1 0 0,0-1-1 0 0,-1 1 1 0 0,1 0-1 0 0,0-1 0 0 0,-1 1 1 0 0,1 0-1 0 0,0-1 1 0 0,-1 1-1 0 0,1-1 1 0 0,-1 1-1 0 0,1-1 1 0 0,-1 1-1 0 0,1-1 1 0 0,-1 1-1 0 0,1-1 1 0 0,-1 1-1 0 0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7:1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1177 1 6911 0 0,'0'0'528'0'0,"-2"1"-341"0"0,-89 48 8796 0 0,-6-6-5823 0 0,-102 31-3217 0 0,161-61 504 0 0,-8 1-830 0 0,0-2 0 0 0,0-2 0 0 0,-1-2 0 0 0,-82 3 1 0 0,117-10 245 0 0,0-1 0 0 0,1-1 0 0 0,-1 0 1 0 0,0 0-1 0 0,0-2 0 0 0,-22-6 0 0 0,33 9 401 0 0,1 0-254 0 0,0 0 0 0 0,0 0 0 0 0,0 1 0 0 0,0-1 0 0 0,0 0 0 0 0,0 0 0 0 0,0 0-1 0 0,0 1 1 0 0,0-1 0 0 0,0 0 0 0 0,0 0 0 0 0,0 0 0 0 0,0 1 0 0 0,0-1 0 0 0,1 0 0 0 0,-1 0 0 0 0,0 0 0 0 0,0 0-1 0 0,0 1 1 0 0,0-1 0 0 0,0 0 0 0 0,1 0 0 0 0,-1 0 0 0 0,0 0 0 0 0,0 0 0 0 0,0 0 0 0 0,0 0 0 0 0,1 1-1 0 0,-1-1 3 0 0,1 0-1 0 0,-1 0 1 0 0,0 0-1 0 0,1 1 1 0 0,-1-1 0 0 0,0 0-1 0 0,1 0 1 0 0,-1 1-1 0 0,0-1 1 0 0,0 0-1 0 0,1 1 1 0 0,-1-1-1 0 0,0 0 1 0 0,0 1-1 0 0,1-1 1 0 0,-1 0-1 0 0,0 1 1 0 0,0-1-1 0 0,0 0 1 0 0,0 1-1 0 0,0-1 1 0 0,1 1-1 0 0,-1 1 42 0 0,0 0-1 0 0,0 1 1 0 0,0-1-1 0 0,0 0 1 0 0,0 0 0 0 0,0 0-1 0 0,-1 1 1 0 0,1-1-1 0 0,-1 0 1 0 0,1 0-1 0 0,-1 0 1 0 0,0 0-1 0 0,0 0 1 0 0,0 0-1 0 0,0 0 1 0 0,0 0 0 0 0,-2 2-1 0 0,-4 4 9 0 0,1-1-1 0 0,-14 12 1 0 0,1-1 11 0 0,-75 77 136 0 0,-23 26 508 0 0,106-109-647 0 0,1-1 28 0 0,0 0 0 0 0,1 1 0 0 0,-14 23 1 0 0,22-33-13 0 0,3-1-4 0 0,1 1-63 0 0,1 0-1 0 0,0 0 1 0 0,0-1 0 0 0,0 1-1 0 0,0-1 1 0 0,0 0-1 0 0,0 0 1 0 0,0-1 0 0 0,0 1-1 0 0,0-1 1 0 0,1 0 0 0 0,-1 0-1 0 0,0 0 1 0 0,5-2-1 0 0,10-1 130 0 0,34-11 0 0 0,-35 8-125 0 0,118-41-579 0 0,31-9-270 0 0,-159 55 896 0 0,0-1 0 0 0,0 1-1 0 0,-1 1 1 0 0,1 0 0 0 0,0 0-1 0 0,0 0 1 0 0,0 1 0 0 0,0 0 0 0 0,0 1-1 0 0,0-1 1 0 0,-1 2 0 0 0,1-1-1 0 0,-1 1 1 0 0,1 0 0 0 0,-1 1-1 0 0,0-1 1 0 0,0 2 0 0 0,-1-1 0 0 0,1 1-1 0 0,-1 0 1 0 0,0 0 0 0 0,0 0-1 0 0,-1 1 1 0 0,1 0 0 0 0,-1 0 0 0 0,-1 1-1 0 0,1-1 1 0 0,-1 1 0 0 0,0 0-1 0 0,0 0 1 0 0,-1 0 0 0 0,0 1-1 0 0,3 11 1 0 0,-2-7 72 0 0,-2-6-54 0 0,0 0 0 0 0,0 0-1 0 0,-1 0 1 0 0,1 8 0 0 0,-2 9 92 0 0,-3-15-118 0 0,0-3-21 0 0,1-1-5 0 0,-1 1 0 0 0,0-1 0 0 0,0 0 0 0 0,0 0 0 0 0,0 0 1 0 0,0 0-1 0 0,-1 0 0 0 0,0-1 0 0 0,0 0 0 0 0,0 0 0 0 0,0 0 0 0 0,-8 4 1 0 0,-5 2 78 0 0,1-2 1 0 0,-23 7 0 0 0,10-4-27 0 0,-128 44 100 0 0,117-43-141 0 0,0-1-1 0 0,-42 4 1 0 0,76-14-66 0 0,0 1 0 0 0,0-1 0 0 0,0 0-1 0 0,-12-1 1 0 0,18 1 6 0 0,-1 0-1 0 0,0 0 1 0 0,1-1-1 0 0,-1 1 1 0 0,1 0-1 0 0,-1 0 1 0 0,1 0-1 0 0,-1-1 1 0 0,1 1-1 0 0,-1 0 1 0 0,1-1 0 0 0,-1 1-1 0 0,1-1 1 0 0,-1 1-1 0 0,1 0 1 0 0,-1-1-1 0 0,1 1 1 0 0,0-1-1 0 0,-1 1 1 0 0,1-1-1 0 0,0 1 1 0 0,0-1-1 0 0,-1 0 1 0 0,1 1 0 0 0,0-1-1 0 0,0 1 1 0 0,0-1-1 0 0,0 1 1 0 0,0-1-1 0 0,-1 0 1 0 0,1 1-1 0 0,0-1 1 0 0,0 1-1 0 0,1-2 1 0 0,-1 0-36 0 0,0 1 0 0 0,0-1 0 0 0,1 0 0 0 0,-1 0 0 0 0,1 1 1 0 0,-1-1-1 0 0,1 0 0 0 0,0 1 0 0 0,1-3 0 0 0,5-6-405 0 0,1 0 0 0 0,1 0 0 0 0,14-13 0 0 0,14-6-3634 0 0,-24 20-2416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2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84 232 15343 0 0,'-6'0'135'0'0,"0"0"-1"0"0,0 0 1 0 0,0 1-1 0 0,0 0 1 0 0,0 0-1 0 0,0 0 0 0 0,0 0 1 0 0,1 1-1 0 0,-1 0 1 0 0,0 0-1 0 0,1 1 1 0 0,-7 4-1 0 0,11-6 856 0 0,10 0-654 0 0,0 1 0 0 0,1-1 0 0 0,-1 0 0 0 0,1-1 0 0 0,-1 0 0 0 0,1-1 0 0 0,12-2 0 0 0,68-19 269 0 0,-44 9-237 0 0,407-95 985 0 0,-249 51-894 0 0,-55 15-550 0 0,-101 33-2086 0 0,-31 5 842 0 0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7:1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79 5063 0 0,'27'-22'780'0'0,"21"-15"-591"0"0,-41 32 3076 0 0,-1 1-1 0 0,16-6 4812 0 0,-20 10-7720 0 0,6 1 1673 0 0,-10 8-1713 0 0,-1-3-272 0 0,0-1-1 0 0,0-1 1 0 0,0 1 0 0 0,-1 0 0 0 0,1-1 0 0 0,-1 1 0 0 0,0-1-1 0 0,-1 0 1 0 0,-7 5 0 0 0,-5 3 27 0 0,-23 12 0 0 0,2-4-189 0 0,1-2 0 0 0,-2-1 1 0 0,-1-3-1 0 0,0-1 0 0 0,0-2 1 0 0,-72 11-1 0 0,92-20-102 0 0,0 0 0 0 0,0-2 1 0 0,-30-2-1 0 0,43 1 47 0 0,0 0 0 0 0,0-1-1 0 0,-9-4 1 0 0,14 6-191 0 0,3-1-141 0 0,-1 1 472 0 0,0 0 0 0 0,0-1 1 0 0,0 1-1 0 0,0 0 0 0 0,0 0 1 0 0,0 0-1 0 0,0 0 0 0 0,0-1 1 0 0,0 1-1 0 0,0 0 0 0 0,0 0 1 0 0,0 0-1 0 0,0-1 0 0 0,0 1 1 0 0,-1 0-1 0 0,1 0 0 0 0,0 0 1 0 0,0 0-1 0 0,0-1 0 0 0,0 1 1 0 0,0 0-1 0 0,0 0 0 0 0,0 0 1 0 0,0 0-1 0 0,-1 0 0 0 0,1 0 1 0 0,0-1-1 0 0,0 1 0 0 0,0 0 1 0 0,0 0-1 0 0,0 0 0 0 0,-1 0 1 0 0,1 0-1 0 0,0 0 0 0 0,0 0 1 0 0,0 0-1 0 0,0 0 1 0 0,-1 0-1 0 0,1 0 0 0 0,0 0 1 0 0,0 0-1 0 0,0 0 0 0 0,-1 0 1 0 0,1 0-1 0 0,0 0 0 0 0,0 0 1 0 0,0 0-1 0 0,0 0 0 0 0,-1 0 1 0 0,1 0-1 0 0,0 0 0 0 0,0 0 1 0 0,0 0-1 0 0,0 0 0 0 0,-1 0 1 0 0,1 0-1 0 0,0 0 0 0 0,0 0 1 0 0,0 1-1 0 0,0-1 0 0 0,-13 11-1705 0 0,9-6 2271 0 0,-15 8-452 0 0,-25 15 0 0 0,31-20-6 0 0,-1 0-1 0 0,1 1 1 0 0,0 1 0 0 0,-17 17 0 0 0,20-17-16 0 0,7-8-23 0 0,1 0-1 0 0,-1 1 1 0 0,1-1 0 0 0,0 1 0 0 0,0-1 0 0 0,0 1 0 0 0,0 0-1 0 0,1 0 1 0 0,-1 0 0 0 0,1 0 0 0 0,0 0 0 0 0,0 0-1 0 0,-1 3 1 0 0,1-4 58 0 0,6 11 236 0 0,-3-9-250 0 0,0 1 0 0 0,0-1 0 0 0,0 0 0 0 0,1 0 0 0 0,-1 0 0 0 0,1 0 0 0 0,0 0 0 0 0,0-1 0 0 0,1 1 0 0 0,-1-1 0 0 0,8 5 0 0 0,9 11 308 0 0,-15-14-292 0 0,0 1 1 0 0,1-1-1 0 0,0 0 0 0 0,10 6 1 0 0,-12-8-93 0 0,1 0 1 0 0,0 0 0 0 0,1-1 0 0 0,-1 1 0 0 0,0-1 0 0 0,1 0 0 0 0,-1-1 0 0 0,1 1 0 0 0,0-1 0 0 0,8 0 0 0 0,-3-1-104 0 0,0 0 0 0 0,1-1 1 0 0,15-4-1 0 0,3 1-150 0 0,-18 2 190 0 0,-1 1 0 0 0,1 1 0 0 0,-1 0 0 0 0,1 1 0 0 0,0 0 0 0 0,14 4 0 0 0,-20-4 69 0 0,0 1 1 0 0,0 0 0 0 0,-1 1-1 0 0,1-1 1 0 0,-1 1 0 0 0,1 0-1 0 0,-1 1 1 0 0,0-1 0 0 0,0 1-1 0 0,0 0 1 0 0,-1 0 0 0 0,1 1 0 0 0,4 6-1 0 0,-3-3 66 0 0,0 1-1 0 0,-1 0 0 0 0,0 0 1 0 0,0 1-1 0 0,-1-1 0 0 0,4 14 1 0 0,11 60 1476 0 0,-15-64-767 0 0,-4-18-290 0 0,-5 12-15 0 0,3-11-450 0 0,1 0 0 0 0,-1 1 0 0 0,0-1-1 0 0,0 0 1 0 0,-1 0 0 0 0,1-1 0 0 0,0 1 0 0 0,-1 0 0 0 0,1-1-1 0 0,-1 1 1 0 0,1-1 0 0 0,-1 0 0 0 0,1 0 0 0 0,-1 0 0 0 0,0 0-1 0 0,-5 1 1 0 0,-6 0 33 0 0,1 0 0 0 0,-17 0 0 0 0,-300 15 137 0 0,299-14-360 0 0,21-2 8 0 0,-1 0 0 0 0,1-1 0 0 0,-1 0 0 0 0,-16-2 0 0 0,25 1-331 0 0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7:1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7 179 3679 0 0,'0'0'5814'0'0,"-1"-2"-5424"0"0,-4-26 502 0 0,7 29-620 0 0,12 1 375 0 0,-1-1-1 0 0,1 0 1 0 0,-1-1-1 0 0,27-3 0 0 0,-9 1 226 0 0,47-5 421 0 0,-46 3-1076 0 0,1 1 0 0 0,33 2 0 0 0,114-5-145 0 0,-159 4-80 0 0,85-11 8 0 0,-12 0 0 0 0,4 0 0 0 0,-66 11 0 0 0,-13 1 0 0 0,24 0 0 0 0,64 5 11 0 0,19-2 651 0 0,-80-2-593 0 0,131-11 9 0 0,2-1-82 0 0,-97 10 4 0 0,45 1 0 0 0,-86 5-9 0 0,-22-1-24 0 0,22 0-1 0 0,164-10-33 0 0,-82 1 154 0 0,1-3 121 0 0,-54 2-206 0 0,-44 4 33 0 0,29-1 0 0 0,60 3 41 0 0,-93 0-36 0 0,27-5 0 0 0,11-1 66 0 0,117 9 271 0 0,-59 0-328 0 0,-73-2 34 0 0,7 1 97 0 0,68-8 0 0 0,75-12 211 0 0,-166 19-359 0 0,0 0-1 0 0,0 2 1 0 0,0 2 0 0 0,49 11-1 0 0,-30-5 68 0 0,0-2 0 0 0,82 3 0 0 0,-118-10-62 0 0,77 2 405 0 0,123-9 1 0 0,-133-3-387 0 0,69-3-59 0 0,-135 12 14 0 0,86 0 484 0 0,124 15 0 0 0,-128-2-132 0 0,1-4-1 0 0,188-8 0 0 0,-154-12-226 0 0,113-5 413 0 0,-176 14-380 0 0,109 12 1 0 0,-99 1-188 0 0,63 6-64 0 0,-110-15 65 0 0,0-1-1 0 0,52-6 1 0 0,413-36 730 0 0,-446 39-709 0 0,1 2 0 0 0,0 1-1 0 0,86 15 1 0 0,-102-9-4 0 0,1-2 0 0 0,-1-2 0 0 0,1-1 0 0 0,65-6 0 0 0,43-5 331 0 0,-2-1 74 0 0,-77 2-233 0 0,-23 2 53 0 0,1 2 1 0 0,68 3-1 0 0,-106 0-225 0 0,17 1 0 0 0,-10 3 0 0 0,0 1 0 0 0,0-1 0 0 0,-1 0-16 0 0,-8-2-88 0 0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7:2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463 102 2303 0 0,'1'-1'534'0'0,"12"-12"4438"0"0,-10 10-2880 0 0,-1 0 0 0 0,0 1 0 0 0,1-1 0 0 0,0 1 0 0 0,4-3 0 0 0,-30 3-1736 0 0,16 3-354 0 0,0 0 0 0 0,1 1 0 0 0,0 0 0 0 0,-1 0 0 0 0,1 0 0 0 0,0 1 0 0 0,0 0 0 0 0,0 0 0 0 0,-5 4 0 0 0,-10 8-4 0 0,-18 17 1 0 0,26-22 2 0 0,-262 243-65 0 0,265-244 86 0 0,1 2-1 0 0,0 0 0 0 0,0 0 1 0 0,-11 21-1 0 0,19-30 156 0 0,10 10 205 0 0,-7-9-333 0 0,1-1 0 0 0,0 0 0 0 0,0 0 0 0 0,0 1 1 0 0,0-2-1 0 0,0 1 0 0 0,0 0 0 0 0,0-1 0 0 0,1 1 1 0 0,-1-1-1 0 0,0 0 0 0 0,1 0 0 0 0,5 1 0 0 0,6 0 216 0 0,26 1-1 0 0,-40-3-251 0 0,58 0 321 0 0,-1-2 0 0 0,0-3 1 0 0,-1-3-1 0 0,97-24 0 0 0,-136 27-288 0 0,0-1 0 0 0,0-1 0 0 0,-1 0 0 0 0,0-2 0 0 0,0 0 0 0 0,-1 0 1 0 0,26-22-1 0 0,-31 22 2 0 0,-1 0 0 0 0,0-1 0 0 0,-1 0 0 0 0,0-1 0 0 0,-1 0 0 0 0,0 0 0 0 0,-1-1 0 0 0,0 0 0 0 0,-1 0 0 0 0,0-1 0 0 0,5-17 0 0 0,-5 11-16 0 0,-1-1 0 0 0,-1 1 0 0 0,3-30 0 0 0,-7 42-65 0 0,1 1 0 0 0,-1-1 0 0 0,-1 0 1 0 0,1 0-1 0 0,-1 0 0 0 0,0 1 0 0 0,0-1 0 0 0,-1 0 0 0 0,0 1 1 0 0,0-1-1 0 0,-1 1 0 0 0,0 0 0 0 0,-6-10 0 0 0,7 13-18 0 0,-1 0 0 0 0,0 0 0 0 0,0 1 0 0 0,0-1 0 0 0,0 1 0 0 0,0 0 0 0 0,0 0 0 0 0,-1 0 0 0 0,1 0 0 0 0,-1 0 0 0 0,1 1 0 0 0,-1 0 1 0 0,0-1-1 0 0,1 2 0 0 0,-1-1 0 0 0,0 0 0 0 0,0 1 0 0 0,0-1 0 0 0,-4 1 0 0 0,-5 0-102 0 0,0 1 1 0 0,1 0 0 0 0,-1 1-1 0 0,-16 5 1 0 0,8-2 117 0 0,0 2 0 0 0,1 0 1 0 0,0 1-1 0 0,1 1 0 0 0,0 1 1 0 0,0 1-1 0 0,-25 19 0 0 0,43-30-26 0 0,1 0 0 0 0,0 0-1 0 0,-1 0 1 0 0,1 1-1 0 0,0-1 1 0 0,0 0-1 0 0,-1 0 1 0 0,1 0 0 0 0,0 0-1 0 0,0 0 1 0 0,0 1-1 0 0,-1-1 1 0 0,1 0-1 0 0,0 0 1 0 0,0 0 0 0 0,0 1-1 0 0,-1-1 1 0 0,1 0-1 0 0,0 0 1 0 0,0 1-1 0 0,0-1 1 0 0,0 0 0 0 0,0 0-1 0 0,0 1 1 0 0,-1-1-1 0 0,1 0 1 0 0,0 0 0 0 0,0 1-1 0 0,0-1 1 0 0,0 0-1 0 0,0 0 1 0 0,0 1-1 0 0,0-1 1 0 0,0 0 0 0 0,0 1-1 0 0,0-1 1 0 0,0 0-1 0 0,0 0 1 0 0,1 1-1 0 0,-1-1 1 0 0,0 0 0 0 0,0 0-1 0 0,0 1 1 0 0,0-1-1 0 0,0 0 1 0 0,1 0-1 0 0,-1 1 1 0 0,0-1 0 0 0,0 0-1 0 0,0 0 1 0 0,0 0-1 0 0,1 1 1 0 0,-1-1-1 0 0,1 0 1 0 0,12 4-4951 0 0,6-4-1207 0 0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7:2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4143 0 0,'0'0'16932'0'0,"2"0"-16269"0"0,2-2-566 0 0,1 2 2832 0 0,-3 9-2918 0 0,-2 3-11 0 0,0-1-15 0 0,0-9-54 0 0,13-5-3749 0 0,1-3 1172 0 0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7:2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395 126 16671 0 0,'0'0'1512'0'0,"-5"-7"52"0"0,5 6-1480 0 0,0 1 0 0 0,0 0 0 0 0,0-1 0 0 0,0 1 0 0 0,-1-1 0 0 0,1 1 0 0 0,0 0 0 0 0,0-1 0 0 0,0 1 0 0 0,0 0 0 0 0,-1-1-1 0 0,1 1 1 0 0,0 0 0 0 0,0 0 0 0 0,-1-1 0 0 0,1 1 0 0 0,0 0 0 0 0,0 0 0 0 0,-1-1 0 0 0,1 1 0 0 0,0 0 0 0 0,-1 0 0 0 0,-1-1-87 0 0,0 1 1 0 0,0 0 0 0 0,0 1-1 0 0,1-1 1 0 0,-1 0 0 0 0,0 0-1 0 0,0 1 1 0 0,1-1-1 0 0,-1 1 1 0 0,0-1 0 0 0,1 1-1 0 0,-1 0 1 0 0,0 0-1 0 0,1 0 1 0 0,-1 0 0 0 0,1 0-1 0 0,-1 0 1 0 0,1 0-1 0 0,-2 2 1 0 0,-1 1 3 0 0,-174 142 73 0 0,157-130-40 0 0,1 1 1 0 0,-32 34 0 0 0,42-39 40 0 0,0 0-1 0 0,1 0 1 0 0,1 1 0 0 0,0 1 0 0 0,0-1 0 0 0,-5 16-1 0 0,11-25-27 0 0,1 0-1 0 0,-1 0 0 0 0,1 0 1 0 0,0 0-1 0 0,0 0 0 0 0,1 0 1 0 0,-1 0-1 0 0,1 0 0 0 0,0 6 0 0 0,1-8-10 0 0,-1 0-1 0 0,1 0 0 0 0,-1 0 0 0 0,1-1 0 0 0,0 1 0 0 0,-1 0 0 0 0,1 0 1 0 0,0-1-1 0 0,0 1 0 0 0,0 0 0 0 0,1-1 0 0 0,-1 1 0 0 0,0-1 0 0 0,1 0 1 0 0,-1 1-1 0 0,1-1 0 0 0,-1 0 0 0 0,1 0 0 0 0,-1 0 0 0 0,1 0 0 0 0,3 1 0 0 0,-1 0 41 0 0,1 0 0 0 0,0-1-1 0 0,0 1 1 0 0,0-1-1 0 0,0 0 1 0 0,1-1-1 0 0,-1 1 1 0 0,0-1 0 0 0,0 0-1 0 0,11-2 1 0 0,1 0 123 0 0,32-10 1 0 0,-22 3-142 0 0,-1-1-1 0 0,-1-1 0 0 0,1-1 1 0 0,-2-1-1 0 0,27-19 1 0 0,-31 19-131 0 0,-1-2 1 0 0,-1-1 0 0 0,0 0 0 0 0,-1-1-1 0 0,0-1 1 0 0,16-25 0 0 0,-25 32-15 0 0,-2 0-1 0 0,1 0 1 0 0,-1-1 0 0 0,-1 0 0 0 0,0 0-1 0 0,-1 0 1 0 0,0-1 0 0 0,-1 0 0 0 0,-1 0 0 0 0,3-20-1 0 0,-5 25-14 0 0,0 1 0 0 0,0 0-1 0 0,-1-1 1 0 0,0 1 0 0 0,0 0-1 0 0,0 0 1 0 0,-1 0-1 0 0,0 0 1 0 0,-1 0 0 0 0,1 0-1 0 0,-1 0 1 0 0,-1 1 0 0 0,1-1-1 0 0,-1 1 1 0 0,0 0-1 0 0,-1 0 1 0 0,1 0 0 0 0,-1 1-1 0 0,0 0 1 0 0,-8-6 0 0 0,10 8 100 0 0,2 2-104 0 0,0 0-1 0 0,-1 0 1 0 0,1 0 0 0 0,0 0 0 0 0,0 0 0 0 0,-1 0 0 0 0,1 0-1 0 0,-1 0 1 0 0,1 0 0 0 0,-1 1 0 0 0,1-1 0 0 0,-1 1 0 0 0,1-1-1 0 0,-1 1 1 0 0,0 0 0 0 0,1-1 0 0 0,-1 1 0 0 0,1 0 0 0 0,-1 0 0 0 0,0 0-1 0 0,-2 1 1 0 0,2-1-194 0 0,-4 13-120 0 0,5-11 335 0 0,0 1-1 0 0,1-1 1 0 0,-1 1 0 0 0,1-1-1 0 0,-1 1 1 0 0,1 0-1 0 0,0-1 1 0 0,0 1-1 0 0,0-1 1 0 0,0 1 0 0 0,0 0-1 0 0,1-1 1 0 0,0 3-1 0 0,3 10-510 0 0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7:3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72 11519 0 0,'2'-1'887'0'0,"20"-15"-595"0"0,-11 8 873 0 0,0 0 0 0 0,19-10 1 0 0,-22 14-102 0 0,1 1 0 0 0,0 0 0 0 0,0 0 0 0 0,17-3 0 0 0,-22 5-870 0 0,0 1 0 0 0,0-1 0 0 0,0 1 0 0 0,0 0 0 0 0,0 1 0 0 0,0-1 0 0 0,0 1 0 0 0,0-1 0 0 0,0 1 0 0 0,-1 1 0 0 0,1-1 0 0 0,0 0 0 0 0,5 4 0 0 0,-7-4-112 0 0,0 0 0 0 0,-1 1 0 0 0,1-1 0 0 0,-1 0 1 0 0,1 1-1 0 0,-1-1 0 0 0,2 4 0 0 0,1 0 33 0 0,-3-4 17 0 0,0 1-11 0 0,-1 0-103 0 0,1-1 1 0 0,-1 1-1 0 0,1 0 0 0 0,-1-1 1 0 0,0 1-1 0 0,0 0 0 0 0,0-1 1 0 0,0 1-1 0 0,0 0 0 0 0,0-1 1 0 0,0 1-1 0 0,-1 0 0 0 0,1-1 1 0 0,-1 1-1 0 0,1 0 0 0 0,-1-1 1 0 0,-1 3-1 0 0,1-1-4 0 0,-1-1-1 0 0,0 1 0 0 0,0-1 1 0 0,0 0-1 0 0,0 1 1 0 0,-1-1-1 0 0,1 0 0 0 0,0-1 1 0 0,-6 4-1 0 0,-4 2 22 0 0,0-1 0 0 0,0-1 0 0 0,-1 0 0 0 0,-21 5 1 0 0,-56 7-65 0 0,22-5-197 0 0,3-1-395 0 0,-97 4-1 0 0,82-9 64 0 0,-84 11-682 0 0,157-16 1163 0 0,-1 1 1 0 0,1-1-1 0 0,0 1 0 0 0,0 1 1 0 0,1-1-1 0 0,-1 1 0 0 0,0 0 1 0 0,1 1-1 0 0,-10 6 1 0 0,16-10 72 0 0,-1 0 0 0 0,1 1 0 0 0,0-1 0 0 0,-1 1 1 0 0,1-1-1 0 0,-1 1 0 0 0,1-1 0 0 0,0 1 1 0 0,0-1-1 0 0,-1 1 0 0 0,1-1 0 0 0,0 1 1 0 0,0-1-1 0 0,-1 1 0 0 0,1-1 0 0 0,0 1 1 0 0,0 0-1 0 0,0-1 0 0 0,0 1 0 0 0,0-1 0 0 0,0 1 1 0 0,0 0-1 0 0,0-1 0 0 0,0 1 0 0 0,0-1 1 0 0,0 1-1 0 0,0-1 0 0 0,1 2 0 0 0,-1-1 25 0 0,1 0 0 0 0,-1 0-1 0 0,1 0 1 0 0,-1 0-1 0 0,1 1 1 0 0,-1-1 0 0 0,1 0-1 0 0,0 0 1 0 0,-1-1-1 0 0,1 1 1 0 0,0 0 0 0 0,0 0-1 0 0,0 0 1 0 0,1 1-1 0 0,7 2 98 0 0,0-1-1 0 0,0 1 0 0 0,0-2 1 0 0,0 1-1 0 0,1-1 0 0 0,-1 0 1 0 0,0-1-1 0 0,1 0 0 0 0,11-1 1 0 0,-19 0 12 0 0,-3 1-159 0 0,-1 0 1 0 0,1 1-1 0 0,-1-1 0 0 0,1 0 0 0 0,-1 0 0 0 0,0 0 0 0 0,0 0 0 0 0,1 0 0 0 0,-1-1 0 0 0,-2 2 0 0 0,1-1-22 0 0,-93 53-478 0 0,84-47 514 0 0,3-1 4 0 0,1 0 0 0 0,-14 13-1 0 0,-19 15-14 0 0,42-34 32 0 0,-1 1-1 0 0,0-1 0 0 0,1 1 1 0 0,-1-1-1 0 0,0 1 1 0 0,1-1-1 0 0,-1 1 0 0 0,0-1 1 0 0,1 0-1 0 0,-1 1 1 0 0,1-1-1 0 0,-1 0 1 0 0,1 1-1 0 0,-1-1 0 0 0,1 0 1 0 0,0 1-1 0 0,3 1 49 0 0,0-1-1 0 0,1 0 1 0 0,-1 1 0 0 0,0-2-1 0 0,1 1 1 0 0,-1 0 0 0 0,1-1-1 0 0,-1 0 1 0 0,7 0 0 0 0,44-8 208 0 0,-29 4-213 0 0,-10 2-20 0 0,127-12 152 0 0,-125 13-174 0 0,0 1 1 0 0,-1 1 0 0 0,1 1 0 0 0,-1 0-1 0 0,35 10 1 0 0,-45-9-13 0 0,0 0 1 0 0,0 0-1 0 0,0 1 0 0 0,0 0 0 0 0,-1 0 1 0 0,0 1-1 0 0,0-1 0 0 0,0 1 0 0 0,0 1 1 0 0,-1-1-1 0 0,0 1 0 0 0,5 6 0 0 0,0 4 197 0 0,0 0-1 0 0,-1 0 1 0 0,13 31-1 0 0,-18-38 69 0 0,-1 0 0 0 0,0-1 0 0 0,4 17 0 0 0,-7-23-247 0 0,0-1 0 0 0,0 1 0 0 0,-1-1 0 0 0,1 1 0 0 0,0-1 0 0 0,-1 1 0 0 0,1-1 0 0 0,-1 1 0 0 0,0-1 0 0 0,1 0 0 0 0,-1 1 0 0 0,0-1 0 0 0,0 0 0 0 0,-1 2 0 0 0,0 0 16 0 0,-2 3-4 0 0,-1 0 1 0 0,0-1-1 0 0,0 1 0 0 0,0-1 1 0 0,-1 0-1 0 0,0-1 0 0 0,0 1 1 0 0,0-1-1 0 0,0-1 0 0 0,0 1 1 0 0,-1-1-1 0 0,-12 5 0 0 0,2-2-4 0 0,-1-1 0 0 0,-1 0-1 0 0,-34 3 1 0 0,-220 8 156 0 0,264-16-150 0 0,0 0-1 0 0,-1-1 0 0 0,1 0 0 0 0,0-1 0 0 0,-14-3 0 0 0,21 5-33 0 0,1-1 1 0 0,0 0-1 0 0,-1 1 1 0 0,1-1-1 0 0,-1 0 1 0 0,1 0-1 0 0,0 1 1 0 0,0-1-1 0 0,-1 0 1 0 0,1-1-1 0 0,0 1 1 0 0,0 0-1 0 0,0 0 1 0 0,0 0-1 0 0,0 0 1 0 0,-1-4-1 0 0,1 4-34 0 0,1-1-1 0 0,0 0 1 0 0,0 1 0 0 0,-1-1-1 0 0,1 0 1 0 0,0 1 0 0 0,1-1-1 0 0,-1 0 1 0 0,0 0 0 0 0,0 1-1 0 0,1-1 1 0 0,-1 0 0 0 0,1 1-1 0 0,-1-1 1 0 0,1 1 0 0 0,0-1-1 0 0,0 1 1 0 0,-1-1-1 0 0,3-1 1 0 0,9-14-931 0 0,4 0-40 0 0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7:3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969 20 6911 0 0,'0'0'528'0'0,"0"-2"-341"0"0,3-5 201 0 0,2-4 8832 0 0,-16 13-4888 0 0,6 0-4299 0 0,0 0 1 0 0,0 1-1 0 0,0 0 1 0 0,0 0-1 0 0,0 0 1 0 0,0 1-1 0 0,1-1 1 0 0,0 1-1 0 0,0 0 0 0 0,0 1 1 0 0,0-1-1 0 0,-4 7 1 0 0,-5 10 5 0 0,-18 37 0 0 0,19-35-1 0 0,-35 70 113 0 0,-71 132 97 0 0,61-132-168 0 0,-99 125-1 0 0,75-120 17 0 0,-128 122 0 0 0,178-192-136 0 0,-1 0-116 0 0,1 1 1 0 0,-49 60 0 0 0,79-86-525 0 0,-2 1 1151 0 0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7:3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0 574 7367 0 0,'0'0'12843'0'0,"1"3"-12299"0"0,2 5-353 0 0,1 0 1 0 0,-2 0-1 0 0,1 1 1 0 0,-2-1-1 0 0,1 1 1 0 0,0 14-1 0 0,0 58 248 0 0,-3-51-237 0 0,9 88 492 0 0,-5-85-292 0 0,0-18 403 0 0,-3-15-788 0 0,0 0 0 0 0,1 0 1 0 0,-1 0-1 0 0,0 1 1 0 0,0-1-1 0 0,0 0 0 0 0,0 0 1 0 0,0 0-1 0 0,0 0 1 0 0,0 0-1 0 0,0 0 0 0 0,0 0 1 0 0,0 0-1 0 0,1 0 1 0 0,-1 0-1 0 0,0 0 0 0 0,0 0 1 0 0,0 0-1 0 0,0 1 1 0 0,0-1-1 0 0,0 0 0 0 0,0 0 1 0 0,1 0-1 0 0,-1 0 0 0 0,0 0 1 0 0,0 0-1 0 0,0 0 1 0 0,0 0-1 0 0,0 0 0 0 0,0 0 1 0 0,0-1-1 0 0,1 1 1 0 0,-1 0-1 0 0,0 0 0 0 0,0 0 1 0 0,0 0-1 0 0,0 0 1 0 0,0 0-1 0 0,0 0 0 0 0,0 0 1 0 0,0 0-1 0 0,0 0 1 0 0,1 0-1 0 0,-1 0 0 0 0,0 0 1 0 0,0 0-1 0 0,0-1 1 0 0,0 1-1 0 0,0 0 0 0 0,0 0 1 0 0,0 0-1 0 0,11-24 1061 0 0,-7 14-1302 0 0,32-93 117 0 0,1-4-332 0 0,169-315-1616 0 0,-188 388 1864 0 0,2-1 84 0 0,1 2 0 0 0,1 0 0 0 0,2 2 0 0 0,29-30 0 0 0,-47 53 97 0 0,1 2 9 0 0,20-11-9 0 0,-22 14 7 0 0,-3 3 3 0 0,-1 0 1 0 0,0 0-1 0 0,0 0 0 0 0,0 1 1 0 0,0-1-1 0 0,0 0 0 0 0,0 0 1 0 0,0 1-1 0 0,1-1 0 0 0,-1 1 1 0 0,0-1-1 0 0,0 1 0 0 0,0-1 1 0 0,-1 1-1 0 0,1 0 0 0 0,0 0 1 0 0,0-1-1 0 0,0 1 0 0 0,0 0 0 0 0,1 1 1 0 0,3 5 50 0 0,5 6 39 0 0,0-1 0 0 0,2 0 0 0 0,12 11 0 0 0,-20-19-63 0 0,1-1 0 0 0,-1 1-1 0 0,1-1 1 0 0,0-1-1 0 0,0 1 1 0 0,1-1 0 0 0,-1 0-1 0 0,0 0 1 0 0,1 0-1 0 0,-1-1 1 0 0,1 0 0 0 0,-1 0-1 0 0,7 0 1 0 0,21-2 177 0 0,0-1-1 0 0,0-2 1 0 0,0-2 0 0 0,40-11 0 0 0,27-5 111 0 0,-10 10 49 0 0,124-3-1 0 0,91 22 269 0 0,-296-6-712 0 0,0-1 1 0 0,0 0-1 0 0,0 0 1 0 0,0-1-1 0 0,0 0 1 0 0,0-1-1 0 0,0 0 0 0 0,0 0 1 0 0,0-1-1 0 0,-1 0 1 0 0,1 0-1 0 0,12-8 0 0 0,-13 7 12 0 0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7:3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24 6911 0 0,'0'0'528'0'0,"2"-1"-341"0"0,5-3-84 0 0,12-7 1274 0 0,-4 4 11348 0 0,-17 9-12340 0 0,-20 18-166 0 0,-1-1 0 0 0,-45 30-1 0 0,-59 25-1429 0 0,41-25-563 0 0,81-45 1716 0 0,-1 0 0 0 0,1 1-1 0 0,0-1 1 0 0,0 1 0 0 0,1 0-1 0 0,-8 10 1 0 0,-8 12 5 0 0,-25 27 0 0 0,10-14 15 0 0,27-30 43 0 0,-26 33-3 0 0,31-38 39 0 0,0 0-1 0 0,0 0 1 0 0,1 0-1 0 0,-1 0 1 0 0,1 1-1 0 0,-3 10 1 0 0,5-15 16 0 0,0 1 0 0 0,1 0 0 0 0,-1-1 0 0 0,1 1 0 0 0,-1-1 0 0 0,1 1 0 0 0,0 0 0 0 0,-1-1 0 0 0,1 1 0 0 0,0-1 0 0 0,0 0 0 0 0,0 1-1 0 0,0-1 1 0 0,0 0 0 0 0,0 0 0 0 0,1 1 0 0 0,-1-1 0 0 0,0 0 0 0 0,1 0 0 0 0,-1 0 0 0 0,3 1 0 0 0,3 0 84 0 0,1 0 1 0 0,-1 0-1 0 0,1-1 0 0 0,0 0 0 0 0,0 0 0 0 0,-1-1 0 0 0,1 0 0 0 0,0 0 1 0 0,9-2-1 0 0,-8 2-30 0 0,48-5 429 0 0,85-19 1 0 0,53-28 110 0 0,-164 43-607 0 0,19-5 122 0 0,79-35 1 0 0,-119 45-172 0 0,-1-1 1 0 0,1-1-1 0 0,-1 1 0 0 0,-1-1 1 0 0,10-9-1 0 0,-14 12 1 0 0,0-1 0 0 0,-1 0 0 0 0,0 0 0 0 0,0 0 0 0 0,0 0 0 0 0,-1 0 0 0 0,1-1 0 0 0,-1 1 0 0 0,0-1 0 0 0,0 0 0 0 0,0 1 0 0 0,1-11 0 0 0,-2 10-65 0 0,0 0 0 0 0,0 0 0 0 0,-1 0 0 0 0,1 0 1 0 0,-1 0-1 0 0,-1-6 0 0 0,1 9 29 0 0,-1 1 1 0 0,1-1 0 0 0,-1 1 0 0 0,1-1-1 0 0,-1 1 1 0 0,0-1 0 0 0,1 1-1 0 0,-1 0 1 0 0,0-1 0 0 0,0 1 0 0 0,0 0-1 0 0,0 0 1 0 0,0-1 0 0 0,-1 1-1 0 0,1 0 1 0 0,0 0 0 0 0,0 0 0 0 0,-1 0-1 0 0,1 1 1 0 0,0-1 0 0 0,-1 0-1 0 0,1 1 1 0 0,-3-2 0 0 0,-1 1-10 0 0,1 0 1 0 0,-1 0 0 0 0,1 1-1 0 0,-1-1 1 0 0,1 1 0 0 0,0 0-1 0 0,-1 0 1 0 0,1 1 0 0 0,-1-1-1 0 0,1 1 1 0 0,-1 0 0 0 0,-6 3-1 0 0,-1 0-77 0 0,1 0-1 0 0,1 1 1 0 0,-17 10-1 0 0,13-6 196 0 0,1 1 1 0 0,0 0-1 0 0,-20 20 0 0 0,27-24-39 0 0,1 1-1 0 0,-1-1 1 0 0,1 1-1 0 0,1 0 1 0 0,-1 0-1 0 0,1 1 1 0 0,0-1-1 0 0,1 1 1 0 0,-3 9-1 0 0,4-7 30 0 0,2-9-69 0 0,0-1 1 0 0,-1 1-1 0 0,1 0 1 0 0,0-1-1 0 0,0 1 1 0 0,0 0-1 0 0,0-1 0 0 0,0 1 1 0 0,1 0-1 0 0,-1-1 1 0 0,0 1-1 0 0,0 0 1 0 0,0-1-1 0 0,1 1 1 0 0,-1 0-1 0 0,0-1 0 0 0,0 1 1 0 0,1-1-1 0 0,-1 1 1 0 0,1-1-1 0 0,-1 1 1 0 0,0-1-1 0 0,1 1 1 0 0,-1-1-1 0 0,1 1 0 0 0,-1-1 1 0 0,1 1-1 0 0,-1-1 1 0 0,1 0-1 0 0,0 1 1 0 0,-1-1-1 0 0,1 0 1 0 0,0 1-1 0 0,-1-1 0 0 0,1 0 1 0 0,-1 0-1 0 0,1 0 1 0 0,1 0-1 0 0,2 1-300 0 0,0-1 0 0 0,-1 0 0 0 0,1 0 0 0 0,8-1 0 0 0,-10 1 150 0 0,18-2-948 0 0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7:3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39 4143 0 0,'24'-11'435'0'0,"29"-9"786"0"0,-18 12 7361 0 0,-30 8-7262 0 0,-10 2 478 0 0,-18 5 2257 0 0,-17 4-490 0 0,-156 71-3632 0 0,164-71-269 0 0,-48 10-1 0 0,68-18 4 0 0,0 0-1 0 0,0-1 1 0 0,-1 0-1 0 0,1-1 1 0 0,0-1-1 0 0,-1 0 1 0 0,-14-2-1 0 0,25 2-7 0 0,0-1 145 0 0,1 1 185 0 0,0 1 1 0 0,0-1-1 0 0,-1 0 0 0 0,1 0 1 0 0,0 0-1 0 0,-1 1 1 0 0,1-1-1 0 0,0 0 0 0 0,0 1 1 0 0,-1-1-1 0 0,1 1 1 0 0,0 0-1 0 0,0-1 0 0 0,0 1 1 0 0,0 0-1 0 0,0 0 1 0 0,0 0-1 0 0,0 0 0 0 0,0-1 1 0 0,0 1-1 0 0,0 1 1 0 0,0-1-1 0 0,1 0 0 0 0,-1 0 1 0 0,0 0-1 0 0,0 2 1 0 0,-4 7 430 0 0,0 1 1 0 0,-4 13 0 0 0,3-10-165 0 0,-1 6 85 0 0,-4 13-169 0 0,9-28-162 0 0,2-3-7 0 0,-1-1 0 0 0,1 0 0 0 0,-1 1 1 0 0,1-1-1 0 0,0 1 0 0 0,-1-1 0 0 0,1 1 0 0 0,0-1 1 0 0,0 1-1 0 0,0-1 0 0 0,0 1 0 0 0,1-1 0 0 0,-1 0 1 0 0,0 1-1 0 0,0-1 0 0 0,2 3 0 0 0,-2-2-25 0 0,0 0 0 0 0,1 0 1 0 0,-1 0-1 0 0,1 0 0 0 0,-1 0 0 0 0,1 0 0 0 0,0 0 0 0 0,0-1 0 0 0,0 1 0 0 0,0 0 1 0 0,0 0-1 0 0,0-1 0 0 0,0 1 0 0 0,1-1 0 0 0,-1 1 0 0 0,0-1 0 0 0,1 0 1 0 0,-1 1-1 0 0,1-1 0 0 0,0 0 0 0 0,-1 0 0 0 0,4 1 0 0 0,-2-1-52 0 0,1 0-1 0 0,0 0 1 0 0,-1-1 0 0 0,1 1-1 0 0,0-1 1 0 0,0 0 0 0 0,-1 0-1 0 0,6-1 1 0 0,-4 0 37 0 0,11-1-153 0 0,-1 0 0 0 0,27-9 1 0 0,-28 7 158 0 0,-1 0 0 0 0,1 1 0 0 0,-1 1 0 0 0,22-1 0 0 0,-4 4 109 0 0,1 2 0 0 0,-1 2 1 0 0,0 0-1 0 0,0 2 0 0 0,39 15 0 0 0,-65-20-29 0 0,0 0 1 0 0,1 0-1 0 0,-2 1 0 0 0,1 0 1 0 0,0 0-1 0 0,0 0 0 0 0,-1 0 0 0 0,0 1 1 0 0,0 0-1 0 0,0 0 0 0 0,0 0 1 0 0,0 0-1 0 0,-1 1 0 0 0,4 6 0 0 0,-5-7-7 0 0,0-1 0 0 0,0 0 0 0 0,-1 0 0 0 0,0 1 0 0 0,0-1 0 0 0,0 1 0 0 0,0-1 0 0 0,0 1 0 0 0,-1 0 0 0 0,1-1 0 0 0,-1 1 0 0 0,0 0 0 0 0,0-1 0 0 0,-1 1 0 0 0,1 0 0 0 0,-1-1 0 0 0,1 1 0 0 0,-1-1 0 0 0,0 1 0 0 0,-1-1 0 0 0,1 1 0 0 0,-4 5 0 0 0,2-4 42 0 0,-1 1 0 0 0,-1-1 0 0 0,1 0-1 0 0,-1 0 1 0 0,0 0 0 0 0,0 0 0 0 0,0-1-1 0 0,-12 8 1 0 0,-3-1 12 0 0,-29 11 0 0 0,35-16-66 0 0,-15 6 60 0 0,-1-2-1 0 0,-40 9 0 0 0,-65 7 256 0 0,107-21-256 0 0,-37 4 125 0 0,57-9-189 0 0,-1 1 0 0 0,1-2 1 0 0,-1 1-1 0 0,1-1 0 0 0,-15-3 0 0 0,14-1-4 0 0,9 4-31 0 0,0 1 0 0 0,0-1 0 0 0,-1 0 0 0 0,1 0 1 0 0,0 0-1 0 0,0 1 0 0 0,0-1 0 0 0,0 0 0 0 0,0 0 0 0 0,0 0 0 0 0,1 1 0 0 0,-1-1 0 0 0,0 0 0 0 0,0 0 0 0 0,0 0 0 0 0,1 1 0 0 0,-1-1 0 0 0,0 0 0 0 0,1 1 0 0 0,-1-1 0 0 0,1 0 0 0 0,-1 1 0 0 0,1-1 0 0 0,-1 0 0 0 0,1 1 0 0 0,-1-1 0 0 0,1 1 0 0 0,1-2 0 0 0,19-15-495 0 0,-10 9-292 0 0,-1 1 0 0 0,2 1-1 0 0,-1 0 1 0 0,1 0 0 0 0,14-4 0 0 0,-13 6-1019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3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7 7831 0 0,'-4'-6'6644'0'0,"-1"9"-6497"0"0,0 0 0 0 0,0 1 0 0 0,1 0 0 0 0,-1 0 1 0 0,1 0-1 0 0,-1 1 0 0 0,1-1 0 0 0,1 1 0 0 0,-1 0 0 0 0,-4 9 0 0 0,-5 9 81 0 0,-10 28 0 0 0,17-39-74 0 0,-50 121 499 0 0,-95 196 30 0 0,-79 101-485 0 0,207-387-293 0 0,-77 133-1924 0 0,94-166-1595 0 0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7:3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78 5527 0 0,'-5'4'12408'0'0,"19"-5"-10003"0"0,19-4-2324 0 0,102-27 1682 0 0,50-8-468 0 0,-162 38-1722 0 0,1 0 1 0 0,27 2-1 0 0,-27 4-727 0 0,-8 3-3342 0 0,-7-1-1710 0 0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7:3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4607 0 0,'2'-1'15064'0'0,"19"-2"-13021"0"0,-1-1-1260 0 0,1 1 1 0 0,0 1-1 0 0,24 0 0 0 0,65 13 89 0 0,5 1-880 0 0,-37-12-1266 0 0,-44-4-5216 0 0,-8 0-1234 0 0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0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5063 0 0,'0'0'7342'0'0,"2"-2"-6648"0"0,43-33 2590 0 0,-43 34-2112 0 0,0 0-319 0 0,1-1 0 0 0,-1 2 0 0 0,1-1 0 0 0,0 0 0 0 0,0 0 0 0 0,-1 1 0 0 0,7-1 0 0 0,56-7-1224 0 0,-7-1 592 0 0,0 3 0 0 0,59 2 0 0 0,-60 7-187 0 0,100 0 4 0 0,-123-6-6 0 0,-1 0 0 0 0,66-18 0 0 0,61-29 64 0 0,-149 47-90 0 0,1-2 13 0 0,1 0 1 0 0,13-9-1 0 0,-17 11-34 0 0,-1-1 1 0 0,0 1-1 0 0,1 1 0 0 0,12-3 1 0 0,-8 4-13 0 0,-4 2-34 0 0,-7-1-22 0 0,-1 15-161 0 0,-4-8 231 0 0,0 1-1 0 0,0-1 1 0 0,-1 0 0 0 0,-1 0-1 0 0,1 0 1 0 0,-1-1 0 0 0,0 0-1 0 0,-12 12 1 0 0,-6 2 19 0 0,-28 19 1 0 0,-5 5-23 0 0,10-4-23 0 0,-175 166 25 0 0,176-161 14 0 0,-51 57 0 0 0,94-99-5 0 0,-1 0-1 0 0,1 1 1 0 0,-1-1-1 0 0,1 1 1 0 0,-2 5 0 0 0,-3 4-123 0 0,7-12-696 0 0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0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8495 0 0,'0'0'2380'0'0,"2"0"-1574"0"0,19 2 7871 0 0,-12 6-5969 0 0,-9-4-2626 0 0,1 1 1 0 0,-1-1 0 0 0,0 0-1 0 0,0 0 1 0 0,-1 0 0 0 0,0 0-1 0 0,1 1 1 0 0,-1-1 0 0 0,-1 0-1 0 0,-1 5 1 0 0,1-4-103 0 0,0-1-1 0 0,1 0 0 0 0,-2 0 1 0 0,1 0-1 0 0,0 0 0 0 0,-6 6 1 0 0,2-3-181 0 0,5-6-31 0 0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02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121 218 8751 0 0,'0'0'10623'0'0,"2"-1"-9982"0"0,28-24 513 0 0,-14 10-743 0 0,1 2-1 0 0,0 0 1 0 0,37-20-1 0 0,6 7 27 0 0,1 2 1 0 0,106-25-1 0 0,-163 48-426 0 0,13-4 67 0 0,1 1 0 0 0,1 1 0 0 0,-1 0 0 0 0,0 1 0 0 0,28 1 0 0 0,-43 1-66 0 0,-1 0 0 0 0,0 1-1 0 0,0-1 1 0 0,0 0 0 0 0,0 1 0 0 0,0 0 0 0 0,0-1 0 0 0,0 1 0 0 0,0 0 0 0 0,0 0-1 0 0,-1 0 1 0 0,1 0 0 0 0,0 0 0 0 0,0 1 0 0 0,-1-1 0 0 0,1 0 0 0 0,-1 1-1 0 0,1-1 1 0 0,-1 1 0 0 0,0 0 0 0 0,0-1 0 0 0,1 1 0 0 0,-1 0 0 0 0,0 0 0 0 0,1 2-1 0 0,-2-1 5 0 0,1 1-1 0 0,0-1 1 0 0,-1 1-1 0 0,0-1 1 0 0,0 0 0 0 0,0 1-1 0 0,0-1 1 0 0,-1 1-1 0 0,1-1 1 0 0,-1 0-1 0 0,0 1 1 0 0,0-1-1 0 0,0 0 1 0 0,-3 6-1 0 0,-5 10-54 0 0,-2-1-1 0 0,0 0 0 0 0,-1 0 1 0 0,-1-2-1 0 0,0 1 1 0 0,-2-2-1 0 0,1 0 1 0 0,-34 26-1 0 0,-11 1-244 0 0,-81 44 1 0 0,51-33 158 0 0,66-39 68 0 0,-111 73-930 0 0,98-61 493 0 0,-59 58 0 0 0,94-82 1479 0 0,27-4-328 0 0,0 0-1 0 0,48-12 1 0 0,-49 8-478 0 0,1 1 1 0 0,47-2-1 0 0,-60 8-165 0 0,0 1 1 0 0,0 0-1 0 0,-1 1 0 0 0,1 0 0 0 0,-1 0 0 0 0,1 2 0 0 0,-1 0 0 0 0,0 0 0 0 0,-1 1 0 0 0,0 0 0 0 0,0 1 0 0 0,11 9 0 0 0,-18-14-6 0 0,14 15 41 0 0,-8-7-46 0 0,-8-7-34 0 0,0-1 1 0 0,0 0-1 0 0,1 0 0 0 0,-1 0 1 0 0,0-1-1 0 0,1 1 0 0 0,-1 0 1 0 0,1-1-1 0 0,-1 0 0 0 0,1 1 1 0 0,0-1-1 0 0,-1 0 0 0 0,1 0 1 0 0,0-1-1 0 0,0 1 0 0 0,0-1 1 0 0,-1 1-1 0 0,1-1 0 0 0,0 0 1 0 0,0 0-1 0 0,0 0 0 0 0,0 0 1 0 0,0-1-1 0 0,5 0 0 0 0,0-1-413 0 0,0 0 0 0 0,0-1 0 0 0,-1 1 0 0 0,1-1 0 0 0,8-5 0 0 0,17-12-1125 0 0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0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52 12439 0 0,'1'-2'958'0'0,"17"-30"3054"0"0,-18 32-3895 0 0,1 0 0 0 0,0 0 0 0 0,-1-1 0 0 0,1 1 0 0 0,-1 0 0 0 0,1 0 0 0 0,-1-1 0 0 0,1 1 0 0 0,-1 0 0 0 0,1-1 0 0 0,-1 1 0 0 0,1 0 0 0 0,-1-1 0 0 0,1 1 0 0 0,-1-1 0 0 0,1 0 0 0 0,0 0-36 0 0,0 0-1 0 0,-1 0 1 0 0,1 1 0 0 0,0-1-1 0 0,0 0 1 0 0,0 1 0 0 0,-1-1-1 0 0,1 0 1 0 0,0 1 0 0 0,0-1-1 0 0,0 1 1 0 0,0 0 0 0 0,2-1-1 0 0,40-1 2535 0 0,-41 2-1909 0 0,0 1-264 0 0,-2-1-385 0 0,1-1-1 0 0,-1 1 1 0 0,0 0-1 0 0,0 0 1 0 0,1 0-1 0 0,-1 0 1 0 0,0 0 0 0 0,0 0-1 0 0,1 0 1 0 0,-1 0-1 0 0,0 1 1 0 0,0-1 0 0 0,1 0-1 0 0,-1 0 1 0 0,0 0-1 0 0,0 0 1 0 0,1 0-1 0 0,-1 0 1 0 0,0 0 0 0 0,0 0-1 0 0,0 1 1 0 0,1-1-1 0 0,-1 0 1 0 0,0 0 0 0 0,0 0-1 0 0,0 0 1 0 0,0 1-1 0 0,1-1 1 0 0,-1 0-1 0 0,0 0 1 0 0,0 1 0 0 0,0-1-1 0 0,0 0 1 0 0,-2 5-41 0 0,-1-1 0 0 0,0 0 0 0 0,-1 0-1 0 0,1 0 1 0 0,-1 0 0 0 0,1-1 0 0 0,-1 1 0 0 0,0-1 0 0 0,-1 0 0 0 0,1 0 0 0 0,0 0 0 0 0,-6 1 0 0 0,-11 6-20 0 0,-31 10 0 0 0,26-10-15 0 0,-15 4-115 0 0,0-2 1 0 0,-1-1-1 0 0,0-3 1 0 0,-49 4-1 0 0,35-8-73 0 0,-1-2-1 0 0,-94-11 0 0 0,144 9 193 0 0,1-1-1 0 0,-1-1 0 0 0,1 1 1 0 0,0-1-1 0 0,-12-6 1 0 0,16 8-49 0 0,4-2-56 0 0,0 0 112 0 0,0 0 0 0 0,1 1 1 0 0,-1-1-1 0 0,1 0 0 0 0,-1 1 0 0 0,1-1 1 0 0,0 1-1 0 0,0 0 0 0 0,0 0 1 0 0,0 0-1 0 0,0 1 0 0 0,0-1 0 0 0,4 0 1 0 0,1 1-2 0 0,0-1 1 0 0,-1 2 0 0 0,1-1 0 0 0,9 2-1 0 0,-17-2 7 0 0,1 1 0 0 0,-1-1-1 0 0,1 0 1 0 0,0 0-1 0 0,-1 1 1 0 0,1-1-1 0 0,0 0 1 0 0,-1 1-1 0 0,1-1 1 0 0,-1 1-1 0 0,1-1 1 0 0,-1 1-1 0 0,1-1 1 0 0,-1 1 0 0 0,1-1-1 0 0,-1 1 1 0 0,0-1-1 0 0,1 1 1 0 0,-1 0-1 0 0,2 1-1 0 0,4 7-7 0 0,-3 4-31 0 0,-3-9 41 0 0,0 0 0 0 0,-1-1 0 0 0,0 1-1 0 0,0-1 1 0 0,0 1 0 0 0,0-1 0 0 0,0 1 0 0 0,-1-1 0 0 0,0 0 0 0 0,0 0 0 0 0,-3 5 0 0 0,-4 5 2 0 0,-16 15-1 0 0,12-14 1 0 0,-3 6 2 0 0,-34 34 29 0 0,43-47-24 0 0,0 0 0 0 0,-1-1 0 0 0,0 0 1 0 0,0 0-1 0 0,-10 4 0 0 0,17-9 89 0 0,-11 7 211 0 0,8-7-283 0 0,4-1-16 0 0,-1 1 0 0 0,1-1 0 0 0,0 1 0 0 0,0-1 0 0 0,-1 1-1 0 0,1-1 1 0 0,0 1 0 0 0,0-1 0 0 0,0 1 0 0 0,0 0 0 0 0,0-1 0 0 0,0 1 0 0 0,0-1-1 0 0,0 1 1 0 0,0-1 0 0 0,0 1 0 0 0,0 0 0 0 0,0-1 0 0 0,0 1 0 0 0,0-1 0 0 0,1 2-1 0 0,-1-2-10 0 0,0 1-1 0 0,1-1 1 0 0,-1 1-1 0 0,1-1 1 0 0,-1 1-1 0 0,1-1 1 0 0,-1 1-1 0 0,1-1 1 0 0,-1 1-1 0 0,1-1 0 0 0,-1 0 1 0 0,1 1-1 0 0,0-1 1 0 0,-1 0-1 0 0,1 0 1 0 0,-1 1-1 0 0,1-1 1 0 0,0 0-1 0 0,0 0 1 0 0,1 1-1 0 0,5 1-24 0 0,1-1 1 0 0,0 1-1 0 0,0-1 0 0 0,0 0 1 0 0,-1-1-1 0 0,1 0 0 0 0,0 0 1 0 0,0-1-1 0 0,0 0 0 0 0,8-2 1 0 0,32-1-113 0 0,145 14-803 0 0,-164-6 786 0 0,-2 1 1 0 0,1 1-1 0 0,-1 1 1 0 0,48 20-1 0 0,-65-22 137 0 0,0 0 1 0 0,0 0-1 0 0,-1 1 0 0 0,12 8 1 0 0,-10-3 68 0 0,-1-1 0 0 0,1 1 0 0 0,12 18 0 0 0,-22-27 75 0 0,6 10 268 0 0,2 6 27 0 0,-8-16-332 0 0,-1-1-21 0 0,0 3-36 0 0,1-1 0 0 0,-1 1 0 0 0,0-1 0 0 0,0 1 0 0 0,0-1 0 0 0,-1 0 0 0 0,1 1 0 0 0,-1-1-1 0 0,0 1 1 0 0,0-1 0 0 0,0 0 0 0 0,0 0 0 0 0,-1 0 0 0 0,1 0 0 0 0,-1 0 0 0 0,0 0 0 0 0,0 0 0 0 0,0 0 0 0 0,0 0 0 0 0,0-1 0 0 0,-1 1 0 0 0,1-1-1 0 0,-1 0 1 0 0,0 0 0 0 0,-3 3 0 0 0,-9 4 112 0 0,0 0 0 0 0,0-1 0 0 0,-29 11-1 0 0,33-15-93 0 0,-23 10 128 0 0,-1-2 1 0 0,-1-1-1 0 0,0-2 0 0 0,-1-2 1 0 0,-48 4-1 0 0,60-9-55 0 0,-30-2 1 0 0,47 0-109 0 0,0-1 1 0 0,-1 0 0 0 0,1-1 0 0 0,0 0 0 0 0,0 0 0 0 0,0-1 0 0 0,-10-4 0 0 0,16 6 18 0 0,32 7-1265 0 0,11-2-1796 0 0,-18-3-5301 0 0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2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109 148 5095 0 0,'0'0'232'0'0,"-9"1"118"0"0,-28-2 3100 0 0,34 1-3031 0 0,-1 0 0 0 0,0 1 0 0 0,0-1 0 0 0,1 1 0 0 0,-1 0 0 0 0,1 0-1 0 0,-6 3 1 0 0,-20 0 11713 0 0,221-40-11295 0 0,300-27-773 0 0,-434 54-140 0 0,107-31 0 0 0,-131 30 60 0 0,-34 10-8 0 0,0-1 0 0 0,1 1 1 0 0,-1 0-1 0 0,0 0 0 0 0,1 0 0 0 0,-1 0 0 0 0,0 0 0 0 0,1 0 1 0 0,-1 0-1 0 0,0-1 0 0 0,1 1 0 0 0,-1 0 0 0 0,0 0 0 0 0,1 0 0 0 0,-1 0 1 0 0,0 0-1 0 0,1 1 0 0 0,-1-1 0 0 0,0 0 0 0 0,1 0 0 0 0,-1 0 1 0 0,0 0-1 0 0,1 0 0 0 0,-1 0 0 0 0,0 0 0 0 0,1 1 0 0 0,-1-1 1 0 0,0 0-1 0 0,0 0 0 0 0,1 0 0 0 0,-1 1 0 0 0,0-1 0 0 0,1 1 9 0 0,-1 0-1 0 0,0-1 1 0 0,0 1-1 0 0,0 0 1 0 0,0-1-1 0 0,0 1 1 0 0,0 0-1 0 0,0 0 0 0 0,0-1 1 0 0,0 1-1 0 0,-1 0 1 0 0,1 0-1 0 0,0-1 1 0 0,-1 2-1 0 0,-13 26 13 0 0,12-25-62 0 0,-75 116-60 0 0,-11 20 106 0 0,49-70 19 0 0,-69 90 0 0 0,60-99-3 0 0,-37 54 131 0 0,80-107-118 0 0,2-2-8 0 0,-1-1 1 0 0,1 1-1 0 0,-1-1 0 0 0,-7 7 1 0 0,9-9 249 0 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2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15119 0 0,'0'0'1512'0'0,"-1"2"-1382"0"0,-2 3 240 0 0,0-1 0 0 0,0 1 0 0 0,-1 0 0 0 0,0-1 0 0 0,0 1 0 0 0,-8 5 0 0 0,1 1 2710 0 0,9-6-2358 0 0,0-2-698 0 0,4 12 577 0 0,1-6-296 0 0,-1-3-3489 0 0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2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7855 0 0,'0'0'6160'0'0,"4"0"-5565"0"0,5 0-234 0 0,1 0 0 0 0,0-1 0 0 0,0 0-1 0 0,-1-1 1 0 0,1 0 0 0 0,0-1 0 0 0,9-3 0 0 0,13-4 203 0 0,-27 9-521 0 0,-1 1 0 0 0,1-1 0 0 0,0 1 0 0 0,0 0 0 0 0,-1 0 0 0 0,1 1 0 0 0,0-1 0 0 0,0 1 0 0 0,-1 0 0 0 0,1 0 0 0 0,-1 1 0 0 0,1-1 0 0 0,-1 1 1 0 0,9 4-1 0 0,-1 0 15 0 0,-5-3-60 0 0,0 0 1 0 0,-1 0 0 0 0,13 10 0 0 0,-17-12-13 0 0,0 1 1 0 0,1-1-1 0 0,-1 0 1 0 0,0 1-1 0 0,1-1 1 0 0,-1 0-1 0 0,1 0 1 0 0,-1-1-1 0 0,1 1 1 0 0,3 0-1 0 0,15 3-31 0 0,0-1-1 0 0,0-1 0 0 0,0-1 1 0 0,41-3-1 0 0,5-7 70 0 0,-39 4-1 0 0,-1 2-1 0 0,0 0 0 0 0,0 2 1 0 0,55 5-1 0 0,-28 2-22 0 0,-30-4 60 0 0,-1-1-1 0 0,1-1 1 0 0,-1-2-1 0 0,1 0 1 0 0,-1-2 0 0 0,0 0-1 0 0,0-2 1 0 0,42-15-1 0 0,-42 13 137 0 0,0 1 0 0 0,1 0 0 0 0,44-5 0 0 0,-29 10-149 0 0,56 3 0 0 0,-27 0-229 0 0,-35-2 171 0 0,42-8 1 0 0,0 0 69 0 0,209-16 159 0 0,-164 20-154 0 0,-71 2-64 0 0,48-8 0 0 0,-15 0 0 0 0,56-8 0 0 0,59-4 0 0 0,-173 22 0 0 0,0 1 0 0 0,1 2 0 0 0,-1 0 0 0 0,-1 1 0 0 0,1 2 0 0 0,30 9 0 0 0,-43-11 5 0 0,1 0 0 0 0,0 0 0 0 0,0-2 0 0 0,0 1 0 0 0,19-2 0 0 0,63-7 86 0 0,-42 2-73 0 0,16 0 27 0 0,1 3 1 0 0,0 2-1 0 0,76 12 0 0 0,-138-11-44 0 0,63 9 7 0 0,104 4 1 0 0,0-21 403 0 0,-93 2-267 0 0,115 8 0 0 0,-89 6-149 0 0,191-9 0 0 0,-266-2 4 0 0,180-17 0 0 0,-86 5 32 0 0,217 5 0 0 0,-231 15-32 0 0,-53-1 0 0 0,1-3 0 0 0,81-8 0 0 0,131-10 277 0 0,2 20-7 0 0,-102 5-217 0 0,-124-7-52 0 0,180 0 188 0 0,-18-3 44 0 0,1 19 77 0 0,-95-8-243 0 0,23-4-34 0 0,-7-2-2 0 0,42 7-31 0 0,-27-5 6 0 0,252 6 41 0 0,-308-13 57 0 0,298 14 296 0 0,-163 0-358 0 0,-147-12 251 0 0,-1 4 1 0 0,89 17 0 0 0,-156-21-273 0 0,1 0 1 0 0,0 0-1 0 0,0-1 1 0 0,24-3-1 0 0,-9 0 16 0 0,-21 3-21 0 0,0 0 0 0 0,0-1 0 0 0,0 0 1 0 0,0 0-1 0 0,0 0 0 0 0,0-1 0 0 0,0 0 0 0 0,0 0 0 0 0,-1 0 0 0 0,1-1 0 0 0,-1 0 0 0 0,0 0 0 0 0,8-6 0 0 0,-12 8 392 0 0,-1 3-1413 0 0,-1-1 892 0 0,0 1-1 0 0,-1 0 1 0 0,1 0-1 0 0,0 0 1 0 0,-1-1-1 0 0,1 1 1 0 0,-3 2-1 0 0,-2 1-134 0 0,0 4-427 0 0,-21 25-621 0 0,7-16-5010 0 0,10-13 71 0 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3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323 184 2303 0 0,'-1'1'167'0'0,"-1"0"-282"0"0,-38 22 8715 0 0,19-8-5621 0 0,18-12-2773 0 0,0-1 1 0 0,0 1-1 0 0,0-1 0 0 0,0 0 0 0 0,0 0 1 0 0,-6 2-1 0 0,-3 0 1274 0 0,10-5-44 0 0,15-11 278 0 0,-3 3-1939 0 0,72-53 734 0 0,-37 29-392 0 0,-11 8-77 0 0,44-24 0 0 0,-59 38 100 0 0,1 1 0 0 0,0 1 1 0 0,1 1-1 0 0,22-5 0 0 0,-39 12-103 0 0,0 0 0 0 0,0 0 0 0 0,0 1 0 0 0,0-1-1 0 0,0 1 1 0 0,6 0 0 0 0,-9 0-31 0 0,0 1 0 0 0,-1-1 0 0 0,1 0 0 0 0,0 0 0 0 0,0 1 0 0 0,0-1 0 0 0,0 0 0 0 0,0 1 0 0 0,0-1 0 0 0,-1 1 0 0 0,1-1 0 0 0,0 1 0 0 0,0-1 0 0 0,-1 1 0 0 0,1-1 0 0 0,0 1 0 0 0,-1 0 0 0 0,1-1 0 0 0,-1 1 0 0 0,1 0 0 0 0,-1 0 0 0 0,1 0 0 0 0,-1-1 0 0 0,1 1 0 0 0,-1 0-1 0 0,0 0 1 0 0,0 0 0 0 0,1 0 0 0 0,-1 0 0 0 0,0 0 0 0 0,0-1 0 0 0,0 1 0 0 0,0 0 0 0 0,0 0 0 0 0,0 1 0 0 0,0 4-2 0 0,-1 0 0 0 0,0 0 0 0 0,0 0 0 0 0,-1-1 0 0 0,1 1 0 0 0,-1 0 0 0 0,-1-1 0 0 0,1 1 0 0 0,-6 8 0 0 0,-5 6 74 0 0,-17 21-1 0 0,18-25-40 0 0,10-14-34 0 0,-49 67-19 0 0,-67 68 0 0 0,50-77-201 0 0,29-26 87 0 0,11-13-347 0 0,0 0 1 0 0,-2-2-1 0 0,-45 21 0 0 0,32-17-369 0 0,-54 24 2097 0 0,97-47-1240 0 0,27 1 548 0 0,-1-1 0 0 0,1-2 0 0 0,-1-1 0 0 0,34-8 0 0 0,-21 1-411 0 0,1 1-1 0 0,49-5 1 0 0,-75 15-90 0 0,-3 4-47 0 0,8 12-11 0 0,-15-14-173 0 0,0 0 0 0 0,1 0 1 0 0,-1 0-1 0 0,1-1 0 0 0,-1 1 0 0 0,1-1 0 0 0,0 0 0 0 0,0-1 0 0 0,0 1 1 0 0,0-1-1 0 0,0 0 0 0 0,0 0 0 0 0,0-1 0 0 0,0 1 0 0 0,1-1 1 0 0,-1 0-1 0 0,0-1 0 0 0,0 1 0 0 0,0-1 0 0 0,0 0 0 0 0,0 0 0 0 0,0-1 1 0 0,0 1-1 0 0,9-5 0 0 0,7-5-6826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3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61 14655 0 0,'1'-1'20'0'0,"6"-10"389"0"0,1 1 0 0 0,0 0 0 0 0,17-17 0 0 0,-24 26 154 0 0,-1 11-333 0 0,-1 0 0 0 0,-1 0-1 0 0,1 0 1 0 0,-2 0 0 0 0,1 0 0 0 0,-6 14 0 0 0,-31 55 133 0 0,17-34-162 0 0,-30 61-30 0 0,-59 129 169 0 0,61-123-162 0 0,-5-2-1 0 0,-113 167 1 0 0,166-274-179 0 0,-63 94 39 0 0,55-79-31 0 0,1 0-1 0 0,0 0 1 0 0,-11 34 0 0 0,18-46-30 0 0,1-4 13 0 0,1 1 0 0 0,-1-1 0 0 0,0 1 0 0 0,1 0 1 0 0,0-1-1 0 0,0 1 0 0 0,-1-1 0 0 0,2 4 0 0 0,-1-4-251 0 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3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10591 0 0,'3'-1'6971'0'0,"-1"0"-6257"0"0,19 2 3212 0 0,-16 0-4362 0 0,1-1 0 0 0,-1 1-1 0 0,1 0 1 0 0,8 4 0 0 0,1-2-5360 0 0,-2-3-342 0 0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3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9 5527 0 0,'0'0'423'0'0,"-1"2"-278"0"0,-21 16 467 0 0,-4 3 12503 0 0,29-21-12810 0 0,7-2-139 0 0,0 1 1 0 0,0-1-1 0 0,0-1 0 0 0,0 1 1 0 0,12-7-1 0 0,12-2 106 0 0,-13 5-3 0 0,40-6 0 0 0,-54 11-169 0 0,0 1 0 0 0,0 0 0 0 0,1 0 0 0 0,-1 0 0 0 0,0 1 0 0 0,0 0 0 0 0,1 0 0 0 0,-1 1 0 0 0,7 3 0 0 0,-12-5-59 0 0,-1 0 1 0 0,0 1-1 0 0,0 0 0 0 0,0-1 1 0 0,0 1-1 0 0,0-1 0 0 0,-1 1 1 0 0,1 0-1 0 0,0 0 0 0 0,0 0 1 0 0,1 1-1 0 0,-2 1-37 0 0,-1-1 0 0 0,1 1 0 0 0,-1 0 0 0 0,0-1 0 0 0,0 1 0 0 0,0-1 0 0 0,0 1 0 0 0,0-1 0 0 0,0 1 0 0 0,-1-1-1 0 0,1 0 1 0 0,-1 1 0 0 0,0-1 0 0 0,1 0 0 0 0,-5 3 0 0 0,-1 2-54 0 0,-1 0-1 0 0,-15 9 1 0 0,-47 28-372 0 0,-32 22 111 0 0,64-39 284 0 0,-46 37-13 0 0,83-64 40 0 0,1 0 0 0 0,0 0 0 0 0,0 0 0 0 0,-1 1 0 0 0,1-1 0 0 0,0 0 0 0 0,0 0 0 0 0,-1 0 0 0 0,1 1 0 0 0,0-1 0 0 0,0 0 0 0 0,0 0 0 0 0,-1 0 0 0 0,1 1 0 0 0,0-1 0 0 0,0 0 0 0 0,0 0 0 0 0,0 1 0 0 0,0-1 0 0 0,-1 0 0 0 0,1 1 0 0 0,0-1 0 0 0,0 0 0 0 0,0 0 0 0 0,0 1 0 0 0,0-1 0 0 0,0 0 0 0 0,0 1 0 0 0,0-1 0 0 0,0 0 0 0 0,0 0 0 0 0,0 1 0 0 0,0-1 0 0 0,0 0 0 0 0,0 1 0 0 0,1-1 0 0 0,-1 0 0 0 0,0 0 0 0 0,0 1 0 0 0,0-1 0 0 0,0 0 0 0 0,0 0 0 0 0,1 1 0 0 0,-1-1 0 0 0,0 0 0 0 0,0 0 0 0 0,0 1 0 0 0,1-1 0 0 0,-1 0 0 0 0,0 0 0 0 0,0 0 0 0 0,1 0 0 0 0,-1 0 0 0 0,0 1 0 0 0,0-1 0 0 0,1 0 0 0 0,-1 0 0 0 0,0 0 0 0 0,1 0 0 0 0,-1 0 0 0 0,0 0 0 0 0,1 0 0 0 0,-1 0 0 0 0,0 0 0 0 0,0 0 0 0 0,1 0 0 0 0,-1 0 0 0 0,1 0 0 0 0,5 2 0 0 0,-1-1 0 0 0,1 0 0 0 0,0 0 0 0 0,0 0 0 0 0,0-1 0 0 0,0 1 0 0 0,0-2 0 0 0,9 0 0 0 0,50-11 0 0 0,-52 9 0 0 0,1 0-3 0 0,-1-1-7 0 0,-1 2 0 0 0,1-1-1 0 0,0 2 1 0 0,0 0 0 0 0,12 0 0 0 0,-12 3 10 0 0,9 5-3 0 0,-16-1 6 0 0,-3-3 13 0 0,-2-2 61 0 0,11 8 90 0 0,-9-8-110 0 0,0 2 32 0 0,0-1 1 0 0,0 1-1 0 0,0-1 1 0 0,-1 1-1 0 0,4 5 1 0 0,-2-2-22 0 0,0 1 0 0 0,-1 0 0 0 0,0 0 1 0 0,1 7-1 0 0,0-3-44 0 0,0 3 29 0 0,-4-2-53 0 0,-2-5 8 0 0,0 1 0 0 0,0-1 0 0 0,0 0 0 0 0,-1 0 0 0 0,-1-1 0 0 0,1 1 0 0 0,-1 0 0 0 0,0-1 0 0 0,0 0 0 0 0,-1 0 0 0 0,0 0 0 0 0,0-1 0 0 0,0 0 0 0 0,-1 0 0 0 0,-7 6 0 0 0,3-4 6 0 0,0 0 1 0 0,-1-1-1 0 0,0 0 0 0 0,0-1 0 0 0,0 0 0 0 0,-1-1 1 0 0,1 0-1 0 0,-21 4 0 0 0,13-5-30 0 0,0-1 0 0 0,-1-1 0 0 0,1-1 0 0 0,0 0 0 0 0,0-2 0 0 0,-33-6 0 0 0,48 7-20 0 0,1 0 0 0 0,0 0 0 0 0,0 0 0 0 0,0 0 0 0 0,0-1 0 0 0,0 0 0 0 0,-4-3 0 0 0,5 4-51 0 0,3 0-242 0 0,0-3 263 0 0,0 1 0 0 0,1-1-1 0 0,-1 1 1 0 0,1 0 0 0 0,0 0-1 0 0,0 0 1 0 0,0 0 0 0 0,1 0-1 0 0,-1 0 1 0 0,0 1 0 0 0,1-1 0 0 0,0 1-1 0 0,0 0 1 0 0,0-1 0 0 0,3-1-1 0 0,4-2-1179 0 0,0 0-1 0 0,0 1 1 0 0,19-7 0 0 0,-10 6-5148 0 0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3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 7543 0 0,'0'0'682'0'0,"-1"2"-561"0"0,-6 3 130 0 0,1 0 0 0 0,-1-1 0 0 0,0 0-1 0 0,-1 0 1 0 0,1-1 0 0 0,-9 4 0 0 0,-23 11 2548 0 0,37-17-2602 0 0,-4 3 547 0 0,0-1-1 0 0,-1 1 0 0 0,1-2 0 0 0,-10 4 0 0 0,15-5-70 0 0,-1-1-33 0 0,27-6 5255 0 0,80-22-5753 0 0,70-10 96 0 0,-166 37-217 0 0,0 0 0 0 0,0 1 1 0 0,0-1-1 0 0,18 3 0 0 0,-15 2-10 0 0,-11-3-11 0 0,-1 0 0 0 0,1-1 0 0 0,-1 1 0 0 0,0 0 0 0 0,1 0 0 0 0,-1 0 0 0 0,0-1 0 0 0,1 1 0 0 0,-1 0 0 0 0,0 0 0 0 0,0 0 0 0 0,0 0 0 0 0,0 0 0 0 0,0 0 0 0 0,0 0 0 0 0,0 0 0 0 0,0 0 0 0 0,0-1 0 0 0,0 1 0 0 0,0 0 0 0 0,-1 0 0 0 0,1 0 0 0 0,0 0 0 0 0,-1 0 0 0 0,1-1 0 0 0,-1 1 0 0 0,0 1 0 0 0,-15 23 0 0 0,2-9-30 0 0,-1 0-1 0 0,0-2 0 0 0,-34 27 1 0 0,-61 30-187 0 0,27-18 127 0 0,32-19-14 0 0,49-33 0 0 0,2-1 0 0 0,-1 1 1 0 0,0-1 0 0 0,1 1-1 0 0,-1 0 1 0 0,1-1 0 0 0,-1 1-1 0 0,1 0 1 0 0,0-1-1 0 0,-1 1 1 0 0,1 0 0 0 0,0-1-1 0 0,-1 1 1 0 0,1 0 0 0 0,0 1-1 0 0,19 0 80 0 0,36-1-1 0 0,-4-1-2 0 0,16 1 32 0 0,-45-2 12 0 0,0 1 1 0 0,1 1-1 0 0,23 5 1 0 0,-34-4-4 0 0,-1 1 1 0 0,1 0-1 0 0,20 10 1 0 0,-28-11-16 0 0,1 1 1 0 0,-1 0 0 0 0,0-1-1 0 0,0 2 1 0 0,0-1-1 0 0,0 0 1 0 0,0 1 0 0 0,-1 0-1 0 0,0 0 1 0 0,1 0 0 0 0,3 7-1 0 0,-5-6 38 0 0,1-1-1 0 0,-1 1 1 0 0,-1 0 0 0 0,1 0-1 0 0,-1 0 1 0 0,0 0 0 0 0,0 0-1 0 0,0 0 1 0 0,0 0 0 0 0,-1 0-1 0 0,0 0 1 0 0,0 0 0 0 0,-1 0-1 0 0,1 1 1 0 0,-1-1 0 0 0,0 0-1 0 0,-1 0 1 0 0,1 0-1 0 0,-1-1 1 0 0,0 1 0 0 0,0 0-1 0 0,0-1 1 0 0,-1 1 0 0 0,0-1-1 0 0,1 1 1 0 0,-2-1 0 0 0,1 0-1 0 0,0-1 1 0 0,-1 1 0 0 0,0 0-1 0 0,0-1 1 0 0,0 0 0 0 0,0 0-1 0 0,-6 3 1 0 0,-18 7 268 0 0,0-2 1 0 0,-52 14 0 0 0,-63 6-95 0 0,136-30-183 0 0,-20 4-19 0 0,0 0 0 0 0,0-2 0 0 0,-49-1 0 0 0,56-5-160 0 0,18 2 112 0 0,0 1-62 0 0,15-2-6107 0 0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2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2896 6415 0 0,'0'0'7656'0'0,"3"1"-7200"0"0,3 0-242 0 0,0 0 0 0 0,0 0-1 0 0,0-1 1 0 0,0 0 0 0 0,0 0-1 0 0,0 0 1 0 0,0-1 0 0 0,0 0 0 0 0,0 0-1 0 0,8-3 1 0 0,-2 2 110 0 0,-1-1 1 0 0,22 0-1 0 0,-23 3-278 0 0,35 0 102 0 0,31 6-74 0 0,-72-5-74 0 0,-1 0 0 0 0,1 0 0 0 0,1-1 0 0 0,-1 0 0 0 0,0 0 0 0 0,0 0 0 0 0,0 0 0 0 0,0-1 0 0 0,0 1 0 0 0,5-2 0 0 0,4-2 0 0 0,30-6 160 0 0,-1-1 0 0 0,74-31-1 0 0,77-50 254 0 0,-163 77-411 0 0,10-5 93 0 0,49-24 194 0 0,138-51 116 0 0,-128 49-279 0 0,7-3-60 0 0,-52 28-33 0 0,128-54 47 0 0,-152 60-79 0 0,-1-1 0 0 0,-1-1 0 0 0,52-41 0 0 0,-53 34 101 0 0,2 2 0 0 0,0 1 0 0 0,49-26 0 0 0,-7 16-102 0 0,-43 20 5 0 0,35-20 1 0 0,18-13 64 0 0,-34 19-5 0 0,84-59 0 0 0,-64 31-26 0 0,-1-3 0 0 0,91-102 0 0 0,-77 79-39 0 0,-15 18 0 0 0,-49 43-11 0 0,51-52 115 0 0,77-65 1 0 0,-38 59-95 0 0,-40 31-10 0 0,-18 11 0 0 0,50-38 0 0 0,102-100 0 0 0,-170 144-11 0 0,1-1 36 0 0,1 2 0 0 0,38-25 0 0 0,-41 31-12 0 0,36-32-1 0 0,22-16 159 0 0,-33 34-61 0 0,104-48 0 0 0,-76 51-96 0 0,-50 20 76 0 0,47-23 1 0 0,76-44 26 0 0,-111 58-106 0 0,80-45 42 0 0,-83 44-53 0 0,0 2 0 0 0,57-20 0 0 0,-76 31 0 0 0,80-20 0 0 0,-43 13 0 0 0,-19 4 0 0 0,79-20 0 0 0,-86 24 0 0 0,-16 4 0 0 0,0 0 0 0 0,18-1 0 0 0,35-2 0 0 0,51-1 0 0 0,78-7 48 0 0,-102 4-32 0 0,-35 6 53 0 0,1 2 1 0 0,98 9-1 0 0,-67 11-69 0 0,-59-11 0 0 0,-18-3 0 0 0,-1 0 0 0 0,24 0 0 0 0,-31-3 25 0 0,0 1 0 0 0,0-1 0 0 0,0 2 0 0 0,0-1 0 0 0,0 1 0 0 0,0 1-1 0 0,-1 0 1 0 0,12 5 0 0 0,3 4 50 0 0,0 1-1 0 0,22 18 1 0 0,-31-22-75 0 0,24 10 0 0 0,-22-11 0 0 0,65 24 128 0 0,-62-26-130 0 0,-14-5 4 0 0,-1 1 1 0 0,0-1 0 0 0,1 1-1 0 0,5 3 1 0 0,-2-1 25 0 0,18 12-3 0 0,4 3 58 0 0,66 30 1 0 0,-44-24 133 0 0,-39-20-164 0 0,1 0 0 0 0,0 0 0 0 0,0-2 0 0 0,15 3 0 0 0,-13-3-46 0 0,0 1 1 0 0,25 10 0 0 0,-21-7 71 0 0,1-1-1 0 0,0 0 1 0 0,28 3-1 0 0,21 5 261 0 0,-52-10-314 0 0,-11-2-10 0 0,1 0 1 0 0,-1 0-1 0 0,0 0 0 0 0,0 1 0 0 0,0 0 1 0 0,0 0-1 0 0,12 8 0 0 0,30 19-15 0 0,-35-20 0 0 0,1 0 0 0 0,0-1 0 0 0,1-1 0 0 0,23 10 0 0 0,135 48 64 0 0,-149-60-64 0 0,0 2 0 0 0,-1 1 0 0 0,-1 1 0 0 0,44 24 0 0 0,-32-12 52 0 0,71 29-1 0 0,-64-32-6 0 0,45 27-1 0 0,80 54 20 0 0,-63-34-64 0 0,-68-44 25 0 0,0-2 0 0 0,62 25 0 0 0,13 2 100 0 0,-27-11-91 0 0,-51-21-7 0 0,52 17 0 0 0,-23-13-21 0 0,75 34 0 0 0,-113-40 42 0 0,29 18 0 0 0,-33-18-15 0 0,1-1 1 0 0,31 14-1 0 0,-9-6 47 0 0,76 45-1 0 0,-46-22-54 0 0,8 6-83 0 0,13 8 1444 0 0,-7-10-1525 0 0,125 59-1106 0 0,-156-83 1245 0 0,106 46 0 0 0,-110-44 0 0 0,51 34 0 0 0,-53-30-5 0 0,2-1-1 0 0,81 30 1 0 0,122 20 234 0 0,-185-59-221 0 0,104 42 33 0 0,-33-10 20 0 0,-109-41-19 0 0,1-2 0 0 0,49 6-1 0 0,180 0 347 0 0,0-21-24 0 0,-130 8-333 0 0,152 20 0 0 0,-184-11-16 0 0,41-9 282 0 0,-72-2-175 0 0,-26 1-92 0 0,0 2 1 0 0,58 10-1 0 0,-97-11 12 0 0,3 2-46 0 0,-5-2-70 0 0,1 10-117 0 0,-2-7 96 0 0,0 1 0 0 0,-1-1 0 0 0,0 1 0 0 0,0-1 0 0 0,0 1 0 0 0,0-1 1 0 0,-1 1-1 0 0,1-1 0 0 0,-4 9 0 0 0,2-1-592 0 0,1-11 358 0 0,0 9-2498 0 0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3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1375 0 0,'0'0'351'0'0,"0"-2"934"0"0,15-32 12422 0 0,14 179-13658 0 0,-11-67 63 0 0,7 87 0 0 0,-15-20-199 0 0,-8 153 0 0 0,-6-231-3 0 0,0-31 80 0 0,2 0 1 0 0,2 0 0 0 0,7 61 0 0 0,-4-83 331 0 0,7 20 1 0 0,-7-26-19 0 0,-3-6 810 0 0,2 12-692 0 0,-4-4-307 0 0,0 0-23 0 0,2-6-24 0 0,-2 5-68 0 0,2-7-71 0 0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3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0 998 8287 0 0,'0'0'12368'0'0,"1"-3"-11866"0"0,1-12-162 0 0,2-1 0 0 0,0 1 1 0 0,1-1-1 0 0,0 1 1 0 0,1 1-1 0 0,11-18 1 0 0,56-86 701 0 0,-43 73-673 0 0,38-56 223 0 0,4 3-1 0 0,137-142 1 0 0,-55 98-491 0 0,-121 116-86 0 0,0 2 0 0 0,2 1 0 0 0,37-18 0 0 0,-67 39-65 0 0,-1 0 0 0 0,1 0 0 0 0,0 0 0 0 0,-1 1 0 0 0,1-1 1 0 0,0 1-1 0 0,0 0 0 0 0,7 0 0 0 0,-11 1-127 0 0,0 1-1 0 0,1-1 1 0 0,-1 1 0 0 0,0-1 0 0 0,0 1 0 0 0,0-1 0 0 0,0 1-1 0 0,0 0 1 0 0,0-1 0 0 0,0 1 0 0 0,0 0 0 0 0,0 0 0 0 0,0 0-1 0 0,0 0 1 0 0,0 0 0 0 0,-1 0 0 0 0,1 0 0 0 0,0 1 0 0 0,0-2 72 0 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3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9 10535 0 0,'0'0'956'0'0,"4"-8"5684"0"0,-5 30-5872 0 0,-2 0 0 0 0,-9 44 1 0 0,2-21-400 0 0,-81 405 717 0 0,84-429-1073 0 0,0-3 30 0 0,6-17-111 0 0,10-9-201 0 0,-7 6 138 0 0,11-14-1045 0 0,-1-7-368 0 0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3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161 267 5983 0 0,'0'0'904'0'0,"-9"-4"6080"0"0,8 2-6850 0 0,0-1 0 0 0,1 0 1 0 0,-1 1-1 0 0,1-1 0 0 0,-1 1 0 0 0,1-1 0 0 0,0 0 0 0 0,0 1 0 0 0,0-1 0 0 0,0 0 0 0 0,0 1 0 0 0,1-1 0 0 0,-1 0 0 0 0,1 1 0 0 0,0-1 1 0 0,0 1-1 0 0,0-1 0 0 0,0 1 0 0 0,0-1 0 0 0,0 1 0 0 0,1 0 0 0 0,-1 0 0 0 0,1-1 0 0 0,3-2 0 0 0,10-14-42 0 0,0 2 0 0 0,2 0 0 0 0,0 0-1 0 0,1 2 1 0 0,0 0 0 0 0,39-23 0 0 0,-39 29 42 0 0,0 0-1 0 0,1 1 1 0 0,0 1 0 0 0,1 0-1 0 0,0 2 1 0 0,0 0 0 0 0,24-1 0 0 0,-32 4 6 0 0,1 2 1 0 0,-1 0 0 0 0,1 0-1 0 0,-1 1 1 0 0,0 1 0 0 0,1 0 0 0 0,-1 1-1 0 0,0 0 1 0 0,0 1 0 0 0,-1 0 0 0 0,1 1-1 0 0,-1 0 1 0 0,12 7 0 0 0,-16-8-70 0 0,-1 1 1 0 0,0 0-1 0 0,0 0 1 0 0,0 0-1 0 0,0 1 0 0 0,-1 0 1 0 0,0 0-1 0 0,0 0 1 0 0,0 1-1 0 0,4 8 1 0 0,-7-11-45 0 0,0 1 0 0 0,0 0 0 0 0,0 0 0 0 0,0 0 0 0 0,-1 1 0 0 0,0-1 0 0 0,0 0 0 0 0,0 0 1 0 0,-1 1-1 0 0,0-1 0 0 0,0 0 0 0 0,0 0 0 0 0,-1 1 0 0 0,0-1 0 0 0,0 0 0 0 0,-1 6 0 0 0,-1-3 21 0 0,0 0-1 0 0,0 0 0 0 0,-1-1 0 0 0,0 1 0 0 0,0-1 0 0 0,-1 0 1 0 0,0 0-1 0 0,0-1 0 0 0,-10 10 0 0 0,5-7-44 0 0,0-1 0 0 0,-1 0 1 0 0,0 0-1 0 0,0-1 0 0 0,-17 7 0 0 0,-4 0-167 0 0,0-1 1 0 0,-60 14-1 0 0,-71 5-571 0 0,12-3-403 0 0,117-22 742 0 0,16-4 124 0 0,1 1 0 0 0,0 1 1 0 0,0 1-1 0 0,-32 15 1 0 0,47-20 943 0 0,21 4 107 0 0,-5 0-492 0 0,-10-4-194 0 0,41 9 1134 0 0,46 17-1 0 0,-77-22-1019 0 0,-1 0 0 0 0,0 1-1 0 0,-1 1 1 0 0,0 0 0 0 0,0 0 0 0 0,0 1-1 0 0,20 19 1 0 0,-21-16-136 0 0,-1 1 0 0 0,0 0 0 0 0,-1 0 0 0 0,0 1 0 0 0,-1 0 0 0 0,0 0 0 0 0,8 20 0 0 0,-3 0-32 0 0,-7-16-13 0 0,1-1 0 0 0,0 0 1 0 0,15 24-1 0 0,-13-31-38 0 0,-7-8-54 0 0,0 0 0 0 0,-1-1 0 0 0,1 1 0 0 0,0 0 0 0 0,0-1 0 0 0,0 1 0 0 0,0-1 0 0 0,0 0 0 0 0,0 0 0 0 0,-1 0 0 0 0,1 0 0 0 0,0 0 0 0 0,0 0 0 0 0,0 0 0 0 0,0-1 0 0 0,0 1 0 0 0,0 0 0 0 0,0-1 0 0 0,-1 0 0 0 0,1 1 0 0 0,2-3 0 0 0,6-1-842 0 0,-1-1-1 0 0,14-10 1 0 0,-21 13 635 0 0,21-14-1729 0 0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3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5 9215 0 0,'-7'-4'9826'0'0,"7"6"-9141"0"0,-27 120 2542 0 0,7-27-2626 0 0,1-30-523 0 0,-38 86 1 0 0,55-145-79 0 0,-32 64-568 0 0,20-44 336 0 0,13-24-93 0 0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3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79 433 10591 0 0,'0'0'1358'0'0,"2"-1"-14"0"0,58-50 4292 0 0,1-2-3385 0 0,100-81-1345 0 0,-82 75-1097 0 0,105-59 1 0 0,-178 115 175 0 0,-1 1 1 0 0,1-1 0 0 0,0 1-1 0 0,0 0 1 0 0,1 0 0 0 0,6-1 0 0 0,-12 4 14 0 0,-1-1 0 0 0,1 0 0 0 0,0 0 1 0 0,-1 0-1 0 0,1 0 0 0 0,-1 0 0 0 0,1 0 1 0 0,-1 1-1 0 0,1-1 0 0 0,-1 0 0 0 0,1 0 1 0 0,-1 1-1 0 0,1-1 0 0 0,-1 0 1 0 0,1 1-1 0 0,-1-1 0 0 0,1 1 0 0 0,-1-1 1 0 0,0 1-1 0 0,1-1 0 0 0,-1 0 0 0 0,0 1 1 0 0,1 0-1 0 0,0 1 10 0 0,1 1 14 0 0,0 0 1 0 0,0 0 0 0 0,-1 0 0 0 0,1 0 0 0 0,-1 1 0 0 0,1-1-1 0 0,-1 1 1 0 0,0-1 0 0 0,-1 1 0 0 0,1-1 0 0 0,-1 1 0 0 0,1 0-1 0 0,-1 5 1 0 0,-1 7 209 0 0,-5 30-1 0 0,2-20-13 0 0,-21 118 706 0 0,18-120-770 0 0,0 0 1 0 0,-2-1 0 0 0,-20 42-1 0 0,23-54-137 0 0,0 0 0 0 0,-1 0 0 0 0,-1-1 0 0 0,0 0 0 0 0,0-1 0 0 0,0 1 0 0 0,-2-1 0 0 0,1-1 0 0 0,-1 0 0 0 0,0-1 0 0 0,0 1 0 0 0,-1-2 0 0 0,0 0 0 0 0,-18 8 0 0 0,-2-2-217 0 0,-1-1-1 0 0,0-1 0 0 0,-1-2 0 0 0,0-1 0 0 0,0-2 0 0 0,-42 2 0 0 0,54-6 81 0 0,-14 0-233 0 0,-1-1-1 0 0,-52-7 0 0 0,74 3 234 0 0,13 2 126 0 0,1 1-22 0 0,-1 0-23 0 0,3 0 82 0 0,1-1 2 0 0,1 0-1 0 0,-1 1 0 0 0,1-1 1 0 0,-1 1-1 0 0,1 0 0 0 0,0 0 1 0 0,-1 1-1 0 0,1-1 1 0 0,0 1-1 0 0,0-1 0 0 0,6 1 1 0 0,-3 1 87 0 0,1 0 0 0 0,-1 0 0 0 0,0 1 0 0 0,0 0 0 0 0,11 5-1 0 0,-3-1 212 0 0,0 2 0 0 0,-1 0 0 0 0,0 0-1 0 0,24 21 1 0 0,3 7 333 0 0,-12-11-344 0 0,0-1 0 0 0,42 26 0 0 0,82 26 162 0 0,-62-34 40 0 0,-90-42-516 0 0,0 1-1 0 0,0-1 1 0 0,0 1 0 0 0,0-1-1 0 0,0 1 1 0 0,-1-1 0 0 0,1 1-1 0 0,0 0 1 0 0,0-1 0 0 0,0 1-1 0 0,0 1 1 0 0,16 16 163 0 0,-12-13-223 0 0,0-1 0 0 0,1 0 0 0 0,0 0 0 0 0,0 0 0 0 0,-1-1 1 0 0,2 0-1 0 0,-1 0 0 0 0,0 0 0 0 0,1-1 0 0 0,-1 0 0 0 0,1 0 0 0 0,0-1 1 0 0,0 1-1 0 0,12-1 0 0 0,-5 0-287 0 0,-1-2 0 0 0,1 0-1 0 0,-1 0 1 0 0,0-1 0 0 0,1-1 0 0 0,18-6 0 0 0,-29 8-77 0 0,-30-5-2943 0 0,9 4 1041 0 0,-1-1-4736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3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11055 0 0,'0'0'3132'0'0,"2"1"-2062"0"0,6 0-781 0 0,1 0 1 0 0,-1-1 0 0 0,1 0 0 0 0,-1 0 0 0 0,1-1 0 0 0,-1 0 0 0 0,1-1 0 0 0,7-2 0 0 0,7 0 66 0 0,151-33 1192 0 0,-50 10-776 0 0,-49 9-297 0 0,-36 9-413 0 0,48-7 0 0 0,-61 17-2066 0 0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2303 0 0,'0'0'10624'0'0,"2"0"-10122"0"0,14-5 26 0 0,0 1 0 0 0,1 0 0 0 0,-1 1 0 0 0,1 1 1 0 0,-1 1-1 0 0,31 1 0 0 0,23-2-19 0 0,-52 0-453 0 0,0 1 0 0 0,0 1 0 0 0,25 3 0 0 0,-30-1-44 0 0,0 1-12 0 0,-1 1 0 0 0,-6-2 14 0 0,0 0-1 0 0,-1 0 0 0 0,0 1 0 0 0,1 0 1 0 0,-1 0-1 0 0,0 0 0 0 0,0 1 1 0 0,0-1-1 0 0,-1 1 0 0 0,0 0 0 0 0,7 9 1 0 0,-6-9 4 0 0,-1 1 0 0 0,1-1 0 0 0,-1 1 0 0 0,7 3 0 0 0,-6-5 31 0 0,1 1 1 0 0,0-1-1 0 0,-1 0 0 0 0,1-1 1 0 0,0 0-1 0 0,1 0 1 0 0,-1 0-1 0 0,0 0 1 0 0,1-1-1 0 0,-1 0 1 0 0,0-1-1 0 0,12 1 1 0 0,-7-2 85 0 0,1-1 0 0 0,-1 0 0 0 0,0 0 0 0 0,0-1 1 0 0,0-1-1 0 0,14-6 0 0 0,-17 6-86 0 0,-5 3-37 0 0,0-1 1 0 0,0 1-1 0 0,1 0 0 0 0,-1 0 1 0 0,0 0-1 0 0,1 0 0 0 0,6 0 1 0 0,2 0 0 0 0,1 3-13 0 0,-2 2 0 0 0,8 6-18 0 0,-2-3-17 0 0,-8-4 31 0 0,-2 0 10 0 0,-1-1 1 0 0,1 0 0 0 0,0 0 0 0 0,-1 0-1 0 0,1-1 1 0 0,10 1 0 0 0,-12-2-5 0 0,41 0 66 0 0,72-9 0 0 0,-106 7-68 0 0,0 1 0 0 0,0 1 0 0 0,16 0 0 0 0,45 10 0 0 0,-56-8 0 0 0,65 17 0 0 0,-60-17 13 0 0,0 0-1 0 0,32-2 0 0 0,12 0 11 0 0,-47-1-10 0 0,-3 2-14 0 0,-13-1 1 0 0,57 9 11 0 0,-49-8 12 0 0,71 4 170 0 0,-49-2-130 0 0,-25-2-42 0 0,0 0-1 0 0,17 0 1 0 0,-21-1-21 0 0,0-1 0 0 0,0 2 0 0 0,0-1 0 0 0,0 0 0 0 0,4 2 0 0 0,28 3 0 0 0,-12 0 0 0 0,24 4 304 0 0,-33-8-72 0 0,27 0-1 0 0,9 2 13 0 0,-10 0-230 0 0,-27-2-14 0 0,1 0-1 0 0,-1 1 1 0 0,0 0 0 0 0,0 2 0 0 0,25 8 0 0 0,-30-9 14 0 0,0 0 0 0 0,-1-1 0 0 0,2 0-1 0 0,-1-1 1 0 0,0 0 0 0 0,0 0 0 0 0,0-1-1 0 0,0 0 1 0 0,1 0 0 0 0,-1-1 0 0 0,16-4 0 0 0,3 0 180 0 0,59-11 75 0 0,-85 15-323 0 0,0 9-198 0 0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38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2615 0 0,'0'0'256'0'0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3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7687 0 0,'0'0'11240'0'0,"1"-1"-10929"0"0,5-5-39 0 0,-5 5 241 0 0,2-4-269 0 0,-3 5-213 0 0,0 0 1 0 0,0 0-1 0 0,0-1 1 0 0,0 1-1 0 0,0 0 1 0 0,0 0-1 0 0,0 0 1 0 0,0 0-1 0 0,0 0 1 0 0,1 0-1 0 0,-1 0 1 0 0,0-1-1 0 0,0 1 1 0 0,0 0-1 0 0,0 0 1 0 0,0 0-1 0 0,0 0 1 0 0,0 0-1 0 0,0 0 1 0 0,0 0-1 0 0,0 0 1 0 0,1 0-1 0 0,-1 0 1 0 0,0 0-1 0 0,0 0 1 0 0,0 0-1 0 0,0 0 1 0 0,0 0-1 0 0,0-1 1 0 0,0 1 0 0 0,1 0-1 0 0,-1 0 1 0 0,0 0-1 0 0,0 0 1 0 0,0 0-1 0 0,0 0 1 0 0,0 0-1 0 0,0 1 1 0 0,0-1-1 0 0,1 0 1 0 0,-1 0-1 0 0,0 0 1 0 0,0 0-1 0 0,0 0 1 0 0,0 0-1 0 0,0 0 1 0 0,0 0-1 0 0,0 0 1 0 0,0 0-1 0 0,1 0 1 0 0,3 9 38 0 0,0 1 1 0 0,0-1-1 0 0,4 20 1 0 0,-3-11 51 0 0,1 2 26 0 0,4 26 0 0 0,-6-27-144 0 0,-1-2 64 0 0,0 24 0 0 0,0 0 114 0 0,9 95 718 0 0,-3-49-641 0 0,-8-81-217 0 0,0 12 59 0 0,-1-6-4 0 0,0 35 114 0 0,0-36-198 0 0,2-3-2 0 0,-2-6 47 0 0,7 3 80 0 0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4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64 107 2303 0 0,'-2'0'167'0'0,"-17"4"-125"0"0,4-1 172 0 0,-13 3 19540 0 0,43 2-19464 0 0,-8-4-197 0 0,0-2-41 0 0,1 0-1 0 0,0 0 1 0 0,-1-1-1 0 0,1 0 0 0 0,0-1 1 0 0,0 1-1 0 0,0-2 1 0 0,0 1-1 0 0,13-3 1 0 0,3 1-24 0 0,140-17 123 0 0,-26 2-149 0 0,-107 13-2 0 0,35-10 0 0 0,-21 4 0 0 0,28-7 11 0 0,-69 16 31 0 0,4-4-20 0 0,15-12 2 0 0,-20 14-20 0 0,1 1-1 0 0,-1-1 0 0 0,1 1 0 0 0,-1 0 0 0 0,1 0 1 0 0,0 1-1 0 0,0-1 0 0 0,4-1 0 0 0,9-1-3 0 0,-14 4 0 0 0,1 1 0 0 0,10-4 0 0 0,-5 0-15 0 0,-7 2-54 0 0,-1 16 11 0 0,0-13 51 0 0,-1 0 1 0 0,0 0 0 0 0,0 0 0 0 0,1 0 0 0 0,-1 0 0 0 0,-1 0 0 0 0,1 0 0 0 0,0 0 0 0 0,0 0-1 0 0,-1 0 1 0 0,0 3 0 0 0,-8 12 6 0 0,0 0 0 0 0,-2 0 0 0 0,1-1 0 0 0,-2 0 0 0 0,-21 22 0 0 0,27-32 0 0 0,-27 29 0 0 0,-10 11 0 0 0,-15 23 16 0 0,37-46-4 0 0,1 0 0 0 0,2 2 0 0 0,-32 52 0 0 0,46-66-12 0 0,4-11 1 0 0,-1 1-1 0 0,1 0 1 0 0,0-1 0 0 0,0 1-1 0 0,0-1 1 0 0,0 1 0 0 0,0 0-1 0 0,0-1 1 0 0,0 1-1 0 0,0-1 1 0 0,0 1 0 0 0,0 0-1 0 0,0-1 1 0 0,0 1 0 0 0,0-1-1 0 0,1 2 1 0 0,0-2 2 0 0,0 1 1 0 0,0-1 0 0 0,0 1-1 0 0,0-1 1 0 0,0 0-1 0 0,0 1 1 0 0,0-1 0 0 0,0 0-1 0 0,0 0 1 0 0,1 1-1 0 0,-1-1 1 0 0,0 0 0 0 0,0 0-1 0 0,0 0 1 0 0,0 0-1 0 0,0-1 1 0 0,1 1 0 0 0,-1 0-1 0 0,0 0 1 0 0,0-1-1 0 0,2 0 1 0 0,26-10 45 0 0,-20 6-525 0 0,0 0 0 0 0,11-8 0 0 0,1-4-1203 0 0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4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13359 0 0,'-1'1'7146'0'0,"-17"10"-4746"0"0,14-10-2374 0 0,1 1 0 0 0,-1-1-1 0 0,1 1 1 0 0,0 0 0 0 0,0 0-1 0 0,0 1 1 0 0,0-1 0 0 0,0 1-1 0 0,0-1 1 0 0,1 1 0 0 0,-1 0-1 0 0,1 0 1 0 0,0 0 0 0 0,0 0-1 0 0,0 0 1 0 0,-3 7 0 0 0,0 9-542 0 0,4-14-772 0 0,1-1 0 0 0,-1 1-1 0 0,1 0 1 0 0,0 0 0 0 0,2 9 0 0 0,-2-12 612 0 0,11 2-3818 0 0,-1-1 214 0 0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4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85 128 8287 0 0,'-4'4'13218'0'0,"102"-66"-11231"0"0,-81 52-1808 0 0,-2 1-75 0 0,0 1 0 0 0,0 0 0 0 0,0 1 0 0 0,1 1 0 0 0,1 0 0 0 0,-1 2 0 0 0,1-1 0 0 0,20-1 0 0 0,-22 6-104 0 0,-3 3 0 0 0,-11-2 0 0 0,0 0 0 0 0,0 1 0 0 0,0-1 0 0 0,0 0 0 0 0,0 1 0 0 0,0-1 0 0 0,0 1 0 0 0,0-1 0 0 0,-1 1 0 0 0,1 0 0 0 0,0-1 0 0 0,-1 1 0 0 0,1-1 0 0 0,-1 1 0 0 0,0 0 0 0 0,0-1 0 0 0,0 1 0 0 0,0 0 0 0 0,0 0 0 0 0,0 2 0 0 0,-1 3 0 0 0,1 0 0 0 0,-2 0 0 0 0,-2 12 0 0 0,-2-3 5 0 0,0-1 0 0 0,-1 0 0 0 0,-1 0 0 0 0,-1 0-1 0 0,0-1 1 0 0,0-1 0 0 0,-1 1 0 0 0,-1-2 0 0 0,0 1 0 0 0,-20 15-1 0 0,8-9-158 0 0,-46 31-1 0 0,5-6 64 0 0,46-29-51 0 0,-17 19 0 0 0,21-20 66 0 0,-35 34 74 0 0,47-47 440 0 0,4-1-395 0 0,0 1 0 0 0,0-1 0 0 0,0 1 0 0 0,0-1 0 0 0,0 1 0 0 0,0 0 0 0 0,2 2 0 0 0,8 2 68 0 0,0-3-88 0 0,-1 0 0 0 0,1-1 0 0 0,0 0 0 0 0,0-1 0 0 0,0 0 0 0 0,12-2 0 0 0,72-15 106 0 0,-62 9-115 0 0,11 1 7 0 0,1 1 1 0 0,72 0-1 0 0,-103 6-932 0 0,1-1 1 0 0,-1 0-1 0 0,20-5 1 0 0,-29 5 301 0 0,0-1 0 0 0,0 0 0 0 0,0 0 0 0 0,0-1 0 0 0,0 1 0 0 0,0-1 0 0 0,0-1 0 0 0,-1 1 0 0 0,0-1 0 0 0,8-6 0 0 0,-4 1-5802 0 0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8:4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30 9215 0 0,'0'0'707'0'0,"2"0"-464"0"0,31-11 2670 0 0,-16 5 1330 0 0,31-6 2978 0 0,-79 27-6843 0 0,-70 33 101 0 0,21-13-564 0 0,-88 32-297 0 0,30-29-975 0 0,130-37 1188 0 0,0 0 0 0 0,0-1 0 0 0,0 0-1 0 0,0 0 1 0 0,0-1 0 0 0,0 0 0 0 0,0 0 0 0 0,0-1-1 0 0,-11-3 1 0 0,18 5 81 0 0,0 0 0 0 0,0-1-1 0 0,1 1 1 0 0,-1 0 0 0 0,0-1 0 0 0,0 1-1 0 0,0-1 1 0 0,1 1 0 0 0,-1-1 0 0 0,0 1-1 0 0,1-1 1 0 0,-1 0 0 0 0,0 1 0 0 0,1-1-1 0 0,-1 0 1 0 0,1 1 0 0 0,-1-1 0 0 0,1 0 0 0 0,-1 0-1 0 0,1 1 1 0 0,0-1 0 0 0,-1 0 0 0 0,1 0-1 0 0,0 0 1 0 0,0 1 0 0 0,-1-3 0 0 0,1 2 458 0 0,-1 3-155 0 0,-21 45 531 0 0,-2-1 0 0 0,-43 61 0 0 0,60-96-706 0 0,0 0-1 0 0,-8 22 0 0 0,14-31 14 0 0,1 0 11 0 0,0 7 5 0 0,0-7 22 0 0,13 4 93 0 0,-8-5-162 0 0,0 1 1 0 0,0-1-1 0 0,0 0 1 0 0,0 0-1 0 0,0 0 0 0 0,0-1 1 0 0,0 0-1 0 0,0 0 0 0 0,1 0 1 0 0,7-2-1 0 0,6-1-17 0 0,29-11 1 0 0,6-1-215 0 0,17 1-110 0 0,-4 0 57 0 0,84-5 0 0 0,-121 17 297 0 0,0 2 0 0 0,0 2-1 0 0,45 6 1 0 0,-57-4-3 0 0,1 0 0 0 0,-1 1 0 0 0,1 1 0 0 0,-1 1 0 0 0,-1 1 0 0 0,28 16 0 0 0,-37-19-32 0 0,-1 0 0 0 0,1 1 0 0 0,8 9 0 0 0,-5-3 0 0 0,-6-7 0 0 0,2 14 0 0 0,-4-13 59 0 0,-1 0 0 0 0,0-1 0 0 0,0 1 0 0 0,-1 0 0 0 0,1 0 0 0 0,-1 0 0 0 0,-1 0 0 0 0,1 0 0 0 0,-1 0-1 0 0,0 0 1 0 0,-1 1 0 0 0,1-1 0 0 0,-1 0 0 0 0,0 0 0 0 0,-1 0 0 0 0,1-1 0 0 0,-1 1 0 0 0,0 0 0 0 0,-1 0 0 0 0,1-1 0 0 0,-1 0 0 0 0,-1 1 0 0 0,1-1 0 0 0,0 0-1 0 0,-1-1 1 0 0,0 1 0 0 0,0-1 0 0 0,-1 1 0 0 0,-6 4 0 0 0,-10 8 91 0 0,0-1-1 0 0,-1-1 1 0 0,0-1 0 0 0,-26 11-1 0 0,34-19-56 0 0,0-1 0 0 0,0 0 0 0 0,0-1 0 0 0,-1 0 0 0 0,1-1-1 0 0,-1-1 1 0 0,0 0 0 0 0,-25-1 0 0 0,16-2 131 0 0,-1-1 0 0 0,1-1 0 0 0,0-1 0 0 0,0-1 0 0 0,-29-11 0 0 0,50 14-144 0 0,-1-2-96 0 0,3 3-147 0 0,2-1-926 0 0,-1 1 913 0 0,1 0-1 0 0,0 0 1 0 0,0 0-1 0 0,0 0 0 0 0,0 1 1 0 0,-1-1-1 0 0,1 0 1 0 0,0 0-1 0 0,0 1 1 0 0,2-2-1 0 0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0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94 8031 0 0,'2'0'183'0'0,"7"-1"-99"0"0,1-1 0 0 0,0 0 0 0 0,-1-1 0 0 0,0 0 0 0 0,1-1 0 0 0,-1 0 0 0 0,14-8 0 0 0,0 0-12 0 0,58-21 7305 0 0,-73 30-578 0 0,-19 2-6787 0 0,0 1 1 0 0,0 0-1 0 0,0 0 1 0 0,0 1-1 0 0,0 1 1 0 0,0 0-1 0 0,-13 4 1 0 0,-78 30 54 0 0,53-17-57 0 0,9-3-13 0 0,1 2-1 0 0,-60 37 0 0 0,90-50-27 0 0,5-3 22 0 0,1-1 1 0 0,0 1 0 0 0,0 1-1 0 0,0-1 1 0 0,1 0-1 0 0,-1 1 1 0 0,0-1 0 0 0,1 1-1 0 0,0 0 1 0 0,-3 3-1 0 0,5-5 4 0 0,0 0 0 0 0,-1-1 0 0 0,1 1 0 0 0,0 0 0 0 0,0 0 0 0 0,0-1 0 0 0,0 1-1 0 0,0 0 1 0 0,0-1 0 0 0,0 1 0 0 0,1 0 0 0 0,-1 0 0 0 0,0-1 0 0 0,0 1 0 0 0,0 0-1 0 0,1-1 1 0 0,-1 1 0 0 0,0 0 0 0 0,1-1 0 0 0,-1 1 0 0 0,1 0 0 0 0,-1-1-1 0 0,1 1 1 0 0,-1-1 0 0 0,1 1 0 0 0,0 0 0 0 0,14 13-55 0 0,-9-10 49 0 0,0-1 0 0 0,1 0 0 0 0,0 0 0 0 0,0 0 0 0 0,0-1 1 0 0,12 2-1 0 0,21 8-49 0 0,-23-4 60 0 0,0 0 0 0 0,-1 0 0 0 0,0 2 0 0 0,24 18 0 0 0,54 35 53 0 0,-43-30-53 0 0,6-1 31 0 0,-38-22-20 0 0,0 0 0 0 0,17 14 0 0 0,-17-9-11 0 0,26 26 0 0 0,-38-33 0 0 0,1 0 0 0 0,-2 1 0 0 0,1-1 0 0 0,-1 1 0 0 0,8 18 0 0 0,-13-26 0 0 0,0 1 0 0 0,0 0 1 0 0,0-1-1 0 0,0 1 0 0 0,-1 0 0 0 0,1 0 0 0 0,0-1 0 0 0,-1 1 0 0 0,0 0 0 0 0,1 0 1 0 0,-1 0-1 0 0,0-1 0 0 0,0 1 0 0 0,0 4 0 0 0,-1-2 9 0 0,0-1-2 0 0,1 0 0 0 0,-1-1-1 0 0,0 1 1 0 0,0-1 0 0 0,-1 1 0 0 0,1-1 0 0 0,0 1 0 0 0,-1-1 0 0 0,1 0 0 0 0,-1 0-1 0 0,0 1 1 0 0,-3 1 0 0 0,4-2 10 0 0,-9 7 16 0 0,-1-1 0 0 0,0 1 0 0 0,0-2 0 0 0,0 0 0 0 0,-18 8 0 0 0,24-12-23 0 0,-23 10 11 0 0,-1 0-1 0 0,0-2 0 0 0,-1-1 0 0 0,-34 6 0 0 0,8-5 77 0 0,-79 4 0 0 0,112-14-21 0 0,-1 0 1 0 0,-35-5-1 0 0,51 3-26 0 0,0 0 0 0 0,0-1 0 0 0,0 0 0 0 0,1 0-1 0 0,-1-1 1 0 0,1 1 0 0 0,-1-2 0 0 0,1 1 0 0 0,0-1 0 0 0,0 0 0 0 0,-7-7 0 0 0,12 10-34 0 0,0-1 0 0 0,0 0 0 0 0,0-1 0 0 0,1 1 0 0 0,-1 0 0 0 0,1 0 0 0 0,-1-1 0 0 0,1 1 0 0 0,0-1 0 0 0,0 1 0 0 0,-1-5 0 0 0,-1-9 105 0 0,4 11-102 0 0,1 2 1 0 0,-1-2-18 0 0,1-1-1 0 0,0 1 0 0 0,0 0 1 0 0,0 0-1 0 0,1-1 1 0 0,0 2-1 0 0,0-1 1 0 0,0 0-1 0 0,1 1 1 0 0,-1-1-1 0 0,7-4 1 0 0,-2 1-3 0 0,1 1 1 0 0,0 1 0 0 0,1 0-1 0 0,17-9 1 0 0,61-33 0 0 0,87-61 0 0 0,-152 93 0 0 0,103-66 0 0 0,-48 37 0 0 0,-64 37 1 0 0,-12 3 2 0 0,-1 2 4 0 0,2 0 7 0 0,7-12 36 0 0,2-4-34 0 0,38-69 191 0 0,-43 73-177 0 0,0 0 0 0 0,-1 0 0 0 0,-1-1 0 0 0,4-17 0 0 0,-9 31-31 0 0,1 0 0 0 0,-1-1 0 0 0,0 1-1 0 0,0-1 1 0 0,0 1 0 0 0,0-1 0 0 0,0 1 0 0 0,0-1-1 0 0,-1 1 1 0 0,1 0 0 0 0,-1-1 0 0 0,1 1 0 0 0,-1-1 0 0 0,0 1-1 0 0,0 0 1 0 0,0 0 0 0 0,-3-4 0 0 0,2 3-3 0 0,0 1 0 0 0,-1-1 0 0 0,1 1 0 0 0,-1 0 0 0 0,0 0 0 0 0,1 0 1 0 0,-1 0-1 0 0,0 0 0 0 0,0 1 0 0 0,0 0 0 0 0,-6-3 0 0 0,0 2-3 0 0,1 0 1 0 0,-1 0-1 0 0,0 1 0 0 0,0 0 0 0 0,1 1 0 0 0,-1 0 1 0 0,0 0-1 0 0,0 1 0 0 0,-10 2 0 0 0,-9 3 0 0 0,-9 2-43 0 0,0-1 0 0 0,-63 4 0 0 0,97-12-4 0 0,-2 0 10 0 0,3 0-105 0 0,3 0-530 0 0,0-1 536 0 0,0 0 1 0 0,0 1 0 0 0,0-1-1 0 0,0 1 1 0 0,1-1 0 0 0,-1 1 0 0 0,3-3-1 0 0,-2 1-84 0 0,4-3-653 0 0,0-1 0 0 0,1 1 0 0 0,-1 1 0 0 0,12-8 0 0 0,-8 8-5815 0 0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0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42 5983 0 0,'10'-16'14952'0'0,"-18"21"-12717"0"0,2-1-1917 0 0,15-10 318 0 0,-6 2-628 0 0,-1 1-7 0 0,19-14 134 0 0,-14 13 0 0 0,-7 4-132 0 0,0 0 0 0 0,0 0 0 0 0,0 0 0 0 0,0 0 1 0 0,0 0-1 0 0,0 0 0 0 0,0 0 0 0 0,1 0 0 0 0,-1 0 0 0 0,0 0 0 0 0,0 0 0 0 0,0 0 0 0 0,0 0 0 0 0,0 0 0 0 0,0 0 1 0 0,0 0-1 0 0,0 0 0 0 0,0 0 0 0 0,0 0 0 0 0,0 0 0 0 0,0 0 0 0 0,1 0 0 0 0,-1 0 0 0 0,0 0 0 0 0,0 0 0 0 0,0 0 1 0 0,0 0-1 0 0,0 0 0 0 0,0 0 0 0 0,0 0 0 0 0,0 0 0 0 0,0 0 0 0 0,0 0 0 0 0,0 0 0 0 0,0 1 0 0 0,0-1 0 0 0,0 0 0 0 0,0 0 1 0 0,0 0-1 0 0,0 0 0 0 0,0 0 0 0 0,0 0 0 0 0,0 0 0 0 0,0 0 0 0 0,0 0 0 0 0,0 0 0 0 0,0 0 0 0 0,0 0 0 0 0,0 1 1 0 0,0-1-1 0 0,-1 4 20 0 0,0-1 0 0 0,0 1 1 0 0,0 0-1 0 0,-1-1 0 0 0,-2 5 0 0 0,-2 2-12 0 0,0-4 0 0 0,5-5 229 0 0,3 0-182 0 0,5 4-36 0 0,-5-4-52 0 0,0 11-3527 0 0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0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10479 0 0,'0'0'6520'0'0,"-1"2"-6020"0"0,-14 21-89 0 0,-14 26-1 0 0,11-16-355 0 0,-25 46 69 0 0,-12 20-36 0 0,24-49-75 0 0,-55 85-14 0 0,-32 33-399 0 0,117-167 214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3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27 6911 0 0,'0'0'623'0'0,"-2"0"-224"0"0,-5 2 1237 0 0,0 0 0 0 0,0 0 0 0 0,-12 7 1 0 0,-20 15 1044 0 0,22-11-2238 0 0,0 1 0 0 0,-17 19-1 0 0,26-23-338 0 0,0 0-1 0 0,0 0 1 0 0,1 1-1 0 0,0 0 1 0 0,-5 12-1 0 0,8-15-37 0 0,0 0-1 0 0,1 1 0 0 0,1 0 1 0 0,-1-1-1 0 0,1 1 1 0 0,0 0-1 0 0,0 17 0 0 0,2-23-27 0 0,0-1-1 0 0,1 1 1 0 0,-1-1-1 0 0,0 1 1 0 0,1-1-1 0 0,0 1 0 0 0,0-1 1 0 0,0 0-1 0 0,0 1 1 0 0,0-1-1 0 0,0 0 1 0 0,0 0-1 0 0,1 0 1 0 0,-1 0-1 0 0,1 0 1 0 0,0 0-1 0 0,-1 0 1 0 0,1 0-1 0 0,0-1 0 0 0,0 1 1 0 0,0-1-1 0 0,0 1 1 0 0,0-1-1 0 0,1 0 1 0 0,3 2-1 0 0,1 0 38 0 0,-1-1 0 0 0,1 0-1 0 0,-1-1 1 0 0,1 1 0 0 0,0-1 0 0 0,0-1-1 0 0,0 1 1 0 0,8-1 0 0 0,-4-1-20 0 0,0-1 1 0 0,-1 0 0 0 0,1 0-1 0 0,-1-1 1 0 0,1 0 0 0 0,16-8-1 0 0,-20 8-43 0 0,-1-1 0 0 0,1 1 0 0 0,-1-1 0 0 0,0-1 0 0 0,0 1 0 0 0,0-1 0 0 0,-1 0 0 0 0,0 0 0 0 0,0 0 0 0 0,8-11 0 0 0,-11 11 5 0 0,0 0 1 0 0,0 0-1 0 0,0 0 0 0 0,-1 0 0 0 0,0 0 1 0 0,0 0-1 0 0,0 0 0 0 0,-1 0 0 0 0,1 0 1 0 0,-1-1-1 0 0,0 1 0 0 0,-1 0 0 0 0,1 0 1 0 0,-3-9-1 0 0,-1-3 12 0 0,-1 1-1 0 0,0 0 1 0 0,-9-18-1 0 0,-26-56-915 0 0,39 89 367 0 0,10-4-3315 0 0,2 0 2360 0 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105 302 4143 0 0,'-15'1'501'0'0,"1"1"-1"0"0,-21 6 0 0 0,-5 8 8381 0 0,54-9-7725 0 0,0-4-806 0 0,-1 0-1 0 0,1 0 1 0 0,1-2 0 0 0,-1 1 0 0 0,23-2 0 0 0,-14 0-51 0 0,51-1 747 0 0,134-18-1 0 0,73-33-149 0 0,-154 26-507 0 0,84-15-55 0 0,429-70 964 0 0,-609 107-1683 0 0,1-1-1 0 0,-1-2 1 0 0,0-1-1 0 0,0-1 1 0 0,-1-2-1 0 0,0-1 1 0 0,39-21-1 0 0,-54 24-1210 0 0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1 9671 0 0,'0'0'1311'0'0,"-2"1"158"0"0,-37 41 4420 0 0,20-18-5493 0 0,1 0 0 0 0,-23 42 1 0 0,-193 299 401 0 0,60-153-730 0 0,109-136-72 0 0,-164 160 68 0 0,215-223-74 0 0,-61 54-94 0 0,74-66-22 0 0,4-12-386 0 0,-1 5 471 0 0,1 0-1 0 0,0 1 1 0 0,0-1-1 0 0,0 1 1 0 0,1 0-1 0 0,-1 0 1 0 0,1 0-1 0 0,5-4 1 0 0,39-33-190 0 0,-41 36 195 0 0,39-31-42 0 0,95-59 0 0 0,-120 84 186 0 0,0 1 1 0 0,1 1 0 0 0,0 1-1 0 0,1 1 1 0 0,-1 1-1 0 0,2 1 1 0 0,36-5-1 0 0,-48 10 23 0 0,-1 1 1 0 0,1 0-1 0 0,-1 0 0 0 0,1 2 0 0 0,19 3 0 0 0,-26-4-68 0 0,1 1 1 0 0,-1 0-1 0 0,1 0 0 0 0,-1 0 0 0 0,0 0 0 0 0,0 1 1 0 0,0 0-1 0 0,0 0 0 0 0,-1 0 0 0 0,1 0 1 0 0,-1 1-1 0 0,0 0 0 0 0,6 7 0 0 0,-7-8-36 0 0,-1 0-1 0 0,-1 0 1 0 0,1 0 0 0 0,0 0-1 0 0,-1 0 1 0 0,0 1 0 0 0,0-1-1 0 0,0 1 1 0 0,0-1 0 0 0,0 1-1 0 0,-1-1 1 0 0,1 1 0 0 0,-1-1-1 0 0,0 1 1 0 0,0-1 0 0 0,0 1-1 0 0,-1-1 1 0 0,1 1 0 0 0,-1-1-1 0 0,-1 6 1 0 0,-3 3 17 0 0,0-1-1 0 0,-1 1 1 0 0,0-1 0 0 0,-11 15 0 0 0,0 1 22 0 0,3-6-17 0 0,7-10-16 0 0,0 0 0 0 0,-10 23-1 0 0,13-25-55 0 0,4-7-87 0 0,0 6-63 0 0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118 166 11975 0 0,'0'0'8310'0'0,"0"3"-8084"0"0,0-2-181 0 0,0 1-1 0 0,0 0 1 0 0,1 0 0 0 0,-1-1-1 0 0,0 1 1 0 0,1 0 0 0 0,-1-1-1 0 0,1 1 1 0 0,-1 0-1 0 0,1-1 1 0 0,0 1 0 0 0,0-1-1 0 0,0 1 1 0 0,0-1 0 0 0,0 1-1 0 0,0-1 1 0 0,0 0-1 0 0,0 1 1 0 0,0-1 0 0 0,1 0-1 0 0,-1 0 1 0 0,1 0 0 0 0,-1 0-1 0 0,1 0 1 0 0,-1 0-1 0 0,1 0 1 0 0,-1-1 0 0 0,3 2-1 0 0,1-1 67 0 0,1 1-1 0 0,0-1 0 0 0,0 0 0 0 0,0-1 0 0 0,0 1 1 0 0,0-1-1 0 0,10-1 0 0 0,8-2-16 0 0,0 0 0 0 0,-1-2 0 0 0,1-1 0 0 0,-1-1 0 0 0,0-1 0 0 0,24-12 0 0 0,7-7-299 0 0,63-43 0 0 0,-115 68 159 0 0,1 1 0 0 0,-1 0 0 0 0,0-1 0 0 0,0 0-1 0 0,0 1 1 0 0,0-1 0 0 0,0 0 0 0 0,0 0 0 0 0,-1 0 0 0 0,1 0-1 0 0,-1 0 1 0 0,1-1 0 0 0,-1 1 0 0 0,0 0 0 0 0,1-1 0 0 0,-1 1 0 0 0,-1-1-1 0 0,1 1 1 0 0,0-1 0 0 0,-1 1 0 0 0,1-1 0 0 0,-1 0 0 0 0,0 1-1 0 0,0-1 1 0 0,0-4 0 0 0,0 7 7 0 0,-1-1 0 0 0,0 1 0 0 0,1 0 0 0 0,-1-1 0 0 0,0 1 0 0 0,0 0-1 0 0,1-1 1 0 0,-1 1 0 0 0,0 0 0 0 0,0 0 0 0 0,0 0 0 0 0,1 0 0 0 0,-1 0 0 0 0,0 0 0 0 0,0 0 0 0 0,0 0 0 0 0,-1 0-1 0 0,1 0-53 0 0,-14 0-182 0 0,-1 0 0 0 0,1 1 0 0 0,-1 1 1 0 0,1 1-1 0 0,-26 7 0 0 0,-71 31 47 0 0,69-21 370 0 0,1 1 1 0 0,1 2 0 0 0,1 2 0 0 0,-63 51 0 0 0,93-67-95 0 0,1-1 0 0 0,0 1 0 0 0,0 0 0 0 0,1 1 0 0 0,0 0 0 0 0,-8 16 0 0 0,14-23-11 0 0,0 1-1 0 0,1-1 1 0 0,-1 1-1 0 0,1-1 1 0 0,0 1-1 0 0,0 0 1 0 0,0 0-1 0 0,1 0 1 0 0,-1-1-1 0 0,1 9 1 0 0,1-9 8 0 0,-1-1 1 0 0,1 1-1 0 0,0 0 1 0 0,-1 0 0 0 0,1 0-1 0 0,0-1 1 0 0,1 1 0 0 0,-1-1-1 0 0,1 1 1 0 0,-1-1 0 0 0,1 1-1 0 0,0-1 1 0 0,-1 0 0 0 0,1 0-1 0 0,0 0 1 0 0,3 3 0 0 0,4 1 125 0 0,0 1 1 0 0,1-2 0 0 0,-1 1 0 0 0,1-1 0 0 0,0-1-1 0 0,1 0 1 0 0,-1 0 0 0 0,1-1 0 0 0,15 3 0 0 0,13 0 125 0 0,47 2 0 0 0,-85-8-292 0 0,34 3-317 0 0,0-2 0 0 0,-1-1 1 0 0,56-8-1 0 0,-73 4-1400 0 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68 3223 0 0,'17'-17'240'0'0,"-9"4"227"0"0,-6 7 465 0 0,0 3 359 0 0,-1 0-1 0 0,0 0 1 0 0,1 1 0 0 0,-1-1 0 0 0,1 0-1 0 0,0 1 1 0 0,2-4 0 0 0,9-1 2075 0 0,-16 8-2990 0 0,-10 4-281 0 0,1 0 1 0 0,-1 1 0 0 0,1 0-1 0 0,0 1 1 0 0,0 0-1 0 0,1 1 1 0 0,0 0-1 0 0,-16 15 1 0 0,4 0-8 0 0,1 1 1 0 0,-30 43-1 0 0,11-7 74 0 0,-44 91 0 0 0,-18 73-94 0 0,58-120-18 0 0,-73 161 125 0 0,-16-9-32 0 0,133-255-143 0 0,-62 100-1 0 0,50-83 4 0 0,-1 0 0 0 0,-1 0 0 0 0,-19 17 0 0 0,19-24-191 0 0,12-14-543 0 0,4-7-307 0 0,3-6-648 0 0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15 140 17015 0 0,'0'0'1298'0'0,"-1"0"-884"0"0,1 0-399 0 0,-1-1 0 0 0,1 1 0 0 0,0 0-1 0 0,0 0 1 0 0,-1 0 0 0 0,1-1 0 0 0,0 1 0 0 0,-1 0-1 0 0,1 0 1 0 0,0 0 0 0 0,-1 0 0 0 0,1 0 0 0 0,0 0 0 0 0,-1 0-1 0 0,1 0 1 0 0,-1 0 0 0 0,1 0 0 0 0,0 0 0 0 0,-1 0-1 0 0,1 0 1 0 0,0 0 0 0 0,-1 0 0 0 0,1 0 0 0 0,0 0-1 0 0,-1 1 1 0 0,1-1 0 0 0,0 0 0 0 0,-1 0 0 0 0,1 0-1 0 0,0 0 1 0 0,0 1 0 0 0,-1-1 0 0 0,1 0 0 0 0,0 0-1 0 0,0 1 1 0 0,-1-1 0 0 0,1 0 0 0 0,0 1 0 0 0,0-1-1 0 0,0 0 1 0 0,-1 0 0 0 0,1 1 0 0 0,0-1 0 0 0,0 0-1 0 0,0 1 1 0 0,0-1 0 0 0,0 0 0 0 0,0 1 0 0 0,-1 13 520 0 0,1-13-590 0 0,1 2 128 0 0,1 1 0 0 0,-1-1 1 0 0,1 1-1 0 0,0-1 0 0 0,0 1 1 0 0,0-1-1 0 0,0 0 0 0 0,1 0 1 0 0,-1 0-1 0 0,1 0 0 0 0,0 0 1 0 0,0-1-1 0 0,0 1 1 0 0,0-1-1 0 0,0 0 0 0 0,0 0 1 0 0,6 3-1 0 0,0-1 73 0 0,0 0-1 0 0,1 0 1 0 0,-1 0 0 0 0,1-2-1 0 0,17 4 1 0 0,-9-4-65 0 0,0-1 1 0 0,0-1-1 0 0,0 0 0 0 0,0-1 1 0 0,33-7-1 0 0,89-30 299 0 0,-126 34-376 0 0,164-58-1 0 0,58-16-18 0 0,-185 64-166 0 0,-9 2-1740 0 0,66-10-1 0 0,-75 19-5050 0 0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173 147 4143 0 0,'2'0'6562'0'0,"9"2"-4379"0"0,0-1 0 0 0,0 0 1 0 0,14-2-1 0 0,-10 0-613 0 0,29-7 0 0 0,-22 2-1299 0 0,0-1 0 0 0,0-1 0 0 0,24-13 0 0 0,10-3-152 0 0,-35 16-418 0 0,30-17 0 0 0,-49 24 48 0 0,-1 0 165 0 0,0 0 0 0 0,-1 0-1 0 0,1 0 1 0 0,0 1 0 0 0,0-1-1 0 0,-1-1 1 0 0,1 1-1 0 0,0 0 1 0 0,-1 0 0 0 0,1 0-1 0 0,-1 0 1 0 0,1 0 0 0 0,-1 0-1 0 0,0-1 1 0 0,0 1-1 0 0,1 0 1 0 0,-1 0 0 0 0,0 0-1 0 0,0-1 1 0 0,0 1 0 0 0,0 0-1 0 0,-1-2 1 0 0,0 2 80 0 0,0-1 1 0 0,0 1-1 0 0,0 0 0 0 0,0 0 1 0 0,0 0-1 0 0,0 1 0 0 0,0-1 1 0 0,-1 0-1 0 0,1 0 0 0 0,0 1 1 0 0,-1-1-1 0 0,1 0 1 0 0,0 1-1 0 0,-1 0 0 0 0,1-1 1 0 0,-1 1-1 0 0,1 0 0 0 0,0-1 1 0 0,-1 1-1 0 0,1 0 0 0 0,-1 0 1 0 0,1 0-1 0 0,-1 1 1 0 0,1-1-1 0 0,-1 0 0 0 0,1 0 1 0 0,-2 1-1 0 0,-7 2-32 0 0,0 0 1 0 0,-17 8-1 0 0,19-8 34 0 0,-164 86 166 0 0,116-57-100 0 0,26-16 2 0 0,-60 35 189 0 0,75-41-153 0 0,0 1 0 0 0,1 0-1 0 0,-21 21 1 0 0,32-29-89 0 0,1 0-1 0 0,-1-1 1 0 0,1 1-1 0 0,0 0 0 0 0,0 1 1 0 0,0-1-1 0 0,1 0 1 0 0,-1 1-1 0 0,-1 4 1 0 0,3-7-10 0 0,0 0 0 0 0,0 0 0 0 0,0 0 0 0 0,0 0 1 0 0,0 0-1 0 0,0 0 0 0 0,0 0 0 0 0,0 0 0 0 0,0 0 0 0 0,0 0 1 0 0,0 0-1 0 0,1 1 0 0 0,-1-1 0 0 0,0 0 0 0 0,1-1 0 0 0,-1 1 1 0 0,1 0-1 0 0,-1 0 0 0 0,1 0 0 0 0,0 0 0 0 0,-1 0 1 0 0,1 0-1 0 0,0-1 0 0 0,-1 1 0 0 0,1 0 0 0 0,0 0 0 0 0,0-1 1 0 0,0 1-1 0 0,0-1 0 0 0,0 1 0 0 0,0-1 0 0 0,0 1 0 0 0,0-1 1 0 0,0 0-1 0 0,0 1 0 0 0,2-1 0 0 0,10 4-27 0 0,0-2 0 0 0,0 0-1 0 0,1 0 1 0 0,-1-1 0 0 0,0-1 0 0 0,15-1 0 0 0,79-12-1404 0 0,-53 4 515 0 0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31 18511 0 0,'-3'-8'1683'0'0,"3"6"-1660"0"0,-1 1 1 0 0,0 0 0 0 0,0-1-1 0 0,0 1 1 0 0,0 0-1 0 0,0-1 1 0 0,0 1-1 0 0,0 0 1 0 0,0 0-1 0 0,0 0 1 0 0,-1 0-1 0 0,1 0 1 0 0,-1 0 0 0 0,1 0-1 0 0,0 1 1 0 0,-1-1-1 0 0,1 0 1 0 0,-1 1-1 0 0,1-1 1 0 0,-1 1-1 0 0,0 0 1 0 0,1-1-1 0 0,-1 1 1 0 0,1 0 0 0 0,-1 0-1 0 0,0 0 1 0 0,1 0-1 0 0,-1 0 1 0 0,1 0-1 0 0,-3 1 1 0 0,-7 1 255 0 0,0 0 0 0 0,0 1 0 0 0,-15 6 0 0 0,11-4-3 0 0,3-2-184 0 0,-10 4-4 0 0,-38 16-1 0 0,22-4-93 0 0,0 1 0 0 0,1 1 0 0 0,-56 45 0 0 0,90-63-84 0 0,-1 0 0 0 0,1 1-1 0 0,0-1 1 0 0,0 1 0 0 0,0 0 0 0 0,0 0-1 0 0,0 0 1 0 0,1 0 0 0 0,-3 7 0 0 0,4-9 16 0 0,0 1 1 0 0,1-1-1 0 0,-1 0 0 0 0,1 1 1 0 0,-1-1-1 0 0,1 0 1 0 0,0 1-1 0 0,0-1 0 0 0,0 0 1 0 0,0 1-1 0 0,1-1 1 0 0,-1 0-1 0 0,1 1 0 0 0,-1-1 1 0 0,1 0-1 0 0,0 0 1 0 0,0 1-1 0 0,0-1 0 0 0,0 0 1 0 0,2 4-1 0 0,5 4-7 0 0,0 0 0 0 0,1-1 0 0 0,0 0 0 0 0,1 0 0 0 0,15 12 0 0 0,59 31 371 0 0,-54-34 52 0 0,33 24-1 0 0,-59-38-287 0 0,1 0 0 0 0,-1 1-1 0 0,7 8 1 0 0,-6-7 15 0 0,-5-5-46 0 0,1 0 0 0 0,0 1 0 0 0,-1-1 0 0 0,1 0 0 0 0,-1 0 1 0 0,1 0-1 0 0,-1 0 0 0 0,0 1 0 0 0,1-1 0 0 0,-1 0 0 0 0,0 1 0 0 0,0-1 0 0 0,0 0 0 0 0,0 0 0 0 0,0 1 1 0 0,0-1-1 0 0,0 0 0 0 0,-1 0 0 0 0,1 1 0 0 0,0-1 0 0 0,-2 2 0 0 0,1 0 26 0 0,0 0-1 0 0,0-1 1 0 0,-1 1 0 0 0,1 0-1 0 0,-1-1 1 0 0,0 0 0 0 0,-2 4-1 0 0,-4 1 67 0 0,0 0 0 0 0,-1-1-1 0 0,0 0 1 0 0,0-1 0 0 0,0 1 0 0 0,0-2-1 0 0,-18 7 1 0 0,-74 18 148 0 0,78-23-200 0 0,11-3-56 0 0,-106 21-113 0 0,105-22 2 0 0,0 0 1 0 0,0-2-1 0 0,0 0 0 0 0,0 0 0 0 0,0-1 0 0 0,0-1 1 0 0,-14-3-1 0 0,24 4 45 0 0,1 0 0 0 0,-1 0 0 0 0,0 0 0 0 0,0 0 0 0 0,1 0 0 0 0,-1-1 0 0 0,1 1 0 0 0,-5-4 0 0 0,-1-7-1490 0 0,7 10 1053 0 0,1 1 0 0 0,-1-1-1 0 0,1 1 1 0 0,0-1-1 0 0,0 1 1 0 0,0-1-1 0 0,0 1 1 0 0,0-1-1 0 0,0-1 1 0 0,4-15-5987 0 0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3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852 71 14279 0 0,'9'-16'1164'0'0,"25"-38"3688"0"0,-35 56-4342 0 0,-6 27-263 0 0,-2-1 0 0 0,-1 0 0 0 0,-26 52 1 0 0,28-62-179 0 0,-128 240 419 0 0,73-143-393 0 0,20-35-41 0 0,-252 453 169 0 0,255-468-742 0 0,-98 120 1 0 0,137-183 481 0 0,-4 4-206 0 0,0 0 0 0 0,0 0 0 0 0,-1-1 0 0 0,1 1 0 0 0,-1-1 0 0 0,-11 6 1 0 0,15-11-1550 0 0</inkml:trace>
  <inkml:trace contextRef="#ctx0" brushRef="#br0" timeOffset="1">1 956 12895 0 0,'2'1'4906'0'0,"1"1"-4599"0"0,-1-1 0 0 0,1 0 0 0 0,0 0 1 0 0,0 0-1 0 0,0 0 0 0 0,0 0 1 0 0,0-1-1 0 0,0 1 0 0 0,0-1 1 0 0,1 0-1 0 0,-1 0 0 0 0,0 0 1 0 0,0-1-1 0 0,0 1 0 0 0,0-1 0 0 0,3 0 1 0 0,11-3 142 0 0,27-13 0 0 0,-22 9 75 0 0,270-107 1304 0 0,148-49-2280 0 0,-408 154-253 0 0,-5 2-1051 0 0,27-6 0 0 0,-38 12-228 0 0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43 13903 0 0,'22'-11'540'0'0,"-1"2"0"0"0,44-13 0 0 0,-62 21 1522 0 0,-5 1-1358 0 0,-28 2-412 0 0,0 1 0 0 0,1 1 1 0 0,-1 2-1 0 0,1 1 1 0 0,-30 11-1 0 0,6 2-243 0 0,2 2 0 0 0,0 2 0 0 0,1 3-1 0 0,-58 41 1 0 0,38-21-49 0 0,-42 30 0 0 0,74-48-12 0 0,48-26-108 0 0,8-3 134 0 0,1-1 0 0 0,37-5 1 0 0,-30 2-6 0 0,3 1 27 0 0,1 1 0 0 0,0 1 0 0 0,47 6 0 0 0,-56-2 9 0 0,-1 0-1 0 0,1 2 1 0 0,-1 0-1 0 0,0 2 0 0 0,37 16 1 0 0,-42-15-16 0 0,0-1-1 0 0,-1 2 1 0 0,0 0 0 0 0,21 18 0 0 0,-35-27-27 0 0,0 1 0 0 0,0 0 0 0 0,0-1 0 0 0,0 1 0 0 0,0-1 0 0 0,0 1 0 0 0,0 0 0 0 0,0-1 0 0 0,-1 1 0 0 0,1-1 0 0 0,0 1 0 0 0,0-1 0 0 0,0 1 0 0 0,-1 0 0 0 0,1-1 0 0 0,0 1 0 0 0,0-1 0 0 0,-1 1 0 0 0,1-1 0 0 0,0 1 0 0 0,-1-1 0 0 0,1 0 0 0 0,-1 1 0 0 0,0 0 0 0 0,1-1 1 0 0,-3 2 2 0 0,1 1 0 0 0,-1-1 0 0 0,1 0-1 0 0,-1 0 1 0 0,0 0 0 0 0,0 0 0 0 0,0 0-1 0 0,0-1 1 0 0,-5 2 0 0 0,-34 9 55 0 0,30-9-37 0 0,-154 28 138 0 0,29-8-149 0 0,82-11-311 0 0,0-2 0 0 0,-1-3 0 0 0,-58 1 0 0 0,108-8 236 0 0,-1-1 0 0 0,0 0 0 0 0,-10-2 0 0 0,16 2-10 0 0,3 2-276 0 0,7 4-126 0 0,0 1 1 0 0,-1-1-1 0 0,0 1 1 0 0,0 1-1 0 0,-1-1 1 0 0,8 9-1 0 0,-3-2-1053 0 0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52 12439 0 0,'4'-5'365'0'0,"0"0"-1"0"0,1 1 1 0 0,0-1 0 0 0,0 1-1 0 0,0 0 1 0 0,1 0-1 0 0,-1 1 1 0 0,1 0-1 0 0,0 0 1 0 0,0 0 0 0 0,0 1-1 0 0,0 0 1 0 0,7-2-1 0 0,-11 4 852 0 0,0 2-538 0 0,1 2-606 0 0,-1 0 1 0 0,0 1-1 0 0,-1-1 1 0 0,1 0 0 0 0,-1 0-1 0 0,1 1 1 0 0,-1-1 0 0 0,-1 1-1 0 0,1-1 1 0 0,0 1 0 0 0,-1 0-1 0 0,0-1 1 0 0,0 1 0 0 0,-1-1-1 0 0,1 1 1 0 0,-1-1 0 0 0,0 1-1 0 0,-2 5 1 0 0,-4 11 19 0 0,0 0 0 0 0,-17 30 0 0 0,14-30-22 0 0,-26 52-20 0 0,-3-1-1 0 0,-3-2 1 0 0,-3-2 0 0 0,-67 78-1 0 0,-194 192-190 0 0,152-172-439 0 0,87-95 357 0 0,-40 45-359 0 0,87-92-1197 0 0,18-22 719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4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64 5063 0 0,'11'-21'430'0'0,"-10"17"407"0"0,1 1 0 0 0,0-1 1 0 0,0 1-1 0 0,0 0 0 0 0,1 0 0 0 0,-1 0 0 0 0,1 0 0 0 0,0 0 1 0 0,-1 0-1 0 0,7-3 0 0 0,-8 5-12 0 0,-1 1-780 0 0,0 0-1 0 0,1-1 1 0 0,-1 1-1 0 0,0 0 1 0 0,1 0 0 0 0,-1-1-1 0 0,0 1 1 0 0,0 0-1 0 0,1 0 1 0 0,-1 0-1 0 0,0 0 1 0 0,1-1 0 0 0,-1 1-1 0 0,1 0 1 0 0,-1 0-1 0 0,0 0 1 0 0,1 0-1 0 0,-1 0 1 0 0,0 0-1 0 0,1 0 1 0 0,-1 0 0 0 0,0 0-1 0 0,1 0 1 0 0,-1 0-1 0 0,1 0 1 0 0,-1 0-1 0 0,0 0 1 0 0,1 0-1 0 0,-1 1 1 0 0,0-1 0 0 0,1 0-1 0 0,-1 0 1 0 0,0 0-1 0 0,1 0 1 0 0,-1 1-1 0 0,0-1 1 0 0,0 0-1 0 0,1 0 1 0 0,-1 1 0 0 0,0-1-1 0 0,0 0 1 0 0,1 1-1 0 0,-1-1 1 0 0,0 0-1 0 0,0 1 1 0 0,0-1-1 0 0,0 0 1 0 0,1 1 0 0 0,-1-1-1 0 0,0 0 1 0 0,0 1-1 0 0,6 19 101 0 0,-6-10-62 0 0,0 0 0 0 0,-1 0 0 0 0,0 0 0 0 0,0 0 0 0 0,-1-1 0 0 0,-1 1 0 0 0,-5 14 0 0 0,-30 63 341 0 0,36-83-406 0 0,-100 185 406 0 0,70-134-360 0 0,-119 177 53 0 0,-17-11-80 0 0,147-194-36 0 0,-81 119 45 0 0,60-81-39 0 0,25-41-751 0 0,1 0-1 0 0,1 2 1 0 0,2-1-1 0 0,-11 30 1 0 0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87 8287 0 0,'-6'0'311'0'0,"1"0"-1"0"0,-1 1 1 0 0,0 0-1 0 0,1 0 0 0 0,0 0 1 0 0,-1 0-1 0 0,1 1 1 0 0,-8 3-1 0 0,9-3 617 0 0,0 1-1 0 0,-1-1 1 0 0,1 1-1 0 0,0 0 1 0 0,0 0 0 0 0,1 1-1 0 0,-1-1 1 0 0,1 1 0 0 0,-4 5-1 0 0,6-8-335 0 0,1 0-529 0 0,0 1 0 0 0,0-1 0 0 0,0 1 0 0 0,1-1 0 0 0,-1 0 1 0 0,0 0-1 0 0,1 1 0 0 0,-1-1 0 0 0,1 0 0 0 0,0 0 0 0 0,-1 1 0 0 0,1-1 0 0 0,0 0 1 0 0,-1 0-1 0 0,1 0 0 0 0,0 0 0 0 0,0 0 0 0 0,0 0 0 0 0,0 0 0 0 0,0 0 0 0 0,0 0 1 0 0,0-1-1 0 0,1 1 0 0 0,-1 0 0 0 0,0-1 0 0 0,0 1 0 0 0,2 0 0 0 0,3 1 78 0 0,0 0-1 0 0,0-1 1 0 0,1 0-1 0 0,8 1 1 0 0,-10-1-40 0 0,17 0 146 0 0,0 0 0 0 0,0-1 0 0 0,0-2-1 0 0,27-4 1 0 0,89-24 245 0 0,-99 20-431 0 0,515-104-159 0 0,-438 101-1886 0 0,-42 11-3364 0 0,-72 2 3662 0 0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22 1839 0 0,'-4'-10'149'0'0,"2"7"2900"0"0,0 1-1926 0 0,0 1 0 0 0,0 0 0 0 0,0 0 0 0 0,0 1 0 0 0,0-1 0 0 0,0 0 0 0 0,-4 0 0 0 0,-17 0 2094 0 0,-26 9-3716 0 0,34-5 1222 0 0,-26 6-710 0 0,0 1 0 0 0,2 3-1 0 0,-1 1 1 0 0,-54 27 0 0 0,51-20 143 0 0,9-5 345 0 0,2 0 0 0 0,0 3 1 0 0,-31 23-1 0 0,62-42-443 0 0,1 1 0 0 0,-1-1 1 0 0,0 1-1 0 0,1-1 0 0 0,-1 1 0 0 0,0-1 0 0 0,1 1 0 0 0,-1 0 0 0 0,1-1 1 0 0,-1 1-1 0 0,1 0 0 0 0,-1 0 0 0 0,1-1 0 0 0,0 1 0 0 0,-1 0 0 0 0,1 0 1 0 0,0 0-1 0 0,0-1 0 0 0,-1 1 0 0 0,1 0 0 0 0,0 0 0 0 0,0 0 0 0 0,0 0 1 0 0,0 0-1 0 0,0-1 0 0 0,0 3 0 0 0,1-2 1 0 0,0 0 0 0 0,-1 1 1 0 0,1-1-1 0 0,0 0 0 0 0,0 0 0 0 0,0 0 0 0 0,0 1 1 0 0,0-1-1 0 0,0 0 0 0 0,0 0 0 0 0,0 0 1 0 0,0 0-1 0 0,3 1 0 0 0,2 1 74 0 0,-1 0-1 0 0,1 0 1 0 0,0-1 0 0 0,0 0 0 0 0,1 0-1 0 0,5 1 1 0 0,-1-2-10 0 0,0 0-1 0 0,0-1 0 0 0,-1 0 1 0 0,1-1-1 0 0,0 0 0 0 0,0 0 1 0 0,-1-1-1 0 0,20-7 1 0 0,1-3 6 0 0,46-24 0 0 0,-28 11-145 0 0,-10 5-7 0 0,-37 19-85 0 0,-7 16-412 0 0,-15 28 468 0 0,16-36 38 0 0,0 0 0 0 0,0 0 1 0 0,1 0-1 0 0,0 0 0 0 0,1 1 0 0 0,-1-1 0 0 0,2 1 0 0 0,-1-1 1 0 0,0 10-1 0 0,2-16 3 0 0,0 0 0 0 0,0 0 1 0 0,1 0-1 0 0,-1 0 0 0 0,0-1 1 0 0,1 1-1 0 0,-1 0 0 0 0,1 0 1 0 0,-1 0-1 0 0,1-1 0 0 0,-1 1 0 0 0,1 0 1 0 0,-1-1-1 0 0,1 1 0 0 0,0 0 1 0 0,-1-1-1 0 0,1 1 0 0 0,0-1 1 0 0,0 1-1 0 0,-1-1 0 0 0,2 1 0 0 0,0 0-90 0 0,0 0 0 0 0,0 0-1 0 0,1 0 1 0 0,-1 0-1 0 0,0-1 1 0 0,0 1 0 0 0,3 0-1 0 0,0-1-296 0 0,1 0 0 0 0,-1-1 1 0 0,0 1-1 0 0,0-1 0 0 0,0 0 0 0 0,7-3 0 0 0,15-6-4514 0 0,4-4-1471 0 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16 11975 0 0,'1'-1'923'0'0,"13"-13"7066"0"0,-15 16-7199 0 0,-1 9-632 0 0,0-1 0 0 0,-1 0 0 0 0,0 0 0 0 0,-1 0 0 0 0,-7 12 1 0 0,-31 50 342 0 0,28-50-309 0 0,-86 144 320 0 0,-109 244 0 0 0,183-346-512 0 0,-56 93 0 0 0,61-123 9 0 0,-9 14 59 0 0,-65 82-1 0 0,76-108-97 0 0,-2 2-176 0 0,-24 21 1 0 0,21-21-272 0 0,18-17-277 0 0,-1 0 1 0 0,0 0-1 0 0,-14 9 0 0 0,20-15-570 0 0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103 209 9671 0 0,'-22'3'551'0'0,"-29"8"-1"0"0,22 0 7115 0 0,70-5-5945 0 0,-10-7-1252 0 0,0-2 1 0 0,0-1 0 0 0,46-11 0 0 0,89-35 398 0 0,-57 15-618 0 0,-16 8-38 0 0,210-55 381 0 0,-201 63-526 0 0,-86 17-393 0 0,2 1 0 0 0,-1 0 0 0 0,0 1 0 0 0,17 3 0 0 0,-32-3 121 0 0,1 1 0 0 0,-1-1 1 0 0,1 1-1 0 0,-1 0 0 0 0,1 0 0 0 0,-1 0 1 0 0,1 0-1 0 0,-1 0 0 0 0,0 0 0 0 0,0 0 1 0 0,0 1-1 0 0,1-1 0 0 0,-1 1 0 0 0,-1 0 1 0 0,5 3-1 0 0,-5 0-2165 0 0,-1 9-3877 0 0</inkml:trace>
  <inkml:trace contextRef="#ctx0" brushRef="#br0" timeOffset="1">1067 330 17391 0 0,'0'0'1574'0'0,"-1"1"-1292"0"0,1 1-193 0 0,0-1-1 0 0,0 0 1 0 0,0 0-1 0 0,0 0 1 0 0,0 0-1 0 0,0 0 0 0 0,0 0 1 0 0,0 0-1 0 0,0 0 1 0 0,0 0-1 0 0,1 1 1 0 0,-1-1-1 0 0,0 0 1 0 0,1 0-1 0 0,-1 0 1 0 0,1 0-1 0 0,-1 0 1 0 0,1-1-1 0 0,-1 1 0 0 0,1 0 1 0 0,0 0-1 0 0,0 0 1 0 0,1 1-1 0 0,5 7 687 0 0,-7-8-727 0 0,0-1 1 0 0,1 1-1 0 0,-1-1 1 0 0,0 1-1 0 0,0 0 1 0 0,1-1 0 0 0,-1 1-1 0 0,0 0 1 0 0,0-1-1 0 0,0 1 1 0 0,0 0 0 0 0,0-1-1 0 0,0 1 1 0 0,0 0-1 0 0,0-1 1 0 0,0 1 0 0 0,0-1-1 0 0,-1 1 1 0 0,1 0-1 0 0,0-1 1 0 0,0 1 0 0 0,-1 0-1 0 0,1-1 1 0 0,-1 2-1 0 0,-12 13 466 0 0,5-7-223 0 0,-40 58 958 0 0,-19 21-2871 0 0,61-80 70 0 0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0,'0'0'3584'0'0,"2"13"-1944"0"0,1-3 16 0 0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15775 0 0,'0'0'2922'0'0,"-3"0"-1574"0"0,-6 0-931 0 0,0 1 0 0 0,1 1 1 0 0,-1 0-1 0 0,0 0 0 0 0,0 0 1 0 0,1 1-1 0 0,-1 1 0 0 0,1-1 1 0 0,-15 10-1 0 0,-1 2-158 0 0,-41 35-1 0 0,54-41-201 0 0,1 0 0 0 0,0 1 0 0 0,0 0 0 0 0,1 0 0 0 0,1 1 0 0 0,0 1 0 0 0,-9 15 0 0 0,13-16-57 0 0,5-1-12 0 0,0-8 3 0 0,1 0 1 0 0,-1 0-1 0 0,1-1 0 0 0,-1 1 0 0 0,1-1 0 0 0,-1 1 1 0 0,1-1-1 0 0,0 0 0 0 0,0 1 0 0 0,0-1 0 0 0,0 0 1 0 0,3 1-1 0 0,31 11-185 0 0,-24-10 114 0 0,-5 0 49 0 0,0 1 1 0 0,0-1-1 0 0,0 1 0 0 0,0 0 1 0 0,0 1-1 0 0,-1-1 0 0 0,0 1 0 0 0,0 1 1 0 0,0-1-1 0 0,-1 1 0 0 0,1 0 0 0 0,-1 0 1 0 0,-1 1-1 0 0,1-1 0 0 0,6 15 1 0 0,0 3-18 0 0,-2 0 1 0 0,0 0 0 0 0,8 40 0 0 0,-15-54 49 0 0,0-6-1 0 0,-1 0 0 0 0,0-1 1 0 0,-1 1-1 0 0,1 0 0 0 0,-1 0 0 0 0,0 0 1 0 0,0 0-1 0 0,0-1 0 0 0,0 1 0 0 0,-1 0 0 0 0,1 0 1 0 0,-1 0-1 0 0,0 0 0 0 0,0-1 0 0 0,-3 8 0 0 0,3-10 25 0 0,0 0 0 0 0,0 0-1 0 0,-1 0 1 0 0,1 0 0 0 0,0 0-1 0 0,0 0 1 0 0,-1 0 0 0 0,1 0-1 0 0,-1 0 1 0 0,1-1 0 0 0,-1 1-1 0 0,1-1 1 0 0,-4 2 0 0 0,2-1 25 0 0,-2 0 20 0 0,0 1 0 0 0,0-1 0 0 0,0 0 0 0 0,0-1 0 0 0,-1 1 0 0 0,1-1 0 0 0,-9-1 0 0 0,-39-6 434 0 0,40 4-398 0 0,-40-6 74 0 0,-95-13-115 0 0,138 20-285 0 0,13-7-5397 0 0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936 39 19175 0 0,'0'-2'878'0'0,"0"-34"1412"0"0,-1 38-2212 0 0,1 0-1 0 0,-1 0 1 0 0,0 0-1 0 0,1 0 1 0 0,-1 0-1 0 0,0 0 0 0 0,-2 2 1 0 0,-2 6 5 0 0,-40 90 786 0 0,-88 146 1 0 0,67-130-512 0 0,-39 63-101 0 0,-214 278-1 0 0,298-431-369 0 0,0 0-199 0 0,1 1 1 0 0,0 0-1 0 0,-19 39 0 0 0,29-36-1872 0 0,9-18-3771 0 0</inkml:trace>
  <inkml:trace contextRef="#ctx0" brushRef="#br0" timeOffset="1">6 788 17503 0 0,'-1'0'241'0'0,"1"-1"0"0"0,0 1 0 0 0,-1 0-1 0 0,1-1 1 0 0,-1 1 0 0 0,1-1 0 0 0,0 1 0 0 0,-1-1 0 0 0,1 1-1 0 0,0-1 1 0 0,0 1 0 0 0,-1-1 0 0 0,1 0 0 0 0,0 1-1 0 0,0-1 1 0 0,0 1 0 0 0,0-2 0 0 0,2 0 32 0 0,0-1 0 0 0,1 1-1 0 0,0 0 1 0 0,-1 0 0 0 0,1 0 0 0 0,0 0 0 0 0,0 0 0 0 0,0 1-1 0 0,0-1 1 0 0,0 1 0 0 0,4-1 0 0 0,42-11 32 0 0,-35 10-52 0 0,113-21 97 0 0,0 5 1 0 0,144-3 0 0 0,-152 21-873 0 0,-104 2-198 0 0,1 1 0 0 0,-1 0-1 0 0,1 1 1 0 0,-1 0-1 0 0,24 10 1 0 0,-21-5-1191 0 0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172 510 6447 0 0,'0'0'499'0'0,"-1"2"-328"0"0,-16 17 2438 0 0,-11 15 5486 0 0,14-13-5334 0 0,-18 28 813 0 0,18-28-3135 0 0,1 2 1 0 0,1-1-1 0 0,-12 33 1 0 0,8-12-366 0 0,15-41-218 0 0,3-1-294 0 0,0-1 285 0 0,-1 1-1 0 0,1-1 1 0 0,0 1 0 0 0,-1-1 0 0 0,1 0-1 0 0,0 0 1 0 0,0 1 0 0 0,-1-1 0 0 0,1 0 0 0 0,0-1-1 0 0,-1 1 1 0 0,3 0 0 0 0,13-7-1806 0 0</inkml:trace>
  <inkml:trace contextRef="#ctx0" brushRef="#br0" timeOffset="1">620 0 19175 0 0,'0'0'2080'0'0,"-10"3"-2080"0"0,-1 1 0 0 0,3 4 0 0 0,-1 5 0 0 0,1 2 0 0 0,-1 2-96 0 0,5 2-5560 0 0,4 2-1112 0 0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15663 0 0,'0'0'2335'0'0,"-2"2"-1634"0"0,-17 16 419 0 0,0 0 0 0 0,-30 40-1 0 0,4-5-509 0 0,-177 186-104 0 0,193-204-137 0 0,28-33 175 0 0,1-1-482 0 0,1 0-1 0 0,-1 0 0 0 0,1 0 1 0 0,-1-1-1 0 0,1 1 1 0 0,0 0-1 0 0,-1 0 0 0 0,1 0 1 0 0,0-1-1 0 0,0 1 1 0 0,0 0-1 0 0,1 0 1 0 0,-1 0 59 0 0,5 3 1 0 0,0 0 1 0 0,0 0-1 0 0,0-1 1 0 0,0 0-1 0 0,0 0 0 0 0,1 0 1 0 0,-1-1-1 0 0,10 2 0 0 0,6 0 214 0 0,29 3 0 0 0,79 1 548 0 0,-99-7-742 0 0,0-2 1 0 0,37-6-1 0 0,-51 4-791 0 0,-1-1-1 0 0,28-12 1 0 0,-23 8-5220 0 0,3 0-2846 0 0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66 11775 0 0,'79'-50'1370'0'0,"-52"35"3800"0"0,-38 26-4158 0 0,-35 50-48 0 0,-54 90-1 0 0,71-100-807 0 0,-33 78 1 0 0,-11 60-131 0 0,-1 2-28 0 0,-146 269-262 0 0,194-417 180 0 0,-2-1 0 0 0,-1-1 0 0 0,-58 62 0 0 0,64-80-374 0 0,-46 37-1 0 0,67-59-710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4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60 11055 0 0,'8'-13'446'0'0,"-5"6"-129"0"0,1 1 0 0 0,0 0-1 0 0,0 1 1 0 0,1-1-1 0 0,6-6 1 0 0,-10 11-91 0 0,-1 1 0 0 0,1-1 0 0 0,-1 1 0 0 0,1 0 1 0 0,-1-1-1 0 0,1 1 0 0 0,-1 0 0 0 0,1 0 0 0 0,-1-1 0 0 0,1 1 1 0 0,-1 0-1 0 0,1 0 0 0 0,0 0 0 0 0,-1 0 0 0 0,1 0 0 0 0,-1-1 1 0 0,1 1-1 0 0,0 0 0 0 0,-1 0 0 0 0,1 1 0 0 0,13 4 800 0 0,6 14-1008 0 0,-17-13 25 0 0,1-1 1 0 0,-1 1-1 0 0,0 0 1 0 0,-1 0 0 0 0,1 0-1 0 0,-1 0 1 0 0,-1 0-1 0 0,1 0 1 0 0,-1 1-1 0 0,0-1 1 0 0,0 1-1 0 0,-1-1 1 0 0,1 1-1 0 0,-2-1 1 0 0,0 8 0 0 0,-1 1-1 0 0,0-1 0 0 0,-1 0 1 0 0,-1 1-1 0 0,0-1 1 0 0,-10 22-1 0 0,0-9-44 0 0,0-1 0 0 0,-2 0 1 0 0,-20 25-1 0 0,-62 65 60 0 0,16-20 61 0 0,-67 114 594 0 0,113-152-471 0 0,-2 3 62 0 0,-40 84 1 0 0,76-141-302 0 0,-7 17 8 0 0,0 1 1 0 0,1 0-1 0 0,-10 45 1 0 0,18-66-160 0 0,1 0-82 0 0,5 4-951 0 0,3-1-3803 0 0,1-1-1652 0 0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381 245 1375 0 0,'0'0'66'0'0,"1"0"-8"0"0,27-9 1797 0 0,-9 0 3889 0 0,26-16 0 0 0,-13 7-3684 0 0,-13 4-776 0 0,-17 13-923 0 0,0 0-29 0 0,0-1-315 0 0,0 1 0 0 0,0-1 0 0 0,0 1 0 0 0,0-1-1 0 0,0 0 1 0 0,0 0 0 0 0,-1 0 0 0 0,1 0 0 0 0,-1 0 0 0 0,1 0-1 0 0,-1 0 1 0 0,0 0 0 0 0,0-1 0 0 0,0 1 0 0 0,0 0 0 0 0,0-1 0 0 0,0 1-1 0 0,-1-1 1 0 0,1 1 0 0 0,-1-1 0 0 0,0 1 0 0 0,0-1 0 0 0,0 0-1 0 0,0 1 1 0 0,0-1 0 0 0,0 1 0 0 0,-1-1 0 0 0,1 1 0 0 0,-1-1-1 0 0,0 1 1 0 0,1-1 0 0 0,-1 1 0 0 0,0 0 0 0 0,-1-1 0 0 0,1 1 0 0 0,0 0-1 0 0,-3-3 1 0 0,-1-2-89 0 0,-1 0 1 0 0,0 1-1 0 0,0 0 0 0 0,0 0 0 0 0,-1 0 1 0 0,0 1-1 0 0,0 0 0 0 0,0 0 0 0 0,-1 1 1 0 0,1 0-1 0 0,-1 0 0 0 0,-11-3 0 0 0,12 5 16 0 0,0 1-1 0 0,0-1 1 0 0,0 1-1 0 0,0 0 1 0 0,0 1-1 0 0,0 0 1 0 0,0 0-1 0 0,0 1 1 0 0,0-1-1 0 0,0 1 1 0 0,0 1-1 0 0,0 0 0 0 0,0 0 1 0 0,1 0-1 0 0,-12 5 1 0 0,0 4 49 0 0,0-1 1 0 0,1 2-1 0 0,0 0 1 0 0,-23 23-1 0 0,-54 64 518 0 0,69-72-270 0 0,12-13-53 0 0,1 0 0 0 0,0 2 0 0 0,0-1 0 0 0,2 2 0 0 0,0-1 1 0 0,-14 32-1 0 0,24-46 415 0 0,1-1-572 0 0,0 0 1 0 0,0 0 0 0 0,0 0 0 0 0,0-1 0 0 0,0 1 0 0 0,0 0 0 0 0,0-1 0 0 0,0 1-1 0 0,2 0 1 0 0,-2-1 0 0 0,3 2 9 0 0,1-1 0 0 0,-1 0 0 0 0,1 0 0 0 0,-1 0 0 0 0,1-1 0 0 0,0 1 0 0 0,-1-1 0 0 0,1 0-1 0 0,-1-1 1 0 0,9 0 0 0 0,5-3 30 0 0,25-8 0 0 0,-20 5-136 0 0,-21 6 71 0 0,11-3-708 0 0,0 0 1 0 0,1 1-1 0 0,-1 1 1 0 0,23-1 0 0 0,-16 3-1675 0 0,30 4 1 0 0,-35-2 964 0 0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41 341 15263 0 0,'0'0'1379'0'0,"-2"1"-1064"0"0,-30 22 2815 0 0,27-32-2634 0 0,4 7-467 0 0,1 0 0 0 0,0 1 0 0 0,0-1 0 0 0,0 0 0 0 0,0 1 0 0 0,0-1 0 0 0,0 0 0 0 0,0 1 0 0 0,1-1 0 0 0,-1 0 0 0 0,1 1 0 0 0,-1-1-1 0 0,1 0 1 0 0,1-2 0 0 0,14-23 125 0 0,-11 20-102 0 0,15-22-21 0 0,1 1 0 0 0,1 1-1 0 0,1 1 1 0 0,2 1 0 0 0,46-37-1 0 0,-54 48-30 0 0,-3 2 0 0 0,0 0 0 0 0,0 2 0 0 0,1 0 0 0 0,1 0 0 0 0,0 2 0 0 0,17-8 0 0 0,-31 15 4 0 0,1 0 0 0 0,-1 0 0 0 0,0 1 1 0 0,0-1-1 0 0,1 1 0 0 0,-1 0 0 0 0,0-1 0 0 0,0 1 0 0 0,1 0 0 0 0,-1 1 0 0 0,0-1 0 0 0,1 0 0 0 0,-1 0 0 0 0,0 1 1 0 0,0 0-1 0 0,1-1 0 0 0,-1 1 0 0 0,0 0 0 0 0,0 0 0 0 0,0 0 0 0 0,4 3 0 0 0,-4-2 8 0 0,0 0 0 0 0,0 0 1 0 0,0 1-1 0 0,-1-1 0 0 0,1 1 0 0 0,0-1 0 0 0,-1 1 0 0 0,0 0 0 0 0,0-1 0 0 0,0 1 0 0 0,0 0 1 0 0,0 0-1 0 0,0 0 0 0 0,-1 0 0 0 0,1 0 0 0 0,-1 4 0 0 0,1 5 99 0 0,-1 0 0 0 0,0 0 0 0 0,-1 0 0 0 0,-1 0 1 0 0,0 0-1 0 0,-5 17 0 0 0,-29 65 423 0 0,8-25-366 0 0,27-66-193 0 0,0 0-1 0 0,1 0 1 0 0,-1 0-1 0 0,0 0 1 0 0,1 0-1 0 0,0 0 1 0 0,0 0-1 0 0,0 0 1 0 0,0 5-1 0 0,1-7-100 0 0,-1 0-1 0 0,0 0 0 0 0,1 0 0 0 0,-1 0 1 0 0,0 0-1 0 0,1 0 0 0 0,-1 0 1 0 0,1 0-1 0 0,-1-1 0 0 0,1 1 0 0 0,0 0 1 0 0,-1 0-1 0 0,2 1 0 0 0,-1-2-235 0 0,0 1 0 0 0,0 0 1 0 0,0-1-1 0 0,0 1 0 0 0,0-1 0 0 0,0 0 0 0 0,0 1 0 0 0,0-1 0 0 0,1 0 0 0 0,-1 1 0 0 0,0-1 1 0 0,0 0-1 0 0,0 0 0 0 0,2 0 0 0 0,17-3-6413 0 0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1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274 284 11519 0 0,'-85'90'6091'0'0,"55"-61"-1756"0"0,24-67-3836 0 0,7 31-477 0 0,13-155-641 0 0,-12 149 498 0 0,1 0-1 0 0,0 1 1 0 0,0-1-1 0 0,1 1 1 0 0,1-1-1 0 0,0 1 1 0 0,1 1 0 0 0,0-1-1 0 0,9-11 1 0 0,-12 18 90 0 0,0 1 1 0 0,1-1 0 0 0,0 1-1 0 0,0 0 1 0 0,0 0 0 0 0,0 0-1 0 0,1 0 1 0 0,-1 1 0 0 0,1-1-1 0 0,0 1 1 0 0,0 1 0 0 0,0-1-1 0 0,0 1 1 0 0,1 0 0 0 0,-1 0-1 0 0,1 0 1 0 0,-1 1 0 0 0,1-1-1 0 0,0 2 1 0 0,-1-1 0 0 0,1 0 0 0 0,10 2-1 0 0,8 2 175 0 0,1 2-1 0 0,-1 1 1 0 0,0 1-1 0 0,-1 1 1 0 0,1 1-1 0 0,-2 1 1 0 0,26 15-1 0 0,-11-7 264 0 0,-18-9-28 0 0,23 15 1 0 0,-37-21-251 0 0,-1 0 1 0 0,1 0-1 0 0,-1 1 1 0 0,0-1 0 0 0,0 1-1 0 0,-1 0 1 0 0,1 1-1 0 0,-1-1 1 0 0,6 10-1 0 0,-8-12-111 0 0,0 1 1 0 0,0-1-1 0 0,0 1 0 0 0,-1 0 0 0 0,1-1 0 0 0,-1 1 0 0 0,0 0 0 0 0,1-1 0 0 0,-1 1 0 0 0,0 0 0 0 0,-1-1 0 0 0,1 1 0 0 0,0 0 0 0 0,-1-1 0 0 0,1 1 0 0 0,-1-1 0 0 0,0 1 0 0 0,0-1 0 0 0,0 1 0 0 0,0-1 0 0 0,-1 1 0 0 0,1-1 0 0 0,-1 0 0 0 0,1 0 0 0 0,-1 0 0 0 0,0 0 0 0 0,1 0 0 0 0,-3 2 0 0 0,-5 4 56 0 0,-1 0 1 0 0,1 0-1 0 0,-1-1 1 0 0,-19 10-1 0 0,-7 0-230 0 0,-1-1-1 0 0,-60 16 0 0 0,43-14-53 0 0,-143 37-1640 0 0,146-43 1155 0 0,25-5-149 0 0,0-1 1 0 0,0-1-1 0 0,-37 1 0 0 0,61-6-673 0 0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2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0 9671 0 0,'-1'0'748'0'0,"-6"1"-365"0"0,0-1-1 0 0,0 1 1 0 0,0 1-1 0 0,0-1 1 0 0,0 1 0 0 0,0 0-1 0 0,1 1 1 0 0,-1-1-1 0 0,1 1 1 0 0,0 1-1 0 0,0-1 1 0 0,-10 9-1 0 0,-4 4 833 0 0,1 1 0 0 0,-20 24-1 0 0,32-33-1377 0 0,-18 19 416 0 0,1 1 0 0 0,2 1 0 0 0,0 1 0 0 0,2 1 0 0 0,2 1 0 0 0,1 0 0 0 0,1 2 0 0 0,-13 43 0 0 0,-8 44 145 0 0,-33 99 110 0 0,56-187-500 0 0,0 0-1 0 0,-3-1 1 0 0,0 0-1 0 0,-31 40 1 0 0,-13 20-833 0 0,60-91 109 0 0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2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525 141 9671 0 0,'27'-15'813'0'0,"1"0"0"0"0,-2-1 0 0 0,0-2 0 0 0,27-24 0 0 0,-29 23 2476 0 0,0 3 1985 0 0,-28 18-5081 0 0,-21 8-83 0 0,0 2-1 0 0,-46 30 0 0 0,53-31-98 0 0,-45 29 28 0 0,2 2 0 0 0,-88 77 0 0 0,146-116-35 0 0,-1 1-1 0 0,1-1 0 0 0,0 1 0 0 0,1-1 0 0 0,-1 1 0 0 0,-2 5 0 0 0,-2 7 24 0 0,8-11-6 0 0,1-2-16 0 0,-2-1-7 0 0,1 0 0 0 0,0 0 0 0 0,-1 0 0 0 0,1 1 0 0 0,0-1 0 0 0,0 0 0 0 0,1 0 0 0 0,-1 0-1 0 0,0-1 1 0 0,1 1 0 0 0,-1 0 0 0 0,1 0 0 0 0,0-1 0 0 0,-1 1 0 0 0,1-1 0 0 0,0 1 0 0 0,0-1 0 0 0,0 0 0 0 0,3 2 0 0 0,6 2-25 0 0,1-1 1 0 0,19 6 0 0 0,5 2-15 0 0,-23-6 12 0 0,1 1 0 0 0,-1 1 0 0 0,-1 0 0 0 0,0 0 1 0 0,16 15-1 0 0,-23-19 19 0 0,0 1 1 0 0,0 1-1 0 0,0-1 1 0 0,-1 1-1 0 0,0-1 1 0 0,0 1-1 0 0,0 1 0 0 0,-1-1 1 0 0,0 0-1 0 0,0 1 1 0 0,0 0-1 0 0,-1-1 1 0 0,2 10-1 0 0,-3-11 58 0 0,0 0 0 0 0,-1 1-1 0 0,1-1 1 0 0,-1 0 0 0 0,0 0-1 0 0,0 1 1 0 0,0-1 0 0 0,-1 0 0 0 0,0 0-1 0 0,0 0 1 0 0,-1 0 0 0 0,1 1-1 0 0,-1-2 1 0 0,-3 8 0 0 0,3-9 8 0 0,0-1 0 0 0,-1 1 0 0 0,1 0 0 0 0,-1-1-1 0 0,1 0 1 0 0,-1 0 0 0 0,0 0 0 0 0,0 0 0 0 0,0 0 0 0 0,0 0 0 0 0,0-1 0 0 0,0 0 0 0 0,0 1 0 0 0,-1-1 0 0 0,1 0 0 0 0,-1-1 0 0 0,1 1 0 0 0,-5 0 0 0 0,-60 5 134 0 0,0-3-1 0 0,-112-9 1 0 0,111 5-571 0 0,44 2-586 0 0,0-1 0 0 0,-26-5 0 0 0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21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46 3223 0 0,'-1'-1'240'0'0,"-3"-4"-548"0"0,2 1 730 0 0,0 1-1 0 0,0 0 1 0 0,-1 0 0 0 0,1 1 0 0 0,-1-1 0 0 0,1 0-1 0 0,-1 1 1 0 0,0 0 0 0 0,0-1 0 0 0,0 1 0 0 0,0 0 0 0 0,-1 1-1 0 0,1-1 1 0 0,-5-1 0 0 0,8 3-148 0 0,-1-1 1 0 0,0 1-1 0 0,1 0 0 0 0,-1 0 1 0 0,0 0-1 0 0,0-1 0 0 0,1 1 1 0 0,-1 0-1 0 0,0 0 1 0 0,1 0-1 0 0,-1 0 0 0 0,0 0 1 0 0,0 1-1 0 0,1-1 0 0 0,-1 0 1 0 0,0 0-1 0 0,0 0 0 0 0,1 1 1 0 0,-1-1-1 0 0,0 1 0 0 0,-9 13 1920 0 0,8-9-1975 0 0,0 0 0 0 0,1 1 0 0 0,0-1 1 0 0,-1 0-1 0 0,2 1 0 0 0,-1-1 1 0 0,1 8-1 0 0,-2 11 453 0 0,1-15-469 0 0,0 2 17 0 0,0 0 0 0 0,-1 0 0 0 0,-1 0 0 0 0,1 0 0 0 0,-2 0 0 0 0,0 0 0 0 0,0-1 0 0 0,-6 11 0 0 0,1-8-225 0 0,-1 0 0 0 0,0 0 0 0 0,-1-1 0 0 0,0-1 1 0 0,-1 1-1 0 0,-1-2 0 0 0,-18 13 0 0 0,13-3-5511 0 0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2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26 271 11975 0 0,'0'0'923'0'0,"-1"2"-602"0"0,-23 20 5499 0 0,25-24-5524 0 0,12-23-32 0 0,13-36 0 0 0,-16 36-248 0 0,-6 16-2 0 0,1 1-1 0 0,-1-1 0 0 0,1 1 1 0 0,0 0-1 0 0,1 0 0 0 0,0 0 1 0 0,0 1-1 0 0,1 0 0 0 0,0 0 1 0 0,0 1-1 0 0,9-6 0 0 0,-1 1 55 0 0,0 0-1 0 0,0 2 0 0 0,1 0 1 0 0,1 1-1 0 0,29-11 1 0 0,-32 14 18 0 0,0 2 1 0 0,0 0-1 0 0,0 0 1 0 0,0 1 0 0 0,0 1-1 0 0,0 0 1 0 0,28 3 0 0 0,-39-2-52 0 0,0 0 1 0 0,0 1-1 0 0,-1-1 1 0 0,1 1-1 0 0,0-1 1 0 0,-1 1-1 0 0,1 0 1 0 0,-1 0-1 0 0,1 1 1 0 0,-1-1-1 0 0,1 0 1 0 0,-1 1 0 0 0,0-1-1 0 0,0 1 1 0 0,0 0-1 0 0,0 0 1 0 0,0 0-1 0 0,0 0 1 0 0,0 0-1 0 0,0 0 1 0 0,-1 1-1 0 0,1-1 1 0 0,-1 0-1 0 0,0 1 1 0 0,0-1 0 0 0,0 1-1 0 0,0 0 1 0 0,1 4-1 0 0,0 1 25 0 0,-1 0 0 0 0,0 0 0 0 0,-1 0 0 0 0,0 0-1 0 0,0 0 1 0 0,-1 0 0 0 0,0 0 0 0 0,0 0 0 0 0,-4 13 0 0 0,-35 85 21 0 0,28-79-147 0 0,9-21 18 0 0,0 1 0 0 0,1-1 1 0 0,0 1-1 0 0,0 0 0 0 0,0 0 1 0 0,0 0-1 0 0,0 13 0 0 0,1-17 26 0 0,0 2-3 0 0,6 12-8 0 0,-4-13-56 0 0,0-1-1 0 0,1 0 0 0 0,0 0 1 0 0,-1 1-1 0 0,1-1 1 0 0,0 0-1 0 0,1-1 1 0 0,-1 1-1 0 0,1 0 1 0 0,-1 0-1 0 0,1-1 0 0 0,0 0 1 0 0,0 0-1 0 0,0 1 1 0 0,0-2-1 0 0,0 1 1 0 0,0 0-1 0 0,0-1 0 0 0,1 1 1 0 0,-1-1-1 0 0,1 0 1 0 0,3 1-1 0 0,14 0-1370 0 0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2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0 1839 0 0,'-2'2'6714'0'0,"-29"23"605"0"0,-12 23-5322 0 0,21-22-1213 0 0,-34 36 692 0 0,-53 79 1 0 0,33-25-791 0 0,-79 160 0 0 0,-50 111-2390 0 0,191-360-1431 0 0,7-18-3549 0 0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2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16495 0 0,'0'0'1499'0'0,"2"1"-1235"0"0,8 2-113 0 0,0 0 1 0 0,0-1-1 0 0,0 0 1 0 0,0 0-1 0 0,0-1 1 0 0,0-1-1 0 0,20 0 0 0 0,76-15 884 0 0,-77 10-764 0 0,333-61 1770 0 0,-161 28-1450 0 0,151-22-2395 0 0,-311 52-328 0 0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2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0 11055 0 0,'0'0'852'0'0,"-2"1"-560"0"0,-21 18 1051 0 0,0 1 0 0 0,2 1 1 0 0,-25 29-1 0 0,-50 78 1084 0 0,26-35-1497 0 0,-61 90 258 0 0,33-44-826 0 0,-57 85-160 0 0,33-45-100 0 0,120-177-101 0 0,-14 26 79 0 0,14-25-77 0 0,28-19 132 0 0,82-77-149 0 0,-56 48-128 0 0,-27 23-61 0 0,1 0 0 0 0,0 2 0 0 0,54-31 0 0 0,-62 42-62 0 0,1 0 1 0 0,0 2 0 0 0,1 0-1 0 0,0 1 1 0 0,22-4-1 0 0,-41 11 257 0 0,0-1 0 0 0,-1 0-1 0 0,1 0 1 0 0,-1 0 0 0 0,1 0-1 0 0,0 0 1 0 0,-1 0 0 0 0,1 1-1 0 0,-1-1 1 0 0,1 0 0 0 0,0 1 0 0 0,-1-1-1 0 0,1 0 1 0 0,-1 1 0 0 0,1-1-1 0 0,-1 0 1 0 0,0 1 0 0 0,1-1-1 0 0,-1 1 1 0 0,1-1 0 0 0,-1 1 0 0 0,0-1-1 0 0,1 2 1 0 0,5 11 26 0 0,-6-13-21 0 0,2 5 60 0 0,0 0-1 0 0,-1 1 1 0 0,0-1 0 0 0,-1 0-1 0 0,1 1 1 0 0,-1-1 0 0 0,0 1-1 0 0,0-1 1 0 0,0 1-1 0 0,-1-1 1 0 0,-2 10 0 0 0,-3 5 509 0 0,-15 36 0 0 0,1-7 75 0 0,18-42-716 0 0,0 0-1 0 0,0 0 1 0 0,0 0-1 0 0,1 0 0 0 0,0 0 1 0 0,0 1-1 0 0,1-1 1 0 0,0 0-1 0 0,1 14 1 0 0,5-4-1199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48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48 188 4143 0 0,'-4'1'182'0'0,"1"-1"-1"0"0,-1 1 0 0 0,0 0 0 0 0,0 0 0 0 0,1 0 0 0 0,-1 0 0 0 0,1 1 0 0 0,-1 0 0 0 0,1-1 1 0 0,0 1-1 0 0,-6 5 4013 0 0,28-1-1359 0 0,-11-5-2649 0 0,1 0 0 0 0,-1 0 1 0 0,1-1-1 0 0,-1 0 0 0 0,1-1 1 0 0,-1 0-1 0 0,11-2 0 0 0,58-19 643 0 0,-70 20-746 0 0,278-104 1896 0 0,-231 83-2149 0 0,1 3-1 0 0,76-18 1 0 0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2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13823 0 0,'0'0'1603'0'0,"2"1"-675"0"0,4 1-492 0 0,0 1 0 0 0,1-2 1 0 0,0 1-1 0 0,-1-1 0 0 0,1 0 1 0 0,0 0-1 0 0,0 0 0 0 0,0-1 0 0 0,-1 0 1 0 0,1-1-1 0 0,0 0 0 0 0,0 0 1 0 0,12-3-1 0 0,-11 2-221 0 0,153-37 2073 0 0,-134 30-2262 0 0,1-1 0 0 0,-1-1 0 0 0,42-24-1 0 0,-61 30-160 0 0,0-1-1 0 0,-1 1 0 0 0,1-1 1 0 0,-1-1-1 0 0,0 0 0 0 0,0 0 1 0 0,-1 0-1 0 0,8-11 0 0 0,-13 16-96 0 0,-3 2-31 0 0,1 0 222 0 0,0 0 1 0 0,0 0-1 0 0,0 0 0 0 0,0 0 1 0 0,0 0-1 0 0,0-1 0 0 0,0 1 1 0 0,0 0-1 0 0,0-1 0 0 0,-2 0 1 0 0,-6-1-89 0 0,4 2 88 0 0,1 1-1 0 0,0 0 0 0 0,-1-1 0 0 0,1 2 0 0 0,0-1 1 0 0,0 0-1 0 0,0 1 0 0 0,-4 2 0 0 0,-33 20-107 0 0,24-14 166 0 0,-28 17 226 0 0,2 2 0 0 0,2 2-1 0 0,-66 62 1 0 0,97-83-169 0 0,0 1-1 0 0,1 1 1 0 0,0-1-1 0 0,1 2 1 0 0,-11 21-1 0 0,16-28-47 0 0,0 0 0 0 0,1-1 0 0 0,0 1 0 0 0,0 0 0 0 0,0 0 0 0 0,1 0 0 0 0,0 1 0 0 0,0-1 0 0 0,1 0 0 0 0,-1 0-1 0 0,2 1 1 0 0,-1-1 0 0 0,0 0 0 0 0,1 0 0 0 0,3 11 0 0 0,-2-13 8 0 0,0 1 1 0 0,0-1-1 0 0,1 0 0 0 0,0 0 0 0 0,0 0 0 0 0,0 0 1 0 0,0-1-1 0 0,0 1 0 0 0,1-1 0 0 0,0 0 0 0 0,-1 0 0 0 0,1 0 1 0 0,0 0-1 0 0,1-1 0 0 0,7 4 0 0 0,0-1 67 0 0,-1 0-1 0 0,1-2 1 0 0,0 1 0 0 0,0-1-1 0 0,13 1 1 0 0,4-1 93 0 0,1-1 0 0 0,-1-2 1 0 0,58-6-1 0 0,-35-2-1435 0 0,69-21 1 0 0,-88 21-4569 0 0,0 1-1829 0 0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2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187 298 5527 0 0,'0'0'423'0'0,"-1"2"-31"0"0,-13 15 3061 0 0,-14 26 1 0 0,-6 24-1018 0 0,-18 73-944 0 0,5 11-1008 0 0,43-137-462 0 0,0-4 54 0 0,4-8 412 0 0,-2-15-29 0 0,1-1-232 0 0,2 1 1 0 0,-1 0-1 0 0,2 0 1 0 0,3-20 0 0 0,19-53 30 0 0,-13 50-189 0 0,-1 1-28 0 0,1 1 0 0 0,24-49 0 0 0,-27 68-48 0 0,0 1 0 0 0,1 1 0 0 0,0-1 0 0 0,1 2 0 0 0,0-1 0 0 0,1 1 0 0 0,1 1 0 0 0,13-11 0 0 0,19-11 23 0 0,62-34 1 0 0,53-18 470 0 0,-128 70-220 0 0,36-13 0 0 0,-58 24-215 0 0,1 1 1 0 0,0 0-1 0 0,0 1 0 0 0,0 0 0 0 0,1 0 1 0 0,-1 2-1 0 0,20-1 0 0 0,-29 1-222 0 0,0 1-1 0 0,0-1 1 0 0,0 0-1 0 0,0 0 1 0 0,-1 0-1 0 0,1 1 1 0 0,0-1-1 0 0,0 0 1 0 0,-1 1-1 0 0,1-1 1 0 0,0 1-1 0 0,-1-1 1 0 0,1 1-1 0 0,0-1 1 0 0,-1 1 0 0 0,1-1-1 0 0,0 1 1 0 0,-1 0-1 0 0,1-1 1 0 0,-1 1-1 0 0,0 0 1 0 0,1-1-1 0 0,0 3 1 0 0,-1-2-237 0 0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2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198 162 13847 0 0,'0'0'2268'0'0,"2"2"-1418"0"0,7 3 55 0 0,1 1 1 0 0,0-2 0 0 0,12 5-1 0 0,4 0-521 0 0,35 7-1 0 0,-53-15-369 0 0,0 0 0 0 0,0 0 1 0 0,1-1-1 0 0,-1 0 0 0 0,0 0 1 0 0,0-1-1 0 0,1 0 0 0 0,-1-1 1 0 0,0 0-1 0 0,0 0 0 0 0,0-1 0 0 0,-1 0 1 0 0,14-6-1 0 0,-11 3 6 0 0,-1 0 0 0 0,1 0 1 0 0,-1-1-1 0 0,0 0 0 0 0,0 0 1 0 0,-1-1-1 0 0,0 0 0 0 0,-1-1 0 0 0,10-13 1 0 0,-14 17-24 0 0,0 0 1 0 0,0-1 0 0 0,0 1 0 0 0,-1-1 0 0 0,0 1 0 0 0,0-1 0 0 0,-1 0 0 0 0,1 0-1 0 0,0-6 1 0 0,-2 11-26 0 0,0-1-1 0 0,0 0 0 0 0,0 1 1 0 0,0-1-1 0 0,0 1 1 0 0,0-1-1 0 0,0 0 0 0 0,-1 1 1 0 0,1-1-1 0 0,0 1 0 0 0,-1-1 1 0 0,1 1-1 0 0,-1-1 0 0 0,0 1 1 0 0,1-1-1 0 0,-1 1 1 0 0,0 0-1 0 0,0-1 0 0 0,0 1 1 0 0,0 0-1 0 0,0 0 0 0 0,0 0 1 0 0,-1 0-1 0 0,1 0 0 0 0,0 0 1 0 0,0 0-1 0 0,-1 0 1 0 0,1 0-1 0 0,0 0 0 0 0,-1 1 1 0 0,1-1-1 0 0,-1 0 0 0 0,1 1 1 0 0,-1 0-1 0 0,0-1 0 0 0,1 1 1 0 0,-4 0-1 0 0,-7-1-245 0 0,-1 1 0 0 0,1 0 0 0 0,-1 1-1 0 0,1 1 1 0 0,-1 0 0 0 0,1 0 0 0 0,-15 6-1 0 0,-83 35-1083 0 0,97-37 1305 0 0,-16 7-47 0 0,0 2 0 0 0,1 1 0 0 0,-48 37 0 0 0,57-38 370 0 0,0 2 0 0 0,1 0 0 0 0,1 1 1 0 0,1 1-1 0 0,-23 33 0 0 0,36-47-157 0 0,1-1-1 0 0,0 0 1 0 0,-1 1-1 0 0,2-1 1 0 0,-1 1-1 0 0,0 0 1 0 0,1 0-1 0 0,0 0 1 0 0,-1 9-1 0 0,2-12-65 0 0,0 0-1 0 0,0-1 0 0 0,0 1 1 0 0,0 0-1 0 0,1 0 0 0 0,-1 0 0 0 0,1-1 1 0 0,-1 1-1 0 0,1 0 0 0 0,-1-1 1 0 0,1 1-1 0 0,0 0 0 0 0,0-1 0 0 0,0 1 1 0 0,0-1-1 0 0,0 1 0 0 0,0-1 1 0 0,0 0-1 0 0,1 1 0 0 0,-1-1 0 0 0,0 0 1 0 0,1 0-1 0 0,-1 0 0 0 0,1 0 0 0 0,-1 0 1 0 0,1 0-1 0 0,-1 0 0 0 0,1-1 1 0 0,0 1-1 0 0,3 0 0 0 0,2 1 81 0 0,0 0 0 0 0,0-1 0 0 0,1-1 0 0 0,-1 1 0 0 0,0-1 0 0 0,9-1 0 0 0,47-7 437 0 0,-39 4-420 0 0,268-50 564 0 0,-169 23-7439 0 0,-77 18-323 0 0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2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0 17423 0 0,'0'0'2204'0'0,"-1"2"-1870"0"0,-5 11 135 0 0,-14 21 0 0 0,12-20-355 0 0,-11 22 0 0 0,-25 69 161 0 0,-56 140 18 0 0,-189 424-356 0 0,143-346-124 0 0,142-315 168 0 0,-9 25 306 0 0,-2-1 0 0 0,-2-1 1 0 0,-32 48-1 0 0,45-74-176 0 0,-1 1 0 0 0,0-1 0 0 0,-1 0-1 0 0,1 0 1 0 0,-1 0 0 0 0,0-1 0 0 0,-12 7 0 0 0,17-10-93 0 0,-1 0-1 0 0,1 0 1 0 0,-1-1 0 0 0,1 1 0 0 0,-1 0 0 0 0,1-1 0 0 0,-1 0 0 0 0,0 1 0 0 0,1-1 0 0 0,-1 0 0 0 0,0 0 0 0 0,1 0 0 0 0,-1 0 0 0 0,0 0 0 0 0,1 0 0 0 0,-1 0 0 0 0,1 0 0 0 0,-1-1 0 0 0,0 1 0 0 0,1-1 0 0 0,-1 1 0 0 0,1-1 0 0 0,-1 0 0 0 0,1 1 0 0 0,-1-1 0 0 0,1 0 0 0 0,-1 0 0 0 0,1 0 0 0 0,0 0 0 0 0,0 0 0 0 0,-1 0 0 0 0,1-1 0 0 0,0 1 0 0 0,0 0 0 0 0,0-1 0 0 0,0 1 0 0 0,1 0-1 0 0,-1-1 1 0 0,-1-2 0 0 0,0-2-18 0 0,0 1 0 0 0,1-1 0 0 0,-1 0 0 0 0,1 0 0 0 0,0 0 0 0 0,1 0 0 0 0,-1 0 0 0 0,2-12 0 0 0,8-49-312 0 0,-8 63 290 0 0,62-234-2680 0 0,-48 189 1855 0 0,32-105-813 0 0,3 14-18 0 0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2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4143 0 0,'7'-11'688'0'0,"22"-35"-1125"0"0,-8 16 17916 0 0,-29 39-16834 0 0,5-4-594 0 0,0 0-1 0 0,0 0 1 0 0,0 0 0 0 0,1 0 0 0 0,0 1 0 0 0,0 0 0 0 0,-2 8-1 0 0,-5 43-1021 0 0,8-51 641 0 0,-6 72-2414 0 0,5-33 1336 0 0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2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277 232 18575 0 0,'0'0'1410'0'0,"2"-1"-961"0"0,18-11-351 0 0,-13 6 92 0 0,1 1-1 0 0,0 1 0 0 0,0 0 1 0 0,0 0-1 0 0,1 0 0 0 0,-1 1 1 0 0,12-3-1 0 0,-10 4-70 0 0,8-1 305 0 0,0 0 1 0 0,0 0-1 0 0,33 1 0 0 0,-42 3-456 0 0,0-1 0 0 0,0 0-1 0 0,0-1 1 0 0,0 0 0 0 0,0-1-1 0 0,0 1 1 0 0,-1-2 0 0 0,1 1-1 0 0,16-8 1 0 0,-22 8 18 0 0,0 1 0 0 0,0-1 0 0 0,0 0 1 0 0,-1 0-1 0 0,1 0 0 0 0,0 0 0 0 0,-1 0 0 0 0,0 0 0 0 0,1-1 0 0 0,-1 1 0 0 0,0-1 0 0 0,0 0 0 0 0,-1 0 1 0 0,1 0-1 0 0,-1 1 0 0 0,1-1 0 0 0,-1-1 0 0 0,0 1 0 0 0,0 0 0 0 0,0 0 0 0 0,0 0 0 0 0,-1-1 0 0 0,1 1 1 0 0,-1 0-1 0 0,0 0 0 0 0,0-1 0 0 0,0 1 0 0 0,0 0 0 0 0,-2-7 0 0 0,1 7-39 0 0,0-1 1 0 0,0 1-1 0 0,-1 0 0 0 0,1 0 0 0 0,-1 0 0 0 0,1 0 0 0 0,-1 0 1 0 0,0 0-1 0 0,0 1 0 0 0,0-1 0 0 0,-1 0 0 0 0,1 1 1 0 0,-1 0-1 0 0,1 0 0 0 0,-1 0 0 0 0,0 0 0 0 0,0 0 0 0 0,1 0 1 0 0,-1 0-1 0 0,-1 1 0 0 0,1 0 0 0 0,0 0 0 0 0,0 0 0 0 0,0 0 1 0 0,-7-1-1 0 0,3 1-48 0 0,-1 0 1 0 0,0 0 0 0 0,0 0-1 0 0,1 1 1 0 0,-1 1 0 0 0,0-1-1 0 0,0 1 1 0 0,1 1 0 0 0,-1-1-1 0 0,-10 5 1 0 0,-17 10-240 0 0,0 1 0 0 0,-55 39 0 0 0,68-42 377 0 0,-17 11 175 0 0,2 2-1 0 0,0 1 0 0 0,2 2 1 0 0,2 1-1 0 0,-39 46 0 0 0,66-70-156 0 0,1 0-1 0 0,0 1 1 0 0,0-1 0 0 0,1 1-1 0 0,-4 10 1 0 0,6-15-31 0 0,1 0 0 0 0,0 0 1 0 0,0 1-1 0 0,1-1 0 0 0,-1 0 0 0 0,0 1 1 0 0,1-1-1 0 0,0 0 0 0 0,0 1 0 0 0,0-1 1 0 0,0 1-1 0 0,1-1 0 0 0,-1 0 0 0 0,1 1 1 0 0,0-1-1 0 0,2 5 0 0 0,-2-6-7 0 0,0 0-1 0 0,1 0 1 0 0,-1 0-1 0 0,1 0 0 0 0,0-1 1 0 0,-1 1-1 0 0,1 0 1 0 0,0-1-1 0 0,0 1 1 0 0,0-1-1 0 0,0 0 1 0 0,0 1-1 0 0,1-1 1 0 0,-1 0-1 0 0,0-1 1 0 0,0 1-1 0 0,1 0 0 0 0,4 0 1 0 0,4 1 37 0 0,1 0 1 0 0,18-1-1 0 0,-27-1-42 0 0,32 0-49 0 0,0-2 1 0 0,0-2-1 0 0,55-12 0 0 0,-8-4-6188 0 0,-39 8-563 0 0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2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17191 0 0,'0'0'7888'0'0,"-2"0"-7684"0"0,-6 4-191 0 0,-1 0-1 0 0,1 0 1 0 0,0 1 0 0 0,0 0-1 0 0,1 0 1 0 0,0 1-1 0 0,-1-1 1 0 0,2 2 0 0 0,-1-1-1 0 0,1 1 1 0 0,0 0-1 0 0,-6 9 1 0 0,-5 11-34 0 0,1 0 0 0 0,1 1 0 0 0,1 1 0 0 0,1 1 0 0 0,2-1 0 0 0,1 2 0 0 0,-6 32 0 0 0,14-48 21 0 0,2-2 0 0 0,0-12 0 0 0,1 1 0 0 0,0-1 0 0 0,0 1 0 0 0,0-1 0 0 0,0 0 0 0 0,1 1 0 0 0,-1-1 0 0 0,0 0 0 0 0,0 0 0 0 0,1 0 0 0 0,-1 0 0 0 0,1 0 0 0 0,-1-1 0 0 0,1 1 0 0 0,-1 0 0 0 0,1-1 0 0 0,0 1 0 0 0,-1-1 0 0 0,1 1 0 0 0,-1-1 0 0 0,1 0 0 0 0,0 1 0 0 0,2-1 0 0 0,5 0 0 0 0,0 0 0 0 0,-1 0 0 0 0,12-2 0 0 0,21-6-991 0 0,-1-1 0 0 0,0-3 0 0 0,59-24 0 0 0,-65 23-6813 0 0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2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963 71 16847 0 0,'2'-10'391'0'0,"-2"5"-219"0"0,1 1 0 0 0,1-1 0 0 0,-1 1 0 0 0,0 0 0 0 0,1-1 0 0 0,0 1 0 0 0,0 0 1 0 0,0 0-1 0 0,1 0 0 0 0,-1 0 0 0 0,1 1 0 0 0,5-7 3817 0 0,-14 24-3086 0 0,-66 126-654 0 0,20-45-243 0 0,14-18 2 0 0,-254 476 37 0 0,210-410-56 0 0,-83 131-74 0 0,149-250-1287 0 0,-29 31 0 0 0,34-44-44 0 0</inkml:trace>
  <inkml:trace contextRef="#ctx0" brushRef="#br0" timeOffset="1">47 786 11519 0 0,'-3'1'228'0'0,"0"0"0"0"0,0 0 0 0 0,0 0 0 0 0,0 1 0 0 0,0-1 0 0 0,0 1 0 0 0,1 0 0 0 0,-1-1 0 0 0,0 1-1 0 0,1 0 1 0 0,0 1 0 0 0,-1-1 0 0 0,1 0 0 0 0,0 1 0 0 0,-3 4 0 0 0,5-7-108 0 0,-1 1 1 0 0,1 0 0 0 0,0 0-1 0 0,0-1 1 0 0,0 1-1 0 0,0 0 1 0 0,0 0-1 0 0,0-1 1 0 0,0 1-1 0 0,0 0 1 0 0,0 0-1 0 0,0-1 1 0 0,1 1-1 0 0,-1 0 1 0 0,0-1 0 0 0,0 1-1 0 0,1 0 1 0 0,-1-1-1 0 0,0 1 1 0 0,1 0-1 0 0,-1-1 1 0 0,1 1-1 0 0,-1 0 1 0 0,1-1-1 0 0,-1 1 1 0 0,1-1-1 0 0,-1 1 1 0 0,1-1 0 0 0,0 1-1 0 0,-1-1 1 0 0,1 0-1 0 0,0 1 1 0 0,-1-1-1 0 0,1 0 1 0 0,1 1-1 0 0,-1-1-91 0 0,4 3 176 0 0,0 0 0 0 0,1-1 0 0 0,-1 0 0 0 0,1 0 0 0 0,0-1 0 0 0,-1 0 0 0 0,1 0 0 0 0,0 0-1 0 0,10 0 1 0 0,6-1 326 0 0,28-5 0 0 0,-18 2-89 0 0,98-10 406 0 0,233-55 0 0 0,-156 22-476 0 0,-167 40-316 0 0,1 1 0 0 0,0 2 0 0 0,48 2 0 0 0,-59 7-1551 0 0,-26 7-217 0 0,-2 10-1209 0 0,-2-21 1325 0 0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2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189 334 1839 0 0,'0'3'7871'0'0,"0"10"-5202"0"0,-1-1-1 0 0,0 1 1 0 0,-6 21-1 0 0,2-17-1667 0 0,0 0 0 0 0,-9 17 0 0 0,-6 5-763 0 0,-34 51 0 0 0,-19 24-187 0 0,65-92-3076 0 0</inkml:trace>
  <inkml:trace contextRef="#ctx0" brushRef="#br0" timeOffset="1">489 52 12439 0 0,'0'-17'544'0'0,"0"8"128"0"0,0 1-544 0 0,0-9 8240 0 0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2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9671 0 0,'0'0'7151'0'0,"0"2"-6642"0"0,-1 5-500 0 0,1 0 0 0 0,-1 0 0 0 0,-1 0 0 0 0,1 0 0 0 0,-1 0 0 0 0,-1 0 0 0 0,1 0 0 0 0,-1-1 0 0 0,0 1 0 0 0,-1-1 0 0 0,-3 6 0 0 0,-9 11 34 0 0,-30 32 0 0 0,10-12 329 0 0,26-31 132 0 0,0 0 1 0 0,1 1 0 0 0,1 0-1 0 0,1 1 1 0 0,-10 22 0 0 0,16-35-440 0 0,1 0 0 0 0,0 0 1 0 0,0 0-1 0 0,-1 1 0 0 0,1-1 1 0 0,0 0-1 0 0,0 0 1 0 0,0 1-1 0 0,0-1 0 0 0,1 0 1 0 0,-1 0-1 0 0,0 0 1 0 0,0 1-1 0 0,1-1 0 0 0,-1 0 1 0 0,1 0-1 0 0,-1 0 1 0 0,1 0-1 0 0,0 0 0 0 0,-1 0 1 0 0,1 0-1 0 0,0 0 1 0 0,-1 0-1 0 0,1 0 0 0 0,0 0 1 0 0,0 0-1 0 0,0-1 1 0 0,0 1-1 0 0,0 0 0 0 0,0 0 1 0 0,0-1-1 0 0,0 1 1 0 0,0-1-1 0 0,1 1 0 0 0,0-1 1 0 0,4 3 92 0 0,1-1 1 0 0,-1 0-1 0 0,0-1 1 0 0,13 2-1 0 0,-7-2-70 0 0,0-1-1 0 0,0 0 0 0 0,1-1 1 0 0,-1 0-1 0 0,0-1 1 0 0,0 0-1 0 0,-1-1 1 0 0,1 0-1 0 0,0-1 0 0 0,-1 0 1 0 0,0-1-1 0 0,0-1 1 0 0,18-11-1 0 0,-23 13-101 0 0,0-1 0 0 0,0-1 0 0 0,0 1 0 0 0,-1-1 0 0 0,1 0 0 0 0,-2 0 0 0 0,9-12 0 0 0,-11 14 8 0 0,1-1 0 0 0,-1 0 0 0 0,0 0 0 0 0,0 0-1 0 0,0 0 1 0 0,-1 0 0 0 0,1 0 0 0 0,-1 0 0 0 0,-1-1 0 0 0,1 1-1 0 0,-1 0 1 0 0,0-8 0 0 0,-2 7 58 0 0,1 0-1 0 0,-1 0 1 0 0,-1 0 0 0 0,1 0-1 0 0,-1 0 1 0 0,0 1 0 0 0,-1-1-1 0 0,1 1 1 0 0,-1 0-1 0 0,-7-8 1 0 0,3 5 27 0 0,0 1 1 0 0,-16-10-1 0 0,-7-5-98 0 0,30 21-99 0 0,2-1-259 0 0,1-1 180 0 0,-1 1 1 0 0,1 0 0 0 0,0 0-1 0 0,0 0 1 0 0,0 0-1 0 0,0 1 1 0 0,0-1 0 0 0,3-1-1 0 0,14-8-1551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4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8 5983 0 0,'2'-8'10390'0'0,"-4"13"-10323"0"0,-1 0 1 0 0,1-1-1 0 0,-1 1 1 0 0,1-1-1 0 0,-1 0 0 0 0,-1 0 1 0 0,1 0-1 0 0,0-1 1 0 0,-1 1-1 0 0,-4 3 1 0 0,-13 15-4 0 0,-10 17-46 0 0,11-14 119 0 0,-25 41 1 0 0,40-57-64 0 0,0 0 1 0 0,1 0 0 0 0,0 0-1 0 0,0 1 1 0 0,1 0-1 0 0,0 0 1 0 0,1 0 0 0 0,-2 19-1 0 0,4-26-42 0 0,0 1 0 0 0,0 0 0 0 0,0 0 0 0 0,1-1 1 0 0,-1 1-1 0 0,1 0 0 0 0,0-1 0 0 0,0 1 0 0 0,0 0 0 0 0,1-1 0 0 0,-1 1 0 0 0,1-1 0 0 0,2 4 0 0 0,-2-5 20 0 0,-1 0 0 0 0,1 0 0 0 0,-1-1-1 0 0,1 1 1 0 0,0 0 0 0 0,0-1 0 0 0,0 0-1 0 0,0 1 1 0 0,0-1 0 0 0,0 0 0 0 0,0 0 0 0 0,0 0-1 0 0,0 0 1 0 0,1 0 0 0 0,-1-1 0 0 0,0 1 0 0 0,1-1-1 0 0,-1 1 1 0 0,0-1 0 0 0,1 0 0 0 0,-1 0-1 0 0,3 0 1 0 0,14-2 225 0 0,0 0 0 0 0,-1-1 0 0 0,1-1 0 0 0,-1-1 0 0 0,34-14 0 0 0,-39 14-217 0 0,1-2-1 0 0,-2 0 1 0 0,1 0 0 0 0,-1-1 0 0 0,0-1 0 0 0,-1 0 0 0 0,0-1-1 0 0,13-14 1 0 0,-19 17-45 0 0,0 0 0 0 0,0 0 0 0 0,-1-1 0 0 0,0 1 0 0 0,0-1 0 0 0,0-1 0 0 0,-1 1 0 0 0,-1 0 0 0 0,1-1 0 0 0,-2 1 0 0 0,3-18 0 0 0,-3 22-58 0 0,-1-1 0 0 0,0 1 0 0 0,0-1 0 0 0,0 1 0 0 0,-1 0 0 0 0,1-1 0 0 0,-1 1 0 0 0,0 0 0 0 0,0 0 0 0 0,0-1 0 0 0,-1 1 0 0 0,0 0 0 0 0,0 0 0 0 0,0 0 0 0 0,0 1 0 0 0,0-1 0 0 0,-1 0 1 0 0,1 1-1 0 0,-1 0 0 0 0,0-1 0 0 0,0 1 0 0 0,-1 0 0 0 0,1 1 0 0 0,-1-1 0 0 0,-4-3 0 0 0,-7 0-197 0 0,1 0 1 0 0,-1 1 0 0 0,-1 1-1 0 0,1 0 1 0 0,0 1-1 0 0,-1 0 1 0 0,-19 0-1 0 0,19 2-51 0 0,-8-2-1077 0 0,22 2 203 0 0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2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1 486 6911 0 0,'0'0'12874'0'0,"5"-10"-10401"0"0,1-4-2400 0 0,2-1-1 0 0,0 1 1 0 0,1 1 0 0 0,0 0 0 0 0,1 0 0 0 0,20-21-1 0 0,79-62 341 0 0,-101 89-410 0 0,50-43-53 0 0,57-44-201 0 0,-85 72 159 0 0,63-36 0 0 0,-79 51 70 0 0,0 1 1 0 0,19-6-1 0 0,-27 10 81 0 0,0 0-1 0 0,0 1 1 0 0,0 0-1 0 0,-1 0 0 0 0,1 1 1 0 0,0 0-1 0 0,0 0 1 0 0,10 1-1 0 0,-14-1-27 0 0,-1 1 0 0 0,0-1 0 0 0,1 1 0 0 0,-1-1-1 0 0,1 1 1 0 0,-1 0 0 0 0,0 0 0 0 0,0 0 0 0 0,1-1 0 0 0,-1 1 0 0 0,0 0-1 0 0,0 0 1 0 0,0 1 0 0 0,0-1 0 0 0,0 0 0 0 0,0 0 0 0 0,0 0-1 0 0,-1 1 1 0 0,1-1 0 0 0,0 0 0 0 0,-1 1 0 0 0,1-1 0 0 0,-1 1 0 0 0,1-1-1 0 0,-1 3 1 0 0,2 3 46 0 0,-1 0 0 0 0,-1 0 0 0 0,1 14 0 0 0,-2-13-43 0 0,0 18 171 0 0,-8 45-1 0 0,4-45-140 0 0,-1 46-1 0 0,6 57-355 0 0,0-128 180 0 0,0-1-1 0 0,0 1 1 0 0,0-1-1 0 0,0 1 1 0 0,0 0 0 0 0,0-1-1 0 0,1 1 1 0 0,-1-1-1 0 0,0 1 1 0 0,0-1 0 0 0,0 1-1 0 0,0-1 1 0 0,1 0-1 0 0,-1 1 1 0 0,0-1-1 0 0,1 1 1 0 0,-1-1 0 0 0,0 1-1 0 0,1-1 1 0 0,0 1-1 0 0,0 0-322 0 0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2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218 424 1839 0 0,'-8'-2'160'0'0,"6"2"895"0"0,1-1 0 0 0,-1 1 0 0 0,0-1-1 0 0,0 1 1 0 0,1 0 0 0 0,-1 0 0 0 0,0 0-1 0 0,1 0 1 0 0,-1 0 0 0 0,0 0 0 0 0,0 0-1 0 0,1 1 1 0 0,-5 0 1829 0 0,2 12-2093 0 0,2-4-470 0 0,0 0 0 0 0,0 0 0 0 0,1 0 0 0 0,0 12 0 0 0,-2 18 471 0 0,0-22-403 0 0,1 3-12 0 0,-2 0 0 0 0,-1 0 0 0 0,-8 22 0 0 0,11-37-343 0 0,1-1 0 0 0,-2 1 0 0 0,1-1 0 0 0,0 1 0 0 0,-1-1 0 0 0,0 0 0 0 0,0 0 0 0 0,0 0 0 0 0,0 0 0 0 0,-1-1 0 0 0,0 1 0 0 0,1-1 0 0 0,-1 0 0 0 0,0 0 0 0 0,-1 0 0 0 0,1-1 0 0 0,0 0 0 0 0,-7 3 0 0 0,9-4-30 0 0,0-1 1 0 0,0 1 0 0 0,0-1-1 0 0,0 1 1 0 0,1-1-1 0 0,-1 0 1 0 0,0 0-1 0 0,0 0 1 0 0,0 0 0 0 0,0 0-1 0 0,0 0 1 0 0,0-1-1 0 0,1 1 1 0 0,-1-1-1 0 0,0 1 1 0 0,0-1 0 0 0,0 0-1 0 0,1 1 1 0 0,-1-1-1 0 0,0 0 1 0 0,1 0 0 0 0,-1 0-1 0 0,1 0 1 0 0,-1-1-1 0 0,1 1 1 0 0,0 0-1 0 0,-1-1 1 0 0,1 1 0 0 0,0-1-1 0 0,0 1 1 0 0,0-1-1 0 0,0 1 1 0 0,-1-3-1 0 0,-1-2 11 0 0,1 0 0 0 0,0 1 0 0 0,0-1 0 0 0,0 0 0 0 0,1-1 0 0 0,-1 1-1 0 0,2 0 1 0 0,-2-12 0 0 0,3 6-12 0 0,0 1-1 0 0,1 0 1 0 0,0 0 0 0 0,1 0 0 0 0,0 0-1 0 0,0 0 1 0 0,1 0 0 0 0,1 1-1 0 0,0-1 1 0 0,0 1 0 0 0,10-13-1 0 0,9-10 18 0 0,51-54-1 0 0,-59 70-18 0 0,28-29-3 0 0,1 2 1 0 0,3 2-1 0 0,1 2 0 0 0,2 2 0 0 0,106-59 0 0 0,-142 89 37 0 0,0 2 0 0 0,0-1 0 0 0,1 2 0 0 0,0 0 0 0 0,0 1 0 0 0,26-4 0 0 0,-35 7-227 0 0,1 1-1 0 0,0 0 1 0 0,-1 0-1 0 0,1 0 1 0 0,0 1-1 0 0,-1 0 1 0 0,1 1-1 0 0,-1-1 1 0 0,1 2-1 0 0,-1-1 1 0 0,0 1-1 0 0,0 0 1 0 0,0 0-1 0 0,0 1 1 0 0,0 0-1 0 0,7 6 1 0 0,-3 1-1314 0 0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2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139 339 15551 0 0,'-2'1'712'0'0,"-8"11"-304"0"0,0 0 0 0 0,0 1 0 0 0,-8 15 0 0 0,17-26 324 0 0,-1 2 357 0 0,2-4-1043 0 0,0 1 0 0 0,-1-1 0 0 0,1 0 0 0 0,0 0 0 0 0,0 0 0 0 0,0 0 0 0 0,0 0 0 0 0,-1 1 0 0 0,1-1 0 0 0,0 0 0 0 0,0 0 0 0 0,0 0 0 0 0,0 1 0 0 0,0-1 0 0 0,0 0 0 0 0,0 0 0 0 0,0 0 0 0 0,0 1 0 0 0,0-1 0 0 0,0 0 0 0 0,0 0 1 0 0,-1 1-1 0 0,2-1 0 0 0,-1 0 0 0 0,0 0 0 0 0,0 0 0 0 0,0 1 0 0 0,0-1 0 0 0,0 0 0 0 0,0 0 0 0 0,0 1 0 0 0,0-1 0 0 0,0 0 0 0 0,0 0 0 0 0,0 0 0 0 0,0 1 0 0 0,1-1 0 0 0,-1 0 0 0 0,1 2 13 0 0,0-1 0 0 0,1 0 0 0 0,-1 1 0 0 0,1-1 0 0 0,-1 0 0 0 0,1 0 0 0 0,-1 0 0 0 0,1 0-1 0 0,0 0 1 0 0,-1 0 0 0 0,1-1 0 0 0,0 1 0 0 0,0 0 0 0 0,0-1 0 0 0,2 1 0 0 0,0-1 13 0 0,0 1 0 0 0,0-1 0 0 0,0 0 0 0 0,0-1 0 0 0,0 1 0 0 0,0-1 0 0 0,4-1 0 0 0,5-2 46 0 0,-2 0 0 0 0,1-1 0 0 0,20-12 0 0 0,-7 1-35 0 0,0 0 1 0 0,27-25-1 0 0,39-44-91 0 0,-82 76 18 0 0,62-67 24 0 0,-60 63-30 0 0,-1-1 0 0 0,-1 0 0 0 0,0 0-1 0 0,8-18 1 0 0,-16 29-38 0 0,0 0 0 0 0,0-1 0 0 0,0 1 0 0 0,0 0 0 0 0,0 0 0 0 0,-1-1 0 0 0,0 1 0 0 0,1-1 0 0 0,-1 1 0 0 0,0 0 0 0 0,-1-6-1 0 0,0 8 19 0 0,1-1-1 0 0,0 1 0 0 0,-1-1 0 0 0,1 1 0 0 0,-1 0 0 0 0,1 0 0 0 0,-1-1 0 0 0,0 1 0 0 0,1 0 0 0 0,-1 0 0 0 0,0 0 0 0 0,0 0 0 0 0,0 0 1 0 0,0 0-1 0 0,0 0 0 0 0,0 0 0 0 0,0 0 0 0 0,0 0 0 0 0,0 1 0 0 0,-1-1 0 0 0,1 0 0 0 0,0 1 0 0 0,0-1 0 0 0,-1 1 0 0 0,1-1 0 0 0,0 1 1 0 0,-1 0-1 0 0,1-1 0 0 0,-1 1 0 0 0,-1 0 0 0 0,-5 0-66 0 0,0 1 1 0 0,-1-1-1 0 0,1 2 1 0 0,0-1-1 0 0,1 1 1 0 0,-1 0-1 0 0,-9 4 1 0 0,-51 26-210 0 0,37-14 276 0 0,2 0 0 0 0,0 2 0 0 0,2 1 0 0 0,-41 40 0 0 0,30-21 151 0 0,1 2 0 0 0,-35 52 0 0 0,66-85-122 0 0,0 1 0 0 0,0-1-1 0 0,1 1 1 0 0,0 0 0 0 0,1 1 0 0 0,0-1 0 0 0,1 1-1 0 0,-3 13 1 0 0,5-19-2 0 0,1 1 0 0 0,-1 0 0 0 0,1 0 0 0 0,0 0-1 0 0,0 0 1 0 0,1-1 0 0 0,0 1 0 0 0,0 0 0 0 0,0 0 0 0 0,1-1 0 0 0,0 1 0 0 0,0-1-1 0 0,0 1 1 0 0,1-1 0 0 0,-1 0 0 0 0,1 0 0 0 0,5 6 0 0 0,2 0-111 0 0,0 0 1 0 0,1-1-1 0 0,0 0 0 0 0,1 0 1 0 0,0-2-1 0 0,1 1 0 0 0,-1-2 1 0 0,2 1-1 0 0,-1-2 0 0 0,27 10 1 0 0,-25-12-1573 0 0,-2-1-511 0 0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2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1118 91 17735 0 0,'34'-36'1896'0'0,"-33"36"-1857"0"0,-1-1 0 0 0,1 0-1 0 0,-1 1 1 0 0,1-1 0 0 0,0 0-1 0 0,-1 0 1 0 0,1 1 0 0 0,-1-1-1 0 0,0 0 1 0 0,1 0 0 0 0,-1 0 0 0 0,1 0-1 0 0,-1 0 1 0 0,0 1 0 0 0,0-1-1 0 0,0 0 1 0 0,0 0 0 0 0,1 0-1 0 0,-1 0 1 0 0,0 0 0 0 0,-1 0-1 0 0,1 0 1 0 0,0 0 0 0 0,0 0 0 0 0,0 0-1 0 0,0 0 1 0 0,-1 0 0 0 0,1 1-1 0 0,-1-3 1 0 0,-1 0 212 0 0,1 2-174 0 0,0-1 0 0 0,0 0-1 0 0,0 0 1 0 0,0 1 0 0 0,0-1-1 0 0,-1 1 1 0 0,1 0 0 0 0,-1-1 0 0 0,1 1-1 0 0,-1 0 1 0 0,1 0 0 0 0,-1-1-1 0 0,0 2 1 0 0,0-1 0 0 0,1 0 0 0 0,-1 0-1 0 0,0 0 1 0 0,0 1 0 0 0,0-1-1 0 0,0 1 1 0 0,0 0 0 0 0,0-1 0 0 0,0 1-1 0 0,0 0 1 0 0,-3 0 0 0 0,-7 0 3 0 0,-1 1 0 0 0,-22 4 0 0 0,30-4-11 0 0,-17 3-131 0 0,1 2 0 0 0,-1 1 0 0 0,-30 13 0 0 0,-60 36-666 0 0,91-45 532 0 0,-16 8 24 0 0,1 2 0 0 0,1 2 0 0 0,-58 47 0 0 0,83-57 172 0 0,9-12 0 0 0,1-1 0 0 0,0 1 0 0 0,-1 0 0 0 0,1-1 0 0 0,0 1 0 0 0,0 0 0 0 0,-1-1 0 0 0,1 1 0 0 0,0 0 0 0 0,0 0 0 0 0,0-1 0 0 0,0 1 0 0 0,0 0 0 0 0,0 0 0 0 0,0 1 0 0 0,1-1 4 0 0,0 1 0 0 0,0 0 0 0 0,0-1 0 0 0,0 1 0 0 0,0-1 1 0 0,0 1-1 0 0,0-1 0 0 0,1 0 0 0 0,-1 0 0 0 0,0 1 0 0 0,1-1 0 0 0,-1 0 0 0 0,1 0 0 0 0,-1 0 0 0 0,1 0 0 0 0,0-1 0 0 0,-1 1 0 0 0,1 0 0 0 0,0-1 0 0 0,0 1 0 0 0,-1-1 0 0 0,1 0 0 0 0,0 1 1 0 0,2-1-1 0 0,7 1 79 0 0,0 0 1 0 0,19-1-1 0 0,-11-1-42 0 0,0-1-1 0 0,0-1 1 0 0,0-1-1 0 0,-1 0 1 0 0,1-2-1 0 0,-1 0 1 0 0,0-1-1 0 0,0 0 1 0 0,-1-2-1 0 0,0 0 1 0 0,-1-1-1 0 0,0 0 1 0 0,0-2-1 0 0,-1 0 1 0 0,25-26-1 0 0,-26 19-128 0 0,-13 17-32 0 0,-2 5-753 0 0,-160 229-251 0 0,16 13 835 0 0,-55 207-1457 0 0,42-67 1203 0 0,124-314 1934 0 0,-3-3 1 0 0,-3-1-1 0 0,-65 82 1 0 0,58-96 768 0 0,47-53-2131 0 0,-1 0 0 0 0,1 1 0 0 0,-1-1 0 0 0,1 0 0 0 0,-1 1 0 0 0,1-1 0 0 0,-1 0 0 0 0,1 1 0 0 0,-1-1 0 0 0,1 0 0 0 0,-1 0 0 0 0,1 0 0 0 0,-1 0 0 0 0,0 1 0 0 0,1-1 0 0 0,-1 0 0 0 0,1 0 1 0 0,-1 0-1 0 0,1 0 0 0 0,-1 0 0 0 0,0-1 0 0 0,1 1 0 0 0,-1 0 0 0 0,1 0 0 0 0,-1 0 0 0 0,1 0 0 0 0,-1 0 0 0 0,1-1 0 0 0,-1 1 0 0 0,1 0 0 0 0,-1-1 0 0 0,1 1 0 0 0,-1-1 0 0 0,-1 0-28 0 0,1 0 0 0 0,-1-1 0 0 0,1 1 1 0 0,0 0-1 0 0,0-1 0 0 0,0 1 0 0 0,0-1 0 0 0,-2-2 0 0 0,-1-6-120 0 0,1-1 0 0 0,0 0 0 0 0,1 0 0 0 0,0 0 0 0 0,0-20 0 0 0,-2-2-226 0 0,-2-28-1617 0 0,2-1-1 0 0,4-75 1 0 0,4 70-120 0 0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2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51 9671 0 0,'0'0'748'0'0,"1"-2"-81"0"0,4-5 3575 0 0,0-1 1 0 0,11-12-1 0 0,-2 7-3361 0 0,-12 12 351 0 0,-2 3-1111 0 0,0 1-119 0 0,0 0 0 0 0,0 1 0 0 0,0-1 0 0 0,0 0 0 0 0,-1 0-1 0 0,1 0 1 0 0,-1 1 0 0 0,0-1 0 0 0,0 0 0 0 0,0 0 0 0 0,0 0 0 0 0,-1 0 0 0 0,-2 4-1 0 0,-5 7-3 0 0,-14 18 0 0 0,18-26 4 0 0,-96 131 24 0 0,83-110-107 0 0,2 0 1 0 0,1 2-1 0 0,-14 35 1 0 0,28-61-83 0 0,6-4 11 0 0,0 0-1 0 0,-1 0 1 0 0,1 0-1 0 0,0-1 1 0 0,0 0-1 0 0,0 1 0 0 0,-1-2 1 0 0,1 1-1 0 0,6-5 1 0 0,-1 1-227 0 0,26-15-1447 0 0,2-4-481 0 0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3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10735 0 0,'0'0'1168'0'0,"-2"15"-1168"0"0,2-2 0 0 0,2-1 0 0 0,2-1 336 0 0,5 2 48 0 0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3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45 14279 0 0,'-1'-1'3150'0'0,"-10"-20"2259"0"0,10 20-4545 0 0,0 0-374 0 0,-4 1-455 0 0,0 0-1 0 0,-1 0 1 0 0,1 0-1 0 0,0 1 1 0 0,0 0-1 0 0,0 0 1 0 0,0 0-1 0 0,1 0 1 0 0,-1 1-1 0 0,0 0 1 0 0,0 0-1 0 0,1 0 0 0 0,-1 0 1 0 0,1 1-1 0 0,0 0 1 0 0,0 0-1 0 0,-5 4 1 0 0,-5 4 65 0 0,1 1 1 0 0,1 1 0 0 0,-19 23-1 0 0,22-26-107 0 0,1 0 0 0 0,0 1 0 0 0,1 0 0 0 0,0 1 0 0 0,1-1-1 0 0,0 1 1 0 0,1 1 0 0 0,-4 13 0 0 0,5-7 7 0 0,6-14 0 0 0,0-1 0 0 0,3 8 0 0 0,-4-9 0 0 0,1-1 0 0 0,0 0 0 0 0,1 0-1 0 0,-1 0 1 0 0,0 0 0 0 0,1 0 0 0 0,-1-1 0 0 0,1 1 0 0 0,-1-1 0 0 0,1 1-1 0 0,0-1 1 0 0,-1 0 0 0 0,1 0 0 0 0,0 0 0 0 0,0-1 0 0 0,0 1-1 0 0,0 0 1 0 0,0-1 0 0 0,0 0 0 0 0,4 0 0 0 0,6 0 4 0 0,0-1 0 0 0,0 0 0 0 0,16-5 0 0 0,1-1 21 0 0,-1-1-1 0 0,0-2 1 0 0,0 0-1 0 0,-1-3 1 0 0,35-19-1 0 0,-56 27-79 0 0,0 1-1 0 0,0-1 0 0 0,0 0 1 0 0,0-1-1 0 0,-1 0 1 0 0,0 0-1 0 0,9-11 0 0 0,-12 13-8 0 0,-1 1-1 0 0,0 0 1 0 0,0-1-1 0 0,0 1 1 0 0,-1-1-1 0 0,1 0 1 0 0,-1 0-1 0 0,0 1 1 0 0,0-1-1 0 0,0 0 1 0 0,-1 0-1 0 0,1 0 1 0 0,-1 0-1 0 0,0 0 1 0 0,0 0-1 0 0,0 0 1 0 0,-1 0-1 0 0,0-5 0 0 0,-1 3 10 0 0,1 1 0 0 0,-1 0 0 0 0,0 0 0 0 0,0 0 0 0 0,0 1 0 0 0,-1-1 0 0 0,0 1-1 0 0,0-1 1 0 0,0 1 0 0 0,0 0 0 0 0,-1 0 0 0 0,1 0 0 0 0,-1 0 0 0 0,-5-3 0 0 0,6 5 21 0 0,-1 0 1 0 0,1 0 0 0 0,-1 0 0 0 0,1 0 0 0 0,-1 1 0 0 0,0 0 0 0 0,0-1 0 0 0,1 2-1 0 0,-1-1 1 0 0,0 0 0 0 0,0 1 0 0 0,0-1 0 0 0,0 1 0 0 0,0 0 0 0 0,0 1 0 0 0,0-1 0 0 0,0 1-1 0 0,0-1 1 0 0,-6 3 0 0 0,1 0-412 0 0,8-2-130 0 0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30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1 472 8751 0 0,'0'0'13095'0'0,"0"-2"-12437"0"0,0-3-505 0 0,1 0-1 0 0,0 0 1 0 0,0 0-1 0 0,0 0 1 0 0,1 0-1 0 0,-1 1 1 0 0,1-1-1 0 0,0 1 1 0 0,1-1-1 0 0,2-4 0 0 0,35-45 360 0 0,-28 39-403 0 0,15-15-41 0 0,1 0 0 0 0,38-30-1 0 0,-25 23-41 0 0,0 0-26 0 0,54-38 0 0 0,-79 64 0 0 0,0 1 0 0 0,1 1 0 0 0,0 0 0 0 0,0 1 0 0 0,0 1 0 0 0,1 1 0 0 0,23-6 0 0 0,-39 12 9 0 0,0-1 1 0 0,1 1-1 0 0,-1-1 0 0 0,0 1 0 0 0,1 0 1 0 0,-1 0-1 0 0,1 0 0 0 0,-1 0 1 0 0,0 0-1 0 0,1 1 0 0 0,-1-1 0 0 0,0 1 1 0 0,0-1-1 0 0,1 1 0 0 0,-1 0 0 0 0,0 0 1 0 0,0 0-1 0 0,0 0 0 0 0,0 0 1 0 0,0 1-1 0 0,3 2 0 0 0,-3-1 7 0 0,0-1 1 0 0,0 1-1 0 0,0 0 0 0 0,0 0 0 0 0,-1 0 1 0 0,1 0-1 0 0,-1 1 0 0 0,0-1 1 0 0,0 0-1 0 0,0 0 0 0 0,-1 1 0 0 0,1-1 1 0 0,-1 1-1 0 0,0 3 0 0 0,0 8 19 0 0,-1 0 1 0 0,-1-1-1 0 0,0 1 0 0 0,-1 0 0 0 0,-1-1 1 0 0,-10 27-1 0 0,6-18 58 0 0,-5 29 1 0 0,11-44-83 0 0,1 1-1 0 0,0-1 1 0 0,0 1 0 0 0,1-1 0 0 0,1 1 0 0 0,-1 0-1 0 0,3 10 1 0 0,0-8-323 0 0,-1-1 0 0 0,2 1 0 0 0,-1-1 0 0 0,2 0 0 0 0,7 15-1 0 0,-9-20-120 0 0,0-1 1 0 0,0 1-1 0 0,1-1 0 0 0,0 0 0 0 0,-1 1 0 0 0,1-2 0 0 0,1 1 0 0 0,-1 0 0 0 0,1-1 0 0 0,-1 0 0 0 0,1 0 0 0 0,8 4 0 0 0,0-3-7522 0 0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3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94 11167 0 0,'3'-1'514'0'0,"27"-10"866"0"0,39-18 0 0 0,11-5 3177 0 0,-35 15-487 0 0,-47 20-4058 0 0,0 0-1 0 0,0-1 0 0 0,1 1 0 0 0,-1 0 0 0 0,0 0 0 0 0,0 0 0 0 0,0 1 0 0 0,1-1 0 0 0,-1 0 0 0 0,1 1 0 0 0,-3 2 0 0 0,-1 0 14 0 0,-115 91-19 0 0,-150 92 1 0 0,208-145-7 0 0,1 2 0 0 0,-70 68 0 0 0,114-96 34 0 0,1 1-1 0 0,0 1 0 0 0,2 0 1 0 0,0 1-1 0 0,1 1 1 0 0,-12 23-1 0 0,21-34-11 0 0,0 0 1 0 0,1 0-1 0 0,0 0 0 0 0,1 0 0 0 0,0 0 0 0 0,0 1 1 0 0,0 15-1 0 0,2-18-12 0 0,0 0-1 0 0,1 0 1 0 0,0 0 0 0 0,0 0-1 0 0,1-1 1 0 0,0 1 0 0 0,0 0-1 0 0,0-1 1 0 0,1 1 0 0 0,0-1-1 0 0,6 10 1 0 0,-5-9 46 0 0,0-1-1 0 0,1 1 0 0 0,-1-1 1 0 0,1 0-1 0 0,0 0 0 0 0,1-1 1 0 0,0 1-1 0 0,-1-1 1 0 0,2-1-1 0 0,-1 1 0 0 0,0-1 1 0 0,13 6-1 0 0,-13-7-15 0 0,0 0 0 0 0,-1 0-1 0 0,0 0 1 0 0,6 5 0 0 0,-9-7 198 0 0,0-1-182 0 0,2 1-395 0 0,-1-1-1 0 0,1 1 1 0 0,0 0-1 0 0,-1-1 0 0 0,1 2 1 0 0,0-1-1 0 0,-1 0 0 0 0,1 1 1 0 0,-1-1-1 0 0,0 1 0 0 0,6 4 1 0 0,4 3-1324 0 0,0-2-44 0 0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3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75 154 9327 0 0,'0'0'846'0'0,"-10"-2"1771"0"0,9 2-2356 0 0,-1 1-1 0 0,0-1 1 0 0,1 0 0 0 0,-1 1 0 0 0,1-1-1 0 0,-1 1 1 0 0,1 0 0 0 0,-1-1-1 0 0,1 1 1 0 0,0 0 0 0 0,-1 0 0 0 0,1 0-1 0 0,0 0 1 0 0,0 0 0 0 0,0 0-1 0 0,-1 0 1 0 0,1 0 0 0 0,0 1 0 0 0,0-1-1 0 0,1 0 1 0 0,-1 1 0 0 0,0-1-1 0 0,0 0 1 0 0,1 1 0 0 0,-2 2 0 0 0,-2 11 93 0 0,1 0 1 0 0,0 0 0 0 0,2 0 0 0 0,-1 0-1 0 0,2 20 1 0 0,-2 11 88 0 0,-4 28 101 0 0,-5 99-97 0 0,10-167-437 0 0,5 21 123 0 0,-4-27-117 0 0,0 1 1 0 0,0-1-1 0 0,0 1 1 0 0,0-1-1 0 0,0 0 0 0 0,1 1 1 0 0,-1-1-1 0 0,0 1 1 0 0,0-1-1 0 0,1 1 1 0 0,-1-1-1 0 0,0 0 0 0 0,0 1 1 0 0,1-1-1 0 0,-1 1 1 0 0,1-1-1 0 0,-1 0 1 0 0,0 0-1 0 0,1 1 0 0 0,-1-1 1 0 0,1 0-1 0 0,-1 0 1 0 0,0 1-1 0 0,1-1 1 0 0,-1 0-1 0 0,1 0 0 0 0,-1 0 1 0 0,1 0-1 0 0,0 1 1 0 0,1-1 9 0 0,0 0 1 0 0,0 0-1 0 0,0 0 1 0 0,0-1-1 0 0,0 1 1 0 0,0 0-1 0 0,0-1 1 0 0,2 0-1 0 0,1-1 12 0 0,0 0 0 0 0,0 0-1 0 0,0-1 1 0 0,0 1-1 0 0,0-1 1 0 0,4-4-1 0 0,5-7-23 0 0,-1-1-1 0 0,0 0 1 0 0,-2-1-1 0 0,1 0 0 0 0,10-22 1 0 0,-11 19-12 0 0,57-102-2 0 0,-61 113 0 0 0,-6 8 0 0 0,-1 0 0 0 0,1 1 1 0 0,0-1-1 0 0,0 0 0 0 0,0 0 0 0 0,-1 0 0 0 0,1 1 0 0 0,0-1 0 0 0,0 0 1 0 0,-1 1-1 0 0,1-1 0 0 0,0 1 0 0 0,0-1 0 0 0,-1 1 0 0 0,1-1 0 0 0,-1 1 1 0 0,2 0-1 0 0,12 14-7 0 0,-11-12 0 0 0,110 138-42 0 0,-84-103 45 0 0,15 16 4 0 0,-43-52 8 0 0,1-1-1 0 0,-1 0 1 0 0,0 1-1 0 0,0-1 1 0 0,1 0 0 0 0,-1 0-1 0 0,0 0 1 0 0,1 0-1 0 0,-1 0 1 0 0,1 0-1 0 0,-1 0 1 0 0,1 0 0 0 0,0-1-1 0 0,-1 1 1 0 0,1-1-1 0 0,0 1 1 0 0,-1-1-1 0 0,1 1 1 0 0,0-1-1 0 0,0 0 1 0 0,0 0 0 0 0,-1 0-1 0 0,1 0 1 0 0,0 0-1 0 0,0-1 1 0 0,-1 1-1 0 0,1 0 1 0 0,0-1 0 0 0,-1 1-1 0 0,1-1 1 0 0,0 0-1 0 0,-1 1 1 0 0,1-1-1 0 0,-1 0 1 0 0,1 0 0 0 0,1-2-1 0 0,6-3 65 0 0,0-1 0 0 0,0-1 0 0 0,-1 0 0 0 0,-1 0 0 0 0,1 0 0 0 0,-1-1 0 0 0,9-16-1 0 0,7-6 106 0 0,58-68 0 0 0,-17 23 39 0 0,58-92-1 0 0,-93 116-225 0 0,-18 33-3 0 0,0 0 1 0 0,1 0-1 0 0,17-20 1 0 0,-29 39-9 0 0,0 0 1 0 0,0-1-1 0 0,1 1 0 0 0,-1 0 0 0 0,0-1 1 0 0,1 1-1 0 0,-1 0 0 0 0,0 0 0 0 0,1 0 1 0 0,-1-1-1 0 0,0 1 0 0 0,1 0 0 0 0,-1 0 1 0 0,1 0-1 0 0,-1 0 0 0 0,0 0 0 0 0,1 0 1 0 0,-1-1-1 0 0,1 1 0 0 0,-1 0 0 0 0,1 0 1 0 0,-1 0-1 0 0,0 1 0 0 0,1-1 0 0 0,-1 0 1 0 0,1 0-1 0 0,-1 0 0 0 0,0 0 0 0 0,1 0 1 0 0,-1 0-1 0 0,1 1 0 0 0,12 12-474 0 0,6 20-659 0 0,-15-24-641 0 0,-1 0 0 0 0,0 0 0 0 0,2 10 0 0 0,-1 7-5268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 1839 0 0,'-1'1'3990'0'0,"-1"0"-2678"0"0,0 1 1 0 0,0 0 0 0 0,0 0-1 0 0,0 0 1 0 0,1 0 0 0 0,-1 1-1 0 0,0 1 1 0 0,-12 32 3407 0 0,7-16-4735 0 0,-4 13 354 0 0,2 2-1 0 0,-7 55 1 0 0,-7 28-87 0 0,-3-32-213 0 0,-3-2-1 0 0,-3 0 1 0 0,-48 85 0 0 0,13-61 14 0 0,11-19-42 0 0,21-34-3 0 0,-81 96 0 0 0,51-71-917 0 0,62-76 223 0 0,-8 11 631 0 0,7-5-6388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1:5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2759 0 0,'-15'-1'14063'0'0,"18"-3"-13587"0"0,-4 7 712 0 0,-16 13-371 0 0,15-16-217 0 0,8-7-349 0 0,-2 3-199 0 0,1 0 1 0 0,0 0-1 0 0,0 0 1 0 0,0 0-1 0 0,0 1 1 0 0,1 0-1 0 0,-1 0 0 0 0,8-3 1 0 0,1-1 2 0 0,-7 4-30 0 0,-5 2 404 0 0,0 19-277 0 0,-3-15-98 0 0,-1 3-427 0 0,0 0 0 0 0,0-1 0 0 0,0 1 0 0 0,1 0 1 0 0,-1 10-1 0 0,0 0-193 0 0,1-14 369 0 0,3-2-618 0 0,16 2 186 0 0,-4-5-3771 0 0,-5-2-978 0 0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3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350 236 6447 0 0,'3'-9'422'0'0,"0"0"0"0"0,1 1 0 0 0,0-1 0 0 0,1 1 0 0 0,-1 0 0 0 0,2 0 0 0 0,5-8 0 0 0,48-46 8320 0 0,-19 21-4423 0 0,-31 31-4372 0 0,0 0 1 0 0,8-14-1 0 0,-17 23 57 0 0,0 1-1 0 0,0 0 1 0 0,1 0 0 0 0,-1 0 0 0 0,0-1-1 0 0,0 1 1 0 0,0 0 0 0 0,0 0 0 0 0,0-1-1 0 0,0 1 1 0 0,1 0 0 0 0,-1-1 0 0 0,0 1-1 0 0,0 0 1 0 0,0 0 0 0 0,0-1-1 0 0,0 1 1 0 0,0 0 0 0 0,0-1 0 0 0,0 1-1 0 0,0 0 1 0 0,-1 0 0 0 0,1-1 0 0 0,0 1-1 0 0,0 0 1 0 0,0 0 0 0 0,0-1 0 0 0,0 1-1 0 0,0 0 1 0 0,0 0 0 0 0,-1-1 0 0 0,1 1-1 0 0,0 0 1 0 0,-1 0 0 0 0,-10-5 120 0 0,-18 6 6 0 0,10 3-135 0 0,1 1 0 0 0,0 0 0 0 0,0 2 1 0 0,0 0-1 0 0,-17 10 0 0 0,-82 54-42 0 0,52-29 35 0 0,38-25 63 0 0,-45 36-1 0 0,61-44-29 0 0,2 0-1 0 0,-1 1 0 0 0,2 0 0 0 0,-1 0 0 0 0,1 1 1 0 0,-12 22-1 0 0,20-33-14 0 0,0 1-1 0 0,0 0 1 0 0,0-1 0 0 0,0 1 0 0 0,0 0 0 0 0,1-1-1 0 0,-1 1 1 0 0,0-1 0 0 0,0 1 0 0 0,0 0 0 0 0,1-1-1 0 0,-1 1 1 0 0,0-1 0 0 0,1 1 0 0 0,-1-1 0 0 0,1 1-1 0 0,-1-1 1 0 0,0 1 0 0 0,1-1 0 0 0,-1 1 0 0 0,1-1-1 0 0,-1 0 1 0 0,1 1 0 0 0,0-1 0 0 0,-1 1 6 0 0,4 1-1 0 0,-1 0 0 0 0,1 0-1 0 0,0 0 1 0 0,-1-1 0 0 0,1 1 0 0 0,0-1-1 0 0,0 0 1 0 0,0 0 0 0 0,0 0 0 0 0,0 0-1 0 0,0-1 1 0 0,0 0 0 0 0,8 0 0 0 0,5-1 45 0 0,30-7 1 0 0,-44 8-57 0 0,82-23-145 0 0,-26 6 1 0 0,-52 15 65 0 0,-2 1 9 0 0,-1 0 0 0 0,0 0-1 0 0,0-1 1 0 0,0 1 0 0 0,0-1-1 0 0,0 0 1 0 0,0 0 0 0 0,-1-1-1 0 0,1 1 1 0 0,3-4 0 0 0,-6 5 1016 0 0,6 14-872 0 0,7 12-978 0 0,0-13-4947 0 0,0-4-1377 0 0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3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18079 0 0,'0'0'3379'0'0,"-1"3"-2613"0"0,0 6-600 0 0,-1 1-1 0 0,1 0 0 0 0,0 0 0 0 0,1 0 0 0 0,0 0 0 0 0,1 0 0 0 0,0 0 0 0 0,1 0 0 0 0,0 0 0 0 0,4 11 0 0 0,1 4-63 0 0,2-1 0 0 0,23 44 0 0 0,-21-47-105 0 0,1-1 1 0 0,1 0-1 0 0,24 27 1 0 0,-30-39-193 0 0,0-1 0 0 0,1 0 0 0 0,-1 0-1 0 0,2 0 1 0 0,-1-1 0 0 0,1-1 0 0 0,0 1 0 0 0,0-1 0 0 0,0-1 0 0 0,16 6 0 0 0,-21-9-110 0 0,0 0 1 0 0,0-1 0 0 0,0 1 0 0 0,0-1-1 0 0,0 1 1 0 0,0-1 0 0 0,0 0-1 0 0,5-1 1 0 0,18-7-4945 0 0,-4-4-898 0 0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3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54 11631 0 0,'6'-37'1054'0'0,"-4"29"-865"0"0,-4-1 6644 0 0,3 17-6442 0 0,-1 0-1 0 0,0-1 0 0 0,0 1 1 0 0,-1-1-1 0 0,0 1 0 0 0,-3 8 1 0 0,-16 46 128 0 0,11-37-311 0 0,-13 36 89 0 0,-31 58-1 0 0,-38 55-16 0 0,74-143-225 0 0,-143 243 124 0 0,24-45 23 0 0,17 10-103 0 0,95-181-260 0 0,-4 9-977 0 0,-56 99 0 0 0,75-153-201 0 0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3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64 139 5063 0 0,'0'0'390'0'0,"1"-2"-252"0"0,6-4 613 0 0,0 0 0 0 0,10-15-1 0 0,12-13 4186 0 0,-20 26-4015 0 0,1 1 0 0 0,0-1 0 0 0,0 2 0 0 0,0-1 0 0 0,1 1 0 0 0,0 1 0 0 0,0 0 0 0 0,0 0 0 0 0,1 1 0 0 0,21-4 0 0 0,-33 8-887 0 0,1 0 1 0 0,-1 0 0 0 0,1 0-1 0 0,-1 0 1 0 0,1 0 0 0 0,-1 0 0 0 0,1 0-1 0 0,-1 0 1 0 0,1 0 0 0 0,-1 0-1 0 0,1 0 1 0 0,-1 0 0 0 0,1 0-1 0 0,-1 1 1 0 0,1-1 0 0 0,-1 0-1 0 0,0 0 1 0 0,1 0 0 0 0,-1 1-1 0 0,1-1 1 0 0,-1 0 0 0 0,0 1-1 0 0,1-1 1 0 0,-1 0 0 0 0,1 1-1 0 0,-1-1 1 0 0,0 0 0 0 0,0 1-1 0 0,1-1 1 0 0,-1 1 0 0 0,0-1-1 0 0,0 1 1 0 0,1-1 0 0 0,-1 1-1 0 0,0-1 1 0 0,0 1 0 0 0,0-1-1 0 0,0 0 1 0 0,0 1 0 0 0,0-1-1 0 0,0 1 1 0 0,0-1 0 0 0,0 1-1 0 0,0-1 1 0 0,0 1 0 0 0,0 0-1 0 0,-6 24-106 0 0,6-24 149 0 0,-5 11-15 0 0,1-2-1 0 0,-1 1 1 0 0,-1 0-1 0 0,0-1 1 0 0,-15 19-1 0 0,-44 41 186 0 0,25-28-132 0 0,-77 82-39 0 0,115-123-835 0 0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3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14279 0 0,'0'-9'1486'0'0,"2"-1"-728"0"0,0 0 1 0 0,0 1 0 0 0,1-1-1 0 0,8-17 1 0 0,21-36 1794 0 0,-29 59-2722 0 0,8-14 227 0 0,1 1 1 0 0,1 0 0 0 0,0 1-1 0 0,2 0 1 0 0,-1 1-1 0 0,2 1 1 0 0,0 1-1 0 0,1 0 1 0 0,0 1-1 0 0,0 0 1 0 0,2 2 0 0 0,36-17-1 0 0,-46 24-60 0 0,34-13 41 0 0,-42 16-4 0 0,0 0 0 0 0,0 0 0 0 0,0 0-1 0 0,0 0 1 0 0,0 0 0 0 0,0 0-1 0 0,0 1 1 0 0,0-1 0 0 0,0 0-1 0 0,0 0 1 0 0,0 1 0 0 0,-1-1 0 0 0,1 1-1 0 0,0-1 1 0 0,0 1 0 0 0,0-1-1 0 0,0 1 1 0 0,0-1 0 0 0,-1 1-1 0 0,2 1 1 0 0,11 16 252 0 0,-8-7-184 0 0,-1 0 0 0 0,0 1-1 0 0,-1 0 1 0 0,0 0 0 0 0,-1 0-1 0 0,-1 0 1 0 0,1 19 0 0 0,-1-12-12 0 0,1-1 0 0 0,5 22 0 0 0,-1-22-53 0 0,-3-7-5 0 0,0 1-1 0 0,2 18 1 0 0,-4-28-61 0 0,-1 1 1 0 0,0 0-1 0 0,1 0 1 0 0,-1 0-1 0 0,0-1 0 0 0,-1 1 1 0 0,1 0-1 0 0,0 0 0 0 0,-1-1 1 0 0,-1 6-1 0 0,-1-1-248 0 0,1 0-177 0 0,-1 0 0 0 0,0-1 1 0 0,-1 1-1 0 0,0-1 0 0 0,-8 11 0 0 0,5-8-526 0 0,-4 4-781 0 0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3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9 10591 0 0,'5'-8'9527'0'0,"-6"11"-9435"0"0,1-1 1 0 0,-1 1-1 0 0,0 0 1 0 0,0 0-1 0 0,0-1 1 0 0,0 1-1 0 0,-1 0 1 0 0,-2 3-1 0 0,2-2-20 0 0,-134 244 263 0 0,12-21-127 0 0,-13 44-114 0 0,124-241-63 0 0,1 1 0 0 0,1 0 0 0 0,-11 53 0 0 0,21-80-34 0 0,0 2-2 0 0,0-1 0 0 0,1 0 0 0 0,-1 1 1 0 0,1-1-1 0 0,0 0 0 0 0,1 1 1 0 0,-1-1-1 0 0,1 0 0 0 0,0 1 1 0 0,0-1-1 0 0,0 0 0 0 0,1 0 1 0 0,2 6-1 0 0,-3-9-362 0 0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3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17567 0 0,'0'0'2660'0'0,"2"0"-1821"0"0,35 3 218 0 0,0-3 0 0 0,0 0 1 0 0,48-9-1 0 0,-51 6-804 0 0,227-29 521 0 0,-3-23-2709 0 0,-194 34-1093 0 0,-34 8 1292 0 0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6911 0 0,'0'0'623'0'0,"0"4"-514"0"0,-1 46 5953 0 0,-8 60-1 0 0,-4-39-4840 0 0,-7 14-847 0 0,-5-1-1 0 0,-2-2 1 0 0,-5 0-1 0 0,-3-2 1 0 0,-68 114-1 0 0,85-165-353 0 0,-1-1-1 0 0,-1-1 0 0 0,-1-1 0 0 0,-37 34 0 0 0,31-37 29 0 0,24-22-11 0 0,1 1 1 0 0,0-1-1 0 0,0 0 1 0 0,-1 1-1 0 0,1-1 1 0 0,-1 0-1 0 0,1-1 1 0 0,-1 1-1 0 0,0 0 1 0 0,-4 0-1 0 0,7-3 66 0 0,5-11-77 0 0,0 0 1 0 0,1 0-1 0 0,0 1 0 0 0,1 0 1 0 0,0 0-1 0 0,1 1 0 0 0,0-1 1 0 0,1 2-1 0 0,16-16 0 0 0,8-4-478 0 0,62-43 0 0 0,-89 68 340 0 0,0 1 1 0 0,1 1 0 0 0,-1-1-1 0 0,1 1 1 0 0,12-4 0 0 0,-18 7 107 0 0,-1 0 0 0 0,1 0 1 0 0,0 0-1 0 0,0 0 0 0 0,0 0 1 0 0,0 0-1 0 0,-1 0 0 0 0,1 1 1 0 0,0-1-1 0 0,0 0 0 0 0,0 0 1 0 0,-1 1-1 0 0,1-1 0 0 0,0 0 1 0 0,0 1-1 0 0,-1-1 0 0 0,1 1 1 0 0,0-1-1 0 0,-1 1 0 0 0,1-1 1 0 0,0 1-1 0 0,-1-1 0 0 0,1 1 0 0 0,0 0 1 0 0,11 18 210 0 0,-11-18-194 0 0,2 7 145 0 0,0 1 0 0 0,0-1 1 0 0,-1 1-1 0 0,0 0 1 0 0,0 0-1 0 0,0 17 0 0 0,4 16 431 0 0,-3-15-315 0 0,-2-21-248 0 0,-1 0-1 0 0,1 0 1 0 0,1 0 0 0 0,1 7 0 0 0,-2-11-76 0 0,0-1 0 0 0,-1 0 0 0 0,1 0 0 0 0,0 0 0 0 0,0 0 0 0 0,0 0 0 0 0,0 0 0 0 0,0 0 0 0 0,0 0 1 0 0,0 0-1 0 0,0-1 0 0 0,0 1 0 0 0,0 0 0 0 0,1-1 0 0 0,-1 1 0 0 0,0-1 0 0 0,2 1 0 0 0,21 4-2074 0 0,-6-7 532 0 0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36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9215 0 0,'0'0'707'0'0,"1"2"-186"0"0,6 20 2682 0 0,-5-13-1106 0 0,1 1 0 0 0,0-1 0 0 0,8 16 0 0 0,-10-24-1993 0 0,1 0 1 0 0,-1 0 0 0 0,0 0-1 0 0,1 0 1 0 0,-1 0-1 0 0,1 0 1 0 0,-1-1-1 0 0,1 1 1 0 0,-1 0 0 0 0,1-1-1 0 0,-1 1 1 0 0,1-1-1 0 0,0 1 1 0 0,-1-1-1 0 0,3 0 1 0 0,-1 1 99 0 0,7 0-44 0 0,1 0 0 0 0,-1 0 0 0 0,0-1 0 0 0,1 0 0 0 0,-1 0 0 0 0,0-2 0 0 0,1 1 0 0 0,-1-1-1 0 0,15-5 1 0 0,-11 2-237 0 0,0 0-1 0 0,0-2 0 0 0,0 0 1 0 0,-1 0-1 0 0,21-16 0 0 0,-32 22-114 0 0,-6 2-493 0 0,1-1 637 0 0,0 1 0 0 0,0 0 0 0 0,0 0 0 0 0,0 0 0 0 0,0 0 1 0 0,0 0-1 0 0,0 1 0 0 0,0-1 0 0 0,1 1 0 0 0,-4 2 0 0 0,-1 0-21 0 0,-63 43 133 0 0,-67 57-1 0 0,104-77 182 0 0,17-14-13 0 0,0 1 0 0 0,2 1 0 0 0,-24 28 0 0 0,32-34-109 0 0,-1 0 1 0 0,1 1-1 0 0,0 0 1 0 0,1 0-1 0 0,0 1 0 0 0,1-1 1 0 0,0 1-1 0 0,-3 14 1 0 0,6-22-101 0 0,1-1 0 0 0,0 1-1 0 0,-1 0 1 0 0,1-1 0 0 0,0 1 0 0 0,0-1 0 0 0,1 1 0 0 0,-1-1 0 0 0,0 1-1 0 0,1-1 1 0 0,0 1 0 0 0,-1-1 0 0 0,1 1 0 0 0,0-1 0 0 0,0 0 0 0 0,0 1 0 0 0,1-1-1 0 0,1 3 1 0 0,0-2 2 0 0,0 0 1 0 0,0-1-1 0 0,0 1 0 0 0,0-1 0 0 0,0 1 0 0 0,0-1 0 0 0,1 0 0 0 0,-1 0 0 0 0,1-1 0 0 0,7 3 1 0 0,2 0 6 0 0,-1-1 1 0 0,1-1-1 0 0,0 0 1 0 0,1-1-1 0 0,-1 0 1 0 0,17-2-1 0 0,-4-1-218 0 0,0-2 0 0 0,-1-1-1 0 0,0-1 1 0 0,40-15-1 0 0,-26 7-394 0 0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3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2303 0 0,'23'-5'200'0'0,"-12"5"-200"0"0,2 0 0 0 0,2 2 0 0 0,-1 3 1352 0 0,-1 1 232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1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1138 32 6591 0 0,'81'-31'10779'0'0,"-86"31"-10022"0"0,-6 0-767 0 0,1 1 0 0 0,-1 1 1 0 0,1 0-1 0 0,0 0 0 0 0,0 1 0 0 0,-1 0 0 0 0,-9 6 0 0 0,7-5-77 0 0,-37 17-150 0 0,-89 50 0 0 0,90-46 237 0 0,-63 22 0 0 0,71-31 0 0 0,-117 43 0 0 0,-60 25 0 0 0,186-67 0 0 0,-53 36 0 0 0,71-44 0 0 0,-13 12 0 0 0,0 1 0 0 0,2 1 0 0 0,0 2 0 0 0,-36 45 0 0 0,53-60 13 0 0,1 0 0 0 0,-1 0 0 0 0,2 0-1 0 0,-9 16 1 0 0,15-23 17 0 0,0-1 0 0 0,0 1 0 0 0,-1-1 0 0 0,2 0-1 0 0,-1 1 1 0 0,0-1 0 0 0,0 1 0 0 0,1-1 0 0 0,-1 1 0 0 0,1-1 0 0 0,0 0-1 0 0,1 4 1 0 0,2 2 59 0 0,0-1-1 0 0,0 0 1 0 0,0-1-1 0 0,1 1 1 0 0,0-1 0 0 0,0 0-1 0 0,1 0 1 0 0,-1 0-1 0 0,9 5 1 0 0,8 6 62 0 0,32 17 0 0 0,-44-29-69 0 0,0 0 0 0 0,1-1 0 0 0,0 0 0 0 0,0-1 0 0 0,0 0 0 0 0,0 0 0 0 0,0-1 0 0 0,23 1 0 0 0,8-3 148 0 0,44-4-1 0 0,-64 2-223 0 0,57 1 119 0 0,-54 2-31 0 0,-1-1 0 0 0,0-2 0 0 0,39-6 0 0 0,169-59 837 0 0,-163 45-798 0 0,-49 16-140 0 0,32-9-254 0 0,90-41 0 0 0,-127 49 209 0 0,-1-1 0 0 0,0-1 1 0 0,0 0-1 0 0,-1-1 1 0 0,0 0-1 0 0,0-1 0 0 0,-1-1 1 0 0,-1 0-1 0 0,0 0 0 0 0,13-20 1 0 0,-21 28-54 0 0,0-2 0 0 0,0 1 1 0 0,-1 0-1 0 0,1-1 0 0 0,-1 1 0 0 0,0-1 0 0 0,-1 0 1 0 0,0 1-1 0 0,1-1 0 0 0,-2 0 0 0 0,1-9 1 0 0,-1 12 65 0 0,0 0 0 0 0,0 0 1 0 0,-1 0-1 0 0,0 0 0 0 0,1 0 1 0 0,-1 0-1 0 0,0 0 1 0 0,0 0-1 0 0,-1 1 0 0 0,1-1 1 0 0,0 0-1 0 0,-1 1 1 0 0,0-1-1 0 0,0 1 0 0 0,1-1 1 0 0,-1 1-1 0 0,-1 0 1 0 0,1 0-1 0 0,0 0 0 0 0,0 0 1 0 0,-1 0-1 0 0,0 0 0 0 0,-4-2 1 0 0,-4-1 23 0 0,1 0 0 0 0,0 0 0 0 0,-1 1 0 0 0,0 0 0 0 0,0 1 0 0 0,0 1 0 0 0,0 0 0 0 0,-20-2 0 0 0,13 3 15 0 0,13 1-7 0 0,0 0 0 0 0,0 1 0 0 0,0-1 1 0 0,0 1-1 0 0,0 0 0 0 0,0 1 0 0 0,1-1 0 0 0,-1 1 0 0 0,-5 2 0 0 0,-14 5 12 0 0,5-1-5 0 0,13-4 0 0 0,-1-1 0 0 0,1 0 0 0 0,-11 2 0 0 0,-1 1 81 0 0,1 1 1 0 0,0 0-1 0 0,0 2 0 0 0,-23 14 0 0 0,-58 50 238 0 0,9-7 26 0 0,51-44-249 0 0,35-21-84 0 0,0 0 0 0 0,0 1 1 0 0,0-1-1 0 0,0 0 1 0 0,0 0-1 0 0,0-1 1 0 0,0 1-1 0 0,0-1 1 0 0,0 1-1 0 0,0-1 0 0 0,-4 0 1 0 0,4-2 7 0 0,1 1 0 0 0,-1 0 0 0 0,1-1 0 0 0,-1 1 0 0 0,1-1 0 0 0,0 0 1 0 0,0 1-1 0 0,0-1 0 0 0,0 0 0 0 0,0-1 0 0 0,0 1 0 0 0,0 0 0 0 0,1 0 0 0 0,-1-1 0 0 0,1 1 1 0 0,-3-5-1 0 0,-5-8-21 0 0,-7-4-367 0 0,14 18 118 0 0,-5 7-4586 0 0,1 0 4082 0 0,5-5-162 0 0,1 9-2592 0 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4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39 353 4607 0 0,'0'0'10352'0'0,"1"3"-9196"0"0,1-1-1029 0 0,0 1 0 0 0,-1 0 0 0 0,0-1-1 0 0,1 1 1 0 0,-1 0 0 0 0,0 0 0 0 0,0 0 0 0 0,-1 0-1 0 0,1 0 1 0 0,0 5 0 0 0,-1 1 287 0 0,0-1 0 0 0,-3 15 0 0 0,1-6-88 0 0,-1 23 1 0 0,3-31-287 0 0,0-7 104 0 0,2 3-70 0 0,1 5 838 0 0,-3-9-865 0 0,0 1 1 0 0,-1 0 0 0 0,1-1-1 0 0,-1 1 1 0 0,1-1 0 0 0,-1 1-1 0 0,0 0 1 0 0,1-1 0 0 0,-1 0-1 0 0,-2 3 1 0 0,0 0-25 0 0,0 1 0 0 0,0-1 0 0 0,-1 0-1 0 0,0 0 1 0 0,0 0 0 0 0,0-1 0 0 0,0 1 0 0 0,-7 3 0 0 0,10-6 325 0 0,1-4-278 0 0,0-1 0 0 0,1 0 0 0 0,0 1 1 0 0,0-1-1 0 0,0 1 0 0 0,0-1 0 0 0,0 1 1 0 0,1 0-1 0 0,0-1 0 0 0,-1 1 0 0 0,5-6 1 0 0,4-3 91 0 0,16-17 1 0 0,-9 11-60 0 0,-7 6-61 0 0,-1 0 0 0 0,-1-1-1 0 0,14-26 1 0 0,15-46-150 0 0,-25 55-67 0 0,1 0-1 0 0,23-38 1 0 0,-31 60 114 0 0,1-1 0 0 0,1 1 0 0 0,-1 0-1 0 0,1 1 1 0 0,1 0 0 0 0,-1 0 0 0 0,1 0 0 0 0,0 1 0 0 0,1 0-1 0 0,0 0 1 0 0,14-6 0 0 0,-5 5 42 0 0,1 0-1 0 0,0 2 0 0 0,0 0 1 0 0,22-2-1 0 0,79-4 162 0 0,-103 10-95 0 0,-7 1-5 0 0,1-1 0 0 0,0 0 0 0 0,-1 0-1 0 0,18-6 1 0 0,-18 5-42 0 0,-6 1 0 0 0,0 0 0 0 0,0 0 0 0 0,0-1 0 0 0,0 1 0 0 0,6-4 0 0 0,-6 4-4 0 0,10-9-76 0 0,-13 8-625 0 0,-1 1-272 0 0,0-6-57 0 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4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140 108 2303 0 0,'0'0'14634'0'0,"0"2"-14000"0"0,-1 1-471 0 0,1-1 0 0 0,0 1 0 0 0,0-1 0 0 0,0 1 0 0 0,0-1 0 0 0,1 1 0 0 0,-1-1 0 0 0,1 0 0 0 0,-1 1 0 0 0,1-1 0 0 0,0 1 0 0 0,0-1 0 0 0,0 0 1 0 0,0 0-1 0 0,0 1 0 0 0,1-1 0 0 0,-1 0 0 0 0,1 0 0 0 0,-1 0 0 0 0,1 0 0 0 0,0-1 0 0 0,0 1 0 0 0,0 0 0 0 0,0-1 0 0 0,0 1 0 0 0,0-1 0 0 0,0 0 0 0 0,0 0 0 0 0,5 2 0 0 0,-2-2-30 0 0,1 0 0 0 0,-1 0 0 0 0,0 0 0 0 0,1-1 0 0 0,-1 0 0 0 0,0 0 0 0 0,1 0 1 0 0,-1-1-1 0 0,6-1 0 0 0,3-1 73 0 0,-1-1 1 0 0,18-7-1 0 0,-14 5-158 0 0,-1-1-1 0 0,0 0 0 0 0,0-2 0 0 0,0 0 1 0 0,-1 0-1 0 0,27-24 0 0 0,-11 3-156 0 0,-30 30 95 0 0,0-1 1 0 0,-1 1 0 0 0,1-1-1 0 0,-1 0 1 0 0,1 1-1 0 0,-1-1 1 0 0,0 0 0 0 0,1 0-1 0 0,-1 1 1 0 0,0-1-1 0 0,1 0 1 0 0,-1 0 0 0 0,0 0-1 0 0,0 1 1 0 0,0-1-1 0 0,1 0 1 0 0,-1 0 0 0 0,0 0-1 0 0,0 0 1 0 0,0 1-1 0 0,0-1 1 0 0,-1 0 0 0 0,1 0-1 0 0,0 0 1 0 0,0 1-1 0 0,0-1 1 0 0,-1 0 0 0 0,1 0-1 0 0,0 0 1 0 0,-1 1 0 0 0,1-1-1 0 0,-1 0 1 0 0,1 1-1 0 0,-1-1 1 0 0,1 0 0 0 0,-1 1-1 0 0,1-1 1 0 0,-1 1-1 0 0,0-1 1 0 0,1 1 0 0 0,-1-1-1 0 0,0 1 1 0 0,0-1-1 0 0,1 1 1 0 0,-2-1 0 0 0,0 0-10 0 0,-1-1-15 0 0,1 1-1 0 0,-1-1 1 0 0,1 1-1 0 0,-1 0 1 0 0,0 0-1 0 0,0 0 1 0 0,0 0-1 0 0,1 0 1 0 0,-1 1-1 0 0,0-1 1 0 0,0 1-1 0 0,-4 0 1 0 0,-38 3-273 0 0,28-1 207 0 0,-8 1-7 0 0,1 2-1 0 0,0 0 1 0 0,0 2-1 0 0,0 1 1 0 0,1 0-1 0 0,0 2 1 0 0,-37 21-1 0 0,50-25 16 0 0,0 0-1 0 0,1 1 0 0 0,0 0 1 0 0,0 1-1 0 0,0 0 0 0 0,1 0 1 0 0,-14 19-1 0 0,17-20 92 0 0,0 2-1 0 0,0-1 0 0 0,1 0 1 0 0,0 1-1 0 0,1 0 1 0 0,-1 0-1 0 0,2 0 1 0 0,-1 0-1 0 0,2 0 0 0 0,-2 13 1 0 0,2-7 141 0 0,0 0-1 0 0,2 0 1 0 0,-1 0 0 0 0,7 29-1 0 0,-5-36-75 0 0,0 0-1 0 0,0-1 1 0 0,1 1-1 0 0,0 0 1 0 0,0-1-1 0 0,1 0 1 0 0,0 0 0 0 0,1 0-1 0 0,-1 0 1 0 0,11 11-1 0 0,-12-15-53 0 0,1 0 0 0 0,-1-1-1 0 0,0 1 1 0 0,1-1 0 0 0,0 0 0 0 0,-1 0-1 0 0,1-1 1 0 0,0 1 0 0 0,0-1-1 0 0,0 1 1 0 0,0-1 0 0 0,0 0 0 0 0,0-1-1 0 0,0 1 1 0 0,0-1 0 0 0,1 0-1 0 0,-1 0 1 0 0,0 0 0 0 0,0 0 0 0 0,8-2-1 0 0,5-2-593 0 0,-1-1-1 0 0,1-1 0 0 0,25-11 0 0 0,-38 15 287 0 0,34-15-6993 0 0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4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 4143 0 0,'0'0'319'0'0,"-1"1"-210"0"0,-32 24 5712 0 0,16-13 3968 0 0,-2-1-9167 0 0,6 0-610 0 0,-1 0 0 0 0,-16 20 0 0 0,4-5-12 0 0,-34 35 259 0 0,3 3 1 0 0,3 3-1 0 0,3 1 0 0 0,-55 98 0 0 0,68-99 61 0 0,-55 138 0 0 0,74-151-291 0 0,2 1-1 0 0,3 0 1 0 0,-9 73 0 0 0,10 82 1325 0 0,13-207-1104 0 0,-1-1-9 0 0,-4 11 337 0 0,5-12-561 0 0,0-1 0 0 0,0 0 0 0 0,0 1-1 0 0,-1-1 1 0 0,1 0 0 0 0,0 1 0 0 0,0-1 0 0 0,0 0 0 0 0,0 1-1 0 0,0-1 1 0 0,-1 0 0 0 0,1 1 0 0 0,0-1 0 0 0,0 0 0 0 0,0 0-1 0 0,-1 1 1 0 0,1-1 0 0 0,0 0 0 0 0,0 0 0 0 0,-1 1-1 0 0,1-1 1 0 0,0 0 0 0 0,-1 0 0 0 0,1 0 0 0 0,0 0 0 0 0,-1 1-1 0 0,1-1 1 0 0,0 0 0 0 0,-1 0 0 0 0,1 0 0 0 0,0 0 0 0 0,-1 0-1 0 0,1 0 1 0 0,0 0 0 0 0,-1 0 0 0 0,1 0 0 0 0,0 0-1 0 0,-1 0 1 0 0,1 0 0 0 0,-1 0 0 0 0,1 0 0 0 0,0 0 0 0 0,-1-1-1 0 0,1 1 1 0 0,-1 0 0 0 0,-1-3 3 0 0,0 1 0 0 0,0-1 1 0 0,0 0-1 0 0,0 0 0 0 0,1 0 0 0 0,-1 0 0 0 0,1-1 0 0 0,-1 1 0 0 0,1 0 1 0 0,0 0-1 0 0,1-1 0 0 0,-1 1 0 0 0,0-1 0 0 0,1-5 0 0 0,0-6-78 0 0,0 0 0 0 0,3-18 0 0 0,1-3-247 0 0,-5-121-2162 0 0,2-40-1831 0 0,4 150-464 0 0,1-2-1438 0 0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4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 3223 0 0,'-11'-2'16846'0'0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4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180 154 13359 0 0,'0'0'3014'0'0,"1"-2"-1257"0"0,2-2-1381 0 0,0 1 0 0 0,-1 0 0 0 0,1 0 0 0 0,0 0-1 0 0,1 1 1 0 0,-1-1 0 0 0,0 1 0 0 0,1 0 0 0 0,-1 0 0 0 0,1 0 0 0 0,6-2 0 0 0,6-2-266 0 0,26-5 0 0 0,-21 5 231 0 0,56-13-206 0 0,113-36-160 0 0,-180 50-12 0 0,6-3-1321 0 0,-33 0 1070 0 0,0 7 241 0 0,0 1 0 0 0,0 1 0 0 0,1 1 0 0 0,-25 4 0 0 0,-63 24 44 0 0,71-18 0 0 0,1 1 0 0 0,-31 18 0 0 0,45-21 25 0 0,0 1 0 0 0,1 1 0 0 0,1 1 0 0 0,-27 25 1 0 0,33-27 31 0 0,-57 63 291 0 0,60-65-310 0 0,0 1 1 0 0,0 0-1 0 0,1 1 1 0 0,0-1-1 0 0,1 1 1 0 0,-5 13-1 0 0,10-22-33 0 0,-1 0 0 0 0,0 0 0 0 0,1 0 0 0 0,-1 0 0 0 0,1 1 0 0 0,0-1 0 0 0,-1 0 0 0 0,1 0 0 0 0,0 1-1 0 0,0-1 1 0 0,1 0 0 0 0,-1 0 0 0 0,0 1 0 0 0,1-1 0 0 0,0 0 0 0 0,-1 0 0 0 0,1 0 0 0 0,0 0-1 0 0,0 0 1 0 0,2 4 0 0 0,-1-4 0 0 0,0 0 0 0 0,0 0 0 0 0,0-1 0 0 0,1 1 1 0 0,-1 0-1 0 0,0-1 0 0 0,1 0 0 0 0,-1 0 0 0 0,1 1 0 0 0,-1-1 0 0 0,1-1 0 0 0,0 1 0 0 0,-1 0 0 0 0,1-1 0 0 0,0 1 0 0 0,4-1 0 0 0,9 1-252 0 0,-1-1 0 0 0,0 0 1 0 0,1-1-1 0 0,20-5 0 0 0,6-2-1133 0 0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4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45 11975 0 0,'1'-2'547'0'0,"15"-22"202"0"0,-11 12 6382 0 0,-5 12-7049 0 0,-1 0 0 0 0,1 0 0 0 0,0-1 0 0 0,0 1 0 0 0,0 0 0 0 0,0-1 0 0 0,0 1 0 0 0,0 0 0 0 0,0 0 0 0 0,0 0 0 0 0,-1-1 0 0 0,1 1 0 0 0,0 0 0 0 0,0 0 0 0 0,0-1 0 0 0,0 1 0 0 0,-1 0 0 0 0,1 0 0 0 0,0 0 0 0 0,0 0 0 0 0,0-1 0 0 0,-1 1 0 0 0,1 0 0 0 0,0 0 0 0 0,0 0 0 0 0,-1 0 0 0 0,-1-1-60 0 0,-1 1 0 0 0,1 0 0 0 0,0 0 0 0 0,0 0 0 0 0,-1 0 0 0 0,1 0 0 0 0,0 1 0 0 0,-4 0 0 0 0,-7 3 40 0 0,1 0 1 0 0,0 1-1 0 0,-21 12 1 0 0,3-3-16 0 0,-3 2-36 0 0,0 2-1 0 0,-50 36 1 0 0,65-40-6 0 0,-1 1 1 0 0,2 1-1 0 0,0 1 0 0 0,1 0 1 0 0,-18 26-1 0 0,29-37 19 0 0,1 1 1 0 0,1-1-1 0 0,-1 1 0 0 0,1 0 0 0 0,0 0 1 0 0,1 0-1 0 0,-3 12 0 0 0,4-17-13 0 0,1 1 0 0 0,-1 0 0 0 0,1 0 0 0 0,0 0 0 0 0,0-1 0 0 0,0 1 0 0 0,0 0-1 0 0,1 0 1 0 0,-1 0 0 0 0,1-1 0 0 0,-1 1 0 0 0,1 0 0 0 0,0-1 0 0 0,0 1 0 0 0,0-1 0 0 0,1 1 0 0 0,-1-1 0 0 0,1 1 0 0 0,-1-1 0 0 0,1 0-1 0 0,0 0 1 0 0,0 0 0 0 0,2 3 0 0 0,3 0 50 0 0,0-1-1 0 0,0 1 0 0 0,0-1 1 0 0,0 0-1 0 0,1-1 1 0 0,-1 0-1 0 0,1 0 1 0 0,9 2-1 0 0,11 1-12 0 0,30 2-1 0 0,3 1-1162 0 0,-53-7 669 0 0,0-1 1 0 0,0 0-1 0 0,-1 0 0 0 0,1-1 1 0 0,0 0-1 0 0,9-1 0 0 0,4-3-1486 0 0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4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960 1 16871 0 0,'0'0'1528'0'0,"-2"0"-1254"0"0,-1 1-256 0 0,0 1 1 0 0,0-1 0 0 0,0 1 0 0 0,1-1 0 0 0,-1 1 0 0 0,0 0-1 0 0,1 0 1 0 0,-1 0 0 0 0,-3 4 0 0 0,-20 25 850 0 0,7-2-285 0 0,2 0 1 0 0,1 2-1 0 0,-16 43 1 0 0,11-26-122 0 0,-26 59 284 0 0,-150 310 522 0 0,145-320-1216 0 0,-89 146-206 0 0,125-221-716 0 0,-28 33-1 0 0,35-47-148 0 0,1 1-1 0 0,-2-2 0 0 0,-13 11 1 0 0,8-9-633 0 0</inkml:trace>
  <inkml:trace contextRef="#ctx0" brushRef="#br0" timeOffset="1">11 774 11519 0 0,'0'0'887'0'0,"-11"-2"8388"0"0,14 2-8597 0 0,13 4-70 0 0,0-1 1 0 0,1-1-1 0 0,27 1 0 0 0,55-5 375 0 0,-87 1-896 0 0,179-23 815 0 0,-122 12-748 0 0,147-31 107 0 0,-69 11-3648 0 0,-122 28-2546 0 0,-3 1-1767 0 0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4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124 323 7367 0 0,'3'1'6568'0'0,"2"1"-5635"0"0,0 0 0 0 0,-1 0 0 0 0,1 0 0 0 0,-1 1 1 0 0,0-1-1 0 0,0 1 0 0 0,0 0 0 0 0,6 6 0 0 0,-8-7-802 0 0,-1 0-1 0 0,1 0 1 0 0,-1-1 0 0 0,0 1 0 0 0,0 0-1 0 0,0 0 1 0 0,0 1 0 0 0,0-1 0 0 0,0 0-1 0 0,0 0 1 0 0,-1 0 0 0 0,1 1 0 0 0,-1-1-1 0 0,0 0 1 0 0,1 0 0 0 0,-1 1 0 0 0,0-1 0 0 0,-1 0-1 0 0,1 1 1 0 0,0-1 0 0 0,0 0 0 0 0,-1 0-1 0 0,-1 3 1 0 0,2-2-71 0 0,-2 2 1 0 0,1 0 0 0 0,-1 0 1 0 0,1 0-1 0 0,-1-1 1 0 0,-1 1-1 0 0,1-1 0 0 0,-1 0 1 0 0,0 1-1 0 0,0-1 0 0 0,-3 4 1 0 0,-7 3 36 0 0,9-8-69 0 0,0 0 0 0 0,1 1 1 0 0,-1 0-1 0 0,1-1 0 0 0,-1 1 0 0 0,1 0 1 0 0,0 1-1 0 0,1-1 0 0 0,-5 8 0 0 0,0 6-308 0 0,-1-1-1 0 0,-1 0 1 0 0,-1 0-1 0 0,0-1 1 0 0,-1-1-1 0 0,-1 1 1 0 0,-20 19-1 0 0,31-34-365 0 0,-4 3 360 0 0</inkml:trace>
  <inkml:trace contextRef="#ctx0" brushRef="#br0" timeOffset="1">604 0 2303 0 0,'0'0'96'0'0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4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26 14279 0 0,'0'0'1103'0'0,"-2"1"-720"0"0,-11 5 981 0 0,0 0 0 0 0,0 1 0 0 0,-21 15 0 0 0,23-14-1165 0 0,0 1 0 0 0,1 0 0 0 0,0 1-1 0 0,-11 14 1 0 0,-11 15 108 0 0,-22 28-133 0 0,50-59-162 0 0,-1-1 1 0 0,1 1-1 0 0,0-1 1 0 0,1 1-1 0 0,-1 0 0 0 0,2 1 1 0 0,-4 13-1 0 0,6-20 22 0 0,-1-1 0 0 0,1 1-1 0 0,0 0 1 0 0,0 0 0 0 0,0 0 0 0 0,1-1-1 0 0,-1 1 1 0 0,0 0 0 0 0,1 0-1 0 0,-1 0 1 0 0,1-1 0 0 0,0 1 0 0 0,-1 0-1 0 0,1-1 1 0 0,0 1 0 0 0,0 0 0 0 0,0-1-1 0 0,0 1 1 0 0,0-1 0 0 0,0 0-1 0 0,1 1 1 0 0,-1-1 0 0 0,0 0 0 0 0,1 0-1 0 0,-1 0 1 0 0,1 0 0 0 0,-1 0 0 0 0,1 0-1 0 0,3 1 1 0 0,1 1 97 0 0,-1-1-1 0 0,1 0 1 0 0,0-1 0 0 0,0 1-1 0 0,1-1 1 0 0,-1 0 0 0 0,12-1-1 0 0,-6-1-69 0 0,1-1-1 0 0,0 0 0 0 0,-1-1 1 0 0,0-1-1 0 0,0 0 0 0 0,0 0 1 0 0,22-13-1 0 0,-27 14-92 0 0,-1-1-1 0 0,1 0 0 0 0,-1 0 1 0 0,0-1-1 0 0,-1 1 1 0 0,1-1-1 0 0,-1-1 0 0 0,0 1 1 0 0,0-1-1 0 0,-1 0 1 0 0,1 0-1 0 0,-1 0 0 0 0,-1 0 1 0 0,5-10-1 0 0,-6 11 11 0 0,0 0-1 0 0,-1 0 0 0 0,0 0 1 0 0,0 0-1 0 0,0-1 0 0 0,0 1 1 0 0,-1 0-1 0 0,0-1 1 0 0,0 1-1 0 0,0 0 0 0 0,0 0 1 0 0,-1-1-1 0 0,0 1 0 0 0,0 0 1 0 0,-1 0-1 0 0,0 0 1 0 0,1 0-1 0 0,-1 0 0 0 0,-1 0 1 0 0,-5-8-1 0 0,-8-10 12 0 0,-27-45 10 0 0,43 68-99 0 0,-1-1 0 0 0,1 0 0 0 0,-1 1 0 0 0,1-1 1 0 0,-1 0-1 0 0,1 0 0 0 0,-1 0 0 0 0,1 1 0 0 0,0-1 0 0 0,0 0 0 0 0,-1 0 0 0 0,1 0 0 0 0,0 0 0 0 0,0 0 0 0 0,0 0 1 0 0,0 1-1 0 0,0-1 0 0 0,0 0 0 0 0,0 0 0 0 0,0 0 0 0 0,0 0 0 0 0,0 0 0 0 0,1 0 0 0 0,-1 1 0 0 0,0-1 0 0 0,1 0 0 0 0,-1 0 1 0 0,0 0-1 0 0,1 1 0 0 0,-1-1 0 0 0,1 0 0 0 0,0 0 0 0 0,-1 1 0 0 0,1-1 0 0 0,-1 0 0 0 0,1 1 0 0 0,0-1 0 0 0,-1 1 1 0 0,1-1-1 0 0,0 1 0 0 0,0-1 0 0 0,-1 1 0 0 0,1 0 0 0 0,0-1 0 0 0,0 1 0 0 0,1-1 0 0 0,12-3-7172 0 0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4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1 348 5527 0 0,'0'0'16447'0'0,"1"-1"-15535"0"0,155-143 2457 0 0,-128 118-3298 0 0,1 2 0 0 0,1 2 0 0 0,1 0 0 0 0,0 3 0 0 0,59-28-1 0 0,2 8-319 0 0,-81 36 222 0 0,1 3-26 0 0,-2 6-12 0 0,-8-3 60 0 0,1-1 0 0 0,-1 1 0 0 0,0 0-1 0 0,-1 0 1 0 0,1 0 0 0 0,-1 0 0 0 0,1 0 0 0 0,-1 0 0 0 0,0 1 0 0 0,0-1 0 0 0,0 0 0 0 0,-1 1 0 0 0,1-1 0 0 0,-1 0 0 0 0,1 6 0 0 0,-2 6-9 0 0,0 0-1 0 0,-4 20 1 0 0,0-2 3 0 0,-3 176 11 0 0,8-205 0 0 0,0-1 0 0 0,0 1 1 0 0,1-1-1 0 0,-1 1 0 0 0,1-1 0 0 0,0 1 0 0 0,0-1 0 0 0,0 0 0 0 0,0 1 1 0 0,1-1-1 0 0,-1 0 0 0 0,1 0 0 0 0,0 0 0 0 0,0 0 0 0 0,0 0 1 0 0,0-1-1 0 0,0 1 0 0 0,1 0 0 0 0,5 3 0 0 0,-3-2 7 0 0,0-1-1 0 0,1 0 1 0 0,0 0-1 0 0,0 0 1 0 0,0-1-1 0 0,0 0 1 0 0,0 0-1 0 0,0 0 1 0 0,1-1-1 0 0,7 1 1 0 0,16 0 16 0 0,1 0 1 0 0,-1-2-1 0 0,1-2 1 0 0,31-4-1 0 0,49-5-825 0 0,-34 5-2021 0 0,-57 4-5440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1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118 130 6447 0 0,'0'0'1851'0'0,"5"7"826"0"0,5 7-763 0 0,-8-11-1675 0 0,0 1-1 0 0,0-1 1 0 0,1 0 0 0 0,-1 0 0 0 0,1 0-1 0 0,-1 0 1 0 0,1-1 0 0 0,0 1 0 0 0,0-1-1 0 0,0 0 1 0 0,1 1 0 0 0,-1-1 0 0 0,7 2-1 0 0,-2-1-46 0 0,0-1-1 0 0,0 0 0 0 0,0-1 1 0 0,1 0-1 0 0,-1 0 0 0 0,0 0 0 0 0,1-1 1 0 0,-1-1-1 0 0,0 1 0 0 0,0-1 1 0 0,1-1-1 0 0,12-3 0 0 0,-3-1-86 0 0,0-1-1 0 0,0 0 0 0 0,-1-1 0 0 0,24-15 0 0 0,-29 15-148 0 0,-1 1-1 0 0,1-1 0 0 0,-2-1 1 0 0,1 0-1 0 0,-1-1 1 0 0,0 0-1 0 0,-1 0 0 0 0,12-18 1 0 0,-20 27-6 0 0,0 0 0 0 0,-1 0 0 0 0,1 0 0 0 0,0 0 0 0 0,-1-1-1 0 0,1 1 1 0 0,-1 0 0 0 0,1 0 0 0 0,-1-1 0 0 0,0 1 0 0 0,1 0 0 0 0,-1-1 0 0 0,0 1 0 0 0,0 0 0 0 0,0-1 0 0 0,0 1 0 0 0,0-2 0 0 0,-1 2 7 0 0,1 0 0 0 0,-1 0 0 0 0,0 0 0 0 0,0 0 0 0 0,1 0 0 0 0,-1 0-1 0 0,0 0 1 0 0,0 0 0 0 0,0 1 0 0 0,0-1 0 0 0,0 0 0 0 0,0 1 0 0 0,0-1 0 0 0,0 0 0 0 0,0 1 0 0 0,0-1 0 0 0,-1 1 0 0 0,-1-1 0 0 0,0 0-13 0 0,-1 0 1 0 0,1 1-1 0 0,-1-1 0 0 0,0 1 0 0 0,1-1 0 0 0,-1 1 0 0 0,0 0 1 0 0,1 1-1 0 0,-1-1 0 0 0,-4 1 0 0 0,-38 13-120 0 0,20-5 100 0 0,-12 2 150 0 0,0 2 0 0 0,0 1 1 0 0,-47 27-1 0 0,66-30 34 0 0,0 2 0 0 0,1 0 0 0 0,1 1 1 0 0,0 1-1 0 0,1 0 0 0 0,0 1 0 0 0,-20 29 0 0 0,31-39-52 0 0,2 0 0 0 0,-1 0 0 0 0,1 0 0 0 0,0 0 0 0 0,0 1 0 0 0,0 0 0 0 0,-2 10 0 0 0,5-15-47 0 0,0 0-1 0 0,-1 0 1 0 0,1 0-1 0 0,0 0 1 0 0,0 1 0 0 0,0-1-1 0 0,0 0 1 0 0,1 0-1 0 0,-1 0 1 0 0,1 0-1 0 0,-1 0 1 0 0,1 0-1 0 0,-1 0 1 0 0,1 0-1 0 0,0 0 1 0 0,0-1-1 0 0,0 1 1 0 0,0 0-1 0 0,1 0 1 0 0,-1-1-1 0 0,0 1 1 0 0,1-1 0 0 0,-1 1-1 0 0,1-1 1 0 0,-1 1-1 0 0,1-1 1 0 0,0 0-1 0 0,-1 0 1 0 0,3 1-1 0 0,3 2-101 0 0,0-1-1 0 0,0-1 1 0 0,0 1-1 0 0,1-1 1 0 0,-1 0-1 0 0,0-1 1 0 0,1 0-1 0 0,8 1 1 0 0,17-2-5028 0 0,-11-2-117 0 0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4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89 272 5983 0 0,'0'0'847'0'0,"-2"1"333"0"0,-1 0-619 0 0,-1 1-1 0 0,1 0 1 0 0,-1 0-1 0 0,1 0 1 0 0,0 1 0 0 0,0-1-1 0 0,0 1 1 0 0,0-1 0 0 0,1 1-1 0 0,-4 5 1 0 0,1-2-101 0 0,1 1-1 0 0,0 0 1 0 0,0 0 0 0 0,-4 13 0 0 0,2-1-174 0 0,0 1-1 0 0,2-1 1 0 0,-3 27 0 0 0,6-19-129 0 0,1 0 0 0 0,1 1 0 0 0,1-1 0 0 0,8 36 0 0 0,-5-33-119 0 0,-3-19 15 0 0,-2-9 589 0 0,-2-20 73 0 0,0 10-544 0 0,-1-11 126 0 0,-3-22 313 0 0,0-70-1 0 0,6 96-583 0 0,1 1-1 0 0,1 0 0 0 0,0 0 1 0 0,1 1-1 0 0,0-1 0 0 0,1 0 0 0 0,1 1 1 0 0,12-25-1 0 0,-6 19-25 0 0,1 1 0 0 0,1 0 0 0 0,0 1 0 0 0,31-30 0 0 0,-10 16 0 0 0,50-35 0 0 0,-69 55-61 0 0,13-9 355 0 0,49-28 0 0 0,-69 44-168 0 0,1 0-1 0 0,0 0 0 0 0,0 1 0 0 0,0 0 0 0 0,0 0 0 0 0,0 1 1 0 0,0 0-1 0 0,1 1 0 0 0,-1 0 0 0 0,18 1 0 0 0,-21 1-76 0 0,0 0 1 0 0,0 0-1 0 0,0 0 0 0 0,0 1 1 0 0,0 0-1 0 0,-1 0 0 0 0,1 1 1 0 0,-1-1-1 0 0,1 1 0 0 0,4 4 0 0 0,3 3-138 0 0,0 1 0 0 0,14 15 1 0 0,-15-14-2572 0 0,1 0 0 0 0,16 12 0 0 0,-12-13-4228 0 0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49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539 116 11055 0 0,'0'0'506'0'0,"-2"2"-10"0"0,-2 4-549 0 0,-2 0 514 0 0,1 0 1 0 0,0 0-1 0 0,1 1 1 0 0,-1 0-1 0 0,1 0 0 0 0,1 0 1 0 0,-6 16 2567 0 0,10-21-2234 0 0,-1 0-724 0 0,1-1 0 0 0,0 1-1 0 0,0-1 1 0 0,0 0 0 0 0,0 1 0 0 0,0-1 0 0 0,0 0 0 0 0,0 0 0 0 0,0 1-1 0 0,0-1 1 0 0,0 0 0 0 0,1 0 0 0 0,-1 0 0 0 0,1 0 0 0 0,-1-1 0 0 0,0 1 0 0 0,1 0-1 0 0,2 0 1 0 0,-1 0 33 0 0,1 0-1 0 0,-1-1 1 0 0,1 1-1 0 0,-1-1 1 0 0,0 0-1 0 0,1 0 1 0 0,-1-1-1 0 0,7 0 1 0 0,4-3 125 0 0,0 0 1 0 0,0-1 0 0 0,19-9-1 0 0,-28 11-192 0 0,12-4 53 0 0,87-45 157 0 0,-92 45-245 0 0,0 0-1 0 0,-1-1 1 0 0,0-1-1 0 0,0 0 1 0 0,-1 0 0 0 0,12-14-1 0 0,-22 22-21 0 0,1 0 0 0 0,0 1 0 0 0,0-1 0 0 0,-1 0 0 0 0,1 0 0 0 0,-1 0 0 0 0,1 0 0 0 0,0 1 0 0 0,-1-1 0 0 0,0 0 0 0 0,1 0-1 0 0,-1 0 1 0 0,1 0 0 0 0,-1 0 0 0 0,0 0 0 0 0,0 0 0 0 0,0 0 0 0 0,0 0 0 0 0,0-1 0 0 0,0 1 0 0 0,0 0 0 0 0,0 0 0 0 0,0 0 0 0 0,0 0 0 0 0,0 0 0 0 0,-1 0 0 0 0,1 0 0 0 0,0 0 0 0 0,-1 0-1 0 0,1 0 1 0 0,-1 0 0 0 0,1 1 0 0 0,-1-1 0 0 0,1 0 0 0 0,-1 0 0 0 0,0 0 0 0 0,1 0 0 0 0,-1 1 0 0 0,0-1 0 0 0,0 0 0 0 0,1 1 0 0 0,-1-1 0 0 0,0 0 0 0 0,0 1 0 0 0,0-1 0 0 0,0 1 0 0 0,-1-1-1 0 0,-5-2-144 0 0,0 1 0 0 0,1 0 0 0 0,-1 0-1 0 0,0 0 1 0 0,-13 0 0 0 0,-2 0-153 0 0,0 2 1 0 0,-1 1-1 0 0,1 0 1 0 0,0 2-1 0 0,0 1 1 0 0,0 0-1 0 0,-31 12 1 0 0,-144 65 5 0 0,188-77 318 0 0,-26 14 18 0 0,1 1-1 0 0,-45 33 1 0 0,-56 56 127 0 0,124-97-149 0 0,0-1 1 0 0,0 1-1 0 0,-12 18 1 0 0,19-25 16 0 0,1 1 0 0 0,0 0 0 0 0,0 1 1 0 0,0-1-1 0 0,1 0 0 0 0,0 1 1 0 0,0-1-1 0 0,0 1 0 0 0,1 0 0 0 0,0-1 1 0 0,-1 12-1 0 0,2-13-10 0 0,0-1-1 0 0,1 0 1 0 0,-1 1 0 0 0,1-1 0 0 0,0 0 0 0 0,0 0-1 0 0,0 0 1 0 0,0 0 0 0 0,1 0 0 0 0,0 0-1 0 0,-1 0 1 0 0,1 0 0 0 0,0-1 0 0 0,0 1-1 0 0,0 0 1 0 0,0-1 0 0 0,1 0 0 0 0,-1 1 0 0 0,1-1-1 0 0,0 0 1 0 0,-1-1 0 0 0,1 1 0 0 0,0 0-1 0 0,0-1 1 0 0,6 3 0 0 0,2 0-25 0 0,2 0 1 0 0,-1 0-1 0 0,0-1 1 0 0,1-1-1 0 0,18 2 1 0 0,21-2-628 0 0,5-3-240 0 0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5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1147 142 5527 0 0,'54'-30'394'0'0,"-31"19"2522"0"0,0-2-1 0 0,-1 0 1 0 0,-1-2 0 0 0,30-25-1 0 0,-49 39-2003 0 0,-11-6-755 0 0,9 6-156 0 0,-1 1-1 0 0,0-1 1 0 0,0 0 0 0 0,0 1-1 0 0,1-1 1 0 0,-1 0-1 0 0,0 1 1 0 0,0-1-1 0 0,0 1 1 0 0,0-1 0 0 0,-1 1-1 0 0,-6-2 0 0 0,1 1 0 0 0,-1 0 0 0 0,1 0 0 0 0,-1 1 0 0 0,1 0 0 0 0,-1 1 0 0 0,0 0 0 0 0,-7 1 0 0 0,-60 18 0 0 0,37-8 8 0 0,2 2 0 0 0,-1 1 0 0 0,2 3 0 0 0,0 0 0 0 0,1 2 0 0 0,1 2 0 0 0,-41 34 0 0 0,59-43 16 0 0,-63 59 395 0 0,68-62-297 0 0,1 0 0 0 0,0 1 1 0 0,1 0-1 0 0,1 0 0 0 0,-11 21 0 0 0,16-28-83 0 0,0 1 1 0 0,0 0-1 0 0,1-1 0 0 0,0 1 0 0 0,0 0 1 0 0,0 0-1 0 0,0 0 0 0 0,1-1 0 0 0,0 1 1 0 0,0 0-1 0 0,0 0 0 0 0,1 0 0 0 0,-1 0 1 0 0,4 9-1 0 0,-3-11-30 0 0,0 0 0 0 0,0-1 0 0 0,0 1 0 0 0,1 0-1 0 0,0 0 1 0 0,-1-1 0 0 0,1 1 0 0 0,0-1 0 0 0,0 0 0 0 0,1 0 0 0 0,-1 1 0 0 0,0-1 0 0 0,1-1 0 0 0,-1 1 0 0 0,1 0 0 0 0,-1-1 0 0 0,1 1 0 0 0,0-1 0 0 0,0 0-1 0 0,0 1 1 0 0,0-2 0 0 0,0 1 0 0 0,0 0 0 0 0,5 0 0 0 0,6 0 3 0 0,-1-1-1 0 0,1 0 0 0 0,-1-1 1 0 0,1 0-1 0 0,-1-1 0 0 0,27-8 1 0 0,76-32-341 0 0,-109 40 244 0 0,20-10-294 0 0,26-14-1 0 0,-47 23 140 0 0,1-1 0 0 0,-1 0 0 0 0,0-1 0 0 0,0 1 0 0 0,-1-1 0 0 0,1 0 0 0 0,-1-1 0 0 0,0 1 0 0 0,6-10 0 0 0,-10 14-379 0 0,-1 0 76 0 0,-1 0 503 0 0,1 0-1 0 0,0 0 0 0 0,0 0 1 0 0,-1 1-1 0 0,1-1 1 0 0,0 0-1 0 0,-1 0 1 0 0,1 1-1 0 0,-1-1 1 0 0,1 0-1 0 0,-1 0 1 0 0,1 1-1 0 0,-1-1 1 0 0,0 1-1 0 0,1-1 1 0 0,-1 0-1 0 0,0 1 1 0 0,1-1-1 0 0,-1 1 1 0 0,0 0-1 0 0,0-1 1 0 0,1 1-1 0 0,-1-1 1 0 0,0 1-1 0 0,0 0 1 0 0,0 0-1 0 0,0 0 1 0 0,1-1-1 0 0,-1 1 1 0 0,0 0-1 0 0,0 0 1 0 0,0 0-1 0 0,0 0 1 0 0,-1 1-1 0 0,-4-1 18 0 0,0 0 1 0 0,0 1-1 0 0,-10 3 0 0 0,9-2 33 0 0,-1 0 1 0 0,1 1-1 0 0,-1 0 0 0 0,1 1 0 0 0,0 0 0 0 0,0 0 0 0 0,1 0 0 0 0,-1 1 1 0 0,1 0-1 0 0,0 0 0 0 0,0 0 0 0 0,0 1 0 0 0,1 0 0 0 0,0 0 1 0 0,0 1-1 0 0,1-1 0 0 0,0 1 0 0 0,0 0 0 0 0,0 0 0 0 0,1 0 0 0 0,0 1 1 0 0,0-1-1 0 0,1 1 0 0 0,0 0 0 0 0,-2 14 0 0 0,0 11 84 0 0,-2-1 0 0 0,-1 1 1 0 0,-16 42-1 0 0,-45 92-81 0 0,53-131-11 0 0,-203 442-336 0 0,158-349-20 0 0,-73 138 205 0 0,86-184 899 0 0,-66 86 0 0 0,98-148-232 0 0,-2-1 0 0 0,-21 21 0 0 0,30-34-285 0 0,1-1 0 0 0,-1 1-1 0 0,0-1 1 0 0,-1-1 0 0 0,1 0 0 0 0,-1 0 0 0 0,0-1-1 0 0,-16 6 1 0 0,23-10-186 0 0,0 1 0 0 0,0-1 0 0 0,0 1 0 0 0,0-1 0 0 0,-1 0 0 0 0,1 0 0 0 0,0 0 0 0 0,0 0 0 0 0,0 0 1 0 0,0-1-1 0 0,-1 1 0 0 0,1-1 0 0 0,0 1 0 0 0,0-1 0 0 0,0 0 0 0 0,0 0 0 0 0,0 0 0 0 0,0 0 0 0 0,0 0 0 0 0,1 0 0 0 0,-1-1 0 0 0,0 1 0 0 0,1 0 0 0 0,-1-1 0 0 0,1 1 0 0 0,-1-1 0 0 0,1 0 0 0 0,0 0 0 0 0,-1 1 0 0 0,1-1 0 0 0,0 0 0 0 0,-1-4 0 0 0,-2-3 46 0 0,0-1 1 0 0,0 0-1 0 0,1 0 0 0 0,1 0 0 0 0,-3-17 0 0 0,2-13-45 0 0,0 1 0 0 0,3-1 0 0 0,1 0 1 0 0,2 1-1 0 0,2-1 0 0 0,14-54 0 0 0,28-69-1267 0 0,-5 58-5594 0 0,-13 37-451 0 0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5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9671 0 0,'0'0'875'0'0,"-2"1"-719"0"0,-9 3 1243 0 0,-1-1 0 0 0,-20 3 0 0 0,20-4 40 0 0,1 0 1 0 0,0 1-1 0 0,0 0 0 0 0,-12 5 0 0 0,9 0-1054 0 0,0 0-1 0 0,0 1 0 0 0,1 0 1 0 0,1 1-1 0 0,0 0 0 0 0,0 1 1 0 0,1 0-1 0 0,-19 25 0 0 0,21-25-338 0 0,1 1 0 0 0,0 1 1 0 0,1 0-1 0 0,1 0 0 0 0,0 0 0 0 0,0 1 0 0 0,1-1 0 0 0,1 1 0 0 0,-4 27 0 0 0,7-35-66 0 0,1-1-1 0 0,0 1 1 0 0,0 0 0 0 0,0-1-1 0 0,1 1 1 0 0,-1-1-1 0 0,1 1 1 0 0,1-1 0 0 0,2 8-1 0 0,-3-12-699 0 0,3 1-3007 0 0,-3-2 3263 0 0,-1 0 0 0 0,1 0 0 0 0,0 0 0 0 0,0 0 0 0 0,-1 0 0 0 0,1 0 0 0 0,1 0-1 0 0,10-4-7707 0 0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5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0,'0'0'488'0'0,"12"8"976"0"0,-1 3 272 0 0,2 4 56 0 0,2 0-4240 0 0,-1 0-848 0 0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51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5527 0 0,'-1'1'4692'0'0,"-10"7"-3011"0"0,0-1 1 0 0,0 2-1 0 0,1 0 0 0 0,-10 11 0 0 0,-35 46-116 0 0,30-33-1235 0 0,2 1 0 0 0,1 1-1 0 0,2 1 1 0 0,-21 49 0 0 0,37-75-229 0 0,1-1 0 0 0,-3 14-1 0 0,5-20-38 0 0,1 0 0 0 0,-1 0 0 0 0,1 0 0 0 0,0 0 0 0 0,0 1 0 0 0,0-1 0 0 0,0 0 0 0 0,1 0 0 0 0,-1 0 0 0 0,2 6 0 0 0,0-7-16 0 0,-1-1 1 0 0,0 1-1 0 0,1-1 0 0 0,-1 1 1 0 0,0-1-1 0 0,1 0 0 0 0,0 0 1 0 0,-1 0-1 0 0,1 0 0 0 0,0 0 1 0 0,-1 0-1 0 0,1 0 0 0 0,3 1 1 0 0,-5-2-24 0 0,5 1 22 0 0,-1 1 0 0 0,1-1 0 0 0,-1 0-1 0 0,1-1 1 0 0,0 1 0 0 0,-1-1 0 0 0,1 0 0 0 0,0 0 0 0 0,-1 0-1 0 0,1-1 1 0 0,0 0 0 0 0,-1 0 0 0 0,5-1 0 0 0,9-4 113 0 0,32-14 0 0 0,-45 18-142 0 0,11-6 3 0 0,-1 0-1 0 0,1-1 0 0 0,-2-1 1 0 0,1-1-1 0 0,-1 0 1 0 0,-1 0-1 0 0,0-1 1 0 0,-1-1-1 0 0,0 0 0 0 0,11-17 1 0 0,-21 27-15 0 0,1-1 0 0 0,-1 0 0 0 0,0 1 0 0 0,0-1 0 0 0,0 0-1 0 0,-1 0 1 0 0,0 0 0 0 0,1-1 0 0 0,-2 1 0 0 0,1 0 0 0 0,0 0 0 0 0,-1-1 0 0 0,0 1 0 0 0,0-8 0 0 0,0 8-15 0 0,-1 1 0 0 0,0-1 0 0 0,0 1-1 0 0,-1-1 1 0 0,1 1 0 0 0,0 0 0 0 0,-1-1 0 0 0,0 1 0 0 0,0 0 0 0 0,0 0-1 0 0,0 0 1 0 0,-1 0 0 0 0,1 1 0 0 0,-1-1 0 0 0,1 0 0 0 0,-1 1 0 0 0,-5-4-1 0 0,-20-10-379 0 0,21 12-133 0 0,0 0 0 0 0,0 0 1 0 0,0-1-1 0 0,-9-7 0 0 0,10 4-1808 0 0,1-1-4747 0 0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5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54 496 1375 0 0,'-9'2'4340'0'0,"-22"-2"9502"0"0,20 0-9715 0 0,10-2-3871 0 0,0-2-239 0 0,1 0 0 0 0,-1 1-1 0 0,1-1 1 0 0,0 0 0 0 0,0 1-1 0 0,0-1 1 0 0,1 0-1 0 0,-1 0 1 0 0,1 1 0 0 0,0-1-1 0 0,0 1 1 0 0,0-1 0 0 0,0 1-1 0 0,1-1 1 0 0,0 1-1 0 0,-1 0 1 0 0,4-4 0 0 0,5-10 70 0 0,2 2 1 0 0,13-16-1 0 0,-17 21-78 0 0,187-199-153 0 0,-165 181 53 0 0,49-34 0 0 0,-68 54 97 0 0,1 1 1 0 0,0 0-1 0 0,0 1 1 0 0,1 0-1 0 0,-1 1 1 0 0,1 0-1 0 0,1 1 1 0 0,13-3-1 0 0,-19 7 54 0 0,-1 0 1 0 0,0 0-1 0 0,0 0 0 0 0,0 1 0 0 0,0 0 1 0 0,0 0-1 0 0,0 1 0 0 0,0-1 1 0 0,0 2-1 0 0,0-1 0 0 0,-1 1 0 0 0,1 0 1 0 0,-1 0-1 0 0,10 7 0 0 0,-14-8-59 0 0,1 0 0 0 0,-1 0 0 0 0,1 0-1 0 0,-1 0 1 0 0,0 1 0 0 0,0-1 0 0 0,0 1 0 0 0,0-1-1 0 0,-1 1 1 0 0,1 0 0 0 0,0 0 0 0 0,-1-1 0 0 0,0 1-1 0 0,1 5 1 0 0,-1-4-1 0 0,0 1 1 0 0,0 0-1 0 0,-1 0 0 0 0,0 0 1 0 0,0-1-1 0 0,0 1 0 0 0,0 0 1 0 0,-2 8-1 0 0,-3 2 0 0 0,0 0-1 0 0,0 0 0 0 0,-1 0 1 0 0,-14 21-1 0 0,-11 20 1 0 0,8-19 0 0 0,-28 69 0 0 0,50-104 0 0 0,0 0 0 0 0,0 0 0 0 0,1 1 0 0 0,-1-1 0 0 0,1 0 0 0 0,0 0 0 0 0,-1 1 0 0 0,1-1 0 0 0,0 0 0 0 0,0 1 0 0 0,0-1 0 0 0,1 0 0 0 0,-1 0 0 0 0,1 1 0 0 0,-1-1 0 0 0,1 0 0 0 0,0 0 0 0 0,-1 0 0 0 0,1 1 0 0 0,0-1 0 0 0,2 2 0 0 0,-1-2 0 0 0,0 1 0 0 0,0-1 0 0 0,0 0 0 0 0,1 0 0 0 0,-1 0 0 0 0,1 0 0 0 0,-1 0 0 0 0,1-1 0 0 0,0 1 0 0 0,0-1 0 0 0,0 1 0 0 0,0-1 0 0 0,0 0 0 0 0,0 0 0 0 0,3 0 0 0 0,9 2-312 0 0,-1-1-1 0 0,1-1 1 0 0,29 0-1 0 0,45-10-2012 0 0,-43 3 1415 0 0,-25 4-821 0 0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5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0,'0'0'66'0'0,"0"2"-8"0"0,22 53-218 0 0,-11-35 2576 0 0,0 0 0 0 0,2 0 1 0 0,0-1-1 0 0,1-1 0 0 0,19 21 0 0 0,20 10 289 0 0,32 17-745 0 0,3-3 1 0 0,162 85 0 0 0,-232-139-1635 0 0,-2 0 0 0 0,1 1 0 0 0,-1 1-1 0 0,17 15 1 0 0,-29-23-266 0 0,-1 1-1 0 0,1-1 1 0 0,-1 1-1 0 0,0 0 1 0 0,1 1-1 0 0,-2-1 1 0 0,1 0-1 0 0,-1 1 1 0 0,1 0-1 0 0,-1-1 1 0 0,0 1-1 0 0,-1 0 1 0 0,1 0-1 0 0,-1 0 1 0 0,0 0-1 0 0,0 0 1 0 0,-1 0-1 0 0,1 1 1 0 0,-1-1-1 0 0,-1 8 1 0 0,-1-3-36 0 0,-1 1 1 0 0,0-1 0 0 0,0 0 0 0 0,-1-1-1 0 0,0 1 1 0 0,0-1 0 0 0,-1 1 0 0 0,-1-1-1 0 0,0-1 1 0 0,-12 16 0 0 0,-9 6 99 0 0,-46 38 0 0 0,55-51-115 0 0,-136 112-144 0 0,73-63 46 0 0,74-60-67 0 0,0 0-1 0 0,1 0 0 0 0,0 1 1 0 0,-5 7-1 0 0,9-12-495 0 0,7 8-872 0 0,4-2 11 0 0,3-3-287 0 0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5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7367 0 0,'53'-36'2478'0'0,"-17"15"4848"0"0,-29 17-5834 0 0,1 1 0 0 0,-1 0 0 0 0,14-4-1 0 0,-10 4-543 0 0,0 1 0 0 0,0 0 0 0 0,22 0 0 0 0,-31 2-434 0 0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5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433 414 5527 0 0,'0'0'9922'0'0,"1"-2"-9677"0"0,10-10-5 0 0,0 0 0 0 0,-2-1 0 0 0,1 0 0 0 0,-1-1 0 0 0,-1 0 0 0 0,-1 0 0 0 0,0 0 1 0 0,-1-1-1 0 0,0 0 0 0 0,-1-1 0 0 0,-1 1 0 0 0,0-1 0 0 0,-1 0 0 0 0,-1 0 0 0 0,0-22 0 0 0,-1 23-237 0 0,0-4-298 0 0,-2-30 1 0 0,1 44 177 0 0,-1 0-1 0 0,0 0 1 0 0,0 1 0 0 0,0-1-1 0 0,0 0 1 0 0,-1 0-1 0 0,0 1 1 0 0,0-1 0 0 0,0 1-1 0 0,-1 0 1 0 0,-3-6 0 0 0,5 9 64 0 0,0 0 1 0 0,-1-1 0 0 0,1 1-1 0 0,-1 0 1 0 0,1 0 0 0 0,-1 0-1 0 0,1 0 1 0 0,-1 0 0 0 0,0 0 0 0 0,1 1-1 0 0,-1-1 1 0 0,0 0 0 0 0,0 1-1 0 0,1-1 1 0 0,-1 1 0 0 0,0 0-1 0 0,0 0 1 0 0,0-1 0 0 0,0 1-1 0 0,0 0 1 0 0,1 1 0 0 0,-1-1 0 0 0,0 0-1 0 0,0 0 1 0 0,0 1 0 0 0,0-1-1 0 0,1 1 1 0 0,-1 0 0 0 0,-3 1-1 0 0,-5 3-47 0 0,0 1-1 0 0,1 0 1 0 0,-17 13-1 0 0,12-8-7 0 0,-29 23 115 0 0,2 3 0 0 0,-64 70 0 0 0,66-60 203 0 0,2 2 0 0 0,2 1 0 0 0,-35 68 0 0 0,66-110-195 0 0,0-1 1 0 0,1 1-1 0 0,-1 0 1 0 0,2 0-1 0 0,-4 12 0 0 0,6-18-5 0 0,0 0 0 0 0,0 0 0 0 0,0-1-1 0 0,-1 1 1 0 0,2 0 0 0 0,-1 0 0 0 0,0-1 0 0 0,0 1-1 0 0,0 0 1 0 0,1-1 0 0 0,-1 1 0 0 0,1 0-1 0 0,0-1 1 0 0,0 3 0 0 0,0-3 1 0 0,0 0 1 0 0,0 0-1 0 0,0 0 1 0 0,0 0-1 0 0,0-1 1 0 0,0 1-1 0 0,0 0 1 0 0,0-1-1 0 0,0 1 0 0 0,0 0 1 0 0,0-1-1 0 0,1 1 1 0 0,-1-1-1 0 0,0 0 1 0 0,0 1-1 0 0,1-1 0 0 0,-1 0 1 0 0,0 0-1 0 0,1 0 1 0 0,-1 1-1 0 0,2-2 1 0 0,13 1 203 0 0,-1-2 0 0 0,0 0 1 0 0,0 0-1 0 0,17-6 0 0 0,59-23 468 0 0,-63 21-513 0 0,48-19 1 0 0,134-72-1 0 0,-209 100-206 0 0,1 0 1 0 0,0 0-1 0 0,-1 0 0 0 0,1 0 0 0 0,0 0 0 0 0,-1 0 1 0 0,1 0-1 0 0,-1 0 0 0 0,0-1 0 0 0,1 1 1 0 0,-1 0-1 0 0,0-1 0 0 0,0 1 0 0 0,0-1 0 0 0,0 0 1 0 0,0 1-1 0 0,0-1 0 0 0,0-2 0 0 0,-1 4 25 0 0,0-1 1 0 0,0 0-1 0 0,0 1 0 0 0,0-1 0 0 0,0 0 0 0 0,-1 1 1 0 0,1-1-1 0 0,0 0 0 0 0,-1 1 0 0 0,1-1 1 0 0,0 1-1 0 0,-1-1 0 0 0,1 1 0 0 0,-1-1 0 0 0,1 1 1 0 0,-1-1-1 0 0,1 1 0 0 0,-1-1 0 0 0,1 1 0 0 0,-1-1 1 0 0,1 1-1 0 0,-1 0 0 0 0,1-1 0 0 0,-2 1 0 0 0,-13-7 1 0 0,11 6 48 0 0,0 0 0 0 0,0 1 0 0 0,0-1 0 0 0,-1 1 0 0 0,1 0 0 0 0,0 0 0 0 0,0 1 0 0 0,0-1 0 0 0,0 1 1 0 0,-1 0-1 0 0,1 0 0 0 0,0 0 0 0 0,0 0 0 0 0,0 1 0 0 0,1 0 0 0 0,-1 0 0 0 0,0 0 0 0 0,1 0 0 0 0,-1 0 0 0 0,-5 5 0 0 0,-5 5 161 0 0,0 1 1 0 0,1 0-1 0 0,-14 18 0 0 0,13-12 20 0 0,1-1 0 0 0,0 1-1 0 0,2 1 1 0 0,0 1 0 0 0,1-1 0 0 0,1 1-1 0 0,-11 42 1 0 0,9-19 83 0 0,3 1 0 0 0,-6 89 0 0 0,13-100-272 0 0,-3 0 0 0 0,0 0 1 0 0,-15 53-1 0 0,15-74-241 0 0,-1 0 1 0 0,0 0 0 0 0,-1 0-1 0 0,0-1 1 0 0,-1 0-1 0 0,0 0 1 0 0,-1 0 0 0 0,0-1-1 0 0,-1 0 1 0 0,0-1 0 0 0,-16 14-1 0 0,23-23-23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1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1 352 3223 0 0,'0'0'12624'0'0,"1"-1"-11904"0"0,4-2-475 0 0,-1 0 0 0 0,1-1 0 0 0,-1 1 0 0 0,0-1 0 0 0,0 0-1 0 0,0 0 1 0 0,-1-1 0 0 0,1 1 0 0 0,-1-1 0 0 0,2-5 0 0 0,7-7 148 0 0,7-8-92 0 0,18-25 4 0 0,49-50 0 0 0,-74 87-326 0 0,2 0 0 0 0,0 1 1 0 0,0 0-1 0 0,1 2 0 0 0,1-1 0 0 0,0 2 0 0 0,0 0 1 0 0,24-9-1 0 0,-29 16-3 0 0,0 5-29 0 0,-9-2 55 0 0,1 0 1 0 0,-1 1 0 0 0,1 0 0 0 0,-1 0-1 0 0,0 0 1 0 0,0 0 0 0 0,0 0 0 0 0,0 0-1 0 0,0 0 1 0 0,0 1 0 0 0,-1-1-1 0 0,1 0 1 0 0,-1 1 0 0 0,0 0 0 0 0,0-1-1 0 0,1 1 1 0 0,-2 0 0 0 0,1 0 0 0 0,0-1-1 0 0,0 1 1 0 0,-1 4 0 0 0,1 6 101 0 0,0 1 0 0 0,-2-1-1 0 0,-2 21 1 0 0,0 7 201 0 0,3-36-283 0 0,0 0 1 0 0,0 1-1 0 0,-1-1 1 0 0,1 0-1 0 0,-1 0 1 0 0,0 0-1 0 0,-1 0 1 0 0,1 0 0 0 0,-1 0-1 0 0,0 0 1 0 0,-3 6-1 0 0,3-7-12 0 0,0 0 0 0 0,1 0 0 0 0,-1 0-1 0 0,1 0 1 0 0,-1 7 0 0 0,1-7-8 0 0,1 0 0 0 0,-1 0 1 0 0,-1 0-1 0 0,1 0 0 0 0,-3 5 0 0 0,-4 7-249 0 0,-6 9-942 0 0,4-9-4828 0 0,3-7-10 0 0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5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6911 0 0,'0'0'315'0'0,"1"-2"-7"0"0,14-42-315 0 0,-10 27 1933 0 0,2-3 12115 0 0,-7 20-14006 0 0,0 0-1 0 0,0 0 1 0 0,0 0-1 0 0,0 0 0 0 0,0 0 1 0 0,1 0-1 0 0,-1 0 1 0 0,0-1-1 0 0,0 1 1 0 0,0 0-1 0 0,0 0 0 0 0,0 0 1 0 0,0 0-1 0 0,0 0 1 0 0,0 0-1 0 0,0-1 0 0 0,0 1 1 0 0,0 0-1 0 0,0 0 1 0 0,0 0-1 0 0,0 0 0 0 0,0 0 1 0 0,0-1-1 0 0,0 1 1 0 0,0 0-1 0 0,0 0 0 0 0,0 0 1 0 0,0 0-1 0 0,0 0 1 0 0,0-1-1 0 0,0 1 1 0 0,0 0-1 0 0,0 0 0 0 0,0 0 1 0 0,0 0-1 0 0,0 0 1 0 0,0 0-1 0 0,0-1 0 0 0,-1 1 1 0 0,1 0-1 0 0,0 0 1 0 0,0 0-1 0 0,0 0 0 0 0,-6 4-1127 0 0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39:5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10303 0 0,'0'0'456'0'0,"-6"12"96"0"0,-1 5-440 0 0,3 3-112 0 0,2 3 0 0 0,2-4-4560 0 0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2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14279 0 0,'0'0'1103'0'0,"-1"0"-480"0"0,-3 1-249 0 0,1-1 1 0 0,0 1-1 0 0,0 0 1 0 0,0 0-1 0 0,0 1 1 0 0,0-1-1 0 0,0 0 1 0 0,0 1-1 0 0,0 0 1 0 0,1 0-1 0 0,-1 0 1 0 0,1 0-1 0 0,-1 0 1 0 0,-3 5-1 0 0,-3 3 259 0 0,0 1-1 0 0,-10 14 0 0 0,2 3-206 0 0,1 1 0 0 0,1 1 0 0 0,-14 38 0 0 0,-25 99 167 0 0,3-8-226 0 0,-99 223 793 0 0,139-356-1084 0 0,2 0 0 0 0,-10 43 0 0 0,19-66 121 0 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1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98 5527 0 0,'2'-2'250'0'0,"28"-20"100"0"0,-7 0 2401 0 0,-22 19-1859 0 0,1 1 0 0 0,0-1 0 0 0,-1 1 0 0 0,1-1 0 0 0,-1 1 0 0 0,0-1 0 0 0,0 0 0 0 0,1-5 1867 0 0,-3 3-1595 0 0,1 5-1137 0 0,0 0 1 0 0,0 0-1 0 0,0-1 1 0 0,0 1-1 0 0,0 0 1 0 0,0 0-1 0 0,0-1 1 0 0,-1 1-1 0 0,1 0 1 0 0,0 0-1 0 0,0-1 0 0 0,0 1 1 0 0,0 0-1 0 0,0 0 1 0 0,0-1-1 0 0,0 1 1 0 0,-1 0-1 0 0,1 0 1 0 0,0 0-1 0 0,0-1 1 0 0,0 1-1 0 0,-1 0 1 0 0,1 0-1 0 0,0 0 1 0 0,0 0-1 0 0,0-1 1 0 0,-1 1-1 0 0,1 0 1 0 0,0 0-1 0 0,-1 0 1 0 0,-3-2 96 0 0,0 0 0 0 0,0 1 0 0 0,0-1 1 0 0,0 1-1 0 0,0 0 0 0 0,0 0 0 0 0,-1 0 1 0 0,1 1-1 0 0,0-1 0 0 0,-1 1 0 0 0,1 0 1 0 0,0 1-1 0 0,-1-1 0 0 0,1 1 0 0 0,0 0 1 0 0,0 0-1 0 0,-1 0 0 0 0,1 0 1 0 0,-6 3-1 0 0,-19 9-5 0 0,-39 19 135 0 0,4 4-340 0 0,9-6-192 0 0,2 2-1 0 0,-80 63 1 0 0,87-58-607 0 0,45-36 691 0 0,3 0-191 0 0,0-1 365 0 0,0 1 0 0 0,0-1 0 0 0,0 0 0 0 0,0 0 1 0 0,0 0-1 0 0,0-1 0 0 0,2 1 0 0 0,1-1 4 0 0,39-3 26 0 0,-20 2 31 0 0,49 0 0 0 0,-40 5 92 0 0,0 1 0 0 0,0 1 1 0 0,-1 2-1 0 0,0 2 0 0 0,0 0 0 0 0,37 18 0 0 0,-65-25-109 0 0,3 1 0 0 0,-1 0-1 0 0,0 0 1 0 0,0 0-1 0 0,-1 1 1 0 0,1 0 0 0 0,-1 0-1 0 0,1 0 1 0 0,-1 1-1 0 0,-1 0 1 0 0,1 0-1 0 0,3 5 1 0 0,-7-8-11 0 0,0-1 1 0 0,0 0-1 0 0,0 1 0 0 0,0-1 1 0 0,-1 0-1 0 0,1 1 1 0 0,-1-1-1 0 0,1 1 0 0 0,-1-1 1 0 0,0 1-1 0 0,1 0 0 0 0,-1-1 1 0 0,0 1-1 0 0,0-1 1 0 0,0 1-1 0 0,0 0 0 0 0,0-1 1 0 0,-1 1-1 0 0,1-1 1 0 0,0 1-1 0 0,-1-1 0 0 0,1 1 1 0 0,-2 2-1 0 0,0 0 41 0 0,0 0 1 0 0,0-1-1 0 0,-1 1 0 0 0,1 0 1 0 0,-1-1-1 0 0,-5 6 0 0 0,0-2-8 0 0,0 0-1 0 0,-1-1 1 0 0,1 0 0 0 0,-1 0-1 0 0,-1-1 1 0 0,1 0-1 0 0,-13 5 1 0 0,-75 19 302 0 0,78-23-333 0 0,-33 7-173 0 0,0-3 0 0 0,-70 6 0 0 0,86-13 55 0 0,0-2-1 0 0,-1-2 0 0 0,1-2 1 0 0,-49-9-1 0 0,83 12 90 0 0,-13-3-17 0 0,0-1 0 0 0,1 0 0 0 0,-1-1 0 0 0,-25-12 0 0 0,39 17-49 0 0,12-4-43 0 0,-2 2-372 0 0,1 0 0 0 0,0 0-1 0 0,-1 1 1 0 0,1 1 0 0 0,12 0-1 0 0,-3 2-1472 0 0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1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63 14599 0 0,'4'-8'211'0'0,"0"1"0"0"0,0 1-1 0 0,1-1 1 0 0,0 1 0 0 0,0 0-1 0 0,0 0 1 0 0,12-10 1938 0 0,-9 28-1130 0 0,-7-9-975 0 0,0 0 1 0 0,-1 1-1 0 0,1-1 0 0 0,-1 1 1 0 0,1 0-1 0 0,-1-1 1 0 0,0 1-1 0 0,0-1 0 0 0,-1 1 1 0 0,0 5-1 0 0,-13 37 267 0 0,12-38-247 0 0,-41 104 588 0 0,-4-1 1 0 0,-102 173 0 0 0,108-218-499 0 0,-54 63 0 0 0,-58 52 310 0 0,12-15-252 0 0,45-36-1342 0 0,4-5-2168 0 0,81-110-3538 0 0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1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12895 0 0,'0'0'5795'0'0,"2"0"-4370"0"0,11 1-1006 0 0,0-1 1 0 0,0-1-1 0 0,20-3 0 0 0,9-1 33 0 0,95-6 1029 0 0,157-33 0 0 0,-89-5-775 0 0,32-7-424 0 0,-206 50-982 0 0,1 1 1 0 0,38 0-1 0 0,-67 5-559 0 0,-5 2-247 0 0,-7 9-49 0 0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1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92 6447 0 0,'0'0'499'0'0,"2"-11"2241"0"0,-3 8-1673 0 0,0-1-1 0 0,0 1 1 0 0,-1-1-1 0 0,1 1 1 0 0,-1-1 0 0 0,0 1-1 0 0,-2-4 1 0 0,-10-12 1145 0 0,11 15-2397 0 0,2 3 474 0 0,1 1-267 0 0,-1 0-1 0 0,1 0 1 0 0,-1-1-1 0 0,1 1 0 0 0,-1 0 1 0 0,0 0-1 0 0,1-1 1 0 0,-1 1-1 0 0,1 0 1 0 0,-1-1-1 0 0,1 1 1 0 0,0-1-1 0 0,-1 1 1 0 0,1 0-1 0 0,-1-2 0 0 0,-9-5 235 0 0,0 2-205 0 0,8 4-43 0 0,0 0 0 0 0,0 0 0 0 0,0 0 0 0 0,0 0 0 0 0,-1 1-1 0 0,1-1 1 0 0,0 0 0 0 0,-1 1 0 0 0,1 0 0 0 0,-1-1 0 0 0,1 1-1 0 0,-4 1 1 0 0,-7 1-41 0 0,0 1 0 0 0,0 0 0 0 0,1 1 0 0 0,0 1-1 0 0,0 0 1 0 0,-20 11 0 0 0,-221 145 681 0 0,240-152-362 0 0,2 1 0 0 0,-15 14 1 0 0,21-19-178 0 0,0 1 1 0 0,1-1 0 0 0,0 1-1 0 0,0 0 1 0 0,1 0 0 0 0,-1 0-1 0 0,-2 8 1 0 0,5-12-95 0 0,1-1-1 0 0,-1 0 1 0 0,1 1 0 0 0,0 0-1 0 0,-1-1 1 0 0,1 1-1 0 0,0-1 1 0 0,0 1 0 0 0,0-1-1 0 0,0 1 1 0 0,0-1-1 0 0,0 1 1 0 0,0-1 0 0 0,1 1-1 0 0,-1 0 1 0 0,1-1-1 0 0,-1 1 1 0 0,1-1 0 0 0,-1 0-1 0 0,1 1 1 0 0,0-1-1 0 0,0 0 1 0 0,0 1 0 0 0,-1-1-1 0 0,1 0 1 0 0,0 0-1 0 0,1 1 1 0 0,-1-1 0 0 0,0 0-1 0 0,0 0 1 0 0,0-1-1 0 0,1 1 1 0 0,-1 0 0 0 0,0 0-1 0 0,1 0 1 0 0,-1-1-1 0 0,1 1 1 0 0,-1-1 0 0 0,2 1-1 0 0,4 1 2 0 0,0 0 0 0 0,1-1 0 0 0,-1 0 0 0 0,0 0 0 0 0,0 0 0 0 0,1-1 0 0 0,7-1 0 0 0,2-1 6 0 0,0 0 0 0 0,-1-2 0 0 0,1 0 0 0 0,-1-1 0 0 0,0-1 0 0 0,20-10 0 0 0,-1-2-371 0 0,53-36 0 0 0,-66 36-80 0 0,-20 17 266 0 0,-13 3-157 0 0,3 2 383 0 0,0-1 1 0 0,0 1-1 0 0,1 1 0 0 0,-1-1 1 0 0,1 1-1 0 0,0 1 0 0 0,-8 7 0 0 0,1 2 212 0 0,-24 30-1 0 0,37-43-141 0 0,10 7-314 0 0,-6-7 69 0 0,0-1 1 0 0,0 0 0 0 0,0 0-1 0 0,0 0 1 0 0,1 0 0 0 0,-1-1-1 0 0,0 1 1 0 0,0-1 0 0 0,0 0-1 0 0,1 0 1 0 0,-1 0 0 0 0,0 0-1 0 0,0-1 1 0 0,0 1 0 0 0,5-2 0 0 0,17-6-1603 0 0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1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967 1 4607 0 0,'0'0'354'0'0,"-2"1"199"0"0,-13 14 3274 0 0,7-8-975 0 0,0 1 0 0 0,-13 16 0 0 0,19-20-2662 0 0,-1 0 0 0 0,1 1 0 0 0,-1-1 0 0 0,1 0 0 0 0,-2 10 0 0 0,-3 15 611 0 0,-4 38 1 0 0,9-44-633 0 0,-2 1 0 0 0,-1-1 0 0 0,-12 38 1 0 0,1-25-7 0 0,-2 0 0 0 0,-26 42 0 0 0,-53 63 380 0 0,79-116-420 0 0,-271 372 1214 0 0,165-229-1059 0 0,-5 2-188 0 0,69-93-396 0 0,41-54-4 0 0,12-15-540 0 0,0 1-1 0 0,0-1 1 0 0,-8 17-1 0 0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1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92 169 19007 0 0,'-8'-1'79'0'0,"-2"0"215"0"0,1 0 0 0 0,-1 0 0 0 0,0 1 0 0 0,0 1-1 0 0,0 0 1 0 0,-12 3 0 0 0,20-4 637 0 0,4 1-390 0 0,7 1-370 0 0,0 0-1 0 0,0 0 0 0 0,0-1 1 0 0,1-1-1 0 0,16 0 1 0 0,48-7 41 0 0,28-11-82 0 0,145-47-1 0 0,36-7 38 0 0,-246 65-256 0 0,-1 3-1 0 0,43-2 0 0 0,-74 6 4 0 0,-1 1 0 0 0,1-1 0 0 0,0 0-1 0 0,-1 1 1 0 0,1 0 0 0 0,-1 0 0 0 0,1 1 0 0 0,6 2-1 0 0,-9-3-28 0 0,-1 0 0 0 0,0-1 0 0 0,0 1 0 0 0,1 0-1 0 0,-1 0 1 0 0,0 0 0 0 0,0 0 0 0 0,0 0 0 0 0,0 0-1 0 0,0 0 1 0 0,0 0 0 0 0,-1 0 0 0 0,1 1-1 0 0,0-1 1 0 0,0 0 0 0 0,-1 0 0 0 0,1 1 0 0 0,-1-1-1 0 0,1 0 1 0 0,-1 1 0 0 0,0-1 0 0 0,0 1-1 0 0,1-1 1 0 0,-1 0 0 0 0,0 1 0 0 0,0-1 0 0 0,0 1-1 0 0,0-1 1 0 0,-1 1 0 0 0,1-1 0 0 0,-1 3 0 0 0,-6 14-1543 0 0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1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207 421 13359 0 0,'-2'1'8244'0'0,"-4"1"-7615"0"0,1 0 0 0 0,0 1 0 0 0,0 0 0 0 0,0 0 0 0 0,1 0 0 0 0,-1 1-1 0 0,-6 6 1 0 0,-29 34 404 0 0,34-38-869 0 0,-19 26-750 0 0,-26 44-1 0 0,23-33-3005 0 0,20-31 1485 0 0</inkml:trace>
  <inkml:trace contextRef="#ctx0" brushRef="#br0" timeOffset="1">521 1 9215 0 0,'0'0'10080'0'0,"-8"10"-10080"0"0,1 3-464 0 0,5 2-104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1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195 183 6447 0 0,'0'0'586'0'0,"-1"1"-486"0"0,-4 3-409 0 0,0-1 906 0 0,1 1 1 0 0,0 0-1 0 0,-8 8 0 0 0,11-11-184 0 0,0 1-1 0 0,0-1 1 0 0,0 1-1 0 0,0-1 1 0 0,1 1-1 0 0,-1-1 1 0 0,0 1 0 0 0,1 0-1 0 0,-1-1 1 0 0,1 1-1 0 0,0 0 1 0 0,0 0-1 0 0,-1-1 1 0 0,1 1 0 0 0,0 0-1 0 0,0 0 1 0 0,1 2-1 0 0,-1-2 64 0 0,1-2-434 0 0,-1 1-1 0 0,0 0 1 0 0,1-1 0 0 0,-1 1-1 0 0,0-1 1 0 0,1 1-1 0 0,-1 0 1 0 0,1-1 0 0 0,-1 1-1 0 0,1-1 1 0 0,0 1-1 0 0,-1-1 1 0 0,1 0-1 0 0,-1 1 1 0 0,1-1 0 0 0,0 0-1 0 0,-1 1 1 0 0,1-1-1 0 0,0 0 1 0 0,0 0 0 0 0,-1 0-1 0 0,2 1 1 0 0,16 3 351 0 0,-12-4-297 0 0,-1 0 0 0 0,0-1 0 0 0,1 1 0 0 0,-1-1 0 0 0,0 0 0 0 0,1-1 0 0 0,6-2 1 0 0,36-17 263 0 0,-23 8-211 0 0,17-7-7 0 0,-1-3-1 0 0,61-43 0 0 0,-96 61-170 0 0,0 0-1 0 0,-1 0 0 0 0,1 0 1 0 0,-1 0-1 0 0,0-1 0 0 0,0 0 0 0 0,4-7 1 0 0,-8 12-5 0 0,-1-1 1 0 0,1 1-1 0 0,0-1 1 0 0,-1 1-1 0 0,1-1 1 0 0,-1 0-1 0 0,1 1 1 0 0,-1-1-1 0 0,0 1 1 0 0,1-1-1 0 0,-1 0 1 0 0,0 1-1 0 0,0-1 1 0 0,0 0-1 0 0,-1-2 1 0 0,0 2-14 0 0,1 1-1 0 0,-1-1 1 0 0,0 1 0 0 0,0-1-1 0 0,0 1 1 0 0,0 0 0 0 0,0-1-1 0 0,0 1 1 0 0,0 0 0 0 0,0 0-1 0 0,-1 0 1 0 0,1 0 0 0 0,0 0-1 0 0,-1 0 1 0 0,1 0 0 0 0,-1 1-1 0 0,1-1 1 0 0,-1 0 0 0 0,-2 0-1 0 0,-1 0-93 0 0,-1-1-1 0 0,1 1 1 0 0,-1 1-1 0 0,1-1 1 0 0,-1 1-1 0 0,1 0 1 0 0,-1 0-1 0 0,0 0 1 0 0,-8 2-1 0 0,-6 3-285 0 0,-25 7 0 0 0,-8 9 394 0 0,1 2 0 0 0,-82 48 0 0 0,117-62 149 0 0,0 2 0 0 0,1 0 0 0 0,0 1 0 0 0,0 0 0 0 0,1 1 0 0 0,-20 23 0 0 0,34-34-78 0 0,-1 1 0 0 0,0-1 0 0 0,1 0-1 0 0,0 0 1 0 0,0 1 0 0 0,0-1 0 0 0,0 1 0 0 0,0-1-1 0 0,0 1 1 0 0,0-1 0 0 0,1 1 0 0 0,0-1 0 0 0,-1 1-1 0 0,1 0 1 0 0,0-1 0 0 0,0 1 0 0 0,0-1 0 0 0,1 1-1 0 0,0 5 1 0 0,-1-5 12 0 0,0 0-1 0 0,0 1 0 0 0,0-1 0 0 0,0 0 1 0 0,-1 0-1 0 0,1 1 0 0 0,-1-1 1 0 0,-2 5-1 0 0,2-6-10 0 0,0 1 1 0 0,0 0 0 0 0,1 0-1 0 0,-1 0 1 0 0,1 0 0 0 0,-1 0-1 0 0,1 0 1 0 0,0 0 0 0 0,1 4-1 0 0,-1-3-11 0 0,1 0-1 0 0,0 0 0 0 0,1 0 1 0 0,-1-1-1 0 0,1 1 1 0 0,-1-1-1 0 0,1 1 1 0 0,0-1-1 0 0,0 0 0 0 0,1 1 1 0 0,-1-1-1 0 0,1 0 1 0 0,-1-1-1 0 0,1 1 1 0 0,0 0-1 0 0,0-1 0 0 0,0 0 1 0 0,1 1-1 0 0,-1-1 1 0 0,1 0-1 0 0,-1-1 1 0 0,1 1-1 0 0,4 1 0 0 0,2 0-142 0 0,0-1-1 0 0,0 1 1 0 0,0-2-1 0 0,1 1 0 0 0,-1-2 1 0 0,1 1-1 0 0,16-2 1 0 0,-4-2-443 0 0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1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3679 0 0,'0'0'360'0'0,"10"-4"408"0"0,3 6-360 0 0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2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20 10911 0 0,'2'-1'498'0'0,"10"-2"-314"0"0,0 1 1 0 0,13-1-1 0 0,0 0 2557 0 0,-14-2 6318 0 0,-21 4-8980 0 0,0 0 0 0 0,0 1 0 0 0,0 0 1 0 0,0 1-1 0 0,1 0 0 0 0,-17 4 0 0 0,-59 20-274 0 0,80-23 185 0 0,-12 4-64 0 0,0 1 0 0 0,1 0 0 0 0,0 1 0 0 0,0 1 0 0 0,0 1 0 0 0,1 0 0 0 0,-23 21 0 0 0,36-28 10 0 0,1-2 61 0 0,0 0 1 0 0,0 0-1 0 0,0 1 0 0 0,0-1 1 0 0,1 0-1 0 0,-1 1 0 0 0,0-1 0 0 0,1 0 1 0 0,0 1-1 0 0,-1-1 0 0 0,1 1 1 0 0,0-1-1 0 0,-1 1 0 0 0,1-1 0 0 0,0 1 1 0 0,0-1-1 0 0,0 1 0 0 0,1 1 1 0 0,-1 1-27 0 0,1-2 10 0 0,-1 0-1 0 0,1 0 1 0 0,0 0-1 0 0,-1 0 1 0 0,1 0-1 0 0,0 0 1 0 0,0 0-1 0 0,0 0 1 0 0,1 0-1 0 0,-1-1 1 0 0,0 1-1 0 0,1 0 1 0 0,-1-1-1 0 0,1 1 1 0 0,0-1-1 0 0,2 3 1 0 0,0-1-19 0 0,1 1-24 0 0,0 0 1 0 0,-1 0 0 0 0,2-1-1 0 0,-1 0 1 0 0,0 0 0 0 0,1 0-1 0 0,0 0 1 0 0,10 3 0 0 0,1-3-125 0 0,-1 0 1 0 0,18 1-1 0 0,23 4 43 0 0,-54-8 230 0 0,0 1 0 0 0,-1 0 0 0 0,1 0 0 0 0,-1 0 0 0 0,1 0 0 0 0,-1 0 1 0 0,3 2-1 0 0,-4-2-59 0 0,1 0 419 0 0,-2 1-246 0 0,2 2-147 0 0,-1 0-1 0 0,0 0 1 0 0,-1 0 0 0 0,1 0-1 0 0,-1 0 1 0 0,1 0-1 0 0,-1 0 1 0 0,0 0 0 0 0,-1 0-1 0 0,1 1 1 0 0,-1-1-1 0 0,0 0 1 0 0,0 0 0 0 0,0-1-1 0 0,0 1 1 0 0,-1 0-1 0 0,0 0 1 0 0,0-1 0 0 0,-3 7-1 0 0,-16 19 195 0 0,9-11-133 0 0,-21 23 0 0 0,28-36-114 0 0,0 0 1 0 0,-1-1-1 0 0,1 1 1 0 0,-1-1-1 0 0,0 0 1 0 0,0-1-1 0 0,0 1 0 0 0,-10 3 1 0 0,6-4-66 0 0,0 0 0 0 0,0-1 1 0 0,0 0-1 0 0,0-1 0 0 0,0 0 0 0 0,0 0 1 0 0,0-1-1 0 0,0-1 0 0 0,-1 1 0 0 0,1-2 1 0 0,0 1-1 0 0,0-2 0 0 0,1 1 1 0 0,-1-1-1 0 0,0-1 0 0 0,1 0 0 0 0,0 0 1 0 0,0 0-1 0 0,-12-9 0 0 0,19 11-81 0 0,-1 0 1 0 0,0-1-1 0 0,1 1 0 0 0,-1-1 0 0 0,1 0 1 0 0,-4-5-1 0 0,5 7-72 0 0,1 0-1 0 0,-1-1 1 0 0,0 1 0 0 0,1 0 0 0 0,-1-1 0 0 0,1 1-1 0 0,-1 0 1 0 0,1-1 0 0 0,0 1 0 0 0,0-1 0 0 0,-1 1-1 0 0,1 0 1 0 0,0-1 0 0 0,0 1 0 0 0,0-1 0 0 0,1 1 0 0 0,-1 0-1 0 0,0-1 1 0 0,1-1 0 0 0,5-6-6490 0 0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2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1 7831 0 0,'-1'1'10099'0'0,"-70"64"-5229"0"0,22-12-4063 0 0,-50 71 0 0 0,-122 200 160 0 0,17 11-864 0 0,183-301-84 0 0,-53 109 35 0 0,10-21-664 0 0,33-60-3268 0 0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2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14279 0 0,'0'0'1782'0'0,"7"-6"1831"0"0,-5 4-3154 0 0,1 0 0 0 0,0 1 0 0 0,0 0 0 0 0,0-1 0 0 0,0 1 0 0 0,0 0 0 0 0,0 1 0 0 0,0-1 0 0 0,1 0 0 0 0,2 1-1 0 0,35 0-28 0 0,-20 1 22 0 0,412-24 1492 0 0,-279 12-2084 0 0,53-9-1795 0 0,-103 10-2441 0 0,-84 8 2270 0 0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2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188 423 3679 0 0,'0'0'167'0'0,"-1"2"622"0"0,-10 27 10218 0 0,0 0-4258 0 0,-9 23-2297 0 0,10-26-4514 0 0,-1-2-1 0 0,-27 45 0 0 0,32-61 50 0 0,-40 58-979 0 0,12-26-2663 0 0</inkml:trace>
  <inkml:trace contextRef="#ctx0" brushRef="#br0" timeOffset="1">608 1 3679 0 0,'0'0'392'0'0,"-8"8"-392"0"0,-3 1 0 0 0,0 3 2120 0 0,1 3 408 0 0,-1 0 88 0 0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21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 8287 0 0,'-2'0'11054'0'0,"-18"-2"-6469"0"0,17 3-4480 0 0,0-1 0 0 0,0 1 0 0 0,0 0 0 0 0,0 0 0 0 0,1 0 0 0 0,-1 1 0 0 0,0-1 0 0 0,0 1-1 0 0,1-1 1 0 0,-1 1 0 0 0,1 0 0 0 0,0 0 0 0 0,-3 2 0 0 0,-107 102 552 0 0,94-86-684 0 0,0 0 0 0 0,2 1 0 0 0,-25 41 0 0 0,34-49-134 0 0,1-1-1 0 0,0 1 0 0 0,1 0 0 0 0,-7 23 0 0 0,12-34 135 0 0,0-1 0 0 0,0 1-1 0 0,-1-1 1 0 0,1 0 0 0 0,1 1 0 0 0,-1-1-1 0 0,0 0 1 0 0,0 1 0 0 0,0-1 0 0 0,1 1-1 0 0,-1-1 1 0 0,1 0 0 0 0,-1 0-1 0 0,1 1 1 0 0,-1-1 0 0 0,1 0 0 0 0,0 0-1 0 0,1 2 1 0 0,0-1 21 0 0,0 0-1 0 0,0 0 1 0 0,0 0 0 0 0,1-1-1 0 0,-1 1 1 0 0,0-1-1 0 0,1 1 1 0 0,4 1-1 0 0,2 0 29 0 0,0 0-1 0 0,0 0 0 0 0,1-1 1 0 0,10 1-1 0 0,-7-2-335 0 0,1 0 0 0 0,-1-1 0 0 0,1 0 0 0 0,-1-1 0 0 0,0-1 0 0 0,19-4 0 0 0,-15 2-1859 0 0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2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11 18655 0 0,'0'0'4585'0'0,"0"-2"-3781"0"0,0 1-782 0 0,-1 1-1 0 0,1-1 0 0 0,0 1 0 0 0,0-1 1 0 0,-1 1-1 0 0,1-1 0 0 0,0 1 0 0 0,-1-1 0 0 0,1 1 1 0 0,-1 0-1 0 0,1-1 0 0 0,0 1 0 0 0,-1-1 1 0 0,1 1-1 0 0,-1 0 0 0 0,1 0 0 0 0,-1-1 1 0 0,1 1-1 0 0,-1 0 0 0 0,1 0 0 0 0,-1 0 0 0 0,1-1 1 0 0,-1 1-1 0 0,0 0 0 0 0,1 0 0 0 0,-1 0 1 0 0,1 0-1 0 0,-1 0 0 0 0,1 0 0 0 0,-1 0 0 0 0,1 0 1 0 0,-1 0-1 0 0,0 0 0 0 0,1 1 0 0 0,-1-1 1 0 0,1 0-1 0 0,-1 0 0 0 0,0 1 0 0 0,-29 10-164 0 0,21-7 197 0 0,-15 8-113 0 0,0 1-1 0 0,0 1 1 0 0,-23 20-1 0 0,-1-1-38 0 0,37-26 92 0 0,-67 48-8 0 0,69-48 15 0 0,0 1-1 0 0,1 0 1 0 0,0 0-1 0 0,0 1 1 0 0,1 0 0 0 0,-7 12-1 0 0,8-11 16 0 0,5-8 59 0 0,2 1-5 0 0,-1-2-66 0 0,1 0-1 0 0,-1 1 1 0 0,1-1-1 0 0,0 0 1 0 0,-1 0-1 0 0,1 1 1 0 0,0-1-1 0 0,0 0 1 0 0,0 0-1 0 0,0 0 1 0 0,0 0-1 0 0,0 0 0 0 0,0 0 1 0 0,1 0-1 0 0,-1-1 1 0 0,0 1-1 0 0,0 0 1 0 0,2 0-1 0 0,0 0 10 0 0,1 0 0 0 0,-1 0-1 0 0,1 0 1 0 0,-1-1 0 0 0,1 1 0 0 0,-1-1 0 0 0,5 0-1 0 0,7-1 36 0 0,-1 0-1 0 0,26-7 1 0 0,-38 7-48 0 0,27-6-615 0 0,-1-2 0 0 0,-1-1 0 0 0,1-1 1 0 0,-2-1-1 0 0,31-19 0 0 0,-50 25 343 0 0,-5 5 1012 0 0,-4 3-607 0 0,-3 5 23 0 0,0 0 0 0 0,-8 12 1 0 0,11-15-98 0 0,1-2 132 0 0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3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0 9095 0 0,'0'0'3535'0'0,"2"2"-2870"0"0,11 7 2607 0 0,-12-7-2988 0 0,1 1 0 0 0,0 0-1 0 0,0 0 1 0 0,-1 0 0 0 0,0 0-1 0 0,1 0 1 0 0,0 4 0 0 0,-2-5-203 0 0,1-1-27 0 0,-1 0 0 0 0,0 0 1 0 0,1 0-1 0 0,-1 0 0 0 0,0 0 0 0 0,0 0 1 0 0,0 0-1 0 0,0 0 0 0 0,0 0 1 0 0,0 1-1 0 0,0-1 0 0 0,0 0 0 0 0,0 0 1 0 0,-1 0-1 0 0,0 2 0 0 0,0 2 102 0 0,-2 14 196 0 0,-2-1 0 0 0,0 0 0 0 0,-8 21 0 0 0,-27 51 246 0 0,40-89-596 0 0,-16 29 119 0 0,-1-1-1 0 0,-36 48 1 0 0,-51 49-131 0 0,49-62-32 0 0,-73 73-379 0 0,128-136 409 0 0,-1 0 1 0 0,1-1-1 0 0,-1 1 0 0 0,1 0 1 0 0,-1-1-1 0 0,0 1 0 0 0,1-1 0 0 0,-1 1 1 0 0,0-1-1 0 0,0 0 0 0 0,1 1 0 0 0,-1-1 1 0 0,0 0-1 0 0,-1 1 0 0 0,1-2-12 0 0,1 1 0 0 0,0 0 1 0 0,-1-1-1 0 0,1 1 0 0 0,0-1 0 0 0,0 1 0 0 0,-1-1 0 0 0,1 1 0 0 0,0-1 1 0 0,0 1-1 0 0,0-1 0 0 0,-1 1 0 0 0,1-1 0 0 0,0 0 0 0 0,0 1 0 0 0,0-1 1 0 0,0 1-1 0 0,0-1 0 0 0,0 1 0 0 0,0-1 0 0 0,0 1 0 0 0,0-1 0 0 0,1 1 1 0 0,-1-2-1 0 0,4-17-560 0 0,-1 10-661 0 0,1 0 1 0 0,0 0-1 0 0,0 0 0 0 0,11-16 0 0 0,11-9-4903 0 0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3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130 582 5527 0 0,'0'0'423'0'0,"-2"2"-278"0"0,-1 2-770 0 0,-5 13 11650 0 0,7-20-10521 0 0,-1-19-130 0 0,1 0 1 0 0,0 0-1 0 0,2 0 0 0 0,4-30 0 0 0,-3 40-293 0 0,1 1-1 0 0,0-1 1 0 0,0 1-1 0 0,1 0 1 0 0,1 1 0 0 0,0-1-1 0 0,0 1 1 0 0,1-1-1 0 0,0 2 1 0 0,11-14 0 0 0,-10 15-59 0 0,4-6 18 0 0,1 0 0 0 0,0 1-1 0 0,1 1 1 0 0,0 0 0 0 0,29-19 0 0 0,10 0 44 0 0,-15 8 276 0 0,70-31 1 0 0,-36 27 406 0 0,1 4-1 0 0,2 2 1 0 0,142-20 0 0 0,-189 38-454 0 0,32 0 1 0 0,-52 3-266 0 0,1 0 0 0 0,0 1 0 0 0,-1 0 0 0 0,1 0 0 0 0,-1 1 0 0 0,0 0 0 0 0,1 0 0 0 0,-1 1-1 0 0,8 3 1 0 0,-13-5-44 0 0,0 0 0 0 0,-1 0 0 0 0,1 1 0 0 0,0-1-1 0 0,-1 0 1 0 0,0 0 0 0 0,1 1 0 0 0,-1-1 0 0 0,0 1-1 0 0,1-1 1 0 0,-1 1 0 0 0,0 0 0 0 0,0-1-1 0 0,0 1 1 0 0,0 0 0 0 0,-1 0 0 0 0,1-1 0 0 0,0 1-1 0 0,0 3 1 0 0,-1-2-15 0 0,0 0 0 0 0,0 1 0 0 0,0-1 0 0 0,0 0 0 0 0,-1 0 1 0 0,1 1-1 0 0,-1-1 0 0 0,0 0 0 0 0,0 0 0 0 0,-2 5 0 0 0,-2 4-37 0 0,-1-1-1 0 0,-1-1 1 0 0,0 1-1 0 0,0-1 1 0 0,-9 10 0 0 0,-5 2-73 0 0,0-1 1 0 0,-46 36-1 0 0,-60 26-703 0 0,95-64 511 0 0,-430 245-4451 0 0,426-246 3788 0 0,0-1 0 0 0,-2-2 0 0 0,1-1 0 0 0,-55 12 0 0 0,18-12 256 0 0,64-10 1228 0 0,9 1 1454 0 0,13 5 19 0 0,-11-10-2192 0 0,13 8 1051 0 0,-1-2-1 0 0,1 0 1 0 0,0 0 0 0 0,1-1-1 0 0,24 4 1 0 0,-18-4 285 0 0,38 15 0 0 0,-51-17-1023 0 0,1 1 0 0 0,-1 0-1 0 0,0 1 1 0 0,0 0 0 0 0,0 0 0 0 0,0 0 0 0 0,-1 1-1 0 0,0 0 1 0 0,-1 1 0 0 0,1 0 0 0 0,9 12-1 0 0,-9-9-48 0 0,0 0 0 0 0,-1 1-1 0 0,0 0 1 0 0,-1 0 0 0 0,0 0-1 0 0,0 1 1 0 0,2 12 0 0 0,-3-6-139 0 0,-2 0-1 0 0,1 33 1 0 0,-3-49-10 0 0,0 1-94 0 0,0 4 146 0 0,13-5-5759 0 0,1-6-1472 0 0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39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62 14191 0 0,'0'0'1291'0'0,"-1"2"-1063"0"0,-12 16-311 0 0,8-11 523 0 0,0 1 0 0 0,0-1 0 0 0,0 1 1 0 0,1 0-1 0 0,0 1 0 0 0,-5 13 1 0 0,7-13-77 0 0,0 1 0 0 0,0-1 1 0 0,1 1-1 0 0,0-1 0 0 0,1 1 1 0 0,0 0-1 0 0,2 10 0 0 0,-2-18-315 0 0,1-1 1 0 0,0 1-1 0 0,0-1 0 0 0,0 1 1 0 0,0-1-1 0 0,0 0 0 0 0,0 0 0 0 0,0 1 1 0 0,1-1-1 0 0,-1 0 0 0 0,0 0 1 0 0,1 0-1 0 0,-1 0 0 0 0,1 0 0 0 0,-1-1 1 0 0,1 1-1 0 0,-1 0 0 0 0,1-1 0 0 0,-1 1 1 0 0,1-1-1 0 0,0 1 0 0 0,-1-1 1 0 0,1 0-1 0 0,1 0 0 0 0,3 0 31 0 0,0 0-1 0 0,0-1 1 0 0,0 0-1 0 0,0 0 1 0 0,0 0-1 0 0,0-1 1 0 0,0 0-1 0 0,-1 0 1 0 0,1 0 0 0 0,9-6-1 0 0,5-4 128 0 0,25-19-1 0 0,-42 28-199 0 0,11-7 49 0 0,0-2 0 0 0,-1 1 0 0 0,14-17 0 0 0,-23 23-101 0 0,0 0 0 0 0,0 0 0 0 0,-1 0 1 0 0,1 0-1 0 0,-1-1 0 0 0,0 0 0 0 0,0 0 0 0 0,-1 1 0 0 0,0-2 1 0 0,0 1-1 0 0,0 0 0 0 0,0-7 0 0 0,-2 11-9 0 0,1 0-1 0 0,-1 0 0 0 0,0 0 1 0 0,0 0-1 0 0,0 1 1 0 0,-1-1-1 0 0,1 0 1 0 0,0 0-1 0 0,-1 0 0 0 0,1 0 1 0 0,-1 0-1 0 0,1 1 1 0 0,-1-1-1 0 0,0 0 1 0 0,0 1-1 0 0,0-1 0 0 0,0 0 1 0 0,0 1-1 0 0,0-1 1 0 0,0 1-1 0 0,-1 0 1 0 0,1-1-1 0 0,0 1 0 0 0,-1 0 1 0 0,1 0-1 0 0,-1 0 1 0 0,0 0-1 0 0,1 0 1 0 0,-1 0-1 0 0,0 0 0 0 0,0 0 1 0 0,1 1-1 0 0,-1-1 1 0 0,-3 0-1 0 0,-2 0-141 0 0,1 0-1 0 0,-1 1 0 0 0,0 0 1 0 0,0 0-1 0 0,1 0 0 0 0,-1 1 1 0 0,0 0-1 0 0,-9 3 0 0 0,-21 8-744 0 0,-65 31 0 0 0,31-11 515 0 0,52-24 426 0 0,-50 20 346 0 0,-71 40 0 0 0,137-66-250 0 0,0 0 0 0 0,0 0 0 0 0,0 0 0 0 0,0 0 0 0 0,0 0 0 0 0,1 1 0 0 0,-1-1 0 0 0,1 1 0 0 0,0 0 0 0 0,0 0 0 0 0,0 0 0 0 0,0 0 0 0 0,0 0 0 0 0,1 0 0 0 0,-1 0 0 0 0,1 1 0 0 0,0-1 0 0 0,0 0 0 0 0,0 1 0 0 0,-1 5 0 0 0,3-7-10 0 0,-1 1-1 0 0,1 0 0 0 0,-1 0 1 0 0,1-1-1 0 0,0 1 0 0 0,0 0 1 0 0,0-1-1 0 0,0 1 0 0 0,2 2 1 0 0,0 1 84 0 0,2 3 49 0 0,0 0-1 0 0,9 11 1 0 0,5 9 197 0 0,-7-8-134 0 0,2 1 0 0 0,1-2 0 0 0,27 32 0 0 0,-38-50-389 0 0,0 1-1 0 0,0 0 1 0 0,0-1-1 0 0,0 0 1 0 0,1 0 0 0 0,-1 0-1 0 0,1-1 1 0 0,0 1-1 0 0,-1-1 1 0 0,1 0-1 0 0,0-1 1 0 0,0 1 0 0 0,9-1-1 0 0,24-1-2276 0 0,-12-2-3020 0 0,-3-1-840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1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69 494 10591 0 0,'0'0'819'0'0,"-8"4"-502"0"0,7-4-152 0 0,0 1-1 0 0,-1 0 0 0 0,1-1 0 0 0,-1 1 1 0 0,1-1-1 0 0,-1 1 0 0 0,1-1 0 0 0,-1 0 1 0 0,1 0-1 0 0,-1 1 0 0 0,1-1 0 0 0,-1 0 1 0 0,0-1-1 0 0,1 1 0 0 0,-1 0 1 0 0,1 0-1 0 0,-1-1 0 0 0,1 1 0 0 0,-1-1 1 0 0,1 1-1 0 0,-1-1 0 0 0,1 1 0 0 0,0-1 1 0 0,-1 0-1 0 0,1 0 0 0 0,0 0 0 0 0,-1 0 1 0 0,1 0-1 0 0,0 0 0 0 0,0 0 1 0 0,0 0-1 0 0,0 0 0 0 0,0-1 0 0 0,-1-1 1 0 0,0-1 254 0 0,0 1 0 0 0,1-1 0 0 0,-1 0 0 0 0,1 1 1 0 0,0-1-1 0 0,0 0 0 0 0,1 0 0 0 0,-1 0 1 0 0,1 0-1 0 0,0 1 0 0 0,0-1 0 0 0,0 0 1 0 0,1-4-1 0 0,2-7-311 0 0,1 1 0 0 0,1 1 0 0 0,0-1 1 0 0,1 1-1 0 0,1 0 0 0 0,8-13 0 0 0,-6 13-93 0 0,0 0 0 0 0,1 0-1 0 0,1 1 1 0 0,0 1 0 0 0,15-13 0 0 0,67-46-45 0 0,-37 32-576 0 0,111-56 1 0 0,-153 87 479 0 0,1 1-1 0 0,27-7 0 0 0,-38 12 8 0 0,0 0 0 0 0,0 0-1 0 0,0 0 1 0 0,0 1-1 0 0,0-1 1 0 0,0 1-1 0 0,0 0 1 0 0,0 1-1 0 0,0-1 1 0 0,0 1-1 0 0,0-1 1 0 0,0 1-1 0 0,0 1 1 0 0,0-1-1 0 0,0 0 1 0 0,4 3 0 0 0,-6-2-520 0 0,0-1 0 0 0,-1 1 1 0 0,1-1-1 0 0,-1 1 0 0 0,1 0 1 0 0,-1 0-1 0 0,1 0 0 0 0,-1 0 1 0 0,1 2-1 0 0,4 7-5468 0 0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3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88 11255 0 0,'86'-22'992'0'0,"-45"12"5363"0"0,-41 10-6289 0 0,1 0 0 0 0,-1-1 0 0 0,0 1 0 0 0,0-1 0 0 0,1 1 0 0 0,-1 0 0 0 0,0-1 1 0 0,0 1-1 0 0,0-1 0 0 0,0 1 0 0 0,0-1 0 0 0,0 1 0 0 0,0-1 0 0 0,0 1 0 0 0,0 0 0 0 0,0-1 0 0 0,0 1 0 0 0,0-1 0 0 0,0 1 1 0 0,0-1-1 0 0,0 1 0 0 0,0-1 0 0 0,0 1 0 0 0,-1 0 0 0 0,1-1 0 0 0,0 1 0 0 0,0-1 0 0 0,0 1 0 0 0,-1 0 0 0 0,1-1 0 0 0,0 1 1 0 0,-1 0-1 0 0,1-1 0 0 0,-10-14 466 0 0,9 13-496 0 0,-1 0 0 0 0,0 0 0 0 0,0 0 1 0 0,0 0-1 0 0,0 0 0 0 0,0 0 1 0 0,0 1-1 0 0,0-1 0 0 0,0 1 1 0 0,-1 0-1 0 0,1-1 0 0 0,-1 1 1 0 0,1 0-1 0 0,-1 1 0 0 0,1-1 0 0 0,-1 0 1 0 0,-4 0-1 0 0,3 1-17 0 0,1 0 0 0 0,-1 0 0 0 0,0 1-1 0 0,0-1 1 0 0,0 1 0 0 0,0 0 0 0 0,0 0 0 0 0,1 0-1 0 0,-1 1 1 0 0,-6 3 0 0 0,-1 1-17 0 0,0 2 0 0 0,0-1 0 0 0,1 1 0 0 0,0 1 0 0 0,1 0 0 0 0,-10 12 0 0 0,1 1 3 0 0,1 0-1 0 0,2 2 1 0 0,-25 47-1 0 0,-23 82 95 0 0,16-6-992 0 0,-28 159 0 0 0,66-262 869 0 0,-20 121-14 0 0,-4 16-45 0 0,26-150 322 0 0,-2-1 1 0 0,-1 0 0 0 0,-24 49-1 0 0,29-71-68 0 0,1 0-1 0 0,-1-1 0 0 0,-1 1 1 0 0,1-1-1 0 0,-1-1 1 0 0,-1 1-1 0 0,1-1 0 0 0,-1 0 1 0 0,-14 9-1 0 0,17-12-70 0 0,0-1-1 0 0,0 1 0 0 0,-1-1 1 0 0,1 0-1 0 0,-1 0 1 0 0,0-1-1 0 0,1 1 0 0 0,-1-1 1 0 0,0 0-1 0 0,0-1 1 0 0,0 1-1 0 0,1-1 0 0 0,-1 0 1 0 0,0 0-1 0 0,0 0 1 0 0,0-1-1 0 0,0 0 0 0 0,0 0 1 0 0,-6-2-1 0 0,4 0-25 0 0,0 0 0 0 0,1 0 0 0 0,-1-1 0 0 0,1 1 0 0 0,0-2 0 0 0,0 1 0 0 0,0-1 0 0 0,1 0 0 0 0,-1 0 0 0 0,1 0-1 0 0,1-1 1 0 0,-6-7 0 0 0,4 4-55 0 0,1 0 0 0 0,0-1 0 0 0,1 1 0 0 0,0-1 0 0 0,0-1-1 0 0,1 1 1 0 0,-3-18 0 0 0,3 7-157 0 0,2 0-1 0 0,0 1 1 0 0,1-1 0 0 0,1 0-1 0 0,1 0 1 0 0,0 1 0 0 0,2-1-1 0 0,8-24 1 0 0,3 1-928 0 0,26-53 0 0 0,-3 22-729 0 0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3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47 14279 0 0,'8'-40'5529'0'0,"-9"33"-501"0"0,-2 8-5032 0 0,1-1-1 0 0,0 1 0 0 0,0 0 0 0 0,0 0 0 0 0,0 0 0 0 0,0 0 0 0 0,0 0 0 0 0,0 1 0 0 0,0-1 0 0 0,0 0 0 0 0,0 1 1 0 0,0-1-1 0 0,1 1 0 0 0,-1 0 0 0 0,1 0 0 0 0,-1-1 0 0 0,-1 4 0 0 0,1-1-404 0 0,1-1-1 0 0,-1 1 0 0 0,1 0 1 0 0,0-1-1 0 0,-1 1 1 0 0,2 0-1 0 0,-1 0 1 0 0,0 0-1 0 0,1-1 1 0 0,0 6-1 0 0,0 6-7074 0 0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4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169 120 11055 0 0,'1'-2'9250'0'0,"1"-1"-9059"0"0,1 0 1 0 0,-1 0-1 0 0,1 0 1 0 0,0 0-1 0 0,0 0 1 0 0,0 1-1 0 0,0-1 1 0 0,0 1-1 0 0,0 0 1 0 0,1 0-1 0 0,-1 0 1 0 0,1 0 0 0 0,3-1-1 0 0,9-3 176 0 0,28-8-1 0 0,-13 6-184 0 0,1 0 0 0 0,0 2 0 0 0,57-3 0 0 0,-86 9-213 0 0,16-1-753 0 0,-18 0 310 0 0,-9-2 187 0 0,-4 0 251 0 0,-18-4-407 0 0,0 1 1 0 0,-44-3-1 0 0,64 9 354 0 0,0 0 0 0 0,1 0 0 0 0,-1 1 0 0 0,0 0 0 0 0,1 1 0 0 0,-1 0 0 0 0,1 1 0 0 0,0 0 0 0 0,-1 0 0 0 0,1 1 0 0 0,-16 9 0 0 0,6-1 212 0 0,1 1 0 0 0,1 1 1 0 0,0 1-1 0 0,0 0 0 0 0,-21 27 0 0 0,30-31-44 0 0,-1 0-1 0 0,1 1 1 0 0,1 0 0 0 0,0 0-1 0 0,1 1 1 0 0,0 0 0 0 0,1 0-1 0 0,0 0 1 0 0,-5 26 0 0 0,10-36-70 0 0,-1-1 0 0 0,1 1 1 0 0,0-1-1 0 0,0 1 1 0 0,0-1-1 0 0,0 0 0 0 0,0 1 1 0 0,0-1-1 0 0,1 1 1 0 0,-1-1-1 0 0,1 0 1 0 0,0 1-1 0 0,0-1 0 0 0,0 0 1 0 0,0 0-1 0 0,0 0 1 0 0,0 1-1 0 0,1-1 0 0 0,-1 0 1 0 0,0-1-1 0 0,1 1 1 0 0,0 0-1 0 0,-1 0 1 0 0,1-1-1 0 0,0 1 0 0 0,0-1 1 0 0,0 1-1 0 0,0-1 1 0 0,0 0-1 0 0,0 0 1 0 0,1 0-1 0 0,-1 0 0 0 0,0 0 1 0 0,5 1-1 0 0,3 0-110 0 0,0 0-1 0 0,0-1 1 0 0,0 0-1 0 0,0 0 0 0 0,0-1 1 0 0,0 0-1 0 0,12-3 1 0 0,14-3-819 0 0,2-2-51 0 0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4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23 7367 0 0,'2'-1'334'0'0,"0"1"-218"0"0,31-22 18015 0 0,-56 36-18037 0 0,0 1-1 0 0,2 1 0 0 0,0 0 0 0 0,1 2 0 0 0,0 1 0 0 0,2 0 0 0 0,0 1 0 0 0,1 1 0 0 0,-28 45 0 0 0,43-62-105 0 0,-35 70-219 0 0,34-66 204 0 0,0-1 1 0 0,1 1 0 0 0,0-1 0 0 0,0 1-1 0 0,0 0 1 0 0,1 0 0 0 0,1 0-1 0 0,-1 9 1 0 0,1-14 21 0 0,1 0-1 0 0,-1 0 1 0 0,1 0 0 0 0,0 0-1 0 0,-1-1 1 0 0,1 1-1 0 0,0 0 1 0 0,1 0 0 0 0,-1-1-1 0 0,0 1 1 0 0,1-1-1 0 0,0 1 1 0 0,-1-1 0 0 0,1 0-1 0 0,0 1 1 0 0,0-1-1 0 0,0 0 1 0 0,0 0 0 0 0,1-1-1 0 0,-1 1 1 0 0,1 0-1 0 0,-1-1 1 0 0,1 1 0 0 0,-1-1-1 0 0,1 0 1 0 0,0 0-1 0 0,0 0 1 0 0,-1 0-1 0 0,1 0 1 0 0,6 0 0 0 0,2 0-35 0 0,-1 0 1 0 0,1 0 0 0 0,0-1 0 0 0,0-1-1 0 0,0 0 1 0 0,0 0 0 0 0,10-3 0 0 0,70-23-1723 0 0,-33 3-2739 0 0,-28 9-2827 0 0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4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934 84 15551 0 0,'34'-83'6004'0'0,"-47"97"-4702"0"0,2-4-981 0 0,-26 40 281 0 0,-32 57 0 0 0,31-48-498 0 0,-157 293 22 0 0,166-297-112 0 0,-169 380-108 0 0,198-433 86 0 0,-97 268-2839 0 0,86-239 559 0 0,5-15-3408 0 0</inkml:trace>
  <inkml:trace contextRef="#ctx0" brushRef="#br0" timeOffset="1">0 1011 17935 0 0,'2'0'827'0'0,"103"-28"779"0"0,-5 3 1018 0 0,586-188 2807 0 0,-632 197-5804 0 0,47-17-1243 0 0,-89 29-994 0 0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4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 9671 0 0,'0'0'5699'0'0,"-2"2"-4182"0"0,-63 55 783 0 0,39-36-1442 0 0,-39 42 0 0 0,13 1-236 0 0,-44 71 1 0 0,-36 77-533 0 0,95-151-73 0 0,-224 387-1062 0 0,221-362 50 0 0,39-84 113 0 0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4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1016 75 11975 0 0,'16'-18'949'0'0,"14"-14"-682"0"0,-15 8 7245 0 0,-28 26-6377 0 0,8 1-1005 0 0,-1-1 1 0 0,1 0-1 0 0,0 1 1 0 0,0 0-1 0 0,1 0 1 0 0,-1 1-1 0 0,1-1 1 0 0,-1 1-1 0 0,-4 6 1 0 0,-3 3 186 0 0,-16 24-1 0 0,-19 38-90 0 0,-61 131 0 0 0,29-50-103 0 0,-152 224-123 0 0,171-296-4 0 0,-4-2-1 0 0,-3-4 1 0 0,-111 100 0 0 0,114-125-514 0 0,53-45-130 0 0,0 0-1 0 0,-1-1 0 0 0,-22 10 1 0 0,32-16-575 0 0,1-3-213 0 0,0-11-40 0 0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42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7367 0 0,'2'0'14123'0'0,"4"1"-13816"0"0,0 0-1 0 0,1-1 1 0 0,-1 0 0 0 0,0-1 0 0 0,0 1 0 0 0,0-1-1 0 0,1 0 1 0 0,-1 0 0 0 0,6-3 0 0 0,10-1 174 0 0,150-31 1351 0 0,199-36-1263 0 0,-365 71-691 0 0,5-1 80 0 0,1 1 0 0 0,-1 0 0 0 0,14 0-1 0 0,-22 1-169 0 0,-1 0-1 0 0,1 0 1 0 0,-1 1-1 0 0,0-1 0 0 0,1 1 1 0 0,-1-1-1 0 0,0 1 1 0 0,1 0-1 0 0,-1 0 1 0 0,0 0-1 0 0,0 0 0 0 0,0 0 1 0 0,0 0-1 0 0,0 1 1 0 0,0-1-1 0 0,0 1 0 0 0,0-1 1 0 0,-1 1-1 0 0,1 0 1 0 0,0 0-1 0 0,1 3 0 0 0,1 10-5508 0 0,-5 5-1519 0 0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4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9 8751 0 0,'-6'-6'14037'0'0,"2"6"-13949"0"0,0 1-1 0 0,0 0 0 0 0,0 0 0 0 0,0 0 0 0 0,0 0 0 0 0,1 1 0 0 0,-1-1 0 0 0,0 1 0 0 0,1 0 0 0 0,-1 0 0 0 0,1 0 1 0 0,0 1-1 0 0,-1-1 0 0 0,1 1 0 0 0,0 0 0 0 0,-4 5 0 0 0,-6 7-223 0 0,1 1 0 0 0,-12 19-1 0 0,15-20 212 0 0,-4 4-90 0 0,0-1-35 0 0,-20 40 1 0 0,30-53 44 0 0,1 1 1 0 0,0-1-1 0 0,0 1 0 0 0,1 0 0 0 0,-1-1 1 0 0,1 1-1 0 0,0 0 0 0 0,1 0 0 0 0,-1 0 0 0 0,1 0 1 0 0,0-1-1 0 0,2 10 0 0 0,-1-13 30 0 0,-1 0-1 0 0,1 1 1 0 0,0-1 0 0 0,0 0-1 0 0,0 0 1 0 0,0 0 0 0 0,1 0-1 0 0,-1 0 1 0 0,0 0 0 0 0,1 0-1 0 0,0 0 1 0 0,-1 0 0 0 0,1-1-1 0 0,0 1 1 0 0,0-1 0 0 0,0 1-1 0 0,0-1 1 0 0,0 0 0 0 0,0 0-1 0 0,5 2 1 0 0,-4-2 23 0 0,1 1-1 0 0,0-1 1 0 0,-1 0-1 0 0,1-1 1 0 0,0 1-1 0 0,0-1 1 0 0,0 1-1 0 0,-1-1 1 0 0,1 0 0 0 0,0-1-1 0 0,0 1 1 0 0,4-2-1 0 0,1 0 58 0 0,15-4 85 0 0,0-1-1 0 0,0 0 1 0 0,-1-2 0 0 0,40-22-1 0 0,-58 29-180 0 0,9-7-3 0 0,0 0 1 0 0,0 0 0 0 0,-1-2 0 0 0,14-12-1 0 0,-24 19 1 0 0,0 1 0 0 0,0-1 0 0 0,-1 1 0 0 0,1-1 0 0 0,-1 0 0 0 0,0 0 0 0 0,0 0 0 0 0,3-8 0 0 0,-4 9 6 0 0,-1 0-1 0 0,1 0 0 0 0,-1 0 0 0 0,0 0 0 0 0,0 0 1 0 0,0 0-1 0 0,0 0 0 0 0,0 1 0 0 0,-1-1 0 0 0,1 0 0 0 0,-1 0 1 0 0,0 0-1 0 0,0 0 0 0 0,0 1 0 0 0,-2-4 0 0 0,1 2 13 0 0,-1 0 0 0 0,0 0 0 0 0,0 0 0 0 0,0 0-1 0 0,-1 0 1 0 0,1 1 0 0 0,-1 0 0 0 0,0 0-1 0 0,0 0 1 0 0,0 0 0 0 0,0 1 0 0 0,-1-1-1 0 0,-4-1 1 0 0,-7-3-162 0 0,0 1-1 0 0,-24-5 1 0 0,25 8 21 0 0,6 1-444 0 0,-1 0 0 0 0,0-1 0 0 0,1 0 0 0 0,-1-1 0 0 0,1 0 0 0 0,0 0 0 0 0,-11-7 0 0 0,14 4-688 0 0,3-1-28 0 0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5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 13039 0 0,'0'0'7228'0'0,"-1"2"-6608"0"0,-43 119 1128 0 0,-25 62-1497 0 0,52-145-518 0 0,-2-2 1 0 0,-40 61-1 0 0,46-81-47 0 0,0 0 1 0 0,-1-1-1 0 0,-1-1 1 0 0,-1 0-1 0 0,-20 14 1 0 0,-90 52-2267 0 0,91-59 1602 0 0,12-9-968 0 0,21-11 468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1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65 4143 0 0,'0'0'319'0'0,"2"-8"157"0"0,-1 4 718 0 0,0 1 0 0 0,0 0 0 0 0,-1 0-1 0 0,1 0 1 0 0,-1-1 0 0 0,1 1 0 0 0,-1 0 0 0 0,0-1-1 0 0,-1-4 1 0 0,1 7-1143 0 0,-1 0-1 0 0,1 0 1 0 0,-1 0 0 0 0,1 0-1 0 0,-1 0 1 0 0,1 0 0 0 0,-1 0-1 0 0,0 0 1 0 0,1 0 0 0 0,-1 0-1 0 0,0 0 1 0 0,0 1-1 0 0,0-1 1 0 0,0 0 0 0 0,0 1-1 0 0,0-1 1 0 0,0 0 0 0 0,0 1-1 0 0,0-1 1 0 0,0 1 0 0 0,0 0-1 0 0,0-1 1 0 0,0 1-1 0 0,0 0 1 0 0,0-1 0 0 0,-1 1-1 0 0,1 0 1 0 0,0 0 0 0 0,-2 0-1 0 0,-2 0-43 0 0,0 0-1 0 0,0 1 1 0 0,0-1 0 0 0,0 1-1 0 0,0 0 1 0 0,0 0-1 0 0,0 1 1 0 0,0-1-1 0 0,-6 4 1 0 0,-6 3-12 0 0,-18 14-1 0 0,19-12 11 0 0,-25 14 49 0 0,-65 43-166 0 0,90-56 247 0 0,1 1-1 0 0,1 0 1 0 0,0 1 0 0 0,-18 23 0 0 0,27-29 85 0 0,0 0 0 0 0,-5 13 0 0 0,9-18-168 0 0,0-1 102 0 0,2 0-62 0 0,-1 0-87 0 0,0 0 0 0 0,1-1 0 0 0,-1 1 0 0 0,0 0 0 0 0,1-1 0 0 0,-1 1 1 0 0,0 0-1 0 0,1-1 0 0 0,-1 1 0 0 0,1-1 0 0 0,-1 1 0 0 0,1-1 0 0 0,-1 1 1 0 0,1-1-1 0 0,0 1 0 0 0,-1-1 0 0 0,1 0 0 0 0,-1 1 0 0 0,1-1 1 0 0,0 0-1 0 0,-1 1 0 0 0,1-1 0 0 0,0 0 0 0 0,-1 0 0 0 0,2 0 0 0 0,1 1 19 0 0,1 0-6 0 0,0 0 0 0 0,1-1 0 0 0,-1 1 0 0 0,0-1 1 0 0,0 0-1 0 0,1 0 0 0 0,-1 0 0 0 0,7-1 0 0 0,36-11 65 0 0,-29 8-46 0 0,25-9-184 0 0,52-21 0 0 0,-93 33 83 0 0,-4 12-72 0 0,1-7 142 0 0,0 1-1 0 0,0 0 1 0 0,0-1-1 0 0,-4 8 1 0 0,4-9-20 0 0,0 0 0 0 0,0-1-1 0 0,0 1 1 0 0,1 0 0 0 0,-1 0 0 0 0,1 0 0 0 0,0 0 0 0 0,-1-1 0 0 0,2 6 0 0 0,-1-6-566 0 0,1 0-168 0 0,7 11-4995 0 0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5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13 266 10591 0 0,'-2'1'819'0'0,"-6"1"-315"0"0,6-1 660 0 0,1 2 349 0 0,1-1-1309 0 0,0-1 0 0 0,0 1 0 0 0,0 0 0 0 0,1 0 0 0 0,-1 0 0 0 0,0-1 0 0 0,1 1 0 0 0,-1 0 0 0 0,1 0 0 0 0,-1-1-1 0 0,1 1 1 0 0,0 0 0 0 0,0-1 0 0 0,0 1 0 0 0,0-1 0 0 0,0 1 0 0 0,0-1 0 0 0,1 2 0 0 0,4 3-40 0 0,0-1 1 0 0,1 1-1 0 0,-1-1 0 0 0,1-1 1 0 0,0 1-1 0 0,0-1 0 0 0,0 0 1 0 0,1 0-1 0 0,-1-1 0 0 0,1 0 1 0 0,0-1-1 0 0,0 0 0 0 0,11 2 1 0 0,6-1 287 0 0,1 0-1 0 0,-1-2 1 0 0,28-2 0 0 0,37-5 303 0 0,-1-4 0 0 0,111-28 0 0 0,172-62-106 0 0,-87 20-466 0 0,293-46-3475 0 0,-520 120 1076 0 0,-32 3 1004 0 0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5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888 0 6911 0 0,'-2'2'528'0'0,"-41"31"-125"0"0,-25 22 3478 0 0,23-8-1947 0 0,2 1 0 0 0,2 3-1 0 0,-53 84 1 0 0,-81 179-1067 0 0,5-8-969 0 0,148-272 46 0 0,-40 48 0 0 0,49-67 165 0 0,-1-1 1 0 0,0-1-1 0 0,-1 0 0 0 0,0-1 1 0 0,-20 13-1 0 0,33-24 53 0 0,2-1-146 0 0,-1 0 0 0 0,0-1 0 0 0,1 1 0 0 0,-1 0 0 0 0,1 0 0 0 0,-1 0 0 0 0,1-1 0 0 0,-1 1 0 0 0,0 0 0 0 0,1 0 0 0 0,-1-1 0 0 0,1 1 0 0 0,-1 0 0 0 0,1-1 0 0 0,0 1 0 0 0,-1-1 0 0 0,1 1 0 0 0,-1-1 0 0 0,1 1 1 0 0,0-1-1 0 0,-1 1 0 0 0,1-1 0 0 0,0 1 0 0 0,-1-1 0 0 0,1 1 0 0 0,0-1 0 0 0,0 1 0 0 0,0-2 0 0 0,-1 0 3 0 0,1 1 0 0 0,-1-1 0 0 0,1 1 0 0 0,0-1 0 0 0,0 0-1 0 0,0 1 1 0 0,0-1 0 0 0,0 0 0 0 0,1-2 0 0 0,3-7 32 0 0,1-1-1 0 0,0 1 1 0 0,1 0-1 0 0,0 0 1 0 0,10-11-1 0 0,-6 7-33 0 0,12-19-189 0 0,2 1-1 0 0,1 1 0 0 0,1 2 1 0 0,2 0-1 0 0,1 2 1 0 0,39-30-1 0 0,-56 50 200 0 0,0 0 0 0 0,0 0-1 0 0,1 1 1 0 0,0 1 0 0 0,0 0-1 0 0,0 1 1 0 0,1 0 0 0 0,17-3-1 0 0,-27 7 52 0 0,-1 1 0 0 0,1 0-1 0 0,0 0 1 0 0,-1 0 0 0 0,1 0 0 0 0,-1 0-1 0 0,1 1 1 0 0,-1 0 0 0 0,1 0 0 0 0,-1 0-1 0 0,1 0 1 0 0,-1 0 0 0 0,0 0 0 0 0,0 1-1 0 0,4 2 1 0 0,-3-1 42 0 0,1 0 0 0 0,-1 1-1 0 0,0 0 1 0 0,-1 0 0 0 0,1 0-1 0 0,0 0 1 0 0,-1 0 0 0 0,0 1 0 0 0,3 5-1 0 0,0 2 43 0 0,-1 0 0 0 0,0 1-1 0 0,-1 0 1 0 0,0 0 0 0 0,-1 0-1 0 0,0 1 1 0 0,1 14 0 0 0,-3 0-18 0 0,-3 35 0 0 0,1-7-931 0 0,2-31-930 0 0,1-10-4506 0 0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5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150 117 5527 0 0,'2'-1'423'0'0,"22"-10"407"0"0,-19 9 171 0 0,0 1 0 0 0,0 0 1 0 0,0 0-1 0 0,1 0 1 0 0,-1 1-1 0 0,1-1 1 0 0,-1 1-1 0 0,0 0 0 0 0,10 2 1 0 0,88 19 4923 0 0,-89-17-5784 0 0,-1-1 0 0 0,1-1 0 0 0,0 0 0 0 0,0-1 0 0 0,0-1 0 0 0,-1 0 0 0 0,1 0 0 0 0,25-6 0 0 0,-36 6-134 0 0,-1-1-1 0 0,1 0 0 0 0,0 0 1 0 0,0 0-1 0 0,-1 0 0 0 0,1-1 1 0 0,0 1-1 0 0,-1-1 0 0 0,1 1 1 0 0,-1-1-1 0 0,0 0 0 0 0,0 0 1 0 0,0 0-1 0 0,0 0 0 0 0,4-5 1 0 0,-5 5-27 0 0,0 0 1 0 0,0 0 0 0 0,-1 0-1 0 0,1 1 1 0 0,0-1-1 0 0,-1 0 1 0 0,1 0 0 0 0,-1 0-1 0 0,0 0 1 0 0,0 0-1 0 0,1 0 1 0 0,-1 0 0 0 0,0 0-1 0 0,-1 0 1 0 0,1 0 0 0 0,0 0-1 0 0,-1 0 1 0 0,1 0-1 0 0,-1 0 1 0 0,0 0 0 0 0,1 0-1 0 0,-1 0 1 0 0,-2-3-1 0 0,1 2-26 0 0,-1-1-1 0 0,0 0 1 0 0,0 1-1 0 0,0 0 1 0 0,0 0-1 0 0,0 0 0 0 0,-1 0 1 0 0,1 0-1 0 0,-1 0 1 0 0,0 1-1 0 0,0 0 1 0 0,0 0-1 0 0,0 0 0 0 0,0 0 1 0 0,0 1-1 0 0,0-1 1 0 0,-1 1-1 0 0,1 0 0 0 0,-1 1 1 0 0,1-1-1 0 0,-7 1 1 0 0,-3 0-11 0 0,1 0 1 0 0,-1 1 0 0 0,1 1-1 0 0,0 0 1 0 0,-25 8 0 0 0,22-4 1 0 0,0 0 0 0 0,0 2 1 0 0,1-1-1 0 0,0 2 0 0 0,0 0 1 0 0,-24 20-1 0 0,12-5 2 0 0,1 0-1 0 0,-28 36 1 0 0,36-39 61 0 0,1 0 0 0 0,-24 41-1 0 0,38-56 1 0 0,0 0 1 0 0,0 0-1 0 0,0 0 0 0 0,0 1 1 0 0,1-1-1 0 0,0 1 0 0 0,1-1 1 0 0,0 1-1 0 0,0 0 0 0 0,0-1 0 0 0,0 1 1 0 0,1 0-1 0 0,0 0 0 0 0,1-1 1 0 0,0 1-1 0 0,2 11 0 0 0,-1-13-25 0 0,-1-1 0 0 0,1 0 1 0 0,0 0-1 0 0,1 0 0 0 0,-1 0 0 0 0,1 0 0 0 0,-1 0 0 0 0,1-1 0 0 0,0 0 0 0 0,0 1 1 0 0,1-1-1 0 0,-1 0 0 0 0,6 4 0 0 0,-1-3-209 0 0,-1 0 1 0 0,0 0-1 0 0,1-1 0 0 0,0 0 1 0 0,0-1-1 0 0,11 3 0 0 0,15 2-682 0 0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5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32 757 3679 0 0,'0'0'284'0'0,"-1"2"-186"0"0,-4 3 387 0 0,5-4-270 0 0,-2 1 1717 0 0,2-2-1717 0 0,0 0-1 0 0,0 0 1 0 0,-1 1 0 0 0,1-1-1 0 0,0 0 1 0 0,-1 0 0 0 0,1 0-1 0 0,0 0 1 0 0,-1 0 0 0 0,1 0-1 0 0,0 0 1 0 0,-1 0 0 0 0,1 0-1 0 0,0 0 1 0 0,0 0 0 0 0,-1 0-1 0 0,1 0 1 0 0,0 0 0 0 0,-1 0-1 0 0,1 0 1 0 0,-8-8 5608 0 0,3-3-2222 0 0,2 2-3615 0 0,3 4 349 0 0,-1-1 0 0 0,1 1 0 0 0,0 0 0 0 0,0-1 0 0 0,0 1 0 0 0,1 0 0 0 0,0 0 0 0 0,0 0 0 0 0,1-1-1 0 0,1-4 1 0 0,5-9 208 0 0,13-24-1 0 0,-12 25-130 0 0,23-42 20 0 0,3 1 0 0 0,61-77-1 0 0,-71 104-645 0 0,2 2 0 0 0,61-53-1 0 0,-66 65-124 0 0,0 1 0 0 0,2 2 0 0 0,0 0 0 0 0,1 1 0 0 0,27-11 0 0 0,-46 23 233 0 0,0-1 0 0 0,0 1 1 0 0,0 0-1 0 0,0 1 0 0 0,0 0 0 0 0,1 0 0 0 0,-1 0 1 0 0,0 0-1 0 0,1 1 0 0 0,-1 0 0 0 0,0 1 1 0 0,1-1-1 0 0,-1 1 0 0 0,0 0 0 0 0,0 1 1 0 0,0-1-1 0 0,0 1 0 0 0,0 1 0 0 0,0-1 1 0 0,0 1-1 0 0,0 0 0 0 0,-1 0 0 0 0,0 1 1 0 0,0-1-1 0 0,0 1 0 0 0,0 0 0 0 0,8 9 1 0 0,21 27-705 0 0,-22-25 307 0 0,0-1 0 0 0,29 25-1 0 0,-36-35 432 0 0,0 0-1 0 0,1-1 0 0 0,0 1 0 0 0,-1-1 0 0 0,1 0 1 0 0,0-1-1 0 0,0 1 0 0 0,1-1 0 0 0,-1-1 1 0 0,0 1-1 0 0,1-1 0 0 0,10 1 0 0 0,-7-2 122 0 0,1-1 1 0 0,-1 1-1 0 0,1-2 0 0 0,-1 1 0 0 0,16-6 1 0 0,50-20 1697 0 0,-8 2 369 0 0,-32 17-1726 0 0,-29 7-308 0 0,0 0-1 0 0,0-1 1 0 0,0 0-1 0 0,0 0 1 0 0,-1 0 0 0 0,7-4-1 0 0,6-5-51 0 0,0 0 1 0 0,-1-1-1 0 0,19-17 0 0 0,-30 23-15 0 0,0 0 0 0 0,-1-1-1 0 0,0 1 1 0 0,-1-1 0 0 0,1 0-1 0 0,-1-1 1 0 0,-1 1 0 0 0,1-1-1 0 0,-1 0 1 0 0,5-14 0 0 0,-9 21 2 0 0,0 0 1 0 0,1 0-1 0 0,-1 1 1 0 0,0-1-1 0 0,0 0 1 0 0,1 0-1 0 0,-1 0 1 0 0,0 0 0 0 0,0 0-1 0 0,0 0 1 0 0,0 0-1 0 0,0 0 1 0 0,0 0-1 0 0,0 0 1 0 0,-1 1-1 0 0,1-1 1 0 0,0 0-1 0 0,0 0 1 0 0,-1 0-1 0 0,1 0 1 0 0,-1 0-1 0 0,1 1 1 0 0,-1-1-1 0 0,1 0 1 0 0,-1-1-1 0 0,0 2 0 0 0,-1-1 1 0 0,1 0-1 0 0,0 1 0 0 0,0-1 0 0 0,0 1 0 0 0,-1 0 0 0 0,1-1 1 0 0,0 1-1 0 0,0 0 0 0 0,-1 0 0 0 0,1-1 0 0 0,0 1 0 0 0,-1 0 0 0 0,1 0 1 0 0,-2 1-1 0 0,-5 0 26 0 0,0 1 1 0 0,0 0 0 0 0,0 0-1 0 0,-10 5 1 0 0,-208 110 45 0 0,219-113-90 0 0,-52 31-44 0 0,2 3 1 0 0,2 2-1 0 0,1 3 1 0 0,-49 51-1 0 0,83-74 31 0 0,0 1-1 0 0,2 1 1 0 0,0 1-1 0 0,2 0 1 0 0,-14 26-1 0 0,27-44 5 0 0,1 0 0 0 0,0 0 0 0 0,0 0 0 0 0,1 0 0 0 0,-1 1-1 0 0,1-1 1 0 0,0 0 0 0 0,1 1 0 0 0,-1 9 0 0 0,1-13 0 0 0,0 1 1 0 0,1-1-1 0 0,-1 0 1 0 0,1 1-1 0 0,-1-1 1 0 0,1 0-1 0 0,0 1 1 0 0,0-1-1 0 0,0 0 1 0 0,0 0-1 0 0,0 0 1 0 0,1 0-1 0 0,-1 0 1 0 0,1 0-1 0 0,-1 0 1 0 0,1 0-1 0 0,-1-1 1 0 0,1 1 0 0 0,0-1-1 0 0,0 1 1 0 0,0-1-1 0 0,0 1 1 0 0,4 1-1 0 0,2 0-5 0 0,0 0 0 0 0,1-1 0 0 0,-1 1-1 0 0,1-2 1 0 0,-1 1 0 0 0,1-1 0 0 0,17 0-1 0 0,62-8 259 0 0,-79 6-220 0 0,69-11 165 0 0,87-27 0 0 0,-103 18-529 0 0,-60 19-299 0 0,0 2-199 0 0,5-1-1359 0 0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5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17 15551 0 0,'1'-1'712'0'0,"4"-4"-276"0"0,6-6 4682 0 0,-12 24-4617 0 0,1-4-414 0 0,-2 1-1 0 0,1-1 1 0 0,-1 0 0 0 0,-1 0-1 0 0,-5 13 1 0 0,-1-2 326 0 0,-13 20 0 0 0,-19 37 50 0 0,36-66-463 0 0,1 1-484 0 0,0 0 0 0 0,1 1 0 0 0,0-1 0 0 0,-1 20 0 0 0,3-22-110 0 0,-1 0 1 0 0,0 0-1 0 0,-4 15 1 0 0,1-14-2930 0 0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5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11519 0 0,'0'0'1224'0'0,"4"13"-1224"0"0,-2-1 0 0 0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5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9 4143 0 0,'-1'0'11804'0'0,"-41"-8"-5522"0"0,35 8-6160 0 0,0 0 0 0 0,0 0 1 0 0,0 0-1 0 0,-1 1 1 0 0,1 0-1 0 0,0 0 1 0 0,0 1-1 0 0,0 0 1 0 0,1 0-1 0 0,-1 0 0 0 0,-9 6 1 0 0,-3 1-119 0 0,0 2 1 0 0,1 0 0 0 0,0 2-1 0 0,-20 18 1 0 0,28-22-119 0 0,1 0 0 0 0,0 1 0 0 0,1 0 0 0 0,0 0 0 0 0,1 1 0 0 0,0 0 0 0 0,0 0 0 0 0,-6 17 0 0 0,12-26 76 0 0,1-1-1 0 0,-1 0 1 0 0,1 1 0 0 0,0-1-1 0 0,-1 0 1 0 0,1 1-1 0 0,0-1 1 0 0,0 0 0 0 0,0 1-1 0 0,0-1 1 0 0,0 1-1 0 0,1-1 1 0 0,-1 0 0 0 0,0 1-1 0 0,0-1 1 0 0,1 0 0 0 0,-1 1-1 0 0,1-1 1 0 0,0 2-1 0 0,1-1-8 0 0,0 0 0 0 0,-1 1-1 0 0,1-1 1 0 0,0 0 0 0 0,0 0 0 0 0,1 0-1 0 0,-1 0 1 0 0,4 3 0 0 0,5 1-59 0 0,-1 0-1 0 0,1-1 1 0 0,17 5 0 0 0,-26-9 86 0 0,46 16-235 0 0,94 38-92 0 0,-111-41 321 0 0,-14-8 22 0 0,0 2 0 0 0,-1 0-1 0 0,30 21 1 0 0,-42-26 74 0 0,0 0 1 0 0,0 0 0 0 0,-1 0-1 0 0,0 1 1 0 0,1-1-1 0 0,-1 1 1 0 0,-1 0-1 0 0,1 0 1 0 0,0 0 0 0 0,-1 1-1 0 0,0-1 1 0 0,0 1-1 0 0,0-1 1 0 0,-1 1-1 0 0,1-1 1 0 0,-1 1-1 0 0,0 0 1 0 0,-1 0 0 0 0,1 8-1 0 0,-1-7 30 0 0,0 0-1 0 0,-1 0 1 0 0,0 0-1 0 0,0 0 0 0 0,-1 0 1 0 0,1-1-1 0 0,-1 1 1 0 0,0 0-1 0 0,-1-1 1 0 0,-3 7-1 0 0,1-4-23 0 0,-1 0 0 0 0,1-1 0 0 0,-1 0 0 0 0,0 0 0 0 0,-15 11 0 0 0,-2-1 15 0 0,0-2-1 0 0,-1 0 1 0 0,-36 15-1 0 0,42-22-68 0 0,0 0-1 0 0,0-2 1 0 0,-1 0-1 0 0,0-1 1 0 0,-1-1-1 0 0,1 0 1 0 0,-1-2-1 0 0,0 0 1 0 0,1-1 0 0 0,-1-2-1 0 0,0 1 1 0 0,-21-5-1 0 0,34 3-4 0 0,1 1-1 0 0,-1-1 1 0 0,0-1-1 0 0,1 1 1 0 0,-1-1 0 0 0,1 0-1 0 0,0-1 1 0 0,0 0-1 0 0,0 0 1 0 0,-10-8-1 0 0,12 8-131 0 0,1 1-1 0 0,0-1 1 0 0,0 0-1 0 0,0 1 0 0 0,1-1 1 0 0,-1 0-1 0 0,1-1 1 0 0,0 1-1 0 0,0 0 1 0 0,0-1-1 0 0,1 1 0 0 0,0-1 1 0 0,0 0-1 0 0,0 1 1 0 0,0-1-1 0 0,0-9 1 0 0,1 4-1423 0 0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23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438 200 2759 0 0,'-3'1'207'0'0,"-51"28"8010"0"0,51-27-7813 0 0,0 1 0 0 0,0-1 1 0 0,0 1-1 0 0,0-1 0 0 0,1 1 0 0 0,-1 0 0 0 0,1 0 0 0 0,0 0 0 0 0,0 0 0 0 0,0 0 0 0 0,0 1 0 0 0,0-1 0 0 0,1 1 0 0 0,-1-1 1 0 0,1 1-1 0 0,0-1 0 0 0,0 1 0 0 0,0 6 0 0 0,0-2-52 0 0,0 0 0 0 0,1 0 0 0 0,0-1 0 0 0,0 1 0 0 0,1 0 1 0 0,0 0-1 0 0,3 9 0 0 0,-3-13-233 0 0,1-1 0 0 0,0 1 1 0 0,0-1-1 0 0,0 0 0 0 0,0 0 1 0 0,1 0-1 0 0,-1 0 0 0 0,1 0 0 0 0,-1 0 1 0 0,1-1-1 0 0,0 1 0 0 0,0-1 1 0 0,1 0-1 0 0,5 4 0 0 0,-1-3-26 0 0,-1-1-1 0 0,1 0 1 0 0,0 0 0 0 0,-1 0-1 0 0,1-1 1 0 0,0 0-1 0 0,0 0 1 0 0,0-1 0 0 0,0 0-1 0 0,0-1 1 0 0,0 1 0 0 0,0-1-1 0 0,10-4 1 0 0,9-2 51 0 0,0-2-1 0 0,33-16 1 0 0,-59 25-143 0 0,17-9 20 0 0,-1 0 0 0 0,0-1 0 0 0,17-14 0 0 0,45-40-23 0 0,-17 13-308 0 0,-58 48 218 0 0,0-1 0 0 0,0 0 0 0 0,0 0 0 0 0,-1 0 0 0 0,0 0 0 0 0,0-1 0 0 0,0 0 0 0 0,0 1 0 0 0,-1-1 0 0 0,1 0 0 0 0,-1 0-1 0 0,0 0 1 0 0,-1 0 0 0 0,1-1 0 0 0,-1 1 0 0 0,0 0 0 0 0,-1-1 0 0 0,1 1 0 0 0,-1-1 0 0 0,0 1 0 0 0,0-1 0 0 0,-1 1 0 0 0,-1-9 0 0 0,1 10 19 0 0,0-1 1 0 0,0 1 0 0 0,-1 0 0 0 0,1-1 0 0 0,-1 1 0 0 0,0 0 0 0 0,0 0 0 0 0,-1 0 0 0 0,1 0 0 0 0,-1 1 0 0 0,0-1 0 0 0,0 0 0 0 0,0 1 0 0 0,0 0-1 0 0,0 0 1 0 0,-1 0 0 0 0,1 0 0 0 0,-1 1 0 0 0,0-1 0 0 0,0 1 0 0 0,0 0 0 0 0,0 0 0 0 0,-1 0 0 0 0,1 1 0 0 0,0-1 0 0 0,-1 1 0 0 0,1 0 0 0 0,-6 0 0 0 0,-10 0-90 0 0,-1 1 0 0 0,1 1 1 0 0,0 1-1 0 0,-1 0 1 0 0,1 2-1 0 0,-28 8 1 0 0,8 1-157 0 0,1 2-1 0 0,-42 22 1 0 0,51-23 365 0 0,2 2 0 0 0,0 1 1 0 0,1 2-1 0 0,0 0 0 0 0,2 2 0 0 0,0 1 0 0 0,1 0 0 0 0,-28 37 0 0 0,16-12 185 0 0,-50 84 0 0 0,72-105-87 0 0,1 0 0 0 0,1 1 0 0 0,1 1 0 0 0,1-1 0 0 0,-9 45 0 0 0,18-64-114 0 0,0 0 0 0 0,0 0 0 0 0,1-1 0 0 0,0 1 1 0 0,1 0-1 0 0,-1 0 0 0 0,1 0 0 0 0,1-1 0 0 0,-1 1 1 0 0,5 11-1 0 0,-4-15-5 0 0,0 0 0 0 0,0 0 0 0 0,0 0 0 0 0,0-1-1 0 0,0 1 1 0 0,1-1 0 0 0,-1 0 0 0 0,1 1 0 0 0,0-1 0 0 0,0 0 0 0 0,0-1 0 0 0,1 1 0 0 0,-1 0 0 0 0,1-1 0 0 0,-1 0 0 0 0,1 0 0 0 0,0 0 0 0 0,0 0 0 0 0,0-1 0 0 0,8 3-1 0 0,-4-3 67 0 0,0 0-1 0 0,0 0 0 0 0,0-1 0 0 0,0 0 0 0 0,0 0 0 0 0,10-3 0 0 0,49-11 372 0 0,-48 9-350 0 0,267-75 1761 0 0,-116 30-1111 0 0,-162 48-758 0 0,-4 1-9 0 0,-1 1 0 0 0,1-2 0 0 0,-1 1 0 0 0,1 0 0 0 0,-1-1 0 0 0,0 1 0 0 0,6-5 0 0 0,-3 4-84 0 0,0-1-18 0 0,1-2-3778 0 0,4-4 2133 0 0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2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9 9215 0 0,'0'0'831'0'0,"-2"2"-390"0"0,-12 21 1824 0 0,0 2-1 0 0,1-1 0 0 0,-12 35 0 0 0,13-22-847 0 0,-15 71 0 0 0,16-39-1257 0 0,3 0 0 0 0,2 92 0 0 0,9-115-108 0 0,2 3-38 0 0,-4-40 53 0 0,-1-7 29 0 0,6-16 224 0 0,-5 12-301 0 0,49-112 903 0 0,-41 95-801 0 0,2 0-1 0 0,0 1 0 0 0,27-31 1 0 0,46-40-9 0 0,107-85 1 0 0,-146 137-570 0 0,2 1 0 0 0,2 3 0 0 0,62-33 0 0 0,-103 62-478 0 0,0 0 1 0 0,17-5-1 0 0,-6 4-505 0 0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2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229 544 21311 0 0,'0'0'5772'0'0,"0"2"-5595"0"0,0 2-154 0 0,0 1 0 0 0,-1-1-1 0 0,0 1 1 0 0,0-1 0 0 0,-1 0-1 0 0,1 1 1 0 0,-4 5 0 0 0,-18 32 130 0 0,17-31-141 0 0,-46 75-1115 0 0,14-23-2177 0 0,-54 118 1 0 0,85-161 917 0 0</inkml:trace>
  <inkml:trace contextRef="#ctx0" brushRef="#br0" timeOffset="1">552 38 3679 0 0,'0'0'328'0'0,"7"-12"-264"0"0,-1 1 1560 0 0,5 7 304 0 0,-1-3 64 0 0,3 5 16 0 0,2 0-1576 0 0,2 4-312 0 0,2 7-120 0 0,2-1-3208 0 0,0 3-696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1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27 8287 0 0,'26'-27'9204'0'0,"-27"29"-9064"0"0,0 0-1 0 0,0 0 1 0 0,0 0 0 0 0,0-1-1 0 0,0 1 1 0 0,1 0-1 0 0,-2 3 1 0 0,-1 5 87 0 0,-140 289 2667 0 0,105-224-2745 0 0,-49 88-220 0 0,-4-21-2483 0 0,79-120 1436 0 0,12-21 469 0 0,0-2-376 0 0,5-7-165 0 0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24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331 498 20503 0 0,'-2'1'936'0'0,"-17"9"238"0"0,9-4-1136 0 0,-1-1 0 0 0,-11 5 0 0 0,4-4-13 0 0,1 1 136 0 0,-1-1 0 0 0,0-1 0 0 0,-29 5 0 0 0,42-10-134 0 0,-1 1 0 0 0,1-1 1 0 0,0 0-1 0 0,0 0 0 0 0,0-1 0 0 0,0 1 0 0 0,0-1 0 0 0,0 0 0 0 0,0-1 0 0 0,0 1 0 0 0,0-1 0 0 0,1 0 1 0 0,-1 0-1 0 0,1 0 0 0 0,-1-1 0 0 0,1 0 0 0 0,0 0 0 0 0,-5-4 0 0 0,4 2-78 0 0,1 0 1 0 0,-1-1-1 0 0,1 0 0 0 0,0 1 1 0 0,1-2-1 0 0,-1 1 0 0 0,1 0 1 0 0,1-1-1 0 0,-4-9 0 0 0,3 4-61 0 0,0 0 0 0 0,0 1 0 0 0,2-1-1 0 0,-2-21 1 0 0,4 18 20 0 0,0 1 0 0 0,1 0 0 0 0,1-1 0 0 0,0 1 0 0 0,1 0 0 0 0,0 1-1 0 0,1-1 1 0 0,1 1 0 0 0,0 0 0 0 0,1 0 0 0 0,9-13 0 0 0,-1 4-281 0 0,1 1 1 0 0,1 0 0 0 0,1 2-1 0 0,1 0 1 0 0,22-18-1 0 0,-31 29 424 0 0,0 1 1 0 0,1 0-1 0 0,-1 0 0 0 0,1 1 1 0 0,1 0-1 0 0,-1 1 0 0 0,1 1 0 0 0,0-1 1 0 0,0 2-1 0 0,0 0 0 0 0,0 0 0 0 0,1 1 1 0 0,-1 1-1 0 0,1 0 0 0 0,0 1 0 0 0,-1 0 1 0 0,1 1-1 0 0,-1 0 0 0 0,16 4 1 0 0,-13-2 291 0 0,1 1 0 0 0,-1 0 1 0 0,0 1-1 0 0,0 1 0 0 0,26 14 1 0 0,-37-17-264 0 0,0-1 1 0 0,0 1 0 0 0,0 0 0 0 0,0 1-1 0 0,0-1 1 0 0,-1 1 0 0 0,1 0 0 0 0,-1 0-1 0 0,0 0 1 0 0,0 0 0 0 0,-1 0 0 0 0,1 0-1 0 0,-1 1 1 0 0,0 0 0 0 0,0-1 0 0 0,0 1-1 0 0,-1 0 1 0 0,0 0 0 0 0,0 0 0 0 0,0 0-1 0 0,0 0 1 0 0,-1 7 0 0 0,0-1-19 0 0,-1-1 1 0 0,-1 1 0 0 0,0-1-1 0 0,0 0 1 0 0,-1 1 0 0 0,0-1-1 0 0,-1 0 1 0 0,0 0 0 0 0,0-1-1 0 0,-1 0 1 0 0,-1 1 0 0 0,0-1-1 0 0,0-1 1 0 0,0 1 0 0 0,-1-1-1 0 0,-10 9 1 0 0,-13 10-52 0 0,-1-1 0 0 0,-68 42 0 0 0,60-43-181 0 0,3-2-533 0 0,-50 24 0 0 0,65-37-83 0 0,0-1 0 0 0,-1-2 0 0 0,0 0 0 0 0,-25 4 0 0 0,45-10 161 0 0,-1 0 0 0 0,0-1 0 0 0,0 0 1 0 0,0 0-1 0 0,1 0 0 0 0,-1 0 0 0 0,0 0 1 0 0,0-1-1 0 0,-3 0 0 0 0,-5-5-5334 0 0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25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2 6911 0 0,'3'0'528'0'0,"-1"1"-427"0"0,-1-1-77 0 0,0 0 0 0 0,0 0-1 0 0,0 0 1 0 0,0 0 0 0 0,0 0 0 0 0,0 0 0 0 0,0 0 0 0 0,0 0 0 0 0,0 0 0 0 0,0 0 0 0 0,0-1 0 0 0,9 0 7724 0 0,-10 11-6244 0 0,-1-1-1166 0 0,0-1 0 0 0,-1 1 1 0 0,-1-1-1 0 0,1 0 0 0 0,-2 1 0 0 0,1-1 0 0 0,-1 0 0 0 0,-7 11 0 0 0,6-9-98 0 0,-111 193 1161 0 0,1-1-1037 0 0,2 6-341 0 0,-41 79-144 0 0,16-51-6122 0 0,119-209 4480 0 0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2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76 13359 0 0,'-2'2'1027'0'0,"-2"5"-1255"0"0,-6 10 2025 0 0,-12 26-1 0 0,20-38-1318 0 0,0 0 1 0 0,0 0-1 0 0,1 0 0 0 0,-1 0 0 0 0,1 0 0 0 0,1 1 0 0 0,-1-1 0 0 0,1 0 0 0 0,-1 0 0 0 0,2 11 0 0 0,0-14-376 0 0,0 0-1 0 0,0 1 1 0 0,-1-1 0 0 0,1 0-1 0 0,1 1 1 0 0,-1-1 0 0 0,0 0-1 0 0,1 0 1 0 0,-1 0 0 0 0,1 0-1 0 0,-1 0 1 0 0,1-1 0 0 0,0 1 0 0 0,0 0-1 0 0,0-1 1 0 0,0 1 0 0 0,0-1-1 0 0,0 0 1 0 0,0 0 0 0 0,0 1-1 0 0,1-2 1 0 0,-1 1 0 0 0,0 0 0 0 0,1 0-1 0 0,-1-1 1 0 0,1 1 0 0 0,2-1-1 0 0,6 2 40 0 0,0-1-1 0 0,1-1 0 0 0,-1 0 1 0 0,17-2-1 0 0,2-3-77 0 0,-1-1-1 0 0,-1-1 1 0 0,1-1 0 0 0,-1-2-1 0 0,35-17 1 0 0,-58 24-64 0 0,20-8-116 0 0,41-27 0 0 0,-59 34 93 0 0,-1-1 1 0 0,1 0-1 0 0,-1 0 1 0 0,-1 0-1 0 0,1-1 1 0 0,-1 0-1 0 0,0 0 1 0 0,0 0-1 0 0,-1-1 1 0 0,0 1-1 0 0,4-9 1 0 0,-7 13-6 0 0,0 0 0 0 0,0 0 0 0 0,0-1 0 0 0,-1 1 0 0 0,1 0 0 0 0,-1-1 0 0 0,1 1 0 0 0,-1-1 0 0 0,0 1 0 0 0,0 0 0 0 0,0-1 0 0 0,0 1 0 0 0,0-1 1 0 0,0 1-1 0 0,-1-1 0 0 0,0 1 0 0 0,0-3 0 0 0,0 3 16 0 0,0 1-1 0 0,0-1 1 0 0,0 1 0 0 0,0 0 0 0 0,-1 0 0 0 0,1-1-1 0 0,0 1 1 0 0,0 0 0 0 0,-1 0 0 0 0,1 0 0 0 0,-1 0 0 0 0,1 0-1 0 0,-1 1 1 0 0,0-1 0 0 0,1 0 0 0 0,-1 1 0 0 0,1-1-1 0 0,-1 1 1 0 0,0 0 0 0 0,0-1 0 0 0,1 1 0 0 0,-1 0-1 0 0,0 0 1 0 0,-3 0 0 0 0,-7 1-22 0 0,-1 0 1 0 0,0 1-1 0 0,1 1 0 0 0,-1 0 1 0 0,1 0-1 0 0,0 1 0 0 0,0 0 1 0 0,-14 8-1 0 0,0 2-56 0 0,2 1 1 0 0,-38 27-1 0 0,22-10 91 0 0,2 1 0 0 0,1 1 0 0 0,1 2 0 0 0,-55 75 0 0 0,86-105-132 0 0,0 2 0 0 0,1-1 1 0 0,0 0-1 0 0,1 1 0 0 0,0-1 0 0 0,0 1 0 0 0,-2 9 0 0 0,5-15 88 0 0,-1 0-1 0 0,1 0 0 0 0,0 0 0 0 0,-1-1 0 0 0,1 1 0 0 0,0 0 1 0 0,0 0-1 0 0,0 0 0 0 0,0 0 0 0 0,1 0 0 0 0,-1 0 0 0 0,0 0 0 0 0,1 0 1 0 0,-1-1-1 0 0,1 1 0 0 0,0 0 0 0 0,0 0 0 0 0,-1-1 0 0 0,1 1 0 0 0,0 0 1 0 0,1-1-1 0 0,-1 1 0 0 0,0-1 0 0 0,0 1 0 0 0,1-1 0 0 0,-1 0 0 0 0,1 0 1 0 0,-1 1-1 0 0,1-1 0 0 0,-1 0 0 0 0,1 0 0 0 0,0 0 0 0 0,-1-1 0 0 0,1 1 1 0 0,4 1-1 0 0,14 2-1406 0 0,5-4-277 0 0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2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0 397 17823 0 0,'0'0'2583'0'0,"1"2"-1875"0"0,0-1-604 0 0,0 0 0 0 0,0 0 1 0 0,0 0-1 0 0,0 0 0 0 0,0 0 1 0 0,0 0-1 0 0,0 0 0 0 0,0-1 1 0 0,0 1-1 0 0,1 0 0 0 0,-1-1 1 0 0,0 1-1 0 0,0-1 0 0 0,1 1 0 0 0,-1-1 1 0 0,0 0-1 0 0,1 0 0 0 0,-1 1 1 0 0,0-1-1 0 0,1 0 0 0 0,-1 0 1 0 0,0 0-1 0 0,1 0 0 0 0,-1-1 1 0 0,0 1-1 0 0,3-1 0 0 0,5-1-32 0 0,-1 0-1 0 0,18-7 0 0 0,-18 5 105 0 0,16-5-128 0 0,0-2 0 0 0,-1-1 0 0 0,-1-1 0 0 0,0 0 0 0 0,-1-2-1 0 0,0 0 1 0 0,22-22 0 0 0,3-6-72 0 0,81-72-183 0 0,-95 89 159 0 0,1 1-1 0 0,42-23 1 0 0,-71 46 65 0 0,-3 1 11 0 0,0 0 1 0 0,1 0 0 0 0,-1 0 0 0 0,1 1 0 0 0,-1-1 0 0 0,1 0-1 0 0,-1 1 1 0 0,1-1 0 0 0,-1 1 0 0 0,1-1 0 0 0,0 1-1 0 0,-1 0 1 0 0,5-1 0 0 0,-5 3 29 0 0,0 0 0 0 0,0-1 0 0 0,-1 1 0 0 0,1 0 0 0 0,0 0 0 0 0,0 0 0 0 0,-1 0 0 0 0,1 0 0 0 0,-1 0 0 0 0,0 0 0 0 0,0 0 0 0 0,0 0 0 0 0,0 3 0 0 0,-1 13 138 0 0,-1-1-1 0 0,-1 0 0 0 0,0 0 1 0 0,-2 0-1 0 0,-6 17 0 0 0,-10 44 238 0 0,19-65-469 0 0,0 0-1 0 0,1 1 0 0 0,0-1 1 0 0,1 0-1 0 0,4 27 0 0 0,-3-38-163 0 0,0 0-1 0 0,0 0 0 0 0,0 0 1 0 0,0-1-1 0 0,0 1 0 0 0,1 0 0 0 0,-1 0 1 0 0,0-1-1 0 0,1 1 0 0 0,0-1 1 0 0,-1 1-1 0 0,1-1 0 0 0,4 2 0 0 0,-3 0-158 0 0,1-1-1349 0 0,7 0-328 0 0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2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53 17535 0 0,'0'0'803'0'0,"0"-1"-18"0"0,15-40-244 0 0,-11 30 5345 0 0,-9 25-5541 0 0,-5 6-345 0 0,-1-1 0 0 0,-18 25 0 0 0,3-5 0 0 0,-31 51 0 0 0,-63 104 0 0 0,102-157-127 0 0,17-35 116 0 0,0 1-1 0 0,0 0 1 0 0,1 0-1 0 0,-1 0 1 0 0,1 0-1 0 0,-1 1 1 0 0,1-1-1 0 0,0 0 1 0 0,0 0-1 0 0,0 3 1 0 0,1-4 28 0 0,1-1 1 0 0,-1 1-1 0 0,0-1 1 0 0,0 0-1 0 0,0 1 1 0 0,1-1-1 0 0,-1 0 1 0 0,0 0 0 0 0,1 0-1 0 0,-1 0 1 0 0,1 0-1 0 0,0 0 1 0 0,2 0-1 0 0,-1 1 23 0 0,6 2-69 0 0,1-1 1 0 0,0 0-1 0 0,-1 0 1 0 0,2-1-1 0 0,-1 0 0 0 0,12 1 1 0 0,19 3-1901 0 0,-11 0-554 0 0,-15-4 703 0 0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2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168 136 4607 0 0,'0'0'354'0'0,"2"0"-233"0"0,7-2 1791 0 0,-7 2-862 0 0,0 0 0 0 0,0 0 0 0 0,-1 1 0 0 0,1-1 0 0 0,0 1-1 0 0,0-1 1 0 0,0 1 0 0 0,1 1 0 0 0,25 15 3452 0 0,-8-3-2553 0 0,-12-11-1652 0 0,-1 1 0 0 0,1-2 0 0 0,0 1 0 0 0,0-1 0 0 0,0 0 0 0 0,0-1 0 0 0,1 0 0 0 0,-1 0 0 0 0,0-1 0 0 0,0 0 0 0 0,9-1 0 0 0,13-2 59 0 0,48-13 1 0 0,-71 15-282 0 0,49-14 193 0 0,79-34 1 0 0,-130 47-305 0 0,0 0 0 0 0,0-1-1 0 0,0 0 1 0 0,0 0 0 0 0,8-6-1 0 0,-12 7 21 0 0,1 1 0 0 0,-1-1 0 0 0,1 1 0 0 0,-1-1 1 0 0,0 1-1 0 0,1-1 0 0 0,-1 0 0 0 0,0 0 0 0 0,0 0 0 0 0,0 1 0 0 0,0-1 0 0 0,-1 0 0 0 0,1 0 0 0 0,-1 0 0 0 0,1 0 0 0 0,-1-1 0 0 0,1-2 0 0 0,-1 4-22 0 0,-1-1 1 0 0,1 1 0 0 0,0-1 0 0 0,-1 0-1 0 0,1 1 1 0 0,-1-1 0 0 0,1 1-1 0 0,-1-1 1 0 0,0 1 0 0 0,0-1 0 0 0,1 1-1 0 0,-1 0 1 0 0,0-1 0 0 0,0 1-1 0 0,0 0 1 0 0,-1 0 0 0 0,1 0 0 0 0,0 0-1 0 0,0 0 1 0 0,-3-2 0 0 0,0 1-63 0 0,1 0 1 0 0,-1 0 0 0 0,0 0-1 0 0,0 1 1 0 0,0-1-1 0 0,-6-1 1 0 0,4 3 26 0 0,0-1-1 0 0,-1 1 0 0 0,1 0 1 0 0,0 0-1 0 0,-1 1 1 0 0,1-1-1 0 0,0 1 0 0 0,0 1 1 0 0,0-1-1 0 0,-11 6 1 0 0,-7 3-75 0 0,-30 17 1 0 0,33-15 107 0 0,-32 18 179 0 0,3 2-1 0 0,0 2 1 0 0,2 3-1 0 0,2 2 1 0 0,1 1-1 0 0,3 3 1 0 0,-45 56-1 0 0,78-89-89 0 0,0 2-1 0 0,2-1 0 0 0,-1 1 1 0 0,1 0-1 0 0,-7 18 1 0 0,13-27-40 0 0,0 1 0 0 0,0 0 0 0 0,0 0 0 0 0,0 0 0 0 0,1-1 0 0 0,-1 1 0 0 0,1 0 0 0 0,0 0 0 0 0,0 0 0 0 0,1 6 0 0 0,0-8-4 0 0,0 1 1 0 0,-1-1-1 0 0,1 1 1 0 0,0-1-1 0 0,1 0 0 0 0,-1 1 1 0 0,0-1-1 0 0,1 0 1 0 0,-1 0-1 0 0,1 0 1 0 0,0 0-1 0 0,-1 0 1 0 0,1 0-1 0 0,0-1 1 0 0,0 1-1 0 0,0 0 1 0 0,4 1-1 0 0,-1 0 17 0 0,0-1-1 0 0,1 1 1 0 0,0-1-1 0 0,-1 0 1 0 0,1-1-1 0 0,0 1 1 0 0,7 0-1 0 0,45 2 125 0 0,-40-4-81 0 0,23 1 166 0 0,0-2 0 0 0,-1-2 0 0 0,1-2 0 0 0,-1-1 0 0 0,52-16 0 0 0,-92 22-230 0 0,18-5 165 0 0,22-10-1 0 0,-39 14-454 0 0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4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 15119 0 0,'0'0'1706'0'0,"-1"1"-1166"0"0,-12 20 658 0 0,-1-2 0 0 0,-1 0 0 0 0,-23 23 0 0 0,-59 47 72 0 0,8-7-1202 0 0,80-73-68 0 0,2-4-12 0 0,6-4-48 0 0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4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60 393 3223 0 0,'-2'0'240'0'0,"-21"2"408"0"0,15-2 2203 0 0,0 0 3525 0 0,7 0-6124 0 0,1 0 0 0 0,-1-1 0 0 0,0 1 1 0 0,1 0-1 0 0,-1-1 0 0 0,0 1 0 0 0,1-1 0 0 0,-1 1 0 0 0,0-1 1 0 0,1 1-1 0 0,-1-1 0 0 0,1 1 0 0 0,-1-1 0 0 0,1 1 0 0 0,-1-1 1 0 0,1 0-1 0 0,0 1 0 0 0,-1-1 0 0 0,1 0 0 0 0,-1-1 0 0 0,-5-14 424 0 0,6 11-512 0 0,0 0 0 0 0,0 0 0 0 0,0-1 1 0 0,0 1-1 0 0,1 0 0 0 0,-1 0 1 0 0,2 0-1 0 0,-1 0 0 0 0,0 0 0 0 0,1 0 1 0 0,4-8-1 0 0,-1 2 40 0 0,1 1 0 0 0,0 0-1 0 0,15-19 1 0 0,-4 10-32 0 0,2 0 0 0 0,0 1-1 0 0,0 1 1 0 0,43-27 0 0 0,-25 21-12 0 0,2 2 0 0 0,44-17 0 0 0,-65 30 14 0 0,1 1 1 0 0,1 1 0 0 0,-1 1-1 0 0,1 1 1 0 0,0 1 0 0 0,0 0-1 0 0,34 1 1 0 0,-51 2-137 0 0,1 0 1 0 0,-1 0-1 0 0,0 0 0 0 0,0 1 0 0 0,0 0 0 0 0,0 0 0 0 0,0 0 1 0 0,0 0-1 0 0,0 0 0 0 0,0 0 0 0 0,0 1 0 0 0,0-1 1 0 0,0 1-1 0 0,-1 0 0 0 0,1 0 0 0 0,-1 0 0 0 0,1 0 1 0 0,2 4-1 0 0,-3-3-13 0 0,0 0 1 0 0,0 0-1 0 0,-1 0 1 0 0,0 1-1 0 0,1-1 1 0 0,-1 0-1 0 0,0 1 1 0 0,0-1-1 0 0,-1 1 1 0 0,1-1-1 0 0,-1 1 0 0 0,0-1 1 0 0,0 1-1 0 0,0-1 1 0 0,0 1-1 0 0,-1 4 1 0 0,-6 23-18 0 0,-1 0-1 0 0,-2-1 1 0 0,-18 42 0 0 0,16-42-383 0 0,10-25 103 0 0,1-1 0 0 0,0 1 0 0 0,1 0 1 0 0,-1 8-1 0 0,-2 6-999 0 0,-3 8-3314 0 0,2-16 2921 0 0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4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1108 11775 0 0,'0'0'1068'0'0,"-7"-8"1399"0"0,6 3-2084 0 0,0 0 1 0 0,0 0-1 0 0,0 0 1 0 0,1 0-1 0 0,0 0 1 0 0,0 0-1 0 0,0 0 0 0 0,0 0 1 0 0,1 0-1 0 0,0 0 1 0 0,0 0-1 0 0,0 0 1 0 0,4-9-1 0 0,2-2 183 0 0,0 0-1 0 0,16-27 1 0 0,130-186 935 0 0,45-76-2078 0 0,-178 269 64 0 0,-2-1 1 0 0,-2 0-1 0 0,-1-1 1 0 0,-2 0-1 0 0,12-59 0 0 0,-24 87 337 0 0,0 1-1 0 0,0-1 0 0 0,-1 0 1 0 0,0 0-1 0 0,0 0 0 0 0,-1 1 1 0 0,-1-1-1 0 0,0 0 0 0 0,-5-16 1 0 0,0 16 74 0 0,6 9 106 0 0,0 1 1 0 0,-1-1-1 0 0,1 1 0 0 0,0-1 0 0 0,-1 1 0 0 0,1-1 0 0 0,-1 1 1 0 0,1 0-1 0 0,0 0 0 0 0,-1-1 0 0 0,1 1 0 0 0,-1 0 0 0 0,1 1 1 0 0,-1-1-1 0 0,1 0 0 0 0,0 0 0 0 0,-1 1 0 0 0,1-1 0 0 0,-1 0 1 0 0,1 1-1 0 0,0-1 0 0 0,-1 1 0 0 0,1 0 0 0 0,0 0 1 0 0,0-1-1 0 0,-3 3 0 0 0,-3 2 75 0 0,0 0 0 0 0,0 0-1 0 0,-7 9 1 0 0,-13 16 164 0 0,2 3 0 0 0,1 0-1 0 0,-24 43 1 0 0,34-54-144 0 0,-136 242 969 0 0,27-48-602 0 0,89-159-428 0 0,-19 31 17 0 0,-64 141 0 0 0,106-202-53 0 0,-82 188 211 0 0,75-182-56 0 0,-1 0-1 0 0,-1-2 1 0 0,-1 0 0 0 0,-2-2-1 0 0,-1 0 1 0 0,-1-2 0 0 0,-2 0 0 0 0,-1-2-1 0 0,0-1 1 0 0,-34 21 0 0 0,-31 12-48 0 0,-25 19-1688 0 0,117-75 1272 0 0,-11 10-1382 0 0,17-17 828 0 0,19-19 643 0 0,26-32-1744 0 0,-30 34-4158 0 0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44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21 132 11975 0 0,'-1'0'923'0'0,"-2"-1"-758"0"0,-14 4 7366 0 0,20-2-6982 0 0,3 0-292 0 0,1 0-1 0 0,-1 0 1 0 0,1-1 0 0 0,-1 0-1 0 0,1 0 1 0 0,10-1 0 0 0,45-10 714 0 0,-38 6-679 0 0,325-63 1984 0 0,-280 55-2218 0 0,199-26-1907 0 0,-256 38 529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1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47 14943 0 0,'12'-38'2265'0'0,"-9"29"32"0"0,-9 28-1563 0 0,-6 13-534 0 0,-1 0 1 0 0,-27 45-1 0 0,-43 55 121 0 0,78-124-297 0 0,-101 138 361 0 0,-13 22 284 0 0,65-84-429 0 0,6-11 188 0 0,-48 97 0 0 0,93-164-425 0 0,1 1-1 0 0,0-1 1 0 0,-3 12 0 0 0,6-9 39 0 0,-1-8-41 0 0,1-1 0 0 0,0 1 0 0 0,-1 0-1 0 0,1-1 1 0 0,0 1 0 0 0,0 0 0 0 0,0-1-1 0 0,-1 1 1 0 0,1-1 0 0 0,0 1-1 0 0,0-1 1 0 0,0 0 0 0 0,0 1 0 0 0,0-1-1 0 0,0 0 1 0 0,0 1 0 0 0,0-1-1 0 0,0 0 1 0 0,0 0 0 0 0,0 0 0 0 0,0 0-1 0 0,0 0 1 0 0,1 0 0 0 0,2-1-200 0 0,-1 1 0 0 0,1-1-1 0 0,-1 0 1 0 0,1 0 0 0 0,4-2 0 0 0,10-6-1133 0 0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4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33 15319 0 0,'0'0'698'0'0,"-1"-1"-10"0"0,-6-4-510 0 0,1 1 0 0 0,-1 1 1 0 0,-1-1-1 0 0,1 1 0 0 0,0 0 1 0 0,-1 1-1 0 0,1 0 0 0 0,-1 0 0 0 0,0 0 1 0 0,1 1-1 0 0,-1 1 0 0 0,0-1 1 0 0,0 1-1 0 0,0 0 0 0 0,-9 2 1 0 0,-7 2 230 0 0,0 0 0 0 0,0 2 0 0 0,-37 13 0 0 0,43-11-331 0 0,1 1 0 0 0,-1 0 0 0 0,1 1 0 0 0,-20 16 0 0 0,10-7-8 0 0,-138 108 652 0 0,154-117-534 0 0,0 0 0 0 0,-15 20 0 0 0,22-25-80 0 0,0 0 0 0 0,0 0 1 0 0,1 1-1 0 0,0-1 1 0 0,0 1-1 0 0,1-1 0 0 0,0 1 1 0 0,-4 11-1 0 0,6-16-92 0 0,1 0 0 0 0,-1-1 0 0 0,0 1 0 0 0,0-1 0 0 0,0 1 0 0 0,0-1 0 0 0,0 1 0 0 0,1 0 0 0 0,-1-1 0 0 0,0 1 0 0 0,0-1 0 0 0,1 1 0 0 0,-1-1 0 0 0,1 1-1 0 0,-1-1 1 0 0,0 1 0 0 0,1-1 0 0 0,-1 0 0 0 0,1 1 0 0 0,-1-1 0 0 0,1 1 0 0 0,0-1 0 0 0,11 7 133 0 0,-7-6-107 0 0,-1-1-1 0 0,1 1 1 0 0,-1-1 0 0 0,1 1 0 0 0,0-1-1 0 0,-1-1 1 0 0,1 1 0 0 0,-1-1-1 0 0,6-1 1 0 0,41-13 270 0 0,-48 14-289 0 0,29-12 61 0 0,-1-1-1 0 0,55-35 1 0 0,2-2-671 0 0,-48 31-262 0 0,-39 19 522 0 0,-2 3-340 0 0,0 0 688 0 0,0 0 0 0 0,0 0 0 0 0,1 0 1 0 0,-1 0-1 0 0,0 0 0 0 0,0 3 0 0 0,-2 6 50 0 0,-3 3 10 0 0,0 1 1 0 0,-5 22-1 0 0,11-36-153 0 0,8 9-503 0 0,5 3-975 0 0,-1-6-321 0 0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4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5063 0 0,'0'0'15884'0'0,"1"2"-15522"0"0,3 5-254 0 0,-1 0 0 0 0,0 0 0 0 0,0 1 1 0 0,-1-1-1 0 0,0 1 0 0 0,0 0 0 0 0,-1 0 1 0 0,0 0-1 0 0,0 13 0 0 0,-2 11 251 0 0,-4 35 0 0 0,1-26-126 0 0,3-33-191 0 0,-1 10 80 0 0,1 0 0 0 0,1 1-1 0 0,3 32 1 0 0,6 12 361 0 0,-9-61 818 0 0,13-11-1049 0 0,33-29-108 0 0,78-85 0 0 0,14-13 28 0 0,-104 108-378 0 0,2 1 0 0 0,1 1-1 0 0,1 2 1 0 0,1 2 0 0 0,0 2-1 0 0,47-17 1 0 0,-81 35-305 0 0,0 1-1 0 0,0-1 0 0 0,0 1 1 0 0,0 1-1 0 0,0-1 0 0 0,8 0 1 0 0,-11 2-1312 0 0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67 10135 0 0,'2'-1'778'0'0,"37"-33"581"0"0,-12 10 5878 0 0,-27 24-7160 0 0,0-1 1 0 0,0 1 0 0 0,1 0 0 0 0,-1 0 0 0 0,0-1 0 0 0,0 1 0 0 0,0 0-1 0 0,0 0 1 0 0,0-1 0 0 0,1 1 0 0 0,-1 0 0 0 0,0-1 0 0 0,0 1 0 0 0,0 0 0 0 0,0 0-1 0 0,0-1 1 0 0,0 1 0 0 0,0 0 0 0 0,0-1 0 0 0,0 1 0 0 0,0 0 0 0 0,0-1-1 0 0,0 1 1 0 0,0-1 0 0 0,-13 8 123 0 0,0-1-1 0 0,1 2 1 0 0,-20 14-1 0 0,-34 35-16 0 0,45-39-55 0 0,-6 7 139 0 0,-26 29 1 0 0,42-40-65 0 0,0 0-1 0 0,0 0 1 0 0,2 1 0 0 0,-11 21 0 0 0,17-30-44 0 0,0 1 0 0 0,1 0 0 0 0,-3 13 0 0 0,5-17 9 0 0,4 9 143 0 0,-2-10-284 0 0,-1 0-1 0 0,1 1 1 0 0,0-1-1 0 0,-1 0 1 0 0,1 0 0 0 0,0-1-1 0 0,0 1 1 0 0,0 0-1 0 0,0-1 1 0 0,1 1 0 0 0,-1-1-1 0 0,0 1 1 0 0,1-1-1 0 0,-1 0 1 0 0,1 0 0 0 0,-1 0-1 0 0,1-1 1 0 0,-1 1-1 0 0,1 0 1 0 0,4-1-1 0 0,3 1 2 0 0,0 0-1 0 0,-1-1 0 0 0,1 0 0 0 0,14-2 0 0 0,-3-1-19 0 0,0-1 0 0 0,0-1 0 0 0,-1-1 0 0 0,1-1 0 0 0,-1-1-1 0 0,-1 0 1 0 0,0-1 0 0 0,24-16 0 0 0,-35 19-21 0 0,0-1-1 0 0,-1 1 1 0 0,0-2 0 0 0,0 1-1 0 0,0-1 1 0 0,-1 0-1 0 0,-1 0 1 0 0,1-1 0 0 0,-1 1-1 0 0,7-17 1 0 0,-8 14-53 0 0,0 0 0 0 0,-1-1 0 0 0,0 1 0 0 0,-1 0 1 0 0,0-1-1 0 0,-1 0 0 0 0,0 1 0 0 0,-1-24 0 0 0,0 34 47 0 0,0-1 0 0 0,-1 1-1 0 0,1 0 1 0 0,0 0 0 0 0,0-1-1 0 0,-1 1 1 0 0,1 0 0 0 0,-1 0-1 0 0,1 0 1 0 0,-1-1 0 0 0,0 1-1 0 0,1 0 1 0 0,-1 0 0 0 0,0 0 0 0 0,0 0-1 0 0,0 0 1 0 0,0 0 0 0 0,0 0-1 0 0,0 1 1 0 0,-1-2 0 0 0,0 1-18 0 0,-1 0 1 0 0,1 0-1 0 0,0 0 1 0 0,0 0-1 0 0,-1 1 1 0 0,1-1-1 0 0,0 1 1 0 0,-1 0 0 0 0,1-1-1 0 0,-4 1 1 0 0,-1 1-115 0 0,-1 0 0 0 0,0 0 1 0 0,1 1-1 0 0,-1-1 1 0 0,-11 6-1 0 0,17-6-74 0 0,0-1-547 0 0,1 0 437 0 0,-3 2 383 0 0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4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0 623 18655 0 0,'0'0'5039'0'0,"2"0"-4454"0"0,1 0-477 0 0,-1 0 0 0 0,0 0 0 0 0,1-1 0 0 0,-1 1 0 0 0,0-1 0 0 0,1 0 0 0 0,-1 1 0 0 0,0-1 0 0 0,0 0 0 0 0,0 0-1 0 0,1 0 1 0 0,-1-1 0 0 0,0 1 0 0 0,-1 0 0 0 0,1-1 0 0 0,0 1 0 0 0,0-1 0 0 0,-1 0 0 0 0,1 0 0 0 0,-1 1 0 0 0,3-4 0 0 0,1-5 97 0 0,0 1 0 0 0,0-1 0 0 0,5-18 0 0 0,6-10 240 0 0,-3 13-409 0 0,2 2 0 0 0,0 0 0 0 0,1 1 0 0 0,2 0 0 0 0,0 2 0 0 0,1 0 0 0 0,28-22 0 0 0,175-122-36 0 0,-161 125 0 0 0,41-26 0 0 0,-83 53-8 0 0,-14 8-17 0 0,1 0-1 0 0,0 0 1 0 0,0 1 0 0 0,0 0-1 0 0,7-2 1 0 0,-11 4-230 0 0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5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225 224 9871 0 0,'0'0'7208'0'0,"-2"2"-6664"0"0,-4 6 74 0 0,0 0-1 0 0,0 1 0 0 0,-5 11 1 0 0,9-18-508 0 0,1 0 0 0 0,0 1 0 0 0,0-1 0 0 0,0 0 0 0 0,1 1 0 0 0,-1-1 0 0 0,1 1 0 0 0,-1-1 0 0 0,1 1 0 0 0,0-1 0 0 0,0 1 0 0 0,0-1 0 0 0,0 1 0 0 0,0-1 0 0 0,0 1 0 0 0,1-1 0 0 0,-1 1 0 0 0,1-1 0 0 0,2 5-1 0 0,-1-4-33 0 0,0-1 0 0 0,0 1 0 0 0,0 0-1 0 0,0-1 1 0 0,1 1 0 0 0,0-1-1 0 0,-1 0 1 0 0,1 0 0 0 0,0 0-1 0 0,0 0 1 0 0,0 0 0 0 0,0-1-1 0 0,0 0 1 0 0,1 1 0 0 0,-1-1-1 0 0,0 0 1 0 0,1 0 0 0 0,3 0-1 0 0,3 0 52 0 0,0 1-1 0 0,1-2 1 0 0,-1 1 0 0 0,20-3-1 0 0,-4-2-63 0 0,0-1 0 0 0,0-1 0 0 0,-1-1 0 0 0,1-1 1 0 0,43-21-1 0 0,-37 12-151 0 0,-1 0 0 0 0,-1-2 1 0 0,51-43-1 0 0,-66 49-25 0 0,-1 0 0 0 0,16-20-1 0 0,-25 27-2 0 0,0-1 0 0 0,0-1 0 0 0,0 1 0 0 0,-1-1 0 0 0,0 1 0 0 0,-1-1 0 0 0,5-13 0 0 0,-8 19 65 0 0,1 1 1 0 0,-1-1-1 0 0,1 1 0 0 0,-1-1 0 0 0,0 1 0 0 0,1-1 1 0 0,-1 0-1 0 0,0 1 0 0 0,0-1 0 0 0,0 0 0 0 0,0 1 1 0 0,-1-1-1 0 0,1 1 0 0 0,0-1 0 0 0,-1 0 1 0 0,1 1-1 0 0,-1-1 0 0 0,1 1 0 0 0,-1-1 0 0 0,0 1 1 0 0,0-1-1 0 0,1 1 0 0 0,-1 0 0 0 0,0-1 0 0 0,0 1 1 0 0,-1 0-1 0 0,1 0 0 0 0,0 0 0 0 0,0 0 0 0 0,0 0 1 0 0,-1 0-1 0 0,1 0 0 0 0,-1 0 0 0 0,1 0 1 0 0,-1 1-1 0 0,-2-2 0 0 0,-1 1-76 0 0,0-1 1 0 0,-1 1-1 0 0,0 1 0 0 0,1-1 1 0 0,-1 1-1 0 0,1 0 1 0 0,-1 0-1 0 0,1 1 0 0 0,-9 1 1 0 0,-45 11-13 0 0,0 3-1 0 0,2 2 1 0 0,0 2 0 0 0,1 3-1 0 0,-72 42 1 0 0,96-46 356 0 0,0 1 1 0 0,0 1 0 0 0,2 2-1 0 0,1 1 1 0 0,-27 30-1 0 0,47-45-120 0 0,2 1 0 0 0,-1 0-1 0 0,2 0 1 0 0,-1 1 0 0 0,1-1-1 0 0,1 1 1 0 0,0 1 0 0 0,0-1-1 0 0,1 1 1 0 0,1 0 0 0 0,0 0-1 0 0,-2 17 1 0 0,4-20-38 0 0,1-1 0 0 0,0 0-1 0 0,0 1 1 0 0,1-1 0 0 0,0 0 0 0 0,0 0-1 0 0,1 0 1 0 0,0 0 0 0 0,0 0 0 0 0,1 0-1 0 0,0 0 1 0 0,0 0 0 0 0,1-1 0 0 0,0 0-1 0 0,1 0 1 0 0,-1 0 0 0 0,1 0 0 0 0,0-1-1 0 0,9 8 1 0 0,-6-6 26 0 0,1-1-1 0 0,0-1 1 0 0,0 1-1 0 0,0-2 1 0 0,1 1 0 0 0,0-1-1 0 0,14 5 1 0 0,-6-4 58 0 0,0-1 1 0 0,-1-1 0 0 0,36 4-1 0 0,-5-6-930 0 0,0-2 1 0 0,71-8-1 0 0,-77 3-1556 0 0,-1-1-4821 0 0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21 11055 0 0,'-2'1'506'0'0,"-1"0"-224"0"0,-2 1-219 0 0,0 0 1 0 0,0 0-1 0 0,0 1 1 0 0,-5 3-1 0 0,8-5 98 0 0,0 1 1 0 0,1 0-1 0 0,-1-1 0 0 0,1 1 0 0 0,-1 0 1 0 0,1 0-1 0 0,0 0 0 0 0,-1 0 1 0 0,1 0-1 0 0,0 0 0 0 0,0 0 0 0 0,0 0 1 0 0,0 4-1 0 0,0-2 474 0 0,0 0-1 0 0,0 1 1 0 0,1-1 0 0 0,-1 0-1 0 0,1 0 1 0 0,0 1 0 0 0,1-1-1 0 0,-1 0 1 0 0,1 0 0 0 0,2 8-1 0 0,-1-5-277 0 0,1-1 0 0 0,-1 0 0 0 0,2 1 0 0 0,-1-1 0 0 0,0-1 0 0 0,6 8 0 0 0,2-1-198 0 0,0 0 0 0 0,1-1 1 0 0,0 0-1 0 0,0-1 0 0 0,15 10 1 0 0,2-2 23 0 0,0-2 0 0 0,62 26 1 0 0,69 13-125 0 0,-94-33-100 0 0,-23-7-136 0 0,-16-5-297 0 0,1-1 0 0 0,29 5 0 0 0,-55-13 210 0 0,5-12-2973 0 0,-6 6 2792 0 0,-1-1 1 0 0,1 1-1 0 0,-1-1 1 0 0,0 0-1 0 0,-1 0 0 0 0,-2-9 1 0 0,-11-38-2894 0 0,6 25 1753 0 0,-9-44-1833 0 0,-10-109-1 0 0,26 174 3730 0 0,1 2 218 0 0,-1 1 0 0 0,1-1-1 0 0,-1 1 1 0 0,0-1 0 0 0,-2-5 0 0 0,2 9-342 0 0,1 0 0 0 0,-1 0 1 0 0,1 0-1 0 0,-1 1 0 0 0,0-1 1 0 0,1 0-1 0 0,-1 0 0 0 0,0 0 1 0 0,0 0-1 0 0,1 1 0 0 0,-1-1 1 0 0,0 0-1 0 0,0 1 0 0 0,0-1 0 0 0,0 0 1 0 0,0 1-1 0 0,0-1 0 0 0,0 1 1 0 0,0 0-1 0 0,0-1 0 0 0,0 1 1 0 0,0 0-1 0 0,-1 0 0 0 0,1-1 1 0 0,0 1-1 0 0,-2 0 0 0 0,-6 1 334 0 0,0 0 1 0 0,0 0-1 0 0,0 1 0 0 0,1 0 0 0 0,-1 0 0 0 0,0 1 0 0 0,-14 7 0 0 0,-58 36 581 0 0,60-33-805 0 0,-92 61 623 0 0,-163 140-1 0 0,223-168-877 0 0,2 2 0 0 0,-55 68 1 0 0,103-113-251 0 0,-1 1 1 0 0,1 0 0 0 0,1 0 0 0 0,-1 0 0 0 0,1 0 0 0 0,-1 0 0 0 0,1 1 0 0 0,0-1 0 0 0,-2 9 0 0 0,5-13 45 0 0,0 1 0 0 0,0-1 0 0 0,0 0-1 0 0,0 0 1 0 0,0 0 0 0 0,0 0 0 0 0,0 0 0 0 0,0 0 0 0 0,0-1 0 0 0,0 1 0 0 0,0 0 0 0 0,0 0 0 0 0,2-1 0 0 0,22-13-1404 0 0,25-23-39 0 0,5-6-10 0 0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5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2 17191 0 0,'0'0'787'0'0,"-2"-1"-16"0"0,-2 1-718 0 0,1 0 1 0 0,-1 0-1 0 0,0 0 1 0 0,0 1 0 0 0,0-1-1 0 0,0 1 1 0 0,0 0-1 0 0,1 0 1 0 0,-1 1-1 0 0,0-1 1 0 0,1 1 0 0 0,-1-1-1 0 0,1 1 1 0 0,-1 0-1 0 0,1 0 1 0 0,0 1 0 0 0,0-1-1 0 0,-4 5 1 0 0,-5 4 425 0 0,1 0-1 0 0,0 1 1 0 0,-10 17 0 0 0,8-10-232 0 0,1 0 1 0 0,2 1 0 0 0,-13 29-1 0 0,-17 68 143 0 0,-13 80-163 0 0,-26 77-296 0 0,-13-37-827 0 0,71-195 60 0 0,-1 0 0 0 0,-2-2 1 0 0,-39 52-1 0 0,47-74-1079 0 0,2-5-4344 0 0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0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79 148 12439 0 0,'-6'2'362'0'0,"0"-1"-1"0"0,1 1 0 0 0,-1 0 0 0 0,0 1 0 0 0,1-1 1 0 0,-1 1-1 0 0,1 0 0 0 0,0 1 0 0 0,0-1 1 0 0,0 1-1 0 0,0 0 0 0 0,-8 10 1859 0 0,13-11-519 0 0,1-1-1582 0 0,0 0-1 0 0,0-1 1 0 0,-1 1 0 0 0,1 0-1 0 0,0 0 1 0 0,1 0-1 0 0,-1-1 1 0 0,0 1-1 0 0,0 0 1 0 0,1-1 0 0 0,-1 1-1 0 0,1-1 1 0 0,-1 0-1 0 0,4 2 1 0 0,-2 0 12 0 0,1-1 1 0 0,0-1-1 0 0,0 1 0 0 0,0 0 1 0 0,0-1-1 0 0,7 2 0 0 0,3-1 63 0 0,0-1-1 0 0,1 0 0 0 0,19-2 0 0 0,31-4 16 0 0,-1-3 0 0 0,83-22 0 0 0,122-47 253 0 0,-268 77-462 0 0,82-26-97 0 0,101-30-670 0 0,-130 43 170 0 0,79-10-1 0 0,-99 21-1055 0 0,-7 3-75 0 0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0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86 602 17711 0 0,'0'0'811'0'0,"-2"1"-19"0"0,-37 28-83 0 0,38-28-625 0 0,0-1 1 0 0,0 1-1 0 0,1-1 0 0 0,-1 1 0 0 0,0-1 0 0 0,0 1 0 0 0,0-1 0 0 0,0 0 1 0 0,0 0-1 0 0,1 0 0 0 0,-1 1 0 0 0,0-1 0 0 0,0 0 0 0 0,0 0 1 0 0,0 0-1 0 0,0 0 0 0 0,0 0 0 0 0,0-1 0 0 0,0 1 0 0 0,0 0 0 0 0,0 0 1 0 0,1-1-1 0 0,-1 1 0 0 0,0 0 0 0 0,0-1 0 0 0,0 1 0 0 0,0-1 1 0 0,0 0-1 0 0,-1 0 46 0 0,1 0 0 0 0,0 0 1 0 0,-1 0-1 0 0,1-1 0 0 0,0 1 1 0 0,0 0-1 0 0,0-1 0 0 0,0 1 1 0 0,0 0-1 0 0,0-1 0 0 0,0 1 1 0 0,1-1-1 0 0,-2-1 0 0 0,1-3 55 0 0,1 0-1 0 0,-1 0 1 0 0,1 0-1 0 0,0 0 0 0 0,0 0 1 0 0,1 0-1 0 0,0 0 1 0 0,0 0-1 0 0,0 0 0 0 0,3-8 1 0 0,4-7 182 0 0,14-28 0 0 0,-18 41-307 0 0,21-39 53 0 0,3 2 1 0 0,1 1-1 0 0,1 1 0 0 0,3 2 1 0 0,2 1-1 0 0,48-44 0 0 0,-64 66-460 0 0,1 2 1 0 0,37-26-1 0 0,-47 37-351 0 0,-1-1 0 0 0,1 1 1 0 0,0 1-1 0 0,0 0 0 0 0,1 0 1 0 0,-1 1-1 0 0,1 0 0 0 0,0 1 1 0 0,11-1-1 0 0,-4 3-6686 0 0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0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104 155 15863 0 0,'0'0'1439'0'0,"1"2"-1186"0"0,0 1-41 0 0,0 1 0 0 0,0-1 1 0 0,0 0-1 0 0,1 1 0 0 0,-1-1 0 0 0,1 0 0 0 0,0 0 0 0 0,0 0 0 0 0,0 0 0 0 0,1 0 0 0 0,-1 0 0 0 0,0-1 1 0 0,1 1-1 0 0,0-1 0 0 0,0 0 0 0 0,0 1 0 0 0,0-1 0 0 0,0-1 0 0 0,0 1 0 0 0,0 0 0 0 0,1-1 0 0 0,-1 1 1 0 0,0-1-1 0 0,1 0 0 0 0,3 0 0 0 0,8 2 31 0 0,0-1 1 0 0,0-1 0 0 0,0 0-1 0 0,0-1 1 0 0,0 0-1 0 0,-1-2 1 0 0,21-3-1 0 0,-10 0-207 0 0,-1-2 0 0 0,1 0 0 0 0,33-16 0 0 0,-46 17-102 0 0,0 0 0 0 0,-1-1 0 0 0,0 0 0 0 0,0-1 0 0 0,11-9 0 0 0,-18 13 41 0 0,1-1 0 0 0,-1 1 0 0 0,0 0 0 0 0,0-1 0 0 0,-1 0 0 0 0,1 0 0 0 0,-1 0 0 0 0,0-1 0 0 0,-1 1 0 0 0,1-1-1 0 0,-1 1 1 0 0,0-1 0 0 0,1-7 0 0 0,-2 11 20 0 0,-1 1 0 0 0,0-1 0 0 0,1 0 0 0 0,-1 1 0 0 0,0-1 0 0 0,0 0 0 0 0,0 1 0 0 0,-1-1 0 0 0,1 1 0 0 0,0-1 0 0 0,-1 0 0 0 0,1 1 0 0 0,-1-1 0 0 0,1 1-1 0 0,-1-1 1 0 0,0 1 0 0 0,1-1 0 0 0,-1 1 0 0 0,0 0 0 0 0,0-1 0 0 0,0 1 0 0 0,0 0 0 0 0,0 0 0 0 0,-1 0 0 0 0,1 0 0 0 0,0 0 0 0 0,0 0 0 0 0,-1 0 0 0 0,1 0 0 0 0,-1 0 0 0 0,1 0 0 0 0,-1 1 0 0 0,1-1 0 0 0,-1 1 0 0 0,1-1 0 0 0,-1 1 0 0 0,-2-1-1 0 0,-2 0-19 0 0,-1 1-1 0 0,1-1 0 0 0,0 1 0 0 0,-1 1 0 0 0,1-1 0 0 0,0 1 0 0 0,-1 0 0 0 0,-8 3 0 0 0,-10 4 18 0 0,0 2 0 0 0,1 1 0 0 0,0 1 1 0 0,0 1-1 0 0,1 0 0 0 0,-32 28 0 0 0,9-3 160 0 0,-75 83 0 0 0,108-108-114 0 0,2 1 1 0 0,0 1-1 0 0,0 0 0 0 0,1 1 0 0 0,1-1 0 0 0,1 2 1 0 0,0-1-1 0 0,-9 30 0 0 0,16-42-67 0 0,0 1 0 0 0,0-1 0 0 0,1 1-1 0 0,-1-1 1 0 0,1 1 0 0 0,0-1 0 0 0,0 1 0 0 0,0-1-1 0 0,0 1 1 0 0,1-1 0 0 0,0 1 0 0 0,0-1 0 0 0,0 0-1 0 0,1 1 1 0 0,0-1 0 0 0,-1 0 0 0 0,1 0 0 0 0,1 0 0 0 0,-1 0-1 0 0,0 0 1 0 0,1 0 0 0 0,0-1 0 0 0,0 1 0 0 0,0-1-1 0 0,0 0 1 0 0,1 0 0 0 0,-1 0 0 0 0,1 0 0 0 0,0-1-1 0 0,0 0 1 0 0,0 1 0 0 0,0-1 0 0 0,0-1 0 0 0,0 1 0 0 0,0 0-1 0 0,6 0 1 0 0,-2 0-626 0 0,0-1 1 0 0,1 0-1 0 0,-1 0 1 0 0,16-2-1 0 0,4-2-6776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1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2759 0 0,'-2'1'207'0'0,"-4"0"218"0"0,-8 0 6839 0 0,4-1-2472 0 0,1 6-4001 0 0,7-3-614 0 0,0 0 0 0 0,0 0 0 0 0,0 0 0 0 0,0 0 0 0 0,1 0 0 0 0,-1 0 0 0 0,1 0 0 0 0,-1 0 0 0 0,1 1 0 0 0,0-1 0 0 0,1 1 0 0 0,-1-1 1 0 0,0 5-1 0 0,1-3 8 0 0,0 1 0 0 0,0 0 0 0 0,1-1 0 0 0,0 1 0 0 0,0-1 0 0 0,0 1 0 0 0,4 7 0 0 0,1 2-5 0 0,0-2-1 0 0,2 1 1 0 0,0-1-1 0 0,0 0 0 0 0,11 13 1 0 0,-19-26-177 0 0,7 9-214 0 0,-1-1 1 0 0,2 0-1 0 0,-1 0 1 0 0,17 13 0 0 0,-20-20-1313 0 0,6-3-444 0 0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0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1 441 19375 0 0,'0'0'5289'0'0,"0"-1"-5158"0"0,2-4-107 0 0,-1 0 0 0 0,1 1 0 0 0,1-1 0 0 0,-1 1-1 0 0,1 0 1 0 0,-1 0 0 0 0,1 0 0 0 0,1 0 0 0 0,-1 0 0 0 0,0 1 0 0 0,5-4-1 0 0,8-7-101 0 0,23-14 0 0 0,-30 22 63 0 0,59-43-365 0 0,49-32 85 0 0,-92 66 279 0 0,-1 2 0 0 0,1 0 0 0 0,29-9 0 0 0,-50 21 13 0 0,1-1 0 0 0,0 1 1 0 0,0 0-1 0 0,-1 0 0 0 0,1 0 0 0 0,0 1 0 0 0,0-1 0 0 0,0 1 0 0 0,7 1 0 0 0,-10 0 11 0 0,0-1 0 0 0,0 1 0 0 0,0-1 0 0 0,0 1 0 0 0,0 0-1 0 0,0 0 1 0 0,0 0 0 0 0,0 0 0 0 0,0 0 0 0 0,-1 0-1 0 0,1 0 1 0 0,-1 1 0 0 0,1-1 0 0 0,-1 1 0 0 0,1-1-1 0 0,-1 1 1 0 0,0 0 0 0 0,1-1 0 0 0,-1 1 0 0 0,0 0 0 0 0,0 0-1 0 0,-1 0 1 0 0,1 0 0 0 0,1 2 0 0 0,-1 3 20 0 0,1 0 0 0 0,-1 0 1 0 0,-1 0-1 0 0,1 0 0 0 0,-1 0 1 0 0,0 0-1 0 0,-1 0 0 0 0,0 0 1 0 0,0 0-1 0 0,0 0 0 0 0,-1-1 1 0 0,0 1-1 0 0,-3 6 0 0 0,-5 11 74 0 0,0-2 0 0 0,-17 28-1 0 0,8-18-101 0 0,17-26-1 0 0,5-6 0 0 0,6-8 9 0 0,-8 7-3 0 0,204-183-846 0 0,-86 74 286 0 0,-103 96 532 0 0,0 2 0 0 0,1-1 0 0 0,0 2 0 0 0,1 0 1 0 0,0 1-1 0 0,1 1 0 0 0,36-12 0 0 0,-50 19 83 0 0,0 1 0 0 0,1 0 0 0 0,-1 0-1 0 0,1 0 1 0 0,-1 1 0 0 0,0 0 0 0 0,1 0-1 0 0,-1 0 1 0 0,1 1 0 0 0,-1 0 0 0 0,0 0 0 0 0,7 2-1 0 0,-10-2-28 0 0,0 0-1 0 0,1 0 0 0 0,-1 0 1 0 0,0 0-1 0 0,0 1 0 0 0,0-1 1 0 0,0 1-1 0 0,0-1 0 0 0,0 1 1 0 0,0 0-1 0 0,-1 0 0 0 0,1 0 1 0 0,0 0-1 0 0,-1 0 0 0 0,0 0 1 0 0,1 0-1 0 0,-1 1 0 0 0,0-1 1 0 0,0 0-1 0 0,-1 1 0 0 0,1-1 1 0 0,0 0-1 0 0,-1 1 0 0 0,1-1 1 0 0,-1 1-1 0 0,0-1 0 0 0,0 6 1 0 0,0-1 18 0 0,-1 0 1 0 0,0 1-1 0 0,-1-1 1 0 0,0 0-1 0 0,0 0 1 0 0,0 0-1 0 0,-1 0 1 0 0,-5 10-1 0 0,0-3 109 0 0,-1 1-1 0 0,-18 21 0 0 0,2-7 68 0 0,13-15-101 0 0,0-1 0 0 0,1 1-1 0 0,-15 27 1 0 0,26-39-122 0 0,0 0 1 0 0,0 0-1 0 0,0 0 1 0 0,0 0-1 0 0,0 0 0 0 0,0 0 1 0 0,1 0-1 0 0,-1 0 1 0 0,1 0-1 0 0,-1 0 0 0 0,1 0 1 0 0,0 0-1 0 0,0 0 1 0 0,0 0-1 0 0,0-1 0 0 0,2 4 1 0 0,-3-5-4 0 0,1 2-54 0 0,1 1 1 0 0,0-1-1 0 0,0 0 1 0 0,0 0-1 0 0,1 0 0 0 0,-1 0 1 0 0,0 0-1 0 0,1 0 0 0 0,-1-1 1 0 0,1 1-1 0 0,-1-1 1 0 0,1 0-1 0 0,0 1 0 0 0,0-1 1 0 0,-1 0-1 0 0,1-1 1 0 0,4 2-1 0 0,2-1-756 0 0,-1 0 0 0 0,1-1 0 0 0,-1 1 1 0 0,17-3-1 0 0,-6-1-7144 0 0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01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209 116 17823 0 0,'0'0'1618'0'0,"0"2"-1332"0"0,-4 7 1664 0 0,6-8-899 0 0,1 2-869 0 0,1 0 0 0 0,0 0 0 0 0,0-1-1 0 0,1 0 1 0 0,-1 0 0 0 0,0 0 0 0 0,1 0-1 0 0,-1-1 1 0 0,1 1 0 0 0,-1-1 0 0 0,1 0-1 0 0,0-1 1 0 0,0 1 0 0 0,-1-1 0 0 0,1 0-1 0 0,0 0 1 0 0,0-1 0 0 0,6 0 0 0 0,7-2 39 0 0,-1-1 1 0 0,0 0 0 0 0,29-12-1 0 0,33-16-132 0 0,92-52 0 0 0,-163 79-714 0 0,-8 2 192 0 0,-13 4-21 0 0,-24 8 38 0 0,-17 9 362 0 0,0 2 0 0 0,2 3 0 0 0,-55 32 0 0 0,-141 98-71 0 0,223-136 123 0 0,22-15 2 0 0,-6 3-11 0 0,1 1 0 0 0,0 0 1 0 0,1 0-1 0 0,-8 9 0 0 0,13-14 8 0 0,1 1 0 0 0,0 0 0 0 0,-1-1 0 0 0,1 1 0 0 0,0 0 0 0 0,0 0-1 0 0,0 0 1 0 0,0 0 0 0 0,1 0 0 0 0,-1 0 0 0 0,0 2 0 0 0,1-3 2 0 0,0 1-1 0 0,0-1 1 0 0,0 0 0 0 0,0 1 0 0 0,0-1-1 0 0,0 0 1 0 0,1 0 0 0 0,-1 1 0 0 0,0-1-1 0 0,1 0 1 0 0,-1 0 0 0 0,1 0 0 0 0,-1 0-1 0 0,1 1 1 0 0,0-1 0 0 0,0 0 0 0 0,-1 0-1 0 0,1 0 1 0 0,0 0 0 0 0,1 0 0 0 0,3 4 3 0 0,1-1 0 0 0,-1 0 1 0 0,1 0-1 0 0,0 0 0 0 0,0-1 1 0 0,0 0-1 0 0,11 3 0 0 0,48 12 33 0 0,-14-6-99 0 0,-1-2-1 0 0,1-2 1 0 0,58 0 0 0 0,-101-8-128 0 0,0-1-1 0 0,0 0 1 0 0,-1 0 0 0 0,1-1-1 0 0,-1 0 1 0 0,1 0 0 0 0,11-6-1 0 0,50-30-3080 0 0,-38 19 1816 0 0,8-4-425 0 0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0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1 9671 0 0,'0'0'875'0'0,"-2"2"-719"0"0,-17 18 4865 0 0,-20 26-1 0 0,-11 28-237 0 0,-37 84-3721 0 0,18-31-352 0 0,-264 406-864 0 0,238-408-136 0 0,8-14-2144 0 0,83-103 749 0 0</inkml:trace>
  <inkml:trace contextRef="#ctx0" brushRef="#br0" timeOffset="1">571 795 17359 0 0,'0'0'2576'0'0,"-1"1"-1821"0"0,-1 2-584 0 0,0 0 0 0 0,1 0 0 0 0,-1 0-1 0 0,1 0 1 0 0,-1 0 0 0 0,1 0 0 0 0,0 1 0 0 0,0-1 0 0 0,1 0 0 0 0,-1 1 0 0 0,1-1 0 0 0,-1 4 0 0 0,1 0-6 0 0,1 0 0 0 0,-1 0 1 0 0,1 0-1 0 0,1-1 0 0 0,2 12 1 0 0,2-3 31 0 0,0 1 0 0 0,1-1 0 0 0,1-1 1 0 0,11 19-1 0 0,-13-25-174 0 0,0 0-1 0 0,1 0 1 0 0,-1 0 0 0 0,2-1 0 0 0,-1 1 0 0 0,1-2 0 0 0,0 1 0 0 0,0-1-1 0 0,0-1 1 0 0,1 1 0 0 0,14 5 0 0 0,-16-8-128 0 0,0 0 0 0 0,1-1 1 0 0,-1 0-1 0 0,1-1 0 0 0,-1 0 0 0 0,1 0 0 0 0,-1 0 1 0 0,1-1-1 0 0,0 0 0 0 0,-1-1 0 0 0,1 0 0 0 0,0 0 1 0 0,-1 0-1 0 0,1-1 0 0 0,13-5 0 0 0,-10 2-709 0 0,0 0 0 0 0,12-9 0 0 0,0 0-1256 0 0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0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508 235 2303 0 0,'18'-47'-189'0'0,"2"-2"4323"0"0,-12 32-1330 0 0,1-1-1 0 0,1 1 0 0 0,14-19 1 0 0,-18 30-2289 0 0,-1 1 1 0 0,1 0-1 0 0,0 0 1 0 0,1 0-1 0 0,-1 0 1 0 0,1 1-1 0 0,0 0 1 0 0,0 1-1 0 0,9-4 0 0 0,-16 7-456 0 0,1 0-1 0 0,-1 0 0 0 0,1 0 0 0 0,-1-1 0 0 0,0 1 0 0 0,1 0 0 0 0,0 0 0 0 0,-1 0 0 0 0,1 0 1 0 0,-1 0-1 0 0,1 0 0 0 0,-1 0 0 0 0,1 0 0 0 0,-1 0 0 0 0,1 0 0 0 0,-1 0 0 0 0,1 0 0 0 0,-1 0 1 0 0,1 1-1 0 0,-1-1 0 0 0,1 0 0 0 0,-1 0 0 0 0,0 0 0 0 0,1 1 0 0 0,-1-1 0 0 0,1 0 0 0 0,0 1 1 0 0,-1 0-6 0 0,1 0 0 0 0,0 0 1 0 0,-1 0-1 0 0,1 0 0 0 0,-1 0 1 0 0,1 0-1 0 0,-1 0 0 0 0,0 0 1 0 0,1 0-1 0 0,-1 0 0 0 0,0 0 1 0 0,0 2-1 0 0,0 1 72 0 0,1 1 0 0 0,-1-1 0 0 0,-1 1 0 0 0,1-1 0 0 0,-2 7 0 0 0,-2-1 59 0 0,0 0-1 0 0,0 0 1 0 0,-1 0-1 0 0,-8 12 1 0 0,-4 8 73 0 0,-36 67 71 0 0,-4-2 1 0 0,-71 89-1 0 0,-68 93-259 0 0,154-210-151 0 0,3 2 1 0 0,-38 95-1 0 0,67-137 67 0 0,1 1-1 0 0,1 0 1 0 0,1 0-1 0 0,2 0 1 0 0,1 1 0 0 0,1 0-1 0 0,1 0 1 0 0,4 46-1 0 0,-1-64-60 0 0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0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53 13503 0 0,'45'-25'1197'0'0,"-32"19"-574"0"0,22-16 4940 0 0,-47 23-5193 0 0,1 0 0 0 0,-1 0 0 0 0,0 1-1 0 0,-21 7 1 0 0,-44 21-131 0 0,60-23-129 0 0,-278 118-379 0 0,138-55-35 0 0,149-66 280 0 0,-1 0-1 0 0,1 0 0 0 0,0 1 1 0 0,0 0-1 0 0,1 1 1 0 0,-1-1-1 0 0,1 2 0 0 0,-7 7 1 0 0,13-14 15 0 0,1 1 1 0 0,0-1-1 0 0,0 1 1 0 0,0-1-1 0 0,-1 1 0 0 0,1 0 1 0 0,0-1-1 0 0,0 1 1 0 0,0-1-1 0 0,0 1 0 0 0,0-1 1 0 0,0 1-1 0 0,0-1 1 0 0,0 1-1 0 0,0-1 1 0 0,0 1-1 0 0,0-1 0 0 0,1 1 1 0 0,-1 0-1 0 0,0-1 1 0 0,0 1-1 0 0,0-1 1 0 0,1 1-1 0 0,-1-1 0 0 0,1 1 1 0 0,8 10-140 0 0,-4-6 83 0 0,1 0 0 0 0,0-1 0 0 0,1 0 0 0 0,-1 0 0 0 0,1 0 0 0 0,0-1 0 0 0,0 0 0 0 0,12 4 0 0 0,63 12-300 0 0,-73-18 329 0 0,302 40 6 0 0,-266-37 148 0 0,1 3 0 0 0,53 14 0 0 0,-72-10 88 0 0,-25-10-96 0 0,-2 8 136 0 0,1-9-233 0 0,-1 1 0 0 0,0 0 0 0 0,0-1 0 0 0,0 1 0 0 0,0-1 0 0 0,0 1 0 0 0,0 0 0 0 0,0-1 0 0 0,0 1 0 0 0,0 0 0 0 0,0-1 0 0 0,0 1-1 0 0,0 0 1 0 0,0-1 0 0 0,-1 1 0 0 0,1 0 0 0 0,0-1 0 0 0,-1 1 0 0 0,1-1 0 0 0,0 1 0 0 0,-1 0 0 0 0,1-1 0 0 0,-1 1 0 0 0,-4 5 25 0 0,1-1 1 0 0,-2 0-1 0 0,1 0 1 0 0,-1-1-1 0 0,1 1 1 0 0,-1-1-1 0 0,0 0 1 0 0,-1-1-1 0 0,-11 6 0 0 0,-9 1 6 0 0,-30 8-1 0 0,48-15-32 0 0,-46 10 17 0 0,0-2 0 0 0,-1-2 0 0 0,-1-3-1 0 0,-61-1 1 0 0,80-4-22 0 0,-96 0 64 0 0,100-2-53 0 0,1-2 1 0 0,-33-8-1 0 0,62 11-25 0 0,1-1-1 0 0,-1 0 1 0 0,1 0 0 0 0,-1-1-1 0 0,1 1 1 0 0,0-1-1 0 0,-1 0 1 0 0,-4-3-1 0 0,7 4 4 0 0,1 1-1 0 0,-1-1 0 0 0,0 1 1 0 0,1-1-1 0 0,-1 0 0 0 0,1 1 0 0 0,-1-1 1 0 0,1 0-1 0 0,0 0 0 0 0,-1 1 1 0 0,1-1-1 0 0,0 0 0 0 0,-1 0 1 0 0,1 1-1 0 0,0-1 0 0 0,0 0 0 0 0,0 0 1 0 0,0 0-1 0 0,0 0 0 0 0,0 1 1 0 0,0-1-1 0 0,0 0 0 0 0,0 0 0 0 0,0 0 1 0 0,0 1-1 0 0,0-1 0 0 0,0 0 1 0 0,1 0-1 0 0,-1 0 0 0 0,0 1 0 0 0,1-1 1 0 0,-1 0-1 0 0,1 0 0 0 0,-1 1 1 0 0,1-1-1 0 0,-1 1 0 0 0,1-1 0 0 0,-1 0 1 0 0,1 1-1 0 0,-1-1 0 0 0,1 1 1 0 0,1-1-1 0 0,3-4-104 0 0,1 0 1 0 0,-1 1-1 0 0,1 0 0 0 0,0 0 1 0 0,1 0-1 0 0,-1 1 0 0 0,1 0 1 0 0,8-3-1 0 0,29-5-2047 0 0,-14 7-2751 0 0,-11 1-1335 0 0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0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94 7367 0 0,'-3'-26'620'0'0,"-9"-41"11462"0"0,10 69-11899 0 0,0 0 1 0 0,0 0 0 0 0,1 0 0 0 0,-1 0 0 0 0,1 1-1 0 0,-1-1 1 0 0,0 4 0 0 0,1-5-72 0 0,-17 39 88 0 0,-27 82 0 0 0,21-49-129 0 0,-189 455 94 0 0,178-460-96 0 0,-4-2 1 0 0,-2-1-1 0 0,-3-2 0 0 0,-83 91 1 0 0,92-119-311 0 0,-2-1 0 0 0,-1-1 0 0 0,-1-2 1 0 0,-60 35-1 0 0,96-64-259 0 0,0 0 0 0 0,0-1 0 0 0,0 1 0 0 0,-1-1 1 0 0,1 0-1 0 0,-1 1 0 0 0,1-2 0 0 0,-1 1 0 0 0,-7 1 0 0 0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0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89 16495 0 0,'-2'0'64'0'0,"0"0"0"0"0,0 0 0 0 0,0-1 0 0 0,0 1 0 0 0,0 1 0 0 0,0-1 0 0 0,1 0 0 0 0,-1 0 0 0 0,0 1 0 0 0,0-1 0 0 0,0 1 0 0 0,0-1 0 0 0,1 1 0 0 0,-1 0 0 0 0,0 0 0 0 0,1 0 0 0 0,-1 0 0 0 0,1 0 0 0 0,-1 0 0 0 0,1 0 0 0 0,-1 0 0 0 0,1 1 0 0 0,0-1 0 0 0,-1 0 0 0 0,1 1 0 0 0,0 0 0 0 0,-1 1 0 0 0,-16 27 867 0 0,18-29-854 0 0,0 0 0 0 0,0 0 0 0 0,0 1 0 0 0,0-1 0 0 0,0 0 0 0 0,1 0 0 0 0,-1 1 0 0 0,1-1 1 0 0,-1 0-1 0 0,1 0 0 0 0,-1 0 0 0 0,1 0 0 0 0,0 1 0 0 0,-1-1 0 0 0,1 0 0 0 0,0 0 0 0 0,0 0 0 0 0,0-1 0 0 0,0 1 0 0 0,2 1 1 0 0,0 1 91 0 0,1 0 0 0 0,0-1 0 0 0,1 1 0 0 0,-1-1 0 0 0,0-1 1 0 0,0 1-1 0 0,1 0 0 0 0,6 1 0 0 0,41 4 648 0 0,-46-7-735 0 0,35 3 328 0 0,0-3 1 0 0,0-1 0 0 0,69-11-1 0 0,123-36 22 0 0,-133 26-280 0 0,54-14-73 0 0,163-30 61 0 0,-297 63-190 0 0,3 0-374 0 0,39-1-1 0 0,-57 3 340 0 0,1 2-1 0 0,0-1 0 0 0,-1 1 0 0 0,1-1 0 0 0,0 2 0 0 0,-1-1 0 0 0,0 1 0 0 0,1-1 0 0 0,-1 1 0 0 0,0 1 0 0 0,0-1 0 0 0,7 5 0 0 0,-11-6-142 0 0,1 1 0 0 0,0 0 0 0 0,0 0 0 0 0,-1 0 0 0 0,1 0 0 0 0,-1 0 0 0 0,0 0 0 0 0,1 1 0 0 0,-1-1 0 0 0,0 0 0 0 0,0 0-1 0 0,-1 1 1 0 0,1-1 0 0 0,0 1 0 0 0,-1-1 0 0 0,1 1 0 0 0,-1-1 0 0 0,0 1 0 0 0,0-1 0 0 0,0 1 0 0 0,-1 3 0 0 0,1 13-1515 0 0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0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280 419 2303 0 0,'-12'14'116'0'0,"-1"-1"0"0"0,0 0 0 0 0,0-1-1 0 0,-25 17 1 0 0,-67 34 8550 0 0,29-18-1129 0 0,76-45-7471 0 0,0 0 1 0 0,0 0-1 0 0,0 1 1 0 0,0-1-1 0 0,-1 0 1 0 0,1 0 0 0 0,0 0-1 0 0,0 1 1 0 0,0-1-1 0 0,-1 0 1 0 0,1 0-1 0 0,0 0 1 0 0,0 0 0 0 0,-1 0-1 0 0,1 1 1 0 0,0-1-1 0 0,0 0 1 0 0,-1 0-1 0 0,1 0 1 0 0,0 0 0 0 0,0 0-1 0 0,-1 0 1 0 0,1 0-1 0 0,0 0 1 0 0,-1 0-1 0 0,1 0 1 0 0,0 0 0 0 0,0 0-1 0 0,-1 0 1 0 0,1 0-1 0 0,0 0 1 0 0,0 0-1 0 0,-1-1 1 0 0,1 1 0 0 0,0 0-1 0 0,0 0 1 0 0,-1 0-1 0 0,4-12 746 0 0,14-17-295 0 0,90-116 1308 0 0,15-23-737 0 0,-90 120-1033 0 0,1 1 0 0 0,57-59-1 0 0,-84 99-122 0 0,0 1 0 0 0,1-1 0 0 0,0 2 0 0 0,0-1 0 0 0,16-8-1 0 0,-20 12-89 0 0,0 1-1 0 0,0 0 0 0 0,0 0 0 0 0,0 0 0 0 0,0 0 0 0 0,1 0 1 0 0,-1 1-1 0 0,0-1 0 0 0,1 1 0 0 0,-1 0 0 0 0,0 0 1 0 0,1 0-1 0 0,-1 0 0 0 0,0 1 0 0 0,1-1 0 0 0,-1 1 0 0 0,0 0 1 0 0,6 3-1 0 0,9 4-2358 0 0,0 2-4913 0 0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05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18 7367 0 0,'0'0'568'0'0,"-2"-1"-373"0"0,-1-1 428 0 0,0 0 1 0 0,0 0-1 0 0,-1 0 0 0 0,1 1 0 0 0,-1-1 1 0 0,1 1-1 0 0,-1 0 0 0 0,1 0 0 0 0,-1 0 0 0 0,0 0 1 0 0,-5 1-1 0 0,1 0 275 0 0,1 0 0 0 0,-1 0 1 0 0,0 1-1 0 0,1 0 0 0 0,-10 3 0 0 0,0 2-274 0 0,0 0 0 0 0,0 1-1 0 0,1 1 1 0 0,-18 10-1 0 0,13-5-525 0 0,0 2-1 0 0,1 0 0 0 0,1 1 0 0 0,0 0 0 0 0,1 2 0 0 0,-16 20 0 0 0,22-23-93 0 0,1 0 0 0 0,-19 33 0 0 0,27-44-4 0 0,0 1 0 0 0,1 0 0 0 0,0 0 0 0 0,1 0 0 0 0,-1 0 0 0 0,1 0 0 0 0,0 0 0 0 0,0 1 0 0 0,0-1-1 0 0,1 0 1 0 0,-1 0 0 0 0,2 1 0 0 0,-1-1 0 0 0,0 0 0 0 0,3 9 0 0 0,-3-12 0 0 0,1 0-1 0 0,0 0 0 0 0,-1 0 1 0 0,1 0-1 0 0,0 0 1 0 0,1-1-1 0 0,-1 1 0 0 0,0 0 1 0 0,0 0-1 0 0,1-1 1 0 0,-1 1-1 0 0,1-1 1 0 0,-1 1-1 0 0,1-1 0 0 0,0 0 1 0 0,-1 1-1 0 0,5 1 1 0 0,-3-2 2 0 0,0 0 1 0 0,0 0-1 0 0,0 0 0 0 0,0-1 1 0 0,0 1-1 0 0,1-1 1 0 0,-1 0-1 0 0,0 0 1 0 0,0 0-1 0 0,6 0 1 0 0,1-2 19 0 0,1-1 1 0 0,-1 0 0 0 0,0 0 0 0 0,0-1 0 0 0,0 0-1 0 0,11-6 1 0 0,-8 3 1 0 0,0-1 0 0 0,-1-1 1 0 0,0 0-1 0 0,0 0 0 0 0,-1-1 0 0 0,0-1 0 0 0,15-19 1 0 0,-21 24-30 0 0,-1-1 1 0 0,1 1 0 0 0,-1-1-1 0 0,-1 0 1 0 0,0 0 0 0 0,0 0-1 0 0,0 0 1 0 0,-1-1 0 0 0,0 1-1 0 0,0-1 1 0 0,-1 1 0 0 0,0-1-1 0 0,0 0 1 0 0,-1 1 0 0 0,0-1-1 0 0,-1-12 1 0 0,-20-53-2915 0 0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0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86 215 11055 0 0,'0'0'852'0'0,"-1"2"-300"0"0,1 1 36 0 0,-1 0 1 0 0,0 0-1 0 0,0 0 0 0 0,0-1 0 0 0,0 1 0 0 0,0 0 0 0 0,0-1 1 0 0,-1 1-1 0 0,0-1 0 0 0,1 1 0 0 0,-1-1 0 0 0,-3 3 0 0 0,4-4-466 0 0,-1 1-1 0 0,0-1 0 0 0,1 0 0 0 0,-1 0 1 0 0,0 0-1 0 0,0 0 0 0 0,1 0 1 0 0,-1-1-1 0 0,0 1 0 0 0,0 0 0 0 0,0-1 1 0 0,-4 1-1 0 0,4-1-19 0 0,1 0-1 0 0,-1 1 1 0 0,0-1 0 0 0,1 0 0 0 0,-1 0-1 0 0,0-1 1 0 0,0 1 0 0 0,1 0 0 0 0,-1-1-1 0 0,0 1 1 0 0,1-1 0 0 0,-1 1 0 0 0,0-1-1 0 0,1 0 1 0 0,-1 1 0 0 0,-2-3 0 0 0,4 2-87 0 0,-1 0 0 0 0,0 0 0 0 0,0 0-1 0 0,0 0 1 0 0,1-1 0 0 0,-1 1 0 0 0,1 0 0 0 0,-1 0 0 0 0,1-1 0 0 0,-1 1 0 0 0,1 0 0 0 0,0-1 0 0 0,0 1 0 0 0,-1 0 0 0 0,1-1 0 0 0,0 1 0 0 0,0 0 0 0 0,0-1-1 0 0,1 1 1 0 0,-1-1 0 0 0,0 1 0 0 0,1-2 0 0 0,0-2-9 0 0,1 1 1 0 0,-1-1-1 0 0,1 1 0 0 0,0 0 0 0 0,0 0 1 0 0,1 0-1 0 0,-1 0 0 0 0,1 0 0 0 0,3-3 1 0 0,32-32 51 0 0,-30 31-55 0 0,11-9-10 0 0,1 1 0 0 0,1 0 0 0 0,1 2 0 0 0,0 0 0 0 0,1 2 0 0 0,0 0 0 0 0,46-15 0 0 0,-63 25 59 0 0,0 0 1 0 0,0 1-1 0 0,1 0 0 0 0,-1 0 1 0 0,0 0-1 0 0,1 1 1 0 0,-1 0-1 0 0,1 0 0 0 0,10 3 1 0 0,-14-3-17 0 0,-1 1 1 0 0,0-1-1 0 0,0 1 1 0 0,1 0-1 0 0,-1 0 1 0 0,0 0-1 0 0,0 0 1 0 0,0 0-1 0 0,0 1 1 0 0,0-1-1 0 0,0 1 1 0 0,0-1-1 0 0,-1 1 1 0 0,1-1-1 0 0,0 1 1 0 0,-1 0-1 0 0,0 0 1 0 0,1 0-1 0 0,-1 0 1 0 0,0 0-1 0 0,0 0 1 0 0,0 0-1 0 0,0 0 1 0 0,0 1-1 0 0,-1-1 1 0 0,1 0-1 0 0,-1 1 1 0 0,1-1-1 0 0,-1 3 1 0 0,0 4 10 0 0,0 0-1 0 0,-1 0 1 0 0,-1-1 0 0 0,1 1-1 0 0,-1 0 1 0 0,-1-1 0 0 0,1 1 0 0 0,-8 13-1 0 0,6-13-424 0 0,1 0 0 0 0,0 0 0 0 0,0 1 0 0 0,0-1 0 0 0,1 1 0 0 0,-1 16 0 0 0,3-15-1129 0 0,0-9-307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3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38 137 8287 0 0,'-37'-14'12596'0'0,"51"10"-11633"0"0,31-3-228 0 0,0 1 1 0 0,57 1-1 0 0,-5 0-273 0 0,-92 5-458 0 0,101-8-142 0 0,151-32 0 0 0,-218 32-320 0 0,17-5-1855 0 0,-18 2-2552 0 0,6-4-2286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1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57 6911 0 0,'1'-2'60'0'0,"0"0"-1"0"0,0-1 0 0 0,0 1 0 0 0,0 0 0 0 0,1 0 0 0 0,-1 0 1 0 0,0 0-1 0 0,1 0 0 0 0,0 0 0 0 0,-1 0 0 0 0,1 0 0 0 0,4-2 1 0 0,3-5 202 0 0,-2-9 10469 0 0,-16 20-10488 0 0,7-1-230 0 0,0 0 0 0 0,0 0 0 0 0,0 1 0 0 0,0-1 1 0 0,0 0-1 0 0,0 1 0 0 0,0 0 0 0 0,1-1 0 0 0,-1 1 1 0 0,1 0-1 0 0,-1 0 0 0 0,0 2 0 0 0,-14 27 240 0 0,9-17-163 0 0,-32 66 333 0 0,-76 139-30 0 0,-13-21-389 0 0,-18-14-90 0 0,139-176 77 0 0,-114 133-40 0 0,102-116 50 0 0,2 0 0 0 0,1 1-1 0 0,1 0 1 0 0,-13 31 0 0 0,0 6-178 0 0,27-61 34 0 0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05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545 202 4143 0 0,'72'-56'2471'0'0,"19"-15"6874"0"0,-34 20-7346 0 0,-49 40-1712 0 0,-1 2 3347 0 0,-18 6-2330 0 0,8 2-1208 0 0,0 1-1 0 0,-1 0 0 0 0,1 0 1 0 0,0 1-1 0 0,-1-1 1 0 0,1 1-1 0 0,0 0 1 0 0,0-1-1 0 0,-1 2 0 0 0,1-1 1 0 0,0 0-1 0 0,0 0 1 0 0,0 1-1 0 0,-5 3 0 0 0,-4 3 15 0 0,0 1-1 0 0,-10 11 0 0 0,18-16-76 0 0,-30 26 0 0 0,1 1 0 0 0,2 2 0 0 0,2 2 0 0 0,-41 60 0 0 0,62-80-22 0 0,7-15-11 0 0,1 1 0 0 0,0-1 0 0 0,-1 1 0 0 0,1-1 0 0 0,0 1 0 0 0,0-1 0 0 0,0 1 0 0 0,-1 0 0 0 0,1-1 0 0 0,0 1 0 0 0,0-1 0 0 0,0 1 0 0 0,0-1 0 0 0,0 1 0 0 0,0 0 0 0 0,0-1 0 0 0,0 1 0 0 0,1 0 0 0 0,0 0-3 0 0,0 0 0 0 0,0 0 1 0 0,0 0-1 0 0,0-1 0 0 0,0 1 0 0 0,0-1 0 0 0,1 1 0 0 0,-1-1 0 0 0,0 1 0 0 0,0-1 1 0 0,1 0-1 0 0,-1 1 0 0 0,0-1 0 0 0,1 0 0 0 0,-1 0 0 0 0,0 0 0 0 0,1 0 0 0 0,-1 0 1 0 0,0 0-1 0 0,1-1 0 0 0,-1 1 0 0 0,2-1 0 0 0,32-10-99 0 0,-22 6-61 0 0,0-1-1 0 0,-1-1 0 0 0,0 0 1 0 0,20-16-1 0 0,-26 18-1 0 0,0 0-1 0 0,-1-1 0 0 0,1 1 1 0 0,-1-2-1 0 0,-1 1 0 0 0,1 0 1 0 0,-1-1-1 0 0,0 0 0 0 0,0 0 1 0 0,3-8-1 0 0,-6 11 133 0 0,4-12-150 0 0,-5 14 119 0 0,-2 2-48 0 0,1 0 77 0 0,-1 1 1 0 0,0-1-1 0 0,1 1 0 0 0,-1-1 0 0 0,1 1 1 0 0,-1 0-1 0 0,1-1 0 0 0,0 1 0 0 0,-1 0 1 0 0,1 0-1 0 0,0 0 0 0 0,-1 0 1 0 0,-1 2-1 0 0,-16 20-112 0 0,17-21 127 0 0,-13 19-43 0 0,2 0 1 0 0,-18 36-1 0 0,-16 49 56 0 0,45-101 7 0 0,-88 258 44 0 0,-15 33-24 0 0,70-220 586 0 0,-4-1-1 0 0,-61 91 0 0 0,75-131-38 0 0,-42 66 867 0 0,57-84-1285 0 0,1 1-1 0 0,1 0 0 0 0,0 0 0 0 0,-4 21 1 0 0,9-31-103 0 0,2 1-1 0 0,0 0 1 0 0,0 0 0 0 0,0 0-1 0 0,1 0 1 0 0,0 0 0 0 0,1 0 0 0 0,0 0-1 0 0,4 15 1 0 0,-4-22 26 0 0,-2-1-63 0 0,1-1 0 0 0,0 1 0 0 0,0-1 0 0 0,0 0 0 0 0,0 1 0 0 0,0-1-1 0 0,0 1 1 0 0,0-1 0 0 0,0 0 0 0 0,0 1 0 0 0,0-1 0 0 0,1 0 0 0 0,-1 1 0 0 0,0-1 0 0 0,0 1 0 0 0,0-1 0 0 0,0 0-1 0 0,1 1 1 0 0,-1-1 0 0 0,0 0 0 0 0,0 1 0 0 0,0-1 0 0 0,1 0 0 0 0,-1 0 0 0 0,0 1 0 0 0,1-1 0 0 0,6-4 393 0 0,8-16-157 0 0,-10 10-497 0 0,-1 0-1 0 0,-1 0 1 0 0,1 0-1 0 0,-1 0 1 0 0,-1-1 0 0 0,0 1-1 0 0,-1-1 1 0 0,0 0 0 0 0,0-17-1 0 0,-1 2-1543 0 0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4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384 107 8287 0 0,'0'0'639'0'0,"-2"-1"-415"0"0,-1 0 448 0 0,-1 0 0 0 0,0-1 0 0 0,0 1 0 0 0,0 1 0 0 0,0-1 0 0 0,0 1 0 0 0,0-1 0 0 0,0 1 0 0 0,0 0 0 0 0,0 0 0 0 0,-6 2 0 0 0,-8 1 1240 0 0,-22 7-1 0 0,19-4-2358 0 0,1-1 739 0 0,1 0 0 0 0,-1 2 0 0 0,1 0 1 0 0,1 1-1 0 0,-1 1 0 0 0,1 0 0 0 0,-25 19 0 0 0,36-22-248 0 0,0 0-1 0 0,0 0 1 0 0,1 0-1 0 0,0 0 0 0 0,0 1 1 0 0,1 0-1 0 0,0 0 1 0 0,0 1-1 0 0,-6 13 1 0 0,9-17-30 0 0,1-1 0 0 0,-1 1 0 0 0,1-1 0 0 0,0 1 0 0 0,1 0 0 0 0,-1 0-1 0 0,0-1 1 0 0,1 1 0 0 0,0 0 0 0 0,0 0 0 0 0,0-1 0 0 0,1 1 0 0 0,-1 0 0 0 0,1 0 0 0 0,0-1 0 0 0,0 1 0 0 0,0-1 0 0 0,0 1 0 0 0,1-1 0 0 0,-1 1 0 0 0,1-1 0 0 0,0 0 0 0 0,0 1 0 0 0,0-1 0 0 0,4 4-1 0 0,-2-4 24 0 0,-1 0 0 0 0,1 0 0 0 0,0-1-1 0 0,0 1 1 0 0,0-1 0 0 0,0 1 0 0 0,0-1 0 0 0,0-1-1 0 0,1 1 1 0 0,-1-1 0 0 0,1 1 0 0 0,-1-1-1 0 0,1 0 1 0 0,-1-1 0 0 0,9 1 0 0 0,2-1 71 0 0,0 0 1 0 0,0-1-1 0 0,24-5 1 0 0,-17 1-37 0 0,37-12-1 0 0,-52 15-62 0 0,-1-1 1 0 0,1 0-1 0 0,-1 0 0 0 0,1-1 1 0 0,-1 0-1 0 0,0 0 0 0 0,0 0 1 0 0,-1-1-1 0 0,8-7 0 0 0,-10 9-9 0 0,-1 0 0 0 0,0 0 0 0 0,0 0-1 0 0,0 0 1 0 0,0-1 0 0 0,-1 1 0 0 0,1-1 0 0 0,-1 1-1 0 0,0-1 1 0 0,0 1 0 0 0,0-1 0 0 0,-1 0-1 0 0,1-7 1 0 0,-1 6-1 0 0,0-1 0 0 0,-1 0 0 0 0,0 1-1 0 0,0-1 1 0 0,0 1 0 0 0,-1-1 0 0 0,0 1-1 0 0,-3-7 1 0 0,-5-6-12 0 0,0 1 0 0 0,-1 1 0 0 0,-1 0 0 0 0,-14-16 0 0 0,22 28 8 0 0,-7-9-160 0 0,3 4-128 0 0,0-1-1 0 0,0 0 0 0 0,-9-17 0 0 0,16 26 218 0 0,1 1-1 0 0,0-1 1 0 0,-1 0-1 0 0,1 0 1 0 0,0 0-1 0 0,0 1 1 0 0,0-1-1 0 0,-1 0 1 0 0,1 0-1 0 0,0 0 1 0 0,0 0-1 0 0,0 1 1 0 0,1-1-1 0 0,-1 0 1 0 0,0 0 0 0 0,0 0-1 0 0,0 0 1 0 0,1 1-1 0 0,-1-1 1 0 0,0 0-1 0 0,1 0 1 0 0,-1 1-1 0 0,0-1 1 0 0,1 0-1 0 0,-1 0 1 0 0,1 1-1 0 0,-1-1 1 0 0,1 1-1 0 0,0-1 1 0 0,-1 0-1 0 0,1 1 1 0 0,0-1-1 0 0,-1 1 1 0 0,1 0-1 0 0,1-1 1 0 0,1-1-502 0 0,0 0 0 0 0,1 0 0 0 0,0 1 0 0 0,-1 0 0 0 0,1-1 0 0 0,5 0 1 0 0,13-2-1250 0 0,1-2-12 0 0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4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1040 10591 0 0,'-7'-8'12344'0'0,"22"-5"-12105"0"0,1 1 0 0 0,0 1 1 0 0,26-15-1 0 0,11-6-36 0 0,-22 9-134 0 0,-1-1 0 0 0,-2-2-1 0 0,0-1 1 0 0,-1-1 0 0 0,-2-1 0 0 0,-1-1-1 0 0,-1-1 1 0 0,32-59 0 0 0,-27 36 41 0 0,37-100 0 0 0,7-66-6 0 0,-38 111-306 0 0,-29 92 104 0 0,0 0-1 0 0,4-26 0 0 0,-9 30 23 0 0,0 10-14 0 0,-13 6-77 0 0,9-1 140 0 0,1-1-1 0 0,-1 1 1 0 0,0 1 0 0 0,0-1-1 0 0,1 0 1 0 0,-1 1-1 0 0,1 0 1 0 0,-6 5-1 0 0,-22 31-101 0 0,16-20 73 0 0,-26 35-25 0 0,-46 80 0 0 0,34-50 46 0 0,8-15 107 0 0,-85 137-3 0 0,99-151-61 0 0,-45 110 0 0 0,19 13 352 0 0,14-38-139 0 0,31-110-179 0 0,-1-1-1 0 0,-2 0 0 0 0,-1-1 0 0 0,-1 0 0 0 0,-1-1 0 0 0,-38 42 0 0 0,-90 125 148 0 0,71-90-1204 0 0,74-103 675 0 0,6-3-4259 0 0,-4 2 4361 0 0,-1 0 0 0 0,1-1-1 0 0,0 1 1 0 0,-1-1 0 0 0,1 1-1 0 0,-1-1 1 0 0,1 0 0 0 0,-1 1-1 0 0,1-1 1 0 0,0 0 0 0 0,8-10-1717 0 0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4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6447 0 0,'0'0'12279'0'0,"2"0"-11007"0"0,14 5-545 0 0,-1-2 0 0 0,1 0 0 0 0,-1-1 0 0 0,1-1 0 0 0,0 0 0 0 0,0-1 1 0 0,-1 0-1 0 0,25-5 0 0 0,16-5-204 0 0,55-19 1 0 0,-84 22-210 0 0,286-89-822 0 0,-276 81-2307 0 0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4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25 14855 0 0,'0'-2'680'0'0,"4"-17"338"0"0,-4 19-960 0 0,0 0 1 0 0,0 0 0 0 0,0 0 0 0 0,0 0-1 0 0,0 0 1 0 0,0 0 0 0 0,0-1 0 0 0,0 1-1 0 0,0 0 1 0 0,0 0 0 0 0,0 0 0 0 0,0 0-1 0 0,0 0 1 0 0,0 0 0 0 0,0 0 0 0 0,0-1 0 0 0,0 1-1 0 0,0 0 1 0 0,0 0 0 0 0,0 0 0 0 0,0 0-1 0 0,0 0 1 0 0,0 0 0 0 0,0 0 0 0 0,0 0-1 0 0,0-1 1 0 0,0 1 0 0 0,0 0 0 0 0,0 0-1 0 0,0 0 1 0 0,0 0 0 0 0,0 0 0 0 0,0 0-1 0 0,0 0 1 0 0,-1 0 0 0 0,1 0 0 0 0,0 0-1 0 0,0-1 1 0 0,0 1 0 0 0,0 0 0 0 0,0 0-1 0 0,0 0 1 0 0,0 0 0 0 0,0 0 0 0 0,-1 0 0 0 0,1 0-1 0 0,0 0 1 0 0,0 0 0 0 0,0 0 0 0 0,0 0-1 0 0,0 0 1 0 0,0 0 0 0 0,0 0 0 0 0,-1 0-1 0 0,1 0 1 0 0,0 0 0 0 0,0 0 0 0 0,0 0-1 0 0,0 0 1 0 0,0 0 0 0 0,0 0 0 0 0,-10 8 725 0 0,-9 15-721 0 0,-108 186 525 0 0,-50 108-821 0 0,21 13-456 0 0,137-285 617 0 0,13-28-72 0 0,-1 0 0 0 0,0-1 1 0 0,-1 0-1 0 0,-13 18 0 0 0,12-23-869 0 0,-17 19 1 0 0,23-27 515 0 0,0-1 1 0 0,0 1-1 0 0,0 0 1 0 0,-1-1-1 0 0,1 0 1 0 0,-1 0-1 0 0,0 0 1 0 0,1 0-1 0 0,-1 0 1 0 0,-6 1-1 0 0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4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16 11519 0 0,'2'-1'887'0'0,"0"0"-732"0"0,9-12 5035 0 0,0 20-2714 0 0,-9-5-2380 0 0,0 1 0 0 0,-1-1 0 0 0,1 1 0 0 0,0-1 0 0 0,-1 1 0 0 0,1 0 0 0 0,-1-1 0 0 0,0 1 0 0 0,0 0 0 0 0,0 0 0 0 0,0 0 0 0 0,-1 0 0 0 0,1 0 0 0 0,0 6 0 0 0,-1 1 62 0 0,0 1 1 0 0,0-1 0 0 0,-3 12 0 0 0,-2 6 14 0 0,-1 0 0 0 0,-2-1 0 0 0,-1 0 0 0 0,-12 27 0 0 0,-57 103-99 0 0,74-149-64 0 0,-38 63 59 0 0,-93 116 0 0 0,-4 6 413 0 0,64-65-55 0 0,60-100-225 0 0,2 1-1 0 0,-16 51 1 0 0,8 5 233 0 0,21-83-479 0 0,0 0 0 0 0,-1 1-1 0 0,1-1 1 0 0,0 0 0 0 0,-1 0 0 0 0,0 0 0 0 0,0 0 0 0 0,1 0 0 0 0,-1-1-1 0 0,0 1 1 0 0,0 0 0 0 0,-1 0 0 0 0,1-1 0 0 0,0 1 0 0 0,0 0 0 0 0,-4 2-1 0 0,2-1-387 0 0,2-2 220 0 0,0-1 0 0 0,0 1 0 0 0,0 0 0 0 0,-1 0 0 0 0,1-1 0 0 0,0 1 0 0 0,0-1 0 0 0,-1 1 0 0 0,1-1 0 0 0,0 0 0 0 0,-1 1 0 0 0,1-1 0 0 0,0 0 0 0 0,-1 0 0 0 0,1 0 0 0 0,0 0 0 0 0,-1 0 0 0 0,1 0 0 0 0,-2 0 0 0 0,-7-4-1296 0 0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48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14279 0 0,'0'0'4382'0'0,"2"0"-2817"0"0,25 3 437 0 0,-1-2 1 0 0,49-3 0 0 0,-31-2-1926 0 0,0-2 0 0 0,0-1-1 0 0,-1-3 1 0 0,0-1 0 0 0,44-18 0 0 0,-58 17-291 0 0,-3 1-997 0 0,1 1-1 0 0,-1 1 1 0 0,46-9-1 0 0,-67 18-1398 0 0,6 0-4480 0 0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5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43 1375 0 0,'0'0'1740'0'0,"2"0"-854"0"0,4-1-797 0 0,-4 1 613 0 0,1 0 1 0 0,-1-1 0 0 0,1 1-1 0 0,-1-1 1 0 0,0 1 0 0 0,1-1 0 0 0,-1 0-1 0 0,0 0 1 0 0,0 0 0 0 0,0 0-1 0 0,1 0 1 0 0,-1-1 0 0 0,-1 1-1 0 0,5-4 1410 0 0,-5 3-1260 0 0,0-1 0 0 0,0 0 0 0 0,1 1 0 0 0,-1 0-1 0 0,1-1 1 0 0,0 1 0 0 0,-1 0 0 0 0,5-4 0 0 0,-4 12-834 0 0,-1 0 0 0 0,0 0 0 0 0,0 0-1 0 0,-1 0 1 0 0,0 1 0 0 0,0-1 0 0 0,-1 0 0 0 0,1 0 0 0 0,-1 0 0 0 0,0 1 0 0 0,-4 8 0 0 0,-3 10 56 0 0,-17 34 0 0 0,18-44-56 0 0,-18 33 49 0 0,-1-1 0 0 0,-39 50 0 0 0,18-28-28 0 0,42-61-25 0 0,0-1 0 0 0,1 1 1 0 0,0 1-1 0 0,0-1 0 0 0,-4 18 0 0 0,7-23-9 0 0,0 0 0 0 0,1 1 1 0 0,-1-1-1 0 0,1 1 0 0 0,0-1 0 0 0,0 1 0 0 0,0-1 0 0 0,1 1 0 0 0,-1-1 1 0 0,1 0-1 0 0,0 1 0 0 0,0-1 0 0 0,0 0 0 0 0,0 1 0 0 0,0-1 1 0 0,1 0-1 0 0,-1 0 0 0 0,1 0 0 0 0,3 4 0 0 0,8 11 35 0 0,-12-17-301 0 0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0:5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14279 0 0,'0'0'12840'0'0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5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10 12151 0 0,'0'0'1098'0'0,"1"-1"-905"0"0,8-7 832 0 0,-9 8-966 0 0,0 0 0 0 0,0 0 0 0 0,0 0 1 0 0,0 0-1 0 0,0 0 0 0 0,1 0 0 0 0,-1 0 0 0 0,0 0 0 0 0,0 0 1 0 0,0 0-1 0 0,0 0 0 0 0,0 0 0 0 0,0 0 0 0 0,0 0 0 0 0,0 0 1 0 0,1 0-1 0 0,-1 0 0 0 0,0 0 0 0 0,0 0 0 0 0,0 1 1 0 0,0-1-1 0 0,0 0 0 0 0,0 0 0 0 0,0 0 0 0 0,0 0 0 0 0,0 0 1 0 0,0 0-1 0 0,0 0 0 0 0,0 0 0 0 0,0 1 0 0 0,1-1 0 0 0,-1 0 1 0 0,0 0-1 0 0,0 0 0 0 0,0 0 0 0 0,0 0 0 0 0,0 0 1 0 0,0 0-1 0 0,0 1 0 0 0,0-1 0 0 0,0 0 0 0 0,-1 0 0 0 0,1 0 1 0 0,0 0-1 0 0,-4 25 1426 0 0,-40 101-544 0 0,25-76-626 0 0,-206 447 633 0 0,65-189-872 0 0,46-112-184 0 0,69-130-63 0 0,-36 58-178 0 0,80-121 147 0 0,3-14-5760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1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4607 0 0,'-2'1'208'0'0,"0"0"-132"0"0,-19 1 10232 0 0,27-2-9994 0 0,-1 0-1 0 0,1 1 0 0 0,0-1 1 0 0,-1 1-1 0 0,8 3 0 0 0,-3-1-147 0 0,-1 1 0 0 0,1 1 0 0 0,-1 0 0 0 0,0 0 0 0 0,-1 0 0 0 0,1 1 0 0 0,-1 1-1 0 0,-1-1 1 0 0,1 1 0 0 0,-1 1 0 0 0,0-1 0 0 0,0 1 0 0 0,-1 1 0 0 0,0-1 0 0 0,7 15 0 0 0,-8-15-164 0 0,-1 1 0 0 0,-1-1 1 0 0,1 1-1 0 0,-1 0 0 0 0,-1 0 1 0 0,0 0-1 0 0,0 0 0 0 0,0 0 0 0 0,-1 0 1 0 0,-1 1-1 0 0,0-1 0 0 0,0 0 1 0 0,0 1-1 0 0,-1-1 0 0 0,-1 0 1 0 0,0 0-1 0 0,-4 13 0 0 0,3-15 0 0 0,0-1 0 0 0,-1 0 0 0 0,0 0-1 0 0,0 0 1 0 0,0 0 0 0 0,-1-1 0 0 0,0 1 0 0 0,0-1 0 0 0,-7 6-1 0 0,2-3 12 0 0,0-1 0 0 0,-1 0 0 0 0,0-1 0 0 0,-17 9 0 0 0,25-14-6 0 0,-1 1 0 0 0,0-1-1 0 0,0 0 1 0 0,1 0 0 0 0,-1 0 0 0 0,0 0 0 0 0,0-1 0 0 0,0 0-1 0 0,0 1 1 0 0,0-1 0 0 0,0-1 0 0 0,0 1 0 0 0,0-1 0 0 0,-6-1 0 0 0,9 2-126 0 0,1-1-708 0 0,1-1 325 0 0,-1 1-1 0 0,1 0 0 0 0,-1-1 1 0 0,1 1-1 0 0,0 0 0 0 0,0 0 1 0 0,-1 0-1 0 0,1-1 0 0 0,0 1 1 0 0,1-1-1 0 0,5-5-5304 0 0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5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8751 0 0,'0'0'794'0'0,"3"2"-652"0"0,2 0 242 0 0,1-1-1 0 0,-1 1 1 0 0,0-1 0 0 0,1 0-1 0 0,-1 0 1 0 0,1 0-1 0 0,-1-1 1 0 0,1 0-1 0 0,-1 0 1 0 0,1 0 0 0 0,6-2-1 0 0,12-2 1510 0 0,28-9 0 0 0,-34 8-1699 0 0,174-48 2786 0 0,211-49-607 0 0,-280 84-3470 0 0,-71 15-3170 0 0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5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18 5063 0 0,'2'-2'390'0'0,"15"-13"4063"0"0,-15 29 260 0 0,0 4-3667 0 0,-5 5-445 0 0,-1 0 1 0 0,0-1 0 0 0,-2 1-1 0 0,-10 24 1 0 0,1-2-4 0 0,-16 47-145 0 0,-4-2 0 0 0,-90 166-1 0 0,59-146-657 0 0,-138 175-1 0 0,157-232 304 0 0,-1-3-1 0 0,-3-2 1 0 0,-66 49 0 0 0,95-84 156 0 0,20-12-128 0 0,3-4-12 0 0,1-4-80 0 0,0-1 0 0 0,0 1 0 0 0,1 0 0 0 0,0-1 1 0 0,0 1-1 0 0,1 1 0 0 0,0-1 0 0 0,0 1 0 0 0,6-8 0 0 0,52-55-85 0 0,-48 54 37 0 0,37-37-90 0 0,79-62 0 0 0,-92 85 74 0 0,0 2 0 0 0,2 1-1 0 0,51-22 1 0 0,-83 44 37 0 0,0 0 0 0 0,0 1 0 0 0,0 0 0 0 0,0 1 0 0 0,0 0 0 0 0,13-2 0 0 0,-19 4 6 0 0,0 0-1 0 0,0 0 0 0 0,0 0 1 0 0,0 0-1 0 0,-1 1 1 0 0,1-1-1 0 0,0 0 0 0 0,0 1 1 0 0,-1-1-1 0 0,1 1 0 0 0,0 0 1 0 0,-1 0-1 0 0,1 0 1 0 0,0 0-1 0 0,1 1 0 0 0,-2-1 13 0 0,1 1-1 0 0,-1-1 0 0 0,0 1 1 0 0,0 0-1 0 0,1 0 0 0 0,-1 0 1 0 0,0-1-1 0 0,-1 1 1 0 0,1 0-1 0 0,0 0 0 0 0,0 0 1 0 0,-1 0-1 0 0,1 1 0 0 0,-1-1 1 0 0,0 4-1 0 0,1 3 77 0 0,-1 0 0 0 0,-1 1 1 0 0,0-1-1 0 0,0 0 0 0 0,-1 1 0 0 0,0-1 0 0 0,-4 10 0 0 0,-26 61 518 0 0,11-35-568 0 0,-3-2 1 0 0,-1-1-1 0 0,-31 40 0 0 0,55-81-297 0 0,3 8-4102 0 0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5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372 178 8751 0 0,'0'0'674'0'0,"2"-1"-438"0"0,10-8 1992 0 0,-1-1 1 0 0,16-16 0 0 0,-23 22-1844 0 0,0-1 1 0 0,-1 1 0 0 0,1-1 0 0 0,-1 0-1 0 0,0 0 1 0 0,-1 0 0 0 0,1 0 0 0 0,-1 0-1 0 0,0-1 1 0 0,1-5 0 0 0,-2 7-326 0 0,0 0-1 0 0,0 0 1 0 0,-1 0 0 0 0,0 0-1 0 0,1 0 1 0 0,-1 0 0 0 0,-1 1 0 0 0,1-1-1 0 0,0 0 1 0 0,-1 0 0 0 0,0 0-1 0 0,0 0 1 0 0,-2-5 0 0 0,2 8-55 0 0,0 0 1 0 0,0 0 0 0 0,0 0-1 0 0,0 0 1 0 0,0 0-1 0 0,0 1 1 0 0,0-1 0 0 0,0 0-1 0 0,0 1 1 0 0,0-1-1 0 0,-1 1 1 0 0,1-1 0 0 0,0 1-1 0 0,0 0 1 0 0,-1-1-1 0 0,1 1 1 0 0,0 0 0 0 0,-2 0-1 0 0,-22-1-10 0 0,17 3-17 0 0,1 0 0 0 0,-1 0 0 0 0,1 1 0 0 0,0 0 0 0 0,0 0 0 0 0,0 0 0 0 0,-6 5 0 0 0,-47 35-80 0 0,25-16 28 0 0,8-8 41 0 0,0 1 0 0 0,2 2-1 0 0,0 1 1 0 0,2 0 0 0 0,0 2-1 0 0,2 1 1 0 0,-32 50 0 0 0,49-70 25 0 0,1 0 0 0 0,0 1 0 0 0,0 0 1 0 0,1-1-1 0 0,-1 1 0 0 0,0 9 0 0 0,2-15 6 0 0,1 1 0 0 0,0-1 0 0 0,0 1 0 0 0,-1-1 0 0 0,1 1 0 0 0,0-1 0 0 0,0 1 0 0 0,1-1 0 0 0,-1 1 0 0 0,0-1 0 0 0,0 1 0 0 0,1-1 0 0 0,-1 1 0 0 0,1-1 0 0 0,-1 0 0 0 0,1 1 0 0 0,0-1 0 0 0,0 0 0 0 0,-1 1 0 0 0,1-1 0 0 0,0 0 0 0 0,0 0 0 0 0,0 0 0 0 0,0 0 0 0 0,0 0-1 0 0,1 0 1 0 0,-1 0 0 0 0,0 0 0 0 0,0 0 0 0 0,1 0 0 0 0,-1-1 0 0 0,0 1 0 0 0,1 0 0 0 0,2 0 0 0 0,2 0 4 0 0,0 0 0 0 0,0 0 0 0 0,0-1 0 0 0,0 0 0 0 0,1 0 0 0 0,-1 0 0 0 0,0-1 0 0 0,0 0 0 0 0,0 0 0 0 0,0-1 0 0 0,0 1 0 0 0,0-1 0 0 0,6-3 0 0 0,11-6 52 0 0,39-25 1 0 0,-52 30-40 0 0,39-21-4 0 0,-47 26 298 0 0,-1 16-110 0 0,-1-8-136 0 0,-1 0 1 0 0,0 0-1 0 0,0-1 1 0 0,-1 1-1 0 0,0 0 1 0 0,0-1-1 0 0,-1 1 1 0 0,-4 7 0 0 0,-6 18-72 0 0,12-30-96 0 0,3-2-524 0 0,26-4-1176 0 0,-9-3-2965 0 0,0-3-1569 0 0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5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28 10591 0 0,'0'0'819'0'0,"0"-2"-534"0"0,-1 1-22 0 0,0-1-1 0 0,0 1 0 0 0,1-1 1 0 0,-1 1-1 0 0,0-1 1 0 0,0 1-1 0 0,0-1 0 0 0,-1 1 1 0 0,1 0-1 0 0,0 0 1 0 0,0-1-1 0 0,-1 1 0 0 0,1 0 1 0 0,-1 0-1 0 0,1 0 0 0 0,-1 1 1 0 0,1-1-1 0 0,-1 0 1 0 0,0 0-1 0 0,1 1 0 0 0,-1-1 1 0 0,0 1-1 0 0,1 0 1 0 0,-1-1-1 0 0,0 1 0 0 0,0 0 1 0 0,1 0-1 0 0,-1 0 0 0 0,0 0 1 0 0,-3 1-1 0 0,3 0-220 0 0,0 0 0 0 0,0-1 1 0 0,0 1-1 0 0,0 1 0 0 0,0-1 0 0 0,0 0 0 0 0,0 0 0 0 0,0 1 0 0 0,0-1 0 0 0,-1 3 1 0 0,-12 12 164 0 0,2 1 0 0 0,0 1 0 0 0,-19 36 1 0 0,10-17-103 0 0,-125 233 288 0 0,90-159-259 0 0,-166 308 18 0 0,115-206 54 0 0,8-15-3068 0 0,91-183 1691 0 0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5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64 9671 0 0,'-2'4'232'0'0,"0"1"0"0"0,0-1-1 0 0,0 1 1 0 0,0 0-1 0 0,0-1 1 0 0,1 1-1 0 0,0 0 1 0 0,0 0 0 0 0,0 0-1 0 0,1 0 1 0 0,0 0-1 0 0,0 8 1 0 0,1-9 174 0 0,-1-1-1 0 0,1 1 1 0 0,0-1 0 0 0,0 0-1 0 0,0 0 1 0 0,0 1 0 0 0,0-1-1 0 0,1 0 1 0 0,-1 0 0 0 0,1 0-1 0 0,0 0 1 0 0,0-1 0 0 0,0 1-1 0 0,1 0 1 0 0,-1-1 0 0 0,4 3-1 0 0,-2-1-118 0 0,1-1-1 0 0,-1-1 1 0 0,1 1 0 0 0,0-1-1 0 0,0 0 1 0 0,0 0-1 0 0,0 0 1 0 0,0-1-1 0 0,9 2 1 0 0,2-1-2 0 0,1-1 1 0 0,0-1 0 0 0,0 0-1 0 0,0-1 1 0 0,28-5 0 0 0,2-4 234 0 0,63-22 1 0 0,42-26-144 0 0,-60 23-513 0 0,79-27-2788 0 0,-139 51 983 0 0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5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0 6911 0 0,'0'0'11490'0'0,"0"3"-10329"0"0,-1 21-705 0 0,-1 0 0 0 0,-2 0 0 0 0,0-1 0 0 0,-1 1 0 0 0,-12 30 0 0 0,-51 113-144 0 0,38-106-55 0 0,-63 97 1 0 0,-55 47 33 0 0,-142 167-319 0 0,277-356-9 0 0,-31 41-107 0 0,2 1 0 0 0,-35 67 0 0 0,75-122-241 0 0,-5 11 597 0 0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5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12695 0 0,'0'0'3302'0'0,"1"1"-2242"0"0,3 1-764 0 0,0 0 0 0 0,0-1 1 0 0,-1 0-1 0 0,1 0 1 0 0,0 0-1 0 0,0 0 1 0 0,0-1-1 0 0,7 1 1 0 0,38-3 957 0 0,-33 1-770 0 0,12-1 322 0 0,0-2 0 0 0,44-13 0 0 0,2 1-64 0 0,243-32 658 0 0,-174 34-1380 0 0,-83 12-2761 0 0,-58 2 1682 0 0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5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1 11631 0 0,'0'0'1054'0'0,"0"2"-865"0"0,-4 21 511 0 0,-2 0 0 0 0,0 0 0 0 0,-10 24 0 0 0,-34 68 729 0 0,28-68-1093 0 0,-163 342 1071 0 0,183-386-1402 0 0,-45 89 94 0 0,-4-2 0 0 0,-4-3 0 0 0,-99 121 0 0 0,141-192 174 0 0,-1-1 0 0 0,0-1 0 0 0,-1 0 0 0 0,-29 21 1 0 0,42-34-113 0 0,0-10 128 0 0,2 8-288 0 0,-1 0 0 0 0,1 0 1 0 0,0 0-1 0 0,0 0 0 0 0,-1 0 0 0 0,1 0 1 0 0,0 1-1 0 0,0-1 0 0 0,0 0 0 0 0,0 0 1 0 0,0 0-1 0 0,1-1 0 0 0,0-5-15 0 0,2 1-1 0 0,-1-1 1 0 0,1 1-1 0 0,0 0 1 0 0,0 0-1 0 0,0 0 1 0 0,8-9-1 0 0,35-37-448 0 0,-35 40 289 0 0,27-26-248 0 0,1 1 0 0 0,81-57 1 0 0,-112 89 429 0 0,45-29 27 0 0,-49 31 19 0 0,1 1 0 0 0,0 0 0 0 0,0 0 0 0 0,0 0 0 0 0,1 0 0 0 0,-1 1 0 0 0,0 0 0 0 0,10-1 0 0 0,-14 2-29 0 0,0 1-1 0 0,-1-1 1 0 0,1 0-1 0 0,-1 0 1 0 0,1 0 0 0 0,-1 1-1 0 0,1-1 1 0 0,-1 0 0 0 0,0 1-1 0 0,1-1 1 0 0,-1 0-1 0 0,1 1 1 0 0,-1-1 0 0 0,0 1-1 0 0,1-1 1 0 0,-1 0 0 0 0,0 1-1 0 0,1-1 1 0 0,-1 1 0 0 0,0-1-1 0 0,0 1 1 0 0,0-1-1 0 0,1 1 1 0 0,-1-1 0 0 0,0 2-1 0 0,0-1 49 0 0,1 3 8 0 0,0-1 0 0 0,0 1 0 0 0,-1 0-1 0 0,1-1 1 0 0,-1 1 0 0 0,0 0 0 0 0,0 0-1 0 0,0-1 1 0 0,-1 1 0 0 0,1 0 0 0 0,-1 0 0 0 0,-2 5-1 0 0,-3 7 317 0 0,-10 23-1 0 0,9-23-186 0 0,-27 61 343 0 0,-28 97 0 0 0,58-144-811 0 0,4-27 85 0 0,17-4-2897 0 0,2-3 1476 0 0</inkml:trace>
</inkml:ink>
</file>

<file path=ppt/ink/ink6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54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21 6911 0 0,'0'0'315'0'0,"0"2"-7"0"0,-6 12 224 0 0,-5 25 1 0 0,7-2 8913 0 0,7-34-7593 0 0,-3-2-1814 0 0,0-1 1 0 0,0 1 0 0 0,0-1-1 0 0,0 0 1 0 0,0 1-1 0 0,0-1 1 0 0,0 0-1 0 0,0 1 1 0 0,1-1 0 0 0,-1 0-1 0 0,0 0 1 0 0,0 1-1 0 0,0-1 1 0 0,1 0-1 0 0,-1 1 1 0 0,0-1 0 0 0,0 0-1 0 0,1 0 1 0 0,-1 1-1 0 0,0-1 1 0 0,0 0-1 0 0,1 0 1 0 0,-1 0 0 0 0,0 1-1 0 0,1-1 1 0 0,-1 0-1 0 0,1 0 1 0 0,7 2 213 0 0,1-1 0 0 0,-1 0 0 0 0,0-1 0 0 0,1 0 1 0 0,-1 0-1 0 0,1 0 0 0 0,-1-1 0 0 0,1-1 0 0 0,-1 1 0 0 0,10-4 0 0 0,3-2-49 0 0,1-1 0 0 0,34-18 0 0 0,-47 21-294 0 0,1 0 0 0 0,-1-1 0 0 0,9-8 0 0 0,-14 11-44 0 0,-1 0 0 0 0,1-1 0 0 0,-1 1 1 0 0,0-1-1 0 0,0 0 0 0 0,0 0 0 0 0,-1 0 1 0 0,5-9-1 0 0,-6 11-305 0 0,-3 2-385 0 0,-2-1 721 0 0,0 0 0 0 0,0 0 1 0 0,0 1-1 0 0,-1-1 0 0 0,1 1 0 0 0,0 0 0 0 0,0 0 0 0 0,0 1 0 0 0,0-1 1 0 0,0 1-1 0 0,0 0 0 0 0,0 0 0 0 0,0 0 0 0 0,0 1 0 0 0,-7 3 0 0 0,-8 4-314 0 0,-33 22 0 0 0,37-21 236 0 0,-21 13 253 0 0,1 2 1 0 0,1 1-1 0 0,-31 32 1 0 0,52-45 102 0 0,1 0 1 0 0,1 0 0 0 0,0 1-1 0 0,1 1 1 0 0,0 0-1 0 0,1 0 1 0 0,1 1-1 0 0,0 0 1 0 0,1 0 0 0 0,-5 19-1 0 0,11-30-111 0 0,0 0 0 0 0,0-1 0 0 0,0 1 0 0 0,1 0 0 0 0,0 0 0 0 0,-1 0 0 0 0,2 0 0 0 0,-1 0 0 0 0,1 0 0 0 0,-1 0 0 0 0,2 0-1 0 0,-1-1 1 0 0,0 1 0 0 0,1 0 0 0 0,0-1 0 0 0,0 1 0 0 0,0-1 0 0 0,1 0 0 0 0,-1 1 0 0 0,5 4 0 0 0,-2-4-12 0 0,1 1 1 0 0,-1-1-1 0 0,1 0 1 0 0,0 0-1 0 0,0-1 0 0 0,1 0 1 0 0,0 0-1 0 0,-1 0 1 0 0,1-1-1 0 0,1 0 0 0 0,-1 0 1 0 0,10 2-1 0 0,-6-4-117 0 0,-1 1 0 0 0,1-1 0 0 0,-1-1 0 0 0,1 0 0 0 0,-1 0 0 0 0,1-1 0 0 0,10-2 0 0 0,17-6-6039 0 0,-12-1-1008 0 0</inkml:trace>
</inkml:ink>
</file>

<file path=ppt/ink/ink6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5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101 295 4607 0 0,'2'2'4267'0'0,"12"17"-216"0"0,-14-18-3961 0 0,0-1 1 0 0,0 1 0 0 0,0 0 0 0 0,0-1 0 0 0,0 1-1 0 0,0 0 1 0 0,0-1 0 0 0,0 1 0 0 0,0 0-1 0 0,-1-1 1 0 0,1 1 0 0 0,0 0 0 0 0,0-1 0 0 0,-1 1-1 0 0,1-1 1 0 0,0 1 0 0 0,-1-1 0 0 0,1 1 0 0 0,-1-1-1 0 0,0 2 1 0 0,0-1 157 0 0,-4 6 125 0 0,0 0-1 0 0,-1 0 1 0 0,0-1-1 0 0,-1 0 1 0 0,1 0-1 0 0,-1 0 1 0 0,0-1-1 0 0,-1 0 1 0 0,1 0-1 0 0,-1-1 1 0 0,0 0-1 0 0,-9 3 1 0 0,16-6-357 0 0,1-1 1 0 0,0 0-1 0 0,-1 0 1 0 0,1 1-1 0 0,-1-1 1 0 0,1 0-1 0 0,-1 0 1 0 0,1 0-1 0 0,0 0 0 0 0,-1 0 1 0 0,1 0-1 0 0,-1 1 1 0 0,1-1-1 0 0,-1 0 1 0 0,1 0-1 0 0,-1 0 1 0 0,1-1-1 0 0,-1 1 1 0 0,1 0-1 0 0,-1 0 1 0 0,1 0-1 0 0,-1 0 0 0 0,1 0 1 0 0,0 0-1 0 0,-1-1 1 0 0,0 1-1 0 0,1-1-8 0 0,0 1-1 0 0,0-1 0 0 0,-1 0 0 0 0,1 1 0 0 0,0-1 0 0 0,0 1 1 0 0,0-1-1 0 0,0 1 0 0 0,0-1 0 0 0,0 1 0 0 0,0-1 0 0 0,0 0 1 0 0,0 1-1 0 0,0-1 0 0 0,1 1 0 0 0,-1-1 0 0 0,0 1 0 0 0,0-1 1 0 0,2-3-5 0 0,0 0 0 0 0,-1 0 1 0 0,1 1-1 0 0,5-7 0 0 0,3-1-8 0 0,0 1 0 0 0,1 0 0 0 0,1 1 0 0 0,20-14 0 0 0,55-26-121 0 0,-23 14 37 0 0,-24 12 233 0 0,1 1 1 0 0,0 1-1 0 0,1 3 0 0 0,53-16 1 0 0,-91 33-32 0 0,0 0 0 0 0,0 1 1 0 0,1-1-1 0 0,-1 1 0 0 0,0 0 1 0 0,1 0-1 0 0,-1 0 1 0 0,0 0-1 0 0,1 1 0 0 0,6 1 1 0 0,-10-1-70 0 0,1-1 0 0 0,0 1 1 0 0,-1-1-1 0 0,1 1 0 0 0,0 0 0 0 0,-1 0 0 0 0,1 0 1 0 0,-1 0-1 0 0,1 0 0 0 0,-1 0 0 0 0,0 1 0 0 0,1-1 1 0 0,-1 0-1 0 0,0 1 0 0 0,0-1 0 0 0,0 0 0 0 0,0 1 1 0 0,0 0-1 0 0,0-1 0 0 0,0 1 0 0 0,-1 0 1 0 0,1-1-1 0 0,-1 1 0 0 0,1 0 0 0 0,-1-1 0 0 0,1 1 1 0 0,-1 2-1 0 0,0 3-13 0 0,0-1 1 0 0,0 0-1 0 0,-1 1 1 0 0,0-1 0 0 0,0 0-1 0 0,0 0 1 0 0,-1 0-1 0 0,0 0 1 0 0,0 0-1 0 0,-1 0 1 0 0,0 0 0 0 0,0-1-1 0 0,0 1 1 0 0,0-1-1 0 0,-1 0 1 0 0,-5 6-1 0 0,-1 0-70 0 0,-1 0-1 0 0,0-1 0 0 0,-1 0 1 0 0,0-1-1 0 0,-19 11 0 0 0,29-19-81 0 0,1-2-436 0 0,0 0 512 0 0,0-1 1 0 0,0 1 0 0 0,0 0 0 0 0,0-1 0 0 0,1 1-1 0 0,-1-1 1 0 0,0 1 0 0 0,1-1 0 0 0,-1 1 0 0 0,1-1-1 0 0,-1-2 1 0 0,1-1 3 0 0,0 0 0 0 0,0 1 1 0 0,0-1-1 0 0,0 0 0 0 0,1 1 0 0 0,0-1 0 0 0,0 0 0 0 0,0 1 0 0 0,1 0 1 0 0,-1-1-1 0 0,1 1 0 0 0,4-7 0 0 0,3-4-27 0 0,1 1-1 0 0,11-15 1 0 0,-10 14 33 0 0,2 1 0 0 0,0 0 0 0 0,0 1 0 0 0,1 0 0 0 0,1 1 0 0 0,0 0-1 0 0,1 1 1 0 0,22-12 0 0 0,-19 15 105 0 0,0 0 1 0 0,0 0-1 0 0,0 2 0 0 0,1 1 0 0 0,0 0 0 0 0,38-3 0 0 0,-44 7 74 0 0,1 0 0 0 0,0 1 0 0 0,-1 1 0 0 0,1 1 0 0 0,-1 0 0 0 0,1 1 0 0 0,-1 0 0 0 0,0 1 0 0 0,0 1 0 0 0,18 8 0 0 0,-26-9-94 0 0,-1-1 1 0 0,1 1 0 0 0,0 0-1 0 0,-1 1 1 0 0,0-1 0 0 0,0 1-1 0 0,0 0 1 0 0,-1 0 0 0 0,0 0-1 0 0,0 1 1 0 0,6 10 0 0 0,-9-12-41 0 0,0 1 0 0 0,0-1-1 0 0,0 0 1 0 0,-1 0 0 0 0,1 1 0 0 0,-1-1 0 0 0,0 0 0 0 0,-1 1 0 0 0,1-1-1 0 0,-1 0 1 0 0,0 0 0 0 0,0 1 0 0 0,0-1 0 0 0,-2 4 0 0 0,1-3-4 0 0,0 0 0 0 0,-1 0-1 0 0,1-1 1 0 0,-1 1 0 0 0,0-1 0 0 0,0 0 0 0 0,-1 0 0 0 0,1 0 0 0 0,-6 4 0 0 0,-40 31-20 0 0,28-24 6 0 0,16-11-30 0 0,-18 13-477 0 0,1 1 1 0 0,1 1 0 0 0,-36 41-1 0 0,55-59 74 0 0,15-3-1519 0 0,-1 0 1231 0 0,0-1 1 0 0,0-1 0 0 0,13-5 0 0 0,10-5-486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3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15 8751 0 0,'1'-1'2304'0'0,"3"-3"-2225"0"0,3-4 4876 0 0,-7 8-4825 0 0,-1 0-1 0 0,1 0 1 0 0,-1-1-1 0 0,1 1 1 0 0,0 0-1 0 0,-1 0 1 0 0,1 0-1 0 0,-1 0 1 0 0,1 0-1 0 0,-1 0 1 0 0,1 0-1 0 0,-1 0 1 0 0,1 0-1 0 0,-1 0 1 0 0,1 0-1 0 0,-1 0 1 0 0,1 0 0 0 0,-1 0-1 0 0,1 0 1 0 0,0 0-1 0 0,-1 1 1 0 0,1-1-1 0 0,-1 0 1 0 0,0 1-1 0 0,-3 0-93 0 0,0 0 1 0 0,1 1-1 0 0,-1-1 0 0 0,0 1 0 0 0,1 0 0 0 0,-1 0 1 0 0,1 0-1 0 0,0 1 0 0 0,-1-1 0 0 0,1 1 0 0 0,0 0 1 0 0,1 0-1 0 0,-1 0 0 0 0,-3 4 0 0 0,-1 5 182 0 0,-1 1-1 0 0,-9 23 1 0 0,1-3-78 0 0,-17 32-152 0 0,17-32-40 0 0,0-1-1 0 0,-40 54 1 0 0,55-84-156 0 0</inkml:trace>
</inkml:ink>
</file>

<file path=ppt/ink/ink6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5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7831 0 0,'1'2'2788'0'0,"1"0"-2142"0"0,-1 0 0 0 0,0 0 0 0 0,1 0-1 0 0,0 0 1 0 0,-1-1 0 0 0,1 1 0 0 0,0-1 0 0 0,0 1-1 0 0,3 1 1 0 0,-1-1-30 0 0,1 0 1 0 0,-1 0-1 0 0,1 0 0 0 0,5 1 0 0 0,6 0 230 0 0,32 3-1 0 0,-27-4 57 0 0,-15-1-868 0 0,4 0-136 0 0,0 0 1 0 0,0-1-1 0 0,0 0 1 0 0,0 0-1 0 0,0-1 1 0 0,0 0-1 0 0,0-1 1 0 0,12-3-1 0 0,-29-6-594 0 0,4 9 571 0 0,0-1-1 0 0,0 1 1 0 0,-1 0-1 0 0,1 0 1 0 0,0 0-1 0 0,-1 0 0 0 0,0 1 1 0 0,1-1-1 0 0,-1 1 1 0 0,0 0-1 0 0,0 0 1 0 0,0 0-1 0 0,0 1 1 0 0,1-1-1 0 0,-1 1 1 0 0,-7 0-1 0 0,-7 1-256 0 0,-1 0 0 0 0,-20 5 0 0 0,17-1 262 0 0,0 1 1 0 0,1 0-1 0 0,-1 2 0 0 0,1 0 0 0 0,-28 17 0 0 0,20-9 420 0 0,1 3 0 0 0,1 0 0 0 0,-26 24 1 0 0,48-38-190 0 0,0-1 1 0 0,0 1 0 0 0,1-1-1 0 0,0 1 1 0 0,0 0 0 0 0,0 1 0 0 0,1-1-1 0 0,-4 9 1 0 0,6-11-65 0 0,0-1 0 0 0,0 1-1 0 0,0 0 1 0 0,1 0 0 0 0,-1-1 0 0 0,1 1 0 0 0,0 0 0 0 0,0 0 0 0 0,0 0-1 0 0,0-1 1 0 0,0 1 0 0 0,1 0 0 0 0,-1 0 0 0 0,1 0 0 0 0,0-1-1 0 0,-1 1 1 0 0,1 0 0 0 0,1-1 0 0 0,-1 1 0 0 0,0-1 0 0 0,3 4 0 0 0,0 0-3 0 0,1-1 0 0 0,-1-1 0 0 0,1 1 0 0 0,0-1 0 0 0,0 1 0 0 0,0-2 0 0 0,1 1 0 0 0,-1 0 0 0 0,1-1 0 0 0,0 0 0 0 0,0-1 0 0 0,0 1 0 0 0,8 1 0 0 0,0 0-76 0 0,1 0 1 0 0,-1-2-1 0 0,1 1 1 0 0,27-1-1 0 0,-2-4-848 0 0,1-2-328 0 0</inkml:trace>
</inkml:ink>
</file>

<file path=ppt/ink/ink6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5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392 102 14799 0 0,'33'-32'1241'0'0,"-22"23"-552"0"0,0-2 0 0 0,10-13 1823 0 0,-20 22-1845 0 0,-1 1-593 0 0,0 1 0 0 0,0-1 1 0 0,0 0-1 0 0,1 0 0 0 0,-1 1 1 0 0,0-1-1 0 0,0 0 0 0 0,0 0 1 0 0,0 0-1 0 0,0 1 0 0 0,-1-1 1 0 0,1 0-1 0 0,0 0 0 0 0,0 0 1 0 0,0 1-1 0 0,-1-1 0 0 0,1 0 1 0 0,0 0-1 0 0,-1 1 0 0 0,0-2 1 0 0,0 1-48 0 0,0 1 0 0 0,0-1 1 0 0,0 0-1 0 0,0 1 0 0 0,-1-1 1 0 0,1 1-1 0 0,0-1 0 0 0,0 1 1 0 0,-1 0-1 0 0,1-1 0 0 0,0 1 1 0 0,0 0-1 0 0,-3 0 1 0 0,-7 0-61 0 0,1 0 0 0 0,0 1 0 0 0,-1 0 1 0 0,1 1-1 0 0,0 0 0 0 0,0 1 1 0 0,0 0-1 0 0,0 0 0 0 0,-16 9 1 0 0,-3 3-140 0 0,-47 34 1 0 0,37-21 233 0 0,-37 35 0 0 0,61-48-24 0 0,0 0 0 0 0,1 1 0 0 0,0 0 1 0 0,-20 34-1 0 0,31-45 3 0 0,1-1-1 0 0,0 1 1 0 0,0-1 0 0 0,0 1-1 0 0,1 0 1 0 0,0 0 0 0 0,-1 0-1 0 0,2 0 1 0 0,-1 0 0 0 0,1 0-1 0 0,-1 0 1 0 0,1 0 0 0 0,1 0 0 0 0,0 6-1 0 0,0-8-14 0 0,-1-1 0 0 0,1 0 0 0 0,0 1 0 0 0,0-1 0 0 0,0 0 0 0 0,0 1 0 0 0,1-1-1 0 0,-1 0 1 0 0,1 0 0 0 0,-1 0 0 0 0,1 0 0 0 0,-1 0 0 0 0,1-1 0 0 0,0 1 0 0 0,0 0 0 0 0,0-1 0 0 0,0 1-1 0 0,0-1 1 0 0,0 0 0 0 0,1 0 0 0 0,-1 0 0 0 0,0 0 0 0 0,1 0 0 0 0,-1 0 0 0 0,1-1 0 0 0,-1 1 0 0 0,1-1-1 0 0,-1 1 1 0 0,1-1 0 0 0,2 0 0 0 0,9-1-187 0 0,-1 0-1 0 0,1 0 1 0 0,-1-1-1 0 0,1-1 1 0 0,-1 0-1 0 0,0-1 1 0 0,0-1 0 0 0,-1 0-1 0 0,1 0 1 0 0,-1-1-1 0 0,15-11 1 0 0,-9 5-1142 0 0</inkml:trace>
</inkml:ink>
</file>

<file path=ppt/ink/ink6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5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1 434 8287 0 0,'0'13'13246'0'0,"2"-14"-12455"0"0,8-3-621 0 0,-1-1 0 0 0,0 0 0 0 0,0 0 0 0 0,0-1 0 0 0,-1 0 0 0 0,0-1 0 0 0,10-9 0 0 0,13-10-32 0 0,174-114-717 0 0,-125 87 319 0 0,61-37-451 0 0,-108 72 364 0 0,1 1 0 0 0,49-18 0 0 0,-76 32 409 0 0,1 1 1 0 0,-1 0-1 0 0,0 0 0 0 0,16-1 0 0 0,-21 3-22 0 0,-1 0 0 0 0,1 0 0 0 0,-1 0 1 0 0,1 0-1 0 0,-1 0 0 0 0,1 0 0 0 0,-1 1 0 0 0,1-1 0 0 0,-1 0 0 0 0,1 1 0 0 0,-1-1 0 0 0,1 1 0 0 0,-1 0 0 0 0,1-1 0 0 0,-1 1 0 0 0,0 0 0 0 0,0 0 0 0 0,1 0 1 0 0,-1 0-1 0 0,0 0 0 0 0,0 0 0 0 0,0 0 0 0 0,0 1 0 0 0,0-1 0 0 0,0 0 0 0 0,0 1 0 0 0,-1-1 0 0 0,1 0 0 0 0,0 1 0 0 0,-1-1 0 0 0,1 2 0 0 0,1 4 90 0 0,-1-1 0 0 0,0 0 0 0 0,-1 1 0 0 0,1-1 0 0 0,-1 1 0 0 0,-1-1 0 0 0,1 1 0 0 0,-3 10 0 0 0,-17 54 600 0 0,8-35-400 0 0,7-17-182 0 0,0 0 1 0 0,1 0 0 0 0,-1 24-1 0 0,5-34-189 0 0,0 1 0 0 0,0-1 0 0 0,1 1 0 0 0,0-1 0 0 0,1 1 0 0 0,0-1 0 0 0,0 0 0 0 0,7 15 0 0 0,-5-14-170 0 0,3 6-757 0 0,0 0-1 0 0,-1 1 1 0 0,4 18 0 0 0</inkml:trace>
</inkml:ink>
</file>

<file path=ppt/ink/ink6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73 309 5527 0 0,'0'0'498'0'0,"-2"1"-406"0"0,0 0-79 0 0,-15 10 375 0 0,16-10 93 0 0,1-1-1 0 0,-1 1 1 0 0,0-1 0 0 0,1 1-1 0 0,-1-1 1 0 0,1 1 0 0 0,-1 0-1 0 0,0-1 1 0 0,1 1 0 0 0,0 0-1 0 0,-1-1 1 0 0,1 1 0 0 0,-1 0-1 0 0,1 0 1 0 0,0 0-1 0 0,-1-1 1 0 0,1 1 0 0 0,0 0-1 0 0,0 0 1 0 0,0 0 0 0 0,0 0-1 0 0,0 1 1 0 0,0-1-254 0 0,0 1-1 0 0,1-1 1 0 0,-1 0-1 0 0,1 1 1 0 0,-1-1 0 0 0,1 0-1 0 0,0 0 1 0 0,-1 0-1 0 0,1 0 1 0 0,0 1 0 0 0,0-1-1 0 0,0 0 1 0 0,1 1-1 0 0,2 1-87 0 0,0 0 0 0 0,0 0-1 0 0,0 0 1 0 0,1 0-1 0 0,-1-1 1 0 0,1 0-1 0 0,5 2 1 0 0,3 0 179 0 0,0-1 0 0 0,0-1 0 0 0,1 0 0 0 0,-1 0 1 0 0,1-1-1 0 0,0-1 0 0 0,15-2 0 0 0,12-3 123 0 0,42-11-1 0 0,-49 7-495 0 0,0-1-1 0 0,0-2 0 0 0,-1-1 1 0 0,36-21-1 0 0,-61 30-121 0 0,-1-1 1 0 0,0-1-1 0 0,0 1 0 0 0,0-1 1 0 0,0 0-1 0 0,-1-1 0 0 0,0 1 1 0 0,0-1-1 0 0,-1 0 0 0 0,0-1 1 0 0,0 1-1 0 0,-1-1 1 0 0,0 0-1 0 0,0 0 0 0 0,3-11 1 0 0,-5 13-53 0 0,0-1-1 0 0,0 1 1 0 0,-1-1 0 0 0,0 1 0 0 0,0-1 0 0 0,-1 1-1 0 0,0-1 1 0 0,0 1 0 0 0,0-1 0 0 0,-1 0 0 0 0,0 1 0 0 0,0-1-1 0 0,-1 1 1 0 0,1 0 0 0 0,-2-1 0 0 0,1 1 0 0 0,-1 0 0 0 0,1 0-1 0 0,-2 0 1 0 0,1 1 0 0 0,-6-8 0 0 0,7 10 145 0 0,-1 0 1 0 0,1 1 0 0 0,-1 0-1 0 0,1-1 1 0 0,-1 1-1 0 0,0 0 1 0 0,0 0 0 0 0,0 0-1 0 0,0 1 1 0 0,0-1-1 0 0,-1 1 1 0 0,1 0 0 0 0,0 0-1 0 0,-1 0 1 0 0,-3-1-1 0 0,2 2 49 0 0,-1-1-1 0 0,1 1 0 0 0,0 0 0 0 0,-1 1 0 0 0,1 0 1 0 0,0-1-1 0 0,0 2 0 0 0,-1-1 0 0 0,-4 3 1 0 0,-9 4 246 0 0,1 1 0 0 0,0 1 0 0 0,0 0-1 0 0,-18 16 1 0 0,36-26-193 0 0,-68 53 953 0 0,-65 65-1 0 0,103-89-661 0 0,1 2 0 0 0,1 0 0 0 0,2 2-1 0 0,-29 47 1 0 0,51-73-208 0 0,0 0 0 0 0,0 1 1 0 0,1 0-1 0 0,0 0 0 0 0,0 0 0 0 0,1 0 0 0 0,0 0 0 0 0,1 1 0 0 0,-2 10 1 0 0,3-15-52 0 0,0 0 1 0 0,0-1 0 0 0,1 1 0 0 0,-1 0 0 0 0,1-1 0 0 0,0 1 0 0 0,-1-1-1 0 0,2 1 1 0 0,-1-1 0 0 0,0 1 0 0 0,1-1 0 0 0,-1 0 0 0 0,1 1 0 0 0,0-1-1 0 0,0 0 1 0 0,0 0 0 0 0,1 0 0 0 0,-1-1 0 0 0,1 1 0 0 0,0-1 0 0 0,-1 1-1 0 0,1-1 1 0 0,5 3 0 0 0,0-1 75 0 0,1 0-1 0 0,0 0 1 0 0,0-1 0 0 0,0 0-1 0 0,0 0 1 0 0,0-1 0 0 0,18 1-1 0 0,70 0 546 0 0,-66-4-468 0 0,-17 1-147 0 0,-2 0-5 0 0,0 0-1 0 0,0 1 1 0 0,0 1-1 0 0,0 0 0 0 0,0 0 1 0 0,16 6-1 0 0,-10-2-202 0 0,-16-5 103 0 0,0 0 1 0 0,0 0-1 0 0,0 0 1 0 0,0-1-1 0 0,0 1 1 0 0,0 0-1 0 0,0-1 1 0 0,0 0 0 0 0,1 0-1 0 0,-1 0 1 0 0,0 0-1 0 0,0 0 1 0 0,0 0-1 0 0,1 0 1 0 0,-1-1-1 0 0,0 1 1 0 0,0-1-1 0 0,3-1 1 0 0,4-1-781 0 0,0-1 0 0 0,-1 0 0 0 0,13-9 0 0 0,-2-3-798 0 0</inkml:trace>
</inkml:ink>
</file>

<file path=ppt/ink/ink6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57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508 726 11975 0 0,'0'0'923'0'0,"-1"2"-602"0"0,-5 11 917 0 0,-1 0-1 0 0,0-1 1 0 0,-1-1 0 0 0,-9 12-1 0 0,12-16 2690 0 0,7-9-3390 0 0,84-94 523 0 0,-27 30-640 0 0,-23 25-809 0 0,-2-2 0 0 0,-1-1 0 0 0,-3-1 1 0 0,-1-2-1 0 0,-2-1 0 0 0,-3-1 0 0 0,-2-1 0 0 0,24-79 0 0 0,-43 120 182 0 0,12-54-1030 0 0,-14 58 1078 0 0,0-1 1 0 0,-1 1-1 0 0,0 0 1 0 0,1-1-1 0 0,-2 1 1 0 0,1 0-1 0 0,-1 0 1 0 0,0-1-1 0 0,-2-7 1 0 0,3 12 122 0 0,0 0 1 0 0,-1 1 0 0 0,1-1-1 0 0,0 0 1 0 0,-1 0 0 0 0,1 1-1 0 0,-1-1 1 0 0,1 0-1 0 0,-1 1 1 0 0,1-1 0 0 0,-1 0-1 0 0,0 1 1 0 0,1-1 0 0 0,-1 1-1 0 0,0-1 1 0 0,1 1-1 0 0,-1-1 1 0 0,0 1 0 0 0,0 0-1 0 0,1-1 1 0 0,-1 1-1 0 0,-1-1 1 0 0,0 1 8 0 0,1 0-1 0 0,-1 0 1 0 0,1 0-1 0 0,-1 0 1 0 0,1 1 0 0 0,-1-1-1 0 0,1 0 1 0 0,-1 1-1 0 0,1-1 1 0 0,-1 0-1 0 0,-2 2 1 0 0,-2 2 48 0 0,-1 0 1 0 0,0 1-1 0 0,-10 9 0 0 0,17-14-18 0 0,-20 19 175 0 0,2 0 1 0 0,0 1-1 0 0,1 1 0 0 0,-15 25 0 0 0,-53 97 956 0 0,70-115-977 0 0,-173 384 1826 0 0,8-15-927 0 0,123-295-842 0 0,-109 146-1 0 0,136-207-170 0 0,28-39-135 0 0,2-15-8868 0 0,0-2 2737 0 0</inkml:trace>
</inkml:ink>
</file>

<file path=ppt/ink/ink6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5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6911 0 0,'3'2'7812'0'0,"12"5"-6764"0"0,1-1-1 0 0,0 0 0 0 0,0-1 1 0 0,0-1-1 0 0,23 4 1 0 0,-12-5-208 0 0,-1-1 0 0 0,48-3 1 0 0,-1-8-370 0 0,106-25 1 0 0,-176 33-448 0 0,72-16-1600 0 0,84-31-1 0 0,-114 31 17 0 0</inkml:trace>
</inkml:ink>
</file>

<file path=ppt/ink/ink6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5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361 890 15119 0 0,'0'0'694'0'0,"3"1"-22"0"0,21 10-853 0 0,-2-1 1498 0 0,1-1 0 0 0,42 11 0 0 0,-56-18-1016 0 0,-1-1-1 0 0,0 0 1 0 0,1 0-1 0 0,-1-1 1 0 0,1 0 0 0 0,-1 0-1 0 0,1-1 1 0 0,-1 0 0 0 0,1-1-1 0 0,-1 0 1 0 0,0 0 0 0 0,10-5-1 0 0,18-10-59 0 0,-1-1 0 0 0,-1-2 0 0 0,0-2-1 0 0,51-43 1 0 0,-53 37-222 0 0,-1-2-1 0 0,-1-1 1 0 0,-2-1-1 0 0,-1-1 1 0 0,44-71 0 0 0,-45 57-285 0 0,-2 0 0 0 0,-3-2 0 0 0,-1 0 1 0 0,18-73-1 0 0,-33 104 99 0 0,2-8-395 0 0,6-42 0 0 0,-12 61 385 0 0,0 1 0 0 0,-1-1 0 0 0,0 1 0 0 0,0-1 0 0 0,-1 0 0 0 0,0 1 0 0 0,0-1 0 0 0,0 1 0 0 0,-1-1 0 0 0,0 1 0 0 0,-4-11 0 0 0,5 16 135 0 0,1 0 1 0 0,-1 0-1 0 0,0 0 0 0 0,1 0 0 0 0,-1 0 1 0 0,0 0-1 0 0,0 1 0 0 0,1-1 0 0 0,-1 0 1 0 0,0 0-1 0 0,0 1 0 0 0,0-1 0 0 0,0 0 0 0 0,0 1 1 0 0,0-1-1 0 0,0 1 0 0 0,0-1 0 0 0,0 1 1 0 0,0 0-1 0 0,0 0 0 0 0,-1-1 0 0 0,1 1 1 0 0,0 0-1 0 0,0 0 0 0 0,0 0 0 0 0,0 0 0 0 0,0 0 1 0 0,-1 0-1 0 0,1 0 0 0 0,0 1 0 0 0,0-1 1 0 0,0 0-1 0 0,0 0 0 0 0,0 1 0 0 0,0-1 1 0 0,0 1-1 0 0,0-1 0 0 0,0 1 0 0 0,-1 0 1 0 0,-5 4-64 0 0,0-1 0 0 0,1 1 0 0 0,-1 0 1 0 0,-6 8-1 0 0,9-10 51 0 0,-16 18 132 0 0,0 1 1 0 0,2 1-1 0 0,-25 39 0 0 0,-39 82 940 0 0,40-66-417 0 0,-83 131 137 0 0,68-115-621 0 0,-94 148 39 0 0,100-162-22 0 0,-37 61 233 0 0,-3 32 448 0 0,-20 37-131 0 0,81-159-791 0 0,-74 92 0 0 0,99-137-48 0 0,-23 26-338 0 0,26-31 362 0 0,0 1 0 0 0,0 0 0 0 0,0-1 0 0 0,0 1 1 0 0,0-1-1 0 0,0 0 0 0 0,0 0 0 0 0,0 0 0 0 0,0 0 0 0 0,-1 0 0 0 0,1 0 0 0 0,0 0 0 0 0,-1-1 0 0 0,-1 1 1 0 0,-5-3-1161 0 0,0-6-48 0 0</inkml:trace>
</inkml:ink>
</file>

<file path=ppt/ink/ink6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5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19607 0 0,'0'0'896'0'0,"2"1"-13"0"0,13 4-666 0 0,0 0 1 0 0,1-2-1 0 0,0 0 1 0 0,0 0-1 0 0,0-2 1 0 0,0 0-1 0 0,26-2 1 0 0,114-17 1631 0 0,-151 17-1844 0 0,274-65 1166 0 0,-146 31-1019 0 0,65-11-1533 0 0,-67 20-3275 0 0,-104 21 2805 0 0</inkml:trace>
  <inkml:trace contextRef="#ctx0" brushRef="#br0" timeOffset="1">1151 74 3679 0 0,'2'3'7051'0'0,"0"0"-5993"0"0,0 0 0 0 0,0 1 0 0 0,-1 0 0 0 0,1-1 0 0 0,-1 1 0 0 0,0 0 0 0 0,1 5 0 0 0,-1-3-431 0 0,0 1-1 0 0,-1-1 1 0 0,0 0 0 0 0,0 9-1 0 0,-2-6-360 0 0,1 1 1 0 0,-2 0-1 0 0,1-1 0 0 0,-1 1 1 0 0,-1-1-1 0 0,-4 10 0 0 0,-13 17-73 0 0,-1-1 0 0 0,-1-1 0 0 0,-2-1 0 0 0,-2-1 0 0 0,-31 30-1 0 0,56-60-509 0 0</inkml:trace>
</inkml:ink>
</file>

<file path=ppt/ink/ink6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5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18167 0 0,'0'0'1968'0'0,"-9"10"-1968"0"0,1-1 184 0 0,2-1-8 0 0,-1 1 0 0 0,3 1 0 0 0,4 5-1792 0 0</inkml:trace>
</inkml:ink>
</file>

<file path=ppt/ink/ink6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59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5 16415 0 0,'0'0'1484'0'0,"-1"0"-1058"0"0,-9-2 344 0 0,1 1 0 0 0,0 0 0 0 0,-1 1 0 0 0,1 0 0 0 0,-1 0 0 0 0,-9 2 0 0 0,9 0-425 0 0,0 0 0 0 0,0 1 0 0 0,0 0 0 0 0,0 1 0 0 0,-9 4 0 0 0,6-1-311 0 0,1 0 1 0 0,0 1-1 0 0,1 1 1 0 0,-1-1-1 0 0,2 2 1 0 0,-1-1-1 0 0,2 2 1 0 0,-15 18-1 0 0,-62 102-186 0 0,46-68 47 0 0,36-57 77 0 0,-17 26-127 0 0,1 1 0 0 0,1 1 1 0 0,-21 53-1 0 0,36-73 139 0 0,3-1 29 0 0,1-11-4 0 0,1 1 0 0 0,-1-1 0 0 0,1 1 0 0 0,0-1 0 0 0,0 1 0 0 0,0-1-1 0 0,1 0 1 0 0,-1 1 0 0 0,0-1 0 0 0,1 0 0 0 0,-1 0 0 0 0,1 0 0 0 0,0 0 0 0 0,0 0-1 0 0,0-1 1 0 0,0 1 0 0 0,0 0 0 0 0,0-1 0 0 0,0 1 0 0 0,1-1 0 0 0,-1 0-1 0 0,0 0 1 0 0,1 0 0 0 0,-1 0 0 0 0,1 0 0 0 0,3 0 0 0 0,4 2-19 0 0,-1-1 1 0 0,1-1-1 0 0,0 0 1 0 0,1 0 0 0 0,14-1-1 0 0,-6-1-781 0 0,1-1-1 0 0,-1-1 1 0 0,0-1-1 0 0,25-7 1 0 0,-17 0-1208 0 0</inkml:trace>
  <inkml:trace contextRef="#ctx0" brushRef="#br0" timeOffset="1">885 118 8751 0 0,'-1'1'10918'0'0,"-3"2"-10457"0"0,1 0 1 0 0,0 0-1 0 0,0 0 1 0 0,0 1-1 0 0,0-1 0 0 0,1 1 1 0 0,-1 0-1 0 0,-3 7 1 0 0,-12 39 763 0 0,7-20-570 0 0,-16 44-110 0 0,15-38-463 0 0,-1-1 0 0 0,-2 0 0 0 0,-28 46 0 0 0,26-52-366 0 0,11-16-2381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33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13823 0 0,'3'-9'1472'0'0,"4"16"-7608"0"0</inkml:trace>
</inkml:ink>
</file>

<file path=ppt/ink/ink6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1:5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16583 0 0,'2'-21'1800'0'0,"7"15"-1344"0"0,3 2 56 0 0,-1 1 16 0 0,2 3 0 0 0,2 3-1240 0 0,-1 1-248 0 0</inkml:trace>
</inkml:ink>
</file>

<file path=ppt/ink/ink6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0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38 134 1839 0 0,'0'0'83'0'0,"2"2"-6"0"0,35 30 1037 0 0,-17-16 3297 0 0,2-2 5151 0 0,-10-12-7154 0 0,-6-1-2018 0 0,0 0-1 0 0,-1-1 1 0 0,1 0 0 0 0,0 0-1 0 0,-1 0 1 0 0,1-1 0 0 0,-1 1 0 0 0,10-3-1 0 0,44-16 974 0 0,-58 18-1348 0 0,31-12 336 0 0,56-32 0 0 0,26-26-332 0 0,-107 66-19 0 0,51-36-756 0 0,-56 40 587 0 0,-4 1-286 0 0,-3-1 422 0 0,-1 1 0 0 0,1 0 0 0 0,-1 0-1 0 0,1 0 1 0 0,0 1 0 0 0,-1 0-1 0 0,1 0 1 0 0,0 0 0 0 0,-10 4-1 0 0,-6 3 8 0 0,-21 12-1 0 0,35-17 8 0 0,-44 26 127 0 0,1 2 0 0 0,2 2 0 0 0,1 3 0 0 0,-63 59 0 0 0,91-77-62 0 0,-33 41 0 0 0,47-53-55 0 0,1 0 0 0 0,-1 0 0 0 0,2 1 1 0 0,-1-1-1 0 0,1 1 0 0 0,0 0 0 0 0,0 0 0 0 0,1 0 0 0 0,0 1 0 0 0,0-1 0 0 0,-1 12 0 0 0,3-17-20 0 0,0 1-1 0 0,0-1 1 0 0,0 1-1 0 0,1-1 1 0 0,-1 1 0 0 0,1-1-1 0 0,0 0 1 0 0,-1 1-1 0 0,1-1 1 0 0,0 0-1 0 0,0 1 1 0 0,1-1-1 0 0,-1 0 1 0 0,0 0-1 0 0,1 0 1 0 0,-1 0-1 0 0,1 0 1 0 0,0 0-1 0 0,0-1 1 0 0,0 1-1 0 0,-1 0 1 0 0,1-1-1 0 0,1 1 1 0 0,-1-1-1 0 0,0 0 1 0 0,4 2-1 0 0,2 0-443 0 0,0 0-1 0 0,0-1 1 0 0,0 1-1 0 0,0-2 1 0 0,1 1-1 0 0,12 0 1 0 0,15-1-6746 0 0</inkml:trace>
</inkml:ink>
</file>

<file path=ppt/ink/ink6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0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35 401 13359 0 0,'0'0'1027'0'0,"-2"1"-670"0"0,0 0 158 0 0,-1 0-1 0 0,0 0 1 0 0,0 0-1 0 0,1 0 0 0 0,-1-1 1 0 0,-6 2-1 0 0,2-1 4713 0 0,10-4-4928 0 0,146-95 473 0 0,-42 30-415 0 0,181-109-357 0 0,-263 163 29 0 0,37-15 1 0 0,-51 25-4 0 0,0 0 1 0 0,0 1 0 0 0,0 0-1 0 0,0 1 1 0 0,0 0 0 0 0,17 0-1 0 0,-27 1 7 0 0,0 1-1 0 0,1 0 1 0 0,-1 1-1 0 0,1-1 0 0 0,-1 0 1 0 0,1 0-1 0 0,-1 1 1 0 0,0-1-1 0 0,1 1 0 0 0,-1-1 1 0 0,1 1-1 0 0,-1-1 1 0 0,0 1-1 0 0,0 0 0 0 0,1 0 1 0 0,-1-1-1 0 0,0 1 1 0 0,0 0-1 0 0,0 0 0 0 0,1 2 1 0 0,0-1 5 0 0,-1 0 1 0 0,0 0-1 0 0,-1 0 1 0 0,1 0-1 0 0,0 0 1 0 0,0 0 0 0 0,-1 0-1 0 0,1 0 1 0 0,-1 1-1 0 0,0-1 1 0 0,0 0-1 0 0,0 3 1 0 0,0 2 31 0 0,-1 1 0 0 0,0-1 0 0 0,-1 0 0 0 0,1 1 1 0 0,-1-1-1 0 0,-1 0 0 0 0,-3 7 0 0 0,-77 125 306 0 0,25-45-255 0 0,56-90-133 0 0,-4 6 36 0 0,-10 22 0 0 0,15-29-59 0 0,0 1-1 0 0,0-1 0 0 0,1 1 0 0 0,-1-1 1 0 0,0 0-1 0 0,1 1 0 0 0,0-1 0 0 0,0 1 1 0 0,0-1-1 0 0,1 7 0 0 0,0-9-81 0 0,0 1-1 0 0,-1-1 1 0 0,1 0 0 0 0,0 0 0 0 0,0 0-1 0 0,0 0 1 0 0,0 0 0 0 0,0 0-1 0 0,0 0 1 0 0,0-1 0 0 0,0 1-1 0 0,0 0 1 0 0,0 0 0 0 0,0-1 0 0 0,1 1-1 0 0,1 0 1 0 0,-2-1-153 0 0,11 5-1850 0 0</inkml:trace>
</inkml:ink>
</file>

<file path=ppt/ink/ink6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0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41 4143 0 0,'17'-8'20371'0'0,"-22"20"-19671"0"0,-4 5-404 0 0,-1-2 1 0 0,-18 23 0 0 0,-3 4-95 0 0,-39 72-180 0 0,59-95-20 0 0,2 1 0 0 0,0 0 0 0 0,1 1 0 0 0,-5 23 0 0 0,12-39 7 0 0,0 0 0 0 0,0-1-1 0 0,1 1 1 0 0,0 0 0 0 0,0 6 0 0 0,3 1-9 0 0,-1-9 3 0 0,-1-1 0 0 0,1 0 1 0 0,0 0-1 0 0,0 0 0 0 0,0 0 0 0 0,0 0 0 0 0,0 0 1 0 0,0 0-1 0 0,1 0 0 0 0,-1-1 0 0 0,1 1 0 0 0,-1-1 1 0 0,1 0-1 0 0,-1 0 0 0 0,1 0 0 0 0,0 0 0 0 0,0 0 0 0 0,3 0 1 0 0,9 2 18 0 0,-1-1 0 0 0,18 0 1 0 0,-28-2-23 0 0,9 2-523 0 0,0-2-1 0 0,1 0 1 0 0,-1 0-1 0 0,0-2 1 0 0,1 1 0 0 0,-1-2-1 0 0,0 0 1 0 0,13-4 0 0 0,-9 0-5013 0 0,4 1-1498 0 0</inkml:trace>
  <inkml:trace contextRef="#ctx0" brushRef="#br0" timeOffset="1">672 1 8287 0 0,'0'0'382'0'0,"-2"1"-8"0"0,-32 21-1161 0 0,22-14 2912 0 0,0 2-1 0 0,-12 11 1 0 0,18-15-803 0 0,0 0 0 0 0,1 0 0 0 0,-1 1 0 0 0,2 0 0 0 0,-7 10 0 0 0,9-12-925 0 0,-1 1 0 0 0,1 0 0 0 0,0 0 0 0 0,-2 10 0 0 0,4-12-295 0 0,0-1-1 0 0,0 0 1 0 0,0 1-1 0 0,0-1 1 0 0,1 0-1 0 0,0 1 1 0 0,-1-1-1 0 0,1 0 1 0 0,0 0-1 0 0,1 0 1 0 0,-1 0-1 0 0,0 0 0 0 0,1 0 1 0 0,2 4-1 0 0,5 6 106 0 0,19 21 0 0 0,-18-22-71 0 0,3 3-131 0 0,1 0 1 0 0,1-1-1 0 0,0 0 0 0 0,19 12 1 0 0,-26-21-211 0 0,0 0-1 0 0,0-1 1 0 0,0 0 0 0 0,1-1 0 0 0,-1 1 0 0 0,1-2-1 0 0,12 3 1 0 0,-14-4-1676 0 0,-1 0-1 0 0,1 0 0 0 0,9-1 1 0 0,3-2-5654 0 0</inkml:trace>
</inkml:ink>
</file>

<file path=ppt/ink/ink6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0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 11055 0 0,'0'0'9710'0'0,"-2"2"-8689"0"0,-58 67 2293 0 0,-11 13-2312 0 0,-91 119-351 0 0,-118 160-581 0 0,257-328-68 0 0,-80 127 33 0 0,84-126-26 0 0,1 1 0 0 0,-25 68 0 0 0,38-85-52 0 0,0 0-1 0 0,1 1 1 0 0,1-1 0 0 0,1 1-1 0 0,0 0 1 0 0,1-1 0 0 0,1 1-1 0 0,1 0 1 0 0,4 23 0 0 0,-4-40-221 0 0</inkml:trace>
</inkml:ink>
</file>

<file path=ppt/ink/ink6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0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430 162 3223 0 0,'17'-10'577'0'0,"27"-20"0"0"0,-32 21 654 0 0,-1-1 1 0 0,0 0 0 0 0,-1 0 0 0 0,0-1 0 0 0,13-18 2275 0 0,-22 26-2456 0 0,-1 2-908 0 0,1 0 1 0 0,-1 0-1 0 0,0 0 0 0 0,0 0 1 0 0,1 0-1 0 0,-1 0 0 0 0,0 0 1 0 0,0 0-1 0 0,0 0 0 0 0,0 0 1 0 0,0 0-1 0 0,0 0 0 0 0,0 0 1 0 0,0 0-1 0 0,0 0 1 0 0,-1 0-1 0 0,1 0 0 0 0,0 0 1 0 0,-1 0-1 0 0,1 1 0 0 0,0-1 1 0 0,-1 0-1 0 0,1 0 0 0 0,-1 0 1 0 0,0 0-1 0 0,1 0 0 0 0,-1 1 1 0 0,0-1-1 0 0,1 0 0 0 0,-1 1 1 0 0,0-1-1 0 0,0 0 0 0 0,0 1 1 0 0,1-1-1 0 0,-1 1 1 0 0,-2-1-1 0 0,0 0-90 0 0,1 0 0 0 0,-1 1 0 0 0,0-1-1 0 0,0 1 1 0 0,0 0 0 0 0,0 0 0 0 0,0 0 0 0 0,0 0 0 0 0,0 1 0 0 0,0-1 0 0 0,0 1-1 0 0,0 0 1 0 0,1 0 0 0 0,-4 1 0 0 0,-39 19 192 0 0,43-20-244 0 0,-44 23 1 0 0,2 2 1 0 0,1 3 0 0 0,-56 46-1 0 0,60-41-6 0 0,-61 56-31 0 0,84-73 28 0 0,1 0 1 0 0,1 1 0 0 0,-23 35 0 0 0,29-34 17 0 0,8-17-5 0 0,-1 0 0 0 0,1 0 1 0 0,0 0-1 0 0,0 0 0 0 0,0 0 0 0 0,0 0 1 0 0,0-1-1 0 0,0 1 0 0 0,0 0 1 0 0,1 0-1 0 0,-1 0 0 0 0,1 0 0 0 0,-1 0 1 0 0,1-1-1 0 0,0 1 0 0 0,0 0 0 0 0,0-1 1 0 0,1 3-1 0 0,1-1 18 0 0,-1 0 1 0 0,1-1-1 0 0,-1 1 1 0 0,1-1-1 0 0,0 0 0 0 0,0 0 1 0 0,0 0-1 0 0,0-1 1 0 0,4 3-1 0 0,6 1 85 0 0,0-1 0 0 0,0 0 1 0 0,0-1-1 0 0,15 1 0 0 0,25 2 104 0 0,1-3 1 0 0,0-1-1 0 0,0-4 0 0 0,0-1 1 0 0,97-20-1 0 0,-132 19-185 0 0,1-1-1 0 0,34-14 1 0 0,-48 17-33 0 0,-1 0-1 0 0,0-1 0 0 0,0 0 1 0 0,0 0-1 0 0,0 0 1 0 0,-1 0-1 0 0,1-1 1 0 0,-1 0-1 0 0,0 0 1 0 0,0 0-1 0 0,0 0 1 0 0,-1-1-1 0 0,1 1 1 0 0,4-9-1 0 0,-7 9-12 0 0,0 1 0 0 0,0-1 0 0 0,0 0 0 0 0,-1 0 0 0 0,1 0 0 0 0,-1 0 0 0 0,0 0 0 0 0,0 0 0 0 0,0 0 0 0 0,0 1 0 0 0,-1-1 0 0 0,0 0 0 0 0,0 0 0 0 0,0 0 0 0 0,0 1 0 0 0,0-1 0 0 0,-1 0 0 0 0,-2-5 0 0 0,-5-6-64 0 0,0 1 0 0 0,-22-27-1 0 0,18 25 47 0 0,-38-44-172 0 0,29 36-543 0 0,2-1 0 0 0,0-1 0 0 0,-18-33 0 0 0,36 55-181 0 0,0 0 0 0 0,0 0 0 0 0,1 0 1 0 0,-1 0-1 0 0,1 0 0 0 0,-1-7 0 0 0,1-6-4796 0 0</inkml:trace>
</inkml:ink>
</file>

<file path=ppt/ink/ink6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0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495 926 12263 0 0,'0'0'4866'0'0,"1"-2"-3644"0"0,43-60 2028 0 0,-10 15-2316 0 0,147-255 397 0 0,-140 220-1290 0 0,56-159 0 0 0,-94 232-95 0 0,18-63-217 0 0,-20 65 134 0 0,1-1 0 0 0,-1 1 0 0 0,-1-1 0 0 0,1 1 0 0 0,-1-1 0 0 0,-1 1 0 0 0,-1-13 0 0 0,1 18 99 0 0,1 0 0 0 0,0 1 0 0 0,-1-1 0 0 0,1 0 0 0 0,-1 1 0 0 0,1-1 0 0 0,-1 0 0 0 0,0 1 0 0 0,0-1 0 0 0,0 1 0 0 0,0-1 0 0 0,0 1 0 0 0,0-1 0 0 0,0 1 0 0 0,0 0 0 0 0,0 0 0 0 0,-1 0 0 0 0,1-1 0 0 0,0 1-1 0 0,-1 0 1 0 0,1 0 0 0 0,-1 1 0 0 0,0-1 0 0 0,1 0 0 0 0,-1 1 0 0 0,1-1 0 0 0,-1 0 0 0 0,0 1 0 0 0,0 0 0 0 0,1-1 0 0 0,-1 1 0 0 0,0 0 0 0 0,0 0 0 0 0,1 0 0 0 0,-1 0 0 0 0,0 0 0 0 0,-2 1 0 0 0,-2 1 13 0 0,1-1 0 0 0,0 1 0 0 0,0 0 0 0 0,0 0 0 0 0,0 1 0 0 0,0 0 0 0 0,0 0 0 0 0,0 0 0 0 0,1 0 0 0 0,-9 8 0 0 0,1 3 51 0 0,-1 1 0 0 0,2 0 0 0 0,0 1 0 0 0,-15 29 0 0 0,-27 75 412 0 0,-34 141 324 0 0,15 4-310 0 0,72-264-451 0 0,-58 236 266 0 0,-15 61-252 0 0,63-263-94 0 0,-1-1 0 0 0,-2 0 0 0 0,-2-1 0 0 0,-1-1 0 0 0,-1 0-1 0 0,-1-1 1 0 0,-26 31 0 0 0,25-37-390 0 0,-2-1 0 0 0,-36 32 0 0 0,46-46-359 0 0,-1-1 1 0 0,-23 13-1 0 0,25-17-490 0 0,0 0-1 0 0,0-1 0 0 0,-1 0 0 0 0,-15 3 0 0 0,2-4-3765 0 0</inkml:trace>
</inkml:ink>
</file>

<file path=ppt/ink/ink6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0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0,'0'0'499'0'0,"0"2"82"0"0,1 2 495 0 0,0 1-1 0 0,1 0 1 0 0,-1-1-1 0 0,1 1 1 0 0,0-1-1 0 0,0 1 1 0 0,4 6-1 0 0,-3-7-532 0 0,1 1-1 0 0,-1-1 1 0 0,1 0-1 0 0,-1-1 1 0 0,1 1-1 0 0,6 4 1 0 0,-2-4-358 0 0,-1 1 0 0 0,0-1 1 0 0,1-1-1 0 0,0 1 1 0 0,0-2-1 0 0,0 1 1 0 0,0-1-1 0 0,0 0 1 0 0,11 1-1 0 0,0-2 302 0 0,0 0 0 0 0,38-4 0 0 0,36-11 531 0 0,21-11-285 0 0,-62 13-1812 0 0,64-8 1 0 0,-54 13-1482 0 0,-43 4 793 0 0</inkml:trace>
</inkml:ink>
</file>

<file path=ppt/ink/ink6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03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442 154 10479 0 0,'13'-16'228'0'0,"2"1"-1"0"0,0 1 0 0 0,0 0 0 0 0,23-15 0 0 0,-11 10 382 0 0,-8 5 1006 0 0,32-17 1 0 0,-49 30-333 0 0,-1 2-1163 0 0,0-1 0 0 0,0 1 1 0 0,0 0-1 0 0,0 0 0 0 0,0 0 1 0 0,-1 0-1 0 0,1 0 0 0 0,0 0 0 0 0,0 0 1 0 0,-1 0-1 0 0,1 0 0 0 0,-1 0 1 0 0,1 0-1 0 0,-1 1 0 0 0,0-1 0 0 0,1 0 1 0 0,-1 0-1 0 0,0 2 0 0 0,1 5 56 0 0,-1 0-1 0 0,0 0 0 0 0,-1 0 1 0 0,0 1-1 0 0,0-1 0 0 0,-1 0 1 0 0,0 0-1 0 0,-5 14 0 0 0,-33 63 508 0 0,28-62-498 0 0,-166 292 727 0 0,169-300-905 0 0,-209 301 41 0 0,138-206-357 0 0,50-68-535 0 0,-38 71-1 0 0,67-111 478 0 0,5-2-1149 0 0,-1-2 1329 0 0,1 1-1 0 0,-1 0 1 0 0,0 0 0 0 0,1-1 0 0 0,-1 0 0 0 0,0 0 0 0 0,0 0-1 0 0,0 0 1 0 0,4-5 0 0 0,-4 5-67 0 0,4-4-233 0 0,0-1 1 0 0,0 0-1 0 0,-1-1 1 0 0,0 0-1 0 0,7-10 1 0 0,9-16-1009 0 0</inkml:trace>
</inkml:ink>
</file>

<file path=ppt/ink/ink6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0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70 14567 0 0,'0'0'664'0'0,"-3"1"-8"0"0,-9 3-418 0 0,-2 5-100 0 0,11-6 21 0 0,1 0 0 0 0,0 0 0 0 0,-1 0 1 0 0,1 0-1 0 0,1 0 0 0 0,-1 0 0 0 0,0 1 0 0 0,1-1 0 0 0,0 1 0 0 0,-1-1 0 0 0,1 1 0 0 0,1 0 0 0 0,-1-1 0 0 0,0 1 0 0 0,1 0 0 0 0,0 6 0 0 0,0-4-50 0 0,0 0-1 0 0,1-1 1 0 0,0 1-1 0 0,0 0 1 0 0,0 0-1 0 0,1-1 1 0 0,0 1-1 0 0,0 0 1 0 0,3 6 0 0 0,-3-9-54 0 0,1 0 0 0 0,-1 0 0 0 0,1 0 0 0 0,-1 0 0 0 0,1 0 0 0 0,0-1 0 0 0,0 0 0 0 0,0 1 0 0 0,0-1 0 0 0,0 0 0 0 0,6 2 0 0 0,-1 0 48 0 0,0-1 1 0 0,0 0 0 0 0,15 2-1 0 0,-13-3-18 0 0,1-1 0 0 0,0-1-1 0 0,0 0 1 0 0,0 0 0 0 0,12-2 0 0 0,51-12 195 0 0,-69 13-270 0 0,41-11 78 0 0,0-3 0 0 0,-1-2-1 0 0,51-26 1 0 0,-10 5-94 0 0,-20 10-132 0 0,78-33-1680 0 0,-79 29 742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3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19 7831 0 0,'-2'-9'810'0'0,"2"9"-765"0"0,0 0-1 0 0,0-1 1 0 0,-1 1 0 0 0,1-1 0 0 0,0 1 0 0 0,0-1 0 0 0,0 1 0 0 0,0 0 0 0 0,-1-1 0 0 0,1 1-1 0 0,0-1 1 0 0,-1 1 0 0 0,1 0 0 0 0,0-1 0 0 0,-1 1 0 0 0,1 0 0 0 0,0-1 0 0 0,-1 1 0 0 0,1 0-1 0 0,0 0 1 0 0,-1 0 0 0 0,1-1 0 0 0,-1 1 0 0 0,1 0 0 0 0,-1 0 0 0 0,1 0 0 0 0,0 0-1 0 0,-1 0 1 0 0,1-1 0 0 0,-1 1 0 0 0,1 0 0 0 0,-1 0 0 0 0,0 0 0 0 0,1 1 249 0 0,-4-2 265 0 0,0 1 0 0 0,0 0 0 0 0,0 0 1 0 0,0 0-1 0 0,0 1 0 0 0,1-1 1 0 0,-1 1-1 0 0,0 0 0 0 0,0 0 0 0 0,1 0 1 0 0,-5 2-1 0 0,-39 22 431 0 0,39-21-795 0 0,-103 72 362 0 0,13-7-1069 0 0,98-69 495 0 0,-1 1-1 0 0,0-1 1 0 0,1 1 0 0 0,-1 0-1 0 0,0-1 1 0 0,1 1 0 0 0,-1 0 0 0 0,1 0-1 0 0,0 0 1 0 0,-1-1 0 0 0,1 1-1 0 0,-1 0 1 0 0,1 0 0 0 0,0 0-1 0 0,0 0 1 0 0,0 0 0 0 0,-1 0 0 0 0,1 0-1 0 0,0-1 1 0 0,0 1 0 0 0,0 0-1 0 0,0 0 1 0 0,0 0 0 0 0,1 0-1 0 0,-1 0 1 0 0,0 0 0 0 0,0 0 0 0 0,1-1-1 0 0,-1 1 1 0 0,1 1 0 0 0,14 28-473 0 0,-14-27 481 0 0,6 7 98 0 0,0 0 1 0 0,0 0-1 0 0,1-1 0 0 0,0 1 0 0 0,1-2 0 0 0,0 1 1 0 0,0-1-1 0 0,1-1 0 0 0,13 9 0 0 0,-1-4 174 0 0,1 0 0 0 0,0-2 0 0 0,34 11 0 0 0,-57-21-211 0 0,1 0-1 0 0,-1 0 0 0 0,1 0 1 0 0,-1 1-1 0 0,1-1 0 0 0,-1 0 1 0 0,1 0-1 0 0,-1 1 1 0 0,1-1-1 0 0,-1 0 0 0 0,0 1 1 0 0,1-1-1 0 0,-1 0 1 0 0,1 1-1 0 0,-1-1 0 0 0,0 1 1 0 0,0-1-1 0 0,1 1 0 0 0,-1-1 1 0 0,0 1-1 0 0,0-1 1 0 0,1 1-1 0 0,-1-1 0 0 0,0 1 1 0 0,0-1-1 0 0,0 1 1 0 0,0-1-1 0 0,0 2 0 0 0,0-1-17 0 0,0 1-1 0 0,0-1 1 0 0,0 1 0 0 0,-1-1-1 0 0,1 1 1 0 0,-1 0-1 0 0,1-1 1 0 0,-1 1-1 0 0,-1 2 1 0 0,-2 1-13 0 0,0 1 0 0 0,0 0 0 0 0,-8 7 0 0 0,2-4 43 0 0,0 0 1 0 0,-1-1 0 0 0,0 0 0 0 0,-1-1 0 0 0,1 0 0 0 0,-1-1-1 0 0,0-1 1 0 0,-1 0 0 0 0,0 0 0 0 0,-21 4 0 0 0,7-3-47 0 0,0-2 0 0 0,0-1-1 0 0,0-1 1 0 0,-34-3 0 0 0,53 1-136 0 0,1 0 0 0 0,0-1-1 0 0,-1 1 1 0 0,1-2 0 0 0,0 1 0 0 0,0-1-1 0 0,0 0 1 0 0,0-1 0 0 0,-13-6 0 0 0,20 9 29 0 0,0 0 1 0 0,0-1-1 0 0,0 1 1 0 0,0 0-1 0 0,0 0 1 0 0,0-1-1 0 0,0 1 1 0 0,0 0-1 0 0,0-1 1 0 0,0 1-1 0 0,0 0 1 0 0,0 0-1 0 0,0-1 1 0 0,0 1-1 0 0,0 0 1 0 0,0-1-1 0 0,0 1 1 0 0,0 0-1 0 0,0 0 1 0 0,0-1-1 0 0,0 1 1 0 0,1 0-1 0 0,-1 0 1 0 0,0-1 0 0 0,0 1-1 0 0,0 0 1 0 0,1-1-1 0 0,5-8-6979 0 0</inkml:trace>
</inkml:ink>
</file>

<file path=ppt/ink/ink6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04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43 10591 0 0,'30'-43'9968'0'0,"-30"43"-9930"0"0,1 1 0 0 0,-1-1 0 0 0,0 0 0 0 0,1 0 1 0 0,-1 0-1 0 0,1 1 0 0 0,-1-1 0 0 0,1 0 0 0 0,-1 1 0 0 0,1-1 0 0 0,-1 0 0 0 0,0 1 0 0 0,1-1 0 0 0,-1 0 0 0 0,0 1 0 0 0,1-1 0 0 0,-1 1 1 0 0,0-1-1 0 0,0 1 0 0 0,1-1 0 0 0,-1 1 0 0 0,0-1 0 0 0,0 1 0 0 0,4 12 200 0 0,-3-6-161 0 0,0 1-1 0 0,-1-1 1 0 0,0 1-1 0 0,0-1 1 0 0,-1 1 0 0 0,0-1-1 0 0,-2 8 1 0 0,-16 50 221 0 0,0-13-213 0 0,-3 0 0 0 0,-55 93 0 0 0,-76 88 229 0 0,63-102-242 0 0,-30 42-237 0 0,31-47 47 0 0,50-58 49 0 0,38-66-6 0 0,1-5-162 0 0,2-9-5 0 0,0 1 1 0 0,1-1-1 0 0,0 1 0 0 0,1 0 0 0 0,1 0 0 0 0,-1 0 0 0 0,2 1 1 0 0,7-13-1 0 0,1 3-50 0 0,0 0 1 0 0,1 1-1 0 0,21-19 1 0 0,-24 27 317 0 0,0 1 0 0 0,1 0 0 0 0,1 1 0 0 0,0 0 0 0 0,0 1 1 0 0,1 1-1 0 0,-1 0 0 0 0,2 1 0 0 0,15-4 0 0 0,-12 4 275 0 0,1 1 0 0 0,0 2 0 0 0,0 0 0 0 0,0 0 0 0 0,0 2 0 0 0,39 3 0 0 0,-54-2-168 0 0,0 1 0 0 0,0 0 0 0 0,0 0 0 0 0,0 0 0 0 0,0 1 0 0 0,0 0 0 0 0,0 0 0 0 0,0 0 0 0 0,0 0 1 0 0,-1 1-1 0 0,5 3 0 0 0,-6 0 196 0 0,-2 2-287 0 0,0 0 1 0 0,-1 0-1 0 0,0 0 0 0 0,0 0 0 0 0,-1 0 0 0 0,0 1 1 0 0,-1-1-1 0 0,0 0 0 0 0,0-1 0 0 0,-1 1 0 0 0,1 0 1 0 0,-2-1-1 0 0,1 1 0 0 0,-8 9 0 0 0,-7 12 142 0 0,-1-2-1 0 0,-28 30 1 0 0,38-46-176 0 0,5-7-207 0 0,1 0 0 0 0,0 1 1 0 0,0 0-1 0 0,-5 9 0 0 0,7-12 93 0 0,1-1 1 0 0,-1 1 0 0 0,0 0-1 0 0,1 0 1 0 0,0 0 0 0 0,-1 0-1 0 0,1 0 1 0 0,0 0 0 0 0,0 0-1 0 0,0 0 1 0 0,0 0 0 0 0,0 1-1 0 0,0-1 1 0 0,2 3-1 0 0,-2-3-1079 0 0</inkml:trace>
</inkml:ink>
</file>

<file path=ppt/ink/ink6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0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4607 0 0,'2'2'17371'0'0,"0"1"-17245"0"0,0-1 0 0 0,1 1 0 0 0,-1 0 0 0 0,0 0 0 0 0,-1 0 0 0 0,1 0 1 0 0,0 1-1 0 0,-1-1 0 0 0,0 0 0 0 0,0 1 0 0 0,0-1 0 0 0,1 7 0 0 0,-1-4-7 0 0,-1 1 0 0 0,0 0 0 0 0,0-1 0 0 0,0 1 0 0 0,-1 0 1 0 0,-2 10-1 0 0,0-6-69 0 0,-1-1 1 0 0,1 1-1 0 0,-2 0 1 0 0,0-1-1 0 0,0 0 1 0 0,0 0 0 0 0,-2-1-1 0 0,-7 11 1 0 0,-65 67-3370 0 0,78-84 2058 0 0</inkml:trace>
</inkml:ink>
</file>

<file path=ppt/ink/ink6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0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58 4143 0 0,'19'-10'235'0'0,"0"1"-1"0"0,1 0 1 0 0,32-9-1 0 0,-2 7 13318 0 0,-53 13-12835 0 0,-12 14-327 0 0,-1-1 1 0 0,-1-1-1 0 0,-32 20 0 0 0,13-9-163 0 0,-138 91 1194 0 0,108-78-1173 0 0,7-6-29 0 0,-59 44-1 0 0,106-68-226 0 0,10-6-82 0 0,47 3-513 0 0,56-13 37 0 0,-76 4 316 0 0,-1 1 0 0 0,1 1 1 0 0,43 4-1 0 0,-59-1 207 0 0,1 1 0 0 0,-1 0 0 0 0,0 1 0 0 0,0 0 1 0 0,0 0-1 0 0,-1 1 0 0 0,1 1 0 0 0,-1-1 0 0 0,0 1 0 0 0,0 0 0 0 0,0 1 1 0 0,-1 0-1 0 0,0 0 0 0 0,0 1 0 0 0,8 10 0 0 0,-5-5 100 0 0,-1 0 1 0 0,-1 1-1 0 0,0 1 0 0 0,-1-1 0 0 0,0 1 1 0 0,-1 0-1 0 0,-1 1 0 0 0,7 25 0 0 0,-10-32 40 0 0,-1 0 0 0 0,0 0 0 0 0,0 0 0 0 0,0 0 0 0 0,-1 0 0 0 0,-1 0-1 0 0,1 0 1 0 0,-1 0 0 0 0,-4 16 0 0 0,3-19 9 0 0,0 0 0 0 0,0 0 0 0 0,-1 0 1 0 0,1 0-1 0 0,-1 0 0 0 0,0 0 0 0 0,-1-1 0 0 0,1 1 0 0 0,-1-1 0 0 0,1 0 0 0 0,-1 0 0 0 0,-1 0 0 0 0,1 0 1 0 0,0-1-1 0 0,-6 4 0 0 0,-1-2 40 0 0,0 0 0 0 0,0 0 0 0 0,0-1 0 0 0,0 0 0 0 0,-17 3 0 0 0,0-2 195 0 0,-33 2-1 0 0,35-6-1231 0 0,-39-3 0 0 0,42 0-495 0 0,1-1 0 0 0,-1-1 0 0 0,1-2 0 0 0,-23-7 0 0 0,10-2-5654 0 0</inkml:trace>
</inkml:ink>
</file>

<file path=ppt/ink/ink6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0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6 9671 0 0,'0'0'440'0'0,"1"-1"-5"0"0,8-4 3718 0 0,-9 19-3159 0 0,-1 0-1 0 0,-1-1 0 0 0,0 1 1 0 0,-1-1-1 0 0,-7 20 0 0 0,-30 63-1131 0 0,9-25 435 0 0,14-26-294 0 0,-114 271 72 0 0,99-251-188 0 0,-2-2-1 0 0,-76 105 0 0 0,-47 45-282 0 0,138-178 386 0 0,19-56-44 0 0,3-4 22 0 0,1 0 0 0 0,13-43-1 0 0,24-47-23 0 0,-34 98 55 0 0,5-10-13 0 0,2 1 1 0 0,1 1 0 0 0,28-38-1 0 0,-32 49 49 0 0,-1 1-1 0 0,2 0 1 0 0,0 0-1 0 0,1 2 0 0 0,0-1 1 0 0,0 2-1 0 0,1-1 1 0 0,1 2-1 0 0,0 0 1 0 0,0 1-1 0 0,17-7 1 0 0,-19 10 57 0 0,0 1-1 0 0,0 0 1 0 0,0 1 0 0 0,0 1 0 0 0,0 0 0 0 0,1 0 0 0 0,-1 2 0 0 0,1-1 0 0 0,-1 2 0 0 0,1 0 0 0 0,-1 0-1 0 0,0 1 1 0 0,0 1 0 0 0,22 7 0 0 0,-25-6-12 0 0,0 1 1 0 0,-1 0-1 0 0,1 1 0 0 0,-1 0 1 0 0,0 0-1 0 0,0 1 0 0 0,-1 0 1 0 0,0 0-1 0 0,0 1 0 0 0,-1 0 1 0 0,0 1-1 0 0,8 11 0 0 0,-9-11-28 0 0,-1 1 0 0 0,0-1 0 0 0,0 1 0 0 0,0 0 0 0 0,-2 0 0 0 0,1 0 0 0 0,-1 1 0 0 0,-1-1 0 0 0,1 1 0 0 0,-2-1 0 0 0,0 1 0 0 0,0 16 0 0 0,-2-20-29 0 0,0 0 0 0 0,0 0 1 0 0,-1 0-1 0 0,0 0 0 0 0,0-1 0 0 0,-1 1 0 0 0,1-1 0 0 0,-2 0 0 0 0,1 1 1 0 0,-1-1-1 0 0,0-1 0 0 0,0 1 0 0 0,-9 9 0 0 0,3-5 24 0 0,-1 0 1 0 0,0-1-1 0 0,0 0 0 0 0,-1-1 1 0 0,-23 13-1 0 0,-184 75-47 0 0,181-82-209 0 0,0-2-1 0 0,-1-2 1 0 0,0-2 0 0 0,-1-1-1 0 0,0-2 1 0 0,-42 0 0 0 0,82-5 194 0 0,0 0 0 0 0,-1 0 1 0 0,1 0-1 0 0,0 0 0 0 0,-1 0 1 0 0,1-1-1 0 0,0 1 0 0 0,0 0 1 0 0,-1 0-1 0 0,1 0 0 0 0,0 0 1 0 0,0 0-1 0 0,-1-1 0 0 0,1 1 1 0 0,0 0-1 0 0,0 0 0 0 0,-1 0 1 0 0,1-1-1 0 0,0 1 0 0 0,0 0 1 0 0,0 0-1 0 0,-1-1 0 0 0,1 1 1 0 0,0 0-1 0 0,0-1 0 0 0,0 1 1 0 0,0 0-1 0 0,0 0 0 0 0,0-1 1 0 0,0 1-1 0 0,0 0 0 0 0,0-1 1 0 0,-1 1-1 0 0,1 0 0 0 0,0-1 1 0 0,1 1-1 0 0,1-12-235 0 0,2 6 154 0 0,1 0 0 0 0,0 0 0 0 0,0 0 0 0 0,1 1 0 0 0,-1 0 0 0 0,1 0 0 0 0,0 1 0 0 0,13-8-1 0 0,-6 3-44 0 0,42-24-1065 0 0,-39 24 567 0 0,24-14-1012 0 0</inkml:trace>
</inkml:ink>
</file>

<file path=ppt/ink/ink6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0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143 510 4143 0 0,'0'0'319'0'0,"1"3"-210"0"0,2 8 545 0 0,4 26 9367 0 0,-8-35-8698 0 0,-1 1-1156 0 0,0-1 1 0 0,0 1 0 0 0,0-1 0 0 0,0 1-1 0 0,0-1 1 0 0,-1 0 0 0 0,1 0 0 0 0,-1 0 0 0 0,1 0-1 0 0,-1 0 1 0 0,0 0 0 0 0,0-1 0 0 0,0 1-1 0 0,0-1 1 0 0,0 0 0 0 0,0 0 0 0 0,0 0 0 0 0,0 0-1 0 0,-5 0 1 0 0,3-1 8 0 0,1 1-1 0 0,0-1 1 0 0,-1-1 0 0 0,1 1-1 0 0,0-1 1 0 0,0 0 0 0 0,-1 0-1 0 0,1 0 1 0 0,0 0 0 0 0,0-1-1 0 0,0 1 1 0 0,0-1 0 0 0,1 0-1 0 0,-8-5 1 0 0,9 5-96 0 0,0 0 0 0 0,-1 0-1 0 0,1-1 1 0 0,0 1 0 0 0,0-1-1 0 0,0 1 1 0 0,1-1 0 0 0,-1 0 0 0 0,1 0-1 0 0,-1 1 1 0 0,1-1 0 0 0,0 0 0 0 0,0 0-1 0 0,0 0 1 0 0,1-1 0 0 0,-1 1-1 0 0,1 0 1 0 0,-1 0 0 0 0,1 0 0 0 0,0 0-1 0 0,0 0 1 0 0,1-1 0 0 0,0-3-1 0 0,1-3 26 0 0,0-1 0 0 0,1 1 0 0 0,0-1 0 0 0,1 1 0 0 0,7-16 0 0 0,1 5-9 0 0,1 0 0 0 0,0 1 0 0 0,29-33 0 0 0,59-50-170 0 0,-45 47-30 0 0,-32 32-155 0 0,1 1 0 0 0,41-31 0 0 0,-56 47-45 0 0,1 0 0 0 0,0 1 0 0 0,-1 0 0 0 0,2 1 0 0 0,-1 0 0 0 0,1 1 0 0 0,-1 0 0 0 0,1 1 0 0 0,0 0 0 0 0,16-1 0 0 0,-10 5-1857 0 0,4 4-4826 0 0</inkml:trace>
</inkml:ink>
</file>

<file path=ppt/ink/ink6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0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15 10135 0 0,'3'-1'464'0'0,"1"0"-297"0"0,0 0-39 0 0,15-11 7800 0 0,-33 14-7201 0 0,-16 1-396 0 0,15-3-257 0 0,0 2 1 0 0,-24 5-1 0 0,12 0-56 0 0,0 1-1 0 0,1 2 1 0 0,1 1-1 0 0,-1 0 1 0 0,2 2-1 0 0,0 1 1 0 0,0 1-1 0 0,-42 35 1 0 0,27-16 109 0 0,2 2 0 0 0,-58 71 0 0 0,91-101-118 0 0,-8 10 296 0 0,1 0 1 0 0,-17 32-1 0 0,27-46 344 0 0,3 0-298 0 0,0 0-302 0 0,-1 0 1 0 0,1-1-1 0 0,0 0 0 0 0,0 1 0 0 0,0-1 1 0 0,0 0-1 0 0,0 0 0 0 0,0 0 0 0 0,1-1 1 0 0,-1 1-1 0 0,0 0 0 0 0,0-1 0 0 0,1 1 1 0 0,2-1-1 0 0,0 0 20 0 0,0 0 1 0 0,1 0 0 0 0,-1 0-1 0 0,0-1 1 0 0,10-2-1 0 0,1-2-28 0 0,-1-1 0 0 0,0 0 0 0 0,17-11 0 0 0,41-28-578 0 0,-34 19-1181 0 0,-15 12-323 0 0</inkml:trace>
</inkml:ink>
</file>

<file path=ppt/ink/ink6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0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0 305 2759 0 0,'1'2'207'0'0,"4"36"447"0"0,2 15 10348 0 0,-6-51-9847 0 0,-1-2-1038 0 0,0 0 0 0 0,0 1-1 0 0,0-1 1 0 0,0 0 0 0 0,1 0 0 0 0,-1 0 0 0 0,0 1 0 0 0,0-1 0 0 0,0 0 0 0 0,0 0 0 0 0,1 0 0 0 0,-1 0 0 0 0,0 0 0 0 0,0 0 0 0 0,0 1 0 0 0,1-1 0 0 0,-1 0 0 0 0,0 0 0 0 0,0 0 0 0 0,0 0 0 0 0,1 0 0 0 0,-1 0 0 0 0,0 0 0 0 0,0 0-1 0 0,1 0 1 0 0,-1 0 0 0 0,0 0 0 0 0,0 0 0 0 0,1 0 0 0 0,-1 0 0 0 0,0 0 0 0 0,0 0 0 0 0,0 0 0 0 0,1 0 0 0 0,-1 0 0 0 0,0-1 0 0 0,0 1 0 0 0,0 0 0 0 0,1 0 0 0 0,-1 0 0 0 0,0 0 0 0 0,0 0 0 0 0,1-1 0 0 0,13-11 1330 0 0,14-22-1610 0 0,-25 31 502 0 0,48-66-158 0 0,47-55 99 0 0,-75 101-298 0 0,0 1-1 0 0,1 1 1 0 0,1 2 0 0 0,35-21-1 0 0,-50 34 1 0 0,0 0 0 0 0,0 1 0 0 0,16-5-1 0 0,-22 8 36 0 0,0 1 0 0 0,1 0 0 0 0,-1 0 0 0 0,0 1 0 0 0,1-1 0 0 0,-1 1 0 0 0,1 0 0 0 0,-1 0 0 0 0,1 0 0 0 0,-1 1 0 0 0,8 1 0 0 0,-10-1 18 0 0,0-1 0 0 0,0 1 0 0 0,-1 0-1 0 0,1 0 1 0 0,-1 0 0 0 0,1 0 0 0 0,-1 0 0 0 0,1 0 0 0 0,-1 0 0 0 0,1 0 0 0 0,-1 1 0 0 0,0-1 0 0 0,0 0 0 0 0,0 1 0 0 0,1-1 0 0 0,0 3-1 0 0,-1-1 21 0 0,1 1-1 0 0,-1-1 1 0 0,0 1 0 0 0,0-1-1 0 0,0 1 1 0 0,0 0-1 0 0,0 6 1 0 0,-1 2 49 0 0,-1 0 1 0 0,1 0 0 0 0,-6 23 0 0 0,-18 49 106 0 0,16-61-412 0 0,1 1 0 0 0,-4 25 0 0 0,11-48 131 0 0,0-1 0 0 0,0 1 0 0 0,0 0 0 0 0,0 0 0 0 0,0 0 0 0 0,0-1 0 0 0,0 1 0 0 0,0 0 0 0 0,1 0 0 0 0,-1 0 1 0 0,0-1-1 0 0,1 1 0 0 0,-1 0 0 0 0,0-1 0 0 0,1 1 0 0 0,-1 0 0 0 0,1-1 0 0 0,-1 1 0 0 0,2 0 0 0 0,-2 0-235 0 0,2 2-1319 0 0</inkml:trace>
</inkml:ink>
</file>

<file path=ppt/ink/ink6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0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363 383 10135 0 0,'0'0'778'0'0,"-2"3"-506"0"0,-5 5 715 0 0,-1 1 0 0 0,0-1 1 0 0,0-1-1 0 0,0 0 0 0 0,-1 0 1 0 0,0 0-1 0 0,-1-1 0 0 0,-16 8 1 0 0,-44 17 3534 0 0,25-15-5125 0 0,36-12 669 0 0,-1-1 1 0 0,1-1 0 0 0,0 0-1 0 0,-1 0 1 0 0,1-1 0 0 0,-1 0-1 0 0,-12 0 1 0 0,19-1-68 0 0,0 0 1 0 0,1-1-1 0 0,-1 1 1 0 0,0-1 0 0 0,1 1-1 0 0,-1-1 1 0 0,0 0-1 0 0,1 0 1 0 0,-1 0-1 0 0,1 0 1 0 0,-1-1-1 0 0,1 1 1 0 0,0-1-1 0 0,-1 1 1 0 0,1-1-1 0 0,0 0 1 0 0,0 0-1 0 0,0 0 1 0 0,0 0 0 0 0,1 0-1 0 0,-1 0 1 0 0,1 0-1 0 0,-1-1 1 0 0,1 1-1 0 0,0-1 1 0 0,-1 1-1 0 0,1-1 1 0 0,1 1-1 0 0,-1-1 1 0 0,0-2-1 0 0,-1-3-52 0 0,2 0 0 0 0,-1 1-1 0 0,1-1 1 0 0,0 0 0 0 0,1 1-1 0 0,0-1 1 0 0,0 0-1 0 0,0 1 1 0 0,1-1 0 0 0,5-11-1 0 0,2-2-117 0 0,0-1 0 0 0,16-23 0 0 0,-13 25 58 0 0,2 1 0 0 0,0 1 0 0 0,1 0 0 0 0,21-19 0 0 0,74-56-603 0 0,-96 81 620 0 0,2 1-1 0 0,-1 0 0 0 0,1 2 1 0 0,1 0-1 0 0,19-8 0 0 0,-30 15 131 0 0,0 0-1 0 0,0 0 0 0 0,0 0 1 0 0,0 1-1 0 0,0 0 0 0 0,0 1 1 0 0,1-1-1 0 0,-1 1 0 0 0,0 0 1 0 0,0 0-1 0 0,0 1 0 0 0,0 0 1 0 0,1 0-1 0 0,-1 1 0 0 0,0-1 1 0 0,-1 1-1 0 0,1 0 0 0 0,0 1 1 0 0,7 4-1 0 0,3 3 173 0 0,0 1 0 0 0,0 1 0 0 0,-1 0 0 0 0,-1 1 0 0 0,0 1 0 0 0,20 24 0 0 0,-33-36-138 0 0,1 1 0 0 0,0-1-1 0 0,-1 1 1 0 0,0-1-1 0 0,1 1 1 0 0,-1 0-1 0 0,0 0 1 0 0,0 0-1 0 0,-1 0 1 0 0,1 0-1 0 0,-1 0 1 0 0,1 0-1 0 0,-1 0 1 0 0,0 0-1 0 0,-1 5 1 0 0,1-3-9 0 0,-2 1 1 0 0,1-1-1 0 0,0 0 1 0 0,-1 1-1 0 0,0-1 1 0 0,-1 0-1 0 0,-4 9 1 0 0,-4 3 6 0 0,-1-1 1 0 0,-1-1 0 0 0,-23 22-1 0 0,5-7-412 0 0,-1-3 0 0 0,-38 26 0 0 0,-76 40-7022 0 0,142-90 6949 0 0,-14 8-1820 0 0</inkml:trace>
</inkml:ink>
</file>

<file path=ppt/ink/ink6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0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 6911 0 0,'0'0'623'0'0,"-1"2"-514"0"0,-36 65 6900 0 0,2 3-4325 0 0,-19 36-1186 0 0,-57 120 1165 0 0,-14 24-1228 0 0,32-90-1122 0 0,-47 84-719 0 0,131-228 316 0 0,-3 5-59 0 0,1-1 0 0 0,-12 35 0 0 0,22-53 106 0 0,1 0 0 0 0,-1 0 1 0 0,1 0-1 0 0,0 0 0 0 0,0 0 1 0 0,0 1-1 0 0,0-1 0 0 0,1 3 1 0 0,-1-3-1106 0 0,17 0-10671 0 0</inkml:trace>
</inkml:ink>
</file>

<file path=ppt/ink/ink6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0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37 13735 0 0,'0'0'2795'0'0,"-3"0"-2084"0"0,-9 2-466 0 0,0 0 1 0 0,1 0-1 0 0,-1 1 1 0 0,1 0 0 0 0,-1 1-1 0 0,1 0 1 0 0,0 1-1 0 0,1 1 1 0 0,-15 8 0 0 0,0 4 157 0 0,2 1 1 0 0,-1 0 0 0 0,2 2 0 0 0,1 1-1 0 0,-31 40 1 0 0,36-41-307 0 0,2 0 1 0 0,0 1-1 0 0,2 1 0 0 0,-14 33 1 0 0,25-54-90 0 0,0 0 1 0 0,0 0 0 0 0,1 0-1 0 0,-1 0 1 0 0,0 0 0 0 0,1 0-1 0 0,0 1 1 0 0,-1-1 0 0 0,1 0-1 0 0,0 0 1 0 0,0 1-1 0 0,1-1 1 0 0,-1 0 0 0 0,0 0-1 0 0,1 0 1 0 0,-1 1 0 0 0,1-1-1 0 0,0 0 1 0 0,-1 0 0 0 0,1 0-1 0 0,0 0 1 0 0,0 0-1 0 0,1 0 1 0 0,-1 0 0 0 0,0 0-1 0 0,2 1 1 0 0,0-1 12 0 0,0 1-1 0 0,0-1 1 0 0,0-1-1 0 0,0 1 1 0 0,1 0-1 0 0,-1-1 1 0 0,0 0-1 0 0,1 1 1 0 0,-1-1-1 0 0,1-1 1 0 0,0 1-1 0 0,-1 0 1 0 0,1-1-1 0 0,-1 0 1 0 0,5 0-1 0 0,7-1 25 0 0,0 0 1 0 0,0-2-1 0 0,0 1 0 0 0,0-2 0 0 0,-1 0 0 0 0,1-1 1 0 0,-1 0-1 0 0,25-14 0 0 0,-10 2 32 0 0,0-1 0 0 0,49-40-1 0 0,-72 53-63 0 0,0 0-1 0 0,0-1 0 0 0,0 1 0 0 0,-1-1 0 0 0,0 0 1 0 0,0-1-1 0 0,-1 1 0 0 0,1-1 0 0 0,-2 0 0 0 0,1 0 1 0 0,-1 0-1 0 0,0 0 0 0 0,4-13 0 0 0,-7 17-21 0 0,0 0 1 0 0,0 0-1 0 0,0 0 0 0 0,0 0 1 0 0,0 0-1 0 0,0 0 0 0 0,-1 0 0 0 0,0 1 1 0 0,1-1-1 0 0,-1 0 0 0 0,0 0 1 0 0,0 1-1 0 0,-1-1 0 0 0,1 0 0 0 0,0 1 1 0 0,-1-1-1 0 0,0 1 0 0 0,0 0 0 0 0,1 0 1 0 0,-1-1-1 0 0,-3-1 0 0 0,-5-5-66 0 0,-1 1 0 0 0,1 0 0 0 0,-18-9 0 0 0,11 7 23 0 0,5 2-42 0 0,8 6 35 0 0,0 0-1 0 0,-1-1 0 0 0,2 0 0 0 0,-1 0 1 0 0,0 0-1 0 0,-3-4 0 0 0,6 6 21 0 0,0 0-1 0 0,1 0 1 0 0,0 0-1 0 0,-1 0 1 0 0,1 0-1 0 0,-1 0 1 0 0,1 0-1 0 0,0 0 1 0 0,0 0-1 0 0,0 0 1 0 0,0 0-1 0 0,0 0 1 0 0,0 0-1 0 0,0 0 1 0 0,0 0-1 0 0,0 0 1 0 0,0 0-1 0 0,0 0 1 0 0,1 0-1 0 0,-1 0 1 0 0,0 0-1 0 0,1 0 1 0 0,0-2-1 0 0,14-18-829 0 0,0 5-444 0 0,5-1-317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3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135 365 10135 0 0,'-1'1'778'0'0,"-2"2"-708"0"0,-1-1 1 0 0,1 1 0 0 0,0-1 0 0 0,-8 4-1 0 0,8-5-8 0 0,0 0 0 0 0,0 1 0 0 0,1-1-1 0 0,-1 1 1 0 0,0 0 0 0 0,1 0 0 0 0,-1 0-1 0 0,1 0 1 0 0,0 1 0 0 0,0-1 0 0 0,-2 3-1 0 0,-2 1 322 0 0,1 0-1 0 0,-1 0 0 0 0,0-1 1 0 0,0 0-1 0 0,0 0 0 0 0,-11 6 1 0 0,12-7-38 0 0,4-4-71 0 0,0 1-250 0 0,1-1-1 0 0,0 0 1 0 0,0 0 0 0 0,-1 1-1 0 0,1-1 1 0 0,0 0-1 0 0,0 0 1 0 0,-1 1 0 0 0,1-1-1 0 0,0 0 1 0 0,-1 0-1 0 0,1 0 1 0 0,0 1-1 0 0,-1-1 1 0 0,1 0 0 0 0,0 0-1 0 0,-1 0 1 0 0,1 0-1 0 0,0 0 1 0 0,-1 0 0 0 0,1 0-1 0 0,-1 0 1 0 0,1 0-1 0 0,0 0 1 0 0,-1 0 0 0 0,-9 0 274 0 0,9 0-76 0 0,2-2 54 0 0,5-10-177 0 0,0 0 0 0 0,1 0 1 0 0,0 1-1 0 0,17-19 1 0 0,42-39 484 0 0,-30 34-467 0 0,10-12-107 0 0,80-63-1 0 0,-100 91-3 0 0,0 2-1 0 0,0 0 1 0 0,2 2 0 0 0,0 1 0 0 0,42-15 0 0 0,-65 27 37 0 0,-1 1 0 0 0,1 0 0 0 0,-1 0 1 0 0,1 0-1 0 0,0 0 0 0 0,-1 1 0 0 0,1 0 0 0 0,0 0 1 0 0,0 0-1 0 0,-1 1 0 0 0,1-1 0 0 0,0 1 1 0 0,6 2-1 0 0,-11-2-37 0 0,1-1 0 0 0,-1 1 1 0 0,1-1-1 0 0,-1 1 0 0 0,0-1 0 0 0,1 1 1 0 0,-1-1-1 0 0,0 1 0 0 0,1-1 0 0 0,-1 1 1 0 0,0 0-1 0 0,0-1 0 0 0,0 1 0 0 0,0-1 1 0 0,1 1-1 0 0,-1 0 0 0 0,0-1 0 0 0,0 1 1 0 0,0 0-1 0 0,0 1 8 0 0,0 2 9 0 0,1 0 1 0 0,-1 0-1 0 0,0 1 1 0 0,0-1-1 0 0,-1 0 1 0 0,1 0 0 0 0,-1 1-1 0 0,0-1 1 0 0,0 0-1 0 0,-3 7 1 0 0,-3 4 125 0 0,-12 21 0 0 0,8-15-88 0 0,-12 22 16 0 0,-24 49 41 0 0,40-75-110 0 0,0 0-1 0 0,2 0 0 0 0,-7 29 0 0 0,11-35-77 0 0,0 0 1 0 0,1 14-1 0 0,0-15-535 0 0,0-8-182 0 0</inkml:trace>
</inkml:ink>
</file>

<file path=ppt/ink/ink6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0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657 817 15319 0 0,'5'0'294'0'0,"0"-1"-1"0"0,0 1 1 0 0,0 1-1 0 0,0-1 1 0 0,8 2 2740 0 0,-11-2-2222 0 0,3-2-524 0 0,1 0 0 0 0,-1 0 0 0 0,0 0 1 0 0,1 0-1 0 0,-1-1 0 0 0,-1 0 0 0 0,1 0 1 0 0,0-1-1 0 0,-1 1 0 0 0,1-1 1 0 0,6-8-1 0 0,7-7 336 0 0,16-26 0 0 0,-33 44-600 0 0,31-45 154 0 0,-2-1 0 0 0,-2-2 0 0 0,24-57 0 0 0,-22 33-420 0 0,33-124 0 0 0,-61 193 204 0 0,8-33-779 0 0,-2-1 0 0 0,6-54 0 0 0,-14 91 760 0 0,0 0 0 0 0,0 0 0 0 0,1 0 0 0 0,-2-1 0 0 0,1 1-1 0 0,0 0 1 0 0,0 0 0 0 0,0-1 0 0 0,0 1 0 0 0,-1 0 0 0 0,1 0 0 0 0,-1 0 0 0 0,1 0-1 0 0,-1 0 1 0 0,0-2 0 0 0,0 3 31 0 0,1 0 0 0 0,-1-1-1 0 0,1 1 1 0 0,-1 0 0 0 0,1 0-1 0 0,-1-1 1 0 0,0 1 0 0 0,1 0 0 0 0,-1 0-1 0 0,1 0 1 0 0,-1 0 0 0 0,0 0-1 0 0,1 0 1 0 0,-1 0 0 0 0,1 0-1 0 0,-1 0 1 0 0,0 0 0 0 0,1 0 0 0 0,-1 1-1 0 0,1-1 1 0 0,-1 0 0 0 0,1 0-1 0 0,-1 0 1 0 0,1 1 0 0 0,-1-1 0 0 0,0 0-1 0 0,1 1 1 0 0,0-1 0 0 0,-1 0-1 0 0,1 1 1 0 0,-1-1 0 0 0,1 1-1 0 0,-1 0 1 0 0,-9 8-34 0 0,0 0-1 0 0,1 1 1 0 0,0 0-1 0 0,-12 19 1 0 0,-25 49 166 0 0,30-49-50 0 0,-100 186 584 0 0,56-101-332 0 0,-96 221 678 0 0,83-167-204 0 0,-110 222 602 0 0,161-347-1348 0 0,-2-2 0 0 0,-40 55-1 0 0,43-69-361 0 0,-1-1-1 0 0,-1-1 0 0 0,-2-1 0 0 0,-31 24 0 0 0,52-44 172 0 0,0-1 0 0 0,-1 0-1 0 0,1-1 1 0 0,-1 1 0 0 0,0-1 0 0 0,0 0-1 0 0,-5 2 1 0 0,8-4-51 0 0,0 1 1 0 0,0-1-1 0 0,0 0 1 0 0,0 1-1 0 0,0-1 0 0 0,0 0 1 0 0,0 0-1 0 0,0 0 1 0 0,0-1-1 0 0,0 1 1 0 0,0 0-1 0 0,0-1 0 0 0,0 1 1 0 0,0-1-1 0 0,0 0 1 0 0,0 0-1 0 0,0 0 1 0 0,1 0-1 0 0,-1 0 0 0 0,0 0 1 0 0,-2-2-1 0 0,-4-7-6430 0 0</inkml:trace>
</inkml:ink>
</file>

<file path=ppt/ink/ink6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0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8287 0 0,'4'1'11276'0'0,"6"3"-10692"0"0,0-1 0 0 0,0 0 0 0 0,0-1 1 0 0,1 0-1 0 0,0 0 0 0 0,-1-1 0 0 0,1-1 0 0 0,18-1 0 0 0,90-15-992 0 0,-100 12 771 0 0,311-73 321 0 0,-222 48-576 0 0,61-19-902 0 0,-102 28 21 0 0,34-15-3774 0 0,-60 17-2755 0 0</inkml:trace>
</inkml:ink>
</file>

<file path=ppt/ink/ink6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0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226 237 8751 0 0,'0'0'8276'0'0,"0"4"-7541"0"0,1 9 106 0 0,0 0 1 0 0,6 24-1 0 0,-5-28-577 0 0,1-1 0 0 0,0 0-1 0 0,1 0 1 0 0,-1 0 0 0 0,2 0 0 0 0,-1-1 0 0 0,1 1 0 0 0,0-1 0 0 0,10 10 0 0 0,-12-13-202 0 0,1-1 1 0 0,0 0 0 0 0,0 0 0 0 0,1 0-1 0 0,-1 0 1 0 0,1 0 0 0 0,-1-1-1 0 0,1 0 1 0 0,0 0 0 0 0,0 0 0 0 0,0-1-1 0 0,0 1 1 0 0,0-1 0 0 0,0-1 0 0 0,0 1-1 0 0,0-1 1 0 0,9 0 0 0 0,0-1-31 0 0,1-1 0 0 0,-1-1 0 0 0,0 0 1 0 0,0-1-1 0 0,0 0 0 0 0,0-1 0 0 0,16-9 0 0 0,3-4 72 0 0,50-36 0 0 0,-67 43-117 0 0,-1-1 0 0 0,0-1-1 0 0,-1-1 1 0 0,-1 0 0 0 0,12-16 0 0 0,-17 20-4 0 0,-1 0 0 0 0,-1-1-1 0 0,0 0 1 0 0,0 0 0 0 0,-1 0 0 0 0,0 0 0 0 0,-1-1 0 0 0,0 0 0 0 0,2-13-1 0 0,-6 21-27 0 0,1 1 0 0 0,-1 0 0 0 0,0-1 0 0 0,0 1 0 0 0,0 0 0 0 0,0-1-1 0 0,-1 1 1 0 0,1 0 0 0 0,-1-1 0 0 0,0 1 0 0 0,0 0 0 0 0,0 0 0 0 0,0-1-1 0 0,0 1 1 0 0,-1 0 0 0 0,1 0 0 0 0,-1 0 0 0 0,0 1 0 0 0,0-1 0 0 0,-4-4 0 0 0,2 4-70 0 0,0 0 0 0 0,0 0 0 0 0,0 0 0 0 0,0 1 0 0 0,-1-1 0 0 0,0 1 0 0 0,1 0 0 0 0,-1 1 0 0 0,0-1 0 0 0,0 1 0 0 0,0 0 0 0 0,0 0 0 0 0,-7-1 0 0 0,-8 1-188 0 0,0 1 1 0 0,0 1-1 0 0,0 1 0 0 0,1 0 1 0 0,-1 2-1 0 0,1 0 0 0 0,-32 11 0 0 0,9 1 91 0 0,1 2-1 0 0,-50 30 0 0 0,56-27 375 0 0,1 1-1 0 0,1 2 1 0 0,-35 33-1 0 0,50-40 42 0 0,0 1 0 0 0,0 1 0 0 0,2 1-1 0 0,1 1 1 0 0,0 0 0 0 0,-12 24 0 0 0,23-37-112 0 0,0 0 1 0 0,1 1 0 0 0,0-1 0 0 0,0 1 0 0 0,1-1 0 0 0,0 1 0 0 0,-1 16 0 0 0,3-20-59 0 0,0-1-1 0 0,1 1 1 0 0,-1-1 0 0 0,1 1-1 0 0,0 0 1 0 0,0-1 0 0 0,0 0-1 0 0,0 1 1 0 0,1-1 0 0 0,0 0-1 0 0,0 1 1 0 0,0-1 0 0 0,0 0-1 0 0,1-1 1 0 0,0 1 0 0 0,4 5-1 0 0,0-2 12 0 0,0 0 0 0 0,1-1 0 0 0,-1 0 0 0 0,1 0 0 0 0,0-1 1 0 0,1 0-1 0 0,-1-1 0 0 0,1 1 0 0 0,0-2 0 0 0,10 4 0 0 0,-5-3 37 0 0,0-1 1 0 0,1-1 0 0 0,-1 0-1 0 0,0-1 1 0 0,1-1 0 0 0,17-1-1 0 0,-11 0 99 0 0,118-12 1373 0 0,-102 11-1098 0 0,-24 2-247 0 0,0-1 0 0 0,18-2 0 0 0,-29 2-155 0 0,9 7-171 0 0,5 4-534 0 0,-15-9 565 0 0,1 0 1 0 0,-1 0-1 0 0,0 0 1 0 0,0 0-1 0 0,1 0 1 0 0,-1 0-1 0 0,1-1 1 0 0,-1 1-1 0 0,1-1 0 0 0,-1 1 1 0 0,1-1-1 0 0,-1 1 1 0 0,1-1-1 0 0,-1 0 1 0 0,1 0-1 0 0,-1 0 1 0 0,1 1-1 0 0,-1-2 1 0 0,1 1-1 0 0,2 0 0 0 0,10-4-997 0 0,-1 0-1 0 0,0 0 1 0 0,0-1-1 0 0,0-1 0 0 0,21-12 1 0 0,-7 1-5214 0 0</inkml:trace>
</inkml:ink>
</file>

<file path=ppt/ink/ink6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1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15 12439 0 0,'5'-3'337'0'0,"-4"1"-183"0"0,1 1 0 0 0,-1 0 0 0 0,1 0 0 0 0,0 0 0 0 0,-1 0 0 0 0,1 0 0 0 0,0 0-1 0 0,0 1 1 0 0,0-1 0 0 0,-1 1 0 0 0,1-1 0 0 0,0 1 0 0 0,0 0 0 0 0,3-1 0 0 0,-4 1 95 0 0,1 1 1 0 0,-1-1 0 0 0,1 1 0 0 0,-1-1 0 0 0,1 1 0 0 0,-1 0 0 0 0,1-1-1 0 0,-1 1 1 0 0,0 0 0 0 0,1 0 0 0 0,-1 0 0 0 0,0 0 0 0 0,0 0 0 0 0,1 0-1 0 0,-1 0 1 0 0,0 0 0 0 0,1 2 0 0 0,-1 0-91 0 0,1 0 1 0 0,-1 0-1 0 0,0-1 0 0 0,0 1 1 0 0,0 0-1 0 0,0 0 0 0 0,0 0 1 0 0,0 5-1 0 0,0-1-51 0 0,-1 0-1 0 0,0 0 1 0 0,0-1-1 0 0,-1 1 1 0 0,0 0 0 0 0,0-1-1 0 0,-1 1 1 0 0,-2 8-1 0 0,-83 163 1600 0 0,72-149-1568 0 0,-149 231 428 0 0,70-120-397 0 0,29-44-371 0 0,31-48-77 0 0,2 2-1 0 0,-26 53 1 0 0,54-94-86 0 0,1 0 0 0 0,-1 0 0 0 0,1 0 0 0 0,-2 15 0 0 0,4-21-422 0 0,3-3 476 0 0,-1 1 0 0 0,1-1 1 0 0,-1 1-1 0 0,0-1 0 0 0,1 0 1 0 0,-1 1-1 0 0,1-1 0 0 0,2 0 1 0 0,-4 0 181 0 0,21-1-1499 0 0</inkml:trace>
</inkml:ink>
</file>

<file path=ppt/ink/ink6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16 3679 0 0,'-2'1'2911'0'0,"-2"2"-1504"0"0,0 1 0 0 0,0-1 0 0 0,0 1 0 0 0,1 0-1 0 0,-1 0 1 0 0,-4 8 0 0 0,7-10-1132 0 0,-1 0 0 0 0,1 1 0 0 0,0-1 0 0 0,1 1 0 0 0,-1 0-1 0 0,0-1 1 0 0,1 1 0 0 0,0-1 0 0 0,-1 1 0 0 0,1 0 0 0 0,0-1 0 0 0,0 1 0 0 0,0 0 0 0 0,1-1-1 0 0,-1 1 1 0 0,2 4 0 0 0,-1-5-165 0 0,0-1 0 0 0,0 1 0 0 0,0 0 0 0 0,0-1-1 0 0,0 1 1 0 0,1-1 0 0 0,-1 1 0 0 0,0-1 0 0 0,1 1 0 0 0,-1-1 0 0 0,1 0-1 0 0,0 0 1 0 0,-1 0 0 0 0,1 0 0 0 0,0 0 0 0 0,0 0 0 0 0,0 0 0 0 0,0-1-1 0 0,-1 1 1 0 0,1 0 0 0 0,0-1 0 0 0,0 0 0 0 0,3 1 0 0 0,5 0 65 0 0,0 0 1 0 0,-1-1-1 0 0,18-1 1 0 0,-5-1-75 0 0,1-2 0 0 0,-1-1 1 0 0,0 0-1 0 0,28-12 0 0 0,-14 3 97 0 0,57-33-1 0 0,-91 45-217 0 0,1 1-1 0 0,-1-1 0 0 0,0 0 1 0 0,0 1-1 0 0,1-1 1 0 0,2-4-1 0 0,-5 6 10 0 0,0-1 1 0 0,0 1-1 0 0,0 0 0 0 0,0-1 0 0 0,0 1 0 0 0,0 0 0 0 0,0-1 1 0 0,0 1-1 0 0,0 0 0 0 0,0 0 0 0 0,0-1 0 0 0,0 1 1 0 0,-1 0-1 0 0,1-1 0 0 0,0 1 0 0 0,0 0 0 0 0,0 0 1 0 0,0-1-1 0 0,0 1 0 0 0,-1 0 0 0 0,1-1 0 0 0,0 1 1 0 0,0 0-1 0 0,0 0 0 0 0,-1 0 0 0 0,1-1 0 0 0,0 1 1 0 0,-1 0-1 0 0,1 0 0 0 0,0 0 0 0 0,0 0 0 0 0,-1-1 1 0 0,1 1-1 0 0,0 0 0 0 0,-1 0 0 0 0,-10-5-164 0 0,5 4 105 0 0,1 1 0 0 0,-1-1 0 0 0,0 1 0 0 0,0 0 1 0 0,0 0-1 0 0,1 1 0 0 0,-1 0 0 0 0,0 0 0 0 0,-9 3 0 0 0,-7 3-92 0 0,-21 11 0 0 0,37-16 141 0 0,-262 138-372 0 0,230-115 502 0 0,1 1 0 0 0,2 3 0 0 0,1 0 0 0 0,-43 48 0 0 0,65-63-13 0 0,-17 22 0 0 0,26-31-86 0 0,0 0 0 0 0,0 0 1 0 0,0 0-1 0 0,1 0 1 0 0,-1 0-1 0 0,2 0 1 0 0,-1 1-1 0 0,0-1 1 0 0,0 7-1 0 0,2-11-8 0 0,0 1 1 0 0,0-1-1 0 0,0 1 0 0 0,0-1 1 0 0,0 1-1 0 0,1-1 0 0 0,-1 0 0 0 0,0 1 1 0 0,1-1-1 0 0,-1 0 0 0 0,1 1 0 0 0,0-1 1 0 0,-1 0-1 0 0,1 1 0 0 0,0-1 1 0 0,0 0-1 0 0,0 0 0 0 0,-1 0 0 0 0,1 0 1 0 0,0 0-1 0 0,1 0 0 0 0,-1 0 1 0 0,0 0-1 0 0,0 0 0 0 0,0 0 0 0 0,1-1 1 0 0,-1 1-1 0 0,0-1 0 0 0,1 1 0 0 0,-1-1 1 0 0,0 1-1 0 0,1-1 0 0 0,2 1 1 0 0,5 1 13 0 0,1-1 0 0 0,-1 0 0 0 0,20 0 1 0 0,-23-1-16 0 0,42-3-216 0 0,0-2 1 0 0,73-17-1 0 0,-70 9-1846 0 0,-1-2 0 0 0,-1-2 0 0 0,82-41 0 0 0,-80 32-411 0 0</inkml:trace>
</inkml:ink>
</file>

<file path=ppt/ink/ink6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1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72 10047 0 0,'18'-9'374'0'0,"0"0"-1"0"0,20-6 0 0 0,-20 8 1474 0 0,0 0 0 0 0,18-11 5814 0 0,-30 12-3819 0 0,-11 7-3799 0 0,0 0-1 0 0,0 0 1 0 0,1 1-1 0 0,-1 0 1 0 0,1 0-1 0 0,-1 0 0 0 0,-5 4 1 0 0,-32 24 81 0 0,19-14-105 0 0,-17 11-19 0 0,17-13 0 0 0,0 2 0 0 0,1 1 0 0 0,-33 32 0 0 0,43-35 1 0 0,0 1-1 0 0,1 0 1 0 0,1 0 0 0 0,0 1-1 0 0,-14 30 1 0 0,20-36-7 0 0,0 0 1 0 0,1 0-1 0 0,0 0 0 0 0,1 1 1 0 0,0-1-1 0 0,0 1 0 0 0,1-1 1 0 0,0 1-1 0 0,1-1 0 0 0,1 1 1 0 0,2 17-1 0 0,-2-24 2 0 0,0 0 0 0 0,0-1 0 0 0,0 1 0 0 0,0-1 0 0 0,1 1 0 0 0,-1-1 0 0 0,1 0 0 0 0,0 0 0 0 0,0 0-1 0 0,0 0 1 0 0,1 0 0 0 0,-1 0 0 0 0,1 0 0 0 0,3 2 0 0 0,-2-2 3 0 0,0 0 0 0 0,1 0 1 0 0,0 0-1 0 0,-1-1 0 0 0,1 0 0 0 0,0 0 0 0 0,0 0 0 0 0,11 2 1 0 0,0-2-26 0 0,0 0 0 0 0,0-2 0 0 0,0 1 0 0 0,0-2 0 0 0,26-4 0 0 0,-6 0-893 0 0,1-2 0 0 0,-2-2 0 0 0,1-1 1 0 0,-1-2-1 0 0,43-21 0 0 0,-44 16-1144 0 0</inkml:trace>
</inkml:ink>
</file>

<file path=ppt/ink/ink6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1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1117 0 9215 0 0,'0'0'707'0'0,"-2"1"-112"0"0,-4 5 883 0 0,-1 0 1 0 0,1 0 0 0 0,0 1 0 0 0,0-1 0 0 0,-6 12 0 0 0,-24 42 972 0 0,21-34-1991 0 0,-147 320 2010 0 0,8-15-2237 0 0,-117 74-158 0 0,162-248-376 0 0,63-88 53 0 0,18-28-1722 0 0,18-24-4643 0 0</inkml:trace>
  <inkml:trace contextRef="#ctx0" brushRef="#br0" timeOffset="1">206 919 5063 0 0,'-30'0'-582'0'0,"-26"0"4879"0"0,45 1-2165 0 0,0 0 1 0 0,0 1 0 0 0,0 0-1 0 0,0 0 1 0 0,-18 7 0 0 0,21-5-1674 0 0,-20 9 3018 0 0,38-4-2956 0 0,-7-6-477 0 0,1-1-1 0 0,1 0 1 0 0,-1 0-1 0 0,0 0 1 0 0,0 0-1 0 0,1-1 1 0 0,-1 0 0 0 0,1 0-1 0 0,-1 0 1 0 0,1 0-1 0 0,-1-1 1 0 0,8 1-1 0 0,10-2 53 0 0,29-3-1 0 0,-38 2-52 0 0,218-27 133 0 0,234-63 0 0 0,-363 65-178 0 0,51-13-29 0 0,-121 38-2664 0 0</inkml:trace>
</inkml:ink>
</file>

<file path=ppt/ink/ink6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1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8 467 4143 0 0,'-1'10'22289'0'0,"-2"-18"-19117"0"0,0-10-6059 0 0,2 8 4569 0 0,3 0-1602 0 0,-1 0 0 0 0,2 1 0 0 0,-1-1-1 0 0,1 1 1 0 0,1 0 0 0 0,0-1 0 0 0,0 2 0 0 0,1-1-1 0 0,0 0 1 0 0,0 1 0 0 0,1 0 0 0 0,0 0 0 0 0,0 1-1 0 0,1-1 1 0 0,0 1 0 0 0,0 1 0 0 0,1 0 0 0 0,0 0-1 0 0,0 0 1 0 0,10-5 0 0 0,118-50-64 0 0,2 0-733 0 0,-109 48 229 0 0,33-10 1 0 0,14-5-962 0 0,72-38-4159 0 0,-115 51 3273 0 0</inkml:trace>
</inkml:ink>
</file>

<file path=ppt/ink/ink6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1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119 247 4143 0 0,'0'0'191'0'0,"-1"2"-11"0"0,-23 47 3507 0 0,26-36 1162 0 0,-2-12-4643 0 0,0 1 0 0 0,0-1-1 0 0,0 0 1 0 0,0 0 0 0 0,0 0 0 0 0,0 0 0 0 0,1 1-1 0 0,-1-1 1 0 0,0 0 0 0 0,1 0 0 0 0,-1 0 0 0 0,1 0-1 0 0,1 2 1 0 0,-1-1-21 0 0,1 0 0 0 0,0 0-1 0 0,0 0 1 0 0,0 0 0 0 0,0 0 0 0 0,1-1-1 0 0,-1 1 1 0 0,0-1 0 0 0,1 0-1 0 0,-1 0 1 0 0,5 2 0 0 0,31 5 815 0 0,-32-8-751 0 0,0 1 0 0 0,0 0 0 0 0,-1 0 0 0 0,1 1 0 0 0,-1-1 0 0 0,1 1 0 0 0,4 3 1 0 0,-9-5-183 0 0,0 1 1 0 0,0 0-1 0 0,-1-1 1 0 0,1 1 0 0 0,-1 0-1 0 0,1 0 1 0 0,0-1 0 0 0,-1 1-1 0 0,0 0 1 0 0,1 0-1 0 0,-1 0 1 0 0,1 0 0 0 0,-1-1-1 0 0,0 1 1 0 0,0 0 0 0 0,1 0-1 0 0,-1 0 1 0 0,0 0-1 0 0,0 0 1 0 0,0 0 0 0 0,0 0-1 0 0,0 0 1 0 0,0 1 0 0 0,-5 20 551 0 0,-2-7-277 0 0,-1-1 0 0 0,0-1-1 0 0,-1 0 1 0 0,0 0 0 0 0,-1-1-1 0 0,-12 14 1 0 0,-23 28 646 0 0,34-39-742 0 0,-8 12 231 0 0,-18 34-1 0 0,29-47-452 0 0,2 1-1 0 0,0 0 0 0 0,1 0 0 0 0,1 0 1 0 0,-4 22-1 0 0,7-35-158 0 0,29 2-10105 0 0,-15-8 2592 0 0</inkml:trace>
  <inkml:trace contextRef="#ctx0" brushRef="#br0" timeOffset="1">538 66 17047 0 0,'-11'-25'1664'0'0,"5"14"-1480"0"0,-1 1-184 0 0,1 1 0 0 0,-1 1 4800 0 0,20 5-5280 0 0,2 6-128 0 0,0-3-24 0 0,2 2-8224 0 0</inkml:trace>
</inkml:ink>
</file>

<file path=ppt/ink/ink6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1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4143 0 0,'0'0'191'0'0,"2"0"-11"0"0,21 6 12738 0 0,-19 3-10691 0 0,-5-4-1917 0 0,0 0 0 0 0,-1 0 0 0 0,0 0 0 0 0,0 0 0 0 0,0-1-1 0 0,-1 1 1 0 0,1 0 0 0 0,-1-1 0 0 0,0 0 0 0 0,-6 7 0 0 0,-5 4 263 0 0,-24 18 1 0 0,14-11-27 0 0,-10 10-214 0 0,1 2 0 0 0,2 1 0 0 0,1 1 0 0 0,2 2 0 0 0,2 1 1 0 0,-24 47-1 0 0,42-70-294 0 0,0 1 0 0 0,2-1 1 0 0,-7 26-1 0 0,11-36-20 0 0,1 0-1 0 0,0 0 1 0 0,0-1-1 0 0,1 1 1 0 0,0 0-1 0 0,0 0 1 0 0,0 0-1 0 0,1 0 1 0 0,-1 0-1 0 0,1-1 0 0 0,1 1 1 0 0,-1 0-1 0 0,1 0 1 0 0,3 6-1 0 0,-3-9 5 0 0,0-1-1 0 0,0 1 1 0 0,0 0-1 0 0,0-1 0 0 0,1 0 1 0 0,-1 0-1 0 0,1 1 1 0 0,-1-2-1 0 0,1 1 1 0 0,0 0-1 0 0,0 0 0 0 0,-1-1 1 0 0,1 1-1 0 0,0-1 1 0 0,1 0-1 0 0,-1 0 0 0 0,0 0 1 0 0,0-1-1 0 0,0 1 1 0 0,1-1-1 0 0,4 1 0 0 0,8-1 76 0 0,0 0-1 0 0,0-1 1 0 0,19-4-1 0 0,-22 3-62 0 0,53-9-272 0 0,-2-3 0 0 0,67-24 0 0 0,-95 29-988 0 0,-11 5-6207 0 0,-12 1-791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34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14943 0 0,'0'0'1358'0'0,"-2"0"-1118"0"0,-4 3-179 0 0,0-1 0 0 0,0 1 1 0 0,1 0-1 0 0,-1 1 0 0 0,1-1 0 0 0,0 1 1 0 0,-8 8-1 0 0,-32 37 563 0 0,18-19-457 0 0,12-14-63 0 0,-6 6-37 0 0,-28 36 0 0 0,44-51-68 0 0,0 1 0 0 0,0 1-1 0 0,0-1 1 0 0,1 1 0 0 0,0-1-1 0 0,1 1 1 0 0,0 0 0 0 0,1 1 0 0 0,-2 8-1 0 0,2-14 2 0 0,1 0 0 0 0,5 13 0 0 0,-3-14 0 0 0,0 0-1 0 0,0-1 1 0 0,0 1-1 0 0,0-1 1 0 0,0 1-1 0 0,1-1 1 0 0,-1 1-1 0 0,1-1 1 0 0,-1 0-1 0 0,5 4 1 0 0,-3-3 6 0 0,0-1 0 0 0,1 0 0 0 0,-1 0 0 0 0,1 0 0 0 0,-1 0 0 0 0,1 0-1 0 0,0-1 1 0 0,0 0 0 0 0,-1 1 0 0 0,6-1 0 0 0,-6 1 5 0 0,15-2 86 0 0,-14 0-72 0 0,-1-1-1 0 0,0 0 1 0 0,0 0-1 0 0,0 0 1 0 0,0 0-1 0 0,0 0 1 0 0,0-1-1 0 0,-1 1 1 0 0,1-1-1 0 0,0 0 1 0 0,-1 0-1 0 0,1 0 1 0 0,-1 0-1 0 0,0 0 1 0 0,1 0-1 0 0,-1-1 1 0 0,0 1-1 0 0,0-1 1 0 0,-1 1-1 0 0,1-1 1 0 0,2-5-1 0 0,2-6 159 0 0,0 0-1 0 0,-1-1 1 0 0,4-18-1 0 0,-6 24-139 0 0,29-131 124 0 0,-30 131-377 0 0,0-1 1 0 0,-1 0-1 0 0,1-11 0 0 0,-2 20-68 0 0,-8-3-436 0 0,5 4 550 0 0,0-1-1 0 0,0 1 0 0 0,-1 0 1 0 0,1 0-1 0 0,0 0 0 0 0,0 0 1 0 0,-1 1-1 0 0,1-1 0 0 0,0 1 1 0 0,0 0-1 0 0,0 0 0 0 0,-4 1 1 0 0,-2 2-159 0 0,1-1 1 0 0,0 1-1 0 0,-10 7 1 0 0,14-8 266 0 0,-1 0-32 0 0,1 0-1 0 0,-1 0 1 0 0,1 0 0 0 0,-7 7-1 0 0,11-9-47 0 0</inkml:trace>
</inkml:ink>
</file>

<file path=ppt/ink/ink6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1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157 232 4143 0 0,'0'0'191'0'0,"2"-2"-11"0"0,35-32 15545 0 0,-38 40-15634 0 0,1 0-1 0 0,-1 0 1 0 0,0-1-1 0 0,-1 1 0 0 0,1 0 1 0 0,-1-1-1 0 0,0 1 1 0 0,-5 8-1 0 0,-3 5-44 0 0,-15 18-1 0 0,19-28-27 0 0,-58 71 81 0 0,25-34-21 0 0,33-38-68 0 0,4-4-2 0 0,-1-1 0 0 0,0 1-1 0 0,0-1 1 0 0,0 0 0 0 0,0 0-1 0 0,-7 4 1 0 0,8-6-78 0 0,13-13-744 0 0,9-11 600 0 0,0 0 0 0 0,2 1 0 0 0,0 2 0 0 0,28-21 0 0 0,35-26 82 0 0,17-12 20 0 0,-94 73 240 0 0,1 0 1 0 0,0 0 0 0 0,1 1 0 0 0,-1 1 0 0 0,1-1 0 0 0,0 1 0 0 0,0 1 0 0 0,20-4 0 0 0,-29 6-118 0 0,0 1 0 0 0,0 0 0 0 0,0 0 0 0 0,0 0 0 0 0,0 0 0 0 0,0 0 0 0 0,0 0 0 0 0,0 0 0 0 0,0 0 1 0 0,0 1-1 0 0,0-1 0 0 0,0 0 0 0 0,0 1 0 0 0,0-1 0 0 0,0 0 0 0 0,0 1 0 0 0,0-1 0 0 0,0 1 0 0 0,1 0 1 0 0,-1 0 3 0 0,12 8 1 0 0,-11-3-17 0 0,-1-3-1 0 0,4 10 2 0 0,-5-9 3 0 0,1 1 0 0 0,-1-1 0 0 0,0 1 0 0 0,0-1 0 0 0,-1 1 0 0 0,1 0-1 0 0,-1-1 1 0 0,0 0 0 0 0,0 1 0 0 0,-1-1 0 0 0,1 0 0 0 0,-1 1 0 0 0,0-1 0 0 0,0 0 0 0 0,0 0 0 0 0,-1 0-1 0 0,1-1 1 0 0,-1 1 0 0 0,-3 3 0 0 0,-8 8 20 0 0,-1 0 0 0 0,-28 22 0 0 0,34-30-22 0 0,-4 4 16 0 0,1 0-1 0 0,-14 17 0 0 0,-20 21-10 0 0,44-47-90 0 0,16-1-349 0 0,-12-1 421 0 0,0 1-1 0 0,0-1 1 0 0,0 0 0 0 0,0 0 0 0 0,0 0 0 0 0,0 0 0 0 0,0 0 0 0 0,0 0-1 0 0,3-2 1 0 0,7-2-13 0 0,-1 0-1 0 0,1-1 0 0 0,-1-1 1 0 0,0 1-1 0 0,19-16 1 0 0,50-46-151 0 0,-37 29 137 0 0,271-189 126 0 0,-240 183 184 0 0,-64 39-130 0 0,1 1-1 0 0,-1-1 1 0 0,1 2-1 0 0,-1 0 1 0 0,20-4 0 0 0,-28 7-96 0 0,0 0 0 0 0,0-1 0 0 0,0 1 0 0 0,0 0 0 0 0,0 0 0 0 0,0 0 0 0 0,0 0 1 0 0,0 1-1 0 0,0-1 0 0 0,-1 0 0 0 0,1 1 0 0 0,0 0 0 0 0,0-1 0 0 0,0 1 0 0 0,0 0 1 0 0,-1 0-1 0 0,1 0 0 0 0,0 0 0 0 0,-1 0 0 0 0,1 0 0 0 0,-1 0 0 0 0,1 1 0 0 0,-1-1 1 0 0,1 0-1 0 0,-1 1 0 0 0,1 1 0 0 0,-1 0-4 0 0,0-1 0 0 0,0 1-1 0 0,0-1 1 0 0,-1 1 0 0 0,1 0 0 0 0,-1-1-1 0 0,1 1 1 0 0,-1 0 0 0 0,0-1 0 0 0,0 1 0 0 0,-1 0-1 0 0,1-1 1 0 0,0 1 0 0 0,-1 0 0 0 0,0-1-1 0 0,1 1 1 0 0,-1-1 0 0 0,-2 4 0 0 0,-8 17 39 0 0,-1 0 1 0 0,-1-1-1 0 0,-17 20 1 0 0,-3 7 26 0 0,-80 132-78 0 0,95-136-1519 0 0</inkml:trace>
</inkml:ink>
</file>

<file path=ppt/ink/ink6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14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92 11055 0 0,'0'0'852'0'0,"-1"0"-560"0"0,-77 21 5471 0 0,50-11-4716 0 0,0 2-1 0 0,-30 16 1 0 0,51-25-962 0 0,1 1-1 0 0,-1 0 1 0 0,1 0 0 0 0,-1 1-1 0 0,1 0 1 0 0,1 0-1 0 0,-1 1 1 0 0,1-1 0 0 0,0 1-1 0 0,0 0 1 0 0,0 0 0 0 0,1 1-1 0 0,-5 8 1 0 0,8-12-84 0 0,-1 0-1 0 0,1 0 1 0 0,0 0 0 0 0,0 0-1 0 0,0 0 1 0 0,0 0-1 0 0,0 0 1 0 0,1 0-1 0 0,-1 1 1 0 0,1-1 0 0 0,0 0-1 0 0,0 0 1 0 0,0 0-1 0 0,0 0 1 0 0,1 1 0 0 0,-1-1-1 0 0,1 0 1 0 0,0 0-1 0 0,0 0 1 0 0,0 0 0 0 0,0 0-1 0 0,0 0 1 0 0,1 0-1 0 0,-1 0 1 0 0,1-1 0 0 0,3 5-1 0 0,-1-3-5 0 0,-1 0-1 0 0,1 0 1 0 0,0-1 0 0 0,0 1-1 0 0,0-1 1 0 0,1 0-1 0 0,-1 0 1 0 0,1 0 0 0 0,0-1-1 0 0,-1 0 1 0 0,1 0-1 0 0,0 0 1 0 0,0 0 0 0 0,1-1-1 0 0,-1 0 1 0 0,8 1-1 0 0,-6-1 25 0 0,0 0-1 0 0,0-1 1 0 0,0 0 0 0 0,0 0-1 0 0,0-1 1 0 0,0 1-1 0 0,0-2 1 0 0,0 1-1 0 0,0-1 1 0 0,0 0-1 0 0,0 0 1 0 0,6-4-1 0 0,-10 4-4 0 0,0 1 0 0 0,0-1-1 0 0,0 0 1 0 0,-1 0 0 0 0,1-1-1 0 0,-1 1 1 0 0,1 0 0 0 0,-1-1-1 0 0,0 0 1 0 0,0 1 0 0 0,0-1-1 0 0,0 0 1 0 0,0 0 0 0 0,-1 0-1 0 0,3-5 1 0 0,-3 3 3 0 0,0 0-1 0 0,0 0 1 0 0,0 0-1 0 0,-1 1 1 0 0,1-1-1 0 0,-1 0 1 0 0,-1 0-1 0 0,1 0 1 0 0,-2-9 0 0 0,-2 1 2 0 0,0 0 1 0 0,0 1 0 0 0,-1-1-1 0 0,-1 1 1 0 0,0 0 0 0 0,-1 1-1 0 0,-8-13 1 0 0,-6-4-205 0 0,6 8-736 0 0,-15-25 0 0 0,29 44 759 0 0,1-1 1 0 0,-1 1-1 0 0,0-1 0 0 0,1 1 0 0 0,-1-1 0 0 0,1 0 1 0 0,0 1-1 0 0,-1-1 0 0 0,1 0 0 0 0,0 1 0 0 0,0-1 1 0 0,0 0-1 0 0,0 1 0 0 0,0-1 0 0 0,1 0 1 0 0,-1 1-1 0 0,0-1 0 0 0,1 1 0 0 0,-1-1 0 0 0,1 0 1 0 0,-1 1-1 0 0,1-1 0 0 0,0 1 0 0 0,0-1 0 0 0,0 1 1 0 0,0 0-1 0 0,0-1 0 0 0,2-1 0 0 0,5-5-1266 0 0</inkml:trace>
</inkml:ink>
</file>

<file path=ppt/ink/ink6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1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68 14279 0 0,'12'-15'1258'0'0,"2"1"0"0"0,28-24 3149 0 0,-39 51-3950 0 0,-2-7-392 0 0,-1 0 0 0 0,0 0-1 0 0,0 0 1 0 0,-1 0 0 0 0,0 0 0 0 0,0-1-1 0 0,-3 11 1 0 0,-18 41 218 0 0,10-28-177 0 0,-128 314 129 0 0,-27-13-61 0 0,100-218-620 0 0,-152 195 0 0 0,119-186-1582 0 0,91-108 692 0 0</inkml:trace>
</inkml:ink>
</file>

<file path=ppt/ink/ink6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1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39 14743 0 0,'0'0'1136'0'0,"-1"2"-589"0"0,0-1-399 0 0,0 0-1 0 0,1 0 1 0 0,-1 0 0 0 0,1 0 0 0 0,-1 1 0 0 0,1-1-1 0 0,-1 0 1 0 0,1 0 0 0 0,0 1 0 0 0,0-1-1 0 0,0 0 1 0 0,-1 1 0 0 0,1-1 0 0 0,0 0 0 0 0,1 1-1 0 0,-1-1 1 0 0,0 0 0 0 0,0 0 0 0 0,0 1-1 0 0,1-1 1 0 0,-1 0 0 0 0,1 0 0 0 0,0 3-1 0 0,1-2-7 0 0,0 1 0 0 0,0-1 0 0 0,0 1 0 0 0,0-1-1 0 0,1 0 1 0 0,-1 0 0 0 0,1 0 0 0 0,-1 0-1 0 0,1 0 1 0 0,3 1 0 0 0,0 0-9 0 0,1 0 0 0 0,0 0 0 0 0,0-1 0 0 0,-1 0 0 0 0,1 0 0 0 0,0-1 0 0 0,1 0 0 0 0,-1 0 0 0 0,7-1-1 0 0,12 0 384 0 0,29-4-1 0 0,-29 1-333 0 0,302-56 1130 0 0,-165 25-1207 0 0,-149 31-478 0 0,61-9 819 0 0,-38 11-2841 0 0,-31 2 581 0 0,-1-1 0 0 0,1 1 0 0 0,11 3 0 0 0</inkml:trace>
</inkml:ink>
</file>

<file path=ppt/ink/ink6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1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16 3679 0 0,'0'0'284'0'0,"2"-1"-186"0"0,8-3-204 0 0,25-6 13976 0 0,-35 14-13729 0 0,-1 0 0 0 0,0 0 0 0 0,1 0 0 0 0,-1 0 0 0 0,-1 0 0 0 0,1-1 1 0 0,0 1-1 0 0,-1 0 0 0 0,0 0 0 0 0,0-1 0 0 0,-3 5 0 0 0,-5 5 27 0 0,-16 18-1 0 0,13-17 185 0 0,-19 23 285 0 0,-63 79 691 0 0,84-101-1218 0 0,1 1 0 0 0,0 0 0 0 0,1 1 1 0 0,1 0-1 0 0,-10 31 0 0 0,16-44-96 0 0,1 1-1 0 0,0-1 1 0 0,0 1-1 0 0,1 0 1 0 0,-1-1-1 0 0,1 1 1 0 0,0 0-1 0 0,0 0 1 0 0,0-1-1 0 0,2 8 1 0 0,-1-10-9 0 0,0 0 0 0 0,-1 0 1 0 0,1 0-1 0 0,0 0 0 0 0,0-1 0 0 0,0 1 1 0 0,0 0-1 0 0,1-1 0 0 0,-1 1 0 0 0,0-1 1 0 0,1 1-1 0 0,-1-1 0 0 0,1 0 1 0 0,-1 0-1 0 0,1 0 0 0 0,0 1 0 0 0,-1-1 1 0 0,1-1-1 0 0,0 1 0 0 0,0 0 0 0 0,0 0 1 0 0,0-1-1 0 0,0 1 0 0 0,0-1 0 0 0,0 0 1 0 0,0 1-1 0 0,2-1 0 0 0,3 0 31 0 0,1 0 0 0 0,-1 0 0 0 0,0 0-1 0 0,0-1 1 0 0,1 0 0 0 0,13-5 0 0 0,43-18 273 0 0,-45 16-221 0 0,179-72 749 0 0,-187 75-794 0 0,0 0 0 0 0,-1 0 0 0 0,0-1 0 0 0,0 0 0 0 0,0-1 0 0 0,-1 0 0 0 0,0 0 0 0 0,15-17 0 0 0,-23 23-46 0 0,0-1-1 0 0,0 1 1 0 0,0 0-1 0 0,0 0 1 0 0,0-1-1 0 0,-1 1 1 0 0,1 0-1 0 0,-1-1 1 0 0,1 1 0 0 0,-1-1-1 0 0,1 1 1 0 0,-1-1-1 0 0,0 1 1 0 0,0-1-1 0 0,0 1 1 0 0,1-1-1 0 0,-2 1 1 0 0,1-1-1 0 0,0 1 1 0 0,0-1-1 0 0,0 1 1 0 0,-1-1 0 0 0,1 1-1 0 0,-1-1 1 0 0,1 1-1 0 0,-1-1 1 0 0,1 1-1 0 0,-1 0 1 0 0,0-1-1 0 0,0 1 1 0 0,0 0-1 0 0,0 0 1 0 0,-2-3 0 0 0,-3-2-36 0 0,0 0 1 0 0,-1 1 0 0 0,0 0 0 0 0,-13-8 0 0 0,12 8 11 0 0,-38-19-342 0 0,14 8-26 0 0,25 11 198 0 0,13-7-4475 0 0</inkml:trace>
</inkml:ink>
</file>

<file path=ppt/ink/ink6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1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5527 0 0,'0'0'423'0'0,"1"2"-278"0"0,3 6 377 0 0,13 12 8296 0 0,-15-19-7894 0 0,0-1-722 0 0,-1 1 0 0 0,1-1 0 0 0,0 1 0 0 0,0-1 0 0 0,-1 0 0 0 0,1 0 0 0 0,0 0 0 0 0,0 0 0 0 0,0 0 0 0 0,0 0 0 0 0,-1-1 0 0 0,1 1 0 0 0,0-1-1 0 0,0 1 1 0 0,-1-1 0 0 0,1 1 0 0 0,2-3 0 0 0,0 1 131 0 0,-1 0-1 0 0,0-1 1 0 0,0 1-1 0 0,1-1 1 0 0,-2 0-1 0 0,1 0 1 0 0,4-6-1 0 0,2-4 380 0 0,-1-1 0 0 0,0-1-1 0 0,5-16 1 0 0,-12 30-673 0 0,1-4 60 0 0,7-17 233 0 0,0 1 0 0 0,1 0-1 0 0,2 1 1 0 0,0 0 0 0 0,19-24 0 0 0,-8 20-310 0 0,0 0 1 0 0,2 1 0 0 0,1 2-1 0 0,55-36 1 0 0,-42 35-341 0 0,0 1 0 0 0,2 3 0 0 0,52-18 0 0 0,47-4-2132 0 0,-44 18-2000 0 0,-73 16 2782 0 0</inkml:trace>
</inkml:ink>
</file>

<file path=ppt/ink/ink6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1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62 13503 0 0,'1'-1'620'0'0,"34"-26"200"0"0,1 0 8195 0 0,-38 26-8615 0 0,0 0-357 0 0,1 0 1 0 0,-1 0-1 0 0,0 1 0 0 0,0-1 1 0 0,0 1-1 0 0,0-1 0 0 0,0 1 1 0 0,0 0-1 0 0,0 0 0 0 0,0 0 1 0 0,0 0-1 0 0,0 0 1 0 0,0 0-1 0 0,0 1 0 0 0,0-1 1 0 0,0 1-1 0 0,0-1 0 0 0,1 1 1 0 0,-1 0-1 0 0,0-1 0 0 0,0 1 1 0 0,-2 2-1 0 0,-9 4-20 0 0,1 0 0 0 0,-12 10 1 0 0,15-10 49 0 0,-22 18-109 0 0,1 0-1 0 0,-47 54 1 0 0,48-47-82 0 0,22-24 71 0 0,0-1 0 0 0,1 1 0 0 0,-7 11 0 0 0,11-15 8 0 0,0 0 0 0 0,0-1 1 0 0,0 1-1 0 0,1 0 1 0 0,-1 0-1 0 0,1 0 0 0 0,0 1 1 0 0,0-1-1 0 0,0 8 0 0 0,2-11 26 0 0,0 0-1 0 0,-1 0 0 0 0,1 0 0 0 0,0 0 0 0 0,0 0 1 0 0,0-1-1 0 0,0 1 0 0 0,0 0 0 0 0,0-1 0 0 0,0 1 1 0 0,1-1-1 0 0,-1 1 0 0 0,0-1 0 0 0,0 1 0 0 0,0-1 0 0 0,0 0 1 0 0,3 1-1 0 0,-4-1 1 0 0,60 12-61 0 0,-40-9 22 0 0,-1 1-1 0 0,0 0 1 0 0,21 9-1 0 0,-33-10 45 0 0,-1 0-1 0 0,0 0 1 0 0,0 1-1 0 0,0-1 1 0 0,-1 1-1 0 0,1 1 0 0 0,-1-1 1 0 0,0 1-1 0 0,0 0 1 0 0,-1 0-1 0 0,1 0 0 0 0,-1 1 1 0 0,4 6-1 0 0,-1 3 76 0 0,-1 0 1 0 0,0 1-1 0 0,-1 0 0 0 0,-1 0 0 0 0,0 0 0 0 0,1 18 1 0 0,-4-27-51 0 0,-1-5 355 0 0,0 1-103 0 0,-1 1-177 0 0,1 1-1 0 0,-1-1 1 0 0,0 0-1 0 0,0 1 0 0 0,-1-1 1 0 0,1 0-1 0 0,-1 0 0 0 0,0 1 1 0 0,0-2-1 0 0,0 1 0 0 0,-1 0 1 0 0,1 0-1 0 0,-1-1 0 0 0,0 1 1 0 0,0-1-1 0 0,0 0 1 0 0,0 0-1 0 0,-1 0 0 0 0,0 0 1 0 0,1-1-1 0 0,-1 1 0 0 0,-6 2 1 0 0,-3 1-58 0 0,-1-1-1 0 0,0 0 1 0 0,0-1 0 0 0,0 0 0 0 0,-1-2-1 0 0,-17 3 1 0 0,-91-2 209 0 0,100-3-233 0 0,-3 1-68 0 0,1-2 0 0 0,-1 0 0 0 0,1-2 1 0 0,-47-12-1 0 0,69 15-135 0 0,1-1 1 0 0,-1 0 0 0 0,0 0-1 0 0,1 0 1 0 0,0 0 0 0 0,-1-1-1 0 0,1 1 1 0 0,0 0 0 0 0,-1-1-1 0 0,1 0 1 0 0,-2-2 0 0 0,-4-8-1171 0 0</inkml:trace>
</inkml:ink>
</file>

<file path=ppt/ink/ink6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1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408 274 2759 0 0,'-2'1'207'0'0,"-9"3"1302"0"0,0-1 1 0 0,-21 4-1 0 0,18-4 44 0 0,1 0-1 0 0,0 0 1 0 0,-14 6 0 0 0,1 0-474 0 0,14-6 2959 0 0,12-3-4014 0 0,1 0-1 0 0,-1 0 1 0 0,1 0 0 0 0,-1 0-1 0 0,0 0 1 0 0,1 0 0 0 0,-1 0-1 0 0,1 0 1 0 0,-1 0 0 0 0,0 0-1 0 0,1 0 1 0 0,-1 0 0 0 0,0 1-1 0 0,1-1 1 0 0,-1 0 0 0 0,0 0-1 0 0,1 0 1 0 0,-1 1 0 0 0,0-1-1 0 0,1 0 1 0 0,-1 0 0 0 0,0 1-1 0 0,0-1 1 0 0,1 1 0 0 0,-1-1 8 0 0,1 1 1 0 0,0 0-1 0 0,-1-1 1 0 0,1 1-1 0 0,-1-1 1 0 0,1 1-1 0 0,0-1 1 0 0,-1 1-1 0 0,1-1 1 0 0,0 0-1 0 0,0 1 1 0 0,-1-1-1 0 0,1 0 1 0 0,0 1-1 0 0,0-1 1 0 0,0 0-1 0 0,-1 0 1 0 0,2 0-1 0 0,23 3 623 0 0,0-2 1 0 0,1 0-1 0 0,25-4 0 0 0,16 0 395 0 0,-55 3-1031 0 0,-1-1 0 0 0,1 0 0 0 0,0-1 0 0 0,0 0-1 0 0,-1-1 1 0 0,1 0 0 0 0,-1-1 0 0 0,0 0 0 0 0,0-1 0 0 0,-1 0 0 0 0,1-1 0 0 0,-1 0 0 0 0,19-15 0 0 0,-24 16-103 0 0,1 0 1 0 0,0-1-1 0 0,-1 1 1 0 0,0-1-1 0 0,-1 0 1 0 0,1-1-1 0 0,-1 1 1 0 0,0-1-1 0 0,-1 0 1 0 0,0 0-1 0 0,0 0 1 0 0,0-1-1 0 0,-1 1 1 0 0,0-1-1 0 0,0 1 0 0 0,-1-1 1 0 0,0 1-1 0 0,-1-1 1 0 0,1 0-1 0 0,-1 0 1 0 0,-1 1-1 0 0,-1-11 1 0 0,1 11-98 0 0,0 1-1 0 0,-1 0 1 0 0,0-1 0 0 0,0 1 0 0 0,0 0 0 0 0,-1 0-1 0 0,0 0 1 0 0,-6-10 0 0 0,7 14 133 0 0,0-1 1 0 0,-1 1-1 0 0,1-1 1 0 0,0 1-1 0 0,-1 0 0 0 0,1 0 1 0 0,-1 0-1 0 0,0 0 1 0 0,0 0-1 0 0,0 1 0 0 0,0-1 1 0 0,0 1-1 0 0,0 0 1 0 0,0 0-1 0 0,0 0 1 0 0,0 0-1 0 0,-1 1 0 0 0,1-1 1 0 0,-4 1-1 0 0,-1 0 14 0 0,-1 0 1 0 0,1 1-1 0 0,-1 0 0 0 0,1 1 0 0 0,0 0 0 0 0,0 0 0 0 0,0 0 1 0 0,-8 5-1 0 0,-62 33-218 0 0,55-27 178 0 0,17-10 49 0 0,-69 39-256 0 0,-71 51 1 0 0,125-77 414 0 0,0 1 0 0 0,1 1 0 0 0,0 0 0 0 0,2 2 0 0 0,0 0 0 0 0,1 1 0 0 0,-22 37 0 0 0,33-48-60 0 0,2 0-1 0 0,0 0 0 0 0,0 0 0 0 0,0 1 1 0 0,2-1-1 0 0,-1 1 0 0 0,0 11 1 0 0,2-16-48 0 0,0-1 0 0 0,1 1 1 0 0,0-1-1 0 0,0 1 0 0 0,1-1 1 0 0,-1 1-1 0 0,1-1 0 0 0,0 1 1 0 0,1-1-1 0 0,-1 0 0 0 0,1 1 1 0 0,0-1-1 0 0,1 0 1 0 0,-1 0-1 0 0,5 7 0 0 0,-3-9 12 0 0,-1 1 1 0 0,1-1-1 0 0,0 0 0 0 0,0 0 0 0 0,0 0 1 0 0,1 0-1 0 0,-1-1 0 0 0,0 1 0 0 0,1-1 1 0 0,7 2-1 0 0,5 1 284 0 0,29 5-1 0 0,-18-6-12 0 0,0-3-1 0 0,1 0 1 0 0,41-5-1 0 0,-8 1 170 0 0,-53 3-459 0 0,51-2 167 0 0,0 3 0 0 0,63 8-1 0 0,-35 10-4339 0 0,-71-16 2636 0 0</inkml:trace>
</inkml:ink>
</file>

<file path=ppt/ink/ink6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1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8751 0 0,'0'0'8436'0'0,"-1"3"-7373"0"0,0 3-873 0 0,0 0 0 0 0,0 0 0 0 0,0 0 0 0 0,1 0 0 0 0,0 0 0 0 0,0 0 0 0 0,1 0 0 0 0,-1 1 0 0 0,1-1 0 0 0,1 0 0 0 0,-1 0 0 0 0,5 9 0 0 0,5 13 393 0 0,20 35 1 0 0,-19-39-233 0 0,4 5-56 0 0,1-2 0 0 0,2 0 1 0 0,1-1-1 0 0,0-1 0 0 0,2 0 0 0 0,1-2 1 0 0,1-1-1 0 0,31 23 0 0 0,-40-35-207 0 0,0 0 0 0 0,1-1 0 0 0,-1-1 0 0 0,2 0 0 0 0,-1-2-1 0 0,28 9 1 0 0,-21-9-11 0 0,2-1 0 0 0,-1-1 0 0 0,0-2 0 0 0,30 1 0 0 0,-49-3-70 0 0,0 0-1 0 0,0 0 1 0 0,0-1-1 0 0,0 1 1 0 0,0-1-1 0 0,-1 0 1 0 0,1-1-1 0 0,0 1 1 0 0,-1-1-1 0 0,1 0 1 0 0,6-4-1 0 0,-8 4-107 0 0,0 0-1 0 0,0-1 1 0 0,-1 1-1 0 0,1-1 0 0 0,-1 0 1 0 0,0 0-1 0 0,1 0 1 0 0,-1 0-1 0 0,-1 0 1 0 0,1 0-1 0 0,0-1 1 0 0,-1 1-1 0 0,0-1 1 0 0,1 1-1 0 0,0-8 0 0 0,1-15-1868 0 0,-4 0-3497 0 0,-5-2-1829 0 0</inkml:trace>
</inkml:ink>
</file>

<file path=ppt/ink/ink6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1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0 10591 0 0,'0'0'5060'0'0,"-1"4"-2885"0"0,-1 0-1731 0 0,0 0 0 0 0,0 0 1 0 0,-1 0-1 0 0,1 0 0 0 0,-1 0 0 0 0,-6 7 0 0 0,-25 22 114 0 0,19-19-230 0 0,-41 41 415 0 0,2 0-167 0 0,-3-3 0 0 0,-78 55 0 0 0,-300 209-638 0 0,404-288-606 0 0,29-26 80 0 0,29-4-13203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34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29 6447 0 0,'-5'-4'72'0'0,"-1"0"-1"0"0,0 1 0 0 0,0 0 0 0 0,0 0 0 0 0,0 0 0 0 0,-1 1 0 0 0,1 0 1 0 0,-13-2-1 0 0,14 4 256 0 0,1-1 0 0 0,-1 1 0 0 0,1 1 0 0 0,-1-1 0 0 0,1 1 0 0 0,-1 0 1 0 0,1 0-1 0 0,-1 0 0 0 0,1 0 0 0 0,0 1 0 0 0,-1 0 0 0 0,1 0 0 0 0,-7 4 0 0 0,-4 4 826 0 0,0 1 0 0 0,1 0 0 0 0,0 1 0 0 0,-21 25 0 0 0,18-17-613 0 0,1 1-1 0 0,-21 39 1 0 0,4 5-581 0 0,-34 99 1 0 0,59-142 309 0 0,-194 459 35 0 0,82-267-240 0 0,108-196-65 0 0,4-6-8 0 0,0 0 1 0 0,-8 19 0 0 0,16-30-112 0 0,-1 1 0 0 0,0 0 0 0 0,0-1 0 0 0,0 1 1 0 0,-1-1-1 0 0,1 1 0 0 0,0-1 0 0 0,-1 0 0 0 0,1 1 1 0 0,0-1-1 0 0,-1 0 0 0 0,-2 1 0 0 0</inkml:trace>
</inkml:ink>
</file>

<file path=ppt/ink/ink6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1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360 109 15951 0 0,'0'0'2383'0'0,"1"-2"-1667"0"0,10-10-446 0 0,1 0 0 0 0,-1 1 0 0 0,2 1 0 0 0,-1 0 0 0 0,2 1 0 0 0,23-14 1 0 0,-2 6-165 0 0,-28 14 199 0 0,-5 4 605 0 0,-10 13-229 0 0,-2-1-499 0 0,0-1 0 0 0,-1-1 1 0 0,-1 0-1 0 0,0-1 0 0 0,-1 0 0 0 0,-22 14 0 0 0,9-6-74 0 0,-71 47 109 0 0,-32 23 7 0 0,107-71-224 0 0,0 2 0 0 0,1 0 0 0 0,-35 44 0 0 0,51-56 0 0 0,1 0 0 0 0,-1 0 0 0 0,-4 12 0 0 0,3-1-11 0 0,5-14 5 0 0,1 0-1 0 0,0-1 0 0 0,0 1 1 0 0,0 0-1 0 0,0 0 0 0 0,1 0 1 0 0,1 5-1 0 0,5 6 7 0 0,-4-11-2 0 0,1 0-1 0 0,0 0 0 0 0,1 0 1 0 0,-1 0-1 0 0,1-1 1 0 0,-1 0-1 0 0,1 0 1 0 0,0 0-1 0 0,0 0 0 0 0,1-1 1 0 0,-1 0-1 0 0,0 0 1 0 0,8 1-1 0 0,10 3-15 0 0,43 3 0 0 0,-10-1-321 0 0,-38-5-353 0 0,0 0 0 0 0,0-1 0 0 0,0-1 0 0 0,1-1-1 0 0,27-3 1 0 0,-23-2-6728 0 0</inkml:trace>
</inkml:ink>
</file>

<file path=ppt/ink/ink6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1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24 5983 0 0,'0'0'464'0'0,"-2"1"-305"0"0,-13 8-438 0 0,2-3 1794 0 0,1 2-1 0 0,-15 10 0 0 0,23-14-1037 0 0,0-1 1 0 0,1 1 0 0 0,-1-1-1 0 0,1 1 1 0 0,0 0-1 0 0,0 0 1 0 0,0 0 0 0 0,1 1-1 0 0,-1-1 1 0 0,-2 9-1 0 0,-5 20 1527 0 0,9-31-1346 0 0,2 2-136 0 0,-1-2-430 0 0,0 1 0 0 0,1-1 1 0 0,-1 1-1 0 0,1 0 0 0 0,0-1 0 0 0,-1 1 0 0 0,1-1 0 0 0,1 1 1 0 0,-1-1-1 0 0,0 0 0 0 0,0 1 0 0 0,1-1 0 0 0,0 0 0 0 0,-1 0 0 0 0,1 0 1 0 0,0 0-1 0 0,3 3 0 0 0,-1-3-23 0 0,0 0 0 0 0,0-1 1 0 0,-1 1-1 0 0,1-1 0 0 0,0 0 1 0 0,0 0-1 0 0,0 0 0 0 0,0 0 1 0 0,1-1-1 0 0,6 0 0 0 0,6 0 88 0 0,23-5 0 0 0,-20 2-48 0 0,47-5 61 0 0,76-21-1 0 0,-104 18-114 0 0,0-1-1 0 0,-1-2 1 0 0,46-24-1 0 0,-77 35-76 0 0,-5 2 13 0 0,0 0 0 0 0,0 0 0 0 0,0 0 0 0 0,0 0 0 0 0,0 0 0 0 0,0 0 0 0 0,-1-1 0 0 0,1 1 0 0 0,0-1 0 0 0,-1 1 0 0 0,1-1 0 0 0,1-2-1 0 0,2-8-7 0 0,-4 11 16 0 0,-1 0 0 0 0,0 0 0 0 0,0 1 0 0 0,0-1 0 0 0,0 0 1 0 0,0 0-1 0 0,0 0 0 0 0,0 1 0 0 0,-1-1 0 0 0,1 0 0 0 0,0 0 0 0 0,0 0 0 0 0,-1 1 0 0 0,1-1 0 0 0,0 0 0 0 0,-1-1 0 0 0,-2-1-20 0 0,1 0 1 0 0,-1 1-1 0 0,0-1 0 0 0,0 1 1 0 0,1-1-1 0 0,-2 1 0 0 0,1 0 1 0 0,0 0-1 0 0,0 0 0 0 0,-1 1 1 0 0,1-1-1 0 0,-1 1 0 0 0,1 0 1 0 0,-6-2-1 0 0,-8 0-250 0 0,-31-4 0 0 0,44 7 213 0 0,-19-2-81 0 0,1 2 0 0 0,-1 0 1 0 0,1 1-1 0 0,0 2 1 0 0,0 0-1 0 0,0 1 0 0 0,0 1 1 0 0,0 2-1 0 0,1 0 1 0 0,0 1-1 0 0,1 1 1 0 0,-1 0-1 0 0,2 2 0 0 0,0 0 1 0 0,-29 23-1 0 0,24-14 243 0 0,1 1-1 0 0,1 0 1 0 0,-19 26-1 0 0,33-36-49 0 0,0 0 0 0 0,0 0 0 0 0,1 1-1 0 0,0 0 1 0 0,1 1 0 0 0,1-1 0 0 0,0 1 0 0 0,1 0-1 0 0,-4 16 1 0 0,7-21-6 0 0,1 0 1 0 0,0 0-1 0 0,0 0 0 0 0,0-1 0 0 0,1 1 1 0 0,0 0-1 0 0,0 0 0 0 0,1-1 0 0 0,0 1 1 0 0,1-1-1 0 0,-1 1 0 0 0,1-1 0 0 0,1 0 1 0 0,0 0-1 0 0,-1 0 0 0 0,2-1 0 0 0,-1 1 1 0 0,10 9-1 0 0,-7-9-121 0 0,0 1-1 0 0,0-2 1 0 0,1 1-1 0 0,0-1 1 0 0,0 0 0 0 0,0-1-1 0 0,1 0 1 0 0,0 0-1 0 0,0-1 1 0 0,0 0 0 0 0,0 0-1 0 0,1-1 1 0 0,0-1 0 0 0,13 3-1 0 0,-18-5-299 0 0,0 0 0 0 0,0 0 0 0 0,0 0 0 0 0,0-1 0 0 0,0 1 1 0 0,10-4-1 0 0,14-5-985 0 0</inkml:trace>
</inkml:ink>
</file>

<file path=ppt/ink/ink6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1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17 10591 0 0,'0'0'819'0'0,"-3"2"-534"0"0,-13 9 1064 0 0,0 1-1 0 0,-21 20 0 0 0,30-24-767 0 0,0-1 0 0 0,1 1-1 0 0,-1 0 1 0 0,2 0 0 0 0,-1 1 0 0 0,-7 15 0 0 0,13-21-489 0 0,-1-1 0 0 0,1 0 0 0 0,0 0 1 0 0,0 0-1 0 0,-1 0 0 0 0,1 1 0 0 0,1-1 0 0 0,-1 0 0 0 0,0 0 1 0 0,0 0-1 0 0,1 0 0 0 0,-1 0 0 0 0,2 3 0 0 0,-1-2 91 0 0,3 3 232 0 0,1-2-320 0 0,1-1 0 0 0,0 1 1 0 0,0-1-1 0 0,1 0 0 0 0,-1 0 1 0 0,0-1-1 0 0,1 1 0 0 0,11 1 0 0 0,-6-2-9 0 0,1 0 1 0 0,0-2-1 0 0,-1 1 0 0 0,16-2 0 0 0,9-4 63 0 0,0-1 0 0 0,44-13-1 0 0,-65 15-90 0 0,149-43 514 0 0,-128 34-451 0 0,0-2-1 0 0,50-28 0 0 0,-86 43-118 0 0,0-1 0 0 0,0 1 0 0 0,0 0 0 0 0,0-1 0 0 0,-1 1 0 0 0,1-1 0 0 0,0 1 0 0 0,0-1 0 0 0,-1 1 0 0 0,1-1 0 0 0,0 1 0 0 0,-1-1 0 0 0,1 0 0 0 0,0 0 0 0 0,-1 1 0 0 0,1-1 0 0 0,-1 0 0 0 0,0 0 0 0 0,1 1 0 0 0,-1-1 0 0 0,1 0 0 0 0,-1 0 0 0 0,0 0 0 0 0,0 0 0 0 0,0 0 0 0 0,1 0 0 0 0,-1 1 0 0 0,0-1 0 0 0,0 0 0 0 0,0 0 0 0 0,0 0 0 0 0,0 0 0 0 0,-1 0 0 0 0,1 0 0 0 0,0 0 0 0 0,0 1 0 0 0,-1-1 0 0 0,1 0 0 0 0,0 0 0 0 0,-1 0 0 0 0,0-1 0 0 0,-1-1-25 0 0,0 1 1 0 0,-1-1-1 0 0,1 1 0 0 0,-1 0 1 0 0,0 0-1 0 0,1 0 0 0 0,-1 0 0 0 0,0 0 1 0 0,0 1-1 0 0,0-1 0 0 0,-1 1 1 0 0,-4-2-1 0 0,0 0-61 0 0,0 1 0 0 0,0 1 0 0 0,0-1 0 0 0,-10 1 0 0 0,0 1-79 0 0,0 1-1 0 0,1 0 1 0 0,-1 2 0 0 0,1 0-1 0 0,0 1 1 0 0,-28 9-1 0 0,13 0-31 0 0,0 1-1 0 0,-42 25 1 0 0,39-18 146 0 0,1 1 0 0 0,-41 36-1 0 0,63-47 119 0 0,0 0 0 0 0,1 0 0 0 0,0 1 0 0 0,1 0 0 0 0,1 1 0 0 0,0 0 0 0 0,1 1-1 0 0,0 0 1 0 0,-6 15 0 0 0,12-25-49 0 0,1 1 1 0 0,0-1-1 0 0,-1 0 0 0 0,1 0 1 0 0,1 1-1 0 0,-1-1 0 0 0,1 0 0 0 0,0 1 1 0 0,0-1-1 0 0,0 1 0 0 0,0-1 1 0 0,1 0-1 0 0,1 6 0 0 0,-1-7-112 0 0,0 0 0 0 0,0 0-1 0 0,1-1 1 0 0,-1 1 0 0 0,1 0 0 0 0,0-1-1 0 0,0 1 1 0 0,0-1 0 0 0,0 0-1 0 0,0 0 1 0 0,0 1 0 0 0,1-1 0 0 0,-1-1-1 0 0,1 1 1 0 0,-1 0 0 0 0,1-1 0 0 0,0 1-1 0 0,0-1 1 0 0,3 2 0 0 0,15 3-1467 0 0</inkml:trace>
</inkml:ink>
</file>

<file path=ppt/ink/ink6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19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22 546 18863 0 0,'0'0'862'0'0,"3"1"-18"0"0,22 19 1913 0 0,-27-23-2533 0 0,-4-6-155 0 0,0-2 0 0 0,0 1 0 0 0,1-1 0 0 0,0 1 0 0 0,1-1 0 0 0,1-1 0 0 0,-1 1 0 0 0,2 0 0 0 0,0-1 0 0 0,0 0 0 0 0,0-22 0 0 0,2 20-90 0 0,1 0-1 0 0,0-1 1 0 0,1 1-1 0 0,1 0 1 0 0,0-1-1 0 0,1 1 1 0 0,1 1-1 0 0,0-1 1 0 0,10-19-1 0 0,-3 13-116 0 0,0 1-1 0 0,1 0 1 0 0,0 0-1 0 0,2 2 1 0 0,0-1-1 0 0,35-29 1 0 0,-37 37 25 0 0,1 1 0 0 0,-1 0 0 0 0,2 0 0 0 0,-1 1 0 0 0,1 1 0 0 0,0 1 0 0 0,0 0 0 0 0,1 1 0 0 0,0 0 0 0 0,27-4 0 0 0,-11 6 193 0 0,0 0 1 0 0,0 2-1 0 0,0 1 0 0 0,1 2 0 0 0,-1 1 0 0 0,54 13 0 0 0,-80-15 18 0 0,0 1 0 0 0,1 0 0 0 0,-1 0 0 0 0,0 1-1 0 0,0 0 1 0 0,0 0 0 0 0,0 0 0 0 0,-1 1-1 0 0,0 0 1 0 0,1 0 0 0 0,-1 0 0 0 0,0 1-1 0 0,-1-1 1 0 0,1 1 0 0 0,-1 1 0 0 0,0-1-1 0 0,0 0 1 0 0,-1 1 0 0 0,0 0 0 0 0,0 0-1 0 0,4 10 1 0 0,-4-8 7 0 0,-1 1 0 0 0,0-1 0 0 0,-1 0 0 0 0,1 1 1 0 0,-2-1-1 0 0,1 0 0 0 0,-1 1 0 0 0,-2 11 0 0 0,2-14-74 0 0,-2 0-1 0 0,1 0 1 0 0,-1 0-1 0 0,0 0 1 0 0,0 0 0 0 0,0-1-1 0 0,-1 1 1 0 0,0-1 0 0 0,0 0-1 0 0,0 0 1 0 0,-1 0-1 0 0,-6 7 1 0 0,-7 5-27 0 0,-1-1 0 0 0,0 0 0 0 0,-2-2 0 0 0,-30 19 0 0 0,10-11-316 0 0,-61 23 0 0 0,19-9-261 0 0,0 0-4123 0 0,67-33-444 0 0,0-4-1343 0 0</inkml:trace>
</inkml:ink>
</file>

<file path=ppt/ink/ink6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1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53 4607 0 0,'11'-7'64'0'0,"-3"1"50"0"0,0 0 1 0 0,13-14-1 0 0,-9 7 5903 0 0,-105 171 3657 0 0,-40 89-8600 0 0,78-141-230 0 0,-58 79-653 0 0,-14-9-120 0 0,-12 20-489 0 0,137-192 397 0 0,-13 17-229 0 0,-16 34 0 0 0,28-49 167 0 0,1 0 0 0 0,-1 1 0 0 0,1-1 1 0 0,0 0-1 0 0,1 0 0 0 0,-1 1 0 0 0,1-1 1 0 0,0 1-1 0 0,1 0 0 0 0,0-1 0 0 0,0 8 1 0 0,1-13 62 0 0,-1-1 0 0 0,0 1 1 0 0,0 0-1 0 0,1-1 0 0 0,-1 1 1 0 0,1 0-1 0 0,-1-1 0 0 0,0 1 1 0 0,1-1-1 0 0,-1 1 0 0 0,1 0 1 0 0,0-1-1 0 0,-1 1 0 0 0,1-1 1 0 0,-1 0-1 0 0,1 1 0 0 0,0-1 1 0 0,-1 0-1 0 0,1 1 0 0 0,0-1 1 0 0,0 1-1 0 0,1-1-45 0 0,14 8-183 0 0</inkml:trace>
</inkml:ink>
</file>

<file path=ppt/ink/ink6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2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469 232 10535 0 0,'140'-102'1495'0'0,"-110"78"191"0"0,-2-1-1 0 0,38-45 1 0 0,-60 60 3183 0 0,-15 14-3817 0 0,-18 16-1017 0 0,-119 92 869 0 0,-10-11-737 0 0,9-12-53 0 0,124-72-172 0 0,1 0 0 0 0,1 1-1 0 0,0 2 1 0 0,-17 21-1 0 0,36-39-30 0 0,16 2-668 0 0,-4-1 698 0 0,8-1-8 0 0,1-2 1 0 0,-1 0-1 0 0,36-4 1 0 0,-17 1 0 0 0,0 0-20 0 0,70-3-133 0 0,-86 6 161 0 0,0 1 0 0 0,0 1 0 0 0,22 4 0 0 0,-38-5 50 0 0,0 1 0 0 0,0-1 1 0 0,0 1-1 0 0,0 0 0 0 0,-1 1 0 0 0,1-1 1 0 0,0 1-1 0 0,-1 0 0 0 0,0 0 0 0 0,0 0 1 0 0,0 0-1 0 0,0 1 0 0 0,0-1 0 0 0,5 8 1 0 0,-5-5 4 0 0,0 0 1 0 0,-1 0 0 0 0,0 0 0 0 0,0 0 0 0 0,-1 1 0 0 0,1-1 0 0 0,-1 1 0 0 0,-1-1-1 0 0,1 1 1 0 0,0 10 0 0 0,-1-9 9 0 0,-1-1 1 0 0,0 1-1 0 0,0-1 0 0 0,-1 1 0 0 0,1-1 0 0 0,-2 1 1 0 0,1-1-1 0 0,-1 1 0 0 0,0-1 0 0 0,-1 0 0 0 0,0 0 1 0 0,0 0-1 0 0,0 0 0 0 0,-1-1 0 0 0,0 1 0 0 0,0-1 1 0 0,-1 0-1 0 0,0 0 0 0 0,0-1 0 0 0,0 1 0 0 0,-8 5 0 0 0,4-5 36 0 0,-1 0-1 0 0,-1 0 0 0 0,1-1 0 0 0,-1 0 0 0 0,0-1 0 0 0,0 0 0 0 0,0-1 0 0 0,-1 0 0 0 0,1-1 0 0 0,-23 1 0 0 0,-3-2 302 0 0,-1-2-1 0 0,-39-6 1 0 0,-21-1 325 0 0,89 8-611 0 0,-162 0 119 0 0,159 0-255 0 0</inkml:trace>
</inkml:ink>
</file>

<file path=ppt/ink/ink6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2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606 218 10567 0 0,'2'-2'482'0'0,"7"-7"53"0"0,47-46-168 0 0,-30 32 6472 0 0,-29 24-6552 0 0,-162 91 770 0 0,-7 4-1057 0 0,157-89-17 0 0,-26 13-126 0 0,0 1 0 0 0,2 3 0 0 0,-45 33 0 0 0,13 7 39 0 0,61-53 158 0 0,1-1 1 0 0,0 2-1 0 0,1-1 0 0 0,-12 21 1 0 0,18-29-17 0 0,0 1 1 0 0,1-1-1 0 0,0 0 1 0 0,-1 1 0 0 0,1-1-1 0 0,0 1 1 0 0,1-1 0 0 0,-1 1-1 0 0,1 0 1 0 0,-1-1 0 0 0,1 1-1 0 0,0 0 1 0 0,0-1-1 0 0,1 1 1 0 0,-1 0 0 0 0,2 5-1 0 0,0-4 32 0 0,0-1-1 0 0,0 0 0 0 0,1 1 0 0 0,-1-1 1 0 0,1 0-1 0 0,0-1 0 0 0,0 1 1 0 0,0 0-1 0 0,0-1 0 0 0,1 0 0 0 0,-1 0 1 0 0,7 4-1 0 0,0 0 56 0 0,0-1 0 0 0,1-1 1 0 0,0 0-1 0 0,0 0 0 0 0,0-1 0 0 0,0-1 0 0 0,1 0 1 0 0,-1 0-1 0 0,16 1 0 0 0,2-2 146 0 0,-1 0 0 0 0,51-5 0 0 0,-25-4-56 0 0,-1-1 0 0 0,0-4 0 0 0,-1-1 0 0 0,0-3 0 0 0,-2-2 0 0 0,0-2 0 0 0,75-42 0 0 0,-109 53-187 0 0,0 0 1 0 0,-1-2-1 0 0,0 0 0 0 0,0 0 0 0 0,-1-1 0 0 0,18-22 1 0 0,-27 29-30 0 0,0-1 0 0 0,-1 0 0 0 0,0 0 0 0 0,0-1 0 0 0,-1 1 0 0 0,0-1 0 0 0,0 0 0 0 0,-1 0 0 0 0,1 0 0 0 0,-2 0 0 0 0,1 0 0 0 0,-1-1 0 0 0,0 1 0 0 0,0 0 0 0 0,-1-1 1 0 0,0 1-1 0 0,0 0 0 0 0,-1-1 0 0 0,-1-7 0 0 0,-2-1-20 0 0,-1 0 0 0 0,0 0 0 0 0,-1 1 0 0 0,-1-1 0 0 0,-1 1 0 0 0,-15-23 0 0 0,-65-78-616 0 0,66 91 341 0 0,14 14-47 0 0,-2 1-1 0 0,0 0 1 0 0,0 0 0 0 0,-1 1 0 0 0,0 0-1 0 0,-22-13 1 0 0,32 22 314 0 0,1 0-1 0 0,-1 0 1 0 0,0 0 0 0 0,1 0-1 0 0,-1 0 1 0 0,0 0-1 0 0,1 0 1 0 0,-1 0 0 0 0,0 1-1 0 0,0-1 1 0 0,1 0-1 0 0,-1 0 1 0 0,0 0 0 0 0,1 1-1 0 0,-1-1 1 0 0,1 0-1 0 0,-1 1 1 0 0,0-1 0 0 0,1 1-1 0 0,-1 0 1 0 0,-2 0-21 0 0,0 1 0 0 0,0-1 0 0 0,1 1 0 0 0,-1 0 0 0 0,1 0 0 0 0,0 0 0 0 0,0 0 1 0 0,-1 0-1 0 0,1 1 0 0 0,0-1 0 0 0,1 1 0 0 0,-4 4 0 0 0,0 3-137 0 0,0 1 0 0 0,-3 11 0 0 0,3-8-50 0 0,-5 18-3022 0 0,-9 41 0 0 0,14-44-1839 0 0</inkml:trace>
</inkml:ink>
</file>

<file path=ppt/ink/ink6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2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6911 0 0,'-2'2'4347'0'0,"-4"3"-2318"0"0,-4 12 8579 0 0,4-5-11025 0 0,-7 15 1848 0 0,-3-1-902 0 0,9-15-469 0 0,5-9 210 0 0,3-3-261 0 0,0 1-1 0 0,1-1 1 0 0,-1 1-1 0 0,0-1 0 0 0,0 1 1 0 0,0-1-1 0 0,0 1 0 0 0,0 0 1 0 0,0-1-1 0 0,3 1 0 0 0,-2-1 139 0 0,0 3-80 0 0,-1-1-262 0 0,3 5 490 0 0,-2 0-3011 0 0</inkml:trace>
</inkml:ink>
</file>

<file path=ppt/ink/ink6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2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26 8287 0 0,'22'-7'680'0'0,"41"-9"0"0"0,-27 13 8926 0 0,-24 7-7815 0 0,-10-2-1542 0 0,1-1 2169 0 0,-5 2-2074 0 0,-4 4-210 0 0,-1 0-1 0 0,0 0 0 0 0,0 0 1 0 0,-1 0-1 0 0,1-1 1 0 0,-1-1-1 0 0,-1 1 1 0 0,-16 7-1 0 0,-8 1-48 0 0,-39 12 1 0 0,15-7-62 0 0,-309 112-1532 0 0,287-105 938 0 0,-24 8-269 0 0,96-31 668 0 0,0 0 0 0 0,0-1 0 0 0,0 0 0 0 0,-1 0 0 0 0,1-1 0 0 0,-1 0 0 0 0,1 0 0 0 0,-1 0 0 0 0,-10-2 1 0 0,15 1-346 0 0,4-3-1078 0 0,0-2 1535 0 0,1 0 1 0 0,0 0-1 0 0,0 0 0 0 0,1 0 0 0 0,-1 0 0 0 0,1 1 0 0 0,0-1 1 0 0,1 1-1 0 0,-1 0 0 0 0,1 0 0 0 0,7-7 0 0 0,6-3-15 0 0,29-19 0 0 0,-40 29 68 0 0,0-1 6 0 0,25-9 0 0 0,-17 8 19 0 0,-11 5 410 0 0,-3 4-255 0 0,1 2-138 0 0,-1 1 0 0 0,0-1 1 0 0,0 1-1 0 0,0-1 0 0 0,-1 1 1 0 0,0-1-1 0 0,0 1 0 0 0,0-1 1 0 0,-1 0-1 0 0,1 1 0 0 0,-1-1 1 0 0,-1 0-1 0 0,1 0 0 0 0,-4 5 1 0 0,-7 11 79 0 0,-28 35 1 0 0,15-25-26 0 0,-2-1 0 0 0,-33 28 0 0 0,-67 46 576 0 0,117-97-468 0 0,8-5 1274 0 0,7-1-1397 0 0,6 0-47 0 0,0 0 0 0 0,1 0-1 0 0,-1-1 1 0 0,0 0 0 0 0,21-3 0 0 0,52-16-24 0 0,-54 12-478 0 0,41-6 0 0 0,5 1-448 0 0,-51 8 708 0 0,1 0 0 0 0,-1 2 0 0 0,51 0 0 0 0,-60 3 200 0 0,1 1-1 0 0,0 1 1 0 0,-1 0 0 0 0,1 1-1 0 0,-1 1 1 0 0,0 0 0 0 0,17 9-1 0 0,43 28 722 0 0,-64-35-536 0 0,-1 0 0 0 0,0 1 0 0 0,0 0 0 0 0,12 15 0 0 0,-20-21-99 0 0,-1 1-1 0 0,1-1 1 0 0,0 1-1 0 0,-1 0 1 0 0,0 0 0 0 0,0 0-1 0 0,0 0 1 0 0,0 0-1 0 0,0 5 1 0 0,0-4 1 0 0,0-1 76 0 0,-1 1-92 0 0,0-1 1 0 0,-1 1 0 0 0,1 0 0 0 0,-1-1 0 0 0,0 1-1 0 0,0-1 1 0 0,0 1 0 0 0,0-1 0 0 0,0 0 0 0 0,-1 1 0 0 0,-3 5-1 0 0,1-4 35 0 0,0 0 0 0 0,0-1-1 0 0,-1 1 1 0 0,1-1 0 0 0,-1 0-1 0 0,-7 5 1 0 0,-26 15 53 0 0,-1-1 0 0 0,-2-2 0 0 0,-58 23 0 0 0,9-7-153 0 0,-53 21-26 0 0,112-47 20 0 0,-1-2-1 0 0,-54 9 1 0 0,79-17 3 0 0,-22 0 15 0 0,26-1 57 0 0,2-15 177 0 0,1 11-223 0 0,1 1-1 0 0,0-1 1 0 0,0 0 0 0 0,1 1-1 0 0,-1-1 1 0 0,1 1 0 0 0,-1-1-1 0 0,1 1 1 0 0,0 0 0 0 0,0-1-1 0 0,1 1 1 0 0,-1 0 0 0 0,1 0-1 0 0,-1 1 1 0 0,1-1 0 0 0,0 1-1 0 0,4-4 1 0 0,8-4-294 0 0,0 1 1 0 0,23-12-1 0 0,-25 14-268 0 0,64-36-5101 0 0,-75 42 3975 0 0</inkml:trace>
</inkml:ink>
</file>

<file path=ppt/ink/ink6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2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982 0 6911 0 0,'0'0'15168'0'0,"-3"1"-14737"0"0,-163 81 945 0 0,125-60-1303 0 0,-82 32 1 0 0,-49 3-68 0 0,120-45-126 0 0,0-2 1 0 0,-60 5-1 0 0,109-15 103 0 0,-14 2-190 0 0,1-1 0 0 0,-1-1 1 0 0,-20-1-1 0 0,32 0 97 0 0,-1 0 1 0 0,1 0-1 0 0,0 0 1 0 0,-1 0-1 0 0,1-1 1 0 0,0 0-1 0 0,0 0 1 0 0,0 0 0 0 0,0-1-1 0 0,0 0 1 0 0,1 1-1 0 0,-1-2 1 0 0,-4-3-1 0 0,8 6 80 0 0,1 0 0 0 0,-1 1 0 0 0,1-1-1 0 0,-1 0 1 0 0,1 0 0 0 0,-1 0 0 0 0,1 0 0 0 0,0 1 0 0 0,-1-1-1 0 0,1 0 1 0 0,0 0 0 0 0,0 0 0 0 0,0 0 0 0 0,-1 0-1 0 0,1 0 1 0 0,0 0 0 0 0,0 0 0 0 0,0 1 0 0 0,1-1 0 0 0,-1 0-1 0 0,0 0 1 0 0,0 0 0 0 0,0 0 0 0 0,1 0 0 0 0,0-1 0 0 0,0-1-13 0 0,0 1 1 0 0,0-1 0 0 0,1 1 0 0 0,-1-1 0 0 0,1 1-1 0 0,2-3 1 0 0,-1 2-21 0 0,0 0 0 0 0,1 1 0 0 0,-1-1 0 0 0,1 1 0 0 0,6-3 0 0 0,-8 3 67 0 0,20-8-130 0 0,-18 9 102 0 0,-1 2-5 0 0,-2-1 29 0 0,0 0 0 0 0,0 0 0 0 0,0 0 0 0 0,0 0 0 0 0,0 0 1 0 0,-1 0-1 0 0,1 0 0 0 0,0 0 0 0 0,0 0 0 0 0,0 0 0 0 0,0 0 0 0 0,0 1 0 0 0,-1-1 1 0 0,1 0-1 0 0,1 1 0 0 0,0 0 21 0 0,1 0 60 0 0,-1 1-6 0 0,0 1-60 0 0,0-1 0 0 0,0 1 1 0 0,-1-1-1 0 0,1 1 0 0 0,-1-1 1 0 0,1 1-1 0 0,-1 0 1 0 0,0 0-1 0 0,0 0 0 0 0,-1 0 1 0 0,1 0-1 0 0,0 0 0 0 0,-1 0 1 0 0,0 0-1 0 0,0 0 1 0 0,0 4-1 0 0,-1-1 33 0 0,0 0 0 0 0,0 0 0 0 0,0 0 0 0 0,-1-1 0 0 0,0 1 0 0 0,-1 0 0 0 0,-4 9 0 0 0,-4 2 31 0 0,-1-1 0 0 0,0 0-1 0 0,0 0 1 0 0,-18 15-1 0 0,20-21-51 0 0,-85 78 418 0 0,94-86-285 0 0,3 0-89 0 0,13 13-15 0 0,-9-10-45 0 0,17 7-13 0 0,6 5-24 0 0,-14-10-259 0 0,0 1 1 0 0,1-2-1 0 0,0 0 1 0 0,0-1-1 0 0,27 4 1 0 0,-4-3-880 0 0,51 1 1 0 0,90-13-395 0 0,-127 1 2462 0 0,1 3 0 0 0,61 6 0 0 0,-106-3-599 0 0,0 0 0 0 0,0 1 0 0 0,-1 0 0 0 0,1 0 1 0 0,-1 1-1 0 0,0 0 0 0 0,0 1 0 0 0,0 0 0 0 0,15 9 1 0 0,-19-10-219 0 0,0 1 1 0 0,1 0-1 0 0,-1-1 1 0 0,-1 2-1 0 0,1-1 1 0 0,0 0-1 0 0,-1 1 1 0 0,0-1-1 0 0,0 1 1 0 0,-1 0-1 0 0,1 0 1 0 0,-1 0-1 0 0,0 1 1 0 0,0-1-1 0 0,-1 0 1 0 0,2 11-1 0 0,-2-9-83 0 0,0 1 0 0 0,-1-1 0 0 0,0 1-1 0 0,0-1 1 0 0,0 1 0 0 0,-1-1-1 0 0,-1 0 1 0 0,1 1 0 0 0,-1-1-1 0 0,0 0 1 0 0,-1 0 0 0 0,0 0 0 0 0,0 0-1 0 0,-7 11 1 0 0,5-11-42 0 0,-1 0 0 0 0,1 0-1 0 0,-1-1 1 0 0,-1 1 0 0 0,1-1 0 0 0,-1-1-1 0 0,0 1 1 0 0,0-1 0 0 0,-1-1 0 0 0,0 1 0 0 0,0-1-1 0 0,-10 3 1 0 0,-11 4 118 0 0,-1-2 0 0 0,-1-2-1 0 0,0 0 1 0 0,0-2 0 0 0,-49 1-1 0 0,10-5 514 0 0,-96-13 0 0 0,-80-23 828 0 0,210 25-1098 0 0,33 9-210 0 0,5-1-202 0 0,3-3-276 0 0,-1 0 1 0 0,1 1 0 0 0,0-1 0 0 0,1 1 0 0 0,-1 1 0 0 0,12-7 0 0 0,6-1-943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3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7 189 12439 0 0,'-6'-4'3791'0'0,"41"7"-2549"0"0,1-2 1 0 0,0-1 0 0 0,40-7-1 0 0,109-23-285 0 0,-112 17-379 0 0,4-1-317 0 0,521-103-21 0 0,-554 110-3135 0 0,-32 7-4535 0 0</inkml:trace>
</inkml:ink>
</file>

<file path=ppt/ink/ink6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2:42:2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0,'0'0'464'0'0,"3"0"-305"0"0,21 1 1685 0 0,-17 0 3968 0 0,-6-1-5147 0 0,7 6 6654 0 0,-6-4-6654 0 0,9 11 1275 0 0,-10-11-769 0 0,0 1-770 0 0,-1 0-325 0 0,0-1 0 0 0,1 1 0 0 0,-1-1 0 0 0,0 1 0 0 0,0-1 0 0 0,-1 1 0 0 0,1-1-1 0 0,0 0 1 0 0,-1 1 0 0 0,0-1 0 0 0,1 1 0 0 0,-1-1 0 0 0,0 0 0 0 0,0 1 0 0 0,0-1 0 0 0,-1 0 0 0 0,-1 3 0 0 0,-2 1 18 0 0,-22 18 229 0 0,25-22-339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3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24 11055 0 0,'11'-23'3092'0'0,"-11"24"-2046"0"0,-1 9-621 0 0,0 0 1 0 0,0-1-1 0 0,-1 1 1 0 0,-4 13 0 0 0,-17 41 39 0 0,15-46-161 0 0,-222 477 1844 0 0,208-450-2144 0 0,-95 164 49 0 0,55-103-42 0 0,19-34 7 0 0,-3-3-1 0 0,-70 84 1 0 0,94-130 6 0 0,10-11-491 0 0,-14 20 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36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 12895 0 0,'0'0'3719'0'0,"-1"1"-2436"0"0,-6 6-938 0 0,0 0 0 0 0,1 0 0 0 0,0 1 0 0 0,1 0 0 0 0,0 0 0 0 0,0 0 0 0 0,-4 11 0 0 0,-116 302 1525 0 0,20-99-1434 0 0,83-178-376 0 0,-164 282 151 0 0,163-288-206 0 0,-81 119 168 0 0,15-24 5 0 0,77-112-17 0 0,12-19-28 0 0,1-3-299 0 0,53-48-420 0 0,22-18-51 0 0,9-4-16 0 0,15-11-441 0 0,-82 69 847 0 0,1 1 0 0 0,0 0-1 0 0,37-15 1 0 0,-51 25 244 0 0,0 0 0 0 0,0 0-1 0 0,1 1 1 0 0,-1 0 0 0 0,7-1 0 0 0,-9 2 30 0 0,-1 0 0 0 0,1 0 1 0 0,-1 0-1 0 0,1 0 0 0 0,0 1 1 0 0,-1-1-1 0 0,0 1 0 0 0,1 0 1 0 0,-1 0-1 0 0,1-1 0 0 0,-1 2 1 0 0,4 1-1 0 0,-2 0 52 0 0,-1-1 0 0 0,0 1 0 0 0,0 0 0 0 0,0 0-1 0 0,0 0 1 0 0,0 0 0 0 0,-1 0 0 0 0,1 1 0 0 0,-1-1 0 0 0,0 1-1 0 0,0 0 1 0 0,-1 0 0 0 0,1 0 0 0 0,-1-1 0 0 0,1 2 0 0 0,-1-1-1 0 0,0 0 1 0 0,-1 0 0 0 0,1 0 0 0 0,-1 0 0 0 0,0 0 0 0 0,0 6-1 0 0,-2 8 299 0 0,0 1 0 0 0,-1-1 0 0 0,-9 30 0 0 0,11-42-315 0 0,-7 15 117 0 0,0 0 1 0 0,-1-1-1 0 0,-20 34 1 0 0,2-3-85 0 0,21-39-83 0 0,6-11-32 0 0,-1 0 1 0 0,1 0-1 0 0,0 0 0 0 0,-1 0 0 0 0,1 1 0 0 0,0-1 1 0 0,0 0-1 0 0,0 0 0 0 0,0 1 0 0 0,0-1 0 0 0,0 2 1 0 0,0-3-8 0 0,0 0 0 0 0,0 1 0 0 0,0-1 0 0 0,1 0 0 0 0,-1 1 0 0 0,0-1 0 0 0,0 1 0 0 0,0-1 0 0 0,1 0 0 0 0,-1 1 0 0 0,0-1 0 0 0,0 0 1 0 0,1 0-1 0 0,-1 1 0 0 0,0-1 0 0 0,1 0 0 0 0,-1 0 0 0 0,0 1 0 0 0,1-1 0 0 0,-1 0 0 0 0,1 0 0 0 0,0 1-125 0 0,1-1-1 0 0,0 0 1 0 0,-1 0-1 0 0,1 1 0 0 0,-1-1 1 0 0,1 0-1 0 0,0-1 1 0 0,-1 1-1 0 0,3-1 1 0 0,-2 1-51 0 0,17-4-1167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3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247 270 9215 0 0,'-10'-4'479'0'0,"0"0"1"0"0,0 1-1 0 0,0 0 0 0 0,0 0 0 0 0,-1 1 0 0 0,1 0 0 0 0,-1 1 0 0 0,0 0 0 0 0,1 1 0 0 0,-1 0 0 0 0,1 1 0 0 0,-1 0 0 0 0,0 0 0 0 0,1 1 1 0 0,0 1-1 0 0,-1 0 0 0 0,1 0 0 0 0,-18 10 0 0 0,-2 2 664 0 0,28-14-949 0 0,3 0 4 0 0,2 2-147 0 0,-1 0 1 0 0,1 0-1 0 0,-1-1 0 0 0,1 1 1 0 0,0-1-1 0 0,0 0 1 0 0,0 0-1 0 0,0 0 1 0 0,0 0-1 0 0,0 0 1 0 0,1-1-1 0 0,-1 1 1 0 0,1-1-1 0 0,-1 0 1 0 0,1 0-1 0 0,-1 0 1 0 0,1-1-1 0 0,0 1 1 0 0,5-1-1 0 0,6 1 56 0 0,0-2 1 0 0,-1 1-1 0 0,26-6 0 0 0,227-61 922 0 0,-196 46-802 0 0,281-95 797 0 0,-164 51-541 0 0,-35 17-762 0 0,-152 48 183 0 0,-1 0 0 0 0,0-1 0 0 0,1 1-1 0 0,-1 0 1 0 0,1 0 0 0 0,-1 0 0 0 0,1 0 0 0 0,-1-1 0 0 0,0 1 0 0 0,1 0-1 0 0,-1 0 1 0 0,1 0 0 0 0,-1 0 0 0 0,1 0 0 0 0,-1 0 0 0 0,1 0-1 0 0,-1 0 1 0 0,1 1 0 0 0,-1-1 0 0 0,1 0 0 0 0,-1 0 0 0 0,0 0-1 0 0,1 0 1 0 0,-1 1 0 0 0,1-1 0 0 0,-1 0 0 0 0,1 1 0 0 0,-1-1-138 0 0,0 1 0 0 0,0 0 0 0 0,0 0 0 0 0,0 0 0 0 0,0 0 0 0 0,0 0 0 0 0,0-1 0 0 0,-1 1 0 0 0,1 0 0 0 0,0 0 0 0 0,0 0 0 0 0,-1-1 0 0 0,0 3 0 0 0,-8 14-6450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3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17 587 13847 0 0,'0'0'5862'0'0,"1"-7"-4896"0"0,-1 0-765 0 0,0 1-1 0 0,0 0 0 0 0,-1 0 1 0 0,0-1-1 0 0,0 1 0 0 0,-4-10 1 0 0,3 8-122 0 0,0 0 1 0 0,0 1 0 0 0,1-1 0 0 0,-1-11-1 0 0,3 4-31 0 0,0 0-1 0 0,1 0 1 0 0,1 0-1 0 0,0 0 1 0 0,2 0-1 0 0,-1 1 1 0 0,2 0-1 0 0,-1 0 1 0 0,14-21-1 0 0,7-8 112 0 0,50-61-1 0 0,-65 90-226 0 0,1 0-1 0 0,1 1 1 0 0,0 1 0 0 0,1 0-1 0 0,0 0 1 0 0,1 2-1 0 0,0 0 1 0 0,1 0-1 0 0,0 2 1 0 0,0 0-1 0 0,1 0 1 0 0,0 2-1 0 0,0 0 1 0 0,0 1-1 0 0,1 1 1 0 0,0 1-1 0 0,0 0 1 0 0,36 0-1 0 0,-24 3-1133 0 0,0 1-316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3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141 135 13359 0 0,'0'0'1210'0'0,"-1"2"-996"0"0,-9 25 704 0 0,-22 45 0 0 0,16-39-304 0 0,-6 15 57 0 0,-31 70 551 0 0,51-113-1099 0 0,1 0 0 0 0,0 0 1 0 0,0 0-1 0 0,0 0 0 0 0,1 0 0 0 0,0 9 1 0 0,0-13 640 0 0,9 4 108 0 0,-6-5-780 0 0,0 1 0 0 0,0-1 0 0 0,0 1 0 0 0,0-1 0 0 0,0 0 0 0 0,0 0 0 0 0,0-1 0 0 0,0 1 0 0 0,0-1 0 0 0,0 1 0 0 0,0-1 0 0 0,0 0 0 0 0,-1 0 0 0 0,1 0 0 0 0,3-2 0 0 0,5-3 104 0 0,0 0 0 0 0,11-9 1 0 0,43-32 807 0 0,108-104 1 0 0,-129 106-2042 0 0,-2-2 1 0 0,69-102 0 0 0,-104 138-1468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37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216 142 7367 0 0,'0'2'7347'0'0,"0"-1"-7000"0"0,0 1 0 0 0,0 0 0 0 0,1-1 1 0 0,-1 1-1 0 0,1-1 0 0 0,-1 1 0 0 0,1-1 0 0 0,-1 1 0 0 0,1-1 1 0 0,0 0-1 0 0,0 1 0 0 0,0-1 0 0 0,-1 0 0 0 0,3 2 0 0 0,-1-2-212 0 0,0 1 0 0 0,0-1-1 0 0,0 0 1 0 0,0-1-1 0 0,0 1 1 0 0,0 0-1 0 0,1-1 1 0 0,-1 1 0 0 0,0-1-1 0 0,4 1 1 0 0,5-1-41 0 0,-1 0 1 0 0,1 0-1 0 0,0-1 1 0 0,-1 0-1 0 0,0-1 0 0 0,1 0 1 0 0,-1-1-1 0 0,0 0 1 0 0,0 0-1 0 0,0-1 0 0 0,11-7 1 0 0,6-4-266 0 0,0-1 1 0 0,37-29-1 0 0,11-22-1974 0 0,-74 66 1642 0 0,-11 0-1051 0 0,-5 1 1278 0 0,-7 5 247 0 0,1 2 0 0 0,0 0 0 0 0,0 1 0 0 0,1 1 0 0 0,0 1 0 0 0,0 1 0 0 0,-19 14 1 0 0,0 4 506 0 0,2 0 0 0 0,-42 45 1 0 0,42-36 47 0 0,-47 63 1 0 0,66-77-366 0 0,2 1 1 0 0,1 1-1 0 0,0 1 0 0 0,-11 31 1 0 0,25-55-118 0 0,0 0 1 0 0,-1 1-1 0 0,2-1 1 0 0,-1 1-1 0 0,0-1 1 0 0,1 1-1 0 0,-1-1 1 0 0,1 1-1 0 0,0-1 1 0 0,1 5-1 0 0,-1-7-17 0 0,0 0-1 0 0,1 1 1 0 0,-1-1-1 0 0,1 1 1 0 0,-1-1-1 0 0,1 0 1 0 0,0 1-1 0 0,0-1 1 0 0,0 0-1 0 0,-1 0 1 0 0,1 1-1 0 0,0-1 1 0 0,0 0-1 0 0,1 0 1 0 0,-1 0-1 0 0,0 0 1 0 0,0 0-1 0 0,0-1 1 0 0,1 1-1 0 0,-1 0 1 0 0,0-1-1 0 0,1 1 1 0 0,-1 0-1 0 0,1-1 1 0 0,1 1-1 0 0,4 0 35 0 0,0 1 1 0 0,1-1-1 0 0,-1-1 0 0 0,0 0 0 0 0,14 0 1 0 0,38-9 108 0 0,-38 5-155 0 0,171-41-1406 0 0,-149 34-716 0 0,-9 2-4800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3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85 7367 0 0,'0'0'1872'0'0,"1"-1"-650"0"0,5-3-428 0 0,0 0 0 0 0,0-1 0 0 0,-1 0 1 0 0,0 0-1 0 0,0-1 0 0 0,0 1 0 0 0,7-12 1 0 0,15-16 3587 0 0,-28 45-4305 0 0,0-1 1 0 0,-1 1 0 0 0,0-1-1 0 0,-6 20 1 0 0,-20 45-140 0 0,18-52 101 0 0,-27 60-34 0 0,-3-2 0 0 0,-58 87 0 0 0,74-123-568 0 0,23-44 146 0 0,16-9-5626 0 0,4-4-224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3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38 10135 0 0,'-2'-20'992'0'0,"1"11"-888"0"0,-1 1 5744 0 0,5 20-6264 0 0,3 2-384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3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22 317 8751 0 0,'0'0'674'0'0,"-8"8"2194"0"0,-6 20 4950 0 0,15-36-7733 0 0,0 1-1 0 0,0 0 1 0 0,0 0-1 0 0,1 1 1 0 0,0-1 0 0 0,1 0-1 0 0,-1 1 1 0 0,1-1-1 0 0,1 1 1 0 0,-1 0 0 0 0,1 0-1 0 0,7-10 1 0 0,4-2-39 0 0,1 0 1 0 0,27-23 0 0 0,-12 15-122 0 0,2 0-1 0 0,57-34 1 0 0,-71 49 50 0 0,1 0 0 0 0,0 2 1 0 0,1 1-1 0 0,0 0 0 0 0,0 2 0 0 0,34-7 0 0 0,-51 12 47 0 0,1 1-1 0 0,-1-1 1 0 0,1 1-1 0 0,-1 0 0 0 0,1 1 1 0 0,0-1-1 0 0,-1 1 1 0 0,0-1-1 0 0,1 1 1 0 0,6 3-1 0 0,-9-3 0 0 0,0 0 1 0 0,0 0-1 0 0,0 0 0 0 0,0 1 0 0 0,0-1 1 0 0,0 1-1 0 0,0-1 0 0 0,-1 1 1 0 0,1 0-1 0 0,0 0 0 0 0,-1 0 0 0 0,0 0 1 0 0,1 0-1 0 0,-1 0 0 0 0,0 0 0 0 0,0 0 1 0 0,0 0-1 0 0,0 0 0 0 0,0 1 1 0 0,-1-1-1 0 0,1 4 0 0 0,1 3 47 0 0,-1 0 0 0 0,-1 0 0 0 0,0 1 0 0 0,0-1 0 0 0,-3 16 0 0 0,-13 47 159 0 0,5-23-110 0 0,5-22-90 0 0,1-4-29 0 0,0 1 0 0 0,2-1 1 0 0,-1 43-1 0 0,4-64-92 0 0,0 0 0 0 0,0 0 1 0 0,0 0-1 0 0,1 1 0 0 0,-1-1 0 0 0,1 0 0 0 0,-1 0 0 0 0,1 0 1 0 0,0 0-1 0 0,0 0 0 0 0,0 0 0 0 0,0 0 0 0 0,0 0 0 0 0,0 0 0 0 0,1 0 1 0 0,-1 0-1 0 0,3 2 0 0 0,8 3-1581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3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52 9671 0 0,'57'-34'1553'0'0,"-29"16"6898"0"0,-47 34-7615 0 0,-115 93 16 0 0,94-79-498 0 0,-63 35 0 0 0,81-53-405 0 0,0 1 0 0 0,1 2 0 0 0,1 0-1 0 0,-29 27 1 0 0,49-41 26 0 0,-1-1 1 0 0,1 1-1 0 0,0-1 0 0 0,-1 1 0 0 0,1-1 0 0 0,0 1 1 0 0,-1 0-1 0 0,1-1 0 0 0,0 1 0 0 0,0-1 1 0 0,-1 1-1 0 0,1 0 0 0 0,0-1 0 0 0,0 1 0 0 0,0 0 1 0 0,0-1-1 0 0,0 1 0 0 0,0 0 0 0 0,0-1 1 0 0,0 1-1 0 0,0 0 0 0 0,0-1 0 0 0,0 1 0 0 0,0-1 1 0 0,0 1-1 0 0,1 0 0 0 0,-1-1 0 0 0,0 1 0 0 0,1 0 1 0 0,-1-1-1 0 0,0 1 0 0 0,1-1 0 0 0,-1 1 1 0 0,0-1-1 0 0,1 1 0 0 0,0 0 0 0 0,3 3-182 0 0,0-1 1 0 0,0 1-1 0 0,8 5 0 0 0,-2-2 110 0 0,13 10 16 0 0,1-1-1 0 0,0-1 1 0 0,32 13 0 0 0,16 11 1906 0 0,-73-34-1657 0 0,0-2-120 0 0,1 0 1 0 0,-1 0 0 0 0,0 0-1 0 0,0-1 1 0 0,0 1 0 0 0,0 0-1 0 0,0 0 1 0 0,-1-1 0 0 0,1 1-1 0 0,-1 0 1 0 0,1-1 0 0 0,-1 0-1 0 0,0 1 1 0 0,0-1 0 0 0,0 0-1 0 0,0 0 1 0 0,-3 2 0 0 0,-10 6 45 0 0,0-1 0 0 0,-1-1 1 0 0,0 0-1 0 0,0-1 0 0 0,-28 7 0 0 0,-88 17-426 0 0,107-26 197 0 0,11-2-205 0 0,1-1 0 0 0,-26 0-1 0 0,34-2 158 0 0,0 0 1 0 0,-1-1-1 0 0,1 1 0 0 0,0-1 0 0 0,0-1 0 0 0,-1 1 1 0 0,1-1-1 0 0,0 1 0 0 0,0-2 0 0 0,-5-2 1 0 0,9 5 8 0 0,0-1 0 0 0,0 0 0 0 0,0 0 0 0 0,0 0 1 0 0,-1 0-1 0 0,1 0 0 0 0,0 0 0 0 0,1 0 1 0 0,-1 0-1 0 0,0 0 0 0 0,0-1 0 0 0,0 1 0 0 0,0-2 1 0 0,-1-11-5158 0 0,4 5 213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4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91 13847 0 0,'24'-22'794'0'0,"-7"7"182"0"0,-1 0 0 0 0,19-23 2214 0 0,-39 38-3148 0 0,0 1 0 0 0,0 1-1 0 0,0-1 1 0 0,0 1 0 0 0,1-1 0 0 0,-1 1-1 0 0,0 0 1 0 0,1 0 0 0 0,-1 1 0 0 0,-2 2-1 0 0,0-1-28 0 0,-16 12-35 0 0,1 2-1 0 0,0 0 1 0 0,1 2 0 0 0,1 0-1 0 0,1 1 1 0 0,1 1-1 0 0,1 0 1 0 0,1 1 0 0 0,-15 32-1 0 0,24-44 65 0 0,2 0-1 0 0,-1 0 1 0 0,2 0 0 0 0,-5 18-1 0 0,7-26-25 0 0,1 1 0 0 0,-1 0 0 0 0,1 0 0 0 0,0 0 0 0 0,0 0 0 0 0,0 0 0 0 0,0 0 0 0 0,1 0 0 0 0,-1 0 0 0 0,1 0 0 0 0,0-1 0 0 0,0 1 0 0 0,1 0 0 0 0,-1 0 0 0 0,1-1 0 0 0,0 1 0 0 0,2 3 0 0 0,-1-5 29 0 0,-1 1-1 0 0,1-1 1 0 0,-1 0-1 0 0,1 0 1 0 0,0-1-1 0 0,0 1 1 0 0,0 0 0 0 0,0-1-1 0 0,0 0 1 0 0,0 0-1 0 0,0 0 1 0 0,0 0-1 0 0,1 0 1 0 0,-1 0-1 0 0,0-1 1 0 0,1 0-1 0 0,-1 0 1 0 0,0 0 0 0 0,6 0-1 0 0,4-2 45 0 0,0 1 1 0 0,0-1-1 0 0,20-7 0 0 0,-27 7-72 0 0,0-1 1 0 0,1 0-1 0 0,-1 0 0 0 0,0-1 0 0 0,0 0 1 0 0,-1 0-1 0 0,1 0 0 0 0,-1 0 0 0 0,7-8 1 0 0,20-16 46 0 0,-23 22-62 0 0,-6 4 2 0 0,0 1 0 0 0,0-1 0 0 0,0 0 0 0 0,-1 0 0 0 0,1 0-1 0 0,-1 0 1 0 0,0-1 0 0 0,1 1 0 0 0,-1 0 0 0 0,0-1-1 0 0,0 0 1 0 0,-1 1 0 0 0,1-1 0 0 0,0 0 0 0 0,-1 0 0 0 0,0 0-1 0 0,0 0 1 0 0,2-6 0 0 0,4-36-20 0 0,-4 29-98 0 0,0 1-1 0 0,-1-1 1 0 0,-1 0 0 0 0,-1 0 0 0 0,0 0-1 0 0,-4-26 1 0 0,4 40 46 0 0,0 1 0 0 0,-1-1 0 0 0,1 1 0 0 0,-1-1 0 0 0,1 1-1 0 0,-1-1 1 0 0,1 1 0 0 0,-1-1 0 0 0,0 1 0 0 0,0 0 0 0 0,0-1 0 0 0,0 1-1 0 0,0 0 1 0 0,0 0 0 0 0,0 0 0 0 0,0 0 0 0 0,-1 0 0 0 0,1 0 0 0 0,0 0 0 0 0,-1 0-1 0 0,1 0 1 0 0,0 0 0 0 0,-1 1 0 0 0,1-1 0 0 0,-1 1 0 0 0,1-1 0 0 0,-1 1-1 0 0,-2-1 1 0 0,-3 1-468 0 0,1 0-1 0 0,-1 0 1 0 0,1 1-1 0 0,-1-1 1 0 0,-10 4-1 0 0,9-2-193 0 0,-10 1-809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4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89 347 14743 0 0,'0'0'1136'0'0,"-1"1"-746"0"0,-2-1-230 0 0,1 1 0 0 0,0-1 1 0 0,-1 1-1 0 0,1-1 0 0 0,-1 0 0 0 0,-4 0 1 0 0,4 0 39 0 0,0 0 1 0 0,1 0 0 0 0,-1 0-1 0 0,0 0 1 0 0,1 0-1 0 0,-1 1 1 0 0,0 0-1 0 0,1-1 1 0 0,-4 2 0 0 0,-1 2 57 0 0,5-2-172 0 0,-1-1-1 0 0,1 0 1 0 0,-1 1 0 0 0,1-1 0 0 0,-1-1 0 0 0,0 1 0 0 0,0 0-1 0 0,-3 0 1 0 0,5-1 38 0 0,3-11-120 0 0,2 2-50 0 0,0 0 1 0 0,1 0-1 0 0,0 1 0 0 0,0 0 1 0 0,1 0-1 0 0,0 0 0 0 0,13-13 0 0 0,-1 1-18 0 0,-1-2 20 0 0,1 2 1 0 0,1 0-1 0 0,1 1 1 0 0,30-23-1 0 0,-45 39 29 0 0,6-6-25 0 0,1 2-1 0 0,0-1 1 0 0,0 2 0 0 0,0-1-1 0 0,1 1 1 0 0,14-4 0 0 0,-26 10 40 0 0,0-1-1 0 0,0 1 1 0 0,0 0 0 0 0,0-1 0 0 0,0 1 0 0 0,0 0-1 0 0,0 0 1 0 0,0 0 0 0 0,0 0 0 0 0,0 0-1 0 0,0 0 1 0 0,0 0 0 0 0,0 0 0 0 0,0 0-1 0 0,0 0 1 0 0,0 0 0 0 0,0 1 0 0 0,0-1 0 0 0,0 0-1 0 0,0 1 1 0 0,0-1 0 0 0,0 1 0 0 0,0-1-1 0 0,0 1 1 0 0,0 0 0 0 0,1 0 0 0 0,-1 1 7 0 0,2 0 23 0 0,0 0 0 0 0,0 1 0 0 0,-1-1 0 0 0,1 1-1 0 0,-1 0 1 0 0,1 0 0 0 0,-1 0 0 0 0,0 0 0 0 0,0 0 0 0 0,-1 0-1 0 0,1 0 1 0 0,-1 1 0 0 0,1-1 0 0 0,-1 1 0 0 0,0-1 0 0 0,0 1-1 0 0,0 6 1 0 0,1 5 57 0 0,-1 0-1 0 0,-2 27 0 0 0,-1-29 51 0 0,0 1-1 0 0,-1-1 1 0 0,-1 0 0 0 0,0 0-1 0 0,-1-1 1 0 0,0 1-1 0 0,-1-1 1 0 0,-11 17 0 0 0,12-20-73 0 0,0-1-8 0 0,23-30-189 0 0,1-1 1 0 0,25-20 0 0 0,-26 25 25 0 0,17-17 50 0 0,84-80-283 0 0,-96 95 286 0 0,1 2 0 0 0,1 0-1 0 0,36-20 1 0 0,-55 35 51 0 0,25-10 37 0 0,-30 14-18 0 0,-1-1 0 0 0,1 0-1 0 0,0 0 1 0 0,-1 1 0 0 0,1-1 0 0 0,-1 0 0 0 0,1 1 0 0 0,-1-1 0 0 0,1 1-1 0 0,-1-1 1 0 0,1 1 0 0 0,-1-1 0 0 0,1 1 0 0 0,-1-1 0 0 0,0 1-1 0 0,1-1 1 0 0,-1 1 0 0 0,0 0 0 0 0,1 0 0 0 0,-1 0 14 0 0,2 3 38 0 0,0 0 0 0 0,0 0 0 0 0,-1 1 0 0 0,1-1 0 0 0,-1 1 0 0 0,0-1 0 0 0,-1 1 0 0 0,1-1 0 0 0,-1 1 0 0 0,0 8 0 0 0,-2 7 193 0 0,-4 22 0 0 0,5-31-192 0 0,-22 144 191 0 0,21-134-3197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3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299 385 12439 0 0,'0'0'958'0'0,"-2"0"-625"0"0,-12 8 614 0 0,0 0 0 0 0,1 1 0 0 0,0 0 0 0 0,0 1 0 0 0,-14 15 0 0 0,12-11-440 0 0,-2 1 141 0 0,1 1 0 0 0,1 1 0 0 0,1 0 0 0 0,0 1 0 0 0,-12 22 0 0 0,5-2-70 0 0,-27 68-1 0 0,44-96-552 0 0,-7 21-8 0 0,9-20-434 0 0</inkml:trace>
  <inkml:trace contextRef="#ctx0" brushRef="#br0" timeOffset="1">524 0 8751 0 0,'0'0'1704'0'0,"-4"11"-1288"0"0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4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198 131 15031 0 0,'0'0'3450'0'0,"2"1"-2818"0"0,4 1-405 0 0,0-1 1 0 0,0 1 0 0 0,1-1 0 0 0,-1 0 0 0 0,1-1 0 0 0,-1 1-1 0 0,0-1 1 0 0,1-1 0 0 0,-1 1 0 0 0,0-1 0 0 0,7-1 0 0 0,12-4-128 0 0,34-13 1 0 0,-41 12-14 0 0,2 0-132 0 0,-1-1-1 0 0,30-17 1 0 0,-40 19-205 0 0,0 0 1 0 0,0 0-1 0 0,-1-1 1 0 0,1 0-1 0 0,-1-1 1 0 0,11-13 0 0 0,-18 20-125 0 0,-7-1-639 0 0,3 2 953 0 0,1 0-1 0 0,-1 0 1 0 0,0 1 0 0 0,0-1-1 0 0,1 0 1 0 0,-1 1 0 0 0,0 0-1 0 0,1 0 1 0 0,-1 0 0 0 0,-2 1-1 0 0,-28 17 52 0 0,20-11 93 0 0,-31 17 266 0 0,2 2 0 0 0,-52 43 0 0 0,13-5 61 0 0,42-37-302 0 0,2 3-1 0 0,-44 47 0 0 0,75-72-71 0 0,1 0 1 0 0,0 0-1 0 0,1 1 0 0 0,-1 0 0 0 0,1 0 0 0 0,-5 13 0 0 0,8-18-9 0 0,1-1-1 0 0,-1 1 0 0 0,1 0 0 0 0,-1 0 0 0 0,1 0 0 0 0,0 0 0 0 0,0-1 0 0 0,-1 1 0 0 0,1 0 0 0 0,1 0 0 0 0,-1 0 0 0 0,0 0 0 0 0,0 0 0 0 0,1-1 0 0 0,-1 1 0 0 0,1 0 0 0 0,-1 0 0 0 0,1 0 0 0 0,0-1 0 0 0,0 1 0 0 0,0 0 0 0 0,0-1 0 0 0,0 1 0 0 0,0-1 0 0 0,0 1 0 0 0,0-1 0 0 0,1 0 1 0 0,-1 1-1 0 0,1-1 0 0 0,-1 0 0 0 0,1 0 0 0 0,-1 0 0 0 0,1 0 0 0 0,3 1 0 0 0,7 4 18 0 0,1-2 0 0 0,0 0 1 0 0,-1 0-1 0 0,2-1 0 0 0,-1-1 0 0 0,0 0 1 0 0,23 0-1 0 0,5-2-330 0 0,49-7 0 0 0,-79 6-23 0 0,3-1 196 0 0,-3 2-6227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4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1 332 1375 0 0,'4'-7'128'0'0,"-2"-3"678"0"0,1 1 0 0 0,-1 0 0 0 0,0-1 0 0 0,0-14 0 0 0,-1 12-62 0 0,1-1 0 0 0,3-13 0 0 0,4-11-112 0 0,-7 25-136 0 0,1-1-1 0 0,1 1 0 0 0,8-20 5679 0 0,-16 48-5155 0 0,1-9-801 0 0,0 5-67 0 0,1 0-1 0 0,0 0 1 0 0,1 0 0 0 0,0 0-1 0 0,1 1 1 0 0,0-1 0 0 0,1 0-1 0 0,1 0 1 0 0,0 0 0 0 0,0 0-1 0 0,1 0 1 0 0,0 0 0 0 0,1-1-1 0 0,1 1 1 0 0,0-1 0 0 0,7 12-1 0 0,-7-14-46 0 0,36 58 394 0 0,-34-57-425 0 0,0-1-1 0 0,1 0 1 0 0,0 0 0 0 0,14 12 0 0 0,-20-20-50 0 0,-1-1 1 0 0,1 1 0 0 0,0 0 0 0 0,0 0 0 0 0,0 0-1 0 0,0-1 1 0 0,0 1 0 0 0,0-1 0 0 0,0 0 0 0 0,0 0-1 0 0,0 0 1 0 0,0 0 0 0 0,4 0 0 0 0,-2 0 137 0 0,0-11-29 0 0,7-33 13 0 0,-10 34-146 0 0,1 1-1 0 0,1-1 1 0 0,-1 1-1 0 0,2-1 0 0 0,-1 1 1 0 0,1 0-1 0 0,1 0 0 0 0,10-15 1 0 0,-13 22-10 0 0,18-25-214 0 0,1 2 0 0 0,43-40 1 0 0,-61 63 214 0 0,9-6-6 0 0,-11 8 12 0 0,-1 1 1 0 0,1-1-1 0 0,-1 0 0 0 0,1 1 1 0 0,-1-1-1 0 0,1 1 0 0 0,-1-1 0 0 0,1 0 1 0 0,-1 1-1 0 0,0-1 0 0 0,1 1 1 0 0,-1-1-1 0 0,1 1 0 0 0,-1-1 0 0 0,0 1 1 0 0,0 0-1 0 0,1 0 0 0 0,-1-1-2 0 0,2 5 2 0 0,0-1 1 0 0,0 1-1 0 0,0 0 1 0 0,-1-1-1 0 0,0 1 1 0 0,0 0-1 0 0,0 0 1 0 0,-1 0-1 0 0,1 8 1 0 0,-6 49-24 0 0,3-33 22 0 0,0-12 14 0 0,1-8 9 0 0,0 0 0 0 0,0 0 0 0 0,1-1 0 0 0,0 1 0 0 0,1 0-1 0 0,0 0 1 0 0,0-1 0 0 0,1 1 0 0 0,0 0 0 0 0,4 10 0 0 0,-4-15-12 0 0,-1-1-4 0 0,3 16 11 0 0,-4-18-2 0 0,0 0 0 0 0,0 0 0 0 0,1 1 0 0 0,-1-1 0 0 0,1 0 1 0 0,-1 0-1 0 0,1 0 0 0 0,-1 0 0 0 0,1 0 0 0 0,-1 0 0 0 0,1 0 0 0 0,0 0 0 0 0,0 0 1 0 0,0 0-1 0 0,-1 0 0 0 0,1 0 0 0 0,0 0 0 0 0,0-1 0 0 0,0 1 0 0 0,0 0 0 0 0,0-1 0 0 0,1 1 1 0 0,1 0-1 0 0,-1-1 15 0 0,0 1 0 0 0,0-1 0 0 0,1 0 0 0 0,-1 0 0 0 0,0 0 0 0 0,0 0 0 0 0,1 0 0 0 0,-1-1 0 0 0,0 1 0 0 0,0-1 0 0 0,0 1-1 0 0,3-2 1 0 0,3-2 72 0 0,0 1 0 0 0,0-2-1 0 0,0 1 1 0 0,-1-1 0 0 0,11-9 0 0 0,2-5-8 0 0,0 0 1 0 0,-2-2 0 0 0,0 0 0 0 0,-2-1 0 0 0,25-41 0 0 0,-16 16-25 0 0,-2-1-1 0 0,17-52 1 0 0,-35 84-260 0 0,5-29 1 0 0,-8 28-489 0 0,8-20 1 0 0,-10 36 580 0 0,0 0 1 0 0,0 1-1 0 0,0-1 1 0 0,1 0-1 0 0,-1 1 1 0 0,0-1-1 0 0,0 0 1 0 0,1 1-1 0 0,-1-1 1 0 0,0 0-1 0 0,1 1 1 0 0,-1-1-1 0 0,1 1 1 0 0,-1-1-1 0 0,1 0 1 0 0,-1 1-1 0 0,1 0 1 0 0,-1-1-1 0 0,1 1 1 0 0,-1-1-1 0 0,1 1 1 0 0,0-1-1 0 0,-1 1 1 0 0,1 0-1 0 0,0 0 1 0 0,-1-1-1 0 0,1 1 1 0 0,1 0-1 0 0,-1 0-56 0 0,1 1 0 0 0,-1-1 0 0 0,1 1 0 0 0,-1-1 0 0 0,1 1 0 0 0,-1 0 1 0 0,0-1-1 0 0,1 1 0 0 0,-1 0 0 0 0,0 0 0 0 0,1 0 0 0 0,1 2 0 0 0,7 8-530 0 0,1 1-1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4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531 161 5063 0 0,'9'-28'49'0'0,"-7"20"1324"0"0,-1-1 1 0 0,1 0-1 0 0,-1-12 0 0 0,-1 15-594 0 0,0 1 0 0 0,-1 0-1 0 0,1 0 1 0 0,-1 0 0 0 0,0 0-1 0 0,-1 0 1 0 0,-1-5-1 0 0,2 7-608 0 0,-1 0 0 0 0,1 0-1 0 0,-1 0 1 0 0,0 0-1 0 0,0 0 1 0 0,0 1 0 0 0,-3-4-1 0 0,3 5-130 0 0,0-1-1 0 0,0 1 0 0 0,-1-1 1 0 0,1 1-1 0 0,-1 0 1 0 0,1 0-1 0 0,-1 0 0 0 0,0 0 1 0 0,1 0-1 0 0,-1 1 1 0 0,0-1-1 0 0,0 1 0 0 0,1 0 1 0 0,-1 0-1 0 0,0 0 0 0 0,0 0 1 0 0,0 0-1 0 0,-4 1 1 0 0,-7 2-26 0 0,-1 0 1 0 0,-16 6 0 0 0,23-6 7 0 0,-33 10-21 0 0,0 3-1 0 0,1 0 1 0 0,-47 29-1 0 0,69-35 4 0 0,0 2 0 0 0,1 0 0 0 0,0 1 0 0 0,1 1 0 0 0,1 0 0 0 0,0 2-1 0 0,1-1 1 0 0,-21 31 0 0 0,31-40 55 0 0,0 1-1 0 0,1 0 1 0 0,0-1 0 0 0,0 1-1 0 0,-2 11 1 0 0,4-15 0 0 0,1 0 0 0 0,-1 0 0 0 0,1 0 1 0 0,-1 0-1 0 0,1 0 0 0 0,0 0 1 0 0,0 0-1 0 0,0 0 0 0 0,1 0 0 0 0,-1 0 1 0 0,1 0-1 0 0,0 0 0 0 0,0-1 0 0 0,0 1 1 0 0,0 0-1 0 0,2 3 0 0 0,-2-4-17 0 0,0-1-1 0 0,1 0 1 0 0,-1 1-1 0 0,1-1 1 0 0,-1 0-1 0 0,1 0 1 0 0,-1 0 0 0 0,1 0-1 0 0,0 0 1 0 0,0 0-1 0 0,-1 0 1 0 0,1-1-1 0 0,0 1 1 0 0,0-1-1 0 0,0 1 1 0 0,0-1 0 0 0,0 0-1 0 0,2 0 1 0 0,6 1 83 0 0,-1-1 0 0 0,14-2 1 0 0,-18 2-77 0 0,22-4-30 0 0,0 0 1 0 0,0-2-1 0 0,-1-1 0 0 0,0-1 0 0 0,0-1 0 0 0,-1-1 0 0 0,0-2 1 0 0,-1 0-1 0 0,0-1 0 0 0,28-22 0 0 0,-24 9-330 0 0,-27 25 232 0 0,-3 2-288 0 0,-4 2 297 0 0,1 1 0 0 0,0-1 0 0 0,0 1 0 0 0,0 1 0 0 0,-9 8 0 0 0,-21 30-60 0 0,22-27 140 0 0,9-11-95 0 0,0 0-1 0 0,1 0 1 0 0,0 0-1 0 0,0 1 0 0 0,0-1 1 0 0,1 1-1 0 0,0 0 1 0 0,0 0-1 0 0,0 0 1 0 0,1 0-1 0 0,-1 0 0 0 0,1 10 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4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14223 0 0,'-5'3'161'0'0,"0"-1"-1"0"0,1 1 1 0 0,-1 1 0 0 0,1-1-1 0 0,0 1 1 0 0,0-1-1 0 0,0 1 1 0 0,1 0 0 0 0,-1 0-1 0 0,1 1 1 0 0,0-1-1 0 0,0 1 1 0 0,1 0-1 0 0,-1 0 1 0 0,1 0 0 0 0,0 0-1 0 0,1 0 1 0 0,-3 7-1 0 0,3-4 86 0 0,0-1-1 0 0,1 0 1 0 0,0 0-1 0 0,0 0 0 0 0,1 0 1 0 0,0 1-1 0 0,0-1 1 0 0,0 0-1 0 0,1 0 0 0 0,0 0 1 0 0,0-1-1 0 0,1 1 0 0 0,5 9 1 0 0,10 17-27 0 0,26 34 0 0 0,3-4-3081 0 0,-36-50 1015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2:4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 7367 0 0,'-2'1'7928'0'0,"-10"8"-7360"0"0,1 0-1 0 0,0 0 0 0 0,1 2 0 0 0,0-1 1 0 0,0 1-1 0 0,-10 17 0 0 0,-46 81 372 0 0,32-51-483 0 0,7-7 67 0 0,-37 91 1 0 0,25-50-105 0 0,-121 227 605 0 0,-18 36-244 0 0,161-319-712 0 0,9-19-16 0 0,-9 23 0 0 0,15-33-144 0 0,15-9-1077 0 0,3-7-927 0 0,4-5-5467 0 0</inkml:trace>
  <inkml:trace contextRef="#ctx0" brushRef="#br0" timeOffset="1">742 823 17047 0 0,'0'0'9740'0'0,"2"1"-9401"0"0,2 1-231 0 0,1 2 7 0 0,13 17-10 0 0,-17-19-899 0 0,-1 0-264 0 0,0 6-49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1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18 305 6703 0 0,'1'-2'307'0'0,"7"-12"-32"0"0,-2-1 0 0 0,0 0-1 0 0,5-18 1 0 0,-2-3 7303 0 0,-9 39-7394 0 0,-8 93 616 0 0,0-19-169 0 0,-13 211 304 0 0,18-241-918 0 0,-13 178 115 0 0,15-220-89 0 0,0 5-22 0 0,0-8 336 0 0,3-4-269 0 0,20-31 119 0 0,-2-1 0 0 0,17-37-1 0 0,10-20 94 0 0,-3 15 3 0 0,8-15 674 0 0,69-93-1 0 0,-83 142-200 0 0,-36 41-355 0 0,3 11-333 0 0,-2-5-85 0 0,0 3-3 0 0,0 0 0 0 0,0 1 0 0 0,-1 0 0 0 0,0 0 0 0 0,-1-1 0 0 0,0 12 0 0 0,-1 56 0 0 0,-2-48 0 0 0,4 164-163 0 0,0-17-258 0 0,1-117 349 0 0,-2-43 72 0 0,4-3 11 0 0,-4-9 46 0 0,13 0 214 0 0,-14-3-265 0 0,0 0 0 0 0,0 0-1 0 0,0 0 1 0 0,0 0 0 0 0,0 0 0 0 0,1 0 0 0 0,-1 0 0 0 0,0 0-1 0 0,0 0 1 0 0,0 0 0 0 0,0 0 0 0 0,1 0 0 0 0,-1 0 0 0 0,0 0-1 0 0,0 0 1 0 0,0 0 0 0 0,0 0 0 0 0,0 0 0 0 0,1 0 0 0 0,-1 0 0 0 0,0 0-1 0 0,0 0 1 0 0,0-1 0 0 0,0 1 0 0 0,0 0 0 0 0,0 0 0 0 0,1 0-1 0 0,-1 0 1 0 0,0 0 0 0 0,0 0 0 0 0,0 0 0 0 0,0-1 0 0 0,0 1-1 0 0,17-20 253 0 0,-1 0 0 0 0,0-1 0 0 0,-2-1 0 0 0,15-30 0 0 0,11-17 50 0 0,80-115 173 0 0,-52 79-401 0 0,139-161 0 0 0,-163 212-67 0 0,-23 28-61 0 0,0 0-1 0 0,2 1 1 0 0,0 2-1 0 0,33-26 1 0 0,-53 48-138 0 0,-1 9-2926 0 0,0-2 2689 0 0,-1-1 0 0 0,0 1 0 0 0,0 0 0 0 0,0 0 0 0 0,-1 0 1 0 0,0 0-1 0 0,0-1 0 0 0,-1 1 0 0 0,0 0 0 0 0,0 0 0 0 0,0 0 0 0 0,-4 9 0 0 0,-5 16-1352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1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186 237 16615 0 0,'0'0'5612'0'0,"2"0"-5412"0"0,48 11 127 0 0,-35-7-311 0 0,0-1 1 0 0,23 2-1 0 0,-29-5-1 0 0,0 0 1 0 0,0-1-1 0 0,0 0 0 0 0,0-1 1 0 0,0 0-1 0 0,0 0 0 0 0,0-1 1 0 0,-1 0-1 0 0,1 0 0 0 0,-1-1 1 0 0,13-8-1 0 0,-10 6 14 0 0,-1-2 1 0 0,0 1 0 0 0,-1-2-1 0 0,1 1 1 0 0,-1-1-1 0 0,-1 0 1 0 0,14-20-1 0 0,-19 24-31 0 0,-1 0 0 0 0,1 0 0 0 0,-1 0 0 0 0,0 0 0 0 0,-1 0 0 0 0,1-1 0 0 0,-1 1 0 0 0,0 0 0 0 0,0-1 0 0 0,-1 1 0 0 0,1-1 0 0 0,-1 1 0 0 0,0-1 0 0 0,-2-8 0 0 0,2 12-27 0 0,-1-1-1 0 0,1 1 1 0 0,-1-1-1 0 0,0 1 0 0 0,0-1 1 0 0,1 1-1 0 0,-2-1 0 0 0,1 1 1 0 0,0 0-1 0 0,0 0 0 0 0,-1-1 1 0 0,1 1-1 0 0,-1 0 0 0 0,0 1 1 0 0,0-1-1 0 0,0 0 0 0 0,0 0 1 0 0,0 1-1 0 0,0-1 1 0 0,0 1-1 0 0,0-1 0 0 0,0 1 1 0 0,-1 0-1 0 0,1 0 0 0 0,0 0 1 0 0,-1 0-1 0 0,1 1 0 0 0,-1-1 1 0 0,0 1-1 0 0,1-1 0 0 0,-1 1 1 0 0,-3 0-1 0 0,-4 1-37 0 0,1 1-1 0 0,-1 0 1 0 0,1 1 0 0 0,0 0-1 0 0,0 0 1 0 0,0 1 0 0 0,0 0-1 0 0,-10 7 1 0 0,6-4 1 0 0,-21 12-8 0 0,2 1-1 0 0,0 1 0 0 0,-35 33 1 0 0,47-37 64 0 0,1 1 1 0 0,0 1-1 0 0,2 0 1 0 0,0 1-1 0 0,1 1 1 0 0,1 1-1 0 0,1 0 1 0 0,-17 38-1 0 0,30-56 10 0 0,-5 10 0 0 0,0 0 0 0 0,1 0 0 0 0,1 1 0 0 0,-3 23 0 0 0,6-35 0 0 0,1 1 0 0 0,0-1 0 0 0,0 1 0 0 0,0 0 0 0 0,1-1 0 0 0,-1 1 0 0 0,1-1 0 0 0,0 1 0 0 0,0-1 0 0 0,3 7 0 0 0,-3-8 0 0 0,0 0 0 0 0,1 0 0 0 0,-1 0 0 0 0,1 0 0 0 0,0 0 0 0 0,0 0 0 0 0,-1 0 0 0 0,1 0 0 0 0,1-1 0 0 0,-1 1 0 0 0,0-1 0 0 0,0 0 0 0 0,0 1 0 0 0,1-1 0 0 0,-1 0 0 0 0,5 1 0 0 0,-1 0 2 0 0,1-1 0 0 0,0 0-1 0 0,-1 0 1 0 0,1-1 0 0 0,0 0 0 0 0,0 0-1 0 0,0 0 1 0 0,-1-1 0 0 0,14-3-1 0 0,6-3 64 0 0,29-12 0 0 0,-32 10-10 0 0,103-41 308 0 0,13-5-158 0 0,-112 45-1534 0 0,-13 5-3448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1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73 226 5063 0 0,'-1'-10'10426'0'0,"-8"12"-9652"0"0,5 0-585 0 0,1 0-1 0 0,0 0 1 0 0,-1 0-1 0 0,1 0 1 0 0,0 1-1 0 0,0 0 1 0 0,0-1-1 0 0,1 1 1 0 0,-1 0-1 0 0,1 0 1 0 0,0 1-1 0 0,-1-1 1 0 0,1 0-1 0 0,1 1 1 0 0,-1-1-1 0 0,-2 7 1 0 0,1-1-53 0 0,1-1 1 0 0,-1 1-1 0 0,1 0 1 0 0,1 0-1 0 0,0 0 1 0 0,-1 10-1 0 0,1-13-93 0 0,1-1-7 0 0,4 17 113 0 0,-3-13-129 0 0,0-3-20 0 0,1 0 0 0 0,-1-1 0 0 0,1 1 0 0 0,0-1 0 0 0,6 11 0 0 0,1 4 0 0 0,-7-15 0 0 0,13 15 0 0 0,-5-8 0 0 0,3-3 0 0 0,3-5 0 0 0,-2-6 0 0 0,-9-1 18 0 0,0 1 0 0 0,-1-1 0 0 0,0 0 0 0 0,0 0 0 0 0,1-1 0 0 0,-2 1 0 0 0,1-1 0 0 0,0 0 0 0 0,4-6 0 0 0,7-7 58 0 0,81-89 453 0 0,-22 23-66 0 0,-50 61-239 0 0,-22 20-32 0 0,0 4-112 0 0,-1-2-79 0 0,0 1 0 0 0,0-1 0 0 0,0 1 0 0 0,0 0 0 0 0,-1-1 0 0 0,1 1 0 0 0,0 0 0 0 0,0 0 0 0 0,-1-1-1 0 0,1 1 1 0 0,0 0 0 0 0,-1 0 0 0 0,1 0 0 0 0,-1 0 0 0 0,1 0 0 0 0,-1 0 0 0 0,0 0 0 0 0,1 0 0 0 0,-1 0 0 0 0,1 2 0 0 0,-1 2 6 0 0,4 7 17 0 0,-1 0 1 0 0,0 0-1 0 0,-1 0 1 0 0,-1 1-1 0 0,0 18 1 0 0,-1-17-8 0 0,1 0 0 0 0,1-1 0 0 0,0 1 0 0 0,4 15 0 0 0,-3-18 11 0 0,-2-6-23 0 0,1 1 0 0 0,0-1 0 0 0,0 0 0 0 0,4 9 0 0 0,-4-10-3 0 0,5 7 49 0 0,8 1-11 0 0,-9-11-26 0 0,-2-1-4 0 0,0 0 6 0 0,0 0-1 0 0,1 0 0 0 0,-1 0 0 0 0,0 0 0 0 0,1-1 0 0 0,-1 0 0 0 0,0 0 0 0 0,0 0 0 0 0,0 0 0 0 0,0-1 0 0 0,0 0 0 0 0,7-3 0 0 0,4-4 105 0 0,24-19-1 0 0,-37 26-111 0 0,10-8 77 0 0,0-1-1 0 0,0 0 1 0 0,-1-1 0 0 0,15-21 0 0 0,29-56 379 0 0,24-51-128 0 0,-67 120-444 0 0,1 1-1 0 0,1 1 1 0 0,0 0-1 0 0,1 0 1 0 0,22-18-1 0 0,-35 34-17 0 0,0 1-1 0 0,0-1 0 0 0,0 1 0 0 0,1-1 0 0 0,-1 1 0 0 0,0 0 1 0 0,1 0-1 0 0,0 0 0 0 0,-1 0 0 0 0,1 0 0 0 0,-1 0 0 0 0,1 1 1 0 0,0-1-1 0 0,0 1 0 0 0,4 0 0 0 0,-7 0-27 0 0,1 0-1 0 0,0 0 1 0 0,-1 0-1 0 0,1 0 1 0 0,-1 1-1 0 0,1-1 1 0 0,0 0-1 0 0,-1 0 1 0 0,1 0-1 0 0,-1 1 1 0 0,1-1-1 0 0,-1 0 1 0 0,1 1-1 0 0,-1-1 1 0 0,1 1-1 0 0,-1-1 1 0 0,0 0-1 0 0,1 1 1 0 0,1 1-432 0 0,9 7-1445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1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 7831 0 0,'-7'-3'14651'0'0,"-4"16"-12118"0"0,-9 21-4409 0 0,19-32 2476 0 0,-54 121-440 0 0,30-65-116 0 0,21-46-63 0 0,3-10-67 0 0,17-18-3977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1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45 3679 0 0,'2'-1'167'0'0,"34"-11"1533"0"0,1 2-1 0 0,67-10 1 0 0,-95 18 1666 0 0,-8 3-3153 0 0,0-1 1 0 0,0 1-1 0 0,0-1 0 0 0,-1 1 0 0 0,1-1 0 0 0,0 1 1 0 0,0-1-1 0 0,0 1 0 0 0,-1-1 0 0 0,1 1 0 0 0,0 0 0 0 0,-1 0 1 0 0,1-1-1 0 0,-1 1 0 0 0,1 0 0 0 0,0 1 0 0 0,-1 2 85 0 0,0 1-1 0 0,0 0 0 0 0,-1 0 0 0 0,1-1 1 0 0,-1 1-1 0 0,0-1 0 0 0,-1 1 1 0 0,1-1-1 0 0,-1 1 0 0 0,-2 5 0 0 0,-28 45 1076 0 0,22-39-1010 0 0,-19 31 423 0 0,-49 85 127 0 0,59-97-843 0 0,-24 66 0 0 0,23-38-265 0 0,14-36-2381 0 0,5-16 1110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3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0 606 7831 0 0,'0'0'10152'0'0,"1"-2"-8788"0"0,7-19-434 0 0,1 0-1 0 0,1 0 1 0 0,1 2-1 0 0,22-32 1 0 0,64-68-362 0 0,-41 61-777 0 0,2 3 1 0 0,3 2-1 0 0,2 2 0 0 0,104-62 0 0 0,-162 110 186 0 0,0 0 1 0 0,1 0-1 0 0,-1 0 0 0 0,1 1 1 0 0,0 0-1 0 0,-1 0 0 0 0,10-2 1 0 0,-4 5 11 0 0,-10 0 13 0 0,1 0 1 0 0,-1 1-1 0 0,1-1 0 0 0,-1 0 1 0 0,0 1-1 0 0,0-1 0 0 0,0 1 1 0 0,0-1-1 0 0,0 1 0 0 0,0-1 0 0 0,0 1 1 0 0,0 0-1 0 0,-1 0 0 0 0,1-1 1 0 0,0 1-1 0 0,-1 0 0 0 0,0 0 1 0 0,1 0-1 0 0,-1 0 0 0 0,0-1 0 0 0,0 4 1 0 0,0 5 19 0 0,0-1 0 0 0,-3 18 0 0 0,-4 9 109 0 0,-3-1-1 0 0,0 0 0 0 0,-21 43 0 0 0,11-27-43 0 0,-3 6-12 0 0,-32 95-59 0 0,54-149-115 0 0,0-2-17 0 0,0 0 1 0 0,1 0-1 0 0,0 0 0 0 0,-1 1 1 0 0,1-1-1 0 0,0 0 0 0 0,0 0 1 0 0,-1 0-1 0 0,1 0 0 0 0,0 1 1 0 0,0-1-1 0 0,0 0 0 0 0,0 0 1 0 0,1 0-1 0 0,-1 0 0 0 0,0 1 1 0 0,1 0-1 0 0,3 5-1063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1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175 124 12671 0 0,'108'-124'7236'0'0,"-111"140"-6900"0"0,-5 9-233 0 0,-1 0 1 0 0,-24 45-1 0 0,8-18-3 0 0,-63 174 330 0 0,31-71-340 0 0,37-111-84 0 0,12-29 9 0 0,1 1 1 0 0,1-1 0 0 0,1 1 0 0 0,-7 28 0 0 0,12-43-398 0 0,-1 14 1214 0 0,1-14-1161 0 0,0-1-1 0 0,0 1 1 0 0,0-1-1 0 0,0 1 1 0 0,0-1-1 0 0,0 1 1 0 0,1-1-1 0 0,-1 0 0 0 0,0 1 1 0 0,0-1-1 0 0,0 1 1 0 0,1-1-1 0 0,-1 0 1 0 0,2 3-1319 0 0,8 3-4984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1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6 5527 0 0,'-3'-5'6491'0'0,"2"5"-6319"0"0,0 0 1 0 0,0 0-1 0 0,0 1 0 0 0,1-1 1 0 0,-1 0-1 0 0,0 0 0 0 0,0 1 1 0 0,0-1-1 0 0,1 1 0 0 0,-1-1 1 0 0,0 1-1 0 0,1-1 0 0 0,-1 1 1 0 0,0-1-1 0 0,1 1 0 0 0,-1 0 1 0 0,0-1-1 0 0,1 1 0 0 0,-1 0 1 0 0,0 0-1 0 0,-9 20 14 0 0,8-18 100 0 0,-29 73 303 0 0,-23 78 0 0 0,24-40-326 0 0,12-45-154 0 0,-39 102-1 0 0,21-95-108 0 0,-52 80 0 0 0,84-150 11 0 0,3-6-7 0 0,0-1 0 0 0,0 1 0 0 0,1-1 0 0 0,-1 1 0 0 0,1-1 1 0 0,-1 1-1 0 0,1-1 0 0 0,-1 0 0 0 0,1 1 0 0 0,-1-1 0 0 0,1 0 0 0 0,-1 0 0 0 0,-2-4-19 0 0,1 0 0 0 0,0 0-1 0 0,1-1 1 0 0,-1 1 0 0 0,1 0 0 0 0,0-1-1 0 0,0 1 1 0 0,0-11 0 0 0,1-3-148 0 0,3-23-1 0 0,0 20 90 0 0,0 0-1 0 0,2-1 1 0 0,0 2 0 0 0,14-36-1 0 0,-14 45 47 0 0,0 2 0 0 0,0-1 0 0 0,1 1 0 0 0,0 0 0 0 0,1 0 0 0 0,0 0 0 0 0,1 1 0 0 0,0 0 0 0 0,1 1 0 0 0,14-12 0 0 0,-18 17 59 0 0,0-1 0 0 0,0 2 0 0 0,0-1 0 0 0,0 0 0 0 0,1 1 0 0 0,-1 0 0 0 0,1 1 0 0 0,-1-1 0 0 0,1 1 0 0 0,0 0 0 0 0,6 0 0 0 0,-3 1 87 0 0,-1 0 0 0 0,1 0 0 0 0,0 1 0 0 0,0 0 0 0 0,0 1 0 0 0,13 4 0 0 0,-4 1 64 0 0,0 1 0 0 0,-1 0 1 0 0,0 1-1 0 0,0 1 0 0 0,-1 1 0 0 0,15 12 1 0 0,-22-15-120 0 0,0 0 0 0 0,-1 1 0 0 0,0-1 0 0 0,0 2 0 0 0,-1-1 0 0 0,0 1 0 0 0,7 15 0 0 0,-13-23-41 0 0,0 1 0 0 0,0 0 0 0 0,0-1 0 0 0,0 1 1 0 0,-1 0-1 0 0,1 0 0 0 0,-1 0 0 0 0,0 0 1 0 0,1-1-1 0 0,-1 1 0 0 0,-1 0 0 0 0,1 0 0 0 0,0 0 1 0 0,-1 0-1 0 0,0 0 0 0 0,1-1 0 0 0,-1 1 1 0 0,0 0-1 0 0,0 0 0 0 0,-1-1 0 0 0,1 1 1 0 0,0-1-1 0 0,-1 1 0 0 0,0-1 0 0 0,0 0 0 0 0,-2 3 1 0 0,-6 6 86 0 0,0-1 0 0 0,-1 0 0 0 0,-21 15 0 0 0,27-21-92 0 0,-21 14 31 0 0,0-1 0 0 0,-1-1 0 0 0,-1-1 1 0 0,0-1-1 0 0,-1-2 0 0 0,-47 14 0 0 0,71-25-51 0 0,-18 5 3 0 0,-23 4-1 0 0,40-9-41 0 0,0-1 0 0 0,-1 1-1 0 0,1-1 1 0 0,0 0-1 0 0,-1-1 1 0 0,1 0 0 0 0,0 1-1 0 0,-12-5 1 0 0,17 5-5 0 0,-1-1 0 0 0,1 1 0 0 0,-1-1 0 0 0,1 0 0 0 0,-1 1 0 0 0,1-1 0 0 0,0 0 0 0 0,-1 0 0 0 0,1 0 0 0 0,0 0 0 0 0,0 0 0 0 0,0 0 0 0 0,0 0 1 0 0,0-1-1 0 0,0 1 0 0 0,0 0 0 0 0,0 0 0 0 0,0-1 0 0 0,0 1 0 0 0,1-1 0 0 0,-1 1 0 0 0,1-1 0 0 0,-1 1 0 0 0,1-1 0 0 0,0 1 0 0 0,-1-1 0 0 0,1 1 0 0 0,0-1 0 0 0,0 0 0 0 0,0 1 0 0 0,0-1 0 0 0,0 1 0 0 0,0-1 0 0 0,1 1 1 0 0,-1-1-1 0 0,1 0 0 0 0,-1 1 0 0 0,2-3 0 0 0,0-1-235 0 0,0 0 0 0 0,0 0 1 0 0,1 0-1 0 0,0 1 1 0 0,0-1-1 0 0,0 1 0 0 0,1-1 1 0 0,-1 1-1 0 0,1 0 0 0 0,4-3 1 0 0,11-7-1469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1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265 180 16327 0 0,'0'0'4690'0'0,"1"-1"-4268"0"0,21-15 436 0 0,35-16 0 0 0,10-6-566 0 0,-54 29-326 0 0,1 0-1 0 0,-2-1 1 0 0,1 0-1 0 0,-1-1 1 0 0,-1 0-1 0 0,15-20 1 0 0,-25 30-157 0 0,-12 2-690 0 0,-5 3 666 0 0,1 2 1 0 0,-1 0 0 0 0,2 1-1 0 0,-1 0 1 0 0,-22 16-1 0 0,16-10 63 0 0,-150 101-191 0 0,140-90 373 0 0,0 2 0 0 0,2 1 1 0 0,-29 35-1 0 0,49-51-20 0 0,0 1 0 0 0,-8 12 0 0 0,16-21 0 0 0,-1 1 0 0 0,0-1 0 0 0,1 0 0 0 0,-1 0-1 0 0,1 1 1 0 0,0-1 0 0 0,0 1 0 0 0,0-1 0 0 0,1 1 0 0 0,-1-1 0 0 0,1 1 0 0 0,0-1-1 0 0,0 1 1 0 0,1 4 0 0 0,-1-6 2 0 0,1 0 0 0 0,0 0 0 0 0,0 0 0 0 0,0 0 0 0 0,0 0 0 0 0,0 0 0 0 0,1 0 0 0 0,-1 0 0 0 0,1 0 0 0 0,-1 0 0 0 0,1-1 0 0 0,0 1 1 0 0,0-1-1 0 0,-1 1 0 0 0,1-1 0 0 0,0 0 0 0 0,0 0 0 0 0,0 1 0 0 0,0-1 0 0 0,1-1 0 0 0,-1 1 0 0 0,3 1 0 0 0,4 0 29 0 0,0 0 1 0 0,0 0-1 0 0,-1-1 1 0 0,15 1-1 0 0,7-2-222 0 0,0 0 0 0 0,0-2 0 0 0,0-2 0 0 0,-1 0 0 0 0,1-2 0 0 0,-1-2 0 0 0,40-14 0 0 0,-39 8-6883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1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0 6447 0 0,'-2'2'2362'0'0,"-4"5"-434"0"0,-1 1 0 0 0,-8 13-1 0 0,-21 42-1109 0 0,14-23-474 0 0,-30 50 167 0 0,-65 155-1 0 0,72-126-89 0 0,-79 188 317 0 0,99-251-689 0 0,-53 110 95 0 0,50-112-224 0 0,-36 51 0 0 0,52-88-416 0 0,-1 0 1 0 0,-20 19-1 0 0,19-23-1732 0 0,-17 13 1 0 0,30-25 1301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1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0 210 11055 0 0,'2'-1'5546'0'0,"13"-9"-4859"0"0,1 1 0 0 0,0 1 1 0 0,1 0-1 0 0,0 1 0 0 0,24-7 1 0 0,-3 0-78 0 0,76-24 1037 0 0,228-44-1 0 0,-299 75-1615 0 0,53-3-1 0 0,-75 9-352 0 0,-1 1 0 0 0,1 1 0 0 0,0 1 0 0 0,34 8 0 0 0,3-1-3956 0 0,-47-8 2524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17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107 100 9215 0 0,'-9'5'126'0'0,"0"0"0"0"0,1 0 0 0 0,0 1 0 0 0,0 0 0 0 0,0 0 0 0 0,0 1-1 0 0,1 0 1 0 0,0 1 0 0 0,-9 13 0 0 0,13-17 474 0 0,1-1-1 0 0,0 1 1 0 0,0 0-1 0 0,0-1 1 0 0,0 1-1 0 0,1 0 1 0 0,0 0-1 0 0,-1 0 1 0 0,0 8-1 0 0,2-11-440 0 0,0 1 0 0 0,0-1 1 0 0,0 0-1 0 0,0 0 0 0 0,0 0 0 0 0,1 0 0 0 0,-1 0 0 0 0,0 0 1 0 0,1 0-1 0 0,-1 1 0 0 0,1-1 0 0 0,-1 0 0 0 0,1 0 1 0 0,-1 0-1 0 0,1 0 0 0 0,1 1 0 0 0,-1-1-106 0 0,0 0 0 0 0,1 0-1 0 0,-1 0 1 0 0,0 0 0 0 0,1 0 0 0 0,-1-1 0 0 0,1 1 0 0 0,-1 0-1 0 0,1-1 1 0 0,0 1 0 0 0,-1-1 0 0 0,1 0 0 0 0,-1 1-1 0 0,4-1 1 0 0,6 1 228 0 0,1-1-1 0 0,-1-1 1 0 0,1 0 0 0 0,-1 0-1 0 0,20-5 1 0 0,55-21 436 0 0,-75 23-670 0 0,33-13 97 0 0,-1-1 0 0 0,46-29 0 0 0,74-56 176 0 0,-131 77-488 0 0,-31 25 91 0 0,-8 1-201 0 0,0 1 211 0 0,0 0 0 0 0,0 0 0 0 0,1 1 0 0 0,-1 0 0 0 0,1 0 0 0 0,-8 3 0 0 0,-44 26-221 0 0,36-19 211 0 0,-85 47 168 0 0,-116 85-1 0 0,222-143-79 0 0,-13 10 26 0 0,0 0 0 0 0,-15 15 0 0 0,27-23-34 0 0,-1-1-1 0 0,1 1 1 0 0,0-1 0 0 0,0 1-1 0 0,0 0 1 0 0,0 0 0 0 0,0 0 0 0 0,0 0-1 0 0,1 0 1 0 0,0 0 0 0 0,-1 1 0 0 0,1-1-1 0 0,0 0 1 0 0,1 1 0 0 0,-1-1-1 0 0,1 0 1 0 0,-1 1 0 0 0,1 4 0 0 0,0-7-4 0 0,1 1 0 0 0,-1 0 0 0 0,1 0 0 0 0,-1-1 1 0 0,1 1-1 0 0,0 0 0 0 0,0-1 0 0 0,0 1 1 0 0,0-1-1 0 0,0 1 0 0 0,0-1 0 0 0,0 0 0 0 0,0 1 1 0 0,0-1-1 0 0,1 0 0 0 0,1 2 0 0 0,0-1 9 0 0,1 0-1 0 0,-1 0 0 0 0,1 0 0 0 0,0-1 0 0 0,-1 1 0 0 0,1-1 0 0 0,4 1 0 0 0,5 0-291 0 0,1 0 0 0 0,-1 0-1 0 0,18-2 1 0 0,5-2-873 0 0,3-2-54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23 12895 0 0,'0'0'595'0'0,"0"-1"-18"0"0,-1-1-533 0 0,0 1-1 0 0,1-1 0 0 0,-1 1 0 0 0,0 0 0 0 0,0-1 1 0 0,0 1-1 0 0,-1 0 0 0 0,1 0 0 0 0,0 0 1 0 0,0 0-1 0 0,0 0 0 0 0,-1 0 0 0 0,1 0 1 0 0,-1 1-1 0 0,1-1 0 0 0,0 0 0 0 0,-1 1 1 0 0,0-1-1 0 0,1 1 0 0 0,-1-1 0 0 0,1 1 1 0 0,-1 0-1 0 0,1 0 0 0 0,-1 0 0 0 0,0 0 1 0 0,1 0-1 0 0,-1 0 0 0 0,-2 0 0 0 0,-6 2 809 0 0,0-1-1 0 0,0 1 0 0 0,-13 5 1 0 0,13-4-210 0 0,-6 2-287 0 0,1 1 1 0 0,-1 0 0 0 0,-27 16-1 0 0,37-19-331 0 0,0 1-1 0 0,1 0 0 0 0,-1 0 1 0 0,1 0-1 0 0,0 1 0 0 0,0 0 1 0 0,1 0-1 0 0,-1 0 1 0 0,1 1-1 0 0,0-1 0 0 0,0 1 1 0 0,-3 7-1 0 0,7-12-24 0 0,-1 1 0 0 0,1-1 0 0 0,-1 0 0 0 0,1 1 0 0 0,0-1 0 0 0,-1 0 0 0 0,1 1 0 0 0,0-1-1 0 0,0 1 1 0 0,0-1 0 0 0,0 0 0 0 0,0 1 0 0 0,0-1 0 0 0,1 1 0 0 0,-1-1 0 0 0,0 0 0 0 0,1 1 0 0 0,-1-1 0 0 0,1 0 0 0 0,-1 1 0 0 0,1-1-1 0 0,0 0 1 0 0,0 0 0 0 0,-1 0 0 0 0,1 1 0 0 0,0-1 0 0 0,0 0 0 0 0,0 0 0 0 0,2 1 0 0 0,3 2-53 0 0,0 0 1 0 0,0 0-1 0 0,0-1 1 0 0,13 5 0 0 0,-3 0 8 0 0,13 5-37 0 0,-10-4 36 0 0,1 1 0 0 0,22 16 0 0 0,-37-23 61 0 0,0 1 0 0 0,-1-1 0 0 0,1 1 0 0 0,-1 1 0 0 0,0-1 0 0 0,0 1 0 0 0,0-1 0 0 0,-1 1 0 0 0,1 0 0 0 0,-1 0 0 0 0,0 1 0 0 0,-1-1 0 0 0,3 6 0 0 0,-4-7 30 0 0,0 0 0 0 0,-1-1 1 0 0,1 1-1 0 0,0 0 1 0 0,-1 0-1 0 0,0 0 0 0 0,0-1 1 0 0,0 1-1 0 0,0 0 1 0 0,-1 0-1 0 0,0 0 1 0 0,1-1-1 0 0,-4 8 0 0 0,2-6 31 0 0,0 0 0 0 0,-1-1 0 0 0,0 1 0 0 0,0 0 0 0 0,0-1 0 0 0,-1 0 0 0 0,1 0 0 0 0,-8 7 0 0 0,-3-1 33 0 0,1 0 0 0 0,-1-1 0 0 0,-1-1 0 0 0,0 0 0 0 0,-18 7 0 0 0,6-4-95 0 0,0-2 1 0 0,0 0-1 0 0,-36 5 1 0 0,47-11-16 0 0,0-1 0 0 0,-1-1 1 0 0,0 0-1 0 0,1-1 0 0 0,-1-1 1 0 0,-32-6-1 0 0,45 6-38 0 0,0 1 0 0 0,1-1 1 0 0,-1-1-1 0 0,0 1 0 0 0,1-1 0 0 0,-1 1 0 0 0,1-1 0 0 0,-1 0 0 0 0,1 0 1 0 0,0-1-1 0 0,-4-3 0 0 0,5 5-83 0 0,1 0 0 0 0,0-1 1 0 0,0 0-1 0 0,0 1 0 0 0,1-1 1 0 0,-1 1-1 0 0,0-1 0 0 0,1 0 1 0 0,-1 1-1 0 0,1-1 0 0 0,-1 0 1 0 0,1 0-1 0 0,0 0 0 0 0,0 1 0 0 0,-1-1 1 0 0,1 0-1 0 0,1 0 0 0 0,-1 0 1 0 0,0 1-1 0 0,0-1 0 0 0,1 0 1 0 0,-1 0-1 0 0,1 1 0 0 0,-1-1 1 0 0,1 0-1 0 0,1-1 0 0 0,6-13-1454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1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20 9671 0 0,'24'-19'5696'0'0,"-25"22"-5194"0"0,-13 32 200 0 0,-2 1 1 0 0,-27 42 0 0 0,10-19-223 0 0,-228 376 1830 0 0,191-325-1994 0 0,5 2 0 0 0,-76 180 0 0 0,137-283-363 0 0,-13 36 185 0 0,16-41-294 0 0,0 0 1 0 0,1 0 0 0 0,-1-1-1 0 0,0 1 1 0 0,1 0 0 0 0,0 0-1 0 0,0 0 1 0 0,0 0 0 0 0,2 6 0 0 0,2-1-4792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1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65 14743 0 0,'-9'-6'280'0'0,"5"3"14"0"0,0 1-1 0 0,-1-1 1 0 0,1 1 0 0 0,-11-3 3389 0 0,18 6-2555 0 0,6 1-935 0 0,0 1 1 0 0,1-1-1 0 0,0 0 1 0 0,-1-1-1 0 0,13 0 1 0 0,53-2 91 0 0,-55 0-174 0 0,165-22 391 0 0,-56 4-315 0 0,13 7-1208 0 0,-48 13-2991 0 0,-69 1 2077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1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12671 0 0,'0'0'1143'0'0,"-1"2"-940"0"0,-2 25 997 0 0,-2-1 1 0 0,-2 0-1 0 0,0 0 1 0 0,-1 0-1 0 0,-2-1 1 0 0,-20 39-1 0 0,11-31-1000 0 0,-2 0 0 0 0,-1-2 0 0 0,-1 0 0 0 0,-28 28 0 0 0,6-12-2201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80 144 10999 0 0,'-8'3'994'0'0,"-12"2"-802"0"0,15-4-38 0 0,1-1 1 0 0,0 1-1 0 0,0 0 0 0 0,0 1 0 0 0,0-1 0 0 0,0 1 0 0 0,1 0 0 0 0,-6 3 1 0 0,-1 5 1694 0 0,10-10-1773 0 0,0 0-1 0 0,0 0 1 0 0,0 0 0 0 0,-1 0-1 0 0,1 1 1 0 0,0-1 0 0 0,0 0-1 0 0,0 0 1 0 0,0 0 0 0 0,0 0-1 0 0,1 1 1 0 0,-1-1 0 0 0,0 0-1 0 0,0 0 1 0 0,0 0 0 0 0,0 0-1 0 0,0 1 1 0 0,0-1 0 0 0,0 0-1 0 0,0 0 1 0 0,0 0 0 0 0,0 0-1 0 0,0 0 1 0 0,0 0-1 0 0,1 1 1 0 0,-1-1 0 0 0,0 0-1 0 0,0 0 1 0 0,0 0 0 0 0,0 0-1 0 0,0 0 1 0 0,0 0 0 0 0,1 0-1 0 0,-1 0 1 0 0,0 0 0 0 0,0 0-1 0 0,0 1 1 0 0,0-1 0 0 0,0 0-1 0 0,1 0 1 0 0,3 0 208 0 0,0 1 1 0 0,-1-1-1 0 0,1 0 0 0 0,0 0 1 0 0,5-1-1 0 0,12-1-71 0 0,0-1 1 0 0,-1-1-1 0 0,36-12 0 0 0,58-29 58 0 0,-93 36-195 0 0,35-15-36 0 0,-5 2-862 0 0,94-29 0 0 0,-126 48-4065 0 0,-2 0-1541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637 173 17047 0 0,'1'-2'13'0'0,"6"-5"170"0"0,-1 0 1 0 0,-1 0-1 0 0,0-1 1 0 0,0 0-1 0 0,0 0 1 0 0,4-10 0 0 0,-4 5-44 0 0,1 2 1 0 0,1-1-1 0 0,11-15 1 0 0,-1 1 241 0 0,-13 20-533 0 0,2-4 1914 0 0,-8 8-888 0 0,-5 3-677 0 0,-9 5-188 0 0,1 1 0 0 0,0 0 1 0 0,0 1-1 0 0,1 1 0 0 0,0 0 1 0 0,-14 13-1 0 0,-124 119-164 0 0,133-122 123 0 0,7-8 3 0 0,1 2 1 0 0,-16 22 0 0 0,24-31 24 0 0,1 0-1 0 0,-1 1 1 0 0,1-1-1 0 0,-1 1 1 0 0,1 0 0 0 0,1-1-1 0 0,-1 1 1 0 0,1 0 0 0 0,0 0-1 0 0,0 0 1 0 0,0 0 0 0 0,0 10-1 0 0,4-6 4 0 0,-1-7 4 0 0,0 0 0 0 0,0-1 0 0 0,0 0 0 0 0,0 1 0 0 0,0-1 0 0 0,0 0 0 0 0,0 0 0 0 0,0 0 0 0 0,1 0 1 0 0,-1 0-1 0 0,0 0 0 0 0,1-1 0 0 0,-1 1 0 0 0,0-1 0 0 0,1 0 0 0 0,-1 0 0 0 0,1 0 0 0 0,-1 0 0 0 0,5-1 0 0 0,2 1 48 0 0,1-2 0 0 0,-1 0-1 0 0,17-5 1 0 0,-13 2-17 0 0,-1-1-1 0 0,0 0 0 0 0,0 0 1 0 0,-1-1-1 0 0,0-1 0 0 0,13-10 1 0 0,-3-1 8 0 0,35-41 1 0 0,-21 12-932 0 0,-35 47 580 0 0,-10 8-2179 0 0,8-5 2380 0 0,-12 10-100 0 0,1 1 1 0 0,0 0-1 0 0,-18 25 1 0 0,-28 49 257 0 0,51-75-79 0 0,-20 36 72 0 0,1 2 0 0 0,3 0 1 0 0,2 1-1 0 0,-24 83 0 0 0,-36 220 21 0 0,58-231 404 0 0,-18 56 1426 0 0,-3 14-23 0 0,17 1-1161 0 0,25-69-377 0 0,4-88-212 0 0,-1-35 391 0 0,-10-3-86 0 0,7-1-323 0 0,-1 1 0 0 0,1-1-1 0 0,-1 0 1 0 0,1 1 0 0 0,0-1-1 0 0,0-1 1 0 0,0 1 0 0 0,0 0-1 0 0,0-1 1 0 0,-4-5 0 0 0,-24-33 391 0 0,31 41-495 0 0,-11-17-67 0 0,1-1 1 0 0,1 0-1 0 0,0-1 0 0 0,2 0 0 0 0,-9-32 1 0 0,4 0-2378 0 0,5 0-3432 0 0,3 10-1580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18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13 355 6911 0 0,'-1'-1'3123'0'0,"0"0"-2650"0"0,0-1 0 0 0,0 1 0 0 0,0 0 0 0 0,0-1 0 0 0,0 1-1 0 0,0-1 1 0 0,0 0 0 0 0,0 1 0 0 0,1-1 0 0 0,-1 0 0 0 0,1 1 0 0 0,-1-1 0 0 0,1 0 0 0 0,-1 0 0 0 0,1 1 0 0 0,0-1-1 0 0,0-2 1 0 0,0 1-72 0 0,1-1-1 0 0,-1 0 0 0 0,1 1 1 0 0,0-1-1 0 0,0 1 0 0 0,0-1 0 0 0,4-6 1 0 0,1 0-114 0 0,0 0 1 0 0,0 1 0 0 0,1-1-1 0 0,13-12 1 0 0,-1 4-111 0 0,0 0-1 0 0,2 2 1 0 0,24-16-1 0 0,72-37-539 0 0,-89 54 126 0 0,0 0 0 0 0,2 2 1 0 0,39-12-1 0 0,-64 24 210 0 0,0 0-1 0 0,0 0 1 0 0,1 0-1 0 0,-1 0 1 0 0,6 1-1 0 0,-10 0 25 0 0,0 0 0 0 0,0 0 0 0 0,0 0 0 0 0,-1 0 0 0 0,1 0 0 0 0,0 0 0 0 0,0 1 0 0 0,0-1 0 0 0,0 0 0 0 0,0 1 0 0 0,0-1 0 0 0,0 0 0 0 0,-1 1 0 0 0,1-1 0 0 0,0 1 0 0 0,0 0 0 0 0,-1-1-1 0 0,1 1 1 0 0,0 0 0 0 0,0-1 0 0 0,-1 1 0 0 0,1 0 0 0 0,-1-1 0 0 0,1 1 0 0 0,-1 0 0 0 0,1 0 0 0 0,-1 0 0 0 0,0 0 0 0 0,1 0 0 0 0,-1-1 0 0 0,0 1 0 0 0,1 0 0 0 0,-1 0 0 0 0,0 0 0 0 0,0 2 0 0 0,0 3-4 0 0,0 1 0 0 0,-1-1 1 0 0,0 1-1 0 0,0-1 1 0 0,0 0-1 0 0,-1 1 1 0 0,0-1-1 0 0,-3 6 1 0 0,-25 49 18 0 0,17-37-8 0 0,5-9-127 0 0,-27 58 516 0 0,31-63-741 0 0,1 0 0 0 0,0 1 0 0 0,0-1 0 0 0,1 1 0 0 0,-2 15 1 0 0,4-10-767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1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964 62 14743 0 0,'1'-2'672'0'0,"-1"-1"-580"0"0,1 1-1 0 0,-1-1 0 0 0,1 0 0 0 0,-1 0 1 0 0,0 0-1 0 0,0 1 0 0 0,0-1 1 0 0,0 0-1 0 0,-1 0 0 0 0,1 0 1 0 0,-1 1-1 0 0,-1-6 0 0 0,1 7-16 0 0,1 0 0 0 0,-1 0 0 0 0,1 0 0 0 0,-1 0 0 0 0,1 0 0 0 0,-1 0 0 0 0,1 0 0 0 0,-1 0 0 0 0,0 0 0 0 0,0 0 0 0 0,0 1 0 0 0,1-1 1 0 0,-1 0-1 0 0,0 0 0 0 0,0 1 0 0 0,0-1 0 0 0,0 1 0 0 0,0-1 0 0 0,0 1 0 0 0,0-1 0 0 0,0 1 0 0 0,-1-1 0 0 0,1 1 0 0 0,0 0 0 0 0,0 0 0 0 0,0 0 0 0 0,0 0 0 0 0,0 0 0 0 0,-1 0 0 0 0,1 0 0 0 0,0 0 0 0 0,0 0 0 0 0,0 0 0 0 0,0 0 0 0 0,-2 1 0 0 0,-3 1 55 0 0,-1 1 0 0 0,1 0 0 0 0,0 0-1 0 0,0 0 1 0 0,1 0 0 0 0,-11 9 0 0 0,-31 31 28 0 0,23-19-169 0 0,4-4-3 0 0,0 1-1 0 0,2 1 1 0 0,1 0 0 0 0,-19 33-1 0 0,32-49 1 0 0,1 0 1 0 0,-1 0-1 0 0,2 1 0 0 0,-1-1 0 0 0,1 0 0 0 0,0 1 0 0 0,0 0 1 0 0,1-1-1 0 0,0 1 0 0 0,-1 8 0 0 0,2-13-99 0 0,4-1-202 0 0,-4 0 309 0 0,1-1-1 0 0,-1 1 1 0 0,0-1-1 0 0,1 1 0 0 0,-1-1 1 0 0,1 1-1 0 0,0-1 0 0 0,-1 1 1 0 0,1-1-1 0 0,-1 0 1 0 0,1 1-1 0 0,-1-1 0 0 0,1 0 1 0 0,0 0-1 0 0,-1 1 1 0 0,1-1-1 0 0,0 0 0 0 0,-1 0 1 0 0,1 0-1 0 0,1 0 1 0 0,0 1-5 0 0,0-1 0 0 0,1 1 0 0 0,-1-1 0 0 0,1 0 0 0 0,-1 0-1 0 0,1 0 1 0 0,-1-1 0 0 0,1 1 0 0 0,-1 0 0 0 0,0-1 0 0 0,1 1 0 0 0,-1-1 0 0 0,0 0 0 0 0,1 0 0 0 0,-1 0 0 0 0,0 0 0 0 0,0 0 0 0 0,0-1 0 0 0,3-2 0 0 0,4-3-67 0 0,0-1-1 0 0,14-17 0 0 0,-7 9-116 0 0,19-14-585 0 0,-33 29 425 0 0,6 27-697 0 0,-7-16 1056 0 0,0 0 1 0 0,-1 0-1 0 0,0 1 0 0 0,-1-1 1 0 0,0 0-1 0 0,-1 0 0 0 0,-4 16 1 0 0,-2 0 4 0 0,-19 42 0 0 0,-80 131 853 0 0,40-79-136 0 0,-47 116 748 0 0,87-169-1057 0 0,-30 112 0 0 0,16 25 872 0 0,1-7-142 0 0,28-151-914 0 0,-2 0-1 0 0,-25 55 0 0 0,28-78-223 0 0,-34 71 47 0 0,35-77-48 0 0,0 0 1 0 0,-1 0 0 0 0,-16 17-1 0 0,24-30 0 0 0,-1 0 0 0 0,1-1 0 0 0,-1 1-1 0 0,0-1 1 0 0,0 0 0 0 0,-1-1 0 0 0,1 1 0 0 0,0 0-1 0 0,-1-1 1 0 0,-6 2 0 0 0,9-3-3 0 0,0-1-1 0 0,0 1 1 0 0,0-1-1 0 0,0 1 1 0 0,0-1-1 0 0,0 0 1 0 0,0 0-1 0 0,0 0 0 0 0,0-1 1 0 0,0 1-1 0 0,0 0 1 0 0,0-1-1 0 0,0 1 1 0 0,0-1-1 0 0,0 1 1 0 0,0-1-1 0 0,0 0 1 0 0,0 0-1 0 0,1 0 1 0 0,-1 0-1 0 0,0 0 1 0 0,1-1-1 0 0,-1 1 1 0 0,0 0-1 0 0,1-1 1 0 0,0 1-1 0 0,-1-1 1 0 0,-1-2-1 0 0,-1-4 29 0 0,-1 1 1 0 0,1-1-1 0 0,1 0 0 0 0,0 0 0 0 0,0 0 1 0 0,-3-11-1 0 0,-6-53 9 0 0,10 60-41 0 0,-4-37-1360 0 0,3-1-3954 0 0,-1-9-2299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2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17 8495 0 0,'0'0'766'0'0,"-12"-10"-612"0"0,11 9-63 0 0,1 1 0 0 0,-1-1 0 0 0,1 1 0 0 0,0-1 0 0 0,-1 1 0 0 0,1 0 0 0 0,-1-1-1 0 0,1 1 1 0 0,-1 0 0 0 0,1-1 0 0 0,-1 1 0 0 0,1 0 0 0 0,-1 0 0 0 0,0-1 0 0 0,1 1 0 0 0,-1 0-1 0 0,1 0 1 0 0,-1 0 0 0 0,1 0 0 0 0,-1 0 0 0 0,0 0 0 0 0,1 0 0 0 0,-1 0 0 0 0,1 0 0 0 0,-1 0-1 0 0,0 0 1 0 0,0 0 0 0 0,0 1 194 0 0,0 0 1 0 0,0 0-1 0 0,1 0 0 0 0,-1 1 0 0 0,0-1 1 0 0,0 0-1 0 0,1 0 0 0 0,-1 0 0 0 0,1 1 1 0 0,-1 1-1 0 0,-1 0-178 0 0,-362 829 1903 0 0,353-808-2008 0 0,-59 118 68 0 0,55-114-52 0 0,-2-1 1 0 0,-39 48 0 0 0,43-59-155 0 0,-2-1 0 0 0,0-1 0 0 0,0 0 0 0 0,-24 15 0 0 0,39-29 134 0 0,0 0 0 0 0,0 1 0 0 0,0-1 0 0 0,0 0 0 0 0,0 0 0 0 0,0 0 0 0 0,0 0 0 0 0,0 0 0 0 0,-1 0 0 0 0,1 0 0 0 0,0 0 0 0 0,0 1 0 0 0,0-1 0 0 0,0 0 0 0 0,0 0 0 0 0,0 0 0 0 0,-1 0 0 0 0,1 0 0 0 0,0 0 0 0 0,0 0 0 0 0,0 0 0 0 0,0 0-1 0 0,0 0 1 0 0,-1 0 0 0 0,1 0 0 0 0,0 0 0 0 0,0 0 0 0 0,0 0 0 0 0,0 0 0 0 0,0 0 0 0 0,-1 0 0 0 0,1 0 0 0 0,0 0 0 0 0,0 0 0 0 0,0 0 0 0 0,0 0 0 0 0,0 0 0 0 0,0-1 0 0 0,-1 1 0 0 0,1 0 0 0 0,0 0 0 0 0,0 0 0 0 0,0 0 0 0 0,0 0 0 0 0,0 0 0 0 0,0 0 0 0 0,0 0 0 0 0,0-1 0 0 0,-1 1 0 0 0,1 0 0 0 0,0 0 0 0 0,0 0-1 0 0,0 0 1 0 0,0 0 0 0 0,0 0 0 0 0,0-1 0 0 0,0 1 0 0 0,0 0 0 0 0,0 0 0 0 0,0 0 0 0 0,0 0 0 0 0,0 0 0 0 0,0-1 0 0 0,0 1 0 0 0,0 0 0 0 0,0 0 0 0 0,2-8 2 0 0,-2 8-4 0 0,3-11-15 0 0,1 1 0 0 0,0 0 0 0 0,1 0 0 0 0,0 0 0 0 0,10-14 0 0 0,39-44 10 0 0,-21 28 22 0 0,108-134 110 0 0,-98 126-71 0 0,74-62-1 0 0,-108 102-9 0 0,1 0-1 0 0,0 1 0 0 0,1 0 1 0 0,0 0-1 0 0,15-6 0 0 0,-23 12-25 0 0,0 0 0 0 0,0 0-1 0 0,0 1 1 0 0,0-1 0 0 0,0 0 0 0 0,0 1-1 0 0,0 0 1 0 0,0 0 0 0 0,0 0-1 0 0,1 0 1 0 0,-1 0 0 0 0,3 1-1 0 0,-4 0-6 0 0,0 0-1 0 0,0 0 0 0 0,0 0 0 0 0,0 0 0 0 0,0 0 1 0 0,0 0-1 0 0,-1 0 0 0 0,1 1 0 0 0,0-1 0 0 0,-1 0 1 0 0,1 1-1 0 0,-1 0 0 0 0,0-1 0 0 0,1 1 0 0 0,-1 0 0 0 0,0 0 1 0 0,0 0-1 0 0,0 0 0 0 0,1 2 0 0 0,1 4 128 0 0,0 1 0 0 0,-1-1 0 0 0,0 1 0 0 0,0-1 0 0 0,-1 1 0 0 0,0 0 0 0 0,-1 0 0 0 0,0-1 0 0 0,-1 13 0 0 0,-4 12 405 0 0,-9 38-1 0 0,3-18-74 0 0,5-21-286 0 0,0 5-252 0 0,-16 50 0 0 0,12-71-2189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2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0,'0'0'2498'0'0,"0"2"-909"0"0,-1 5-1083 0 0,1 1 0 0 0,0-1 0 0 0,1 1 0 0 0,0 0 0 0 0,0-1 0 0 0,0 1 0 0 0,1-1 0 0 0,0 0 0 0 0,1 1 0 0 0,0-1 0 0 0,0 0 0 0 0,7 11 0 0 0,6 9-323 0 0,36 43 0 0 0,-43-59-10 0 0,22 23-1443 0 0,-9-13-4793 0 0,-9-10 16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2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1 2303 0 0,'-2'1'6538'0'0,"-16"18"-269"0"0,4 6-3493 0 0,-6 31-2323 0 0,8-20 346 0 0,-135 321 376 0 0,101-260-676 0 0,-93 144 0 0 0,16-64-444 0 0,-68 106 90 0 0,183-269-172 0 0,-20 37 235 0 0,26-47-290 0 0,1 0 0 0 0,-1 0 0 0 0,1 0-1 0 0,0 0 1 0 0,0 1 0 0 0,0-1 0 0 0,0 0 0 0 0,1 1 0 0 0,0-1 0 0 0,0 6 0 0 0,4 0-1709 0 0,4-5-5096 0 0</inkml:trace>
  <inkml:trace contextRef="#ctx0" brushRef="#br0" timeOffset="1">1161 226 14279 0 0,'0'0'1298'0'0,"-2"1"-1069"0"0,-4 3-37 0 0,1 1 1 0 0,0 0-1 0 0,0 0 1 0 0,0 0-1 0 0,1 0 1 0 0,-1 1-1 0 0,-5 10 1 0 0,-24 49 2442 0 0,18-33-1833 0 0,-148 329 1315 0 0,133-283-2043 0 0,-152 326-586 0 0,155-354-781 0 0,-37 51-1 0 0,48-81-1852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2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 12751 0 0,'21'-24'277'0'0,"1"2"0"0"0,1 0 0 0 0,1 1 0 0 0,0 2 0 0 0,2 0 1 0 0,0 2-1 0 0,1 1 0 0 0,35-16 0 0 0,-41 24-120 0 0,0 0 1 0 0,1 1 0 0 0,0 1 0 0 0,0 1 0 0 0,0 1 0 0 0,0 1 0 0 0,1 1 0 0 0,-1 1-1 0 0,28 2 1 0 0,-41-1-78 0 0,0 1 0 0 0,0 1 0 0 0,0 0 1 0 0,0 0-1 0 0,0 1 0 0 0,0 0 0 0 0,0 0 0 0 0,-1 1 0 0 0,0 0 0 0 0,0 0 0 0 0,8 7 0 0 0,-13-9-42 0 0,0 0-1 0 0,0 0 1 0 0,-1 1-1 0 0,1-1 1 0 0,-1 1-1 0 0,1 0 1 0 0,-1 0-1 0 0,0-1 0 0 0,0 1 1 0 0,-1 1-1 0 0,1-1 1 0 0,0 0-1 0 0,-1 0 1 0 0,0 1-1 0 0,0-1 1 0 0,0 0-1 0 0,0 1 1 0 0,-1-1-1 0 0,1 1 1 0 0,-1 0-1 0 0,0-1 1 0 0,0 1-1 0 0,0-1 0 0 0,0 1 1 0 0,-1-1-1 0 0,1 1 1 0 0,-1-1-1 0 0,0 1 1 0 0,0-1-1 0 0,0 0 1 0 0,-3 5-1 0 0,-2 3 193 0 0,0-1 0 0 0,-1-1-1 0 0,0 1 1 0 0,0-1 0 0 0,-1-1 0 0 0,-12 11-1 0 0,0 2 6 0 0,-31 30-40 0 0,-60 49-1 0 0,85-79-498 0 0,-1-2 0 0 0,-1-1-1 0 0,0-1 1 0 0,-53 23 0 0 0,75-38 43 0 0,1 0-1 0 0,-1 0 1 0 0,0-1 0 0 0,-11 2 0 0 0,16-2 163 0 0,0-1 0 0 0,0 0 0 0 0,0 0 1 0 0,-1 0-1 0 0,1 0 0 0 0,0 0 0 0 0,0 0 0 0 0,0 0 0 0 0,0-1 1 0 0,0 1-1 0 0,0 0 0 0 0,0 0 0 0 0,0-1 0 0 0,0 1 1 0 0,0-1-1 0 0,0 1 0 0 0,0-1 0 0 0,0 1 0 0 0,0-1 0 0 0,0 0 1 0 0,0 0-1 0 0,0 1 0 0 0,1-1 0 0 0,-1 0 0 0 0,0 0 1 0 0,0 0-1 0 0,1 0 0 0 0,-1 0 0 0 0,1 0 0 0 0,-1 0 0 0 0,1 0 1 0 0,-1 0-1 0 0,1-1 0 0 0,1-18-1253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2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10 11055 0 0,'0'0'5932'0'0,"0"2"-5297"0"0,-11 45 316 0 0,-23 68 1 0 0,12-45-934 0 0,10-20-18 0 0,11-45 0 0 0,0 0 0 0 0,1-1 0 0 0,0 1 0 0 0,0 0 0 0 0,0-1 0 0 0,1 1 0 0 0,0 0 0 0 0,2 8 0 0 0,4 0 1 0 0,-2-11 5 0 0,-3-1 1 0 0,1 0 8 0 0,1 0 1 0 0,-1 0 0 0 0,1 0 0 0 0,-1 0 0 0 0,0-1-1 0 0,1 1 1 0 0,-1-1 0 0 0,1 0 0 0 0,0 0 0 0 0,-1 0-1 0 0,1-1 1 0 0,-1 1 0 0 0,5-2 0 0 0,5-2 134 0 0,0 0 1 0 0,15-8 0 0 0,3-1 198 0 0,-23 11-241 0 0,0-1 1 0 0,-1-1-1 0 0,1 1 0 0 0,-1-2 1 0 0,0 1-1 0 0,0 0 0 0 0,-1-1 1 0 0,1-1-1 0 0,-1 1 0 0 0,9-11 0 0 0,-12 12-68 0 0,1 0 0 0 0,-1-1 0 0 0,0 1 0 0 0,-1-1 0 0 0,1 0-1 0 0,-1 0 1 0 0,0 0 0 0 0,0 0 0 0 0,-1 0 0 0 0,1 0-1 0 0,-1-1 1 0 0,0 1 0 0 0,-1 0 0 0 0,1-1 0 0 0,-1 1 0 0 0,0 0-1 0 0,-1-8 1 0 0,-1 1 18 0 0,-1 1-1 0 0,0-1 1 0 0,0 1 0 0 0,-1 0-1 0 0,-9-19 1 0 0,9 23-66 0 0,0 0 0 0 0,0 1 0 0 0,-1-1 1 0 0,0 1-1 0 0,0 0 0 0 0,0 0 0 0 0,-1 0 1 0 0,1 1-1 0 0,-11-8 0 0 0,10 10-125 0 0,0 0 0 0 0,-1 0-1 0 0,1 1 1 0 0,-1 0 0 0 0,1 0 0 0 0,-1 0 0 0 0,0 1-1 0 0,0 0 1 0 0,-8 0 0 0 0,-5 0-1028 0 0,-38 4 1 0 0,21 2-2187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2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62 3223 0 0,'9'-29'41'0'0,"1"-4"17849"0"0,-10 34-17529 0 0,-175 369 474 0 0,81-183-714 0 0,-52 95-36 0 0,57-136 26 0 0,-198 244 0 0 0,276-377-91 0 0,-84 98 77 0 0,79-92-666 0 0,15-18-106 0 0,14-15-4417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2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72 728 16039 0 0,'-3'0'87'0'0,"-1"-1"1"0"0,1 1-1 0 0,0 0 0 0 0,-1 0 0 0 0,1 0 1 0 0,0 1-1 0 0,0-1 0 0 0,-1 1 0 0 0,1-1 1 0 0,0 1-1 0 0,0 0 0 0 0,0 0 0 0 0,0 1 1 0 0,0-1-1 0 0,0 1 0 0 0,0-1 0 0 0,0 1 1 0 0,1 0-1 0 0,-1 0 0 0 0,-3 4 0 0 0,5-5-24 0 0,1-1 0 0 0,0 1 0 0 0,-1-1-1 0 0,1 1 1 0 0,0 0 0 0 0,-1-1 0 0 0,1 1 0 0 0,0 0-1 0 0,0-1 1 0 0,-1 1 0 0 0,1 0 0 0 0,0 0 0 0 0,0-1-1 0 0,0 1 1 0 0,0 0 0 0 0,0 0 0 0 0,0-1-1 0 0,0 1 1 0 0,0 0 0 0 0,0-1 0 0 0,1 1 0 0 0,-1 0-1 0 0,0 0 1 0 0,0-1 0 0 0,1 2 0 0 0,9 14 750 0 0,-5-12-680 0 0,-1-1 0 0 0,0 1 1 0 0,1-1-1 0 0,-1 0 1 0 0,1-1-1 0 0,0 1 1 0 0,0-1-1 0 0,0 0 1 0 0,0 0-1 0 0,7 2 0 0 0,5 0 138 0 0,0-1-1 0 0,18 2 0 0 0,-3-4 19 0 0,0 0 0 0 0,42-5 0 0 0,65-15 240 0 0,-101 13-401 0 0,43-7-64 0 0,-1-3 1 0 0,0-4-1 0 0,119-46 0 0 0,-164 50-595 0 0,0-1 0 0 0,53-36 0 0 0,-50 25-1182 0 0,-1-1 0 0 0,-1-2-1 0 0,52-59 1 0 0,-75 75 1294 0 0,158-191-4291 0 0,-78 81 3436 0 0,-23 48 6820 0 0,-70 77-5453 0 0,1 0 0 0 0,0 0 0 0 0,-1 0 0 0 0,1 0 0 0 0,-1 0 0 0 0,1 1 0 0 0,-1-1 0 0 0,1 0 0 0 0,-1 0 0 0 0,1 0 0 0 0,-1 1 0 0 0,1-1 0 0 0,-1 0 0 0 0,0 0 0 0 0,1 1 0 0 0,-1-1 0 0 0,1 0 0 0 0,-1 1 0 0 0,0-1 0 0 0,1 1 0 0 0,-1-1 0 0 0,0 0 0 0 0,1 1 0 0 0,-1-1 0 0 0,1 2 0 0 0,2 16 849 0 0,-8 19-131 0 0,5-37-792 0 0,-6 22 392 0 0,0 0 0 0 0,-2 0 0 0 0,-15 31 0 0 0,-40 60 310 0 0,44-79-571 0 0,-146 271 407 0 0,24-43-180 0 0,-14-9 727 0 0,132-218-1011 0 0,-2-1 0 0 0,-1-1-1 0 0,-2-2 1 0 0,-53 49-1 0 0,74-75-12 0 0,33-36 61 0 0,30-26-1063 0 0,88-66-1 0 0,-107 94 616 0 0,49-26 0 0 0,-62 41 283 0 0,0 2-1 0 0,1 1 1 0 0,36-12-1 0 0,-58 22 50 0 0,0 0 0 0 0,0 0 1 0 0,0 0-1 0 0,0 1 0 0 0,0-1 0 0 0,0 1 0 0 0,0 0 0 0 0,0 0 0 0 0,0 0 1 0 0,0 0-1 0 0,0 0 0 0 0,0 1 0 0 0,4 0 0 0 0,-6 2 263 0 0,-1 5-150 0 0,-1-1 1 0 0,0 0-1 0 0,0 0 0 0 0,-1 0 0 0 0,0 0 1 0 0,0-1-1 0 0,-6 12 0 0 0,-29 48 603 0 0,20-38-528 0 0,-8 16-4 0 0,1 2-1 0 0,-34 92 0 0 0,56-133-375 0 0,1 0 0 0 0,1 0-1 0 0,-1 0 1 0 0,1 9-1 0 0,0-12-683 0 0,11-1-6378 0 0,3-2 173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2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69 105 9671 0 0,'0'0'440'0'0,"2"-1"-5"0"0,4-1 77 0 0,-4 1 322 0 0,0 1-1 0 0,1-1 1 0 0,-1 1-1 0 0,0 0 1 0 0,1 0-1 0 0,-1 0 1 0 0,0 0-1 0 0,1 0 1 0 0,2 2 0 0 0,11-1 1472 0 0,41-9-924 0 0,0-2 0 0 0,60-18-1 0 0,-85 19-1219 0 0,-15 5-162 0 0,-1-1 0 0 0,0-1 0 0 0,-1 0 0 0 0,24-14 0 0 0,-31 14-25 0 0,-7 5-98 0 0,-9 4-274 0 0,0 0 260 0 0,0 0 0 0 0,-11 7 1 0 0,-2 0-29 0 0,-54 27 25 0 0,-124 80 0 0 0,175-100 148 0 0,-31 27 0 0 0,45-35 0 0 0,1 0 0 0 0,0 1 0 0 0,0 0 0 0 0,1 0 0 0 0,-11 19 0 0 0,17-25 4 0 0,0 0-1 0 0,0 0 0 0 0,1 0 1 0 0,-1 0-1 0 0,1 0 1 0 0,-1 9-1 0 0,2 0 68 0 0,1-11-72 0 0,0 0-1 0 0,0-1 1 0 0,0 1 0 0 0,0-1 0 0 0,0 1-1 0 0,0-1 1 0 0,0 0 0 0 0,0 1 0 0 0,0-1-1 0 0,1 0 1 0 0,-1 0 0 0 0,1 0 0 0 0,-1 0-1 0 0,0 0 1 0 0,1 0 0 0 0,0 0 0 0 0,-1-1 0 0 0,1 1-1 0 0,0 0 1 0 0,-1-1 0 0 0,4 1 0 0 0,4 1 2 0 0,1 0 1 0 0,16 0-1 0 0,-14-2-6 0 0,8 2-497 0 0,21-2 0 0 0,-1-5-7051 0 0,-24 0 443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3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40 5063 0 0,'0'0'390'0'0,"1"-1"-60"0"0,1-5 950 0 0,1 1 0 0 0,0-1 0 0 0,7-9 6568 0 0,-5 8-4265 0 0,-13 32-3267 0 0,-1 0 0 0 0,-1-1 0 0 0,-17 29-1 0 0,-48 66-137 0 0,69-109-233 0 0,-6 8-309 0 0,-17 32-1 0 0,26-41-52 0 0,2-7-207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2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17 7367 0 0,'14'-16'14231'0'0,"-36"19"-12366"0"0,3 5-1755 0 0,-1 0-1 0 0,1 2 0 0 0,0 0 1 0 0,1 1-1 0 0,-22 17 0 0 0,3 1-121 0 0,-42 44 0 0 0,71-65 12 0 0,0 1 0 0 0,0-1 0 0 0,1 2 0 0 0,0-1 0 0 0,0 1 0 0 0,1 0 0 0 0,0 0 0 0 0,-4 12 0 0 0,9-20 0 0 0,1-1-1 0 0,-1 0 1 0 0,1 0-1 0 0,0-1 1 0 0,-1 1-1 0 0,1 0 1 0 0,0 0-1 0 0,0 0 1 0 0,0 0-1 0 0,-1-1 1 0 0,1 1-1 0 0,0 0 1 0 0,0 0-1 0 0,1 0 1 0 0,-1 0-1 0 0,0 0 1 0 0,0-1-1 0 0,0 1 1 0 0,0 0-1 0 0,1 0 1 0 0,0 1-1 0 0,3 7-41 0 0,6 4 41 0 0,1-1-1 0 0,0 0 1 0 0,1 0 0 0 0,14 9 0 0 0,-13-11 125 0 0,-1 0 0 0 0,-1 1 0 0 0,0 1 0 0 0,15 19 0 0 0,-23-26-32 0 0,0 0 0 0 0,-1 0-1 0 0,0 1 1 0 0,0-1-1 0 0,0 1 1 0 0,-1-1 0 0 0,0 1-1 0 0,0 0 1 0 0,0-1-1 0 0,-1 1 1 0 0,0 0 0 0 0,-1 11-1 0 0,1-14-63 0 0,-1 0-1 0 0,0 0 0 0 0,0 0 1 0 0,0 0-1 0 0,0 0 0 0 0,-1 0 1 0 0,1-1-1 0 0,-1 1 1 0 0,0 0-1 0 0,1-1 0 0 0,-1 1 1 0 0,0-1-1 0 0,-1 1 1 0 0,1-1-1 0 0,0 0 0 0 0,-1 0 1 0 0,1 0-1 0 0,-1-1 1 0 0,1 1-1 0 0,-1 0 0 0 0,-3 1 1 0 0,3-2-80 0 0,-1 0 1 0 0,1 0 0 0 0,-1 0 0 0 0,1 0-1 0 0,-1 0 1 0 0,0-1 0 0 0,1 0-1 0 0,-1 0 1 0 0,0 0 0 0 0,1 0-1 0 0,-1 0 1 0 0,0-1 0 0 0,1 1 0 0 0,-1-1-1 0 0,1 0 1 0 0,-1 0 0 0 0,1 0-1 0 0,-1-1 1 0 0,1 1 0 0 0,0-1-1 0 0,0 0 1 0 0,-4-2 0 0 0,2-5-1249 0 0,4 2-3468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24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87 14279 0 0,'0'0'2184'0'0,"0"2"-1484"0"0,0 1-169 0 0,-1 1 0 0 0,1-1 0 0 0,0 1-1 0 0,0-1 1 0 0,1 1 0 0 0,-1 0 0 0 0,1-1 0 0 0,1 6-1 0 0,-1-8-455 0 0,-1 0 0 0 0,1-1 0 0 0,0 1 0 0 0,-1 0 0 0 0,1-1 0 0 0,0 1 0 0 0,-1-1-1 0 0,1 1 1 0 0,0-1 0 0 0,0 1 0 0 0,-1-1 0 0 0,1 1 0 0 0,0-1 0 0 0,0 0 0 0 0,0 1-1 0 0,0-1 1 0 0,-1 0 0 0 0,3 1 0 0 0,14 1 513 0 0,-4-2-339 0 0,0 0 0 0 0,-1-1 1 0 0,0 0-1 0 0,22-6 0 0 0,49-18-4 0 0,-52 15-203 0 0,-17 5-51 0 0,-1-1-1 0 0,1-1 1 0 0,-2 0-1 0 0,24-16 0 0 0,-20 12-120 0 0,-16 11 59 0 0,1-1 0 0 0,0 1 0 0 0,-1 0-1 0 0,1-1 1 0 0,0 1 0 0 0,-1-1 0 0 0,1 1 0 0 0,-1-1 0 0 0,1 1 0 0 0,-1-1 0 0 0,1 1 0 0 0,-1-1 0 0 0,1 1 0 0 0,-1-1 0 0 0,0 0 0 0 0,1 1 0 0 0,-1-1-1 0 0,0 1 1 0 0,1-1 0 0 0,-1 0 0 0 0,0 0 0 0 0,0 1 0 0 0,0-1 0 0 0,1-1 0 0 0,-2 1 26 0 0,1 1 0 0 0,0-1 0 0 0,-1 0 1 0 0,1 1-1 0 0,-1-1 0 0 0,1 1 0 0 0,-1-1 0 0 0,1 0 0 0 0,-1 1 1 0 0,0-1-1 0 0,1 1 0 0 0,-1 0 0 0 0,1-1 0 0 0,-1 1 0 0 0,0-1 1 0 0,1 1-1 0 0,-1 0 0 0 0,-1-1 0 0 0,-6-1-224 0 0,1 0-1 0 0,0 0 1 0 0,-10 0 0 0 0,15 2 157 0 0,-8-1-55 0 0,-1 1 0 0 0,0 0-1 0 0,0 0 1 0 0,0 1 0 0 0,0 1-1 0 0,0 0 1 0 0,-15 5 0 0 0,7 0 139 0 0,0 0 0 0 0,1 1 1 0 0,-21 12-1 0 0,15-4 268 0 0,2 1-1 0 0,0 1 0 0 0,1 1 1 0 0,-33 37-1 0 0,9-8 239 0 0,-25 18 279 0 0,-28 27-60 0 0,84-77-634 0 0,0 1 0 0 0,0 0-1 0 0,2 1 1 0 0,-12 21 0 0 0,23-36-58 0 0,0-1 1 0 0,-1 1-1 0 0,1-1 1 0 0,0 1-1 0 0,1-1 1 0 0,-1 1-1 0 0,0 0 1 0 0,1-1-1 0 0,-1 6 1 0 0,1-7-5 0 0,0 0 0 0 0,1 0 0 0 0,-1 0 0 0 0,0 0 1 0 0,0 0-1 0 0,1 0 0 0 0,-1-1 0 0 0,1 1 0 0 0,-1 0 0 0 0,0 0 0 0 0,1 0 1 0 0,0 0-1 0 0,-1-1 0 0 0,1 1 0 0 0,0 0 0 0 0,-1 0 0 0 0,1-1 0 0 0,0 1 1 0 0,-1-1-1 0 0,1 1 0 0 0,0 0 0 0 0,0-1 0 0 0,0 0 0 0 0,0 1 0 0 0,0-1 1 0 0,0 1-1 0 0,0-1 0 0 0,-1 0 0 0 0,3 1 0 0 0,4 0 4 0 0,-1 0-1 0 0,1-1 1 0 0,0 0 0 0 0,-1 0-1 0 0,1 0 1 0 0,-1-1 0 0 0,9-1-1 0 0,47-13-152 0 0,-49 11 108 0 0,157-47-1931 0 0,-59 7-5752 0 0,-68 25 1772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2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56 5527 0 0,'8'-5'177'0'0,"0"-1"-1"0"0,0-1 0 0 0,0 1 0 0 0,-1-1 1 0 0,11-17 15761 0 0,-22 24-15800 0 0,1-1-1 0 0,-1 1 1 0 0,1 0 0 0 0,-1 0-1 0 0,1 1 1 0 0,-1-1-1 0 0,1 1 1 0 0,0 0 0 0 0,-1 0-1 0 0,1 0 1 0 0,-5 2-1 0 0,-36 21-114 0 0,29-15 43 0 0,2-1-66 0 0,1 1 0 0 0,0 1 0 0 0,0 0 0 0 0,1 0 0 0 0,-12 16 0 0 0,-14 14 0 0 0,21-24 0 0 0,0 2 0 0 0,-20 30 0 0 0,26-33 0 0 0,6-9-40 0 0,1 0 0 0 0,-1 0 0 0 0,1 0 0 0 0,1 0 0 0 0,-1 1 0 0 0,1-1 0 0 0,0 1 0 0 0,-2 12 0 0 0,4-15-40 0 0,0-3 78 0 0,0 0-1 0 0,0 0 1 0 0,1 0-1 0 0,-1 0 1 0 0,0 0-1 0 0,0 0 1 0 0,1 0-1 0 0,-1-1 1 0 0,0 1-1 0 0,1 0 0 0 0,-1 0 1 0 0,1 0-1 0 0,-1 0 1 0 0,1 0-1 0 0,0-1 1 0 0,-1 1-1 0 0,1 0 1 0 0,0 0-1 0 0,0-1 1 0 0,-1 1-1 0 0,1-1 1 0 0,0 1-1 0 0,0 0 1 0 0,0-1-1 0 0,1 1 1 0 0,1 0-41 0 0,11 7-547 0 0,22 9 0 0 0,-10-5-258 0 0,-24-10 814 0 0,-1-1 1 0 0,1 1-1 0 0,-1 0 0 0 0,1 0 0 0 0,-1-1 1 0 0,1 1-1 0 0,-1 1 0 0 0,0-1 0 0 0,0 0 0 0 0,0 0 1 0 0,0 0-1 0 0,0 3 0 0 0,1 0-20 0 0,10 35 378 0 0,-11-35-249 0 0,1 1 1 0 0,-1-1-1 0 0,1 1 1 0 0,-1-1-1 0 0,2 0 1 0 0,-1 0-1 0 0,0 0 1 0 0,1 0-1 0 0,0 0 1 0 0,0 0 0 0 0,1-1-1 0 0,-1 0 1 0 0,8 8-1 0 0,-9-11 64 0 0,-1 0 0 0 0,1 0 0 0 0,-1 0 0 0 0,0 1 0 0 0,1-1 0 0 0,-1 0 0 0 0,0 1 0 0 0,0-1 0 0 0,0 1 0 0 0,0-1 0 0 0,0 1 0 0 0,1 2 1 0 0,-2-3-88 0 0,0 0 0 0 0,0 0 0 0 0,0 0 1 0 0,0 0-1 0 0,0 0 0 0 0,0 0 0 0 0,-1 0 0 0 0,1 0 1 0 0,0 0-1 0 0,0 0 0 0 0,-1 0 0 0 0,1 0 1 0 0,0 0-1 0 0,-1 0 0 0 0,1-1 0 0 0,-1 1 1 0 0,1 0-1 0 0,-1 0 0 0 0,0 0 0 0 0,1-1 1 0 0,-1 1-1 0 0,0 0 0 0 0,-1 0 0 0 0,-17 14 184 0 0,-1-1 0 0 0,0-2 0 0 0,-1 0-1 0 0,-43 18 1 0 0,47-22-220 0 0,2-2-29 0 0,-1 0 0 0 0,0-2 1 0 0,0 1-1 0 0,0-2 0 0 0,0 0 0 0 0,-1-1 0 0 0,-32 0 0 0 0,43-2-53 0 0,-1-1-1 0 0,1 0 0 0 0,0 0 0 0 0,-8-2 0 0 0,12 2-196 0 0,-1 0-1 0 0,1 0 1 0 0,-1 0-1 0 0,1 0 1 0 0,0-1 0 0 0,-1 1-1 0 0,1-1 1 0 0,0 1-1 0 0,0-1 1 0 0,0 0 0 0 0,0 1-1 0 0,-3-5 1 0 0,-2-6-8020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25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304 281 6447 0 0,'0'0'960'0'0,"2"0"567"0"0,15 10 7442 0 0,-12-4-8785 0 0,-4-5 232 0 0,0-1-407 0 0,0-1 0 0 0,0 1 0 0 0,0-1 0 0 0,0 1-1 0 0,0-1 1 0 0,0 1 0 0 0,1-1 0 0 0,-1 0 0 0 0,-1 0-1 0 0,1 1 1 0 0,0-1 0 0 0,0 0 0 0 0,1-2 0 0 0,11-13 81 0 0,-1-2-146 0 0,0 0 1 0 0,-2-1-1 0 0,14-33 1 0 0,-19 39 25 0 0,0-1 0 0 0,-1 0 0 0 0,-1 0 0 0 0,0 0 1 0 0,-1 0-1 0 0,1-22 0 0 0,-3 35 7 0 0,0-1 1 0 0,0 0-1 0 0,0 0 0 0 0,-1 0 1 0 0,1 1-1 0 0,0-1 0 0 0,-1 0 1 0 0,1 0-1 0 0,-1 1 0 0 0,1-1 1 0 0,-1 0-1 0 0,0 1 0 0 0,0-1 1 0 0,0 0-1 0 0,0 1 0 0 0,0-1 1 0 0,0 1-1 0 0,0 0 0 0 0,0-1 1 0 0,-2-1-1 0 0,0 2 5 0 0,1 0 1 0 0,0 0-1 0 0,0 0 1 0 0,0 0-1 0 0,-1 0 0 0 0,1 1 1 0 0,0-1-1 0 0,-1 1 0 0 0,1-1 1 0 0,-1 1-1 0 0,1 0 1 0 0,-1 0-1 0 0,-2 0 0 0 0,-5 1-5 0 0,1 1 0 0 0,-1 0 0 0 0,1 0 0 0 0,0 1 0 0 0,0 0 0 0 0,-13 7 0 0 0,-22 15-14 0 0,1 2 1 0 0,1 2-1 0 0,-68 61 0 0 0,102-83 94 0 0,1 0-1 0 0,0 1 0 0 0,0 0 1 0 0,0 0-1 0 0,1 0 0 0 0,0 1 1 0 0,1 0-1 0 0,-5 10 0 0 0,9-15-30 0 0,-1-1 0 0 0,1 1 0 0 0,0-1 0 0 0,0 1 0 0 0,0 0 0 0 0,0 0 0 0 0,1-1 0 0 0,0 1 0 0 0,-1 0 0 0 0,1 0 0 0 0,1 0 0 0 0,-1-1 0 0 0,1 1 0 0 0,-1 0 0 0 0,1 0 0 0 0,0-1 0 0 0,0 1 0 0 0,1-1-1 0 0,-1 1 1 0 0,1-1 0 0 0,-1 1 0 0 0,1-1 0 0 0,0 0 0 0 0,5 6 0 0 0,6 4 294 0 0,1 0 0 0 0,0-1 0 0 0,1 0 0 0 0,0-1 0 0 0,28 14 0 0 0,-42-24-288 0 0,8-3-264 0 0,-6 0 227 0 0,0 0 0 0 0,0 0 1 0 0,0 0-1 0 0,-1 0 0 0 0,1 0 0 0 0,-1 0 0 0 0,0-1 0 0 0,1 1 0 0 0,-1-1 1 0 0,3-4-1 0 0,16-34-58 0 0,-9 17 47 0 0,20-28 168 0 0,64-84 0 0 0,-95 135 488 0 0,-2 23-451 0 0,-2-1 0 0 0,0 0 0 0 0,-1 0 0 0 0,-8 22-1 0 0,-6 40-93 0 0,16-73-136 0 0,1 0 0 0 0,0 1 0 0 0,1-1 1 0 0,0 1-1 0 0,1-1 0 0 0,2 11 0 0 0,1-12-798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2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 13823 0 0,'0'0'1844'0'0,"-1"1"-1454"0"0,-4 1-269 0 0,1 1 1 0 0,1-1 0 0 0,-1 1-1 0 0,0 1 1 0 0,1-1 0 0 0,-1 0 0 0 0,1 1-1 0 0,0 0 1 0 0,-4 6 0 0 0,-23 44 218 0 0,16-26-164 0 0,-12 17 4 0 0,-38 74 176 0 0,-71 123 74 0 0,61-116-335 0 0,22-30-25 0 0,-64 105 118 0 0,92-171-79 0 0,22-28-55 0 0,0 0 1 0 0,0 0-1 0 0,0 0 0 0 0,0-1 1 0 0,-1 1-1 0 0,1-1 0 0 0,0 1 1 0 0,-1-1-1 0 0,1 0 0 0 0,-1 0 1 0 0,-2 1-1 0 0,4-2-40 0 0,0 0 1 0 0,1 0-1 0 0,-1 0 1 0 0,0 0-1 0 0,0 0 1 0 0,0-1-1 0 0,0 1 1 0 0,0 0-1 0 0,1 0 1 0 0,-1-1-1 0 0,0 1 1 0 0,0 0-1 0 0,0-1 1 0 0,1 1-1 0 0,-1 0 1 0 0,0-1-1 0 0,0 1 1 0 0,1-1-1 0 0,-1 0 0 0 0,0 1 1 0 0,1-1-1 0 0,-1 0 1 0 0,1 1-1 0 0,-1-1 1 0 0,1 0-1 0 0,-1 1 1 0 0,1-1-1 0 0,0 0 1 0 0,-1 0-1 0 0,1 0 1 0 0,0 1-1 0 0,-1-1 1 0 0,1 0-1 0 0,0-2 1 0 0,-1-1-4 0 0,0-1 1 0 0,0 0 0 0 0,0 0-1 0 0,1-7 1 0 0,0 4-7 0 0,1 0 0 0 0,1-1 0 0 0,-1 1 0 0 0,1 0 0 0 0,1 1 0 0 0,-1-1 0 0 0,1 0 0 0 0,1 1 0 0 0,-1-1 0 0 0,1 1 0 0 0,1 0 0 0 0,6-8 0 0 0,1-1-6 0 0,1 2 0 0 0,0 0 0 0 0,1 0 0 0 0,17-13 0 0 0,4 0-34 0 0,59-35 0 0 0,-79 54 28 0 0,0 1 0 0 0,0 0-1 0 0,1 0 1 0 0,0 2 0 0 0,0 0 0 0 0,0 1-1 0 0,22-3 1 0 0,-33 7 36 0 0,1-1 0 0 0,-1 2 0 0 0,0-1-1 0 0,1 0 1 0 0,-1 1 0 0 0,0 0 0 0 0,0 0-1 0 0,0 1 1 0 0,1-1 0 0 0,-1 1 0 0 0,-1 0 0 0 0,1 0-1 0 0,0 1 1 0 0,0 0 0 0 0,-1 0 0 0 0,0 0-1 0 0,1 0 1 0 0,-1 0 0 0 0,0 1 0 0 0,-1 0-1 0 0,1 0 1 0 0,-1 0 0 0 0,5 6 0 0 0,6 13 377 0 0,-1 0 0 0 0,15 35 0 0 0,-25-50-327 0 0,0-1-1 0 0,-1 1 0 0 0,0 0 0 0 0,-1 0 1 0 0,1 0-1 0 0,-1 0 0 0 0,-1 0 0 0 0,0 0 1 0 0,0 0-1 0 0,0 0 0 0 0,-1 0 1 0 0,-3 12-1 0 0,3-16-49 0 0,0 0 1 0 0,-1-1 0 0 0,0 1-1 0 0,0-1 1 0 0,0 0-1 0 0,0 0 1 0 0,0 0-1 0 0,-1 0 1 0 0,1 0-1 0 0,-6 5 1 0 0,-33 23 196 0 0,35-28-200 0 0,-42 29 27 0 0,-2-2 1 0 0,-90 39-1 0 0,90-45-39 0 0,-18 7 20 0 0,60-28-34 0 0,-1 0 0 0 0,1-1 1 0 0,0 0-1 0 0,-1 0 0 0 0,1-1 0 0 0,-11 0 0 0 0,18-1-80 0 0,-3-7-170 0 0,4 5 199 0 0,0 1 1 0 0,0-1-1 0 0,-1 0 1 0 0,1 1 0 0 0,0-1-1 0 0,0 0 1 0 0,1 1-1 0 0,-1-1 1 0 0,0 1-1 0 0,0-1 1 0 0,1 0 0 0 0,-1 1-1 0 0,1-1 1 0 0,0 1-1 0 0,-1-1 1 0 0,1 1-1 0 0,0-1 1 0 0,0 1-1 0 0,0 0 1 0 0,0-1 0 0 0,1 0-1 0 0,4-5-1914 0 0,0 2 0 0 0,12-11 0 0 0,-16 15 1259 0 0,22-18-6206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26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14279 0 0,'0'0'2223'0'0,"-9"2"-678"0"0,3 2-1284 0 0,1-1 0 0 0,-1 1 0 0 0,1 0 0 0 0,0 1 0 0 0,0-1 0 0 0,0 1 0 0 0,0 0 0 0 0,-5 9 0 0 0,-2 0 41 0 0,-11 15 112 0 0,-20 33 0 0 0,23-33-284 0 0,10-13-113 0 0,1-1-1 0 0,1 1 0 0 0,0 1 0 0 0,1-1 1 0 0,-6 24-1 0 0,12-36 7 0 0,0-1 0 0 0,0 1 1 0 0,1-1-1 0 0,-1 1 0 0 0,1-1 1 0 0,0 1-1 0 0,0-1 0 0 0,0 1 1 0 0,1 0-1 0 0,-1-1 0 0 0,1 1 0 0 0,0-1 1 0 0,0 1-1 0 0,0-1 0 0 0,0 0 1 0 0,1 1-1 0 0,1 2 0 0 0,0-2 35 0 0,-1-1-1 0 0,1 1 1 0 0,0-1-1 0 0,0 0 1 0 0,1 0-1 0 0,-1 0 1 0 0,1 0 0 0 0,-1-1-1 0 0,1 1 1 0 0,0-1-1 0 0,0 0 1 0 0,5 2-1 0 0,-1-1 10 0 0,0 0-1 0 0,0-1 1 0 0,0 0-1 0 0,1-1 0 0 0,-1 0 1 0 0,0 0-1 0 0,1-1 1 0 0,-1 1-1 0 0,1-2 1 0 0,-1 0-1 0 0,0 0 0 0 0,1 0 1 0 0,-1-1-1 0 0,9-3 1 0 0,-12 3-53 0 0,0 0-1 0 0,-1 0 1 0 0,1 0 0 0 0,0-1 0 0 0,-1 0-1 0 0,0 0 1 0 0,0 0 0 0 0,0 0 0 0 0,0-1 0 0 0,0 0-1 0 0,-1 0 1 0 0,0 0 0 0 0,0 0 0 0 0,5-7-1 0 0,-2 3-3 0 0,0 0 0 0 0,0 1 0 0 0,1 0 0 0 0,0 0 0 0 0,16-10 0 0 0,14-16 5 0 0,-31 28-53 0 0,-1-1 0 0 0,-1 1-1 0 0,1-1 1 0 0,-1 0 0 0 0,0 0 0 0 0,0 0-1 0 0,4-13 1 0 0,-7 17-19 0 0,-1 0 0 0 0,1 0-1 0 0,-1 0 1 0 0,1 0 0 0 0,-1 0-1 0 0,0-1 1 0 0,0 1 0 0 0,0 0-1 0 0,0 0 1 0 0,0 0 0 0 0,-1 0-1 0 0,1-1 1 0 0,-1 1 0 0 0,1 0 0 0 0,-1 0-1 0 0,0 0 1 0 0,0 0 0 0 0,0 0-1 0 0,0 0 1 0 0,0 1 0 0 0,0-1-1 0 0,0 0 1 0 0,-1 0 0 0 0,1 1-1 0 0,-1-1 1 0 0,1 1 0 0 0,-1-1-1 0 0,0 1 1 0 0,1-1 0 0 0,-3 0-1 0 0,-6-4-194 0 0,0 1 0 0 0,0 0 0 0 0,0 1 0 0 0,-1 0 0 0 0,-19-5 0 0 0,-11-4 95 0 0,24 7 98 0 0,-52-18 38 0 0,69 24 10 0 0,0 0 1 0 0,0 0-1 0 0,0 0 0 0 0,0 0 1 0 0,0 0-1 0 0,0 0 0 0 0,0 0 1 0 0,0 0-1 0 0,0 0 0 0 0,0 0 1 0 0,0 0-1 0 0,1 0 0 0 0,-1 0 0 0 0,0 0 1 0 0,0 0-1 0 0,0 0 0 0 0,0 0 1 0 0,0 0-1 0 0,0 0 0 0 0,0 0 1 0 0,0 0-1 0 0,0-1 0 0 0,0 1 1 0 0,0 0-1 0 0,0 0 0 0 0,0 0 0 0 0,0 0 1 0 0,0 0-1 0 0,0 0 0 0 0,0 0 1 0 0,0 0-1 0 0,0 0 0 0 0,0 0 1 0 0,0 0-1 0 0,0 0 0 0 0,0 0 1 0 0,0 0-1 0 0,0 0 0 0 0,0 0 0 0 0,0 0 1 0 0,-1 0-1 0 0,1 0 0 0 0,0 0 1 0 0,0 0-1 0 0,0 0 0 0 0,0 0 1 0 0,0-1-1 0 0,0 1 0 0 0,0 0 1 0 0,0 0-1 0 0,0 0 0 0 0,0 0 0 0 0,9-2-457 0 0,11-1-350 0 0,7 3-209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2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95 11975 0 0,'-4'-8'1083'0'0,"-17"-22"7842"0"0,12 38-8481 0 0,2 2-441 0 0,0-1 0 0 0,1 1 0 0 0,0 1 0 0 0,-8 21-1 0 0,-3 3-4 0 0,-2 0 2 0 0,7-14 0 0 0,0 0 0 0 0,2 0 0 0 0,1 1 0 0 0,-13 43 0 0 0,21-61 21 0 0,0 1-1 0 0,1-1 1 0 0,0 0-1 0 0,0 1 1 0 0,0-1 0 0 0,1 7-1 0 0,-1-10-11 0 0,1-1 0 0 0,-1 1 0 0 0,0-1-1 0 0,1 1 1 0 0,-1-1 0 0 0,0 0 0 0 0,1 1 0 0 0,-1-1-1 0 0,1 1 1 0 0,-1-1 0 0 0,1 0 0 0 0,-1 0 0 0 0,1 1-1 0 0,-1-1 1 0 0,1 0 0 0 0,-1 0 0 0 0,1 1-1 0 0,-1-1 1 0 0,1 0 0 0 0,0 0 0 0 0,-1 0 0 0 0,1 0-1 0 0,0 0 1 0 0,13 1 261 0 0,-6-2-102 0 0,0 0-1 0 0,0-1 0 0 0,0 0 0 0 0,0 0 0 0 0,12-5 0 0 0,37-22 374 0 0,-42 22-447 0 0,28-15 71 0 0,-2-3 1 0 0,0-1 0 0 0,60-51-1 0 0,-85 62-105 0 0,-1 0 0 0 0,-1-2 0 0 0,14-18 0 0 0,31-58-3800 0 0,-50 80-1734 0 0,-1 1-1597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2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4 17135 0 0,'0'0'786'0'0,"-1"-1"-21"0"0,-1 1-744 0 0,0-1 1 0 0,0 1-1 0 0,0-1 0 0 0,0 1 1 0 0,-1-1-1 0 0,1 1 1 0 0,0 0-1 0 0,0 0 0 0 0,0 0 1 0 0,0 0-1 0 0,0 1 1 0 0,0-1-1 0 0,0 1 0 0 0,0-1 1 0 0,-2 2-1 0 0,0-1 55 0 0,-1 1 0 0 0,1 0 0 0 0,0 1 0 0 0,1-1 0 0 0,-1 1 0 0 0,-5 4 0 0 0,-1 3 190 0 0,1 0 0 0 0,0 0 0 0 0,-13 20 1 0 0,-5 14 343 0 0,2 0 1 0 0,-28 69-1 0 0,-26 101-122 0 0,-3 8-32 0 0,46-142-165 0 0,-4-1-1 0 0,-73 106 0 0 0,-69 96-174 0 0,159-251-664 0 0,23-29 135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2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6 330 15199 0 0,'0'0'696'0'0,"-1"-2"-13"0"0,-4-16 7299 0 0,14 19-7564 0 0,1 0-1 0 0,-1 0 0 0 0,12 4 1 0 0,-11-2-261 0 0,-1-1 0 0 0,18 1-1 0 0,23-5 149 0 0,0-1 0 0 0,76-17-1 0 0,-124 20-300 0 0,136-31 138 0 0,154-56 0 0 0,-235 69-112 0 0,297-100-1966 0 0,-315 105-1006 0 0,79-17 1 0 0,-85 26 891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2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62 13823 0 0,'0'0'1062'0'0,"-1"-2"-693"0"0,-9-14-366 0 0,8 12 805 0 0,-1-1 0 0 0,0 1 0 0 0,0-1 1 0 0,0 1-1 0 0,-7-7 0 0 0,8 10-662 0 0,1 0 0 0 0,-1 0 0 0 0,0 0 1 0 0,1 0-1 0 0,-1 0 0 0 0,0 0 0 0 0,0 0 0 0 0,0 1 0 0 0,1-1 0 0 0,-1 1 0 0 0,0-1 0 0 0,0 1 0 0 0,0 0 0 0 0,0 0 0 0 0,0 0 0 0 0,0 0 1 0 0,0 0-1 0 0,0 0 0 0 0,0 0 0 0 0,-3 2 0 0 0,-16 4-19 0 0,0 2-1 0 0,0 0 1 0 0,1 2 0 0 0,-25 14-1 0 0,26-13-110 0 0,-151 94-48 0 0,140-82 24 0 0,1 1 0 0 0,1 1 0 0 0,-34 38 0 0 0,60-60 10 0 0,0-1 0 0 0,0 1-1 0 0,0 0 1 0 0,0 1 0 0 0,0-1 0 0 0,0 0-1 0 0,1 0 1 0 0,0 1 0 0 0,0-1 0 0 0,0 1-1 0 0,0-1 1 0 0,0 1 0 0 0,0-1 0 0 0,1 5-1 0 0,0-6 2 0 0,0 0-1 0 0,0-1 0 0 0,1 1 1 0 0,-1 0-1 0 0,0-1 0 0 0,1 1 1 0 0,0-1-1 0 0,-1 1 0 0 0,1-1 1 0 0,0 1-1 0 0,0-1 0 0 0,-1 1 1 0 0,1-1-1 0 0,0 0 0 0 0,1 1 0 0 0,-1-1 1 0 0,0 0-1 0 0,0 0 0 0 0,0 0 1 0 0,1 0-1 0 0,-1 0 0 0 0,1 0 1 0 0,-1 0-1 0 0,0-1 0 0 0,1 1 1 0 0,-1 0-1 0 0,1-1 0 0 0,0 1 1 0 0,-1-1-1 0 0,1 1 0 0 0,0-1 0 0 0,2 0 1 0 0,5 1 53 0 0,-1 0 0 0 0,1-1 0 0 0,0 0 0 0 0,0-1 0 0 0,0 0 1 0 0,14-3-1 0 0,53-19 323 0 0,-65 20-329 0 0,49-21 92 0 0,66-35-1 0 0,-95 41-136 0 0,-22 12 13 0 0,0 1-1 0 0,1 0 0 0 0,11-5 1 0 0,-13 8 10 0 0,-8 3-37 0 0,1 0 0 0 0,-1 0 0 0 0,1-1 1 0 0,-1 1-1 0 0,0 0 0 0 0,0 0 0 0 0,1 0 1 0 0,-1-1-1 0 0,0 1 0 0 0,0 0 0 0 0,0 0 0 0 0,0 0 1 0 0,0 1-1 0 0,0-2 2 0 0,1 18-50 0 0,-1-12 54 0 0,0 1 0 0 0,0-1 1 0 0,1 0-1 0 0,-1 0 0 0 0,1 0 0 0 0,1 0 1 0 0,-1 0-1 0 0,1 0 0 0 0,0-1 0 0 0,1 1 1 0 0,-1 0-1 0 0,5 4 0 0 0,-3-3-6 0 0,2-1 0 0 0,-1 0 0 0 0,1 0 0 0 0,0-1 0 0 0,0 0 0 0 0,1 0 0 0 0,-1-1 0 0 0,1 1 1 0 0,0-1-1 0 0,0-1 0 0 0,11 5 0 0 0,7 0-1802 0 0,0 0 1 0 0,30 4 0 0 0,-33-8-1480 0 0,12 3-3618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3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0,'0'0'2056'0'0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2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75 8287 0 0,'1'-1'639'0'0,"21"-29"214"0"0,18-13 8078 0 0,-39 44-8496 0 0,1 2-368 0 0,-1 0 0 0 0,0 0 0 0 0,0 0 0 0 0,-1 0 0 0 0,1 0 0 0 0,-1 0 0 0 0,1 0 1 0 0,-1 0-1 0 0,0 0 0 0 0,0 0 0 0 0,0 0 0 0 0,0 0 0 0 0,-2 5 0 0 0,-1 7 160 0 0,-8 21-1 0 0,10-31-164 0 0,-29 73 410 0 0,-42 81 0 0 0,43-100-312 0 0,-86 185 160 0 0,32-83-242 0 0,25-49-76 0 0,7-21-257 0 0,42-77-1035 0 0,-1 0 0 0 0,-12 12 0 0 0,7-13-5345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3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64 692 4143 0 0,'-2'1'191'0'0,"-10"6"-13"0"0,5-2-77 0 0,-1-1-1 0 0,-14 7 211 0 0,22-11-100 0 0,-1 0-1 0 0,1 0 0 0 0,0 0 1 0 0,-1 1-1 0 0,1-1 0 0 0,0 0 0 0 0,0 0 1 0 0,-1 0-1 0 0,1 0 0 0 0,0 0 1 0 0,-1 0-1 0 0,1 0 0 0 0,0 0 0 0 0,-1 0 1 0 0,1 0-1 0 0,0 0 0 0 0,0 0 1 0 0,-1 0-1 0 0,1 0 0 0 0,0 0 1 0 0,-1 0-1 0 0,1 0 0 0 0,0 0 0 0 0,-1 0 1 0 0,1 0-1 0 0,0-1 0 0 0,-2 0 1683 0 0,1 0-1683 0 0,1 1 0 0 0,0 0 1 0 0,0-1-1 0 0,-1 0-15 0 0,1-1-1 0 0,0 1 1 0 0,0-1 0 0 0,0 1-1 0 0,0-1 1 0 0,0 1 0 0 0,0 0-1 0 0,0-1 1 0 0,1-2 0 0 0,12-32-35 0 0,7-4 834 0 0,42-65-1 0 0,-12 22-1 0 0,-19 32-266 0 0,1 0 1 0 0,61-70-1 0 0,-69 92-652 0 0,3 2 0 0 0,0 2-1 0 0,1 0 1 0 0,2 1 0 0 0,39-23-1 0 0,-60 41-64 0 0,0 2-1 0 0,0-1 0 0 0,0 1 1 0 0,0 1-1 0 0,1-1 1 0 0,0 2-1 0 0,-1-1 0 0 0,18-1 1 0 0,-21 3 25 0 0,1 1 1 0 0,-1 1-1 0 0,1-1 1 0 0,-1 1-1 0 0,0 0 0 0 0,1 0 1 0 0,-1 1-1 0 0,0 0 1 0 0,0 0-1 0 0,0 0 0 0 0,0 1 1 0 0,-1 0-1 0 0,1 0 1 0 0,8 6-1 0 0,-3 0 22 0 0,0 0 0 0 0,-1 0-1 0 0,0 1 1 0 0,-1 0 0 0 0,0 1-1 0 0,-1 0 1 0 0,0 0 0 0 0,-1 1-1 0 0,0 0 1 0 0,0 0 0 0 0,5 18-1 0 0,-8-20-18 0 0,-1 0 1 0 0,0 0-1 0 0,-1 1 0 0 0,0 0 0 0 0,-1-1 1 0 0,0 1-1 0 0,-1 0 0 0 0,0 0 0 0 0,0-1 1 0 0,-1 1-1 0 0,-1 0 0 0 0,0-1 0 0 0,0 1 1 0 0,-1-1-1 0 0,-5 11 0 0 0,1-4-39 0 0,-2 0-1 0 0,0-1 1 0 0,-1 0-1 0 0,-1-1 1 0 0,0 0-1 0 0,-1-1 1 0 0,-1 0-1 0 0,0-1 1 0 0,-25 20-1 0 0,13-15-18 0 0,-1 0-1 0 0,-1-2 0 0 0,0-1 1 0 0,-58 23-1 0 0,78-36-33 0 0,-44 18-903 0 0,-2-2-1 0 0,-70 14 0 0 0,109-30-447 0 0,3-2-348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3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22 1375 0 0,'3'-5'-191'0'0,"6"-12"14459"0"0,-13 18-13505 0 0,0 0-513 0 0,-7 5-51 0 0,0 1 0 0 0,0 0 0 0 0,1 0 0 0 0,0 1 0 0 0,-12 13 1 0 0,2-3-77 0 0,-19 17 63 0 0,2 1 0 0 0,-40 50 0 0 0,56-58-62 0 0,1 0 0 0 0,1 0 0 0 0,2 2 0 0 0,-20 44 0 0 0,33-64-13 0 0,1 0 1 0 0,0 0-1 0 0,-3 18 1 0 0,5-24-53 0 0,1 0 0 0 0,-1 0 0 0 0,1 0 0 0 0,0 0 1 0 0,0-1-1 0 0,1 1 0 0 0,-1 0 0 0 0,1 0 0 0 0,0 0 1 0 0,-1 0-1 0 0,2-1 0 0 0,-1 1 0 0 0,2 4 0 0 0,-2-7-17 0 0,1 1 0 0 0,-1-1-1 0 0,0 0 1 0 0,1 1 0 0 0,-1-1 0 0 0,0 0-1 0 0,1 0 1 0 0,-1 0 0 0 0,1 0 0 0 0,0 0-1 0 0,-1 0 1 0 0,1-1 0 0 0,0 1 0 0 0,-1-1-1 0 0,1 1 1 0 0,0-1 0 0 0,0 1 0 0 0,0-1-1 0 0,-1 0 1 0 0,1 0 0 0 0,0 0 0 0 0,2 0-1 0 0,5-1 106 0 0,0 0-1 0 0,0 0 0 0 0,9-4 0 0 0,-17 5-135 0 0,20-6 121 0 0,0 0 0 0 0,-1-2 0 0 0,0 0 0 0 0,-1-1 0 0 0,0-1 0 0 0,0-1 0 0 0,-1-1 0 0 0,0 0 0 0 0,21-21 0 0 0,-30 24-145 0 0,0-1 0 0 0,0 0 0 0 0,0 0 0 0 0,-2-1 0 0 0,1 0 0 0 0,11-24 0 0 0,-15 26-47 0 0,-1 0 0 0 0,0 0 0 0 0,0-1-1 0 0,-1 1 1 0 0,0-1 0 0 0,-1 0 0 0 0,0 0 0 0 0,0 1 0 0 0,-1-1 0 0 0,-2-13 0 0 0,1 17-178 0 0,0 0-1 0 0,-1 0 1 0 0,0 0 0 0 0,-1 0-1 0 0,1 0 1 0 0,-1 1 0 0 0,0-1-1 0 0,-1 1 1 0 0,1 0 0 0 0,-1-1-1 0 0,0 2 1 0 0,0-1 0 0 0,-1 0-1 0 0,0 1 1 0 0,1 0 0 0 0,-11-6-1 0 0,1-1-1541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3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1 11975 0 0,'-1'2'923'0'0,"-179"269"7046"0"0,119-168-7442 0 0,-140 243 1438 0 0,12-36-2228 0 0,186-306 191 0 0,-12 18-802 0 0,0-1 0 0 0,-32 31 0 0 0,37-43-298 0 0,1-5-11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3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13 503 7831 0 0,'-2'-6'283'0'0,"-1"-2"-128"0"0,1 0 0 0 0,0 0 0 0 0,-1-14-1 0 0,3 19 188 0 0,0-1 0 0 0,0 1-1 0 0,1 0 1 0 0,-1-1-1 0 0,1 1 1 0 0,0 0-1 0 0,-1-1 1 0 0,2 1 0 0 0,-1 0-1 0 0,0 0 1 0 0,1 0-1 0 0,2-4 1 0 0,5-6 1310 0 0,0 0 1 0 0,18-19-1 0 0,-10 15-1198 0 0,22-17 0 0 0,-2 6-783 0 0,52-29 0 0 0,209-100-461 0 0,-264 143 748 0 0,51-14-1 0 0,-72 25 177 0 0,1 0-1 0 0,-1 1 1 0 0,1 0 0 0 0,0 1-1 0 0,-1 1 1 0 0,1 0 0 0 0,15 2-1 0 0,-24-1-6 0 0,0 0 0 0 0,0 0-1 0 0,0 0 1 0 0,0 1 0 0 0,0 0 0 0 0,-1 0-1 0 0,1 0 1 0 0,0 0 0 0 0,-1 1-1 0 0,0 0 1 0 0,0 0 0 0 0,0 0 0 0 0,0 0-1 0 0,0 1 1 0 0,-1-1 0 0 0,6 8 0 0 0,-6-6 3 0 0,0 0 0 0 0,0 0 1 0 0,-1 0-1 0 0,0 1 1 0 0,0-1-1 0 0,0 1 0 0 0,0-1 1 0 0,-1 1-1 0 0,0 0 1 0 0,0 0-1 0 0,-1-1 1 0 0,1 1-1 0 0,-1 0 0 0 0,-1 7 1 0 0,-2 3-13 0 0,0-1 0 0 0,0 0-1 0 0,-2 0 1 0 0,1 0 0 0 0,-2 0 0 0 0,0-1 0 0 0,-1 0 0 0 0,0 0-1 0 0,-19 24 1 0 0,-2-1 44 0 0,-67 67 0 0 0,75-84-294 0 0,-1-1 0 0 0,-1 0 0 0 0,-1-1 0 0 0,-1-2 0 0 0,0 0 0 0 0,-1-2-1 0 0,0 0 1 0 0,-37 12 0 0 0,25-13-1553 0 0,0-3 0 0 0,-57 10-1 0 0,60-16-4978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3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2303 0 0,'0'0'102'0'0,"-8"2"20"0"0,-8 1 584 0 0,1 2-1 0 0,-1-1 1 0 0,1 2-1 0 0,0 0 1 0 0,1 1-1 0 0,-1 0 1 0 0,1 1-1 0 0,1 1 0 0 0,0 0 1 0 0,0 1-1 0 0,0 0 1 0 0,1 1-1 0 0,1 1 1 0 0,0-1-1 0 0,1 2 1 0 0,0-1-1 0 0,1 2 0 0 0,0-1 1 0 0,1 1-1 0 0,0 1 1 0 0,-6 18-1 0 0,6-13-411 0 0,-8 34-1 0 0,15-48-228 0 0,0 0-1 0 0,0 1 1 0 0,0-1 0 0 0,1 0 0 0 0,0 1-1 0 0,0-1 1 0 0,1 1 0 0 0,-1-1-1 0 0,1 0 1 0 0,2 7 0 0 0,-2-10-28 0 0,0-1-1 0 0,0 1 1 0 0,1-1 0 0 0,-1 0 0 0 0,0 1-1 0 0,1-1 1 0 0,-1 0 0 0 0,1 0-1 0 0,0 0 1 0 0,0 0 0 0 0,0 0 0 0 0,0 0-1 0 0,0-1 1 0 0,0 1 0 0 0,0 0-1 0 0,0-1 1 0 0,1 0 0 0 0,-1 0 0 0 0,1 1-1 0 0,-1-2 1 0 0,1 1 0 0 0,-1 0 0 0 0,1 0-1 0 0,0-1 1 0 0,-1 1 0 0 0,1-1-1 0 0,0 0 1 0 0,-1 0 0 0 0,1 0 0 0 0,0 0-1 0 0,3-1 1 0 0,4 0 125 0 0,1-1 1 0 0,-1-1-1 0 0,1 1 1 0 0,-1-2-1 0 0,0 0 0 0 0,15-7 1 0 0,2-3-59 0 0,-2-2-1 0 0,0 0 1 0 0,0-2 0 0 0,38-36-1 0 0,-22 12 81 0 0,53-69-1 0 0,-71 76-299 0 0,-22 34 16 0 0,-3 2 77 0 0,1 0-1 0 0,0-1 1 0 0,0 1-1 0 0,0 0 1 0 0,0 0-1 0 0,0 0 1 0 0,0 0-1 0 0,0 0 0 0 0,0 0 1 0 0,0 0-1 0 0,0 0 1 0 0,0 1-1 0 0,-2 2-30 0 0,-10 13 74 0 0,0 2 0 0 0,1 0 0 0 0,2 0 0 0 0,-1 1 0 0 0,2 0 0 0 0,1 0 0 0 0,-10 39 0 0 0,15-49 23 0 0,1 0-1 0 0,0 1 1 0 0,1 0 0 0 0,0 17-1 0 0,1-25-36 0 0,0-1-1 0 0,0 1 1 0 0,1 0-1 0 0,-1 0 0 0 0,1-1 1 0 0,0 1-1 0 0,0-1 1 0 0,0 1-1 0 0,0-1 0 0 0,2 5 1 0 0,-2-6-3 0 0,0 0 0 0 0,0 0 0 0 0,0 0 0 0 0,1 0 1 0 0,-1 0-1 0 0,0 0 0 0 0,0 0 0 0 0,0 0 0 0 0,1 0 0 0 0,-1-1 0 0 0,0 1 1 0 0,1 0-1 0 0,-1-1 0 0 0,1 1 0 0 0,-1-1 0 0 0,1 0 0 0 0,-1 1 0 0 0,1-1 1 0 0,-1 0-1 0 0,3 0 0 0 0,3-1 7 0 0,1 1-1 0 0,-1-2 1 0 0,0 1 0 0 0,-1-1 0 0 0,1 0-1 0 0,0 0 1 0 0,6-4 0 0 0,47-24-229 0 0,-51 25 124 0 0,77-46-2110 0 0,-42 21-5037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3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23 18687 0 0,'0'-21'1692'0'0,"-1"20"-1641"0"0,-1 1-1 0 0,1 0 1 0 0,-1 0-1 0 0,1 0 1 0 0,-1 0 0 0 0,1 0-1 0 0,0 0 1 0 0,-1 0-1 0 0,1 0 1 0 0,-1 0-1 0 0,1 1 1 0 0,-2 0 0 0 0,-7 5 137 0 0,0 1 1 0 0,0 0 0 0 0,1 0 0 0 0,0 1 0 0 0,-12 14 0 0 0,12-13-152 0 0,-10 12 18 0 0,0 1 0 0 0,1 1 0 0 0,-25 43-1 0 0,-35 82-30 0 0,-155 404-131 0 0,135-314-507 0 0,66-164 100 0 0,15-36-512 0 0,16-37-252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3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283 259 11519 0 0,'2'-1'528'0'0,"62"-41"1810"0"0,-43 30 378 0 0,-1-2 1 0 0,24-20 0 0 0,-28 20-2340 0 0,0-1 0 0 0,-1-1 0 0 0,-1 0 0 0 0,0-1 1 0 0,13-22-1 0 0,-21 28-339 0 0,-6 10-29 0 0,1 0-1 0 0,-1 0 0 0 0,0 0 0 0 0,1 0 0 0 0,-1 0 0 0 0,0 0 0 0 0,0 0 0 0 0,1-1 0 0 0,-1 1 0 0 0,0 0 0 0 0,0 0 0 0 0,0 0 0 0 0,0 0 1 0 0,-1-2-1 0 0,1 2-10 0 0,0 1 0 0 0,-1-1 1 0 0,1 1-1 0 0,0-1 1 0 0,0 1-1 0 0,-1-1 0 0 0,1 1 1 0 0,-1-1-1 0 0,1 1 1 0 0,0 0-1 0 0,-1-1 0 0 0,1 1 1 0 0,-1 0-1 0 0,1-1 1 0 0,-1 1-1 0 0,1 0 0 0 0,-1 0 1 0 0,1 0-1 0 0,-1-1 1 0 0,0 1-1 0 0,-1 0-17 0 0,-1-1-1 0 0,1 1 1 0 0,0 0-1 0 0,-1 0 1 0 0,1 0-1 0 0,0 0 1 0 0,-5 1-1 0 0,-22 7-73 0 0,0 0-1 0 0,0 2 0 0 0,1 1 1 0 0,0 1-1 0 0,1 1 0 0 0,0 2 0 0 0,-33 23 1 0 0,15-4-84 0 0,1 2 0 0 0,2 1 0 0 0,-39 45 0 0 0,77-77 177 0 0,-21 24 0 0 0,24-27 0 0 0,-1 1 0 0 0,0 0 0 0 0,1-1 0 0 0,0 1 0 0 0,-1 0 0 0 0,1 0 0 0 0,0 0 0 0 0,0 0 0 0 0,1 0 0 0 0,-1 3 0 0 0,1-6 0 0 0,-1 1 0 0 0,1-1 0 0 0,0 1 0 0 0,0-1 0 0 0,1 1 0 0 0,-1-1 0 0 0,0 1 0 0 0,0-1 0 0 0,0 1 0 0 0,0-1 0 0 0,0 1 0 0 0,0-1 0 0 0,1 1 0 0 0,-1-1 0 0 0,0 1 0 0 0,0-1 0 0 0,1 1 0 0 0,0 0 0 0 0,0 0 0 0 0,1 0 0 0 0,0 0 0 0 0,0 0 0 0 0,-1-1 0 0 0,1 1 0 0 0,0 0 0 0 0,0-1 0 0 0,0 1 0 0 0,0-1 0 0 0,0 0 0 0 0,0 1 0 0 0,0-1 0 0 0,0 0 0 0 0,0 0 0 0 0,0-1 0 0 0,0 1 0 0 0,3-1 0 0 0,36-8 0 0 0,-39 9 0 0 0,63-22-69 0 0,0-3-1 0 0,117-64 1 0 0,-178 87 15 0 0,-5 4 39 0 0,-10 10 64 0 0,-22 20 61 0 0,30-30-120 0 0,-21 20 190 0 0,2 1 0 0 0,-30 38 0 0 0,49-58-171 0 0,0 1-8 0 0,0 0 1 0 0,0 0-1 0 0,1 0 0 0 0,-1 1 0 0 0,1-1 0 0 0,0 1 1 0 0,0-1-1 0 0,-1 6 0 0 0,3-9-2 0 0,-1-1 1 0 0,1 1-1 0 0,0-1 0 0 0,0 1 0 0 0,0-1 0 0 0,0 1 1 0 0,0-1-1 0 0,0 1 0 0 0,1-1 0 0 0,-1 0 0 0 0,0 1 1 0 0,0-1-1 0 0,0 1 0 0 0,0-1 0 0 0,0 1 1 0 0,1-1-1 0 0,-1 0 0 0 0,0 1 0 0 0,0-1 0 0 0,1 0 1 0 0,-1 1-1 0 0,2 0-7 0 0,-1 0 0 0 0,0-1-1 0 0,1 1 1 0 0,-1-1 0 0 0,0 1 0 0 0,1-1 0 0 0,-1 0 0 0 0,1 1 0 0 0,-1-1 0 0 0,1 0 0 0 0,-1 0 0 0 0,1 0-1 0 0,-1 0 1 0 0,1 0 0 0 0,-1 0 0 0 0,1-1 0 0 0,-1 1 0 0 0,1 0 0 0 0,1-2 0 0 0,30-10-195 0 0,-32 11 181 0 0,33-15-1122 0 0,41-28-1 0 0,-6-3-4834 0 0,-18 11-525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3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0 11055 0 0,'-1'2'10852'0'0,"-8"8"-10478"0"0,1 2 0 0 0,0-1 1 0 0,0 1-1 0 0,1 0 0 0 0,-6 16 0 0 0,-1-1-138 0 0,-184 423 859 0 0,65-133-1206 0 0,93-231-1825 0 0,-96 153 1 0 0,122-222-232 0 0,4-7-2477 0 0,0-1-1703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3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9 197 11055 0 0,'-5'-8'1002'0'0,"4"7"-985"0"0,1 1 0 0 0,-1-1 0 0 0,1 0 0 0 0,0 0 0 0 0,-1 1 1 0 0,1-1-1 0 0,0 0 0 0 0,0 0 0 0 0,0 0 0 0 0,-1 0 0 0 0,1 1 0 0 0,0-1 1 0 0,0-1-1 0 0,3-3 149 0 0,-2 5-6 0 0,0-2 354 0 0,0 0 0 0 0,1 0 0 0 0,-1 0 0 0 0,1 0-1 0 0,0 0 1 0 0,-1 1 0 0 0,1-1 0 0 0,0 1 0 0 0,0-1 0 0 0,0 1-1 0 0,0 0 1 0 0,0 0 0 0 0,1 0 0 0 0,2-2 0 0 0,38-8 2827 0 0,-22 6-3137 0 0,226-52 1819 0 0,-114 29-1620 0 0,-116 24-423 0 0,137-27 309 0 0,-121 26-812 0 0,0 2 0 0 0,57 1 0 0 0,-56 5-921 0 0,-1 5-75 0 0</inkml:trace>
  <inkml:trace contextRef="#ctx0" brushRef="#br0" timeOffset="1">969 168 19175 0 0,'0'0'1736'0'0,"-1"1"-1426"0"0,-4 3-197 0 0,5-4-73 0 0,0 1 0 0 0,-1-1 1 0 0,1 0-1 0 0,0 1 0 0 0,0-1 1 0 0,0 1-1 0 0,-1-1 0 0 0,1 1 0 0 0,0-1 1 0 0,0 1-1 0 0,0-1 0 0 0,0 1 1 0 0,0-1-1 0 0,0 1 0 0 0,0-1 1 0 0,0 1-1 0 0,0-1 0 0 0,0 2 0 0 0,1 0 111 0 0,-4 10 196 0 0,0 0 1 0 0,0 1 0 0 0,-1-1-1 0 0,0-1 1 0 0,-1 1-1 0 0,-1-1 1 0 0,-9 15 0 0 0,3-3-43 0 0,-5 8-64 0 0,-2-1-1 0 0,-34 43 0 0 0,-17 7-3983 0 0,57-68-1848 0 0,3-2-1621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3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2 14711 0 0,'0'0'1335'0'0,"-8"-1"-995"0"0,5 1-199 0 0,-1 0 0 0 0,1 0 0 0 0,-1 1 0 0 0,1-1 0 0 0,0 1 0 0 0,-1 0 1 0 0,1 0-1 0 0,0 1 0 0 0,0-1 0 0 0,0 0 0 0 0,-6 4 0 0 0,-31 24 588 0 0,37-27-706 0 0,-60 44 581 0 0,-71 39 0 0 0,95-63-545 0 0,16-10-16 0 0,-38 27-1 0 0,54-34-56 0 0,8-3-6 0 0,0-1 1 0 0,0 1-1 0 0,0-1 1 0 0,0 0 0 0 0,0 1-1 0 0,1-1 1 0 0,-1 0-1 0 0,0 0 1 0 0,1 0 0 0 0,2 2-1 0 0,10 5-144 0 0,1 0 0 0 0,25 9 0 0 0,-12-6 36 0 0,26 13-72 0 0,-1 1 0 0 0,62 43 0 0 0,-109-64 219 0 0,0 1 0 0 0,0-1 0 0 0,9 12 0 0 0,-13-14-9 0 0,0 0-1 0 0,-1 0 1 0 0,1 0-1 0 0,-1 1 0 0 0,1-1 1 0 0,-1 0-1 0 0,0 1 1 0 0,0-1-1 0 0,0 1 0 0 0,0 0 1 0 0,0-1-1 0 0,-1 1 1 0 0,1 4-1 0 0,-1-5 31 0 0,0 0 1 0 0,0 0-1 0 0,-1-1 0 0 0,1 1 0 0 0,-1 0 1 0 0,1-1-1 0 0,-1 1 0 0 0,0 0 0 0 0,0-1 1 0 0,0 1-1 0 0,1-1 0 0 0,-2 1 0 0 0,1-1 1 0 0,0 1-1 0 0,0-1 0 0 0,0 0 1 0 0,-1 1-1 0 0,1-1 0 0 0,0 0 0 0 0,-1 0 1 0 0,-2 1-1 0 0,-4 3 136 0 0,-1-1-1 0 0,1-1 1 0 0,-10 4 0 0 0,7-3-37 0 0,-137 39 921 0 0,29-10-933 0 0,99-26-94 0 0,-12 4-29 0 0,-49 10 0 0 0,79-21-97 0 0,12-7-2831 0 0,3-2 1009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3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0,'0'0'5032'0'0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3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15719 0 0,'0'0'720'0'0,"-2"1"-16"0"0,-9 4-581 0 0,0 0-1 0 0,0 1 1 0 0,1 1-1 0 0,0-1 1 0 0,0 2-1 0 0,0-1 1 0 0,1 1-1 0 0,-9 10 1 0 0,9-7 128 0 0,1-1-1 0 0,0 2 1 0 0,0-1 0 0 0,1 1-1 0 0,1 1 1 0 0,0-1 0 0 0,1 1-1 0 0,-8 26 1 0 0,12-37-229 0 0,-3 14 69 0 0,1 0-1 0 0,-2 20 1 0 0,5-33-80 0 0,-1 1 1 0 0,1-1 0 0 0,0 1-1 0 0,0-1 1 0 0,1 1 0 0 0,-1-1-1 0 0,1 0 1 0 0,-1 1 0 0 0,1-1-1 0 0,0 0 1 0 0,1 0 0 0 0,-1 1-1 0 0,0-1 1 0 0,1 0 0 0 0,0 0-1 0 0,0 0 1 0 0,2 3 0 0 0,-2-5 38 0 0,-1-1-1 0 0,1 1 1 0 0,0 0 0 0 0,-1 0-1 0 0,1-1 1 0 0,0 1 0 0 0,0-1 0 0 0,0 0-1 0 0,-1 1 1 0 0,1-1 0 0 0,0 0-1 0 0,0 0 1 0 0,2 0 0 0 0,1 0 63 0 0,2 0-8 0 0,0-1 0 0 0,-1 1 0 0 0,1-1 1 0 0,0-1-1 0 0,0 1 0 0 0,0-1 0 0 0,-1 0 0 0 0,1-1 0 0 0,-1 1 0 0 0,1-1 0 0 0,-1-1 0 0 0,7-4 0 0 0,-4 2 87 0 0,0-1 0 0 0,0 0 0 0 0,0-1 0 0 0,-1 0 0 0 0,0 0 0 0 0,11-17-1 0 0,2-8 1152 0 0,24-52 0 0 0,-16 27-1131 0 0,-28 56-309 0 0,0 1 0 0 0,0 0 0 0 0,-1-1 0 0 0,1 1 0 0 0,0-1 0 0 0,-1 1 0 0 0,0-1 1 0 0,1 1-1 0 0,-1-1 0 0 0,0 1 0 0 0,0-1 0 0 0,1 1 0 0 0,-1-1 0 0 0,-1-2 0 0 0,1 3 14 0 0,-1 0 0 0 0,1 0 0 0 0,-1 0 0 0 0,1 0 0 0 0,-1 1 0 0 0,1-1 0 0 0,-1 0 0 0 0,0 0 0 0 0,1 0-1 0 0,-1 0 1 0 0,0 1 0 0 0,0-1 0 0 0,0 0 0 0 0,0 1 0 0 0,0-1 0 0 0,0 1 0 0 0,1-1 0 0 0,-1 1 0 0 0,0-1 0 0 0,-1 1 0 0 0,0-1-1 0 0,-4-1-252 0 0,0 1 0 0 0,-1 0 0 0 0,1 0-1 0 0,0 0 1 0 0,-1 1 0 0 0,1-1 0 0 0,-8 2-1 0 0,-46 8-1679 0 0,44-7 1705 0 0,-4 3-1566 0 0,10-3-1738 0 0,-1 0-2249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3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0 427 19663 0 0,'0'0'3652'0'0,"1"-8"-2024"0"0,0 1-1381 0 0,1 0 0 0 0,1 0 1 0 0,-1 1-1 0 0,1-1 0 0 0,0 1 0 0 0,0 0 0 0 0,1 0 1 0 0,0 0-1 0 0,6-8 0 0 0,8-6 8 0 0,22-21-1 0 0,-27 29-171 0 0,23-21-201 0 0,2 2 0 0 0,0 1-1 0 0,2 2 1 0 0,2 2 0 0 0,0 2 0 0 0,1 2 0 0 0,2 1-1 0 0,86-27 1 0 0,-127 47 96 0 0,33-7-219 0 0,-36 7 234 0 0,1 1 1 0 0,0 0-1 0 0,-1 0 0 0 0,1 0 0 0 0,0 0 0 0 0,-1 0 0 0 0,1 0 0 0 0,-1 0 1 0 0,1 0-1 0 0,0 1 0 0 0,-1-1 0 0 0,1 1 0 0 0,-1-1 0 0 0,1 1 0 0 0,-1-1 1 0 0,1 1-1 0 0,-1 0 0 0 0,0 0 0 0 0,2 1 0 0 0,-2-1 6 0 0,0 1-1 0 0,-1-1 1 0 0,1 0-1 0 0,-1 0 1 0 0,1 0 0 0 0,-1 1-1 0 0,0-1 1 0 0,0 0-1 0 0,1 1 1 0 0,-1-1 0 0 0,0 0-1 0 0,0 0 1 0 0,0 1-1 0 0,0-1 1 0 0,-1 0 0 0 0,1 1-1 0 0,0-1 1 0 0,0 0-1 0 0,-1 2 1 0 0,-10 27-28 0 0,8-23 33 0 0,-31 62 124 0 0,21-46-26 0 0,2 1 1 0 0,-14 38-1 0 0,23-55-93 0 0,0 0 0 0 0,0 1 0 0 0,1-1 0 0 0,0 0 0 0 0,1 1 0 0 0,-1-1 0 0 0,1 1 0 0 0,1-1 0 0 0,-1 1 0 0 0,1-1 0 0 0,1 0 0 0 0,-1 1 0 0 0,5 9 0 0 0,-5-13-198 0 0,1 0-1 0 0,-1 0 1 0 0,1-1-1 0 0,0 1 1 0 0,1-1-1 0 0,-1 1 1 0 0,0-1-1 0 0,1 0 1 0 0,0 0-1 0 0,0 0 1 0 0,0 0-1 0 0,0 0 1 0 0,0-1-1 0 0,1 0 1 0 0,-1 1-1 0 0,1-1 1 0 0,5 2-1 0 0,5 0-8371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3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23 367 5983 0 0,'0'0'895'0'0,"1"2"534"0"0,0 1-471 0 0,-1 0-1 0 0,1 1 1 0 0,0-1-1 0 0,-1 0 1 0 0,0 1-1 0 0,0-1 0 0 0,0 5 1 0 0,0-4-720 0 0,-1 0 1 0 0,0-1 0 0 0,0 1-1 0 0,0 0 1 0 0,0 0-1 0 0,0-1 1 0 0,-1 1-1 0 0,0-1 1 0 0,0 1 0 0 0,-3 4-1 0 0,4-6 592 0 0,-1-2-566 0 0,2 0-245 0 0,0 0 0 0 0,0 0-1 0 0,0 0 1 0 0,-1 0 0 0 0,1 0-1 0 0,0 0 1 0 0,0 0-1 0 0,0 0 1 0 0,-1 0 0 0 0,1 0-1 0 0,0 0 1 0 0,0 0 0 0 0,-1 0-1 0 0,1 0 1 0 0,0 0 0 0 0,0 0-1 0 0,0 0 1 0 0,-1 0-1 0 0,1-1 1 0 0,0 1 0 0 0,0 0-1 0 0,0 0 1 0 0,-1 0 0 0 0,1 0-1 0 0,0 0 1 0 0,0 0 0 0 0,0-1-1 0 0,-1-3 17 0 0,1-1 0 0 0,0 0 1 0 0,0 1-1 0 0,0-1 0 0 0,1 0 0 0 0,-1 1 0 0 0,1-1 0 0 0,1 1 0 0 0,-1-1 1 0 0,0 1-1 0 0,1-1 0 0 0,0 1 0 0 0,0 0 0 0 0,5-8 0 0 0,5-5 239 0 0,28-33 0 0 0,-28 37-245 0 0,5-5-41 0 0,0 0-1 0 0,1 1 1 0 0,1 1-1 0 0,1 1 1 0 0,25-15-1 0 0,-10 10-6 0 0,0 2 0 0 0,57-20 0 0 0,-85 35 63 0 0,1 1 1 0 0,-1 0-1 0 0,1 0 0 0 0,-1 0 0 0 0,1 1 0 0 0,0 1 1 0 0,7-1-1 0 0,-12 1-10 0 0,-1 0 1 0 0,1 1-1 0 0,-1-1 0 0 0,0 0 1 0 0,1 1-1 0 0,-1 0 1 0 0,1-1-1 0 0,-1 1 0 0 0,0 0 1 0 0,0 0-1 0 0,0 0 1 0 0,1 1-1 0 0,-1-1 0 0 0,0 0 1 0 0,0 1-1 0 0,-1-1 1 0 0,1 1-1 0 0,0 0 0 0 0,0 0 1 0 0,-1 0-1 0 0,1 0 1 0 0,-1 0-1 0 0,0 0 0 0 0,0 0 1 0 0,2 4-1 0 0,0 4 4 0 0,0 0-1 0 0,0 0 1 0 0,-2 1-1 0 0,1-1 1 0 0,-1 1-1 0 0,-1-1 1 0 0,0 1-1 0 0,0-1 1 0 0,-3 17-1 0 0,-1-3 36 0 0,-1 0 1 0 0,-1-1-1 0 0,-10 25 0 0 0,14-42-72 0 0,-2 3-4 0 0,0 0 0 0 0,0-1 0 0 0,-8 13 0 0 0,11-20-62 0 0,2-5-102 0 0,-1 0 122 0 0,1 0-1 0 0,0 0 0 0 0,0 0 1 0 0,0 0-1 0 0,0 0 0 0 0,1 0 1 0 0,2-3-1 0 0,18-31-166 0 0,-16 29 152 0 0,10-16-14 0 0,2 2-1 0 0,0 0 1 0 0,2 1 0 0 0,0 1-1 0 0,2 1 1 0 0,0 1-1 0 0,1 1 1 0 0,38-23 0 0 0,-29 23 134 0 0,1 0 0 0 0,1 2 0 0 0,0 2 1 0 0,1 1-1 0 0,1 2 0 0 0,45-9 0 0 0,-66 17 60 0 0,0 1 1 0 0,26 0-1 0 0,-36 2-99 0 0,-1 0-1 0 0,1 0 1 0 0,-1 1-1 0 0,1 0 1 0 0,-1 0-1 0 0,1 0 1 0 0,-1 0-1 0 0,0 1 1 0 0,0-1-1 0 0,0 1 1 0 0,0 0-1 0 0,0 0 1 0 0,6 5-1 0 0,-10-7-15 0 0,1 0 0 0 0,0 1-1 0 0,-1-1 1 0 0,1 0 0 0 0,-1 1-1 0 0,1-1 1 0 0,-1 1 0 0 0,1-1-1 0 0,-1 1 1 0 0,1-1 0 0 0,-1 1 0 0 0,0-1-1 0 0,1 1 1 0 0,-1-1 0 0 0,0 1-1 0 0,1 0 1 0 0,-1-1 0 0 0,0 1-1 0 0,0 0 1 0 0,1-1 0 0 0,-1 1 0 0 0,0 0-1 0 0,0-1 1 0 0,0 1 0 0 0,0 0-1 0 0,0 1 1 0 0,0-1 12 0 0,0 4-1 0 0,0-1 0 0 0,0 0 0 0 0,0 0 0 0 0,0 0 0 0 0,-1 1 0 0 0,0-1 0 0 0,0 0 0 0 0,0 0 0 0 0,-2 5 0 0 0,-18 36 72 0 0,12-27-59 0 0,-29 73 419 0 0,-35 122-1 0 0,69-200-443 0 0,2-7-54 0 0,1-3-352 0 0,0 0-1 0 0,0 0 1 0 0,0 0-1 0 0,0 0 0 0 0,1 1 1 0 0,0-1-1 0 0,-1 0 0 0 0,1 1 1 0 0,1 4-1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3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47 208 11055 0 0,'2'1'6403'0'0,"52"21"-2467"0"0,-40-17-3711 0 0,1-1 0 0 0,-1 0-1 0 0,1-1 1 0 0,16 1 0 0 0,-8-3-171 0 0,0-1 0 0 0,0 0 0 0 0,0-2 0 0 0,-1-1 0 0 0,28-6 0 0 0,-38 6-50 0 0,0 0 0 0 0,-1-1 0 0 0,1-1 1 0 0,-1 1-1 0 0,0-2 0 0 0,-1 1 0 0 0,1-2 1 0 0,-1 1-1 0 0,-1-2 0 0 0,1 1 0 0 0,13-14 0 0 0,-19 16-60 0 0,-1 0-1 0 0,1 0 0 0 0,-1 0 1 0 0,0-1-1 0 0,0 1 0 0 0,0-1 1 0 0,-1 0-1 0 0,0 0 0 0 0,0 0 0 0 0,1-9 1 0 0,-2 11 3 0 0,0 0 0 0 0,-1 0 0 0 0,0 0 0 0 0,0 0 0 0 0,0 0-1 0 0,0 1 1 0 0,-1-1 0 0 0,1 0 0 0 0,-1 0 0 0 0,0 0 0 0 0,0 0 0 0 0,-1 1 0 0 0,1-1 0 0 0,-1 1 0 0 0,1-1 0 0 0,-1 1 0 0 0,-4-6 0 0 0,4 7 4 0 0,0 1 0 0 0,0-1 0 0 0,0 1 0 0 0,0-1 0 0 0,0 1 0 0 0,0 0 0 0 0,-1 0 0 0 0,1 0 0 0 0,0 0 0 0 0,-1 0 0 0 0,1 1 0 0 0,0-1 0 0 0,-1 1 0 0 0,1 0 0 0 0,-1-1 0 0 0,1 1 0 0 0,-1 0 0 0 0,-3 1 0 0 0,-5 0-81 0 0,0 0 0 0 0,-18 5 0 0 0,-1 1 102 0 0,0 3 1 0 0,1 0-1 0 0,0 2 0 0 0,0 0 1 0 0,1 3-1 0 0,-32 21 1 0 0,43-25 142 0 0,1 1 1 0 0,1 1-1 0 0,0 0 1 0 0,0 1-1 0 0,1 1 1 0 0,1 0-1 0 0,1 1 1 0 0,0 0-1 0 0,1 1 0 0 0,-16 32 1 0 0,24-43-66 0 0,1 0 0 0 0,0 1-1 0 0,0-1 1 0 0,1 1 0 0 0,-1-1 0 0 0,1 1 0 0 0,1 0 0 0 0,0-1-1 0 0,0 1 1 0 0,0 0 0 0 0,0-1 0 0 0,1 1 0 0 0,0 0 0 0 0,1-1-1 0 0,-1 1 1 0 0,4 7 0 0 0,-1-5-4 0 0,1 0 1 0 0,-1 0-1 0 0,2 0 1 0 0,-1-1-1 0 0,1 0 0 0 0,0 0 1 0 0,1 0-1 0 0,0-1 0 0 0,0 0 1 0 0,9 7-1 0 0,-4-4-10 0 0,1-1-1 0 0,1 1 1 0 0,17 8-1 0 0,-26-16-278 0 0,0 0-1 0 0,1 1 0 0 0,-1-2 1 0 0,1 1-1 0 0,-1-1 0 0 0,1 0 1 0 0,-1 0-1 0 0,1 0 0 0 0,0-1 1 0 0,-1 0-1 0 0,1 0 1 0 0,10-2-1 0 0,4-3-1159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3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620 157 5527 0 0,'0'0'423'0'0,"6"-8"2165"0"0,2-17 5272 0 0,-5-2-3612 0 0,-3 20-3989 0 0,0 1-1 0 0,0 0 0 0 0,-1-1 0 0 0,0 1 1 0 0,0-1-1 0 0,0 1 0 0 0,-1 0 0 0 0,0 0 1 0 0,0 0-1 0 0,-5-10 0 0 0,6 14-257 0 0,0 1 0 0 0,0 0 0 0 0,0 0 0 0 0,0 0 0 0 0,0 0 0 0 0,-1 0 1 0 0,1 0-1 0 0,0 0 0 0 0,0 0 0 0 0,-1 0 0 0 0,1 0 0 0 0,0 0 0 0 0,-1 1 0 0 0,1-1 0 0 0,-1 1 0 0 0,1-1 0 0 0,-1 1 0 0 0,1-1 0 0 0,-1 1 0 0 0,0 0 0 0 0,1 0 0 0 0,-1 0 0 0 0,1 0 0 0 0,-1 0 1 0 0,-1 0-1 0 0,-6 2-11 0 0,1-1 1 0 0,-1 1 0 0 0,-12 4 0 0 0,8-2-25 0 0,-33 10-122 0 0,0 1 0 0 0,0 3 0 0 0,-84 47 0 0 0,100-47 215 0 0,1 1 0 0 0,0 2 0 0 0,2 0 0 0 0,1 2 0 0 0,0 1 0 0 0,-29 37-1 0 0,50-55 4 0 0,1 0-1 0 0,0 0 0 0 0,0 1 0 0 0,1 0 0 0 0,0 0 0 0 0,-4 11 0 0 0,6-16-44 0 0,0 1 0 0 0,1-1 0 0 0,0 0-1 0 0,-1 0 1 0 0,1 1 0 0 0,0-1 0 0 0,0 0 0 0 0,0 1 0 0 0,1-1 0 0 0,-1 0-1 0 0,1 3 1 0 0,0-3-10 0 0,-1-1 0 0 0,1 0 0 0 0,-1 1 0 0 0,1-1 0 0 0,0 0 0 0 0,0 0 0 0 0,0 0-1 0 0,-1 0 1 0 0,1 0 0 0 0,0 0 0 0 0,0 0 0 0 0,1 0 0 0 0,-1 0 0 0 0,0 0 0 0 0,0-1 0 0 0,0 1 0 0 0,0 0-1 0 0,1-1 1 0 0,-1 1 0 0 0,2 0 0 0 0,4 0 6 0 0,-1 0 0 0 0,1 0 0 0 0,-1 0 0 0 0,1 0 1 0 0,0-1-1 0 0,-1 0 0 0 0,1-1 0 0 0,0 0 0 0 0,-1 0 0 0 0,11-3 0 0 0,3-2 24 0 0,0 0 1 0 0,21-11-1 0 0,5-5-123 0 0,0-2 0 0 0,-1-2 0 0 0,44-33 0 0 0,-41 26 179 0 0,-46 32 126 0 0,-3 3-166 0 0,-3 11-2 0 0,-1 1-1 0 0,-1-1 1 0 0,-9 17-1 0 0,8-19-360 0 0,2 0 0 0 0,-1 0 0 0 0,2 1 0 0 0,-1 0 0 0 0,-2 14 0 0 0,6-24-653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3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59 387 14511 0 0,'-8'4'1314'0'0,"-16"8"-1517"0"0,8-3 1614 0 0,6-4 3455 0 0,11-16-3230 0 0,2 4-1478 0 0,1 0 0 0 0,-1 0 0 0 0,1 1 0 0 0,1 0 0 0 0,-1 0 0 0 0,1 0 0 0 0,1 0 0 0 0,8-8 0 0 0,-2 3-5 0 0,31-33-85 0 0,3 1 0 0 0,2 3 1 0 0,82-54-1 0 0,-95 74-266 0 0,1 1 0 0 0,1 1 0 0 0,0 2 0 0 0,40-10-1 0 0,-71 24 160 0 0,1 0 0 0 0,-1 0 0 0 0,1 1 0 0 0,-1 0 0 0 0,1 0 0 0 0,0 1 0 0 0,-1 0 0 0 0,1 0 0 0 0,-1 1 0 0 0,1-1 0 0 0,8 3 0 0 0,-13-2 55 0 0,-1 0-1 0 0,1-1 1 0 0,-1 1-1 0 0,1 0 1 0 0,-1 0-1 0 0,0 0 1 0 0,0 0-1 0 0,1 0 1 0 0,-1 0-1 0 0,0 0 0 0 0,0 1 1 0 0,0-1-1 0 0,0 0 1 0 0,0 1-1 0 0,-1-1 1 0 0,1 1-1 0 0,0-1 1 0 0,-1 1-1 0 0,1-1 1 0 0,-1 1-1 0 0,1-1 1 0 0,-1 1-1 0 0,0-1 0 0 0,1 1 1 0 0,-1 0-1 0 0,0-1 1 0 0,0 4-1 0 0,-1 3 62 0 0,1 0-1 0 0,-1 0 1 0 0,-5 15 0 0 0,6-21-70 0 0,-21 64 289 0 0,-1 7-179 0 0,20-63-119 0 0,1 0 0 0 0,-1 0 0 0 0,2 1 0 0 0,-1-1 0 0 0,3 17 0 0 0,-1-5-75 0 0,-1-17-33 0 0,0 0 0 0 0,0 0-1 0 0,1-1 1 0 0,0 1 0 0 0,2 8 0 0 0,-2-11-132 0 0,3 0-1075 0 0,-4-2 1248 0 0,0 1 1 0 0,0-1-1 0 0,0 0 1 0 0,0 0-1 0 0,1 0 1 0 0,-1 1-1 0 0,0-1 1 0 0,0 0-1 0 0,0 0 1 0 0,1 0-1 0 0,-1 0 1 0 0,0 1-1 0 0,0-1 1 0 0,1 0-1 0 0,-1 0 1 0 0,0 0-1 0 0,0 0 1 0 0,1 0-1 0 0,-1 0 1 0 0,0 0-1 0 0,0 0 1 0 0,1 0-1 0 0,-1 0 1 0 0,0 0-1 0 0,0 0 1 0 0,1 0-1 0 0,-1 0 1 0 0,9 0-1246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3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0 661 10015 0 0,'0'0'9464'0'0,"6"-6"-8369"0"0,7-7-287 0 0,1 2 0 0 0,16-11-1 0 0,21-16-120 0 0,-1-8-238 0 0,70-60 81 0 0,-33 33-314 0 0,137-148 0 0 0,-204 199-213 0 0,28-33-22 0 0,-96 101-157 0 0,14-3 176 0 0,-50 86 0 0 0,82-125 0 0 0,-2 1 0 0 0,-16 29 0 0 0,-19 42 0 0 0,34-66 0 0 0,1 0 0 0 0,1 1 0 0 0,0-1 0 0 0,0 1 0 0 0,1-1 0 0 0,0 1 0 0 0,1 0 0 0 0,0 0 0 0 0,1 14 0 0 0,0-22 5 0 0,1-1 0 0 0,-1 1 0 0 0,0 0-1 0 0,1-1 1 0 0,0 1 0 0 0,0 0 0 0 0,-1-1 0 0 0,1 1-1 0 0,1-1 1 0 0,-1 1 0 0 0,0-1 0 0 0,1 0 0 0 0,-1 0-1 0 0,1 1 1 0 0,0-1 0 0 0,0 0 0 0 0,-1 0 0 0 0,1-1-1 0 0,1 1 1 0 0,-1 0 0 0 0,0-1 0 0 0,0 1 0 0 0,1-1-1 0 0,-1 1 1 0 0,1-1 0 0 0,-1 0 0 0 0,1 0 0 0 0,-1-1-1 0 0,1 1 1 0 0,-1 0 0 0 0,1-1 0 0 0,0 1 0 0 0,0-1-1 0 0,3 0 1 0 0,5 0 22 0 0,0-1 0 0 0,0 0 0 0 0,0 0 0 0 0,-1-1 0 0 0,1 0 0 0 0,-1-1 0 0 0,15-6 0 0 0,32-15 49 0 0,0-2 0 0 0,57-38 0 0 0,96-82 104 0 0,-172 113-200 0 0,-2-1-1 0 0,49-62 1 0 0,-63 71 17 0 0,-12 13-86 0 0,0-1-1 0 0,-2 0 1 0 0,1 0 0 0 0,-2 0-1 0 0,9-20 1 0 0,-15 32-15 0 0,-3 2-125 0 0,-2 3 223 0 0,-1 0 0 0 0,1 1 0 0 0,1-1 1 0 0,-1 1-1 0 0,0 0 0 0 0,1 0 0 0 0,-4 10 1 0 0,-18 44-32 0 0,17-37 56 0 0,-2 4 16 0 0,2 1 0 0 0,0 0 0 0 0,2 1 0 0 0,-4 41-1 0 0,8-47-11 0 0,2 0 0 0 0,0 0-1 0 0,1-1 1 0 0,1 1 0 0 0,1 0-1 0 0,8 27 1 0 0,-10-44-20 0 0,0-1 0 0 0,1 1 0 0 0,0-1 0 0 0,-1 0-1 0 0,1 0 1 0 0,1 0 0 0 0,-1 0 0 0 0,1 0 0 0 0,-1 0 0 0 0,1-1 0 0 0,0 1-1 0 0,0-1 1 0 0,1 0 0 0 0,-1 0 0 0 0,1 0 0 0 0,0 0 0 0 0,-1-1 0 0 0,1 1 0 0 0,0-1-1 0 0,0 0 1 0 0,1 0 0 0 0,-1-1 0 0 0,0 1 0 0 0,1-1 0 0 0,-1 0 0 0 0,8 1-1 0 0,9-1 37 0 0,-1 0 0 0 0,1-2 0 0 0,-1 0 0 0 0,0-2 0 0 0,27-6 0 0 0,9 0-46 0 0,-47 7 8 0 0,16-3-47 0 0,12 7-4099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3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 13823 0 0,'-6'-2'12499'0'0,"24"20"-14579"0"0,-7-9 837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4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1417 42 10047 0 0,'2'-1'463'0'0,"23"-13"162"0"0,1-3 4670 0 0,-25 15-4393 0 0,-1 2-855 0 0,0 0-1 0 0,0 0 1 0 0,0 0 0 0 0,1 0 0 0 0,-1 0 0 0 0,0-1 0 0 0,0 1 0 0 0,0 0 0 0 0,0 0 0 0 0,0 0 0 0 0,0 0 0 0 0,0-1 0 0 0,0 1-1 0 0,0 0 1 0 0,0 0 0 0 0,0 0 0 0 0,0-1 0 0 0,0 1 0 0 0,0 0 0 0 0,0 0 0 0 0,0 0 0 0 0,0 0 0 0 0,0-1 0 0 0,0 1-1 0 0,0 0 1 0 0,0 0 0 0 0,0 0 0 0 0,0-1 0 0 0,0 1 0 0 0,0 0 0 0 0,0 0 0 0 0,0 0 0 0 0,-1 0 0 0 0,1 0 0 0 0,0-1 0 0 0,0 1-1 0 0,0 0 1 0 0,0 0 0 0 0,0 0 0 0 0,0 0 0 0 0,-1 0 0 0 0,1 0 0 0 0,0-1 0 0 0,0 1 0 0 0,0 0 0 0 0,0 0 0 0 0,-1 0 0 0 0,1 0-1 0 0,0 0 1 0 0,0 0 0 0 0,0 0 0 0 0,-1 0 0 0 0,1 0 0 0 0,0 0 0 0 0,0 0 0 0 0,0 0 0 0 0,-1 0 0 0 0,1 0 0 0 0,0 0-1 0 0,0 0 1 0 0,0 0 0 0 0,-1 0 0 0 0,-9 0 209 0 0,-1 0 0 0 0,1 0 1 0 0,0 1-1 0 0,-1 1 0 0 0,-12 3 0 0 0,-51 16 23 0 0,64-18-247 0 0,-101 39-266 0 0,-113 58 0 0 0,132-56-436 0 0,48-24 311 0 0,-1-3 1 0 0,0-2-1 0 0,-1-1 1 0 0,-1-3 0 0 0,0-2-1 0 0,-1-1 1 0 0,1-3 0 0 0,-81-2-1 0 0,110-3 346 0 0,0-2 0 0 0,1 0 0 0 0,-1-1 0 0 0,-17-6 0 0 0,26 7-128 0 0,0-2 0 0 0,1 1 0 0 0,-1-1-1 0 0,1 0 1 0 0,0-1 0 0 0,0 0 0 0 0,0 0-1 0 0,1 0 1 0 0,-8-9 0 0 0,13 12 75 0 0,1 1 1 0 0,0-1 0 0 0,0 0-1 0 0,0 0 1 0 0,0 0-1 0 0,0 0 1 0 0,0 0-1 0 0,0 0 1 0 0,1 0-1 0 0,-1 0 1 0 0,1 0 0 0 0,0-1-1 0 0,-1-3 1 0 0,1 2 92 0 0,0 2-2 0 0,0 1 0 0 0,1-1 0 0 0,-1 1 0 0 0,1 0 0 0 0,-1 0 0 0 0,1-1 0 0 0,0 1 0 0 0,-1 0 0 0 0,1 0 0 0 0,0 0 0 0 0,0 0 0 0 0,0 0 0 0 0,0 0 0 0 0,0 0 0 0 0,0 0 0 0 0,0 0 0 0 0,0 0 0 0 0,0 0 0 0 0,2 0 0 0 0,-3 0-8 0 0,3 0 27 0 0,0-1-1 0 0,0 1 1 0 0,0 0-1 0 0,0 0 1 0 0,0 0-1 0 0,0 0 1 0 0,0 0 0 0 0,0 1-1 0 0,0 0 1 0 0,1-1-1 0 0,-1 1 1 0 0,0 0 0 0 0,0 0-1 0 0,0 1 1 0 0,0-1-1 0 0,1 1 1 0 0,-1-1 0 0 0,0 1-1 0 0,0 0 1 0 0,0 0-1 0 0,0 0 1 0 0,0 1-1 0 0,3 1 1 0 0,3 3-4 0 0,0-1 0 0 0,0 1 0 0 0,-1 0 0 0 0,1 1-1 0 0,12 14 1 0 0,-17-16 5 0 0,0 0 0 0 0,0 0-1 0 0,0 0 1 0 0,-1 1 0 0 0,1 0-1 0 0,-2 0 1 0 0,1 0 0 0 0,0 0-1 0 0,2 11 1 0 0,-3-7 44 0 0,0 0 0 0 0,-1 0 0 0 0,0 0-1 0 0,-1 0 1 0 0,-1 17 0 0 0,-4 3 67 0 0,-1-1-1 0 0,-1 0 1 0 0,-13 34 0 0 0,-16 32 48 0 0,-61 114 0 0 0,62-139-140 0 0,-57 96 269 0 0,68-129-176 0 0,12-18-52 0 0,0 0 0 0 0,-9 22 0 0 0,13-17-101 0 0,8-20-36 0 0,-1-2-58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3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43 9991 0 0,'0'0'456'0'0,"1"-2"-8"0"0,0 0-423 0 0,0 0-1 0 0,1 0 1 0 0,-1 0 0 0 0,1 0-1 0 0,0 0 1 0 0,0 0-1 0 0,-1 1 1 0 0,1-1-1 0 0,0 0 1 0 0,3 0 0 0 0,-3 0 190 0 0,0 1 0 0 0,0-1 1 0 0,0 0-1 0 0,0 1 1 0 0,0-1-1 0 0,0 0 1 0 0,-1 0-1 0 0,3-4 3629 0 0,-4 9-3331 0 0,-1 6-340 0 0,1-1 0 0 0,-2 1 0 0 0,1-1 0 0 0,-1 1 0 0 0,0-1 1 0 0,-1 0-1 0 0,-4 10 0 0 0,-32 56 494 0 0,23-46-446 0 0,-244 477 1057 0 0,37-101-1120 0 0,191-351-657 0 0,2 1-1 0 0,-30 79 1 0 0,59-132-96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4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33 105 8751 0 0,'-2'1'674'0'0,"-21"4"-156"0"0,23-5-398 0 0,-1 0 0 0 0,1 0-1 0 0,-1 0 1 0 0,1 0 0 0 0,-1 0 0 0 0,1 0-1 0 0,0 0 1 0 0,-1 0 0 0 0,1 0-1 0 0,-1 1 1 0 0,1-1 0 0 0,0 0-1 0 0,-1 0 1 0 0,1 0 0 0 0,0 1 0 0 0,-1-1-1 0 0,1 0 1 0 0,4 6 5002 0 0,10-1-1300 0 0,-5-4-5185 0 0,1 0 1539 0 0,0-2-1 0 0,-1 1 1 0 0,1-1-1 0 0,0-1 1 0 0,-1 0-1 0 0,1 0 1 0 0,12-5-1 0 0,14-3 225 0 0,113-28 260 0 0,21-5-54 0 0,-133 36-2283 0 0,1 1 1 0 0,61-1-1 0 0,-86 7-43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4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 11975 0 0,'0'0'923'0'0,"-1"0"-602"0"0,-14 4 466 0 0,0 0 0 0 0,0 2 0 0 0,1-1 0 0 0,-1 2 0 0 0,1 0 0 0 0,1 0 0 0 0,-22 17 0 0 0,15-9-530 0 0,0 1 0 0 0,2 2 0 0 0,-1 0-1 0 0,-14 20 1 0 0,18-20-226 0 0,2 1 0 0 0,0 0 0 0 0,1 1 0 0 0,1 0 0 0 0,1 1 0 0 0,1 0 0 0 0,-9 29 0 0 0,17-46-31 0 0,0 0-1 0 0,0 0 1 0 0,1-1 0 0 0,0 1-1 0 0,-1 0 1 0 0,1 0-1 0 0,1 0 1 0 0,-1-1 0 0 0,0 1-1 0 0,1 0 1 0 0,0 0-1 0 0,2 5 1 0 0,-2-7 3 0 0,0 0-1 0 0,0 0 1 0 0,0 0 0 0 0,1 0 0 0 0,-1-1-1 0 0,0 1 1 0 0,1-1 0 0 0,-1 1-1 0 0,1-1 1 0 0,0 1 0 0 0,-1-1 0 0 0,1 0-1 0 0,0 0 1 0 0,0 0 0 0 0,0 0-1 0 0,0 0 1 0 0,0 0 0 0 0,0 0 0 0 0,0-1-1 0 0,0 1 1 0 0,0-1 0 0 0,1 1-1 0 0,2-1 1 0 0,2 0 7 0 0,0 0 0 0 0,0 0-1 0 0,0-1 1 0 0,0 1 0 0 0,-1-2-1 0 0,1 1 1 0 0,0-1 0 0 0,0 0-1 0 0,-1 0 1 0 0,1-1 0 0 0,7-4-1 0 0,7-5 54 0 0,36-28 0 0 0,-55 39-61 0 0,4-3 0 0 0,-1 0 0 0 0,0-1 1 0 0,0 1-1 0 0,-1-1 0 0 0,1 0 0 0 0,-1-1 0 0 0,0 1 0 0 0,0-1 0 0 0,-1 1 1 0 0,0-1-1 0 0,0 0 0 0 0,0 0 0 0 0,-1-1 0 0 0,1 1 0 0 0,-2-1 0 0 0,1 1 0 0 0,-1-1 1 0 0,0 1-1 0 0,0-1 0 0 0,-1 0 0 0 0,0 1 0 0 0,0-1 0 0 0,0 0 0 0 0,-1 0 1 0 0,0 1-1 0 0,0-1 0 0 0,-1 1 0 0 0,0-1 0 0 0,-4-9 0 0 0,-49-88-71 0 0,55 104 65 0 0,-1-3-128 0 0,-1 0 1 0 0,1 1-1 0 0,-1-1 1 0 0,1 1 0 0 0,-1 0-1 0 0,0-1 1 0 0,0 1-1 0 0,0 0 1 0 0,0 0-1 0 0,-1 0 1 0 0,-4-3 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4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104 601 8751 0 0,'-2'1'399'0'0,"-2"-1"-463"0"0,0 0 1 0 0,0 1-1 0 0,1-1 1 0 0,-1 0-1 0 0,-6-1 0 0 0,6 0 673 0 0,0 0-1 0 0,0 0 0 0 0,0 0 1 0 0,0-1-1 0 0,1 1 0 0 0,-1-1 1 0 0,0 0-1 0 0,-5-4 0 0 0,7 4-7 0 0,-1 0 1 0 0,0 0-1 0 0,1 0 0 0 0,-1-1 1 0 0,1 1-1 0 0,0-1 0 0 0,0 0 1 0 0,0 0-1 0 0,0 0 0 0 0,-2-5 1 0 0,3 5-397 0 0,0 0 1 0 0,0 0-1 0 0,0 0 1 0 0,0 0-1 0 0,1 0 1 0 0,-1-1-1 0 0,1-4 1 0 0,1-1-7 0 0,0 0 0 0 0,0 1-1 0 0,1-1 1 0 0,0 0 0 0 0,0 0 0 0 0,1 1 0 0 0,0-1 0 0 0,6-10 0 0 0,3-1 29 0 0,-1 0 1 0 0,17-19 0 0 0,4-1-49 0 0,3 3 1 0 0,73-64-1 0 0,-74 73-183 0 0,1 2-1 0 0,1 1 1 0 0,76-39 0 0 0,-98 58-66 0 0,0 1 1 0 0,0 0-1 0 0,22-5 1 0 0,-24 7-1406 0 0,-1 2 0 0 0,21-1 0 0 0,-20 2-6177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4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 15951 0 0,'0'0'1446'0'0,"-2"0"-1192"0"0,-2 1-161 0 0,0-1 0 0 0,-1 1 0 0 0,1 0 0 0 0,0 0 0 0 0,-1 1 0 0 0,1-1 0 0 0,0 1 0 0 0,0 0 0 0 0,-7 5 0 0 0,-35 26 465 0 0,44-32-563 0 0,-15 13 92 0 0,1 1 1 0 0,1 1-1 0 0,-25 31 0 0 0,-33 60 12 0 0,57-82-87 0 0,3-6-3 0 0,2 0 0 0 0,0 1 0 0 0,2 0-1 0 0,0 1 1 0 0,-10 32 0 0 0,18-49-5 0 0,0-1 0 0 0,0 1 0 0 0,1-1 0 0 0,-1 0 0 0 0,1 1 0 0 0,0-1 0 0 0,0 1 0 0 0,0-1 0 0 0,1 1 0 0 0,-1-1 0 0 0,1 1 0 0 0,-1-1 0 0 0,1 0 0 0 0,0 1 0 0 0,1-1 0 0 0,-1 0 0 0 0,0 0 0 0 0,1 0 0 0 0,0 0 0 0 0,0 0 0 0 0,0 0 0 0 0,0 0 0 0 0,0-1 0 0 0,0 1 0 0 0,1-1 0 0 0,-1 1 0 0 0,1-1 0 0 0,0 0 0 0 0,0 0 0 0 0,0 0 0 0 0,0-1 0 0 0,0 1 0 0 0,0-1 0 0 0,0 1 0 0 0,0-1 0 0 0,1 0 0 0 0,-1 0 0 0 0,0 0 0 0 0,1-1 0 0 0,-1 1 0 0 0,6-1 0 0 0,4 0 52 0 0,-1 0-1 0 0,1-1 0 0 0,-1-1 0 0 0,1 0 1 0 0,-1-1-1 0 0,0 0 0 0 0,0-1 1 0 0,22-9-1 0 0,4-6 192 0 0,43-28 0 0 0,-62 35-217 0 0,8-5 50 0 0,0-1 1 0 0,-1-1 0 0 0,-2-1 0 0 0,40-41 0 0 0,-55 51-65 0 0,0-1 1 0 0,0 0-1 0 0,-1-1 0 0 0,0 0 0 0 0,-1 0 0 0 0,0-1 0 0 0,-1 0 0 0 0,-1 0 1 0 0,0-1-1 0 0,-1 1 0 0 0,0-1 0 0 0,3-25 0 0 0,-6 28 9 0 0,-1 0 0 0 0,1 0 0 0 0,-2 0-1 0 0,-2-15 1 0 0,-4 6 230 0 0,-10 27-126 0 0,13-3-132 0 0,0 0 1 0 0,1 0-1 0 0,-1 0 0 0 0,1 0 0 0 0,0 1 0 0 0,0-1 0 0 0,1 1 1 0 0,-1 0-1 0 0,1-1 0 0 0,-2 8 0 0 0,-2 10-16 0 0,-5 23-1 0 0,8-33 18 0 0,-6 29 5 0 0,-3 47 0 0 0,11-74-7 0 0,0 0 1 0 0,1 0 0 0 0,1 1-1 0 0,0-1 1 0 0,1 0 0 0 0,1 0-1 0 0,3 13 1 0 0,-5-25-68 0 0,0-1 0 0 0,-1 0 0 0 0,1 0 1 0 0,0 0-1 0 0,0 0 0 0 0,-1 0 0 0 0,1 0 1 0 0,0 0-1 0 0,0 0 0 0 0,0 0 0 0 0,0-1 0 0 0,0 1 1 0 0,1 0-1 0 0,-1-1 0 0 0,0 1 0 0 0,0 0 0 0 0,0-1 1 0 0,0 0-1 0 0,1 1 0 0 0,-1-1 0 0 0,0 0 1 0 0,1 1-1 0 0,-1-1 0 0 0,0 0 0 0 0,1 0 0 0 0,-1 0 1 0 0,0 0-1 0 0,0 0 0 0 0,1-1 0 0 0,-1 1 0 0 0,0 0 1 0 0,2-1-1 0 0,10-2-996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4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12263 0 0,'0'0'1411'0'0,"-1"1"-854"0"0,-12 12 316 0 0,0 0 0 0 0,-1-1 0 0 0,0-1 0 0 0,-31 19 0 0 0,3-2 386 0 0,10-5-602 0 0,-51 39 188 0 0,76-55-864 0 0,0-1-1 0 0,0 1 1 0 0,1 0 0 0 0,0 1 0 0 0,0 0 0 0 0,1 0 0 0 0,0 0 0 0 0,-6 13 0 0 0,11-19-24 0 0,-1 1 0 0 0,0-1 0 0 0,1 0 1 0 0,-1 1-1 0 0,1-1 0 0 0,0 1 1 0 0,0-1-1 0 0,0 1 0 0 0,0-1 1 0 0,1 1-1 0 0,-1-1 0 0 0,1 1 1 0 0,-1-1-1 0 0,1 1 0 0 0,0-1 1 0 0,0 0-1 0 0,0 1 0 0 0,0-1 1 0 0,0 0-1 0 0,0 0 0 0 0,1 0 1 0 0,-1 0-1 0 0,1 0 0 0 0,-1 0 1 0 0,1 0-1 0 0,0 0 0 0 0,2 1 0 0 0,5 4-73 0 0,-1-1 0 0 0,1 0-1 0 0,0 0 1 0 0,18 8-1 0 0,39 11 76 0 0,-48-20 35 0 0,-2 1 1 0 0,1 1-1 0 0,30 17 0 0 0,-44-22 61 0 0,-1 0 1 0 0,1 0-1 0 0,0 0 0 0 0,-1 1 1 0 0,0-1-1 0 0,1 1 0 0 0,-1-1 0 0 0,0 1 1 0 0,0 0-1 0 0,0 0 0 0 0,-1 0 0 0 0,1 0 1 0 0,-1 0-1 0 0,0 0 0 0 0,1 0 1 0 0,-1 0-1 0 0,-1 0 0 0 0,1 1 0 0 0,0-1 1 0 0,-1 0-1 0 0,0 1 0 0 0,0-1 1 0 0,0 1-1 0 0,0-1 0 0 0,0 0 0 0 0,-1 1 1 0 0,1-1-1 0 0,-1 0 0 0 0,0 1 0 0 0,0-1 1 0 0,0 0-1 0 0,0 0 0 0 0,-1 0 1 0 0,1 0-1 0 0,-1 0 0 0 0,0 0 0 0 0,0 0 1 0 0,0-1-1 0 0,0 1 0 0 0,0-1 0 0 0,-1 1 1 0 0,1-1-1 0 0,-1 0 0 0 0,0 0 1 0 0,-3 2-1 0 0,-13 7-5 0 0,0-2 0 0 0,0 0 0 0 0,-1-1 0 0 0,0-2 0 0 0,0 1 0 0 0,-23 2-1 0 0,19-3-9 0 0,14-4-32 0 0,1 0-1 0 0,-1-1 1 0 0,0 0 0 0 0,1-1-1 0 0,-1 0 1 0 0,0-1-1 0 0,1 1 1 0 0,-1-2 0 0 0,-16-4-1 0 0,25 6-77 0 0,0 0-1 0 0,1 0 1 0 0,-1 0-1 0 0,0-1 1 0 0,0 1-1 0 0,0 0 1 0 0,1 0-1 0 0,-1-1 1 0 0,0 1-1 0 0,1-1 1 0 0,-1 1-1 0 0,0-1 1 0 0,1 1-1 0 0,-1-1 1 0 0,0 1 0 0 0,1-1-1 0 0,-1 1 1 0 0,1-1-1 0 0,-1 0 1 0 0,1 1-1 0 0,0-1 1 0 0,-1 0-1 0 0,1 1 1 0 0,0-1-1 0 0,-1 0 1 0 0,1 0-1 0 0,0 1 1 0 0,0-1-1 0 0,-1 0 1 0 0,1 0-1 0 0,0 0 1 0 0,0 1-1 0 0,0-1 1 0 0,0 0-1 0 0,0 0 1 0 0,0 0-1 0 0,0 1 1 0 0,1-1 0 0 0,-1 0-1 0 0,0 0 1 0 0,0 0-1 0 0,1 1 1 0 0,0-2-1 0 0,-1 1-141 0 0,5-10-971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4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5 2759 0 0,'-2'-1'207'0'0,"-29"-2"739"0"0,16 3 11024 0 0,22 9-11621 0 0,-1-2-197 0 0,-1-1 1 0 0,1 1-1 0 0,1-2 0 0 0,-1 1 0 0 0,1-1 0 0 0,0 0 0 0 0,0 0 0 0 0,0 0 0 0 0,13 4 1 0 0,105 55 1185 0 0,-111-55-1231 0 0,-1 0 0 0 0,0 0-1 0 0,-1 1 1 0 0,0 1 0 0 0,0 0 0 0 0,17 22 0 0 0,-26-30-89 0 0,-1 1 0 0 0,1 0 0 0 0,-1 0 0 0 0,0 0 1 0 0,1 0-1 0 0,-2 0 0 0 0,1 0 0 0 0,0 1 0 0 0,-1-1 0 0 0,0 1 0 0 0,0-1 0 0 0,0 1 0 0 0,-1-1 0 0 0,0 1 0 0 0,1 0 0 0 0,-1-1 0 0 0,-1 1 0 0 0,1-1 0 0 0,-1 1 0 0 0,0-1 1 0 0,0 1-1 0 0,0-1 0 0 0,-1 1 0 0 0,1-1 0 0 0,-1 0 0 0 0,0 0 0 0 0,0 0 0 0 0,-1 0 0 0 0,1 0 0 0 0,-6 6 0 0 0,-2 2 96 0 0,-1-1 0 0 0,0-1 0 0 0,0 0-1 0 0,-1 0 1 0 0,-1-1 0 0 0,-13 8 0 0 0,-6 0 140 0 0,-47 20-1 0 0,37-23-372 0 0,-1 0-1 0 0,-50 7 1 0 0,91-21 75 0 0,-17 2-2544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4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25 3679 0 0,'0'0'167'0'0,"1"-1"-7"0"0,7-23 12279 0 0,-22 43-12036 0 0,1 0 1 0 0,0 1 0 0 0,2 0 0 0 0,-15 33 0 0 0,-27 94 44 0 0,34-91-295 0 0,-24 68-113 0 0,-107 274 126 0 0,106-292-150 0 0,29-66-4 0 0,-2-1 0 0 0,-1 0 0 0 0,-39 59 0 0 0,4-25-272 0 0,51-71-16 0 0,-7 1-1366 0 0,8-2 452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4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12263 0 0,'0'0'1112'0'0,"1"2"-917"0"0,0 1-105 0 0,0-1 0 0 0,1 1 0 0 0,0 0 0 0 0,-1-1 1 0 0,1 1-1 0 0,0-1 0 0 0,0 0 0 0 0,0 0 0 0 0,0 0 0 0 0,1 0 0 0 0,-1 0 1 0 0,1 0-1 0 0,4 3 0 0 0,-2-3 55 0 0,0 0 0 0 0,1 0 0 0 0,-1 0 0 0 0,0-1 0 0 0,1 0 0 0 0,-1 0 0 0 0,7 1 0 0 0,8-2 274 0 0,0 0 0 0 0,1-2-1 0 0,24-4 1 0 0,-39 5-351 0 0,46-8 889 0 0,79-26 0 0 0,47-27 465 0 0,-71 22-926 0 0,133-45-612 0 0,-138 46-6337 0 0,-59 23-2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4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0 8751 0 0,'0'0'674'0'0,"-1"3"-438"0"0,-63 134 6396 0 0,4 7-4288 0 0,56-135-2319 0 0,-70 178 1104 0 0,-61 138-613 0 0,116-285-494 0 0,-98 183 64 0 0,101-197-84 0 0,-1-1 1 0 0,-1-1-1 0 0,-2 0 0 0 0,0-2 1 0 0,-1 0-1 0 0,-30 23 0 0 0,48-43 2 0 0,2-1 1 0 0,-1 0 1 0 0,1 0-1 0 0,0 0 0 0 0,0 0 0 0 0,-1 0 0 0 0,1 0 0 0 0,0-1 0 0 0,-1 1 0 0 0,1 0 0 0 0,-1-1 0 0 0,1 0 0 0 0,-1 1 0 0 0,1-1 0 0 0,-3 1 0 0 0,4-1 1 0 0,-1-1-1 0 0,1 1 0 0 0,0 0 1 0 0,-1 0-1 0 0,1 0 0 0 0,0-1 1 0 0,0 1-1 0 0,-1 0 0 0 0,1-1 1 0 0,0 1-1 0 0,-1 0 0 0 0,1 0 1 0 0,0-1-1 0 0,0 1 0 0 0,0 0 1 0 0,-1-1-1 0 0,1 1 0 0 0,0 0 1 0 0,0-1-1 0 0,0 1 0 0 0,0-1 1 0 0,0 1-1 0 0,0 0 0 0 0,0-1 1 0 0,0 1-1 0 0,0-1 0 0 0,-1-10 49 0 0,3 6-41 0 0,-1 0 0 0 0,1 0 0 0 0,0 0 1 0 0,0 0-1 0 0,0 1 0 0 0,1-1 0 0 0,0 1 1 0 0,0-1-1 0 0,6-6 0 0 0,5-4-23 0 0,18-15 0 0 0,-24 23-24 0 0,107-89-832 0 0,-95 82 548 0 0,2 0 0 0 0,-1 1 0 0 0,45-19 0 0 0,-63 30 314 0 0,0 1 1 0 0,0 0 0 0 0,0 0-1 0 0,1 1 1 0 0,-1-1 0 0 0,0 1-1 0 0,0-1 1 0 0,1 1 0 0 0,-1 0 0 0 0,0 0-1 0 0,0 1 1 0 0,1-1 0 0 0,-1 1-1 0 0,3 0 1 0 0,-4 0 36 0 0,0 0 0 0 0,0 0-1 0 0,0 0 1 0 0,0 0 0 0 0,0 0 0 0 0,0 1-1 0 0,-1-1 1 0 0,1 0 0 0 0,-1 1 0 0 0,1-1-1 0 0,-1 1 1 0 0,1 0 0 0 0,-1-1 0 0 0,0 1-1 0 0,0 0 1 0 0,0 0 0 0 0,0 0 0 0 0,0 0 0 0 0,0 0-1 0 0,-1 0 1 0 0,1 0 0 0 0,0 3 0 0 0,1 3 149 0 0,-1 1 1 0 0,0 0-1 0 0,-1 0 1 0 0,0-1-1 0 0,0 1 1 0 0,-2 12 0 0 0,-13 53 954 0 0,0-7-626 0 0,10-47-488 0 0,-1 8-622 0 0,7-13-3543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4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204 136 6911 0 0,'0'0'528'0'0,"1"2"-40"0"0,5 8 1917 0 0,1-1 0 0 0,0 0 0 0 0,14 15-1 0 0,-17-21-2187 0 0,-1-1-1 0 0,0 1 0 0 0,1-1 1 0 0,0 0-1 0 0,-1 0 0 0 0,1 0 1 0 0,0 0-1 0 0,0 0 0 0 0,0-1 1 0 0,0 0-1 0 0,0 0 0 0 0,1 0 1 0 0,-1 0-1 0 0,5 0 0 0 0,4-2-103 0 0,1 0-1 0 0,-1 0 1 0 0,1-2-1 0 0,-1 0 1 0 0,0 0 0 0 0,1-1-1 0 0,-2-1 1 0 0,1 0-1 0 0,-1 0 1 0 0,1-1-1 0 0,-2-1 1 0 0,1 0 0 0 0,17-15-1 0 0,-18 12-249 0 0,0-1-1 0 0,-1 0 0 0 0,0-1 1 0 0,14-22-1 0 0,-22 31 23 0 0,0 0-1 0 0,-1 0 0 0 0,1 0 1 0 0,-1 0-1 0 0,0 0 0 0 0,0 0 1 0 0,0-1-1 0 0,0 1 0 0 0,-1-1 1 0 0,1-4-1 0 0,-1 7 61 0 0,0 0-1 0 0,0 0 1 0 0,0 0-1 0 0,-1 0 1 0 0,1 0-1 0 0,0 0 1 0 0,-1 0 0 0 0,1 0-1 0 0,0 0 1 0 0,-1 0-1 0 0,0 0 1 0 0,1 0-1 0 0,-1 0 1 0 0,1 0 0 0 0,-1 0-1 0 0,0 0 1 0 0,0 1-1 0 0,1-1 1 0 0,-1 0 0 0 0,0 1-1 0 0,0-1 1 0 0,0 0-1 0 0,0 1 1 0 0,0-1-1 0 0,0 1 1 0 0,0-1 0 0 0,0 1-1 0 0,0 0 1 0 0,0-1-1 0 0,0 1 1 0 0,0 0 0 0 0,0 0-1 0 0,0 0 1 0 0,-2-1-1 0 0,-5 1-116 0 0,1 0 0 0 0,0 0 1 0 0,-1 1-1 0 0,1 0 0 0 0,0 0 0 0 0,-14 4 0 0 0,-41 19-475 0 0,53-20 557 0 0,-41 19 81 0 0,1 2 0 0 0,2 2 0 0 0,0 3 0 0 0,3 1 0 0 0,-44 40 0 0 0,77-62 212 0 0,0 1 1 0 0,1 0 0 0 0,0 1 0 0 0,1 0 0 0 0,1 0 0 0 0,-14 24-1 0 0,19-31-154 0 0,1 1 0 0 0,0-1 0 0 0,0 1 0 0 0,1-1 0 0 0,-1 1 0 0 0,1 0 0 0 0,0 0 0 0 0,0 0 0 0 0,1-1 0 0 0,-1 1 0 0 0,1 0 0 0 0,0 0 0 0 0,1 0 0 0 0,-1 0-1 0 0,1 0 1 0 0,0 0 0 0 0,0-1 0 0 0,0 1 0 0 0,1 0 0 0 0,0-1 0 0 0,0 1 0 0 0,0-1 0 0 0,3 6 0 0 0,-2-6-33 0 0,0 0 0 0 0,0-1 1 0 0,0 0-1 0 0,0 0 0 0 0,0 0 0 0 0,0 0 0 0 0,1 0 1 0 0,-1 0-1 0 0,1-1 0 0 0,0 0 0 0 0,7 4 0 0 0,-4-4-1 0 0,0 0-1 0 0,0 0 1 0 0,0 0-1 0 0,0-1 0 0 0,0 0 1 0 0,12 0-1 0 0,3-2-45 0 0,0-2 0 0 0,0 0 0 0 0,36-9 0 0 0,-19 1-613 0 0,0-3-246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4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55 211 9671 0 0,'-14'-7'933'0'0,"-26"-11"8582"0"0,54 13-8563 0 0,8 0-364 0 0,-1 2 0 0 0,41-2 0 0 0,-4 0-76 0 0,110-20 393 0 0,58-7-278 0 0,59-2-174 0 0,-3-25-2413 0 0,-239 48-627 0 0,-27 9 1105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4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168 375 8207 0 0,'0'0'1571'0'0,"0"2"-810"0"0,-2 5-218 0 0,0 0-1 0 0,0 0 0 0 0,0 0 1 0 0,-1 0-1 0 0,0-1 0 0 0,-1 1 1 0 0,1-1-1 0 0,-6 6 1 0 0,-40 48 1645 0 0,29-37-1438 0 0,-37 34 674 0 0,56-56-672 0 0,-8-12-361 0 0,8 7-364 0 0,1 1 0 0 0,0-1-1 0 0,-1 0 1 0 0,1 0 0 0 0,1 1 0 0 0,-1-1 0 0 0,0 0 0 0 0,1 1 0 0 0,0-1 0 0 0,0 1-1 0 0,0-1 1 0 0,0 1 0 0 0,3-5 0 0 0,3-7 28 0 0,13-21 0 0 0,-18 33-44 0 0,38-56-269 0 0,2 1 1 0 0,68-69-1 0 0,-85 101 140 0 0,1 2 0 0 0,1 0 0 0 0,2 2 0 0 0,0 1 0 0 0,1 2 0 0 0,1 0 0 0 0,40-16 0 0 0,-56 29 342 0 0,0 0 0 0 0,30-7 0 0 0,-37 11-84 0 0,0 1 1 0 0,0 0-1 0 0,0 0 0 0 0,0 1 0 0 0,0 0 0 0 0,0 1 0 0 0,13 2 0 0 0,-18-3-109 0 0,-1 1-1 0 0,1 0 1 0 0,-1-1-1 0 0,0 1 0 0 0,0 1 1 0 0,1-1-1 0 0,-1 0 1 0 0,0 0-1 0 0,0 1 1 0 0,0-1-1 0 0,0 1 1 0 0,0 0-1 0 0,-1-1 1 0 0,1 1-1 0 0,0 0 1 0 0,-1 0-1 0 0,0 0 0 0 0,1 0 1 0 0,-1 1-1 0 0,0-1 1 0 0,0 0-1 0 0,0 0 1 0 0,0 1-1 0 0,0-1 1 0 0,-1 0-1 0 0,1 1 1 0 0,0 4-1 0 0,-1-1-4 0 0,1 1 1 0 0,-1 0-1 0 0,-1 0 0 0 0,1-1 1 0 0,-1 1-1 0 0,0 0 0 0 0,-1-1 1 0 0,0 1-1 0 0,-2 6 0 0 0,-8 15 45 0 0,0-2-1 0 0,-25 38 1 0 0,-39 46 16 0 0,24-37-82 0 0,5 3-21 0 0,43-68-215 0 0,3-7-642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4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69 2759 0 0,'13'-10'15244'0'0,"-11"14"-15172"0"0,-1 1-1 0 0,1-1 1 0 0,-1 1-1 0 0,0 0 1 0 0,0-1-1 0 0,0 1 1 0 0,-1 0 0 0 0,0-1-1 0 0,0 1 1 0 0,-1 5-1 0 0,-1 11 167 0 0,-5 21 0 0 0,-1 4 30 0 0,5-25-173 0 0,0 1-25 0 0,1 0 0 0 0,1 1 0 0 0,1-1 1 0 0,1 0-1 0 0,4 26 0 0 0,-4-45 24 0 0,0 0 1 0 0,0 0-1 0 0,0 0 1 0 0,0 0-1 0 0,0 0 1 0 0,1-1-1 0 0,-1 1 1 0 0,1 0 0 0 0,0-1-1 0 0,0 0 1 0 0,0 1-1 0 0,0-1 1 0 0,0 0-1 0 0,0 0 1 0 0,1 0-1 0 0,-1 0 1 0 0,4 2-1 0 0,-3-3-43 0 0,-1-1-1 0 0,1 1 1 0 0,-1-1-1 0 0,1 0 1 0 0,-1 1-1 0 0,0-1 1 0 0,1-1-1 0 0,-1 1 1 0 0,1 0-1 0 0,-1 0 1 0 0,1-1-1 0 0,2 0 1 0 0,-2 0 20 0 0,3-1 36 0 0,1 0 0 0 0,-1 0 0 0 0,0-1 0 0 0,0 0 0 0 0,0 0 0 0 0,0 0 0 0 0,0-1 0 0 0,-1 0 0 0 0,8-6 0 0 0,6-7 252 0 0,18-22 0 0 0,-27 28-275 0 0,23-26 84 0 0,-2-2 0 0 0,-1-1 0 0 0,38-70 0 0 0,-62 100-218 0 0,0 0-267 0 0,0 0-1 0 0,-1-1 1 0 0,0 1 0 0 0,-1-1-1 0 0,0 0 1 0 0,-1 0-1 0 0,3-14 1 0 0,-4 14-1645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4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12295 0 0,'0'0'1388'0'0,"0"1"-948"0"0,-1 8-22 0 0,0-1-1 0 0,0 0 0 0 0,0 0 0 0 0,-1 0 1 0 0,-4 11-1 0 0,-19 41 1168 0 0,19-46-1218 0 0,-49 116 1456 0 0,-40 86-502 0 0,72-171-1185 0 0,-7 15-110 0 0,2 1 0 0 0,-20 69-1 0 0,47-128-218 0 0,16-3-3188 0 0,2-5 1914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4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71 7831 0 0,'28'-40'722'0'0,"-2"9"10322"0"0,-27 44-9876 0 0,-9 19-1366 0 0,-35 63 1074 0 0,-88 137 0 0 0,36-68-551 0 0,56-93-202 0 0,-27 50 30 0 0,55-94-76 0 0,1 1 0 0 0,-13 44 0 0 0,23-68-61 0 0,1 1-1 0 0,0-1 0 0 0,0 1 1 0 0,0-1-1 0 0,0 1 1 0 0,1 0-1 0 0,0-1 1 0 0,0 1-1 0 0,0 0 0 0 0,1-1 1 0 0,-1 1-1 0 0,1 0 1 0 0,2 4-1 0 0,3-1-196 0 0,-5-8 86 0 0,0 1 0 0 0,0-1 0 0 0,0 0 1 0 0,0 0-1 0 0,0 0 0 0 0,0 1 0 0 0,0-1 0 0 0,0 0 1 0 0,0 0-1 0 0,0-1 0 0 0,0 1 0 0 0,0 0 1 0 0,0 0-1 0 0,0 0 0 0 0,0-1 0 0 0,0 1 0 0 0,0-1 1 0 0,0 1-1 0 0,0 0 0 0 0,0-1 0 0 0,0 0 0 0 0,1 0 1 0 0,15-16-1371 0 0,-4 1 59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5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29 16095 0 0,'1'-2'87'0'0,"0"0"0"0"0,1 0 0 0 0,-1 0 0 0 0,1 0 0 0 0,-1 0-1 0 0,1 0 1 0 0,0 1 0 0 0,0-1 0 0 0,0 1 0 0 0,0-1 0 0 0,0 1 0 0 0,0 0-1 0 0,0 0 1 0 0,1 0 0 0 0,-1 0 0 0 0,0 0 0 0 0,1 0 0 0 0,-1 1 0 0 0,0-1-1 0 0,4 0 1 0 0,-4 1 201 0 0,-1 13 488 0 0,-2 2-622 0 0,0-1-1 0 0,-1 1 1 0 0,0-1-1 0 0,-6 15 1 0 0,-20 55-57 0 0,21-62-35 0 0,-72 181 103 0 0,-142 262-1 0 0,188-403-105 0 0,-79 109 0 0 0,82-137 125 0 0,-67 58 0 0 0,60-59-198 0 0,34-30 17 0 0,-9 5 74 0 0,10-7 67 0 0,3-8-114 0 0,0 1 0 0 0,0-1 0 0 0,0 1-1 0 0,0-1 1 0 0,1 1 0 0 0,0-1 0 0 0,5-9 0 0 0,25-41-52 0 0,-24 44-19 0 0,30-51-119 0 0,58-71-1 0 0,-76 110-24 0 0,2 0 0 0 0,0 2 0 0 0,2 1 0 0 0,0 1-1 0 0,39-26 1 0 0,-53 41 105 0 0,0 0-1 0 0,15-6 1 0 0,-21 11 83 0 0,0 0 0 0 0,0-1 0 0 0,0 1 0 0 0,-1 0 0 0 0,2 1 0 0 0,-1-1 0 0 0,0 1 0 0 0,0 0 0 0 0,7 0 1 0 0,-9 0 12 0 0,-1 1 1 0 0,0-1-1 0 0,0 1 1 0 0,0-1 0 0 0,0 1-1 0 0,0-1 1 0 0,0 1 0 0 0,0-1-1 0 0,-1 1 1 0 0,1 0 0 0 0,0 0-1 0 0,0-1 1 0 0,0 1-1 0 0,-1 0 1 0 0,1 0 0 0 0,0 0-1 0 0,-1 0 1 0 0,1 0 0 0 0,-1 0-1 0 0,1 0 1 0 0,0 2 0 0 0,5 22 287 0 0,-6-23-274 0 0,3 27 493 0 0,-2-1 1 0 0,-5 58-1 0 0,3-56-364 0 0,-24 169 198 0 0,19-160-357 0 0,3-20-2005 0 0,3-17 929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5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13359 0 0,'0'0'1027'0'0,"-1"1"-506"0"0,-2 5 84 0 0,-1 1-1 0 0,2-1 1 0 0,-1 0-1 0 0,1 1 1 0 0,0 0-1 0 0,0-1 0 0 0,0 1 1 0 0,0 12-1 0 0,2-10-247 0 0,0 0-1 0 0,0 1 1 0 0,1-1 0 0 0,0 0-1 0 0,5 18 1 0 0,-2-13-258 0 0,1 0 1 0 0,1 0 0 0 0,0-1 0 0 0,1 0 0 0 0,1 0 0 0 0,-1-1 0 0 0,2 0 0 0 0,12 14 0 0 0,-12-16-103 0 0,4 5-345 0 0,1 0-1 0 0,0-1 1 0 0,0 0-1 0 0,2-2 1 0 0,21 16 0 0 0,-35-27 49 0 0,0 0 1 0 0,1 0-1 0 0,-1 0 1 0 0,0-1-1 0 0,0 1 1 0 0,0 0-1 0 0,1-1 1 0 0,-1 1-1 0 0,5-1 1 0 0,11-3-5627 0 0,-6-2 557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5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5 1375 0 0,'-1'-4'17311'0'0,"-5"7"-17195"0"0,1 0 0 0 0,0 1-1 0 0,0 0 1 0 0,0 0 0 0 0,0 1 0 0 0,-7 8 0 0 0,-24 36 376 0 0,22-30-314 0 0,-132 222 853 0 0,88-137-862 0 0,-230 409-862 0 0,261-461-359 0 0,-45 81-6260 0 0,70-130 5625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5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9671 0 0,'-1'2'748'0'0,"-32"72"3864"0"0,-64 100-1 0 0,17-32-3219 0 0,-125 299-352 0 0,97-200-931 0 0,104-234-114 0 0,-62 152-95 0 0,65-157-163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52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2759 0 0,'0'0'126'0'0,"1"-2"-5"0"0,6-7 304 0 0,1 0-1 0 0,0 0 1 0 0,1 0-1 0 0,0 1 1 0 0,0 1 0 0 0,1-1-1 0 0,12-6 1 0 0,9-7 2911 0 0,-4 1-1530 0 0,1 1 0 0 0,44-22 0 0 0,-5 5-571 0 0,-38 20-772 0 0,1 1-1 0 0,50-18 0 0 0,-47 22-156 0 0,48-7-1 0 0,-72 16-251 0 0,1 0-1 0 0,0 2 1 0 0,0-1 0 0 0,0 1-1 0 0,0 0 1 0 0,0 1-1 0 0,0 1 1 0 0,-1-1-1 0 0,18 6 1 0 0,-24-6-22 0 0,0 0 0 0 0,0 1 0 0 0,0-1 0 0 0,0 0-1 0 0,-1 1 1 0 0,1 0 0 0 0,0 0 0 0 0,-1 0 0 0 0,1 0 0 0 0,-1 0 0 0 0,0 0 0 0 0,1 1 0 0 0,-1-1 0 0 0,0 1-1 0 0,-1 0 1 0 0,1-1 0 0 0,0 1 0 0 0,-1 0 0 0 0,1 0 0 0 0,-1 0 0 0 0,1 6 0 0 0,-1-4 46 0 0,0 0 0 0 0,-1 0 1 0 0,0 0-1 0 0,0 0 0 0 0,-1 0 0 0 0,1 0 0 0 0,-1-1 1 0 0,0 1-1 0 0,0 0 0 0 0,-1 0 0 0 0,0 0 1 0 0,1-1-1 0 0,-5 8 0 0 0,-8 12 208 0 0,0-1-1 0 0,-2-1 0 0 0,0 0 0 0 0,-21 22 1 0 0,-85 70 379 0 0,-159 92-281 0 0,275-203-386 0 0,-8 7-57 0 0,0-1-1 0 0,-1-1 1 0 0,-25 11-1 0 0,38-19-224 0 0,4-10-3304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5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13823 0 0,'0'0'1062'0'0,"-2"0"-448"0"0,-4 2 22 0 0,0-1 0 0 0,0 1 0 0 0,0 1-1 0 0,0-1 1 0 0,1 1 0 0 0,-1 0 0 0 0,1 1 0 0 0,-1-1-1 0 0,-5 6 1 0 0,-44 42 275 0 0,46-42-907 0 0,-25 26 252 0 0,-54 70-1 0 0,76-88-225 0 0,1 0 1 0 0,1 1-1 0 0,0 0 0 0 0,1 1 0 0 0,1 0 1 0 0,-10 39-1 0 0,17-55-29 0 0,0 1 0 0 0,1 0 1 0 0,-1-1-1 0 0,1 1 0 0 0,0 0 0 0 0,0 0 0 0 0,0-1 0 0 0,1 1 0 0 0,-1 0 0 0 0,1-1 1 0 0,0 1-1 0 0,2 5 0 0 0,-2-7 1 0 0,0 0 0 0 0,0 0 1 0 0,0 0-1 0 0,1 0 0 0 0,-1 0 0 0 0,1-1 0 0 0,-1 1 1 0 0,1 0-1 0 0,0-1 0 0 0,-1 1 0 0 0,1-1 1 0 0,0 0-1 0 0,0 0 0 0 0,0 1 0 0 0,0-1 1 0 0,0 0-1 0 0,0-1 0 0 0,0 1 0 0 0,1 0 1 0 0,-1-1-1 0 0,3 1 0 0 0,5 1 5 0 0,-1-2 0 0 0,1 1 0 0 0,0-1 0 0 0,-1-1-1 0 0,1 0 1 0 0,-1 0 0 0 0,1-1 0 0 0,-1 0 0 0 0,0-1 0 0 0,1 0-1 0 0,-1 0 1 0 0,-1-1 0 0 0,1 0 0 0 0,0 0 0 0 0,12-10 0 0 0,7-6 44 0 0,-1-2 1 0 0,47-48-1 0 0,-62 57-24 0 0,24-28 7 0 0,-32 37-31 0 0,-1-1-1 0 0,0 1 0 0 0,0-1 1 0 0,-1 0-1 0 0,0 0 0 0 0,1 0 1 0 0,1-9-1 0 0,-3 13-10 0 0,-1-1 0 0 0,0 1 0 0 0,0 0 0 0 0,0 0 0 0 0,0 0 0 0 0,0 0 1 0 0,0 0-1 0 0,0 0 0 0 0,0 0 0 0 0,0 0 0 0 0,-1 0 0 0 0,1 0 0 0 0,0-1 0 0 0,-1 1 0 0 0,1 0 0 0 0,-1 0 0 0 0,1 1 0 0 0,-1-1 0 0 0,0 0 0 0 0,1 0 0 0 0,-1 0 0 0 0,0 0 1 0 0,1 0-1 0 0,-1 1 0 0 0,0-1 0 0 0,0 0 0 0 0,0 1 0 0 0,0-1 0 0 0,0 0 0 0 0,0 1 0 0 0,0-1 0 0 0,0 1 0 0 0,0 0 0 0 0,0-1 0 0 0,-1 1 0 0 0,-5-2-75 0 0,1 1-1 0 0,-1 0 0 0 0,0 0 1 0 0,-11 1-1 0 0,7 0 31 0 0,-44 1-173 0 0,-10 1-68 0 0,59-3 232 0 0,0 1-1 0 0,1-1 1 0 0,-1 0-1 0 0,0 0 0 0 0,1-1 1 0 0,-1 0-1 0 0,1 0 1 0 0,-9-4-1 0 0,13 6-18 0 0,0-1 0 0 0,0 0-1 0 0,0 1 1 0 0,0-1 0 0 0,0 0-1 0 0,0 0 1 0 0,0 0 0 0 0,0 0-1 0 0,0 1 1 0 0,0-1 0 0 0,0-1-1 0 0,0 1 1 0 0,1 0 0 0 0,-1 0-1 0 0,0 0 1 0 0,1 0 0 0 0,-1 0-1 0 0,1-1 1 0 0,-1 1 0 0 0,1 0-1 0 0,-1-2 1 0 0,1-9-810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40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32 772 6911 0 0,'0'0'1044'0'0,"-8"-3"5394"0"0,5 1-6104 0 0,1-1 1 0 0,0 1 0 0 0,0-1 0 0 0,0 1 0 0 0,0-1 0 0 0,1 0-1 0 0,-1 0 1 0 0,1 0 0 0 0,-1 0 0 0 0,1 0 0 0 0,0 0 0 0 0,1 0-1 0 0,-1 0 1 0 0,0-1 0 0 0,1 1 0 0 0,0 0 0 0 0,-1 0 0 0 0,1-1-1 0 0,1-2 1 0 0,0-11 92 0 0,0-1-1 0 0,6-20 1 0 0,-6 33-248 0 0,5-20-59 0 0,1-1 0 0 0,2 1-1 0 0,0 1 1 0 0,2-1-1 0 0,0 2 1 0 0,2 0-1 0 0,1 0 1 0 0,0 1-1 0 0,20-22 1 0 0,1 3 134 0 0,2 2-1 0 0,2 1 1 0 0,62-47 0 0 0,-72 65-318 0 0,55-29 0 0 0,-18 12-32 0 0,-50 27-8 0 0,0 0 0 0 0,2 1 0 0 0,-1 1 1 0 0,30-10-1 0 0,-42 17 1 0 0,0 0 1 0 0,0 0-1 0 0,0 0 1 0 0,0 1 0 0 0,0 0-1 0 0,0 0 1 0 0,0 0-1 0 0,0 0 1 0 0,9 3 0 0 0,-10-2-71 0 0,-1 0 1 0 0,1 1-1 0 0,-1-1 1 0 0,1 1 0 0 0,-1 0-1 0 0,0 0 1 0 0,0 0 0 0 0,0 1-1 0 0,0-1 1 0 0,-1 0 0 0 0,1 1-1 0 0,0 0 1 0 0,-1 0 0 0 0,0 0-1 0 0,3 3 1 0 0,3 10-2168 0 0,0 2-4299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5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1 2303 0 0,'-1'1'10030'0'0,"-16"27"-5010"0"0,-2 22-3935 0 0,9-23-384 0 0,-292 658 3615 0 0,237-561-4270 0 0,-5-4 0 0 0,-5-3 0 0 0,-124 145 0 0 0,178-236-138 0 0,-21 22-984 0 0,41-47 135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5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11975 0 0,'0'0'4070'0'0,"3"-2"-2537"0"0,27-10-243 0 0,1 0 0 0 0,58-12 1 0 0,-48 13-790 0 0,325-56 1739 0 0,-309 58-2112 0 0,100-9 158 0 0,-101 12-2337 0 0,0 0-3743 0 0,-22 1-1422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5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0 6447 0 0,'0'0'586'0'0,"-1"2"-486"0"0,-26 38 3501 0 0,-41 83 0 0 0,-6 54-1703 0 0,-89 201 1258 0 0,-92 86-2132 0 0,219-406-433 0 0,-63 74 0 0 0,97-131 585 0 0,17-14-870 0 0,-6 6-248 0 0,52-51-98 0 0,-11 8-379 0 0,94-70-1 0 0,-134 113 403 0 0,77-52-220 0 0,-69 49 198 0 0,1 0 0 0 0,-1 1 1 0 0,22-7-1 0 0,-37 15 76 0 0,0 0-1 0 0,0 0 0 0 0,0 0 1 0 0,0 1-1 0 0,0-1 1 0 0,0 1-1 0 0,0 0 0 0 0,1 0 1 0 0,-1 0-1 0 0,0 0 0 0 0,5 1 1 0 0,-7 0-16 0 0,0-1 1 0 0,1 1-1 0 0,-1 0 0 0 0,0-1 1 0 0,0 1-1 0 0,1 0 0 0 0,-1 0 1 0 0,0 0-1 0 0,0 0 0 0 0,0 0 1 0 0,0 0-1 0 0,0 0 0 0 0,0 0 1 0 0,-1 0-1 0 0,1 1 1 0 0,0-1-1 0 0,0 0 0 0 0,-1 1 1 0 0,1-1-1 0 0,-1 0 0 0 0,1 1 1 0 0,-1-1-1 0 0,0 0 0 0 0,1 1 1 0 0,-1-1-1 0 0,0 3 0 0 0,0 5 165 0 0,1 1 0 0 0,-2-1 0 0 0,1 1 0 0 0,-2-1 0 0 0,1 0 0 0 0,-4 13 0 0 0,-21 55 511 0 0,21-65-608 0 0,-1 4 14 0 0,1 1 0 0 0,0 0-1 0 0,1 0 1 0 0,-3 26-1 0 0,7-35-325 0 0,0 0 0 0 0,0-1 0 0 0,1 1 0 0 0,0 0 0 0 0,2 9-1 0 0,-2-12-509 0 0,1 1 0 0 0,0-1 0 0 0,0 0 0 0 0,1 0 0 0 0,0 1 0 0 0,-1-2 0 0 0,8 10 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5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52 5063 0 0,'0'0'8880'0'0,"1"2"-7837"0"0,5 12 1280 0 0,-4-9-1629 0 0,1 0 1 0 0,-1 0-1 0 0,1 0 1 0 0,7 9-1 0 0,-8-12-585 0 0,0 0 0 0 0,0 0-1 0 0,1-1 1 0 0,-1 1 0 0 0,0-1-1 0 0,1 1 1 0 0,-1-1 0 0 0,1 0 0 0 0,-1 0-1 0 0,1 0 1 0 0,0 0 0 0 0,-1 0-1 0 0,5 0 1 0 0,4 1 28 0 0,-1-2-1 0 0,0 1 1 0 0,1-1-1 0 0,-1-1 1 0 0,1 0 0 0 0,-1 0-1 0 0,15-4 1 0 0,5-4-52 0 0,33-13 1 0 0,-21 7-59 0 0,23-9 9 0 0,-58 21-33 0 0,0-1-1 0 0,0 0 1 0 0,0 0-1 0 0,0-1 0 0 0,-1 0 1 0 0,7-6-1 0 0,-8 5-19 0 0,-5 6 7 0 0,-1-1 0 0 0,1 1 1 0 0,0 0-1 0 0,-1-1 0 0 0,1 1 1 0 0,-1 0-1 0 0,1 0 0 0 0,0-1 0 0 0,-1 1 1 0 0,1 0-1 0 0,-1 0 0 0 0,1 0 1 0 0,-1 0-1 0 0,1-1 0 0 0,-1 1 1 0 0,1 0-1 0 0,-2 0 0 0 0,-7 1-77 0 0,0 0 0 0 0,-1 1 0 0 0,1 0 0 0 0,0 1 0 0 0,0-1 0 0 0,0 2 0 0 0,-13 6 0 0 0,-182 99 78 0 0,167-87 117 0 0,-7 5 170 0 0,1 2-1 0 0,-71 63 1 0 0,110-89-264 0 0,0 1 1 0 0,0-1-1 0 0,0 1 0 0 0,1 0 1 0 0,-1 1-1 0 0,1-1 0 0 0,0 0 1 0 0,0 1-1 0 0,0 0 0 0 0,1 0 1 0 0,-3 7-1 0 0,4-11-18 0 0,1 0 0 0 0,0 0 0 0 0,0-1 0 0 0,0 1 0 0 0,1 0-1 0 0,-1 0 1 0 0,0 0 0 0 0,0-1 0 0 0,0 1 0 0 0,0 0 0 0 0,1 0 0 0 0,-1-1 0 0 0,0 1 0 0 0,1 0 0 0 0,-1 0-1 0 0,1-1 1 0 0,-1 1 0 0 0,1-1 0 0 0,-1 1 0 0 0,1 0 0 0 0,-1-1 0 0 0,1 1 0 0 0,-1-1 0 0 0,1 1-1 0 0,0-1 1 0 0,-1 1 0 0 0,1-1 0 0 0,0 0 0 0 0,0 1 0 0 0,-1-1 0 0 0,1 0 0 0 0,0 1 0 0 0,0-1-1 0 0,-1 0 1 0 0,1 0 0 0 0,2 0 0 0 0,2 1-126 0 0,1 0 0 0 0,0-1 0 0 0,11 0 0 0 0,11-2-675 0 0,6-1-54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5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20239 0 0,'0'0'1540'0'0,"-2"0"-1045"0"0,-3 0-456 0 0,0 0 0 0 0,1 0 0 0 0,-1 0 0 0 0,0 0 0 0 0,0 1 0 0 0,1 0 0 0 0,-1 0 0 0 0,0 0 0 0 0,-5 3 0 0 0,-45 20 657 0 0,30-11-393 0 0,-40 17-247 0 0,2 3 0 0 0,-60 42 0 0 0,103-60-325 0 0,18-14 71 0 0,10 2-766 0 0,1 0 696 0 0,-1-1 0 0 0,1 1 1 0 0,0-2-1 0 0,10 2 0 0 0,12 2-426 0 0,-13 0 429 0 0,0 0-1 0 0,-1 1 1 0 0,0 1-1 0 0,0 1 1 0 0,-1 0-1 0 0,23 16 1 0 0,-27-16 637 0 0,0 1 0 0 0,0 1 0 0 0,-1 0 0 0 0,-1 0 0 0 0,1 1 0 0 0,-2 1 0 0 0,1-1 0 0 0,10 20 0 0 0,-16-24-62 0 0,0 0 1 0 0,-1 1 0 0 0,0-1 0 0 0,0 1 0 0 0,-1 0 0 0 0,0 0-1 0 0,0 0 1 0 0,-1 0 0 0 0,1 14 0 0 0,-2-17-283 0 0,0-1 0 0 0,-1 0 1 0 0,1 0-1 0 0,-1 0 0 0 0,0 0 0 0 0,0 0 1 0 0,0 0-1 0 0,-1-1 0 0 0,1 1 0 0 0,-1 0 0 0 0,0-1 1 0 0,0 1-1 0 0,0-1 0 0 0,0 1 0 0 0,-1-1 0 0 0,0 0 1 0 0,1 0-1 0 0,-1 0 0 0 0,0 0 0 0 0,0-1 1 0 0,-5 4-1 0 0,-3 1-46 0 0,-2-1 1 0 0,1 0 0 0 0,-1-1-1 0 0,0 0 1 0 0,0-1-1 0 0,0 0 1 0 0,0-1-1 0 0,-20 2 1 0 0,-15-1-324 0 0,-49-2 1 0 0,82-2 244 0 0,12 0 69 0 0,-40-2-206 0 0,40 2 177 0 0,-1-1 0 0 0,1 0 0 0 0,0 1 1 0 0,0-1-1 0 0,-1 0 0 0 0,1-1 0 0 0,0 1 0 0 0,0 0 0 0 0,0-1 1 0 0,-3-3-1 0 0,-2-5-1298 0 0,7-4-415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5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240 307 8287 0 0,'-1'2'10702'0'0,"-11"30"-5942"0"0,-13 16-4209 0 0,14-29 63 0 0,-1 0-170 0 0,0 0 1 0 0,-24 25-1 0 0,19-23-272 0 0,-16 25 0 0 0,20-26-219 0 0,0 0-1 0 0,2 2 1 0 0,1-1 0 0 0,0 1-1 0 0,-11 43 1 0 0,20-60-303 0 0,0 0-1 0 0,1 0 1 0 0,0 1-1 0 0,0-1 1 0 0,1 8-1 0 0</inkml:trace>
  <inkml:trace contextRef="#ctx0" brushRef="#br0" timeOffset="1">530 1 13015 0 0,'0'0'1408'0'0,"0"12"-1408"0"0,2-3-5760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5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10 11519 0 0,'0'0'528'0'0,"-8"-5"171"0"0,7 4-632 0 0,-1 1 1 0 0,1-1-1 0 0,-1 0 1 0 0,1 1-1 0 0,-1 0 1 0 0,1-1-1 0 0,-1 1 1 0 0,0 0-1 0 0,1 0 0 0 0,-1 0 1 0 0,0 0-1 0 0,1 0 1 0 0,-1 0-1 0 0,0 1 1 0 0,1-1-1 0 0,-1 0 1 0 0,1 1-1 0 0,-4 1 0 0 0,-29 15 4473 0 0,25-11-3218 0 0,-24 14-490 0 0,0 2 1 0 0,-31 27 0 0 0,-54 57 943 0 0,85-75-1660 0 0,4-6-137 0 0,18-16-7 0 0,0 1 1 0 0,0 0-1 0 0,1 0 1 0 0,1 1-1 0 0,-10 14 0 0 0,18-24-73 0 0,5 2 17 0 0,0-1 0 0 0,0 1-1 0 0,1-1 1 0 0,-1 0 0 0 0,1 0 0 0 0,-1-1-1 0 0,1 1 1 0 0,0-1 0 0 0,0 0 0 0 0,0 0-1 0 0,7-1 1 0 0,-5 1-9 0 0,37 5-537 0 0,60 9-608 0 0,-94-12 1327 0 0,0 0 0 0 0,0 0-1 0 0,-1 0 1 0 0,1 1 0 0 0,-1 1 0 0 0,0 0 0 0 0,16 11 0 0 0,-22-14 28 0 0,-1 0 0 0 0,1 0 1 0 0,-1 1-1 0 0,0-1 0 0 0,0 1 0 0 0,0 0 1 0 0,0 0-1 0 0,0-1 0 0 0,0 1 0 0 0,-1 1 0 0 0,0-1 1 0 0,1 0-1 0 0,0 6 0 0 0,-1-4 23 0 0,0 1 0 0 0,0-1 1 0 0,-1 0-1 0 0,0 1 0 0 0,0-1 0 0 0,-1 0 0 0 0,1 0 0 0 0,-3 7 0 0 0,0-1 51 0 0,0 0 1 0 0,-1 0-1 0 0,-1 0 0 0 0,0-1 0 0 0,0 0 0 0 0,-1 0 1 0 0,-11 14-1 0 0,7-11-104 0 0,-1 0 0 0 0,0 0 1 0 0,-2-2-1 0 0,1 1 1 0 0,-19 11-1 0 0,22-16-72 0 0,-2-1 0 0 0,1-1 1 0 0,-1 0-1 0 0,0 0 0 0 0,0-1 0 0 0,0 0 1 0 0,-1-1-1 0 0,-16 2 0 0 0,0-1-363 0 0,1-1 0 0 0,-1-2 0 0 0,0 0 0 0 0,0-2 0 0 0,-39-7 0 0 0,45 3-1476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5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20 160 11055 0 0,'0'0'506'0'0,"0"-2"-10"0"0,-8-10 5697 0 0,7 14-6074 0 0,0-1 0 0 0,0 1 1 0 0,0 0-1 0 0,0 0 0 0 0,1 0 0 0 0,-1 0 1 0 0,1 0-1 0 0,0 0 0 0 0,-1 2 0 0 0,1 0 28 0 0,-3 23 60 0 0,2-1 0 0 0,1 1 1 0 0,5 50-1 0 0,-1-37-140 0 0,-4-37-66 0 0,2 26 25 0 0,1 0 0 0 0,1 0 0 0 0,2 0-1 0 0,11 35 1 0 0,-7-46-26 0 0,-9-17 2 0 0,-1-1 0 0 0,1 1-1 0 0,0 0 1 0 0,-1-1 0 0 0,1 1 0 0 0,0-1-1 0 0,0 1 1 0 0,0 0 0 0 0,-1-1 0 0 0,1 0-1 0 0,0 1 1 0 0,0-1 0 0 0,0 0 0 0 0,0 1-1 0 0,0-1 1 0 0,0 0 0 0 0,-1 0 0 0 0,1 0-1 0 0,0 0 1 0 0,0 1 0 0 0,0-1 0 0 0,0-1-1 0 0,0 1 1 0 0,0 0 0 0 0,0 0 0 0 0,0 0-1 0 0,1-1 1 0 0,0 1 9 0 0,2-1 0 0 0,0-1 0 0 0,0 1 0 0 0,0-1 0 0 0,0 1 0 0 0,0-1 0 0 0,-1 0-1 0 0,1-1 1 0 0,0 1 0 0 0,4-5 0 0 0,1-1 22 0 0,17-18 0 0 0,33-55 20 0 0,-29 37-53 0 0,77-121 166 0 0,-107 163 382 0 0,-4 14 27 0 0,-7 11-513 0 0,1 1 0 0 0,1 1-1 0 0,2-1 1 0 0,-8 40 0 0 0,11-43-33 0 0,2-1 0 0 0,0 1 0 0 0,2 0-1 0 0,0 0 1 0 0,1-1 0 0 0,4 25 0 0 0,-4-40-20 0 0,0 0 0 0 0,1 1 0 0 0,0-1 0 0 0,-1 0 0 0 0,2-1 1 0 0,-1 1-1 0 0,0 0 0 0 0,1 0 0 0 0,4 4 0 0 0,-6-7-5 0 0,1 0 1 0 0,0 0 0 0 0,-1-1-1 0 0,1 1 1 0 0,0-1 0 0 0,0 1-1 0 0,0-1 1 0 0,0 0 0 0 0,0 0-1 0 0,0 0 1 0 0,0 0-1 0 0,0 0 1 0 0,1 0 0 0 0,-1 0-1 0 0,0-1 1 0 0,0 1 0 0 0,1-1-1 0 0,-1 0 1 0 0,1 0 0 0 0,-1 0-1 0 0,0 0 1 0 0,4 0-1 0 0,6-3 32 0 0,0 1-1 0 0,0-2 1 0 0,-1 0-1 0 0,1 0 1 0 0,-1-1-1 0 0,0 0 1 0 0,0-1-1 0 0,-1 0 1 0 0,0-1-1 0 0,13-10 1 0 0,9-11 113 0 0,46-52 1 0 0,-50 50-93 0 0,4-6-18 0 0,-2-1 0 0 0,-2-1 0 0 0,-2-2 0 0 0,-1-1-1 0 0,-2 0 1 0 0,23-59 0 0 0,-37 78-81 0 0,2-5-375 0 0,18-31 0 0 0,-28 57-383 0 0,8 10-3413 0 0,-1 1 2902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5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14279 0 0,'0'0'5816'0'0,"1"2"-5129"0"0,0 1-541 0 0,0 0-1 0 0,-1 1 1 0 0,1-1 0 0 0,-1 1 0 0 0,1-1-1 0 0,-1 0 1 0 0,0 1 0 0 0,0-1-1 0 0,-1 1 1 0 0,1-1 0 0 0,-1 0 0 0 0,1 1-1 0 0,-1-1 1 0 0,0 0 0 0 0,0 0 0 0 0,-3 6-1 0 0,-4 8 363 0 0,-17 27 0 0 0,23-40-421 0 0,-160 225 1073 0 0,145-208-1139 0 0,9-10-334 0 0,0 0 0 0 0,1 1 0 0 0,-10 22 0 0 0,30-40-6171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5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 1375 0 0,'-2'0'107'0'0,"-3"2"1220"0"0,0 1 1 0 0,0-1-1 0 0,1 1 0 0 0,-1-1 1 0 0,1 1-1 0 0,0 1 0 0 0,-8 6 1 0 0,-25 31 6856 0 0,24-26-7680 0 0,-28 36 807 0 0,-51 82 0 0 0,-23 64-811 0 0,76-128-448 0 0,-106 202 9 0 0,113-211-262 0 0,27-51-238 0 0,2 0 0 0 0,-1 0 1 0 0,1 0-1 0 0,-3 17 1 0 0,6-24-1217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4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109 185 7367 0 0,'0'0'568'0'0,"-12"16"5475"0"0,-5 24-2854 0 0,1-5-1802 0 0,-22 71 0 0 0,31-78-1016 0 0,-11 48 902 0 0,18-74-447 0 0,17 4 247 0 0,-2-1-529 0 0,-9-4-441 0 0,1 0 0 0 0,0-1-1 0 0,-1 0 1 0 0,1-1 0 0 0,-1 1-1 0 0,1-1 1 0 0,-1-1-1 0 0,1 1 1 0 0,-1-1 0 0 0,0 0-1 0 0,0 0 1 0 0,1-1 0 0 0,-2 0-1 0 0,1 0 1 0 0,0-1-1 0 0,-1 1 1 0 0,1-1 0 0 0,7-7-1 0 0,6-7-62 0 0,-1-1 0 0 0,-1-1-1 0 0,20-29 1 0 0,-19 26 59 0 0,16-24-70 0 0,-12 15-6 0 0,28-29 0 0 0,-8 16-2073 0 0,2 1 0 0 0,51-37 0 0 0,-69 61-5432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5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75 15663 0 0,'48'-74'8416'0'0,"-48"76"-8256"0"0,-2 18-149 0 0,-1 1-1 0 0,-1-1 1 0 0,0 0 0 0 0,-11 27-1 0 0,9-27 22 0 0,-18 44 26 0 0,-2-1-1 0 0,-48 84 1 0 0,26-54-28 0 0,-131 283-30 0 0,161-339-384 0 0,-2-2 0 0 0,-47 65 0 0 0,59-94-4098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5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443 175 919 0 0,'1'2'67'0'0,"10"24"566"0"0,-8-17 1796 0 0,0 0-1 0 0,7 11 1 0 0,-8-18-2050 0 0,-1 0 0 0 0,0 0 1 0 0,0 0-1 0 0,0 0 1 0 0,0 1-1 0 0,-1-1 0 0 0,1 0 1 0 0,0 1-1 0 0,-1-1 1 0 0,0 0-1 0 0,0 1 0 0 0,1-1 1 0 0,-1 0-1 0 0,0 1 1 0 0,-1-1-1 0 0,1 1 0 0 0,0-1 1 0 0,-1 0-1 0 0,1 0 0 0 0,-1 1 1 0 0,-2 4 4477 0 0,4-9-4732 0 0,0 0 1 0 0,0 0-1 0 0,0 0 1 0 0,0 0-1 0 0,0 0 1 0 0,0 0-1 0 0,1 0 1 0 0,-1 1-1 0 0,1-1 1 0 0,1-1-1 0 0,3-4 136 0 0,2-4-226 0 0,0-1 1 0 0,-1 0-1 0 0,-1 0 1 0 0,0-1-1 0 0,-1 0 1 0 0,6-22-1 0 0,-6 16-11 0 0,-1 0-1 0 0,-1 0 0 0 0,0-1 1 0 0,-1-21-1 0 0,-2 39-38 0 0,0-1 1 0 0,0 1-1 0 0,0 0 0 0 0,-1 0 0 0 0,1 0 1 0 0,0-1-1 0 0,-1 1 0 0 0,1 0 0 0 0,-1 0 0 0 0,0 0 1 0 0,0 0-1 0 0,-1-2 0 0 0,1 3 0 0 0,0 0 0 0 0,0 0-1 0 0,0 0 1 0 0,0 0 0 0 0,0 0 0 0 0,0 1-1 0 0,0-1 1 0 0,-1 0 0 0 0,1 1 0 0 0,0-1 0 0 0,-1 1-1 0 0,1-1 1 0 0,0 1 0 0 0,-1 0 0 0 0,1-1-1 0 0,0 1 1 0 0,-1 0 0 0 0,1 0 0 0 0,-1 0-1 0 0,-1 0 1 0 0,-8 1-157 0 0,1 0-1 0 0,-1 1 1 0 0,0 0 0 0 0,1 0-1 0 0,-21 8 1 0 0,-49 26-797 0 0,75-33 914 0 0,-52 25-49 0 0,2 3 1 0 0,2 2 0 0 0,-63 52-1 0 0,101-73 115 0 0,-15 16 1 0 0,26-24-4 0 0,1 0 1 0 0,-1 1 0 0 0,1-1 0 0 0,-1 1 0 0 0,1 0 0 0 0,1 0 0 0 0,-1 0 0 0 0,-2 8 0 0 0,4-12 8 0 0,1 1 1 0 0,0-1-1 0 0,-1 1 1 0 0,1 0-1 0 0,0-1 1 0 0,0 1-1 0 0,0 0 0 0 0,0-1 1 0 0,0 1-1 0 0,0 0 1 0 0,0-1-1 0 0,1 1 1 0 0,-1 0-1 0 0,0-1 1 0 0,1 1-1 0 0,0-1 1 0 0,-1 1-1 0 0,2 2 0 0 0,0-2 5 0 0,0 0 0 0 0,-1 0 0 0 0,1-1 0 0 0,0 1-1 0 0,0 0 1 0 0,0-1 0 0 0,0 1 0 0 0,0-1 0 0 0,0 0 0 0 0,0 0-1 0 0,4 2 1 0 0,5 0 46 0 0,0 0 1 0 0,0 0-1 0 0,0-1 0 0 0,16 1 1 0 0,-24-3-53 0 0,24 2 36 0 0,0-1 0 0 0,0-2 1 0 0,35-5-1 0 0,79-22 56 0 0,-133 26-94 0 0,1-1 1 0 0,-1 0 0 0 0,0 0-1 0 0,15-10 1 0 0,-21 13 372 0 0,-13 0-33 0 0,5 2-327 0 0,1 0-1 0 0,0 0 0 0 0,0 1 0 0 0,0-1 0 0 0,0 1 1 0 0,1 0-1 0 0,-1 0 0 0 0,-6 6 0 0 0,-31 34 135 0 0,38-39-159 0 0,-9 8 8 0 0,8-8-20 0 0,1 0 1 0 0,0 1-1 0 0,0-1 1 0 0,0 1-1 0 0,1 0 1 0 0,0-1-1 0 0,0 2 1 0 0,0-1-1 0 0,0 0 1 0 0,-3 10-1 0 0,6-13-475 0 0,10 1-6795 0 0,3-4 604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5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8 18399 0 0,'2'-7'2722'0'0,"-16"29"-2427"0"0,0 0 1 0 0,1 1-1 0 0,-13 31 1 0 0,7-13-144 0 0,-164 297 384 0 0,61-118-288 0 0,55-94-624 0 0,-173 317-2576 0 0,228-422 991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5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61 146 3679 0 0,'-1'-15'13466'0'0,"-7"31"-12682"0"0,0-1 1 0 0,1 1 0 0 0,1 0 0 0 0,-8 34 0 0 0,8-23-579 0 0,2 1 0 0 0,-2 38 0 0 0,5-51-174 0 0,2-1-1 0 0,3 26 1 0 0,-4-36-27 0 0,1 1 0 0 0,0 0 0 0 0,1 0 0 0 0,-1-1 0 0 0,1 1 0 0 0,0 0 1 0 0,0-1-1 0 0,1 0 0 0 0,-1 0 0 0 0,1 1 0 0 0,5 5 0 0 0,-6-9 0 0 0,-1 0 0 0 0,0 1 1 0 0,0-1-1 0 0,1-1 0 0 0,-1 1 0 0 0,1 0 0 0 0,-1 0 0 0 0,0 0 0 0 0,1-1 1 0 0,0 1-1 0 0,-1-1 0 0 0,1 1 0 0 0,-1-1 0 0 0,1 1 0 0 0,0-1 0 0 0,-1 0 0 0 0,1 0 1 0 0,0 0-1 0 0,-1 0 0 0 0,1 0 0 0 0,-1 0 0 0 0,1-1 0 0 0,0 1 0 0 0,-1 0 1 0 0,1-1-1 0 0,-1 1 0 0 0,1-1 0 0 0,-1 0 0 0 0,1 1 0 0 0,-1-1 0 0 0,1 0 1 0 0,1-2-1 0 0,5-2 11 0 0,-1-2 1 0 0,0 1 0 0 0,0-1 0 0 0,8-10 0 0 0,-9 10-6 0 0,70-98 185 0 0,-36 46-165 0 0,23-25-47 0 0,-62 83-64 0 0,-1 4-104 0 0,-4 16 110 0 0,0-1 0 0 0,-12 34 0 0 0,-5 17 43 0 0,19-60 32 0 0,0-1 0 0 0,1 1 0 0 0,0 0-1 0 0,1 0 1 0 0,0 16 0 0 0,1-22 3 0 0,0 1 0 0 0,0 0 0 0 0,0 0 0 0 0,0-1 0 0 0,1 1 0 0 0,0-1 0 0 0,-1 1 0 0 0,1-1 0 0 0,0 0-1 0 0,1 0 1 0 0,-1 0 0 0 0,0 0 0 0 0,1 0 0 0 0,0 0 0 0 0,0-1 0 0 0,0 1 0 0 0,0-1 0 0 0,0 0 0 0 0,0 1 0 0 0,0-2 0 0 0,1 1 0 0 0,4 2-1 0 0,9 2 110 0 0,-1 0-1 0 0,1-1 1 0 0,27 4-1 0 0,-34-7-34 0 0,-4 0-36 0 0,-4-1-30 0 0,0-1 1 0 0,0 1-1 0 0,0-1 0 0 0,1 1 1 0 0,-1-1-1 0 0,0 0 1 0 0,0 0-1 0 0,0 0 0 0 0,0 0 1 0 0,3-1-1 0 0,-2 0 55 0 0,0 1 0 0 0,-1-1 0 0 0,1 0 0 0 0,0 0 1 0 0,-1 0-1 0 0,1 0 0 0 0,-1 0 0 0 0,1-1 0 0 0,-1 1 0 0 0,1-1 0 0 0,-1 0 0 0 0,0 0 0 0 0,0 1 0 0 0,0-1 0 0 0,0-1 0 0 0,0 1 0 0 0,2-4 0 0 0,4-6 333 0 0,-1 0 0 0 0,8-19 0 0 0,-4 8-104 0 0,9-13-7 0 0,1 1 1 0 0,2 1-1 0 0,2 1 1 0 0,43-44-1 0 0,-14 23-1898 0 0,92-69-1 0 0,-113 101-1214 0 0,-24 14 937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5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580 130 5983 0 0,'0'-2'274'0'0,"0"-2"-402"0"0,-1 1 0 0 0,1-1 0 0 0,-1 1 1 0 0,1-1-1 0 0,-1 1 0 0 0,-3-7 0 0 0,1 4 1054 0 0,0 0 0 0 0,0 0 0 0 0,-1 0 0 0 0,0 0 0 0 0,-8-9-1 0 0,7 10 38 0 0,0 0 0 0 0,0 0 0 0 0,0 1 0 0 0,0 0 0 0 0,-1-1 0 0 0,0 2 0 0 0,0-1 0 0 0,0 1 0 0 0,0 0 0 0 0,-12-4 0 0 0,13 6-901 0 0,-1 0-1 0 0,1 1 1 0 0,-1-1 0 0 0,0 1-1 0 0,1 0 1 0 0,-1 0 0 0 0,1 1-1 0 0,-1 0 1 0 0,1 0 0 0 0,-1 0 0 0 0,1 1-1 0 0,-7 2 1 0 0,-6 4-104 0 0,0 1 0 0 0,-19 13 0 0 0,13-7 103 0 0,-15 10-86 0 0,2 2 1 0 0,0 2-1 0 0,-61 63 0 0 0,87-81 7 0 0,1 0 0 0 0,0 1 0 0 0,0 0-1 0 0,2 0 1 0 0,-1 1 0 0 0,2 1-1 0 0,-8 16 1 0 0,14-28-11 0 0,0 1 1 0 0,1 0-1 0 0,-1 0 0 0 0,0 0 1 0 0,1 0-1 0 0,0 0 1 0 0,0 0-1 0 0,0-1 1 0 0,0 1-1 0 0,0 0 0 0 0,1 0 1 0 0,-1 0-1 0 0,1 0 1 0 0,-1 0-1 0 0,1 0 0 0 0,2 2 1 0 0,-2-3-5 0 0,-1 0 1 0 0,1 0 0 0 0,1-1-1 0 0,-1 1 1 0 0,0-1-1 0 0,0 1 1 0 0,1-1 0 0 0,-1 1-1 0 0,0-1 1 0 0,1 0-1 0 0,0 0 1 0 0,-1 0 0 0 0,1 0-1 0 0,0 0 1 0 0,-1 0-1 0 0,1 0 1 0 0,0 0 0 0 0,0-1-1 0 0,0 1 1 0 0,0-1-1 0 0,0 1 1 0 0,-1-1 0 0 0,1 0-1 0 0,4 0 1 0 0,5 0-60 0 0,0-2 1 0 0,0 1 0 0 0,0-2-1 0 0,0 1 1 0 0,0-1-1 0 0,-1-1 1 0 0,1 0-1 0 0,15-8 1 0 0,76-51 0 0 0,-98 60 97 0 0,18-11 408 0 0,-1-2 0 0 0,-1 0 0 0 0,0-1-1 0 0,-2-1 1 0 0,0-1 0 0 0,29-38 0 0 0,-59 72-26 0 0,-1 1 75 0 0,1 0 0 0 0,-19 34-1 0 0,29-46-471 0 0,-1 1-391 0 0,0 1 1 0 0,1 0-1 0 0,-1 0 0 0 0,1 0 1 0 0,1 0-1 0 0,-1 0 1 0 0,1 0-1 0 0,0 0 1 0 0,0 0-1 0 0,1 1 1 0 0,0 10-1 0 0,3-8-6884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3:5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 11487 0 0,'2'-8'1227'0'0,"-1"2"2300"0"0,-9 54-192 0 0,2-13-2446 0 0,2-11-148 0 0,0-1 0 0 0,-1 33 0 0 0,5-50-690 0 0,0-1 0 0 0,0 1-1 0 0,0 0 1 0 0,1-1-1 0 0,0 1 1 0 0,0-1-1 0 0,0 1 1 0 0,1-1-1 0 0,0 1 1 0 0,0-1-1 0 0,0 0 1 0 0,1 0-1 0 0,-1 0 1 0 0,1 0-1 0 0,1 0 1 0 0,3 4-1 0 0,-5-7-68 0 0,1 0-1 0 0,-1 0 1 0 0,1-1-1 0 0,0 1 1 0 0,0-1-1 0 0,0 0 1 0 0,-1 1-1 0 0,1-1 1 0 0,0 0-1 0 0,0-1 1 0 0,1 1-1 0 0,-1 0 1 0 0,0-1-1 0 0,0 0 1 0 0,0 0-1 0 0,0 0 0 0 0,0 0 1 0 0,1 0-1 0 0,4-2 1 0 0,6-1-778 0 0,-1 0 0 0 0,1-1 1 0 0,12-6-1 0 0,-5 1-1096 0 0,0-1-75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0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68 6447 0 0,'1'-2'298'0'0,"6"-25"-18"0"0,-6 21 208 0 0,1 0 0 0 0,-1 0 0 0 0,1 1 0 0 0,5-11 12202 0 0,-8 29-12394 0 0,-1 0 0 0 0,-1 0 0 0 0,0 0 0 0 0,-1 0 0 0 0,-8 19 0 0 0,7-17-149 0 0,-38 92 163 0 0,-5-2 1 0 0,-3-2 0 0 0,-6-2-1 0 0,-114 154 1 0 0,151-228-310 0 0,0-2-5 0 0,1 0 0 0 0,2 2-1 0 0,-25 49 1 0 0,41-73-54 0 0,0-1-1 0 0,0 1 1 0 0,0-1 0 0 0,1 0 0 0 0,-1 1-1 0 0,1 0 1 0 0,0-1 0 0 0,-1 1-1 0 0,1-1 1 0 0,0 1 0 0 0,0-1-1 0 0,1 1 1 0 0,-1-1 0 0 0,2 5-1 0 0,-2-7-40 0 0,0 1 0 0 0,1-1 0 0 0,-1 0-1 0 0,0 1 1 0 0,1-1 0 0 0,-1 0-1 0 0,0 0 1 0 0,1 1 0 0 0,-1-1 0 0 0,1 0-1 0 0,-1 0 1 0 0,0 1 0 0 0,1-1-1 0 0,-1 0 1 0 0,1 0 0 0 0,-1 0 0 0 0,1 0-1 0 0,-1 0 1 0 0,1 0 0 0 0,-1 0 0 0 0,1 0-1 0 0,-1 0 1 0 0,1 0 0 0 0,0 0-1 0 0,-1 0-555 0 0,14-1-7069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0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22 12439 0 0,'-2'-1'958'0'0,"-3"-2"-486"0"0,0 0 1 0 0,0 0 0 0 0,-1 1-1 0 0,1 0 1 0 0,0 0-1 0 0,-1 0 1 0 0,0 1 0 0 0,1 0-1 0 0,-1 0 1 0 0,0 1-1 0 0,0-1 1 0 0,1 1 0 0 0,-1 0-1 0 0,0 1 1 0 0,-6 0 0 0 0,5 0-371 0 0,0 1 0 0 0,0 0 0 0 0,0 0 0 0 0,1 1 0 0 0,-1-1 0 0 0,0 1 0 0 0,1 1 0 0 0,0-1 0 0 0,0 1 0 0 0,0 0 0 0 0,0 1 0 0 0,-5 5-1 0 0,-16 21-48 0 0,1 1 0 0 0,2 0-1 0 0,-23 42 1 0 0,47-74-53 0 0,-7 12-70 0 0,0 0 0 0 0,0 1 0 0 0,1-1 0 0 0,0 1 0 0 0,2 0 0 0 0,-7 24-1 0 0,11-36 51 0 0,0 0 0 0 0,0 0 0 0 0,0 0-1 0 0,0 0 1 0 0,0 0 0 0 0,1 0-1 0 0,-1-1 1 0 0,0 1 0 0 0,0 0-1 0 0,1 0 1 0 0,-1 0 0 0 0,1-1-1 0 0,-1 1 1 0 0,1 0 0 0 0,-1 0-1 0 0,1-1 1 0 0,-1 1 0 0 0,1 0 0 0 0,-1-1-1 0 0,1 1 1 0 0,0 0 0 0 0,-1-1-1 0 0,1 1 1 0 0,0-1 0 0 0,0 1-1 0 0,-1-1 1 0 0,1 0 0 0 0,0 1-1 0 0,0-1 1 0 0,1 1 0 0 0,25 5-38 0 0,61 1-383 0 0,-62-6 196 0 0,1 1 0 0 0,0 1 0 0 0,32 8 1 0 0,-48-8 323 0 0,0 0 1 0 0,-1 1 0 0 0,0 0-1 0 0,1 1 1 0 0,-2 0 0 0 0,11 7-1 0 0,-17-10 29 0 0,0 0 0 0 0,-1 0-1 0 0,1 0 1 0 0,0 1 0 0 0,-1-1 0 0 0,0 1-1 0 0,0 0 1 0 0,0 0 0 0 0,0 0-1 0 0,0-1 1 0 0,-1 2 0 0 0,1-1-1 0 0,-1 0 1 0 0,0 0 0 0 0,1 0 0 0 0,-2 1-1 0 0,1-1 1 0 0,0 1 0 0 0,-1-1-1 0 0,1 1 1 0 0,-1-1 0 0 0,0 0-1 0 0,-1 6 1 0 0,0-1 20 0 0,-1 0 1 0 0,-1 0-1 0 0,1 0 0 0 0,-1 0 0 0 0,-1-1 0 0 0,1 1 1 0 0,-1-1-1 0 0,-1 0 0 0 0,1 0 0 0 0,-1 0 1 0 0,0-1-1 0 0,-1 1 0 0 0,1-1 0 0 0,-1-1 0 0 0,-9 7 1 0 0,-1 2 178 0 0,-2-2 0 0 0,1-1 0 0 0,-1 0 0 0 0,-38 16 0 0 0,34-17-354 0 0,-1-1 0 0 0,0-2 0 0 0,0 0 1 0 0,-1-1-1 0 0,0-2 0 0 0,0 0 0 0 0,0-2 0 0 0,-28 0 0 0 0,49-2-300 0 0,-1 0 0 0 0,0 0 0 0 0,1-1 0 0 0,-1 0 0 0 0,1 1 0 0 0,-1-1 0 0 0,1-1 0 0 0,0 1 0 0 0,-1 0 0 0 0,-5-4 0 0 0,-2-4-7825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0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18 6447 0 0,'23'-18'9952'0'0,"-24"20"-9466"0"0,-3 4-281 0 0,-6 6 154 0 0,1 1 0 0 0,1 0 0 0 0,0 1-1 0 0,1-1 1 0 0,-6 19 0 0 0,-155 397 915 0 0,130-339-1176 0 0,-97 205 15 0 0,12-30 6 0 0,90-185-29 0 0,-23 51 60 0 0,48-118-347 0 0,8-12 200 0 0,-1-1-1 0 0,1 1 1 0 0,0-1 0 0 0,0 0 0 0 0,-1 1 0 0 0,1-1-1 0 0,0 0 1 0 0,-1 1 0 0 0,1-1 0 0 0,0 0 0 0 0,-1 1 0 0 0,1-1-1 0 0,0 0 1 0 0,-1 0 0 0 0,1 1 0 0 0,-1-1 0 0 0,1 0-1 0 0,0 0 1 0 0,-1 0 0 0 0,1 0 0 0 0,-1 0 0 0 0,1 0-1 0 0,-1 1 1 0 0,1-1 0 0 0,0 0 0 0 0,-1 0 0 0 0,1 0-1 0 0,-1 0 1 0 0,1-1 0 0 0,-1 1 0 0 0,1 0 0 0 0,-1 0-1 0 0,1 0 1 0 0,0 0 0 0 0,-1 0 0 0 0,1 0 0 0 0,-1-1-1 0 0,1 1 1 0 0,0 0 0 0 0,-1 0 0 0 0,1-1 0 0 0,-1 1 0 0 0,1 0-1 0 0,0-1 1 0 0,0 1 0 0 0,-1-1 0 0 0,-6-11 86 0 0,5 7-56 0 0,0 0 0 0 0,0-1 1 0 0,1 1-1 0 0,-1 0 0 0 0,1-1 0 0 0,1 1 0 0 0,-1-1 0 0 0,1 1 0 0 0,0-7 0 0 0,2-9 43 0 0,4-23 0 0 0,-2 17-55 0 0,-1 6-55 0 0,2 1 0 0 0,0 0 0 0 0,1 0 0 0 0,1 0-1 0 0,1 1 1 0 0,1 0 0 0 0,19-30 0 0 0,-11 23-78 0 0,1 1 0 0 0,2 1 1 0 0,0 0-1 0 0,36-31 0 0 0,-47 48 111 0 0,0 0 1 0 0,0 0-1 0 0,1 1 0 0 0,-1 0 0 0 0,1 1 0 0 0,1 0 1 0 0,-1 1-1 0 0,1 0 0 0 0,13-3 0 0 0,-3 3 64 0 0,-1 1-1 0 0,1 0 0 0 0,0 2 1 0 0,24 1-1 0 0,-44 0-59 0 0,117 6 283 0 0,-97-4-224 0 0,0 2 0 0 0,-1 0-1 0 0,33 10 1 0 0,-48-12-36 0 0,-2-1-20 0 0,1 0 1 0 0,-1 0-1 0 0,0 1 0 0 0,0-1 0 0 0,-1 1 1 0 0,1 0-1 0 0,3 2 0 0 0,-3-1 4 0 0,0 1 0 0 0,0-1 0 0 0,0 1-1 0 0,-1-1 1 0 0,1 1 0 0 0,-1 0 0 0 0,0 0-1 0 0,2 7 1 0 0,-2-7 3 0 0,-1 0-1 0 0,1 0 0 0 0,-1 1 1 0 0,0-1-1 0 0,-1 0 1 0 0,1 1-1 0 0,-1-1 0 0 0,0 1 1 0 0,0-1-1 0 0,0 1 1 0 0,-2 7-1 0 0,0-4 38 0 0,0-1-1 0 0,-1-1 1 0 0,1 1-1 0 0,-1 0 1 0 0,-1 0-1 0 0,-5 9 1 0 0,-4 1 91 0 0,0-1-1 0 0,-1 0 1 0 0,-1-1-1 0 0,-17 14 1 0 0,-12 7 41 0 0,-1-1 0 0 0,-68 38 0 0 0,-110 38 285 0 0,211-105-465 0 0,-2-1-13 0 0,-24 15 0 0 0,37-19-82 0 0,1-2-702 0 0,1 0 728 0 0,-1 0-1 0 0,1 0 0 0 0,0 1 1 0 0,0-1-1 0 0,-1 0 0 0 0,1 0 1 0 0,0 0-1 0 0,0 1 0 0 0,0-1 1 0 0,1 0-1 0 0,1-1-141 0 0,30-27-2854 0 0,-10 12-3941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0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203 269 2303 0 0,'0'3'167'0'0,"2"0"-136"0"0,-1 18 257 0 0,-2 7 11657 0 0,3-26-10969 0 0,2 0-643 0 0,0 1 0 0 0,0-1 0 0 0,1 0 0 0 0,-1-1 0 0 0,1 1 0 0 0,0-1 0 0 0,-1 0 0 0 0,1 0 0 0 0,0 0 0 0 0,0-1 0 0 0,8 0 0 0 0,7 0 534 0 0,30-6 0 0 0,-40 5-762 0 0,37-6 100 0 0,1-3 1 0 0,78-26 0 0 0,-119 34-234 0 0,2-2 2 0 0,9-14-51 0 0,-13 13 56 0 0,0 0-1 0 0,-1-1 0 0 0,0 0 1 0 0,0 0-1 0 0,0 0 0 0 0,-1 0 1 0 0,0 0-1 0 0,0-1 0 0 0,-1 0 1 0 0,0 1-1 0 0,0-1 0 0 0,0 0 1 0 0,-1 0-1 0 0,0 0 0 0 0,0 0 1 0 0,-1 0-1 0 0,0 0 0 0 0,0 0 1 0 0,-2-8-1 0 0,1 6-74 0 0,0 0 0 0 0,-1 0 0 0 0,0 1 0 0 0,0-1 0 0 0,-1 1 1 0 0,0-1-1 0 0,-5-7 0 0 0,7 13 27 0 0,-1 0 0 0 0,0 0 0 0 0,1 0 0 0 0,-1 1 0 0 0,0-1 0 0 0,0 1 0 0 0,-1-1 0 0 0,1 1 1 0 0,0 0-1 0 0,-1 0 0 0 0,0 0 0 0 0,1 0 0 0 0,-1 0 0 0 0,0 1 0 0 0,0-1 0 0 0,0 1 0 0 0,0 0 0 0 0,0 0 1 0 0,0 0-1 0 0,0 0 0 0 0,0 0 0 0 0,-4 0 0 0 0,0 1-57 0 0,-1 1 0 0 0,1-1 0 0 0,0 1 0 0 0,0 1 0 0 0,0-1 0 0 0,-1 1 0 0 0,-8 4 1 0 0,-46 23-70 0 0,48-21 118 0 0,-27 13 37 0 0,1 1 1 0 0,2 2-1 0 0,0 2 0 0 0,2 2 0 0 0,-53 51 1 0 0,82-72 59 0 0,-5 5 60 0 0,0 2 1 0 0,1-1 0 0 0,-17 27-1 0 0,15-18 26 0 0,1 1 1 0 0,1 0-1 0 0,-15 45 0 0 0,24-59-67 0 0,0 1 0 0 0,0 0 1 0 0,1-1-1 0 0,0 1 0 0 0,1 17 0 0 0,0-21-12 0 0,1 0 0 0 0,0 1-1 0 0,1-1 1 0 0,-1 0 0 0 0,1 0 0 0 0,0 0 0 0 0,1 0 0 0 0,-1-1-1 0 0,8 12 1 0 0,-7-13-2 0 0,1 1 0 0 0,-1-1 0 0 0,1 1 1 0 0,1-1-1 0 0,-1 0 0 0 0,0 0 0 0 0,1-1 0 0 0,0 1 0 0 0,0-1 0 0 0,5 2 0 0 0,-1-1-13 0 0,0 0 0 0 0,0-1 0 0 0,0 0-1 0 0,0-1 1 0 0,15 2 0 0 0,-1-2 178 0 0,0-1 1 0 0,0-1-1 0 0,0-1 0 0 0,28-6 1 0 0,68-14 1560 0 0,-95 16-1287 0 0,-1-2-1 0 0,43-18 0 0 0,-40 11-359 0 0,-18 7-4088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4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90 1375 0 0,'-1'2'66'0'0,"-11"54"1233"0"0,5-30 3328 0 0,2-2 3993 0 0,5-22-7609 0 0,2 8 1269 0 0,0-8-2158 0 0,0 0-1 0 0,0-1 1 0 0,0 1 0 0 0,0-1 0 0 0,0 1 0 0 0,0-1-1 0 0,0 0 1 0 0,0 0 0 0 0,0 0 0 0 0,1 0 0 0 0,-1 0-1 0 0,0-1 1 0 0,1 1 0 0 0,-1-1 0 0 0,1 1-1 0 0,-1-1 1 0 0,1 0 0 0 0,-1 0 0 0 0,4 0 0 0 0,7-1 161 0 0,1-1 1 0 0,17-3-1 0 0,-21 3-144 0 0,44-10 129 0 0,-2-2-1 0 0,95-38 1 0 0,-132 45-266 0 0,-1 0 0 0 0,20-13 1 0 0,-29 17-87 0 0,0-1 1 0 0,0 0 0 0 0,-1 0-1 0 0,1 0 1 0 0,-1-1-1 0 0,0 1 1 0 0,0-1 0 0 0,-1 0-1 0 0,5-8 1 0 0,-7 12 26 0 0,-1 0-1 0 0,0 0 1 0 0,1 0 0 0 0,-1 0-1 0 0,0 0 1 0 0,1 0 0 0 0,-1 0-1 0 0,0 0 1 0 0,0 0 0 0 0,0 0-1 0 0,0 0 1 0 0,0 0 0 0 0,0 0-1 0 0,0 0 1 0 0,0 0 0 0 0,0 0-1 0 0,-1 0 1 0 0,1 0 0 0 0,0 0-1 0 0,-1 0 1 0 0,1 0 0 0 0,-1-1-1 0 0,0 1-22 0 0,-1-1-1 0 0,1 0 1 0 0,0 1-1 0 0,-1-1 1 0 0,1 1-1 0 0,-1-1 0 0 0,0 1 1 0 0,1 0-1 0 0,-1 0 1 0 0,-3-2-1 0 0,0 1-73 0 0,0 0-1 0 0,0 0 1 0 0,0 0 0 0 0,-1 1-1 0 0,1-1 1 0 0,0 1 0 0 0,-11 0-1 0 0,-16 1 33 0 0,0 1 1 0 0,0 2-1 0 0,0 2 0 0 0,1 0 0 0 0,0 2 1 0 0,0 2-1 0 0,0 1 0 0 0,-39 18 0 0 0,-39 30 419 0 0,94-48-167 0 0,1 0 1 0 0,1 0 0 0 0,0 2-1 0 0,0-1 1 0 0,-12 16-1 0 0,10-9 129 0 0,1 0 1 0 0,1 1-1 0 0,-16 31 0 0 0,25-44-203 0 0,1 1 0 0 0,1-1 1 0 0,-1 1-1 0 0,1 0 0 0 0,0-1 0 0 0,0 1 0 0 0,1 0 1 0 0,0 0-1 0 0,0 0 0 0 0,1 0 0 0 0,0 0 0 0 0,0 1 1 0 0,1-1-1 0 0,0 0 0 0 0,3 12 0 0 0,-2-15 1 0 0,0 1 0 0 0,0-1-1 0 0,0 0 1 0 0,1 1 0 0 0,0-1 0 0 0,0-1-1 0 0,0 1 1 0 0,0 0 0 0 0,1-1-1 0 0,-1 1 1 0 0,1-1 0 0 0,0 0 0 0 0,0 0-1 0 0,0-1 1 0 0,1 1 0 0 0,-1-1-1 0 0,0 0 1 0 0,1 0 0 0 0,8 2 0 0 0,3 1 129 0 0,0-2 1 0 0,0 0 0 0 0,1 0-1 0 0,26-1 1 0 0,7-3 380 0 0,0-3-1 0 0,62-12 0 0 0,-71 10-136 0 0,74-10 372 0 0,-113 16-922 0 0,10-3-847 0 0,-4 1 492 0 0,-7 1-517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0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16 6447 0 0,'2'-1'298'0'0,"-1"-1"-190"0"0,16-10 9326 0 0,-18 15-8882 0 0,-4 27-55 0 0,-2 1-1 0 0,0-1 0 0 0,-22 52 0 0 0,4-12-113 0 0,-144 334-265 0 0,155-373-112 0 0,-19 34-84 0 0,-2-2-1 0 0,-54 73 0 0 0,80-123 19 0 0,4-3 30 0 0,4-8-65 0 0,19 0-1533 0 0,1-4 209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0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73 4607 0 0,'1'-2'354'0'0,"0"-1"-286"0"0,-1-19 281 0 0,-2 13 742 0 0,-3-21 12113 0 0,4 23-12208 0 0,2 17-986 0 0,0 0 1 0 0,-1 1 0 0 0,0-1 0 0 0,-1 0 0 0 0,0 0 0 0 0,-1 0 0 0 0,1 0 0 0 0,-5 11 0 0 0,-30 79 255 0 0,34-96-242 0 0,-15 31 225 0 0,-1 0 1 0 0,-45 62 0 0 0,3-7 120 0 0,-17 32 17 0 0,-8 13-127 0 0,62-95-212 0 0,-25 63 0 0 0,13-6-4 0 0,31-83-153 0 0,1 1-1 0 0,0 1 0 0 0,1-1 1 0 0,-1 22-1 0 0,2-30-391 0 0,1-1 0 0 0,-1 0 1 0 0,-1 0-1 0 0,1 1 0 0 0,-4 6 0 0 0,4-11-731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0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4 131 4143 0 0,'0'0'319'0'0,"-1"3"-210"0"0,0-2 128 0 0,1 0-1 0 0,0 0 1 0 0,-1 1-1 0 0,1-1 0 0 0,0 0 1 0 0,0 0-1 0 0,0 1 0 0 0,0-1 1 0 0,0 0-1 0 0,0 1 0 0 0,0-1 1 0 0,0 0-1 0 0,0 0 1 0 0,1 1-1 0 0,-1-1 0 0 0,1 0 1 0 0,-1 0-1 0 0,1 0 0 0 0,-1 1 1 0 0,1-1-1 0 0,0 0 1 0 0,-1 0-1 0 0,1 0 0 0 0,0 0 1 0 0,0 0-1 0 0,0 0 0 0 0,0 0 1 0 0,0-1-1 0 0,0 1 0 0 0,0 0 1 0 0,1 1-1 0 0,1-1 9 0 0,0 1 0 0 0,0-1 1 0 0,1 1-1 0 0,-1-1 0 0 0,0 0 0 0 0,1 0 0 0 0,-1 0 0 0 0,1 0 0 0 0,-1-1 0 0 0,1 0 0 0 0,6 0 1 0 0,1-1 97 0 0,1 0 0 0 0,-1-1 1 0 0,1-1-1 0 0,16-5 1 0 0,44-22 763 0 0,-46 19-729 0 0,41-19 471 0 0,-21 8-419 0 0,1 2 0 0 0,2 2-1 0 0,59-14 1 0 0,-94 30-510 0 0,-11 2-152 0 0,11-2-3957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0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19 4143 0 0,'-8'-9'10150'0'0,"3"0"-5249"0"0,3 10-4770 0 0,-8 5-7 0 0,0 0 0 0 0,0 1 0 0 0,0 0 0 0 0,1 1 0 0 0,-15 15 0 0 0,-39 52 336 0 0,45-52-358 0 0,-2 2-1 0 0,-18 30 0 0 0,31-43-60 0 0,1-1 1 0 0,0 0-1 0 0,1 1 1 0 0,0 0-1 0 0,-5 21 1 0 0,10-30-24 0 0,-1 0 0 0 0,1-1 0 0 0,-1 1 0 0 0,1 0 0 0 0,0-1 0 0 0,0 1 0 0 0,0 0 0 0 0,0-1 0 0 0,1 1 1 0 0,-1 0-1 0 0,1-1 0 0 0,-1 1 0 0 0,1 0 0 0 0,0-1 0 0 0,0 1 0 0 0,0-1 0 0 0,1 0 0 0 0,-1 1 0 0 0,0-1 0 0 0,1 0 0 0 0,0 0 0 0 0,-1 0 1 0 0,1 0-1 0 0,0 0 0 0 0,0 0 0 0 0,0 0 0 0 0,0 0 0 0 0,0-1 0 0 0,1 1 0 0 0,-1-1 0 0 0,3 2 0 0 0,1-1 29 0 0,0 0 0 0 0,0 0 0 0 0,0 0 0 0 0,0-1 0 0 0,0 0 0 0 0,0 0 0 0 0,1-1 0 0 0,-1 1 0 0 0,0-1 0 0 0,0-1 0 0 0,1 1 0 0 0,8-3 0 0 0,1-1-1 0 0,-1 0 0 0 0,1-2-1 0 0,-2 1 1 0 0,1-2 0 0 0,-1 0-1 0 0,20-12 1 0 0,-26 13-27 0 0,0 0-1 0 0,-1 0 0 0 0,1 0 1 0 0,-1-1-1 0 0,0 0 1 0 0,-1 0-1 0 0,0-1 1 0 0,0 1-1 0 0,0-1 1 0 0,-1-1-1 0 0,7-15 0 0 0,-10 19-7 0 0,0-1 0 0 0,-1 1-1 0 0,0 0 1 0 0,0-1 0 0 0,-1 1-1 0 0,0-1 1 0 0,0 1 0 0 0,0-1-1 0 0,0 1 1 0 0,-1 0-1 0 0,0-1 1 0 0,0 1 0 0 0,0-1-1 0 0,-4-8 1 0 0,1 5-4 0 0,0 0 0 0 0,-1 0 0 0 0,0 0 0 0 0,-1 0 0 0 0,1 1 0 0 0,-2 0 0 0 0,-6-8 0 0 0,9 12-98 0 0,0 0 0 0 0,0 0 0 0 0,-1 0 0 0 0,1 1 0 0 0,-1-1 0 0 0,0 1 0 0 0,0 0-1 0 0,0 1 1 0 0,-1-1 0 0 0,1 1 0 0 0,0 0 0 0 0,-1 0 0 0 0,0 1 0 0 0,1 0-1 0 0,-1 0 1 0 0,0 0 0 0 0,0 0 0 0 0,1 1 0 0 0,-1 0 0 0 0,0 0 0 0 0,0 1-1 0 0,0 0 1 0 0,1 0 0 0 0,-1 0 0 0 0,0 1 0 0 0,1-1 0 0 0,-1 1 0 0 0,1 1-1 0 0,0-1 1 0 0,-8 5 0 0 0,12-6-829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0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1839 0 0,'-1'2'14547'0'0,"0"1"-14247"0"0,0-1 0 0 0,0 0 0 0 0,0 0 0 0 0,1 0 0 0 0,-1 1 0 0 0,1-1 0 0 0,0 0 1 0 0,0 1-1 0 0,-1-1 0 0 0,1 0 0 0 0,1 0 0 0 0,-1 1 0 0 0,0-1 0 0 0,1 0 0 0 0,-1 1 0 0 0,2 3 0 0 0,7 15 364 0 0,-8-19-507 0 0,5 8 74 0 0,2-3 135 0 0,-5-4-1994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0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78 1839 0 0,'-1'-1'83'0'0,"-3"-4"-6"0"0,3 4-62 0 0,1 1-1 0 0,-1-1 0 0 0,1 0 0 0 0,-1 1 0 0 0,1-1 0 0 0,-1 0 0 0 0,1 0 0 0 0,-1 0 0 0 0,1 0 1 0 0,0 1-1 0 0,0-1 0 0 0,-1 0 0 0 0,1 0 0 0 0,0 0 0 0 0,0 0 0 0 0,0 0 0 0 0,0 0 1 0 0,0 0-1 0 0,0 0 0 0 0,0-1 0 0 0,1-1 417 0 0,-1-8 3499 0 0,4-6 6451 0 0,0 4-4065 0 0,-4 4-6827 0 0,5 19-4965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0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26 725 1839 0 0,'-1'2'134'0'0,"0"0"-20"0"0,0-1 0 0 0,0 1-1 0 0,0 0 1 0 0,0-1 0 0 0,0 1 0 0 0,-17 14 15925 0 0,20-15-15968 0 0,0 0 0 0 0,1 0-1 0 0,-1-1 1 0 0,0 1 0 0 0,1-1-1 0 0,-1 1 1 0 0,0-1 0 0 0,1 0-1 0 0,-1 0 1 0 0,0 0 0 0 0,4-1-1 0 0,-2 0-7 0 0,0 0 0 0 0,0-1 0 0 0,0 1 0 0 0,0-1 0 0 0,0 0 0 0 0,0 0 0 0 0,-1-1-1 0 0,6-4 1 0 0,29-26 283 0 0,-30 26-266 0 0,187-178 480 0 0,-3-12-496 0 0,-184 188-79 0 0,-1-1 0 0 0,6-11-1 0 0,8-12-266 0 0,-20 32 210 0 0,-2 3-117 0 0,-123 231 242 0 0,92-175-53 0 0,19-36 0 0 0,0 0 0 0 0,2 1 0 0 0,1 1 0 0 0,-12 39 0 0 0,19-52 0 0 0,1-6 0 0 0,1 0 0 0 0,0 1 0 0 0,0-1 0 0 0,1 0 0 0 0,-1 1 0 0 0,1 6 0 0 0,4 3 0 0 0,-3-14 4 0 0,-1 0 0 0 0,1 0 0 0 0,0 0 0 0 0,0 1-1 0 0,0-1 1 0 0,0 0 0 0 0,0 0 0 0 0,0 0 0 0 0,0 0 0 0 0,0-1 0 0 0,0 1-1 0 0,0 0 1 0 0,0 0 0 0 0,0-1 0 0 0,1 1 0 0 0,-1-1 0 0 0,2 2 0 0 0,0-2 16 0 0,1 1 0 0 0,-1 0 0 0 0,0-1 1 0 0,0 0-1 0 0,1 1 0 0 0,-1-1 0 0 0,4-1 1 0 0,3 0 59 0 0,0-1 1 0 0,0 0 0 0 0,18-7 0 0 0,-6-1 43 0 0,-1 0 0 0 0,-1-1 0 0 0,0-1 0 0 0,34-26 0 0 0,68-69 53 0 0,-102 88-153 0 0,26-24-17 0 0,-2-2 0 0 0,-2-1-1 0 0,67-96 1 0 0,-86 105 32 0 0,5-9-10 0 0,2 1 0 0 0,52-58-1 0 0,-74 93-28 0 0,27-26-13 0 0,-34 34-53 0 0,-5 17-79 0 0,-2-4 117 0 0,-1-1 0 0 0,0 0 0 0 0,0 0 0 0 0,-1 0 0 0 0,0-1 0 0 0,-1 0 0 0 0,-10 8 0 0 0,-4 5 36 0 0,-22 26-46 0 0,-51 68 0 0 0,80-94 28 0 0,-6 6-41 0 0,1 2 0 0 0,-25 47 0 0 0,42-68 44 0 0,0 0-1 0 0,0 0 1 0 0,1 0-1 0 0,0 1 1 0 0,0-1-1 0 0,1 1 0 0 0,1 0 1 0 0,-1 0-1 0 0,2-1 1 0 0,-1 1-1 0 0,1 0 1 0 0,1 0-1 0 0,0 0 1 0 0,2 11-1 0 0,-1-17 8 0 0,-1 1 0 0 0,1-1 0 0 0,0 1 0 0 0,0-1 0 0 0,1 0-1 0 0,0 1 1 0 0,-1-1 0 0 0,1-1 0 0 0,0 1 0 0 0,1 0 0 0 0,-1-1 0 0 0,1 1 0 0 0,-1-1-1 0 0,1 0 1 0 0,0 0 0 0 0,0-1 0 0 0,1 1 0 0 0,-1-1 0 0 0,0 0 0 0 0,1 0 0 0 0,7 2 0 0 0,-2-1 1 0 0,0-1 0 0 0,0 0 1 0 0,0 0-1 0 0,0-1 0 0 0,1 0 0 0 0,-1-1 1 0 0,0 0-1 0 0,1 0 0 0 0,11-3 1 0 0,1-2 201 0 0,35-12-1 0 0,-36 6 1685 0 0,-21 11-1230 0 0,2 0-368 0 0,8 1-159 0 0,-11-1-132 0 0,1 1 0 0 0,0-1 0 0 0,0 1 0 0 0,-1-1 0 0 0,1 1 0 0 0,0-1 0 0 0,-1 1 0 0 0,1-1 0 0 0,-1 1 0 0 0,1-1 1 0 0,-1 1-1 0 0,1 0 0 0 0,-1-1 0 0 0,1 1 0 0 0,-1 0 0 0 0,1 0 0 0 0,-1-1 0 0 0,0 1 0 0 0,1 0 0 0 0,-1 0 0 0 0,0-1 0 0 0,0 1 0 0 0,0 0 0 0 0,0 0 1 0 0,0 0-1 0 0,0 0 0 0 0,2 24-237 0 0,-2-24 231 0 0,2 17-1053 0 0,-1-5-2894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0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53 10135 0 0,'-3'1'778'0'0,"-53"19"7179"0"0,60-20-7402 0 0,240-41 1253 0 0,-94 13-1043 0 0,-137 26-781 0 0,0 1 1 0 0,1 0 0 0 0,20 1 0 0 0,-31 0-1109 0 0,-1 2-427 0 0,8 4-88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0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98 12895 0 0,'-2'1'595'0'0,"-32"18"6682"0"0,38-19-6390 0 0,6 0-616 0 0,0 0 1 0 0,0 0-1 0 0,0-1 0 0 0,0-1 1 0 0,15-3-1 0 0,53-20 226 0 0,-39 12-294 0 0,156-38 380 0 0,-113 31-989 0 0,-70 19-225 0 0,-6 2-3836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0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55 806 5063 0 0,'0'0'390'0'0,"-2"1"-252"0"0,-2 0 673 0 0,0 0 0 0 0,0 1 0 0 0,0 0-1 0 0,0 0 1 0 0,0 0 0 0 0,-4 3 0 0 0,7-4-465 0 0,-1 1 0 0 0,1 0 1 0 0,-1-1-1 0 0,1 1 0 0 0,0 0 1 0 0,-1 0-1 0 0,0 3 0 0 0,-2 3 527 0 0,2-6-537 0 0,2 0-17 0 0,-1-2-270 0 0,1 0 0 0 0,0 0 0 0 0,0 0 0 0 0,0 0 0 0 0,0 0 0 0 0,0 0 0 0 0,0 0 0 0 0,0 1 0 0 0,0-1 1 0 0,-1 0-1 0 0,1 0 0 0 0,0 0 0 0 0,0 0 0 0 0,0 0 0 0 0,0 0 0 0 0,0 0 0 0 0,0 1 0 0 0,0-1 0 0 0,0 0 1 0 0,0 0-1 0 0,0 0 0 0 0,0 0 0 0 0,0 0 0 0 0,0 1 0 0 0,0-1 0 0 0,0 0 0 0 0,0 0 0 0 0,0 0 0 0 0,0 0 0 0 0,0 0 1 0 0,0 1-1 0 0,0-1 0 0 0,0 0 0 0 0,0 0 0 0 0,0 0 0 0 0,0 0 0 0 0,0 0 0 0 0,0 0 0 0 0,1 1 0 0 0,-1-1 1 0 0,0 0-1 0 0,0 0 0 0 0,0 0 0 0 0,0 0 0 0 0,0 0 0 0 0,0 0 0 0 0,0 0 0 0 0,1 0 0 0 0,-1 0 0 0 0,0 1 1 0 0,0-1-1 0 0,0 0 0 0 0,0 0 0 0 0,0 0 0 0 0,0 0 0 0 0,1 0 0 0 0,-1 0 0 0 0,0 0 0 0 0,0 0 0 0 0,0 0 0 0 0,0 0 1 0 0,0 0-1 0 0,1 0 0 0 0,-1 0 0 0 0,0 0 0 0 0,0 0 0 0 0,0 0 0 0 0,16-8 735 0 0,18-17-560 0 0,28-28 106 0 0,-3-3-1 0 0,-2-2 1 0 0,-2-2 0 0 0,71-105-1 0 0,-112 146-289 0 0,0 0-1 0 0,1 0 1 0 0,0 1-1 0 0,23-18 1 0 0,-35 33-43 0 0,15-13-49 0 0,0 1-1 0 0,1 1 0 0 0,25-14 0 0 0,-34 22-41 0 0,-8 4 8 0 0,-1 1-46 0 0,2-2 5 0 0,-3 3 47 0 0,-11 5 25 0 0,-17 13 61 0 0,1 4 37 0 0,1 1 0 0 0,1 2 1 0 0,1 0-1 0 0,1 2 0 0 0,-37 55 0 0 0,33-44 3 0 0,-31 48 35 0 0,52-74-70 0 0,-1 0 0 0 0,2 1 0 0 0,-1-1 0 0 0,2 1 0 0 0,-5 19 0 0 0,8-27 21 0 0,0-1 0 0 0,0 1-1 0 0,1 0 1 0 0,0 0 0 0 0,0-1 0 0 0,0 1-1 0 0,0 0 1 0 0,1-1 0 0 0,0 1 0 0 0,0 0-1 0 0,0-1 1 0 0,0 1 0 0 0,1-1-1 0 0,0 0 1 0 0,0 1 0 0 0,0-1 0 0 0,0 0-1 0 0,1 0 1 0 0,3 4 0 0 0,-5-7-23 0 0,-1 0 0 0 0,1 0 0 0 0,0-1 0 0 0,0 1 0 0 0,0-1 0 0 0,0 1 0 0 0,0 0 0 0 0,0-1 1 0 0,0 0-1 0 0,0 1 0 0 0,0-1 0 0 0,0 0 0 0 0,0 1 0 0 0,0-1 0 0 0,1 0 0 0 0,3 1 15 0 0,4 1-3 0 0,-1 0-1 0 0,1-1 1 0 0,-1 0-1 0 0,1 0 1 0 0,0-1 0 0 0,-1 0-1 0 0,1 0 1 0 0,-1-1-1 0 0,12-2 1 0 0,7-4 15 0 0,41-15 0 0 0,-51 16-30 0 0,3-2 12 0 0,-1-1 0 0 0,0-1 0 0 0,-1 0 0 0 0,0-1 0 0 0,0-1 0 0 0,25-24 0 0 0,87-95 196 0 0,165-188 841 0 0,-165 181-1007 0 0,-67 75-671 0 0,-62 61 452 0 0,-10 15-622 0 0,-56 49 611 0 0,1-2 184 0 0,29-22-2 0 0,-4 2 0 0 0,2 2 0 0 0,-41 61 0 0 0,49-58 0 0 0,-33 72 0 0 0,54-101 0 0 0,2 0 0 0 0,0 1 0 0 0,1 0 0 0 0,1 1 0 0 0,0-1 0 0 0,2 0 0 0 0,0 1 0 0 0,0 25 0 0 0,2-33 0 0 0,0-2 0 0 0,1-1 0 0 0,-1 0 0 0 0,1 1 0 0 0,3 9 0 0 0,2-4 0 0 0,3-3 19 0 0,-6-7 16 0 0,1-1 1 0 0,-1 1-1 0 0,1-1 0 0 0,0 0 1 0 0,-1-1-1 0 0,1 1 1 0 0,0 0-1 0 0,0-1 0 0 0,0 0 1 0 0,9 1-1 0 0,2 0 336 0 0,28-2 0 0 0,-30-1-208 0 0,0 2 1 0 0,22 2-1 0 0,93 30 93 0 0,-127-33-256 0 0,13 5 0 0 0,1 0 0 0 0,-4-3-80 0 0,-8-2-341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2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10 190 3223 0 0,'0'0'14214'0'0,"0"2"-13970"0"0,3 10 12 0 0,-1-1 1 0 0,-1 1 0 0 0,0 0 0 0 0,-1 17 0 0 0,-8 51 588 0 0,4-54-593 0 0,2 1 1 0 0,0 34-1 0 0,2-57-226 0 0,5 14 98 0 0,-5-17-108 0 0,0-1 0 0 0,0 1 0 0 0,1-1 0 0 0,-1 1 0 0 0,1 0 0 0 0,-1-1 0 0 0,0 1 0 0 0,1-1 1 0 0,-1 1-1 0 0,1-1 0 0 0,-1 1 0 0 0,1-1 0 0 0,-1 0 0 0 0,1 1 0 0 0,0-1 0 0 0,-1 0 0 0 0,1 1 1 0 0,0-1-1 0 0,-1 0 0 0 0,1 0 0 0 0,-1 1 0 0 0,1-1 0 0 0,0 0 0 0 0,0 0 0 0 0,0 0 0 0 0,17-1 312 0 0,-14-1-265 0 0,1 1 0 0 0,-1-1-1 0 0,0 0 1 0 0,0 0 0 0 0,0 0-1 0 0,0 0 1 0 0,0-1 0 0 0,0 1 0 0 0,5-7-1 0 0,4-3 78 0 0,13-18 0 0 0,-10 12-116 0 0,46-58 49 0 0,18-19-381 0 0,-78 94 212 0 0,-1 1 0 0 0,5-3 6 0 0,-3 3 20 0 0,-2 0 68 0 0,0 0-1 0 0,0 1 1 0 0,-1-1-1 0 0,1 0 1 0 0,0 0-1 0 0,0 0 1 0 0,-1 1-1 0 0,1-1 1 0 0,0 0-1 0 0,0 1 1 0 0,-1-1-1 0 0,1 1 1 0 0,0-1-1 0 0,-1 1 1 0 0,1-1-1 0 0,-1 1 1 0 0,1-1-1 0 0,-1 1 0 0 0,1-1 1 0 0,-1 1-1 0 0,1 0 1 0 0,-1-1-1 0 0,1 2 1 0 0,1 1-2 0 0,3 8 4 0 0,1 0 0 0 0,-1 0 0 0 0,-1 0 0 0 0,0 1 0 0 0,-1-1 0 0 0,0 1-1 0 0,2 18 1 0 0,-1-9 6 0 0,7 22 0 0 0,-9-36 5 0 0,0 0 1 0 0,1 0-1 0 0,0 0 1 0 0,1-1-1 0 0,-1 1 0 0 0,1-1 1 0 0,7 9-1 0 0,-9-13 8 0 0,0 0 0 0 0,0 0-1 0 0,0-1 1 0 0,0 1-1 0 0,0-1 1 0 0,0 1 0 0 0,0-1-1 0 0,0 0 1 0 0,1 0 0 0 0,-1 0-1 0 0,0 0 1 0 0,1 0 0 0 0,-1-1-1 0 0,1 1 1 0 0,-1-1-1 0 0,1 0 1 0 0,-1 1 0 0 0,1-1-1 0 0,-1 0 1 0 0,1 0 0 0 0,-1-1-1 0 0,1 1 1 0 0,-1-1 0 0 0,1 1-1 0 0,2-2 1 0 0,3-1 60 0 0,0 0 1 0 0,-1 0 0 0 0,1-1-1 0 0,-1 0 1 0 0,0 0-1 0 0,0-1 1 0 0,0 0-1 0 0,-1 0 1 0 0,0-1 0 0 0,9-10-1 0 0,4-7 51 0 0,26-41 0 0 0,-18 23-49 0 0,45-76-49 0 0,-45 70-306 0 0,32-42 0 0 0,-53 82 63 0 0,0 0 1 0 0,0 1 0 0 0,10-9-1 0 0,-13 12-138 0 0,0 0-1 0 0,1 1 0 0 0,-1 0 0 0 0,1 0 0 0 0,0 0 0 0 0,-1 0 0 0 0,1 1 1 0 0,0-1-1 0 0,6 0 0 0 0,-8 1-1085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0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19 2759 0 0,'-2'-1'207'0'0,"1"-1"112"0"0,-1 1 0 0 0,1 0 0 0 0,-1-1-1 0 0,0 1 1 0 0,0 0 0 0 0,1 0 0 0 0,-1 0 0 0 0,0 0 0 0 0,0 1-1 0 0,0-1 1 0 0,-2 0 0 0 0,-1-1 3444 0 0,-3 1 359 0 0,7 1-4009 0 0,0-1 0 0 0,1 1 0 0 0,-1 0 1 0 0,0 0-1 0 0,1 0 0 0 0,-1 0 0 0 0,0 0 0 0 0,0 0 1 0 0,1 0-1 0 0,-1 0 0 0 0,0 0 0 0 0,1 0 1 0 0,-1 1-1 0 0,0-1 0 0 0,1 0 0 0 0,-1 0 0 0 0,0 1 1 0 0,1-1-1 0 0,-1 0 0 0 0,1 1 0 0 0,-1-1 1 0 0,1 0-1 0 0,-1 1 0 0 0,0 0 0 0 0,-8 8 79 0 0,1 1-1 0 0,0 0 0 0 0,0 0 1 0 0,1 0-1 0 0,0 1 0 0 0,1 0 1 0 0,-7 17-1 0 0,5-11-180 0 0,-1 1 0 0 0,-17 22 0 0 0,-39 36 356 0 0,63-74-249 0 0,1 1 0 0 0,0-1 0 0 0,0 0 0 0 0,0 1-1 0 0,0-1 1 0 0,0 1 0 0 0,0 0 0 0 0,1-1 0 0 0,-1 1 0 0 0,1 3 0 0 0,0-6-100 0 0,0 1 5 0 0,0 0 0 0 0,0 0 1 0 0,0 0-1 0 0,0-1 0 0 0,0 1 1 0 0,0 0-1 0 0,1 0 1 0 0,-1 0-1 0 0,0-1 0 0 0,1 1 1 0 0,-1 0-1 0 0,0 0 0 0 0,1-1 1 0 0,-1 1-1 0 0,1 0 1 0 0,-1-1-1 0 0,1 1 0 0 0,-1 0 1 0 0,2 0-1 0 0,0 1 51 0 0,1 1-50 0 0,0 0 1 0 0,0 0-1 0 0,0-1 1 0 0,0 1-1 0 0,1-1 0 0 0,-1 0 1 0 0,1 0-1 0 0,0 0 1 0 0,-1 0-1 0 0,1-1 1 0 0,0 0-1 0 0,0 1 0 0 0,0-1 1 0 0,0-1-1 0 0,0 1 1 0 0,0-1-1 0 0,8 1 1 0 0,5-1 53 0 0,-1-1 0 0 0,1 0 1 0 0,17-5-1 0 0,2-3-74 0 0,-1-1 0 0 0,56-25 0 0 0,-75 28 11 0 0,-1 0-1 0 0,-1-1 1 0 0,20-14-1 0 0,-28 18-7 0 0,0-1 0 0 0,0 0 0 0 0,0-1 0 0 0,0 1 0 0 0,-1-1 0 0 0,0 0-1 0 0,0-1 1 0 0,-1 1 0 0 0,5-10 0 0 0,-8 12-1 0 0,1 0 1 0 0,-1 0 0 0 0,0 0-1 0 0,0 0 1 0 0,0 0 0 0 0,-1-1-1 0 0,1 1 1 0 0,-1 0 0 0 0,0-1-1 0 0,0 1 1 0 0,-1 0 0 0 0,1 0-1 0 0,-1-1 1 0 0,0 1 0 0 0,0 0-1 0 0,-1 0 1 0 0,1 0 0 0 0,-1 0-1 0 0,0 0 1 0 0,0 0 0 0 0,0 1-1 0 0,0-1 1 0 0,-1 0 0 0 0,1 1-1 0 0,-1 0 1 0 0,0 0 0 0 0,0 0-1 0 0,0 0 1 0 0,-1 0 0 0 0,1 0-1 0 0,-1 1 1 0 0,1 0 0 0 0,-1-1-1 0 0,0 1 1 0 0,0 1 0 0 0,0-1-1 0 0,-7-2 1 0 0,-21-3-854 0 0,-49-5-1 0 0,40 7 271 0 0,39 5-8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1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 12551 0 0,'0'0'572'0'0,"-2"0"-9"0"0,-38-3 4804 0 0,48 4-3465 0 0,24 4-2344 0 0,-15-2 967 0 0,-6-1-516 0 0,0 1-1 0 0,-1 0 1 0 0,1 1 0 0 0,-1 0-1 0 0,0 0 1 0 0,0 1 0 0 0,-1 1-1 0 0,1-1 1 0 0,-1 2 0 0 0,0-1-1 0 0,-1 1 1 0 0,0 1 0 0 0,0-1-1 0 0,0 1 1 0 0,-1 1 0 0 0,9 13 0 0 0,-9-12-3 0 0,0 1 1 0 0,-1 0 0 0 0,-1 0 0 0 0,0 1-1 0 0,0-1 1 0 0,-1 1 0 0 0,0 0 0 0 0,-1 0 0 0 0,-1 0-1 0 0,0 1 1 0 0,-1-1 0 0 0,0 1 0 0 0,0-1-1 0 0,-3 18 1 0 0,-1-9-4 0 0,0-16-4 0 0,1-1-15 0 0,0-1-10 0 0,0 1 0 0 0,0-1 0 0 0,0 0 0 0 0,-1 0 0 0 0,1 0 0 0 0,-1 0 0 0 0,1 0 0 0 0,-1 0 0 0 0,0-1 0 0 0,0 1 0 0 0,0-1 0 0 0,-1 0 0 0 0,1 0 0 0 0,0 0 0 0 0,-1-1 0 0 0,1 1 0 0 0,-7 1 0 0 0,-6 2-70 0 0,-1-1 0 0 0,-28 3 0 0 0,26-4 96 0 0,12-2-16 0 0,-17 2-6 0 0,0-1 1 0 0,-43-1 0 0 0,65-1-113 0 0,-7-3-54 0 0,12-8-5848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1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85 229 12407 0 0,'0'0'1126'0'0,"0"3"-838"0"0,-1 3 67 0 0,-1 0 1 0 0,0 0 0 0 0,-1 1 0 0 0,1-1 0 0 0,-6 8 0 0 0,-7 20 734 0 0,-4 14 15 0 0,13-35-913 0 0,1 0 0 0 0,0 0 0 0 0,1 0 0 0 0,1 0 0 0 0,0 1 0 0 0,-1 15 0 0 0,3-14-107 0 0,0 5-51 0 0,1 23 0 0 0,1-37-15 0 0,-1 1-1 0 0,1-1 1 0 0,1 0 0 0 0,-1-1-1 0 0,1 1 1 0 0,0 0-1 0 0,0 0 1 0 0,4 6-1 0 0,2-1-2 0 0,2-1-16 0 0,1-4 14 0 0,-8-5 11 0 0,-1 0 1 0 0,0-1 0 0 0,1 1 0 0 0,-1-1 0 0 0,1 0 0 0 0,0 0 0 0 0,-1 0-1 0 0,1 0 1 0 0,-1-1 0 0 0,1 1 0 0 0,-1 0 0 0 0,1-1 0 0 0,-1 0-1 0 0,0 0 1 0 0,1 1 0 0 0,-1-2 0 0 0,0 1 0 0 0,1 0 0 0 0,-1 0 0 0 0,0-1-1 0 0,0 1 1 0 0,0-1 0 0 0,3-2 0 0 0,4-6 65 0 0,0 0 1 0 0,-1 0-1 0 0,11-16 1 0 0,-4 4 35 0 0,-5 10-55 0 0,22-29 62 0 0,43-75 0 0 0,-73 114 511 0 0,-4 16-377 0 0,2-3-245 0 0,-1 0 0 0 0,2 0 0 0 0,1 14 0 0 0,0-15-23 0 0,0-1-1 0 0,1 1 1 0 0,0-1-1 0 0,1 1 1 0 0,-1-1 0 0 0,2-1-1 0 0,6 12 1 0 0,9 18 56 0 0,-16-25-45 0 0,-2-8-11 0 0,-1 0 0 0 0,1-1 0 0 0,0 1 0 0 0,1-1 0 0 0,-1 1 0 0 0,1-1 0 0 0,0 0 0 0 0,3 5 0 0 0,2 0 11 0 0,-8-8-3 0 0,1-1-1 0 0,-1 1 1 0 0,1 0 0 0 0,0-1 0 0 0,0 1 0 0 0,-1 0 0 0 0,1-1-1 0 0,0 1 1 0 0,0-1 0 0 0,0 1 0 0 0,-1-1 0 0 0,1 1 0 0 0,0-1-1 0 0,0 0 1 0 0,0 1 0 0 0,0-1 0 0 0,0 0 0 0 0,0 0 0 0 0,0 0-1 0 0,0 0 1 0 0,0 0 0 0 0,1 0 0 0 0,0 0 12 0 0,0-1 0 0 0,0 1 0 0 0,-1-1 0 0 0,1 0 1 0 0,0 1-1 0 0,-1-1 0 0 0,1 0 0 0 0,-1 0 0 0 0,1 0 0 0 0,-1 0 0 0 0,2-2 1 0 0,3-2 69 0 0,-2-1 1 0 0,1 0-1 0 0,0 1 1 0 0,6-13-1 0 0,30-53 279 0 0,4 1 0 0 0,2 3-1 0 0,99-108 1 0 0,-124 153-479 0 0,-1-2 0 0 0,-1 0 1 0 0,-1-1-1 0 0,22-39 0 0 0,-36 55-895 0 0,0 1 0 0 0,0 0 0 0 0,10-12 0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1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19 6911 0 0,'0'0'528'0'0,"1"-2"-341"0"0,4-14 10757 0 0,-6 23-9012 0 0,-6 19-2621 0 0,-17 64 969 0 0,-10 41 114 0 0,23-80-394 0 0,-3 0 0 0 0,-1-1 0 0 0,-3-1 0 0 0,-2 0 0 0 0,-2-2 0 0 0,-2 0 0 0 0,-40 58 0 0 0,21-44 32 0 0,-79 86 0 0 0,-1-9 43 0 0,115-128-22 0 0,39-35-3 0 0,6-14-266 0 0,61-85 1 0 0,-70 85 185 0 0,2 2-1 0 0,1 0 0 0 0,36-31 0 0 0,-61 62 138 0 0,1 0 0 0 0,0 1-1 0 0,0-1 1 0 0,1 1 0 0 0,8-4-1 0 0,-13 8 640 0 0,8 7 59 0 0,-9-4-765 0 0,0-1 0 0 0,0 0 0 0 0,-1 1 0 0 0,1 0 0 0 0,-1-1 0 0 0,0 1 0 0 0,1 0-1 0 0,-1 0 1 0 0,0 0 0 0 0,0 0 0 0 0,0-1 0 0 0,0 2 0 0 0,0-1 0 0 0,-1 0 0 0 0,1 0 0 0 0,0 3 0 0 0,0-1 42 0 0,3 13-28 0 0,0 1 1 0 0,-1-1-1 0 0,-1 1 0 0 0,-1 0 1 0 0,-1-1-1 0 0,0 1 0 0 0,-1 0 0 0 0,-1-1 1 0 0,-1 1-1 0 0,0-1 0 0 0,-1 1 1 0 0,-1-1-1 0 0,-12 27 0 0 0,14-37-860 0 0,0 1 1 0 0,-3 17-1 0 0,6-23-125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19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281 102 4143 0 0,'1'3'2839'0'0,"-1"-1"-2234"0"0,1 0 0 0 0,0 0 0 0 0,0 0 0 0 0,0 0 0 0 0,1 0 0 0 0,-1 0 0 0 0,0 0 0 0 0,1 0 0 0 0,-1 0 0 0 0,1-1-1 0 0,-1 1 1 0 0,1-1 0 0 0,0 1 0 0 0,0-1 0 0 0,2 2 0 0 0,-2-2-315 0 0,1 0-1 0 0,-1 0 0 0 0,1-1 0 0 0,-1 1 1 0 0,1 0-1 0 0,-1-1 0 0 0,0 0 1 0 0,1 0-1 0 0,0 0 0 0 0,-1 0 1 0 0,1 0-1 0 0,2 0 0 0 0,6-3-148 0 0,0 0 0 0 0,0-1-1 0 0,0 0 1 0 0,0 0-1 0 0,10-7 1 0 0,1 0 1166 0 0,15-3-527 0 0,-23 9-634 0 0,0-1-1 0 0,17-9 1 0 0,-20 7-72 0 0,-5-2-84 0 0,-5 10-5 0 0,-1-1 0 0 0,0 0 0 0 0,0 0-1 0 0,0 0 1 0 0,0 1 0 0 0,0-1 0 0 0,0 0 0 0 0,0 0 0 0 0,0 0 0 0 0,0 1 0 0 0,0-1 0 0 0,0 0 0 0 0,0 0 0 0 0,-1 1 0 0 0,1-1 0 0 0,0 0-1 0 0,0 0 1 0 0,-1 1 0 0 0,1-1 0 0 0,-1 0 0 0 0,1 1 0 0 0,-1-1 0 0 0,1 0 0 0 0,-1 1 0 0 0,1-1 0 0 0,-1 1 0 0 0,1-1 0 0 0,-1 1-1 0 0,0-1 1 0 0,0 1 0 0 0,-1-2 4 0 0,0 0-19 0 0,-1 0 1 0 0,0 0-1 0 0,1 0 0 0 0,-1 1 0 0 0,0-1 0 0 0,0 1 0 0 0,0 0 1 0 0,0 0-1 0 0,-1 0 0 0 0,1 0 0 0 0,0 0 0 0 0,0 0 0 0 0,-1 1 1 0 0,1 0-1 0 0,0 0 0 0 0,-1 0 0 0 0,1 0 0 0 0,0 0 1 0 0,-1 1-1 0 0,-3 0 0 0 0,-6 2-47 0 0,-1 1-1 0 0,1 1 1 0 0,-19 9 0 0 0,25-11 60 0 0,-34 17-33 0 0,1 2 0 0 0,1 2 0 0 0,1 1 0 0 0,1 2 0 0 0,2 2 0 0 0,0 1 0 0 0,-53 61 0 0 0,83-85 47 0 0,0 0 0 0 0,1 0 0 0 0,0 0 0 0 0,0 0 0 0 0,0 0 0 0 0,1 1 0 0 0,0 0 0 0 0,-3 9 0 0 0,5-14-3 0 0,1 0 1 0 0,-1 1 0 0 0,1-1 0 0 0,0 1 0 0 0,0-1 0 0 0,0 1 0 0 0,0-1 0 0 0,0 0-1 0 0,0 1 1 0 0,1-1 0 0 0,-1 1 0 0 0,1-1 0 0 0,0 0 0 0 0,-1 1 0 0 0,1-1 0 0 0,0 0 0 0 0,1 0-1 0 0,-1 0 1 0 0,0 0 0 0 0,1 0 0 0 0,-1 0 0 0 0,1 0 0 0 0,-1 0 0 0 0,1 0 0 0 0,0-1 0 0 0,0 1-1 0 0,0-1 1 0 0,3 3 0 0 0,1 0-35 0 0,1-1-1 0 0,0 1 1 0 0,0-1-1 0 0,1 0 1 0 0,-1-1-1 0 0,1 0 1 0 0,-1 0-1 0 0,1 0 1 0 0,0-1-1 0 0,12 0 1 0 0,8-1-893 0 0,44-5 0 0 0,-66 4 719 0 0,36-4-901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1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20 473 8287 0 0,'0'0'639'0'0,"-1"2"-415"0"0,-5 13 7 0 0,-4 12 2162 0 0,7-9 6634 0 0,3-19-8933 0 0,1 0 0 0 0,-1 0 0 0 0,0 0 0 0 0,1 0 1 0 0,-1 0-1 0 0,1 0 0 0 0,-1 0 0 0 0,1 0 1 0 0,0 0-1 0 0,-1 0 0 0 0,3-2 0 0 0,0-2 128 0 0,79-113 2574 0 0,-29 43-1874 0 0,-30 40-780 0 0,3 1 1 0 0,0 2-1 0 0,2 1 0 0 0,2 0 1 0 0,0 3-1 0 0,59-43 0 0 0,-80 65-236 0 0,3-3-216 0 0,1 0 1 0 0,0 1-1 0 0,0 0 0 0 0,1 2 1 0 0,20-9-1 0 0,-33 15 176 0 0,0 0 0 0 0,0 0 0 0 0,0 0 0 0 0,0 0-1 0 0,0 1 1 0 0,0-1 0 0 0,0 0 0 0 0,-1 0 0 0 0,1 0 0 0 0,0 1-1 0 0,0-1 1 0 0,0 0 0 0 0,0 1 0 0 0,-1-1 0 0 0,1 1 0 0 0,0-1 0 0 0,0 1-1 0 0,-1-1 1 0 0,1 1 0 0 0,0 0 0 0 0,-1-1 0 0 0,1 1 0 0 0,0 0 0 0 0,-1-1-1 0 0,1 3 1 0 0,2 0-795 0 0,-1 0 0 0 0,0 1 0 0 0,-1 0 0 0 0,4 6 0 0 0,-1 4-854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1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254 163 12959 0 0,'0'0'1172'0'0,"3"1"-966"0"0,18 5 1933 0 0,0-1 1 0 0,40 4-1 0 0,-54-9-1744 0 0,0 0-1 0 0,1-1 1 0 0,-1 0-1 0 0,0 0 1 0 0,0-1-1 0 0,0 0 1 0 0,10-3-1 0 0,-2-1-108 0 0,-9 4-190 0 0,1 0 0 0 0,-1 0 0 0 0,0-1-1 0 0,0 0 1 0 0,0 0 0 0 0,0-1 0 0 0,-1 0-1 0 0,7-5 1 0 0,-1-2-65 0 0,-5 6-6 0 0,0-1 0 0 0,-1 1 0 0 0,0-1 0 0 0,5-8 0 0 0,-7 10-25 0 0,7-14 0 0 0,-9 15-11 0 0,0 1-1 0 0,0-1 1 0 0,-1 0-1 0 0,1 0 1 0 0,-1 0-1 0 0,0 0 1 0 0,0 0-1 0 0,0 0 1 0 0,-1-5-1 0 0,0 6-9 0 0,1 0-1 0 0,-1 1 0 0 0,0 0 0 0 0,0-1 0 0 0,0 1 0 0 0,-1 0 0 0 0,1-1 0 0 0,0 1 0 0 0,0 0 1 0 0,-1 0-1 0 0,1 0 0 0 0,-1 0 0 0 0,1 0 0 0 0,-1 1 0 0 0,1-1 0 0 0,-3-1 0 0 0,2 1-34 0 0,-2 0-21 0 0,1-1-1 0 0,-1 1 1 0 0,0 0-1 0 0,0 0 1 0 0,1 0-1 0 0,-1 0 0 0 0,0 1 1 0 0,0 0-1 0 0,0-1 1 0 0,0 2-1 0 0,0-1 0 0 0,1 0 1 0 0,-1 1-1 0 0,0-1 1 0 0,-6 3-1 0 0,-4 2-123 0 0,0 0 1 0 0,-22 12-1 0 0,28-13 148 0 0,-19 11-70 0 0,1 1-1 0 0,0 1 1 0 0,1 1-1 0 0,-26 26 0 0 0,-83 91 235 0 0,113-111-22 0 0,-20 26 0 0 0,34-40-73 0 0,1 0 1 0 0,0 1 0 0 0,1-1 0 0 0,-1 1 0 0 0,2 0 0 0 0,-4 12-1 0 0,7-19-10 0 0,0 0 0 0 0,0 0-1 0 0,1 0 1 0 0,0-1-1 0 0,-1 1 1 0 0,1 0-1 0 0,0 0 1 0 0,1 0-1 0 0,-1 0 1 0 0,1 0-1 0 0,0 0 1 0 0,0-1-1 0 0,0 1 1 0 0,0 0-1 0 0,1 0 1 0 0,-1-1 0 0 0,4 5-1 0 0,-2-3-1 0 0,0-1 0 0 0,1 0 0 0 0,0 0 1 0 0,-1 0-1 0 0,2 0 0 0 0,-1-1 0 0 0,0 1 0 0 0,1-1 0 0 0,-1 0 1 0 0,1 0-1 0 0,9 3 0 0 0,-1-1 11 0 0,0-1 0 0 0,1 0 1 0 0,-1-1-1 0 0,1 0 0 0 0,0-1 1 0 0,23 0-1 0 0,84-9-5 0 0,-84 4-117 0 0,12-4-681 0 0,-17 0-4265 0 0,-30 7 4283 0 0,23-5-6160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2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55 787 3223 0 0,'0'0'523'0'0,"-2"1"986"0"0,-5 3-110 0 0,1-1 99 0 0,1 0 1 0 0,1 0-1 0 0,-1 0 1 0 0,-8 8 1348 0 0,9-6-1056 0 0,-2 3-664 0 0,5-6-1043 0 0,1-1 0 0 0,-1 1 0 0 0,1-1 0 0 0,0 1 1 0 0,0-1-1 0 0,0 1 0 0 0,0-1 0 0 0,0 1 1 0 0,0-1-1 0 0,0 1 0 0 0,0 0 0 0 0,0-1 1 0 0,1 1-1 0 0,-1-1 0 0 0,1 1 0 0 0,-1-1 0 0 0,1 1 1 0 0,0-1-1 0 0,-1 0 0 0 0,1 1 0 0 0,0-1 1 0 0,0 0-1 0 0,0 0 0 0 0,0 1 0 0 0,0-1 1 0 0,0 0-1 0 0,0 0 0 0 0,0 0 0 0 0,1 0 0 0 0,-1 0 1 0 0,0-1-1 0 0,1 1 0 0 0,-1 0 0 0 0,0 0 1 0 0,1-1-1 0 0,-1 1 0 0 0,1-1 0 0 0,-1 0 1 0 0,1 1-1 0 0,-1-1 0 0 0,1 0 0 0 0,0 0 0 0 0,-1 0 1 0 0,1 0-1 0 0,1 0 0 0 0,5-1 42 0 0,-1-1 0 0 0,1 0-1 0 0,-1 0 1 0 0,1-1 0 0 0,-1 0 0 0 0,0 0-1 0 0,0 0 1 0 0,8-7 0 0 0,49-38 609 0 0,-58 44-666 0 0,168-150 1084 0 0,-135 117-947 0 0,102-114 190 0 0,-32 32-359 0 0,-11 6-421 0 0,-92 107-1376 0 0,-17 17 1464 0 0,-16 15 303 0 0,-8 9-22 0 0,3 0 1 0 0,1 2-1 0 0,1 2 1 0 0,2 0 0 0 0,-25 50-1 0 0,46-78 25 0 0,1 1 1 0 0,1 1-1 0 0,-1-1 1 0 0,2 1-1 0 0,0 0 0 0 0,-4 19 1 0 0,8-29-6 0 0,0 0 0 0 0,-1 0 0 0 0,1 0 0 0 0,1 0 0 0 0,-1 1 0 0 0,0-1 1 0 0,1 0-1 0 0,-1 0 0 0 0,1 0 0 0 0,0 0 0 0 0,0 0 0 0 0,0 0 1 0 0,0 0-1 0 0,3 3 0 0 0,-2-4-2 0 0,-1 0 0 0 0,1 0-1 0 0,1 0 1 0 0,-1 0 0 0 0,0 0 0 0 0,0 0 0 0 0,1-1 0 0 0,-1 1 0 0 0,1-1-1 0 0,-1 0 1 0 0,1 0 0 0 0,0 0 0 0 0,0 0 0 0 0,-1 0 0 0 0,1 0 0 0 0,0-1-1 0 0,0 1 1 0 0,3-1 0 0 0,3 1 12 0 0,0-1-1 0 0,0-1 1 0 0,0 1 0 0 0,0-1-1 0 0,0-1 1 0 0,15-4-1 0 0,55-23 147 0 0,-35 11-53 0 0,0-3 0 0 0,69-43 0 0 0,-93 50-88 0 0,0-1 1 0 0,0-1 0 0 0,-2-1-1 0 0,0-1 1 0 0,0 0 0 0 0,-2-1-1 0 0,16-24 1 0 0,4-10-8 0 0,21-32 39 0 0,-54 80-56 0 0,10-20-121 0 0,1 2 0 0 0,1 0-1 0 0,1 1 1 0 0,31-32 0 0 0,-23 30-51 0 0,22-19-215 0 0,6-3-65 0 0,-50 44 389 0 0,-15 11-23 0 0,5-1 64 0 0,0 0 0 0 0,1 0 0 0 0,0 1 0 0 0,-10 15 1 0 0,0 0 12 0 0,-50 75-30 0 0,30-43 33 0 0,26-40 10 0 0,1 1 0 0 0,0 0 0 0 0,2 1 0 0 0,0 0 0 0 0,1 1 0 0 0,0-1 0 0 0,2 1 0 0 0,0 0 0 0 0,-4 38 0 0 0,7-37 40 0 0,-2 1-1 0 0,0-1 1 0 0,-10 27-1 0 0,-27 55 204 0 0,36-89-225 0 0,1-6 95 0 0,1 1 1 0 0,1 0 0 0 0,-4 11-1 0 0,6-18-90 0 0,0 0 0 0 0,0 0 0 0 0,0 0-1 0 0,1 0 1 0 0,-1 0 0 0 0,0 0 0 0 0,0 0-1 0 0,0 0 1 0 0,1-1 0 0 0,-1 1-1 0 0,0 0 1 0 0,1 0 0 0 0,-1 0 0 0 0,1 0-1 0 0,-1 0 1 0 0,1-1 0 0 0,-1 1 0 0 0,1 0-1 0 0,0-1 1 0 0,-1 1 0 0 0,1 0-1 0 0,0-1 1 0 0,1 2 0 0 0,0-1 3 0 0,0 0 0 0 0,0 0 0 0 0,0 1 1 0 0,0-1-1 0 0,0 0 0 0 0,1-1 0 0 0,2 2 0 0 0,4-1 18 0 0,1 1 0 0 0,0-2 0 0 0,-1 1 0 0 0,1-2-1 0 0,0 1 1 0 0,15-4 0 0 0,58-16 221 0 0,-37 6-265 0 0,-36 10-16 0 0,-8 3-63 0 0,-2 2-190 0 0,0-1 163 0 0,-1 1 0 0 0,1 0 0 0 0,0 0 1 0 0,-1 0-1 0 0,1-1 0 0 0,-1 1 0 0 0,1 0 1 0 0,-1 0-1 0 0,1-1 0 0 0,-1 1 0 0 0,0 0 1 0 0,1-1-1 0 0,-2 1 0 0 0,2 0-248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2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59 10591 0 0,'0'0'8192'0'0,"1"3"-8096"0"0,1 4-68 0 0,0-4 11 0 0,-1-1 0 0 0,0 0 0 0 0,-1 1 1 0 0,1 0-1 0 0,0-1 0 0 0,-1 1 0 0 0,1-1 0 0 0,-1 1 0 0 0,0 0 0 0 0,0-1 0 0 0,0 1 1 0 0,0 0-1 0 0,-1-1 0 0 0,1 1 0 0 0,-1 0 0 0 0,1-1 0 0 0,-1 1 0 0 0,0-1 0 0 0,0 1 0 0 0,-2 4 1 0 0,-7 7 227 0 0,0 1 495 0 0,-21 24-1 0 0,23-29-527 0 0,1 0-1 0 0,0 1 0 0 0,0-1 0 0 0,1 2 1 0 0,1-1-1 0 0,-5 13 0 0 0,8-18-156 0 0,1-4-49 0 0,0 1 0 0 0,0-1 1 0 0,0 0-1 0 0,0 1 1 0 0,0 0-1 0 0,1-1 1 0 0,0 1-1 0 0,-1 3 0 0 0,3 7-6 0 0,-2-11-13 0 0,1 0 0 0 0,0 0 0 0 0,0 0 1 0 0,0-1-1 0 0,0 1 0 0 0,0 0 0 0 0,0-1 1 0 0,1 1-1 0 0,-1-1 0 0 0,0 1 0 0 0,1-1 0 0 0,-1 0 1 0 0,1 0-1 0 0,0 0 0 0 0,-1 0 0 0 0,1 0 0 0 0,0 0 1 0 0,-1 0-1 0 0,1 0 0 0 0,0 0 0 0 0,0-1 0 0 0,0 1 1 0 0,0-1-1 0 0,0 0 0 0 0,0 1 0 0 0,0-1 1 0 0,2 0-1 0 0,7 0 79 0 0,1 0 1 0 0,-1-1 0 0 0,18-3-1 0 0,-14 2 17 0 0,0-1-40 0 0,-1 0 0 0 0,0-1 0 0 0,0 0 0 0 0,-1-1 0 0 0,21-10 0 0 0,-12 3-29 0 0,0-1 1 0 0,27-20-1 0 0,-44 28-28 0 0,1 1 0 0 0,-1-1 0 0 0,0 0 0 0 0,0 0 0 0 0,0 0 0 0 0,-1-1 0 0 0,0 0 0 0 0,0 0 0 0 0,0 0 0 0 0,4-11 0 0 0,-7 14-2 0 0,0-1 1 0 0,0 0-1 0 0,0 1 0 0 0,0-1 1 0 0,-1 1-1 0 0,1-1 0 0 0,-1 0 1 0 0,0 0-1 0 0,0 1 1 0 0,-1-1-1 0 0,1 0 0 0 0,-1 1 1 0 0,0-1-1 0 0,0 0 0 0 0,0 1 1 0 0,0-1-1 0 0,0 1 1 0 0,-1-1-1 0 0,0 1 0 0 0,0 0 1 0 0,0 0-1 0 0,-2-3 0 0 0,-1 0-10 0 0,1 1 0 0 0,-1 0 0 0 0,0 0 0 0 0,0 1 0 0 0,-1 0 0 0 0,1 0-1 0 0,-1 0 1 0 0,-11-5 0 0 0,2 2-151 0 0,-1 1 1 0 0,-20-6-1 0 0,32 10-61 0 0,0 0 0 0 0,0 0 0 0 0,0 0 0 0 0,1-1 0 0 0,-7-5 0 0 0,8 7 7 0 0,1-1-326 0 0,13-5-4418 0 0,2 0 3602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2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23 1839 0 0,'0'-2'9978'0'0,"2"-10"-6238"0"0,-4 3 3381 0 0,-13 27-6954 0 0,1 1-1 0 0,0 0 1 0 0,1 1 0 0 0,-19 42 0 0 0,-12 20-141 0 0,-26 35-384 0 0,68-116-64 0 0,4-1-139 0 0,-1 0 431 0 0,0 0-1 0 0,0-1 1 0 0,0 1 0 0 0,0-1-1 0 0,0 1 1 0 0,0-1 0 0 0,0 1-1 0 0,0-1 1 0 0,0 0 0 0 0,0 1 0 0 0,1-2-1 0 0,2-1-369 0 0,18-13-1434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2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19 2303 0 0,'-5'-7'200'0'0,"-6"-2"2309"0"0,10 8-1822 0 0,0 1-1 0 0,0 0 1 0 0,0-1-1 0 0,0 1 1 0 0,0 0 0 0 0,0 0-1 0 0,-1 0 1 0 0,1 0 0 0 0,0 0-1 0 0,0 0 1 0 0,0 0-1 0 0,0 0 1 0 0,0 0 0 0 0,0 1-1 0 0,0-1 1 0 0,0 0-1 0 0,-2 1 1 0 0,-1 0 487 0 0,3 0-1059 0 0,-1 0 1 0 0,1 0 0 0 0,0 0 0 0 0,-1 0 0 0 0,1 0 0 0 0,0 0 0 0 0,0 0 0 0 0,0 0 0 0 0,0 1 0 0 0,0-1 0 0 0,0 0 0 0 0,0 0 0 0 0,0 1-1 0 0,0-1 1 0 0,1 1 0 0 0,-1-1 0 0 0,0 2 0 0 0,0 0-126 0 0,1 0 0 0 0,0-1 0 0 0,0 1 0 0 0,0 0 0 0 0,0-1 0 0 0,0 1 0 0 0,0 0 0 0 0,1-1 0 0 0,-1 1 0 0 0,1-1 0 0 0,0 1 0 0 0,0-1 0 0 0,0 1 0 0 0,0-1 0 0 0,0 1 0 0 0,3 3 0 0 0,-3-4-107 0 0,0-1-58 0 0,0 1 0 0 0,1-1 1 0 0,-1 1-1 0 0,0-1 0 0 0,1 1 0 0 0,-1-1 1 0 0,0 0-1 0 0,3 2 0 0 0,3 1-1229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2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262 130 919 0 0,'0'0'15912'0'0,"2"1"-15581"0"0,3 2-198 0 0,0 0-1 0 0,0 0 1 0 0,0-1 0 0 0,0 1-1 0 0,1-1 1 0 0,-1 0 0 0 0,1-1 0 0 0,-1 1-1 0 0,1-1 1 0 0,0 0 0 0 0,-1-1 0 0 0,1 1-1 0 0,0-1 1 0 0,0-1 0 0 0,6 0-1 0 0,14-2 108 0 0,-1-1-1 0 0,28-9 0 0 0,-33 8-107 0 0,16-4-134 0 0,0-1 0 0 0,0-2 1 0 0,-2-1-1 0 0,58-31 0 0 0,-91 44-47 0 0,-1 0 0 0 0,0 0 0 0 0,1-1 0 0 0,-1 1 0 0 0,1 0 0 0 0,-1-1 0 0 0,0 1 0 0 0,1 0-1 0 0,-1-1 1 0 0,0 1 0 0 0,1-1 0 0 0,-1 1 0 0 0,0-1 0 0 0,1 1 0 0 0,-1 0 0 0 0,0-1 0 0 0,0 1 0 0 0,0-1 0 0 0,0 1 0 0 0,1-1 0 0 0,-1 1 0 0 0,0-1 0 0 0,0 1 0 0 0,0-1 0 0 0,0 1 0 0 0,0-1 0 0 0,0 0 0 0 0,0 1 0 0 0,0-1 0 0 0,0 1 0 0 0,-1-1 0 0 0,1 1-1 0 0,0-1 1 0 0,0 1 0 0 0,0 0 0 0 0,-1-1 0 0 0,1 1 0 0 0,0-1 0 0 0,0 1 0 0 0,-1-1 0 0 0,1 1 0 0 0,0 0 0 0 0,-1-1 0 0 0,1 1 0 0 0,-1 0 0 0 0,1-1 0 0 0,0 1 0 0 0,-1-1 0 0 0,-1 0-44 0 0,0-1 0 0 0,0 1 0 0 0,0-1 0 0 0,0 1 1 0 0,0 0-1 0 0,0 0 0 0 0,0 0 0 0 0,-4-2 0 0 0,-21 0-188 0 0,0 1-1 0 0,0 1 1 0 0,0 2-1 0 0,0 0 1 0 0,0 2-1 0 0,-40 9 1 0 0,46-6 342 0 0,-1 2 0 0 0,2 0 1 0 0,-1 1-1 0 0,1 2 0 0 0,-24 15 1 0 0,4-2-76 0 0,-6 2 38 0 0,1 2-1 0 0,2 3 0 0 0,-42 36 1 0 0,74-58 113 0 0,1 1 0 0 0,0 1 0 0 0,1 0 0 0 0,-9 12 0 0 0,17-22 86 0 0,1 0-186 0 0,0 0 0 0 0,1 0 0 0 0,-1 0 0 0 0,0 0 0 0 0,1 0 0 0 0,-1 0 0 0 0,0-1 0 0 0,1 1 0 0 0,-1 0 0 0 0,1 0 0 0 0,-1-1 1 0 0,1 1-1 0 0,-1 0 0 0 0,1-1 0 0 0,0 1 0 0 0,-1 0 0 0 0,1-1 0 0 0,0 1 0 0 0,0-1 0 0 0,-1 1 0 0 0,2 0 0 0 0,19 7 642 0 0,-3-3-84 0 0,1-2-1 0 0,0 0 1 0 0,33 1 0 0 0,60-7 1036 0 0,-95 2-1458 0 0,-1 0-3 0 0,119-8 891 0 0,-108 5-985 0 0,1 0 1 0 0,47-15-1 0 0,-73 19-159 0 0,3-3-457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2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11519 0 0,'-12'3'1024'0'0,"-1"3"-824"0"0,1 3-200 0 0,3-1 0 0 0,0 5 840 0 0,6-4 128 0 0,1 0 24 0 0,5 6 8 0 0,4 1-1296 0 0,6 0-264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22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3 14743 0 0,'0'0'1136'0'0,"-2"-1"-746"0"0,-5 1 100 0 0,0-1 1 0 0,-1 1-1 0 0,1 0 1 0 0,0 0-1 0 0,0 1 1 0 0,-1 0 0 0 0,-8 2-1 0 0,-3 2 136 0 0,-28 12 1 0 0,6-2-325 0 0,-8 5-44 0 0,-64 33-1 0 0,99-45-412 0 0,1 1 1 0 0,0 0-1 0 0,1 0 0 0 0,0 1 0 0 0,0 1 0 0 0,1 0 0 0 0,0 1 1 0 0,-13 19-1 0 0,23-29-220 0 0,2-1-577 0 0,-1 1 943 0 0,1-1-1 0 0,0 1 0 0 0,-1-1 0 0 0,1 0 1 0 0,0 0-1 0 0,-1 1 0 0 0,1-1 1 0 0,0 0-1 0 0,0 0 0 0 0,0 0 1 0 0,0 0-1 0 0,0 0 0 0 0,0 0 1 0 0,1 0-1 0 0,-1 0 0 0 0,2 1 1 0 0,2 1-3 0 0,-3-2 12 0 0,0 1 0 0 0,0 0 0 0 0,1-1 0 0 0,-1 0 0 0 0,0 1 0 0 0,0-1 0 0 0,1 0 0 0 0,-1 0 0 0 0,0 0 0 0 0,1 0 0 0 0,-1-1 0 0 0,4 2 0 0 0,2-1 0 0 0,43 9 50 0 0,-34-7-11 0 0,33 9 0 0 0,-48-11-32 0 0,22 7-5 0 0,31 16-1 0 0,-49-21 60 0 0,0 0 1 0 0,1 1-1 0 0,-2 0 0 0 0,1 0 1 0 0,0 1-1 0 0,-1 0 1 0 0,0 0-1 0 0,0 0 1 0 0,6 9-1 0 0,-10-12 149 0 0,-1 0 106 0 0,0 6-183 0 0,-1-1 0 0 0,0 1 0 0 0,-1 0 0 0 0,0-1 0 0 0,0 1 0 0 0,0-1 0 0 0,-1 0 0 0 0,0 0 0 0 0,-1 0 0 0 0,1 0 0 0 0,-1 0 0 0 0,-1-1 0 0 0,1 0 0 0 0,-1 0 0 0 0,0 0 1 0 0,0 0-1 0 0,-12 9 0 0 0,-3 0-81 0 0,0 0 1 0 0,-1-1 0 0 0,0-2-1 0 0,-33 15 1 0 0,32-17-9 0 0,-1-1 1 0 0,0-2-1 0 0,0 0 0 0 0,-1-1 1 0 0,-29 3-1 0 0,41-7-25 0 0,-1-1 0 0 0,1 0-1 0 0,-1-1 1 0 0,0-1 0 0 0,1 0-1 0 0,-1-1 1 0 0,1 0 0 0 0,0 0 0 0 0,0-2-1 0 0,0 0 1 0 0,-21-9 0 0 0,32 13-26 0 0,0-1 0 0 0,0 1 0 0 0,0-1 0 0 0,0 1 0 0 0,1-1 0 0 0,-1 0 0 0 0,0 1 0 0 0,0-1 0 0 0,1 0 0 0 0,-1 0 0 0 0,0 1 0 0 0,1-1 0 0 0,-1 0 0 0 0,1 0 0 0 0,-1 0 0 0 0,1 0 0 0 0,-1 0 0 0 0,1 0 1 0 0,0 1-1 0 0,-1-1 0 0 0,1 0 0 0 0,0 0 0 0 0,0 0 0 0 0,0 0 0 0 0,0 0 0 0 0,0 0 0 0 0,0 0 0 0 0,0 0 0 0 0,0-2 0 0 0,1-1-468 0 0,0 1 1 0 0,0-1-1 0 0,1 1 1 0 0,0-1-1 0 0,-1 1 1 0 0,5-6-1 0 0,4-6-6933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23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62 8751 0 0,'2'-5'333'0'0,"1"0"-1"0"0,0 0 0 0 0,1 1 1 0 0,-1-1-1 0 0,1 1 1 0 0,0 0-1 0 0,0 0 0 0 0,0 0 1 0 0,0 1-1 0 0,1-1 0 0 0,7-3 1 0 0,-11 6-193 0 0,1 0-1 0 0,0 0 1 0 0,0 0 0 0 0,0 0 0 0 0,0 1 0 0 0,0-1-1 0 0,0 0 1 0 0,1 1 0 0 0,-1 0 0 0 0,0-1 0 0 0,0 1 0 0 0,0 0-1 0 0,0 0 1 0 0,1 0 0 0 0,-1 1 0 0 0,0-1 0 0 0,0 0 0 0 0,0 1-1 0 0,0-1 1 0 0,0 1 0 0 0,0 0 0 0 0,0 0 0 0 0,0 0-1 0 0,0 0 1 0 0,0 0 0 0 0,0 0 0 0 0,0 0 0 0 0,-1 1 0 0 0,1-1-1 0 0,-1 1 1 0 0,1-1 0 0 0,1 3 0 0 0,-1-2-100 0 0,-1 1 0 0 0,1-1 1 0 0,-1 1-1 0 0,0 0 0 0 0,0-1 0 0 0,0 1 1 0 0,0 0-1 0 0,-1 0 0 0 0,1 0 0 0 0,-1 0 0 0 0,1 0 1 0 0,-1 0-1 0 0,0-1 0 0 0,0 1 0 0 0,0 0 1 0 0,-1 0-1 0 0,0 5 0 0 0,-2 4 81 0 0,0-1-1 0 0,-9 22 0 0 0,-12 19 213 0 0,-2-2 0 0 0,-36 51 0 0 0,40-66-28 0 0,-174 248 488 0 0,-5 8-711 0 0,178-255-113 0 0,1 2-1 0 0,2 1 1 0 0,-16 45 0 0 0,35-82-556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2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18167 0 0,'0'0'2006'0'0,"0"2"-1620"0"0,2 0-296 0 0,-1 1-1 0 0,1-1 0 0 0,-1 0 1 0 0,1 0-1 0 0,-1 0 1 0 0,1 0-1 0 0,0-1 0 0 0,0 1 1 0 0,0 0-1 0 0,0-1 1 0 0,0 1-1 0 0,4 1 0 0 0,0-1 72 0 0,0 1-1 0 0,0-1 1 0 0,-1 0-1 0 0,13 1 0 0 0,3 0 279 0 0,-1-2 0 0 0,27-1 0 0 0,4-3 279 0 0,61-12 0 0 0,51-17-7 0 0,-103 19-596 0 0,-46 11-96 0 0,112-24 228 0 0,138-47 0 0 0,-206 53-1086 0 0,113-45-7948 0 0,-142 51 1445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23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24 9671 0 0,'7'-4'490'0'0,"21"-15"228"0"0,-64 50 5360 0 0,-75 82-5285 0 0,51-37 125 0 0,-52 86 0 0 0,-40 93 3 0 0,29-47-759 0 0,34-80-57 0 0,24-36 412 0 0,64-91 348 0 0,1-2-879 0 0,0 0-1 0 0,1 1 1 0 0,-1-1-1 0 0,1 0 0 0 0,-1 0 1 0 0,1 0-1 0 0,-1 0 1 0 0,1 1-1 0 0,0-1 0 0 0,-1 0 1 0 0,2-1-1 0 0,1-1-32 0 0,24-38-435 0 0,-14 20 349 0 0,1 1 0 0 0,0 1 1 0 0,1 0-1 0 0,1 1 0 0 0,24-21 0 0 0,-29 30 110 0 0,39-30-30 0 0,-44 35 66 0 0,1 0-1 0 0,-1 0 0 0 0,1 1 1 0 0,0 0-1 0 0,13-5 1 0 0,-18 8 20 0 0,-1-1 1 0 0,0 1 0 0 0,1 0-1 0 0,-1 0 1 0 0,1 0-1 0 0,-1 0 1 0 0,1 0 0 0 0,-1 0-1 0 0,1 0 1 0 0,-1 0-1 0 0,1 1 1 0 0,-1-1 0 0 0,1 0-1 0 0,-1 1 1 0 0,0-1-1 0 0,1 1 1 0 0,-1 0 0 0 0,0-1-1 0 0,1 1 1 0 0,-1 0-1 0 0,0 0 1 0 0,0 0 0 0 0,0 0-1 0 0,0 0 1 0 0,0 0-1 0 0,0 0 1 0 0,0 0 0 0 0,0 0-1 0 0,0 1 1 0 0,0-1-1 0 0,-1 0 1 0 0,1 0-1 0 0,0 1 1 0 0,-1-1 0 0 0,1 1-1 0 0,-1-1 1 0 0,1 3-1 0 0,1 4 72 0 0,-1 1-1 0 0,0-1 0 0 0,0 1 0 0 0,0 14 1 0 0,-1-20-94 0 0,-1 21 189 0 0,-1 1-1 0 0,-1-1 1 0 0,-1 1-1 0 0,-14 43 1 0 0,4-26-926 0 0,-35 69 1 0 0,48-109-670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24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289 137 9215 0 0,'0'0'9414'0'0,"3"0"-8256"0"0,7 0-707 0 0,0 0 0 0 0,0 0 0 0 0,0-1-1 0 0,-1 0 1 0 0,20-5 0 0 0,51-20 164 0 0,-63 21-568 0 0,19-7-32 0 0,-19 7-15 0 0,0 0-1 0 0,16-9 0 0 0,-20 6 1 0 0,-4-1-13 0 0,-8 8 10 0 0,-1 1 0 0 0,0-1 0 0 0,0 0 0 0 0,0 1 0 0 0,0-1 0 0 0,1 1 1 0 0,-1-1-1 0 0,0 0 0 0 0,0 1 0 0 0,0-1 0 0 0,0 1 0 0 0,0-1 0 0 0,-1 0 0 0 0,1 1 0 0 0,0-1 1 0 0,0 1-1 0 0,0-1 0 0 0,0 0 0 0 0,-1 1 0 0 0,1-1 0 0 0,0 1 0 0 0,0-1 0 0 0,-1 0 0 0 0,0 0-5 0 0,0-1-26 0 0,0 1 0 0 0,0-1-1 0 0,0 0 1 0 0,0 0-1 0 0,-1 0 1 0 0,1 1-1 0 0,-1-1 1 0 0,1 1-1 0 0,-1-1 1 0 0,0 1 0 0 0,1 0-1 0 0,-1 0 1 0 0,0-1-1 0 0,0 1 1 0 0,0 0-1 0 0,0 1 1 0 0,0-1-1 0 0,0 0 1 0 0,0 1-1 0 0,0-1 1 0 0,0 1 0 0 0,0-1-1 0 0,0 1 1 0 0,-4 0-1 0 0,-3 0-80 0 0,0 0 0 0 0,-1 0 0 0 0,1 1 0 0 0,-13 3 0 0 0,-1 2 51 0 0,0 1 0 0 0,0 0 0 0 0,-31 16 0 0 0,-61 40 79 0 0,82-44 12 0 0,0 3 0 0 0,2 0-1 0 0,0 2 1 0 0,-40 40 0 0 0,66-58 22 0 0,0 0 1 0 0,0 0 0 0 0,1 0-1 0 0,0 0 1 0 0,0 1 0 0 0,0 0-1 0 0,1 0 1 0 0,0 0 0 0 0,0 0 0 0 0,-3 15-1 0 0,5-19-18 0 0,1 0 0 0 0,0 1 0 0 0,0-1 0 0 0,0 0-1 0 0,0 1 1 0 0,0-1 0 0 0,0 1 0 0 0,1-1 0 0 0,0 0-1 0 0,-1 0 1 0 0,1 1 0 0 0,1-1 0 0 0,-1 0 0 0 0,0 0-1 0 0,1 0 1 0 0,-1 0 0 0 0,1 0 0 0 0,0 0 0 0 0,0-1-1 0 0,0 1 1 0 0,1 0 0 0 0,-1-1 0 0 0,1 0 0 0 0,-1 0 0 0 0,1 1-1 0 0,4 1 1 0 0,3 2 0 0 0,1-1 1 0 0,-1 0-1 0 0,1 0 0 0 0,1-1 0 0 0,-1-1 1 0 0,0 0-1 0 0,24 3 0 0 0,4-2 56 0 0,42-2 0 0 0,-38-3-592 0 0,1-1-1 0 0,-1-3 1 0 0,61-14 0 0 0,-74 12-1426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2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68 230 2303 0 0,'0'0'102'0'0,"1"-2"-1"0"0,15-36 306 0 0,-7 25 3894 0 0,-2 2 3664 0 0,4 37-6319 0 0,-10-19-1576 0 0,-1 0 0 0 0,1 0 0 0 0,-1 0 0 0 0,-1 1 1 0 0,1-1-1 0 0,-3 10 0 0 0,-13 45 243 0 0,9-40-189 0 0,-4 17 198 0 0,2 0 0 0 0,-4 41 0 0 0,10-59-100 0 0,-1 1 0 0 0,0-1 0 0 0,-10 25 0 0 0,-14 52 417 0 0,27-95-560 0 0,3 6 784 0 0,6-13-112 0 0,-5 2-867 0 0,11-11 296 0 0,0 0 0 0 0,-1-1 0 0 0,0-1 0 0 0,20-30 0 0 0,-12 15-112 0 0,10-11-4 0 0,1 2 0 0 0,3 1 0 0 0,0 1 0 0 0,53-40 0 0 0,29-11-64 0 0,29-22 0 0 0,41-30-156 0 0,-182 136-93 0 0,1 0 259 0 0,-1 20-6599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2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701 103 6447 0 0,'0'-4'241'0'0,"0"0"-1"0"0,-1-1 0 0 0,1 1 0 0 0,-1 0 1 0 0,0 0-1 0 0,-1 0 0 0 0,1 0 0 0 0,0 0 1 0 0,-1 0-1 0 0,0 1 0 0 0,0-1 0 0 0,0 0 1 0 0,-1 1-1 0 0,1-1 0 0 0,-1 1 1 0 0,0 0-1 0 0,-4-4 0 0 0,3 3 126 0 0,0 1 1 0 0,-1 0-1 0 0,1 0 1 0 0,-1 1-1 0 0,1-1 1 0 0,-1 1-1 0 0,0 0 0 0 0,0 0 1 0 0,0 1-1 0 0,0-1 1 0 0,0 1-1 0 0,0 0 1 0 0,-9 0-1 0 0,-8 1-183 0 0,-1 1 1 0 0,1 1-1 0 0,0 1 1 0 0,0 1-1 0 0,1 1 0 0 0,-1 1 1 0 0,-23 10-1 0 0,5 1-381 0 0,1 2 0 0 0,-64 40 0 0 0,76-41 162 0 0,2 1-1 0 0,-1 1 0 0 0,2 1 1 0 0,1 1-1 0 0,-35 43 0 0 0,55-61 42 0 0,0-1 0 0 0,0 1 0 0 0,0 1 0 0 0,1-1 0 0 0,-1 0 0 0 0,1 0-1 0 0,0 1 1 0 0,1 0 0 0 0,-1-1 0 0 0,1 1 0 0 0,0 0 0 0 0,0-1 0 0 0,0 1 0 0 0,0 0 0 0 0,1 0-1 0 0,0 0 1 0 0,1 7 0 0 0,-1-11 7 0 0,0-1 0 0 0,1 1 0 0 0,-1 0 1 0 0,1 0-1 0 0,-1 0 0 0 0,0 0 0 0 0,1-1 0 0 0,0 1 0 0 0,-1 0 0 0 0,1 0 0 0 0,-1-1 0 0 0,1 1 0 0 0,0 0 0 0 0,0-1 0 0 0,-1 1 0 0 0,1-1 1 0 0,0 1-1 0 0,1 0 0 0 0,1 1 38 0 0,2 1 30 0 0,0 0-1 0 0,0 0 1 0 0,0-1-1 0 0,0 0 1 0 0,0 0-1 0 0,1 0 1 0 0,-1 0-1 0 0,1-1 1 0 0,-1 0-1 0 0,9 1 1 0 0,5-1 195 0 0,35-2-1 0 0,-15-5-118 0 0,0-1 0 0 0,-1-2 0 0 0,41-14 0 0 0,-42 12-112 0 0,-2 0 20 0 0,35-15 0 0 0,-62 23-50 0 0,0-1 0 0 0,0 0 0 0 0,0-1 0 0 0,0 0-1 0 0,-1 0 1 0 0,1 0 0 0 0,-1-1 0 0 0,-1-1 0 0 0,11-11 0 0 0,-16 16-6 0 0,0 0-1 0 0,-1 1 1 0 0,0-1-1 0 0,1 0 1 0 0,-1 0 0 0 0,0 0-1 0 0,0 1 1 0 0,0-1 0 0 0,0 0-1 0 0,0 0 1 0 0,-1 0-1 0 0,1 0 1 0 0,0 1 0 0 0,-1-1-1 0 0,0-2 1 0 0,1 3 17 0 0,-1-1 27 0 0,1 0 1 0 0,-1 1 0 0 0,0-1 0 0 0,0 0 0 0 0,1 0 0 0 0,-1 1 0 0 0,0-1 0 0 0,0 0 0 0 0,-1 1 0 0 0,1-1 0 0 0,0 1 0 0 0,0 0 0 0 0,-1-1 0 0 0,1 1 0 0 0,-1 0-1 0 0,1 0 1 0 0,-1 0 0 0 0,-1-1 0 0 0,0 1 16 0 0,0-1 0 0 0,-1 1 0 0 0,1 0 0 0 0,0 1-1 0 0,0-1 1 0 0,-1 1 0 0 0,1-1 0 0 0,0 1 0 0 0,-6 0 0 0 0,-1 1 10 0 0,0 1 0 0 0,0 0 1 0 0,0 0-1 0 0,0 1 1 0 0,-17 7-1 0 0,19-7-65 0 0,1 1-1 0 0,0 0 1 0 0,1 0 0 0 0,-1 0-1 0 0,1 1 1 0 0,-1 0 0 0 0,1 0-1 0 0,1 0 1 0 0,-1 1 0 0 0,-8 12-1 0 0,12-16-92 0 0,0 1 0 0 0,1 1 0 0 0,-1-1-1 0 0,1 0 1 0 0,-1 0 0 0 0,1 1 0 0 0,0-1 0 0 0,0 0-1 0 0,1 1 1 0 0,-1-1 0 0 0,1 1 0 0 0,0-1-1 0 0,0 1 1 0 0,0 0 0 0 0,0-1 0 0 0,0 1-1 0 0,1-1 1 0 0,0 1 0 0 0,-1-1 0 0 0,1 0-1 0 0,1 1 1 0 0,-1-1 0 0 0,0 0 0 0 0,1 0-1 0 0,0 0 1 0 0,3 5 0 0 0,5 5-1404 0 0,4-3-69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2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32 11975 0 0,'9'-16'547'0'0,"-7"13"-11"0"0,-1 1-344 0 0,2-7-19 0 0,-2 7 613 0 0,-14 7 1350 0 0,7-2-1888 0 0,-1 1 1 0 0,1 0-1 0 0,0 0 0 0 0,0 1 1 0 0,1 0-1 0 0,-1 0 1 0 0,-6 8-1 0 0,-32 46 105 0 0,26-32-140 0 0,-13 20-55 0 0,3 1-1 0 0,-24 55 1 0 0,-29 52 30 0 0,8-45-126 0 0,-160 183-1 0 0,221-279-86 0 0,-24 27-392 0 0,-43 63 0 0 0,72-92 148 0 0,6-10-123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2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15119 0 0,'0'0'1366'0'0,"-1"3"-1057"0"0,-37 98 1895 0 0,-11 34-618 0 0,43-112-1350 0 0,0 0 0 0 0,1 1-1 0 0,-3 44 1 0 0,9-34 19 0 0,-1-32-134 0 0,2 1-1 0 0,-2-1-47 0 0,1 0 0 0 0,0-1 1 0 0,0 1-1 0 0,0 0 0 0 0,1 0 0 0 0,-1-1 0 0 0,0 1 0 0 0,1-1 0 0 0,-1 1 0 0 0,1-1 1 0 0,-1 0-1 0 0,1 1 0 0 0,0-1 0 0 0,-1 0 0 0 0,1 0 0 0 0,0 0 0 0 0,0 0 1 0 0,0 0-1 0 0,3 0 0 0 0,-1 0-4 0 0,0-1-1 0 0,0 0 1 0 0,0-1 0 0 0,0 1 0 0 0,1-1 0 0 0,-1 1-1 0 0,0-1 1 0 0,-1 0 0 0 0,1-1 0 0 0,0 1-1 0 0,0-1 1 0 0,0 1 0 0 0,-1-1 0 0 0,1 0 0 0 0,5-5-1 0 0,6-4 86 0 0,-1-1 0 0 0,16-18 0 0 0,-10 10-35 0 0,282-235 112 0 0,-257 219-850 0 0,-6 4-2166 0 0,-12 14-4310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2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14743 0 0,'0'0'4346'0'0,"-15"6"-2526"0"0,12-4-1721 0 0,0 0 0 0 0,0 1 0 0 0,0-1 1 0 0,0 1-1 0 0,0 0 0 0 0,0 0 0 0 0,1 0 1 0 0,-1 0-1 0 0,1 0 0 0 0,-3 7 0 0 0,-3 5-2 0 0,-6 20-1 0 0,-1 2-10 0 0,5-16-148 0 0,-10 18-513 0 0,6-17-3330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2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143 161 1839 0 0,'3'1'134'0'0,"17"5"1592"0"0,-9-1 5566 0 0,-4-1-1533 0 0,2 7-3096 0 0,-6-8-2589 0 0,0-1 0 0 0,0 1 0 0 0,0 0 0 0 0,0-1 0 0 0,0 0 0 0 0,1 0 0 0 0,-1 0 0 0 0,1 0 0 0 0,-1 0 1 0 0,1-1-1 0 0,0 1 0 0 0,0-1 0 0 0,0 0 0 0 0,0 0 0 0 0,-1-1 0 0 0,1 1 0 0 0,0-1 0 0 0,0 0 0 0 0,0 0 1 0 0,0 0-1 0 0,0-1 0 0 0,0 1 0 0 0,0-1 0 0 0,6-1 0 0 0,8-4 403 0 0,0 0 0 0 0,-1-1 0 0 0,32-18 0 0 0,-30 15-379 0 0,1-1-134 0 0,-1-1-1 0 0,-1 0 1 0 0,0-2 0 0 0,-1 0-1 0 0,0 0 1 0 0,25-31-1 0 0,-38 41-4 0 0,-2 0 0 0 0,1 0-1 0 0,0 0 1 0 0,-1 0 0 0 0,4-9-1 0 0,-5 12-190 0 0,-4 0-361 0 0,-6 0 457 0 0,1 0 0 0 0,-1 1-1 0 0,0 0 1 0 0,0 0 0 0 0,0 1-1 0 0,1 0 1 0 0,-1 1 0 0 0,0-1 0 0 0,1 2-1 0 0,-1-1 1 0 0,-12 7 0 0 0,-12 6-128 0 0,-44 28 1 0 0,73-41 260 0 0,-43 26-79 0 0,-80 65 1 0 0,103-71 127 0 0,1 0 1 0 0,0 1-1 0 0,2 1 1 0 0,-29 42-1 0 0,46-60 11 0 0,0 1 1 0 0,0 0-1 0 0,0 0 0 0 0,1 0 0 0 0,0 0 0 0 0,1 1 1 0 0,-1-1-1 0 0,1 1 0 0 0,1-1 0 0 0,-1 1 0 0 0,1 0 1 0 0,1-1-1 0 0,-1 1 0 0 0,1 0 0 0 0,1 0 0 0 0,-1 0 1 0 0,1-1-1 0 0,1 1 0 0 0,0 0 0 0 0,0-1 0 0 0,0 1 0 0 0,1-1 1 0 0,0 0-1 0 0,0 0 0 0 0,1 0 0 0 0,0 0 0 0 0,0 0 1 0 0,8 8-1 0 0,-7-9-10 0 0,0 0 1 0 0,0-1-1 0 0,1 0 1 0 0,0 0-1 0 0,0-1 1 0 0,0 1-1 0 0,0-1 1 0 0,1-1-1 0 0,13 7 1 0 0,-9-7 72 0 0,-1 1 0 0 0,1-1 0 0 0,0-1 1 0 0,1 0-1 0 0,-1-1 0 0 0,12 0 0 0 0,3-1 113 0 0,1-2-1 0 0,0-1 0 0 0,-1-2 0 0 0,48-13 0 0 0,72-36-1844 0 0,-110 40 27 0 0,-16 6-5962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2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84 4607 0 0,'8'-9'12532'0'0,"-10"10"-12073"0"0,-12 6-359 0 0,1 0 0 0 0,0 1 0 0 0,0 1 0 0 0,0 0 0 0 0,1 1-1 0 0,1 0 1 0 0,-1 1 0 0 0,-11 14 0 0 0,9-8-105 0 0,0 1-1 0 0,2 1 0 0 0,0 0 1 0 0,0 1-1 0 0,-8 22 0 0 0,16-32 6 0 0,1-1 0 0 0,-4 16 0 0 0,4-5 0 0 0,6-15 0 0 0,-1-1 0 0 0,1 4 33 0 0,1 1-1 0 0,1-1 1 0 0,-1 0-1 0 0,1 0 1 0 0,1 0-1 0 0,-1-1 1 0 0,1 1-1 0 0,12 10 1 0 0,-12-13 21 0 0,-1 0 0 0 0,1 0 0 0 0,1-1 1 0 0,-1 1-1 0 0,1-2 0 0 0,-1 1 0 0 0,1-1 0 0 0,0 0 0 0 0,0 0 1 0 0,1 0-1 0 0,7 0 0 0 0,-10-2 31 0 0,0 0-1 0 0,1-1 1 0 0,-1 0 0 0 0,0 0 0 0 0,0-1 0 0 0,1 1-1 0 0,-1-1 1 0 0,0 0 0 0 0,0-1 0 0 0,0 1 0 0 0,7-3-1 0 0,-5 0 51 0 0,0 0 0 0 0,1 0 0 0 0,-1-1 0 0 0,-1 0 0 0 0,1 0 0 0 0,9-10 0 0 0,-6 4-6 0 0,0 0 1 0 0,-1-1 0 0 0,-1 0-1 0 0,0 0 1 0 0,0-1-1 0 0,-1 0 1 0 0,9-26-1 0 0,-13 29-91 0 0,0-1 0 0 0,-1 0 0 0 0,0 0 0 0 0,-1 0 0 0 0,0 0 0 0 0,-1-1 0 0 0,0 1-1 0 0,-1 0 1 0 0,0 0 0 0 0,-1 0 0 0 0,0 0 0 0 0,-1 0 0 0 0,-6-18 0 0 0,0 7-378 0 0,-1 1 0 0 0,-1 0 1 0 0,-1 1-1 0 0,0 0 0 0 0,-22-26 1 0 0,33 45 118 0 0,0 0 0 0 0,0 0 1 0 0,-1 0-1 0 0,1 0 1 0 0,0 0-1 0 0,0 0 1 0 0,-1 0-1 0 0,1 0 0 0 0,0 1 1 0 0,-1-1-1 0 0,-2 0 1 0 0,3 0 89 0 0,-1 1-1209 0 0,-7 3-4425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30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934 450 14943 0 0,'0'0'1358'0'0,"-2"0"-1118"0"0,-1 0-227 0 0,0 0 0 0 0,0 0 0 0 0,0 0 0 0 0,-1 1 0 0 0,1-1 0 0 0,0 1 1 0 0,0 0-1 0 0,1 0 0 0 0,-1 0 0 0 0,0 0 0 0 0,0 0 0 0 0,0 1 0 0 0,1-1 1 0 0,-1 1-1 0 0,-2 2 0 0 0,1-2 919 0 0,-1 1 0 0 0,1 0 0 0 0,-1-1 0 0 0,0 0 0 0 0,-6 2 0 0 0,11-7-460 0 0,8-26 115 0 0,20-51-1 0 0,-17 51-568 0 0,15-57-1 0 0,-7-40-137 0 0,-18 113-34 0 0,-1 0 0 0 0,0 0 0 0 0,0 0 0 0 0,-2 0 0 0 0,1 1 0 0 0,-2-1 0 0 0,-5-20 0 0 0,7 33 130 0 0,1-1 1 0 0,0 1-1 0 0,0-1 0 0 0,-1 1 0 0 0,1 0 1 0 0,0-1-1 0 0,-1 1 0 0 0,1 0 0 0 0,0-1 0 0 0,-1 1 1 0 0,1 0-1 0 0,-1 0 0 0 0,1-1 0 0 0,-1 1 1 0 0,1 0-1 0 0,0 0 0 0 0,-1 0 0 0 0,1 0 0 0 0,-1-1 1 0 0,1 1-1 0 0,-1 0 0 0 0,1 0 0 0 0,-1 0 1 0 0,1 0-1 0 0,-1 0 0 0 0,1 0 0 0 0,-1 0 1 0 0,-12 3-297 0 0,6 0 186 0 0,1 0 1 0 0,-1 0 0 0 0,0 0-1 0 0,1 1 1 0 0,0 1-1 0 0,0-1 1 0 0,-7 7 0 0 0,-36 40-439 0 0,27-24 428 0 0,0 1-1 0 0,3 2 0 0 0,-26 47 1 0 0,-33 103 114 0 0,59-122 82 0 0,-15 79 0 0 0,-1 62 188 0 0,24-127-96 0 0,-22 116 137 0 0,26-164-196 0 0,0 1 1 0 0,-2-2-1 0 0,0 1 1 0 0,-2-1-1 0 0,-20 33 1 0 0,-176 213 843 0 0,198-258-924 0 0,-137 144-243 0 0,139-148 171 0 0,-25 22-470 0 0,29-26-351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3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96 19295 0 0,'0'0'884'0'0,"-2"0"-24"0"0,-11 2-326 0 0,10 2-443 0 0,0-1 596 0 0,3-3-662 0 0,0 1 0 0 0,0-1 0 0 0,1 0 0 0 0,-1 0 0 0 0,0 0 0 0 0,0 0 0 0 0,0 0 0 0 0,0 1 0 0 0,0-1 0 0 0,0 0 0 0 0,0 0 0 0 0,1 0 0 0 0,-1 0 0 0 0,0 1 0 0 0,0-1 0 0 0,0 0 0 0 0,0 0 0 0 0,0 0 0 0 0,0 1 0 0 0,0-1 0 0 0,0 0 0 0 0,0 0 0 0 0,0 0 0 0 0,0 0 0 0 0,0 1 0 0 0,0-1 0 0 0,0 0 0 0 0,0 0 0 0 0,0 0 0 0 0,-1 1 0 0 0,1-1-1 0 0,0 1 0 0 0,0-1 0 0 0,0 1 0 0 0,0-1 0 0 0,0 1 0 0 0,0-1 0 0 0,0 1 0 0 0,0-1 0 0 0,0 1 0 0 0,0-1-1 0 0,0 1 1 0 0,0-1 0 0 0,0 1 0 0 0,1-1 0 0 0,-1 1 0 0 0,0-1 0 0 0,0 1 0 0 0,0-1 0 0 0,1 0 0 0 0,-1 1-1 0 0,2 1 27 0 0,1 0 0 0 0,-1 0 0 0 0,1 0-1 0 0,-1 0 1 0 0,1-1 0 0 0,-1 1-1 0 0,1-1 1 0 0,0 0 0 0 0,0 0 0 0 0,-1 0-1 0 0,1 0 1 0 0,0 0 0 0 0,0-1-1 0 0,0 1 1 0 0,0-1 0 0 0,0 0 0 0 0,0 0-1 0 0,0 0 1 0 0,3 0 0 0 0,11-2 102 0 0,-1 0 1 0 0,21-6-1 0 0,-27 5-92 0 0,325-89 294 0 0,-313 85-567 0 0,45-14 70 0 0,-59 19-170 0 0,0 1-1 0 0,0 0 1 0 0,0 0 0 0 0,0 0 0 0 0,0 1 0 0 0,13 2 0 0 0,-18-1-304 0 0,1-1 0 0 0,0 2 0 0 0,-1-1 0 0 0,0 0 0 0 0,7 4 1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3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0 857 10799 0 0,'0'0'979'0'0,"2"-1"-808"0"0,32-18 666 0 0,-24 14 287 0 0,0-1-1 0 0,0 0 1 0 0,0 0 0 0 0,15-15 0 0 0,96-96 2799 0 0,51-69-3196 0 0,-148 158-655 0 0,257-279 904 0 0,-246 276-856 0 0,-31 27-147 0 0,-7 5 9 0 0,-8 5-10 0 0,-16 15-50 0 0,1 2-1 0 0,2 0 1 0 0,-39 47 0 0 0,37-40 44 0 0,-8 9-34 0 0,3 1 0 0 0,-47 76 0 0 0,64-93 21 0 0,-52 102-206 0 0,59-109 231 0 0,0 0-1 0 0,2 1 0 0 0,0-1 0 0 0,1 1 1 0 0,0 0-1 0 0,-1 18 0 0 0,5-31 18 0 0,0 0-1 0 0,0-1 0 0 0,0 1 0 0 0,0 0 0 0 0,1-1 0 0 0,-1 1 0 0 0,1-1 0 0 0,0 1 0 0 0,0-1 1 0 0,0 1-1 0 0,3 5 0 0 0,-3-7 3 0 0,1 0 1 0 0,-1-1-1 0 0,0 1 1 0 0,1-1-1 0 0,-1 1 1 0 0,1-1-1 0 0,0 0 1 0 0,-1 1-1 0 0,1-1 1 0 0,0 0-1 0 0,0 0 1 0 0,0 0 0 0 0,0 0-1 0 0,0-1 1 0 0,0 1-1 0 0,0 0 1 0 0,0-1-1 0 0,0 0 1 0 0,0 1-1 0 0,0-1 1 0 0,4 0-1 0 0,7 0 17 0 0,-1-1 0 0 0,1 0 0 0 0,-1-1 0 0 0,1 0-1 0 0,-1-1 1 0 0,23-8 0 0 0,70-37 167 0 0,-65 28-123 0 0,42-21 144 0 0,107-71 0 0 0,-138 77-143 0 0,-2-3 0 0 0,89-88 0 0 0,-57 34 16 0 0,-70 77-44 0 0,-1 0 0 0 0,-1-1 0 0 0,0 0 0 0 0,11-28 0 0 0,-12 23 40 0 0,-2-1 1 0 0,6-29-1 0 0,-10 42-51 0 0,-1 0-1 0 0,0 1 1 0 0,0-1-1 0 0,-1 0 0 0 0,-1 0 1 0 0,1 0-1 0 0,-1 1 1 0 0,-5-18-1 0 0,6 25-19 0 0,0 1 0 0 0,0-1 0 0 0,-1 0 0 0 0,1 0 0 0 0,0 1 0 0 0,-1-1 0 0 0,1 0 0 0 0,-1 1 0 0 0,1-1 0 0 0,-1 0 0 0 0,1 1 0 0 0,-1-1 0 0 0,1 1 0 0 0,-2-1 0 0 0,1 0-2 0 0,0 0 1 0 0,-1 1-1 0 0,1 0 0 0 0,-1-1 0 0 0,1 1 1 0 0,-1 0-1 0 0,1 0 0 0 0,-1 0 0 0 0,0 0 1 0 0,1 0-1 0 0,-1 0 0 0 0,1 0 0 0 0,-1 1 1 0 0,1-1-1 0 0,-1 1 0 0 0,1-1 0 0 0,0 1 1 0 0,-3 0-1 0 0,-24 16-72 0 0,17-8 7 0 0,1 0 0 0 0,0 0-1 0 0,0 1 1 0 0,-12 17-1 0 0,-28 50-168 0 0,34-52 191 0 0,-16 24-46 0 0,-32 70-1 0 0,56-101 89 0 0,1 0 1 0 0,0 1-1 0 0,1 0 0 0 0,1 0 0 0 0,1 0 0 0 0,1 1 0 0 0,-2 33 0 0 0,5-47-2 0 0,0 0 0 0 0,1 0 0 0 0,0 0 0 0 0,0 0-1 0 0,0 0 1 0 0,1 0 0 0 0,0-1 0 0 0,0 1 0 0 0,0 0-1 0 0,1-1 1 0 0,0 0 0 0 0,0 1 0 0 0,0-1 0 0 0,0 0-1 0 0,1-1 1 0 0,0 1 0 0 0,0-1 0 0 0,0 1 0 0 0,1-1-1 0 0,7 5 1 0 0,-3-3 3 0 0,-1-1 0 0 0,1-1 0 0 0,0 0 0 0 0,0 0 0 0 0,0 0 0 0 0,1-1 0 0 0,-1-1 0 0 0,1 0 0 0 0,-1 0 0 0 0,1-1 0 0 0,19 1 0 0 0,9-3 53 0 0,-18 0 39 0 0,0 1-1 0 0,0 1 0 0 0,25 5 0 0 0,-14-1 55 0 0,-19-3-72 0 0,-12-2-58 0 0,1 0 0 0 0,0 0 0 0 0,-1 0 0 0 0,1 0 0 0 0,-1 0 0 0 0,1-1 0 0 0,0 1 1 0 0,-1 0-1 0 0,1 0 0 0 0,0 0 0 0 0,-1-1 0 0 0,1 1 0 0 0,-1 0 0 0 0,1-1 0 0 0,-1 1 0 0 0,1-1 0 0 0,-1 1 0 0 0,1 0 0 0 0,-1-1 0 0 0,1 1 0 0 0,-1-1 0 0 0,0 1 0 0 0,1-1 0 0 0,-1 1 0 0 0,1-2 0 0 0,23-44-2160 0 0,-23 45 935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3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10 7367 0 0,'9'-9'10934'0'0,"-9"15"-10829"0"0,-1-1 0 0 0,0 1 0 0 0,0-1 0 0 0,0 1 0 0 0,-1 0 0 0 0,0-1 1 0 0,0 0-1 0 0,0 0 0 0 0,-6 9 0 0 0,-4 5-29 0 0,-15 19 0 0 0,13-20-5 0 0,-12 19 5 0 0,-37 66 1 0 0,56-89-75 0 0,0 0 1 0 0,1 0 0 0 0,1 0-1 0 0,0 1 1 0 0,1 0-1 0 0,1 0 1 0 0,0 0 0 0 0,0 26-1 0 0,3-26-2 0 0,4-3 0 0 0,-3-10 7 0 0,0-1-1 0 0,0 1 0 0 0,1 0 1 0 0,-1-1-1 0 0,0 1 0 0 0,1-1 1 0 0,-1 1-1 0 0,1-1 0 0 0,-1 0 1 0 0,1 1-1 0 0,0-1 0 0 0,0 0 1 0 0,-1 0-1 0 0,1 0 0 0 0,0-1 1 0 0,0 1-1 0 0,0 0 0 0 0,0-1 1 0 0,0 1-1 0 0,0-1 0 0 0,0 0 1 0 0,0 1-1 0 0,0-1 0 0 0,0 0 0 0 0,0 0 1 0 0,0-1-1 0 0,1 1 0 0 0,-1 0 1 0 0,0-1-1 0 0,3 0 0 0 0,6-3 41 0 0,0 1-1 0 0,0-2 0 0 0,-1 0 1 0 0,13-7-1 0 0,-16 8-26 0 0,60-37 68 0 0,-2-3-1 0 0,61-55 1 0 0,-81 62-129 0 0,-8 6 12 0 0,-3-2 1 0 0,42-50-1 0 0,-23 14 40 0 0,-53 69-11 0 0,1-2 53 0 0,-3 5 1 0 0,-14 17-50 0 0,1 2 0 0 0,-21 40 0 0 0,13-21-6 0 0,6-10 2 0 0,2 1 0 0 0,1 1 0 0 0,-16 52 0 0 0,27-72 6 0 0,0 0-1 0 0,0 0 0 0 0,2 0 1 0 0,-1 1-1 0 0,2 24 0 0 0,0-33-3 0 0,1 1 0 0 0,-1-1 0 0 0,1 0-1 0 0,0 1 1 0 0,1-1 0 0 0,-1 0 0 0 0,1 0-1 0 0,0 0 1 0 0,1 0 0 0 0,-1 0 0 0 0,1 0 0 0 0,0-1-1 0 0,0 1 1 0 0,0-1 0 0 0,1 0 0 0 0,-1 0-1 0 0,5 4 1 0 0,-5-6-87 0 0,0 0 1 0 0,1 0-1 0 0,-1 0 0 0 0,0 0 0 0 0,1-1 1 0 0,-1 0-1 0 0,1 1 0 0 0,0-1 0 0 0,-1-1 1 0 0,1 1-1 0 0,0 0 0 0 0,-1-1 0 0 0,6 0 1 0 0,15-2-1178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3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86 387 9671 0 0,'0'0'748'0'0,"-2"1"-492"0"0,-81 45 7295 0 0,83-48-7521 0 0,1 0 0 0 0,0 0 1 0 0,0 0-1 0 0,0 0 0 0 0,0 0 0 0 0,0 0 1 0 0,0 0-1 0 0,0 0 0 0 0,1 0 0 0 0,1-2 1 0 0,0 0 4 0 0,25-29-6 0 0,0 1 0 0 0,37-31 0 0 0,-12 12-104 0 0,-13 15 115 0 0,1 1 1 0 0,91-58-1 0 0,-114 82 239 0 0,0 1 0 0 0,1 1 0 0 0,0 1 0 0 0,1 0 0 0 0,33-8 0 0 0,-40 15 334 0 0,-10 1-502 0 0,1 3 211 0 0,-3-1-272 0 0,1 1-1 0 0,-1-1 1 0 0,0 1-1 0 0,0 0 1 0 0,0-1 0 0 0,0 1-1 0 0,-1 0 1 0 0,1 0-1 0 0,-1 0 1 0 0,0-1-1 0 0,0 1 1 0 0,0 0 0 0 0,0 3-1 0 0,-1 0-3 0 0,0 0-1 0 0,0 0 1 0 0,-1 0 0 0 0,0 0-1 0 0,-4 9 1 0 0,-3 3 28 0 0,-2 0 1 0 0,-20 27-1 0 0,-29 30 70 0 0,38-51-78 0 0,2 1 0 0 0,0 2 1 0 0,-18 33-1 0 0,34-51-157 0 0,1-1 0 0 0,-1 1 0 0 0,2 0 1 0 0,-1 0-1 0 0,-1 16 0 0 0,4-24 2 0 0,0-1 0 0 0,0 1 0 0 0,0 0 1 0 0,0-1-1 0 0,0 1 0 0 0,0 0 0 0 0,0 0 1 0 0,1-1-1 0 0,-1 1 0 0 0,0 0 0 0 0,0-1 0 0 0,1 1 1 0 0,-1 0-1 0 0,1-1 0 0 0,-1 1 0 0 0,0-1 0 0 0,1 1 1 0 0,-1 0-1 0 0,1 0 0 0 0,1 1-784 0 0,7 9-6357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3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289 463 16527 0 0,'0'0'1499'0'0,"-2"1"-1235"0"0,0 0-310 0 0,-6 4 343 0 0,-1 0 0 0 0,0-1 0 0 0,0-1 0 0 0,0 1 0 0 0,0-1 0 0 0,0-1 0 0 0,-1 0 0 0 0,1 0 0 0 0,-14 0 0 0 0,11-2-148 0 0,1-1 0 0 0,-1-1 0 0 0,1 0 1 0 0,-1 0-1 0 0,1-1 0 0 0,0-1 0 0 0,0 0 1 0 0,0 0-1 0 0,0-1 0 0 0,-19-12 0 0 0,27 14-146 0 0,0 0 1 0 0,0 0-1 0 0,0 0 0 0 0,0 0 0 0 0,0 0 0 0 0,1-1 1 0 0,-1 1-1 0 0,1-1 0 0 0,0 0 0 0 0,0 0 1 0 0,0 0-1 0 0,1 0 0 0 0,0 0 0 0 0,-1 0 0 0 0,1 0 1 0 0,1 0-1 0 0,-1 0 0 0 0,1-1 0 0 0,-1 1 0 0 0,1 0 1 0 0,1-7-1 0 0,0-1-43 0 0,0 1 0 0 0,1 0 0 0 0,1 0 1 0 0,0 0-1 0 0,0 0 0 0 0,10-20 0 0 0,-2 10-186 0 0,1 0-1 0 0,1 1 1 0 0,1 0-1 0 0,0 0 1 0 0,2 2-1 0 0,27-27 1 0 0,-31 34 22 0 0,1 0-1 0 0,0 1 1 0 0,0 1 0 0 0,1 0 0 0 0,1 1-1 0 0,-1 0 1 0 0,1 2 0 0 0,0-1 0 0 0,1 2-1 0 0,26-7 1 0 0,-33 10 203 0 0,1 1 0 0 0,0 0-1 0 0,-1 1 1 0 0,1 0 0 0 0,0 0 0 0 0,0 1-1 0 0,-1 0 1 0 0,1 1 0 0 0,-1 0 0 0 0,1 1-1 0 0,15 6 1 0 0,-20-7 69 0 0,1 1-1 0 0,-1 0 0 0 0,0 0 1 0 0,-1 0-1 0 0,1 0 1 0 0,0 1-1 0 0,-1 0 0 0 0,0 0 1 0 0,0 0-1 0 0,0 1 0 0 0,-1-1 1 0 0,1 1-1 0 0,-1 0 1 0 0,0 0-1 0 0,0 0 0 0 0,-1 0 1 0 0,1 0-1 0 0,-1 1 0 0 0,-1-1 1 0 0,3 11-1 0 0,-3-8 1 0 0,0 0 0 0 0,0 0 0 0 0,-1 0 0 0 0,0 1 0 0 0,0-1 0 0 0,-1 0 0 0 0,-1 0 0 0 0,1 0-1 0 0,-1-1 1 0 0,-3 9 0 0 0,-2 2 200 0 0,-1-1-1 0 0,0 0 0 0 0,-14 20 0 0 0,11-24-117 0 0,0 0 1 0 0,0-1-1 0 0,-1 0 0 0 0,-1-1 0 0 0,-27 19 0 0 0,33-24-136 0 0,-16 8-301 0 0,-1 0-1 0 0,0-1 1 0 0,-41 15 0 0 0,32-14-624 0 0,12-6-663 0 0,0-1 1 0 0,0-1-1 0 0,-38 6 0 0 0,30-8-346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3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929 1 5983 0 0,'0'0'542'0'0,"-2"1"-446"0"0,-25 20 2045 0 0,1 0-1 0 0,1 2 1 0 0,-40 47 0 0 0,26-20-1156 0 0,-37 61 0 0 0,-102 155-203 0 0,118-186-767 0 0,-83 86 1 0 0,28-58-329 0 0,-8 9-243 0 0,117-111 499 0 0,1 1-1 0 0,-1 0 1 0 0,1 0 0 0 0,-5 10-1 0 0,-3 16-4542 0 0,9-16-652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3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32 281 15951 0 0,'0'0'730'0'0,"2"-1"-14"0"0,5-2-627 0 0,0 0 0 0 0,1 0 0 0 0,0 1 0 0 0,-1 0 0 0 0,1 0 0 0 0,13 0 0 0 0,52 1 1659 0 0,-48 2-1248 0 0,30-3-1 0 0,-11-3-229 0 0,60-14-1 0 0,-88 15-245 0 0,0-1 1 0 0,-1-1-1 0 0,0 0 0 0 0,-1-1 1 0 0,1-1-1 0 0,-1 0 0 0 0,16-12 1 0 0,-18 10-9 0 0,0 0 1 0 0,-1-1 0 0 0,13-15 0 0 0,-19 22-34 0 0,-2-2 0 0 0,1 1-1 0 0,0 0 1 0 0,-1-1 0 0 0,0 1 0 0 0,-1-1 0 0 0,1 0 0 0 0,-1 0-1 0 0,0 0 1 0 0,2-11 0 0 0,-4 15 5 0 0,0 1 0 0 0,1 0 0 0 0,-1-1 0 0 0,0 1 0 0 0,0-1-1 0 0,0 1 1 0 0,0-1 0 0 0,0 1 0 0 0,0-1 0 0 0,-1 1 0 0 0,1-1 0 0 0,0 1 0 0 0,-1-1-1 0 0,1 1 1 0 0,-1 0 0 0 0,0-1 0 0 0,1 1 0 0 0,-1 0 0 0 0,0 0 0 0 0,0-1 0 0 0,0 1-1 0 0,0 0 1 0 0,0 0 0 0 0,0 0 0 0 0,0 0 0 0 0,0 0 0 0 0,0 0 0 0 0,0 0 0 0 0,-1 1-1 0 0,1-1 1 0 0,0 0 0 0 0,0 1 0 0 0,-1-1 0 0 0,1 1 0 0 0,-1-1 0 0 0,1 1 0 0 0,-1-1 0 0 0,1 1-1 0 0,0 0 1 0 0,-1 0 0 0 0,1 0 0 0 0,-3 0 0 0 0,-6 0-80 0 0,0 1 1 0 0,0 0-1 0 0,0 1 1 0 0,-18 5 0 0 0,-22 9-396 0 0,0 3 1 0 0,-89 45 0 0 0,102-42 383 0 0,1 2 0 0 0,-61 51 0 0 0,84-64 145 0 0,0 1 1 0 0,1 1-1 0 0,0 0 1 0 0,0 1-1 0 0,2 0 1 0 0,0 1-1 0 0,0 0 1 0 0,-7 18-1 0 0,15-30-35 0 0,1 0 1 0 0,0 0-1 0 0,0 0 0 0 0,0 0 0 0 0,1 0 0 0 0,-1 1 1 0 0,1-1-1 0 0,-1 0 0 0 0,1 0 0 0 0,0 0 1 0 0,0 0-1 0 0,1 1 0 0 0,-1-1 0 0 0,1 0 0 0 0,-1 0 1 0 0,1 0-1 0 0,0 0 0 0 0,3 5 0 0 0,-3-5-13 0 0,1 0-1 0 0,0 0 1 0 0,1 0 0 0 0,-1-1-1 0 0,0 1 1 0 0,1-1-1 0 0,-1 0 1 0 0,1 0-1 0 0,0 0 1 0 0,0 0 0 0 0,0 0-1 0 0,0-1 1 0 0,0 1-1 0 0,0-1 1 0 0,0 0-1 0 0,1 0 1 0 0,4 1 0 0 0,39 6-843 0 0,-16-6-3729 0 0,-4 0-1273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2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 4607 0 0,'-12'-10'13040'0'0,"15"20"-13232"0"0,4 3-80 0 0,2 1-16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3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41 553 6447 0 0,'0'0'499'0'0,"1"-2"-328"0"0,1 0 814 0 0,-1 0 0 0 0,0-1 0 0 0,0 1 0 0 0,0 0 0 0 0,0-1 0 0 0,0 1 0 0 0,0-1 0 0 0,0-4 0 0 0,-1 5-503 0 0,1-1 1 0 0,-1 1 0 0 0,-1 0-1 0 0,1-1 1 0 0,0 1 0 0 0,0-1 0 0 0,-2-3-1 0 0,0 0-176 0 0,-1 1 0 0 0,1 0 0 0 0,-1 0 0 0 0,0 0 0 0 0,-6-8 0 0 0,4 7 389 0 0,2 2-516 0 0,0 0 0 0 0,1-1 1 0 0,-1 1-1 0 0,1-1 0 0 0,0 1 1 0 0,1-1-1 0 0,-1 0 0 0 0,1 0 1 0 0,-1 0-1 0 0,2 0 0 0 0,-1 0 1 0 0,0 0-1 0 0,1-9 0 0 0,1 7-81 0 0,0 0 0 0 0,0 0-1 0 0,1 1 1 0 0,0-1-1 0 0,0 0 1 0 0,0 1-1 0 0,1-1 1 0 0,0 1-1 0 0,4-7 1 0 0,3-1-76 0 0,1 0 1 0 0,0 0-1 0 0,1 1 0 0 0,0 0 1 0 0,1 1-1 0 0,1 0 1 0 0,16-10-1 0 0,1 2-44 0 0,0 1 0 0 0,2 2-1 0 0,55-22 1 0 0,109-25-670 0 0,-197 64 692 0 0,108-22-1045 0 0,-67 15-609 0 0,-7 0-338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3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0 5063 0 0,'0'0'390'0'0,"-2"3"-46"0"0,-16 19 1715 0 0,0 2 0 0 0,2 0 1 0 0,-22 44-1 0 0,-27 87 1312 0 0,-6 70-1006 0 0,-8 25-1608 0 0,42-164-669 0 0,-88 152 0 0 0,54-111-185 0 0,-46 73-176 0 0,103-179-74 0 0,-1-1 1 0 0,-28 29 0 0 0,42-48 19 0 0,4-17-8185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3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14367 0 0,'0'0'1306'0'0,"0"3"-1077"0"0,2 1-171 0 0,-1-1 1 0 0,1 1-1 0 0,0 0 1 0 0,0-1-1 0 0,0 1 1 0 0,0-1-1 0 0,1 0 1 0 0,-1 0-1 0 0,1 0 1 0 0,0 0-1 0 0,0 0 1 0 0,0 0-1 0 0,0-1 1 0 0,0 0-1 0 0,0 1 1 0 0,1-1-1 0 0,-1 0 1 0 0,1-1-1 0 0,0 1 1 0 0,-1-1-1 0 0,1 1 1 0 0,0-1-1 0 0,5 0 1 0 0,16 5 460 0 0,0-2 0 0 0,0-1 1 0 0,1-1-1 0 0,28-1 0 0 0,104-13 1303 0 0,-149 12-1728 0 0,466-83 2526 0 0,-372 56-2488 0 0,167-67 0 0 0,-254 87-930 0 0,-1 0 0 0 0,0-2 0 0 0,-1 0 0 0 0,0 0 0 0 0,0-1 0 0 0,23-23 1 0 0,0-5-1345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3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1 15343 0 0,'0'0'1394'0'0,"1"2"-1150"0"0,3 9-476 0 0,-1-3 645 0 0,0-1 1 0 0,-1 1 0 0 0,0-1 0 0 0,0 1 0 0 0,-1 0 0 0 0,0 0 0 0 0,0 0-1 0 0,-1 0 1 0 0,0 9 0 0 0,-8 14-78 0 0,0 1 0 0 0,-2-2 0 0 0,-1 1 0 0 0,-16 28-1 0 0,11-22-231 0 0,-34 64 72 0 0,-94 144 1 0 0,-8-27-52 0 0,36-58-45 0 0,25-30-73 0 0,-76 119 229 0 0,133-193-301 0 0,28-42-5 0 0,5-14 70 0 0,1 0-1 0 0,0 1 1 0 0,0-1-1 0 0,0 0 0 0 0,0 0 1 0 0,0 1-1 0 0,0-1 1 0 0,0 0-1 0 0,0 1 1 0 0,0-1-1 0 0,0 0 0 0 0,0 1 1 0 0,0-1-1 0 0,0 0 1 0 0,0 1-1 0 0,0-1 0 0 0,0 0 1 0 0,0 1-1 0 0,0-1 1 0 0,0 0-1 0 0,0 0 0 0 0,0 1 1 0 0,1-1-1 0 0,-1 0 1 0 0,0 1-1 0 0,0-1 0 0 0,0 0 1 0 0,1 1-1 0 0,0-1-15 0 0,1 0 0 0 0,-1 0 0 0 0,1 0-1 0 0,-1 0 1 0 0,1-1 0 0 0,-1 1 0 0 0,1 0 0 0 0,-1-1-1 0 0,0 1 1 0 0,1-1 0 0 0,-1 1 0 0 0,0-1 0 0 0,1 1-1 0 0,-1-1 1 0 0,0 0 0 0 0,1 0 0 0 0,-1 0 0 0 0,0 0-1 0 0,0 0 1 0 0,1-1 0 0 0,26-24-483 0 0,-27 25 482 0 0,71-77-1128 0 0,-19 19 151 0 0,84-71 0 0 0,-106 106 278 0 0,1 2-1 0 0,1 2 1 0 0,63-30 0 0 0,-93 49 378 0 0,-3 4 206 0 0,1 3 196 0 0,-1 0-1 0 0,0 1 0 0 0,-1-1 0 0 0,1 0 1 0 0,-1 0-1 0 0,-1 0 0 0 0,1 0 0 0 0,-1 0 1 0 0,0 0-1 0 0,0 0 0 0 0,-1 0 0 0 0,1-1 1 0 0,-7 10-1 0 0,-7 9 367 0 0,-29 36 0 0 0,43-58-405 0 0,-13 17 156 0 0,-85 107 1159 0 0,97-121-1261 0 0,0 0 0 0 0,0-1 0 0 0,0 1 1 0 0,1 0-1 0 0,0 0 0 0 0,-1 1 0 0 0,2-1 0 0 0,-1 0 0 0 0,-1 11 0 0 0,3-14-74 0 0,-1 0-1 0 0,1 0 1 0 0,0 0 0 0 0,1 0-1 0 0,-1 0 1 0 0,0 0 0 0 0,1 0-1 0 0,-1 0 1 0 0,1 0-1 0 0,-1 0 1 0 0,1 0 0 0 0,0 0-1 0 0,0 0 1 0 0,0-1 0 0 0,0 1-1 0 0,0 0 1 0 0,0-1 0 0 0,0 1-1 0 0,1 0 1 0 0,-1-1-1 0 0,1 0 1 0 0,-1 1 0 0 0,1-1-1 0 0,-1 0 1 0 0,1 0 0 0 0,0 0-1 0 0,0 0 1 0 0,-1 0 0 0 0,1 0-1 0 0,2 0 1 0 0,2 1-384 0 0,0 0 1 0 0,0-1 0 0 0,0 1-1 0 0,1-2 1 0 0,10 1-1 0 0,2 1-6117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3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36 10591 0 0,'-2'2'819'0'0,"-25"27"-420"0"0,17-20 633 0 0,1 0 0 0 0,1 0 0 0 0,-15 22 0 0 0,17-15 3142 0 0,21-17-3552 0 0,0 0-1 0 0,-1-1 0 0 0,1-1 1 0 0,0 0-1 0 0,-1-1 1 0 0,24-10-1 0 0,-15 4-436 0 0,0-1 0 0 0,0-2 1 0 0,22-16-1 0 0,-15 5-132 0 0,-15 7-81 0 0,-13 14-57 0 0,-2 0-33 0 0,2 1-106 0 0,-12 2 50 0 0,0 1-1 0 0,1 1 1 0 0,-1-1-1 0 0,1 1 1 0 0,-15 6-1 0 0,-46 21-270 0 0,40-15 233 0 0,-2 1 76 0 0,1 2 0 0 0,1 1 0 0 0,0 1 0 0 0,1 2 0 0 0,1 1-1 0 0,1 1 1 0 0,-28 31 0 0 0,53-52 136 0 0,-6 6 0 0 0,0 1 0 0 0,1-1 0 0 0,0 1 0 0 0,0 0 0 0 0,1 1 0 0 0,-7 15 0 0 0,10-11 0 0 0,4-10 15 0 0,0-1 0 0 0,0 1-1 0 0,1-1 1 0 0,-1 1 0 0 0,1-1-1 0 0,0 0 1 0 0,0 0 0 0 0,0 0 0 0 0,0 0-1 0 0,0 0 1 0 0,1 0 0 0 0,-1-1-1 0 0,1 1 1 0 0,0-1 0 0 0,0 1-1 0 0,5 2 1 0 0,3 2 59 0 0,0 0-1 0 0,1-1 1 0 0,17 6-1 0 0,16 3-326 0 0,1-3 0 0 0,70 10-1 0 0,-89-17-936 0 0,3 0-148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3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218 367 4607 0 0,'0'0'354'0'0,"0"3"6"0"0,-20 43 7827 0 0,-1 0-4477 0 0,-4-2-2747 0 0,-31 44-1 0 0,-32 34-718 0 0,81-116-179 0 0,8-11 134 0 0,9-15 5 0 0,16-14-32 0 0,59-60-1 0 0,-35 43-100 0 0,-8 6-69 0 0,2 1 1 0 0,1 3 0 0 0,65-45-1 0 0,126-82-39 0 0,-202 143 413 0 0,0 2-1 0 0,2 1 1 0 0,62-28 0 0 0,-90 47-144 0 0,1 0-1 0 0,-1 1 1 0 0,18-3 0 0 0,-25 5-219 0 0,0 0 0 0 0,-1 0 0 0 0,1 0 0 0 0,-1 1 0 0 0,1-1-1 0 0,-1 0 1 0 0,1 0 0 0 0,-1 0 0 0 0,1 1 0 0 0,-1-1-1 0 0,1 0 1 0 0,-1 1 0 0 0,1-1 0 0 0,-1 0 0 0 0,0 1 0 0 0,1-1-1 0 0,-1 0 1 0 0,0 1 0 0 0,1-1 0 0 0,-1 1 0 0 0,0-1-1 0 0,1 2 1 0 0,5 9 95 0 0,-6-11-99 0 0,1 4 6 0 0,-1-1-1 0 0,1 0 1 0 0,-1 0-1 0 0,1 1 0 0 0,-1-1 1 0 0,0 0-1 0 0,0 1 0 0 0,0-1 1 0 0,-1 0-1 0 0,1 1 1 0 0,-1-1-1 0 0,0 0 0 0 0,-2 6 1 0 0,-2 5 80 0 0,-14 23 1 0 0,8-15 18 0 0,-61 108 257 0 0,16-33-257 0 0,19-31-102 0 0,-22 46-13 0 0,51-95-114 0 0,4-9-304 0 0,0 1 0 0 0,0-1 0 0 0,1 1 0 0 0,0 0-1 0 0,1 0 1 0 0,0 0 0 0 0,-2 19 0 0 0,4-26-1041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3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68 9671 0 0,'9'-5'525'0'0,"-6"3"-435"0"0,1 0 1 0 0,-1 0-1 0 0,0-1 1 0 0,0 1-1 0 0,0-1 0 0 0,-1 1 1 0 0,4-4-1 0 0,15-15 7933 0 0,-22 23-7919 0 0,1 0 1 0 0,-1 0 0 0 0,0 0-1 0 0,0 0 1 0 0,0 0-1 0 0,0 0 1 0 0,0 0 0 0 0,-1 0-1 0 0,1 0 1 0 0,0-1-1 0 0,-4 4 1 0 0,2-2 15 0 0,-14 16 175 0 0,-50 60 495 0 0,58-66-714 0 0,0 0 0 0 0,1 1 1 0 0,0 0-1 0 0,-8 23 0 0 0,10-21-40 0 0,1 1-1 0 0,0-1 0 0 0,-2 26 1 0 0,6-33-30 0 0,0 0 0 0 0,1 0 0 0 0,0 0 1 0 0,0-1-1 0 0,1 1 0 0 0,0 0 0 0 0,1 0 0 0 0,4 12 1 0 0,-5-17 9 0 0,0-1 1 0 0,1 1-1 0 0,0-1 1 0 0,-1 0 0 0 0,1 0-1 0 0,0 0 1 0 0,1 0-1 0 0,-1 0 1 0 0,0-1 0 0 0,1 1-1 0 0,0-1 1 0 0,-1 1-1 0 0,1-1 1 0 0,0 0 0 0 0,6 3-1 0 0,-4-3 29 0 0,0 0-1 0 0,0-1 0 0 0,0 1 1 0 0,0-1-1 0 0,0 0 0 0 0,1 0 1 0 0,-1-1-1 0 0,0 1 1 0 0,10-2-1 0 0,-1 0 86 0 0,0-1-1 0 0,0-1 1 0 0,0-1 0 0 0,-1 0-1 0 0,1 0 1 0 0,-1-1-1 0 0,13-8 1 0 0,-14 7-24 0 0,-1 0-1 0 0,0 0 1 0 0,-1-1-1 0 0,1-1 1 0 0,-1 0-1 0 0,-1 0 1 0 0,0-1 0 0 0,0 0-1 0 0,-1 0 1 0 0,0-1-1 0 0,12-19 1 0 0,-9 9 69 0 0,-2 0 1 0 0,14-39-1 0 0,6-45 109 0 0,-23 81-268 0 0,13-76-2013 0 0,-18 96 396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3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66 15287 0 0,'1'-4'261'0'0,"0"0"0"0"0,0 0 0 0 0,0 0 0 0 0,4-8-1 0 0,18-26 4474 0 0,-22 41-4381 0 0,0 6-290 0 0,0 0-1 0 0,-1 0 1 0 0,1 0 0 0 0,-2 0-1 0 0,-1 13 1 0 0,-11 48-99 0 0,13-69 41 0 0,-9 33-5 0 0,0 0 0 0 0,-3-1 0 0 0,-23 50 0 0 0,5-26 0 0 0,-40 56 0 0 0,-99 155-216 0 0,164-261 186 0 0,3-3 14 0 0,0 0-1 0 0,0-1 1 0 0,1 1 0 0 0,-1 0 0 0 0,1 0-1 0 0,-2 7 1 0 0,1-1-211 0 0,2-5-3288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3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55 9671 0 0,'9'-9'472'0'0,"1"1"-1"0"0,0 0 0 0 0,0 0 1 0 0,0 1-1 0 0,14-7 7132 0 0,-24 17-6900 0 0,-1 6-423 0 0,-1 0 0 0 0,0 0 0 0 0,-1 0 0 0 0,0 0 0 0 0,-4 10 0 0 0,-26 46 370 0 0,6-12-228 0 0,-26 66 157 0 0,-46 94-156 0 0,10-48-324 0 0,-20 41 9 0 0,88-166-87 0 0,7-14 18 0 0,1 1 0 0 0,-12 34 1 0 0,22-48 2 0 0,5-4-50 0 0,-1-8-3 0 0,-1-1 0 0 0,1 0 0 0 0,-1 1 0 0 0,1-1 0 0 0,0 0 0 0 0,-1 1 0 0 0,1-1 0 0 0,0 0 0 0 0,-1 0 0 0 0,1 0 0 0 0,0 1 0 0 0,-1-1 0 0 0,1 0 0 0 0,0 0 0 0 0,-1 0 0 0 0,1 0 0 0 0,0 0 0 0 0,-1 0 0 0 0,2-1 0 0 0,-1 1-15 0 0,15-2-1530 0 0,-2-5-3689 0 0,2-6-2241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4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78 11431 0 0,'18'-32'1032'0'0,"-17"31"-1019"0"0,0 0 0 0 0,0-1-1 0 0,0 1 1 0 0,0-1-1 0 0,0 1 1 0 0,0-1 0 0 0,0 1-1 0 0,0-1 1 0 0,-1 0 0 0 0,1 1-1 0 0,-1-1 1 0 0,1 0 0 0 0,-1 0-1 0 0,0 0 1 0 0,1-2-1 0 0,-1-1 44 0 0,0 3 454 0 0,0 1-410 0 0,0 1-1 0 0,0-1 0 0 0,0 1 0 0 0,0-1 0 0 0,0 1 0 0 0,0-1 1 0 0,0 1-1 0 0,0-1 0 0 0,0 1 0 0 0,0 0 0 0 0,-1-1 0 0 0,1 1 1 0 0,0-1-1 0 0,0 1 0 0 0,0-1 0 0 0,-1 1 0 0 0,1 0 0 0 0,0-1 1 0 0,-1 1-1 0 0,1-1 0 0 0,-21 32 163 0 0,-27 54 1 0 0,24-39-63 0 0,-108 218 669 0 0,50-97-327 0 0,56-116-258 0 0,-194 354 244 0 0,182-346-502 0 0,-3-1 1 0 0,-3-2-1 0 0,-55 54 0 0 0,98-109 270 0 0,2-4-216 0 0,4-11-12 0 0,0 0 0 0 0,1 0 0 0 0,16-25-1 0 0,32-39 34 0 0,-20 30-105 0 0,15-24-30 0 0,58-85 35 0 0,-71 110-697 0 0,48-50 1 0 0,-77 90 516 0 0,7-8 295 0 0,1 0 0 0 0,20-14-1 0 0,-31 26-3 0 0,0 1-1 0 0,0-1 0 0 0,0 1 1 0 0,0-1-1 0 0,0 1 0 0 0,1 0 1 0 0,-1 1-1 0 0,1-1 0 0 0,-1 1 1 0 0,1 0-1 0 0,0 0 0 0 0,0 0 1 0 0,-1 1-1 0 0,1 0 0 0 0,5 0 1 0 0,-5 3 90 0 0,1 4-122 0 0,1 0 0 0 0,-2 0 0 0 0,1 0 0 0 0,-1 1 0 0 0,0 0 0 0 0,-1 0-1 0 0,0 1 1 0 0,4 10 0 0 0,-4-5 66 0 0,0 1-1 0 0,-1-1 1 0 0,0 0 0 0 0,1 25-1 0 0,-4 2 245 0 0,-2 0 0 0 0,-14 75 0 0 0,8-77 14 0 0,-3 0 0 0 0,-26 64 0 0 0,21-61-92 0 0,7-21-304 0 0,7-19-30 0 0,1 1-152 0 0,-3 4-70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2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17 7367 0 0,'0'0'9103'0'0,"-14"-5"-8420"0"0,9 4-541 0 0,1-1 0 0 0,0 1 0 0 0,0 0 0 0 0,-1 1 0 0 0,1-1 1 0 0,-1 1-1 0 0,1 0 0 0 0,0 0 0 0 0,-1 0 0 0 0,1 1 0 0 0,-1-1 1 0 0,-5 3-1 0 0,2-1 61 0 0,0 1-1 0 0,1 0 1 0 0,-1 1 0 0 0,1 0 0 0 0,0 0 0 0 0,-13 10 1066 0 0,19-16-1155 0 0,-4-4-97 0 0,3 4-10 0 0,-1 1-10 0 0,-12-8 4 0 0,9 4-1 0 0,2-1 0 0 0,3 5 0 0 0,0 0 0 0 0,1 0 0 0 0,-1 0 0 0 0,-1 1 0 0 0,1-1 0 0 0,0 0 0 0 0,0 0 0 0 0,0 0 0 0 0,0 1 0 0 0,-1-1 0 0 0,1 1 0 0 0,0-1 0 0 0,0 1 0 0 0,-1-1 0 0 0,1 1 0 0 0,0 0 0 0 0,-1 0 0 0 0,1-1 0 0 0,-1 1 0 0 0,-1 1 0 0 0,-1-2 0 0 0,-3 1 1 0 0,1 0 0 0 0,-1 0-1 0 0,1 1 1 0 0,-1-1 0 0 0,1 2-1 0 0,-1-1 1 0 0,1 1 0 0 0,0-1-1 0 0,-1 2 1 0 0,1-1 0 0 0,0 1-1 0 0,0 0 1 0 0,1 0 0 0 0,-1 1-1 0 0,1-1 1 0 0,0 1 0 0 0,-1 0-1 0 0,2 1 1 0 0,-6 4 0 0 0,-3 6 21 0 0,1-1-1 0 0,0 2 1 0 0,2-1 0 0 0,-1 2-1 0 0,-9 21 1 0 0,19-36-13 0 0,0 0 1 0 0,0 1-1 0 0,0-1 0 0 0,0 0 0 0 0,0 1 0 0 0,0-1 1 0 0,1 1-1 0 0,-1-1 0 0 0,1 1 0 0 0,0-1 0 0 0,0 1 1 0 0,0-1-1 0 0,0 1 0 0 0,0-1 0 0 0,1 1 0 0 0,-1-1 1 0 0,1 1-1 0 0,-1-1 0 0 0,3 4 0 0 0,-2-3 9 0 0,1-1-1 0 0,-1 0 1 0 0,1 0-1 0 0,0 0 1 0 0,0 0-1 0 0,0 0 1 0 0,0 0-1 0 0,0 0 1 0 0,0-1-1 0 0,0 1 0 0 0,0-1 1 0 0,1 1-1 0 0,-1-1 1 0 0,1 0-1 0 0,-1 0 1 0 0,1 0-1 0 0,4 1 1 0 0,2 0 5 0 0,1-1 0 0 0,-1 0 0 0 0,0-1 0 0 0,1 1 0 0 0,-1-2 0 0 0,1 1 0 0 0,16-5 0 0 0,-2 0-12 0 0,42-16-1 0 0,-56 18 1 0 0,-1-1 0 0 0,0 0 0 0 0,0-1-1 0 0,-1 0 1 0 0,9-6 0 0 0,-14 9-15 0 0,0-1 0 0 0,0 0 0 0 0,0 0 1 0 0,0 0-1 0 0,-1 0 0 0 0,1 0 0 0 0,-1 0 1 0 0,0-1-1 0 0,0 1 0 0 0,0-1 0 0 0,0 0 0 0 0,-1 1 1 0 0,0-1-1 0 0,1 0 0 0 0,0-5 0 0 0,-1 7-6 0 0,1-13-84 0 0,-3 9 18 0 0,0 4 4 0 0,0 3-88 0 0,-1 1 148 0 0,0-1 1 0 0,0 0-1 0 0,1 0 0 0 0,-1 1 0 0 0,1-1 0 0 0,0 1 0 0 0,-1-1 0 0 0,1 1 0 0 0,0 0 1 0 0,-2 2-1 0 0,-1 1-2 0 0,-14 21 1 0 0,1 1 0 0 0,1 0 0 0 0,-21 50-1 0 0,10-19 3 0 0,-64 106-506 0 0,48-90-13 0 0,-46 107 0 0 0,66-117 421 0 0,3 0 0 0 0,-15 90 0 0 0,31-134 112 0 0,-29 130 149 0 0,26-127-111 0 0,-1 0 0 0 0,0-1 0 0 0,-2 0 0 0 0,-16 27 0 0 0,26-49-16 0 0,0 0 0 0 0,0 1 0 0 0,0-1 0 0 0,0 0 0 0 0,0 0 0 0 0,0 0 0 0 0,0 0 0 0 0,0 0 0 0 0,0 0 0 0 0,0 0 0 0 0,0 0 0 0 0,0 1 0 0 0,0-1 0 0 0,0 0 0 0 0,0 0-1 0 0,0 0 1 0 0,0 0 0 0 0,0 0 0 0 0,0 0 0 0 0,0 0 0 0 0,0 0 0 0 0,0 0 0 0 0,0 0 0 0 0,0 1 0 0 0,0-1 0 0 0,0 0 0 0 0,0 0 0 0 0,-1 0 0 0 0,1 0 0 0 0,0 0 0 0 0,0 0 0 0 0,0 0 0 0 0,0 0 0 0 0,0 0 0 0 0,0 0 0 0 0,0 0-1 0 0,0 0 1 0 0,0 0 0 0 0,-1 0 0 0 0,1 0 0 0 0,0 0 0 0 0,0 0 0 0 0,0 0 0 0 0,0 0 0 0 0,0 0 0 0 0,0 0 0 0 0,0 0 0 0 0,0 0 0 0 0,-1 0 0 0 0,1 0 0 0 0,0 0 0 0 0,0 0 0 0 0,0 0 0 0 0,0 0 0 0 0,0 0 0 0 0,0 0 0 0 0,0 0 0 0 0,0 0-1 0 0,-1-1 1 0 0,1-8 492 0 0,5-26-736 0 0,-2 19 381 0 0,8-212-593 0 0,-5 53 43 0 0,-4 149 273 0 0,-2 16-9 0 0,0-1 1 0 0,1 1-1 0 0,0-1 1 0 0,1 1 0 0 0,0 0-1 0 0,5-12 1 0 0,-3 15-991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40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11519 0 0,'0'0'887'0'0,"-1"3"-412"0"0,-3 3-23 0 0,1 0 0 0 0,0 0 0 0 0,1 0 0 0 0,-1 1 0 0 0,1-1 1 0 0,0 1-1 0 0,1 0 0 0 0,0 0 0 0 0,-1 6 0 0 0,2-1-47 0 0,-1-1-1 0 0,2 0 1 0 0,0 1 0 0 0,5 21-1 0 0,1-7 149 0 0,1 0 0 0 0,2-1 1 0 0,23 44-1 0 0,-22-46-371 0 0,0 0-1 0 0,13 45 1 0 0,-24-68-447 0 0,7 19 679 0 0,-3-11-4707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4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942 5 2303 0 0,'-2'0'620'0'0,"-2"-1"289"0"0,0 0-1 0 0,0 0 0 0 0,0 0 0 0 0,0 1 0 0 0,0 0 0 0 0,0 0 0 0 0,-1 0 1 0 0,1 0-1 0 0,0 1 0 0 0,0 0 0 0 0,0 0 0 0 0,-7 2 0 0 0,5 0-490 0 0,-1 0 0 0 0,1 0 0 0 0,0 0 0 0 0,1 1 0 0 0,-1 0 0 0 0,1 0-1 0 0,-7 6 1 0 0,-1 4-87 0 0,1 1 0 0 0,0 0-1 0 0,1 0 1 0 0,-17 31 0 0 0,-82 172 1645 0 0,11-20-1490 0 0,-34 34-357 0 0,-21-13-47 0 0,135-195-81 0 0,-118 156 33 0 0,120-154-29 0 0,2 0 0 0 0,0 0 0 0 0,2 2 0 0 0,2 0-1 0 0,-13 41 1 0 0,23-66-192 0 0,0-1-1 0 0,1 1 1 0 0,-1-1-1 0 0,1 0 1 0 0,0 1-1 0 0,0-1 1 0 0,0 1-1 0 0,0-1 0 0 0,0 1 1 0 0,1-1-1 0 0,-1 1 1 0 0,1-1-1 0 0,0 4 1 0 0,0-4-764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4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 18575 0 0,'0'0'852'0'0,"-2"3"-21"0"0,-8 22-683 0 0,0 1 0 0 0,-7 33-1 0 0,-3 7 295 0 0,-16 27 16 0 0,-4-2 0 0 0,-4-1-1 0 0,-96 146 1 0 0,63-129-236 0 0,-18 27-356 0 0,49-57-482 0 0,44-74-377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4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1 314 9671 0 0,'1'-20'599'0'0,"2"0"-1"0"0,0 1 1 0 0,1-1-1 0 0,1 1 1 0 0,1-1 0 0 0,1 2-1 0 0,0-1 1 0 0,1 1-1 0 0,1 0 1 0 0,14-21-1 0 0,-17 33-453 0 0,-1-1 1 0 0,0 1-1 0 0,1 0 0 0 0,1 0 0 0 0,-1 0 0 0 0,1 1 0 0 0,-1 0 0 0 0,1 1 1 0 0,1-1-1 0 0,-1 1 0 0 0,1 1 0 0 0,7-4 0 0 0,-4 4-17 0 0,1 0-1 0 0,-1 1 1 0 0,1 0 0 0 0,-1 0-1 0 0,1 1 1 0 0,-1 1 0 0 0,24 1-1 0 0,-13 3 15 0 0,0 0-1 0 0,0 1 1 0 0,0 1-1 0 0,0 1 1 0 0,-1 1-1 0 0,0 1 1 0 0,-1 1-1 0 0,28 17 1 0 0,-39-21 80 0 0,0 0 1 0 0,0 1-1 0 0,-1 0 1 0 0,0 1-1 0 0,0 0 1 0 0,0 0-1 0 0,-1 0 1 0 0,8 13-1 0 0,-13-16-107 0 0,0 0 1 0 0,-1 1-1 0 0,1-1 0 0 0,-1 0 0 0 0,0 0 0 0 0,-1 1 1 0 0,1-1-1 0 0,-1 0 0 0 0,0 1 0 0 0,0-1 0 0 0,-1 0 1 0 0,0 1-1 0 0,0-1 0 0 0,-2 9 0 0 0,-1-6-79 0 0,0 1-1 0 0,0-1 1 0 0,-1 0-1 0 0,0 0 1 0 0,-1 0-1 0 0,1-1 1 0 0,-1 1-1 0 0,-1-2 1 0 0,0 1 0 0 0,0-1-1 0 0,-7 6 1 0 0,-16 9 145 0 0,-45 26 0 0 0,67-42-178 0 0,-61 35-896 0 0,-3-3-1 0 0,-98 36 1 0 0,161-70 573 0 0,2 0-380 0 0,-1-1 0 0 0,1 1 0 0 0,-1-2 0 0 0,-10 2 0 0 0,3-3-872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4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22 14567 0 0,'0'0'1320'0'0,"-1"-2"-1082"0"0,0 2-194 0 0,0-1 0 0 0,0 0 0 0 0,0 0 1 0 0,0 1-1 0 0,0-1 0 0 0,-1 1 0 0 0,1-1 0 0 0,0 1 1 0 0,0-1-1 0 0,0 1 0 0 0,-1 0 0 0 0,1-1 1 0 0,0 1-1 0 0,-1 0 0 0 0,1 0 0 0 0,0 0 1 0 0,-1 0-1 0 0,1 0 0 0 0,0 0 0 0 0,-2 1 1 0 0,-29 9 1122 0 0,19-6-877 0 0,-21 7-152 0 0,1 1-1 0 0,0 1 0 0 0,1 1 1 0 0,1 2-1 0 0,-37 25 0 0 0,48-27 60 0 0,1 1 0 0 0,1 1 0 0 0,-29 31 0 0 0,40-39-149 0 0,1 0 0 0 0,0 1 0 0 0,0 0 0 0 0,1 0 0 0 0,0 0 0 0 0,1 0 0 0 0,0 1 0 0 0,0 0 0 0 0,1 0 0 0 0,0 0 0 0 0,-1 12 0 0 0,3-3-36 0 0,1-16-12 0 0,0 0-1 0 0,1 0 1 0 0,0 0-1 0 0,0 0 1 0 0,-1 0-1 0 0,2 0 1 0 0,-1 0-1 0 0,0 0 1 0 0,0 0-1 0 0,1-1 0 0 0,0 1 1 0 0,-1-1-1 0 0,1 1 1 0 0,0-1-1 0 0,0 1 1 0 0,5 2-1 0 0,-4-2 18 0 0,2 0 0 0 0,-1-1 0 0 0,0 0-1 0 0,0 1 1 0 0,1-2 0 0 0,-1 1 0 0 0,1 0 0 0 0,0-1-1 0 0,8 2 1 0 0,1-2 66 0 0,0 0-1 0 0,0-1 0 0 0,0 0 1 0 0,0-1-1 0 0,-1-1 1 0 0,21-4-1 0 0,-17 2 5 0 0,-1-1-1 0 0,0 0 1 0 0,0-1 0 0 0,0-1-1 0 0,-1-1 1 0 0,0 0 0 0 0,0 0-1 0 0,25-21 1 0 0,-34 24-43 0 0,-1 0 0 0 0,1-1 0 0 0,-1 0-1 0 0,0 0 1 0 0,0 0 0 0 0,0-1 0 0 0,-1 1 0 0 0,0-1-1 0 0,0 0 1 0 0,-1-1 0 0 0,0 1 0 0 0,0 0 0 0 0,-1-1 0 0 0,0 1-1 0 0,0-1 1 0 0,-1 0 0 0 0,0 0 0 0 0,0 0 0 0 0,-1 0 0 0 0,0 0-1 0 0,-1-8 1 0 0,0 4-46 0 0,-1 0 1 0 0,-1 0-1 0 0,0 1 0 0 0,-1-1 1 0 0,0 1-1 0 0,0 0 0 0 0,-13-21 1 0 0,13 25-268 0 0,-1 0-1 0 0,0 0 1 0 0,-1 1 0 0 0,1 0 0 0 0,-8-6 0 0 0,8 8-440 0 0,-1 0 0 0 0,1 0-1 0 0,-1 0 1 0 0,0 0 0 0 0,-1 1-1 0 0,-9-3 1 0 0,2 1-5498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4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75 11055 0 0,'4'-10'500'0'0,"-2"5"-437"0"0,0 0-1 0 0,0 0 0 0 0,0 0 1 0 0,1-7-1 0 0,-1-20 4208 0 0,-4 32-2733 0 0,1 0-1517 0 0,0 0 0 0 0,1-1 0 0 0,-1 1 1 0 0,0 0-1 0 0,1 0 0 0 0,-1 0 0 0 0,0 0 0 0 0,1 1 0 0 0,-1-1 1 0 0,0 0-1 0 0,1 0 0 0 0,-1 0 0 0 0,0 0 0 0 0,1 1 0 0 0,-1-1 0 0 0,0 1 1 0 0,-9 8 29 0 0,1 1 0 0 0,0 0 0 0 0,0 0 1 0 0,2 1-1 0 0,-1 0 0 0 0,-7 16 0 0 0,-34 79 333 0 0,35-73-141 0 0,-19 45 181 0 0,-74 161 332 0 0,81-189-687 0 0,-2-2 0 0 0,-57 76 0 0 0,-58 49 58 0 0,100-123-97 0 0,-143 169 56 0 0,184-217-223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4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81 13823 0 0,'-5'-3'380'0'0,"5"2"-299"0"0,-1 0 0 0 0,0 1 0 0 0,0-1 0 0 0,0 1 0 0 0,0-1-1 0 0,0 1 1 0 0,0-1 0 0 0,0 1 0 0 0,0 0 0 0 0,0-1-1 0 0,0 1 1 0 0,-1 0 0 0 0,-14-2 312 0 0,9 6 3294 0 0,9-2-3387 0 0,1 1-239 0 0,-1 0 0 0 0,1-1 0 0 0,0 1-1 0 0,1-1 1 0 0,-1 0 0 0 0,0 0 0 0 0,1 0 0 0 0,-1-1 0 0 0,1 1 0 0 0,-1-1 0 0 0,1 0 0 0 0,0 1-1 0 0,0-2 1 0 0,5 2 0 0 0,11 0 392 0 0,31 1-1 0 0,-39-3-321 0 0,96 0 766 0 0,1-5-1 0 0,-2-5 1 0 0,164-35 0 0 0,-183 21-1909 0 0,-53 9-6529 0 0,-21 6 379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4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930 1 15695 0 0,'0'0'719'0'0,"-2"0"-20"0"0,-3 2-660 0 0,1 0 0 0 0,-1-1 0 0 0,1 1 1 0 0,0 0-1 0 0,-1 1 0 0 0,1-1 0 0 0,0 1 1 0 0,0 0-1 0 0,1 0 0 0 0,-1 0 0 0 0,1 1 1 0 0,-1-1-1 0 0,1 1 0 0 0,0 0 0 0 0,1 0 1 0 0,-1 0-1 0 0,1 0 0 0 0,-1 0 0 0 0,1 0 1 0 0,-2 7-1 0 0,-3 10 267 0 0,1 0 1 0 0,1 0-1 0 0,-4 30 1 0 0,1-2-104 0 0,-5 0-32 0 0,-1 0-1 0 0,-3 0 1 0 0,-2-2 0 0 0,-2 0-1 0 0,-2-2 1 0 0,-2 0 0 0 0,-42 57-1 0 0,6-23 60 0 0,-4-2 0 0 0,-132 120 0 0 0,148-151-122 0 0,-137 119 692 0 0,127-111 350 0 0,57-52-890 0 0,4-5-184 0 0,32-32-117 0 0,1 1-1 0 0,50-36 0 0 0,88-53-454 0 0,-146 105 429 0 0,202-134-341 0 0,-218 145 446 0 0,-1 0 0 0 0,2 0-1 0 0,-1 1 1 0 0,0 1 0 0 0,1 0-1 0 0,15-4 1 0 0,-26 8-23 0 0,-1 1 0 0 0,1 0 0 0 0,0 0-1 0 0,-1 0 1 0 0,1 0 0 0 0,0 0 0 0 0,-1 0 0 0 0,1 0-1 0 0,0 0 1 0 0,-1 0 0 0 0,1 0 0 0 0,0 0 0 0 0,-1 0-1 0 0,1 1 1 0 0,0-1 0 0 0,-1 0 0 0 0,1 0 0 0 0,0 1-1 0 0,1 0 42 0 0,2 2 162 0 0,-2 2-154 0 0,0-1 0 0 0,0 0 0 0 0,0 1 0 0 0,0 0 0 0 0,-1 0 1 0 0,0-1-1 0 0,0 1 0 0 0,0 0 0 0 0,-1 0 0 0 0,0 0 0 0 0,0 0 0 0 0,0 0 0 0 0,0 0 1 0 0,-1-1-1 0 0,-1 6 0 0 0,-3 14 269 0 0,-15 41 1 0 0,13-44-242 0 0,-8 23-30 0 0,-39 129 200 0 0,46-149-638 0 0,-12 28 0 0 0,19-50-19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4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326 194 15807 0 0,'0'0'1759'0'0,"2"1"-1350"0"0,7 2-47 0 0,0 0 0 0 0,0-1 0 0 0,1 0-1 0 0,-1 0 1 0 0,0-1 0 0 0,0 0 0 0 0,1-1 0 0 0,-1 0-1 0 0,1 0 1 0 0,-1-1 0 0 0,0-1 0 0 0,13-2 0 0 0,5-3 400 0 0,0-2 1 0 0,50-22 0 0 0,-9 5-286 0 0,-23 9-393 0 0,-29 11-94 0 0,30-14 29 0 0,-41 18-106 0 0,-1-1-1 0 0,0 0 1 0 0,1 1 0 0 0,-1-2-1 0 0,0 1 1 0 0,-1 0-1 0 0,6-6 1 0 0,-9 8 64 0 0,1 0 1 0 0,0 0-1 0 0,0 0 1 0 0,-1 1-1 0 0,1-1 0 0 0,-1 0 1 0 0,1 0-1 0 0,-1 0 1 0 0,1 0-1 0 0,-1-1 1 0 0,0 1-1 0 0,1 0 0 0 0,-1 0 1 0 0,0 0-1 0 0,0 0 1 0 0,0 0-1 0 0,0 0 1 0 0,0 0-1 0 0,0 0 1 0 0,0-1-1 0 0,0 1 0 0 0,0 0 1 0 0,-1 0-1 0 0,1 0 1 0 0,0 0-1 0 0,-1 0 1 0 0,1 0-1 0 0,-1 0 0 0 0,1 0 1 0 0,-1 0-1 0 0,1 0 1 0 0,-1 0-1 0 0,0 0 1 0 0,0 0-1 0 0,1 1 0 0 0,-1-1 1 0 0,0 0-1 0 0,0 0 1 0 0,-1 0-1 0 0,-1-1-23 0 0,0 0 0 0 0,-1 0 0 0 0,1 0 0 0 0,0 1 1 0 0,0-1-1 0 0,-1 1 0 0 0,1 0 0 0 0,-1 0 0 0 0,1 0 0 0 0,-6 0 0 0 0,-1 1-41 0 0,0 0 0 0 0,0 1 1 0 0,0 1-1 0 0,0-1 0 0 0,0 2 0 0 0,0-1 1 0 0,-16 8-1 0 0,-65 35-201 0 0,66-31 219 0 0,-26 13 15 0 0,-159 91-72 0 0,158-86 122 0 0,-91 76 0 0 0,130-97 4 0 0,1 1 0 0 0,0 0 0 0 0,-14 20 0 0 0,23-28 0 0 0,0 1 0 0 0,0-1 0 0 0,1 1 0 0 0,-1 0 0 0 0,1 0 0 0 0,0 0 0 0 0,0 0 0 0 0,0 0 0 0 0,1 0 0 0 0,0 0 0 0 0,0 1 0 0 0,0-1 0 0 0,1 0 0 0 0,0 10 0 0 0,0-12 0 0 0,1 0 0 0 0,0 0 0 0 0,0 0 0 0 0,0-1-1 0 0,0 1 1 0 0,1 0 0 0 0,-1-1 0 0 0,1 1 0 0 0,-1-1 0 0 0,1 0 0 0 0,0 1-1 0 0,0-1 1 0 0,0 0 0 0 0,0 0 0 0 0,0 0 0 0 0,1 0 0 0 0,-1-1 0 0 0,0 1-1 0 0,1 0 1 0 0,0-1 0 0 0,-1 0 0 0 0,1 0 0 0 0,0 0 0 0 0,3 1 0 0 0,5 1 9 0 0,-1 0 1 0 0,1-1-1 0 0,0-1 1 0 0,0 0-1 0 0,13 0 0 0 0,5-2-680 0 0,-1-2-1 0 0,1 0 0 0 0,-1-2 0 0 0,33-11 0 0 0,-21 4-566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4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4 5063 0 0,'3'-1'390'0'0,"24"-2"12470"0"0,-29 6-11444 0 0,-5 5-1086 0 0,-1 0 1 0 0,1 0-1 0 0,-2-1 1 0 0,1 0 0 0 0,-14 8-1 0 0,-55 29 362 0 0,26-16-340 0 0,-163 108 18 0 0,108-67-273 0 0,97-63-99 0 0,0 0 0 0 0,0 0 0 0 0,0 1 0 0 0,-11 13-1 0 0,18-19-58 0 0,4 2-130 0 0,0 1 167 0 0,1 0-1 0 0,0 0 0 0 0,0-1 0 0 0,0 1 0 0 0,1-1 0 0 0,-1 1 0 0 0,1-1 0 0 0,0 0 1 0 0,0-1-1 0 0,0 1 0 0 0,0-1 0 0 0,0 1 0 0 0,1-1 0 0 0,7 2 0 0 0,10 3-58 0 0,41 9-1 0 0,-40-11 47 0 0,-12-4 38 0 0,-5 0 1 0 0,-1 0 0 0 0,0 1 0 0 0,0-1 0 0 0,0 1 0 0 0,0 0 0 0 0,6 4 0 0 0,-7-4 75 0 0,0 0 0 0 0,0 1 1 0 0,-1-1-1 0 0,1 1 0 0 0,-1 0 1 0 0,0 0-1 0 0,0 0 0 0 0,0 1 0 0 0,0-1 1 0 0,0 1-1 0 0,-1-1 0 0 0,0 1 0 0 0,1 0 1 0 0,-2 0-1 0 0,1 0 0 0 0,0 0 1 0 0,-1 0-1 0 0,1 0 0 0 0,-1 1 0 0 0,0 5 1 0 0,1 1 73 0 0,-1 1 0 0 0,0-1 0 0 0,-1 1 1 0 0,0 0-1 0 0,-1-1 0 0 0,-3 20 0 0 0,2-25-132 0 0,1 1-1 0 0,-2-1 0 0 0,1 1 1 0 0,-1-1-1 0 0,0 0 1 0 0,0 0-1 0 0,0 0 1 0 0,-1 0-1 0 0,0-1 1 0 0,0 1-1 0 0,-1-1 0 0 0,1 0 1 0 0,-1-1-1 0 0,0 1 1 0 0,-1-1-1 0 0,1 0 1 0 0,-1 0-1 0 0,0 0 0 0 0,0-1 1 0 0,-6 3-1 0 0,5-3-10 0 0,0 0 1 0 0,0-1-1 0 0,0 0 0 0 0,0 0 0 0 0,0-1 0 0 0,0 0 0 0 0,-1 0 0 0 0,1-1 0 0 0,0 0 0 0 0,0 0 1 0 0,-1-1-1 0 0,1 1 0 0 0,0-2 0 0 0,0 1 0 0 0,0-1 0 0 0,0 0 0 0 0,0 0 0 0 0,-10-6 0 0 0,6 2-178 0 0,0 0-1 0 0,0-1 0 0 0,1 0 0 0 0,0-1 1 0 0,-11-10-1 0 0,17 13-96 0 0,-1 0 0 0 0,1 0-1 0 0,0-1 1 0 0,0 1 0 0 0,1-1 0 0 0,-1 0 0 0 0,1 0 0 0 0,1 0-1 0 0,-1 0 1 0 0,1-1 0 0 0,-2-9 0 0 0,3 13 75 0 0,1 0 0 0 0,0 0 0 0 0,-1 0 0 0 0,1 1 0 0 0,1-1 0 0 0,-1 0 0 0 0,0 0 0 0 0,1 0 0 0 0,-1 0 0 0 0,1 0 0 0 0,0 0 0 0 0,1-3 0 0 0,11-13-1079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2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18 12439 0 0,'0'-1'958'0'0,"7"-15"3348"0"0,-9 16-4226 0 0,0 1-1 0 0,1 0 0 0 0,-1-1 1 0 0,1 1-1 0 0,-1 0 0 0 0,1 0 0 0 0,-1 0 1 0 0,1 0-1 0 0,-2 2 0 0 0,0 0 28 0 0,-9 7-53 0 0,0 1 0 0 0,0 1 0 0 0,1 0 0 0 0,1 0 0 0 0,0 1 0 0 0,1 1-1 0 0,-11 20 1 0 0,-44 109 287 0 0,40-84-319 0 0,-15 28 20 0 0,-3 0 0 0 0,-87 130 0 0 0,49-96 176 0 0,32-47 874 0 0,-99 119 0 0 0,144-191-477 0 0,3-5-196 0 0,5-14-11 0 0,14-24-203 0 0,1 4-221 0 0,2 0-1 0 0,27-34 1 0 0,-40 59-68 0 0,1 0-1 0 0,0 1 1 0 0,1 1 0 0 0,1-1 0 0 0,0 2-1 0 0,0 0 1 0 0,0 0 0 0 0,1 1 0 0 0,18-8-1 0 0,14 2-216 0 0,-43 14 292 0 0,0-1 0 0 0,0 1 0 0 0,0 1-1 0 0,1-1 1 0 0,-1 0 0 0 0,0 0 0 0 0,0 1 0 0 0,0-1-1 0 0,0 1 1 0 0,0 0 0 0 0,0 0 0 0 0,4 2 0 0 0,-2-2 4 0 0,4 3 47 0 0,0 0-1 0 0,-1 1 1 0 0,1-1 0 0 0,-1 2-1 0 0,0-1 1 0 0,0 1-1 0 0,-1 0 1 0 0,1 0 0 0 0,-1 0-1 0 0,-1 1 1 0 0,1 0-1 0 0,4 10 1 0 0,-4-9-35 0 0,-2 1 0 0 0,1 0 0 0 0,-1 1 0 0 0,-1-1 0 0 0,0 1 0 0 0,0 0 1 0 0,-1-1-1 0 0,0 1 0 0 0,0 0 0 0 0,-1 15 0 0 0,-2-5-626 0 0,-6 37 0 0 0,7-56 568 0 0,0 1-425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43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17967 0 0,'0'0'2744'0'0,"-2"0"-1884"0"0,-3 0-648 0 0,0 1 0 0 0,0-1 0 0 0,0 1 0 0 0,0 1 0 0 0,0-1 0 0 0,0 1 0 0 0,1 0-1 0 0,-1 0 1 0 0,1 0 0 0 0,-1 0 0 0 0,1 1 0 0 0,-4 3 0 0 0,-9 7-40 0 0,-24 25 0 0 0,17-16 93 0 0,4-2-188 0 0,-36 42 0 0 0,46-49-58 0 0,0 1 0 0 0,1 1 0 0 0,0-1-1 0 0,-9 25 1 0 0,14-31-149 0 0,1-1 1 0 0,1 1-1 0 0,0 0 0 0 0,0 0 1 0 0,0 0-1 0 0,0 11 0 0 0,7-7-2176 0 0,-4-10 952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4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8751 0 0,'0'0'856'0'0,"-5"13"-760"0"0,-2 1-96 0 0,-2 2 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4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24 5527 0 0,'0'0'423'0'0,"0"-14"10934"0"0,0 14-11158 0 0,0-1 0 0 0,0 1 0 0 0,0-1 0 0 0,0 1 0 0 0,-1-1 0 0 0,1 1 0 0 0,0-1 0 0 0,0 1 0 0 0,-1-1 0 0 0,1 1-1 0 0,0 0 1 0 0,-1-1 0 0 0,1 1 0 0 0,0 0 0 0 0,-1-1 0 0 0,1 1 0 0 0,-1 0 0 0 0,1-1 0 0 0,-1 1 0 0 0,1 0 0 0 0,-1-1 0 0 0,1 1 0 0 0,-1 0-1 0 0,1 0 1 0 0,-1 0 0 0 0,1 0 0 0 0,-1 0 0 0 0,1 0 0 0 0,-1-1 0 0 0,1 1 0 0 0,-1 0 0 0 0,1 0 0 0 0,-1 0 0 0 0,1 1 0 0 0,-1-1 0 0 0,-20 2 372 0 0,21-2-549 0 0,-5 1 13 0 0,-1 1 1 0 0,1 0-1 0 0,0 0 1 0 0,0 1 0 0 0,0-1-1 0 0,0 1 1 0 0,-5 4-1 0 0,-17 9 13 0 0,-1-1-21 0 0,-48 35 0 0 0,19-11-28 0 0,30-22-48 0 0,0 1 1 0 0,1 2-1 0 0,-45 44 0 0 0,70-63-53 0 0,12 5-490 0 0,1-2 496 0 0,0 1-1 0 0,0-1 0 0 0,0-1 0 0 0,0-1 1 0 0,16 2-1 0 0,-5-1-130 0 0,40 10 1 0 0,-56-11 217 0 0,-2 0 1 0 0,1 0-1 0 0,0 1 0 0 0,0-1 0 0 0,-1 1 1 0 0,1 0-1 0 0,-1 1 0 0 0,0-1 1 0 0,0 1-1 0 0,0 0 0 0 0,6 7 0 0 0,-7-4 111 0 0,0 0-1 0 0,0 0 0 0 0,0 0 1 0 0,-1 1-1 0 0,0-1 0 0 0,-1 1 1 0 0,3 14-1 0 0,0 4 249 0 0,-3 0-1 0 0,0 0 1 0 0,-1 0-1 0 0,-5 46 1 0 0,0 9 58 0 0,5-78-407 0 0,-1 1 0 0 0,-1-1 0 0 0,1 1 0 0 0,0-1 0 0 0,-1 1 0 0 0,0-1 0 0 0,0 0 0 0 0,0 1 0 0 0,0-1 0 0 0,-1 0 0 0 0,1 0 0 0 0,-1 0 0 0 0,1 0 0 0 0,-4 3 0 0 0,3-3-1 0 0,0-1 0 0 0,0 0 0 0 0,-1 0-1 0 0,1 0 1 0 0,-1 0 0 0 0,0-1 0 0 0,1 1 0 0 0,-1-1-1 0 0,0 0 1 0 0,0 1 0 0 0,0-1 0 0 0,0-1 0 0 0,0 1-1 0 0,0 0 1 0 0,-6 0 0 0 0,-2 0 7 0 0,-1-1 1 0 0,1 0-1 0 0,0 0 0 0 0,-1-2 0 0 0,1 1 1 0 0,0-1-1 0 0,0-1 0 0 0,-12-4 0 0 0,15 4 1 0 0,-1 0-1 0 0,1-1 1 0 0,-1 0-1 0 0,1-1 0 0 0,1 0 1 0 0,-1 0-1 0 0,1-1 1 0 0,-1 1-1 0 0,2-2 0 0 0,-10-9 1 0 0,13 12-66 0 0,0 0 0 0 0,1 0 1 0 0,-1 0-1 0 0,1-1 0 0 0,0 1 1 0 0,0-1-1 0 0,0 1 0 0 0,1-1 1 0 0,-1 0-1 0 0,1 0 0 0 0,1 0 1 0 0,-1 0-1 0 0,1 0 0 0 0,-1 1 1 0 0,1-1-1 0 0,1 0 0 0 0,-1 0 1 0 0,1 0-1 0 0,0 0 0 0 0,0 0 1 0 0,0 0-1 0 0,0 0 0 0 0,1 1 1 0 0,0-1-1 0 0,0 1 0 0 0,0-1 1 0 0,1 1-1 0 0,0 0 0 0 0,-1 0 0 0 0,6-6 1 0 0,26-18-2508 0 0,-11 13-2467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4:4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14743 0 0,'0'0'12249'0'0,"-2"1"-12286"0"0,-10 2-1463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4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2759 0 0,'0'0'3432'0'0,"-8"9"-2000"0"0,3 1 869 0 0,-4 12 3865 0 0,13 13-5267 0 0,0-25-870 0 0,-3-6-9 0 0,1 11 24 0 0,-1-11-23 0 0,0-2-19 0 0,-1-1 0 0 0,0 1 0 0 0,0-1 0 0 0,1 1 0 0 0,-1-1 0 0 0,0 1 0 0 0,0 0 0 0 0,0-1 0 0 0,-1 1 0 0 0,1-1 0 0 0,0 1 0 0 0,0-1 0 0 0,-1 1 0 0 0,1-1 0 0 0,-2 2 0 0 0,-8 30 88 0 0,-3-1 1 0 0,-18 36-1 0 0,-15 37 45 0 0,35-72-197 0 0,-6 13 592 0 0,2 1 1 0 0,-8 50 0 0 0,21-86-439 0 0,-1-4-4 0 0,2-5 126 0 0,3-3-168 0 0,12-11-2232 0 0,0-1 1 0 0,16-19-1 0 0,-23 23-3393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5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2303 0 0,'0'0'9838'0'0,"-6"11"-6828"0"0,6-10-2885 0 0,0 0-1 0 0,0 0 1 0 0,0 1 0 0 0,0-1-1 0 0,0 0 1 0 0,0 0-1 0 0,0 0 1 0 0,0 1-1 0 0,1-1 1 0 0,-1 0-1 0 0,0 0 1 0 0,1 0 0 0 0,-1 1-1 0 0,1-1 1 0 0,-1 0-1 0 0,1 0 1 0 0,0 0-1 0 0,-1 0 1 0 0,1 0 0 0 0,0 0-1 0 0,1 1 1 0 0,25 23 677 0 0,-8-8-210 0 0,-10-7-478 0 0,-1 1-1 0 0,0 0 1 0 0,-1 0 0 0 0,0 1 0 0 0,-1-1 0 0 0,0 2-1 0 0,-1-1 1 0 0,5 16 0 0 0,-5-8-105 0 0,-1 0 0 0 0,0 0-1 0 0,-1 0 1 0 0,-1 35 0 0 0,-2-52-5 0 0,1-1 0 0 0,-2 0-1 0 0,1 0 1 0 0,0 0 0 0 0,0 1 0 0 0,-1-1 0 0 0,1 0 0 0 0,-1 0 0 0 0,1 0 0 0 0,-1 0 0 0 0,0 0-1 0 0,-2 4 1 0 0,-1 0-1 0 0,2 0 4 0 0,-1-1-1 0 0,0-1 1 0 0,0 1-1 0 0,-1 0 1 0 0,1-1 0 0 0,-1 1-1 0 0,-4 3 1 0 0,-34 27 63 0 0,32-27-65 0 0,-5 2-5 0 0,11-8 0 0 0,0 0 0 0 0,1 1 0 0 0,-1-1 0 0 0,1 1 0 0 0,0 0 0 0 0,0 0 0 0 0,0 0 0 0 0,-5 7 0 0 0,-1 4-35 0 0,9-12-27 0 0,0 0-142 0 0,0 7-4191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8:5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17 1375 0 0,'2'-2'271'0'0,"20"-12"14144"0"0,-26 21-12577 0 0,-16 26-1203 0 0,-26 60 0 0 0,40-79-559 0 0,-39 74 158 0 0,24-49-131 0 0,-27 72 0 0 0,47-109 523 0 0,1-1-560 0 0,1 0 0 0 0,-1 0-1 0 0,0-1 1 0 0,0 1-1 0 0,0 0 1 0 0,0 0 0 0 0,0 0-1 0 0,0 0 1 0 0,-1-1 0 0 0,1 1-1 0 0,0 0 1 0 0,0 0 0 0 0,0-1-1 0 0,-1 1 1 0 0,1 0 0 0 0,-1 0-1 0 0,1-1 1 0 0,0 1 0 0 0,-1 0-1 0 0,1-1 1 0 0,-1 1 0 0 0,0 0-1 0 0,-3 5-1905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9:1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 2303 0 0,'0'0'12368'0'0,"-7"6"-11800"0"0,-7 5-214 0 0,-8 5-320 0 0,2 1 0 0 0,-20 21 0 0 0,1 4-36 0 0,-74 85-113 0 0,30-19 501 0 0,47-58-268 0 0,-50 52-1 0 0,62-77-111 0 0,-5 4 50 0 0,-38 51 0 0 0,60-68-46 0 0,6-10 20 0 0,1 0-1 0 0,0-1 1 0 0,0 1 0 0 0,0 0-1 0 0,0-1 1 0 0,1 1-1 0 0,-1 0 1 0 0,0-1 0 0 0,1 1-1 0 0,-1 0 1 0 0,1-1-1 0 0,-1 1 1 0 0,1-1 0 0 0,0 1-1 0 0,0-1 1 0 0,0 1-1 0 0,0-1 1 0 0,0 1 0 0 0,0-1-1 0 0,0 0 1 0 0,0 0-1 0 0,0 1 1 0 0,1-1 0 0 0,-1 0-1 0 0,0 0 1 0 0,1 0-1 0 0,1 0 1 0 0,3 3 151 0 0,0-1 0 0 0,0 0-1 0 0,0 0 1 0 0,0 0 0 0 0,11 2 0 0 0,12 1 968 0 0,35 3 1 0 0,-37-6 447 0 0,-25-3-519 0 0,12 2-333 0 0,-12-1-670 0 0,6 8-6 0 0,-4 6-70 0 0,-12 28-3183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9:1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37 7167 0 0,'0'0'5042'0'0,"2"0"-4332"0"0,6-1-45 0 0,1-1 0 0 0,-1 0-1 0 0,1 0 1 0 0,-1-1 0 0 0,0 0-1 0 0,0 0 1 0 0,0-1 0 0 0,0 0-1 0 0,11-8 1594 0 0,-19 14-2160 0 0,1 2-85 0 0,-1 0 1 0 0,0 0-1 0 0,0 0 1 0 0,-1 0-1 0 0,1 0 1 0 0,-1 0 0 0 0,0 0-1 0 0,0 0 1 0 0,0-1-1 0 0,-3 6 1 0 0,-21 39 25 0 0,18-35-33 0 0,-27 44-84 0 0,-80 97 0 0 0,95-130-11 0 0,-23 30-438 0 0,39-50 418 0 0,0 0 0 0 0,0 0-1 0 0,-1 0 1 0 0,1-1 0 0 0,-7 6-1 0 0,9-8-130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9:1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8 106 1839 0 0,'-8'6'11807'0'0,"15"-5"-11391"0"0,-1 1-1 0 0,0-1 1 0 0,0-1-1 0 0,1 1 1 0 0,-1-1-1 0 0,0 0 1 0 0,8-1 0 0 0,47-9 441 0 0,-48 8-606 0 0,-3 0-142 0 0,362-69 3982 0 0,-324 61-3776 0 0,1 2 1 0 0,0 2-1 0 0,60 1 0 0 0,-90 10-1386 0 0,-8-1-104 0 0,-9-4 502 0 0,8-6-6217 0 0,-2 1 966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28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16495 0 0,'0'0'2207'0'0,"-1"2"-1763"0"0,-15 39 686 0 0,-42 75-1 0 0,18-39-639 0 0,-44 101-210 0 0,-77 148 168 0 0,103-226-426 0 0,-29 51 20 0 0,56-81-666 0 0,30-68 219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9:1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6911 0 0,'0'0'7763'0'0,"2"-1"-6947"0"0,50-6 1366 0 0,-3 1-1014 0 0,59-15-1 0 0,-50 5-631 0 0,391-91 2023 0 0,-331 86-2354 0 0,211-37-3546 0 0,-326 57 3236 0 0,54-8-1992 0 0,-18 8-2718 0 0,-28 3-151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9:1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57 280 6911 0 0,'-2'2'315'0'0,"-53"44"13415"0"0,59-52-14231 0 0,3-5 524 0 0,0 1 0 0 0,1 1 1 0 0,0 0-1 0 0,0 0 0 0 0,1 0 0 0 0,14-10 0 0 0,64-38 55 0 0,139-83-67 0 0,-213 132 72 0 0,-1 1 0 0 0,1 0 0 0 0,0 1 0 0 0,1 1 0 0 0,-1 0 0 0 0,24-5 0 0 0,-35 9 63 0 0,-1 2-130 0 0,0-1 1 0 0,0 0-1 0 0,0 0 1 0 0,0 0-1 0 0,0 1 1 0 0,0-1 0 0 0,0 1-1 0 0,0-1 1 0 0,0 0-1 0 0,0 1 1 0 0,0 0 0 0 0,-1-1-1 0 0,1 1 1 0 0,0 0-1 0 0,0-1 1 0 0,0 1 0 0 0,-1 0-1 0 0,1 0 1 0 0,0-1-1 0 0,-1 1 1 0 0,1 0 0 0 0,-1 0-1 0 0,1 0 1 0 0,-1 0-1 0 0,0 0 1 0 0,1 0 0 0 0,-1 0-1 0 0,0 0 1 0 0,0 0-1 0 0,1 0 1 0 0,-1 2 0 0 0,1 5 140 0 0,0-1 1 0 0,-1 1-1 0 0,0 10 1 0 0,-1-9-105 0 0,2-6-53 0 0,-4 12 0 0 0,1-9-6 0 0,0 0-1 0 0,0-1 0 0 0,0 1 1 0 0,-1-1-1 0 0,0 0 0 0 0,0 0 1 0 0,0 0-1 0 0,-7 7 1 0 0,-2 0-42 0 0,-21 18 1 0 0,21-19 33 0 0,5-6-2 0 0,1 1 0 0 0,0 0 0 0 0,0 1 0 0 0,-9 11 0 0 0,11-8 16 0 0,7 1 0 0 0,0-8 5 0 0,-1 0-1 0 0,1 0 1 0 0,0 0-1 0 0,0 0 0 0 0,1 0 1 0 0,-1 0-1 0 0,0-1 1 0 0,1 0-1 0 0,0 1 1 0 0,-1-1-1 0 0,1-1 1 0 0,0 1-1 0 0,0 0 0 0 0,0-1 1 0 0,6 1-1 0 0,3 1 26 0 0,-1-1-1 0 0,1 0 1 0 0,24 0-1 0 0,-21-1-75 0 0,1-2-1 0 0,0 0 0 0 0,0 0 0 0 0,-1-2 0 0 0,0 0 0 0 0,1-1 1 0 0,21-8-1 0 0,-29 6-1070 0 0,-2-1-357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9:1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1375 0 0,'13'4'16165'0'0,"-16"2"-18450"0"0,-6 17 3502 0 0,-18 31 0 0 0,15-32-890 0 0,-13 33 0 0 0,10-21-319 0 0,-19 35 1 0 0,3-7-10 0 0,-5 8 1 0 0,-62 88 0 0 0,66-109 0 0 0,-90 140 64 0 0,112-176-46 0 0,6-7-9 0 0,-1 1 0 0 0,1-1 1 0 0,0 1-1 0 0,-5 12 0 0 0,6-12-30 0 0,0 1-523 0 0,4-9 290 0 0,8-14 76 0 0,-4 6-149 0 0,2-3-21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9:1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45 189 2303 0 0,'-1'1'167'0'0,"-19"7"-65"0"0,-4 1 13261 0 0,43-9-12324 0 0,-1-2 0 0 0,33-5 1 0 0,198-51 1634 0 0,-63 14-1550 0 0,-49 10-491 0 0,-58 14-787 0 0,157-21 0 0 0,-235 41-102 0 0,14 0-757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9:1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22 11375 0 0,'0'0'522'0'0,"5"-7"168"0"0,8-8 1954 0 0,-13 18-2188 0 0,1 6-294 0 0,-1 0 0 0 0,-1 1 0 0 0,1-1 1 0 0,-1 0-1 0 0,-1 0 0 0 0,0 0 0 0 0,0 0 0 0 0,-5 13 0 0 0,-35 72 136 0 0,31-72-243 0 0,-40 76-12 0 0,-100 143-1 0 0,-92 71 879 0 0,151-209-56 0 0,91-101-746 0 0,7-12-49 0 0,17-19-170 0 0,2 2-1 0 0,43-38 0 0 0,-58 56 59 0 0,6-6-26 0 0,1 2 0 0 0,0 0 0 0 0,1 0 0 0 0,0 2 0 0 0,1 0 0 0 0,0 1 0 0 0,30-10 0 0 0,-45 19 117 0 0,1 0 0 0 0,-1 0-1 0 0,1 0 1 0 0,0 1 0 0 0,0 0-1 0 0,-1 0 1 0 0,1 0 0 0 0,0 1 0 0 0,0-1-1 0 0,-1 1 1 0 0,1 0 0 0 0,-1 0-1 0 0,7 3 1 0 0,-1 0 76 0 0,-1 0 0 0 0,0 1 0 0 0,-1 0 0 0 0,1 0 0 0 0,8 8 0 0 0,-14-11-82 0 0,0 1 0 0 0,0 0-1 0 0,-1 0 1 0 0,1 0 0 0 0,-1 0 0 0 0,0 0 0 0 0,0 1-1 0 0,0-1 1 0 0,0 1 0 0 0,0-1 0 0 0,-1 1-1 0 0,0 0 1 0 0,0 0 0 0 0,0-1 0 0 0,0 1-1 0 0,0 0 1 0 0,-1 0 0 0 0,1 0 0 0 0,-1 0 0 0 0,0 0-1 0 0,-1 0 1 0 0,1 0 0 0 0,-1 0 0 0 0,1 0-1 0 0,-3 4 1 0 0,-1 8 16 0 0,-2 1 0 0 0,0-1-1 0 0,-1 0 1 0 0,-11 17 0 0 0,16-29-65 0 0,-35 55-934 0 0,37-57 411 0 0,-3 7-1932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9:2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15807 0 0,'0'0'2351'0'0,"-7"5"-918"0"0,4-3-1320 0 0,0 1 1 0 0,1-1-1 0 0,0 1 0 0 0,-1-1 1 0 0,1 1-1 0 0,0 0 0 0 0,0 0 0 0 0,0 0 1 0 0,1 0-1 0 0,-1 0 0 0 0,1 0 0 0 0,0 0 1 0 0,0 0-1 0 0,0 1 0 0 0,0-1 0 0 0,0 1 1 0 0,1-1-1 0 0,-1 5 0 0 0,1 6-10 0 0,2-12-40 0 0,0 1-113 0 0,-1 13-192 0 0,-1-13 56 0 0,0 1 1 0 0,-1-1 0 0 0,0 0-1 0 0,1 1 1 0 0,-2-1 0 0 0,1 1 0 0 0,0-1-1 0 0,0 0 1 0 0,-1 0 0 0 0,0 0 0 0 0,0 0-1 0 0,-3 5 1 0 0,1-3-1185 0 0,-1 0 1 0 0,1-1-1 0 0,-1 1 1 0 0,0-1-1 0 0,0 0 0 0 0,-8 5 1 0 0,4-5-2821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9:2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34 8751 0 0,'0'0'674'0'0,"2"0"-438"0"0,14-9 2995 0 0,20-16 5210 0 0,-44 38-7912 0 0,-7 4-371 0 0,0 0 0 0 0,-2-1-1 0 0,1 0 1 0 0,-21 13 0 0 0,-97 66-370 0 0,129-93 409 0 0,5 2-635 0 0,7 1-2210 0 0,64 26 2627 0 0,13 6 102 0 0,-81-35-61 0 0,0 0-4 0 0,0-1 1 0 0,0 1-1 0 0,0 0 0 0 0,-1 0 0 0 0,1 1 1 0 0,-1-1-1 0 0,4 4 0 0 0,-1-1 37 0 0,1 2 52 0 0,0 1 1 0 0,-1-1-1 0 0,6 12 1 0 0,-8-15-48 0 0,-2-2 66 0 0,4 18 288 0 0,-4-17-327 0 0,-1 1 0 0 0,0 0 0 0 0,0 0 0 0 0,-1 0 0 0 0,1 0 0 0 0,-1 0 0 0 0,0-1 0 0 0,0 1 0 0 0,0 0 0 0 0,0-1 0 0 0,-1 1 0 0 0,1 0 0 0 0,-1-1 0 0 0,-2 4 0 0 0,-2 2 51 0 0,0-1-1 0 0,0 0 1 0 0,-14 13 0 0 0,13-13-81 0 0,-2 0 0 0 0,1-1 0 0 0,-1 0 0 0 0,0 0 0 0 0,-1-1 0 0 0,-15 8-1 0 0,17-11-11 0 0,1-1 0 0 0,-1 1 0 0 0,0-1 0 0 0,0-1 0 0 0,0 1 0 0 0,0-1 0 0 0,0-1 0 0 0,0 1-1 0 0,0-1 1 0 0,-8-2 0 0 0,-3 0 38 0 0,-1-1 1 0 0,1-1-1 0 0,-33-10 0 0 0,44 11-141 0 0,0 0 1 0 0,1-1-1 0 0,-1 0 0 0 0,1 0 0 0 0,-1 0 1 0 0,1-1-1 0 0,0 0 0 0 0,1-1 0 0 0,-1 0 1 0 0,1 0-1 0 0,-5-7 0 0 0,10 12-141 0 0,0 0-1 0 0,1 0 1 0 0,-1 0-1 0 0,1 0 0 0 0,0 0 1 0 0,-1-1-1 0 0,1 1 1 0 0,0 0-1 0 0,0 0 1 0 0,0 0-1 0 0,0-1 1 0 0,0 1-1 0 0,0 0 1 0 0,0 0-1 0 0,0 0 1 0 0,0-1-1 0 0,0 1 1 0 0,1 0-1 0 0,0-2 1 0 0,2-4-1321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9:21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11 5983 0 0,'0'0'464'0'0,"1"0"-305"0"0,5-3 3236 0 0,2 1-432 0 0,-13 0 1064 0 0,-8-1-984 0 0,5 2-3916 0 0,-2 2 967 0 0,-1 0 1 0 0,1 1 0 0 0,-1-1 0 0 0,1 2 0 0 0,0 0 0 0 0,0 0 0 0 0,-12 6 0 0 0,-6 4-116 0 0,-29 20 1 0 0,-105 73-33 0 0,131-87-260 0 0,0 2 1 0 0,-50 45 0 0 0,67-47 64 0 0,13-17 92 0 0,8 6-563 0 0,-2-6 638 0 0,1 0 1 0 0,-1 0 0 0 0,0-1-1 0 0,1 1 1 0 0,0-1-1 0 0,-1 0 1 0 0,6-1-1 0 0,45 0-4 0 0,-24-1 74 0 0,95 8 441 0 0,-110-5-226 0 0,-1 1 0 0 0,1 0-1 0 0,-1 2 1 0 0,0 0 0 0 0,22 10 0 0 0,-37-14-141 0 0,0-1 0 0 0,0 1 0 0 0,0-1 0 0 0,0 1 0 0 0,-1-1 0 0 0,1 1 0 0 0,0-1 0 0 0,0 1 0 0 0,-1-1 0 0 0,1 1 0 0 0,-1 0 0 0 0,1 0 0 0 0,0-1 0 0 0,-1 1 0 0 0,1 0 0 0 0,-1 0 0 0 0,0 0 0 0 0,1 0 1 0 0,-1-1-1 0 0,0 1 0 0 0,1 0 0 0 0,-1 0 0 0 0,0 1 0 0 0,0 0-14 0 0,0 0 1 0 0,0-1-1 0 0,-1 1 1 0 0,1 0 0 0 0,0-1-1 0 0,-1 1 1 0 0,1 0 0 0 0,-1-1-1 0 0,0 1 1 0 0,0-1 0 0 0,-1 4-1 0 0,-2 0 1 0 0,-1 1 0 0 0,1-1 0 0 0,-1 0 0 0 0,0 0 0 0 0,-6 5 0 0 0,-7 3-5 0 0,-2 0 0 0 0,0-1 0 0 0,-41 19-1 0 0,-69 18-128 0 0,128-49 83 0 0,-32 12-41 0 0,-62 11 0 0 0,79-20 43 0 0,0-1 0 0 0,0-1 0 0 0,0 0 0 0 0,-1-1 0 0 0,-29-4 0 0 0,43 3-56 0 0,0 0 0 0 0,0 0-1 0 0,1 0 1 0 0,-1 0 0 0 0,1 0-1 0 0,-1-1 1 0 0,1 1 0 0 0,-1-1-1 0 0,1 0 1 0 0,0 0 0 0 0,0 0-1 0 0,0-1 1 0 0,0 1 0 0 0,0-1-1 0 0,1 0 1 0 0,-1 1 0 0 0,1-1-1 0 0,-1 0 1 0 0,1 0 0 0 0,0-1-1 0 0,0 1 1 0 0,1 0 0 0 0,-1-1-1 0 0,1 1 1 0 0,-2-6 0 0 0,3 7-396 0 0,11-12-2718 0 0,-3 9 1971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9:2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73 1839 0 0,'0'0'11732'0'0,"1"1"-11154"0"0,0 2-444 0 0,1 0 0 0 0,-1-1 1 0 0,1 1-1 0 0,0-1 0 0 0,0 0 1 0 0,0 1-1 0 0,0-1 1 0 0,1 0-1 0 0,-1 0 0 0 0,0 0 1 0 0,1-1-1 0 0,0 1 0 0 0,-1-1 1 0 0,1 1-1 0 0,0-1 1 0 0,0 0-1 0 0,0 0 0 0 0,-1 0 1 0 0,1 0-1 0 0,0-1 0 0 0,1 1 1 0 0,4 0-1 0 0,65-1 1486 0 0,-38-1-1304 0 0,-32 0-252 0 0,-2 0-69 0 0,-1 1 0 0 0,1-1 0 0 0,-1 0-1 0 0,1 0 1 0 0,-1 1 0 0 0,1-1 0 0 0,-1 0 0 0 0,1 0-1 0 0,-1 0 1 0 0,0 0 0 0 0,0 0 0 0 0,1 0-1 0 0,-1 1 1 0 0,0-1 0 0 0,0 0 0 0 0,0 0 0 0 0,0 0-1 0 0,0 0 1 0 0,0 0 0 0 0,0 0 0 0 0,0 0 0 0 0,0 0-1 0 0,0 0 1 0 0,-1 0 0 0 0,1 0 0 0 0,0 1 0 0 0,-1-1-1 0 0,0-1 1 0 0,-2-7-206 0 0,-8-23-319 0 0,3 11 302 0 0,7 20 205 0 0,1-1-1 0 0,-1 1 0 0 0,1 0 1 0 0,-1 0-1 0 0,1 0 1 0 0,-1-1-1 0 0,0 1 0 0 0,1 0 1 0 0,-1 0-1 0 0,0 0 0 0 0,0 0 1 0 0,0 0-1 0 0,0 1 1 0 0,0-1-1 0 0,0 0 0 0 0,0 0 1 0 0,0 1-1 0 0,0-1 1 0 0,0 0-1 0 0,-1 1 0 0 0,1-1 1 0 0,0 1-1 0 0,0 0 0 0 0,-1-1 1 0 0,1 1-1 0 0,0 0 1 0 0,0 0-1 0 0,-1 0 0 0 0,1-1 1 0 0,0 2-1 0 0,-1-1 1 0 0,1 0-1 0 0,0 0 0 0 0,-1 0 1 0 0,-1 1-1 0 0,-5 1-138 0 0,1 1 1 0 0,-1 0-1 0 0,0 0 1 0 0,-10 7-1 0 0,7-5 63 0 0,-14 9 224 0 0,1 1 0 0 0,0 1-1 0 0,1 1 1 0 0,0 1 0 0 0,2 0 0 0 0,0 2 0 0 0,1 1 0 0 0,1 0 0 0 0,1 2-1 0 0,-28 46 1 0 0,45-68-73 0 0,0 1-1 0 0,-1 1 1 0 0,1-1 0 0 0,1 0-1 0 0,-1 0 1 0 0,0 0-1 0 0,0 1 1 0 0,1-1 0 0 0,-1 0-1 0 0,1 0 1 0 0,0 1-1 0 0,0-1 1 0 0,0 0-1 0 0,0 1 1 0 0,0-1 0 0 0,0 1-1 0 0,1-1 1 0 0,-1 0-1 0 0,2 4 1 0 0,-1-4-13 0 0,0 0 0 0 0,0-1-1 0 0,0 1 1 0 0,0-1 0 0 0,0 0 0 0 0,1 1 0 0 0,-1-1 0 0 0,0 0-1 0 0,1 0 1 0 0,-1 0 0 0 0,1 0 0 0 0,-1 0 0 0 0,1 0 0 0 0,0 0-1 0 0,-1 0 1 0 0,1-1 0 0 0,0 1 0 0 0,-1-1 0 0 0,1 1 0 0 0,0-1-1 0 0,0 0 1 0 0,0 0 0 0 0,-1 1 0 0 0,1-1 0 0 0,2-1 0 0 0,23-1 360 0 0,0-1 0 0 0,-1-1 0 0 0,0-1 0 0 0,45-16 0 0 0,50-10-3940 0 0,-113 30-1077 0 0,3-1-1260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9:2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6 14423 0 0,'5'-6'7552'0'0,"-9"7"-7511"0"0,0 0 0 0 0,0-1 0 0 0,0 1-1 0 0,0 0 1 0 0,0 1 0 0 0,0-1 0 0 0,0 1 0 0 0,0 0-1 0 0,-5 3 1 0 0,-35 26-103 0 0,29-20 92 0 0,-117 92-30 0 0,63-48 0 0 0,68-54 1 0 0,-2 2-1 0 0,0-1 1 0 0,-1 1 0 0 0,2 0 0 0 0,-1-1 0 0 0,0 1-1 0 0,1 1 1 0 0,-1-1 0 0 0,1 0 0 0 0,0 0-1 0 0,0 1 1 0 0,0 0 0 0 0,-2 5 0 0 0,4-8 15 0 0,0 0 0 0 0,0 1 1 0 0,0-1-1 0 0,0 0 0 0 0,0 1 1 0 0,0-1-1 0 0,0 0 0 0 0,0 1 0 0 0,1-1 1 0 0,-1 0-1 0 0,0 1 0 0 0,1-1 0 0 0,-1 0 1 0 0,1 0-1 0 0,-1 0 0 0 0,1 1 1 0 0,0-1-1 0 0,-1 0 0 0 0,1 0 0 0 0,0 0 1 0 0,0 0-1 0 0,0 0 0 0 0,0 0 1 0 0,0 0-1 0 0,0-1 0 0 0,1 2 0 0 0,2 1 29 0 0,0 0-1 0 0,-1 0 0 0 0,1-1 0 0 0,1 0 1 0 0,-1 0-1 0 0,5 2 0 0 0,-3-2 12 0 0,1 0 0 0 0,0-1-1 0 0,0 0 1 0 0,0-1 0 0 0,0 1-1 0 0,0-1 1 0 0,13-2 0 0 0,49-12 155 0 0,-57 11-195 0 0,97-28-106 0 0,-86 23-1920 0 0,24-12 0 0 0,-34 13 63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2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71 137 11519 0 0,'-9'-2'262'0'0,"0"2"-1"0"0,-1-1 0 0 0,1 1 1 0 0,0 0-1 0 0,-15 4 8360 0 0,26-2-8455 0 0,1 0 0 0 0,0 0 0 0 0,-1-1 0 0 0,1 1 0 0 0,0-1-1 0 0,0 1 1 0 0,0-1 0 0 0,0 0 0 0 0,0 0 0 0 0,0 0 0 0 0,0-1 0 0 0,4 1 0 0 0,42 2 411 0 0,-36-3-311 0 0,37 0 601 0 0,99-14-1 0 0,50-24-272 0 0,-106 19-434 0 0,11-2-116 0 0,214-35-1164 0 0,-282 52-1358 0 0,-15 2-2761 0 0,1-2-2583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9:2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0 10591 0 0,'0'0'7592'0'0,"1"3"-7166"0"0,0 1-291 0 0,0 1 1 0 0,0-1-1 0 0,0 1 1 0 0,-1-1-1 0 0,0 1 1 0 0,0 0-1 0 0,0-1 1 0 0,-1 1 0 0 0,1-1-1 0 0,-1 1 1 0 0,0 0-1 0 0,-3 6 1 0 0,-3 9 403 0 0,-13 27-1 0 0,18-44-523 0 0,-109 188 660 0 0,70-125-640 0 0,-142 196 63 0 0,44-66-138 0 0,52-77 85 0 0,3-3 30 0 0,84-115-100 0 0,0-1 0 0 0,0 0-1 0 0,-1 0 1 0 0,1 0 0 0 0,0 0-1 0 0,0 0 1 0 0,0 1 0 0 0,-1-1-1 0 0,1 0 1 0 0,0 0 0 0 0,0 0 0 0 0,0 1-1 0 0,0-1 1 0 0,0 0 0 0 0,0 0-1 0 0,0 0 1 0 0,-1 1 0 0 0,1-1-1 0 0,0 0 1 0 0,0 0 0 0 0,0 1 0 0 0,0-1-1 0 0,0 0 1 0 0,0 0 0 0 0,0 1-1 0 0,0-1 1 0 0,0 0 0 0 0,0 0 0 0 0,0 1-1 0 0,0-1 1 0 0,0 0 0 0 0,1 0-1 0 0,-1 1 1 0 0,0-1 0 0 0,0 0-1 0 0,0 0 1 0 0,0 0 0 0 0,0 1 0 0 0,11-3-583 0 0,14-12-1063 0 0,7-13-2397 0 0,-14 10-1623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9:2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47 148 13903 0 0,'-3'0'58'0'0,"-4"0"256"0"0,0 1 1 0 0,0-1-1 0 0,0 1 0 0 0,-8 3 3801 0 0,38-2-1946 0 0,-18-1-1967 0 0,0 0-1 0 0,0-1 1 0 0,0 1-1 0 0,6-2 1 0 0,258-46 3266 0 0,-156 23-3111 0 0,36-12-224 0 0,-82 19-2024 0 0,99-14 0 0 0,-147 29 605 0 0,-11 2-3437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9:2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4607 0 0,'0'0'9931'0'0,"1"1"-9674"0"0,-2 6-168 0 0,1-1-1 0 0,-1 1 1 0 0,-1-1-1 0 0,1 0 1 0 0,-1 1-1 0 0,0-1 1 0 0,0 0 0 0 0,-1 0-1 0 0,-4 7 1 0 0,1-1 238 0 0,-1 0 0 0 0,-1 0 0 0 0,0-1 0 0 0,0-1 0 0 0,-1 1 0 0 0,-1-1 0 0 0,1-1 0 0 0,-2 0 0 0 0,-15 11 0 0 0,25-19-260 0 0,0-1 0 0 0,1 1 1 0 0,-1 0-1 0 0,0 0 0 0 0,0-1 0 0 0,1 1 0 0 0,-1 0 0 0 0,1 0 0 0 0,-1 0 0 0 0,1 0 0 0 0,-1 0 0 0 0,1-1 1 0 0,-1 1-1 0 0,1 0 0 0 0,0 0 0 0 0,-1 0 0 0 0,1 0 0 0 0,0 2 0 0 0,-1 5-6403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9:2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3679 0 0,'0'0'392'0'0,"8"-7"-392"0"0,-1-1 0 0 0,2 1 1728 0 0,0 2 320 0 0,-2-1 72 0 0,2 1 16 0 0,0 0-1592 0 0,0 1-320 0 0,0-1 80 0 0,0 1-416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9:2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4143 0 0,'0'0'12504'0'0,"-1"2"-12205"0"0,-33 45 1057 0 0,22-31-935 0 0,-18 29-1 0 0,27-36-386 0 0,1 0 0 0 0,-1 0 0 0 0,1 0-1 0 0,1 0 1 0 0,0 0 0 0 0,0 1 0 0 0,1-1 0 0 0,0 12 0 0 0,0-13-5 0 0,2 12-4 0 0,-2-18 47 0 0,1-1 28 0 0,1 1-23 0 0,-1-1 0 0 0,0 0 0 0 0,1 1 0 0 0,-1-1 0 0 0,1 0 0 0 0,0 0 1 0 0,-1 0-1 0 0,1 0 0 0 0,0 0 0 0 0,0 0 0 0 0,0 0 0 0 0,-1-1 0 0 0,1 1 0 0 0,0-1 0 0 0,0 1 1 0 0,0-1-1 0 0,0 0 0 0 0,0 1 0 0 0,0-1 0 0 0,0 0 0 0 0,3-1 0 0 0,3 0 239 0 0,1-1-1 0 0,-1 1 1 0 0,14-7-1 0 0,-17 7-229 0 0,6-2-61 0 0,0-1-25 0 0,-10 4-14 0 0,1-1-1 0 0,0 0 0 0 0,-1 0 1 0 0,1 0-1 0 0,0 0 1 0 0,-1 0-1 0 0,1 0 1 0 0,-1 0-1 0 0,0 0 1 0 0,1-1-1 0 0,-1 1 0 0 0,0-1 1 0 0,0 1-1 0 0,0-1 1 0 0,0 1-1 0 0,0-1 1 0 0,0 0-1 0 0,0 1 1 0 0,-1-1-1 0 0,1 0 0 0 0,0 0 1 0 0,-1 0-1 0 0,0 1 1 0 0,1-1-1 0 0,-1 0 1 0 0,0 0-1 0 0,0 0 1 0 0,0 0-1 0 0,0 0 0 0 0,0 1 1 0 0,-1-5-1 0 0,0 4-15 0 0,0-9-32 0 0,-2-1-1 0 0,1 1 1 0 0,-2 0-1 0 0,-6-18 0 0 0,3 13 60 0 0,1-1 0 0 0,-5-24-1 0 0,11 40-75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9:2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72 345 4607 0 0,'0'0'354'0'0,"-2"0"164"0"0,-66 2 15050 0 0,66-2-14409 0 0,7-7-929 0 0,7-6-197 0 0,0 1 0 0 0,1 0-1 0 0,1 1 1 0 0,20-14-1 0 0,4-3 0 0 0,44-41-199 0 0,-49 39 21 0 0,1 1 0 0 0,48-29 0 0 0,-64 47 83 0 0,-8 4 56 0 0,-1 2 1 0 0,1-1-1 0 0,0 1 1 0 0,0 0 0 0 0,0 1-1 0 0,19-5 1 0 0,-28 9 44 0 0,0 0 1 0 0,0-1-1 0 0,0 1 1 0 0,-1 0-1 0 0,1 0 1 0 0,0 0-1 0 0,0 0 1 0 0,0 0-1 0 0,0 0 1 0 0,-1 1-1 0 0,1-1 1 0 0,0 0-1 0 0,0 0 1 0 0,0 0-1 0 0,-1 1 0 0 0,1-1 1 0 0,0 1-1 0 0,0-1 1 0 0,-1 0-1 0 0,1 1 1 0 0,0-1-1 0 0,-1 1 1 0 0,1-1-1 0 0,0 2 1 0 0,0-1-10 0 0,0 0 0 0 0,-1 1 0 0 0,1-1 1 0 0,0 0-1 0 0,-1 1 0 0 0,0-1 0 0 0,1 1 0 0 0,-1-1 0 0 0,0 0 1 0 0,0 1-1 0 0,0-1 0 0 0,0 3 0 0 0,0 3-4 0 0,-1-1 0 0 0,0 0-1 0 0,0 0 1 0 0,-1 0-1 0 0,-2 7 1 0 0,-26 52 60 0 0,23-52-85 0 0,0 0-1 0 0,1 0 0 0 0,1 0 1 0 0,0 1-1 0 0,0 0 0 0 0,2 0 1 0 0,-4 19-1 0 0,7-29 1 0 0,-1-2 0 0 0,1-1 0 0 0,0 0 0 0 0,0 1 0 0 0,0-1 0 0 0,0 0 0 0 0,0 1 0 0 0,0-1 0 0 0,0 0 0 0 0,0 1 0 0 0,0-1 0 0 0,1 0 0 0 0,-1 1 0 0 0,1-1 0 0 0,-1 0 0 0 0,1 1 0 0 0,-1-1 0 0 0,1 0 0 0 0,0 0 0 0 0,1 2 0 0 0,0 1 3 0 0,19 19 199 0 0,-13-14-92 0 0,74 66 684 0 0,-79-72-793 0 0,1 0-1 0 0,0 0 1 0 0,-1-1-1 0 0,1 0 0 0 0,0 0 1 0 0,1 0-1 0 0,-1 0 1 0 0,0 0-1 0 0,1-1 0 0 0,-1 0 1 0 0,0 0-1 0 0,1 0 1 0 0,0-1-1 0 0,-1 1 0 0 0,6-1 1 0 0,0-1-100 0 0,0-1 1 0 0,-1 0-1 0 0,0 0 0 0 0,1-1 1 0 0,8-4-1 0 0,-7 3-140 0 0,22-8-1385 0 0,0-2-3710 0 0,3-2-1905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9:2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3679 0 0,'-2'0'284'0'0,"-23"4"-1053"0"0,20-2 1750 0 0,1-1 0 0 0,0 1 0 0 0,0 0 0 0 0,0 0 0 0 0,0 0 0 0 0,1 1 0 0 0,-5 3 0 0 0,5-4-266 0 0,1 0-1 0 0,0 0 1 0 0,0 0-1 0 0,0 1 1 0 0,0-1 0 0 0,1 0-1 0 0,-1 1 1 0 0,1-1-1 0 0,-1 1 1 0 0,1 0 0 0 0,-1 4-1 0 0,1-5-662 0 0,0 1 1 0 0,1-1-1 0 0,0 1 0 0 0,0-1 1 0 0,0 1-1 0 0,0-1 1 0 0,0 1-1 0 0,0-1 0 0 0,1 4 1 0 0,1-1 15 0 0,-1-1 1 0 0,1 1-1 0 0,0-1 1 0 0,0 0-1 0 0,0 0 1 0 0,0 0-1 0 0,1 0 1 0 0,0 0-1 0 0,0 0 1 0 0,6 6-1 0 0,4 1 161 0 0,24 17 0 0 0,-19-14-62 0 0,122 81 899 0 0,10 7 299 0 0,-123-81-980 0 0,-1 1 0 0 0,-1 1 0 0 0,27 32 0 0 0,-46-47-314 0 0,0 0-1 0 0,0 0 1 0 0,-1 0 0 0 0,-1 1 0 0 0,1-1-1 0 0,-1 1 1 0 0,-1 0 0 0 0,1 0 0 0 0,-2 0 0 0 0,1 1-1 0 0,1 18 1 0 0,-3-16-34 0 0,-1 1 0 0 0,0-1 0 0 0,-1 0 0 0 0,-1-1 0 0 0,0 1 0 0 0,0 0 0 0 0,-1 0 0 0 0,-1-1-1 0 0,-5 15 1 0 0,-3-2-36 0 0,-1 1 0 0 0,0-2 0 0 0,-2 0-1 0 0,-1 0 1 0 0,-1-2 0 0 0,0 0 0 0 0,-39 34-1 0 0,15-19 23 0 0,-2-2 0 0 0,-93 54 0 0 0,124-81-29 0 0,4-2 15 0 0,-1 0 0 0 0,0 0-1 0 0,0-1 1 0 0,-1 0 0 0 0,1-1 0 0 0,-1 0-1 0 0,-11 2 1 0 0,12-3-9 0 0,0-2 0 0 0,0 0 0 0 0,2 0-12 0 0,5 0-53 0 0,1 0-195 0 0,-5-2 164 0 0,4 2-91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8T21:49:2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13791 0 0,'0'0'10047'0'0,"2"0"-9919"0"0,15-10-206 0 0,-9 5-6555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0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5151 0 0,'0'0'11850'0'0,"1"2"-11709"0"0,0 2-87 0 0,0 1 0 0 0,0 0 0 0 0,-1 0 0 0 0,1 0 0 0 0,-1 0 0 0 0,-1 0 0 0 0,1-1 0 0 0,-1 1 0 0 0,-1 7 0 0 0,-2 4 161 0 0,-10 27-1 0 0,-8 9-25 0 0,-46 80 0 0 0,-44 42 89 0 0,-17 32-278 0 0,118-184-7 0 0,8-14-17 0 0,-1 0 0 0 0,0 0-1 0 0,-7 10 1 0 0,10-16-176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02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6 250 7831 0 0,'0'0'2918'0'0,"-1"2"-1772"0"0,0-1-1032 0 0,1 0-1 0 0,-1 0 0 0 0,1 1 0 0 0,-1-1 1 0 0,1 0-1 0 0,-1 0 0 0 0,1 0 0 0 0,0 1 1 0 0,0-1-1 0 0,0 0 0 0 0,0 0 0 0 0,0 1 1 0 0,0-1-1 0 0,0 0 0 0 0,0 0 0 0 0,0 1 1 0 0,0-1-1 0 0,1 0 0 0 0,-1 0 1 0 0,0 0-1 0 0,1 0 0 0 0,-1 1 0 0 0,1-1 1 0 0,0 0-1 0 0,-1 0 0 0 0,2 2 0 0 0,0-1-33 0 0,1 0 0 0 0,-1 1 0 0 0,0-1 0 0 0,1 0-1 0 0,-1-1 1 0 0,1 1 0 0 0,0 0 0 0 0,-1-1 0 0 0,1 1-1 0 0,4 1 1 0 0,2-1 136 0 0,0 1-1 0 0,-1-2 1 0 0,1 1-1 0 0,0-1 1 0 0,0 0-1 0 0,0-1 1 0 0,13-1-1 0 0,62-11 847 0 0,-73 10-946 0 0,108-22 1024 0 0,216-74 1 0 0,-185 43-1131 0 0,188-40 0 0 0,-224 70-4431 0 0,-85 19-1769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3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92 6415 0 0,'0'0'5044'0'0,"-14"-13"-2946"0"0,11 12-1953 0 0,-1-1 0 0 0,0 1 0 0 0,1 0 1 0 0,-1 1-1 0 0,0-1 0 0 0,0 1 1 0 0,1 0-1 0 0,-1 0 0 0 0,0 0 0 0 0,0 0 1 0 0,0 0-1 0 0,1 1 0 0 0,-8 2 0 0 0,-6 2-95 0 0,-27 12 0 0 0,36-13-29 0 0,-7 2 79 0 0,-1 0 0 0 0,2 2 0 0 0,-1 0 0 0 0,1 0 0 0 0,-16 14 0 0 0,15-10 77 0 0,2-1-20 0 0,0-1 0 0 0,2 2 0 0 0,-16 17 0 0 0,25-26-109 0 0,-1 0 0 0 0,1 0 0 0 0,0 1-1 0 0,0-1 1 0 0,1 0 0 0 0,-1 1 0 0 0,0-1-1 0 0,1 1 1 0 0,0-1 0 0 0,0 1 0 0 0,0 0-1 0 0,1 0 1 0 0,-1-1 0 0 0,1 1 0 0 0,0 0-1 0 0,0 0 1 0 0,0-1 0 0 0,0 1 0 0 0,1 0-1 0 0,1 5 1 0 0,-1-6-24 0 0,0 0 0 0 0,0 0 1 0 0,0 0-1 0 0,1 0 0 0 0,0 0 0 0 0,-1 0 0 0 0,1 0 0 0 0,0-1 0 0 0,0 1 0 0 0,0-1 0 0 0,1 1 1 0 0,-1-1-1 0 0,1 0 0 0 0,-1 0 0 0 0,1 0 0 0 0,0 0 0 0 0,0-1 0 0 0,0 1 0 0 0,0-1 1 0 0,0 1-1 0 0,0-1 0 0 0,0 0 0 0 0,0 0 0 0 0,0 0 0 0 0,1-1 0 0 0,-1 1 0 0 0,0-1 0 0 0,0 0 1 0 0,6 0-1 0 0,5-1 17 0 0,1 0 0 0 0,0-2 0 0 0,0 1 0 0 0,-1-2 1 0 0,16-5-1 0 0,-10 2-18 0 0,0 0-1 0 0,-1-2 1 0 0,1 0 0 0 0,-2-2-1 0 0,1 0 1 0 0,-2 0 0 0 0,33-29-1 0 0,-47 37-73 0 0,1-1-1 0 0,-2 1 1 0 0,1 0-1 0 0,0-1 1 0 0,-1 1-1 0 0,1-1 1 0 0,-1 0-1 0 0,0 0 1 0 0,0 0-1 0 0,2-7 1 0 0,-4 9 24 0 0,1 0 1 0 0,-1 0-1 0 0,0 0 1 0 0,1 0-1 0 0,-1 0 0 0 0,0 0 1 0 0,-1-1-1 0 0,1 1 1 0 0,0 0-1 0 0,0 0 1 0 0,-1 0-1 0 0,1 0 0 0 0,-1 0 1 0 0,0 0-1 0 0,0 0 1 0 0,1 1-1 0 0,-1-1 1 0 0,-1 0-1 0 0,1 0 0 0 0,0 0 1 0 0,0 1-1 0 0,0-1 1 0 0,-1 1-1 0 0,-1-2 1 0 0,-9-6-115 0 0,1 0 0 0 0,-2 2 0 0 0,1-1 1 0 0,-1 2-1 0 0,0 0 0 0 0,-14-5 1 0 0,-33-17 67 0 0,42 19 73 0 0,11 6 0 0 0,0 0 0 0 0,1-1 0 0 0,-1 0 0 0 0,1 0 0 0 0,0-1 0 0 0,0 0 0 0 0,-7-7 0 0 0,13 12 0 0 0,-1 0 0 0 0,1 0 0 0 0,0 0 0 0 0,0-1 0 0 0,0 1 0 0 0,-1 0 0 0 0,1 0 0 0 0,0 0 0 0 0,0 0 0 0 0,0-1 0 0 0,0 1 0 0 0,-1 0 0 0 0,1 0 0 0 0,0 0 0 0 0,0-1 0 0 0,0 1 0 0 0,0 0 0 0 0,0 0 0 0 0,0-1 0 0 0,0 1 0 0 0,0 0 0 0 0,-1 0 0 0 0,1-1 0 0 0,0 1 0 0 0,0 0 0 0 0,0 0 0 0 0,0-1 0 0 0,0 1 0 0 0,0 0 0 0 0,0 0 0 0 0,1-1 0 0 0,-1 1 0 0 0,0 0 0 0 0,0 0 0 0 0,0-1 0 0 0,0 1 0 0 0,0 0 0 0 0,0 0 0 0 0,0 0 0 0 0,0-1 0 0 0,1 1 0 0 0,-1 0 0 0 0,0 0 0 0 0,0 0 0 0 0,0-1 0 0 0,1 1 0 0 0,-1 0 0 0 0,0 0 0 0 0,0 0 0 0 0,0 0 0 0 0,1 0 0 0 0,-1-1 0 0 0,0 1 0 0 0,0 0 0 0 0,1 0 0 0 0,-1 0 0 0 0,0 0 0 0 0,0 0 0 0 0,0 0 0 0 0,1 0 0 0 0,-1 0 0 0 0,0 0 0 0 0,0 0 0 0 0,1 0 0 0 0,-1 0 0 0 0,1 0 0 0 0,-1 0 0 0 0,6-1-60 0 0,1-1-1 0 0,-1 1 1 0 0,0 1-1 0 0,1-1 0 0 0,-1 1 1 0 0,12 2-1 0 0,7-1-147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0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1 15463 0 0,'0'0'1400'0'0,"-2"2"-1154"0"0,-83 115 266 0 0,-128 192 50 0 0,71-45-388 0 0,4-7-188 0 0,119-225-21 0 0,-1-1 0 0 0,-1-2 0 0 0,-2 0-1 0 0,-1-1 1 0 0,-1-2 0 0 0,-30 26 0 0 0,52-50 5 0 0,-1 1 0 0 0,0 0 1 0 0,0-1-1 0 0,-7 4 1 0 0,10-6 28 0 0,1 0 1 0 0,-1 1-1 0 0,1-1 1 0 0,0 0-1 0 0,-1 0 1 0 0,1 0-1 0 0,-1 1 1 0 0,1-1-1 0 0,-1 0 1 0 0,1 0-1 0 0,-1 0 1 0 0,1 0-1 0 0,-1 0 1 0 0,1 0-1 0 0,-1 0 1 0 0,1 0-1 0 0,-1 0 1 0 0,1 0-1 0 0,-1 0 1 0 0,1 0-1 0 0,-1-1 1 0 0,1 1-1 0 0,-1 0 1 0 0,1 0-1 0 0,-1 0 1 0 0,0-1-1 0 0,-1-4 12 0 0,2 3 3 0 0,-1 1 0 0 0,1-1 0 0 0,0 1 1 0 0,-1-1-1 0 0,1 1 0 0 0,0-1 0 0 0,0 1 0 0 0,0-1 0 0 0,0 1 0 0 0,0-1 1 0 0,1 1-1 0 0,-1-1 0 0 0,0 1 0 0 0,1-1 0 0 0,-1 1 0 0 0,1-1 1 0 0,-1 1-1 0 0,1 0 0 0 0,0-1 0 0 0,1-1 0 0 0,22-28 196 0 0,-18 23-166 0 0,23-24-11 0 0,0 2 1 0 0,55-44-1 0 0,76-38-129 0 0,-146 103 111 0 0,-1 1 0 0 0,1 1 1 0 0,0 1-1 0 0,1 0 0 0 0,0 0 1 0 0,0 1-1 0 0,0 1 0 0 0,0 1 1 0 0,18-2-1 0 0,-30 5 5 0 0,0 0 1 0 0,0 0-1 0 0,0 0 0 0 0,0 0 1 0 0,-1 1-1 0 0,1-1 0 0 0,0 1 1 0 0,0 0-1 0 0,-1-1 0 0 0,1 1 1 0 0,0 1-1 0 0,-1-1 0 0 0,1 0 1 0 0,-1 1-1 0 0,1-1 0 0 0,-1 1 1 0 0,3 2-1 0 0,-4-2 11 0 0,1-1 0 0 0,-1 1 0 0 0,1 0 0 0 0,-1 0 0 0 0,0 0 0 0 0,0 0 0 0 0,0 0 0 0 0,0 1 0 0 0,0-1 0 0 0,-1 0 0 0 0,1 0 0 0 0,0 1 0 0 0,-1-1 0 0 0,0 0 0 0 0,0 1 0 0 0,1-1 0 0 0,-1 0 0 0 0,-1 1 0 0 0,1-1 0 0 0,0 0 0 0 0,-1 4 0 0 0,-3 8 56 0 0,0 0 0 0 0,-1-1 0 0 0,0 1 0 0 0,-1-1 0 0 0,-8 14 0 0 0,-43 62 221 0 0,37-60-269 0 0,7-10-75 0 0,6-10-39 0 0,0 1-1 0 0,1 0 0 0 0,0 0 1 0 0,1 0-1 0 0,0 0 0 0 0,1 1 1 0 0,-4 14-1 0 0,7-23-731 0 0,12-2-5166 0 0,1-4 294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0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197 135 10135 0 0,'0'0'778'0'0,"-1"2"-506"0"0,-2 7-419 0 0,-1-3 707 0 0,2 1 0 0 0,-1-1 0 0 0,1 1 0 0 0,0 0 0 0 0,0 0 0 0 0,0 0 0 0 0,1 0 0 0 0,0 8 0 0 0,1-13-391 0 0,0 1 0 0 0,0-1 0 0 0,0 0 0 0 0,1 0 0 0 0,-1 1 0 0 0,0-1 0 0 0,1 0 0 0 0,0 0 0 0 0,-1 0 0 0 0,1 1 0 0 0,0-1 0 0 0,0 0 0 0 0,0 0 0 0 0,3 3 0 0 0,-3-4-115 0 0,0 0 1 0 0,1 0 0 0 0,-1 0 0 0 0,0 0 0 0 0,1 0 0 0 0,-1-1 0 0 0,1 1 0 0 0,-1 0 0 0 0,1-1 0 0 0,-1 1 0 0 0,1-1-1 0 0,0 1 1 0 0,-1-1 0 0 0,1 0 0 0 0,-1 0 0 0 0,1 0 0 0 0,0 0 0 0 0,-1 0 0 0 0,1 0 0 0 0,-1 0 0 0 0,3-1 0 0 0,12-3 219 0 0,0 0 1 0 0,-1-2 0 0 0,1 1 0 0 0,19-12 0 0 0,-9 4-92 0 0,27-13 8 0 0,58-38-1 0 0,-107 62-313 0 0,0-1-1 0 0,0 0 1 0 0,0 0-1 0 0,0 0 1 0 0,-1-1-1 0 0,0 1 1 0 0,1-1-1 0 0,-1 1 1 0 0,-1-1-1 0 0,1 0 1 0 0,0 0-1 0 0,-1-1 1 0 0,0 1-1 0 0,0 0 1 0 0,0-1 0 0 0,-1 0-1 0 0,1 1 1 0 0,-1-1-1 0 0,0 0 1 0 0,0 1-1 0 0,-1-1 1 0 0,1-6-1 0 0,-1 10 65 0 0,-1 0 0 0 0,1 0 1 0 0,0 0-1 0 0,0 0 0 0 0,0 0 0 0 0,0 0 0 0 0,-1 0 0 0 0,1 0 0 0 0,0 0 0 0 0,-1 1 0 0 0,1-1 1 0 0,-1 0-1 0 0,1 0 0 0 0,-1 0 0 0 0,0 1 0 0 0,1-1 0 0 0,-1 0 0 0 0,0 0 0 0 0,1 1 0 0 0,-1-1 1 0 0,0 1-1 0 0,0-1 0 0 0,-1 0 0 0 0,0 0-18 0 0,0 0-1 0 0,0 1 1 0 0,0-1 0 0 0,0 1 0 0 0,0 0-1 0 0,0 0 1 0 0,0-1 0 0 0,0 1 0 0 0,-1 1 0 0 0,-2-1-1 0 0,-5 2-105 0 0,-1 1-1 0 0,1 0 0 0 0,-14 6 1 0 0,22-8 150 0 0,-40 17-196 0 0,-71 43 1 0 0,-32 35 340 0 0,118-77-50 0 0,10-8 80 0 0,0 1 1 0 0,2 1-1 0 0,-1 1 1 0 0,2 0-1 0 0,-20 23 1 0 0,31-32-53 0 0,-1 0 0 0 0,1 0 0 0 0,0 0 0 0 0,1 0-1 0 0,-1 1 1 0 0,1-1 0 0 0,0 1 0 0 0,0 0 0 0 0,1-1 0 0 0,-1 8 0 0 0,1-9 2 0 0,1 0 0 0 0,0 1-1 0 0,1-1 1 0 0,-1 0 0 0 0,1 1 0 0 0,0-1 0 0 0,0 0 0 0 0,0 0-1 0 0,1 0 1 0 0,-1 0 0 0 0,1 0 0 0 0,0 0 0 0 0,0 0 0 0 0,0 0-1 0 0,5 5 1 0 0,3 2 40 0 0,0 1 0 0 0,1-2-1 0 0,1 1 1 0 0,0-1 0 0 0,0-1 0 0 0,1 0-1 0 0,0-1 1 0 0,1-1 0 0 0,18 8 0 0 0,-24-12-99 0 0,-1 0 0 0 0,2-1 0 0 0,-1 0 0 0 0,0 0 0 0 0,0-1 1 0 0,0 0-1 0 0,12-1 0 0 0,-5 0-669 0 0,1-2 1 0 0,27-5-1 0 0,-14 1-6048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1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84 138 2759 0 0,'1'-1'207'0'0,"11"-22"3293"0"0,-18 15 179 0 0,-13-7 6090 0 0,15 18-9550 0 0,-3 2-172 0 0,7-5-45 0 0,-1 0 0 0 0,1 0 0 0 0,0 0 0 0 0,0 0 1 0 0,0 0-1 0 0,0 0 0 0 0,0 0 0 0 0,0 0 0 0 0,0 0 0 0 0,0 0 0 0 0,0 0 0 0 0,0 0 0 0 0,0 0 0 0 0,0 0 1 0 0,0 1-1 0 0,-1-1 0 0 0,1 0 0 0 0,0 0 0 0 0,0 0 0 0 0,0 0 0 0 0,0 0 0 0 0,0 0 0 0 0,0 0 1 0 0,0 0-1 0 0,0 0 0 0 0,0 0 0 0 0,0 0 0 0 0,0 0 0 0 0,0 0 0 0 0,0 1 0 0 0,0-1 0 0 0,0 0 0 0 0,0 0 1 0 0,0 0-1 0 0,0 0 0 0 0,0 0 0 0 0,0 0 0 0 0,0 0 0 0 0,0 0 0 0 0,0 0 0 0 0,0 0 0 0 0,0 0 0 0 0,0 1 1 0 0,0-1-1 0 0,0 0 0 0 0,0 0 0 0 0,0 0 0 0 0,0 0 0 0 0,0 0 0 0 0,1 0 0 0 0,-1 0 0 0 0,0 0 0 0 0,0 0 1 0 0,0 0-1 0 0,0 0 0 0 0,0 0 0 0 0,0 0 0 0 0,0 0 0 0 0,0 0 0 0 0,0 0 0 0 0,0 0 0 0 0,0 0 1 0 0,4 1 5 0 0,16 5-2 0 0,-20-6-6 0 0,-1 0 0 0 0,1 0 0 0 0,0 0 0 0 0,0 0 0 0 0,-1 0 1 0 0,1 0-1 0 0,0 0 0 0 0,0 0 0 0 0,0 0 0 0 0,-1 0 0 0 0,1 0 1 0 0,0 0-1 0 0,0 1 0 0 0,0-1 0 0 0,-1 0 0 0 0,1 0 0 0 0,0 0 1 0 0,0 0-1 0 0,0 1 0 0 0,0-1 0 0 0,0 0 0 0 0,-1 0 0 0 0,1 0 0 0 0,0 1 1 0 0,0-1-1 0 0,0 0 0 0 0,0 0 0 0 0,0 0 0 0 0,0 1 0 0 0,0-1 1 0 0,0 0-1 0 0,0 0 0 0 0,0 1 0 0 0,0-1 0 0 0,0 0 0 0 0,0 0 1 0 0,0 1-1 0 0,0-1 0 0 0,0 0 0 0 0,0 0 0 0 0,0 0 0 0 0,0 1 1 0 0,0-1-1 0 0,0 0 0 0 0,0 0 0 0 0,0 0 0 0 0,0 1 0 0 0,1-1 0 0 0,-1 0 1 0 0,0 0-1 0 0,0 0 0 0 0,0 1 0 0 0,0-1 0 0 0,0 0 0 0 0,1 0 1 0 0,-1 0-1 0 0,0 0 0 0 0,0 0 0 0 0,0 1 0 0 0,1-1 0 0 0,-1 0 1 0 0,0 0-1 0 0,0 0 0 0 0,0 0 0 0 0,1 0 0 0 0,-1 0 0 0 0,0 0 1 0 0,0 0-1 0 0,1 0 0 0 0,-4 3 17 0 0,0-1 1 0 0,0 0-1 0 0,0 1 1 0 0,0 0-1 0 0,0 0 1 0 0,1 0-1 0 0,-1 0 1 0 0,1 0 0 0 0,0 0-1 0 0,0 1 1 0 0,0-1-1 0 0,0 1 1 0 0,1 0-1 0 0,-3 5 1 0 0,-1 9 212 0 0,-6 33 1 0 0,9-37-126 0 0,-8 30 214 0 0,-6 42 270 0 0,15-76-536 0 0,0 0 0 0 0,1-1 0 0 0,0 1 0 0 0,1 0 0 0 0,0 0 0 0 0,3 15 0 0 0,1-13 19 0 0,-4-11-57 0 0,1 1 0 0 0,-1-1-1 0 0,1 1 1 0 0,-1-1 0 0 0,1 1 0 0 0,-1-1 0 0 0,1 0 0 0 0,0 0 0 0 0,0 0 0 0 0,0 0 0 0 0,-1 0-1 0 0,1-1 1 0 0,0 1 0 0 0,0 0 0 0 0,0-1 0 0 0,0 1 0 0 0,0-1 0 0 0,0 0 0 0 0,0 0-1 0 0,1 0 1 0 0,-1 0 0 0 0,0 0 0 0 0,3-1 0 0 0,3 0 39 0 0,-1 0 0 0 0,0-1 0 0 0,0 0 0 0 0,0-1 0 0 0,9-3 0 0 0,17-11 24 0 0,-1-1 0 0 0,0-2 0 0 0,-2-1 0 0 0,0-1 0 0 0,-1-1 0 0 0,-1-2 0 0 0,33-39 0 0 0,-26 26-123 0 0,20-23-95 0 0,-54 60 68 0 0,-1 12-71 0 0,-1 6 139 0 0,2-1 0 0 0,0 0 0 0 0,1 1 0 0 0,0-1 0 0 0,1 0-1 0 0,1 0 1 0 0,1 0 0 0 0,0 0 0 0 0,1-1 0 0 0,0 0 0 0 0,9 14 0 0 0,-4-12 82 0 0,0 0 0 0 0,1-1 1 0 0,22 22-1 0 0,-31-35-70 0 0,-1-1-1 0 0,1 0 1 0 0,-1 0-1 0 0,1-1 1 0 0,0 1-1 0 0,-1 0 0 0 0,1-1 1 0 0,0 1-1 0 0,0-1 1 0 0,0 0-1 0 0,0 0 1 0 0,0-1-1 0 0,1 1 1 0 0,-1 0-1 0 0,0-1 1 0 0,0 0-1 0 0,0 0 1 0 0,1 0-1 0 0,-1 0 1 0 0,0 0-1 0 0,0-1 1 0 0,4 0-1 0 0,1-1 10 0 0,0-1-1 0 0,-1 0 1 0 0,0 0-1 0 0,1 0 1 0 0,-1-1-1 0 0,-1 0 1 0 0,12-9-1 0 0,20-18 35 0 0,-3-1-1 0 0,0-2 1 0 0,-3-1 0 0 0,0-2-1 0 0,44-69 1 0 0,20-58-1075 0 0,-86 144-140 0 0,-9 18 180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1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6911 0 0,'0'0'946'0'0,"-1"0"271"0"0,-6 4 45 0 0,0 1 1 0 0,1-1-1 0 0,-1 1 0 0 0,1 0 0 0 0,-9 9 1 0 0,7-5-523 0 0,1 0 1 0 0,-1 1 0 0 0,1-1 0 0 0,1 1 0 0 0,0 1 0 0 0,-5 11 0 0 0,3-2 23 0 0,-4 22 1 0 0,-2 6-461 0 0,6-10-254 0 0,4-15-283 0 0,4-21-687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1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2 7831 0 0,'-8'-1'810'0'0,"4"0"-515"0"0,0 2 1 0 0,0-1 0 0 0,0 0-1 0 0,0 1 1 0 0,0 0 0 0 0,0 0 0 0 0,0 0-1 0 0,0 0 1 0 0,1 1 0 0 0,-1-1-1 0 0,0 1 1 0 0,1 0 0 0 0,-1 0-1 0 0,-4 4 1 0 0,-4 3 1640 0 0,1 1 0 0 0,-15 17-1 0 0,-40 50-317 0 0,-78 119 0 0 0,117-154-1389 0 0,-41 88 0 0 0,-7 52 226 0 0,62-150-440 0 0,12-30-15 0 0,-12 31-1810 0 0,-17 66 0 0 0,28-87-5298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1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18023 0 0,'0'0'1632'0'0,"-2"1"-1344"0"0,-12 12-80 0 0,1 0 0 0 0,0 1 0 0 0,-19 27 0 0 0,30-38-204 0 0,-229 335 1380 0 0,189-270-1093 0 0,4 2 0 0 0,3 1 0 0 0,-30 88 0 0 0,33-48-484 0 0,27-94 162 0 0,4-13-65 0 0,1 1 0 0 0,-1 0 0 0 0,1 0 0 0 0,0 0 0 0 0,0 0 0 0 0,1 0-1 0 0,0 0 1 0 0,0 0 0 0 0,0-1 0 0 0,0 1 0 0 0,0 0 0 0 0,1-1 0 0 0,3 7 0 0 0,-4-9-272 0 0,17 6-887 0 0,-16-7 1049 0 0,0-1-1 0 0,0 0 1 0 0,0 0-1 0 0,0 0 1 0 0,0 0-1 0 0,0 0 1 0 0,1 0-1 0 0,3-1 1 0 0,8-2-832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1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3 17711 0 0,'0'0'399'0'0,"-2"-1"60"0"0,1 1-411 0 0,-1-1 1 0 0,0 1 0 0 0,1 0 0 0 0,-1 0 0 0 0,0 0 0 0 0,0 0-1 0 0,1 0 1 0 0,-1 0 0 0 0,0 0 0 0 0,1 1 0 0 0,-1-1 0 0 0,0 1-1 0 0,1-1 1 0 0,-1 1 0 0 0,1 0 0 0 0,-1-1 0 0 0,0 1 0 0 0,1 0-1 0 0,0 0 1 0 0,-1 0 0 0 0,1 0 0 0 0,0 0 0 0 0,-2 2 0 0 0,-6 5-203 0 0,1 1 0 0 0,-10 13 0 0 0,8-10 56 0 0,-46 59 571 0 0,-59 96 1 0 0,-33 87 1290 0 0,78-132-1458 0 0,-10 20-136 0 0,-190 300 453 0 0,239-400-609 0 0,4-4 3 0 0,-23 40 0 0 0,33-31-1494 0 0,19-47 82 0 0,7 2-69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16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83 137 19087 0 0,'-2'0'432'0'0,"-4"2"-271"0"0,1 0 0 0 0,-1 1 0 0 0,1-1 0 0 0,0 1 1 0 0,0 0-1 0 0,0 1 0 0 0,0-1 0 0 0,1 1 0 0 0,-9 8 0 0 0,11-10-104 0 0,0 0-1 0 0,0 0 1 0 0,0 1 0 0 0,0-1-1 0 0,1 1 1 0 0,-1-1 0 0 0,1 1-1 0 0,0 0 1 0 0,-1 0 0 0 0,1 0-1 0 0,0-1 1 0 0,1 1 0 0 0,-1 0-1 0 0,0 0 1 0 0,1 0 0 0 0,0 0-1 0 0,-1 0 1 0 0,1 0-1 0 0,1 0 1 0 0,-1 0 0 0 0,1 6-1 0 0,0-7-1 0 0,0 0-1 0 0,0 0 0 0 0,0 0 0 0 0,0 0 0 0 0,1-1 0 0 0,-1 1 0 0 0,0 0 0 0 0,1 0 0 0 0,-1-1 0 0 0,1 1 1 0 0,0-1-1 0 0,0 0 0 0 0,-1 1 0 0 0,1-1 0 0 0,0 0 0 0 0,0 0 0 0 0,0 0 0 0 0,0 0 0 0 0,0 0 1 0 0,3 0-1 0 0,5 2 102 0 0,1-1 0 0 0,18 3 1 0 0,3-3-43 0 0,0 0 0 0 0,-1-3-1 0 0,1 0 1 0 0,54-10 0 0 0,126-40 545 0 0,-124 28-566 0 0,-22 6-142 0 0,334-91-1265 0 0,-147 40-4828 0 0,-225 62 4495 0 0</inkml:trace>
  <inkml:trace contextRef="#ctx0" brushRef="#br0" timeOffset="1">1215 344 8287 0 0,'5'-7'756'0'0,"2"-6"10425"0"0,-7 12-10800 0 0,-7 1 1647 0 0,-14 6-2520 0 0,-202 119 638 0 0,185-102-91 0 0,0 2-1 0 0,2 1 1 0 0,-62 59 0 0 0,78-58 143 0 0,30-21 25 0 0,-6-4-185 0 0,0-1 0 0 0,0 0 0 0 0,1 0 0 0 0,-1-1 0 0 0,0 1 0 0 0,1-1 0 0 0,-1 0 0 0 0,1 0 0 0 0,4-1 0 0 0,42-8 236 0 0,-34 5-192 0 0,173-38 503 0 0,-129 30-568 0 0,57-10-60 0 0,-116 22-161 0 0,-16 10-1084 0 0,9-6 1180 0 0,-16 11-2063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1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 17999 0 0,'0'0'1632'0'0,"-1"2"-1344"0"0,-24 24 146 0 0,1 1 0 0 0,-19 31 0 0 0,-36 65 1269 0 0,33-50-1276 0 0,-155 265 405 0 0,139-230-728 0 0,-51 73-1315 0 0,56-90 303 0 0,41-66-890 0 0,0-2-3499 0 0,1-5-1217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1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1 447 14367 0 0,'17'-24'934'0'0,"2"2"-1"0"0,35-33 1 0 0,-42 44-26 0 0,2 1-1 0 0,-1 0 1 0 0,1 1 0 0 0,1 0-1 0 0,0 1 1 0 0,15-6 0 0 0,145-63 888 0 0,-41 17-1707 0 0,107-52-3448 0 0,-193 86-4658 0 0</inkml:trace>
  <inkml:trace contextRef="#ctx0" brushRef="#br0" timeOffset="1">174 416 11055 0 0,'0'0'852'0'0,"2"0"-560"0"0,167-26 8808 0 0,-109 19-7920 0 0,0 4 1 0 0,0 2-1 0 0,75 8 0 0 0,-95-4-923 0 0,-23-2-237 0 0,-1 0 0 0 0,1 1 0 0 0,-1 0 0 0 0,32 10-1 0 0,-47-12-70 0 0,-1 0 0 0 0,1 1 0 0 0,-1-1-1 0 0,0 0 1 0 0,1 0 0 0 0,-1 1 0 0 0,1-1 0 0 0,-1 0-1 0 0,0 1 1 0 0,1-1 0 0 0,-1 0 0 0 0,0 1-1 0 0,1-1 1 0 0,-1 0 0 0 0,0 1 0 0 0,0-1-1 0 0,1 1 1 0 0,-1-1 0 0 0,0 1 0 0 0,0-1-1 0 0,0 1 1 0 0,0-1 0 0 0,1 1 0 0 0,-1-1-1 0 0,0 1 1 0 0,0-1 0 0 0,0 1 0 0 0,0-1-1 0 0,0 1 1 0 0,0-1 0 0 0,0 1 0 0 0,0-1-1 0 0,-1 1 1 0 0,1-1 0 0 0,0 0 0 0 0,0 1 0 0 0,-9 16-3380 0 0,-1-4-4340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3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726 578 11519 0 0,'0'0'6439'0'0,"2"-7"-5863"0"0,0-1-354 0 0,1-1 0 0 0,0 1 0 0 0,1 1 0 0 0,-1-1 0 0 0,1 0 1 0 0,7-9-1 0 0,-4 7-103 0 0,-1-1 1 0 0,6-12-1 0 0,6-24-209 0 0,-2 0-1 0 0,-1-1 0 0 0,-3 0 1 0 0,-2-1-1 0 0,5-80 0 0 0,-14 123 51 0 0,-2 0-1 0 0,1 0 1 0 0,-1 1 0 0 0,1-1-1 0 0,-1 0 1 0 0,-1 1 0 0 0,1-1-1 0 0,-1 1 1 0 0,0-1 0 0 0,-5-7-1 0 0,6 11 28 0 0,0 0-1 0 0,0 1 0 0 0,0-1 1 0 0,0 1-1 0 0,0-1 0 0 0,0 1 1 0 0,-1 0-1 0 0,1 0 0 0 0,-1-1 1 0 0,1 1-1 0 0,-1 0 0 0 0,1 0 1 0 0,-1 0-1 0 0,0 1 0 0 0,1-1 1 0 0,-1 0-1 0 0,0 1 0 0 0,1-1 1 0 0,-1 1-1 0 0,0-1 0 0 0,0 1 1 0 0,0 0-1 0 0,0 0 0 0 0,0 0 1 0 0,1 0-1 0 0,-1 0 0 0 0,0 0 1 0 0,0 0-1 0 0,0 1 0 0 0,0-1 1 0 0,1 0-1 0 0,-1 1 0 0 0,0 0 1 0 0,1-1-1 0 0,-4 3 0 0 0,-3 2-3 0 0,0 0 0 0 0,0 0-1 0 0,0 1 1 0 0,1 0 0 0 0,-1 0-1 0 0,2 1 1 0 0,-1 0 0 0 0,1 0-1 0 0,0 1 1 0 0,0 0 0 0 0,-5 10-1 0 0,-6 14-62 0 0,-22 53 0 0 0,9 1 9 0 0,-35 163 1 0 0,27-90-13 0 0,22-98 115 0 0,-3-1 0 0 0,-2-1 0 0 0,-48 93 0 0 0,48-116-75 0 0,0-1 0 0 0,-2-2 0 0 0,-2 0 0 0 0,-1-1-1 0 0,-1-2 1 0 0,-2 0 0 0 0,-1-3 0 0 0,-1 0 0 0 0,-1-2 0 0 0,-36 22 0 0 0,67-47 11 0 0,-2 3-258 0 0,-1-1 0 0 0,0 1 0 0 0,0-1 0 0 0,-1 0 0 0 0,1 0 0 0 0,0-1 0 0 0,-1 1 0 0 0,1-1 0 0 0,-7 1 0 0 0,8-5-1310 0 0,-2-14-58 0 0,7-6-6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1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91 18167 0 0,'0'0'2642'0'0,"2"1"-2292"0"0,12 4-262 0 0,0 0-1 0 0,0-2 1 0 0,1 1 0 0 0,-1-2-1 0 0,1 0 1 0 0,-1-1 0 0 0,1 0-1 0 0,0-1 1 0 0,-1-1-1 0 0,23-3 1 0 0,14-6 433 0 0,81-25 0 0 0,-91 22-463 0 0,-37 12-61 0 0,16-4-286 0 0,1-2 0 0 0,-1 0 0 0 0,26-14 1 0 0,-45 20 54 0 0,-2 0-266 0 0,-1 0 449 0 0,0 0 0 0 0,0 0 1 0 0,0 0-1 0 0,0 1 0 0 0,0-1 0 0 0,-3 0 0 0 0,-5 0-4 0 0,0 0-1 0 0,0 1 0 0 0,0 0 1 0 0,0 0-1 0 0,1 1 1 0 0,-15 3-1 0 0,-58 17-101 0 0,74-18 155 0 0,-25 8 20 0 0,0 1 0 0 0,2 2 0 0 0,-1 1-1 0 0,-39 26 1 0 0,34-16 300 0 0,1 2 0 0 0,-62 60 0 0 0,80-69 17 0 0,0 1 0 0 0,2 1 0 0 0,-27 42 0 0 0,38-54-232 0 0,0 1-1 0 0,1 0 1 0 0,0 0-1 0 0,0 0 1 0 0,1 0-1 0 0,0 1 0 0 0,1 0 1 0 0,0-1-1 0 0,0 1 1 0 0,1 0-1 0 0,1 0 1 0 0,-1 0-1 0 0,2 12 0 0 0,0-18-68 0 0,0 1-1 0 0,1 0 1 0 0,-1-1-1 0 0,1 1 1 0 0,0-1-1 0 0,0 1 1 0 0,1-1-1 0 0,-1 0 0 0 0,1 0 1 0 0,0 0-1 0 0,0 0 1 0 0,0-1-1 0 0,0 1 1 0 0,1-1-1 0 0,0 0 1 0 0,-1 0-1 0 0,1 0 1 0 0,0 0-1 0 0,0-1 0 0 0,1 1 1 0 0,-1-1-1 0 0,6 2 1 0 0,5 1 6 0 0,0 0 1 0 0,0-1 0 0 0,0 0-1 0 0,1-1 1 0 0,25 1 0 0 0,0-3-597 0 0,0-2-1 0 0,0-2 1 0 0,0-2 0 0 0,0-1 0 0 0,-1-3 0 0 0,66-21 0 0 0,-59 14-1250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1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88 4143 0 0,'2'-1'125'0'0,"-1"-2"-68"0"0,-2-9 616 0 0,0 11-215 0 0,1-1 0 0 0,0 0 1 0 0,-1 1-1 0 0,1-1 0 0 0,-1 1 0 0 0,1-1 0 0 0,-1 1 0 0 0,0-1 1 0 0,1 1-1 0 0,-1-1 0 0 0,0 1 0 0 0,0 0 0 0 0,0-1 0 0 0,0 1 1 0 0,0 0-1 0 0,-1 0 0 0 0,1 0 0 0 0,0 0 0 0 0,-2-1 0 0 0,1 1-164 0 0,0 0 0 0 0,0 1 0 0 0,0-1 0 0 0,0 0 0 0 0,0 1 0 0 0,0 0 0 0 0,0-1 0 0 0,0 1-1 0 0,0 0 1 0 0,0 0 0 0 0,0 0 0 0 0,0 1 0 0 0,-3 0 0 0 0,-2 0-119 0 0,0 2 0 0 0,0-1 1 0 0,0 1-1 0 0,0 0 0 0 0,0 0 0 0 0,0 1 1 0 0,-7 5-1 0 0,-20 15 11 0 0,-143 110 122 0 0,152-111-312 0 0,0 0 0 0 0,1 1-1 0 0,2 2 1 0 0,-30 42 0 0 0,48-61 20 0 0,0-1 0 0 0,0 1 1 0 0,1 0-1 0 0,0 0 0 0 0,0 1 0 0 0,1-1 0 0 0,0 0 0 0 0,0 1 0 0 0,1 0 0 0 0,-1 9 1 0 0,2-14 5 0 0,0 0 1 0 0,0-1 0 0 0,0 1 0 0 0,1 0 0 0 0,-1 0-1 0 0,1-1 1 0 0,-1 1 0 0 0,1 0 0 0 0,0-1-1 0 0,0 1 1 0 0,0-1 0 0 0,1 1 0 0 0,-1-1 0 0 0,0 0-1 0 0,1 1 1 0 0,0-1 0 0 0,-1 0 0 0 0,1 0 0 0 0,0 0-1 0 0,0 0 1 0 0,0 0 0 0 0,1-1 0 0 0,-1 1-1 0 0,0-1 1 0 0,1 1 0 0 0,-1-1 0 0 0,1 0 0 0 0,-1 0-1 0 0,1 0 1 0 0,-1 0 0 0 0,1 0 0 0 0,3 0 0 0 0,2 0 24 0 0,0 0-1 0 0,0 0 1 0 0,0-1 0 0 0,0 0 0 0 0,0-1 0 0 0,0 0 0 0 0,0 0 0 0 0,0 0 0 0 0,0-1 0 0 0,0 0 0 0 0,10-5 0 0 0,0-1 8 0 0,1 0 0 0 0,-2-2-1 0 0,26-16 1 0 0,-21 10-41 0 0,-1-1 1 0 0,-1 0-1 0 0,0-2 0 0 0,-2 0 0 0 0,0-1 0 0 0,19-27 1 0 0,-28 34-145 0 0,-1-1 0 0 0,0 0 1 0 0,0 0-1 0 0,-2 0 1 0 0,1-1-1 0 0,-2 0 0 0 0,0-1 1 0 0,-1 1-1 0 0,-1-1 0 0 0,0 0 1 0 0,1-28-1 0 0,-4 38-26 0 0,-1 0 0 0 0,1-1 0 0 0,-1 1 0 0 0,-1 0 0 0 0,1-1 0 0 0,-1 1 0 0 0,0 0 0 0 0,0 0 0 0 0,-1 1 0 0 0,0-1 0 0 0,0 0 0 0 0,0 1 0 0 0,-6-8 0 0 0,7 11 91 0 0,0-1 0 0 0,-1 1 0 0 0,1-1-1 0 0,-1 1 1 0 0,1 0 0 0 0,-1 0 0 0 0,0 0 0 0 0,0 0 0 0 0,0 0-1 0 0,0 1 1 0 0,0-1 0 0 0,-1 1 0 0 0,1 0 0 0 0,0 0-1 0 0,-1 0 1 0 0,1 0 0 0 0,0 1 0 0 0,-1 0 0 0 0,1-1 0 0 0,-1 1-1 0 0,1 0 1 0 0,-1 1 0 0 0,1-1 0 0 0,-1 1 0 0 0,-6 1 0 0 0,-5 3-192 0 0,0 1 1 0 0,0 0-1 0 0,0 1 1 0 0,1 0 0 0 0,0 2-1 0 0,0-1 1 0 0,1 2-1 0 0,0 0 1 0 0,-22 22 0 0 0,22-16-334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1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168 576 4607 0 0,'-2'1'354'0'0,"-28"12"629"0"0,-25 0 9682 0 0,39-10-7923 0 0,12-2-2544 0 0,0 0 0 0 0,0 0 0 0 0,0 0 0 0 0,-1-1 0 0 0,1 1 0 0 0,0-1 0 0 0,-1 0 0 0 0,1 0 0 0 0,0-1 0 0 0,0 1 0 0 0,-9-3 0 0 0,13 2-174 0 0,-1 0 0 0 0,0 0 1 0 0,1 0-1 0 0,-1 0 0 0 0,1 1 0 0 0,-1-1 0 0 0,1 0 0 0 0,0 0 1 0 0,0 0-1 0 0,-1 0 0 0 0,1 0 0 0 0,0 0 0 0 0,0 0 0 0 0,0 0 0 0 0,0 0 1 0 0,0 0-1 0 0,0 0 0 0 0,0 0 0 0 0,1-2 0 0 0,-1 1 21 0 0,1-6-19 0 0,0 0 0 0 0,1 1 0 0 0,0-1-1 0 0,1 1 1 0 0,-1-1 0 0 0,2 1 0 0 0,-1 0 0 0 0,1 0 0 0 0,0 0-1 0 0,5-7 1 0 0,8-8 72 0 0,29-30 0 0 0,109-90-526 0 0,10 12-216 0 0,-131 103 572 0 0,-23 19 7 0 0,85-61-328 0 0,-84 62 361 0 0,0 0 0 0 0,1 1-1 0 0,-1 0 1 0 0,1 1 0 0 0,0 0-1 0 0,18-4 1 0 0,-30 9 43 0 0,0 0 0 0 0,0 0-1 0 0,1 0 1 0 0,-1-1 0 0 0,0 1 0 0 0,0 0-1 0 0,0 0 1 0 0,1 1 0 0 0,-1-1 0 0 0,0 0-1 0 0,0 0 1 0 0,1 1 0 0 0,-1-1-1 0 0,0 0 1 0 0,0 1 0 0 0,0-1 0 0 0,0 1-1 0 0,0 0 1 0 0,0-1 0 0 0,0 1 0 0 0,0 0-1 0 0,0 0 1 0 0,0-1 0 0 0,0 1 0 0 0,0 0-1 0 0,0 0 1 0 0,0 0 0 0 0,-1 0-1 0 0,1 0 1 0 0,0 0 0 0 0,-1 0 0 0 0,1 1-1 0 0,-1-1 1 0 0,0 0 0 0 0,1 0 0 0 0,-1 0-1 0 0,0 0 1 0 0,1 1 0 0 0,-1 1 0 0 0,1 4 78 0 0,-1 0 0 0 0,0 0 0 0 0,0 0 0 0 0,0 0 0 0 0,-3 13 0 0 0,-4 8 228 0 0,-1 1 0 0 0,-21 50 0 0 0,-33 50 193 0 0,39-83-426 0 0,-42 94-305 0 0,42-80-2324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1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372 204 17623 0 0,'0'0'1766'0'0,"1"1"-1620"0"0,-1 1-68 0 0,1-1-1 0 0,0 0 1 0 0,0 1-1 0 0,0-1 1 0 0,0 0-1 0 0,0 1 1 0 0,1-1-1 0 0,-1 0 1 0 0,0 0-1 0 0,1 0 1 0 0,-1 0-1 0 0,0 0 1 0 0,1 0-1 0 0,-1 0 1 0 0,1-1-1 0 0,-1 1 1 0 0,1 0-1 0 0,0-1 1 0 0,-1 1-1 0 0,1-1 1 0 0,0 0-1 0 0,-1 0 1 0 0,1 1-1 0 0,2-1 1 0 0,0-1 55 0 0,1 0 1 0 0,-1 0-1 0 0,0 0 0 0 0,1 0 1 0 0,-1 0-1 0 0,7-4 1 0 0,-2 1-22 0 0,24-10 20 0 0,-2-2 0 0 0,1-2 0 0 0,-2 0 0 0 0,42-35 0 0 0,-64 48-218 0 0,0-2-1 0 0,-1 1 1 0 0,1-1-1 0 0,-2 0 1 0 0,1-1-1 0 0,9-13 1 0 0,-16 21 59 0 0,1-1 0 0 0,-1 0 0 0 0,1 0 1 0 0,-1 0-1 0 0,1 0 0 0 0,-1 0 0 0 0,0 1 0 0 0,1-1 1 0 0,-1 0-1 0 0,0 0 0 0 0,0 0 0 0 0,0 0 0 0 0,0 0 1 0 0,0 0-1 0 0,0 0 0 0 0,0 0 0 0 0,0 0 0 0 0,0 0 1 0 0,0 0-1 0 0,-1-1 0 0 0,1 1-19 0 0,-1 0 0 0 0,1 1 0 0 0,-1-1 0 0 0,1 0 0 0 0,-1 1 0 0 0,0-1 0 0 0,1 0 0 0 0,-1 1 1 0 0,0-1-1 0 0,0 1 0 0 0,1-1 0 0 0,-1 1 0 0 0,0 0 0 0 0,0-1 0 0 0,0 1 0 0 0,1 0 0 0 0,-3-1 0 0 0,-1 0-108 0 0,-1 1 0 0 0,1-1 0 0 0,-1 1 0 0 0,1 0 0 0 0,-1 0-1 0 0,1 1 1 0 0,-6 0 0 0 0,-11 5-131 0 0,-1 0 0 0 0,1 1 0 0 0,1 1 0 0 0,0 1 0 0 0,0 1 0 0 0,-25 17 0 0 0,-107 86 593 0 0,134-99-226 0 0,-20 16 226 0 0,-103 88 1079 0 0,121-99-1120 0 0,1 0 0 0 0,1 2-1 0 0,1 0 1 0 0,-24 39 0 0 0,37-54-211 0 0,0 1-1 0 0,1 0 0 0 0,0 0 1 0 0,0 0-1 0 0,0 0 1 0 0,1 1-1 0 0,1-1 1 0 0,-1 0-1 0 0,0 12 0 0 0,2-16-46 0 0,0 0 0 0 0,0 0 0 0 0,1 0 0 0 0,-1 0-1 0 0,1 0 1 0 0,0 0 0 0 0,0 0 0 0 0,0 0-1 0 0,0 0 1 0 0,0-1 0 0 0,1 1 0 0 0,-1 0 0 0 0,1-1-1 0 0,0 1 1 0 0,0-1 0 0 0,0 1 0 0 0,0-1 0 0 0,0 0-1 0 0,0 0 1 0 0,0 0 0 0 0,1 0 0 0 0,-1 0-1 0 0,1-1 1 0 0,0 1 0 0 0,4 1 0 0 0,3 1 3 0 0,0 0 0 0 0,-1-1 0 0 0,1-1 1 0 0,0 1-1 0 0,0-2 0 0 0,0 1 0 0 0,1-2 0 0 0,13 1 1 0 0,6-3-116 0 0,48-8 0 0 0,-27-1-1486 0 0,0-4-5757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848 125 10591 0 0,'90'-124'7100'0'0,"-92"126"-6954"0"0,0 1-1 0 0,0-1 1 0 0,1 1-1 0 0,-1 0 1 0 0,-2 6-1 0 0,-3 5 13 0 0,-124 180 133 0 0,58-88-209 0 0,-297 492-422 0 0,330-526 151 0 0,-156 288-458 0 0,169-306 571 0 0,-39 111-1 0 0,62-148-258 0 0,-6 33 1 0 0,10-48 3 0 0,9-11-658 0 0,2-7 939 0 0,-1 1 0 0 0,-1-1 1 0 0,0 0-1 0 0,8-23 0 0 0,-1 5 53 0 0,71-113 123 0 0,-37 67-120 0 0,-29 45-92 0 0,2 1 0 0 0,1 2 0 0 0,47-52 0 0 0,-58 71 122 0 0,1 0 1 0 0,1 1 0 0 0,0 1-1 0 0,0 0 1 0 0,1 1 0 0 0,0 0-1 0 0,1 1 1 0 0,0 1 0 0 0,0 1-1 0 0,23-6 1 0 0,-35 12 41 0 0,-1-1 0 0 0,1 2 1 0 0,0-1-1 0 0,0 0 0 0 0,0 1 0 0 0,0 0 0 0 0,0 0 1 0 0,-1 1-1 0 0,1-1 0 0 0,0 1 0 0 0,8 2 1 0 0,-10-2-14 0 0,0 0 1 0 0,-1 1 0 0 0,1-1 0 0 0,-1 1-1 0 0,1 0 1 0 0,-1-1 0 0 0,0 1 0 0 0,1 0 0 0 0,-1 0-1 0 0,0 1 1 0 0,0-1 0 0 0,0 0 0 0 0,-1 1-1 0 0,1-1 1 0 0,-1 1 0 0 0,1-1 0 0 0,-1 1 0 0 0,0 0-1 0 0,0 0 1 0 0,1 3 0 0 0,1 5 79 0 0,-2-1 0 0 0,1 1 0 0 0,-1 0 0 0 0,-1-1 1 0 0,0 1-1 0 0,0 0 0 0 0,-1 0 0 0 0,0 0 0 0 0,-6 20 0 0 0,-5 8 248 0 0,-20 48 0 0 0,24-66-277 0 0,-63 135 297 0 0,20-45-1422 0 0,42-93 92 0 0,0-3-38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0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0,'0'0'707'0'0,"2"1"-194"0"0,1 0-1 0 0,0 0 1 0 0,0 1-1 0 0,0-1 0 0 0,0 1 0 0 0,0-1 0 0 0,0 1 0 0 0,0 0 0 0 0,0 0 1 0 0,-1 0-1 0 0,1 1 0 0 0,3 4 0 0 0,-2-2-110 0 0,0 0 0 0 0,-1 1 1 0 0,1-1-1 0 0,-1 1 0 0 0,3 10 1 0 0,1 5 13 0 0,-2 0 0 0 0,6 36 0 0 0,-11-57-416 0 0,5 55 665 0 0,-2 84 1 0 0,1 13-491 0 0,-4-146-357 0 0,1 0 1 0 0,0 1 0 0 0,0-1 0 0 0,0 0 0 0 0,1 0 0 0 0,-1 0 0 0 0,1-1 0 0 0,5 11 0 0 0,2-6-1355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0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1 5063 0 0,'0'0'390'0'0,"-1"1"-252"0"0,-5 13 2628 0 0,-1 0 0 0 0,2 0 0 0 0,-7 23 0 0 0,-9 23-1011 0 0,-195 376 522 0 0,85-183-1565 0 0,-111 184-817 0 0,120-227-2990 0 0,93-157 1960 0 0,-46 77-3891 0 0,57-103 3355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1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945 0 9215 0 0,'0'0'707'0'0,"0"2"-464"0"0,0 5 149 0 0,-1 0 0 0 0,0-1 0 0 0,0 1 0 0 0,-1 0 0 0 0,-4 11 0 0 0,-17 34 3600 0 0,15-34-3108 0 0,-145 279 3957 0 0,-18-7-4484 0 0,-15-3-273 0 0,62-99-32 0 0,84-126-90 0 0,-181 278-1220 0 0,218-336 1008 0 0,-2 2-281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1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1 567 15631 0 0,'0'-15'173'0'0,"-1"1"-1"0"0,2-1 1 0 0,0 0 0 0 0,1 0-1 0 0,0 0 1 0 0,1 1 0 0 0,1-1-1 0 0,0 1 1 0 0,1 0-1 0 0,0 0 1 0 0,2 1 0 0 0,11-21-1 0 0,4 3 50 0 0,0 1 0 0 0,2 1-1 0 0,2 1 1 0 0,0 1 0 0 0,2 1 0 0 0,0 2-1 0 0,2 0 1 0 0,1 3 0 0 0,64-35 0 0 0,-74 45-218 0 0,1 1 0 0 0,1 1 0 0 0,0 1 0 0 0,0 1 0 0 0,0 1 0 0 0,1 1 0 0 0,30-2 1 0 0,-43 6 27 0 0,0 1 1 0 0,0 1 0 0 0,1 0 0 0 0,-1 0 0 0 0,0 1 0 0 0,-1 0 0 0 0,19 7 0 0 0,-21-5 24 0 0,0-1 0 0 0,0 1 0 0 0,-1 0 1 0 0,0 1-1 0 0,0 0 0 0 0,0 0 0 0 0,-1 1 0 0 0,1 0 1 0 0,-1 0-1 0 0,0 0 0 0 0,5 8 0 0 0,-5-4 44 0 0,1 1-1 0 0,-2 0 1 0 0,1 0-1 0 0,-2 0 1 0 0,1 0 0 0 0,-2 1-1 0 0,1 0 1 0 0,-2-1-1 0 0,1 1 1 0 0,-2 1-1 0 0,0-1 1 0 0,0 21 0 0 0,-2-3 4 0 0,-2 0 0 0 0,-1 0 0 0 0,-2-1 0 0 0,-8 30 0 0 0,8-40-80 0 0,0-1-1 0 0,-2 0 1 0 0,0 0-1 0 0,0-1 0 0 0,-2 0 1 0 0,0 0-1 0 0,-1-1 0 0 0,-1-1 1 0 0,-25 28-1 0 0,18-26-109 0 0,-1 0 0 0 0,0-1 0 0 0,-1-2 0 0 0,0 0 0 0 0,-1-1-1 0 0,-1-1 1 0 0,-25 10 0 0 0,-54 14-3260 0 0,73-29 1634 0 0</inkml:trace>
  <inkml:trace contextRef="#ctx0" brushRef="#br0" timeOffset="1">1277 346 16615 0 0,'0'0'1506'0'0,"-2"1"-1193"0"0,-22 13 138 0 0,0 1 0 0 0,-32 28 0 0 0,36-27-408 0 0,0 1 16 0 0,0 1 0 0 0,1 1 1 0 0,0 1-1 0 0,2 1 0 0 0,0 0 0 0 0,2 1 0 0 0,0 1 1 0 0,2 1-1 0 0,0-1 0 0 0,2 2 0 0 0,-13 38 1 0 0,23-58-57 0 0,0-1 1 0 0,0 1-1 0 0,0-1 1 0 0,0 1 0 0 0,1-1-1 0 0,0 1 1 0 0,0 0 0 0 0,0-1-1 0 0,0 1 1 0 0,1 0 0 0 0,1 4-1 0 0,-1-6 5 0 0,0-1 0 0 0,0 0 0 0 0,0 0 1 0 0,0 1-1 0 0,0-1 0 0 0,0 0 0 0 0,1 0 0 0 0,-1 0 0 0 0,1 0 0 0 0,0 0 0 0 0,-1-1 0 0 0,1 1 0 0 0,0 0 0 0 0,0-1 0 0 0,0 1 0 0 0,0-1 0 0 0,0 0 0 0 0,1 0 1 0 0,-1 0-1 0 0,0 0 0 0 0,0 0 0 0 0,3 1 0 0 0,3-1 27 0 0,1 1-1 0 0,-1-2 1 0 0,0 1 0 0 0,0-1-1 0 0,0 0 1 0 0,0 0 0 0 0,1-1 0 0 0,-1 0-1 0 0,0-1 1 0 0,9-3 0 0 0,2-1 32 0 0,0-1 0 0 0,36-18 0 0 0,-44 19-37 0 0,1 0 0 0 0,-2-1 1 0 0,1-1-1 0 0,-1 0 1 0 0,0 0-1 0 0,-1-1 0 0 0,0 0 1 0 0,11-14-1 0 0,-15 16-18 0 0,0 0-1 0 0,-1-1 1 0 0,0 1 0 0 0,0-1-1 0 0,-1 0 1 0 0,0 0-1 0 0,-1 0 1 0 0,1 0-1 0 0,-1-1 1 0 0,-1 1 0 0 0,0-1-1 0 0,0 1 1 0 0,-1-14 0 0 0,-1 9-78 0 0,-1-1 0 0 0,-1 1 0 0 0,0 0 0 0 0,0 0 1 0 0,-2 0-1 0 0,-11-24 0 0 0,10 21-153 0 0,5 13 133 0 0,0 0 1 0 0,0-1 0 0 0,0 0-1 0 0,0 1 1 0 0,1-5 0 0 0,0 6 6 0 0,0-1 0 0 0,0 1 0 0 0,-1 0 0 0 0,1 0 0 0 0,0 0 0 0 0,-1-1 0 0 0,0 1 0 0 0,1 0 0 0 0,-1 0 0 0 0,0 0 0 0 0,0 0 0 0 0,0 0 0 0 0,-3-3 0 0 0,-13-8-1462 0 0,-1 2-370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1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21 19727 0 0,'-6'-17'903'0'0,"5"13"-19"0"0,-1 4-846 0 0,-1 0 1 0 0,1 1-1 0 0,-1-1 1 0 0,1 1-1 0 0,-1 0 0 0 0,1 0 1 0 0,-1-1-1 0 0,1 1 1 0 0,0 1-1 0 0,-1-1 1 0 0,1 0-1 0 0,0 1 1 0 0,0-1-1 0 0,-3 4 0 0 0,-3 2 38 0 0,1 1 0 0 0,-9 11-1 0 0,10-11-17 0 0,-40 53 116 0 0,3 3-1 0 0,-58 111 0 0 0,-42 151 416 0 0,87-177-508 0 0,-23 60 1 0 0,40-117-565 0 0,-92 160 1 0 0,110-218-175 0 0,-22 33-2253 0 0,34-54 1058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35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11055 0 0,'0'0'1002'0'0,"2"-1"-824"0"0,34-12 2284 0 0,1 1 0 0 0,42-7-1 0 0,3 0-1739 0 0,34-16-82 0 0,110-26-557 0 0,-156 44-1634 0 0,-36 9-92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1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0 412 16127 0 0,'12'-11'239'0'0,"-1"0"0"0"0,1 1 1 0 0,1 1-1 0 0,0 0 0 0 0,0 1 0 0 0,0 0 0 0 0,29-11 0 0 0,6 2 100 0 0,53-13-1 0 0,-81 25 28 0 0,47-13 303 0 0,300-86 1528 0 0,-10 0-626 0 0,-203 67-8046 0 0,-105 26-843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1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1 12895 0 0,'-2'1'998'0'0,"-8"4"-696"0"0,0 0 1 0 0,0 2-1 0 0,0-1 1 0 0,1 1-1 0 0,0 0 1 0 0,0 1-1 0 0,-13 15 1 0 0,-51 71 2829 0 0,60-75-3052 0 0,-28 43 467 0 0,-57 112 0 0 0,-15 78 144 0 0,3-7-239 0 0,82-188-415 0 0,-53 102-18 0 0,61-125-20 0 0,-1 0 0 0 0,-37 44 0 0 0,52-71 3 0 0,2-2 31 0 0,-1 0 0 0 0,0 1 1 0 0,-1-2-1 0 0,-10 9 0 0 0,16-13-29 0 0,0 0 0 0 0,0-1 0 0 0,0 1 0 0 0,-1 0 0 0 0,1 0 1 0 0,0-1-1 0 0,0 1 0 0 0,0 0 0 0 0,0-1 0 0 0,-1 1 0 0 0,1 0 0 0 0,0-1 0 0 0,0 1 0 0 0,0 0 0 0 0,0 0 0 0 0,0-1 0 0 0,0 1 0 0 0,0 0 0 0 0,0-1 0 0 0,0 1 0 0 0,0 0 0 0 0,0-1 1 0 0,1-3 2 0 0,0 0 0 0 0,0 0 0 0 0,0 0 1 0 0,1 0-1 0 0,-1 0 0 0 0,1 0 1 0 0,0 0-1 0 0,0 0 0 0 0,4-5 1 0 0,28-31-21 0 0,-23 28 19 0 0,-2 1-3 0 0,123-130-165 0 0,-113 123 113 0 0,1 1 0 0 0,1 0 0 0 0,0 2 0 0 0,2 0 0 0 0,28-14 0 0 0,-44 26 40 0 0,0 0 1 0 0,1 0-1 0 0,-1 1 1 0 0,0 0-1 0 0,1 1 1 0 0,10-2 0 0 0,-17 3 24 0 0,1-1 1 0 0,-1 1 0 0 0,1 0 0 0 0,0 0 0 0 0,-1 0 0 0 0,1 0 0 0 0,-1 1-1 0 0,1-1 1 0 0,-1 0 0 0 0,1 1 0 0 0,-1-1 0 0 0,1 1 0 0 0,-1-1 0 0 0,1 1-1 0 0,-1 0 1 0 0,0-1 0 0 0,1 1 0 0 0,-1 0 0 0 0,0 0 0 0 0,0 0 0 0 0,1 0-1 0 0,-1 0 1 0 0,0 0 0 0 0,0 0 0 0 0,0 1 0 0 0,0-1 0 0 0,-1 0 0 0 0,1 1-1 0 0,0-1 1 0 0,0 0 0 0 0,-1 1 0 0 0,1-1 0 0 0,-1 1 0 0 0,1-1 0 0 0,-1 1-1 0 0,0-1 1 0 0,1 3 0 0 0,-1 8 260 0 0,1 1 1 0 0,-2-1-1 0 0,0 0 0 0 0,0 0 1 0 0,-6 20-1 0 0,-21 59 825 0 0,25-81-1036 0 0,-8 19 130 0 0,4-11-199 0 0,1 0 0 0 0,1 1 0 0 0,-5 24 0 0 0,10-41-104 0 0,0 0 0 0 0,0 0 0 0 0,0 0 0 0 0,0 0 0 0 0,0-1 0 0 0,0 1-1 0 0,1 0 1 0 0,-1 0 0 0 0,1 0 0 0 0,-1-1 0 0 0,1 1 0 0 0,-1 0 0 0 0,1 0 0 0 0,0-1 0 0 0,0 1 0 0 0,0-1-1 0 0,0 1 1 0 0,0-1 0 0 0,0 1 0 0 0,1-1 0 0 0,-1 0 0 0 0,0 1 0 0 0,1-1 0 0 0,-1 0 0 0 0,1 0 0 0 0,-1 0 0 0 0,1 0-1 0 0,-1 0 1 0 0,1-1 0 0 0,0 1 0 0 0,0 0 0 0 0,-1-1 0 0 0,4 1 0 0 0,11 3-1644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1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193 197 6911 0 0,'0'0'944'0'0,"-7"-2"1866"0"0,-4-2 4282 0 0,17 2-4621 0 0,26 3-3420 0 0,-18-1 1740 0 0,182-10 81 0 0,-158 7-776 0 0,-31 3-138 0 0,0 0 1 0 0,0 0 0 0 0,0-1 0 0 0,0 0 0 0 0,0 0-1 0 0,-1 0 1 0 0,1-1 0 0 0,0 0 0 0 0,-1-1 0 0 0,1 1-1 0 0,10-8 1 0 0,-11 6-132 0 0,0 0-1 0 0,0-1 1 0 0,-1 0 0 0 0,0 0-1 0 0,0 0 1 0 0,0-1 0 0 0,7-11-1 0 0,-10 16 132 0 0,-1-1-1 0 0,0 0 1 0 0,0 0-1 0 0,-1-1 0 0 0,1 1 1 0 0,0 0-1 0 0,0 0 1 0 0,-1 0-1 0 0,0 0 1 0 0,1-1-1 0 0,-1 1 0 0 0,0 0 1 0 0,0 0-1 0 0,0-1 1 0 0,0 1-1 0 0,-1 0 1 0 0,1 0-1 0 0,-1-1 0 0 0,1 1 1 0 0,-1 0-1 0 0,0 0 1 0 0,1 0-1 0 0,-1 0 1 0 0,0 0-1 0 0,-1 0 0 0 0,1 0 1 0 0,0 0-1 0 0,0 0 1 0 0,-3-2-1 0 0,-1 0-106 0 0,1 0 0 0 0,-1 1 0 0 0,0-1 1 0 0,0 1-1 0 0,0 0 0 0 0,0 0 0 0 0,-1 1 0 0 0,1 0 0 0 0,-1-1 0 0 0,1 2 0 0 0,-1-1 0 0 0,0 1 0 0 0,0 0 0 0 0,0 0 0 0 0,0 1 1 0 0,1-1-1 0 0,-9 2 0 0 0,-3 0-160 0 0,1 0 0 0 0,0 2 0 0 0,1 0 0 0 0,-1 0 0 0 0,-18 8 0 0 0,10-1 347 0 0,0 1 0 0 0,0 2 0 0 0,1 0 0 0 0,1 1 0 0 0,-31 27 0 0 0,10-4 1008 0 0,2 2 0 0 0,-41 52 0 0 0,76-84-898 0 0,1-1 1 0 0,0 1-1 0 0,1-1 0 0 0,0 2 0 0 0,0-1 0 0 0,0 0 1 0 0,-2 10-1 0 0,5-15-109 0 0,0 0 0 0 0,1 0 0 0 0,-1 0 0 0 0,1 1 1 0 0,0-1-1 0 0,-1 0 0 0 0,1 0 0 0 0,0 1 0 0 0,1-1 0 0 0,-1 0 1 0 0,0 0-1 0 0,0 1 0 0 0,1-1 0 0 0,0 0 0 0 0,-1 0 1 0 0,1 0-1 0 0,0 0 0 0 0,0 1 0 0 0,0-1 0 0 0,0 0 0 0 0,0-1 1 0 0,1 1-1 0 0,-1 0 0 0 0,0 0 0 0 0,1 0 0 0 0,0-1 0 0 0,-1 1 1 0 0,1-1-1 0 0,0 0 0 0 0,2 2 0 0 0,2 1 74 0 0,1-1-1 0 0,-1 0 1 0 0,1 0 0 0 0,-1-1-1 0 0,1 0 1 0 0,0 0 0 0 0,8 1-1 0 0,53 4 764 0 0,-23-4-617 0 0,-26 0-265 0 0,21 1-991 0 0,-14-2-3812 0 0,-3-2-1783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12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20 5063 0 0,'4'-1'390'0'0,"39"-10"-236"0"0,-32 6 1419 0 0,-19 3 1987 0 0,-20 2 2583 0 0,20 3-5749 0 0,0 0-1 0 0,0 1 1 0 0,0 1 0 0 0,1-1-1 0 0,0 1 1 0 0,-12 10-1 0 0,-3 2-265 0 0,-51 42 78 0 0,-4 3-59 0 0,53-43-123 0 0,1 1 0 0 0,-39 42-1 0 0,23-22-30 0 0,37-37 7 0 0,-9 10 0 0 0,9-4 0 0 0,5-3 20 0 0,0-1 1 0 0,0 0-1 0 0,0 0 0 0 0,1 0 0 0 0,0 0 1 0 0,0 0-1 0 0,0-1 0 0 0,6 6 0 0 0,-6-7 6 0 0,114 107 102 0 0,-69-63 118 0 0,-48-46 372 0 0,-2 0-400 0 0,1 1-189 0 0,-1 0 1 0 0,-1-1 0 0 0,1 1 0 0 0,0-1 0 0 0,0 1 0 0 0,0-1 0 0 0,-1 0 0 0 0,1 1 0 0 0,-1-1 0 0 0,1 0-1 0 0,-1 0 1 0 0,1 0 0 0 0,-1 0 0 0 0,0 0 0 0 0,0 0 0 0 0,1-1 0 0 0,-1 1 0 0 0,0-1 0 0 0,0 1 0 0 0,-2 0-1 0 0,-6 0 70 0 0,-1 1-1 0 0,-15-1 0 0 0,13 0-22 0 0,-168-1 193 0 0,175 0-266 0 0,-30-2-1020 0 0,-41-5 1 0 0,58 2-863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1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68 3223 0 0,'4'-5'72'0'0,"4"-3"53"0"0,-1-1 1 0 0,0-1-1 0 0,-1 0 1 0 0,8-15 10072 0 0,-16 25-10010 0 0,0 0 0 0 0,0 0 0 0 0,0 1 0 0 0,-1-1 0 0 0,1 1 0 0 0,0-1 0 0 0,0 1 0 0 0,0 0 0 0 0,0 0 0 0 0,0 0 0 0 0,0 0 0 0 0,0 0 0 0 0,0 1 0 0 0,0-1 0 0 0,1 0 0 0 0,-1 1 0 0 0,0-1 0 0 0,1 1 0 0 0,-1 0 0 0 0,-1 2 0 0 0,-2 4 217 0 0,0 0 0 0 0,1 1 1 0 0,-6 14-1 0 0,0 0 461 0 0,-39 84 1703 0 0,43-91-2389 0 0,1 1 0 0 0,0 0-1 0 0,1 0 1 0 0,-3 29 0 0 0,6-42-169 0 0,1-4-10 0 0,0 1 0 0 0,0 0 1 0 0,0 0-1 0 0,-1 0 0 0 0,1 0 1 0 0,0 0-1 0 0,0 0 0 0 0,0 0 1 0 0,1-1-1 0 0,-1 1 0 0 0,0 0 1 0 0,0 0-1 0 0,0 0 0 0 0,1 0 1 0 0,-1 0-1 0 0,0 0 0 0 0,1-1 0 0 0,-1 1 1 0 0,1 1-1 0 0,11 15-430 0 0,-27-12-2044 0 0,30-5 999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13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11375 0 0,'0'0'1232'0'0,"11"2"-1232"0"0,-1-2 0 0 0,1 2 0 0 0,0 3 0 0 0,-1 2-120 0 0,1 0 24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1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3 10591 0 0,'0'0'819'0'0,"-1"-1"-534"0"0,-5 0 5 0 0,1 1-1 0 0,0 0 0 0 0,-1 0 1 0 0,1 0-1 0 0,0 0 0 0 0,-1 1 1 0 0,1 0-1 0 0,0 0 0 0 0,-7 2 1 0 0,-7 4 1239 0 0,-22 11 0 0 0,13-5-901 0 0,25-12-524 0 0,-39 17 949 0 0,-44 25-1 0 0,75-37-960 0 0,-1 2 0 0 0,1 0 0 0 0,0 0 0 0 0,1 1 0 0 0,0 0 0 0 0,0 0 0 0 0,1 1 0 0 0,-11 15 1 0 0,19-23-92 0 0,-1 0 0 0 0,1 0 0 0 0,0 0 0 0 0,0 1 0 0 0,0-1 0 0 0,0 0 0 0 0,0 1 0 0 0,0-1 0 0 0,1 0 0 0 0,-1 1 0 0 0,1-1 1 0 0,-1 1-1 0 0,1-1 0 0 0,0 1 0 0 0,0-1 0 0 0,0 1 0 0 0,1 4 0 0 0,0-5-5 0 0,0 0 0 0 0,0 0 0 0 0,0 0 0 0 0,0 0 0 0 0,0 0 0 0 0,1 0 0 0 0,-1 0 0 0 0,1 0 0 0 0,-1-1 0 0 0,1 1 0 0 0,0-1 0 0 0,-1 1 0 0 0,1-1 0 0 0,0 1 0 0 0,0-1 0 0 0,0 0 0 0 0,0 0 0 0 0,0 0 0 0 0,3 1 1 0 0,17 7-95 0 0,1 0-48 0 0,-1 1 1 0 0,23 14-1 0 0,-40-21 124 0 0,1 1 0 0 0,-1 0 0 0 0,0 0 0 0 0,1 0 0 0 0,-2 1 0 0 0,1 0 0 0 0,-1 0 0 0 0,1 0-1 0 0,-2 0 1 0 0,1 1 0 0 0,0-1 0 0 0,3 10 0 0 0,-4-9 34 0 0,-1 1-1 0 0,0 0 1 0 0,0-1-1 0 0,-1 1 1 0 0,1 0 0 0 0,-2 0-1 0 0,1-1 1 0 0,-1 1-1 0 0,0 8 1 0 0,-1-10 43 0 0,0 0-1 0 0,0 0 1 0 0,0 0 0 0 0,-1 0-1 0 0,0 0 1 0 0,1-1 0 0 0,-2 1-1 0 0,1 0 1 0 0,-1-1 0 0 0,1 0-1 0 0,-1 0 1 0 0,0 1 0 0 0,-4 2 0 0 0,0 0 127 0 0,0-1 0 0 0,0 0 0 0 0,0 0 0 0 0,-1-1 1 0 0,1 0-1 0 0,-1 0 0 0 0,-1-1 0 0 0,1 0 0 0 0,-1-1 1 0 0,1 1-1 0 0,-1-2 0 0 0,-18 4 0 0 0,19-4-267 0 0,0-1-1 0 0,0-1 1 0 0,0 0 0 0 0,0 0-1 0 0,0 0 1 0 0,0-1 0 0 0,0 0-1 0 0,0-1 1 0 0,0 1-1 0 0,0-2 1 0 0,0 1 0 0 0,1-1-1 0 0,0 0 1 0 0,-1-1 0 0 0,-7-4-1 0 0,5 1-1278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03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466 347 2303 0 0,'0'0'362'0'0,"1"2"676"0"0,11 12 1849 0 0,1 6 6162 0 0,-11-21-8409 0 0,2-1-445 0 0,-1 1-1 0 0,0-1 0 0 0,0 0 1 0 0,1-1-1 0 0,-1 1 0 0 0,0 0 1 0 0,-1-1-1 0 0,1 0 1 0 0,4-6-1 0 0,23-32 760 0 0,-24 32-770 0 0,17-25 255 0 0,-2 0 0 0 0,-1-1 0 0 0,22-55 0 0 0,-39 82-453 0 0,0-1 1 0 0,0 0 0 0 0,-1 0 0 0 0,0 0 0 0 0,-1 0-1 0 0,0-1 1 0 0,0 1 0 0 0,-1-11 0 0 0,-1 19 0 0 0,1 0 1 0 0,0 1-1 0 0,0-1 1 0 0,0 0-1 0 0,0 0 1 0 0,-1 1-1 0 0,1-1 1 0 0,0 0-1 0 0,-1 0 1 0 0,1 1-1 0 0,0-1 1 0 0,-1 0-1 0 0,1 1 1 0 0,-1-1-1 0 0,1 0 1 0 0,-1 1-1 0 0,1-1 1 0 0,-1 1-1 0 0,0-1 1 0 0,1 1-1 0 0,-1-1 0 0 0,0 1 1 0 0,1 0-1 0 0,-2-1 1 0 0,0 0-15 0 0,1 1 0 0 0,-1 0 0 0 0,0 0 0 0 0,1 0-1 0 0,-1 0 1 0 0,1 0 0 0 0,-1 0 0 0 0,0 0 0 0 0,1 0 0 0 0,-1 1 0 0 0,-2 0 0 0 0,-4 2-93 0 0,0 0 1 0 0,-1 1-1 0 0,-10 7 1 0 0,17-10 96 0 0,-184 108-1119 0 0,148-85 1051 0 0,2 3 0 0 0,-43 37 0 0 0,-60 70 19 0 0,120-115 51 0 0,-41 47 95 0 0,52-57-62 0 0,1 1-1 0 0,0 0 1 0 0,0 1 0 0 0,1-1-1 0 0,-5 15 1 0 0,10-24-7 0 0,1 0 0 0 0,-1 0 0 0 0,1 0 0 0 0,0 0 0 0 0,-1 0 0 0 0,1 1 0 0 0,0-1 0 0 0,0 0 0 0 0,0 0 0 0 0,0 0 0 0 0,0 0 0 0 0,0 0 1 0 0,0 0-1 0 0,0 0 0 0 0,0 1 0 0 0,0-1 0 0 0,1 0 0 0 0,-1 0 0 0 0,0 0 0 0 0,1 0 0 0 0,-1 0 0 0 0,1 0 0 0 0,0 2 0 0 0,1-2 7 0 0,-1 0 0 0 0,0 0 0 0 0,1 0 0 0 0,-1-1 0 0 0,0 1 0 0 0,1 0 0 0 0,-1 0 0 0 0,1-1-1 0 0,-1 1 1 0 0,1-1 0 0 0,-1 0 0 0 0,1 1 0 0 0,-1-1 0 0 0,4 0 0 0 0,4 0 107 0 0,0 0 1 0 0,0-1-1 0 0,0 0 0 0 0,16-4 0 0 0,127-47 783 0 0,-68 20-745 0 0,-1 1-346 0 0,56-17-990 0 0,-137 47 1090 0 0,-2 3 5 0 0,0-1 82 0 0,1 1 0 0 0,-1-1 0 0 0,0 1 0 0 0,0-1 0 0 0,0 1 0 0 0,0 0 0 0 0,0-1 0 0 0,0 1 0 0 0,0-1 0 0 0,-1 1 0 0 0,0 2 0 0 0,-3 4 3 0 0,0 0 0 0 0,0 0 0 0 0,0 0 1 0 0,-1-1-1 0 0,0 0 0 0 0,-1 0 0 0 0,-10 10 1 0 0,-11 13 9 0 0,14-15 26 0 0,8-11-35 0 0,1 0 0 0 0,1 0 0 0 0,-1 0 0 0 0,1 0 0 0 0,-1 1 0 0 0,1 0 0 0 0,-4 9 0 0 0,4-6-15 0 0,3-7-2 0 0,0-1 1 0 0,0 1 0 0 0,0-1-1 0 0,0 1 1 0 0,0 0-1 0 0,0-1 1 0 0,0 1 0 0 0,1-1-1 0 0,-1 1 1 0 0,0 0-1 0 0,0-1 1 0 0,1 1 0 0 0,-1-1-1 0 0,0 1 1 0 0,1-1-1 0 0,-1 1 1 0 0,1-1 0 0 0,-1 0-1 0 0,0 1 1 0 0,2 0-1 0 0,7 7-205 0 0,-6-7-365 0 0,-1 0 0 0 0,1 0 0 0 0,-1 0 0 0 0,1-1-1 0 0,-1 1 1 0 0,1-1 0 0 0,0 1 0 0 0,3-1 0 0 0,9 0-5077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0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34 13359 0 0,'20'-32'1519'0'0,"-19"30"-412"0"0,-1 5-467 0 0,-3 14-478 0 0,-2 0 1 0 0,0-1 0 0 0,-1 1 0 0 0,0-1 0 0 0,-2 0 0 0 0,-9 15-1 0 0,3-3-44 0 0,-119 243 192 0 0,-63 122-228 0 0,27-88-1423 0 0,89-180-4958 0 0,67-106 1704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0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919 9 8287 0 0,'1'-1'382'0'0,"6"-7"1623"0"0,-14 20-248 0 0,-69 98 2309 0 0,-92 154-3432 0 0,-140 317 475 0 0,279-524-1055 0 0,-18 38 10 0 0,-169 327 223 0 0,200-394-255 0 0,-36 59-70 0 0,46-80-544 0 0,5-6-208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19:1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143 266 9671 0 0,'-15'4'567'0'0,"0"1"0"0"0,0 1 0 0 0,0 1 0 0 0,1 0-1 0 0,0 0 1 0 0,0 2 0 0 0,-23 17 0 0 0,36-25 34 0 0,-2 2 1921 0 0,12-8-1596 0 0,65-65 253 0 0,49-44-559 0 0,-98 93-594 0 0,2 1 0 0 0,0 2 0 0 0,1 0 1 0 0,1 2-1 0 0,1 1 0 0 0,0 1 0 0 0,40-12 0 0 0,-67 25-19 0 0,0 0 0 0 0,0 1-1 0 0,0-1 1 0 0,0 1 0 0 0,0-1-1 0 0,0 1 1 0 0,6 1 0 0 0,-8-1-6 0 0,0 0 0 0 0,-1 0 0 0 0,1 0 0 0 0,-1 0 0 0 0,1 0 1 0 0,0 0-1 0 0,-1 1 0 0 0,1-1 0 0 0,-1 0 0 0 0,1 1 1 0 0,-1-1-1 0 0,1 0 0 0 0,0 1 0 0 0,-1-1 0 0 0,0 1 0 0 0,1-1 1 0 0,0 1-1 0 0,1 2 11 0 0,-1 0 1 0 0,0 0 0 0 0,1 1-1 0 0,-1-1 1 0 0,-1 0-1 0 0,1 0 1 0 0,0 1 0 0 0,-1-1-1 0 0,1 0 1 0 0,-1 1-1 0 0,0-1 1 0 0,0 1 0 0 0,0-1-1 0 0,-1 0 1 0 0,1 1-1 0 0,-1-1 1 0 0,-2 6 0 0 0,-2 9 115 0 0,-15 33 1 0 0,17-44-93 0 0,-52 100 491 0 0,12-25-254 0 0,40-78-268 0 0,1 1 0 0 0,1-1 1 0 0,-1 0-1 0 0,1 1 1 0 0,-1-1-1 0 0,1 1 0 0 0,1-1 1 0 0,-1 1-1 0 0,1-1 0 0 0,-1 1 1 0 0,2 5-1 0 0,-1-9-18 0 0,0-1 1 0 0,1 1 0 0 0,-1-1-1 0 0,0 1 1 0 0,1 0-1 0 0,-1-1 1 0 0,1 1-1 0 0,-1-1 1 0 0,1 1 0 0 0,-1-1-1 0 0,1 0 1 0 0,-1 1-1 0 0,1-1 1 0 0,0 1-1 0 0,-1-1 1 0 0,1 0-1 0 0,0 0 1 0 0,-1 1 0 0 0,1-1-1 0 0,0 0 1 0 0,1 1-28 0 0,14 2-1550 0 0,6-4-5538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3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550 176 8719 0 0,'7'-6'794'0'0,"-2"0"-455"0"0,0-1 1 0 0,0 0-1 0 0,0 0 0 0 0,-1 0 1 0 0,0 0-1 0 0,-1 0 1 0 0,0-1-1 0 0,0 0 0 0 0,0 1 1 0 0,-1-1-1 0 0,0 0 1 0 0,-1 0-1 0 0,1-1 0 0 0,-2 1 1 0 0,1-9-1 0 0,-1 16-248 0 0,0-1-1 0 0,-1 0 0 0 0,1 0 1 0 0,0 1-1 0 0,-1-1 0 0 0,1 0 1 0 0,-1 1-1 0 0,1-1 0 0 0,-1 0 1 0 0,0 1-1 0 0,0-1 0 0 0,0 1 1 0 0,0-1-1 0 0,0 1 0 0 0,0-1 1 0 0,0 1-1 0 0,0 0 0 0 0,-1 0 1 0 0,1 0-1 0 0,-2-2 0 0 0,0 2-61 0 0,1 0 0 0 0,-1 0-1 0 0,0 0 1 0 0,1 0-1 0 0,-1 0 1 0 0,1 1 0 0 0,-1-1-1 0 0,0 1 1 0 0,0 0 0 0 0,1 0-1 0 0,-6 0 1 0 0,-2 2-43 0 0,-1-1 0 0 0,1 2 0 0 0,1-1 0 0 0,-1 1 0 0 0,-18 9 1 0 0,-68 36 586 0 0,-105 70 0 0 0,171-97-335 0 0,1 1 0 0 0,-50 49 0 0 0,74-66-160 0 0,1 0 0 0 0,0 0 0 0 0,0 1 0 0 0,0-1 1 0 0,0 1-1 0 0,-3 10 0 0 0,6-15-69 0 0,0 0 0 0 0,1 0 0 0 0,0 1 0 0 0,-1-1 0 0 0,1 0-1 0 0,-1 0 1 0 0,1 0 0 0 0,0 1 0 0 0,0-1 0 0 0,0 0 0 0 0,0 1 0 0 0,0-1 0 0 0,0 0 0 0 0,0 0 0 0 0,0 1 0 0 0,1-1 0 0 0,-1 0 0 0 0,0 0 0 0 0,1 1 0 0 0,-1-1 0 0 0,1 0-1 0 0,-1 0 1 0 0,1 0 0 0 0,0 0 0 0 0,-1 0 0 0 0,1 0 0 0 0,0 0 0 0 0,0 0 0 0 0,0 0 0 0 0,-1 0 0 0 0,1 0 0 0 0,0 0 0 0 0,0-1 0 0 0,1 1 0 0 0,-1 0 0 0 0,0-1-1 0 0,0 1 1 0 0,0-1 0 0 0,0 1 0 0 0,1-1 0 0 0,1 1 0 0 0,3 0 3 0 0,0 1 0 0 0,0-1-1 0 0,0-1 1 0 0,0 0 0 0 0,1 1-1 0 0,-1-2 1 0 0,0 1 0 0 0,0-1-1 0 0,0 0 1 0 0,8-2 0 0 0,9-4 36 0 0,29-12 0 0 0,-42 14-37 0 0,33-12 72 0 0,58-33 0 0 0,-77 35-79 0 0,-1-1 0 0 0,0-1 0 0 0,40-38 0 0 0,-62 54-136 0 0,-1 2-334 0 0,-1 0 445 0 0,0 1 0 0 0,-1-1 1 0 0,1 0-1 0 0,0 0 1 0 0,0 0-1 0 0,0 1 0 0 0,-4 0 1 0 0,1 2-15 0 0,-7 6 84 0 0,1 1 0 0 0,1 0 0 0 0,0 1 1 0 0,-10 16-1 0 0,16-24-39 0 0,1 0 1 0 0,0 0-1 0 0,1 0 0 0 0,-1 0 1 0 0,0 1-1 0 0,1-1 1 0 0,0 0-1 0 0,0 1 1 0 0,1-1-1 0 0,-1 1 1 0 0,1-1-1 0 0,0 1 0 0 0,0-1 1 0 0,0 1-1 0 0,1-1 1 0 0,-1 0-1 0 0,1 1 1 0 0,2 5-1 0 0,-1-7-79 0 0,-1 0-1 0 0,1 0 1 0 0,0 0 0 0 0,0 0-1 0 0,0-1 1 0 0,0 1-1 0 0,1-1 1 0 0,-1 1-1 0 0,1-1 1 0 0,-1 0 0 0 0,1 0-1 0 0,0 0 1 0 0,0-1-1 0 0,0 1 1 0 0,4 1 0 0 0,7 3-929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0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13359 0 0,'0'0'1210'0'0,"2"-1"-901"0"0,213-66 3318 0 0,74-20-2133 0 0,-274 83-1426 0 0,0 1 0 0 0,1 0 0 0 0,-1 2 0 0 0,1 0 1 0 0,-1 0-1 0 0,1 2 0 0 0,-1 0 0 0 0,0 0 0 0 0,1 2 0 0 0,-1 0 0 0 0,0 1 0 0 0,19 6 0 0 0,-18-3-607 0 0,-1 0 0 0 0,0 1-1 0 0,24 16 1 0 0,-23-12-653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0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129 221 10591 0 0,'0'0'819'0'0,"-1"2"-352"0"0,1-1-271 0 0,-1-1 1 0 0,1 1-1 0 0,0 0 1 0 0,-1 0-1 0 0,1 0 1 0 0,0-1-1 0 0,0 1 1 0 0,0 0-1 0 0,-1 0 1 0 0,1 0-1 0 0,0 0 1 0 0,0 0-1 0 0,0-1 1 0 0,1 1 0 0 0,-1 0-1 0 0,0 0 1 0 0,0 0-1 0 0,0 0 1 0 0,1-1-1 0 0,-1 1 1 0 0,0 0-1 0 0,1 0 1 0 0,-1 0-1 0 0,2 1 1 0 0,-1-1-96 0 0,0 0 1 0 0,0-1-1 0 0,0 1 1 0 0,0 0-1 0 0,1 0 1 0 0,-1-1-1 0 0,0 1 1 0 0,1-1-1 0 0,-1 1 1 0 0,1-1-1 0 0,-1 1 1 0 0,0-1-1 0 0,3 0 1 0 0,2 1-22 0 0,1-1 1 0 0,-1 0-1 0 0,0 0 1 0 0,1-1-1 0 0,-1 0 0 0 0,8-2 1 0 0,95-37 942 0 0,-52 17-717 0 0,-17 7-166 0 0,0 0 0 0 0,-1-3 0 0 0,59-38 0 0 0,-89 51-199 0 0,0-1 0 0 0,-1 0-1 0 0,1-1 1 0 0,-1 1 0 0 0,-1-1 0 0 0,14-19 0 0 0,-21 27 33 0 0,0 0 0 0 0,-1-1 0 0 0,1 1 0 0 0,0 0 0 0 0,0-1 0 0 0,0 1 0 0 0,0 0 1 0 0,0-1-1 0 0,-1 1 0 0 0,1 0 0 0 0,0-1 0 0 0,0 1 0 0 0,-1 0 0 0 0,1-1 0 0 0,0 1 1 0 0,0 0-1 0 0,-1 0 0 0 0,1-1 0 0 0,0 1 0 0 0,-1 0 0 0 0,1 0 0 0 0,0 0 0 0 0,-1 0 0 0 0,1-1 1 0 0,0 1-1 0 0,-1 0 0 0 0,-2 0-48 0 0,0 0 0 0 0,0-1 0 0 0,0 1 0 0 0,0 1 0 0 0,0-1 0 0 0,0 0 1 0 0,0 1-1 0 0,0 0 0 0 0,1-1 0 0 0,-1 1 0 0 0,0 0 0 0 0,-5 3 0 0 0,-4 1-148 0 0,-43 15 146 0 0,1 2 1 0 0,1 3-1 0 0,2 1 0 0 0,0 3 0 0 0,2 3 0 0 0,1 1 0 0 0,2 2 0 0 0,-70 70 1 0 0,102-91 284 0 0,-14 19 0 0 0,24-29-140 0 0,1 1 0 0 0,-1 0 1 0 0,1 1-1 0 0,1-1 0 0 0,-1 1 0 0 0,1-1 0 0 0,0 1 1 0 0,-2 6-1 0 0,4-10-48 0 0,-1 0 0 0 0,1 0 0 0 0,0-1 0 0 0,0 1 0 0 0,0 0 0 0 0,0 0 0 0 0,0-1 0 0 0,0 1 0 0 0,0 0 0 0 0,1-1 0 0 0,-1 1 0 0 0,1 0 0 0 0,-1-1 0 0 0,1 1 0 0 0,-1 0 0 0 0,1-1 0 0 0,0 1 0 0 0,0-1 0 0 0,0 1 0 0 0,0-1 0 0 0,0 0 0 0 0,0 1 0 0 0,0-1 0 0 0,1 0 0 0 0,-1 0 0 0 0,0 0 0 0 0,1 0 0 0 0,-1 0 0 0 0,1 0 0 0 0,-1 0 0 0 0,1 0 0 0 0,-1-1 0 0 0,1 1 0 0 0,0 0 0 0 0,1-1 0 0 0,5 2 7 0 0,-1 0 1 0 0,1-1-1 0 0,-1 0 0 0 0,1 0 0 0 0,0-1 0 0 0,11 0 0 0 0,39-7-1290 0 0,-26 1-5308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0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15 658 3679 0 0,'0'0'284'0'0,"-1"-2"-186"0"0,-2-6 2415 0 0,1 0 0 0 0,-1 0 0 0 0,-1-15 0 0 0,3 14-988 0 0,1-1 1 0 0,-1 1-1 0 0,2-11 0 0 0,1 8-871 0 0,0-1 0 0 0,1 0 0 0 0,0 1 0 0 0,1-1 0 0 0,9-17 0 0 0,0 4-703 0 0,2 1 1 0 0,0 0-1 0 0,2 1 1 0 0,35-39-1 0 0,-11 18-149 0 0,3 2-1 0 0,1 3 1 0 0,1 1 0 0 0,69-43-1 0 0,-100 73-426 0 0,1 0-1 0 0,0 1 0 0 0,1 1 1 0 0,25-8-1 0 0,-13 7-918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0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63 426 15863 0 0,'0'0'728'0'0,"-1"1"-17"0"0,-1 0-614 0 0,-9 5 89 0 0,-2-1-81 0 0,12-5-68 0 0,-2 2 472 0 0,-1-1 0 0 0,1 0 0 0 0,0 0-1 0 0,-1 0 1 0 0,1 0 0 0 0,-1-1 0 0 0,-6 1 0 0 0,12-12-350 0 0,0 5-133 0 0,0 0 0 0 0,0 1 1 0 0,0-1-1 0 0,1 1 1 0 0,0-1-1 0 0,0 1 1 0 0,7-9-1 0 0,31-31 0 0 0,-20 23-98 0 0,13-16-20 0 0,79-83-678 0 0,-86 96 361 0 0,1 0-1 0 0,45-30 0 0 0,-60 47 398 0 0,-1 0-1 0 0,2 1 1 0 0,-1 0 0 0 0,27-10-1 0 0,-36 16 69 0 0,0 0-1 0 0,0 0 1 0 0,-1 1-1 0 0,1-1 0 0 0,0 1 1 0 0,0-1-1 0 0,0 1 1 0 0,0 1-1 0 0,0-1 0 0 0,0 0 1 0 0,0 1-1 0 0,0 0 1 0 0,0 0-1 0 0,-1 0 1 0 0,1 0-1 0 0,0 1 0 0 0,-1 0 1 0 0,1-1-1 0 0,-1 1 1 0 0,1 0-1 0 0,-1 1 0 0 0,0-1 1 0 0,5 6-1 0 0,-4-4 4 0 0,-1 0 0 0 0,0 0-1 0 0,0 1 1 0 0,0-1 0 0 0,-1 1 0 0 0,0 0-1 0 0,0 0 1 0 0,0 0 0 0 0,0 0 0 0 0,-1 0-1 0 0,0 0 1 0 0,0 0 0 0 0,0 1-1 0 0,0 7 1 0 0,-1 5 90 0 0,-1 0-1 0 0,0 0 0 0 0,-4 17 1 0 0,-2-2-41 0 0,4-17-52 0 0,-3 27 0 0 0,4-36-60 0 0,1 0 0 0 0,-1-1 1 0 0,0 0-1 0 0,-1 1 0 0 0,1-1 0 0 0,-1 0 1 0 0,0 0-1 0 0,-5 6 0 0 0,-9 19-1523 0 0,12-20-629 0 0,0-2-4914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0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52 9215 0 0,'1'0'707'0'0,"34"-26"5592"0"0,-38 17-5301 0 0,3 8-973 0 0,-1 0 1 0 0,1 0-1 0 0,-1 0 0 0 0,0 0 0 0 0,1 0 0 0 0,-1 0 1 0 0,0 1-1 0 0,0-1 0 0 0,0 0 0 0 0,1 0 0 0 0,-1 0 1 0 0,0 1-1 0 0,0-1 0 0 0,0 1 0 0 0,0-1 0 0 0,-1 1 1 0 0,1-1-1 0 0,-2 0 0 0 0,0 1 3 0 0,1-1 0 0 0,-1 1 0 0 0,0-1-1 0 0,0 1 1 0 0,0 0 0 0 0,0 0 0 0 0,-4 1 0 0 0,-3 1-1 0 0,1 0 1 0 0,-1 1 0 0 0,-13 5-1 0 0,-8 6 31 0 0,1 0-1 0 0,0 3 1 0 0,1 0-1 0 0,1 2 1 0 0,-34 29-1 0 0,41-30 61 0 0,1 1-1 0 0,1 1 1 0 0,1 0-1 0 0,1 2 1 0 0,1 0 0 0 0,1 0-1 0 0,-13 27 1 0 0,25-44-108 0 0,1-1 1 0 0,0 1 0 0 0,0 0 0 0 0,1 0 0 0 0,-1 0 0 0 0,1 0 0 0 0,-1 7 0 0 0,2-10-9 0 0,0-1 1 0 0,0 1 0 0 0,0-1 0 0 0,0 1 0 0 0,0-1 0 0 0,1 1 0 0 0,-1-1 0 0 0,1 1 0 0 0,-1-1 0 0 0,1 0 0 0 0,-1 1 0 0 0,1-1-1 0 0,0 0 1 0 0,0 1 0 0 0,-1-1 0 0 0,1 0 0 0 0,0 0 0 0 0,0 0 0 0 0,0 0 0 0 0,0 0 0 0 0,0 0 0 0 0,1 0 0 0 0,-1 0 0 0 0,0 0-1 0 0,0 0 1 0 0,1-1 0 0 0,-1 1 0 0 0,0-1 0 0 0,1 1 0 0 0,1 0 0 0 0,2 0 16 0 0,0 0 0 0 0,1 0 0 0 0,-1 0 0 0 0,1 0 1 0 0,-1-1-1 0 0,1 0 0 0 0,-1 0 0 0 0,1-1 0 0 0,-1 1 0 0 0,8-3 0 0 0,8-2 26 0 0,26-11 0 0 0,-30 10-5 0 0,6-4-148 0 0,0-1 1 0 0,0-1-1 0 0,-1-1 1 0 0,31-25 0 0 0,-28 16-257 0 0,-15 12 208 0 0,-10 10 147 0 0,0 0 0 0 0,0 0-1 0 0,0 0 1 0 0,0 0-1 0 0,1 0 1 0 0,-1 0 0 0 0,0 0-1 0 0,0 0 1 0 0,0 0-1 0 0,0 0 1 0 0,0 1 0 0 0,0-1-1 0 0,0 0 1 0 0,0 0 0 0 0,0 0-1 0 0,-16 20-31 0 0,6-9 34 0 0,1 1 0 0 0,0 0 0 0 0,1 0 0 0 0,0 1-1 0 0,-7 18 1 0 0,13-24-126 0 0,1-5-563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0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989 1 18255 0 0,'0'0'1654'0'0,"-2"1"-1364"0"0,-3 1-246 0 0,0 2 0 0 0,1-1 0 0 0,-1 0-1 0 0,1 1 1 0 0,0 0 0 0 0,0 0 0 0 0,-5 6 0 0 0,-24 37 194 0 0,22-31-172 0 0,-254 414 995 0 0,165-261-796 0 0,-87 213-190 0 0,123-238-90 0 0,46-105-347 0 0,-43 63-1 0 0,43-76-1674 0 0,-30 32 0 0 0,39-48 491 0 0</inkml:trace>
  <inkml:trace contextRef="#ctx0" brushRef="#br0" timeOffset="1">0 945 18887 0 0,'0'0'2075'0'0,"1"-1"-1736"0"0,8-7-143 0 0,0 1 1 0 0,0 0 0 0 0,1 1 0 0 0,-1 0 0 0 0,1 0 0 0 0,1 1-1 0 0,-1 1 1 0 0,20-7 0 0 0,11 0-61 0 0,42-6-1 0 0,-77 16-141 0 0,430-89-1346 0 0,-375 73-274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0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58 330 15199 0 0,'0'0'1172'0'0,"-2"1"-765"0"0,-3 5 123 0 0,0 0 0 0 0,0 0-1 0 0,1 0 1 0 0,0 0 0 0 0,0 1 0 0 0,0 0 0 0 0,1-1-1 0 0,0 1 1 0 0,-4 14 0 0 0,3-7-270 0 0,2 0 1 0 0,-1 0-1 0 0,2 0 0 0 0,0 21 1 0 0,0-19-205 0 0,1 10 492 0 0,3-9-8876 0 0</inkml:trace>
  <inkml:trace contextRef="#ctx0" brushRef="#br0" timeOffset="1">461 1 7831 0 0,'0'0'848'0'0,"-5"9"-848"0"0,3-1 1752 0 0,4 5 328 0 0,2 1 72 0 0,1 0 16 0 0,-1 0-2744 0 0,1-1-544 0 0,2-4-104 0 0,-3 1-1056 0 0,19 8 1856 0 0,0-7 8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0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76 153 13823 0 0,'0'0'1247'0'0,"-1"1"-1023"0"0,-4 2-26 0 0,1 1 0 0 0,1-1 0 0 0,-1 1 0 0 0,0 0 0 0 0,1 0 0 0 0,0 0 0 0 0,0 0 0 0 0,0 1 0 0 0,0-1 0 0 0,1 1 0 0 0,-3 5 0 0 0,-2 7 1953 0 0,-8 33 0 0 0,11-38-1879 0 0,2-1 0 0 0,0 1 0 0 0,0 0 0 0 0,1-1 0 0 0,1 24 0 0 0,1-29-183 0 0,0 1 0 0 0,0-1-1 0 0,1 1 1 0 0,-1-1-1 0 0,1 0 1 0 0,1 0 0 0 0,-1 0-1 0 0,1 0 1 0 0,0 0 0 0 0,1 0-1 0 0,-1-1 1 0 0,6 7-1 0 0,-6-9-74 0 0,-1-1-1 0 0,0 1 1 0 0,1 0-1 0 0,0-1 1 0 0,0 0-1 0 0,0 1 0 0 0,0-1 1 0 0,0 0-1 0 0,0-1 1 0 0,0 1-1 0 0,0 0 1 0 0,1-1-1 0 0,4 2 0 0 0,-4-3 12 0 0,0 1 0 0 0,0-1-1 0 0,1 0 1 0 0,-1 0-1 0 0,0 0 1 0 0,0-1-1 0 0,0 1 1 0 0,1-1-1 0 0,-1 0 1 0 0,0 0 0 0 0,5-3-1 0 0,3-1 41 0 0,0-1-1 0 0,0 0 1 0 0,-1-1 0 0 0,0 0-1 0 0,0 0 1 0 0,-1-1 0 0 0,14-13-1 0 0,58-73 83 0 0,-45 48-83 0 0,101-102 27 0 0,-121 132-412 0 0,0 2 0 0 0,1 0 1 0 0,1 1-1 0 0,0 1 0 0 0,0 1 0 0 0,42-18 0 0 0,-42 23-1379 0 0,1 2-3811 0 0,1 2-1651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0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96 151 15055 0 0,'0'0'1366'0'0,"0"2"-1126"0"0,-1 3 222 0 0,1-1 1 0 0,0 1-1 0 0,-1-1 1 0 0,2 0-1 0 0,-1 1 1 0 0,1 4-1 0 0,-1-8-360 0 0,0 0-1 0 0,1 1 0 0 0,-1-1 1 0 0,0 0-1 0 0,1 0 1 0 0,-1 0-1 0 0,1 0 0 0 0,-1 0 1 0 0,1 0-1 0 0,0 0 1 0 0,-1-1-1 0 0,1 1 0 0 0,0 0 1 0 0,0 0-1 0 0,0 0 1 0 0,-1-1-1 0 0,1 1 0 0 0,0 0 1 0 0,0-1-1 0 0,0 1 1 0 0,0-1-1 0 0,0 1 0 0 0,0-1 1 0 0,0 1-1 0 0,0-1 1 0 0,0 0-1 0 0,1 1 0 0 0,-1-1 1 0 0,0 0-1 0 0,0 0 1 0 0,0 0-1 0 0,2 0 0 0 0,8-1 164 0 0,1 0 0 0 0,-1 0-1 0 0,1-2 1 0 0,-1 1 0 0 0,1-1-1 0 0,15-8 1 0 0,65-33 342 0 0,-69 32-480 0 0,26-14-251 0 0,-2-1 0 0 0,63-51 0 0 0,-108 77-113 0 0,-3 2-10 0 0,-21 18-127 0 0,-40 29-1 0 0,32-27 269 0 0,-29 23 89 0 0,-267 215 9 0 0,324-257 8 0 0,-4 3 7 0 0,0 1 0 0 0,1-1 0 0 0,0 1 0 0 0,1 0 0 0 0,-6 8 0 0 0,9-13-6 0 0,1 0 1 0 0,-1 0 0 0 0,1 0-1 0 0,-1 1 1 0 0,1-1 0 0 0,-1 0-1 0 0,1 0 1 0 0,0 0 0 0 0,0 1-1 0 0,0-1 1 0 0,0 0-1 0 0,0 0 1 0 0,0 0 0 0 0,0 1-1 0 0,0-1 1 0 0,1 2 0 0 0,-1-2-2 0 0,1 0 1 0 0,0 1-1 0 0,-1-1 1 0 0,1 0-1 0 0,0 0 1 0 0,0 0-1 0 0,0 0 1 0 0,0 0-1 0 0,0 0 1 0 0,0 0-1 0 0,0 0 1 0 0,0 0-1 0 0,1-1 1 0 0,-1 1-1 0 0,0 0 1 0 0,1-1-1 0 0,1 2 1 0 0,7 1 11 0 0,0 0 1 0 0,0-1-1 0 0,0 0 1 0 0,0 0-1 0 0,0-1 1 0 0,16 0-1 0 0,63-6 54 0 0,37-9-1510 0 0,-81 9-144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2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21 7831 0 0,'0'0'603'0'0,"-11"-9"5017"0"0,7 7-5262 0 0,1 1 1 0 0,-1-1-1 0 0,1 1 1 0 0,-1 0-1 0 0,0 0 1 0 0,1 1-1 0 0,-1-1 1 0 0,0 1-1 0 0,0-1 1 0 0,-5 2-1 0 0,0-1-154 0 0,0 1 0 0 0,0 1 0 0 0,-11 2 0 0 0,-4 8-159 0 0,9-4-16 0 0,8-5-3 0 0,0 1 1 0 0,1 0-1 0 0,-1 0 0 0 0,1 1 1 0 0,0 0-1 0 0,0 0 0 0 0,-9 10 0 0 0,1 2 207 0 0,-15 27-1 0 0,1-3-29 0 0,4-9-61 0 0,3 1 0 0 0,0 1 0 0 0,-25 58 0 0 0,42-83-71 0 0,1 0 0 0 0,0 1 1 0 0,0-1-1 0 0,1 1 0 0 0,-2 19 1 0 0,4-27-56 0 0,0 0 0 0 0,0-1 0 0 0,0 1 1 0 0,0 0-1 0 0,0 0 0 0 0,1 0 0 0 0,-1 0 0 0 0,1-1 1 0 0,-1 1-1 0 0,1 0 0 0 0,0 0 0 0 0,0-1 0 0 0,0 1 1 0 0,0-1-1 0 0,0 1 0 0 0,1 1 0 0 0,0-2-4 0 0,-1 0 0 0 0,1 1 1 0 0,0-1-1 0 0,-1-1 0 0 0,1 1 0 0 0,0 0 0 0 0,0 0 0 0 0,-1-1 0 0 0,1 1 1 0 0,0-1-1 0 0,0 1 0 0 0,0-1 0 0 0,0 0 0 0 0,0 0 0 0 0,0 0 1 0 0,0 0-1 0 0,0 0 0 0 0,-1 0 0 0 0,4-1 0 0 0,7-1 33 0 0,0-1-1 0 0,0-1 1 0 0,0 1-1 0 0,0-2 0 0 0,0 0 1 0 0,14-8-1 0 0,65-45 72 0 0,-78 49-111 0 0,13-8 13 0 0,0-2-1 0 0,-1-1 1 0 0,-2-1-1 0 0,0-1 1 0 0,-1 0-1 0 0,-1-2 1 0 0,23-34-1 0 0,-40 52-21 0 0,-1-1 0 0 0,1 1 0 0 0,-1 0 0 0 0,-1-1 0 0 0,1 0 0 0 0,-1 1 0 0 0,0-1 0 0 0,-1 0 0 0 0,1 0 0 0 0,-1-9 0 0 0,-1 12-40 0 0,0 1 0 0 0,0 0-1 0 0,0-1 1 0 0,-1 1 0 0 0,0 0 0 0 0,1 0 0 0 0,-1 0 0 0 0,0 0 0 0 0,-1-1 0 0 0,1 1 0 0 0,0 1 0 0 0,-1-1 0 0 0,0 0 0 0 0,0 0-1 0 0,0 0 1 0 0,0 1 0 0 0,0-1 0 0 0,0 1 0 0 0,-1 0 0 0 0,1 0 0 0 0,-1 0 0 0 0,1 0 0 0 0,-1 0 0 0 0,-3-1 0 0 0,-3-2-178 0 0,-1 1 0 0 0,1 0 0 0 0,-1 1 0 0 0,1 0 0 0 0,-1 1 0 0 0,0 0 0 0 0,0 1 0 0 0,-1-1 0 0 0,1 2 0 0 0,0 0 0 0 0,0 0 0 0 0,-17 3 0 0 0,7 0-33 0 0,1 1-1 0 0,-1 1 1 0 0,1 1 0 0 0,1 1 0 0 0,-28 13-1 0 0,27-7-1104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5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6 4143 0 0,'5'-5'10202'0'0,"-7"18"-10143"0"0,-1 1 1 0 0,-1-1 0 0 0,0 0 0 0 0,0 0 0 0 0,-9 16 0 0 0,-38 63 96 0 0,29-56-133 0 0,-42 65 89 0 0,-105 124 0 0 0,122-166 52 0 0,-64 85 156 0 0,50-56-1334 0 0,60-87 848 0 0,11-10-1796 0 0,1-2 760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2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561 749 10135 0 0,'0'0'464'0'0,"-2"0"-9"0"0,-5-2-295 0 0,-2 0 6119 0 0,10 1-6129 0 0,-1-1 1 0 0,1 0 0 0 0,0 1 0 0 0,0-1 0 0 0,0 1-1 0 0,0-1 1 0 0,0 1 0 0 0,0 0 0 0 0,0-1 0 0 0,1 1-1 0 0,0-1 1 0 0,1-1 90 0 0,59-61 754 0 0,74-87-278 0 0,-121 132-708 0 0,-1-2 0 0 0,-1 0 0 0 0,-1-1 1 0 0,0 0-1 0 0,-2 0 0 0 0,9-30 0 0 0,-11 28-84 0 0,-2 0-1 0 0,-1-1 1 0 0,-1 0-1 0 0,1-32 1 0 0,-5 41-210 0 0,0 1 0 0 0,-1-1 0 0 0,-1 0 0 0 0,-1 1 0 0 0,0-1 0 0 0,-1 1 0 0 0,-11-29 0 0 0,14 43 256 0 0,0-1 1 0 0,1 1 0 0 0,-1-1-1 0 0,0 1 1 0 0,0 0 0 0 0,0 0-1 0 0,0 0 1 0 0,0-1-1 0 0,-1 1 1 0 0,1 0 0 0 0,0 0-1 0 0,0 1 1 0 0,-1-1-1 0 0,1 0 1 0 0,0 0 0 0 0,-1 1-1 0 0,1-1 1 0 0,-1 1-1 0 0,1-1 1 0 0,-1 1 0 0 0,1-1-1 0 0,-1 1 1 0 0,1 0-1 0 0,-1 0 1 0 0,0 0 0 0 0,1 0-1 0 0,-1 0 1 0 0,1 0-1 0 0,-1 0 1 0 0,1 0 0 0 0,-1 1-1 0 0,1-1 1 0 0,-2 1-1 0 0,-3 1 7 0 0,0 0 0 0 0,0 0 0 0 0,1 0 0 0 0,0 1 0 0 0,-1 0 0 0 0,1 0-1 0 0,-7 6 1 0 0,-1 3 23 0 0,0 1 1 0 0,0 0-1 0 0,2 1 0 0 0,-1 0 0 0 0,2 1 0 0 0,0 0 0 0 0,-12 25 1 0 0,-1 10 165 0 0,-20 63 0 0 0,17-26 152 0 0,-19 107 0 0 0,-73 282 747 0 0,102-426-1056 0 0,-1-1 0 0 0,-3-1 0 0 0,-1 0 1 0 0,-3-2-1 0 0,-2 0 0 0 0,-1-2 0 0 0,-3-1 0 0 0,-66 74 0 0 0,85-106 17 0 0,-17 15 0 0 0,24-23-28 0 0,1 0 0 0 0,-1-1-1 0 0,0 0 1 0 0,0 1 0 0 0,0-1 0 0 0,0 0 0 0 0,-1-1 0 0 0,1 1 0 0 0,-9 1 0 0 0,12-3-64 0 0,0 0 0 0 0,0 0 1 0 0,0 0-1 0 0,0 0 1 0 0,0 0-1 0 0,0 0 1 0 0,0 0-1 0 0,0 0 1 0 0,0 0-1 0 0,0-1 1 0 0,0 1-1 0 0,0 0 0 0 0,0-1 1 0 0,0 1-1 0 0,0-1 1 0 0,0 1-1 0 0,0-1 1 0 0,0 1-1 0 0,0-1 1 0 0,1 1-1 0 0,-3-3 1 0 0,-4-8-6482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2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12439 0 0,'2'-1'3338'0'0,"27"-10"2466"0"0,21 0-3588 0 0,-8 2-1785 0 0,359-104-1504 0 0,-365 104-539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2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757 100 13735 0 0,'0'-6'181'0'0,"-1"-1"6"0"0,0 0-1 0 0,1 0 1 0 0,0 0 0 0 0,1 0 0 0 0,-1 0-1 0 0,3-9 1 0 0,-2 12 270 0 0,-1-1 0 0 0,1 1 0 0 0,-1 0 0 0 0,0-8 0 0 0,0 6 1761 0 0,0 8-1890 0 0,-2 46-81 0 0,-1-1 1 0 0,-3 1-1 0 0,-17 65 0 0 0,2-34 99 0 0,-38 90-1 0 0,9-53-233 0 0,-4-4 1 0 0,-5-1-1 0 0,-97 136 0 0 0,-166 249-2308 0 0,316-487 166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2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27 138 11519 0 0,'-26'-9'4184'0'0,"49"12"-767"0"0,-1-1-2972 0 0,121-8 813 0 0,-85 2-895 0 0,283-33 1382 0 0,-160 14-1016 0 0,61-11-665 0 0,-183 24-783 0 0,-22-1-5377 0 0,-11 2-1174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2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0 9671 0 0,'0'0'1150'0'0,"-2"1"-372"0"0,-7 6-309 0 0,0 0 0 0 0,0 0 0 0 0,1 0 0 0 0,0 1 0 0 0,0 1 0 0 0,1-1 0 0 0,0 1 0 0 0,-7 11 1 0 0,-43 85-78 0 0,48-86-94 0 0,-81 196 649 0 0,19 8-244 0 0,52-160-497 0 0,-115 283 953 0 0,103-281-1023 0 0,-55 86 0 0 0,-55 49-12 0 0,89-137 167 0 0,44-55-181 0 0,0 0 0 0 0,0-1-1 0 0,-1 0 1 0 0,0 0 0 0 0,-12 7-1 0 0,20-14-89 0 0,0 1-1 0 0,0 0 1 0 0,0-1 0 0 0,0 1-1 0 0,0-1 1 0 0,0 1 0 0 0,0-1-1 0 0,0 0 1 0 0,0 1-1 0 0,0-1 1 0 0,0 0 0 0 0,-1 0-1 0 0,1 0 1 0 0,0 0 0 0 0,0 0-1 0 0,0 0 1 0 0,0 0 0 0 0,0 0-1 0 0,0 0 1 0 0,0 0-1 0 0,0-1 1 0 0,-1 1 0 0 0,1 0-1 0 0,0-1 1 0 0,0 1 0 0 0,0-1-1 0 0,0 1 1 0 0,0-1-1 0 0,-1-1 1 0 0,1 1-4 0 0,0-1 1 0 0,0 1-1 0 0,0-1 1 0 0,1 0-1 0 0,-1 1 0 0 0,0-1 1 0 0,1 0-1 0 0,-1 0 0 0 0,1 1 1 0 0,0-1-1 0 0,0 0 1 0 0,0 0-1 0 0,0 1 0 0 0,0-1 1 0 0,0 0-1 0 0,0 0 0 0 0,0 0 1 0 0,1-2-1 0 0,2-6 0 0 0,0 0-1 0 0,0 1 1 0 0,1 0-1 0 0,0 0 1 0 0,1 0-1 0 0,7-11 1 0 0,40-49-125 0 0,-45 60 48 0 0,27-30-371 0 0,46-40 1 0 0,-40 41-106 0 0,-26 24 288 0 0,70-62-1261 0 0,-76 69 1309 0 0,1 1 0 0 0,0 0 0 0 0,0 1 0 0 0,0 0 0 0 0,1 0 0 0 0,-1 1 0 0 0,1 0 0 0 0,14-3 0 0 0,-23 7 227 0 0,1 0 0 0 0,0 0 0 0 0,-1-1 0 0 0,1 1-1 0 0,0 0 1 0 0,0 0 0 0 0,-1 0 0 0 0,1 1 0 0 0,0-1 0 0 0,-1 0 0 0 0,1 1 0 0 0,0-1 0 0 0,-1 1 0 0 0,1-1 0 0 0,-1 1-1 0 0,1 0 1 0 0,-1 0 0 0 0,1 0 0 0 0,1 1 0 0 0,-1 0 82 0 0,0 0 0 0 0,0 0 0 0 0,0 1 0 0 0,0-1 0 0 0,-1 0 0 0 0,1 1 0 0 0,-1 0 0 0 0,0-1 0 0 0,0 1 1 0 0,2 4-1 0 0,0 4 342 0 0,-1 0 0 0 0,0 0 0 0 0,-1 1 0 0 0,0 20 0 0 0,-2 3-172 0 0,-1-1 0 0 0,-2 1 0 0 0,-2 0-1 0 0,-1-1 1 0 0,-2 0 0 0 0,-1-1 0 0 0,-1 0-1 0 0,-20 38 1 0 0,28-65-278 0 0,2-4 0 0 0,0 1 0 0 0,-1 0 0 0 0,1-1 0 0 0,-1 0 0 0 0,0 1 0 0 0,-4 3 0 0 0,-1 1-2032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2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113 671 7831 0 0,'0'0'603'0'0,"-2"1"-106"0"0,-3 1 564 0 0,0 1 0 0 0,0-1 0 0 0,0 0-1 0 0,0 0 1 0 0,0-1 0 0 0,-1 0 0 0 0,-8 2-1 0 0,11-3-930 0 0,0 0 0 0 0,-1 0 0 0 0,1 0 0 0 0,0 0 0 0 0,0 0 0 0 0,0-1 0 0 0,-1 1 0 0 0,1-1 0 0 0,0 0 0 0 0,0 0 0 0 0,0 0 0 0 0,0 0 0 0 0,0 0 0 0 0,-5-4 0 0 0,7 4-67 0 0,0-1-1 0 0,0 1 0 0 0,0 0 1 0 0,1-1-1 0 0,-1 1 0 0 0,0 0 1 0 0,1-1-1 0 0,-1 1 1 0 0,1-1-1 0 0,-1 1 0 0 0,1-1 1 0 0,0 0-1 0 0,-1 1 0 0 0,1-1 1 0 0,0 1-1 0 0,0-1 1 0 0,0 1-1 0 0,0-1 0 0 0,1-2 1 0 0,0-1 70 0 0,0-1 1 0 0,0 0 0 0 0,0 1-1 0 0,3-6 1 0 0,8-15 71 0 0,2 1 0 0 0,0 0 1 0 0,2 1-1 0 0,19-22 0 0 0,-8 10-51 0 0,44-60 166 0 0,106-111 0 0 0,-163 193-446 0 0,0 1-1 0 0,2-1 0 0 0,0 2 1 0 0,0 1-1 0 0,1 0 1 0 0,19-9-1 0 0,-25 14-24 0 0,1 2-1 0 0,-1-1 1 0 0,1 1-1 0 0,1 1 1 0 0,-1 0-1 0 0,0 1 1 0 0,1 0 0 0 0,-1 1-1 0 0,1 1 1 0 0,20 1-1 0 0,-6 2-1488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2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236 113 7831 0 0,'0'0'2862'0'0,"5"9"5239"0"0,1-6-7806 0 0,0-1 0 0 0,0 0 0 0 0,0-1 0 0 0,1 1 0 0 0,-1-1-1 0 0,0-1 1 0 0,0 1 0 0 0,1-1 0 0 0,-1 0 0 0 0,0 0 0 0 0,1-1 0 0 0,6-1 0 0 0,13-4 137 0 0,40-13 1 0 0,-42 11-226 0 0,-4 2-385 0 0,0-1-1 0 0,-1-1 0 0 0,0-1 0 0 0,-1-1 0 0 0,32-21 0 0 0,-50 31 146 0 0,1-1 0 0 0,-1 1 0 0 0,0 0 0 0 0,0 0 0 0 0,1 0 0 0 0,-1-1 0 0 0,0 1 0 0 0,0 0 0 0 0,0 0 0 0 0,1 0 0 0 0,-1-1 0 0 0,0 1 0 0 0,0 0 0 0 0,0 0 0 0 0,0-1 0 0 0,1 1 0 0 0,-1 0 0 0 0,0-1 0 0 0,0 1 0 0 0,0 0 0 0 0,0-1 0 0 0,0 1 0 0 0,0 0 0 0 0,0-1 0 0 0,0 1 0 0 0,0 0 0 0 0,0 0 0 0 0,0-1 0 0 0,0 1 0 0 0,0 0 0 0 0,0-1 0 0 0,0 1 0 0 0,0 0 0 0 0,0-1 0 0 0,0 1-1 0 0,-1 0 1 0 0,1 0 0 0 0,0-1 0 0 0,0 1 0 0 0,0 0 0 0 0,0 0 0 0 0,-1-1 0 0 0,1 1 0 0 0,0 0 0 0 0,0 0 0 0 0,-1-1 0 0 0,1 1 0 0 0,0 0 0 0 0,0 0 0 0 0,-1 0 0 0 0,-14-8-760 0 0,7 7 693 0 0,1-1 1 0 0,-1 1-1 0 0,0 0 1 0 0,1 1-1 0 0,-1 0 1 0 0,0 0-1 0 0,1 0 1 0 0,-1 1-1 0 0,-14 4 0 0 0,-6 2 128 0 0,-34 16-1 0 0,61-23-29 0 0,-44 17 87 0 0,15-7-10 0 0,1 2 0 0 0,-44 25 0 0 0,39-17-1 0 0,-54 44 1 0 0,78-56-49 0 0,1 0 1 0 0,1 0-1 0 0,0 1 0 0 0,0 0 0 0 0,0 1 0 0 0,2 0 0 0 0,-1 0 0 0 0,1 0 1 0 0,0 1-1 0 0,-5 13 0 0 0,10-19-5 0 0,-1-1 0 0 0,1 1 0 0 0,0 0 0 0 0,0 0 1 0 0,0-1-1 0 0,0 1 0 0 0,1 0 0 0 0,0 0 0 0 0,0 0 0 0 0,1 0 0 0 0,-1-1 0 0 0,1 1 1 0 0,0 0-1 0 0,0 0 0 0 0,0-1 0 0 0,1 1 0 0 0,0-1 0 0 0,0 1 0 0 0,0-1 1 0 0,0 1-1 0 0,1-1 0 0 0,0 0 0 0 0,-1 0 0 0 0,2-1 0 0 0,-1 1 0 0 0,0-1 0 0 0,1 1 1 0 0,-1-1-1 0 0,1 0 0 0 0,0 0 0 0 0,0 0 0 0 0,0-1 0 0 0,1 0 0 0 0,-1 1 0 0 0,0-2 1 0 0,1 1-1 0 0,-1 0 0 0 0,1-1 0 0 0,6 1 0 0 0,14 2-372 0 0,-1-1 0 0 0,1-1-1 0 0,0-1 1 0 0,0-1 0 0 0,25-4-1 0 0,-11-1-6388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2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90 7831 0 0,'0'0'1108'0'0,"3"8"2547"0"0,8 26 1887 0 0,5-6-3341 0 0,-13-24-2106 0 0,0-1 1 0 0,-1 0-1 0 0,1-1 0 0 0,0 1 0 0 0,0 0 0 0 0,1-1 0 0 0,-1 0 0 0 0,0 0 0 0 0,1 0 0 0 0,-1 0 1 0 0,1 0-1 0 0,0-1 0 0 0,-1 1 0 0 0,1-1 0 0 0,5 1 0 0 0,5 0 92 0 0,-1-1 0 0 0,1 0 0 0 0,0-1 0 0 0,0 0 0 0 0,0-1 0 0 0,-1 0 0 0 0,1-2 0 0 0,26-6 0 0 0,-16 1-196 0 0,0-1 0 0 0,0-1 0 0 0,-1-1 0 0 0,21-14-1 0 0,-35 20-134 0 0,-1 0 0 0 0,0-1-1 0 0,0 0 1 0 0,-1-1 0 0 0,7-7 0 0 0,-12 12 65 0 0,0 0 0 0 0,-1 0 1 0 0,1 0-1 0 0,-1-1 0 0 0,0 1 1 0 0,0 0-1 0 0,0 0 0 0 0,0-1 1 0 0,0 1-1 0 0,1-5 0 0 0,-2 5 32 0 0,0 1 0 0 0,0-1 1 0 0,0 1-1 0 0,0-1 0 0 0,0 0 0 0 0,-1 1 0 0 0,1 0 0 0 0,0-1 0 0 0,-1 1 0 0 0,1-1 0 0 0,-1 1 0 0 0,0-1 1 0 0,1 1-1 0 0,-1 0 0 0 0,0-1 0 0 0,0 1 0 0 0,0 0 0 0 0,0 0 0 0 0,-2-2 0 0 0,1 1 0 0 0,-1 0 0 0 0,0 0 0 0 0,1 0 0 0 0,-1 0-1 0 0,0 0 1 0 0,0 1 0 0 0,0 0 0 0 0,0-1 0 0 0,0 1 0 0 0,0 0 0 0 0,-1 1-1 0 0,1-1 1 0 0,0 0 0 0 0,-1 1 0 0 0,1 0 0 0 0,0 0 0 0 0,-5 0-1 0 0,-6 2-219 0 0,1 0 0 0 0,-26 7 0 0 0,30-7 249 0 0,-7 2 42 0 0,0 1 0 0 0,0 0 0 0 0,1 1 0 0 0,0 1 0 0 0,-21 13 0 0 0,-3 3 175 0 0,26-16-78 0 0,-1 1 0 0 0,1 0 0 0 0,-19 17 0 0 0,13-7 214 0 0,1 1 1 0 0,1 0 0 0 0,-26 38-1 0 0,36-47-200 0 0,1 0-1 0 0,0 1 0 0 0,1 0 0 0 0,0 1 0 0 0,1-1 1 0 0,0 1-1 0 0,1 0 0 0 0,0 0 0 0 0,1 0 0 0 0,-1 13 0 0 0,3-21-101 0 0,0 0 0 0 0,0-1 0 0 0,0 1 0 0 0,0 0 0 0 0,1 0 0 0 0,0-1 0 0 0,-1 1 0 0 0,2-1 0 0 0,-1 1 0 0 0,0-1 0 0 0,1 1 0 0 0,-1-1 0 0 0,1 0 0 0 0,0 1 0 0 0,0-1 0 0 0,0 0 0 0 0,1 0 0 0 0,-1-1 0 0 0,5 6 0 0 0,-1-5-5 0 0,-1 1-1 0 0,0-1 1 0 0,1 1 0 0 0,0-1-1 0 0,0-1 1 0 0,0 1 0 0 0,0-1-1 0 0,0-1 1 0 0,0 1 0 0 0,12 1-1 0 0,6 0 57 0 0,1-2-1 0 0,-1 0 1 0 0,42-5-1 0 0,4-6-1481 0 0,-2-6-5008 0 0,-41 9-605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2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1049 9671 0 0,'0'0'748'0'0,"1"-1"-492"0"0,9-7 436 0 0,0 0-1 0 0,1 1 0 0 0,0 0 1 0 0,15-6-1 0 0,6-5-34 0 0,2-3-33 0 0,41-33 1 0 0,-65 45-530 0 0,0 0 0 0 0,0 0 0 0 0,0-2 0 0 0,-2 1 1 0 0,1-1-1 0 0,-1 0 0 0 0,10-19 0 0 0,-7 6 80 0 0,0-1 0 0 0,-2 0 0 0 0,8-29 0 0 0,15-83-101 0 0,15-151 0 0 0,-44 206-891 0 0,-1 15-423 0 0,0 58 1038 0 0,-2 0-1 0 0,0-1 1 0 0,0 1 0 0 0,0-1 0 0 0,-1 1-1 0 0,-1-1 1 0 0,0 1 0 0 0,0 0 0 0 0,-6-16-1 0 0,7 24 106 0 0,-8 6 9 0 0,6-3 72 0 0,0 1 1 0 0,1 0-1 0 0,-1 0 0 0 0,0 0 0 0 0,1 0 1 0 0,-1 0-1 0 0,1 0 0 0 0,-3 7 1 0 0,-13 33 113 0 0,13-29-80 0 0,-101 218 963 0 0,48-111-258 0 0,-49 156-1 0 0,80-190-564 0 0,4 1 0 0 0,4 1 0 0 0,-10 110 0 0 0,25-151-139 0 0,-2 19 4 0 0,-18 86-1 0 0,21-140-22 0 0,-1-1 0 0 0,-1 0 0 0 0,0 1 0 0 0,-1-2 0 0 0,0 1 0 0 0,-1-1 0 0 0,0 1 0 0 0,-12 13 0 0 0,-9 6 0 0 0,-42 36 0 0 0,69-66 0 0 0,-113 111-182 0 0,-5 4-3044 0 0,100-102 2283 0 0,19-14 933 0 0,0 0 1 0 0,0 1-1 0 0,0-1 1 0 0,0 0-1 0 0,0 0 1 0 0,0 0-1 0 0,0 0 1 0 0,0 0-1 0 0,-1 0 1 0 0,1 0-1 0 0,0 0 1 0 0,0 0-1 0 0,0 0 1 0 0,0 0-1 0 0,0 0 1 0 0,0 0-1 0 0,0 0 1 0 0,0 0-1 0 0,0 0 1 0 0,0 0 0 0 0,-1 0-1 0 0,1 0 1 0 0,0 1-1 0 0,0-1 1 0 0,0 0-1 0 0,0 0 1 0 0,0 0-1 0 0,0-1 1 0 0,0 1-1 0 0,0 0 1 0 0,0 0-1 0 0,-1 0 1 0 0,1 0-1 0 0,0 0 1 0 0,0 0-1 0 0,0 0 1 0 0,0 0-1 0 0,0 0 1 0 0,0 0-1 0 0,0 0 1 0 0,0 0-1 0 0,0 0 1 0 0,0 0 0 0 0,0 0-1 0 0,-1 0 1 0 0,1 0-1 0 0,0 0 1 0 0,0 0-1 0 0,0-1 1 0 0,6-9-43 0 0,8-5-93 0 0,3-5-25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2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13559 0 0,'0'0'1231'0'0,"2"0"-1014"0"0,60-2 944 0 0,1-3 0 0 0,62-13 0 0 0,123-35 540 0 0,-94 18-1001 0 0,102-35-2768 0 0,-225 60 876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5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0 5983 0 0,'0'0'5615'0'0,"0"2"-5399"0"0,-13 17 448 0 0,-1-1 1 0 0,-21 23-1 0 0,17-21 150 0 0,-24 34 0 0 0,-37 74 41 0 0,24-35-487 0 0,-229 347 232 0 0,278-431-556 0 0,-14 23 132 0 0,1 0-1 0 0,-26 60 1 0 0,45-90-267 0 0,3-4-32 0 0,14-7-134 0 0,5-5-6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2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70 7367 0 0,'0'0'667'0'0,"-7"3"-310"0"0,-5 2 1159 0 0,1 1 0 0 0,0 0 0 0 0,-16 11 0 0 0,12-6-726 0 0,-24 25 0 0 0,18-14-735 0 0,1 2 0 0 0,-27 41-1 0 0,36-49 46 0 0,-16 35 1 0 0,25-46-86 0 0,0 0 0 0 0,0 0 1 0 0,0 0-1 0 0,1 0 0 0 0,0 0 1 0 0,0 0-1 0 0,0 0 0 0 0,0 1 1 0 0,1-1-1 0 0,0 0 1 0 0,0 1-1 0 0,2 6 0 0 0,-2-9 28 0 0,1-1 1 0 0,0 1-1 0 0,0-1 0 0 0,0 0 0 0 0,0 1 0 0 0,0-1 0 0 0,1 0 0 0 0,-1 0 1 0 0,1 0-1 0 0,0 0 0 0 0,-1 0 0 0 0,1 0 0 0 0,0 0 0 0 0,4 2 0 0 0,-1-1 38 0 0,-1-1-1 0 0,0 1 1 0 0,1-1-1 0 0,0-1 1 0 0,-1 1-1 0 0,1 0 1 0 0,6 0-1 0 0,3 0 91 0 0,-1-1 0 0 0,0 0 0 0 0,0-1 0 0 0,1 0 1 0 0,12-3-1 0 0,-12 1-83 0 0,-1-1 0 0 0,0 0 0 0 0,0-1 0 0 0,0 0 0 0 0,-1-1 0 0 0,1 0 0 0 0,18-12 0 0 0,-25 13-69 0 0,0 0 0 0 0,0 0-1 0 0,-1 0 1 0 0,1-1 0 0 0,-1 0 0 0 0,0 0 0 0 0,-1 0-1 0 0,1-1 1 0 0,-1 1 0 0 0,0-1 0 0 0,-1 0 0 0 0,1-1-1 0 0,-1 1 1 0 0,0 0 0 0 0,-1-1 0 0 0,3-8 0 0 0,-3 5-34 0 0,-1 1 0 0 0,0 0 0 0 0,0-1 0 0 0,-1 1 0 0 0,0-1 0 0 0,-1 1 0 0 0,0-1 0 0 0,-1 1 0 0 0,0 0 0 0 0,0 0 0 0 0,-1 0 0 0 0,0 0 0 0 0,-1 0 0 0 0,0 0 1 0 0,0 1-1 0 0,-10-15 0 0 0,1 5-552 0 0,-2 0 1 0 0,0 1-1 0 0,-1 1 0 0 0,0 0 1 0 0,-35-25-1 0 0,29 28-1394 0 0,12 7 330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2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93 628 14887 0 0,'-6'-5'1350'0'0,"-4"-4"-615"0"0,1 0 0 0 0,0 0 0 0 0,-16-21 0 0 0,21 23-289 0 0,-1 0-1 0 0,1 0 0 0 0,1 0 0 0 0,0-1 0 0 0,0 1 1 0 0,0-1-1 0 0,-2-12 0 0 0,4 11-293 0 0,0 1 1 0 0,0-1-1 0 0,0 0 0 0 0,1 0 1 0 0,1 0-1 0 0,-1 0 0 0 0,1 0 1 0 0,1 0-1 0 0,0 1 0 0 0,3-10 0 0 0,-1 6-77 0 0,1 0 0 0 0,1 1 0 0 0,0 0 0 0 0,0 0 0 0 0,1 0 0 0 0,11-12 0 0 0,8-5-143 0 0,0 3 1 0 0,2 0-1 0 0,55-38 0 0 0,-44 36-436 0 0,1 2 0 0 0,46-22 0 0 0,-64 36-298 0 0,1 2 1 0 0,0 0 0 0 0,0 2 0 0 0,1 1 0 0 0,44-7 0 0 0,-34 11-637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2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138 350 13703 0 0,'-2'0'630'0'0,"-4"2"-414"0"0,0 0 1 0 0,0 0 0 0 0,-11 6 0 0 0,-17 7 422 0 0,-24 8 2296 0 0,57-22-2856 0 0,-7 0 767 0 0,9-6-551 0 0,0 3-338 0 0,4-8 77 0 0,0 0 0 0 0,0 0-1 0 0,1 0 1 0 0,0 1 0 0 0,10-11 0 0 0,-1-1-29 0 0,4-4 13 0 0,1 1-1 0 0,1 0 0 0 0,33-29 1 0 0,-38 40-19 0 0,0 1 0 0 0,0 0 0 0 0,1 1 0 0 0,1 1 1 0 0,0 0-1 0 0,27-9 0 0 0,-41 17 10 0 0,0 1 0 0 0,1-1 0 0 0,-1 1 0 0 0,0 0 0 0 0,1 1 0 0 0,-1-1 0 0 0,0 1 0 0 0,1 0 0 0 0,-1 0 0 0 0,1 1 0 0 0,4 0 0 0 0,-7-1 10 0 0,0 1 1 0 0,0 0-1 0 0,0 0 1 0 0,0 0-1 0 0,0 0 0 0 0,-1 0 1 0 0,1 0-1 0 0,0 0 1 0 0,-1 0-1 0 0,1 1 0 0 0,-1-1 1 0 0,1 1-1 0 0,-1-1 1 0 0,1 1-1 0 0,-1 0 0 0 0,0-1 1 0 0,0 1-1 0 0,0 0 0 0 0,0 0 1 0 0,0 0-1 0 0,0 0 1 0 0,-1 0-1 0 0,1-1 0 0 0,-1 2 1 0 0,1 2-1 0 0,0 3 64 0 0,0 0 1 0 0,-1 1-1 0 0,0-1 0 0 0,-1 0 1 0 0,0 0-1 0 0,0 1 0 0 0,-1-1 1 0 0,0 0-1 0 0,-5 13 0 0 0,-9 43 200 0 0,17-64-275 0 0,0 0 0 0 0,-1 0-1 0 0,1 0 1 0 0,-1 0 0 0 0,1 0 0 0 0,0 1-1 0 0,-1-1 1 0 0,1-1 0 0 0,-1 1 0 0 0,1 0-1 0 0,-1 0 1 0 0,1 0 0 0 0,0 0 0 0 0,-1 0-1 0 0,2-1 1 0 0,0 0-8 0 0,1 0-1 0 0,-1 0 1 0 0,1-1-1 0 0,-1 1 1 0 0,0-1-1 0 0,1 0 1 0 0,-1 0-1 0 0,0 1 1 0 0,0-1-1 0 0,2-4 0 0 0,18-25-273 0 0,-9 11 78 0 0,10-7-720 0 0,51-48 0 0 0,-54 57 551 0 0,-7 6 173 0 0,0 1 0 0 0,1 0-1 0 0,1 1 1 0 0,0 1 0 0 0,0 0 0 0 0,28-10 0 0 0,-35 16 255 0 0,1 0 0 0 0,0 1 1 0 0,0 0-1 0 0,1 0 1 0 0,-1 1-1 0 0,0 1 1 0 0,1-1-1 0 0,-1 1 1 0 0,0 1-1 0 0,0 0 1 0 0,1 0-1 0 0,12 4 0 0 0,-18-4 7 0 0,0 1 0 0 0,1-1-1 0 0,-1 1 1 0 0,0 0-1 0 0,0 0 1 0 0,-1 0 0 0 0,1 0-1 0 0,0 1 1 0 0,-1-1-1 0 0,1 1 1 0 0,-1 0 0 0 0,0 0-1 0 0,0 1 1 0 0,0-1-1 0 0,0 1 1 0 0,-1-1-1 0 0,1 1 1 0 0,-1 0 0 0 0,0 0-1 0 0,0 0 1 0 0,0 0-1 0 0,-1 0 1 0 0,1 0 0 0 0,-1 0-1 0 0,0 1 1 0 0,0-1-1 0 0,0 9 1 0 0,-1-1 1 0 0,-1 0 0 0 0,0 1 1 0 0,0-1-1 0 0,-2 0 0 0 0,1 0 1 0 0,-9 23-1 0 0,-1-6-16 0 0,-23 43 0 0 0,17-46-278 0 0,15-22 106 0 0,-1 1 1 0 0,1 0 0 0 0,0 0 0 0 0,-3 8-1 0 0,5-10-725 0 0,0 1 0 0 0,0-1 0 0 0,0 0 0 0 0,1 1 0 0 0,-1-1 1 0 0,1 5-1 0 0,0 5-5500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27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50 13823 0 0,'3'-5'327'0'0,"1"0"0"0"0,0 0-1 0 0,0 0 1 0 0,1 1 0 0 0,-1 0-1 0 0,1 0 1 0 0,0 0 0 0 0,0 0-1 0 0,11-5 2724 0 0,-16 10-2994 0 0,-1 0 0 0 0,1 1 0 0 0,-1-1 0 0 0,1 1 0 0 0,-1-1 0 0 0,1 0 0 0 0,-1 0 0 0 0,0 1 0 0 0,0-1 0 0 0,1 0 0 0 0,-2 1 0 0 0,-10 11-48 0 0,0 0 1 0 0,-1-1 0 0 0,-1 0 0 0 0,0-1 0 0 0,-16 10 0 0 0,-5 4 23 0 0,-37 27 10 0 0,-48 38-21 0 0,94-70-56 0 0,2 2 1 0 0,-33 39 0 0 0,55-59 8 0 0,0 0 0 0 0,0 0 1 0 0,0 0-1 0 0,0 1 0 0 0,0-1 0 0 0,1 0 0 0 0,0 1 1 0 0,-1 0-1 0 0,1-1 0 0 0,0 1 0 0 0,0 0 1 0 0,0-1-1 0 0,0 1 0 0 0,1 0 0 0 0,-1 0 0 0 0,1 0 1 0 0,0 4-1 0 0,-3 4-254 0 0,3-11 268 0 0,0 1 0 0 0,0-1-1 0 0,-1 0 1 0 0,1 1 0 0 0,0-1 0 0 0,0 1-1 0 0,0-1 1 0 0,0 1 0 0 0,0-1 0 0 0,-1 1-1 0 0,1-1 1 0 0,0 1 0 0 0,0-1-1 0 0,0 1 1 0 0,0-1 0 0 0,0 1 0 0 0,0-1-1 0 0,1 0 1 0 0,-1 1 0 0 0,0-1 0 0 0,0 1-1 0 0,0-1 1 0 0,0 1 0 0 0,0-1-1 0 0,1 1 1 0 0,-1-1 0 0 0,0 0 0 0 0,1 1-1 0 0,-1-1 1 0 0,0 1 0 0 0,0-1 0 0 0,1 0-1 0 0,-1 1 1 0 0,1-1 0 0 0,-1 0 0 0 0,0 1-1 0 0,1-1 1 0 0,-1 0 0 0 0,1 0-1 0 0,0 1 1 0 0,17 6-86 0 0,0-2 0 0 0,0 1-1 0 0,0-2 1 0 0,24 3 0 0 0,-10-2 49 0 0,8 2 118 0 0,0 1 0 0 0,-1 2 0 0 0,63 25 0 0 0,-94-31 112 0 0,1 1 0 0 0,-1-1-1 0 0,0 1 1 0 0,0 1 0 0 0,-1-1-1 0 0,0 1 1 0 0,0 1 0 0 0,0-1 0 0 0,0 1-1 0 0,8 13 1 0 0,-12-16-63 0 0,-1 1 1 0 0,1-1-1 0 0,-1 1 1 0 0,0 0-1 0 0,0-1 1 0 0,-1 1-1 0 0,0 0 1 0 0,1 0-1 0 0,-1 0 1 0 0,-1 0-1 0 0,1 0 1 0 0,-1 0-1 0 0,0 0 1 0 0,0 1-1 0 0,-1-1 1 0 0,1 0-1 0 0,-1 0 1 0 0,0 0-1 0 0,-1 0 1 0 0,1 0-1 0 0,-3 4 1 0 0,-1 2-17 0 0,0-1 1 0 0,-1-1 0 0 0,0 1-1 0 0,0-1 1 0 0,-1 0-1 0 0,0-1 1 0 0,-1 1 0 0 0,0-1-1 0 0,0-1 1 0 0,-10 8-1 0 0,7-7-74 0 0,0-1 0 0 0,0 0-1 0 0,0-1 1 0 0,-1-1 0 0 0,0 1-1 0 0,0-2 1 0 0,0 0-1 0 0,-19 4 1 0 0,30-8-30 0 0,-10 3-30 0 0,1-1 0 0 0,-1-1 0 0 0,0 0 0 0 0,0 0 0 0 0,0-1 0 0 0,-17-2-1 0 0,26 2-1195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2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 9215 0 0,'-1'-9'10254'0'0,"2"8"-10375"0"0,1 0 0 0 0,-1 0 0 0 0,1 0 0 0 0,-1 1 0 0 0,1-1 0 0 0,0 0 0 0 0,-1 1 0 0 0,1-1 0 0 0,0 0 0 0 0,-1 1 0 0 0,1 0 0 0 0,0-1 0 0 0,-1 1 0 0 0,1 0 0 0 0,3 0 0 0 0,6 2-757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3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1375 0 0,'0'0'128'0'0,"7"-5"-128"0"0,2-1 0 0 0,0-1 3400 0 0,2 0 664 0 0,3 2 128 0 0,-3 0 2144 0 0,-6-1-5032 0 0,-16 15-2880 0 0,-1 0-56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31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635 123 7367 0 0,'33'-46'536'0'0,"0"2"368"0"0,-30 39 345 0 0,0-1 0 0 0,0 1-1 0 0,3-11 5342 0 0,-7 17-6538 0 0,-1 0 1 0 0,1 0-1 0 0,-1 0 0 0 0,1 0 0 0 0,-1 1 1 0 0,1-1-1 0 0,0 1 0 0 0,-1-1 0 0 0,1 1 0 0 0,0-1 1 0 0,-1 3-1 0 0,-7 13 44 0 0,2 0 0 0 0,0 1 0 0 0,0-1 0 0 0,-5 31 0 0 0,1-6 29 0 0,-25 89-46 0 0,12-40 1 0 0,-55 137 1 0 0,11-85-322 0 0,-6-2-1 0 0,-6-4 0 0 0,-180 233 1 0 0,237-341-49 0 0,22-27 146 0 0,12-10-4438 0 0,1 0-900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3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609 103 11975 0 0,'49'-102'8019'0'0,"-49"101"-7838"0"0,-9 2 1118 0 0,-11 7-1582 0 0,13-2 339 0 0,0 1 0 0 0,1-1 0 0 0,0 1 0 0 0,0 0 0 0 0,-8 13 0 0 0,-21 43 40 0 0,31-55-72 0 0,-24 54-19 0 0,3 0 1 0 0,-21 85-1 0 0,5-16-5 0 0,-85 200 47 0 0,39-112 23 0 0,66-164-67 0 0,-3-1 0 0 0,-2-2 0 0 0,-64 96-1 0 0,61-103-212 0 0,28-44 60 0 0,26-26-6312 0 0,-15 13 836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3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7 132 3679 0 0,'-7'-1'14474'0'0,"170"-50"-9977"0"0,87-11-2916 0 0,-223 56-1623 0 0,-14 3-180 0 0,1 0 0 0 0,0 1 1 0 0,20-1-1 0 0,-21 3-2647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3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457 320 10303 0 0,'0'0'472'0'0,"10"-12"176"0"0,1-4 1886 0 0,20-21-1 0 0,-9 10-582 0 0,-13 16-1635 0 0,0-1 0 0 0,-2-1 0 0 0,1 1 1 0 0,-1-1-1 0 0,8-23 0 0 0,-12 27-176 0 0,-1 0 0 0 0,1 0 0 0 0,-1 0 1 0 0,-1-1-1 0 0,0 1 0 0 0,0-1 0 0 0,-1 1 0 0 0,0 0 0 0 0,-2-18 0 0 0,2 26-143 0 0,0 0-1 0 0,-1 0 1 0 0,1 0-1 0 0,0 0 1 0 0,0 0-1 0 0,-1 0 1 0 0,1 1 0 0 0,-1-1-1 0 0,1 0 1 0 0,-1 0-1 0 0,1 0 1 0 0,-1 0-1 0 0,1 0 1 0 0,-1 1-1 0 0,0-1 1 0 0,1 0 0 0 0,-1 1-1 0 0,0-1 1 0 0,0 0-1 0 0,0 1 1 0 0,0-1-1 0 0,1 1 1 0 0,-1-1-1 0 0,0 1 1 0 0,0 0 0 0 0,0-1-1 0 0,0 1 1 0 0,0 0-1 0 0,0 0 1 0 0,0-1-1 0 0,0 1 1 0 0,0 0-1 0 0,0 0 1 0 0,0 0 0 0 0,0 0-1 0 0,0 0 1 0 0,0 1-1 0 0,0-1 1 0 0,0 0-1 0 0,0 0 1 0 0,0 1-1 0 0,-1-1 1 0 0,-4 3-85 0 0,0-1 0 0 0,0 1 0 0 0,0 0 0 0 0,0 0 0 0 0,-8 6 0 0 0,-45 36-250 0 0,2 3-1 0 0,-53 57 0 0 0,46-43 266 0 0,-47 49 9 0 0,90-87 62 0 0,0 1-1 0 0,-31 50 1 0 0,49-69 2 0 0,-1 1 0 0 0,1 0 0 0 0,0 0 0 0 0,0 1 0 0 0,0-1 0 0 0,-1 12 0 0 0,3-18 0 0 0,1 0 0 0 0,0 1 0 0 0,0-1 0 0 0,0 0 0 0 0,0 1 0 0 0,0-1 0 0 0,0 1 0 0 0,0-1 0 0 0,0 0 0 0 0,0 1 0 0 0,1-1 0 0 0,-1 1 0 0 0,0-1 0 0 0,1 0 0 0 0,-1 0 0 0 0,1 1 0 0 0,0-1 0 0 0,-1 0 0 0 0,1 0 0 0 0,0 1 0 0 0,0-1 0 0 0,0 0 0 0 0,0 0 0 0 0,0 0 0 0 0,0 0 0 0 0,0 0 0 0 0,0-1 0 0 0,0 1 0 0 0,0 0 0 0 0,1 0 0 0 0,-1-1 0 0 0,0 1 0 0 0,0-1 0 0 0,1 1 0 0 0,-1-1 0 0 0,0 1 0 0 0,1-1 0 0 0,-1 0 0 0 0,1 0 0 0 0,-1 0 0 0 0,0 0 0 0 0,3 0 0 0 0,10 0 1 0 0,1 0-1 0 0,-1-2 1 0 0,0 1-1 0 0,0-2 1 0 0,0 0-1 0 0,24-9 1 0 0,79-38 64 0 0,-104 44-51 0 0,105-55 82 0 0,-92 46-71 0 0,-1-2 0 0 0,34-27 0 0 0,-53 39 22 0 0,0-2 0 0 0,0 1 0 0 0,-1-1 0 0 0,0 0 0 0 0,0 0 0 0 0,0 0 0 0 0,-1-1 0 0 0,0 0 0 0 0,-1 1 0 0 0,0-2 0 0 0,0 1 0 0 0,0 0 0 0 0,-1 0 0 0 0,2-14 0 0 0,-4 20 138 0 0,-2-1 85 0 0,2 3-251 0 0,0 0 0 0 0,0-1 0 0 0,0 1 0 0 0,0 0 0 0 0,0 0 0 0 0,0 0 0 0 0,0-1 0 0 0,0 1 0 0 0,0 0 0 0 0,0 0 0 0 0,0 0 0 0 0,0 0 0 0 0,0-1 0 0 0,0 1 0 0 0,0 0 0 0 0,0 0 0 0 0,0 0 0 0 0,0 0 0 0 0,0-1 1 0 0,-1 1-1 0 0,1 0 0 0 0,0 0 0 0 0,0 0 0 0 0,0 0 0 0 0,0 0 0 0 0,0 0 0 0 0,-1-1 0 0 0,1 1 0 0 0,0 0 0 0 0,0 0 0 0 0,0 0 0 0 0,0 0 0 0 0,-1 0 0 0 0,1 0 0 0 0,-3 1 0 0 0,1-1-1 0 0,-1 1 1 0 0,1 0-1 0 0,0 0 0 0 0,-1 1 1 0 0,1-1-1 0 0,0 0 1 0 0,0 1-1 0 0,0-1 1 0 0,0 1-1 0 0,0 0 1 0 0,0 0-1 0 0,0 0 0 0 0,1 0 1 0 0,-1 0-1 0 0,1 0 1 0 0,-1 0-1 0 0,1 0 1 0 0,-2 4-1 0 0,-2 5-39 0 0,1 1 1 0 0,-6 23-1 0 0,5-19 50 0 0,2-3-36 0 0,0-1-1 0 0,1 1 1 0 0,0 0 0 0 0,0 0-1 0 0,2 0 1 0 0,-1 0-1 0 0,2 0 1 0 0,3 20 0 0 0,-3-26 7 0 0,0-1 0 0 0,1 1 0 0 0,0-1 0 0 0,1 0 0 0 0,-1 0 0 0 0,1 0 1 0 0,1 0-1 0 0,-1 0 0 0 0,1-1 0 0 0,0 1 0 0 0,0-1 0 0 0,0 0 0 0 0,1 0 1 0 0,0 0-1 0 0,0-1 0 0 0,0 0 0 0 0,0 0 0 0 0,11 6 0 0 0,-4-3 49 0 0,-7-5-9 0 0,-1 1 0 0 0,1-1 0 0 0,0 0-1 0 0,-1 0 1 0 0,1-1 0 0 0,10 3 0 0 0,-14-4-182 0 0,1 1 0 0 0,0-1 1 0 0,-1 1-1 0 0,1-1 0 0 0,0 0 0 0 0,-1 1 0 0 0,1-1 0 0 0,0 0 0 0 0,-1 0 1 0 0,1 0-1 0 0,0 0 0 0 0,0-1 0 0 0,-1 1 0 0 0,1 0 0 0 0,0-1 0 0 0,-1 1 0 0 0,1-1 1 0 0,-1 1-1 0 0,1-1 0 0 0,-1 0 0 0 0,2-1 0 0 0,1 0-242 0 0,6-5-855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1:3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3223 0 0,'0'0'143'0'0,"-7"5"208"0"0,1-2 927 0 0,-1 0 1 0 0,1 0 0 0 0,-1 0-1 0 0,-9 1 1 0 0,14-4-834 0 0,-22 12 2822 0 0,-19 17-2834 0 0,-62 39-433 0 0,72-49 310 0 0,0 2 0 0 0,2 1 0 0 0,-38 34 0 0 0,66-53-226 0 0,0 0-1 0 0,1-1 1 0 0,-1 1-1 0 0,1 0 1 0 0,-1 1 0 0 0,1-1-1 0 0,0 0 1 0 0,-3 7-1 0 0,5-8 79 0 0,1 10 790 0 0,1-10-886 0 0,1 0 0 0 0,-1 0 0 0 0,0 0 1 0 0,1-1-1 0 0,0 1 0 0 0,-1 0 0 0 0,1-1 1 0 0,0 0-1 0 0,0 0 0 0 0,0 0 0 0 0,-1 0 1 0 0,1 0-1 0 0,0 0 0 0 0,0-1 0 0 0,1 1 1 0 0,2-1-1 0 0,10 1 271 0 0,29-3 0 0 0,-35 1-264 0 0,26 0-52 0 0,-26 1-21 0 0,1 2 0 0 0,-1-1 0 0 0,1-1 14 0 0,-9 0-7 0 0,0 0 0 0 0,0 0 1 0 0,0 0-1 0 0,-1 0 1 0 0,1-1-1 0 0,0 1 0 0 0,0-1 1 0 0,0 1-1 0 0,0-1 1 0 0,-1 0-1 0 0,1 1 1 0 0,0-1-1 0 0,-1 0 0 0 0,1 0 1 0 0,-1 0-1 0 0,3-3 1 0 0,1 0-4 0 0,8-6 9 0 0,0-1-1 0 0,-1 0 1 0 0,21-25 0 0 0,12-13-101 0 0,-45 49 80 0 0,0 0 0 0 0,1-1 1 0 0,-1 1-1 0 0,0 0 0 0 0,0 0 0 0 0,0 0 1 0 0,1-1-1 0 0,-1 1 0 0 0,0 0 0 0 0,0 0 1 0 0,0-1-1 0 0,0 1 0 0 0,0 0 0 0 0,0 0 1 0 0,0-1-1 0 0,1 1 0 0 0,-1 0 0 0 0,0 0 1 0 0,0-1-1 0 0,0 1 0 0 0,0 0 0 0 0,0 0 1 0 0,0-1-1 0 0,0 1 0 0 0,0 0 0 0 0,0-1 1 0 0,0 1-1 0 0,-1 0 0 0 0,1 0 0 0 0,0-1 1 0 0,0 1-1 0 0,0 0 0 0 0,0 0 0 0 0,0-1 1 0 0,0 1-1 0 0,-1 0 0 0 0,1 0 0 0 0,0 0 1 0 0,0-1-1 0 0,0 1 0 0 0,0 0 0 0 0,-1 0 1 0 0,1 0-1 0 0,0 0 0 0 0,0-1 0 0 0,-1 1 1 0 0,1 0-1 0 0,0 0 0 0 0,-13-5-288 0 0,-46 0-433 0 0,-6-2 619 0 0,56 5 110 0 0,8 2 0 0 0,1 0 0 0 0,-1 0 0 0 0,1 0 0 0 0,-1 0 0 0 0,1-1 0 0 0,-1 1 0 0 0,1 0 0 0 0,-1 0 0 0 0,1-1 0 0 0,0 1 0 0 0,-1 0 0 0 0,1-1 0 0 0,-1 1 0 0 0,1 0 0 0 0,0-1 0 0 0,-1 1 0 0 0,1-1 0 0 0,0 1 0 0 0,0 0 0 0 0,-1-1 0 0 0,1 1 0 0 0,0-1 0 0 0,0 1 0 0 0,0-1 0 0 0,-1 1 0 0 0,1-1 0 0 0,0 1 0 0 0,0-1 0 0 0,0 1 0 0 0,0-1 0 0 0,0 1 0 0 0,0-1 0 0 0,0 1 0 0 0,0-1 0 0 0,0 1 0 0 0,0-1 0 0 0,0 1 0 0 0,1-1 0 0 0,-1 1 0 0 0,0-1 0 0 0,0 1 0 0 0,0-1 0 0 0,1 1 0 0 0,-1-1 0 0 0,1 0 0 0 0,-1-1 6 0 0,1 0-1 0 0,0 1 0 0 0,0-1 1 0 0,1 0-1 0 0,-1 0 1 0 0,0 1-1 0 0,0-1 0 0 0,1 1 1 0 0,-1-1-1 0 0,1 1 1 0 0,-1 0-1 0 0,1-1 0 0 0,0 1 1 0 0,2-1-1 0 0,27-12-4168 0 0,-28 13 3031 0 0,11-4-4294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3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40 105 919 0 0,'-39'-24'16978'0'0,"48"8"-14209"0"0,-2 10-2568 0 0,0 0 0 0 0,1 1 0 0 0,-1 0 0 0 0,1 0 0 0 0,0 1 0 0 0,0 0 0 0 0,1 0 0 0 0,9-2 0 0 0,-8 2-110 0 0,-2 0-66 0 0,1 2 0 0 0,-1-1 0 0 0,1 1 0 0 0,14-2 0 0 0,-21 4-786 0 0,-2 10-2322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3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11 157 11975 0 0,'0'0'923'0'0,"-1"-1"-602"0"0,-9-11 6615 0 0,11 7-6412 0 0,-1 0 0 0 0,1-1 0 0 0,1 1-1 0 0,-1 0 1 0 0,1 0 0 0 0,0 0 0 0 0,0 0-1 0 0,0 0 1 0 0,1 0 0 0 0,4-6 0 0 0,-1 1-523 0 0,1 1 0 0 0,1 0-1 0 0,15-16 1 0 0,4 4-3123 0 0,-18 14 1443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3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1 852 11231 0 0,'0'0'1300'0'0,"2"1"-742"0"0,0 0-345 0 0,1 0 1 0 0,0 0 0 0 0,0 0-1 0 0,0 0 1 0 0,0-1 0 0 0,1 1-1 0 0,-1-1 1 0 0,0 0-1 0 0,0 0 1 0 0,0 0 0 0 0,0 0-1 0 0,0 0 1 0 0,0-1 0 0 0,0 1-1 0 0,0-1 1 0 0,0 0 0 0 0,0 0-1 0 0,0 0 1 0 0,0 0 0 0 0,4-3-1 0 0,8-4 397 0 0,119-62 2372 0 0,-74 33-2531 0 0,73-58-1 0 0,-63 36-369 0 0,-2-3 0 0 0,73-89 0 0 0,-116 123-81 0 0,0 1 0 0 0,-2-1 0 0 0,30-47 0 0 0,-48 66-15 0 0,-14 12-69 0 0,-3 7 65 0 0,0 1 0 0 0,1 0 0 0 0,0 1 0 0 0,1 0 0 0 0,-13 20 0 0 0,15-22 16 0 0,-20 31 3 0 0,1 1 0 0 0,3 0 0 0 0,1 2 0 0 0,-24 66 0 0 0,45-105 0 0 0,-3 9-8 0 0,0 0-1 0 0,-4 22 1 0 0,9-33 6 0 0,-1 0 0 0 0,1 0 0 0 0,-1 0-1 0 0,1 1 1 0 0,0-1 0 0 0,0 0 0 0 0,1 0 0 0 0,-1 0-1 0 0,0 0 1 0 0,1 0 0 0 0,0 0 0 0 0,0 0 0 0 0,0 0-1 0 0,0 0 1 0 0,0 0 0 0 0,1-1 0 0 0,-1 1 0 0 0,3 3 0 0 0,-1-3 0 0 0,0 0 1 0 0,0-1-1 0 0,1 1 1 0 0,-1-1-1 0 0,0 0 1 0 0,1 0-1 0 0,-1-1 1 0 0,1 1 0 0 0,0-1-1 0 0,0 0 1 0 0,-1 0-1 0 0,1 0 1 0 0,0 0-1 0 0,0 0 1 0 0,0-1-1 0 0,8 0 1 0 0,3 0 58 0 0,1-2-1 0 0,28-5 1 0 0,5-6 142 0 0,0-1 0 0 0,-1-3-1 0 0,0-2 1 0 0,-2-2 0 0 0,53-32 0 0 0,-70 35-179 0 0,-2-1-1 0 0,0-2 1 0 0,-2 0-1 0 0,0-2 1 0 0,-1 0-1 0 0,-2-2 1 0 0,20-27-1 0 0,1-8 25 0 0,-3-2 0 0 0,35-73 0 0 0,-67 119-51 0 0,-2 7-13 0 0,-1-2-1 0 0,0 1 1 0 0,0 0-1 0 0,-1-1 1 0 0,-1 0-1 0 0,0 0 1 0 0,3-14-1 0 0,-6 25 14 0 0,0-1 0 0 0,0 1 0 0 0,0-1 0 0 0,0 1 0 0 0,0-1 0 0 0,0 1 0 0 0,0-1 0 0 0,0 0 0 0 0,0 1 0 0 0,0-1 0 0 0,0 1 0 0 0,0-1-1 0 0,0 1 1 0 0,0-1 0 0 0,0 0 0 0 0,0 1 0 0 0,-1-1 0 0 0,1 1 0 0 0,0-1 0 0 0,0 1 0 0 0,-1-1 0 0 0,1 1 0 0 0,0-1 0 0 0,-1 1-1 0 0,1 0 1 0 0,0-1 0 0 0,-1 1 0 0 0,1-1 0 0 0,-1 0 0 0 0,0 2 0 0 0,0-1 1 0 0,0 0-1 0 0,0 0 1 0 0,0 0-1 0 0,0 0 0 0 0,1 1 1 0 0,-1-1-1 0 0,0 0 1 0 0,0 1-1 0 0,0-1 0 0 0,1 1 1 0 0,-1-1-1 0 0,0 1 1 0 0,0-1-1 0 0,1 1 0 0 0,-2 0 1 0 0,-2 4-22 0 0,-1-1 0 0 0,1 1 0 0 0,0 0 0 0 0,-5 8 0 0 0,2 2 14 0 0,0 0 0 0 0,1 0 0 0 0,1 1-1 0 0,-4 19 1 0 0,-8 66-67 0 0,11-55 68 0 0,-39 256-72 0 0,41-275 185 0 0,2-13 34 0 0,-1 1 0 0 0,1 19 0 0 0,2-29-94 0 0,1 0-1 0 0,-1 0 1 0 0,1 1-1 0 0,0-1 0 0 0,0 0 1 0 0,1 0-1 0 0,-1 0 1 0 0,1-1-1 0 0,0 1 0 0 0,4 6 1 0 0,-5-8-29 0 0,0 1-11 0 0,10 5 78 0 0,-7-7-65 0 0,0 0 0 0 0,0 0 0 0 0,0-1 0 0 0,0 1 0 0 0,0-1-1 0 0,0 0 1 0 0,0 0 0 0 0,1 0 0 0 0,-1-1 0 0 0,0 1 0 0 0,1-1 0 0 0,7-1 0 0 0,6 0 202 0 0,29-8 0 0 0,-40 8-156 0 0,6-2 145 0 0,1-1 0 0 0,13-5-1 0 0,-17 6-118 0 0,-1 2-46 0 0,-7 1-202 0 0,-10 5-2555 0 0,-9 1-4383 0 0,8-4 527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3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84 13847 0 0,'-9'0'330'0'0,"1"0"-1"0"0,0 1 1 0 0,-1 1 0 0 0,-16 4 5070 0 0,28-6-4824 0 0,10-1-206 0 0,1-1 1 0 0,-1 0-1 0 0,20-6 1 0 0,4-1-59 0 0,42-6-192 0 0,107-21 295 0 0,1 17-175 0 0,-172 19-1238 0 0,1 0 1 0 0,-1 1-1 0 0,0 1 0 0 0,0 1 0 0 0,28 8 1 0 0,-41-11-521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3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75 119 5527 0 0,'-10'-1'544'0'0,"-1"0"-1"0"0,1 0 0 0 0,-14-4 0 0 0,4 0 13736 0 0,50 10-13513 0 0,0 0 0 0 0,51-1 0 0 0,-43-2-476 0 0,37 0 8 0 0,-1-3 0 0 0,1-3 0 0 0,96-19 0 0 0,-109 12-235 0 0,317-65 706 0 0,-373 76-761 0 0,-4-1-28 0 0,0 1-1 0 0,-1 0 0 0 0,1-1 1 0 0,0 1-1 0 0,0-1 0 0 0,-1 0 1 0 0,1 1-1 0 0,0-1 0 0 0,2-2 0 0 0,-3 2-603 0 0,-14 15-2530 0 0,8-8 2299 0 0,-7 6-822 0 0,-2 2-46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3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9671 0 0,'0'0'8482'0'0,"0"2"-7941"0"0,-1 49 455 0 0,-3 1 0 0 0,-2-2-1 0 0,-23 95 1 0 0,10-81-713 0 0,-2-1 1 0 0,-45 92-1 0 0,56-136-272 0 0,-33 78 71 0 0,38-84-73 0 0,0 0-1 0 0,1 1 1 0 0,1 0-1 0 0,0 0 1 0 0,-1 18-1 0 0,4-28-138 0 0,0 0-1 0 0,0 0 0 0 0,1 0 1 0 0,-1 0-1 0 0,1 0 0 0 0,-1-1 1 0 0,1 1-1 0 0,1 0 1 0 0,-1 0-1 0 0,0-1 0 0 0,1 1 1 0 0,2 4-1 0 0,-3-6 13 0 0,1-1 0 0 0,-1 1 0 0 0,1 0 0 0 0,-1-1 0 0 0,1 1 0 0 0,0-1 0 0 0,0 1-1 0 0,-1-1 1 0 0,1 0 0 0 0,0 0 0 0 0,0 1 0 0 0,0-2 0 0 0,0 1 0 0 0,1 0 0 0 0,-1 0 0 0 0,0-1 0 0 0,0 1 0 0 0,0-1-1 0 0,1 1 1 0 0,-1-1 0 0 0,4 0 0 0 0,-1-2-1700 0 0,13-5-20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3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13 775 4607 0 0,'-13'6'16472'0'0,"197"-136"-14033"0"0,-170 120-2418 0 0,29-25 85 0 0,73-76 0 0 0,27-52 265 0 0,4-5-166 0 0,-137 157-206 0 0,-3 3 5 0 0,1 0 1 0 0,9-7-1 0 0,-16 14 28 0 0,-19 20-453 0 0,1 1 372 0 0,1 1 0 0 0,0 1 0 0 0,-17 33 1 0 0,-40 100-205 0 0,46-95 222 0 0,17-38 34 0 0,1-5 9 0 0,1 0 0 0 0,1 0 0 0 0,1 1 0 0 0,0 0 0 0 0,-5 29 0 0 0,11-45-6 0 0,0 1 1 0 0,0-1-1 0 0,0 0 1 0 0,0 1-1 0 0,0-1 1 0 0,0 1-1 0 0,0-1 1 0 0,1 0 0 0 0,-1 1-1 0 0,1-1 1 0 0,0 0-1 0 0,0 0 1 0 0,0 1-1 0 0,0-1 1 0 0,0 0-1 0 0,0 0 1 0 0,0 0-1 0 0,3 3 1 0 0,-2-3 5 0 0,0-1 1 0 0,1 1 0 0 0,-1 0-1 0 0,0-1 1 0 0,1 1 0 0 0,0-1-1 0 0,-1 0 1 0 0,1 0 0 0 0,0 0-1 0 0,-1 0 1 0 0,1 0 0 0 0,0-1-1 0 0,3 1 1 0 0,6 0 26 0 0,0-1 0 0 0,0 0 0 0 0,-1-1-1 0 0,1-1 1 0 0,0 0 0 0 0,14-4 0 0 0,24-9-42 0 0,-1-2 0 0 0,-1-2 1 0 0,-1-3-1 0 0,-1-1 0 0 0,-1-3 0 0 0,-1-1 0 0 0,-1-2 1 0 0,50-46-1 0 0,-55 40-18 0 0,-3-2 1 0 0,-1-1 0 0 0,-2-2-1 0 0,-1-1 1 0 0,-2-2 0 0 0,-2 0-1 0 0,22-51 1 0 0,-28 38-365 0 0,-21 55 303 0 0,-4 4-224 0 0,0 0 288 0 0,0 1 0 0 0,0 0 1 0 0,0 0-1 0 0,1 0 1 0 0,0 0-1 0 0,-1 1 1 0 0,2 0-1 0 0,-1-1 1 0 0,0 1-1 0 0,-1 5 0 0 0,-7 9 2 0 0,-12 23-14 0 0,1 1-1 0 0,-30 88 1 0 0,-15 97 40 0 0,60-201 7 0 0,3-14-8 0 0,-2 8 114 0 0,-4 32 0 0 0,9-48-77 0 0,0 0-1 0 0,1 1 1 0 0,0-1 0 0 0,0 0-1 0 0,0 1 1 0 0,1-1 0 0 0,0 0-1 0 0,0 1 1 0 0,0-1 0 0 0,1 0-1 0 0,2 6 1 0 0,-3-9-31 0 0,0 0-1 0 0,0 0 1 0 0,0 0-1 0 0,1 0 1 0 0,-1-1-1 0 0,1 1 1 0 0,-1-1-1 0 0,1 1 1 0 0,-1-1-1 0 0,4 3 1 0 0,-4-4-15 0 0,0 1 3 0 0,0 1 0 0 0,0-1 0 0 0,0 0 0 0 0,1 0-1 0 0,-1 0 1 0 0,0-1 0 0 0,1 1 0 0 0,-1 0 0 0 0,1 0 0 0 0,-1-1-1 0 0,1 1 1 0 0,-1-1 0 0 0,1 1 0 0 0,-1-1 0 0 0,1 0 0 0 0,0 1-1 0 0,-1-1 1 0 0,3 0 0 0 0,2 0-12 0 0,14 2-660 0 0,-6-3-5387 0 0,-4 0-1320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3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27 12895 0 0,'-2'-2'147'0'0,"1"0"1"0"0,0 0-1 0 0,-1 1 0 0 0,1-1 0 0 0,-1 0 0 0 0,1 1 0 0 0,-1-1 0 0 0,0 1 0 0 0,0-1 0 0 0,0 1 0 0 0,0 0 1 0 0,1 0-1 0 0,-2 0 0 0 0,1 0 0 0 0,-3-1 0 0 0,-12-1 4970 0 0,13 14-4876 0 0,3-7-241 0 0,0 15 0 0 0,1-12 11 0 0,0 0-1 0 0,-1-1 0 0 0,0 1 1 0 0,-1 0-1 0 0,1-1 0 0 0,-1 1 1 0 0,-1-1-1 0 0,1 0 1 0 0,-1 1-1 0 0,-5 7 0 0 0,-4 4 100 0 0,-28 32-1 0 0,11-14-10 0 0,0-2 288 0 0,22-27-252 0 0,0 1 1 0 0,0 0 0 0 0,1 0-1 0 0,0 0 1 0 0,0 1 0 0 0,1 0-1 0 0,-7 15 1 0 0,12-21-88 0 0,-1 0-1 0 0,1-1 0 0 0,0 1 1 0 0,-1-1-1 0 0,1 1 1 0 0,0 0-1 0 0,0-1 1 0 0,1 1-1 0 0,-1 0 0 0 0,1-1 1 0 0,-1 1-1 0 0,1-1 1 0 0,1 4-1 0 0,-1-5-16 0 0,0 1-1 0 0,1-1 1 0 0,-1 0-1 0 0,0 1 1 0 0,1-1-1 0 0,-1 0 1 0 0,1 0-1 0 0,0 0 1 0 0,-1 0-1 0 0,1 0 1 0 0,3 1-1 0 0,0 0 19 0 0,2 1-15 0 0,1 0 0 0 0,1 0 0 0 0,-1-1 0 0 0,0 0 0 0 0,1-1 0 0 0,-1 1 0 0 0,1-2 0 0 0,-1 1 0 0 0,1-1 0 0 0,0 0 0 0 0,-1-1 0 0 0,1 0 0 0 0,13-4 0 0 0,-14 3-25 0 0,0 0 1 0 0,-1-1-1 0 0,1 0 1 0 0,-1 0 0 0 0,0-1-1 0 0,1 0 1 0 0,-2 0-1 0 0,1-1 1 0 0,0 1-1 0 0,-1-2 1 0 0,0 1-1 0 0,6-7 1 0 0,-9 9 0 0 0,0-1 0 0 0,-1 0 0 0 0,1 0 0 0 0,-1 0 1 0 0,0 0-1 0 0,0 0 0 0 0,0-1 0 0 0,0 1 0 0 0,-1-1 0 0 0,0 1 0 0 0,0-1 0 0 0,0 1 0 0 0,0-1 1 0 0,-1 0-1 0 0,0 1 0 0 0,0-1 0 0 0,0 0 0 0 0,0 1 0 0 0,-1-1 0 0 0,0 0 0 0 0,-2-8 0 0 0,0 6 2 0 0,0 0-1 0 0,0 0 0 0 0,-1 1 0 0 0,0 0 1 0 0,0-1-1 0 0,0 1 0 0 0,-9-8 0 0 0,-11-17-419 0 0,20 23-747 0 0,1-1-4510 0 0,3 0-1762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4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1 1375 0 0,'0'0'18280'0'0,"-1"2"-18186"0"0,-12 19-91 0 0,0-1 0 0 0,-20 24 0 0 0,13-17-12 0 0,-13 13-34 0 0,-47 47 0 0 0,-45 30-4 0 0,28-27 54 0 0,-41 52-41 0 0,118-119 27 0 0,1 2-1 0 0,1 0 0 0 0,1 0 1 0 0,-20 41-1 0 0,33-57 27 0 0,0 1 0 0 0,1-1 0 0 0,0 1 0 0 0,0 0 0 0 0,1 0 0 0 0,1-1 0 0 0,-1 1 0 0 0,1 1 0 0 0,1-1 0 0 0,0 0-1 0 0,3 19 1 0 0,-2-21 12 0 0,2 1 0 0 0,-1-1 0 0 0,1 1 0 0 0,0-1-1 0 0,1 0 1 0 0,0 0 0 0 0,0 0 0 0 0,1-1 0 0 0,0 1 0 0 0,0-1-1 0 0,1 0 1 0 0,0-1 0 0 0,11 11 0 0 0,-4-6 99 0 0,2 0 1 0 0,-1-1 0 0 0,32 16-1 0 0,51 16 361 0 0,-49-22-292 0 0,-46-19-7 0 0,-9-3-1868 0 0,0-1 41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4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715 110 2303 0 0,'-5'-49'-287'0'0,"2"12"2909"0"0,-1 13 12023 0 0,2 36-13859 0 0,-11 68-349 0 0,-31 104 1 0 0,-39 67 41 0 0,50-170-425 0 0,-3-1-1 0 0,-86 140 1 0 0,-120 123 1 0 0,212-303-92 0 0,-51 63-1072 0 0,72-94-545 0 0,4-9-1941 0 0,4-2 3299 0 0,1 0 1 0 0,0 0-1 0 0,-1 1 0 0 0,1-1 1 0 0,0 0-1 0 0,0 0 1 0 0,0 0-1 0 0,0-2 0 0 0,2-21-1072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1:3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475 740 2303 0 0,'0'0'366'0'0,"1"2"694"0"0,1 2-110 0 0,1 0 1 0 0,-1 0-1 0 0,1-1 1 0 0,0 1-1 0 0,6 5 1 0 0,-8-8-765 0 0,1 0 0 0 0,-1 0 1 0 0,1 0-1 0 0,0 0 1 0 0,0 0-1 0 0,-1 0 1 0 0,1 0-1 0 0,0-1 0 0 0,0 1 1 0 0,0 0-1 0 0,0-1 1 0 0,0 0-1 0 0,0 1 0 0 0,0-1 1 0 0,0 0-1 0 0,3 0 1 0 0,1-1 48 0 0,-1-1 1 0 0,1 1 0 0 0,0-1-1 0 0,-1 0 1 0 0,1 0-1 0 0,-1-1 1 0 0,1 1 0 0 0,-1-1-1 0 0,0 0 1 0 0,0-1-1 0 0,5-4 1 0 0,4-5 111 0 0,0 1 0 0 0,15-21 0 0 0,-19 21-317 0 0,0-2 1 0 0,-1 0 0 0 0,0 0 0 0 0,-1 0-1 0 0,-1-1 1 0 0,7-21 0 0 0,-4 4 15 0 0,-1 0 1 0 0,4-40-1 0 0,40-180-366 0 0,-42 207 242 0 0,-7 29-145 0 0,-1-1 0 0 0,1-22 0 0 0,-3 35 247 0 0,-1 1 1 0 0,0-1-1 0 0,0 0 0 0 0,0 0 0 0 0,-1 1 1 0 0,1-1-1 0 0,-1 0 0 0 0,0 1 0 0 0,0-1 1 0 0,-1 1-1 0 0,1-1 0 0 0,0 1 1 0 0,-1-1-1 0 0,0 1 0 0 0,0 0 0 0 0,-4-5 1 0 0,5 8-1 0 0,0 0 0 0 0,0 0 1 0 0,0 0-1 0 0,0 0 1 0 0,0 0-1 0 0,0 0 0 0 0,0 0 1 0 0,0 1-1 0 0,0-1 1 0 0,0 0-1 0 0,0 1 0 0 0,1-1 1 0 0,-1 1-1 0 0,0-1 0 0 0,0 1 1 0 0,-1 0-1 0 0,-4 5-24 0 0,-1 0 0 0 0,1 1 0 0 0,0-1 0 0 0,1 1 0 0 0,-9 14 0 0 0,8-12 0 0 0,-6 10-16 0 0,2 1-1 0 0,1 0 1 0 0,-9 26-1 0 0,9-24 11 0 0,-64 175-4 0 0,-15 40-44 0 0,-95 147 54 0 0,148-321 30 0 0,-3-3-1 0 0,-2 0 0 0 0,-68 74 1 0 0,18-20 154 0 0,57-69-254 0 0,32-44-711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4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17359 0 0,'0'0'1574'0'0,"2"0"-1292"0"0,26-1 424 0 0,0-1-1 0 0,54-12 1 0 0,56-23 506 0 0,-72 19-758 0 0,316-102 1010 0 0,-311 99-2724 0 0,-69 20 130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4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0 321 4607 0 0,'2'-8'407'0'0,"5"-18"-1089"0"0,-4 19 2001 0 0,0 1-1 0 0,0-1 1 0 0,7-10-1 0 0,-7 13-625 0 0,0 0 0 0 0,0 0 0 0 0,0 1 0 0 0,0 0 0 0 0,0 0 0 0 0,1-1-1 0 0,-1 2 1 0 0,1-1 0 0 0,0 0 0 0 0,0 1 0 0 0,0 0 0 0 0,7-3 0 0 0,-10 5-631 0 0,-1 0-1 0 0,1-1 1 0 0,0 1-1 0 0,-1 0 1 0 0,1 0 0 0 0,0 0-1 0 0,-1 0 1 0 0,1 0-1 0 0,0 0 1 0 0,-1 1 0 0 0,1-1-1 0 0,0 0 1 0 0,-1 0 0 0 0,1 0-1 0 0,0 1 1 0 0,-1-1-1 0 0,1 0 1 0 0,0 1 0 0 0,-1-1-1 0 0,1 0 1 0 0,-1 1 0 0 0,1-1-1 0 0,-1 1 1 0 0,1-1-1 0 0,-1 1 1 0 0,1 0 0 0 0,8 16 321 0 0,-7-10-332 0 0,0 0 1 0 0,-1 0-1 0 0,0 1 1 0 0,-1-1-1 0 0,0 0 1 0 0,-1 13-1 0 0,-9 47 187 0 0,3-31-80 0 0,1 1 8 0 0,1-15 44 0 0,2 1 0 0 0,-1 23-1 0 0,4-45 42 0 0,10 7 84 0 0,-5-8-319 0 0,0 0 0 0 0,1-1 0 0 0,-1 1 1 0 0,1-1-1 0 0,-1 0 0 0 0,0 0 0 0 0,1-1 1 0 0,-1 1-1 0 0,0-1 0 0 0,0 0 0 0 0,0-1 0 0 0,0 1 1 0 0,-1-1-1 0 0,1 0 0 0 0,-1 0 0 0 0,5-5 0 0 0,4-2 32 0 0,-2-1 0 0 0,1 0-1 0 0,-1-1 1 0 0,12-18-1 0 0,5-11-137 0 0,-13 18-51 0 0,2 0 0 0 0,26-29 0 0 0,-12 27-162 0 0,-30 24 200 0 0,0 2 1 0 0,0 1 96 0 0,1-1 1 0 0,-1 0 0 0 0,0 0-1 0 0,-1 1 1 0 0,1-1 0 0 0,0 0-1 0 0,0 1 1 0 0,0-1 0 0 0,-1 1-1 0 0,1-1 1 0 0,-1 1 0 0 0,1 0-1 0 0,-1 2 1 0 0,4 15 155 0 0,0 4 33 0 0,11 37 0 0 0,-12-53-162 0 0,-1 0-1 0 0,1-1 1 0 0,1 1-1 0 0,0 0 0 0 0,0-1 1 0 0,0 0-1 0 0,0 0 0 0 0,1 0 1 0 0,7 7-1 0 0,0-2 30 0 0,0-1 0 0 0,0 0 0 0 0,20 10 0 0 0,-28-17-42 0 0,0-1-1 0 0,1 0 1 0 0,-1 0 0 0 0,1 0-1 0 0,-1 0 1 0 0,1-1 0 0 0,0 0-1 0 0,0 0 1 0 0,-1 0 0 0 0,1-1-1 0 0,0 1 1 0 0,0-1 0 0 0,0 0-1 0 0,0-1 1 0 0,6 0 0 0 0,-7 0 11 0 0,-1-1 0 0 0,1 0 0 0 0,0 0 1 0 0,-1 0-1 0 0,1 0 0 0 0,-1 0 0 0 0,1-1 0 0 0,-1 1 0 0 0,0-1 1 0 0,0 0-1 0 0,0 0 0 0 0,3-4 0 0 0,4-8 159 0 0,14-22 0 0 0,-18 27-121 0 0,68-101 485 0 0,-10 17-416 0 0,-8 11-89 0 0,-28 44-662 0 0,32-61 0 0 0,-59 99-238 0 0,-8-1-1314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4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93 1839 0 0,'0'0'15871'0'0,"-2"1"-15674"0"0,-17 10-147 0 0,0 1-1 0 0,2 0 0 0 0,-1 2 1 0 0,2 0-1 0 0,-1 1 0 0 0,2 0 1 0 0,0 1-1 0 0,1 1 0 0 0,1 1 1 0 0,-17 28-1 0 0,26-39-15 0 0,-5 8 181 0 0,0 2-1 0 0,2-1 0 0 0,-8 21 1 0 0,14-34-153 0 0,0 1 0 0 0,0-1 0 0 0,0 1 0 0 0,0 0 1 0 0,1-1-1 0 0,-1 1 0 0 0,1 0 0 0 0,0-1 0 0 0,0 1 0 0 0,0 0 0 0 0,1-1 1 0 0,-1 1-1 0 0,1 0 0 0 0,0-1 0 0 0,0 1 0 0 0,0-1 0 0 0,0 1 0 0 0,1-1 1 0 0,-1 0-1 0 0,1 1 0 0 0,0-1 0 0 0,3 4 0 0 0,-3-5-11 0 0,1 0 1 0 0,0 0-1 0 0,0 0 0 0 0,0 0 1 0 0,0 0-1 0 0,0-1 0 0 0,0 1 1 0 0,0-1-1 0 0,0 0 0 0 0,1 0 1 0 0,-1 0-1 0 0,0-1 0 0 0,1 1 1 0 0,-1-1-1 0 0,7 1 0 0 0,-2-1 37 0 0,0 0-1 0 0,0-1 0 0 0,0 0 1 0 0,0 0-1 0 0,13-4 0 0 0,-8 0-61 0 0,-1-1 0 0 0,1 1 0 0 0,-1-2-1 0 0,0 0 1 0 0,-1 0 0 0 0,0-1 0 0 0,0 0-1 0 0,-1-1 1 0 0,15-16 0 0 0,0-3 38 0 0,-2-2 1 0 0,25-39-1 0 0,-43 61-115 0 0,-1 1 0 0 0,-1-1 0 0 0,1 0 0 0 0,-1 0 0 0 0,0 0 0 0 0,-1-1 0 0 0,0 1 0 0 0,-1 0 0 0 0,1-1 0 0 0,-1 0 0 0 0,-1-9 0 0 0,0 5-45 0 0,-1-1-1 0 0,-1 1 0 0 0,0-1 1 0 0,-1 1-1 0 0,0 0 1 0 0,-7-17-1 0 0,10 28 67 0 0,-1-1 0 0 0,0 1 0 0 0,0 0-1 0 0,-1-1 1 0 0,1 1 0 0 0,0 0 0 0 0,-1 0-1 0 0,1 0 1 0 0,-1 0 0 0 0,0 0 0 0 0,0 0 0 0 0,1 1-1 0 0,-1-1 1 0 0,0 0 0 0 0,-1 1 0 0 0,1 0 0 0 0,0-1-1 0 0,0 1 1 0 0,-1 0 0 0 0,1 0 0 0 0,0 0-1 0 0,-5 0 1 0 0,4 0-68 0 0,-1 1 0 0 0,0 0 0 0 0,0 0-1 0 0,0 0 1 0 0,0 0 0 0 0,1 1 0 0 0,-1 0 0 0 0,0 0-1 0 0,0 0 1 0 0,1 0 0 0 0,-1 0 0 0 0,1 1 0 0 0,-1 0-1 0 0,-4 2 1 0 0,-15 12-1692 0 0,14-7 324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4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64 6911 0 0,'-4'-1'169'0'0,"-1"-1"0"0"0,1 1 0 0 0,-1 1 0 0 0,0-1 0 0 0,1 1 0 0 0,-1-1 0 0 0,0 1-1 0 0,0 1 1 0 0,1-1 0 0 0,-1 1 0 0 0,0-1 0 0 0,-8 4 0 0 0,-21 2 1981 0 0,25-5-1230 0 0,17-1 1386 0 0,18-2-287 0 0,90-30 1855 0 0,-82 20-2328 0 0,62-11 0 0 0,-92 22-1722 0 0,0 1-1 0 0,0 0 1 0 0,-1-1-1 0 0,1 1 0 0 0,0 1 1 0 0,0-1-1 0 0,0 1 1 0 0,5 0-1 0 0,6 1-6131 0 0,-4-3-400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4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94 11519 0 0,'2'-4'524'0'0,"4"-5"-381"0"0,0 0 0 0 0,3-11 0 0 0,-7 17 108 0 0,-1 0 0 0 0,0 0 0 0 0,-1-1-1 0 0,1 1 1 0 0,0 0 0 0 0,-1-4 0 0 0,-2-9 4043 0 0,1 16-4213 0 0,1-1-1 0 0,0 1 1 0 0,0-1-1 0 0,-1 1 1 0 0,1-1 0 0 0,0 1-1 0 0,-1-1 1 0 0,1 1 0 0 0,0-1-1 0 0,-1 1 1 0 0,1-1 0 0 0,0 1-1 0 0,-1-1 1 0 0,1 1 0 0 0,-1 0-1 0 0,1-1 1 0 0,-1 1 0 0 0,1 0-1 0 0,-1 0 1 0 0,1-1-1 0 0,-1 1 1 0 0,0 0 0 0 0,1 0-1 0 0,-1 0 1 0 0,1 0 0 0 0,-1 0-1 0 0,1-1 1 0 0,-2 1 0 0 0,0 1-40 0 0,1-1 1 0 0,-1 1-1 0 0,0-1 1 0 0,1 1 0 0 0,-1-1-1 0 0,1 1 1 0 0,-1 0-1 0 0,1 0 1 0 0,0 0-1 0 0,-3 1 1 0 0,-3 4-152 0 0,0 1 1 0 0,-11 13-1 0 0,17-19 216 0 0,-15 20-52 0 0,1 0-1 0 0,-24 45 1 0 0,-16 51 309 0 0,45-94-287 0 0,-68 163 14 0 0,-119 242-4 0 0,134-315-162 0 0,-94 155-328 0 0,144-250-1160 0 0,-17 20 0 0 0,21-30 52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4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14743 0 0,'2'-1'4722'0'0,"4"-3"-4277"0"0,1 0 1 0 0,0 0-1 0 0,0 0 1 0 0,0 1 0 0 0,13-4-1 0 0,42-8 275 0 0,-22 5-308 0 0,288-52 1340 0 0,-130 29-1344 0 0,267-38-914 0 0,-440 68 261 0 0,27-6-2464 0 0,-50 9 1410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4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440 157 10591 0 0,'1'-8'716'0'0,"0"0"1"0"0,0 0-1 0 0,0 0 0 0 0,-1-1 0 0 0,-1 1 0 0 0,1 0 0 0 0,-1 0 0 0 0,-3-10 0 0 0,3 13-133 0 0,-1 0-1 0 0,0-1 0 0 0,0 1 1 0 0,0 0-1 0 0,0 0 0 0 0,-1 0 0 0 0,-3-4 1 0 0,3 6-659 0 0,1 0 0 0 0,0 0 0 0 0,-1 1 1 0 0,0-1-1 0 0,0 1 0 0 0,-5-4 0 0 0,6 5 74 0 0,0 0 0 0 0,0 0 0 0 0,0 0 0 0 0,0 1 0 0 0,0-1 0 0 0,0 1 0 0 0,0-1 0 0 0,-1 1 0 0 0,1 0 0 0 0,0 0-1 0 0,0 0 1 0 0,0 0 0 0 0,0 0 0 0 0,-1 0 0 0 0,1 1 0 0 0,0-1 0 0 0,0 1 0 0 0,-3 0 0 0 0,-3 3-86 0 0,0-1 1 0 0,-1 2-1 0 0,-7 4 0 0 0,0 1-143 0 0,-20 9 104 0 0,0 1 0 0 0,2 3-1 0 0,1 0 1 0 0,0 3 0 0 0,-49 49-1 0 0,78-71 212 0 0,0 0-1 0 0,0 1 1 0 0,1 0 0 0 0,0-1-1 0 0,0 1 1 0 0,0 1 0 0 0,0-1-1 0 0,1 0 1 0 0,0 1 0 0 0,0-1-1 0 0,0 1 1 0 0,1-1 0 0 0,-1 1-1 0 0,1 9 1 0 0,1-14-69 0 0,0 0 1 0 0,1 1-1 0 0,-1-1 1 0 0,1 0-1 0 0,-1 0 0 0 0,1 0 1 0 0,-1 0-1 0 0,1 0 1 0 0,0 0-1 0 0,0 0 1 0 0,0-1-1 0 0,-1 1 0 0 0,1 0 1 0 0,0 0-1 0 0,0-1 1 0 0,0 1-1 0 0,0 0 1 0 0,0-1-1 0 0,0 1 0 0 0,0-1 1 0 0,0 1-1 0 0,2-1 1 0 0,-2 1 4 0 0,4 1 15 0 0,0-1 1 0 0,0 1 0 0 0,0-1 0 0 0,0 0 0 0 0,0-1 0 0 0,1 1 0 0 0,-1-1 0 0 0,0 0 0 0 0,1 0 0 0 0,-1-1 0 0 0,0 1 0 0 0,9-3 0 0 0,8-3 149 0 0,33-13 1 0 0,-41 13-114 0 0,2 0-44 0 0,66-26 134 0 0,-68 25-139 0 0,-1 0-1 0 0,0 0 1 0 0,21-17-1 0 0,-37 26-31 0 0,-8 6-40 0 0,0-1 1 0 0,-13 14-1 0 0,16-14 46 0 0,1 1 0 0 0,0 1 0 0 0,1 0 0 0 0,0-1 0 0 0,0 2 0 0 0,1-1 0 0 0,-7 17 0 0 0,12-26-19 0 0,0 1-1 0 0,-1 0 0 0 0,1 0 1 0 0,0 0-1 0 0,-1 0 0 0 0,1 0 0 0 0,0 0 1 0 0,0 0-1 0 0,0 0 0 0 0,0 0 1 0 0,0 0-1 0 0,0 0 0 0 0,0 0 0 0 0,0 0 1 0 0,0 0-1 0 0,1 0 0 0 0,-1 0 1 0 0,0 0-1 0 0,1 0 0 0 0,-1 0 0 0 0,0 0 1 0 0,1 0-1 0 0,0 0 0 0 0,-1 0 0 0 0,1 0 1 0 0,-1 0-1 0 0,1-1 0 0 0,0 1 1 0 0,-1 0-1 0 0,1-1 0 0 0,0 1 0 0 0,0 0 1 0 0,0-1-1 0 0,0 1 0 0 0,0-1 1 0 0,-1 1-1 0 0,1-1 0 0 0,0 0 0 0 0,0 1 1 0 0,0-1-1 0 0,0 0 0 0 0,0 1 1 0 0,0-1-1 0 0,0 0 0 0 0,0 0 0 0 0,0 0 1 0 0,0 0-1 0 0,0 0 0 0 0,2-1 1 0 0,13 0-1168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46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10 17503 0 0,'0'0'1352'0'0,"1"-1"-873"0"0,12-8 3163 0 0,-13 9-3565 0 0,0 0-1 0 0,0 0 1 0 0,0 0 0 0 0,1 1-1 0 0,-1-1 1 0 0,0 0-1 0 0,0 0 1 0 0,0 0-1 0 0,0 0 1 0 0,0 0 0 0 0,0 0-1 0 0,0 0 1 0 0,1 0-1 0 0,-1 0 1 0 0,0 0 0 0 0,0 0 76 0 0,0 0-77 0 0,0 0 1 0 0,0 1-1 0 0,0-1 1 0 0,0 0 0 0 0,0 0-1 0 0,0 0 1 0 0,0 0-1 0 0,0 0 1 0 0,1 0 0 0 0,-1 0-1 0 0,0 1 1 0 0,0-1-1 0 0,0 0 1 0 0,0 0-1 0 0,0 0 1 0 0,0 0 0 0 0,0 0-1 0 0,0 0 1 0 0,0 0-1 0 0,0 1 1 0 0,0-1 0 0 0,0 0-1 0 0,0 0 1 0 0,0 0-1 0 0,-1 0 1 0 0,1 0-1 0 0,0 1 1 0 0,1 3-976 0 0,-1 0 959 0 0,0 0-1 0 0,0 1 1 0 0,0-1-1 0 0,0 0 1 0 0,-1 0-1 0 0,0 0 1 0 0,0 1-1 0 0,0-1 1 0 0,0 0-1 0 0,-1 0 1 0 0,-1 4-1 0 0,-5 7-90 0 0,-13 20 0 0 0,14-24 66 0 0,-13 20-105 0 0,-119 206-2259 0 0,138-234 3028 0 0,-5 11-5374 0 0,15-15-1099 0 0,3-9 4239 0 0,2-4-37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4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9671 0 0,'-1'1'3478'0'0,"-3"4"-3038"0"0,-1 0 0 0 0,2 0 0 0 0,-1 0 1 0 0,0 1-1 0 0,1-1 0 0 0,0 1 0 0 0,-3 8 0 0 0,-13 47-119 0 0,5-12 343 0 0,-43 102 445 0 0,31-85-698 0 0,6-23 217 0 0,-38 65-1 0 0,26-53-143 0 0,-8 15-117 0 0,-4-2 0 0 0,-70 85 0 0 0,61-84-294 0 0,-55 91 1 0 0,88-124 11 0 0,19-35-177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47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4607 0 0,'0'-19'200'0'0,"0"10"48"0"0,0-2-248 0 0,2 1 0 0 0,0-1 0 0 0,5 1 0 0 0,3 2 3696 0 0,-1 1 688 0 0,-7-2 144 0 0,1 4 24 0 0,5 0-3528 0 0,0 1-704 0 0,3 1-136 0 0,1 3-32 0 0,6 2-616 0 0,2 3-120 0 0,-1 0-24 0 0,1 2-8352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1:3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15 165 15343 0 0,'-14'-19'3008'0'0,"33"14"-2298"0"0,-6 1-628 0 0,193-26 1456 0 0,-47 8-530 0 0,-124 17-1143 0 0,154-29-69 0 0,-67-1-4539 0 0,-93 25 3079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4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323 107 6447 0 0,'0'0'499'0'0,"-2"0"-328"0"0,-4 0 183 0 0,0 0 0 0 0,0 1 0 0 0,0 0 0 0 0,-6 2 0 0 0,10-3 85 0 0,-1 1 0 0 0,1 0-1 0 0,-1 0 1 0 0,1 0 0 0 0,0 0 0 0 0,0 0 0 0 0,-1 0 0 0 0,1 1 0 0 0,0-1 0 0 0,0 1 0 0 0,0-1 0 0 0,-3 6 2414 0 0,5-6-2807 0 0,0-1 0 0 0,0 1 0 0 0,0 0 0 0 0,1-1 1 0 0,-1 1-1 0 0,0 0 0 0 0,1 0 0 0 0,-1-1 0 0 0,1 1 0 0 0,-1-1 0 0 0,0 1 0 0 0,1 0 0 0 0,-1-1 0 0 0,1 1 0 0 0,0-1 0 0 0,-1 1 0 0 0,1-1 0 0 0,-1 0 0 0 0,1 1 1 0 0,0-1-1 0 0,-1 1 0 0 0,1-1 0 0 0,0 0 0 0 0,0 0 0 0 0,-1 1 0 0 0,1-1 0 0 0,0 0 0 0 0,-1 0 0 0 0,1 0 0 0 0,1 0 0 0 0,24 1 605 0 0,-17-1-536 0 0,1-2 0 0 0,-1 0 0 0 0,1 0 1 0 0,-1 0-1 0 0,15-7 0 0 0,44-24 126 0 0,-31 14-169 0 0,84-49 13 0 0,-119 68-226 0 0,-7-2-2856 0 0,3 1 2682 0 0,0 0-1 0 0,0 1 1 0 0,0-1-1 0 0,-5 0 0 0 0,7 1 232 0 0,-12-2-263 0 0,0 1 0 0 0,0 0 0 0 0,0 1 0 0 0,0 0 0 0 0,0 1 0 0 0,0 1 0 0 0,-16 3 0 0 0,26-5 342 0 0,-9 2 166 0 0,0 1 0 0 0,0 0 0 0 0,0 1 0 0 0,0 0 0 0 0,1 0 0 0 0,-1 1 0 0 0,-10 7 0 0 0,-9 11 838 0 0,1 2 1 0 0,-28 30-1 0 0,-26 22-34 0 0,55-55-758 0 0,-36 40 1 0 0,54-52-169 0 0,1 1 1 0 0,0 1-1 0 0,1 0 0 0 0,1 0 1 0 0,0 0-1 0 0,-9 21 0 0 0,15-29-59 0 0,-1-1-1 0 0,1 0 1 0 0,1 1-1 0 0,-1-1 1 0 0,0 0-1 0 0,1 1 0 0 0,-1-1 1 0 0,1 1-1 0 0,0-1 1 0 0,1 6-1 0 0,-1-7 8 0 0,1-1 0 0 0,-1 1 0 0 0,1 0 1 0 0,0-1-1 0 0,-1 1 0 0 0,1-1 0 0 0,0 1 0 0 0,0-1 0 0 0,0 0 0 0 0,0 1 0 0 0,0-1 0 0 0,0 0 0 0 0,0 0 0 0 0,1 1 0 0 0,-1-1 1 0 0,0 0-1 0 0,1 0 0 0 0,-1 0 0 0 0,1-1 0 0 0,-1 1 0 0 0,1 0 0 0 0,-1 0 0 0 0,3 0 0 0 0,4 1-264 0 0,1 0 1 0 0,-1-1-1 0 0,0 0 0 0 0,17 0 0 0 0,13-1-1067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4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70 385 13359 0 0,'0'0'1027'0'0,"-5"10"320"0"0,1-7-918 0 0,1 0 0 0 0,-1 0 0 0 0,0-1 0 0 0,0 1 0 0 0,0-1 0 0 0,0 0 0 0 0,0 0 0 0 0,-1 0 0 0 0,1-1 0 0 0,-8 3 1 0 0,10-4 60 0 0,-1-8-346 0 0,1 1-185 0 0,0 0-1 0 0,1 0 0 0 0,-1-1 1 0 0,2 1-1 0 0,-1-1 0 0 0,1 1 1 0 0,0-1-1 0 0,2-7 1 0 0,-1 1-41 0 0,2-13-81 0 0,1 1 1 0 0,1-1-1 0 0,14-40 0 0 0,-18 65 158 0 0,3-12-38 0 0,1 0-1 0 0,1 0 1 0 0,1 1-1 0 0,-1 0 1 0 0,2 0-1 0 0,0 0 0 0 0,13-14 1 0 0,-16 21 29 0 0,0 0 0 0 0,1 1-1 0 0,0 0 1 0 0,0 0 0 0 0,0 0 0 0 0,13-6-1 0 0,-14 9 10 0 0,-1 0 0 0 0,1 0-1 0 0,0 0 1 0 0,-1 1 0 0 0,1 0-1 0 0,0 0 1 0 0,0 0 0 0 0,0 0-1 0 0,0 1 1 0 0,0 0 0 0 0,8 1-1 0 0,20 4 139 0 0,0 1 0 0 0,0 2 0 0 0,-1 1-1 0 0,43 19 1 0 0,-66-25-35 0 0,-1 1 0 0 0,0 0-1 0 0,-1 0 1 0 0,1 1 0 0 0,-1 0-1 0 0,8 7 1 0 0,-13-10-67 0 0,-1-1-1 0 0,1 1 1 0 0,-1 0 0 0 0,1 0 0 0 0,-1-1 0 0 0,0 1-1 0 0,0 0 1 0 0,1 0 0 0 0,-1 0 0 0 0,-1 1-1 0 0,1-1 1 0 0,0 0 0 0 0,0 0 0 0 0,-1 0-1 0 0,1 1 1 0 0,-1-1 0 0 0,0 0 0 0 0,0 1-1 0 0,0-1 1 0 0,0 0 0 0 0,0 1 0 0 0,0-1 0 0 0,-1 0-1 0 0,1 0 1 0 0,-1 1 0 0 0,1-1 0 0 0,-1 0-1 0 0,-1 3 1 0 0,-1 0 13 0 0,0 0 0 0 0,0-1 0 0 0,0 1 0 0 0,-1 0 0 0 0,1-1 0 0 0,-1 0 0 0 0,0 0 0 0 0,0 0 0 0 0,-9 5 0 0 0,-5 3 65 0 0,-24 12 0 0 0,29-17-71 0 0,-65 37-503 0 0,-95 71 1 0 0,169-112-187 0 0,-13 9 821 0 0,6-9-7444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4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28 10591 0 0,'9'-28'1382'0'0,"-11"31"-665"0"0,1 0 0 0 0,-1-1 0 0 0,0 1 0 0 0,0-1 0 0 0,0 0 0 0 0,-3 3 0 0 0,-5 6 214 0 0,-194 260 833 0 0,111-136-794 0 0,-111 220-1 0 0,197-342-966 0 0,-36 80 93 0 0,39-82-92 0 0,0 0 0 0 0,1 1 1 0 0,0 0-1 0 0,1-1 0 0 0,0 1 1 0 0,0 16-1 0 0,4-15-1966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4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906 0 7831 0 0,'0'0'4680'0'0,"-1"3"-3450"0"0,-5 16-730 0 0,-2 0 1 0 0,-17 33-1 0 0,-29 37 366 0 0,15-27-175 0 0,-159 255 1681 0 0,151-238-2062 0 0,-212 374 536 0 0,226-391-836 0 0,-137 244 116 0 0,157-287-2341 0 0,0 0 0 0 0,-26 27 0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4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18 193 15263 0 0,'-9'-2'1379'0'0,"2"0"-1040"0"0,5 2 833 0 0,18 2 142 0 0,10-1-804 0 0,1-2 0 0 0,-1 0-1 0 0,51-10 1 0 0,-14 2 79 0 0,234-32 1055 0 0,-193 27-1293 0 0,6-7-242 0 0,143-46 0 0 0,-173 44-261 0 0,-65 20-2233 0 0,-21 10 565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50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298 255 15199 0 0,'0'0'7567'0'0,"1"-1"-6911"0"0,22-9-384 0 0,0-1-1 0 0,-1-2 1 0 0,30-21 0 0 0,57-53-1303 0 0,-102 81 827 0 0,0 0 1 0 0,0 0 0 0 0,0-1-1 0 0,-1 1 1 0 0,0-2-1 0 0,0 1 1 0 0,-1-1 0 0 0,9-15-1 0 0,-14 22 182 0 0,0 0-1 0 0,1 1 1 0 0,-1-1-1 0 0,0 1 0 0 0,0-1 1 0 0,0 0-1 0 0,1 1 1 0 0,-1-1-1 0 0,0 1 1 0 0,0-1-1 0 0,0 0 1 0 0,0 1-1 0 0,0-1 1 0 0,-1 0-1 0 0,1 1 0 0 0,0-1 1 0 0,0 1-1 0 0,0-1 1 0 0,0 0-1 0 0,-1 1 1 0 0,1-1-1 0 0,0 1 1 0 0,0-1-1 0 0,-1 1 1 0 0,1-1-1 0 0,-1 0 0 0 0,1 1 1 0 0,0 0-1 0 0,-1-1 1 0 0,1 1-1 0 0,-1-1 1 0 0,1 1-1 0 0,-1 0 1 0 0,1-1-1 0 0,-1 1 1 0 0,1 0-1 0 0,-1-1 0 0 0,0 1 1 0 0,1 0-1 0 0,-1 0 1 0 0,1-1-1 0 0,-1 1 1 0 0,0 0-1 0 0,1 0 1 0 0,-1 0-1 0 0,0 0 0 0 0,1 0 1 0 0,-2 0-1 0 0,-3 0-63 0 0,1 0 0 0 0,-1 0 0 0 0,1 1 0 0 0,-1-1 0 0 0,-7 3 0 0 0,-16 6 84 0 0,1 1 0 0 0,-50 27 1 0 0,-48 37 472 0 0,123-73-460 0 0,-65 41 386 0 0,-66 57 0 0 0,124-91-361 0 0,0 0 1 0 0,0 1 0 0 0,0 0-1 0 0,1 1 1 0 0,1 0 0 0 0,-1 0-1 0 0,-5 12 1 0 0,11-18-28 0 0,0 0 0 0 0,1 0 0 0 0,-1 0 0 0 0,1 1 0 0 0,0-1 0 0 0,0 0 1 0 0,0 1-1 0 0,0-1 0 0 0,1 1 0 0 0,0 4 0 0 0,0-6-9 0 0,1 0 1 0 0,0 0-1 0 0,-1 1 0 0 0,1-1 1 0 0,0 0-1 0 0,0 0 0 0 0,1 0 1 0 0,-1 0-1 0 0,1-1 0 0 0,-1 1 1 0 0,1 0-1 0 0,0 0 0 0 0,0-1 1 0 0,0 0-1 0 0,4 4 0 0 0,-2-2-77 0 0,1 0 0 0 0,0-1-1 0 0,0 0 1 0 0,0 1 0 0 0,0-2 0 0 0,1 1 0 0 0,-1-1-1 0 0,11 4 1 0 0,-4-3-630 0 0,0-1 0 0 0,0 0 0 0 0,17 1 1 0 0,8-2-5956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5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8 1375 0 0,'13'-7'14410'0'0,"-19"12"-13937"0"0,4-2-50 0 0,-36 30 1064 0 0,-42 35-312 0 0,-152 126-455 0 0,230-192-717 0 0,-3 2-46 0 0,1 0 1 0 0,-1 1-1 0 0,1-1 1 0 0,0 1-1 0 0,0 0 1 0 0,0 1-1 0 0,-5 9 1 0 0,9-15 31 0 0,0 1-1 0 0,1-1 1 0 0,-1 0 0 0 0,0 1-1 0 0,0-1 1 0 0,0 1 0 0 0,0-1-1 0 0,0 0 1 0 0,1 1 0 0 0,-1-1 0 0 0,0 0-1 0 0,0 1 1 0 0,1-1 0 0 0,-1 0-1 0 0,0 1 1 0 0,0-1 0 0 0,1 0-1 0 0,-1 0 1 0 0,0 1 0 0 0,1-1 0 0 0,-1 0-1 0 0,0 0 1 0 0,1 0 0 0 0,-1 1-1 0 0,1-1 1 0 0,0 0-22 0 0,9 5-59 0 0,0-1 1 0 0,0-1-1 0 0,0 0 0 0 0,1 0 0 0 0,20 2 0 0 0,-3-1 3 0 0,-25-3 83 0 0,116 29-53 0 0,-106-26 177 0 0,-1 1-1 0 0,0 0 1 0 0,0 1-1 0 0,0 0 0 0 0,-1 1 1 0 0,0 0-1 0 0,12 11 1 0 0,-21-17-61 0 0,1 1 1 0 0,-2 0 0 0 0,1 0-1 0 0,0 0 1 0 0,0 0 0 0 0,-1 0-1 0 0,1 0 1 0 0,-1 1 0 0 0,1-1-1 0 0,-1 0 1 0 0,0 1-1 0 0,0-1 1 0 0,0 1 0 0 0,0-1-1 0 0,-1 1 1 0 0,1 0 0 0 0,-1-1-1 0 0,1 1 1 0 0,-1 0-1 0 0,0-1 1 0 0,0 4 0 0 0,-1-2 24 0 0,0 0 0 0 0,-1 0 1 0 0,1 0-1 0 0,-1 0 1 0 0,1-1-1 0 0,-1 1 0 0 0,0 0 1 0 0,0-1-1 0 0,-1 0 1 0 0,1 1-1 0 0,-1-1 0 0 0,0 0 1 0 0,-4 4-1 0 0,-1 0 28 0 0,-1 0 0 0 0,1-1 0 0 0,-1 0 0 0 0,0-1 0 0 0,-1 0 0 0 0,0 0 0 0 0,-17 6 0 0 0,-6-1 81 0 0,-36 5-1 0 0,63-13-176 0 0,-39 4 31 0 0,0-1 1 0 0,-1-2 0 0 0,-81-6-1 0 0,77-2-473 0 0,46 4 68 0 0,-1 0 0 0 0,1 0 0 0 0,-1 0 0 0 0,1-1 0 0 0,0 1-1 0 0,0-1 1 0 0,0 0 0 0 0,-7-5 0 0 0,1-3-6892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5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1 17047 0 0,'-2'1'1311'0'0,"-16"9"-1032"0"0,2 1 0 0 0,-1 1 0 0 0,1 0 0 0 0,-24 25 0 0 0,-1 6 85 0 0,6-10-80 0 0,3 2-1 0 0,-53 73 0 0 0,53-54 62 0 0,-35 78-1 0 0,-13 64 258 0 0,-2 3-386 0 0,-78 100-163 0 0,142-272-101 0 0,12-20 15 0 0,1 0 0 0 0,0 1 0 0 0,1-1 0 0 0,0 1 0 0 0,0 0 0 0 0,0 0 0 0 0,-2 11 0 0 0,5-18-257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5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11519 0 0,'0'0'10359'0'0,"2"-1"-9767"0"0,36-8 162 0 0,1 2 1 0 0,67-3 0 0 0,-18 3-282 0 0,66-10-527 0 0,107-13 522 0 0,-4-17-4719 0 0,-207 35-3576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5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0 11055 0 0,'-5'1'104'0'0,"-1"1"-1"0"0,1-1 0 0 0,-1 1 1 0 0,1 0-1 0 0,0 1 0 0 0,-1-1 1 0 0,1 1-1 0 0,1 0 1 0 0,-1 1-1 0 0,0-1 0 0 0,-5 6 1 0 0,5-3 111 0 0,-1 0 1 0 0,1 1-1 0 0,0 0 0 0 0,1-1 1 0 0,0 2-1 0 0,0-1 1 0 0,-4 11-1 0 0,2-1 43 0 0,1 1-1 0 0,0 0 0 0 0,2 0 0 0 0,0 1 1 0 0,1-1-1 0 0,0 1 0 0 0,2 0 1 0 0,0-1-1 0 0,1 1 0 0 0,1 0 1 0 0,5 18-1 0 0,7 28 35 0 0,40 106 0 0 0,-49-157-172 0 0,103 330 3075 0 0,-106-339-3111 0 0,7 24 499 0 0,-1 1 0 0 0,-2 0 0 0 0,5 55 0 0 0,-11-75-454 0 0,1 0 0 0 0,-2 0 0 0 0,0 0 0 0 0,0 0 0 0 0,0 0 0 0 0,-2-1 0 0 0,1 1 0 0 0,-1 0 0 0 0,0-1 0 0 0,-1 0 0 0 0,0 0 0 0 0,-1 0 0 0 0,0 0 0 0 0,0-1 0 0 0,-12 15 0 0 0,-13 6 85 0 0,-1-1 1 0 0,-1-2-1 0 0,-49 31 0 0 0,55-39-145 0 0,-52 34-41 0 0,-50 36-485 0 0,119-81-157 0 0,2 0-1 0 0,-1 1 1 0 0,1 0-1 0 0,-9 13 1 0 0,11-15-231 0 0,2 4-2128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1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1044 84 3679 0 0,'78'-44'1480'0'0,"-31"18"3011"0"0,-13 13 2465 0 0,-35 14-6787 0 0,-7 6-62 0 0,1 0 0 0 0,-2 0 0 0 0,1-1-1 0 0,-1 0 1 0 0,0 0 0 0 0,0-1 0 0 0,-19 8 0 0 0,4-2-59 0 0,-66 35 84 0 0,-66 32-106 0 0,108-56-69 0 0,-66 19-1 0 0,109-40 42 0 0,-111 31-168 0 0,88-25 121 0 0,1-2 1 0 0,-37 2-1 0 0,58-7 30 0 0,0 0-1 0 0,-1 0 1 0 0,1-1-1 0 0,0 0 1 0 0,0 0-1 0 0,0 0 0 0 0,-10-4 1 0 0,14 5 13 0 0,1-1-1 0 0,0 1 1 0 0,-1-1 0 0 0,1 0-1 0 0,0 1 1 0 0,0-1 0 0 0,-1 0-1 0 0,1 0 1 0 0,0 0 0 0 0,0 0-1 0 0,0 0 1 0 0,0 0 0 0 0,0 0-1 0 0,0 0 1 0 0,1-1 0 0 0,-1 1-1 0 0,0 0 1 0 0,0-1 0 0 0,1 1-1 0 0,-1 0 1 0 0,1-1 0 0 0,-1 1-1 0 0,1 0 1 0 0,0-1 0 0 0,-1 1-1 0 0,1-1 1 0 0,0 1 0 0 0,0-1-1 0 0,0 1 1 0 0,0-1 0 0 0,0 1-1 0 0,1-1 1 0 0,-1 1 0 0 0,0-1-1 0 0,1 1 1 0 0,0-3 0 0 0,0 0-43 0 0,0 1 0 0 0,1 0 0 0 0,-1-1 0 0 0,1 1 0 0 0,0 0 0 0 0,-1 0 1 0 0,5-5-1 0 0,2 0-38 0 0,0 0 0 0 0,18-11 0 0 0,-25 18 33 0 0,0 2 1 0 0,2 2 49 0 0,-1-1 1 0 0,1 1-1 0 0,-1 0 1 0 0,0 0-1 0 0,0 1 0 0 0,-1-1 1 0 0,1 0-1 0 0,-1 1 1 0 0,1-1-1 0 0,-1 1 1 0 0,0-1-1 0 0,0 1 0 0 0,-1 0 1 0 0,1-1-1 0 0,0 6 1 0 0,0 10-7 0 0,-2 30 0 0 0,1-47 12 0 0,-2 26-6 0 0,-2 0-1 0 0,-1 0 1 0 0,-1 0-1 0 0,-2-1 0 0 0,0 0 1 0 0,-18 38-1 0 0,5-23-3 0 0,-1 0 0 0 0,-2-2 0 0 0,-32 41 0 0 0,28-42 8 0 0,5-7 0 0 0,-34 36 0 0 0,40-50 15 0 0,-1-1 0 0 0,0-1 0 0 0,-1 0 0 0 0,-31 19 0 0 0,14-12 122 0 0,47-17 67 0 0,-1-5-115 0 0,0 0 0 0 0,1-1-1 0 0,-1 0 1 0 0,0 0 0 0 0,0-1-1 0 0,0-1 1 0 0,17-4 0 0 0,-13 3 9 0 0,152-38 944 0 0,51-10 0 0 0,-195 48-999 0 0,21-5 2 0 0,1 2 0 0 0,72 0 0 0 0,-111 7-115 0 0,0 0 0 0 0,0 0 0 0 0,0 0 0 0 0,9 3 0 0 0,-8-2-18 0 0,-4-1-86 0 0,-3 1 59 0 0,1 1 0 0 0,0-1 0 0 0,-1 0 0 0 0,1 1 0 0 0,-1-1 1 0 0,0 1-1 0 0,0-1 0 0 0,0 0 0 0 0,0 0 0 0 0,0 1 0 0 0,0-1 1 0 0,0 0-1 0 0,-1 0 0 0 0,1 0 0 0 0,-1 0 0 0 0,-3 3 1 0 0,-3 1-525 0 0,1 0 0 0 0,-1 0 1 0 0,-9 4-1 0 0,-8 4-528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5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54 7631 0 0,'0'0'348'0'0,"0"-2"-6"0"0,23-50 7622 0 0,-22 67-6880 0 0,-3 6-745 0 0,-1 0 1 0 0,0 0-1 0 0,-2 0 1 0 0,-9 29 0 0 0,7-30-213 0 0,-125 353 760 0 0,-29-10-2282 0 0,126-268 360 0 0,28-72 550 0 0,6-22 116 0 0,15-2-2773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5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0 9671 0 0,'0'0'1164'0'0,"-9"1"790"0"0,7 0-1730 0 0,0 0 1 0 0,0 0 0 0 0,0 0 0 0 0,0 0-1 0 0,0 1 1 0 0,0-1 0 0 0,0 1 0 0 0,1-1-1 0 0,-1 1 1 0 0,-2 3 0 0 0,-16 23 662 0 0,14-18-550 0 0,-30 46 445 0 0,3 1 1 0 0,3 2-1 0 0,-36 96 1 0 0,-36 198-759 0 0,88-297-19 0 0,-2 0 0 0 0,-3 0 0 0 0,-2-2 0 0 0,-2-1 0 0 0,-44 74 0 0 0,-37 34 791 0 0,76-122-580 0 0,-65 69 1 0 0,62-80-2585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5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11631 0 0,'0'0'531'0'0,"0"3"-8"0"0,1-1-513 0 0,-1 1 1 0 0,1-1-1 0 0,0 1 1 0 0,0-1-1 0 0,0 0 0 0 0,0 1 1 0 0,0-1-1 0 0,1 0 1 0 0,-1 0-1 0 0,0 0 1 0 0,1 0-1 0 0,0 0 1 0 0,-1 0-1 0 0,1 0 1 0 0,0-1-1 0 0,0 1 1 0 0,3 1-1 0 0,-1-1 119 0 0,0 0 0 0 0,-1-1 0 0 0,1 1 0 0 0,0-1 0 0 0,0 0 0 0 0,0 0 0 0 0,0-1 0 0 0,1 1 0 0 0,6-1 0 0 0,7-1 542 0 0,0 0 0 0 0,-1-2-1 0 0,35-9 1 0 0,-38 9-556 0 0,234-69 2954 0 0,-187 48-2470 0 0,0-3-1 0 0,94-57 1 0 0,-142 76-2113 0 0,-5 5-3353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5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480 205 12207 0 0,'0'0'562'0'0,"0"-2"-18"0"0,2-5-336 0 0,-1 0 1 0 0,-1-1 0 0 0,1 1-1 0 0,-1-1 1 0 0,0 1 0 0 0,-1-1 0 0 0,0 1-1 0 0,-2-8 1 0 0,-2-31 1869 0 0,5 41-1979 0 0,0 1 0 0 0,-1-1 1 0 0,0 1-1 0 0,0-1 1 0 0,0 1-1 0 0,0-1 1 0 0,-1 1-1 0 0,0 0 0 0 0,0 0 1 0 0,0 0-1 0 0,0 0 1 0 0,-4-5-1 0 0,5 8-86 0 0,0-1-1 0 0,0 0 0 0 0,0 1 1 0 0,-1-1-1 0 0,1 1 1 0 0,-1 0-1 0 0,0-1 1 0 0,1 1-1 0 0,-1 0 0 0 0,0 0 1 0 0,1 0-1 0 0,-1 0 1 0 0,0 0-1 0 0,0 1 1 0 0,0-1-1 0 0,0 0 0 0 0,0 1 1 0 0,0-1-1 0 0,0 1 1 0 0,0 0-1 0 0,0 0 0 0 0,0 0 1 0 0,0 0-1 0 0,0 0 1 0 0,0 0-1 0 0,0 1 1 0 0,0-1-1 0 0,0 0 0 0 0,-2 2 1 0 0,-7 2 33 0 0,1 1 1 0 0,0 1 0 0 0,0 0-1 0 0,0 0 1 0 0,-14 13-1 0 0,-42 44 124 0 0,37-34-140 0 0,2-2-5 0 0,1 2 1 0 0,1 0-1 0 0,2 2 0 0 0,1 1 1 0 0,1 0-1 0 0,2 1 1 0 0,1 2-1 0 0,-18 50 1 0 0,33-78-17 0 0,1 1 1 0 0,0-1-1 0 0,1 0 0 0 0,0 1 1 0 0,0-1-1 0 0,0 15 0 0 0,1-20-6 0 0,0-1 0 0 0,0 1-1 0 0,0-1 1 0 0,0 0 0 0 0,1 1-1 0 0,-1-1 1 0 0,0 1 0 0 0,1-1-1 0 0,-1 0 1 0 0,1 1 0 0 0,0-1-1 0 0,-1 0 1 0 0,1 0 0 0 0,0 1-1 0 0,0-1 1 0 0,0 0 0 0 0,0 0-1 0 0,0 0 1 0 0,0 0 0 0 0,0 0-1 0 0,0 0 1 0 0,0 0 0 0 0,0 0-1 0 0,0-1 1 0 0,1 1 0 0 0,-1 0-1 0 0,0-1 1 0 0,1 1 0 0 0,-1-1-1 0 0,0 1 1 0 0,1-1 0 0 0,-1 0-1 0 0,0 1 1 0 0,1-1 0 0 0,-1 0-1 0 0,1 0 1 0 0,-1 0 0 0 0,1 0-1 0 0,-1 0 1 0 0,1-1 0 0 0,1 1-1 0 0,5-2 11 0 0,-1 0 0 0 0,1 0-1 0 0,-1-1 1 0 0,0 0 0 0 0,0 0-1 0 0,0 0 1 0 0,6-5 0 0 0,44-33 71 0 0,-33 22-71 0 0,-1-1 0 0 0,-1-2 1 0 0,0 0-1 0 0,21-29 0 0 0,-39 46-11 0 0,2-2 21 0 0,0-1-1 0 0,0 0 1 0 0,-1-1 0 0 0,0 1 0 0 0,0-1-1 0 0,-1 0 1 0 0,0 0 0 0 0,4-17 0 0 0,-8 24 554 0 0,-1 2-540 0 0,0 1 0 0 0,-1-1 0 0 0,1 0 0 0 0,0 1 0 0 0,-1-1 0 0 0,1 1-1 0 0,0-1 1 0 0,-1 1 0 0 0,1 0 0 0 0,0-1 0 0 0,0 1 0 0 0,0 0 0 0 0,0 0 0 0 0,0 0 0 0 0,-2 1 0 0 0,-13 19 138 0 0,12-17-114 0 0,-6 11-2 0 0,0 0 0 0 0,1 1-1 0 0,0 0 1 0 0,1 0 0 0 0,1 0 0 0 0,1 1 0 0 0,-5 18 0 0 0,9-26-53 0 0,0-1 1 0 0,1 1 0 0 0,0 0-1 0 0,1 0 1 0 0,0 0 0 0 0,0 0 0 0 0,2 10-1 0 0,-1-14-5 0 0,0 1-1 0 0,1-1 0 0 0,-1 1 0 0 0,1-1 0 0 0,1 0 0 0 0,-1 0 0 0 0,1 0 0 0 0,-1 0 0 0 0,1-1 0 0 0,1 1 0 0 0,-1-1 0 0 0,6 6 0 0 0,-5-7-14 0 0,-1 0-1 0 0,1 0 1 0 0,0-1-1 0 0,1 1 0 0 0,-1-1 1 0 0,0 0-1 0 0,1 0 1 0 0,-1-1-1 0 0,1 1 1 0 0,-1-1-1 0 0,1 0 1 0 0,0 0-1 0 0,-1-1 1 0 0,1 1-1 0 0,0-1 1 0 0,0 0-1 0 0,0-1 1 0 0,-1 1-1 0 0,6-2 0 0 0,11-1-661 0 0,-1-2-1 0 0,38-13 0 0 0,-49 15 189 0 0,15-6-6519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5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49 6911 0 0,'-2'-9'11270'0'0,"3"6"-10897"0"0,1 1 1 0 0,1-1 0 0 0,-1 0 0 0 0,0 1-1 0 0,1 0 1 0 0,-1-1 0 0 0,1 1 0 0 0,-1 0-1 0 0,1 0 1 0 0,6-2 0 0 0,-5 2-272 0 0,0 0 1 0 0,0 0-1 0 0,1 1 0 0 0,-1 0 1 0 0,1 0-1 0 0,-1 0 1 0 0,1 0-1 0 0,-1 1 1 0 0,1 0-1 0 0,-1 0 0 0 0,1 0 1 0 0,6 1-1 0 0,2 5-6683 0 0,-3 1-742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5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10 144 19871 0 0,'0'0'1936'0'0,"-6"-7"-1720"0"0,3-2-216 0 0,3-2 0 0 0,3-1 0 0 0,6-2 552 0 0,0 1 72 0 0,0-1 16 0 0,1 0 0 0 0,1 2-488 0 0,0 1-152 0 0,-2 0 80 0 0,-2 3-80 0 0,-2 0-1128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5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31 722 6447 0 0,'-1'1'499'0'0,"-12"26"-428"0"0,2-5 3133 0 0,6-7 5261 0 0,26-17-6829 0 0,-13-1-1509 0 0,-1 0 1 0 0,0-1-1 0 0,0 1 0 0 0,-1-2 1 0 0,1 1-1 0 0,-1-1 0 0 0,10-8 1 0 0,1-1 66 0 0,86-75 670 0 0,-26 21-404 0 0,-15 17-205 0 0,-3-3-1 0 0,65-76 1 0 0,-90 89-210 0 0,15-20-41 0 0,92-88 0 0 0,-139 147-280 0 0,-2 4 65 0 0,-7 10-70 0 0,-12 15-84 0 0,-110 170-398 0 0,103-154 710 0 0,1-3 46 0 0,-61 109-50 0 0,81-140 55 0 0,1-1 0 0 0,0 1 1 0 0,1 0-1 0 0,0 0 0 0 0,1 0 0 0 0,-3 18 0 0 0,5-24 8 0 0,-1 0 0 0 0,1-1 0 0 0,1 1 0 0 0,-1 0 0 0 0,0-1 0 0 0,1 1 0 0 0,-1 0 0 0 0,1-1 0 0 0,0 1 0 0 0,0 0-1 0 0,0-1 1 0 0,0 1 0 0 0,0-1 0 0 0,0 0 0 0 0,1 1 0 0 0,-1-1 0 0 0,1 0 0 0 0,0 0 0 0 0,0 0 0 0 0,-1 0 0 0 0,1 0 0 0 0,1 0 0 0 0,-1-1 0 0 0,0 1 0 0 0,0-1 0 0 0,1 1 0 0 0,1 0 0 0 0,3 1 35 0 0,-1-1 1 0 0,0 0 0 0 0,0-1-1 0 0,1 1 1 0 0,-1-1 0 0 0,1 0-1 0 0,0-1 1 0 0,-1 0 0 0 0,1 0 0 0 0,-1 0-1 0 0,11-2 1 0 0,2-1 60 0 0,1-2 0 0 0,29-10 0 0 0,-21 3-42 0 0,0-1 0 0 0,-1-2 1 0 0,35-24-1 0 0,-46 28-40 0 0,20-13 16 0 0,-1-2-1 0 0,-1-2 0 0 0,57-59 1 0 0,-70 62-21 0 0,-1-1-1 0 0,-2 0 1 0 0,20-37 0 0 0,35-91-36 0 0,-63 130-132 0 0,-1-1-1 0 0,8-29 0 0 0,-7 21-218 0 0,-10 32 255 0 0,-1 3-126 0 0,-58 111 102 0 0,-12 21 165 0 0,45-90 21 0 0,-8 10-14 0 0,-43 100-1 0 0,72-144-28 0 0,2 0-1 0 0,-1 1 0 0 0,2 0 0 0 0,-1-1 0 0 0,1 1 0 0 0,1 0 0 0 0,0 0 0 0 0,1 19 0 0 0,0-26 2 0 0,1 1 1 0 0,-1-1-1 0 0,1 0 0 0 0,0 0 1 0 0,1 0-1 0 0,-1 0 1 0 0,1 0-1 0 0,-1 0 0 0 0,1-1 1 0 0,0 1-1 0 0,1-1 0 0 0,-1 1 1 0 0,1-1-1 0 0,-1 0 1 0 0,1 1-1 0 0,0-1 0 0 0,0-1 1 0 0,0 1-1 0 0,1 0 1 0 0,-1-1-1 0 0,1 0 0 0 0,-1 0 1 0 0,1 0-1 0 0,0 0 0 0 0,7 2 1 0 0,2 0 55 0 0,-1-1-1 0 0,1 0 1 0 0,0-1 0 0 0,0-1 0 0 0,0 0-1 0 0,0-1 1 0 0,-1 0 0 0 0,15-2-1 0 0,-6-1 0 0 0,0-1 0 0 0,0-1 0 0 0,-1 0-1 0 0,23-10 1 0 0,5-8 74 0 0,-46 23-201 0 0,0 0-418 0 0,0 1 122 0 0,0 0 0 0 0,0 0-1 0 0,0 1 1 0 0,0-1 0 0 0,0 0 0 0 0,0 1-1 0 0,0-1 1 0 0,2 3 0 0 0,-1-2-482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5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24 3223 0 0,'-12'-13'2180'0'0,"-10"2"14738"0"0,22 11-16800 0 0,11 2 517 0 0,7 0-594 0 0,0 1 1 0 0,0 1-1 0 0,-1 1 0 0 0,0 0 1 0 0,1 1-1 0 0,-2 1 1 0 0,1 0-1 0 0,30 20 0 0 0,3 7 142 0 0,61 55 0 0 0,-67-53-156 0 0,-19-15-27 0 0,0 0 0 0 0,34 23 0 0 0,-52-39 0 0 0,1-1 0 0 0,0 0 0 0 0,0 0 0 0 0,1 0 0 0 0,-1-1 0 0 0,1 0 0 0 0,-1-1 0 0 0,1 0 0 0 0,12 1 0 0 0,-13-3 36 0 0,-1 0 1 0 0,1-1-1 0 0,-1 1 0 0 0,0-2 1 0 0,1 1-1 0 0,-1-1 0 0 0,10-4 0 0 0,-1-1 73 0 0,-1 0-1 0 0,16-10 0 0 0,-29 16-74 0 0,-2 1-36 0 0,0 0 1 0 0,0 0-1 0 0,0 0 1 0 0,0-1-1 0 0,1 1 0 0 0,-1 0 1 0 0,0 0-1 0 0,0 0 1 0 0,0 0-1 0 0,1-1 0 0 0,-1 1 1 0 0,0 0-1 0 0,0 0 1 0 0,1 0-1 0 0,-1 0 1 0 0,0 0-1 0 0,0 0 0 0 0,1 0 1 0 0,-1 0-1 0 0,0 0 1 0 0,0 0-1 0 0,1 0 1 0 0,-1 0-1 0 0,0 0 0 0 0,0 0 1 0 0,1 0-1 0 0,-1 0 1 0 0,0 0-1 0 0,0 0 1 0 0,1 0-1 0 0,-1 0 0 0 0,0 0 1 0 0,0 0-1 0 0,0 0 1 0 0,1 0-1 0 0,-1 1 1 0 0,0-1-1 0 0,0 0 0 0 0,1 0 1 0 0,-1 0-1 0 0,0 0 1 0 0,0 1-1 0 0,2 4-32 0 0,-1-1 1 0 0,0 1-1 0 0,0 0 0 0 0,0 0 1 0 0,-1 5-1 0 0,1-3 34 0 0,-1-5 96 0 0,-22 7-151 0 0,-14 8 22 0 0,-58 34 1 0 0,-27 31 39 0 0,112-76-9 0 0,-43 31 2 0 0,-2 2 0 0 0,-112 60 0 0 0,134-83 0 0 0,27-12 2 0 0,9-3 10 0 0,10-1 24 0 0,-13 0-33 0 0,36-3 208 0 0,3-1-3528 0 0,-49 5 3435 0 0,-12-1 70 0 0,18-1 961 0 0,10-2 1393 0 0,8-2-2692 0 0,-4 2-1516 0 0,0 0-3632 0 0,3-2-2452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59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0 755 6911 0 0,'0'0'528'0'0,"1"13"5624"0"0,-1-12-6017 0 0,0-1-1 0 0,1 1 1 0 0,-1 0-1 0 0,0 0 1 0 0,1-1-1 0 0,-1 1 1 0 0,1 0 0 0 0,-1-1-1 0 0,1 1 1 0 0,-1 0-1 0 0,1-1 1 0 0,-1 1-1 0 0,1-1 1 0 0,0 1-1 0 0,-1-1 1 0 0,1 1-1 0 0,0-1 1 0 0,-1 1-1 0 0,1-1 1 0 0,0 0-1 0 0,0 0 1 0 0,-1 1-1 0 0,1-1 1 0 0,1 0-1 0 0,0 1 29 0 0,1-1 0 0 0,-1 0 0 0 0,0 0-1 0 0,0-1 1 0 0,1 1 0 0 0,-1 0-1 0 0,0-1 1 0 0,5-1 0 0 0,1-1 98 0 0,0 0-1 0 0,0-1 1 0 0,14-9 0 0 0,21-17 281 0 0,53-51-1 0 0,33-43-98 0 0,-114 108-360 0 0,53-53 265 0 0,98-131 0 0 0,-156 186-349 0 0,6-8-4 0 0,0 0 1 0 0,28-26-1 0 0,-40 59-121 0 0,-3-4 110 0 0,0 0 1 0 0,-1 0-1 0 0,0 0 0 0 0,-1 0 1 0 0,1 0-1 0 0,-1 0 0 0 0,0 0 1 0 0,-1-1-1 0 0,-4 12 0 0 0,-3 8-2 0 0,-15 26-1 0 0,18-41 26 0 0,-78 130-12 0 0,4-4 64 0 0,77-133-59 0 0,1 1 1 0 0,0-1 0 0 0,0 1 0 0 0,0 0 0 0 0,0-1 0 0 0,1 1 0 0 0,0 0 0 0 0,0 0 0 0 0,0 0-1 0 0,1 0 1 0 0,0 7 0 0 0,4-2-1 0 0,-2-8 3 0 0,-1-1 0 0 0,1 1 0 0 0,0-1 0 0 0,0 0-1 0 0,-1 1 1 0 0,1-1 0 0 0,0 0 0 0 0,0 0 0 0 0,0 0 0 0 0,1-1 0 0 0,-1 1 0 0 0,0 0-1 0 0,0-1 1 0 0,0 1 0 0 0,1-1 0 0 0,-1 0 0 0 0,0 0 0 0 0,0 0 0 0 0,1 0-1 0 0,-1 0 1 0 0,0 0 0 0 0,0-1 0 0 0,3 0 0 0 0,6-1 50 0 0,-1-1 0 0 0,1 0-1 0 0,14-7 1 0 0,13-7-20 0 0,-1-3 0 0 0,-2-1 0 0 0,0-1-1 0 0,45-38 1 0 0,-23 10 29 0 0,77-85 0 0 0,-69 62-62 0 0,59-86 0 0 0,-86 96-222 0 0,-18 28 92 0 0,-19 34 42 0 0,-3 1-247 0 0,1 1 304 0 0,-1 0 0 0 0,1-1 1 0 0,-1 1-1 0 0,1 0 0 0 0,0 0 0 0 0,-1 0 0 0 0,1 0 0 0 0,0 0 0 0 0,-2 3 0 0 0,0-1-6 0 0,-10 10 16 0 0,0 1 0 0 0,1 1 0 0 0,0 0 0 0 0,-17 32 0 0 0,-31 73 341 0 0,26-46-302 0 0,-6 0 10 0 0,-28 63 3 0 0,61-119-21 0 0,1-1-1 0 0,0 1 1 0 0,1 1 0 0 0,1-1 0 0 0,-3 37 0 0 0,6-50 0 0 0,1 0 1 0 0,0 0 0 0 0,1 0 0 0 0,-1 0 0 0 0,1 0 0 0 0,0 0 0 0 0,0 0 0 0 0,1 0-1 0 0,2 7 1 0 0,-2-10 19 0 0,-1 1-1 0 0,1 0 0 0 0,0-1 0 0 0,0 0 0 0 0,0 1 1 0 0,0-1-1 0 0,0 0 0 0 0,0 0 0 0 0,0 0 0 0 0,1 0 1 0 0,-1-1-1 0 0,1 1 0 0 0,-1 0 0 0 0,1-1 1 0 0,0 0-1 0 0,-1 0 0 0 0,5 1 0 0 0,5 2 63 0 0,-1-1 1 0 0,24 3-1 0 0,-30-5-563 0 0,0-1 1 0 0,0 0-1 0 0,0 0 1 0 0,0-1-1 0 0,0 1 0 0 0,0-1 1 0 0,0 0-1 0 0,-1-1 0 0 0,1 1 1 0 0,5-3-1 0 0,2-1-5861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5:5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7367 0 0,'0'0'8120'0'0,"-8"2"-5902"0"0,3 0-1831 0 0,-1 1 1 0 0,1 0-1 0 0,0 0 1 0 0,0 0-1 0 0,0 0 1 0 0,-8 8-1 0 0,-28 30 127 0 0,27-26-259 0 0,-16 16-50 0 0,1 2-1 0 0,2 1 1 0 0,-42 67 0 0 0,65-94-189 0 0,0 0 1 0 0,1 0-1 0 0,0 0 1 0 0,0 1 0 0 0,-2 13-1 0 0,4-19-10 0 0,1-1 0 0 0,0 1 0 0 0,-1 0 0 0 0,1-1 0 0 0,0 1 0 0 0,0 0 0 0 0,0-1 0 0 0,0 1 0 0 0,1 0 0 0 0,-1-1 0 0 0,0 1 0 0 0,1 0 0 0 0,-1-1 0 0 0,1 1 0 0 0,-1-1 0 0 0,1 1 0 0 0,0-1 0 0 0,0 1 0 0 0,-1-1 0 0 0,1 1 0 0 0,0-1 0 0 0,0 0 0 0 0,1 0 0 0 0,-1 1 0 0 0,0-1-1 0 0,0 0 1 0 0,1 0 0 0 0,-1 0 0 0 0,0 0 0 0 0,1 0 0 0 0,-1 0 0 0 0,1-1 0 0 0,1 2 0 0 0,4-1 26 0 0,1 1 0 0 0,-1-1 0 0 0,1 0 0 0 0,0 0 0 0 0,-1-1 0 0 0,1 0-1 0 0,-1 0 1 0 0,1-1 0 0 0,14-3 0 0 0,-3 0 52 0 0,-1-1 1 0 0,33-14-1 0 0,-40 14-84 0 0,-1 0 0 0 0,1 0 0 0 0,-1-1 0 0 0,18-14 0 0 0,-25 17 0 0 0,0 0 0 0 0,1 0 0 0 0,-1-1 0 0 0,0 1 0 0 0,-1-1 0 0 0,1 0 0 0 0,-1 1 0 0 0,0-1 0 0 0,0-1 0 0 0,0 1 0 0 0,0 0 0 0 0,-1 0 0 0 0,1-1 0 0 0,-1 1 0 0 0,1-7 0 0 0,-2 6-12 0 0,1-1 0 0 0,-1 1-1 0 0,0 0 1 0 0,0 0 0 0 0,-1-1-1 0 0,1 1 1 0 0,-1 0 0 0 0,-1 0 0 0 0,1 0-1 0 0,0 0 1 0 0,-1 0 0 0 0,0 0-1 0 0,-4-5 1 0 0,2 4-19 0 0,0 0-1 0 0,-1 0 0 0 0,0 0 1 0 0,0 1-1 0 0,0 0 1 0 0,0 0-1 0 0,-1 1 1 0 0,-11-8-1 0 0,10 8-81 0 0,4 3-89 0 0,0-1-1 0 0,1 0 1 0 0,-1 0-1 0 0,0 0 1 0 0,1 0-1 0 0,-1 0 1 0 0,1 0 0 0 0,0-1-1 0 0,0 1 1 0 0,-3-4-1 0 0,3-3-825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1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11 121 6911 0 0,'0'0'623'0'0,"-3"-7"4828"0"0,-2 2-2696 0 0,3 9-710 0 0,1-2-1962 0 0,1-1 1 0 0,0 0-1 0 0,0 0 1 0 0,0 1-1 0 0,0-1 1 0 0,0 0-1 0 0,0 1 1 0 0,0-1-1 0 0,1 0 1 0 0,0 2-1 0 0,0-1-43 0 0,0 0 1 0 0,0 0-1 0 0,0-1 0 0 0,1 1 0 0 0,-1-1 0 0 0,0 1 0 0 0,1-1 0 0 0,0 1 1 0 0,-1-1-1 0 0,1 0 0 0 0,0 0 0 0 0,0 0 0 0 0,-1 0 0 0 0,1 0 0 0 0,0 0 1 0 0,0-1-1 0 0,0 1 0 0 0,0 0 0 0 0,0-1 0 0 0,3 1 0 0 0,5 0 98 0 0,1 0 0 0 0,18-1-1 0 0,-28 0-131 0 0,29-2 162 0 0,1-2 1 0 0,-1-1 0 0 0,0-1-1 0 0,0-1 1 0 0,34-15-1 0 0,41-21-1123 0 0,-6-6-4567 0 0,-67 31-706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27 10591 0 0,'14'-14'1104'0'0,"-2"1"7150"0"0,-18 15-8261 0 0,-1 1 32 0 0,0 1 0 0 0,0 0 1 0 0,1 0-1 0 0,0 0 0 0 0,0 1 0 0 0,-11 10 0 0 0,-30 38-53 0 0,27-29 41 0 0,-165 170-371 0 0,154-161 302 0 0,1 1 1 0 0,2 2-1 0 0,2 1 1 0 0,-42 75-1 0 0,59-92 54 0 0,0 0 0 0 0,1 0 0 0 0,1 1 0 0 0,0 0 0 0 0,-4 34 0 0 0,9-44 48 0 0,1 0-1 0 0,1 1 0 0 0,-1-1 1 0 0,2 1-1 0 0,0-1 1 0 0,0 0-1 0 0,1 1 1 0 0,0-1-1 0 0,1 0 0 0 0,0 0 1 0 0,8 17-1 0 0,-7-21-8 0 0,-1-1 1 0 0,1 1-1 0 0,0-1 0 0 0,1 0 0 0 0,-1 0 0 0 0,1 0 1 0 0,0-1-1 0 0,1 1 0 0 0,-1-1 0 0 0,1 0 1 0 0,0-1-1 0 0,1 0 0 0 0,-1 0 0 0 0,1 0 0 0 0,-1-1 1 0 0,1 0-1 0 0,0 0 0 0 0,11 3 0 0 0,-4-3 217 0 0,1-1-1 0 0,1 0 1 0 0,-1-1 0 0 0,0 0-1 0 0,0-1 1 0 0,27-4-1 0 0,-18 0-321 0 0,-1-1-1 0 0,0-1 0 0 0,35-13 0 0 0,-56 18-664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2 371 4607 0 0,'0'0'815'0'0,"0"2"964"0"0,-1 9 993 0 0,0 0 1 0 0,2 17-1 0 0,8 49 447 0 0,-8-68-2498 0 0,-1-7-969 0 0,7 17 93 0 0,-7-17 1027 0 0,11-22 24 0 0,35-101-229 0 0,-28 70-276 0 0,1 1 0 0 0,31-53 0 0 0,-42 89-396 0 0,1 1 0 0 0,0 0 0 0 0,1 1-1 0 0,1 0 1 0 0,0 0 0 0 0,0 1 0 0 0,1 1 0 0 0,0 0 0 0 0,1 0-1 0 0,0 1 1 0 0,1 1 0 0 0,0 0 0 0 0,0 1 0 0 0,1 1 0 0 0,-1 0-1 0 0,28-7 1 0 0,-26 9-348 0 0,0 1-1 0 0,1 1 1 0 0,0 0-1 0 0,-1 1 1 0 0,1 1-1 0 0,0 0 1 0 0,-1 1 0 0 0,1 1-1 0 0,0 1 1 0 0,17 5-1 0 0,-15-3-1398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10135 0 0,'-1'2'3442'0'0,"-1"12"150"0"0,-10 27 0 0 0,-10 12-258 0 0,-37 51-3145 0 0,1 1-102 0 0,25-36-2452 0 0,32-67 1490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13415 0 0,'0'0'592'0'0,"3"-9"128"0"0,1 0-576 0 0,3 2-144 0 0,2 2 0 0 0,5-3 0 0 0,-2 3 160 0 0,-3 3 0 0 0,2 4 0 0 0,1 2-4232 0 0,1 1-848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91 1839 0 0,'1'-1'134'0'0,"14"-18"923"0"0,6-15 9529 0 0,-11 17-7888 0 0,-9 17-2610 0 0,-1-1 0 0 0,0 1-1 0 0,1-1 1 0 0,-1 1 0 0 0,0 0 0 0 0,0-1 0 0 0,1 1-1 0 0,-1 0 1 0 0,0-1 0 0 0,0 1 0 0 0,0-1 0 0 0,1 1 0 0 0,-1-1-1 0 0,0 1 1 0 0,0-1 0 0 0,0 1 0 0 0,0-1 0 0 0,0 1-1 0 0,0 0 1 0 0,0-1 0 0 0,0 1 0 0 0,0-1 0 0 0,0 1 0 0 0,0-1-1 0 0,0 1 1 0 0,-1-1 0 0 0,1 1 0 0 0,0-1 0 0 0,0 1 0 0 0,0 0-1 0 0,-1-1 1 0 0,1 1 0 0 0,0-1 0 0 0,-1 0 0 0 0,0 1-47 0 0,0-1 0 0 0,0 1 1 0 0,-1-1-1 0 0,1 1 1 0 0,0 0-1 0 0,-1-1 0 0 0,1 1 1 0 0,0 0-1 0 0,0 0 1 0 0,-1 0-1 0 0,1 0 0 0 0,-2 0 1 0 0,-5 1-102 0 0,-1 0 1 0 0,1 1-1 0 0,-10 3 0 0 0,-13 8 59 0 0,1 1-1 0 0,1 2 0 0 0,-40 28 1 0 0,47-31-9 0 0,-37 26-38 0 0,1 3 0 0 0,-91 84 0 0 0,145-122 73 0 0,0 0 0 0 0,0 1 0 0 0,0-1 0 0 0,1 1 0 0 0,0 0 0 0 0,-4 9 0 0 0,6-14-21 0 0,1 1 1 0 0,0 0-1 0 0,-1 1 1 0 0,1-1-1 0 0,0 0 1 0 0,0 0-1 0 0,-1 0 0 0 0,1 0 1 0 0,0 0-1 0 0,0 0 1 0 0,0 0-1 0 0,1 0 1 0 0,-1 0-1 0 0,0 0 0 0 0,0 0 1 0 0,0 0-1 0 0,1 2 1 0 0,0-2-3 0 0,0 0-1 0 0,0 0 1 0 0,0 0 0 0 0,-1-1 0 0 0,1 1 0 0 0,0 0 0 0 0,0 0 0 0 0,0-1 0 0 0,0 1-1 0 0,0 0 1 0 0,1-1 0 0 0,-1 1 0 0 0,0-1 0 0 0,0 0 0 0 0,0 1 0 0 0,0-1 0 0 0,0 0-1 0 0,1 0 1 0 0,1 1 0 0 0,3-1 5 0 0,0 0-1 0 0,1 0 1 0 0,-1-1-1 0 0,0 0 1 0 0,0 0-1 0 0,0 0 1 0 0,0-1 0 0 0,0 0-1 0 0,10-4 1 0 0,7-5-11 0 0,21-13 0 0 0,-41 22 6 0 0,61-39 94 0 0,61-51 0 0 0,-116 84-108 0 0,-29 27-56 0 0,1-1 1 0 0,1 2-1 0 0,1 1 0 0 0,-27 40 1 0 0,-45 101 63 0 0,-129 374-2202 0 0,176-387 1805 0 0,31-105 518 0 0,-1-1-1 0 0,-26 62 0 0 0,34-97-39 0 0,0 0-1 0 0,-1-1 1 0 0,-1 1 0 0 0,1-1-1 0 0,-1 0 1 0 0,-11 11-1 0 0,12-14 58 0 0,1-1 1 0 0,0 1-1 0 0,-1-1 0 0 0,0 1 0 0 0,0-2 0 0 0,0 1 0 0 0,0 0 0 0 0,0-1 0 0 0,-1 0 0 0 0,1 0 0 0 0,-7 1 1 0 0,11-3-91 0 0,-1 0 0 0 0,1 0 0 0 0,0 0 0 0 0,-1-1 0 0 0,1 1 0 0 0,-1 0 1 0 0,1-1-1 0 0,0 1 0 0 0,-1-1 0 0 0,1 1 0 0 0,0-1 0 0 0,0 0 1 0 0,-1 1-1 0 0,1-1 0 0 0,0 0 0 0 0,0 0 0 0 0,-1-1 0 0 0,-14-17 232 0 0,12 13-288 0 0,1 0 1 0 0,0 0-1 0 0,1-1 0 0 0,0 1 0 0 0,0-1 1 0 0,0 0-1 0 0,1 0 0 0 0,0 0 0 0 0,0 1 1 0 0,0-1-1 0 0,1 0 0 0 0,1-8 0 0 0,1-12-993 0 0,10-44 0 0 0,-12 71 1004 0 0,11-48-959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3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16127 0 0,'0'0'1460'0'0,"-1"2"-1204"0"0,-136 314 44 0 0,78-173-188 0 0,36-88 3 0 0,-198 439 797 0 0,176-409-818 0 0,36-71-24 0 0,0 0 0 0 0,-1 0-1 0 0,-18 19 1 0 0,24-30 116 0 0,3-5-43 0 0,5-9 52 0 0,10-17 65 0 0,8-5-285 0 0,1 0-1 0 0,2 2 1 0 0,37-38 0 0 0,-42 50-71 0 0,1 0 1 0 0,1 1 0 0 0,1 1-1 0 0,1 2 1 0 0,38-21 0 0 0,-56 33 95 0 0,1 1 1 0 0,0-1-1 0 0,0 1 1 0 0,0 0-1 0 0,11-1 1 0 0,-15 3 20 0 0,-1 0 1 0 0,0-1 0 0 0,1 2 0 0 0,-1-1 0 0 0,1 0 0 0 0,-1 0-1 0 0,0 1 1 0 0,1-1 0 0 0,2 2 0 0 0,-4-1 3 0 0,0-1 1 0 0,0 1-1 0 0,0-1 1 0 0,0 1-1 0 0,0 0 0 0 0,0 0 1 0 0,0-1-1 0 0,0 1 1 0 0,0 0-1 0 0,0 0 0 0 0,-1 0 1 0 0,1 0-1 0 0,0 0 1 0 0,-1 0-1 0 0,1 0 0 0 0,-1 0 1 0 0,1 0-1 0 0,-1 0 1 0 0,0 0-1 0 0,1 2 1 0 0,0 3 112 0 0,0 0 1 0 0,-1 0 0 0 0,1 0 0 0 0,-1 0 0 0 0,-1 1 0 0 0,1-1-1 0 0,-1 0 1 0 0,0 0 0 0 0,-1 0 0 0 0,-2 8 0 0 0,-4 8 339 0 0,-16 29 0 0 0,8-16-56 0 0,1-2-181 0 0,-18 43 122 0 0,29-65-329 0 0,0 1-1 0 0,1 0 1 0 0,1 0 0 0 0,-3 19 0 0 0,8 5-466 0 0,-2-34 93 0 0,9 3-3370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38 9671 0 0,'0'-1'748'0'0,"-1"-12"-1457"0"0,0 11 1013 0 0,1 0 1 0 0,0 1-1 0 0,-1-1 1 0 0,1 1-1 0 0,-1-1 0 0 0,0 1 1 0 0,1-1-1 0 0,-1 1 1 0 0,-1-2-1 0 0,1 2-151 0 0,0 1-1 0 0,1-1 1 0 0,-1 1-1 0 0,0-1 1 0 0,1 1-1 0 0,-1-1 1 0 0,0 1 0 0 0,0-1-1 0 0,0 1 1 0 0,1 0-1 0 0,-1 0 1 0 0,0-1-1 0 0,0 1 1 0 0,0 0-1 0 0,0 0 1 0 0,0 0-1 0 0,1 0 1 0 0,-1 0 0 0 0,0 0-1 0 0,0 0 1 0 0,0 0-1 0 0,0 0 1 0 0,0 0-1 0 0,0 1 1 0 0,1-1-1 0 0,-1 0 1 0 0,0 1 0 0 0,0-1-1 0 0,0 0 1 0 0,1 1-1 0 0,-1-1 1 0 0,0 1-1 0 0,1-1 1 0 0,-1 1-1 0 0,-1 0 1 0 0,-2 3-114 0 0,0-1-1 0 0,0 1 1 0 0,0 0 0 0 0,0 0-1 0 0,1 0 1 0 0,-1 1 0 0 0,-2 5 0 0 0,-21 37 124 0 0,22-36-88 0 0,-103 252 1090 0 0,69-158-629 0 0,-187 466 252 0 0,196-500-730 0 0,-3-1-1 0 0,-3-1 1 0 0,-2-2-1 0 0,-4-2 1 0 0,-59 71 0 0 0,65-88-2157 0 0,43-60 1032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32 175 14279 0 0,'-8'-3'288'0'0,"5"2"-120"0"0,1 0-1 0 0,-1 0 1 0 0,1 0-1 0 0,-1-1 1 0 0,1 1 0 0 0,0 0-1 0 0,0-1 1 0 0,-2-4 3293 0 0,16-1-1975 0 0,1 1 0 0 0,15-5 1 0 0,60-14-571 0 0,-18 6-505 0 0,12-4-390 0 0,1 3 0 0 0,1 3 0 0 0,138-8 0 0 0,-219 25-88 0 0,17-2-795 0 0,1 2-1 0 0,0 0 1 0 0,0 1-1 0 0,23 4 0 0 0,-26 0-1637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21167 0 0,'0'0'3771'0'0,"1"-1"-2973"0"0,13-6-595 0 0,0 0-1 0 0,1 0 0 0 0,0 2 1 0 0,28-8-1 0 0,67-7 854 0 0,-51 11-845 0 0,32-10-1135 0 0,60-8-2064 0 0,-136 25 1044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1 13823 0 0,'0'0'1247'0'0,"-1"1"-1023"0"0,-9 39 869 0 0,-3 0 0 0 0,-1-2-1 0 0,-32 63 1 0 0,13-30-528 0 0,-102 212 1033 0 0,80-170-1235 0 0,-57 100-68 0 0,-140 199-1 0 0,175-289-310 0 0,-24 34-29 0 0,91-144-530 0 0,-5 6-983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1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5527 0 0,'0'0'423'0'0,"-7"5"45"0"0,4-3 241 0 0,0 1-1 0 0,0-1 1 0 0,0 1-1 0 0,0 0 1 0 0,1-1-1 0 0,-1 1 1 0 0,1 0 0 0 0,0 1-1 0 0,0-1 1 0 0,0 0-1 0 0,-2 6 1 0 0,2-3-295 0 0,-1 1 0 0 0,1 0 0 0 0,1 0-1 0 0,-1 0 1 0 0,0 12 0 0 0,2-2-138 0 0,0-1-1 0 0,1 1 1 0 0,1 0-1 0 0,6 23 1 0 0,-5-26-150 0 0,1 0 1 0 0,0 0 0 0 0,1 0-1 0 0,1-1 1 0 0,0 0 0 0 0,1 0-1 0 0,0-1 1 0 0,1 1-1 0 0,0-2 1 0 0,1 1 0 0 0,1-1-1 0 0,0-1 1 0 0,0 1-1 0 0,1-2 1 0 0,0 1 0 0 0,0-2-1 0 0,1 1 1 0 0,1-2-1 0 0,-1 1 1 0 0,1-2 0 0 0,0 0-1 0 0,18 6 1 0 0,11 0 12 0 0,-1-1 0 0 0,53 5 0 0 0,-53-9-116 0 0,-39-7-117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89 234 5983 0 0,'-8'1'84'0'0,"0"1"-1"0"0,0 0 1 0 0,1 0-1 0 0,-11 4 1 0 0,-2 8 2233 0 0,18-12-988 0 0,-1 1 1 0 0,1 0-1 0 0,-1 0 0 0 0,1 0 0 0 0,-2 4 0 0 0,4-7-1079 0 0,-1 1-1 0 0,1 0 1 0 0,0-1 0 0 0,-1 1 0 0 0,1-1 0 0 0,0 1 0 0 0,-1 0 0 0 0,1-1 0 0 0,0 1 0 0 0,0 0 0 0 0,0 0 0 0 0,0-1 0 0 0,0 1 0 0 0,0 0 0 0 0,0-1 0 0 0,0 1 0 0 0,0 0 0 0 0,0 0 0 0 0,0-1 0 0 0,0 1 0 0 0,0 0 0 0 0,1 0 0 0 0,-1 0-147 0 0,1 0 0 0 0,0-1 1 0 0,-1 1-1 0 0,1-1 0 0 0,-1 1 1 0 0,1-1-1 0 0,0 1 1 0 0,0-1-1 0 0,-1 1 0 0 0,1-1 1 0 0,0 0-1 0 0,0 1 1 0 0,-1-1-1 0 0,1 0 0 0 0,0 0 1 0 0,1 1-1 0 0,5-1-190 0 0,0 1-1 0 0,0-1 1 0 0,13-1 0 0 0,-12 0 667 0 0,59-7-182 0 0,0-3 1 0 0,74-21-1 0 0,-110 24-379 0 0,352-105 67 0 0,-292 82-67 0 0,216-60-957 0 0,-268 82-2274 0 0,-22 7 1316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451 103 4607 0 0,'1'-1'208'0'0,"5"-5"-60"0"0,1-1-1 0 0,-2 0 0 0 0,7-10 1 0 0,-1-5 2736 0 0,-7-1 4065 0 0,-4 22-6810 0 0,0 0 0 0 0,-1 1-1 0 0,1-1 1 0 0,0 0 0 0 0,-1 1 0 0 0,1-1 0 0 0,0 0 0 0 0,-1 1-1 0 0,1-1 1 0 0,-1 0 0 0 0,1 1 0 0 0,-1-1 0 0 0,1 1 0 0 0,-1-1-1 0 0,1 1 1 0 0,-1-1 0 0 0,0 1 0 0 0,1-1 0 0 0,-1 1 0 0 0,0 0-1 0 0,0-1 1 0 0,-15-5 790 0 0,10 6-820 0 0,0 0 1 0 0,0 0-1 0 0,0 1 1 0 0,0-1-1 0 0,0 1 1 0 0,0 1-1 0 0,-6 1 1 0 0,-40 17 148 0 0,25-8-149 0 0,0 2 0 0 0,-45 31 0 0 0,-43 44 567 0 0,114-88-671 0 0,-61 54 358 0 0,53-45-316 0 0,0-1-1 0 0,1 1 1 0 0,0 0 0 0 0,-9 15-1 0 0,11-12-19 0 0,4-2 16 0 0,7-1-17 0 0,-4-9-18 0 0,1 1-1 0 0,0-1 1 0 0,0 0 0 0 0,0 0-1 0 0,-1 0 1 0 0,1 0 0 0 0,0-1-1 0 0,0 1 1 0 0,1 0-1 0 0,-1-1 1 0 0,0 1 0 0 0,0-1-1 0 0,0 0 1 0 0,0 0 0 0 0,0 0-1 0 0,0 0 1 0 0,4 0 0 0 0,4-2 32 0 0,1 1 0 0 0,12-5 1 0 0,-17 4-9 0 0,19-5 62 0 0,-1-1 0 0 0,42-20 0 0 0,-51 20-156 0 0,0 0 0 0 0,0-1 0 0 0,-1-1-1 0 0,-1 0 1 0 0,16-15 0 0 0,-26 22 14 0 0,-1 0 29 0 0,1 1 0 0 0,-1 0 0 0 0,0-1 0 0 0,0 1 1 0 0,0-1-1 0 0,0 1 0 0 0,-1-1 0 0 0,1 0 0 0 0,-1 0 0 0 0,1 0 0 0 0,-1 0 0 0 0,0 0 0 0 0,0 0 0 0 0,0-4 0 0 0,-13 32-41 0 0,11-21 26 0 0,1 1-1 0 0,-1-1 1 0 0,1 0-1 0 0,0 1 0 0 0,0-1 1 0 0,0 0-1 0 0,1 1 1 0 0,-1-1-1 0 0,2 6 1 0 0,16 38-749 0 0,-13-35 482 0 0,0-1 1 0 0,3 15 0 0 0,-6-15-815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70 2759 0 0,'12'-14'1722'0'0,"20"-16"-4630"0"0,-5 5 23721 0 0,-28 41-19549 0 0,0-9-1158 0 0,0-1 1 0 0,-1 1-1 0 0,0-1 1 0 0,0 0 0 0 0,0 1-1 0 0,-6 9 1 0 0,-25 36 51 0 0,5-8 39 0 0,-38 105-819 0 0,52-115-1860 0 0,9-21-2934 0 0,0-4-1584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0 13823 0 0,'-8'4'1431'0'0,"-1"4"-961"0"0,0 0 0 0 0,0 1-1 0 0,1 0 1 0 0,0 0 0 0 0,1 1 0 0 0,-8 13-1 0 0,1-3 260 0 0,-33 45 452 0 0,4 2-1 0 0,-53 113 0 0 0,13 8-623 0 0,-108 215-1400 0 0,134-304-1764 0 0,51-88 1999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57 9671 0 0,'0'0'748'0'0,"0"2"-209"0"0,-1 1-103 0 0,0-1 0 0 0,1 0 1 0 0,-1 1-1 0 0,1-1 0 0 0,-1 1 0 0 0,1-1 0 0 0,0 1 1 0 0,0-1-1 0 0,0 1 0 0 0,1-1 0 0 0,-1 1 0 0 0,0-1 1 0 0,1 0-1 0 0,0 1 0 0 0,-1-1 0 0 0,1 0 0 0 0,0 1 1 0 0,2 2-1 0 0,-1-1-198 0 0,1-1-1 0 0,0 0 1 0 0,-1 0-1 0 0,1 0 1 0 0,0 0 0 0 0,0 0-1 0 0,1-1 1 0 0,-1 0-1 0 0,0 1 1 0 0,7 2 0 0 0,-2-1-138 0 0,1-1 0 0 0,0 0 0 0 0,0 0 1 0 0,1 0-1 0 0,-1-1 0 0 0,0-1 0 0 0,1 0 0 0 0,-1 0 1 0 0,14-1-1 0 0,-9-1-137 0 0,0-1-1 0 0,1-1 1 0 0,-1 0 0 0 0,0 0 0 0 0,-1-2 0 0 0,1 0 0 0 0,-1 0-1 0 0,0-1 1 0 0,0-1 0 0 0,-1 0 0 0 0,1-1 0 0 0,-2 0 0 0 0,1-1 0 0 0,-1 0-1 0 0,13-16 1 0 0,-22 24-29 0 0,0-1-1 0 0,-1-1 1 0 0,1 1-1 0 0,-1 0 1 0 0,0 0-1 0 0,1 0 1 0 0,-1-1 0 0 0,0 1-1 0 0,-1-1 1 0 0,1 1-1 0 0,0-1 1 0 0,-1 1-1 0 0,1-1 1 0 0,-1 1-1 0 0,0-4 1 0 0,0 5 37 0 0,0 1 0 0 0,0-1 0 0 0,0 0 0 0 0,0 0-1 0 0,0 1 1 0 0,-1-1 0 0 0,1 0 0 0 0,0 1 0 0 0,-1-1 0 0 0,1 0 0 0 0,0 1 0 0 0,-1-1 0 0 0,1 1 0 0 0,-1-1-1 0 0,1 1 1 0 0,-1-1 0 0 0,1 1 0 0 0,-1-1 0 0 0,1 1 0 0 0,-1-1 0 0 0,0 0 0 0 0,-1 1-10 0 0,0-1 0 0 0,1 1 0 0 0,-1-1 0 0 0,1 1 0 0 0,-1 0 0 0 0,0 0 0 0 0,1 0 0 0 0,-1 0 0 0 0,0 0 0 0 0,1 0 0 0 0,-1 0 0 0 0,0 0 0 0 0,-1 1 0 0 0,-11 3-184 0 0,1 1 1 0 0,0 0-1 0 0,0 1 1 0 0,1 0-1 0 0,-16 10 0 0 0,11-5 158 0 0,-52 28 266 0 0,3 4 0 0 0,-85 69 1 0 0,146-107-174 0 0,-10 7 158 0 0,-24 28 0 0 0,36-37-165 0 0,0 0 1 0 0,1 0-1 0 0,0 1 1 0 0,-1-1-1 0 0,1 1 1 0 0,0 0-1 0 0,1-1 1 0 0,-1 1-1 0 0,1 0 1 0 0,-1 0-1 0 0,1 0 1 0 0,0 0-1 0 0,1 0 1 0 0,-1 1-1 0 0,1 3 1 0 0,0-6-17 0 0,0-1 1 0 0,1 1 0 0 0,-1-1-1 0 0,0 0 1 0 0,1 1 0 0 0,0-1-1 0 0,-1 0 1 0 0,1 0 0 0 0,0 0-1 0 0,0 1 1 0 0,-1-1 0 0 0,1 0-1 0 0,0 0 1 0 0,0 0 0 0 0,0 0-1 0 0,0 0 1 0 0,1 0 0 0 0,-1-1-1 0 0,0 1 1 0 0,0 0 0 0 0,0 0-1 0 0,1-1 1 0 0,-1 1 0 0 0,0-1 0 0 0,1 1-1 0 0,-1-1 1 0 0,2 1 0 0 0,5 0-384 0 0,0 1 0 0 0,0-1 0 0 0,12 0 1 0 0,-20-1 343 0 0,31 0-6618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86 506 18599 0 0,'0'0'4591'0'0,"-12"0"-3054"0"0,7-1-1506 0 0,1 0 0 0 0,-1 0 0 0 0,0-1 0 0 0,1 0 0 0 0,0 0 0 0 0,-1 0-1 0 0,1-1 1 0 0,0 1 0 0 0,0-1 0 0 0,0 0 0 0 0,-5-6 0 0 0,7 7-110 0 0,0-1 1 0 0,0 1-1 0 0,1-1 1 0 0,-1 1-1 0 0,1-1 1 0 0,0 0-1 0 0,0 0 1 0 0,0 1-1 0 0,0-1 1 0 0,0 0-1 0 0,0 0 0 0 0,1 0 1 0 0,-1 0-1 0 0,1 0 1 0 0,0 0-1 0 0,0 0 1 0 0,0 0-1 0 0,1 0 1 0 0,0-5-1 0 0,1-1-104 0 0,1 0 0 0 0,-1 0 0 0 0,2 1 0 0 0,-1 0 0 0 0,1-1 0 0 0,1 1 0 0 0,-1 0 1 0 0,7-7-1 0 0,50-56-1164 0 0,-54 62 1114 0 0,24-23-489 0 0,1 0 1 0 0,2 2 0 0 0,1 2-1 0 0,1 1 1 0 0,70-39 0 0 0,-92 59 1139 0 0,-1 2 0 0 0,1-1 1 0 0,1 2-1 0 0,-1 0 0 0 0,1 1 0 0 0,0 0 1 0 0,0 1-1 0 0,-1 1 0 0 0,19 1 1 0 0,-3 1 278 0 0,0 2-1 0 0,0 1 1 0 0,46 12 0 0 0,-68-14-613 0 0,0 0 0 0 0,-1 1 0 0 0,1-1 0 0 0,-1 2 0 0 0,1-1 0 0 0,-1 1 0 0 0,8 5 0 0 0,-13-7-77 0 0,0-1 1 0 0,-1 1-1 0 0,1-1 0 0 0,0 1 1 0 0,-1 0-1 0 0,1 0 0 0 0,-1 0 1 0 0,0 0-1 0 0,0 0 0 0 0,1 0 1 0 0,-1 0-1 0 0,0 0 1 0 0,-1 0-1 0 0,1 1 0 0 0,0-1 1 0 0,-1 0-1 0 0,1 1 0 0 0,-1-1 1 0 0,0 0-1 0 0,0 1 1 0 0,0-1-1 0 0,0 0 0 0 0,0 1 1 0 0,0-1-1 0 0,-1 0 0 0 0,1 1 1 0 0,-1-1-1 0 0,-1 4 0 0 0,-3 8 5 0 0,-1-1 0 0 0,-1 0 0 0 0,0-1 0 0 0,0 1 0 0 0,-1-1 0 0 0,-1 0 0 0 0,-16 17 0 0 0,-80 67 138 0 0,101-93-145 0 0,-43 36 107 0 0,-56 35 1 0 0,86-63-176 0 0,-1 0 0 0 0,0-2 0 0 0,-1 0-1 0 0,0-1 1 0 0,0-1 0 0 0,-1-1 0 0 0,-21 4 0 0 0,41-10 62 0 0,-30 3-460 0 0,29-3 341 0 0,0 0-1 0 0,0 0 0 0 0,-1 0 0 0 0,1-1 0 0 0,0 1 1 0 0,0 0-1 0 0,0 0 0 0 0,-1-1 0 0 0,1 1 0 0 0,0-1 1 0 0,0 1-1 0 0,0-1 0 0 0,0 1 0 0 0,0-1 0 0 0,0 0 1 0 0,0 0-1 0 0,0 1 0 0 0,0-1 0 0 0,0 0 0 0 0,-1-2 0 0 0,-3-7-1240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7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16207 0 0,'0'0'1470'0'0,"0"2"-1153"0"0,1 3-228 0 0,0-1 1 0 0,-1 0-1 0 0,0 1 1 0 0,0-1-1 0 0,0 0 1 0 0,0 1-1 0 0,-1-1 0 0 0,0 0 1 0 0,0 1-1 0 0,0-1 1 0 0,-2 5-1 0 0,-21 49 597 0 0,17-43-457 0 0,-16 30 690 0 0,-50 75 1 0 0,-40 34-2 0 0,76-106-693 0 0,23-28-162 0 0,-117 163 247 0 0,113-153-293 0 0,1 0-1 0 0,1 2 1 0 0,2 0 0 0 0,-14 47-1 0 0,25-71-90 0 0,2-6-120 0 0,0 1 1 0 0,0 0-1 0 0,0-1 1 0 0,1 1-1 0 0,-1 0 1 0 0,1 0 0 0 0,0-1-1 0 0,0 1 1 0 0,0 4-1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 12751 0 0,'0'0'2491'0'0,"1"2"-1886"0"0,2 4-399 0 0,-1 0-1 0 0,0 1 0 0 0,0-1 1 0 0,0 1-1 0 0,0-1 0 0 0,-1 1 0 0 0,-1 0 1 0 0,1-1-1 0 0,-1 1 0 0 0,0 0 1 0 0,0 0-1 0 0,-1-1 0 0 0,-2 12 1 0 0,-4 11 329 0 0,-17 51 0 0 0,17-61-385 0 0,-43 115 537 0 0,-6-2 0 0 0,-97 167 0 0 0,-184 225-355 0 0,259-421-505 0 0,67-90 15 0 0,10-11-40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147 181 12439 0 0,'-16'3'600'0'0,"-1"0"1"0"0,1 1-1 0 0,0 1 0 0 0,0 0 0 0 0,0 1 0 0 0,-15 9 1 0 0,31-15-517 0 0,-2 1 186 0 0,0 0 0 0 0,1 0 0 0 0,-1 0 0 0 0,0 0 0 0 0,1 0 0 0 0,-1 0 0 0 0,1 0 0 0 0,0 0 0 0 0,-1 1 0 0 0,-1 1 0 0 0,4-2-216 0 0,-1-1 0 0 0,0 1 0 0 0,0 0 1 0 0,1-1-1 0 0,-1 1 0 0 0,0-1 0 0 0,1 1 0 0 0,-1-1 0 0 0,0 1 0 0 0,1-1 0 0 0,-1 1 0 0 0,1-1 0 0 0,-1 1 0 0 0,1-1 0 0 0,-1 0 0 0 0,1 1 1 0 0,-1-1-1 0 0,1 0 0 0 0,-1 1 0 0 0,1-1 0 0 0,0 0 0 0 0,-1 0 0 0 0,1 1 0 0 0,-1-1 0 0 0,1 0 0 0 0,1 0 0 0 0,18 3 350 0 0,15-4-38 0 0,0-1 0 0 0,0-2 0 0 0,67-17 0 0 0,-58 12-278 0 0,378-104 396 0 0,-232 58-128 0 0,-155 46-280 0 0,-9 3-68 0 0,0-2 0 0 0,28-13 0 0 0,-52 20-573 0 0,-4 2 106 0 0,0 0 0 0 0,0 0 1 0 0,0-1-1 0 0,0 1 0 0 0,0 0 1 0 0,1 1-1 0 0,-1-1 0 0 0,0 0 1 0 0,-2 3-1 0 0,-4 2-2682 0 0,-12 6-3658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339 117 6447 0 0,'0'0'11326'0'0,"0"2"-10052"0"0,2 0-1142 0 0,0 1-1 0 0,0-1 1 0 0,0 0-1 0 0,0 0 1 0 0,1 1-1 0 0,-1-1 1 0 0,1 0-1 0 0,-1-1 1 0 0,1 1-1 0 0,-1 0 1 0 0,1-1-1 0 0,0 0 1 0 0,0 1-1 0 0,0-1 1 0 0,0 0-1 0 0,0-1 1 0 0,0 1-1 0 0,0 0 1 0 0,0-1-1 0 0,0 0 1 0 0,4 1-1 0 0,11-1-20 0 0,1 0-1 0 0,25-3 1 0 0,-33 2 40 0 0,17-4-181 0 0,-1 0 0 0 0,0-1 0 0 0,-1-2 1 0 0,1-1-1 0 0,-1-1 0 0 0,46-25 0 0 0,-65 31-75 0 0,0 0 0 0 0,0 0 0 0 0,-1-1 0 0 0,1 1 0 0 0,-1-2 0 0 0,0 1 0 0 0,-1-1 0 0 0,1 1 0 0 0,6-11 1 0 0,-12 16 85 0 0,0 0 1 0 0,0-1 0 0 0,0 1 0 0 0,0 0 0 0 0,0 0 0 0 0,0-1 0 0 0,0 1 0 0 0,0 0 0 0 0,0 0 0 0 0,-1-1 0 0 0,1 1 0 0 0,0 0-1 0 0,0 0 1 0 0,0-1 0 0 0,0 1 0 0 0,0 0 0 0 0,-1 0 0 0 0,1-1 0 0 0,0 1 0 0 0,0 0 0 0 0,0 0 0 0 0,0 0 0 0 0,-1 0 0 0 0,1-1-1 0 0,0 1 1 0 0,0 0 0 0 0,-1 0 0 0 0,1 0 0 0 0,0 0 0 0 0,0 0 0 0 0,-1 0 0 0 0,1 0 0 0 0,0-1 0 0 0,0 1 0 0 0,-1 0 0 0 0,1 0-1 0 0,-10-3-221 0 0,-3 3 139 0 0,1 1 0 0 0,0 0 0 0 0,0 0-1 0 0,0 1 1 0 0,0 1 0 0 0,0 0 0 0 0,-11 5-1 0 0,1-2 0 0 0,-44 14 8 0 0,1 2 0 0 0,2 4 0 0 0,-73 38 0 0 0,103-45 169 0 0,1 1 0 0 0,1 1 0 0 0,1 1 0 0 0,1 2 0 0 0,0 1 0 0 0,2 2 0 0 0,-34 42 0 0 0,53-59-20 0 0,1 1 0 0 0,0 0 0 0 0,-9 17 0 0 0,15-25-46 0 0,0 0 1 0 0,-1 0-1 0 0,1 0 1 0 0,0 0-1 0 0,1 0 1 0 0,-1 0-1 0 0,0 0 1 0 0,1 0 0 0 0,0 0-1 0 0,-1 0 1 0 0,1 0-1 0 0,0 0 1 0 0,1 0-1 0 0,-1 0 1 0 0,1 0-1 0 0,-1 0 1 0 0,1 0 0 0 0,0 0-1 0 0,0 0 1 0 0,2 4-1 0 0,-1-5 6 0 0,0 0 1 0 0,-1 0-1 0 0,2 0 0 0 0,-1 0 1 0 0,0-1-1 0 0,0 1 0 0 0,0-1 1 0 0,1 1-1 0 0,-1-1 0 0 0,1 0 0 0 0,-1 0 1 0 0,1 0-1 0 0,-1 0 0 0 0,1-1 1 0 0,0 1-1 0 0,5 0 0 0 0,4 0-9 0 0,1 0-1 0 0,14-1 0 0 0,42-4-5236 0 0,-67 3 4900 0 0,38-2-5979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20:1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18 2303 0 0,'-1'-2'167'0'0,"-2"0"273"0"0,0 1-1 0 0,0-1 1 0 0,0 0-1 0 0,0 1 1 0 0,0-1-1 0 0,0 1 1 0 0,-1 0-1 0 0,1 0 1 0 0,0 0-1 0 0,-1 1 1 0 0,1-1-1 0 0,0 1 1 0 0,-1 0-1 0 0,1-1 1 0 0,-1 2-1 0 0,1-1 1 0 0,-1 0-1 0 0,1 1 1 0 0,0-1-1 0 0,-1 1 1 0 0,1 0-1 0 0,0 0 1 0 0,0 1-1 0 0,0-1 1 0 0,0 1-1 0 0,-3 1 1 0 0,-9 6 185 0 0,0 1 0 0 0,1 0-1 0 0,-24 23 1 0 0,32-28-702 0 0,-211 228 2473 0 0,94-95-1812 0 0,29-38-402 0 0,130-140-1672 0 0,-13 20 34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26 14943 0 0,'6'-2'230'0'0,"-4"2"-106"0"0,0-1 1 0 0,-1 1-1 0 0,1-1 0 0 0,0 0 1 0 0,-1 0-1 0 0,1 0 0 0 0,0 0 1 0 0,-1 0-1 0 0,0 0 0 0 0,3-3 1 0 0,4-3 1039 0 0,-10 7-548 0 0,-4-2-520 0 0,1 1 0 0 0,-1 1 0 0 0,0-1 0 0 0,0 1 1 0 0,0 0-1 0 0,1 0 0 0 0,-1 0 0 0 0,0 1 0 0 0,0 0 1 0 0,1 0-1 0 0,-1 1 0 0 0,-9 3 0 0 0,-1 1-101 0 0,1 1 0 0 0,0 1 0 0 0,-18 12 0 0 0,2 0 44 0 0,-46 42 0 0 0,66-52-31 0 0,0 0-1 0 0,1 1 0 0 0,0 1 0 0 0,1 0 1 0 0,0 0-1 0 0,1 0 0 0 0,-7 16 0 0 0,13-24-7 0 0,1-1-1 0 0,-1 1 1 0 0,1 0 0 0 0,0 0-1 0 0,0 0 1 0 0,0 0-1 0 0,1 0 1 0 0,-1 0 0 0 0,1 0-1 0 0,0 0 1 0 0,0 1-1 0 0,1 4 1 0 0,0-5 4 0 0,0-1 0 0 0,0 0 0 0 0,0 0-1 0 0,1 0 1 0 0,-1 0 0 0 0,1-1 0 0 0,-1 1 0 0 0,1 0 0 0 0,0-1-1 0 0,0 1 1 0 0,0-1 0 0 0,0 1 0 0 0,1-1 0 0 0,-1 0 0 0 0,1 0-1 0 0,3 2 1 0 0,58 33 51 0 0,-42-25 127 0 0,40 27 0 0 0,-50-30 30 0 0,-1 0 0 0 0,0 1 1 0 0,-1 0-1 0 0,15 19 0 0 0,-22-26-149 0 0,-1 0 1 0 0,0 0-1 0 0,-1 0 0 0 0,1 1 0 0 0,0-1 0 0 0,-1 0 1 0 0,0 1-1 0 0,1-1 0 0 0,-2 1 0 0 0,1-1 0 0 0,0 1 1 0 0,-1-1-1 0 0,1 1 0 0 0,-1-1 0 0 0,0 1 0 0 0,0 0 1 0 0,0-1-1 0 0,-1 1 0 0 0,0 0 0 0 0,1-1 0 0 0,-1 1 1 0 0,0-1-1 0 0,0 0 0 0 0,-3 5 0 0 0,1-2-16 0 0,-1-1 0 0 0,0 1 0 0 0,0-1-1 0 0,-1 0 1 0 0,1 0 0 0 0,-1 0 0 0 0,0-1 0 0 0,-1 0-1 0 0,1 0 1 0 0,-1 0 0 0 0,0 0 0 0 0,1-1-1 0 0,-2 0 1 0 0,1 0 0 0 0,0-1 0 0 0,-1 0 0 0 0,-6 2-1 0 0,-15 2 74 0 0,0 0-1 0 0,-48 2 0 0 0,62-7-83 0 0,-12 2 9 0 0,-48 2-92 0 0,63-5-184 0 0,0 0-1 0 0,0-1 0 0 0,0-1 1 0 0,-16-3-1 0 0,12 0-1201 0 0,2-2-402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66 7831 0 0,'3'-8'533'0'0,"1"1"-1"0"0,0 0 0 0 0,1 0 0 0 0,5-7 1 0 0,-8 12 45 0 0,0 0 1 0 0,0 0 0 0 0,1 0-1 0 0,-1 0 1 0 0,0 1 0 0 0,1-1-1 0 0,-1 0 1 0 0,1 1 0 0 0,0 0-1 0 0,-1 0 1 0 0,1-1 0 0 0,0 2-1 0 0,0-1 1 0 0,3-1 0 0 0,-4 2-318 0 0,-1 2-124 0 0,1 1-122 0 0,-1 1 0 0 0,1 0 1 0 0,-1-1-1 0 0,1 1 0 0 0,-1 0 0 0 0,0 0 0 0 0,-1-1 0 0 0,1 1 0 0 0,-1 0 0 0 0,1 0 0 0 0,-1 0 0 0 0,0 0 1 0 0,-1 0-1 0 0,0 6 0 0 0,-2 8 67 0 0,-12 33 0 0 0,9-31 67 0 0,-75 199 1003 0 0,-17-6-432 0 0,74-163-649 0 0,-52 119 88 0 0,-70 135 3 0 0,134-283-139 0 0,2-5-311 0 0,-8 20 0 0 0,17-34-133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0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16415 0 0,'0'0'1484'0'0,"2"0"-1221"0"0,71-17 2153 0 0,95-10 0 0 0,-58 11-1432 0 0,61-11-206 0 0,223-41-2358 0 0,-348 57 363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1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11519 0 0,'0'0'887'0'0,"-1"2"-583"0"0,-1 5-135 0 0,0-1-1 0 0,1 1 1 0 0,0 0-1 0 0,1 0 1 0 0,-1-1-1 0 0,1 1 1 0 0,1 0-1 0 0,-1 0 1 0 0,1 0 0 0 0,0 0-1 0 0,4 10 1 0 0,2 7 893 0 0,20 44 0 0 0,9 1 105 0 0,67 99 1 0 0,-20-39 198 0 0,-70-106-1114 0 0,-1 0-1 0 0,0 0 1 0 0,-2 1 0 0 0,-1 0-1 0 0,-1 1 1 0 0,-1 0 0 0 0,5 39 0 0 0,-10-50-145 0 0,-1 0 0 0 0,0 1 0 0 0,-2 0 0 0 0,0-1 0 0 0,0 0 0 0 0,-1 1 0 0 0,-1-1 0 0 0,0 0 0 0 0,-1 0 0 0 0,-1 0 0 0 0,0-1 1 0 0,-1 1-1 0 0,0-1 0 0 0,-16 23 0 0 0,4-12-5 0 0,-1-2 0 0 0,0 0 0 0 0,-2-1 0 0 0,-1 0 0 0 0,-31 21 1 0 0,-130 78 84 0 0,161-107-174 0 0,-27 17-1 0 0,-91 57 48 0 0,92-56-1608 0 0,-34 24-5726 0 0,66-41 272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77 9215 0 0,'9'-13'490'0'0,"-1"1"0"0"0,18-19 0 0 0,-3 11 5747 0 0,-24 29-5991 0 0,1 0 1 0 0,-2 0-1 0 0,1 0 0 0 0,-2 0 0 0 0,-5 16 1 0 0,-21 43-87 0 0,18-45 23 0 0,-85 177 372 0 0,-42 97-424 0 0,-57 180-121 0 0,179-442 22 0 0,-1 6-506 0 0,8-14-5260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1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18 11519 0 0,'0'0'887'0'0,"-1"-1"-583"0"0,-6-15 5160 0 0,5 18-4841 0 0,-7 15-164 0 0,1-1 1 0 0,1 2-1 0 0,-9 34 1 0 0,2-9-136 0 0,-70 232 499 0 0,48-155-737 0 0,-77 312 53 0 0,112-429-139 0 0,-9 43-28 0 0,-1 0 0 0 0,-31 76 0 0 0,37-111-237 0 0,-1 1 0 0 0,-1-1 0 0 0,0 0 0 0 0,0-1 0 0 0,-9 11 1 0 0,9-14-438 0 0,0 0 1 0 0,0-1 0 0 0,-1 0 0 0 0,1 0 0 0 0,-1-1 0 0 0,-1 1 0 0 0,-10 4 0 0 0,6-5-697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12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15863 0 0,'9'-9'231'0'0,"0"1"-1"0"0,0 0 1 0 0,0 0 0 0 0,1 1-1 0 0,0 0 1 0 0,0 1 0 0 0,13-6-1 0 0,-9 4 168 0 0,161-80 2400 0 0,-134 72-1924 0 0,1 1 0 0 0,63-14 0 0 0,-98 28-816 0 0,-1 0 0 0 0,1 0 0 0 0,-1 0 0 0 0,1 1 1 0 0,-1 0-1 0 0,1 0 0 0 0,7 2 0 0 0,-3 2-151 0 0,-9-2-32 0 0,0 0 0 0 0,0-1 0 0 0,0 1 0 0 0,-1 0 1 0 0,1 0-1 0 0,-1 0 0 0 0,1 0 0 0 0,-1 0 0 0 0,0 1 0 0 0,1-1 1 0 0,0 4-1 0 0,4 17-6458 0 0,-3-9-243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1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410 287 1375 0 0,'1'-1'8084'0'0,"3"-3"-7285"0"0,1-1-1 0 0,-1 1 1 0 0,0-1-1 0 0,0 0 1 0 0,3-6-1 0 0,14-16-81 0 0,-6 11-37 0 0,-1-1 0 0 0,21-32 0 0 0,-30 41-536 0 0,-1 0-1 0 0,0-1 1 0 0,0 1 0 0 0,0-1 0 0 0,-1 0-1 0 0,-1 0 1 0 0,0-1 0 0 0,2-17 0 0 0,-3 25-128 0 0,-1 0 1 0 0,0 1 0 0 0,0-1 0 0 0,0 0 0 0 0,0 0 0 0 0,0 0 0 0 0,-1 0 0 0 0,1 0 0 0 0,-1 0 0 0 0,1 1 0 0 0,-1-1 0 0 0,1 0-1 0 0,-1 0 1 0 0,0 1 0 0 0,0-1 0 0 0,0 0 0 0 0,0 1 0 0 0,-1-2 0 0 0,0 2-20 0 0,1-1 0 0 0,-1 1 1 0 0,1 0-1 0 0,-1 0 0 0 0,1 1 0 0 0,-1-1 1 0 0,1 0-1 0 0,-1 1 0 0 0,0-1 0 0 0,0 1 1 0 0,1-1-1 0 0,-1 1 0 0 0,0 0 0 0 0,0-1 1 0 0,-2 1-1 0 0,-3 1-69 0 0,0 0 0 0 0,0 0 1 0 0,0 0-1 0 0,1 1 0 0 0,-1 0 1 0 0,0 0-1 0 0,1 0 0 0 0,-10 6 1 0 0,-184 124-1010 0 0,119-75 1084 0 0,-5 9-3 0 0,73-54 0 0 0,0 1 0 0 0,0 0 0 0 0,-19 28 0 0 0,31-40 12 0 0,0 1 0 0 0,0-1 0 0 0,0 1 0 0 0,0 0-1 0 0,0-1 1 0 0,0 1 0 0 0,1 0 0 0 0,-1 0 0 0 0,1-1 0 0 0,-1 1 0 0 0,1 0-1 0 0,0 0 1 0 0,0 0 0 0 0,0-1 0 0 0,0 1 0 0 0,0 0 0 0 0,0 0-1 0 0,0 0 1 0 0,0 0 0 0 0,1-1 0 0 0,-1 1 0 0 0,1 0 0 0 0,0 0 0 0 0,-1-1-1 0 0,1 1 1 0 0,0 0 0 0 0,0-1 0 0 0,0 1 0 0 0,0-1 0 0 0,0 1 0 0 0,0-1-1 0 0,0 1 1 0 0,1-1 0 0 0,-1 0 0 0 0,1 0 0 0 0,-1 0 0 0 0,1 1-1 0 0,-1-2 1 0 0,1 1 0 0 0,-1 0 0 0 0,1 0 0 0 0,0 0 0 0 0,1 0 0 0 0,8 2 74 0 0,-1-1 1 0 0,1 1-1 0 0,0-2 1 0 0,0 0 0 0 0,0 0-1 0 0,-1-1 1 0 0,17-1-1 0 0,5-3 262 0 0,37-9 0 0 0,-37 5-202 0 0,0-1 0 0 0,0-2 0 0 0,45-22 0 0 0,-70 29-122 0 0,0-1 0 0 0,0 1 1 0 0,-1-1-1 0 0,1-1 1 0 0,-1 1-1 0 0,0-1 1 0 0,-1 0-1 0 0,0 0 1 0 0,0-1-1 0 0,0 1 1 0 0,-1-1-1 0 0,1-1 1 0 0,-2 1-1 0 0,1 0 1 0 0,-1-1-1 0 0,3-11 1 0 0,-2-9 92 0 0,-4 26-52 0 0,-1 2-43 0 0,-1 1 0 0 0,1-1-1 0 0,0 0 1 0 0,0 1 0 0 0,0-1-1 0 0,0 1 1 0 0,0-1 0 0 0,-1 1 0 0 0,1-1-1 0 0,0 1 1 0 0,0 0 0 0 0,0-1-1 0 0,1 1 1 0 0,-1 0 0 0 0,-1 1-1 0 0,-13 16 56 0 0,12-13-41 0 0,-8 9 3 0 0,1 1-1 0 0,0 0 0 0 0,1 1 1 0 0,1 0-1 0 0,1 0 1 0 0,0 1-1 0 0,1 0 0 0 0,0 0 1 0 0,-4 29-1 0 0,10-43-59 0 0,-1 0 0 0 0,1 0 0 0 0,0 1 0 0 0,0-1 0 0 0,0 0 0 0 0,0 1 1 0 0,0-1-1 0 0,1 0 0 0 0,0 0 0 0 0,0 1 0 0 0,0-1 0 0 0,0 0 0 0 0,0 0 0 0 0,0 0 0 0 0,1 0 0 0 0,-1 0 0 0 0,1 0 0 0 0,0-1 0 0 0,0 1 0 0 0,0-1 0 0 0,0 1 0 0 0,1-1 0 0 0,-1 0 0 0 0,1 1 0 0 0,-1-1 0 0 0,1 0 0 0 0,0-1 1 0 0,0 1-1 0 0,0-1 0 0 0,0 1 0 0 0,0-1 0 0 0,0 0 0 0 0,0 0 0 0 0,0 0 0 0 0,0 0 0 0 0,1-1 0 0 0,-1 1 0 0 0,0-1 0 0 0,1 0 0 0 0,-1 0 0 0 0,6 0 0 0 0,2-3-393 0 0,1 1 1 0 0,18-8-1 0 0,-8 0-5086 0 0,-11 5-175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1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77 9671 0 0,'0'0'748'0'0,"-2"-8"1612"0"0,2 6-1632 0 0,-1-1-1 0 0,1 1 1 0 0,0-1-1 0 0,0 0 1 0 0,0 1-1 0 0,0-1 1 0 0,0 0-1 0 0,0 1 1 0 0,1-1-1 0 0,1-4 1 0 0,-1 5-635 0 0,0 0 0 0 0,0 0 1 0 0,0 0-1 0 0,0 0 0 0 0,0 0 1 0 0,1 0-1 0 0,-1 0 0 0 0,1 1 1 0 0,-1-1-1 0 0,1 1 0 0 0,-1-1 1 0 0,1 1-1 0 0,0-1 0 0 0,0 1 1 0 0,0 0-1 0 0,0 0 0 0 0,0 0 1 0 0,0 0-1 0 0,0 0 0 0 0,4 0 1 0 0,-3-1-52 0 0,1 1-946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18:36:14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14743 0 0,'0'0'648'0'0,"0"-9"144"0"0,2 2-632 0 0,0-2-160 0 0,0-2 0 0 0,1 1 0 0 0,3-3 1408 0 0,-1-1 256 0 0,0 0 56 0 0,0 0 8 0 0,1 3-1544 0 0,-3 1-312 0 0,-1-1-56 0 0,-2 2-8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64FB-CED1-4A66-9747-085438253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71E15-D257-4689-8FDA-A2DA61FBA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8C2A8-6207-4407-99F6-2D7BC524D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AC59-CFE1-4A7C-B2F1-EB070FDA604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20E7A-A918-4061-9444-24C87657A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3D2F0-CF8F-4630-AD75-126CEB373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74AA-44F9-43BC-A775-4D54BCDD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32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13D8-829B-4DA9-90B9-2F08EBA4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B53115-F501-4D87-AAD0-A27DB25BD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6E97F-0E83-47A3-94DC-FE20E7F1A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AC59-CFE1-4A7C-B2F1-EB070FDA604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D71CC-F422-4948-A1A3-3F6C589E7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34AE3-F870-46D1-A63A-3EA54EB5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74AA-44F9-43BC-A775-4D54BCDD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73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7A8B6-C0FC-4A7C-9138-C713985454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29D38D-A240-4B60-AADC-9D878230D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0D26E-FDFA-4468-9529-750A65A14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AC59-CFE1-4A7C-B2F1-EB070FDA604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24585-9D58-462C-9238-6FD00267E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2BBF4-FE09-4834-9DD1-780EFB280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74AA-44F9-43BC-A775-4D54BCDD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88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D57AE-04B0-48A6-85E8-875D6A8C8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DAAD6-098A-4A9D-B13C-BD38982C8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F8F85-5D4C-419C-9633-D8D29095F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AC59-CFE1-4A7C-B2F1-EB070FDA604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149BB-FCF0-44FA-89A3-11110ADAB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97FF6-4AEE-455B-B568-1C8F15E0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74AA-44F9-43BC-A775-4D54BCDD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76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6201-EEE5-42BA-BB23-2AB85F7D5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9B09-1812-4BC7-8B81-C06700407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4CBEC-ADBD-4B1A-B769-F02F6B71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AC59-CFE1-4A7C-B2F1-EB070FDA604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2FDC4-27AC-4E86-89B1-E859C6AA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BBDF0-C2A1-4AA7-B450-BE5E8AA7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74AA-44F9-43BC-A775-4D54BCDD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62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BDE4-C175-4CB0-9CAA-60C3FF635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14225-0C07-486B-8782-40422F475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FF893-B12A-4EC4-A9C3-4812EE7E9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D8E3E-921D-4831-809B-44A640A2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AC59-CFE1-4A7C-B2F1-EB070FDA604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135A0D-5F4C-43D6-80E1-C3C9DF5A3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0B166-6007-40EB-8876-41E5EAB64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74AA-44F9-43BC-A775-4D54BCDD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4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1BCC4-5C6F-434A-8A0F-65D0A5927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F4216-1572-4570-AFBF-C41A92E4F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31162-F358-4508-B10E-2D211A5B8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B22B7-9A55-4C66-B0D9-2629C30E41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DCC87E-5FB0-4177-9DED-9DF7E5E96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A7A4A-4435-4B5D-8702-D56FD3D2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AC59-CFE1-4A7C-B2F1-EB070FDA604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3D7613-F1EB-4D5B-A8A3-D3E03F9F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B27175-F755-4E9D-8B8B-AA97DC67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74AA-44F9-43BC-A775-4D54BCDD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17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22EF-5104-4B0A-A711-37E437B39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AE7A0A-1033-47F7-B92F-61427C459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AC59-CFE1-4A7C-B2F1-EB070FDA604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7F1913-C3F8-474F-8DB7-A106EED73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307BB-F3E4-4F3F-BFAC-42686E37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74AA-44F9-43BC-A775-4D54BCDD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98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E71988-6E62-40C7-9288-F81A05CD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AC59-CFE1-4A7C-B2F1-EB070FDA604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21FF7-7823-4936-B337-C5C6FFC4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AE74F-2A76-4E2C-BD3A-AF0EDAE3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74AA-44F9-43BC-A775-4D54BCDD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6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A11B-5728-4A19-B2A2-AEF74804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446F0-5920-4114-870F-A32247AF1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14C82-4B9C-49A2-8FA6-61E972257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2A2A8-2CFC-4340-98F5-872DF2AF3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AC59-CFE1-4A7C-B2F1-EB070FDA604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5EBDA-6D8F-4555-918B-2368ABA9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6DE23-182D-4040-89C7-E7FE2D3F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74AA-44F9-43BC-A775-4D54BCDD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2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50421-75A2-4855-835B-9C0DDEB4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77EFBF-1037-47D7-A79B-F58F70EEA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AA2568-F185-46A7-9BCF-7488E3DBD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F8B13-DB35-425D-9A6D-996E79212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AC59-CFE1-4A7C-B2F1-EB070FDA604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EF493-0E24-47D5-90A2-88A7F2F15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0C991-8F88-455B-8B6A-BC9E5D0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74AA-44F9-43BC-A775-4D54BCDD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2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FB6DD1-F418-4C7E-9EF5-13DEBEDD3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E99DA-6B4A-4B62-A58B-CB80E0E72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D0124-0DA8-4B1D-BCD4-79F6452D1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DAC59-CFE1-4A7C-B2F1-EB070FDA604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99CAD-5522-4B7C-8C25-229507801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87CBB-4A79-4DA1-90A6-2C0CE969B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F74AA-44F9-43BC-A775-4D54BCDD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8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300.png"/><Relationship Id="rId21" Type="http://schemas.openxmlformats.org/officeDocument/2006/relationships/image" Target="../media/image16820.png"/><Relationship Id="rId42" Type="http://schemas.openxmlformats.org/officeDocument/2006/relationships/customXml" Target="../ink/ink1883.xml"/><Relationship Id="rId63" Type="http://schemas.openxmlformats.org/officeDocument/2006/relationships/image" Target="../media/image17030.png"/><Relationship Id="rId84" Type="http://schemas.openxmlformats.org/officeDocument/2006/relationships/customXml" Target="../ink/ink1904.xml"/><Relationship Id="rId138" Type="http://schemas.openxmlformats.org/officeDocument/2006/relationships/customXml" Target="../ink/ink1931.xml"/><Relationship Id="rId159" Type="http://schemas.openxmlformats.org/officeDocument/2006/relationships/image" Target="../media/image17510.png"/><Relationship Id="rId170" Type="http://schemas.openxmlformats.org/officeDocument/2006/relationships/customXml" Target="../ink/ink1947.xml"/><Relationship Id="rId191" Type="http://schemas.openxmlformats.org/officeDocument/2006/relationships/image" Target="../media/image17670.png"/><Relationship Id="rId205" Type="http://schemas.openxmlformats.org/officeDocument/2006/relationships/image" Target="../media/image17740.png"/><Relationship Id="rId226" Type="http://schemas.openxmlformats.org/officeDocument/2006/relationships/customXml" Target="../ink/ink1975.xml"/><Relationship Id="rId247" Type="http://schemas.openxmlformats.org/officeDocument/2006/relationships/image" Target="../media/image733.png"/><Relationship Id="rId107" Type="http://schemas.openxmlformats.org/officeDocument/2006/relationships/image" Target="../media/image17250.png"/><Relationship Id="rId11" Type="http://schemas.openxmlformats.org/officeDocument/2006/relationships/image" Target="../media/image16770.png"/><Relationship Id="rId32" Type="http://schemas.openxmlformats.org/officeDocument/2006/relationships/customXml" Target="../ink/ink1878.xml"/><Relationship Id="rId53" Type="http://schemas.openxmlformats.org/officeDocument/2006/relationships/image" Target="../media/image16980.png"/><Relationship Id="rId74" Type="http://schemas.openxmlformats.org/officeDocument/2006/relationships/customXml" Target="../ink/ink1899.xml"/><Relationship Id="rId128" Type="http://schemas.openxmlformats.org/officeDocument/2006/relationships/customXml" Target="../ink/ink1926.xml"/><Relationship Id="rId149" Type="http://schemas.openxmlformats.org/officeDocument/2006/relationships/image" Target="../media/image17460.png"/><Relationship Id="rId5" Type="http://schemas.openxmlformats.org/officeDocument/2006/relationships/image" Target="../media/image16740.png"/><Relationship Id="rId95" Type="http://schemas.openxmlformats.org/officeDocument/2006/relationships/image" Target="../media/image17190.png"/><Relationship Id="rId160" Type="http://schemas.openxmlformats.org/officeDocument/2006/relationships/customXml" Target="../ink/ink1942.xml"/><Relationship Id="rId181" Type="http://schemas.openxmlformats.org/officeDocument/2006/relationships/image" Target="../media/image17620.png"/><Relationship Id="rId216" Type="http://schemas.openxmlformats.org/officeDocument/2006/relationships/customXml" Target="../ink/ink1970.xml"/><Relationship Id="rId237" Type="http://schemas.openxmlformats.org/officeDocument/2006/relationships/image" Target="../media/image17900.png"/><Relationship Id="rId22" Type="http://schemas.openxmlformats.org/officeDocument/2006/relationships/customXml" Target="../ink/ink1873.xml"/><Relationship Id="rId43" Type="http://schemas.openxmlformats.org/officeDocument/2006/relationships/image" Target="../media/image16930.png"/><Relationship Id="rId64" Type="http://schemas.openxmlformats.org/officeDocument/2006/relationships/customXml" Target="../ink/ink1894.xml"/><Relationship Id="rId118" Type="http://schemas.openxmlformats.org/officeDocument/2006/relationships/customXml" Target="../ink/ink1921.xml"/><Relationship Id="rId139" Type="http://schemas.openxmlformats.org/officeDocument/2006/relationships/image" Target="../media/image17410.png"/><Relationship Id="rId85" Type="http://schemas.openxmlformats.org/officeDocument/2006/relationships/image" Target="../media/image17140.png"/><Relationship Id="rId150" Type="http://schemas.openxmlformats.org/officeDocument/2006/relationships/customXml" Target="../ink/ink1937.xml"/><Relationship Id="rId171" Type="http://schemas.openxmlformats.org/officeDocument/2006/relationships/image" Target="../media/image17570.png"/><Relationship Id="rId192" Type="http://schemas.openxmlformats.org/officeDocument/2006/relationships/customXml" Target="../ink/ink1958.xml"/><Relationship Id="rId206" Type="http://schemas.openxmlformats.org/officeDocument/2006/relationships/customXml" Target="../ink/ink1965.xml"/><Relationship Id="rId227" Type="http://schemas.openxmlformats.org/officeDocument/2006/relationships/image" Target="../media/image17850.png"/><Relationship Id="rId12" Type="http://schemas.openxmlformats.org/officeDocument/2006/relationships/customXml" Target="../ink/ink1868.xml"/><Relationship Id="rId33" Type="http://schemas.openxmlformats.org/officeDocument/2006/relationships/image" Target="../media/image16880.png"/><Relationship Id="rId108" Type="http://schemas.openxmlformats.org/officeDocument/2006/relationships/customXml" Target="../ink/ink1916.xml"/><Relationship Id="rId129" Type="http://schemas.openxmlformats.org/officeDocument/2006/relationships/image" Target="../media/image17360.png"/><Relationship Id="rId54" Type="http://schemas.openxmlformats.org/officeDocument/2006/relationships/customXml" Target="../ink/ink1889.xml"/><Relationship Id="rId75" Type="http://schemas.openxmlformats.org/officeDocument/2006/relationships/image" Target="../media/image17090.png"/><Relationship Id="rId96" Type="http://schemas.openxmlformats.org/officeDocument/2006/relationships/customXml" Target="../ink/ink1910.xml"/><Relationship Id="rId140" Type="http://schemas.openxmlformats.org/officeDocument/2006/relationships/customXml" Target="../ink/ink1932.xml"/><Relationship Id="rId161" Type="http://schemas.openxmlformats.org/officeDocument/2006/relationships/image" Target="../media/image17520.png"/><Relationship Id="rId182" Type="http://schemas.openxmlformats.org/officeDocument/2006/relationships/customXml" Target="../ink/ink1953.xml"/><Relationship Id="rId217" Type="http://schemas.openxmlformats.org/officeDocument/2006/relationships/image" Target="../media/image17800.png"/><Relationship Id="rId6" Type="http://schemas.openxmlformats.org/officeDocument/2006/relationships/customXml" Target="../ink/ink1865.xml"/><Relationship Id="rId238" Type="http://schemas.openxmlformats.org/officeDocument/2006/relationships/customXml" Target="../ink/ink1981.xml"/><Relationship Id="rId23" Type="http://schemas.openxmlformats.org/officeDocument/2006/relationships/image" Target="../media/image16830.png"/><Relationship Id="rId119" Type="http://schemas.openxmlformats.org/officeDocument/2006/relationships/image" Target="../media/image17310.png"/><Relationship Id="rId44" Type="http://schemas.openxmlformats.org/officeDocument/2006/relationships/customXml" Target="../ink/ink1884.xml"/><Relationship Id="rId65" Type="http://schemas.openxmlformats.org/officeDocument/2006/relationships/image" Target="../media/image17040.png"/><Relationship Id="rId86" Type="http://schemas.openxmlformats.org/officeDocument/2006/relationships/customXml" Target="../ink/ink1905.xml"/><Relationship Id="rId130" Type="http://schemas.openxmlformats.org/officeDocument/2006/relationships/customXml" Target="../ink/ink1927.xml"/><Relationship Id="rId151" Type="http://schemas.openxmlformats.org/officeDocument/2006/relationships/image" Target="../media/image17470.png"/><Relationship Id="rId172" Type="http://schemas.openxmlformats.org/officeDocument/2006/relationships/customXml" Target="../ink/ink1948.xml"/><Relationship Id="rId193" Type="http://schemas.openxmlformats.org/officeDocument/2006/relationships/image" Target="../media/image17680.png"/><Relationship Id="rId207" Type="http://schemas.openxmlformats.org/officeDocument/2006/relationships/image" Target="../media/image17750.png"/><Relationship Id="rId228" Type="http://schemas.openxmlformats.org/officeDocument/2006/relationships/customXml" Target="../ink/ink1976.xml"/><Relationship Id="rId13" Type="http://schemas.openxmlformats.org/officeDocument/2006/relationships/image" Target="../media/image16780.png"/><Relationship Id="rId109" Type="http://schemas.openxmlformats.org/officeDocument/2006/relationships/image" Target="../media/image17260.png"/><Relationship Id="rId34" Type="http://schemas.openxmlformats.org/officeDocument/2006/relationships/customXml" Target="../ink/ink1879.xml"/><Relationship Id="rId55" Type="http://schemas.openxmlformats.org/officeDocument/2006/relationships/image" Target="../media/image16990.png"/><Relationship Id="rId76" Type="http://schemas.openxmlformats.org/officeDocument/2006/relationships/customXml" Target="../ink/ink1900.xml"/><Relationship Id="rId97" Type="http://schemas.openxmlformats.org/officeDocument/2006/relationships/image" Target="../media/image17200.png"/><Relationship Id="rId120" Type="http://schemas.openxmlformats.org/officeDocument/2006/relationships/customXml" Target="../ink/ink1922.xml"/><Relationship Id="rId141" Type="http://schemas.openxmlformats.org/officeDocument/2006/relationships/image" Target="../media/image17420.png"/><Relationship Id="rId7" Type="http://schemas.openxmlformats.org/officeDocument/2006/relationships/image" Target="../media/image16750.png"/><Relationship Id="rId162" Type="http://schemas.openxmlformats.org/officeDocument/2006/relationships/customXml" Target="../ink/ink1943.xml"/><Relationship Id="rId183" Type="http://schemas.openxmlformats.org/officeDocument/2006/relationships/image" Target="../media/image17630.png"/><Relationship Id="rId218" Type="http://schemas.openxmlformats.org/officeDocument/2006/relationships/customXml" Target="../ink/ink1971.xml"/><Relationship Id="rId239" Type="http://schemas.openxmlformats.org/officeDocument/2006/relationships/image" Target="../media/image17910.png"/><Relationship Id="rId24" Type="http://schemas.openxmlformats.org/officeDocument/2006/relationships/customXml" Target="../ink/ink1874.xml"/><Relationship Id="rId45" Type="http://schemas.openxmlformats.org/officeDocument/2006/relationships/image" Target="../media/image16940.png"/><Relationship Id="rId66" Type="http://schemas.openxmlformats.org/officeDocument/2006/relationships/customXml" Target="../ink/ink1895.xml"/><Relationship Id="rId87" Type="http://schemas.openxmlformats.org/officeDocument/2006/relationships/image" Target="../media/image17150.png"/><Relationship Id="rId110" Type="http://schemas.openxmlformats.org/officeDocument/2006/relationships/customXml" Target="../ink/ink1917.xml"/><Relationship Id="rId131" Type="http://schemas.openxmlformats.org/officeDocument/2006/relationships/image" Target="../media/image17370.png"/><Relationship Id="rId152" Type="http://schemas.openxmlformats.org/officeDocument/2006/relationships/customXml" Target="../ink/ink1938.xml"/><Relationship Id="rId173" Type="http://schemas.openxmlformats.org/officeDocument/2006/relationships/image" Target="../media/image17580.png"/><Relationship Id="rId194" Type="http://schemas.openxmlformats.org/officeDocument/2006/relationships/customXml" Target="../ink/ink1959.xml"/><Relationship Id="rId208" Type="http://schemas.openxmlformats.org/officeDocument/2006/relationships/customXml" Target="../ink/ink1966.xml"/><Relationship Id="rId229" Type="http://schemas.openxmlformats.org/officeDocument/2006/relationships/image" Target="../media/image17860.png"/><Relationship Id="rId240" Type="http://schemas.openxmlformats.org/officeDocument/2006/relationships/customXml" Target="../ink/ink1982.xml"/><Relationship Id="rId14" Type="http://schemas.openxmlformats.org/officeDocument/2006/relationships/customXml" Target="../ink/ink1869.xml"/><Relationship Id="rId35" Type="http://schemas.openxmlformats.org/officeDocument/2006/relationships/image" Target="../media/image16890.png"/><Relationship Id="rId56" Type="http://schemas.openxmlformats.org/officeDocument/2006/relationships/customXml" Target="../ink/ink1890.xml"/><Relationship Id="rId77" Type="http://schemas.openxmlformats.org/officeDocument/2006/relationships/image" Target="../media/image17100.png"/><Relationship Id="rId100" Type="http://schemas.openxmlformats.org/officeDocument/2006/relationships/customXml" Target="../ink/ink1912.xml"/><Relationship Id="rId8" Type="http://schemas.openxmlformats.org/officeDocument/2006/relationships/customXml" Target="../ink/ink1866.xml"/><Relationship Id="rId98" Type="http://schemas.openxmlformats.org/officeDocument/2006/relationships/customXml" Target="../ink/ink1911.xml"/><Relationship Id="rId121" Type="http://schemas.openxmlformats.org/officeDocument/2006/relationships/image" Target="../media/image17320.png"/><Relationship Id="rId142" Type="http://schemas.openxmlformats.org/officeDocument/2006/relationships/customXml" Target="../ink/ink1933.xml"/><Relationship Id="rId163" Type="http://schemas.openxmlformats.org/officeDocument/2006/relationships/image" Target="../media/image17530.png"/><Relationship Id="rId184" Type="http://schemas.openxmlformats.org/officeDocument/2006/relationships/customXml" Target="../ink/ink1954.xml"/><Relationship Id="rId219" Type="http://schemas.openxmlformats.org/officeDocument/2006/relationships/image" Target="../media/image17810.png"/><Relationship Id="rId230" Type="http://schemas.openxmlformats.org/officeDocument/2006/relationships/customXml" Target="../ink/ink1977.xml"/><Relationship Id="rId25" Type="http://schemas.openxmlformats.org/officeDocument/2006/relationships/image" Target="../media/image16840.png"/><Relationship Id="rId46" Type="http://schemas.openxmlformats.org/officeDocument/2006/relationships/customXml" Target="../ink/ink1885.xml"/><Relationship Id="rId67" Type="http://schemas.openxmlformats.org/officeDocument/2006/relationships/image" Target="../media/image17050.png"/><Relationship Id="rId88" Type="http://schemas.openxmlformats.org/officeDocument/2006/relationships/customXml" Target="../ink/ink1906.xml"/><Relationship Id="rId111" Type="http://schemas.openxmlformats.org/officeDocument/2006/relationships/image" Target="../media/image17270.png"/><Relationship Id="rId132" Type="http://schemas.openxmlformats.org/officeDocument/2006/relationships/customXml" Target="../ink/ink1928.xml"/><Relationship Id="rId153" Type="http://schemas.openxmlformats.org/officeDocument/2006/relationships/image" Target="../media/image17480.png"/><Relationship Id="rId174" Type="http://schemas.openxmlformats.org/officeDocument/2006/relationships/customXml" Target="../ink/ink1949.xml"/><Relationship Id="rId195" Type="http://schemas.openxmlformats.org/officeDocument/2006/relationships/image" Target="../media/image17690.png"/><Relationship Id="rId209" Type="http://schemas.openxmlformats.org/officeDocument/2006/relationships/image" Target="../media/image17760.png"/><Relationship Id="rId220" Type="http://schemas.openxmlformats.org/officeDocument/2006/relationships/customXml" Target="../ink/ink1972.xml"/><Relationship Id="rId241" Type="http://schemas.openxmlformats.org/officeDocument/2006/relationships/image" Target="../media/image17920.png"/><Relationship Id="rId15" Type="http://schemas.openxmlformats.org/officeDocument/2006/relationships/image" Target="../media/image16790.png"/><Relationship Id="rId36" Type="http://schemas.openxmlformats.org/officeDocument/2006/relationships/customXml" Target="../ink/ink1880.xml"/><Relationship Id="rId57" Type="http://schemas.openxmlformats.org/officeDocument/2006/relationships/image" Target="../media/image17000.png"/><Relationship Id="rId10" Type="http://schemas.openxmlformats.org/officeDocument/2006/relationships/customXml" Target="../ink/ink1867.xml"/><Relationship Id="rId31" Type="http://schemas.openxmlformats.org/officeDocument/2006/relationships/image" Target="../media/image16870.png"/><Relationship Id="rId52" Type="http://schemas.openxmlformats.org/officeDocument/2006/relationships/customXml" Target="../ink/ink1888.xml"/><Relationship Id="rId73" Type="http://schemas.openxmlformats.org/officeDocument/2006/relationships/image" Target="../media/image17080.png"/><Relationship Id="rId78" Type="http://schemas.openxmlformats.org/officeDocument/2006/relationships/customXml" Target="../ink/ink1901.xml"/><Relationship Id="rId94" Type="http://schemas.openxmlformats.org/officeDocument/2006/relationships/customXml" Target="../ink/ink1909.xml"/><Relationship Id="rId99" Type="http://schemas.openxmlformats.org/officeDocument/2006/relationships/image" Target="../media/image17210.png"/><Relationship Id="rId101" Type="http://schemas.openxmlformats.org/officeDocument/2006/relationships/image" Target="../media/image17220.png"/><Relationship Id="rId122" Type="http://schemas.openxmlformats.org/officeDocument/2006/relationships/customXml" Target="../ink/ink1923.xml"/><Relationship Id="rId143" Type="http://schemas.openxmlformats.org/officeDocument/2006/relationships/image" Target="../media/image17430.png"/><Relationship Id="rId148" Type="http://schemas.openxmlformats.org/officeDocument/2006/relationships/customXml" Target="../ink/ink1936.xml"/><Relationship Id="rId164" Type="http://schemas.openxmlformats.org/officeDocument/2006/relationships/customXml" Target="../ink/ink1944.xml"/><Relationship Id="rId169" Type="http://schemas.openxmlformats.org/officeDocument/2006/relationships/image" Target="../media/image17560.png"/><Relationship Id="rId185" Type="http://schemas.openxmlformats.org/officeDocument/2006/relationships/image" Target="../media/image17640.png"/><Relationship Id="rId4" Type="http://schemas.openxmlformats.org/officeDocument/2006/relationships/customXml" Target="../ink/ink1864.xml"/><Relationship Id="rId9" Type="http://schemas.openxmlformats.org/officeDocument/2006/relationships/image" Target="../media/image16760.png"/><Relationship Id="rId180" Type="http://schemas.openxmlformats.org/officeDocument/2006/relationships/customXml" Target="../ink/ink1952.xml"/><Relationship Id="rId210" Type="http://schemas.openxmlformats.org/officeDocument/2006/relationships/customXml" Target="../ink/ink1967.xml"/><Relationship Id="rId215" Type="http://schemas.openxmlformats.org/officeDocument/2006/relationships/image" Target="../media/image17790.png"/><Relationship Id="rId236" Type="http://schemas.openxmlformats.org/officeDocument/2006/relationships/customXml" Target="../ink/ink1980.xml"/><Relationship Id="rId26" Type="http://schemas.openxmlformats.org/officeDocument/2006/relationships/customXml" Target="../ink/ink1875.xml"/><Relationship Id="rId231" Type="http://schemas.openxmlformats.org/officeDocument/2006/relationships/image" Target="../media/image17870.png"/><Relationship Id="rId47" Type="http://schemas.openxmlformats.org/officeDocument/2006/relationships/image" Target="../media/image16950.png"/><Relationship Id="rId68" Type="http://schemas.openxmlformats.org/officeDocument/2006/relationships/customXml" Target="../ink/ink1896.xml"/><Relationship Id="rId89" Type="http://schemas.openxmlformats.org/officeDocument/2006/relationships/image" Target="../media/image17160.png"/><Relationship Id="rId112" Type="http://schemas.openxmlformats.org/officeDocument/2006/relationships/customXml" Target="../ink/ink1918.xml"/><Relationship Id="rId133" Type="http://schemas.openxmlformats.org/officeDocument/2006/relationships/image" Target="../media/image17380.png"/><Relationship Id="rId154" Type="http://schemas.openxmlformats.org/officeDocument/2006/relationships/customXml" Target="../ink/ink1939.xml"/><Relationship Id="rId175" Type="http://schemas.openxmlformats.org/officeDocument/2006/relationships/image" Target="../media/image17590.png"/><Relationship Id="rId196" Type="http://schemas.openxmlformats.org/officeDocument/2006/relationships/customXml" Target="../ink/ink1960.xml"/><Relationship Id="rId200" Type="http://schemas.openxmlformats.org/officeDocument/2006/relationships/customXml" Target="../ink/ink1962.xml"/><Relationship Id="rId16" Type="http://schemas.openxmlformats.org/officeDocument/2006/relationships/customXml" Target="../ink/ink1870.xml"/><Relationship Id="rId221" Type="http://schemas.openxmlformats.org/officeDocument/2006/relationships/image" Target="../media/image17820.png"/><Relationship Id="rId242" Type="http://schemas.openxmlformats.org/officeDocument/2006/relationships/customXml" Target="../ink/ink1983.xml"/><Relationship Id="rId37" Type="http://schemas.openxmlformats.org/officeDocument/2006/relationships/image" Target="../media/image16900.png"/><Relationship Id="rId58" Type="http://schemas.openxmlformats.org/officeDocument/2006/relationships/customXml" Target="../ink/ink1891.xml"/><Relationship Id="rId79" Type="http://schemas.openxmlformats.org/officeDocument/2006/relationships/image" Target="../media/image17110.png"/><Relationship Id="rId102" Type="http://schemas.openxmlformats.org/officeDocument/2006/relationships/customXml" Target="../ink/ink1913.xml"/><Relationship Id="rId123" Type="http://schemas.openxmlformats.org/officeDocument/2006/relationships/image" Target="../media/image17330.png"/><Relationship Id="rId144" Type="http://schemas.openxmlformats.org/officeDocument/2006/relationships/customXml" Target="../ink/ink1934.xml"/><Relationship Id="rId90" Type="http://schemas.openxmlformats.org/officeDocument/2006/relationships/customXml" Target="../ink/ink1907.xml"/><Relationship Id="rId165" Type="http://schemas.openxmlformats.org/officeDocument/2006/relationships/image" Target="../media/image17540.png"/><Relationship Id="rId186" Type="http://schemas.openxmlformats.org/officeDocument/2006/relationships/customXml" Target="../ink/ink1955.xml"/><Relationship Id="rId211" Type="http://schemas.openxmlformats.org/officeDocument/2006/relationships/image" Target="../media/image17770.png"/><Relationship Id="rId232" Type="http://schemas.openxmlformats.org/officeDocument/2006/relationships/customXml" Target="../ink/ink1978.xml"/><Relationship Id="rId27" Type="http://schemas.openxmlformats.org/officeDocument/2006/relationships/image" Target="../media/image16850.png"/><Relationship Id="rId48" Type="http://schemas.openxmlformats.org/officeDocument/2006/relationships/customXml" Target="../ink/ink1886.xml"/><Relationship Id="rId69" Type="http://schemas.openxmlformats.org/officeDocument/2006/relationships/image" Target="../media/image17060.png"/><Relationship Id="rId113" Type="http://schemas.openxmlformats.org/officeDocument/2006/relationships/image" Target="../media/image17280.png"/><Relationship Id="rId134" Type="http://schemas.openxmlformats.org/officeDocument/2006/relationships/customXml" Target="../ink/ink1929.xml"/><Relationship Id="rId80" Type="http://schemas.openxmlformats.org/officeDocument/2006/relationships/customXml" Target="../ink/ink1902.xml"/><Relationship Id="rId155" Type="http://schemas.openxmlformats.org/officeDocument/2006/relationships/image" Target="../media/image17490.png"/><Relationship Id="rId176" Type="http://schemas.openxmlformats.org/officeDocument/2006/relationships/customXml" Target="../ink/ink1950.xml"/><Relationship Id="rId197" Type="http://schemas.openxmlformats.org/officeDocument/2006/relationships/image" Target="../media/image17700.png"/><Relationship Id="rId201" Type="http://schemas.openxmlformats.org/officeDocument/2006/relationships/image" Target="../media/image17720.png"/><Relationship Id="rId222" Type="http://schemas.openxmlformats.org/officeDocument/2006/relationships/customXml" Target="../ink/ink1973.xml"/><Relationship Id="rId243" Type="http://schemas.openxmlformats.org/officeDocument/2006/relationships/image" Target="../media/image17930.png"/><Relationship Id="rId17" Type="http://schemas.openxmlformats.org/officeDocument/2006/relationships/image" Target="../media/image16800.png"/><Relationship Id="rId38" Type="http://schemas.openxmlformats.org/officeDocument/2006/relationships/customXml" Target="../ink/ink1881.xml"/><Relationship Id="rId59" Type="http://schemas.openxmlformats.org/officeDocument/2006/relationships/image" Target="../media/image17010.png"/><Relationship Id="rId103" Type="http://schemas.openxmlformats.org/officeDocument/2006/relationships/image" Target="../media/image17230.png"/><Relationship Id="rId124" Type="http://schemas.openxmlformats.org/officeDocument/2006/relationships/customXml" Target="../ink/ink1924.xml"/><Relationship Id="rId70" Type="http://schemas.openxmlformats.org/officeDocument/2006/relationships/customXml" Target="../ink/ink1897.xml"/><Relationship Id="rId91" Type="http://schemas.openxmlformats.org/officeDocument/2006/relationships/image" Target="../media/image17170.png"/><Relationship Id="rId145" Type="http://schemas.openxmlformats.org/officeDocument/2006/relationships/image" Target="../media/image17440.png"/><Relationship Id="rId166" Type="http://schemas.openxmlformats.org/officeDocument/2006/relationships/customXml" Target="../ink/ink1945.xml"/><Relationship Id="rId187" Type="http://schemas.openxmlformats.org/officeDocument/2006/relationships/image" Target="../media/image1765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968.xml"/><Relationship Id="rId233" Type="http://schemas.openxmlformats.org/officeDocument/2006/relationships/image" Target="../media/image17880.png"/><Relationship Id="rId28" Type="http://schemas.openxmlformats.org/officeDocument/2006/relationships/customXml" Target="../ink/ink1876.xml"/><Relationship Id="rId49" Type="http://schemas.openxmlformats.org/officeDocument/2006/relationships/image" Target="../media/image16960.png"/><Relationship Id="rId114" Type="http://schemas.openxmlformats.org/officeDocument/2006/relationships/customXml" Target="../ink/ink1919.xml"/><Relationship Id="rId60" Type="http://schemas.openxmlformats.org/officeDocument/2006/relationships/customXml" Target="../ink/ink1892.xml"/><Relationship Id="rId81" Type="http://schemas.openxmlformats.org/officeDocument/2006/relationships/image" Target="../media/image17120.png"/><Relationship Id="rId135" Type="http://schemas.openxmlformats.org/officeDocument/2006/relationships/image" Target="../media/image17390.png"/><Relationship Id="rId156" Type="http://schemas.openxmlformats.org/officeDocument/2006/relationships/customXml" Target="../ink/ink1940.xml"/><Relationship Id="rId177" Type="http://schemas.openxmlformats.org/officeDocument/2006/relationships/image" Target="../media/image17600.png"/><Relationship Id="rId198" Type="http://schemas.openxmlformats.org/officeDocument/2006/relationships/customXml" Target="../ink/ink1961.xml"/><Relationship Id="rId202" Type="http://schemas.openxmlformats.org/officeDocument/2006/relationships/customXml" Target="../ink/ink1963.xml"/><Relationship Id="rId223" Type="http://schemas.openxmlformats.org/officeDocument/2006/relationships/image" Target="../media/image17830.png"/><Relationship Id="rId244" Type="http://schemas.openxmlformats.org/officeDocument/2006/relationships/customXml" Target="../ink/ink1984.xml"/><Relationship Id="rId18" Type="http://schemas.openxmlformats.org/officeDocument/2006/relationships/customXml" Target="../ink/ink1871.xml"/><Relationship Id="rId39" Type="http://schemas.openxmlformats.org/officeDocument/2006/relationships/image" Target="../media/image16910.png"/><Relationship Id="rId50" Type="http://schemas.openxmlformats.org/officeDocument/2006/relationships/customXml" Target="../ink/ink1887.xml"/><Relationship Id="rId104" Type="http://schemas.openxmlformats.org/officeDocument/2006/relationships/customXml" Target="../ink/ink1914.xml"/><Relationship Id="rId125" Type="http://schemas.openxmlformats.org/officeDocument/2006/relationships/image" Target="../media/image17340.png"/><Relationship Id="rId146" Type="http://schemas.openxmlformats.org/officeDocument/2006/relationships/customXml" Target="../ink/ink1935.xml"/><Relationship Id="rId167" Type="http://schemas.openxmlformats.org/officeDocument/2006/relationships/image" Target="../media/image17550.png"/><Relationship Id="rId188" Type="http://schemas.openxmlformats.org/officeDocument/2006/relationships/customXml" Target="../ink/ink1956.xml"/><Relationship Id="rId71" Type="http://schemas.openxmlformats.org/officeDocument/2006/relationships/image" Target="../media/image17070.png"/><Relationship Id="rId92" Type="http://schemas.openxmlformats.org/officeDocument/2006/relationships/customXml" Target="../ink/ink1908.xml"/><Relationship Id="rId213" Type="http://schemas.openxmlformats.org/officeDocument/2006/relationships/image" Target="../media/image17780.png"/><Relationship Id="rId234" Type="http://schemas.openxmlformats.org/officeDocument/2006/relationships/customXml" Target="../ink/ink1979.xml"/><Relationship Id="rId2" Type="http://schemas.openxmlformats.org/officeDocument/2006/relationships/customXml" Target="../ink/ink1863.xml"/><Relationship Id="rId29" Type="http://schemas.openxmlformats.org/officeDocument/2006/relationships/image" Target="../media/image16860.png"/><Relationship Id="rId40" Type="http://schemas.openxmlformats.org/officeDocument/2006/relationships/customXml" Target="../ink/ink1882.xml"/><Relationship Id="rId115" Type="http://schemas.openxmlformats.org/officeDocument/2006/relationships/image" Target="../media/image17290.png"/><Relationship Id="rId136" Type="http://schemas.openxmlformats.org/officeDocument/2006/relationships/customXml" Target="../ink/ink1930.xml"/><Relationship Id="rId157" Type="http://schemas.openxmlformats.org/officeDocument/2006/relationships/image" Target="../media/image17500.png"/><Relationship Id="rId178" Type="http://schemas.openxmlformats.org/officeDocument/2006/relationships/customXml" Target="../ink/ink1951.xml"/><Relationship Id="rId61" Type="http://schemas.openxmlformats.org/officeDocument/2006/relationships/image" Target="../media/image17020.png"/><Relationship Id="rId82" Type="http://schemas.openxmlformats.org/officeDocument/2006/relationships/customXml" Target="../ink/ink1903.xml"/><Relationship Id="rId199" Type="http://schemas.openxmlformats.org/officeDocument/2006/relationships/image" Target="../media/image17710.png"/><Relationship Id="rId203" Type="http://schemas.openxmlformats.org/officeDocument/2006/relationships/image" Target="../media/image17730.png"/><Relationship Id="rId19" Type="http://schemas.openxmlformats.org/officeDocument/2006/relationships/image" Target="../media/image16810.png"/><Relationship Id="rId224" Type="http://schemas.openxmlformats.org/officeDocument/2006/relationships/customXml" Target="../ink/ink1974.xml"/><Relationship Id="rId245" Type="http://schemas.openxmlformats.org/officeDocument/2006/relationships/image" Target="../media/image17940.png"/><Relationship Id="rId30" Type="http://schemas.openxmlformats.org/officeDocument/2006/relationships/customXml" Target="../ink/ink1877.xml"/><Relationship Id="rId105" Type="http://schemas.openxmlformats.org/officeDocument/2006/relationships/image" Target="../media/image17240.png"/><Relationship Id="rId126" Type="http://schemas.openxmlformats.org/officeDocument/2006/relationships/customXml" Target="../ink/ink1925.xml"/><Relationship Id="rId147" Type="http://schemas.openxmlformats.org/officeDocument/2006/relationships/image" Target="../media/image17450.png"/><Relationship Id="rId168" Type="http://schemas.openxmlformats.org/officeDocument/2006/relationships/customXml" Target="../ink/ink1946.xml"/><Relationship Id="rId51" Type="http://schemas.openxmlformats.org/officeDocument/2006/relationships/image" Target="../media/image16970.png"/><Relationship Id="rId72" Type="http://schemas.openxmlformats.org/officeDocument/2006/relationships/customXml" Target="../ink/ink1898.xml"/><Relationship Id="rId93" Type="http://schemas.openxmlformats.org/officeDocument/2006/relationships/image" Target="../media/image17180.png"/><Relationship Id="rId189" Type="http://schemas.openxmlformats.org/officeDocument/2006/relationships/image" Target="../media/image17660.png"/><Relationship Id="rId3" Type="http://schemas.openxmlformats.org/officeDocument/2006/relationships/image" Target="../media/image16730.png"/><Relationship Id="rId214" Type="http://schemas.openxmlformats.org/officeDocument/2006/relationships/customXml" Target="../ink/ink1969.xml"/><Relationship Id="rId235" Type="http://schemas.openxmlformats.org/officeDocument/2006/relationships/image" Target="../media/image17890.png"/><Relationship Id="rId116" Type="http://schemas.openxmlformats.org/officeDocument/2006/relationships/customXml" Target="../ink/ink1920.xml"/><Relationship Id="rId137" Type="http://schemas.openxmlformats.org/officeDocument/2006/relationships/image" Target="../media/image17400.png"/><Relationship Id="rId158" Type="http://schemas.openxmlformats.org/officeDocument/2006/relationships/customXml" Target="../ink/ink1941.xml"/><Relationship Id="rId20" Type="http://schemas.openxmlformats.org/officeDocument/2006/relationships/customXml" Target="../ink/ink1872.xml"/><Relationship Id="rId41" Type="http://schemas.openxmlformats.org/officeDocument/2006/relationships/image" Target="../media/image16920.png"/><Relationship Id="rId62" Type="http://schemas.openxmlformats.org/officeDocument/2006/relationships/customXml" Target="../ink/ink1893.xml"/><Relationship Id="rId83" Type="http://schemas.openxmlformats.org/officeDocument/2006/relationships/image" Target="../media/image17130.png"/><Relationship Id="rId179" Type="http://schemas.openxmlformats.org/officeDocument/2006/relationships/image" Target="../media/image17610.png"/><Relationship Id="rId190" Type="http://schemas.openxmlformats.org/officeDocument/2006/relationships/customXml" Target="../ink/ink1957.xml"/><Relationship Id="rId204" Type="http://schemas.openxmlformats.org/officeDocument/2006/relationships/customXml" Target="../ink/ink1964.xml"/><Relationship Id="rId225" Type="http://schemas.openxmlformats.org/officeDocument/2006/relationships/image" Target="../media/image17840.png"/><Relationship Id="rId246" Type="http://schemas.openxmlformats.org/officeDocument/2006/relationships/customXml" Target="../ink/ink1985.xml"/><Relationship Id="rId106" Type="http://schemas.openxmlformats.org/officeDocument/2006/relationships/customXml" Target="../ink/ink1915.xml"/><Relationship Id="rId127" Type="http://schemas.openxmlformats.org/officeDocument/2006/relationships/image" Target="../media/image1735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52.png"/><Relationship Id="rId299" Type="http://schemas.openxmlformats.org/officeDocument/2006/relationships/image" Target="../media/image1942.png"/><Relationship Id="rId21" Type="http://schemas.openxmlformats.org/officeDocument/2006/relationships/image" Target="../media/image1804.png"/><Relationship Id="rId63" Type="http://schemas.openxmlformats.org/officeDocument/2006/relationships/image" Target="../media/image1825.png"/><Relationship Id="rId159" Type="http://schemas.openxmlformats.org/officeDocument/2006/relationships/image" Target="../media/image1873.png"/><Relationship Id="rId324" Type="http://schemas.openxmlformats.org/officeDocument/2006/relationships/customXml" Target="../ink/ink2147.xml"/><Relationship Id="rId366" Type="http://schemas.openxmlformats.org/officeDocument/2006/relationships/customXml" Target="../ink/ink2168.xml"/><Relationship Id="rId170" Type="http://schemas.openxmlformats.org/officeDocument/2006/relationships/customXml" Target="../ink/ink2070.xml"/><Relationship Id="rId226" Type="http://schemas.openxmlformats.org/officeDocument/2006/relationships/customXml" Target="../ink/ink2098.xml"/><Relationship Id="rId268" Type="http://schemas.openxmlformats.org/officeDocument/2006/relationships/customXml" Target="../ink/ink2119.xml"/><Relationship Id="rId32" Type="http://schemas.openxmlformats.org/officeDocument/2006/relationships/customXml" Target="../ink/ink2001.xml"/><Relationship Id="rId74" Type="http://schemas.openxmlformats.org/officeDocument/2006/relationships/customXml" Target="../ink/ink2022.xml"/><Relationship Id="rId128" Type="http://schemas.openxmlformats.org/officeDocument/2006/relationships/customXml" Target="../ink/ink2049.xml"/><Relationship Id="rId335" Type="http://schemas.openxmlformats.org/officeDocument/2006/relationships/image" Target="../media/image1960.png"/><Relationship Id="rId377" Type="http://schemas.openxmlformats.org/officeDocument/2006/relationships/image" Target="../media/image1981.png"/><Relationship Id="rId5" Type="http://schemas.openxmlformats.org/officeDocument/2006/relationships/image" Target="../media/image1796.png"/><Relationship Id="rId181" Type="http://schemas.openxmlformats.org/officeDocument/2006/relationships/image" Target="../media/image1884.png"/><Relationship Id="rId237" Type="http://schemas.openxmlformats.org/officeDocument/2006/relationships/image" Target="../media/image1912.png"/><Relationship Id="rId402" Type="http://schemas.openxmlformats.org/officeDocument/2006/relationships/customXml" Target="../ink/ink2186.xml"/><Relationship Id="rId279" Type="http://schemas.openxmlformats.org/officeDocument/2006/relationships/image" Target="../media/image1933.png"/><Relationship Id="rId43" Type="http://schemas.openxmlformats.org/officeDocument/2006/relationships/image" Target="../media/image1815.png"/><Relationship Id="rId139" Type="http://schemas.openxmlformats.org/officeDocument/2006/relationships/image" Target="../media/image1863.png"/><Relationship Id="rId290" Type="http://schemas.openxmlformats.org/officeDocument/2006/relationships/customXml" Target="../ink/ink2130.xml"/><Relationship Id="rId304" Type="http://schemas.openxmlformats.org/officeDocument/2006/relationships/customXml" Target="../ink/ink2137.xml"/><Relationship Id="rId346" Type="http://schemas.openxmlformats.org/officeDocument/2006/relationships/customXml" Target="../ink/ink2158.xml"/><Relationship Id="rId388" Type="http://schemas.openxmlformats.org/officeDocument/2006/relationships/customXml" Target="../ink/ink2179.xml"/><Relationship Id="rId85" Type="http://schemas.openxmlformats.org/officeDocument/2006/relationships/image" Target="../media/image1836.png"/><Relationship Id="rId150" Type="http://schemas.openxmlformats.org/officeDocument/2006/relationships/customXml" Target="../ink/ink2060.xml"/><Relationship Id="rId192" Type="http://schemas.openxmlformats.org/officeDocument/2006/relationships/customXml" Target="../ink/ink2081.xml"/><Relationship Id="rId206" Type="http://schemas.openxmlformats.org/officeDocument/2006/relationships/customXml" Target="../ink/ink2088.xml"/><Relationship Id="rId248" Type="http://schemas.openxmlformats.org/officeDocument/2006/relationships/customXml" Target="../ink/ink2109.xml"/><Relationship Id="rId12" Type="http://schemas.openxmlformats.org/officeDocument/2006/relationships/customXml" Target="../ink/ink1991.xml"/><Relationship Id="rId108" Type="http://schemas.openxmlformats.org/officeDocument/2006/relationships/customXml" Target="../ink/ink2039.xml"/><Relationship Id="rId315" Type="http://schemas.openxmlformats.org/officeDocument/2006/relationships/image" Target="../media/image1950.png"/><Relationship Id="rId357" Type="http://schemas.openxmlformats.org/officeDocument/2006/relationships/image" Target="../media/image1971.png"/><Relationship Id="rId54" Type="http://schemas.openxmlformats.org/officeDocument/2006/relationships/customXml" Target="../ink/ink2012.xml"/><Relationship Id="rId96" Type="http://schemas.openxmlformats.org/officeDocument/2006/relationships/customXml" Target="../ink/ink2033.xml"/><Relationship Id="rId161" Type="http://schemas.openxmlformats.org/officeDocument/2006/relationships/image" Target="../media/image1874.png"/><Relationship Id="rId217" Type="http://schemas.openxmlformats.org/officeDocument/2006/relationships/image" Target="../media/image1902.png"/><Relationship Id="rId399" Type="http://schemas.openxmlformats.org/officeDocument/2006/relationships/image" Target="../media/image1992.png"/><Relationship Id="rId259" Type="http://schemas.openxmlformats.org/officeDocument/2006/relationships/image" Target="../media/image1923.png"/><Relationship Id="rId23" Type="http://schemas.openxmlformats.org/officeDocument/2006/relationships/image" Target="../media/image1805.png"/><Relationship Id="rId119" Type="http://schemas.openxmlformats.org/officeDocument/2006/relationships/image" Target="../media/image1853.png"/><Relationship Id="rId270" Type="http://schemas.openxmlformats.org/officeDocument/2006/relationships/customXml" Target="../ink/ink2120.xml"/><Relationship Id="rId326" Type="http://schemas.openxmlformats.org/officeDocument/2006/relationships/customXml" Target="../ink/ink2148.xml"/><Relationship Id="rId65" Type="http://schemas.openxmlformats.org/officeDocument/2006/relationships/image" Target="../media/image1826.png"/><Relationship Id="rId130" Type="http://schemas.openxmlformats.org/officeDocument/2006/relationships/customXml" Target="../ink/ink2050.xml"/><Relationship Id="rId368" Type="http://schemas.openxmlformats.org/officeDocument/2006/relationships/customXml" Target="../ink/ink2169.xml"/><Relationship Id="rId172" Type="http://schemas.openxmlformats.org/officeDocument/2006/relationships/customXml" Target="../ink/ink2071.xml"/><Relationship Id="rId228" Type="http://schemas.openxmlformats.org/officeDocument/2006/relationships/customXml" Target="../ink/ink2099.xml"/><Relationship Id="rId281" Type="http://schemas.openxmlformats.org/officeDocument/2006/relationships/image" Target="../media/image1934.png"/><Relationship Id="rId337" Type="http://schemas.openxmlformats.org/officeDocument/2006/relationships/image" Target="../media/image1961.png"/><Relationship Id="rId34" Type="http://schemas.openxmlformats.org/officeDocument/2006/relationships/customXml" Target="../ink/ink2002.xml"/><Relationship Id="rId76" Type="http://schemas.openxmlformats.org/officeDocument/2006/relationships/customXml" Target="../ink/ink2023.xml"/><Relationship Id="rId141" Type="http://schemas.openxmlformats.org/officeDocument/2006/relationships/image" Target="../media/image1864.png"/><Relationship Id="rId379" Type="http://schemas.openxmlformats.org/officeDocument/2006/relationships/image" Target="../media/image1982.png"/><Relationship Id="rId7" Type="http://schemas.openxmlformats.org/officeDocument/2006/relationships/image" Target="../media/image1797.png"/><Relationship Id="rId183" Type="http://schemas.openxmlformats.org/officeDocument/2006/relationships/image" Target="../media/image1885.png"/><Relationship Id="rId239" Type="http://schemas.openxmlformats.org/officeDocument/2006/relationships/image" Target="../media/image1913.png"/><Relationship Id="rId390" Type="http://schemas.openxmlformats.org/officeDocument/2006/relationships/customXml" Target="../ink/ink2180.xml"/><Relationship Id="rId404" Type="http://schemas.openxmlformats.org/officeDocument/2006/relationships/customXml" Target="../ink/ink2187.xml"/><Relationship Id="rId250" Type="http://schemas.openxmlformats.org/officeDocument/2006/relationships/customXml" Target="../ink/ink2110.xml"/><Relationship Id="rId292" Type="http://schemas.openxmlformats.org/officeDocument/2006/relationships/customXml" Target="../ink/ink2131.xml"/><Relationship Id="rId306" Type="http://schemas.openxmlformats.org/officeDocument/2006/relationships/customXml" Target="../ink/ink2138.xml"/><Relationship Id="rId45" Type="http://schemas.openxmlformats.org/officeDocument/2006/relationships/image" Target="../media/image1816.png"/><Relationship Id="rId87" Type="http://schemas.openxmlformats.org/officeDocument/2006/relationships/image" Target="../media/image1837.png"/><Relationship Id="rId110" Type="http://schemas.openxmlformats.org/officeDocument/2006/relationships/customXml" Target="../ink/ink2040.xml"/><Relationship Id="rId348" Type="http://schemas.openxmlformats.org/officeDocument/2006/relationships/customXml" Target="../ink/ink2159.xml"/><Relationship Id="rId152" Type="http://schemas.openxmlformats.org/officeDocument/2006/relationships/customXml" Target="../ink/ink2061.xml"/><Relationship Id="rId194" Type="http://schemas.openxmlformats.org/officeDocument/2006/relationships/customXml" Target="../ink/ink2082.xml"/><Relationship Id="rId208" Type="http://schemas.openxmlformats.org/officeDocument/2006/relationships/customXml" Target="../ink/ink2089.xml"/><Relationship Id="rId261" Type="http://schemas.openxmlformats.org/officeDocument/2006/relationships/image" Target="../media/image1924.png"/><Relationship Id="rId14" Type="http://schemas.openxmlformats.org/officeDocument/2006/relationships/customXml" Target="../ink/ink1992.xml"/><Relationship Id="rId56" Type="http://schemas.openxmlformats.org/officeDocument/2006/relationships/customXml" Target="../ink/ink2013.xml"/><Relationship Id="rId317" Type="http://schemas.openxmlformats.org/officeDocument/2006/relationships/image" Target="../media/image1951.png"/><Relationship Id="rId359" Type="http://schemas.openxmlformats.org/officeDocument/2006/relationships/image" Target="../media/image1972.png"/><Relationship Id="rId98" Type="http://schemas.openxmlformats.org/officeDocument/2006/relationships/customXml" Target="../ink/ink2034.xml"/><Relationship Id="rId121" Type="http://schemas.openxmlformats.org/officeDocument/2006/relationships/image" Target="../media/image1854.png"/><Relationship Id="rId163" Type="http://schemas.openxmlformats.org/officeDocument/2006/relationships/image" Target="../media/image1875.png"/><Relationship Id="rId219" Type="http://schemas.openxmlformats.org/officeDocument/2006/relationships/image" Target="../media/image1903.png"/><Relationship Id="rId370" Type="http://schemas.openxmlformats.org/officeDocument/2006/relationships/customXml" Target="../ink/ink2170.xml"/><Relationship Id="rId230" Type="http://schemas.openxmlformats.org/officeDocument/2006/relationships/customXml" Target="../ink/ink2100.xml"/><Relationship Id="rId25" Type="http://schemas.openxmlformats.org/officeDocument/2006/relationships/image" Target="../media/image1806.png"/><Relationship Id="rId67" Type="http://schemas.openxmlformats.org/officeDocument/2006/relationships/image" Target="../media/image1827.png"/><Relationship Id="rId272" Type="http://schemas.openxmlformats.org/officeDocument/2006/relationships/customXml" Target="../ink/ink2121.xml"/><Relationship Id="rId328" Type="http://schemas.openxmlformats.org/officeDocument/2006/relationships/customXml" Target="../ink/ink2149.xml"/><Relationship Id="rId132" Type="http://schemas.openxmlformats.org/officeDocument/2006/relationships/customXml" Target="../ink/ink2051.xml"/><Relationship Id="rId174" Type="http://schemas.openxmlformats.org/officeDocument/2006/relationships/customXml" Target="../ink/ink2072.xml"/><Relationship Id="rId381" Type="http://schemas.openxmlformats.org/officeDocument/2006/relationships/image" Target="../media/image1983.png"/><Relationship Id="rId241" Type="http://schemas.openxmlformats.org/officeDocument/2006/relationships/image" Target="../media/image1914.png"/><Relationship Id="rId36" Type="http://schemas.openxmlformats.org/officeDocument/2006/relationships/customXml" Target="../ink/ink2003.xml"/><Relationship Id="rId283" Type="http://schemas.openxmlformats.org/officeDocument/2006/relationships/image" Target="../media/image1935.png"/><Relationship Id="rId339" Type="http://schemas.openxmlformats.org/officeDocument/2006/relationships/image" Target="../media/image1962.png"/><Relationship Id="rId78" Type="http://schemas.openxmlformats.org/officeDocument/2006/relationships/customXml" Target="../ink/ink2024.xml"/><Relationship Id="rId101" Type="http://schemas.openxmlformats.org/officeDocument/2006/relationships/image" Target="../media/image1844.png"/><Relationship Id="rId143" Type="http://schemas.openxmlformats.org/officeDocument/2006/relationships/image" Target="../media/image1865.png"/><Relationship Id="rId185" Type="http://schemas.openxmlformats.org/officeDocument/2006/relationships/image" Target="../media/image1886.png"/><Relationship Id="rId350" Type="http://schemas.openxmlformats.org/officeDocument/2006/relationships/customXml" Target="../ink/ink2160.xml"/><Relationship Id="rId406" Type="http://schemas.openxmlformats.org/officeDocument/2006/relationships/customXml" Target="../ink/ink2188.xml"/><Relationship Id="rId9" Type="http://schemas.openxmlformats.org/officeDocument/2006/relationships/image" Target="../media/image1798.png"/><Relationship Id="rId210" Type="http://schemas.openxmlformats.org/officeDocument/2006/relationships/customXml" Target="../ink/ink2090.xml"/><Relationship Id="rId392" Type="http://schemas.openxmlformats.org/officeDocument/2006/relationships/customXml" Target="../ink/ink2181.xml"/><Relationship Id="rId252" Type="http://schemas.openxmlformats.org/officeDocument/2006/relationships/customXml" Target="../ink/ink2111.xml"/><Relationship Id="rId294" Type="http://schemas.openxmlformats.org/officeDocument/2006/relationships/customXml" Target="../ink/ink2132.xml"/><Relationship Id="rId308" Type="http://schemas.openxmlformats.org/officeDocument/2006/relationships/customXml" Target="../ink/ink2139.xml"/><Relationship Id="rId47" Type="http://schemas.openxmlformats.org/officeDocument/2006/relationships/image" Target="../media/image1817.png"/><Relationship Id="rId89" Type="http://schemas.openxmlformats.org/officeDocument/2006/relationships/image" Target="../media/image1838.png"/><Relationship Id="rId112" Type="http://schemas.openxmlformats.org/officeDocument/2006/relationships/customXml" Target="../ink/ink2041.xml"/><Relationship Id="rId154" Type="http://schemas.openxmlformats.org/officeDocument/2006/relationships/customXml" Target="../ink/ink2062.xml"/><Relationship Id="rId361" Type="http://schemas.openxmlformats.org/officeDocument/2006/relationships/image" Target="../media/image1973.png"/><Relationship Id="rId196" Type="http://schemas.openxmlformats.org/officeDocument/2006/relationships/customXml" Target="../ink/ink2083.xml"/><Relationship Id="rId16" Type="http://schemas.openxmlformats.org/officeDocument/2006/relationships/customXml" Target="../ink/ink1993.xml"/><Relationship Id="rId221" Type="http://schemas.openxmlformats.org/officeDocument/2006/relationships/image" Target="../media/image1904.png"/><Relationship Id="rId263" Type="http://schemas.openxmlformats.org/officeDocument/2006/relationships/image" Target="../media/image1925.png"/><Relationship Id="rId319" Type="http://schemas.openxmlformats.org/officeDocument/2006/relationships/image" Target="../media/image1952.png"/><Relationship Id="rId58" Type="http://schemas.openxmlformats.org/officeDocument/2006/relationships/customXml" Target="../ink/ink2014.xml"/><Relationship Id="rId123" Type="http://schemas.openxmlformats.org/officeDocument/2006/relationships/image" Target="../media/image1855.png"/><Relationship Id="rId330" Type="http://schemas.openxmlformats.org/officeDocument/2006/relationships/customXml" Target="../ink/ink2150.xml"/><Relationship Id="rId165" Type="http://schemas.openxmlformats.org/officeDocument/2006/relationships/image" Target="../media/image1876.png"/><Relationship Id="rId372" Type="http://schemas.openxmlformats.org/officeDocument/2006/relationships/customXml" Target="../ink/ink2171.xml"/><Relationship Id="rId232" Type="http://schemas.openxmlformats.org/officeDocument/2006/relationships/customXml" Target="../ink/ink2101.xml"/><Relationship Id="rId274" Type="http://schemas.openxmlformats.org/officeDocument/2006/relationships/customXml" Target="../ink/ink2122.xml"/><Relationship Id="rId27" Type="http://schemas.openxmlformats.org/officeDocument/2006/relationships/image" Target="../media/image1807.png"/><Relationship Id="rId48" Type="http://schemas.openxmlformats.org/officeDocument/2006/relationships/customXml" Target="../ink/ink2009.xml"/><Relationship Id="rId69" Type="http://schemas.openxmlformats.org/officeDocument/2006/relationships/image" Target="../media/image1828.png"/><Relationship Id="rId113" Type="http://schemas.openxmlformats.org/officeDocument/2006/relationships/image" Target="../media/image1850.png"/><Relationship Id="rId134" Type="http://schemas.openxmlformats.org/officeDocument/2006/relationships/customXml" Target="../ink/ink2052.xml"/><Relationship Id="rId320" Type="http://schemas.openxmlformats.org/officeDocument/2006/relationships/customXml" Target="../ink/ink2145.xml"/><Relationship Id="rId80" Type="http://schemas.openxmlformats.org/officeDocument/2006/relationships/customXml" Target="../ink/ink2025.xml"/><Relationship Id="rId155" Type="http://schemas.openxmlformats.org/officeDocument/2006/relationships/image" Target="../media/image1871.png"/><Relationship Id="rId176" Type="http://schemas.openxmlformats.org/officeDocument/2006/relationships/customXml" Target="../ink/ink2073.xml"/><Relationship Id="rId197" Type="http://schemas.openxmlformats.org/officeDocument/2006/relationships/image" Target="../media/image1892.png"/><Relationship Id="rId341" Type="http://schemas.openxmlformats.org/officeDocument/2006/relationships/image" Target="../media/image1963.png"/><Relationship Id="rId362" Type="http://schemas.openxmlformats.org/officeDocument/2006/relationships/customXml" Target="../ink/ink2166.xml"/><Relationship Id="rId383" Type="http://schemas.openxmlformats.org/officeDocument/2006/relationships/image" Target="../media/image1984.png"/><Relationship Id="rId201" Type="http://schemas.openxmlformats.org/officeDocument/2006/relationships/image" Target="../media/image1894.png"/><Relationship Id="rId222" Type="http://schemas.openxmlformats.org/officeDocument/2006/relationships/customXml" Target="../ink/ink2096.xml"/><Relationship Id="rId243" Type="http://schemas.openxmlformats.org/officeDocument/2006/relationships/image" Target="../media/image1915.png"/><Relationship Id="rId264" Type="http://schemas.openxmlformats.org/officeDocument/2006/relationships/customXml" Target="../ink/ink2117.xml"/><Relationship Id="rId285" Type="http://schemas.openxmlformats.org/officeDocument/2006/relationships/image" Target="../media/image1936.png"/><Relationship Id="rId17" Type="http://schemas.openxmlformats.org/officeDocument/2006/relationships/image" Target="../media/image1802.png"/><Relationship Id="rId38" Type="http://schemas.openxmlformats.org/officeDocument/2006/relationships/customXml" Target="../ink/ink2004.xml"/><Relationship Id="rId59" Type="http://schemas.openxmlformats.org/officeDocument/2006/relationships/image" Target="../media/image1823.png"/><Relationship Id="rId103" Type="http://schemas.openxmlformats.org/officeDocument/2006/relationships/image" Target="../media/image1845.png"/><Relationship Id="rId124" Type="http://schemas.openxmlformats.org/officeDocument/2006/relationships/customXml" Target="../ink/ink2047.xml"/><Relationship Id="rId310" Type="http://schemas.openxmlformats.org/officeDocument/2006/relationships/customXml" Target="../ink/ink2140.xml"/><Relationship Id="rId70" Type="http://schemas.openxmlformats.org/officeDocument/2006/relationships/customXml" Target="../ink/ink2020.xml"/><Relationship Id="rId91" Type="http://schemas.openxmlformats.org/officeDocument/2006/relationships/image" Target="../media/image1839.png"/><Relationship Id="rId145" Type="http://schemas.openxmlformats.org/officeDocument/2006/relationships/image" Target="../media/image1866.png"/><Relationship Id="rId166" Type="http://schemas.openxmlformats.org/officeDocument/2006/relationships/customXml" Target="../ink/ink2068.xml"/><Relationship Id="rId187" Type="http://schemas.openxmlformats.org/officeDocument/2006/relationships/image" Target="../media/image1887.png"/><Relationship Id="rId331" Type="http://schemas.openxmlformats.org/officeDocument/2006/relationships/image" Target="../media/image1958.png"/><Relationship Id="rId352" Type="http://schemas.openxmlformats.org/officeDocument/2006/relationships/customXml" Target="../ink/ink2161.xml"/><Relationship Id="rId373" Type="http://schemas.openxmlformats.org/officeDocument/2006/relationships/image" Target="../media/image1979.png"/><Relationship Id="rId394" Type="http://schemas.openxmlformats.org/officeDocument/2006/relationships/customXml" Target="../ink/ink2182.xml"/><Relationship Id="rId408" Type="http://schemas.openxmlformats.org/officeDocument/2006/relationships/customXml" Target="../ink/ink2189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91.xml"/><Relationship Id="rId233" Type="http://schemas.openxmlformats.org/officeDocument/2006/relationships/image" Target="../media/image1910.png"/><Relationship Id="rId254" Type="http://schemas.openxmlformats.org/officeDocument/2006/relationships/customXml" Target="../ink/ink2112.xml"/><Relationship Id="rId28" Type="http://schemas.openxmlformats.org/officeDocument/2006/relationships/customXml" Target="../ink/ink1999.xml"/><Relationship Id="rId49" Type="http://schemas.openxmlformats.org/officeDocument/2006/relationships/image" Target="../media/image1818.png"/><Relationship Id="rId114" Type="http://schemas.openxmlformats.org/officeDocument/2006/relationships/customXml" Target="../ink/ink2042.xml"/><Relationship Id="rId275" Type="http://schemas.openxmlformats.org/officeDocument/2006/relationships/image" Target="../media/image1931.png"/><Relationship Id="rId296" Type="http://schemas.openxmlformats.org/officeDocument/2006/relationships/customXml" Target="../ink/ink2133.xml"/><Relationship Id="rId300" Type="http://schemas.openxmlformats.org/officeDocument/2006/relationships/customXml" Target="../ink/ink2135.xml"/><Relationship Id="rId60" Type="http://schemas.openxmlformats.org/officeDocument/2006/relationships/customXml" Target="../ink/ink2015.xml"/><Relationship Id="rId81" Type="http://schemas.openxmlformats.org/officeDocument/2006/relationships/image" Target="../media/image1834.png"/><Relationship Id="rId135" Type="http://schemas.openxmlformats.org/officeDocument/2006/relationships/image" Target="../media/image1861.png"/><Relationship Id="rId156" Type="http://schemas.openxmlformats.org/officeDocument/2006/relationships/customXml" Target="../ink/ink2063.xml"/><Relationship Id="rId177" Type="http://schemas.openxmlformats.org/officeDocument/2006/relationships/image" Target="../media/image1882.png"/><Relationship Id="rId198" Type="http://schemas.openxmlformats.org/officeDocument/2006/relationships/customXml" Target="../ink/ink2084.xml"/><Relationship Id="rId321" Type="http://schemas.openxmlformats.org/officeDocument/2006/relationships/image" Target="../media/image1953.png"/><Relationship Id="rId342" Type="http://schemas.openxmlformats.org/officeDocument/2006/relationships/customXml" Target="../ink/ink2156.xml"/><Relationship Id="rId363" Type="http://schemas.openxmlformats.org/officeDocument/2006/relationships/image" Target="../media/image1974.png"/><Relationship Id="rId384" Type="http://schemas.openxmlformats.org/officeDocument/2006/relationships/customXml" Target="../ink/ink2177.xml"/><Relationship Id="rId202" Type="http://schemas.openxmlformats.org/officeDocument/2006/relationships/customXml" Target="../ink/ink2086.xml"/><Relationship Id="rId223" Type="http://schemas.openxmlformats.org/officeDocument/2006/relationships/image" Target="../media/image1905.png"/><Relationship Id="rId244" Type="http://schemas.openxmlformats.org/officeDocument/2006/relationships/customXml" Target="../ink/ink2107.xml"/><Relationship Id="rId18" Type="http://schemas.openxmlformats.org/officeDocument/2006/relationships/customXml" Target="../ink/ink1994.xml"/><Relationship Id="rId39" Type="http://schemas.openxmlformats.org/officeDocument/2006/relationships/image" Target="../media/image1813.png"/><Relationship Id="rId265" Type="http://schemas.openxmlformats.org/officeDocument/2006/relationships/image" Target="../media/image1926.png"/><Relationship Id="rId286" Type="http://schemas.openxmlformats.org/officeDocument/2006/relationships/customXml" Target="../ink/ink2128.xml"/><Relationship Id="rId50" Type="http://schemas.openxmlformats.org/officeDocument/2006/relationships/customXml" Target="../ink/ink2010.xml"/><Relationship Id="rId104" Type="http://schemas.openxmlformats.org/officeDocument/2006/relationships/customXml" Target="../ink/ink2037.xml"/><Relationship Id="rId125" Type="http://schemas.openxmlformats.org/officeDocument/2006/relationships/image" Target="../media/image1856.png"/><Relationship Id="rId146" Type="http://schemas.openxmlformats.org/officeDocument/2006/relationships/customXml" Target="../ink/ink2058.xml"/><Relationship Id="rId167" Type="http://schemas.openxmlformats.org/officeDocument/2006/relationships/image" Target="../media/image1877.png"/><Relationship Id="rId188" Type="http://schemas.openxmlformats.org/officeDocument/2006/relationships/customXml" Target="../ink/ink2079.xml"/><Relationship Id="rId311" Type="http://schemas.openxmlformats.org/officeDocument/2006/relationships/image" Target="../media/image1948.png"/><Relationship Id="rId332" Type="http://schemas.openxmlformats.org/officeDocument/2006/relationships/customXml" Target="../ink/ink2151.xml"/><Relationship Id="rId353" Type="http://schemas.openxmlformats.org/officeDocument/2006/relationships/image" Target="../media/image1969.png"/><Relationship Id="rId374" Type="http://schemas.openxmlformats.org/officeDocument/2006/relationships/customXml" Target="../ink/ink2172.xml"/><Relationship Id="rId395" Type="http://schemas.openxmlformats.org/officeDocument/2006/relationships/image" Target="../media/image1990.png"/><Relationship Id="rId409" Type="http://schemas.openxmlformats.org/officeDocument/2006/relationships/image" Target="../media/image1192.png"/><Relationship Id="rId71" Type="http://schemas.openxmlformats.org/officeDocument/2006/relationships/image" Target="../media/image1829.png"/><Relationship Id="rId92" Type="http://schemas.openxmlformats.org/officeDocument/2006/relationships/customXml" Target="../ink/ink2031.xml"/><Relationship Id="rId213" Type="http://schemas.openxmlformats.org/officeDocument/2006/relationships/image" Target="../media/image1900.png"/><Relationship Id="rId234" Type="http://schemas.openxmlformats.org/officeDocument/2006/relationships/customXml" Target="../ink/ink2102.xml"/><Relationship Id="rId2" Type="http://schemas.openxmlformats.org/officeDocument/2006/relationships/customXml" Target="../ink/ink1986.xml"/><Relationship Id="rId29" Type="http://schemas.openxmlformats.org/officeDocument/2006/relationships/image" Target="../media/image1808.png"/><Relationship Id="rId255" Type="http://schemas.openxmlformats.org/officeDocument/2006/relationships/image" Target="../media/image1921.png"/><Relationship Id="rId276" Type="http://schemas.openxmlformats.org/officeDocument/2006/relationships/customXml" Target="../ink/ink2123.xml"/><Relationship Id="rId297" Type="http://schemas.openxmlformats.org/officeDocument/2006/relationships/image" Target="../media/image1941.png"/><Relationship Id="rId40" Type="http://schemas.openxmlformats.org/officeDocument/2006/relationships/customXml" Target="../ink/ink2005.xml"/><Relationship Id="rId115" Type="http://schemas.openxmlformats.org/officeDocument/2006/relationships/image" Target="../media/image1851.png"/><Relationship Id="rId136" Type="http://schemas.openxmlformats.org/officeDocument/2006/relationships/customXml" Target="../ink/ink2053.xml"/><Relationship Id="rId157" Type="http://schemas.openxmlformats.org/officeDocument/2006/relationships/image" Target="../media/image1872.png"/><Relationship Id="rId178" Type="http://schemas.openxmlformats.org/officeDocument/2006/relationships/customXml" Target="../ink/ink2074.xml"/><Relationship Id="rId301" Type="http://schemas.openxmlformats.org/officeDocument/2006/relationships/image" Target="../media/image1943.png"/><Relationship Id="rId322" Type="http://schemas.openxmlformats.org/officeDocument/2006/relationships/customXml" Target="../ink/ink2146.xml"/><Relationship Id="rId343" Type="http://schemas.openxmlformats.org/officeDocument/2006/relationships/image" Target="../media/image1964.png"/><Relationship Id="rId364" Type="http://schemas.openxmlformats.org/officeDocument/2006/relationships/customXml" Target="../ink/ink2167.xml"/><Relationship Id="rId61" Type="http://schemas.openxmlformats.org/officeDocument/2006/relationships/image" Target="../media/image1824.png"/><Relationship Id="rId82" Type="http://schemas.openxmlformats.org/officeDocument/2006/relationships/customXml" Target="../ink/ink2026.xml"/><Relationship Id="rId199" Type="http://schemas.openxmlformats.org/officeDocument/2006/relationships/image" Target="../media/image1893.png"/><Relationship Id="rId203" Type="http://schemas.openxmlformats.org/officeDocument/2006/relationships/image" Target="../media/image1895.png"/><Relationship Id="rId385" Type="http://schemas.openxmlformats.org/officeDocument/2006/relationships/image" Target="../media/image1985.png"/><Relationship Id="rId19" Type="http://schemas.openxmlformats.org/officeDocument/2006/relationships/image" Target="../media/image1803.png"/><Relationship Id="rId224" Type="http://schemas.openxmlformats.org/officeDocument/2006/relationships/customXml" Target="../ink/ink2097.xml"/><Relationship Id="rId245" Type="http://schemas.openxmlformats.org/officeDocument/2006/relationships/image" Target="../media/image1916.png"/><Relationship Id="rId266" Type="http://schemas.openxmlformats.org/officeDocument/2006/relationships/customXml" Target="../ink/ink2118.xml"/><Relationship Id="rId287" Type="http://schemas.openxmlformats.org/officeDocument/2006/relationships/image" Target="../media/image1937.png"/><Relationship Id="rId30" Type="http://schemas.openxmlformats.org/officeDocument/2006/relationships/customXml" Target="../ink/ink2000.xml"/><Relationship Id="rId105" Type="http://schemas.openxmlformats.org/officeDocument/2006/relationships/image" Target="../media/image1846.png"/><Relationship Id="rId126" Type="http://schemas.openxmlformats.org/officeDocument/2006/relationships/customXml" Target="../ink/ink2048.xml"/><Relationship Id="rId147" Type="http://schemas.openxmlformats.org/officeDocument/2006/relationships/image" Target="../media/image1867.png"/><Relationship Id="rId168" Type="http://schemas.openxmlformats.org/officeDocument/2006/relationships/customXml" Target="../ink/ink2069.xml"/><Relationship Id="rId312" Type="http://schemas.openxmlformats.org/officeDocument/2006/relationships/customXml" Target="../ink/ink2141.xml"/><Relationship Id="rId333" Type="http://schemas.openxmlformats.org/officeDocument/2006/relationships/image" Target="../media/image1959.png"/><Relationship Id="rId354" Type="http://schemas.openxmlformats.org/officeDocument/2006/relationships/customXml" Target="../ink/ink2162.xml"/><Relationship Id="rId51" Type="http://schemas.openxmlformats.org/officeDocument/2006/relationships/image" Target="../media/image1819.png"/><Relationship Id="rId72" Type="http://schemas.openxmlformats.org/officeDocument/2006/relationships/customXml" Target="../ink/ink2021.xml"/><Relationship Id="rId93" Type="http://schemas.openxmlformats.org/officeDocument/2006/relationships/image" Target="../media/image1840.png"/><Relationship Id="rId189" Type="http://schemas.openxmlformats.org/officeDocument/2006/relationships/image" Target="../media/image1888.png"/><Relationship Id="rId375" Type="http://schemas.openxmlformats.org/officeDocument/2006/relationships/image" Target="../media/image1980.png"/><Relationship Id="rId396" Type="http://schemas.openxmlformats.org/officeDocument/2006/relationships/customXml" Target="../ink/ink2183.xml"/><Relationship Id="rId3" Type="http://schemas.openxmlformats.org/officeDocument/2006/relationships/image" Target="../media/image1795.png"/><Relationship Id="rId214" Type="http://schemas.openxmlformats.org/officeDocument/2006/relationships/customXml" Target="../ink/ink2092.xml"/><Relationship Id="rId235" Type="http://schemas.openxmlformats.org/officeDocument/2006/relationships/image" Target="../media/image1911.png"/><Relationship Id="rId256" Type="http://schemas.openxmlformats.org/officeDocument/2006/relationships/customXml" Target="../ink/ink2113.xml"/><Relationship Id="rId277" Type="http://schemas.openxmlformats.org/officeDocument/2006/relationships/image" Target="../media/image1932.png"/><Relationship Id="rId298" Type="http://schemas.openxmlformats.org/officeDocument/2006/relationships/customXml" Target="../ink/ink2134.xml"/><Relationship Id="rId400" Type="http://schemas.openxmlformats.org/officeDocument/2006/relationships/customXml" Target="../ink/ink2185.xml"/><Relationship Id="rId116" Type="http://schemas.openxmlformats.org/officeDocument/2006/relationships/customXml" Target="../ink/ink2043.xml"/><Relationship Id="rId137" Type="http://schemas.openxmlformats.org/officeDocument/2006/relationships/image" Target="../media/image1862.png"/><Relationship Id="rId158" Type="http://schemas.openxmlformats.org/officeDocument/2006/relationships/customXml" Target="../ink/ink2064.xml"/><Relationship Id="rId302" Type="http://schemas.openxmlformats.org/officeDocument/2006/relationships/customXml" Target="../ink/ink2136.xml"/><Relationship Id="rId323" Type="http://schemas.openxmlformats.org/officeDocument/2006/relationships/image" Target="../media/image1954.png"/><Relationship Id="rId344" Type="http://schemas.openxmlformats.org/officeDocument/2006/relationships/customXml" Target="../ink/ink2157.xml"/><Relationship Id="rId20" Type="http://schemas.openxmlformats.org/officeDocument/2006/relationships/customXml" Target="../ink/ink1995.xml"/><Relationship Id="rId41" Type="http://schemas.openxmlformats.org/officeDocument/2006/relationships/image" Target="../media/image1814.png"/><Relationship Id="rId62" Type="http://schemas.openxmlformats.org/officeDocument/2006/relationships/customXml" Target="../ink/ink2016.xml"/><Relationship Id="rId83" Type="http://schemas.openxmlformats.org/officeDocument/2006/relationships/image" Target="../media/image1835.png"/><Relationship Id="rId179" Type="http://schemas.openxmlformats.org/officeDocument/2006/relationships/image" Target="../media/image1883.png"/><Relationship Id="rId365" Type="http://schemas.openxmlformats.org/officeDocument/2006/relationships/image" Target="../media/image1975.png"/><Relationship Id="rId386" Type="http://schemas.openxmlformats.org/officeDocument/2006/relationships/customXml" Target="../ink/ink2178.xml"/><Relationship Id="rId190" Type="http://schemas.openxmlformats.org/officeDocument/2006/relationships/customXml" Target="../ink/ink2080.xml"/><Relationship Id="rId204" Type="http://schemas.openxmlformats.org/officeDocument/2006/relationships/customXml" Target="../ink/ink2087.xml"/><Relationship Id="rId225" Type="http://schemas.openxmlformats.org/officeDocument/2006/relationships/image" Target="../media/image1906.png"/><Relationship Id="rId246" Type="http://schemas.openxmlformats.org/officeDocument/2006/relationships/customXml" Target="../ink/ink2108.xml"/><Relationship Id="rId267" Type="http://schemas.openxmlformats.org/officeDocument/2006/relationships/image" Target="../media/image1927.png"/><Relationship Id="rId288" Type="http://schemas.openxmlformats.org/officeDocument/2006/relationships/customXml" Target="../ink/ink2129.xml"/><Relationship Id="rId106" Type="http://schemas.openxmlformats.org/officeDocument/2006/relationships/customXml" Target="../ink/ink2038.xml"/><Relationship Id="rId127" Type="http://schemas.openxmlformats.org/officeDocument/2006/relationships/image" Target="../media/image1857.png"/><Relationship Id="rId313" Type="http://schemas.openxmlformats.org/officeDocument/2006/relationships/image" Target="../media/image1949.png"/><Relationship Id="rId10" Type="http://schemas.openxmlformats.org/officeDocument/2006/relationships/customXml" Target="../ink/ink1990.xml"/><Relationship Id="rId31" Type="http://schemas.openxmlformats.org/officeDocument/2006/relationships/image" Target="../media/image1809.png"/><Relationship Id="rId52" Type="http://schemas.openxmlformats.org/officeDocument/2006/relationships/customXml" Target="../ink/ink2011.xml"/><Relationship Id="rId73" Type="http://schemas.openxmlformats.org/officeDocument/2006/relationships/image" Target="../media/image1830.png"/><Relationship Id="rId94" Type="http://schemas.openxmlformats.org/officeDocument/2006/relationships/customXml" Target="../ink/ink2032.xml"/><Relationship Id="rId148" Type="http://schemas.openxmlformats.org/officeDocument/2006/relationships/customXml" Target="../ink/ink2059.xml"/><Relationship Id="rId169" Type="http://schemas.openxmlformats.org/officeDocument/2006/relationships/image" Target="../media/image1878.png"/><Relationship Id="rId334" Type="http://schemas.openxmlformats.org/officeDocument/2006/relationships/customXml" Target="../ink/ink2152.xml"/><Relationship Id="rId355" Type="http://schemas.openxmlformats.org/officeDocument/2006/relationships/image" Target="../media/image1970.png"/><Relationship Id="rId376" Type="http://schemas.openxmlformats.org/officeDocument/2006/relationships/customXml" Target="../ink/ink2173.xml"/><Relationship Id="rId397" Type="http://schemas.openxmlformats.org/officeDocument/2006/relationships/image" Target="../media/image1991.png"/><Relationship Id="rId4" Type="http://schemas.openxmlformats.org/officeDocument/2006/relationships/customXml" Target="../ink/ink1987.xml"/><Relationship Id="rId180" Type="http://schemas.openxmlformats.org/officeDocument/2006/relationships/customXml" Target="../ink/ink2075.xml"/><Relationship Id="rId215" Type="http://schemas.openxmlformats.org/officeDocument/2006/relationships/image" Target="../media/image1901.png"/><Relationship Id="rId236" Type="http://schemas.openxmlformats.org/officeDocument/2006/relationships/customXml" Target="../ink/ink2103.xml"/><Relationship Id="rId257" Type="http://schemas.openxmlformats.org/officeDocument/2006/relationships/image" Target="../media/image1922.png"/><Relationship Id="rId278" Type="http://schemas.openxmlformats.org/officeDocument/2006/relationships/customXml" Target="../ink/ink2124.xml"/><Relationship Id="rId401" Type="http://schemas.openxmlformats.org/officeDocument/2006/relationships/image" Target="../media/image1993.png"/><Relationship Id="rId303" Type="http://schemas.openxmlformats.org/officeDocument/2006/relationships/image" Target="../media/image1944.png"/><Relationship Id="rId42" Type="http://schemas.openxmlformats.org/officeDocument/2006/relationships/customXml" Target="../ink/ink2006.xml"/><Relationship Id="rId84" Type="http://schemas.openxmlformats.org/officeDocument/2006/relationships/customXml" Target="../ink/ink2027.xml"/><Relationship Id="rId138" Type="http://schemas.openxmlformats.org/officeDocument/2006/relationships/customXml" Target="../ink/ink2054.xml"/><Relationship Id="rId345" Type="http://schemas.openxmlformats.org/officeDocument/2006/relationships/image" Target="../media/image1965.png"/><Relationship Id="rId387" Type="http://schemas.openxmlformats.org/officeDocument/2006/relationships/image" Target="../media/image1986.png"/><Relationship Id="rId191" Type="http://schemas.openxmlformats.org/officeDocument/2006/relationships/image" Target="../media/image1889.png"/><Relationship Id="rId205" Type="http://schemas.openxmlformats.org/officeDocument/2006/relationships/image" Target="../media/image1896.png"/><Relationship Id="rId247" Type="http://schemas.openxmlformats.org/officeDocument/2006/relationships/image" Target="../media/image1917.png"/><Relationship Id="rId107" Type="http://schemas.openxmlformats.org/officeDocument/2006/relationships/image" Target="../media/image1847.png"/><Relationship Id="rId289" Type="http://schemas.openxmlformats.org/officeDocument/2006/relationships/image" Target="../media/image1938.png"/><Relationship Id="rId11" Type="http://schemas.openxmlformats.org/officeDocument/2006/relationships/image" Target="../media/image1799.png"/><Relationship Id="rId53" Type="http://schemas.openxmlformats.org/officeDocument/2006/relationships/image" Target="../media/image1820.png"/><Relationship Id="rId149" Type="http://schemas.openxmlformats.org/officeDocument/2006/relationships/image" Target="../media/image1868.png"/><Relationship Id="rId314" Type="http://schemas.openxmlformats.org/officeDocument/2006/relationships/customXml" Target="../ink/ink2142.xml"/><Relationship Id="rId356" Type="http://schemas.openxmlformats.org/officeDocument/2006/relationships/customXml" Target="../ink/ink2163.xml"/><Relationship Id="rId398" Type="http://schemas.openxmlformats.org/officeDocument/2006/relationships/customXml" Target="../ink/ink2184.xml"/><Relationship Id="rId95" Type="http://schemas.openxmlformats.org/officeDocument/2006/relationships/image" Target="../media/image1841.png"/><Relationship Id="rId160" Type="http://schemas.openxmlformats.org/officeDocument/2006/relationships/customXml" Target="../ink/ink2065.xml"/><Relationship Id="rId216" Type="http://schemas.openxmlformats.org/officeDocument/2006/relationships/customXml" Target="../ink/ink2093.xml"/><Relationship Id="rId258" Type="http://schemas.openxmlformats.org/officeDocument/2006/relationships/customXml" Target="../ink/ink2114.xml"/><Relationship Id="rId22" Type="http://schemas.openxmlformats.org/officeDocument/2006/relationships/customXml" Target="../ink/ink1996.xml"/><Relationship Id="rId64" Type="http://schemas.openxmlformats.org/officeDocument/2006/relationships/customXml" Target="../ink/ink2017.xml"/><Relationship Id="rId118" Type="http://schemas.openxmlformats.org/officeDocument/2006/relationships/customXml" Target="../ink/ink2044.xml"/><Relationship Id="rId325" Type="http://schemas.openxmlformats.org/officeDocument/2006/relationships/image" Target="../media/image1955.png"/><Relationship Id="rId367" Type="http://schemas.openxmlformats.org/officeDocument/2006/relationships/image" Target="../media/image1976.png"/><Relationship Id="rId171" Type="http://schemas.openxmlformats.org/officeDocument/2006/relationships/image" Target="../media/image1879.png"/><Relationship Id="rId227" Type="http://schemas.openxmlformats.org/officeDocument/2006/relationships/image" Target="../media/image1907.png"/><Relationship Id="rId269" Type="http://schemas.openxmlformats.org/officeDocument/2006/relationships/image" Target="../media/image1928.png"/><Relationship Id="rId33" Type="http://schemas.openxmlformats.org/officeDocument/2006/relationships/image" Target="../media/image1810.png"/><Relationship Id="rId129" Type="http://schemas.openxmlformats.org/officeDocument/2006/relationships/image" Target="../media/image1858.png"/><Relationship Id="rId280" Type="http://schemas.openxmlformats.org/officeDocument/2006/relationships/customXml" Target="../ink/ink2125.xml"/><Relationship Id="rId336" Type="http://schemas.openxmlformats.org/officeDocument/2006/relationships/customXml" Target="../ink/ink2153.xml"/><Relationship Id="rId75" Type="http://schemas.openxmlformats.org/officeDocument/2006/relationships/image" Target="../media/image1831.png"/><Relationship Id="rId140" Type="http://schemas.openxmlformats.org/officeDocument/2006/relationships/customXml" Target="../ink/ink2055.xml"/><Relationship Id="rId182" Type="http://schemas.openxmlformats.org/officeDocument/2006/relationships/customXml" Target="../ink/ink2076.xml"/><Relationship Id="rId378" Type="http://schemas.openxmlformats.org/officeDocument/2006/relationships/customXml" Target="../ink/ink2174.xml"/><Relationship Id="rId403" Type="http://schemas.openxmlformats.org/officeDocument/2006/relationships/image" Target="../media/image1994.png"/><Relationship Id="rId6" Type="http://schemas.openxmlformats.org/officeDocument/2006/relationships/customXml" Target="../ink/ink1988.xml"/><Relationship Id="rId238" Type="http://schemas.openxmlformats.org/officeDocument/2006/relationships/customXml" Target="../ink/ink2104.xml"/><Relationship Id="rId291" Type="http://schemas.openxmlformats.org/officeDocument/2006/relationships/image" Target="../media/image88.png"/><Relationship Id="rId305" Type="http://schemas.openxmlformats.org/officeDocument/2006/relationships/image" Target="../media/image1945.png"/><Relationship Id="rId347" Type="http://schemas.openxmlformats.org/officeDocument/2006/relationships/image" Target="../media/image1966.png"/><Relationship Id="rId44" Type="http://schemas.openxmlformats.org/officeDocument/2006/relationships/customXml" Target="../ink/ink2007.xml"/><Relationship Id="rId86" Type="http://schemas.openxmlformats.org/officeDocument/2006/relationships/customXml" Target="../ink/ink2028.xml"/><Relationship Id="rId151" Type="http://schemas.openxmlformats.org/officeDocument/2006/relationships/image" Target="../media/image1869.png"/><Relationship Id="rId389" Type="http://schemas.openxmlformats.org/officeDocument/2006/relationships/image" Target="../media/image1987.png"/><Relationship Id="rId193" Type="http://schemas.openxmlformats.org/officeDocument/2006/relationships/image" Target="../media/image1890.png"/><Relationship Id="rId207" Type="http://schemas.openxmlformats.org/officeDocument/2006/relationships/image" Target="../media/image1897.png"/><Relationship Id="rId249" Type="http://schemas.openxmlformats.org/officeDocument/2006/relationships/image" Target="../media/image1918.png"/><Relationship Id="rId13" Type="http://schemas.openxmlformats.org/officeDocument/2006/relationships/image" Target="../media/image1800.png"/><Relationship Id="rId109" Type="http://schemas.openxmlformats.org/officeDocument/2006/relationships/image" Target="../media/image1848.png"/><Relationship Id="rId260" Type="http://schemas.openxmlformats.org/officeDocument/2006/relationships/customXml" Target="../ink/ink2115.xml"/><Relationship Id="rId316" Type="http://schemas.openxmlformats.org/officeDocument/2006/relationships/customXml" Target="../ink/ink2143.xml"/><Relationship Id="rId55" Type="http://schemas.openxmlformats.org/officeDocument/2006/relationships/image" Target="../media/image1821.png"/><Relationship Id="rId97" Type="http://schemas.openxmlformats.org/officeDocument/2006/relationships/image" Target="../media/image1842.png"/><Relationship Id="rId120" Type="http://schemas.openxmlformats.org/officeDocument/2006/relationships/customXml" Target="../ink/ink2045.xml"/><Relationship Id="rId358" Type="http://schemas.openxmlformats.org/officeDocument/2006/relationships/customXml" Target="../ink/ink2164.xml"/><Relationship Id="rId162" Type="http://schemas.openxmlformats.org/officeDocument/2006/relationships/customXml" Target="../ink/ink2066.xml"/><Relationship Id="rId218" Type="http://schemas.openxmlformats.org/officeDocument/2006/relationships/customXml" Target="../ink/ink2094.xml"/><Relationship Id="rId271" Type="http://schemas.openxmlformats.org/officeDocument/2006/relationships/image" Target="../media/image1929.png"/><Relationship Id="rId24" Type="http://schemas.openxmlformats.org/officeDocument/2006/relationships/customXml" Target="../ink/ink1997.xml"/><Relationship Id="rId66" Type="http://schemas.openxmlformats.org/officeDocument/2006/relationships/customXml" Target="../ink/ink2018.xml"/><Relationship Id="rId131" Type="http://schemas.openxmlformats.org/officeDocument/2006/relationships/image" Target="../media/image1859.png"/><Relationship Id="rId327" Type="http://schemas.openxmlformats.org/officeDocument/2006/relationships/image" Target="../media/image1956.png"/><Relationship Id="rId369" Type="http://schemas.openxmlformats.org/officeDocument/2006/relationships/image" Target="../media/image1977.png"/><Relationship Id="rId173" Type="http://schemas.openxmlformats.org/officeDocument/2006/relationships/image" Target="../media/image1880.png"/><Relationship Id="rId229" Type="http://schemas.openxmlformats.org/officeDocument/2006/relationships/image" Target="../media/image1908.png"/><Relationship Id="rId380" Type="http://schemas.openxmlformats.org/officeDocument/2006/relationships/customXml" Target="../ink/ink2175.xml"/><Relationship Id="rId240" Type="http://schemas.openxmlformats.org/officeDocument/2006/relationships/customXml" Target="../ink/ink2105.xml"/><Relationship Id="rId35" Type="http://schemas.openxmlformats.org/officeDocument/2006/relationships/image" Target="../media/image1811.png"/><Relationship Id="rId77" Type="http://schemas.openxmlformats.org/officeDocument/2006/relationships/image" Target="../media/image1832.png"/><Relationship Id="rId100" Type="http://schemas.openxmlformats.org/officeDocument/2006/relationships/customXml" Target="../ink/ink2035.xml"/><Relationship Id="rId282" Type="http://schemas.openxmlformats.org/officeDocument/2006/relationships/customXml" Target="../ink/ink2126.xml"/><Relationship Id="rId338" Type="http://schemas.openxmlformats.org/officeDocument/2006/relationships/customXml" Target="../ink/ink2154.xml"/><Relationship Id="rId8" Type="http://schemas.openxmlformats.org/officeDocument/2006/relationships/customXml" Target="../ink/ink1989.xml"/><Relationship Id="rId142" Type="http://schemas.openxmlformats.org/officeDocument/2006/relationships/customXml" Target="../ink/ink2056.xml"/><Relationship Id="rId184" Type="http://schemas.openxmlformats.org/officeDocument/2006/relationships/customXml" Target="../ink/ink2077.xml"/><Relationship Id="rId391" Type="http://schemas.openxmlformats.org/officeDocument/2006/relationships/image" Target="../media/image1988.png"/><Relationship Id="rId405" Type="http://schemas.openxmlformats.org/officeDocument/2006/relationships/image" Target="../media/image1995.png"/><Relationship Id="rId251" Type="http://schemas.openxmlformats.org/officeDocument/2006/relationships/image" Target="../media/image1919.png"/><Relationship Id="rId46" Type="http://schemas.openxmlformats.org/officeDocument/2006/relationships/customXml" Target="../ink/ink2008.xml"/><Relationship Id="rId293" Type="http://schemas.openxmlformats.org/officeDocument/2006/relationships/image" Target="../media/image1939.png"/><Relationship Id="rId307" Type="http://schemas.openxmlformats.org/officeDocument/2006/relationships/image" Target="../media/image1946.png"/><Relationship Id="rId349" Type="http://schemas.openxmlformats.org/officeDocument/2006/relationships/image" Target="../media/image1967.png"/><Relationship Id="rId88" Type="http://schemas.openxmlformats.org/officeDocument/2006/relationships/customXml" Target="../ink/ink2029.xml"/><Relationship Id="rId111" Type="http://schemas.openxmlformats.org/officeDocument/2006/relationships/image" Target="../media/image1849.png"/><Relationship Id="rId153" Type="http://schemas.openxmlformats.org/officeDocument/2006/relationships/image" Target="../media/image1870.png"/><Relationship Id="rId195" Type="http://schemas.openxmlformats.org/officeDocument/2006/relationships/image" Target="../media/image1891.png"/><Relationship Id="rId209" Type="http://schemas.openxmlformats.org/officeDocument/2006/relationships/image" Target="../media/image1898.png"/><Relationship Id="rId360" Type="http://schemas.openxmlformats.org/officeDocument/2006/relationships/customXml" Target="../ink/ink2165.xml"/><Relationship Id="rId220" Type="http://schemas.openxmlformats.org/officeDocument/2006/relationships/customXml" Target="../ink/ink2095.xml"/><Relationship Id="rId15" Type="http://schemas.openxmlformats.org/officeDocument/2006/relationships/image" Target="../media/image1801.png"/><Relationship Id="rId57" Type="http://schemas.openxmlformats.org/officeDocument/2006/relationships/image" Target="../media/image1822.png"/><Relationship Id="rId262" Type="http://schemas.openxmlformats.org/officeDocument/2006/relationships/customXml" Target="../ink/ink2116.xml"/><Relationship Id="rId318" Type="http://schemas.openxmlformats.org/officeDocument/2006/relationships/customXml" Target="../ink/ink2144.xml"/><Relationship Id="rId99" Type="http://schemas.openxmlformats.org/officeDocument/2006/relationships/image" Target="../media/image1843.png"/><Relationship Id="rId122" Type="http://schemas.openxmlformats.org/officeDocument/2006/relationships/customXml" Target="../ink/ink2046.xml"/><Relationship Id="rId164" Type="http://schemas.openxmlformats.org/officeDocument/2006/relationships/customXml" Target="../ink/ink2067.xml"/><Relationship Id="rId371" Type="http://schemas.openxmlformats.org/officeDocument/2006/relationships/image" Target="../media/image1978.png"/><Relationship Id="rId26" Type="http://schemas.openxmlformats.org/officeDocument/2006/relationships/customXml" Target="../ink/ink1998.xml"/><Relationship Id="rId231" Type="http://schemas.openxmlformats.org/officeDocument/2006/relationships/image" Target="../media/image1909.png"/><Relationship Id="rId273" Type="http://schemas.openxmlformats.org/officeDocument/2006/relationships/image" Target="../media/image1930.png"/><Relationship Id="rId329" Type="http://schemas.openxmlformats.org/officeDocument/2006/relationships/image" Target="../media/image1957.png"/><Relationship Id="rId68" Type="http://schemas.openxmlformats.org/officeDocument/2006/relationships/customXml" Target="../ink/ink2019.xml"/><Relationship Id="rId133" Type="http://schemas.openxmlformats.org/officeDocument/2006/relationships/image" Target="../media/image1860.png"/><Relationship Id="rId175" Type="http://schemas.openxmlformats.org/officeDocument/2006/relationships/image" Target="../media/image1881.png"/><Relationship Id="rId340" Type="http://schemas.openxmlformats.org/officeDocument/2006/relationships/customXml" Target="../ink/ink2155.xml"/><Relationship Id="rId200" Type="http://schemas.openxmlformats.org/officeDocument/2006/relationships/customXml" Target="../ink/ink2085.xml"/><Relationship Id="rId382" Type="http://schemas.openxmlformats.org/officeDocument/2006/relationships/customXml" Target="../ink/ink2176.xml"/><Relationship Id="rId242" Type="http://schemas.openxmlformats.org/officeDocument/2006/relationships/customXml" Target="../ink/ink2106.xml"/><Relationship Id="rId284" Type="http://schemas.openxmlformats.org/officeDocument/2006/relationships/customXml" Target="../ink/ink2127.xml"/><Relationship Id="rId37" Type="http://schemas.openxmlformats.org/officeDocument/2006/relationships/image" Target="../media/image1812.png"/><Relationship Id="rId79" Type="http://schemas.openxmlformats.org/officeDocument/2006/relationships/image" Target="../media/image1833.png"/><Relationship Id="rId102" Type="http://schemas.openxmlformats.org/officeDocument/2006/relationships/customXml" Target="../ink/ink2036.xml"/><Relationship Id="rId144" Type="http://schemas.openxmlformats.org/officeDocument/2006/relationships/customXml" Target="../ink/ink2057.xml"/><Relationship Id="rId90" Type="http://schemas.openxmlformats.org/officeDocument/2006/relationships/customXml" Target="../ink/ink2030.xml"/><Relationship Id="rId186" Type="http://schemas.openxmlformats.org/officeDocument/2006/relationships/customXml" Target="../ink/ink2078.xml"/><Relationship Id="rId351" Type="http://schemas.openxmlformats.org/officeDocument/2006/relationships/image" Target="../media/image1968.png"/><Relationship Id="rId393" Type="http://schemas.openxmlformats.org/officeDocument/2006/relationships/image" Target="../media/image1989.png"/><Relationship Id="rId407" Type="http://schemas.openxmlformats.org/officeDocument/2006/relationships/image" Target="../media/image1996.png"/><Relationship Id="rId211" Type="http://schemas.openxmlformats.org/officeDocument/2006/relationships/image" Target="../media/image1899.png"/><Relationship Id="rId253" Type="http://schemas.openxmlformats.org/officeDocument/2006/relationships/image" Target="../media/image1920.png"/><Relationship Id="rId295" Type="http://schemas.openxmlformats.org/officeDocument/2006/relationships/image" Target="../media/image1940.png"/><Relationship Id="rId309" Type="http://schemas.openxmlformats.org/officeDocument/2006/relationships/image" Target="../media/image1947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54.png"/><Relationship Id="rId299" Type="http://schemas.openxmlformats.org/officeDocument/2006/relationships/image" Target="../media/image2143.png"/><Relationship Id="rId21" Type="http://schemas.openxmlformats.org/officeDocument/2006/relationships/image" Target="../media/image2006.png"/><Relationship Id="rId63" Type="http://schemas.openxmlformats.org/officeDocument/2006/relationships/image" Target="../media/image2027.png"/><Relationship Id="rId159" Type="http://schemas.openxmlformats.org/officeDocument/2006/relationships/image" Target="../media/image2075.png"/><Relationship Id="rId324" Type="http://schemas.openxmlformats.org/officeDocument/2006/relationships/customXml" Target="../ink/ink2351.xml"/><Relationship Id="rId366" Type="http://schemas.openxmlformats.org/officeDocument/2006/relationships/customXml" Target="../ink/ink2372.xml"/><Relationship Id="rId170" Type="http://schemas.openxmlformats.org/officeDocument/2006/relationships/customXml" Target="../ink/ink2274.xml"/><Relationship Id="rId226" Type="http://schemas.openxmlformats.org/officeDocument/2006/relationships/customXml" Target="../ink/ink2302.xml"/><Relationship Id="rId268" Type="http://schemas.openxmlformats.org/officeDocument/2006/relationships/customXml" Target="../ink/ink2323.xml"/><Relationship Id="rId32" Type="http://schemas.openxmlformats.org/officeDocument/2006/relationships/customXml" Target="../ink/ink2205.xml"/><Relationship Id="rId74" Type="http://schemas.openxmlformats.org/officeDocument/2006/relationships/customXml" Target="../ink/ink2226.xml"/><Relationship Id="rId128" Type="http://schemas.openxmlformats.org/officeDocument/2006/relationships/customXml" Target="../ink/ink2253.xml"/><Relationship Id="rId335" Type="http://schemas.openxmlformats.org/officeDocument/2006/relationships/image" Target="../media/image2161.png"/><Relationship Id="rId377" Type="http://schemas.openxmlformats.org/officeDocument/2006/relationships/image" Target="../media/image88.png"/><Relationship Id="rId5" Type="http://schemas.openxmlformats.org/officeDocument/2006/relationships/image" Target="../media/image1998.png"/><Relationship Id="rId181" Type="http://schemas.openxmlformats.org/officeDocument/2006/relationships/image" Target="../media/image2086.png"/><Relationship Id="rId237" Type="http://schemas.openxmlformats.org/officeDocument/2006/relationships/image" Target="../media/image2113.png"/><Relationship Id="rId402" Type="http://schemas.openxmlformats.org/officeDocument/2006/relationships/customXml" Target="../ink/ink2390.xml"/><Relationship Id="rId279" Type="http://schemas.openxmlformats.org/officeDocument/2006/relationships/image" Target="../media/image2133.png"/><Relationship Id="rId43" Type="http://schemas.openxmlformats.org/officeDocument/2006/relationships/image" Target="../media/image2017.png"/><Relationship Id="rId139" Type="http://schemas.openxmlformats.org/officeDocument/2006/relationships/image" Target="../media/image2065.png"/><Relationship Id="rId290" Type="http://schemas.openxmlformats.org/officeDocument/2006/relationships/customXml" Target="../ink/ink2334.xml"/><Relationship Id="rId304" Type="http://schemas.openxmlformats.org/officeDocument/2006/relationships/customXml" Target="../ink/ink2341.xml"/><Relationship Id="rId346" Type="http://schemas.openxmlformats.org/officeDocument/2006/relationships/customXml" Target="../ink/ink2362.xml"/><Relationship Id="rId388" Type="http://schemas.openxmlformats.org/officeDocument/2006/relationships/customXml" Target="../ink/ink2383.xml"/><Relationship Id="rId85" Type="http://schemas.openxmlformats.org/officeDocument/2006/relationships/image" Target="../media/image2038.png"/><Relationship Id="rId150" Type="http://schemas.openxmlformats.org/officeDocument/2006/relationships/customXml" Target="../ink/ink2264.xml"/><Relationship Id="rId192" Type="http://schemas.openxmlformats.org/officeDocument/2006/relationships/customXml" Target="../ink/ink2285.xml"/><Relationship Id="rId206" Type="http://schemas.openxmlformats.org/officeDocument/2006/relationships/customXml" Target="../ink/ink2292.xml"/><Relationship Id="rId248" Type="http://schemas.openxmlformats.org/officeDocument/2006/relationships/customXml" Target="../ink/ink2313.xml"/><Relationship Id="rId12" Type="http://schemas.openxmlformats.org/officeDocument/2006/relationships/customXml" Target="../ink/ink2195.xml"/><Relationship Id="rId108" Type="http://schemas.openxmlformats.org/officeDocument/2006/relationships/customXml" Target="../ink/ink2243.xml"/><Relationship Id="rId315" Type="http://schemas.openxmlformats.org/officeDocument/2006/relationships/image" Target="../media/image2151.png"/><Relationship Id="rId357" Type="http://schemas.openxmlformats.org/officeDocument/2006/relationships/image" Target="../media/image2172.png"/><Relationship Id="rId54" Type="http://schemas.openxmlformats.org/officeDocument/2006/relationships/customXml" Target="../ink/ink2216.xml"/><Relationship Id="rId96" Type="http://schemas.openxmlformats.org/officeDocument/2006/relationships/customXml" Target="../ink/ink2237.xml"/><Relationship Id="rId161" Type="http://schemas.openxmlformats.org/officeDocument/2006/relationships/image" Target="../media/image2076.png"/><Relationship Id="rId217" Type="http://schemas.openxmlformats.org/officeDocument/2006/relationships/image" Target="../media/image2104.png"/><Relationship Id="rId399" Type="http://schemas.openxmlformats.org/officeDocument/2006/relationships/image" Target="../media/image2192.png"/><Relationship Id="rId259" Type="http://schemas.openxmlformats.org/officeDocument/2006/relationships/image" Target="../media/image2123.png"/><Relationship Id="rId23" Type="http://schemas.openxmlformats.org/officeDocument/2006/relationships/image" Target="../media/image2007.png"/><Relationship Id="rId119" Type="http://schemas.openxmlformats.org/officeDocument/2006/relationships/image" Target="../media/image2055.png"/><Relationship Id="rId270" Type="http://schemas.openxmlformats.org/officeDocument/2006/relationships/customXml" Target="../ink/ink2324.xml"/><Relationship Id="rId326" Type="http://schemas.openxmlformats.org/officeDocument/2006/relationships/customXml" Target="../ink/ink2352.xml"/><Relationship Id="rId65" Type="http://schemas.openxmlformats.org/officeDocument/2006/relationships/image" Target="../media/image2028.png"/><Relationship Id="rId130" Type="http://schemas.openxmlformats.org/officeDocument/2006/relationships/customXml" Target="../ink/ink2254.xml"/><Relationship Id="rId368" Type="http://schemas.openxmlformats.org/officeDocument/2006/relationships/customXml" Target="../ink/ink2373.xml"/><Relationship Id="rId172" Type="http://schemas.openxmlformats.org/officeDocument/2006/relationships/customXml" Target="../ink/ink2275.xml"/><Relationship Id="rId228" Type="http://schemas.openxmlformats.org/officeDocument/2006/relationships/customXml" Target="../ink/ink2303.xml"/><Relationship Id="rId281" Type="http://schemas.openxmlformats.org/officeDocument/2006/relationships/image" Target="../media/image2134.png"/><Relationship Id="rId337" Type="http://schemas.openxmlformats.org/officeDocument/2006/relationships/image" Target="../media/image2162.png"/><Relationship Id="rId34" Type="http://schemas.openxmlformats.org/officeDocument/2006/relationships/customXml" Target="../ink/ink2206.xml"/><Relationship Id="rId76" Type="http://schemas.openxmlformats.org/officeDocument/2006/relationships/customXml" Target="../ink/ink2227.xml"/><Relationship Id="rId141" Type="http://schemas.openxmlformats.org/officeDocument/2006/relationships/image" Target="../media/image2066.png"/><Relationship Id="rId379" Type="http://schemas.openxmlformats.org/officeDocument/2006/relationships/image" Target="../media/image2182.png"/><Relationship Id="rId7" Type="http://schemas.openxmlformats.org/officeDocument/2006/relationships/image" Target="../media/image1999.png"/><Relationship Id="rId183" Type="http://schemas.openxmlformats.org/officeDocument/2006/relationships/image" Target="../media/image2087.png"/><Relationship Id="rId239" Type="http://schemas.openxmlformats.org/officeDocument/2006/relationships/image" Target="../media/image2114.png"/><Relationship Id="rId390" Type="http://schemas.openxmlformats.org/officeDocument/2006/relationships/customXml" Target="../ink/ink2384.xml"/><Relationship Id="rId404" Type="http://schemas.openxmlformats.org/officeDocument/2006/relationships/customXml" Target="../ink/ink2391.xml"/><Relationship Id="rId250" Type="http://schemas.openxmlformats.org/officeDocument/2006/relationships/customXml" Target="../ink/ink2314.xml"/><Relationship Id="rId292" Type="http://schemas.openxmlformats.org/officeDocument/2006/relationships/customXml" Target="../ink/ink2335.xml"/><Relationship Id="rId306" Type="http://schemas.openxmlformats.org/officeDocument/2006/relationships/customXml" Target="../ink/ink2342.xml"/><Relationship Id="rId45" Type="http://schemas.openxmlformats.org/officeDocument/2006/relationships/image" Target="../media/image2018.png"/><Relationship Id="rId87" Type="http://schemas.openxmlformats.org/officeDocument/2006/relationships/image" Target="../media/image2039.png"/><Relationship Id="rId110" Type="http://schemas.openxmlformats.org/officeDocument/2006/relationships/customXml" Target="../ink/ink2244.xml"/><Relationship Id="rId348" Type="http://schemas.openxmlformats.org/officeDocument/2006/relationships/customXml" Target="../ink/ink2363.xml"/><Relationship Id="rId152" Type="http://schemas.openxmlformats.org/officeDocument/2006/relationships/customXml" Target="../ink/ink2265.xml"/><Relationship Id="rId194" Type="http://schemas.openxmlformats.org/officeDocument/2006/relationships/customXml" Target="../ink/ink2286.xml"/><Relationship Id="rId208" Type="http://schemas.openxmlformats.org/officeDocument/2006/relationships/customXml" Target="../ink/ink2293.xml"/><Relationship Id="rId261" Type="http://schemas.openxmlformats.org/officeDocument/2006/relationships/image" Target="../media/image2124.png"/><Relationship Id="rId14" Type="http://schemas.openxmlformats.org/officeDocument/2006/relationships/customXml" Target="../ink/ink2196.xml"/><Relationship Id="rId56" Type="http://schemas.openxmlformats.org/officeDocument/2006/relationships/customXml" Target="../ink/ink2217.xml"/><Relationship Id="rId317" Type="http://schemas.openxmlformats.org/officeDocument/2006/relationships/image" Target="../media/image2152.png"/><Relationship Id="rId359" Type="http://schemas.openxmlformats.org/officeDocument/2006/relationships/image" Target="../media/image2173.png"/><Relationship Id="rId98" Type="http://schemas.openxmlformats.org/officeDocument/2006/relationships/customXml" Target="../ink/ink2238.xml"/><Relationship Id="rId121" Type="http://schemas.openxmlformats.org/officeDocument/2006/relationships/image" Target="../media/image2056.png"/><Relationship Id="rId163" Type="http://schemas.openxmlformats.org/officeDocument/2006/relationships/image" Target="../media/image2077.png"/><Relationship Id="rId219" Type="http://schemas.openxmlformats.org/officeDocument/2006/relationships/image" Target="../media/image2105.png"/><Relationship Id="rId370" Type="http://schemas.openxmlformats.org/officeDocument/2006/relationships/customXml" Target="../ink/ink2374.xml"/><Relationship Id="rId230" Type="http://schemas.openxmlformats.org/officeDocument/2006/relationships/customXml" Target="../ink/ink2304.xml"/><Relationship Id="rId25" Type="http://schemas.openxmlformats.org/officeDocument/2006/relationships/image" Target="../media/image2008.png"/><Relationship Id="rId67" Type="http://schemas.openxmlformats.org/officeDocument/2006/relationships/image" Target="../media/image2029.png"/><Relationship Id="rId272" Type="http://schemas.openxmlformats.org/officeDocument/2006/relationships/customXml" Target="../ink/ink2325.xml"/><Relationship Id="rId328" Type="http://schemas.openxmlformats.org/officeDocument/2006/relationships/customXml" Target="../ink/ink2353.xml"/><Relationship Id="rId132" Type="http://schemas.openxmlformats.org/officeDocument/2006/relationships/customXml" Target="../ink/ink2255.xml"/><Relationship Id="rId174" Type="http://schemas.openxmlformats.org/officeDocument/2006/relationships/customXml" Target="../ink/ink2276.xml"/><Relationship Id="rId381" Type="http://schemas.openxmlformats.org/officeDocument/2006/relationships/image" Target="../media/image2183.png"/><Relationship Id="rId241" Type="http://schemas.openxmlformats.org/officeDocument/2006/relationships/image" Target="../media/image2115.png"/><Relationship Id="rId36" Type="http://schemas.openxmlformats.org/officeDocument/2006/relationships/customXml" Target="../ink/ink2207.xml"/><Relationship Id="rId283" Type="http://schemas.openxmlformats.org/officeDocument/2006/relationships/image" Target="../media/image2135.png"/><Relationship Id="rId339" Type="http://schemas.openxmlformats.org/officeDocument/2006/relationships/image" Target="../media/image2163.png"/><Relationship Id="rId78" Type="http://schemas.openxmlformats.org/officeDocument/2006/relationships/customXml" Target="../ink/ink2228.xml"/><Relationship Id="rId101" Type="http://schemas.openxmlformats.org/officeDocument/2006/relationships/image" Target="../media/image2046.png"/><Relationship Id="rId143" Type="http://schemas.openxmlformats.org/officeDocument/2006/relationships/image" Target="../media/image2067.png"/><Relationship Id="rId185" Type="http://schemas.openxmlformats.org/officeDocument/2006/relationships/image" Target="../media/image2088.png"/><Relationship Id="rId350" Type="http://schemas.openxmlformats.org/officeDocument/2006/relationships/customXml" Target="../ink/ink2364.xml"/><Relationship Id="rId406" Type="http://schemas.openxmlformats.org/officeDocument/2006/relationships/customXml" Target="../ink/ink2392.xml"/><Relationship Id="rId9" Type="http://schemas.openxmlformats.org/officeDocument/2006/relationships/image" Target="../media/image2000.png"/><Relationship Id="rId210" Type="http://schemas.openxmlformats.org/officeDocument/2006/relationships/customXml" Target="../ink/ink2294.xml"/><Relationship Id="rId392" Type="http://schemas.openxmlformats.org/officeDocument/2006/relationships/customXml" Target="../ink/ink2385.xml"/><Relationship Id="rId252" Type="http://schemas.openxmlformats.org/officeDocument/2006/relationships/customXml" Target="../ink/ink2315.xml"/><Relationship Id="rId294" Type="http://schemas.openxmlformats.org/officeDocument/2006/relationships/customXml" Target="../ink/ink2336.xml"/><Relationship Id="rId308" Type="http://schemas.openxmlformats.org/officeDocument/2006/relationships/customXml" Target="../ink/ink2343.xml"/><Relationship Id="rId47" Type="http://schemas.openxmlformats.org/officeDocument/2006/relationships/image" Target="../media/image2019.png"/><Relationship Id="rId89" Type="http://schemas.openxmlformats.org/officeDocument/2006/relationships/image" Target="../media/image2040.png"/><Relationship Id="rId112" Type="http://schemas.openxmlformats.org/officeDocument/2006/relationships/customXml" Target="../ink/ink2245.xml"/><Relationship Id="rId154" Type="http://schemas.openxmlformats.org/officeDocument/2006/relationships/customXml" Target="../ink/ink2266.xml"/><Relationship Id="rId361" Type="http://schemas.openxmlformats.org/officeDocument/2006/relationships/image" Target="../media/image2174.png"/><Relationship Id="rId196" Type="http://schemas.openxmlformats.org/officeDocument/2006/relationships/customXml" Target="../ink/ink2287.xml"/><Relationship Id="rId16" Type="http://schemas.openxmlformats.org/officeDocument/2006/relationships/customXml" Target="../ink/ink2197.xml"/><Relationship Id="rId221" Type="http://schemas.openxmlformats.org/officeDocument/2006/relationships/image" Target="../media/image2106.png"/><Relationship Id="rId263" Type="http://schemas.openxmlformats.org/officeDocument/2006/relationships/image" Target="../media/image2125.png"/><Relationship Id="rId319" Type="http://schemas.openxmlformats.org/officeDocument/2006/relationships/image" Target="../media/image2153.png"/><Relationship Id="rId58" Type="http://schemas.openxmlformats.org/officeDocument/2006/relationships/customXml" Target="../ink/ink2218.xml"/><Relationship Id="rId123" Type="http://schemas.openxmlformats.org/officeDocument/2006/relationships/image" Target="../media/image2057.png"/><Relationship Id="rId330" Type="http://schemas.openxmlformats.org/officeDocument/2006/relationships/customXml" Target="../ink/ink2354.xml"/><Relationship Id="rId165" Type="http://schemas.openxmlformats.org/officeDocument/2006/relationships/image" Target="../media/image2078.png"/><Relationship Id="rId372" Type="http://schemas.openxmlformats.org/officeDocument/2006/relationships/customXml" Target="../ink/ink2375.xml"/><Relationship Id="rId232" Type="http://schemas.openxmlformats.org/officeDocument/2006/relationships/customXml" Target="../ink/ink2305.xml"/><Relationship Id="rId274" Type="http://schemas.openxmlformats.org/officeDocument/2006/relationships/customXml" Target="../ink/ink2326.xml"/><Relationship Id="rId27" Type="http://schemas.openxmlformats.org/officeDocument/2006/relationships/image" Target="../media/image2009.png"/><Relationship Id="rId48" Type="http://schemas.openxmlformats.org/officeDocument/2006/relationships/customXml" Target="../ink/ink2213.xml"/><Relationship Id="rId69" Type="http://schemas.openxmlformats.org/officeDocument/2006/relationships/image" Target="../media/image2030.png"/><Relationship Id="rId113" Type="http://schemas.openxmlformats.org/officeDocument/2006/relationships/image" Target="../media/image2052.png"/><Relationship Id="rId134" Type="http://schemas.openxmlformats.org/officeDocument/2006/relationships/customXml" Target="../ink/ink2256.xml"/><Relationship Id="rId320" Type="http://schemas.openxmlformats.org/officeDocument/2006/relationships/customXml" Target="../ink/ink2349.xml"/><Relationship Id="rId80" Type="http://schemas.openxmlformats.org/officeDocument/2006/relationships/customXml" Target="../ink/ink2229.xml"/><Relationship Id="rId155" Type="http://schemas.openxmlformats.org/officeDocument/2006/relationships/image" Target="../media/image2073.png"/><Relationship Id="rId176" Type="http://schemas.openxmlformats.org/officeDocument/2006/relationships/customXml" Target="../ink/ink2277.xml"/><Relationship Id="rId197" Type="http://schemas.openxmlformats.org/officeDocument/2006/relationships/image" Target="../media/image2094.png"/><Relationship Id="rId341" Type="http://schemas.openxmlformats.org/officeDocument/2006/relationships/image" Target="../media/image2164.png"/><Relationship Id="rId362" Type="http://schemas.openxmlformats.org/officeDocument/2006/relationships/customXml" Target="../ink/ink2370.xml"/><Relationship Id="rId383" Type="http://schemas.openxmlformats.org/officeDocument/2006/relationships/image" Target="../media/image2184.png"/><Relationship Id="rId201" Type="http://schemas.openxmlformats.org/officeDocument/2006/relationships/image" Target="../media/image2096.png"/><Relationship Id="rId222" Type="http://schemas.openxmlformats.org/officeDocument/2006/relationships/customXml" Target="../ink/ink2300.xml"/><Relationship Id="rId243" Type="http://schemas.openxmlformats.org/officeDocument/2006/relationships/image" Target="../media/image2116.png"/><Relationship Id="rId264" Type="http://schemas.openxmlformats.org/officeDocument/2006/relationships/customXml" Target="../ink/ink2321.xml"/><Relationship Id="rId285" Type="http://schemas.openxmlformats.org/officeDocument/2006/relationships/image" Target="../media/image2136.png"/><Relationship Id="rId17" Type="http://schemas.openxmlformats.org/officeDocument/2006/relationships/image" Target="../media/image2004.png"/><Relationship Id="rId38" Type="http://schemas.openxmlformats.org/officeDocument/2006/relationships/customXml" Target="../ink/ink2208.xml"/><Relationship Id="rId59" Type="http://schemas.openxmlformats.org/officeDocument/2006/relationships/image" Target="../media/image2025.png"/><Relationship Id="rId103" Type="http://schemas.openxmlformats.org/officeDocument/2006/relationships/image" Target="../media/image2047.png"/><Relationship Id="rId124" Type="http://schemas.openxmlformats.org/officeDocument/2006/relationships/customXml" Target="../ink/ink2251.xml"/><Relationship Id="rId310" Type="http://schemas.openxmlformats.org/officeDocument/2006/relationships/customXml" Target="../ink/ink2344.xml"/><Relationship Id="rId70" Type="http://schemas.openxmlformats.org/officeDocument/2006/relationships/customXml" Target="../ink/ink2224.xml"/><Relationship Id="rId91" Type="http://schemas.openxmlformats.org/officeDocument/2006/relationships/image" Target="../media/image2041.png"/><Relationship Id="rId145" Type="http://schemas.openxmlformats.org/officeDocument/2006/relationships/image" Target="../media/image2068.png"/><Relationship Id="rId166" Type="http://schemas.openxmlformats.org/officeDocument/2006/relationships/customXml" Target="../ink/ink2272.xml"/><Relationship Id="rId187" Type="http://schemas.openxmlformats.org/officeDocument/2006/relationships/image" Target="../media/image2089.png"/><Relationship Id="rId331" Type="http://schemas.openxmlformats.org/officeDocument/2006/relationships/image" Target="../media/image2159.png"/><Relationship Id="rId352" Type="http://schemas.openxmlformats.org/officeDocument/2006/relationships/customXml" Target="../ink/ink2365.xml"/><Relationship Id="rId373" Type="http://schemas.openxmlformats.org/officeDocument/2006/relationships/image" Target="../media/image2180.png"/><Relationship Id="rId394" Type="http://schemas.openxmlformats.org/officeDocument/2006/relationships/customXml" Target="../ink/ink2386.xml"/><Relationship Id="rId408" Type="http://schemas.openxmlformats.org/officeDocument/2006/relationships/image" Target="../media/image219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295.xml"/><Relationship Id="rId233" Type="http://schemas.openxmlformats.org/officeDocument/2006/relationships/image" Target="../media/image2111.png"/><Relationship Id="rId254" Type="http://schemas.openxmlformats.org/officeDocument/2006/relationships/customXml" Target="../ink/ink2316.xml"/><Relationship Id="rId28" Type="http://schemas.openxmlformats.org/officeDocument/2006/relationships/customXml" Target="../ink/ink2203.xml"/><Relationship Id="rId49" Type="http://schemas.openxmlformats.org/officeDocument/2006/relationships/image" Target="../media/image2020.png"/><Relationship Id="rId114" Type="http://schemas.openxmlformats.org/officeDocument/2006/relationships/customXml" Target="../ink/ink2246.xml"/><Relationship Id="rId275" Type="http://schemas.openxmlformats.org/officeDocument/2006/relationships/image" Target="../media/image2131.png"/><Relationship Id="rId296" Type="http://schemas.openxmlformats.org/officeDocument/2006/relationships/customXml" Target="../ink/ink2337.xml"/><Relationship Id="rId300" Type="http://schemas.openxmlformats.org/officeDocument/2006/relationships/customXml" Target="../ink/ink2339.xml"/><Relationship Id="rId60" Type="http://schemas.openxmlformats.org/officeDocument/2006/relationships/customXml" Target="../ink/ink2219.xml"/><Relationship Id="rId81" Type="http://schemas.openxmlformats.org/officeDocument/2006/relationships/image" Target="../media/image2036.png"/><Relationship Id="rId135" Type="http://schemas.openxmlformats.org/officeDocument/2006/relationships/image" Target="../media/image2063.png"/><Relationship Id="rId156" Type="http://schemas.openxmlformats.org/officeDocument/2006/relationships/customXml" Target="../ink/ink2267.xml"/><Relationship Id="rId177" Type="http://schemas.openxmlformats.org/officeDocument/2006/relationships/image" Target="../media/image2084.png"/><Relationship Id="rId198" Type="http://schemas.openxmlformats.org/officeDocument/2006/relationships/customXml" Target="../ink/ink2288.xml"/><Relationship Id="rId321" Type="http://schemas.openxmlformats.org/officeDocument/2006/relationships/image" Target="../media/image2154.png"/><Relationship Id="rId342" Type="http://schemas.openxmlformats.org/officeDocument/2006/relationships/customXml" Target="../ink/ink2360.xml"/><Relationship Id="rId363" Type="http://schemas.openxmlformats.org/officeDocument/2006/relationships/image" Target="../media/image2175.png"/><Relationship Id="rId384" Type="http://schemas.openxmlformats.org/officeDocument/2006/relationships/customXml" Target="../ink/ink2381.xml"/><Relationship Id="rId202" Type="http://schemas.openxmlformats.org/officeDocument/2006/relationships/customXml" Target="../ink/ink2290.xml"/><Relationship Id="rId223" Type="http://schemas.openxmlformats.org/officeDocument/2006/relationships/image" Target="../media/image2107.png"/><Relationship Id="rId244" Type="http://schemas.openxmlformats.org/officeDocument/2006/relationships/customXml" Target="../ink/ink2311.xml"/><Relationship Id="rId18" Type="http://schemas.openxmlformats.org/officeDocument/2006/relationships/customXml" Target="../ink/ink2198.xml"/><Relationship Id="rId39" Type="http://schemas.openxmlformats.org/officeDocument/2006/relationships/image" Target="../media/image2015.png"/><Relationship Id="rId265" Type="http://schemas.openxmlformats.org/officeDocument/2006/relationships/image" Target="../media/image2126.png"/><Relationship Id="rId286" Type="http://schemas.openxmlformats.org/officeDocument/2006/relationships/customXml" Target="../ink/ink2332.xml"/><Relationship Id="rId50" Type="http://schemas.openxmlformats.org/officeDocument/2006/relationships/customXml" Target="../ink/ink2214.xml"/><Relationship Id="rId104" Type="http://schemas.openxmlformats.org/officeDocument/2006/relationships/customXml" Target="../ink/ink2241.xml"/><Relationship Id="rId125" Type="http://schemas.openxmlformats.org/officeDocument/2006/relationships/image" Target="../media/image2058.png"/><Relationship Id="rId146" Type="http://schemas.openxmlformats.org/officeDocument/2006/relationships/customXml" Target="../ink/ink2262.xml"/><Relationship Id="rId167" Type="http://schemas.openxmlformats.org/officeDocument/2006/relationships/image" Target="../media/image2079.png"/><Relationship Id="rId188" Type="http://schemas.openxmlformats.org/officeDocument/2006/relationships/customXml" Target="../ink/ink2283.xml"/><Relationship Id="rId311" Type="http://schemas.openxmlformats.org/officeDocument/2006/relationships/image" Target="../media/image2149.png"/><Relationship Id="rId332" Type="http://schemas.openxmlformats.org/officeDocument/2006/relationships/customXml" Target="../ink/ink2355.xml"/><Relationship Id="rId353" Type="http://schemas.openxmlformats.org/officeDocument/2006/relationships/image" Target="../media/image2170.png"/><Relationship Id="rId374" Type="http://schemas.openxmlformats.org/officeDocument/2006/relationships/customXml" Target="../ink/ink2376.xml"/><Relationship Id="rId395" Type="http://schemas.openxmlformats.org/officeDocument/2006/relationships/image" Target="../media/image2190.png"/><Relationship Id="rId409" Type="http://schemas.openxmlformats.org/officeDocument/2006/relationships/customXml" Target="../ink/ink2394.xml"/><Relationship Id="rId71" Type="http://schemas.openxmlformats.org/officeDocument/2006/relationships/image" Target="../media/image2031.png"/><Relationship Id="rId92" Type="http://schemas.openxmlformats.org/officeDocument/2006/relationships/customXml" Target="../ink/ink2235.xml"/><Relationship Id="rId213" Type="http://schemas.openxmlformats.org/officeDocument/2006/relationships/image" Target="../media/image2102.png"/><Relationship Id="rId234" Type="http://schemas.openxmlformats.org/officeDocument/2006/relationships/customXml" Target="../ink/ink2306.xml"/><Relationship Id="rId2" Type="http://schemas.openxmlformats.org/officeDocument/2006/relationships/customXml" Target="../ink/ink2190.xml"/><Relationship Id="rId29" Type="http://schemas.openxmlformats.org/officeDocument/2006/relationships/image" Target="../media/image2010.png"/><Relationship Id="rId255" Type="http://schemas.openxmlformats.org/officeDocument/2006/relationships/image" Target="../media/image2121.png"/><Relationship Id="rId276" Type="http://schemas.openxmlformats.org/officeDocument/2006/relationships/customXml" Target="../ink/ink2327.xml"/><Relationship Id="rId297" Type="http://schemas.openxmlformats.org/officeDocument/2006/relationships/image" Target="../media/image2142.png"/><Relationship Id="rId40" Type="http://schemas.openxmlformats.org/officeDocument/2006/relationships/customXml" Target="../ink/ink2209.xml"/><Relationship Id="rId115" Type="http://schemas.openxmlformats.org/officeDocument/2006/relationships/image" Target="../media/image2053.png"/><Relationship Id="rId136" Type="http://schemas.openxmlformats.org/officeDocument/2006/relationships/customXml" Target="../ink/ink2257.xml"/><Relationship Id="rId157" Type="http://schemas.openxmlformats.org/officeDocument/2006/relationships/image" Target="../media/image2074.png"/><Relationship Id="rId178" Type="http://schemas.openxmlformats.org/officeDocument/2006/relationships/customXml" Target="../ink/ink2278.xml"/><Relationship Id="rId301" Type="http://schemas.openxmlformats.org/officeDocument/2006/relationships/image" Target="../media/image2144.png"/><Relationship Id="rId322" Type="http://schemas.openxmlformats.org/officeDocument/2006/relationships/customXml" Target="../ink/ink2350.xml"/><Relationship Id="rId343" Type="http://schemas.openxmlformats.org/officeDocument/2006/relationships/image" Target="../media/image2165.png"/><Relationship Id="rId364" Type="http://schemas.openxmlformats.org/officeDocument/2006/relationships/customXml" Target="../ink/ink2371.xml"/><Relationship Id="rId61" Type="http://schemas.openxmlformats.org/officeDocument/2006/relationships/image" Target="../media/image2026.png"/><Relationship Id="rId82" Type="http://schemas.openxmlformats.org/officeDocument/2006/relationships/customXml" Target="../ink/ink2230.xml"/><Relationship Id="rId199" Type="http://schemas.openxmlformats.org/officeDocument/2006/relationships/image" Target="../media/image2095.png"/><Relationship Id="rId203" Type="http://schemas.openxmlformats.org/officeDocument/2006/relationships/image" Target="../media/image2097.png"/><Relationship Id="rId385" Type="http://schemas.openxmlformats.org/officeDocument/2006/relationships/image" Target="../media/image2185.png"/><Relationship Id="rId19" Type="http://schemas.openxmlformats.org/officeDocument/2006/relationships/image" Target="../media/image2005.png"/><Relationship Id="rId224" Type="http://schemas.openxmlformats.org/officeDocument/2006/relationships/customXml" Target="../ink/ink2301.xml"/><Relationship Id="rId245" Type="http://schemas.openxmlformats.org/officeDocument/2006/relationships/image" Target="../media/image579.png"/><Relationship Id="rId266" Type="http://schemas.openxmlformats.org/officeDocument/2006/relationships/customXml" Target="../ink/ink2322.xml"/><Relationship Id="rId287" Type="http://schemas.openxmlformats.org/officeDocument/2006/relationships/image" Target="../media/image2137.png"/><Relationship Id="rId410" Type="http://schemas.openxmlformats.org/officeDocument/2006/relationships/image" Target="../media/image2197.png"/><Relationship Id="rId30" Type="http://schemas.openxmlformats.org/officeDocument/2006/relationships/customXml" Target="../ink/ink2204.xml"/><Relationship Id="rId105" Type="http://schemas.openxmlformats.org/officeDocument/2006/relationships/image" Target="../media/image2048.png"/><Relationship Id="rId126" Type="http://schemas.openxmlformats.org/officeDocument/2006/relationships/customXml" Target="../ink/ink2252.xml"/><Relationship Id="rId147" Type="http://schemas.openxmlformats.org/officeDocument/2006/relationships/image" Target="../media/image2069.png"/><Relationship Id="rId168" Type="http://schemas.openxmlformats.org/officeDocument/2006/relationships/customXml" Target="../ink/ink2273.xml"/><Relationship Id="rId312" Type="http://schemas.openxmlformats.org/officeDocument/2006/relationships/customXml" Target="../ink/ink2345.xml"/><Relationship Id="rId333" Type="http://schemas.openxmlformats.org/officeDocument/2006/relationships/image" Target="../media/image2160.png"/><Relationship Id="rId354" Type="http://schemas.openxmlformats.org/officeDocument/2006/relationships/customXml" Target="../ink/ink2366.xml"/><Relationship Id="rId51" Type="http://schemas.openxmlformats.org/officeDocument/2006/relationships/image" Target="../media/image2021.png"/><Relationship Id="rId72" Type="http://schemas.openxmlformats.org/officeDocument/2006/relationships/customXml" Target="../ink/ink2225.xml"/><Relationship Id="rId93" Type="http://schemas.openxmlformats.org/officeDocument/2006/relationships/image" Target="../media/image2042.png"/><Relationship Id="rId189" Type="http://schemas.openxmlformats.org/officeDocument/2006/relationships/image" Target="../media/image2090.png"/><Relationship Id="rId375" Type="http://schemas.openxmlformats.org/officeDocument/2006/relationships/image" Target="../media/image2181.png"/><Relationship Id="rId396" Type="http://schemas.openxmlformats.org/officeDocument/2006/relationships/customXml" Target="../ink/ink2387.xml"/><Relationship Id="rId3" Type="http://schemas.openxmlformats.org/officeDocument/2006/relationships/image" Target="../media/image1997.png"/><Relationship Id="rId214" Type="http://schemas.openxmlformats.org/officeDocument/2006/relationships/customXml" Target="../ink/ink2296.xml"/><Relationship Id="rId235" Type="http://schemas.openxmlformats.org/officeDocument/2006/relationships/image" Target="../media/image2112.png"/><Relationship Id="rId256" Type="http://schemas.openxmlformats.org/officeDocument/2006/relationships/customXml" Target="../ink/ink2317.xml"/><Relationship Id="rId277" Type="http://schemas.openxmlformats.org/officeDocument/2006/relationships/image" Target="../media/image2132.png"/><Relationship Id="rId298" Type="http://schemas.openxmlformats.org/officeDocument/2006/relationships/customXml" Target="../ink/ink2338.xml"/><Relationship Id="rId400" Type="http://schemas.openxmlformats.org/officeDocument/2006/relationships/customXml" Target="../ink/ink2389.xml"/><Relationship Id="rId116" Type="http://schemas.openxmlformats.org/officeDocument/2006/relationships/customXml" Target="../ink/ink2247.xml"/><Relationship Id="rId137" Type="http://schemas.openxmlformats.org/officeDocument/2006/relationships/image" Target="../media/image2064.png"/><Relationship Id="rId158" Type="http://schemas.openxmlformats.org/officeDocument/2006/relationships/customXml" Target="../ink/ink2268.xml"/><Relationship Id="rId302" Type="http://schemas.openxmlformats.org/officeDocument/2006/relationships/customXml" Target="../ink/ink2340.xml"/><Relationship Id="rId323" Type="http://schemas.openxmlformats.org/officeDocument/2006/relationships/image" Target="../media/image2155.png"/><Relationship Id="rId344" Type="http://schemas.openxmlformats.org/officeDocument/2006/relationships/customXml" Target="../ink/ink2361.xml"/><Relationship Id="rId20" Type="http://schemas.openxmlformats.org/officeDocument/2006/relationships/customXml" Target="../ink/ink2199.xml"/><Relationship Id="rId41" Type="http://schemas.openxmlformats.org/officeDocument/2006/relationships/image" Target="../media/image2016.png"/><Relationship Id="rId62" Type="http://schemas.openxmlformats.org/officeDocument/2006/relationships/customXml" Target="../ink/ink2220.xml"/><Relationship Id="rId83" Type="http://schemas.openxmlformats.org/officeDocument/2006/relationships/image" Target="../media/image2037.png"/><Relationship Id="rId179" Type="http://schemas.openxmlformats.org/officeDocument/2006/relationships/image" Target="../media/image2085.png"/><Relationship Id="rId365" Type="http://schemas.openxmlformats.org/officeDocument/2006/relationships/image" Target="../media/image2176.png"/><Relationship Id="rId386" Type="http://schemas.openxmlformats.org/officeDocument/2006/relationships/customXml" Target="../ink/ink2382.xml"/><Relationship Id="rId190" Type="http://schemas.openxmlformats.org/officeDocument/2006/relationships/customXml" Target="../ink/ink2284.xml"/><Relationship Id="rId204" Type="http://schemas.openxmlformats.org/officeDocument/2006/relationships/customXml" Target="../ink/ink2291.xml"/><Relationship Id="rId225" Type="http://schemas.openxmlformats.org/officeDocument/2006/relationships/image" Target="../media/image1018.png"/><Relationship Id="rId246" Type="http://schemas.openxmlformats.org/officeDocument/2006/relationships/customXml" Target="../ink/ink2312.xml"/><Relationship Id="rId267" Type="http://schemas.openxmlformats.org/officeDocument/2006/relationships/image" Target="../media/image2127.png"/><Relationship Id="rId288" Type="http://schemas.openxmlformats.org/officeDocument/2006/relationships/customXml" Target="../ink/ink2333.xml"/><Relationship Id="rId411" Type="http://schemas.openxmlformats.org/officeDocument/2006/relationships/customXml" Target="../ink/ink2395.xml"/><Relationship Id="rId106" Type="http://schemas.openxmlformats.org/officeDocument/2006/relationships/customXml" Target="../ink/ink2242.xml"/><Relationship Id="rId127" Type="http://schemas.openxmlformats.org/officeDocument/2006/relationships/image" Target="../media/image2059.png"/><Relationship Id="rId313" Type="http://schemas.openxmlformats.org/officeDocument/2006/relationships/image" Target="../media/image2150.png"/><Relationship Id="rId10" Type="http://schemas.openxmlformats.org/officeDocument/2006/relationships/customXml" Target="../ink/ink2194.xml"/><Relationship Id="rId31" Type="http://schemas.openxmlformats.org/officeDocument/2006/relationships/image" Target="../media/image2011.png"/><Relationship Id="rId52" Type="http://schemas.openxmlformats.org/officeDocument/2006/relationships/customXml" Target="../ink/ink2215.xml"/><Relationship Id="rId73" Type="http://schemas.openxmlformats.org/officeDocument/2006/relationships/image" Target="../media/image2032.png"/><Relationship Id="rId94" Type="http://schemas.openxmlformats.org/officeDocument/2006/relationships/customXml" Target="../ink/ink2236.xml"/><Relationship Id="rId148" Type="http://schemas.openxmlformats.org/officeDocument/2006/relationships/customXml" Target="../ink/ink2263.xml"/><Relationship Id="rId169" Type="http://schemas.openxmlformats.org/officeDocument/2006/relationships/image" Target="../media/image2080.png"/><Relationship Id="rId334" Type="http://schemas.openxmlformats.org/officeDocument/2006/relationships/customXml" Target="../ink/ink2356.xml"/><Relationship Id="rId355" Type="http://schemas.openxmlformats.org/officeDocument/2006/relationships/image" Target="../media/image2171.png"/><Relationship Id="rId376" Type="http://schemas.openxmlformats.org/officeDocument/2006/relationships/customXml" Target="../ink/ink2377.xml"/><Relationship Id="rId397" Type="http://schemas.openxmlformats.org/officeDocument/2006/relationships/image" Target="../media/image2191.png"/><Relationship Id="rId4" Type="http://schemas.openxmlformats.org/officeDocument/2006/relationships/customXml" Target="../ink/ink2191.xml"/><Relationship Id="rId180" Type="http://schemas.openxmlformats.org/officeDocument/2006/relationships/customXml" Target="../ink/ink2279.xml"/><Relationship Id="rId215" Type="http://schemas.openxmlformats.org/officeDocument/2006/relationships/image" Target="../media/image2103.png"/><Relationship Id="rId236" Type="http://schemas.openxmlformats.org/officeDocument/2006/relationships/customXml" Target="../ink/ink2307.xml"/><Relationship Id="rId257" Type="http://schemas.openxmlformats.org/officeDocument/2006/relationships/image" Target="../media/image2122.png"/><Relationship Id="rId278" Type="http://schemas.openxmlformats.org/officeDocument/2006/relationships/customXml" Target="../ink/ink2328.xml"/><Relationship Id="rId401" Type="http://schemas.openxmlformats.org/officeDocument/2006/relationships/image" Target="../media/image2193.png"/><Relationship Id="rId303" Type="http://schemas.openxmlformats.org/officeDocument/2006/relationships/image" Target="../media/image2145.png"/><Relationship Id="rId42" Type="http://schemas.openxmlformats.org/officeDocument/2006/relationships/customXml" Target="../ink/ink2210.xml"/><Relationship Id="rId84" Type="http://schemas.openxmlformats.org/officeDocument/2006/relationships/customXml" Target="../ink/ink2231.xml"/><Relationship Id="rId138" Type="http://schemas.openxmlformats.org/officeDocument/2006/relationships/customXml" Target="../ink/ink2258.xml"/><Relationship Id="rId345" Type="http://schemas.openxmlformats.org/officeDocument/2006/relationships/image" Target="../media/image2166.png"/><Relationship Id="rId387" Type="http://schemas.openxmlformats.org/officeDocument/2006/relationships/image" Target="../media/image2186.png"/><Relationship Id="rId191" Type="http://schemas.openxmlformats.org/officeDocument/2006/relationships/image" Target="../media/image2091.png"/><Relationship Id="rId205" Type="http://schemas.openxmlformats.org/officeDocument/2006/relationships/image" Target="../media/image2098.png"/><Relationship Id="rId247" Type="http://schemas.openxmlformats.org/officeDocument/2006/relationships/image" Target="../media/image2117.png"/><Relationship Id="rId412" Type="http://schemas.openxmlformats.org/officeDocument/2006/relationships/image" Target="../media/image2198.png"/><Relationship Id="rId107" Type="http://schemas.openxmlformats.org/officeDocument/2006/relationships/image" Target="../media/image2049.png"/><Relationship Id="rId289" Type="http://schemas.openxmlformats.org/officeDocument/2006/relationships/image" Target="../media/image2138.png"/><Relationship Id="rId11" Type="http://schemas.openxmlformats.org/officeDocument/2006/relationships/image" Target="../media/image2001.png"/><Relationship Id="rId53" Type="http://schemas.openxmlformats.org/officeDocument/2006/relationships/image" Target="../media/image2022.png"/><Relationship Id="rId149" Type="http://schemas.openxmlformats.org/officeDocument/2006/relationships/image" Target="../media/image2070.png"/><Relationship Id="rId314" Type="http://schemas.openxmlformats.org/officeDocument/2006/relationships/customXml" Target="../ink/ink2346.xml"/><Relationship Id="rId356" Type="http://schemas.openxmlformats.org/officeDocument/2006/relationships/customXml" Target="../ink/ink2367.xml"/><Relationship Id="rId398" Type="http://schemas.openxmlformats.org/officeDocument/2006/relationships/customXml" Target="../ink/ink2388.xml"/><Relationship Id="rId95" Type="http://schemas.openxmlformats.org/officeDocument/2006/relationships/image" Target="../media/image2043.png"/><Relationship Id="rId160" Type="http://schemas.openxmlformats.org/officeDocument/2006/relationships/customXml" Target="../ink/ink2269.xml"/><Relationship Id="rId216" Type="http://schemas.openxmlformats.org/officeDocument/2006/relationships/customXml" Target="../ink/ink2297.xml"/><Relationship Id="rId258" Type="http://schemas.openxmlformats.org/officeDocument/2006/relationships/customXml" Target="../ink/ink2318.xml"/><Relationship Id="rId22" Type="http://schemas.openxmlformats.org/officeDocument/2006/relationships/customXml" Target="../ink/ink2200.xml"/><Relationship Id="rId64" Type="http://schemas.openxmlformats.org/officeDocument/2006/relationships/customXml" Target="../ink/ink2221.xml"/><Relationship Id="rId118" Type="http://schemas.openxmlformats.org/officeDocument/2006/relationships/customXml" Target="../ink/ink2248.xml"/><Relationship Id="rId325" Type="http://schemas.openxmlformats.org/officeDocument/2006/relationships/image" Target="../media/image2156.png"/><Relationship Id="rId367" Type="http://schemas.openxmlformats.org/officeDocument/2006/relationships/image" Target="../media/image2177.png"/><Relationship Id="rId171" Type="http://schemas.openxmlformats.org/officeDocument/2006/relationships/image" Target="../media/image2081.png"/><Relationship Id="rId227" Type="http://schemas.openxmlformats.org/officeDocument/2006/relationships/image" Target="../media/image2108.png"/><Relationship Id="rId269" Type="http://schemas.openxmlformats.org/officeDocument/2006/relationships/image" Target="../media/image2128.png"/><Relationship Id="rId33" Type="http://schemas.openxmlformats.org/officeDocument/2006/relationships/image" Target="../media/image2012.png"/><Relationship Id="rId129" Type="http://schemas.openxmlformats.org/officeDocument/2006/relationships/image" Target="../media/image2060.png"/><Relationship Id="rId280" Type="http://schemas.openxmlformats.org/officeDocument/2006/relationships/customXml" Target="../ink/ink2329.xml"/><Relationship Id="rId336" Type="http://schemas.openxmlformats.org/officeDocument/2006/relationships/customXml" Target="../ink/ink2357.xml"/><Relationship Id="rId75" Type="http://schemas.openxmlformats.org/officeDocument/2006/relationships/image" Target="../media/image2033.png"/><Relationship Id="rId140" Type="http://schemas.openxmlformats.org/officeDocument/2006/relationships/customXml" Target="../ink/ink2259.xml"/><Relationship Id="rId182" Type="http://schemas.openxmlformats.org/officeDocument/2006/relationships/customXml" Target="../ink/ink2280.xml"/><Relationship Id="rId378" Type="http://schemas.openxmlformats.org/officeDocument/2006/relationships/customXml" Target="../ink/ink2378.xml"/><Relationship Id="rId403" Type="http://schemas.openxmlformats.org/officeDocument/2006/relationships/image" Target="../media/image2194.png"/><Relationship Id="rId6" Type="http://schemas.openxmlformats.org/officeDocument/2006/relationships/customXml" Target="../ink/ink2192.xml"/><Relationship Id="rId238" Type="http://schemas.openxmlformats.org/officeDocument/2006/relationships/customXml" Target="../ink/ink2308.xml"/><Relationship Id="rId291" Type="http://schemas.openxmlformats.org/officeDocument/2006/relationships/image" Target="../media/image2139.png"/><Relationship Id="rId305" Type="http://schemas.openxmlformats.org/officeDocument/2006/relationships/image" Target="../media/image2146.png"/><Relationship Id="rId347" Type="http://schemas.openxmlformats.org/officeDocument/2006/relationships/image" Target="../media/image2167.png"/><Relationship Id="rId44" Type="http://schemas.openxmlformats.org/officeDocument/2006/relationships/customXml" Target="../ink/ink2211.xml"/><Relationship Id="rId86" Type="http://schemas.openxmlformats.org/officeDocument/2006/relationships/customXml" Target="../ink/ink2232.xml"/><Relationship Id="rId151" Type="http://schemas.openxmlformats.org/officeDocument/2006/relationships/image" Target="../media/image2071.png"/><Relationship Id="rId389" Type="http://schemas.openxmlformats.org/officeDocument/2006/relationships/image" Target="../media/image2187.png"/><Relationship Id="rId193" Type="http://schemas.openxmlformats.org/officeDocument/2006/relationships/image" Target="../media/image2092.png"/><Relationship Id="rId207" Type="http://schemas.openxmlformats.org/officeDocument/2006/relationships/image" Target="../media/image2099.png"/><Relationship Id="rId249" Type="http://schemas.openxmlformats.org/officeDocument/2006/relationships/image" Target="../media/image2118.png"/><Relationship Id="rId13" Type="http://schemas.openxmlformats.org/officeDocument/2006/relationships/image" Target="../media/image2002.png"/><Relationship Id="rId109" Type="http://schemas.openxmlformats.org/officeDocument/2006/relationships/image" Target="../media/image2050.png"/><Relationship Id="rId260" Type="http://schemas.openxmlformats.org/officeDocument/2006/relationships/customXml" Target="../ink/ink2319.xml"/><Relationship Id="rId316" Type="http://schemas.openxmlformats.org/officeDocument/2006/relationships/customXml" Target="../ink/ink2347.xml"/><Relationship Id="rId55" Type="http://schemas.openxmlformats.org/officeDocument/2006/relationships/image" Target="../media/image2023.png"/><Relationship Id="rId97" Type="http://schemas.openxmlformats.org/officeDocument/2006/relationships/image" Target="../media/image2044.png"/><Relationship Id="rId120" Type="http://schemas.openxmlformats.org/officeDocument/2006/relationships/customXml" Target="../ink/ink2249.xml"/><Relationship Id="rId358" Type="http://schemas.openxmlformats.org/officeDocument/2006/relationships/customXml" Target="../ink/ink2368.xml"/><Relationship Id="rId162" Type="http://schemas.openxmlformats.org/officeDocument/2006/relationships/customXml" Target="../ink/ink2270.xml"/><Relationship Id="rId218" Type="http://schemas.openxmlformats.org/officeDocument/2006/relationships/customXml" Target="../ink/ink2298.xml"/><Relationship Id="rId271" Type="http://schemas.openxmlformats.org/officeDocument/2006/relationships/image" Target="../media/image2129.png"/><Relationship Id="rId24" Type="http://schemas.openxmlformats.org/officeDocument/2006/relationships/customXml" Target="../ink/ink2201.xml"/><Relationship Id="rId66" Type="http://schemas.openxmlformats.org/officeDocument/2006/relationships/customXml" Target="../ink/ink2222.xml"/><Relationship Id="rId131" Type="http://schemas.openxmlformats.org/officeDocument/2006/relationships/image" Target="../media/image2061.png"/><Relationship Id="rId327" Type="http://schemas.openxmlformats.org/officeDocument/2006/relationships/image" Target="../media/image2157.png"/><Relationship Id="rId369" Type="http://schemas.openxmlformats.org/officeDocument/2006/relationships/image" Target="../media/image2178.png"/><Relationship Id="rId173" Type="http://schemas.openxmlformats.org/officeDocument/2006/relationships/image" Target="../media/image2082.png"/><Relationship Id="rId229" Type="http://schemas.openxmlformats.org/officeDocument/2006/relationships/image" Target="../media/image2109.png"/><Relationship Id="rId380" Type="http://schemas.openxmlformats.org/officeDocument/2006/relationships/customXml" Target="../ink/ink2379.xml"/><Relationship Id="rId240" Type="http://schemas.openxmlformats.org/officeDocument/2006/relationships/customXml" Target="../ink/ink2309.xml"/><Relationship Id="rId35" Type="http://schemas.openxmlformats.org/officeDocument/2006/relationships/image" Target="../media/image2013.png"/><Relationship Id="rId77" Type="http://schemas.openxmlformats.org/officeDocument/2006/relationships/image" Target="../media/image2034.png"/><Relationship Id="rId100" Type="http://schemas.openxmlformats.org/officeDocument/2006/relationships/customXml" Target="../ink/ink2239.xml"/><Relationship Id="rId282" Type="http://schemas.openxmlformats.org/officeDocument/2006/relationships/customXml" Target="../ink/ink2330.xml"/><Relationship Id="rId338" Type="http://schemas.openxmlformats.org/officeDocument/2006/relationships/customXml" Target="../ink/ink2358.xml"/><Relationship Id="rId8" Type="http://schemas.openxmlformats.org/officeDocument/2006/relationships/customXml" Target="../ink/ink2193.xml"/><Relationship Id="rId142" Type="http://schemas.openxmlformats.org/officeDocument/2006/relationships/customXml" Target="../ink/ink2260.xml"/><Relationship Id="rId184" Type="http://schemas.openxmlformats.org/officeDocument/2006/relationships/customXml" Target="../ink/ink2281.xml"/><Relationship Id="rId391" Type="http://schemas.openxmlformats.org/officeDocument/2006/relationships/image" Target="../media/image2188.png"/><Relationship Id="rId405" Type="http://schemas.openxmlformats.org/officeDocument/2006/relationships/image" Target="../media/image2195.png"/><Relationship Id="rId251" Type="http://schemas.openxmlformats.org/officeDocument/2006/relationships/image" Target="../media/image2119.png"/><Relationship Id="rId46" Type="http://schemas.openxmlformats.org/officeDocument/2006/relationships/customXml" Target="../ink/ink2212.xml"/><Relationship Id="rId293" Type="http://schemas.openxmlformats.org/officeDocument/2006/relationships/image" Target="../media/image2140.png"/><Relationship Id="rId307" Type="http://schemas.openxmlformats.org/officeDocument/2006/relationships/image" Target="../media/image2147.png"/><Relationship Id="rId349" Type="http://schemas.openxmlformats.org/officeDocument/2006/relationships/image" Target="../media/image2168.png"/><Relationship Id="rId88" Type="http://schemas.openxmlformats.org/officeDocument/2006/relationships/customXml" Target="../ink/ink2233.xml"/><Relationship Id="rId111" Type="http://schemas.openxmlformats.org/officeDocument/2006/relationships/image" Target="../media/image2051.png"/><Relationship Id="rId153" Type="http://schemas.openxmlformats.org/officeDocument/2006/relationships/image" Target="../media/image2072.png"/><Relationship Id="rId195" Type="http://schemas.openxmlformats.org/officeDocument/2006/relationships/image" Target="../media/image2093.png"/><Relationship Id="rId209" Type="http://schemas.openxmlformats.org/officeDocument/2006/relationships/image" Target="../media/image2100.png"/><Relationship Id="rId360" Type="http://schemas.openxmlformats.org/officeDocument/2006/relationships/customXml" Target="../ink/ink2369.xml"/><Relationship Id="rId220" Type="http://schemas.openxmlformats.org/officeDocument/2006/relationships/customXml" Target="../ink/ink2299.xml"/><Relationship Id="rId15" Type="http://schemas.openxmlformats.org/officeDocument/2006/relationships/image" Target="../media/image2003.png"/><Relationship Id="rId57" Type="http://schemas.openxmlformats.org/officeDocument/2006/relationships/image" Target="../media/image2024.png"/><Relationship Id="rId262" Type="http://schemas.openxmlformats.org/officeDocument/2006/relationships/customXml" Target="../ink/ink2320.xml"/><Relationship Id="rId318" Type="http://schemas.openxmlformats.org/officeDocument/2006/relationships/customXml" Target="../ink/ink2348.xml"/><Relationship Id="rId99" Type="http://schemas.openxmlformats.org/officeDocument/2006/relationships/image" Target="../media/image2045.png"/><Relationship Id="rId122" Type="http://schemas.openxmlformats.org/officeDocument/2006/relationships/customXml" Target="../ink/ink2250.xml"/><Relationship Id="rId164" Type="http://schemas.openxmlformats.org/officeDocument/2006/relationships/customXml" Target="../ink/ink2271.xml"/><Relationship Id="rId371" Type="http://schemas.openxmlformats.org/officeDocument/2006/relationships/image" Target="../media/image2179.png"/><Relationship Id="rId26" Type="http://schemas.openxmlformats.org/officeDocument/2006/relationships/customXml" Target="../ink/ink2202.xml"/><Relationship Id="rId231" Type="http://schemas.openxmlformats.org/officeDocument/2006/relationships/image" Target="../media/image2110.png"/><Relationship Id="rId273" Type="http://schemas.openxmlformats.org/officeDocument/2006/relationships/image" Target="../media/image2130.png"/><Relationship Id="rId329" Type="http://schemas.openxmlformats.org/officeDocument/2006/relationships/image" Target="../media/image2158.png"/><Relationship Id="rId68" Type="http://schemas.openxmlformats.org/officeDocument/2006/relationships/customXml" Target="../ink/ink2223.xml"/><Relationship Id="rId133" Type="http://schemas.openxmlformats.org/officeDocument/2006/relationships/image" Target="../media/image2062.png"/><Relationship Id="rId175" Type="http://schemas.openxmlformats.org/officeDocument/2006/relationships/image" Target="../media/image2083.png"/><Relationship Id="rId340" Type="http://schemas.openxmlformats.org/officeDocument/2006/relationships/customXml" Target="../ink/ink2359.xml"/><Relationship Id="rId200" Type="http://schemas.openxmlformats.org/officeDocument/2006/relationships/customXml" Target="../ink/ink2289.xml"/><Relationship Id="rId382" Type="http://schemas.openxmlformats.org/officeDocument/2006/relationships/customXml" Target="../ink/ink2380.xml"/><Relationship Id="rId242" Type="http://schemas.openxmlformats.org/officeDocument/2006/relationships/customXml" Target="../ink/ink2310.xml"/><Relationship Id="rId284" Type="http://schemas.openxmlformats.org/officeDocument/2006/relationships/customXml" Target="../ink/ink2331.xml"/><Relationship Id="rId37" Type="http://schemas.openxmlformats.org/officeDocument/2006/relationships/image" Target="../media/image2014.png"/><Relationship Id="rId79" Type="http://schemas.openxmlformats.org/officeDocument/2006/relationships/image" Target="../media/image2035.png"/><Relationship Id="rId102" Type="http://schemas.openxmlformats.org/officeDocument/2006/relationships/customXml" Target="../ink/ink2240.xml"/><Relationship Id="rId144" Type="http://schemas.openxmlformats.org/officeDocument/2006/relationships/customXml" Target="../ink/ink2261.xml"/><Relationship Id="rId90" Type="http://schemas.openxmlformats.org/officeDocument/2006/relationships/customXml" Target="../ink/ink2234.xml"/><Relationship Id="rId186" Type="http://schemas.openxmlformats.org/officeDocument/2006/relationships/customXml" Target="../ink/ink2282.xml"/><Relationship Id="rId351" Type="http://schemas.openxmlformats.org/officeDocument/2006/relationships/image" Target="../media/image2169.png"/><Relationship Id="rId393" Type="http://schemas.openxmlformats.org/officeDocument/2006/relationships/image" Target="../media/image2189.png"/><Relationship Id="rId407" Type="http://schemas.openxmlformats.org/officeDocument/2006/relationships/customXml" Target="../ink/ink2393.xml"/><Relationship Id="rId211" Type="http://schemas.openxmlformats.org/officeDocument/2006/relationships/image" Target="../media/image2101.png"/><Relationship Id="rId253" Type="http://schemas.openxmlformats.org/officeDocument/2006/relationships/image" Target="../media/image2120.png"/><Relationship Id="rId295" Type="http://schemas.openxmlformats.org/officeDocument/2006/relationships/image" Target="../media/image2141.png"/><Relationship Id="rId309" Type="http://schemas.openxmlformats.org/officeDocument/2006/relationships/image" Target="../media/image2148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56.png"/><Relationship Id="rId671" Type="http://schemas.openxmlformats.org/officeDocument/2006/relationships/customXml" Target="../ink/ink2731.xml"/><Relationship Id="rId769" Type="http://schemas.openxmlformats.org/officeDocument/2006/relationships/image" Target="../media/image2578.png"/><Relationship Id="rId21" Type="http://schemas.openxmlformats.org/officeDocument/2006/relationships/image" Target="../media/image2208.png"/><Relationship Id="rId324" Type="http://schemas.openxmlformats.org/officeDocument/2006/relationships/customXml" Target="../ink/ink2557.xml"/><Relationship Id="rId531" Type="http://schemas.openxmlformats.org/officeDocument/2006/relationships/customXml" Target="../ink/ink2661.xml"/><Relationship Id="rId629" Type="http://schemas.openxmlformats.org/officeDocument/2006/relationships/customXml" Target="../ink/ink2710.xml"/><Relationship Id="rId170" Type="http://schemas.openxmlformats.org/officeDocument/2006/relationships/customXml" Target="../ink/ink2480.xml"/><Relationship Id="rId268" Type="http://schemas.openxmlformats.org/officeDocument/2006/relationships/customXml" Target="../ink/ink2529.xml"/><Relationship Id="rId475" Type="http://schemas.openxmlformats.org/officeDocument/2006/relationships/image" Target="../media/image2433.png"/><Relationship Id="rId682" Type="http://schemas.openxmlformats.org/officeDocument/2006/relationships/image" Target="../media/image2536.png"/><Relationship Id="rId32" Type="http://schemas.openxmlformats.org/officeDocument/2006/relationships/customXml" Target="../ink/ink2411.xml"/><Relationship Id="rId128" Type="http://schemas.openxmlformats.org/officeDocument/2006/relationships/customXml" Target="../ink/ink2459.xml"/><Relationship Id="rId335" Type="http://schemas.openxmlformats.org/officeDocument/2006/relationships/image" Target="../media/image2364.png"/><Relationship Id="rId542" Type="http://schemas.openxmlformats.org/officeDocument/2006/relationships/image" Target="../media/image2466.png"/><Relationship Id="rId181" Type="http://schemas.openxmlformats.org/officeDocument/2006/relationships/image" Target="../media/image2288.png"/><Relationship Id="rId402" Type="http://schemas.openxmlformats.org/officeDocument/2006/relationships/customXml" Target="../ink/ink2596.xml"/><Relationship Id="rId279" Type="http://schemas.openxmlformats.org/officeDocument/2006/relationships/image" Target="../media/image2336.png"/><Relationship Id="rId486" Type="http://schemas.openxmlformats.org/officeDocument/2006/relationships/customXml" Target="../ink/ink2638.xml"/><Relationship Id="rId693" Type="http://schemas.openxmlformats.org/officeDocument/2006/relationships/image" Target="../media/image2541.png"/><Relationship Id="rId707" Type="http://schemas.openxmlformats.org/officeDocument/2006/relationships/image" Target="../media/image2548.png"/><Relationship Id="rId43" Type="http://schemas.openxmlformats.org/officeDocument/2006/relationships/image" Target="../media/image2219.png"/><Relationship Id="rId139" Type="http://schemas.openxmlformats.org/officeDocument/2006/relationships/image" Target="../media/image2267.png"/><Relationship Id="rId346" Type="http://schemas.openxmlformats.org/officeDocument/2006/relationships/customXml" Target="../ink/ink2568.xml"/><Relationship Id="rId553" Type="http://schemas.openxmlformats.org/officeDocument/2006/relationships/customXml" Target="../ink/ink2672.xml"/><Relationship Id="rId760" Type="http://schemas.openxmlformats.org/officeDocument/2006/relationships/customXml" Target="../ink/ink2776.xml"/><Relationship Id="rId192" Type="http://schemas.openxmlformats.org/officeDocument/2006/relationships/customXml" Target="../ink/ink2491.xml"/><Relationship Id="rId206" Type="http://schemas.openxmlformats.org/officeDocument/2006/relationships/customXml" Target="../ink/ink2498.xml"/><Relationship Id="rId413" Type="http://schemas.openxmlformats.org/officeDocument/2006/relationships/image" Target="../media/image2403.png"/><Relationship Id="rId497" Type="http://schemas.openxmlformats.org/officeDocument/2006/relationships/image" Target="../media/image2444.png"/><Relationship Id="rId620" Type="http://schemas.openxmlformats.org/officeDocument/2006/relationships/image" Target="../media/image2505.png"/><Relationship Id="rId718" Type="http://schemas.openxmlformats.org/officeDocument/2006/relationships/customXml" Target="../ink/ink2755.xml"/><Relationship Id="rId357" Type="http://schemas.openxmlformats.org/officeDocument/2006/relationships/image" Target="../media/image2375.png"/><Relationship Id="rId54" Type="http://schemas.openxmlformats.org/officeDocument/2006/relationships/customXml" Target="../ink/ink2422.xml"/><Relationship Id="rId217" Type="http://schemas.openxmlformats.org/officeDocument/2006/relationships/image" Target="../media/image2306.png"/><Relationship Id="rId564" Type="http://schemas.openxmlformats.org/officeDocument/2006/relationships/image" Target="../media/image2477.png"/><Relationship Id="rId771" Type="http://schemas.openxmlformats.org/officeDocument/2006/relationships/image" Target="../media/image2579.png"/><Relationship Id="rId424" Type="http://schemas.openxmlformats.org/officeDocument/2006/relationships/customXml" Target="../ink/ink2607.xml"/><Relationship Id="rId631" Type="http://schemas.openxmlformats.org/officeDocument/2006/relationships/customXml" Target="../ink/ink2711.xml"/><Relationship Id="rId729" Type="http://schemas.openxmlformats.org/officeDocument/2006/relationships/image" Target="../media/image2559.png"/><Relationship Id="rId270" Type="http://schemas.openxmlformats.org/officeDocument/2006/relationships/customXml" Target="../ink/ink2530.xml"/><Relationship Id="rId65" Type="http://schemas.openxmlformats.org/officeDocument/2006/relationships/image" Target="../media/image2230.png"/><Relationship Id="rId130" Type="http://schemas.openxmlformats.org/officeDocument/2006/relationships/customXml" Target="../ink/ink2460.xml"/><Relationship Id="rId368" Type="http://schemas.openxmlformats.org/officeDocument/2006/relationships/customXml" Target="../ink/ink2579.xml"/><Relationship Id="rId575" Type="http://schemas.openxmlformats.org/officeDocument/2006/relationships/customXml" Target="../ink/ink2683.xml"/><Relationship Id="rId228" Type="http://schemas.openxmlformats.org/officeDocument/2006/relationships/customXml" Target="../ink/ink2509.xml"/><Relationship Id="rId435" Type="http://schemas.openxmlformats.org/officeDocument/2006/relationships/image" Target="../media/image2414.png"/><Relationship Id="rId642" Type="http://schemas.openxmlformats.org/officeDocument/2006/relationships/image" Target="../media/image2516.png"/><Relationship Id="rId281" Type="http://schemas.openxmlformats.org/officeDocument/2006/relationships/image" Target="../media/image2337.png"/><Relationship Id="rId502" Type="http://schemas.openxmlformats.org/officeDocument/2006/relationships/customXml" Target="../ink/ink2646.xml"/><Relationship Id="rId76" Type="http://schemas.openxmlformats.org/officeDocument/2006/relationships/customXml" Target="../ink/ink2433.xml"/><Relationship Id="rId141" Type="http://schemas.openxmlformats.org/officeDocument/2006/relationships/image" Target="../media/image2268.png"/><Relationship Id="rId379" Type="http://schemas.openxmlformats.org/officeDocument/2006/relationships/image" Target="../media/image2386.png"/><Relationship Id="rId586" Type="http://schemas.openxmlformats.org/officeDocument/2006/relationships/image" Target="../media/image2488.png"/><Relationship Id="rId7" Type="http://schemas.openxmlformats.org/officeDocument/2006/relationships/image" Target="../media/image2201.png"/><Relationship Id="rId239" Type="http://schemas.openxmlformats.org/officeDocument/2006/relationships/image" Target="../media/image2316.png"/><Relationship Id="rId446" Type="http://schemas.openxmlformats.org/officeDocument/2006/relationships/customXml" Target="../ink/ink2618.xml"/><Relationship Id="rId653" Type="http://schemas.openxmlformats.org/officeDocument/2006/relationships/customXml" Target="../ink/ink2722.xml"/><Relationship Id="rId292" Type="http://schemas.openxmlformats.org/officeDocument/2006/relationships/customXml" Target="../ink/ink2541.xml"/><Relationship Id="rId306" Type="http://schemas.openxmlformats.org/officeDocument/2006/relationships/customXml" Target="../ink/ink2548.xml"/><Relationship Id="rId87" Type="http://schemas.openxmlformats.org/officeDocument/2006/relationships/image" Target="../media/image2241.png"/><Relationship Id="rId513" Type="http://schemas.openxmlformats.org/officeDocument/2006/relationships/image" Target="../media/image2452.png"/><Relationship Id="rId597" Type="http://schemas.openxmlformats.org/officeDocument/2006/relationships/customXml" Target="../ink/ink2694.xml"/><Relationship Id="rId720" Type="http://schemas.openxmlformats.org/officeDocument/2006/relationships/customXml" Target="../ink/ink2756.xml"/><Relationship Id="rId152" Type="http://schemas.openxmlformats.org/officeDocument/2006/relationships/customXml" Target="../ink/ink2471.xml"/><Relationship Id="rId457" Type="http://schemas.openxmlformats.org/officeDocument/2006/relationships/image" Target="../media/image2424.png"/><Relationship Id="rId664" Type="http://schemas.openxmlformats.org/officeDocument/2006/relationships/image" Target="../media/image2527.png"/><Relationship Id="rId14" Type="http://schemas.openxmlformats.org/officeDocument/2006/relationships/customXml" Target="../ink/ink2402.xml"/><Relationship Id="rId317" Type="http://schemas.openxmlformats.org/officeDocument/2006/relationships/image" Target="../media/image2355.png"/><Relationship Id="rId524" Type="http://schemas.openxmlformats.org/officeDocument/2006/relationships/image" Target="../media/image2457.png"/><Relationship Id="rId731" Type="http://schemas.openxmlformats.org/officeDocument/2006/relationships/image" Target="../media/image2560.png"/><Relationship Id="rId98" Type="http://schemas.openxmlformats.org/officeDocument/2006/relationships/customXml" Target="../ink/ink2444.xml"/><Relationship Id="rId163" Type="http://schemas.openxmlformats.org/officeDocument/2006/relationships/image" Target="../media/image2279.png"/><Relationship Id="rId370" Type="http://schemas.openxmlformats.org/officeDocument/2006/relationships/customXml" Target="../ink/ink2580.xml"/><Relationship Id="rId230" Type="http://schemas.openxmlformats.org/officeDocument/2006/relationships/customXml" Target="../ink/ink2510.xml"/><Relationship Id="rId468" Type="http://schemas.openxmlformats.org/officeDocument/2006/relationships/customXml" Target="../ink/ink2629.xml"/><Relationship Id="rId675" Type="http://schemas.openxmlformats.org/officeDocument/2006/relationships/customXml" Target="../ink/ink2733.xml"/><Relationship Id="rId25" Type="http://schemas.openxmlformats.org/officeDocument/2006/relationships/image" Target="../media/image2210.png"/><Relationship Id="rId328" Type="http://schemas.openxmlformats.org/officeDocument/2006/relationships/customXml" Target="../ink/ink2559.xml"/><Relationship Id="rId535" Type="http://schemas.openxmlformats.org/officeDocument/2006/relationships/customXml" Target="../ink/ink2663.xml"/><Relationship Id="rId742" Type="http://schemas.openxmlformats.org/officeDocument/2006/relationships/customXml" Target="../ink/ink2767.xml"/><Relationship Id="rId174" Type="http://schemas.openxmlformats.org/officeDocument/2006/relationships/customXml" Target="../ink/ink2482.xml"/><Relationship Id="rId381" Type="http://schemas.openxmlformats.org/officeDocument/2006/relationships/image" Target="../media/image2387.png"/><Relationship Id="rId602" Type="http://schemas.openxmlformats.org/officeDocument/2006/relationships/image" Target="../media/image2496.png"/><Relationship Id="rId241" Type="http://schemas.openxmlformats.org/officeDocument/2006/relationships/image" Target="../media/image2317.png"/><Relationship Id="rId479" Type="http://schemas.openxmlformats.org/officeDocument/2006/relationships/image" Target="../media/image2435.png"/><Relationship Id="rId686" Type="http://schemas.openxmlformats.org/officeDocument/2006/relationships/customXml" Target="../ink/ink2739.xml"/><Relationship Id="rId36" Type="http://schemas.openxmlformats.org/officeDocument/2006/relationships/customXml" Target="../ink/ink2413.xml"/><Relationship Id="rId339" Type="http://schemas.openxmlformats.org/officeDocument/2006/relationships/image" Target="../media/image2366.png"/><Relationship Id="rId546" Type="http://schemas.openxmlformats.org/officeDocument/2006/relationships/image" Target="../media/image2468.png"/><Relationship Id="rId753" Type="http://schemas.openxmlformats.org/officeDocument/2006/relationships/image" Target="../media/image2570.png"/><Relationship Id="rId101" Type="http://schemas.openxmlformats.org/officeDocument/2006/relationships/image" Target="../media/image2248.png"/><Relationship Id="rId185" Type="http://schemas.openxmlformats.org/officeDocument/2006/relationships/image" Target="../media/image2290.png"/><Relationship Id="rId406" Type="http://schemas.openxmlformats.org/officeDocument/2006/relationships/customXml" Target="../ink/ink2598.xml"/><Relationship Id="rId392" Type="http://schemas.openxmlformats.org/officeDocument/2006/relationships/customXml" Target="../ink/ink2591.xml"/><Relationship Id="rId613" Type="http://schemas.openxmlformats.org/officeDocument/2006/relationships/customXml" Target="../ink/ink2702.xml"/><Relationship Id="rId697" Type="http://schemas.openxmlformats.org/officeDocument/2006/relationships/image" Target="../media/image2543.png"/><Relationship Id="rId252" Type="http://schemas.openxmlformats.org/officeDocument/2006/relationships/customXml" Target="../ink/ink2521.xml"/><Relationship Id="rId47" Type="http://schemas.openxmlformats.org/officeDocument/2006/relationships/image" Target="../media/image2221.png"/><Relationship Id="rId112" Type="http://schemas.openxmlformats.org/officeDocument/2006/relationships/customXml" Target="../ink/ink2451.xml"/><Relationship Id="rId557" Type="http://schemas.openxmlformats.org/officeDocument/2006/relationships/customXml" Target="../ink/ink2674.xml"/><Relationship Id="rId764" Type="http://schemas.openxmlformats.org/officeDocument/2006/relationships/customXml" Target="../ink/ink2778.xml"/><Relationship Id="rId196" Type="http://schemas.openxmlformats.org/officeDocument/2006/relationships/customXml" Target="../ink/ink2493.xml"/><Relationship Id="rId417" Type="http://schemas.openxmlformats.org/officeDocument/2006/relationships/image" Target="../media/image2405.png"/><Relationship Id="rId624" Type="http://schemas.openxmlformats.org/officeDocument/2006/relationships/image" Target="../media/image2507.png"/><Relationship Id="rId263" Type="http://schemas.openxmlformats.org/officeDocument/2006/relationships/image" Target="../media/image2328.png"/><Relationship Id="rId470" Type="http://schemas.openxmlformats.org/officeDocument/2006/relationships/customXml" Target="../ink/ink2630.xml"/><Relationship Id="rId58" Type="http://schemas.openxmlformats.org/officeDocument/2006/relationships/customXml" Target="../ink/ink2424.xml"/><Relationship Id="rId123" Type="http://schemas.openxmlformats.org/officeDocument/2006/relationships/image" Target="../media/image2259.png"/><Relationship Id="rId330" Type="http://schemas.openxmlformats.org/officeDocument/2006/relationships/customXml" Target="../ink/ink2560.xml"/><Relationship Id="rId568" Type="http://schemas.openxmlformats.org/officeDocument/2006/relationships/image" Target="../media/image2479.png"/><Relationship Id="rId775" Type="http://schemas.openxmlformats.org/officeDocument/2006/relationships/image" Target="../media/image2581.png"/><Relationship Id="rId428" Type="http://schemas.openxmlformats.org/officeDocument/2006/relationships/customXml" Target="../ink/ink2609.xml"/><Relationship Id="rId635" Type="http://schemas.openxmlformats.org/officeDocument/2006/relationships/customXml" Target="../ink/ink2713.xml"/><Relationship Id="rId274" Type="http://schemas.openxmlformats.org/officeDocument/2006/relationships/customXml" Target="../ink/ink2532.xml"/><Relationship Id="rId481" Type="http://schemas.openxmlformats.org/officeDocument/2006/relationships/image" Target="../media/image2436.png"/><Relationship Id="rId702" Type="http://schemas.openxmlformats.org/officeDocument/2006/relationships/customXml" Target="../ink/ink2747.xml"/><Relationship Id="rId69" Type="http://schemas.openxmlformats.org/officeDocument/2006/relationships/image" Target="../media/image2232.png"/><Relationship Id="rId134" Type="http://schemas.openxmlformats.org/officeDocument/2006/relationships/customXml" Target="../ink/ink2462.xml"/><Relationship Id="rId579" Type="http://schemas.openxmlformats.org/officeDocument/2006/relationships/customXml" Target="../ink/ink2685.xml"/><Relationship Id="rId341" Type="http://schemas.openxmlformats.org/officeDocument/2006/relationships/image" Target="../media/image2367.png"/><Relationship Id="rId439" Type="http://schemas.openxmlformats.org/officeDocument/2006/relationships/image" Target="../media/image2416.png"/><Relationship Id="rId646" Type="http://schemas.openxmlformats.org/officeDocument/2006/relationships/image" Target="../media/image2518.png"/><Relationship Id="rId201" Type="http://schemas.openxmlformats.org/officeDocument/2006/relationships/image" Target="../media/image2298.png"/><Relationship Id="rId285" Type="http://schemas.openxmlformats.org/officeDocument/2006/relationships/image" Target="../media/image2339.png"/><Relationship Id="rId506" Type="http://schemas.openxmlformats.org/officeDocument/2006/relationships/customXml" Target="../ink/ink2648.xml"/><Relationship Id="rId492" Type="http://schemas.openxmlformats.org/officeDocument/2006/relationships/customXml" Target="../ink/ink2641.xml"/><Relationship Id="rId713" Type="http://schemas.openxmlformats.org/officeDocument/2006/relationships/image" Target="../media/image2551.png"/><Relationship Id="rId145" Type="http://schemas.openxmlformats.org/officeDocument/2006/relationships/image" Target="../media/image2270.png"/><Relationship Id="rId352" Type="http://schemas.openxmlformats.org/officeDocument/2006/relationships/customXml" Target="../ink/ink2571.xml"/><Relationship Id="rId212" Type="http://schemas.openxmlformats.org/officeDocument/2006/relationships/customXml" Target="../ink/ink2501.xml"/><Relationship Id="rId657" Type="http://schemas.openxmlformats.org/officeDocument/2006/relationships/customXml" Target="../ink/ink2724.xml"/><Relationship Id="rId296" Type="http://schemas.openxmlformats.org/officeDocument/2006/relationships/customXml" Target="../ink/ink2543.xml"/><Relationship Id="rId517" Type="http://schemas.openxmlformats.org/officeDocument/2006/relationships/image" Target="../media/image2454.png"/><Relationship Id="rId724" Type="http://schemas.openxmlformats.org/officeDocument/2006/relationships/customXml" Target="../ink/ink2758.xml"/><Relationship Id="rId60" Type="http://schemas.openxmlformats.org/officeDocument/2006/relationships/customXml" Target="../ink/ink2425.xml"/><Relationship Id="rId156" Type="http://schemas.openxmlformats.org/officeDocument/2006/relationships/customXml" Target="../ink/ink2473.xml"/><Relationship Id="rId363" Type="http://schemas.openxmlformats.org/officeDocument/2006/relationships/image" Target="../media/image2378.png"/><Relationship Id="rId570" Type="http://schemas.openxmlformats.org/officeDocument/2006/relationships/image" Target="../media/image2480.png"/><Relationship Id="rId223" Type="http://schemas.openxmlformats.org/officeDocument/2006/relationships/image" Target="../media/image2309.png"/><Relationship Id="rId430" Type="http://schemas.openxmlformats.org/officeDocument/2006/relationships/customXml" Target="../ink/ink2610.xml"/><Relationship Id="rId668" Type="http://schemas.openxmlformats.org/officeDocument/2006/relationships/image" Target="../media/image2529.png"/><Relationship Id="rId18" Type="http://schemas.openxmlformats.org/officeDocument/2006/relationships/customXml" Target="../ink/ink2404.xml"/><Relationship Id="rId528" Type="http://schemas.openxmlformats.org/officeDocument/2006/relationships/image" Target="../media/image2459.png"/><Relationship Id="rId735" Type="http://schemas.openxmlformats.org/officeDocument/2006/relationships/image" Target="../media/image2561.png"/><Relationship Id="rId167" Type="http://schemas.openxmlformats.org/officeDocument/2006/relationships/image" Target="../media/image2281.png"/><Relationship Id="rId374" Type="http://schemas.openxmlformats.org/officeDocument/2006/relationships/customXml" Target="../ink/ink2582.xml"/><Relationship Id="rId581" Type="http://schemas.openxmlformats.org/officeDocument/2006/relationships/customXml" Target="../ink/ink2686.xml"/><Relationship Id="rId71" Type="http://schemas.openxmlformats.org/officeDocument/2006/relationships/image" Target="../media/image2233.png"/><Relationship Id="rId234" Type="http://schemas.openxmlformats.org/officeDocument/2006/relationships/customXml" Target="../ink/ink2512.xml"/><Relationship Id="rId679" Type="http://schemas.openxmlformats.org/officeDocument/2006/relationships/customXml" Target="../ink/ink2735.xml"/><Relationship Id="rId2" Type="http://schemas.openxmlformats.org/officeDocument/2006/relationships/customXml" Target="../ink/ink2396.xml"/><Relationship Id="rId29" Type="http://schemas.openxmlformats.org/officeDocument/2006/relationships/image" Target="../media/image2212.png"/><Relationship Id="rId441" Type="http://schemas.openxmlformats.org/officeDocument/2006/relationships/image" Target="../media/image2417.png"/><Relationship Id="rId539" Type="http://schemas.openxmlformats.org/officeDocument/2006/relationships/customXml" Target="../ink/ink2665.xml"/><Relationship Id="rId746" Type="http://schemas.openxmlformats.org/officeDocument/2006/relationships/customXml" Target="../ink/ink2769.xml"/><Relationship Id="rId178" Type="http://schemas.openxmlformats.org/officeDocument/2006/relationships/customXml" Target="../ink/ink2484.xml"/><Relationship Id="rId301" Type="http://schemas.openxmlformats.org/officeDocument/2006/relationships/image" Target="../media/image2347.png"/><Relationship Id="rId82" Type="http://schemas.openxmlformats.org/officeDocument/2006/relationships/customXml" Target="../ink/ink2436.xml"/><Relationship Id="rId385" Type="http://schemas.openxmlformats.org/officeDocument/2006/relationships/image" Target="../media/image2389.png"/><Relationship Id="rId592" Type="http://schemas.openxmlformats.org/officeDocument/2006/relationships/image" Target="../media/image2491.png"/><Relationship Id="rId606" Type="http://schemas.openxmlformats.org/officeDocument/2006/relationships/image" Target="../media/image2498.png"/><Relationship Id="rId245" Type="http://schemas.openxmlformats.org/officeDocument/2006/relationships/image" Target="../media/image2319.png"/><Relationship Id="rId452" Type="http://schemas.openxmlformats.org/officeDocument/2006/relationships/customXml" Target="../ink/ink2621.xml"/><Relationship Id="rId105" Type="http://schemas.openxmlformats.org/officeDocument/2006/relationships/image" Target="../media/image2250.png"/><Relationship Id="rId312" Type="http://schemas.openxmlformats.org/officeDocument/2006/relationships/customXml" Target="../ink/ink2551.xml"/><Relationship Id="rId757" Type="http://schemas.openxmlformats.org/officeDocument/2006/relationships/image" Target="../media/image2572.png"/><Relationship Id="rId93" Type="http://schemas.openxmlformats.org/officeDocument/2006/relationships/image" Target="../media/image2244.png"/><Relationship Id="rId189" Type="http://schemas.openxmlformats.org/officeDocument/2006/relationships/image" Target="../media/image2292.png"/><Relationship Id="rId396" Type="http://schemas.openxmlformats.org/officeDocument/2006/relationships/customXml" Target="../ink/ink2593.xml"/><Relationship Id="rId617" Type="http://schemas.openxmlformats.org/officeDocument/2006/relationships/customXml" Target="../ink/ink2704.xml"/><Relationship Id="rId256" Type="http://schemas.openxmlformats.org/officeDocument/2006/relationships/customXml" Target="../ink/ink2523.xml"/><Relationship Id="rId463" Type="http://schemas.openxmlformats.org/officeDocument/2006/relationships/image" Target="../media/image2427.png"/><Relationship Id="rId670" Type="http://schemas.openxmlformats.org/officeDocument/2006/relationships/image" Target="../media/image2530.png"/><Relationship Id="rId116" Type="http://schemas.openxmlformats.org/officeDocument/2006/relationships/customXml" Target="../ink/ink2453.xml"/><Relationship Id="rId323" Type="http://schemas.openxmlformats.org/officeDocument/2006/relationships/image" Target="../media/image2358.png"/><Relationship Id="rId530" Type="http://schemas.openxmlformats.org/officeDocument/2006/relationships/image" Target="../media/image2460.png"/><Relationship Id="rId768" Type="http://schemas.openxmlformats.org/officeDocument/2006/relationships/customXml" Target="../ink/ink2780.xml"/><Relationship Id="rId20" Type="http://schemas.openxmlformats.org/officeDocument/2006/relationships/customXml" Target="../ink/ink2405.xml"/><Relationship Id="rId628" Type="http://schemas.openxmlformats.org/officeDocument/2006/relationships/image" Target="../media/image2509.png"/><Relationship Id="rId267" Type="http://schemas.openxmlformats.org/officeDocument/2006/relationships/image" Target="../media/image2330.png"/><Relationship Id="rId474" Type="http://schemas.openxmlformats.org/officeDocument/2006/relationships/customXml" Target="../ink/ink2632.xml"/><Relationship Id="rId127" Type="http://schemas.openxmlformats.org/officeDocument/2006/relationships/image" Target="../media/image2261.png"/><Relationship Id="rId681" Type="http://schemas.openxmlformats.org/officeDocument/2006/relationships/customXml" Target="../ink/ink2736.xml"/><Relationship Id="rId31" Type="http://schemas.openxmlformats.org/officeDocument/2006/relationships/image" Target="../media/image2213.png"/><Relationship Id="rId334" Type="http://schemas.openxmlformats.org/officeDocument/2006/relationships/customXml" Target="../ink/ink2562.xml"/><Relationship Id="rId541" Type="http://schemas.openxmlformats.org/officeDocument/2006/relationships/customXml" Target="../ink/ink2666.xml"/><Relationship Id="rId639" Type="http://schemas.openxmlformats.org/officeDocument/2006/relationships/customXml" Target="../ink/ink2715.xml"/><Relationship Id="rId180" Type="http://schemas.openxmlformats.org/officeDocument/2006/relationships/customXml" Target="../ink/ink2485.xml"/><Relationship Id="rId278" Type="http://schemas.openxmlformats.org/officeDocument/2006/relationships/customXml" Target="../ink/ink2534.xml"/><Relationship Id="rId401" Type="http://schemas.openxmlformats.org/officeDocument/2006/relationships/image" Target="../media/image2397.png"/><Relationship Id="rId485" Type="http://schemas.openxmlformats.org/officeDocument/2006/relationships/image" Target="../media/image2438.png"/><Relationship Id="rId692" Type="http://schemas.openxmlformats.org/officeDocument/2006/relationships/customXml" Target="../ink/ink2742.xml"/><Relationship Id="rId706" Type="http://schemas.openxmlformats.org/officeDocument/2006/relationships/customXml" Target="../ink/ink2749.xml"/><Relationship Id="rId42" Type="http://schemas.openxmlformats.org/officeDocument/2006/relationships/customXml" Target="../ink/ink2416.xml"/><Relationship Id="rId138" Type="http://schemas.openxmlformats.org/officeDocument/2006/relationships/customXml" Target="../ink/ink2464.xml"/><Relationship Id="rId345" Type="http://schemas.openxmlformats.org/officeDocument/2006/relationships/image" Target="../media/image2369.png"/><Relationship Id="rId552" Type="http://schemas.openxmlformats.org/officeDocument/2006/relationships/image" Target="../media/image2471.png"/><Relationship Id="rId191" Type="http://schemas.openxmlformats.org/officeDocument/2006/relationships/image" Target="../media/image2293.png"/><Relationship Id="rId205" Type="http://schemas.openxmlformats.org/officeDocument/2006/relationships/image" Target="../media/image2300.png"/><Relationship Id="rId412" Type="http://schemas.openxmlformats.org/officeDocument/2006/relationships/customXml" Target="../ink/ink2601.xml"/><Relationship Id="rId107" Type="http://schemas.openxmlformats.org/officeDocument/2006/relationships/image" Target="../media/image2251.png"/><Relationship Id="rId289" Type="http://schemas.openxmlformats.org/officeDocument/2006/relationships/image" Target="../media/image2341.png"/><Relationship Id="rId454" Type="http://schemas.openxmlformats.org/officeDocument/2006/relationships/customXml" Target="../ink/ink2622.xml"/><Relationship Id="rId496" Type="http://schemas.openxmlformats.org/officeDocument/2006/relationships/customXml" Target="../ink/ink2643.xml"/><Relationship Id="rId661" Type="http://schemas.openxmlformats.org/officeDocument/2006/relationships/customXml" Target="../ink/ink2726.xml"/><Relationship Id="rId717" Type="http://schemas.openxmlformats.org/officeDocument/2006/relationships/image" Target="../media/image2553.png"/><Relationship Id="rId759" Type="http://schemas.openxmlformats.org/officeDocument/2006/relationships/image" Target="../media/image2573.png"/><Relationship Id="rId11" Type="http://schemas.openxmlformats.org/officeDocument/2006/relationships/image" Target="../media/image2203.png"/><Relationship Id="rId53" Type="http://schemas.openxmlformats.org/officeDocument/2006/relationships/image" Target="../media/image2224.png"/><Relationship Id="rId149" Type="http://schemas.openxmlformats.org/officeDocument/2006/relationships/image" Target="../media/image2272.png"/><Relationship Id="rId314" Type="http://schemas.openxmlformats.org/officeDocument/2006/relationships/customXml" Target="../ink/ink2552.xml"/><Relationship Id="rId356" Type="http://schemas.openxmlformats.org/officeDocument/2006/relationships/customXml" Target="../ink/ink2573.xml"/><Relationship Id="rId398" Type="http://schemas.openxmlformats.org/officeDocument/2006/relationships/customXml" Target="../ink/ink2594.xml"/><Relationship Id="rId521" Type="http://schemas.openxmlformats.org/officeDocument/2006/relationships/customXml" Target="../ink/ink2656.xml"/><Relationship Id="rId563" Type="http://schemas.openxmlformats.org/officeDocument/2006/relationships/customXml" Target="../ink/ink2677.xml"/><Relationship Id="rId619" Type="http://schemas.openxmlformats.org/officeDocument/2006/relationships/customXml" Target="../ink/ink2705.xml"/><Relationship Id="rId770" Type="http://schemas.openxmlformats.org/officeDocument/2006/relationships/customXml" Target="../ink/ink2781.xml"/><Relationship Id="rId95" Type="http://schemas.openxmlformats.org/officeDocument/2006/relationships/image" Target="../media/image2245.png"/><Relationship Id="rId160" Type="http://schemas.openxmlformats.org/officeDocument/2006/relationships/customXml" Target="../ink/ink2475.xml"/><Relationship Id="rId216" Type="http://schemas.openxmlformats.org/officeDocument/2006/relationships/customXml" Target="../ink/ink2503.xml"/><Relationship Id="rId423" Type="http://schemas.openxmlformats.org/officeDocument/2006/relationships/image" Target="../media/image2408.png"/><Relationship Id="rId258" Type="http://schemas.openxmlformats.org/officeDocument/2006/relationships/customXml" Target="../ink/ink2524.xml"/><Relationship Id="rId465" Type="http://schemas.openxmlformats.org/officeDocument/2006/relationships/image" Target="../media/image2428.png"/><Relationship Id="rId630" Type="http://schemas.openxmlformats.org/officeDocument/2006/relationships/image" Target="../media/image2510.png"/><Relationship Id="rId672" Type="http://schemas.openxmlformats.org/officeDocument/2006/relationships/image" Target="../media/image2531.png"/><Relationship Id="rId728" Type="http://schemas.openxmlformats.org/officeDocument/2006/relationships/customXml" Target="../ink/ink2760.xml"/><Relationship Id="rId22" Type="http://schemas.openxmlformats.org/officeDocument/2006/relationships/customXml" Target="../ink/ink2406.xml"/><Relationship Id="rId64" Type="http://schemas.openxmlformats.org/officeDocument/2006/relationships/customXml" Target="../ink/ink2427.xml"/><Relationship Id="rId118" Type="http://schemas.openxmlformats.org/officeDocument/2006/relationships/customXml" Target="../ink/ink2454.xml"/><Relationship Id="rId325" Type="http://schemas.openxmlformats.org/officeDocument/2006/relationships/image" Target="../media/image2359.png"/><Relationship Id="rId367" Type="http://schemas.openxmlformats.org/officeDocument/2006/relationships/image" Target="../media/image2380.png"/><Relationship Id="rId532" Type="http://schemas.openxmlformats.org/officeDocument/2006/relationships/image" Target="../media/image2461.png"/><Relationship Id="rId574" Type="http://schemas.openxmlformats.org/officeDocument/2006/relationships/image" Target="../media/image2482.png"/><Relationship Id="rId171" Type="http://schemas.openxmlformats.org/officeDocument/2006/relationships/image" Target="../media/image2283.png"/><Relationship Id="rId227" Type="http://schemas.openxmlformats.org/officeDocument/2006/relationships/image" Target="../media/image2311.png"/><Relationship Id="rId269" Type="http://schemas.openxmlformats.org/officeDocument/2006/relationships/image" Target="../media/image2331.png"/><Relationship Id="rId434" Type="http://schemas.openxmlformats.org/officeDocument/2006/relationships/customXml" Target="../ink/ink2612.xml"/><Relationship Id="rId476" Type="http://schemas.openxmlformats.org/officeDocument/2006/relationships/customXml" Target="../ink/ink2633.xml"/><Relationship Id="rId641" Type="http://schemas.openxmlformats.org/officeDocument/2006/relationships/customXml" Target="../ink/ink2716.xml"/><Relationship Id="rId683" Type="http://schemas.openxmlformats.org/officeDocument/2006/relationships/customXml" Target="../ink/ink2737.xml"/><Relationship Id="rId739" Type="http://schemas.openxmlformats.org/officeDocument/2006/relationships/image" Target="../media/image2563.png"/><Relationship Id="rId33" Type="http://schemas.openxmlformats.org/officeDocument/2006/relationships/image" Target="../media/image2214.png"/><Relationship Id="rId129" Type="http://schemas.openxmlformats.org/officeDocument/2006/relationships/image" Target="../media/image2262.png"/><Relationship Id="rId280" Type="http://schemas.openxmlformats.org/officeDocument/2006/relationships/customXml" Target="../ink/ink2535.xml"/><Relationship Id="rId336" Type="http://schemas.openxmlformats.org/officeDocument/2006/relationships/customXml" Target="../ink/ink2563.xml"/><Relationship Id="rId501" Type="http://schemas.openxmlformats.org/officeDocument/2006/relationships/image" Target="../media/image2446.png"/><Relationship Id="rId543" Type="http://schemas.openxmlformats.org/officeDocument/2006/relationships/customXml" Target="../ink/ink2667.xml"/><Relationship Id="rId75" Type="http://schemas.openxmlformats.org/officeDocument/2006/relationships/image" Target="../media/image2235.png"/><Relationship Id="rId140" Type="http://schemas.openxmlformats.org/officeDocument/2006/relationships/customXml" Target="../ink/ink2465.xml"/><Relationship Id="rId182" Type="http://schemas.openxmlformats.org/officeDocument/2006/relationships/customXml" Target="../ink/ink2486.xml"/><Relationship Id="rId378" Type="http://schemas.openxmlformats.org/officeDocument/2006/relationships/customXml" Target="../ink/ink2584.xml"/><Relationship Id="rId403" Type="http://schemas.openxmlformats.org/officeDocument/2006/relationships/image" Target="../media/image2398.png"/><Relationship Id="rId585" Type="http://schemas.openxmlformats.org/officeDocument/2006/relationships/customXml" Target="../ink/ink2688.xml"/><Relationship Id="rId750" Type="http://schemas.openxmlformats.org/officeDocument/2006/relationships/customXml" Target="../ink/ink2771.xml"/><Relationship Id="rId6" Type="http://schemas.openxmlformats.org/officeDocument/2006/relationships/customXml" Target="../ink/ink2398.xml"/><Relationship Id="rId238" Type="http://schemas.openxmlformats.org/officeDocument/2006/relationships/customXml" Target="../ink/ink2514.xml"/><Relationship Id="rId445" Type="http://schemas.openxmlformats.org/officeDocument/2006/relationships/image" Target="../media/image2418.png"/><Relationship Id="rId487" Type="http://schemas.openxmlformats.org/officeDocument/2006/relationships/image" Target="../media/image2439.png"/><Relationship Id="rId610" Type="http://schemas.openxmlformats.org/officeDocument/2006/relationships/image" Target="../media/image2500.png"/><Relationship Id="rId652" Type="http://schemas.openxmlformats.org/officeDocument/2006/relationships/image" Target="../media/image2521.png"/><Relationship Id="rId694" Type="http://schemas.openxmlformats.org/officeDocument/2006/relationships/customXml" Target="../ink/ink2743.xml"/><Relationship Id="rId708" Type="http://schemas.openxmlformats.org/officeDocument/2006/relationships/customXml" Target="../ink/ink2750.xml"/><Relationship Id="rId291" Type="http://schemas.openxmlformats.org/officeDocument/2006/relationships/image" Target="../media/image2342.png"/><Relationship Id="rId305" Type="http://schemas.openxmlformats.org/officeDocument/2006/relationships/image" Target="../media/image2349.png"/><Relationship Id="rId347" Type="http://schemas.openxmlformats.org/officeDocument/2006/relationships/image" Target="../media/image2370.png"/><Relationship Id="rId512" Type="http://schemas.openxmlformats.org/officeDocument/2006/relationships/customXml" Target="../ink/ink2651.xml"/><Relationship Id="rId44" Type="http://schemas.openxmlformats.org/officeDocument/2006/relationships/customXml" Target="../ink/ink2417.xml"/><Relationship Id="rId86" Type="http://schemas.openxmlformats.org/officeDocument/2006/relationships/customXml" Target="../ink/ink2438.xml"/><Relationship Id="rId151" Type="http://schemas.openxmlformats.org/officeDocument/2006/relationships/image" Target="../media/image2273.png"/><Relationship Id="rId389" Type="http://schemas.openxmlformats.org/officeDocument/2006/relationships/image" Target="../media/image2391.png"/><Relationship Id="rId554" Type="http://schemas.openxmlformats.org/officeDocument/2006/relationships/image" Target="../media/image2472.png"/><Relationship Id="rId596" Type="http://schemas.openxmlformats.org/officeDocument/2006/relationships/image" Target="../media/image2493.png"/><Relationship Id="rId761" Type="http://schemas.openxmlformats.org/officeDocument/2006/relationships/image" Target="../media/image2574.png"/><Relationship Id="rId193" Type="http://schemas.openxmlformats.org/officeDocument/2006/relationships/image" Target="../media/image2294.png"/><Relationship Id="rId207" Type="http://schemas.openxmlformats.org/officeDocument/2006/relationships/image" Target="../media/image2301.png"/><Relationship Id="rId249" Type="http://schemas.openxmlformats.org/officeDocument/2006/relationships/image" Target="../media/image2321.png"/><Relationship Id="rId414" Type="http://schemas.openxmlformats.org/officeDocument/2006/relationships/customXml" Target="../ink/ink2602.xml"/><Relationship Id="rId456" Type="http://schemas.openxmlformats.org/officeDocument/2006/relationships/customXml" Target="../ink/ink2623.xml"/><Relationship Id="rId498" Type="http://schemas.openxmlformats.org/officeDocument/2006/relationships/customXml" Target="../ink/ink2644.xml"/><Relationship Id="rId621" Type="http://schemas.openxmlformats.org/officeDocument/2006/relationships/customXml" Target="../ink/ink2706.xml"/><Relationship Id="rId663" Type="http://schemas.openxmlformats.org/officeDocument/2006/relationships/customXml" Target="../ink/ink2727.xml"/><Relationship Id="rId13" Type="http://schemas.openxmlformats.org/officeDocument/2006/relationships/image" Target="../media/image2204.png"/><Relationship Id="rId109" Type="http://schemas.openxmlformats.org/officeDocument/2006/relationships/image" Target="../media/image2252.png"/><Relationship Id="rId260" Type="http://schemas.openxmlformats.org/officeDocument/2006/relationships/customXml" Target="../ink/ink2525.xml"/><Relationship Id="rId316" Type="http://schemas.openxmlformats.org/officeDocument/2006/relationships/customXml" Target="../ink/ink2553.xml"/><Relationship Id="rId523" Type="http://schemas.openxmlformats.org/officeDocument/2006/relationships/customXml" Target="../ink/ink2657.xml"/><Relationship Id="rId719" Type="http://schemas.openxmlformats.org/officeDocument/2006/relationships/image" Target="../media/image2554.png"/><Relationship Id="rId55" Type="http://schemas.openxmlformats.org/officeDocument/2006/relationships/image" Target="../media/image2225.png"/><Relationship Id="rId97" Type="http://schemas.openxmlformats.org/officeDocument/2006/relationships/image" Target="../media/image2246.png"/><Relationship Id="rId120" Type="http://schemas.openxmlformats.org/officeDocument/2006/relationships/customXml" Target="../ink/ink2455.xml"/><Relationship Id="rId358" Type="http://schemas.openxmlformats.org/officeDocument/2006/relationships/customXml" Target="../ink/ink2574.xml"/><Relationship Id="rId565" Type="http://schemas.openxmlformats.org/officeDocument/2006/relationships/customXml" Target="../ink/ink2678.xml"/><Relationship Id="rId730" Type="http://schemas.openxmlformats.org/officeDocument/2006/relationships/customXml" Target="../ink/ink2761.xml"/><Relationship Id="rId772" Type="http://schemas.openxmlformats.org/officeDocument/2006/relationships/customXml" Target="../ink/ink2782.xml"/><Relationship Id="rId162" Type="http://schemas.openxmlformats.org/officeDocument/2006/relationships/customXml" Target="../ink/ink2476.xml"/><Relationship Id="rId218" Type="http://schemas.openxmlformats.org/officeDocument/2006/relationships/customXml" Target="../ink/ink2504.xml"/><Relationship Id="rId425" Type="http://schemas.openxmlformats.org/officeDocument/2006/relationships/image" Target="../media/image2409.png"/><Relationship Id="rId467" Type="http://schemas.openxmlformats.org/officeDocument/2006/relationships/image" Target="../media/image2429.png"/><Relationship Id="rId632" Type="http://schemas.openxmlformats.org/officeDocument/2006/relationships/image" Target="../media/image2511.png"/><Relationship Id="rId271" Type="http://schemas.openxmlformats.org/officeDocument/2006/relationships/image" Target="../media/image2332.png"/><Relationship Id="rId674" Type="http://schemas.openxmlformats.org/officeDocument/2006/relationships/image" Target="../media/image2532.png"/><Relationship Id="rId24" Type="http://schemas.openxmlformats.org/officeDocument/2006/relationships/customXml" Target="../ink/ink2407.xml"/><Relationship Id="rId66" Type="http://schemas.openxmlformats.org/officeDocument/2006/relationships/customXml" Target="../ink/ink2428.xml"/><Relationship Id="rId131" Type="http://schemas.openxmlformats.org/officeDocument/2006/relationships/image" Target="../media/image2263.png"/><Relationship Id="rId327" Type="http://schemas.openxmlformats.org/officeDocument/2006/relationships/image" Target="../media/image2360.png"/><Relationship Id="rId369" Type="http://schemas.openxmlformats.org/officeDocument/2006/relationships/image" Target="../media/image2381.png"/><Relationship Id="rId534" Type="http://schemas.openxmlformats.org/officeDocument/2006/relationships/image" Target="../media/image2462.png"/><Relationship Id="rId576" Type="http://schemas.openxmlformats.org/officeDocument/2006/relationships/image" Target="../media/image2483.png"/><Relationship Id="rId741" Type="http://schemas.openxmlformats.org/officeDocument/2006/relationships/image" Target="../media/image2564.png"/><Relationship Id="rId173" Type="http://schemas.openxmlformats.org/officeDocument/2006/relationships/image" Target="../media/image2284.png"/><Relationship Id="rId229" Type="http://schemas.openxmlformats.org/officeDocument/2006/relationships/image" Target="../media/image2312.png"/><Relationship Id="rId380" Type="http://schemas.openxmlformats.org/officeDocument/2006/relationships/customXml" Target="../ink/ink2585.xml"/><Relationship Id="rId436" Type="http://schemas.openxmlformats.org/officeDocument/2006/relationships/customXml" Target="../ink/ink2613.xml"/><Relationship Id="rId601" Type="http://schemas.openxmlformats.org/officeDocument/2006/relationships/customXml" Target="../ink/ink2696.xml"/><Relationship Id="rId643" Type="http://schemas.openxmlformats.org/officeDocument/2006/relationships/customXml" Target="../ink/ink2717.xml"/><Relationship Id="rId240" Type="http://schemas.openxmlformats.org/officeDocument/2006/relationships/customXml" Target="../ink/ink2515.xml"/><Relationship Id="rId478" Type="http://schemas.openxmlformats.org/officeDocument/2006/relationships/customXml" Target="../ink/ink2634.xml"/><Relationship Id="rId685" Type="http://schemas.openxmlformats.org/officeDocument/2006/relationships/image" Target="../media/image2537.png"/><Relationship Id="rId35" Type="http://schemas.openxmlformats.org/officeDocument/2006/relationships/image" Target="../media/image2215.png"/><Relationship Id="rId77" Type="http://schemas.openxmlformats.org/officeDocument/2006/relationships/image" Target="../media/image2236.png"/><Relationship Id="rId100" Type="http://schemas.openxmlformats.org/officeDocument/2006/relationships/customXml" Target="../ink/ink2445.xml"/><Relationship Id="rId282" Type="http://schemas.openxmlformats.org/officeDocument/2006/relationships/customXml" Target="../ink/ink2536.xml"/><Relationship Id="rId338" Type="http://schemas.openxmlformats.org/officeDocument/2006/relationships/customXml" Target="../ink/ink2564.xml"/><Relationship Id="rId503" Type="http://schemas.openxmlformats.org/officeDocument/2006/relationships/image" Target="../media/image2447.png"/><Relationship Id="rId545" Type="http://schemas.openxmlformats.org/officeDocument/2006/relationships/customXml" Target="../ink/ink2668.xml"/><Relationship Id="rId587" Type="http://schemas.openxmlformats.org/officeDocument/2006/relationships/customXml" Target="../ink/ink2689.xml"/><Relationship Id="rId710" Type="http://schemas.openxmlformats.org/officeDocument/2006/relationships/customXml" Target="../ink/ink2751.xml"/><Relationship Id="rId752" Type="http://schemas.openxmlformats.org/officeDocument/2006/relationships/customXml" Target="../ink/ink2772.xml"/><Relationship Id="rId8" Type="http://schemas.openxmlformats.org/officeDocument/2006/relationships/customXml" Target="../ink/ink2399.xml"/><Relationship Id="rId142" Type="http://schemas.openxmlformats.org/officeDocument/2006/relationships/customXml" Target="../ink/ink2466.xml"/><Relationship Id="rId184" Type="http://schemas.openxmlformats.org/officeDocument/2006/relationships/customXml" Target="../ink/ink2487.xml"/><Relationship Id="rId391" Type="http://schemas.openxmlformats.org/officeDocument/2006/relationships/image" Target="../media/image2392.png"/><Relationship Id="rId405" Type="http://schemas.openxmlformats.org/officeDocument/2006/relationships/image" Target="../media/image2399.png"/><Relationship Id="rId447" Type="http://schemas.openxmlformats.org/officeDocument/2006/relationships/image" Target="../media/image2419.png"/><Relationship Id="rId612" Type="http://schemas.openxmlformats.org/officeDocument/2006/relationships/image" Target="../media/image2501.png"/><Relationship Id="rId251" Type="http://schemas.openxmlformats.org/officeDocument/2006/relationships/image" Target="../media/image2322.png"/><Relationship Id="rId489" Type="http://schemas.openxmlformats.org/officeDocument/2006/relationships/image" Target="../media/image2440.png"/><Relationship Id="rId654" Type="http://schemas.openxmlformats.org/officeDocument/2006/relationships/image" Target="../media/image2522.png"/><Relationship Id="rId696" Type="http://schemas.openxmlformats.org/officeDocument/2006/relationships/customXml" Target="../ink/ink2744.xml"/><Relationship Id="rId46" Type="http://schemas.openxmlformats.org/officeDocument/2006/relationships/customXml" Target="../ink/ink2418.xml"/><Relationship Id="rId293" Type="http://schemas.openxmlformats.org/officeDocument/2006/relationships/image" Target="../media/image2343.png"/><Relationship Id="rId307" Type="http://schemas.openxmlformats.org/officeDocument/2006/relationships/image" Target="../media/image2350.png"/><Relationship Id="rId349" Type="http://schemas.openxmlformats.org/officeDocument/2006/relationships/image" Target="../media/image2371.png"/><Relationship Id="rId514" Type="http://schemas.openxmlformats.org/officeDocument/2006/relationships/customXml" Target="../ink/ink2652.xml"/><Relationship Id="rId556" Type="http://schemas.openxmlformats.org/officeDocument/2006/relationships/image" Target="../media/image2473.png"/><Relationship Id="rId721" Type="http://schemas.openxmlformats.org/officeDocument/2006/relationships/image" Target="../media/image2555.png"/><Relationship Id="rId763" Type="http://schemas.openxmlformats.org/officeDocument/2006/relationships/image" Target="../media/image2575.png"/><Relationship Id="rId88" Type="http://schemas.openxmlformats.org/officeDocument/2006/relationships/customXml" Target="../ink/ink2439.xml"/><Relationship Id="rId111" Type="http://schemas.openxmlformats.org/officeDocument/2006/relationships/image" Target="../media/image2253.png"/><Relationship Id="rId153" Type="http://schemas.openxmlformats.org/officeDocument/2006/relationships/image" Target="../media/image2274.png"/><Relationship Id="rId195" Type="http://schemas.openxmlformats.org/officeDocument/2006/relationships/image" Target="../media/image2295.png"/><Relationship Id="rId209" Type="http://schemas.openxmlformats.org/officeDocument/2006/relationships/image" Target="../media/image2302.png"/><Relationship Id="rId360" Type="http://schemas.openxmlformats.org/officeDocument/2006/relationships/customXml" Target="../ink/ink2575.xml"/><Relationship Id="rId416" Type="http://schemas.openxmlformats.org/officeDocument/2006/relationships/customXml" Target="../ink/ink2603.xml"/><Relationship Id="rId598" Type="http://schemas.openxmlformats.org/officeDocument/2006/relationships/image" Target="../media/image2494.png"/><Relationship Id="rId220" Type="http://schemas.openxmlformats.org/officeDocument/2006/relationships/customXml" Target="../ink/ink2505.xml"/><Relationship Id="rId458" Type="http://schemas.openxmlformats.org/officeDocument/2006/relationships/customXml" Target="../ink/ink2624.xml"/><Relationship Id="rId623" Type="http://schemas.openxmlformats.org/officeDocument/2006/relationships/customXml" Target="../ink/ink2707.xml"/><Relationship Id="rId665" Type="http://schemas.openxmlformats.org/officeDocument/2006/relationships/customXml" Target="../ink/ink2728.xml"/><Relationship Id="rId15" Type="http://schemas.openxmlformats.org/officeDocument/2006/relationships/image" Target="../media/image2205.png"/><Relationship Id="rId57" Type="http://schemas.openxmlformats.org/officeDocument/2006/relationships/image" Target="../media/image2226.png"/><Relationship Id="rId262" Type="http://schemas.openxmlformats.org/officeDocument/2006/relationships/customXml" Target="../ink/ink2526.xml"/><Relationship Id="rId318" Type="http://schemas.openxmlformats.org/officeDocument/2006/relationships/customXml" Target="../ink/ink2554.xml"/><Relationship Id="rId525" Type="http://schemas.openxmlformats.org/officeDocument/2006/relationships/customXml" Target="../ink/ink2658.xml"/><Relationship Id="rId567" Type="http://schemas.openxmlformats.org/officeDocument/2006/relationships/customXml" Target="../ink/ink2679.xml"/><Relationship Id="rId732" Type="http://schemas.openxmlformats.org/officeDocument/2006/relationships/customXml" Target="../ink/ink2762.xml"/><Relationship Id="rId99" Type="http://schemas.openxmlformats.org/officeDocument/2006/relationships/image" Target="../media/image2247.png"/><Relationship Id="rId122" Type="http://schemas.openxmlformats.org/officeDocument/2006/relationships/customXml" Target="../ink/ink2456.xml"/><Relationship Id="rId164" Type="http://schemas.openxmlformats.org/officeDocument/2006/relationships/customXml" Target="../ink/ink2477.xml"/><Relationship Id="rId371" Type="http://schemas.openxmlformats.org/officeDocument/2006/relationships/image" Target="../media/image2382.png"/><Relationship Id="rId774" Type="http://schemas.openxmlformats.org/officeDocument/2006/relationships/customXml" Target="../ink/ink2783.xml"/><Relationship Id="rId427" Type="http://schemas.openxmlformats.org/officeDocument/2006/relationships/image" Target="../media/image2410.png"/><Relationship Id="rId469" Type="http://schemas.openxmlformats.org/officeDocument/2006/relationships/image" Target="../media/image2430.png"/><Relationship Id="rId634" Type="http://schemas.openxmlformats.org/officeDocument/2006/relationships/image" Target="../media/image2512.png"/><Relationship Id="rId676" Type="http://schemas.openxmlformats.org/officeDocument/2006/relationships/image" Target="../media/image2533.png"/><Relationship Id="rId26" Type="http://schemas.openxmlformats.org/officeDocument/2006/relationships/customXml" Target="../ink/ink2408.xml"/><Relationship Id="rId231" Type="http://schemas.openxmlformats.org/officeDocument/2006/relationships/image" Target="../media/image88.png"/><Relationship Id="rId273" Type="http://schemas.openxmlformats.org/officeDocument/2006/relationships/image" Target="../media/image2333.png"/><Relationship Id="rId329" Type="http://schemas.openxmlformats.org/officeDocument/2006/relationships/image" Target="../media/image2361.png"/><Relationship Id="rId480" Type="http://schemas.openxmlformats.org/officeDocument/2006/relationships/customXml" Target="../ink/ink2635.xml"/><Relationship Id="rId536" Type="http://schemas.openxmlformats.org/officeDocument/2006/relationships/image" Target="../media/image2463.png"/><Relationship Id="rId701" Type="http://schemas.openxmlformats.org/officeDocument/2006/relationships/image" Target="../media/image2545.png"/><Relationship Id="rId68" Type="http://schemas.openxmlformats.org/officeDocument/2006/relationships/customXml" Target="../ink/ink2429.xml"/><Relationship Id="rId133" Type="http://schemas.openxmlformats.org/officeDocument/2006/relationships/image" Target="../media/image2264.png"/><Relationship Id="rId175" Type="http://schemas.openxmlformats.org/officeDocument/2006/relationships/image" Target="../media/image2285.png"/><Relationship Id="rId340" Type="http://schemas.openxmlformats.org/officeDocument/2006/relationships/customXml" Target="../ink/ink2565.xml"/><Relationship Id="rId578" Type="http://schemas.openxmlformats.org/officeDocument/2006/relationships/image" Target="../media/image2484.png"/><Relationship Id="rId743" Type="http://schemas.openxmlformats.org/officeDocument/2006/relationships/image" Target="../media/image2565.png"/><Relationship Id="rId200" Type="http://schemas.openxmlformats.org/officeDocument/2006/relationships/customXml" Target="../ink/ink2495.xml"/><Relationship Id="rId382" Type="http://schemas.openxmlformats.org/officeDocument/2006/relationships/customXml" Target="../ink/ink2586.xml"/><Relationship Id="rId438" Type="http://schemas.openxmlformats.org/officeDocument/2006/relationships/customXml" Target="../ink/ink2614.xml"/><Relationship Id="rId603" Type="http://schemas.openxmlformats.org/officeDocument/2006/relationships/customXml" Target="../ink/ink2697.xml"/><Relationship Id="rId645" Type="http://schemas.openxmlformats.org/officeDocument/2006/relationships/customXml" Target="../ink/ink2718.xml"/><Relationship Id="rId687" Type="http://schemas.openxmlformats.org/officeDocument/2006/relationships/image" Target="../media/image2538.png"/><Relationship Id="rId242" Type="http://schemas.openxmlformats.org/officeDocument/2006/relationships/customXml" Target="../ink/ink2516.xml"/><Relationship Id="rId284" Type="http://schemas.openxmlformats.org/officeDocument/2006/relationships/customXml" Target="../ink/ink2537.xml"/><Relationship Id="rId491" Type="http://schemas.openxmlformats.org/officeDocument/2006/relationships/image" Target="../media/image2441.png"/><Relationship Id="rId505" Type="http://schemas.openxmlformats.org/officeDocument/2006/relationships/image" Target="../media/image2448.png"/><Relationship Id="rId712" Type="http://schemas.openxmlformats.org/officeDocument/2006/relationships/customXml" Target="../ink/ink2752.xml"/><Relationship Id="rId37" Type="http://schemas.openxmlformats.org/officeDocument/2006/relationships/image" Target="../media/image2216.png"/><Relationship Id="rId79" Type="http://schemas.openxmlformats.org/officeDocument/2006/relationships/image" Target="../media/image2237.png"/><Relationship Id="rId102" Type="http://schemas.openxmlformats.org/officeDocument/2006/relationships/customXml" Target="../ink/ink2446.xml"/><Relationship Id="rId144" Type="http://schemas.openxmlformats.org/officeDocument/2006/relationships/customXml" Target="../ink/ink2467.xml"/><Relationship Id="rId547" Type="http://schemas.openxmlformats.org/officeDocument/2006/relationships/customXml" Target="../ink/ink2669.xml"/><Relationship Id="rId589" Type="http://schemas.openxmlformats.org/officeDocument/2006/relationships/customXml" Target="../ink/ink2690.xml"/><Relationship Id="rId754" Type="http://schemas.openxmlformats.org/officeDocument/2006/relationships/customXml" Target="../ink/ink2773.xml"/><Relationship Id="rId90" Type="http://schemas.openxmlformats.org/officeDocument/2006/relationships/customXml" Target="../ink/ink2440.xml"/><Relationship Id="rId186" Type="http://schemas.openxmlformats.org/officeDocument/2006/relationships/customXml" Target="../ink/ink2488.xml"/><Relationship Id="rId351" Type="http://schemas.openxmlformats.org/officeDocument/2006/relationships/image" Target="../media/image2372.png"/><Relationship Id="rId393" Type="http://schemas.openxmlformats.org/officeDocument/2006/relationships/image" Target="../media/image2393.png"/><Relationship Id="rId407" Type="http://schemas.openxmlformats.org/officeDocument/2006/relationships/image" Target="../media/image2400.png"/><Relationship Id="rId449" Type="http://schemas.openxmlformats.org/officeDocument/2006/relationships/image" Target="../media/image2420.png"/><Relationship Id="rId614" Type="http://schemas.openxmlformats.org/officeDocument/2006/relationships/image" Target="../media/image2502.png"/><Relationship Id="rId656" Type="http://schemas.openxmlformats.org/officeDocument/2006/relationships/image" Target="../media/image2523.png"/><Relationship Id="rId211" Type="http://schemas.openxmlformats.org/officeDocument/2006/relationships/image" Target="../media/image2303.png"/><Relationship Id="rId253" Type="http://schemas.openxmlformats.org/officeDocument/2006/relationships/image" Target="../media/image2323.png"/><Relationship Id="rId295" Type="http://schemas.openxmlformats.org/officeDocument/2006/relationships/image" Target="../media/image2344.png"/><Relationship Id="rId309" Type="http://schemas.openxmlformats.org/officeDocument/2006/relationships/image" Target="../media/image2351.png"/><Relationship Id="rId460" Type="http://schemas.openxmlformats.org/officeDocument/2006/relationships/customXml" Target="../ink/ink2625.xml"/><Relationship Id="rId516" Type="http://schemas.openxmlformats.org/officeDocument/2006/relationships/customXml" Target="../ink/ink2653.xml"/><Relationship Id="rId698" Type="http://schemas.openxmlformats.org/officeDocument/2006/relationships/customXml" Target="../ink/ink2745.xml"/><Relationship Id="rId48" Type="http://schemas.openxmlformats.org/officeDocument/2006/relationships/customXml" Target="../ink/ink2419.xml"/><Relationship Id="rId113" Type="http://schemas.openxmlformats.org/officeDocument/2006/relationships/image" Target="../media/image2254.png"/><Relationship Id="rId320" Type="http://schemas.openxmlformats.org/officeDocument/2006/relationships/customXml" Target="../ink/ink2555.xml"/><Relationship Id="rId558" Type="http://schemas.openxmlformats.org/officeDocument/2006/relationships/image" Target="../media/image2474.png"/><Relationship Id="rId723" Type="http://schemas.openxmlformats.org/officeDocument/2006/relationships/image" Target="../media/image2556.png"/><Relationship Id="rId765" Type="http://schemas.openxmlformats.org/officeDocument/2006/relationships/image" Target="../media/image2576.png"/><Relationship Id="rId155" Type="http://schemas.openxmlformats.org/officeDocument/2006/relationships/image" Target="../media/image2275.png"/><Relationship Id="rId197" Type="http://schemas.openxmlformats.org/officeDocument/2006/relationships/image" Target="../media/image2296.png"/><Relationship Id="rId362" Type="http://schemas.openxmlformats.org/officeDocument/2006/relationships/customXml" Target="../ink/ink2576.xml"/><Relationship Id="rId418" Type="http://schemas.openxmlformats.org/officeDocument/2006/relationships/customXml" Target="../ink/ink2604.xml"/><Relationship Id="rId625" Type="http://schemas.openxmlformats.org/officeDocument/2006/relationships/customXml" Target="../ink/ink2708.xml"/><Relationship Id="rId222" Type="http://schemas.openxmlformats.org/officeDocument/2006/relationships/customXml" Target="../ink/ink2506.xml"/><Relationship Id="rId264" Type="http://schemas.openxmlformats.org/officeDocument/2006/relationships/customXml" Target="../ink/ink2527.xml"/><Relationship Id="rId471" Type="http://schemas.openxmlformats.org/officeDocument/2006/relationships/image" Target="../media/image2431.png"/><Relationship Id="rId667" Type="http://schemas.openxmlformats.org/officeDocument/2006/relationships/customXml" Target="../ink/ink2729.xml"/><Relationship Id="rId17" Type="http://schemas.openxmlformats.org/officeDocument/2006/relationships/image" Target="../media/image2206.png"/><Relationship Id="rId59" Type="http://schemas.openxmlformats.org/officeDocument/2006/relationships/image" Target="../media/image2227.png"/><Relationship Id="rId124" Type="http://schemas.openxmlformats.org/officeDocument/2006/relationships/customXml" Target="../ink/ink2457.xml"/><Relationship Id="rId527" Type="http://schemas.openxmlformats.org/officeDocument/2006/relationships/customXml" Target="../ink/ink2659.xml"/><Relationship Id="rId569" Type="http://schemas.openxmlformats.org/officeDocument/2006/relationships/customXml" Target="../ink/ink2680.xml"/><Relationship Id="rId734" Type="http://schemas.openxmlformats.org/officeDocument/2006/relationships/customXml" Target="../ink/ink2763.xml"/><Relationship Id="rId776" Type="http://schemas.openxmlformats.org/officeDocument/2006/relationships/customXml" Target="../ink/ink2784.xml"/><Relationship Id="rId70" Type="http://schemas.openxmlformats.org/officeDocument/2006/relationships/customXml" Target="../ink/ink2430.xml"/><Relationship Id="rId166" Type="http://schemas.openxmlformats.org/officeDocument/2006/relationships/customXml" Target="../ink/ink2478.xml"/><Relationship Id="rId331" Type="http://schemas.openxmlformats.org/officeDocument/2006/relationships/image" Target="../media/image2362.png"/><Relationship Id="rId373" Type="http://schemas.openxmlformats.org/officeDocument/2006/relationships/image" Target="../media/image2383.png"/><Relationship Id="rId429" Type="http://schemas.openxmlformats.org/officeDocument/2006/relationships/image" Target="../media/image2411.png"/><Relationship Id="rId580" Type="http://schemas.openxmlformats.org/officeDocument/2006/relationships/image" Target="../media/image2485.png"/><Relationship Id="rId636" Type="http://schemas.openxmlformats.org/officeDocument/2006/relationships/image" Target="../media/image251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313.png"/><Relationship Id="rId440" Type="http://schemas.openxmlformats.org/officeDocument/2006/relationships/customXml" Target="../ink/ink2615.xml"/><Relationship Id="rId678" Type="http://schemas.openxmlformats.org/officeDocument/2006/relationships/image" Target="../media/image2534.png"/><Relationship Id="rId28" Type="http://schemas.openxmlformats.org/officeDocument/2006/relationships/customXml" Target="../ink/ink2409.xml"/><Relationship Id="rId275" Type="http://schemas.openxmlformats.org/officeDocument/2006/relationships/image" Target="../media/image2334.png"/><Relationship Id="rId300" Type="http://schemas.openxmlformats.org/officeDocument/2006/relationships/customXml" Target="../ink/ink2545.xml"/><Relationship Id="rId482" Type="http://schemas.openxmlformats.org/officeDocument/2006/relationships/customXml" Target="../ink/ink2636.xml"/><Relationship Id="rId538" Type="http://schemas.openxmlformats.org/officeDocument/2006/relationships/image" Target="../media/image2464.png"/><Relationship Id="rId703" Type="http://schemas.openxmlformats.org/officeDocument/2006/relationships/image" Target="../media/image2546.png"/><Relationship Id="rId745" Type="http://schemas.openxmlformats.org/officeDocument/2006/relationships/image" Target="../media/image2566.png"/><Relationship Id="rId81" Type="http://schemas.openxmlformats.org/officeDocument/2006/relationships/image" Target="../media/image2238.png"/><Relationship Id="rId135" Type="http://schemas.openxmlformats.org/officeDocument/2006/relationships/image" Target="../media/image2265.png"/><Relationship Id="rId177" Type="http://schemas.openxmlformats.org/officeDocument/2006/relationships/image" Target="../media/image2286.png"/><Relationship Id="rId342" Type="http://schemas.openxmlformats.org/officeDocument/2006/relationships/customXml" Target="../ink/ink2566.xml"/><Relationship Id="rId384" Type="http://schemas.openxmlformats.org/officeDocument/2006/relationships/customXml" Target="../ink/ink2587.xml"/><Relationship Id="rId591" Type="http://schemas.openxmlformats.org/officeDocument/2006/relationships/customXml" Target="../ink/ink2691.xml"/><Relationship Id="rId605" Type="http://schemas.openxmlformats.org/officeDocument/2006/relationships/customXml" Target="../ink/ink2698.xml"/><Relationship Id="rId202" Type="http://schemas.openxmlformats.org/officeDocument/2006/relationships/customXml" Target="../ink/ink2496.xml"/><Relationship Id="rId244" Type="http://schemas.openxmlformats.org/officeDocument/2006/relationships/customXml" Target="../ink/ink2517.xml"/><Relationship Id="rId647" Type="http://schemas.openxmlformats.org/officeDocument/2006/relationships/customXml" Target="../ink/ink2719.xml"/><Relationship Id="rId689" Type="http://schemas.openxmlformats.org/officeDocument/2006/relationships/image" Target="../media/image2539.png"/><Relationship Id="rId39" Type="http://schemas.openxmlformats.org/officeDocument/2006/relationships/image" Target="../media/image2217.png"/><Relationship Id="rId286" Type="http://schemas.openxmlformats.org/officeDocument/2006/relationships/customXml" Target="../ink/ink2538.xml"/><Relationship Id="rId451" Type="http://schemas.openxmlformats.org/officeDocument/2006/relationships/image" Target="../media/image2421.png"/><Relationship Id="rId493" Type="http://schemas.openxmlformats.org/officeDocument/2006/relationships/image" Target="../media/image2442.png"/><Relationship Id="rId507" Type="http://schemas.openxmlformats.org/officeDocument/2006/relationships/image" Target="../media/image2449.png"/><Relationship Id="rId549" Type="http://schemas.openxmlformats.org/officeDocument/2006/relationships/customXml" Target="../ink/ink2670.xml"/><Relationship Id="rId714" Type="http://schemas.openxmlformats.org/officeDocument/2006/relationships/customXml" Target="../ink/ink2753.xml"/><Relationship Id="rId756" Type="http://schemas.openxmlformats.org/officeDocument/2006/relationships/customXml" Target="../ink/ink2774.xml"/><Relationship Id="rId50" Type="http://schemas.openxmlformats.org/officeDocument/2006/relationships/customXml" Target="../ink/ink2420.xml"/><Relationship Id="rId104" Type="http://schemas.openxmlformats.org/officeDocument/2006/relationships/customXml" Target="../ink/ink2447.xml"/><Relationship Id="rId146" Type="http://schemas.openxmlformats.org/officeDocument/2006/relationships/customXml" Target="../ink/ink2468.xml"/><Relationship Id="rId188" Type="http://schemas.openxmlformats.org/officeDocument/2006/relationships/customXml" Target="../ink/ink2489.xml"/><Relationship Id="rId311" Type="http://schemas.openxmlformats.org/officeDocument/2006/relationships/image" Target="../media/image2352.png"/><Relationship Id="rId353" Type="http://schemas.openxmlformats.org/officeDocument/2006/relationships/image" Target="../media/image2373.png"/><Relationship Id="rId395" Type="http://schemas.openxmlformats.org/officeDocument/2006/relationships/image" Target="../media/image2394.png"/><Relationship Id="rId409" Type="http://schemas.openxmlformats.org/officeDocument/2006/relationships/image" Target="../media/image2401.png"/><Relationship Id="rId560" Type="http://schemas.openxmlformats.org/officeDocument/2006/relationships/image" Target="../media/image2475.png"/><Relationship Id="rId92" Type="http://schemas.openxmlformats.org/officeDocument/2006/relationships/customXml" Target="../ink/ink2441.xml"/><Relationship Id="rId213" Type="http://schemas.openxmlformats.org/officeDocument/2006/relationships/image" Target="../media/image2304.png"/><Relationship Id="rId420" Type="http://schemas.openxmlformats.org/officeDocument/2006/relationships/customXml" Target="../ink/ink2605.xml"/><Relationship Id="rId616" Type="http://schemas.openxmlformats.org/officeDocument/2006/relationships/image" Target="../media/image2503.png"/><Relationship Id="rId658" Type="http://schemas.openxmlformats.org/officeDocument/2006/relationships/image" Target="../media/image2524.png"/><Relationship Id="rId255" Type="http://schemas.openxmlformats.org/officeDocument/2006/relationships/image" Target="../media/image2324.png"/><Relationship Id="rId297" Type="http://schemas.openxmlformats.org/officeDocument/2006/relationships/image" Target="../media/image2345.png"/><Relationship Id="rId462" Type="http://schemas.openxmlformats.org/officeDocument/2006/relationships/customXml" Target="../ink/ink2626.xml"/><Relationship Id="rId518" Type="http://schemas.openxmlformats.org/officeDocument/2006/relationships/customXml" Target="../ink/ink2654.xml"/><Relationship Id="rId725" Type="http://schemas.openxmlformats.org/officeDocument/2006/relationships/image" Target="../media/image2557.png"/><Relationship Id="rId115" Type="http://schemas.openxmlformats.org/officeDocument/2006/relationships/image" Target="../media/image2255.png"/><Relationship Id="rId157" Type="http://schemas.openxmlformats.org/officeDocument/2006/relationships/image" Target="../media/image2276.png"/><Relationship Id="rId322" Type="http://schemas.openxmlformats.org/officeDocument/2006/relationships/customXml" Target="../ink/ink2556.xml"/><Relationship Id="rId364" Type="http://schemas.openxmlformats.org/officeDocument/2006/relationships/customXml" Target="../ink/ink2577.xml"/><Relationship Id="rId767" Type="http://schemas.openxmlformats.org/officeDocument/2006/relationships/image" Target="../media/image2577.png"/><Relationship Id="rId61" Type="http://schemas.openxmlformats.org/officeDocument/2006/relationships/image" Target="../media/image2228.png"/><Relationship Id="rId199" Type="http://schemas.openxmlformats.org/officeDocument/2006/relationships/image" Target="../media/image2297.png"/><Relationship Id="rId571" Type="http://schemas.openxmlformats.org/officeDocument/2006/relationships/customXml" Target="../ink/ink2681.xml"/><Relationship Id="rId627" Type="http://schemas.openxmlformats.org/officeDocument/2006/relationships/customXml" Target="../ink/ink2709.xml"/><Relationship Id="rId669" Type="http://schemas.openxmlformats.org/officeDocument/2006/relationships/customXml" Target="../ink/ink2730.xml"/><Relationship Id="rId19" Type="http://schemas.openxmlformats.org/officeDocument/2006/relationships/image" Target="../media/image2207.png"/><Relationship Id="rId224" Type="http://schemas.openxmlformats.org/officeDocument/2006/relationships/customXml" Target="../ink/ink2507.xml"/><Relationship Id="rId266" Type="http://schemas.openxmlformats.org/officeDocument/2006/relationships/customXml" Target="../ink/ink2528.xml"/><Relationship Id="rId431" Type="http://schemas.openxmlformats.org/officeDocument/2006/relationships/image" Target="../media/image2412.png"/><Relationship Id="rId473" Type="http://schemas.openxmlformats.org/officeDocument/2006/relationships/image" Target="../media/image2432.png"/><Relationship Id="rId529" Type="http://schemas.openxmlformats.org/officeDocument/2006/relationships/customXml" Target="../ink/ink2660.xml"/><Relationship Id="rId680" Type="http://schemas.openxmlformats.org/officeDocument/2006/relationships/image" Target="../media/image2535.png"/><Relationship Id="rId736" Type="http://schemas.openxmlformats.org/officeDocument/2006/relationships/customXml" Target="../ink/ink2764.xml"/><Relationship Id="rId30" Type="http://schemas.openxmlformats.org/officeDocument/2006/relationships/customXml" Target="../ink/ink2410.xml"/><Relationship Id="rId126" Type="http://schemas.openxmlformats.org/officeDocument/2006/relationships/customXml" Target="../ink/ink2458.xml"/><Relationship Id="rId168" Type="http://schemas.openxmlformats.org/officeDocument/2006/relationships/customXml" Target="../ink/ink2479.xml"/><Relationship Id="rId333" Type="http://schemas.openxmlformats.org/officeDocument/2006/relationships/image" Target="../media/image2363.png"/><Relationship Id="rId540" Type="http://schemas.openxmlformats.org/officeDocument/2006/relationships/image" Target="../media/image2465.png"/><Relationship Id="rId72" Type="http://schemas.openxmlformats.org/officeDocument/2006/relationships/customXml" Target="../ink/ink2431.xml"/><Relationship Id="rId375" Type="http://schemas.openxmlformats.org/officeDocument/2006/relationships/image" Target="../media/image2384.png"/><Relationship Id="rId582" Type="http://schemas.openxmlformats.org/officeDocument/2006/relationships/image" Target="../media/image2486.png"/><Relationship Id="rId638" Type="http://schemas.openxmlformats.org/officeDocument/2006/relationships/image" Target="../media/image2514.png"/><Relationship Id="rId3" Type="http://schemas.openxmlformats.org/officeDocument/2006/relationships/image" Target="../media/image2199.png"/><Relationship Id="rId235" Type="http://schemas.openxmlformats.org/officeDocument/2006/relationships/image" Target="../media/image2314.png"/><Relationship Id="rId277" Type="http://schemas.openxmlformats.org/officeDocument/2006/relationships/image" Target="../media/image2335.png"/><Relationship Id="rId400" Type="http://schemas.openxmlformats.org/officeDocument/2006/relationships/customXml" Target="../ink/ink2595.xml"/><Relationship Id="rId442" Type="http://schemas.openxmlformats.org/officeDocument/2006/relationships/customXml" Target="../ink/ink2616.xml"/><Relationship Id="rId484" Type="http://schemas.openxmlformats.org/officeDocument/2006/relationships/customXml" Target="../ink/ink2637.xml"/><Relationship Id="rId705" Type="http://schemas.openxmlformats.org/officeDocument/2006/relationships/image" Target="../media/image2547.png"/><Relationship Id="rId137" Type="http://schemas.openxmlformats.org/officeDocument/2006/relationships/image" Target="../media/image2266.png"/><Relationship Id="rId302" Type="http://schemas.openxmlformats.org/officeDocument/2006/relationships/customXml" Target="../ink/ink2546.xml"/><Relationship Id="rId344" Type="http://schemas.openxmlformats.org/officeDocument/2006/relationships/customXml" Target="../ink/ink2567.xml"/><Relationship Id="rId691" Type="http://schemas.openxmlformats.org/officeDocument/2006/relationships/image" Target="../media/image2540.png"/><Relationship Id="rId747" Type="http://schemas.openxmlformats.org/officeDocument/2006/relationships/image" Target="../media/image2567.png"/><Relationship Id="rId41" Type="http://schemas.openxmlformats.org/officeDocument/2006/relationships/image" Target="../media/image2218.png"/><Relationship Id="rId83" Type="http://schemas.openxmlformats.org/officeDocument/2006/relationships/image" Target="../media/image2239.png"/><Relationship Id="rId179" Type="http://schemas.openxmlformats.org/officeDocument/2006/relationships/image" Target="../media/image2287.png"/><Relationship Id="rId386" Type="http://schemas.openxmlformats.org/officeDocument/2006/relationships/customXml" Target="../ink/ink2588.xml"/><Relationship Id="rId551" Type="http://schemas.openxmlformats.org/officeDocument/2006/relationships/customXml" Target="../ink/ink2671.xml"/><Relationship Id="rId593" Type="http://schemas.openxmlformats.org/officeDocument/2006/relationships/customXml" Target="../ink/ink2692.xml"/><Relationship Id="rId607" Type="http://schemas.openxmlformats.org/officeDocument/2006/relationships/customXml" Target="../ink/ink2699.xml"/><Relationship Id="rId649" Type="http://schemas.openxmlformats.org/officeDocument/2006/relationships/customXml" Target="../ink/ink2720.xml"/><Relationship Id="rId190" Type="http://schemas.openxmlformats.org/officeDocument/2006/relationships/customXml" Target="../ink/ink2490.xml"/><Relationship Id="rId204" Type="http://schemas.openxmlformats.org/officeDocument/2006/relationships/customXml" Target="../ink/ink2497.xml"/><Relationship Id="rId246" Type="http://schemas.openxmlformats.org/officeDocument/2006/relationships/customXml" Target="../ink/ink2518.xml"/><Relationship Id="rId288" Type="http://schemas.openxmlformats.org/officeDocument/2006/relationships/customXml" Target="../ink/ink2539.xml"/><Relationship Id="rId411" Type="http://schemas.openxmlformats.org/officeDocument/2006/relationships/image" Target="../media/image2402.png"/><Relationship Id="rId453" Type="http://schemas.openxmlformats.org/officeDocument/2006/relationships/image" Target="../media/image2422.png"/><Relationship Id="rId509" Type="http://schemas.openxmlformats.org/officeDocument/2006/relationships/image" Target="../media/image2450.png"/><Relationship Id="rId660" Type="http://schemas.openxmlformats.org/officeDocument/2006/relationships/image" Target="../media/image2525.png"/><Relationship Id="rId106" Type="http://schemas.openxmlformats.org/officeDocument/2006/relationships/customXml" Target="../ink/ink2448.xml"/><Relationship Id="rId313" Type="http://schemas.openxmlformats.org/officeDocument/2006/relationships/image" Target="../media/image2353.png"/><Relationship Id="rId495" Type="http://schemas.openxmlformats.org/officeDocument/2006/relationships/image" Target="../media/image2443.png"/><Relationship Id="rId716" Type="http://schemas.openxmlformats.org/officeDocument/2006/relationships/customXml" Target="../ink/ink2754.xml"/><Relationship Id="rId758" Type="http://schemas.openxmlformats.org/officeDocument/2006/relationships/customXml" Target="../ink/ink2775.xml"/><Relationship Id="rId10" Type="http://schemas.openxmlformats.org/officeDocument/2006/relationships/customXml" Target="../ink/ink2400.xml"/><Relationship Id="rId52" Type="http://schemas.openxmlformats.org/officeDocument/2006/relationships/customXml" Target="../ink/ink2421.xml"/><Relationship Id="rId94" Type="http://schemas.openxmlformats.org/officeDocument/2006/relationships/customXml" Target="../ink/ink2442.xml"/><Relationship Id="rId148" Type="http://schemas.openxmlformats.org/officeDocument/2006/relationships/customXml" Target="../ink/ink2469.xml"/><Relationship Id="rId355" Type="http://schemas.openxmlformats.org/officeDocument/2006/relationships/image" Target="../media/image2374.png"/><Relationship Id="rId397" Type="http://schemas.openxmlformats.org/officeDocument/2006/relationships/image" Target="../media/image2395.png"/><Relationship Id="rId520" Type="http://schemas.openxmlformats.org/officeDocument/2006/relationships/customXml" Target="../ink/ink2655.xml"/><Relationship Id="rId562" Type="http://schemas.openxmlformats.org/officeDocument/2006/relationships/image" Target="../media/image2476.png"/><Relationship Id="rId618" Type="http://schemas.openxmlformats.org/officeDocument/2006/relationships/image" Target="../media/image2504.png"/><Relationship Id="rId215" Type="http://schemas.openxmlformats.org/officeDocument/2006/relationships/image" Target="../media/image2305.png"/><Relationship Id="rId257" Type="http://schemas.openxmlformats.org/officeDocument/2006/relationships/image" Target="../media/image2325.png"/><Relationship Id="rId422" Type="http://schemas.openxmlformats.org/officeDocument/2006/relationships/customXml" Target="../ink/ink2606.xml"/><Relationship Id="rId464" Type="http://schemas.openxmlformats.org/officeDocument/2006/relationships/customXml" Target="../ink/ink2627.xml"/><Relationship Id="rId299" Type="http://schemas.openxmlformats.org/officeDocument/2006/relationships/image" Target="../media/image2346.png"/><Relationship Id="rId727" Type="http://schemas.openxmlformats.org/officeDocument/2006/relationships/image" Target="../media/image2558.png"/><Relationship Id="rId63" Type="http://schemas.openxmlformats.org/officeDocument/2006/relationships/image" Target="../media/image2229.png"/><Relationship Id="rId159" Type="http://schemas.openxmlformats.org/officeDocument/2006/relationships/image" Target="../media/image2277.png"/><Relationship Id="rId366" Type="http://schemas.openxmlformats.org/officeDocument/2006/relationships/customXml" Target="../ink/ink2578.xml"/><Relationship Id="rId573" Type="http://schemas.openxmlformats.org/officeDocument/2006/relationships/customXml" Target="../ink/ink2682.xml"/><Relationship Id="rId226" Type="http://schemas.openxmlformats.org/officeDocument/2006/relationships/customXml" Target="../ink/ink2508.xml"/><Relationship Id="rId433" Type="http://schemas.openxmlformats.org/officeDocument/2006/relationships/image" Target="../media/image2413.png"/><Relationship Id="rId640" Type="http://schemas.openxmlformats.org/officeDocument/2006/relationships/image" Target="../media/image2515.png"/><Relationship Id="rId738" Type="http://schemas.openxmlformats.org/officeDocument/2006/relationships/customXml" Target="../ink/ink2765.xml"/><Relationship Id="rId74" Type="http://schemas.openxmlformats.org/officeDocument/2006/relationships/customXml" Target="../ink/ink2432.xml"/><Relationship Id="rId377" Type="http://schemas.openxmlformats.org/officeDocument/2006/relationships/image" Target="../media/image2385.png"/><Relationship Id="rId500" Type="http://schemas.openxmlformats.org/officeDocument/2006/relationships/customXml" Target="../ink/ink2645.xml"/><Relationship Id="rId584" Type="http://schemas.openxmlformats.org/officeDocument/2006/relationships/image" Target="../media/image2487.png"/><Relationship Id="rId5" Type="http://schemas.openxmlformats.org/officeDocument/2006/relationships/image" Target="../media/image2200.png"/><Relationship Id="rId237" Type="http://schemas.openxmlformats.org/officeDocument/2006/relationships/image" Target="../media/image2315.png"/><Relationship Id="rId444" Type="http://schemas.openxmlformats.org/officeDocument/2006/relationships/customXml" Target="../ink/ink2617.xml"/><Relationship Id="rId651" Type="http://schemas.openxmlformats.org/officeDocument/2006/relationships/customXml" Target="../ink/ink2721.xml"/><Relationship Id="rId749" Type="http://schemas.openxmlformats.org/officeDocument/2006/relationships/image" Target="../media/image2568.png"/><Relationship Id="rId290" Type="http://schemas.openxmlformats.org/officeDocument/2006/relationships/customXml" Target="../ink/ink2540.xml"/><Relationship Id="rId304" Type="http://schemas.openxmlformats.org/officeDocument/2006/relationships/customXml" Target="../ink/ink2547.xml"/><Relationship Id="rId388" Type="http://schemas.openxmlformats.org/officeDocument/2006/relationships/customXml" Target="../ink/ink2589.xml"/><Relationship Id="rId511" Type="http://schemas.openxmlformats.org/officeDocument/2006/relationships/image" Target="../media/image2451.png"/><Relationship Id="rId609" Type="http://schemas.openxmlformats.org/officeDocument/2006/relationships/customXml" Target="../ink/ink2700.xml"/><Relationship Id="rId85" Type="http://schemas.openxmlformats.org/officeDocument/2006/relationships/image" Target="../media/image2240.png"/><Relationship Id="rId150" Type="http://schemas.openxmlformats.org/officeDocument/2006/relationships/customXml" Target="../ink/ink2470.xml"/><Relationship Id="rId595" Type="http://schemas.openxmlformats.org/officeDocument/2006/relationships/customXml" Target="../ink/ink2693.xml"/><Relationship Id="rId248" Type="http://schemas.openxmlformats.org/officeDocument/2006/relationships/customXml" Target="../ink/ink2519.xml"/><Relationship Id="rId455" Type="http://schemas.openxmlformats.org/officeDocument/2006/relationships/image" Target="../media/image2423.png"/><Relationship Id="rId662" Type="http://schemas.openxmlformats.org/officeDocument/2006/relationships/image" Target="../media/image2526.png"/><Relationship Id="rId12" Type="http://schemas.openxmlformats.org/officeDocument/2006/relationships/customXml" Target="../ink/ink2401.xml"/><Relationship Id="rId108" Type="http://schemas.openxmlformats.org/officeDocument/2006/relationships/customXml" Target="../ink/ink2449.xml"/><Relationship Id="rId315" Type="http://schemas.openxmlformats.org/officeDocument/2006/relationships/image" Target="../media/image2354.png"/><Relationship Id="rId522" Type="http://schemas.openxmlformats.org/officeDocument/2006/relationships/image" Target="../media/image2456.png"/><Relationship Id="rId96" Type="http://schemas.openxmlformats.org/officeDocument/2006/relationships/customXml" Target="../ink/ink2443.xml"/><Relationship Id="rId161" Type="http://schemas.openxmlformats.org/officeDocument/2006/relationships/image" Target="../media/image2278.png"/><Relationship Id="rId399" Type="http://schemas.openxmlformats.org/officeDocument/2006/relationships/image" Target="../media/image2396.png"/><Relationship Id="rId259" Type="http://schemas.openxmlformats.org/officeDocument/2006/relationships/image" Target="../media/image2326.png"/><Relationship Id="rId466" Type="http://schemas.openxmlformats.org/officeDocument/2006/relationships/customXml" Target="../ink/ink2628.xml"/><Relationship Id="rId673" Type="http://schemas.openxmlformats.org/officeDocument/2006/relationships/customXml" Target="../ink/ink2732.xml"/><Relationship Id="rId23" Type="http://schemas.openxmlformats.org/officeDocument/2006/relationships/image" Target="../media/image2209.png"/><Relationship Id="rId119" Type="http://schemas.openxmlformats.org/officeDocument/2006/relationships/image" Target="../media/image2257.png"/><Relationship Id="rId326" Type="http://schemas.openxmlformats.org/officeDocument/2006/relationships/customXml" Target="../ink/ink2558.xml"/><Relationship Id="rId533" Type="http://schemas.openxmlformats.org/officeDocument/2006/relationships/customXml" Target="../ink/ink2662.xml"/><Relationship Id="rId740" Type="http://schemas.openxmlformats.org/officeDocument/2006/relationships/customXml" Target="../ink/ink2766.xml"/><Relationship Id="rId172" Type="http://schemas.openxmlformats.org/officeDocument/2006/relationships/customXml" Target="../ink/ink2481.xml"/><Relationship Id="rId477" Type="http://schemas.openxmlformats.org/officeDocument/2006/relationships/image" Target="../media/image2434.png"/><Relationship Id="rId600" Type="http://schemas.openxmlformats.org/officeDocument/2006/relationships/image" Target="../media/image2495.png"/><Relationship Id="rId684" Type="http://schemas.openxmlformats.org/officeDocument/2006/relationships/customXml" Target="../ink/ink2738.xml"/><Relationship Id="rId337" Type="http://schemas.openxmlformats.org/officeDocument/2006/relationships/image" Target="../media/image2365.png"/><Relationship Id="rId34" Type="http://schemas.openxmlformats.org/officeDocument/2006/relationships/customXml" Target="../ink/ink2412.xml"/><Relationship Id="rId544" Type="http://schemas.openxmlformats.org/officeDocument/2006/relationships/image" Target="../media/image2467.png"/><Relationship Id="rId751" Type="http://schemas.openxmlformats.org/officeDocument/2006/relationships/image" Target="../media/image2569.png"/><Relationship Id="rId183" Type="http://schemas.openxmlformats.org/officeDocument/2006/relationships/image" Target="../media/image2289.png"/><Relationship Id="rId390" Type="http://schemas.openxmlformats.org/officeDocument/2006/relationships/customXml" Target="../ink/ink2590.xml"/><Relationship Id="rId404" Type="http://schemas.openxmlformats.org/officeDocument/2006/relationships/customXml" Target="../ink/ink2597.xml"/><Relationship Id="rId611" Type="http://schemas.openxmlformats.org/officeDocument/2006/relationships/customXml" Target="../ink/ink2701.xml"/><Relationship Id="rId250" Type="http://schemas.openxmlformats.org/officeDocument/2006/relationships/customXml" Target="../ink/ink2520.xml"/><Relationship Id="rId488" Type="http://schemas.openxmlformats.org/officeDocument/2006/relationships/customXml" Target="../ink/ink2639.xml"/><Relationship Id="rId695" Type="http://schemas.openxmlformats.org/officeDocument/2006/relationships/image" Target="../media/image2542.png"/><Relationship Id="rId709" Type="http://schemas.openxmlformats.org/officeDocument/2006/relationships/image" Target="../media/image2549.png"/><Relationship Id="rId45" Type="http://schemas.openxmlformats.org/officeDocument/2006/relationships/image" Target="../media/image2220.png"/><Relationship Id="rId110" Type="http://schemas.openxmlformats.org/officeDocument/2006/relationships/customXml" Target="../ink/ink2450.xml"/><Relationship Id="rId348" Type="http://schemas.openxmlformats.org/officeDocument/2006/relationships/customXml" Target="../ink/ink2569.xml"/><Relationship Id="rId555" Type="http://schemas.openxmlformats.org/officeDocument/2006/relationships/customXml" Target="../ink/ink2673.xml"/><Relationship Id="rId762" Type="http://schemas.openxmlformats.org/officeDocument/2006/relationships/customXml" Target="../ink/ink2777.xml"/><Relationship Id="rId194" Type="http://schemas.openxmlformats.org/officeDocument/2006/relationships/customXml" Target="../ink/ink2492.xml"/><Relationship Id="rId208" Type="http://schemas.openxmlformats.org/officeDocument/2006/relationships/customXml" Target="../ink/ink2499.xml"/><Relationship Id="rId415" Type="http://schemas.openxmlformats.org/officeDocument/2006/relationships/image" Target="../media/image2404.png"/><Relationship Id="rId622" Type="http://schemas.openxmlformats.org/officeDocument/2006/relationships/image" Target="../media/image2506.png"/><Relationship Id="rId261" Type="http://schemas.openxmlformats.org/officeDocument/2006/relationships/image" Target="../media/image2327.png"/><Relationship Id="rId499" Type="http://schemas.openxmlformats.org/officeDocument/2006/relationships/image" Target="../media/image2445.png"/><Relationship Id="rId56" Type="http://schemas.openxmlformats.org/officeDocument/2006/relationships/customXml" Target="../ink/ink2423.xml"/><Relationship Id="rId359" Type="http://schemas.openxmlformats.org/officeDocument/2006/relationships/image" Target="../media/image2376.png"/><Relationship Id="rId566" Type="http://schemas.openxmlformats.org/officeDocument/2006/relationships/image" Target="../media/image2478.png"/><Relationship Id="rId773" Type="http://schemas.openxmlformats.org/officeDocument/2006/relationships/image" Target="../media/image2580.png"/><Relationship Id="rId121" Type="http://schemas.openxmlformats.org/officeDocument/2006/relationships/image" Target="../media/image2258.png"/><Relationship Id="rId219" Type="http://schemas.openxmlformats.org/officeDocument/2006/relationships/image" Target="../media/image2307.png"/><Relationship Id="rId426" Type="http://schemas.openxmlformats.org/officeDocument/2006/relationships/customXml" Target="../ink/ink2608.xml"/><Relationship Id="rId633" Type="http://schemas.openxmlformats.org/officeDocument/2006/relationships/customXml" Target="../ink/ink2712.xml"/><Relationship Id="rId67" Type="http://schemas.openxmlformats.org/officeDocument/2006/relationships/image" Target="../media/image2231.png"/><Relationship Id="rId272" Type="http://schemas.openxmlformats.org/officeDocument/2006/relationships/customXml" Target="../ink/ink2531.xml"/><Relationship Id="rId577" Type="http://schemas.openxmlformats.org/officeDocument/2006/relationships/customXml" Target="../ink/ink2684.xml"/><Relationship Id="rId700" Type="http://schemas.openxmlformats.org/officeDocument/2006/relationships/customXml" Target="../ink/ink2746.xml"/><Relationship Id="rId132" Type="http://schemas.openxmlformats.org/officeDocument/2006/relationships/customXml" Target="../ink/ink2461.xml"/><Relationship Id="rId437" Type="http://schemas.openxmlformats.org/officeDocument/2006/relationships/image" Target="../media/image2415.png"/><Relationship Id="rId644" Type="http://schemas.openxmlformats.org/officeDocument/2006/relationships/image" Target="../media/image2517.png"/><Relationship Id="rId283" Type="http://schemas.openxmlformats.org/officeDocument/2006/relationships/image" Target="../media/image2338.png"/><Relationship Id="rId490" Type="http://schemas.openxmlformats.org/officeDocument/2006/relationships/customXml" Target="../ink/ink2640.xml"/><Relationship Id="rId504" Type="http://schemas.openxmlformats.org/officeDocument/2006/relationships/customXml" Target="../ink/ink2647.xml"/><Relationship Id="rId711" Type="http://schemas.openxmlformats.org/officeDocument/2006/relationships/image" Target="../media/image2550.png"/><Relationship Id="rId78" Type="http://schemas.openxmlformats.org/officeDocument/2006/relationships/customXml" Target="../ink/ink2434.xml"/><Relationship Id="rId143" Type="http://schemas.openxmlformats.org/officeDocument/2006/relationships/image" Target="../media/image2269.png"/><Relationship Id="rId350" Type="http://schemas.openxmlformats.org/officeDocument/2006/relationships/customXml" Target="../ink/ink2570.xml"/><Relationship Id="rId588" Type="http://schemas.openxmlformats.org/officeDocument/2006/relationships/image" Target="../media/image2489.png"/><Relationship Id="rId9" Type="http://schemas.openxmlformats.org/officeDocument/2006/relationships/image" Target="../media/image2202.png"/><Relationship Id="rId210" Type="http://schemas.openxmlformats.org/officeDocument/2006/relationships/customXml" Target="../ink/ink2500.xml"/><Relationship Id="rId448" Type="http://schemas.openxmlformats.org/officeDocument/2006/relationships/customXml" Target="../ink/ink2619.xml"/><Relationship Id="rId655" Type="http://schemas.openxmlformats.org/officeDocument/2006/relationships/customXml" Target="../ink/ink2723.xml"/><Relationship Id="rId294" Type="http://schemas.openxmlformats.org/officeDocument/2006/relationships/customXml" Target="../ink/ink2542.xml"/><Relationship Id="rId308" Type="http://schemas.openxmlformats.org/officeDocument/2006/relationships/customXml" Target="../ink/ink2549.xml"/><Relationship Id="rId515" Type="http://schemas.openxmlformats.org/officeDocument/2006/relationships/image" Target="../media/image2453.png"/><Relationship Id="rId722" Type="http://schemas.openxmlformats.org/officeDocument/2006/relationships/customXml" Target="../ink/ink2757.xml"/><Relationship Id="rId89" Type="http://schemas.openxmlformats.org/officeDocument/2006/relationships/image" Target="../media/image2242.png"/><Relationship Id="rId154" Type="http://schemas.openxmlformats.org/officeDocument/2006/relationships/customXml" Target="../ink/ink2472.xml"/><Relationship Id="rId361" Type="http://schemas.openxmlformats.org/officeDocument/2006/relationships/image" Target="../media/image2377.png"/><Relationship Id="rId599" Type="http://schemas.openxmlformats.org/officeDocument/2006/relationships/customXml" Target="../ink/ink2695.xml"/><Relationship Id="rId459" Type="http://schemas.openxmlformats.org/officeDocument/2006/relationships/image" Target="../media/image2425.png"/><Relationship Id="rId666" Type="http://schemas.openxmlformats.org/officeDocument/2006/relationships/image" Target="../media/image2528.png"/><Relationship Id="rId16" Type="http://schemas.openxmlformats.org/officeDocument/2006/relationships/customXml" Target="../ink/ink2403.xml"/><Relationship Id="rId221" Type="http://schemas.openxmlformats.org/officeDocument/2006/relationships/image" Target="../media/image2308.png"/><Relationship Id="rId319" Type="http://schemas.openxmlformats.org/officeDocument/2006/relationships/image" Target="../media/image2356.png"/><Relationship Id="rId526" Type="http://schemas.openxmlformats.org/officeDocument/2006/relationships/image" Target="../media/image2458.png"/><Relationship Id="rId733" Type="http://schemas.openxmlformats.org/officeDocument/2006/relationships/image" Target="../media/image1002.png"/><Relationship Id="rId165" Type="http://schemas.openxmlformats.org/officeDocument/2006/relationships/image" Target="../media/image2280.png"/><Relationship Id="rId372" Type="http://schemas.openxmlformats.org/officeDocument/2006/relationships/customXml" Target="../ink/ink2581.xml"/><Relationship Id="rId677" Type="http://schemas.openxmlformats.org/officeDocument/2006/relationships/customXml" Target="../ink/ink2734.xml"/><Relationship Id="rId232" Type="http://schemas.openxmlformats.org/officeDocument/2006/relationships/customXml" Target="../ink/ink2511.xml"/><Relationship Id="rId27" Type="http://schemas.openxmlformats.org/officeDocument/2006/relationships/image" Target="../media/image2211.png"/><Relationship Id="rId537" Type="http://schemas.openxmlformats.org/officeDocument/2006/relationships/customXml" Target="../ink/ink2664.xml"/><Relationship Id="rId744" Type="http://schemas.openxmlformats.org/officeDocument/2006/relationships/customXml" Target="../ink/ink2768.xml"/><Relationship Id="rId80" Type="http://schemas.openxmlformats.org/officeDocument/2006/relationships/customXml" Target="../ink/ink2435.xml"/><Relationship Id="rId176" Type="http://schemas.openxmlformats.org/officeDocument/2006/relationships/customXml" Target="../ink/ink2483.xml"/><Relationship Id="rId383" Type="http://schemas.openxmlformats.org/officeDocument/2006/relationships/image" Target="../media/image2388.png"/><Relationship Id="rId590" Type="http://schemas.openxmlformats.org/officeDocument/2006/relationships/image" Target="../media/image2490.png"/><Relationship Id="rId604" Type="http://schemas.openxmlformats.org/officeDocument/2006/relationships/image" Target="../media/image2497.png"/><Relationship Id="rId243" Type="http://schemas.openxmlformats.org/officeDocument/2006/relationships/image" Target="../media/image2318.png"/><Relationship Id="rId450" Type="http://schemas.openxmlformats.org/officeDocument/2006/relationships/customXml" Target="../ink/ink2620.xml"/><Relationship Id="rId688" Type="http://schemas.openxmlformats.org/officeDocument/2006/relationships/customXml" Target="../ink/ink2740.xml"/><Relationship Id="rId38" Type="http://schemas.openxmlformats.org/officeDocument/2006/relationships/customXml" Target="../ink/ink2414.xml"/><Relationship Id="rId103" Type="http://schemas.openxmlformats.org/officeDocument/2006/relationships/image" Target="../media/image2249.png"/><Relationship Id="rId310" Type="http://schemas.openxmlformats.org/officeDocument/2006/relationships/customXml" Target="../ink/ink2550.xml"/><Relationship Id="rId548" Type="http://schemas.openxmlformats.org/officeDocument/2006/relationships/image" Target="../media/image2469.png"/><Relationship Id="rId755" Type="http://schemas.openxmlformats.org/officeDocument/2006/relationships/image" Target="../media/image2571.png"/><Relationship Id="rId91" Type="http://schemas.openxmlformats.org/officeDocument/2006/relationships/image" Target="../media/image2243.png"/><Relationship Id="rId187" Type="http://schemas.openxmlformats.org/officeDocument/2006/relationships/image" Target="../media/image2291.png"/><Relationship Id="rId394" Type="http://schemas.openxmlformats.org/officeDocument/2006/relationships/customXml" Target="../ink/ink2592.xml"/><Relationship Id="rId408" Type="http://schemas.openxmlformats.org/officeDocument/2006/relationships/customXml" Target="../ink/ink2599.xml"/><Relationship Id="rId615" Type="http://schemas.openxmlformats.org/officeDocument/2006/relationships/customXml" Target="../ink/ink2703.xml"/><Relationship Id="rId254" Type="http://schemas.openxmlformats.org/officeDocument/2006/relationships/customXml" Target="../ink/ink2522.xml"/><Relationship Id="rId699" Type="http://schemas.openxmlformats.org/officeDocument/2006/relationships/image" Target="../media/image2544.png"/><Relationship Id="rId49" Type="http://schemas.openxmlformats.org/officeDocument/2006/relationships/image" Target="../media/image2222.png"/><Relationship Id="rId114" Type="http://schemas.openxmlformats.org/officeDocument/2006/relationships/customXml" Target="../ink/ink2452.xml"/><Relationship Id="rId461" Type="http://schemas.openxmlformats.org/officeDocument/2006/relationships/image" Target="../media/image2426.png"/><Relationship Id="rId559" Type="http://schemas.openxmlformats.org/officeDocument/2006/relationships/customXml" Target="../ink/ink2675.xml"/><Relationship Id="rId766" Type="http://schemas.openxmlformats.org/officeDocument/2006/relationships/customXml" Target="../ink/ink2779.xml"/><Relationship Id="rId198" Type="http://schemas.openxmlformats.org/officeDocument/2006/relationships/customXml" Target="../ink/ink2494.xml"/><Relationship Id="rId321" Type="http://schemas.openxmlformats.org/officeDocument/2006/relationships/image" Target="../media/image2357.png"/><Relationship Id="rId419" Type="http://schemas.openxmlformats.org/officeDocument/2006/relationships/image" Target="../media/image2406.png"/><Relationship Id="rId626" Type="http://schemas.openxmlformats.org/officeDocument/2006/relationships/image" Target="../media/image2508.png"/><Relationship Id="rId265" Type="http://schemas.openxmlformats.org/officeDocument/2006/relationships/image" Target="../media/image2329.png"/><Relationship Id="rId472" Type="http://schemas.openxmlformats.org/officeDocument/2006/relationships/customXml" Target="../ink/ink2631.xml"/><Relationship Id="rId125" Type="http://schemas.openxmlformats.org/officeDocument/2006/relationships/image" Target="../media/image2260.png"/><Relationship Id="rId332" Type="http://schemas.openxmlformats.org/officeDocument/2006/relationships/customXml" Target="../ink/ink2561.xml"/><Relationship Id="rId777" Type="http://schemas.openxmlformats.org/officeDocument/2006/relationships/image" Target="../media/image1010.png"/><Relationship Id="rId637" Type="http://schemas.openxmlformats.org/officeDocument/2006/relationships/customXml" Target="../ink/ink2714.xml"/><Relationship Id="rId276" Type="http://schemas.openxmlformats.org/officeDocument/2006/relationships/customXml" Target="../ink/ink2533.xml"/><Relationship Id="rId483" Type="http://schemas.openxmlformats.org/officeDocument/2006/relationships/image" Target="../media/image2437.png"/><Relationship Id="rId690" Type="http://schemas.openxmlformats.org/officeDocument/2006/relationships/customXml" Target="../ink/ink2741.xml"/><Relationship Id="rId704" Type="http://schemas.openxmlformats.org/officeDocument/2006/relationships/customXml" Target="../ink/ink2748.xml"/><Relationship Id="rId40" Type="http://schemas.openxmlformats.org/officeDocument/2006/relationships/customXml" Target="../ink/ink2415.xml"/><Relationship Id="rId136" Type="http://schemas.openxmlformats.org/officeDocument/2006/relationships/customXml" Target="../ink/ink2463.xml"/><Relationship Id="rId343" Type="http://schemas.openxmlformats.org/officeDocument/2006/relationships/image" Target="../media/image2368.png"/><Relationship Id="rId550" Type="http://schemas.openxmlformats.org/officeDocument/2006/relationships/image" Target="../media/image2470.png"/><Relationship Id="rId203" Type="http://schemas.openxmlformats.org/officeDocument/2006/relationships/image" Target="../media/image2299.png"/><Relationship Id="rId648" Type="http://schemas.openxmlformats.org/officeDocument/2006/relationships/image" Target="../media/image2519.png"/><Relationship Id="rId287" Type="http://schemas.openxmlformats.org/officeDocument/2006/relationships/image" Target="../media/image2340.png"/><Relationship Id="rId410" Type="http://schemas.openxmlformats.org/officeDocument/2006/relationships/customXml" Target="../ink/ink2600.xml"/><Relationship Id="rId494" Type="http://schemas.openxmlformats.org/officeDocument/2006/relationships/customXml" Target="../ink/ink2642.xml"/><Relationship Id="rId508" Type="http://schemas.openxmlformats.org/officeDocument/2006/relationships/customXml" Target="../ink/ink2649.xml"/><Relationship Id="rId715" Type="http://schemas.openxmlformats.org/officeDocument/2006/relationships/image" Target="../media/image2552.png"/><Relationship Id="rId147" Type="http://schemas.openxmlformats.org/officeDocument/2006/relationships/image" Target="../media/image2271.png"/><Relationship Id="rId354" Type="http://schemas.openxmlformats.org/officeDocument/2006/relationships/customXml" Target="../ink/ink2572.xml"/><Relationship Id="rId51" Type="http://schemas.openxmlformats.org/officeDocument/2006/relationships/image" Target="../media/image2223.png"/><Relationship Id="rId561" Type="http://schemas.openxmlformats.org/officeDocument/2006/relationships/customXml" Target="../ink/ink2676.xml"/><Relationship Id="rId659" Type="http://schemas.openxmlformats.org/officeDocument/2006/relationships/customXml" Target="../ink/ink2725.xml"/><Relationship Id="rId214" Type="http://schemas.openxmlformats.org/officeDocument/2006/relationships/customXml" Target="../ink/ink2502.xml"/><Relationship Id="rId298" Type="http://schemas.openxmlformats.org/officeDocument/2006/relationships/customXml" Target="../ink/ink2544.xml"/><Relationship Id="rId421" Type="http://schemas.openxmlformats.org/officeDocument/2006/relationships/image" Target="../media/image2407.png"/><Relationship Id="rId519" Type="http://schemas.openxmlformats.org/officeDocument/2006/relationships/image" Target="../media/image2455.png"/><Relationship Id="rId158" Type="http://schemas.openxmlformats.org/officeDocument/2006/relationships/customXml" Target="../ink/ink2474.xml"/><Relationship Id="rId726" Type="http://schemas.openxmlformats.org/officeDocument/2006/relationships/customXml" Target="../ink/ink2759.xml"/><Relationship Id="rId62" Type="http://schemas.openxmlformats.org/officeDocument/2006/relationships/customXml" Target="../ink/ink2426.xml"/><Relationship Id="rId365" Type="http://schemas.openxmlformats.org/officeDocument/2006/relationships/image" Target="../media/image2379.png"/><Relationship Id="rId572" Type="http://schemas.openxmlformats.org/officeDocument/2006/relationships/image" Target="../media/image2481.png"/><Relationship Id="rId225" Type="http://schemas.openxmlformats.org/officeDocument/2006/relationships/image" Target="../media/image2310.png"/><Relationship Id="rId432" Type="http://schemas.openxmlformats.org/officeDocument/2006/relationships/customXml" Target="../ink/ink2611.xml"/><Relationship Id="rId737" Type="http://schemas.openxmlformats.org/officeDocument/2006/relationships/image" Target="../media/image2562.png"/><Relationship Id="rId73" Type="http://schemas.openxmlformats.org/officeDocument/2006/relationships/image" Target="../media/image2234.png"/><Relationship Id="rId169" Type="http://schemas.openxmlformats.org/officeDocument/2006/relationships/image" Target="../media/image2282.png"/><Relationship Id="rId376" Type="http://schemas.openxmlformats.org/officeDocument/2006/relationships/customXml" Target="../ink/ink2583.xml"/><Relationship Id="rId583" Type="http://schemas.openxmlformats.org/officeDocument/2006/relationships/customXml" Target="../ink/ink2687.xml"/><Relationship Id="rId4" Type="http://schemas.openxmlformats.org/officeDocument/2006/relationships/customXml" Target="../ink/ink2397.xml"/><Relationship Id="rId236" Type="http://schemas.openxmlformats.org/officeDocument/2006/relationships/customXml" Target="../ink/ink2513.xml"/><Relationship Id="rId443" Type="http://schemas.openxmlformats.org/officeDocument/2006/relationships/image" Target="../media/image225.png"/><Relationship Id="rId650" Type="http://schemas.openxmlformats.org/officeDocument/2006/relationships/image" Target="../media/image2520.png"/><Relationship Id="rId303" Type="http://schemas.openxmlformats.org/officeDocument/2006/relationships/image" Target="../media/image2348.png"/><Relationship Id="rId748" Type="http://schemas.openxmlformats.org/officeDocument/2006/relationships/customXml" Target="../ink/ink2770.xml"/><Relationship Id="rId84" Type="http://schemas.openxmlformats.org/officeDocument/2006/relationships/customXml" Target="../ink/ink2437.xml"/><Relationship Id="rId387" Type="http://schemas.openxmlformats.org/officeDocument/2006/relationships/image" Target="../media/image2390.png"/><Relationship Id="rId510" Type="http://schemas.openxmlformats.org/officeDocument/2006/relationships/customXml" Target="../ink/ink2650.xml"/><Relationship Id="rId594" Type="http://schemas.openxmlformats.org/officeDocument/2006/relationships/image" Target="../media/image2492.png"/><Relationship Id="rId608" Type="http://schemas.openxmlformats.org/officeDocument/2006/relationships/image" Target="../media/image2499.png"/><Relationship Id="rId247" Type="http://schemas.openxmlformats.org/officeDocument/2006/relationships/image" Target="../media/image2320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23.png"/><Relationship Id="rId299" Type="http://schemas.openxmlformats.org/officeDocument/2006/relationships/image" Target="../media/image2711.png"/><Relationship Id="rId21" Type="http://schemas.openxmlformats.org/officeDocument/2006/relationships/image" Target="../media/image25750.png"/><Relationship Id="rId63" Type="http://schemas.openxmlformats.org/officeDocument/2006/relationships/image" Target="../media/image2596.png"/><Relationship Id="rId159" Type="http://schemas.openxmlformats.org/officeDocument/2006/relationships/image" Target="../media/image2644.png"/><Relationship Id="rId324" Type="http://schemas.openxmlformats.org/officeDocument/2006/relationships/customXml" Target="../ink/ink2946.xml"/><Relationship Id="rId366" Type="http://schemas.openxmlformats.org/officeDocument/2006/relationships/image" Target="../media/image2744.png"/><Relationship Id="rId170" Type="http://schemas.openxmlformats.org/officeDocument/2006/relationships/customXml" Target="../ink/ink2869.xml"/><Relationship Id="rId226" Type="http://schemas.openxmlformats.org/officeDocument/2006/relationships/customXml" Target="../ink/ink2897.xml"/><Relationship Id="rId433" Type="http://schemas.openxmlformats.org/officeDocument/2006/relationships/customXml" Target="../ink/ink3001.xml"/><Relationship Id="rId268" Type="http://schemas.openxmlformats.org/officeDocument/2006/relationships/customXml" Target="../ink/ink2918.xml"/><Relationship Id="rId32" Type="http://schemas.openxmlformats.org/officeDocument/2006/relationships/customXml" Target="../ink/ink2800.xml"/><Relationship Id="rId74" Type="http://schemas.openxmlformats.org/officeDocument/2006/relationships/customXml" Target="../ink/ink2821.xml"/><Relationship Id="rId128" Type="http://schemas.openxmlformats.org/officeDocument/2006/relationships/customXml" Target="../ink/ink2848.xml"/><Relationship Id="rId335" Type="http://schemas.openxmlformats.org/officeDocument/2006/relationships/image" Target="../media/image2729.png"/><Relationship Id="rId377" Type="http://schemas.openxmlformats.org/officeDocument/2006/relationships/customXml" Target="../ink/ink2973.xml"/><Relationship Id="rId5" Type="http://schemas.openxmlformats.org/officeDocument/2006/relationships/image" Target="../media/image25670.png"/><Relationship Id="rId181" Type="http://schemas.openxmlformats.org/officeDocument/2006/relationships/image" Target="../media/image524.png"/><Relationship Id="rId237" Type="http://schemas.openxmlformats.org/officeDocument/2006/relationships/image" Target="../media/image2680.png"/><Relationship Id="rId402" Type="http://schemas.openxmlformats.org/officeDocument/2006/relationships/image" Target="../media/image2762.png"/><Relationship Id="rId279" Type="http://schemas.openxmlformats.org/officeDocument/2006/relationships/image" Target="../media/image2701.png"/><Relationship Id="rId444" Type="http://schemas.openxmlformats.org/officeDocument/2006/relationships/image" Target="../media/image2783.png"/><Relationship Id="rId43" Type="http://schemas.openxmlformats.org/officeDocument/2006/relationships/image" Target="../media/image2586.png"/><Relationship Id="rId139" Type="http://schemas.openxmlformats.org/officeDocument/2006/relationships/image" Target="../media/image2634.png"/><Relationship Id="rId290" Type="http://schemas.openxmlformats.org/officeDocument/2006/relationships/customXml" Target="../ink/ink2929.xml"/><Relationship Id="rId304" Type="http://schemas.openxmlformats.org/officeDocument/2006/relationships/customXml" Target="../ink/ink2936.xml"/><Relationship Id="rId346" Type="http://schemas.openxmlformats.org/officeDocument/2006/relationships/customXml" Target="../ink/ink2957.xml"/><Relationship Id="rId388" Type="http://schemas.openxmlformats.org/officeDocument/2006/relationships/image" Target="../media/image2755.png"/><Relationship Id="rId85" Type="http://schemas.openxmlformats.org/officeDocument/2006/relationships/image" Target="../media/image2607.png"/><Relationship Id="rId150" Type="http://schemas.openxmlformats.org/officeDocument/2006/relationships/customXml" Target="../ink/ink2859.xml"/><Relationship Id="rId192" Type="http://schemas.openxmlformats.org/officeDocument/2006/relationships/customXml" Target="../ink/ink2880.xml"/><Relationship Id="rId206" Type="http://schemas.openxmlformats.org/officeDocument/2006/relationships/customXml" Target="../ink/ink2887.xml"/><Relationship Id="rId413" Type="http://schemas.openxmlformats.org/officeDocument/2006/relationships/customXml" Target="../ink/ink2991.xml"/><Relationship Id="rId248" Type="http://schemas.openxmlformats.org/officeDocument/2006/relationships/customXml" Target="../ink/ink2908.xml"/><Relationship Id="rId455" Type="http://schemas.openxmlformats.org/officeDocument/2006/relationships/image" Target="../media/image2788.png"/><Relationship Id="rId12" Type="http://schemas.openxmlformats.org/officeDocument/2006/relationships/customXml" Target="../ink/ink2790.xml"/><Relationship Id="rId108" Type="http://schemas.openxmlformats.org/officeDocument/2006/relationships/customXml" Target="../ink/ink2838.xml"/><Relationship Id="rId315" Type="http://schemas.openxmlformats.org/officeDocument/2006/relationships/image" Target="../media/image2719.png"/><Relationship Id="rId357" Type="http://schemas.openxmlformats.org/officeDocument/2006/relationships/customXml" Target="../ink/ink2963.xml"/><Relationship Id="rId54" Type="http://schemas.openxmlformats.org/officeDocument/2006/relationships/customXml" Target="../ink/ink2811.xml"/><Relationship Id="rId96" Type="http://schemas.openxmlformats.org/officeDocument/2006/relationships/customXml" Target="../ink/ink2832.xml"/><Relationship Id="rId161" Type="http://schemas.openxmlformats.org/officeDocument/2006/relationships/image" Target="../media/image2645.png"/><Relationship Id="rId217" Type="http://schemas.openxmlformats.org/officeDocument/2006/relationships/image" Target="../media/image2671.png"/><Relationship Id="rId399" Type="http://schemas.openxmlformats.org/officeDocument/2006/relationships/customXml" Target="../ink/ink2984.xml"/><Relationship Id="rId259" Type="http://schemas.openxmlformats.org/officeDocument/2006/relationships/image" Target="../media/image2691.png"/><Relationship Id="rId424" Type="http://schemas.openxmlformats.org/officeDocument/2006/relationships/image" Target="../media/image2773.png"/><Relationship Id="rId23" Type="http://schemas.openxmlformats.org/officeDocument/2006/relationships/image" Target="../media/image25760.png"/><Relationship Id="rId119" Type="http://schemas.openxmlformats.org/officeDocument/2006/relationships/image" Target="../media/image2624.png"/><Relationship Id="rId270" Type="http://schemas.openxmlformats.org/officeDocument/2006/relationships/customXml" Target="../ink/ink2919.xml"/><Relationship Id="rId326" Type="http://schemas.openxmlformats.org/officeDocument/2006/relationships/customXml" Target="../ink/ink2947.xml"/><Relationship Id="rId65" Type="http://schemas.openxmlformats.org/officeDocument/2006/relationships/image" Target="../media/image2597.png"/><Relationship Id="rId130" Type="http://schemas.openxmlformats.org/officeDocument/2006/relationships/customXml" Target="../ink/ink2849.xml"/><Relationship Id="rId368" Type="http://schemas.openxmlformats.org/officeDocument/2006/relationships/image" Target="../media/image2745.png"/><Relationship Id="rId172" Type="http://schemas.openxmlformats.org/officeDocument/2006/relationships/customXml" Target="../ink/ink2870.xml"/><Relationship Id="rId228" Type="http://schemas.openxmlformats.org/officeDocument/2006/relationships/customXml" Target="../ink/ink2898.xml"/><Relationship Id="rId435" Type="http://schemas.openxmlformats.org/officeDocument/2006/relationships/customXml" Target="../ink/ink3002.xml"/><Relationship Id="rId281" Type="http://schemas.openxmlformats.org/officeDocument/2006/relationships/image" Target="../media/image2702.png"/><Relationship Id="rId337" Type="http://schemas.openxmlformats.org/officeDocument/2006/relationships/image" Target="../media/image2730.png"/><Relationship Id="rId34" Type="http://schemas.openxmlformats.org/officeDocument/2006/relationships/customXml" Target="../ink/ink2801.xml"/><Relationship Id="rId76" Type="http://schemas.openxmlformats.org/officeDocument/2006/relationships/customXml" Target="../ink/ink2822.xml"/><Relationship Id="rId141" Type="http://schemas.openxmlformats.org/officeDocument/2006/relationships/image" Target="../media/image2635.png"/><Relationship Id="rId379" Type="http://schemas.openxmlformats.org/officeDocument/2006/relationships/customXml" Target="../ink/ink2974.xml"/><Relationship Id="rId7" Type="http://schemas.openxmlformats.org/officeDocument/2006/relationships/image" Target="../media/image25680.png"/><Relationship Id="rId183" Type="http://schemas.openxmlformats.org/officeDocument/2006/relationships/image" Target="../media/image2655.png"/><Relationship Id="rId239" Type="http://schemas.openxmlformats.org/officeDocument/2006/relationships/image" Target="../media/image2681.png"/><Relationship Id="rId390" Type="http://schemas.openxmlformats.org/officeDocument/2006/relationships/image" Target="../media/image2756.png"/><Relationship Id="rId404" Type="http://schemas.openxmlformats.org/officeDocument/2006/relationships/image" Target="../media/image2763.png"/><Relationship Id="rId446" Type="http://schemas.openxmlformats.org/officeDocument/2006/relationships/image" Target="../media/image2784.png"/><Relationship Id="rId250" Type="http://schemas.openxmlformats.org/officeDocument/2006/relationships/customXml" Target="../ink/ink2909.xml"/><Relationship Id="rId292" Type="http://schemas.openxmlformats.org/officeDocument/2006/relationships/customXml" Target="../ink/ink2930.xml"/><Relationship Id="rId306" Type="http://schemas.openxmlformats.org/officeDocument/2006/relationships/customXml" Target="../ink/ink2937.xml"/><Relationship Id="rId45" Type="http://schemas.openxmlformats.org/officeDocument/2006/relationships/image" Target="../media/image2587.png"/><Relationship Id="rId87" Type="http://schemas.openxmlformats.org/officeDocument/2006/relationships/image" Target="../media/image2608.png"/><Relationship Id="rId110" Type="http://schemas.openxmlformats.org/officeDocument/2006/relationships/customXml" Target="../ink/ink2839.xml"/><Relationship Id="rId348" Type="http://schemas.openxmlformats.org/officeDocument/2006/relationships/customXml" Target="../ink/ink2958.xml"/><Relationship Id="rId152" Type="http://schemas.openxmlformats.org/officeDocument/2006/relationships/customXml" Target="../ink/ink2860.xml"/><Relationship Id="rId194" Type="http://schemas.openxmlformats.org/officeDocument/2006/relationships/customXml" Target="../ink/ink2881.xml"/><Relationship Id="rId208" Type="http://schemas.openxmlformats.org/officeDocument/2006/relationships/customXml" Target="../ink/ink2888.xml"/><Relationship Id="rId415" Type="http://schemas.openxmlformats.org/officeDocument/2006/relationships/customXml" Target="../ink/ink2992.xml"/><Relationship Id="rId457" Type="http://schemas.openxmlformats.org/officeDocument/2006/relationships/image" Target="../media/image2789.png"/><Relationship Id="rId261" Type="http://schemas.openxmlformats.org/officeDocument/2006/relationships/image" Target="../media/image2692.png"/><Relationship Id="rId14" Type="http://schemas.openxmlformats.org/officeDocument/2006/relationships/customXml" Target="../ink/ink2791.xml"/><Relationship Id="rId56" Type="http://schemas.openxmlformats.org/officeDocument/2006/relationships/customXml" Target="../ink/ink2812.xml"/><Relationship Id="rId317" Type="http://schemas.openxmlformats.org/officeDocument/2006/relationships/image" Target="../media/image2720.png"/><Relationship Id="rId359" Type="http://schemas.openxmlformats.org/officeDocument/2006/relationships/customXml" Target="../ink/ink2964.xml"/><Relationship Id="rId98" Type="http://schemas.openxmlformats.org/officeDocument/2006/relationships/customXml" Target="../ink/ink2833.xml"/><Relationship Id="rId121" Type="http://schemas.openxmlformats.org/officeDocument/2006/relationships/image" Target="../media/image2625.png"/><Relationship Id="rId163" Type="http://schemas.openxmlformats.org/officeDocument/2006/relationships/image" Target="../media/image2646.png"/><Relationship Id="rId219" Type="http://schemas.openxmlformats.org/officeDocument/2006/relationships/image" Target="../media/image2672.png"/><Relationship Id="rId370" Type="http://schemas.openxmlformats.org/officeDocument/2006/relationships/image" Target="../media/image2746.png"/><Relationship Id="rId426" Type="http://schemas.openxmlformats.org/officeDocument/2006/relationships/image" Target="../media/image2774.png"/><Relationship Id="rId230" Type="http://schemas.openxmlformats.org/officeDocument/2006/relationships/customXml" Target="../ink/ink2899.xml"/><Relationship Id="rId25" Type="http://schemas.openxmlformats.org/officeDocument/2006/relationships/image" Target="../media/image25770.png"/><Relationship Id="rId67" Type="http://schemas.openxmlformats.org/officeDocument/2006/relationships/image" Target="../media/image2598.png"/><Relationship Id="rId272" Type="http://schemas.openxmlformats.org/officeDocument/2006/relationships/customXml" Target="../ink/ink2920.xml"/><Relationship Id="rId328" Type="http://schemas.openxmlformats.org/officeDocument/2006/relationships/customXml" Target="../ink/ink2948.xml"/><Relationship Id="rId132" Type="http://schemas.openxmlformats.org/officeDocument/2006/relationships/customXml" Target="../ink/ink2850.xml"/><Relationship Id="rId174" Type="http://schemas.openxmlformats.org/officeDocument/2006/relationships/customXml" Target="../ink/ink2871.xml"/><Relationship Id="rId381" Type="http://schemas.openxmlformats.org/officeDocument/2006/relationships/customXml" Target="../ink/ink2975.xml"/><Relationship Id="rId241" Type="http://schemas.openxmlformats.org/officeDocument/2006/relationships/image" Target="../media/image2682.png"/><Relationship Id="rId437" Type="http://schemas.openxmlformats.org/officeDocument/2006/relationships/customXml" Target="../ink/ink3003.xml"/><Relationship Id="rId36" Type="http://schemas.openxmlformats.org/officeDocument/2006/relationships/customXml" Target="../ink/ink2802.xml"/><Relationship Id="rId283" Type="http://schemas.openxmlformats.org/officeDocument/2006/relationships/image" Target="../media/image2703.png"/><Relationship Id="rId339" Type="http://schemas.openxmlformats.org/officeDocument/2006/relationships/image" Target="../media/image2731.png"/><Relationship Id="rId78" Type="http://schemas.openxmlformats.org/officeDocument/2006/relationships/customXml" Target="../ink/ink2823.xml"/><Relationship Id="rId101" Type="http://schemas.openxmlformats.org/officeDocument/2006/relationships/image" Target="../media/image2615.png"/><Relationship Id="rId143" Type="http://schemas.openxmlformats.org/officeDocument/2006/relationships/image" Target="../media/image2636.png"/><Relationship Id="rId185" Type="http://schemas.openxmlformats.org/officeDocument/2006/relationships/image" Target="../media/image2656.png"/><Relationship Id="rId350" Type="http://schemas.openxmlformats.org/officeDocument/2006/relationships/customXml" Target="../ink/ink2959.xml"/><Relationship Id="rId406" Type="http://schemas.openxmlformats.org/officeDocument/2006/relationships/image" Target="../media/image2764.png"/><Relationship Id="rId9" Type="http://schemas.openxmlformats.org/officeDocument/2006/relationships/image" Target="../media/image25690.png"/><Relationship Id="rId210" Type="http://schemas.openxmlformats.org/officeDocument/2006/relationships/customXml" Target="../ink/ink2889.xml"/><Relationship Id="rId392" Type="http://schemas.openxmlformats.org/officeDocument/2006/relationships/image" Target="../media/image2757.png"/><Relationship Id="rId448" Type="http://schemas.openxmlformats.org/officeDocument/2006/relationships/image" Target="../media/image2785.png"/><Relationship Id="rId252" Type="http://schemas.openxmlformats.org/officeDocument/2006/relationships/customXml" Target="../ink/ink2910.xml"/><Relationship Id="rId294" Type="http://schemas.openxmlformats.org/officeDocument/2006/relationships/customXml" Target="../ink/ink2931.xml"/><Relationship Id="rId308" Type="http://schemas.openxmlformats.org/officeDocument/2006/relationships/customXml" Target="../ink/ink2938.xml"/><Relationship Id="rId47" Type="http://schemas.openxmlformats.org/officeDocument/2006/relationships/image" Target="../media/image2588.png"/><Relationship Id="rId89" Type="http://schemas.openxmlformats.org/officeDocument/2006/relationships/image" Target="../media/image2609.png"/><Relationship Id="rId112" Type="http://schemas.openxmlformats.org/officeDocument/2006/relationships/customXml" Target="../ink/ink2840.xml"/><Relationship Id="rId154" Type="http://schemas.openxmlformats.org/officeDocument/2006/relationships/customXml" Target="../ink/ink2861.xml"/><Relationship Id="rId361" Type="http://schemas.openxmlformats.org/officeDocument/2006/relationships/customXml" Target="../ink/ink2965.xml"/><Relationship Id="rId196" Type="http://schemas.openxmlformats.org/officeDocument/2006/relationships/customXml" Target="../ink/ink2882.xml"/><Relationship Id="rId417" Type="http://schemas.openxmlformats.org/officeDocument/2006/relationships/customXml" Target="../ink/ink2993.xml"/><Relationship Id="rId459" Type="http://schemas.openxmlformats.org/officeDocument/2006/relationships/image" Target="../media/image2790.png"/><Relationship Id="rId16" Type="http://schemas.openxmlformats.org/officeDocument/2006/relationships/customXml" Target="../ink/ink2792.xml"/><Relationship Id="rId221" Type="http://schemas.openxmlformats.org/officeDocument/2006/relationships/image" Target="../media/image2673.png"/><Relationship Id="rId263" Type="http://schemas.openxmlformats.org/officeDocument/2006/relationships/image" Target="../media/image2693.png"/><Relationship Id="rId319" Type="http://schemas.openxmlformats.org/officeDocument/2006/relationships/image" Target="../media/image2721.png"/><Relationship Id="rId58" Type="http://schemas.openxmlformats.org/officeDocument/2006/relationships/customXml" Target="../ink/ink2813.xml"/><Relationship Id="rId123" Type="http://schemas.openxmlformats.org/officeDocument/2006/relationships/image" Target="../media/image2626.png"/><Relationship Id="rId330" Type="http://schemas.openxmlformats.org/officeDocument/2006/relationships/customXml" Target="../ink/ink2949.xml"/><Relationship Id="rId165" Type="http://schemas.openxmlformats.org/officeDocument/2006/relationships/image" Target="../media/image2647.png"/><Relationship Id="rId372" Type="http://schemas.openxmlformats.org/officeDocument/2006/relationships/image" Target="../media/image2747.png"/><Relationship Id="rId428" Type="http://schemas.openxmlformats.org/officeDocument/2006/relationships/image" Target="../media/image2775.png"/><Relationship Id="rId232" Type="http://schemas.openxmlformats.org/officeDocument/2006/relationships/customXml" Target="../ink/ink2900.xml"/><Relationship Id="rId274" Type="http://schemas.openxmlformats.org/officeDocument/2006/relationships/customXml" Target="../ink/ink2921.xml"/><Relationship Id="rId27" Type="http://schemas.openxmlformats.org/officeDocument/2006/relationships/image" Target="../media/image25780.png"/><Relationship Id="rId69" Type="http://schemas.openxmlformats.org/officeDocument/2006/relationships/image" Target="../media/image2599.png"/><Relationship Id="rId134" Type="http://schemas.openxmlformats.org/officeDocument/2006/relationships/customXml" Target="../ink/ink2851.xml"/><Relationship Id="rId80" Type="http://schemas.openxmlformats.org/officeDocument/2006/relationships/customXml" Target="../ink/ink2824.xml"/><Relationship Id="rId176" Type="http://schemas.openxmlformats.org/officeDocument/2006/relationships/customXml" Target="../ink/ink2872.xml"/><Relationship Id="rId341" Type="http://schemas.openxmlformats.org/officeDocument/2006/relationships/image" Target="../media/image2732.png"/><Relationship Id="rId383" Type="http://schemas.openxmlformats.org/officeDocument/2006/relationships/customXml" Target="../ink/ink2976.xml"/><Relationship Id="rId439" Type="http://schemas.openxmlformats.org/officeDocument/2006/relationships/customXml" Target="../ink/ink3004.xml"/><Relationship Id="rId201" Type="http://schemas.openxmlformats.org/officeDocument/2006/relationships/image" Target="../media/image2663.png"/><Relationship Id="rId243" Type="http://schemas.openxmlformats.org/officeDocument/2006/relationships/image" Target="../media/image2683.png"/><Relationship Id="rId285" Type="http://schemas.openxmlformats.org/officeDocument/2006/relationships/image" Target="../media/image2704.png"/><Relationship Id="rId450" Type="http://schemas.openxmlformats.org/officeDocument/2006/relationships/image" Target="../media/image2786.png"/><Relationship Id="rId38" Type="http://schemas.openxmlformats.org/officeDocument/2006/relationships/customXml" Target="../ink/ink2803.xml"/><Relationship Id="rId103" Type="http://schemas.openxmlformats.org/officeDocument/2006/relationships/image" Target="../media/image2616.png"/><Relationship Id="rId310" Type="http://schemas.openxmlformats.org/officeDocument/2006/relationships/customXml" Target="../ink/ink2939.xml"/><Relationship Id="rId91" Type="http://schemas.openxmlformats.org/officeDocument/2006/relationships/image" Target="../media/image2610.png"/><Relationship Id="rId145" Type="http://schemas.openxmlformats.org/officeDocument/2006/relationships/image" Target="../media/image2637.png"/><Relationship Id="rId187" Type="http://schemas.openxmlformats.org/officeDocument/2006/relationships/image" Target="../media/image2657.png"/><Relationship Id="rId352" Type="http://schemas.openxmlformats.org/officeDocument/2006/relationships/customXml" Target="../ink/ink2960.xml"/><Relationship Id="rId394" Type="http://schemas.openxmlformats.org/officeDocument/2006/relationships/image" Target="../media/image2758.png"/><Relationship Id="rId408" Type="http://schemas.openxmlformats.org/officeDocument/2006/relationships/image" Target="../media/image2765.png"/><Relationship Id="rId212" Type="http://schemas.openxmlformats.org/officeDocument/2006/relationships/customXml" Target="../ink/ink2890.xml"/><Relationship Id="rId254" Type="http://schemas.openxmlformats.org/officeDocument/2006/relationships/customXml" Target="../ink/ink2911.xml"/><Relationship Id="rId49" Type="http://schemas.openxmlformats.org/officeDocument/2006/relationships/image" Target="../media/image2589.png"/><Relationship Id="rId114" Type="http://schemas.openxmlformats.org/officeDocument/2006/relationships/customXml" Target="../ink/ink2841.xml"/><Relationship Id="rId296" Type="http://schemas.openxmlformats.org/officeDocument/2006/relationships/customXml" Target="../ink/ink2932.xml"/><Relationship Id="rId60" Type="http://schemas.openxmlformats.org/officeDocument/2006/relationships/customXml" Target="../ink/ink2814.xml"/><Relationship Id="rId156" Type="http://schemas.openxmlformats.org/officeDocument/2006/relationships/customXml" Target="../ink/ink2862.xml"/><Relationship Id="rId198" Type="http://schemas.openxmlformats.org/officeDocument/2006/relationships/customXml" Target="../ink/ink2883.xml"/><Relationship Id="rId321" Type="http://schemas.openxmlformats.org/officeDocument/2006/relationships/image" Target="../media/image2722.png"/><Relationship Id="rId363" Type="http://schemas.openxmlformats.org/officeDocument/2006/relationships/customXml" Target="../ink/ink2966.xml"/><Relationship Id="rId419" Type="http://schemas.openxmlformats.org/officeDocument/2006/relationships/customXml" Target="../ink/ink2994.xml"/><Relationship Id="rId223" Type="http://schemas.openxmlformats.org/officeDocument/2006/relationships/image" Target="../media/image2674.png"/><Relationship Id="rId430" Type="http://schemas.openxmlformats.org/officeDocument/2006/relationships/image" Target="../media/image2776.png"/><Relationship Id="rId18" Type="http://schemas.openxmlformats.org/officeDocument/2006/relationships/customXml" Target="../ink/ink2793.xml"/><Relationship Id="rId265" Type="http://schemas.openxmlformats.org/officeDocument/2006/relationships/image" Target="../media/image2694.png"/><Relationship Id="rId125" Type="http://schemas.openxmlformats.org/officeDocument/2006/relationships/image" Target="../media/image2627.png"/><Relationship Id="rId167" Type="http://schemas.openxmlformats.org/officeDocument/2006/relationships/image" Target="../media/image2648.png"/><Relationship Id="rId332" Type="http://schemas.openxmlformats.org/officeDocument/2006/relationships/customXml" Target="../ink/ink2950.xml"/><Relationship Id="rId374" Type="http://schemas.openxmlformats.org/officeDocument/2006/relationships/image" Target="../media/image2748.png"/><Relationship Id="rId71" Type="http://schemas.openxmlformats.org/officeDocument/2006/relationships/image" Target="../media/image2600.png"/><Relationship Id="rId234" Type="http://schemas.openxmlformats.org/officeDocument/2006/relationships/customXml" Target="../ink/ink2901.xml"/><Relationship Id="rId2" Type="http://schemas.openxmlformats.org/officeDocument/2006/relationships/customXml" Target="../ink/ink2785.xml"/><Relationship Id="rId29" Type="http://schemas.openxmlformats.org/officeDocument/2006/relationships/image" Target="../media/image25790.png"/><Relationship Id="rId255" Type="http://schemas.openxmlformats.org/officeDocument/2006/relationships/image" Target="../media/image2689.png"/><Relationship Id="rId276" Type="http://schemas.openxmlformats.org/officeDocument/2006/relationships/customXml" Target="../ink/ink2922.xml"/><Relationship Id="rId297" Type="http://schemas.openxmlformats.org/officeDocument/2006/relationships/image" Target="../media/image2710.png"/><Relationship Id="rId441" Type="http://schemas.openxmlformats.org/officeDocument/2006/relationships/customXml" Target="../ink/ink3005.xml"/><Relationship Id="rId40" Type="http://schemas.openxmlformats.org/officeDocument/2006/relationships/customXml" Target="../ink/ink2804.xml"/><Relationship Id="rId115" Type="http://schemas.openxmlformats.org/officeDocument/2006/relationships/image" Target="../media/image2622.png"/><Relationship Id="rId136" Type="http://schemas.openxmlformats.org/officeDocument/2006/relationships/customXml" Target="../ink/ink2852.xml"/><Relationship Id="rId157" Type="http://schemas.openxmlformats.org/officeDocument/2006/relationships/image" Target="../media/image2643.png"/><Relationship Id="rId178" Type="http://schemas.openxmlformats.org/officeDocument/2006/relationships/customXml" Target="../ink/ink2873.xml"/><Relationship Id="rId301" Type="http://schemas.openxmlformats.org/officeDocument/2006/relationships/image" Target="../media/image2712.png"/><Relationship Id="rId322" Type="http://schemas.openxmlformats.org/officeDocument/2006/relationships/customXml" Target="../ink/ink2945.xml"/><Relationship Id="rId343" Type="http://schemas.openxmlformats.org/officeDocument/2006/relationships/image" Target="../media/image2733.png"/><Relationship Id="rId364" Type="http://schemas.openxmlformats.org/officeDocument/2006/relationships/image" Target="../media/image2743.png"/><Relationship Id="rId61" Type="http://schemas.openxmlformats.org/officeDocument/2006/relationships/image" Target="../media/image2595.png"/><Relationship Id="rId82" Type="http://schemas.openxmlformats.org/officeDocument/2006/relationships/customXml" Target="../ink/ink2825.xml"/><Relationship Id="rId199" Type="http://schemas.openxmlformats.org/officeDocument/2006/relationships/image" Target="../media/image2662.png"/><Relationship Id="rId203" Type="http://schemas.openxmlformats.org/officeDocument/2006/relationships/image" Target="../media/image2664.png"/><Relationship Id="rId385" Type="http://schemas.openxmlformats.org/officeDocument/2006/relationships/customXml" Target="../ink/ink2977.xml"/><Relationship Id="rId19" Type="http://schemas.openxmlformats.org/officeDocument/2006/relationships/image" Target="../media/image25740.png"/><Relationship Id="rId224" Type="http://schemas.openxmlformats.org/officeDocument/2006/relationships/customXml" Target="../ink/ink2896.xml"/><Relationship Id="rId245" Type="http://schemas.openxmlformats.org/officeDocument/2006/relationships/image" Target="../media/image2684.png"/><Relationship Id="rId266" Type="http://schemas.openxmlformats.org/officeDocument/2006/relationships/customXml" Target="../ink/ink2917.xml"/><Relationship Id="rId287" Type="http://schemas.openxmlformats.org/officeDocument/2006/relationships/image" Target="../media/image2705.png"/><Relationship Id="rId410" Type="http://schemas.openxmlformats.org/officeDocument/2006/relationships/image" Target="../media/image2766.png"/><Relationship Id="rId431" Type="http://schemas.openxmlformats.org/officeDocument/2006/relationships/customXml" Target="../ink/ink3000.xml"/><Relationship Id="rId452" Type="http://schemas.openxmlformats.org/officeDocument/2006/relationships/image" Target="../media/image2787.png"/><Relationship Id="rId30" Type="http://schemas.openxmlformats.org/officeDocument/2006/relationships/customXml" Target="../ink/ink2799.xml"/><Relationship Id="rId105" Type="http://schemas.openxmlformats.org/officeDocument/2006/relationships/image" Target="../media/image2617.png"/><Relationship Id="rId126" Type="http://schemas.openxmlformats.org/officeDocument/2006/relationships/customXml" Target="../ink/ink2847.xml"/><Relationship Id="rId147" Type="http://schemas.openxmlformats.org/officeDocument/2006/relationships/image" Target="../media/image2638.png"/><Relationship Id="rId168" Type="http://schemas.openxmlformats.org/officeDocument/2006/relationships/customXml" Target="../ink/ink2868.xml"/><Relationship Id="rId312" Type="http://schemas.openxmlformats.org/officeDocument/2006/relationships/customXml" Target="../ink/ink2940.xml"/><Relationship Id="rId333" Type="http://schemas.openxmlformats.org/officeDocument/2006/relationships/image" Target="../media/image2728.png"/><Relationship Id="rId354" Type="http://schemas.openxmlformats.org/officeDocument/2006/relationships/customXml" Target="../ink/ink2961.xml"/><Relationship Id="rId51" Type="http://schemas.openxmlformats.org/officeDocument/2006/relationships/image" Target="../media/image2590.png"/><Relationship Id="rId72" Type="http://schemas.openxmlformats.org/officeDocument/2006/relationships/customXml" Target="../ink/ink2820.xml"/><Relationship Id="rId93" Type="http://schemas.openxmlformats.org/officeDocument/2006/relationships/image" Target="../media/image2611.png"/><Relationship Id="rId189" Type="http://schemas.openxmlformats.org/officeDocument/2006/relationships/image" Target="../media/image88.png"/><Relationship Id="rId375" Type="http://schemas.openxmlformats.org/officeDocument/2006/relationships/customXml" Target="../ink/ink2972.xml"/><Relationship Id="rId396" Type="http://schemas.openxmlformats.org/officeDocument/2006/relationships/image" Target="../media/image2759.png"/><Relationship Id="rId3" Type="http://schemas.openxmlformats.org/officeDocument/2006/relationships/image" Target="../media/image25660.png"/><Relationship Id="rId214" Type="http://schemas.openxmlformats.org/officeDocument/2006/relationships/customXml" Target="../ink/ink2891.xml"/><Relationship Id="rId235" Type="http://schemas.openxmlformats.org/officeDocument/2006/relationships/image" Target="../media/image1192.png"/><Relationship Id="rId256" Type="http://schemas.openxmlformats.org/officeDocument/2006/relationships/customXml" Target="../ink/ink2912.xml"/><Relationship Id="rId277" Type="http://schemas.openxmlformats.org/officeDocument/2006/relationships/image" Target="../media/image2700.png"/><Relationship Id="rId298" Type="http://schemas.openxmlformats.org/officeDocument/2006/relationships/customXml" Target="../ink/ink2933.xml"/><Relationship Id="rId400" Type="http://schemas.openxmlformats.org/officeDocument/2006/relationships/image" Target="../media/image2761.png"/><Relationship Id="rId421" Type="http://schemas.openxmlformats.org/officeDocument/2006/relationships/customXml" Target="../ink/ink2995.xml"/><Relationship Id="rId442" Type="http://schemas.openxmlformats.org/officeDocument/2006/relationships/image" Target="../media/image2782.png"/><Relationship Id="rId116" Type="http://schemas.openxmlformats.org/officeDocument/2006/relationships/customXml" Target="../ink/ink2842.xml"/><Relationship Id="rId137" Type="http://schemas.openxmlformats.org/officeDocument/2006/relationships/image" Target="../media/image2633.png"/><Relationship Id="rId158" Type="http://schemas.openxmlformats.org/officeDocument/2006/relationships/customXml" Target="../ink/ink2863.xml"/><Relationship Id="rId302" Type="http://schemas.openxmlformats.org/officeDocument/2006/relationships/customXml" Target="../ink/ink2935.xml"/><Relationship Id="rId323" Type="http://schemas.openxmlformats.org/officeDocument/2006/relationships/image" Target="../media/image2723.png"/><Relationship Id="rId344" Type="http://schemas.openxmlformats.org/officeDocument/2006/relationships/customXml" Target="../ink/ink2956.xml"/><Relationship Id="rId20" Type="http://schemas.openxmlformats.org/officeDocument/2006/relationships/customXml" Target="../ink/ink2794.xml"/><Relationship Id="rId41" Type="http://schemas.openxmlformats.org/officeDocument/2006/relationships/image" Target="../media/image2585.png"/><Relationship Id="rId62" Type="http://schemas.openxmlformats.org/officeDocument/2006/relationships/customXml" Target="../ink/ink2815.xml"/><Relationship Id="rId83" Type="http://schemas.openxmlformats.org/officeDocument/2006/relationships/image" Target="../media/image2606.png"/><Relationship Id="rId179" Type="http://schemas.openxmlformats.org/officeDocument/2006/relationships/image" Target="../media/image2654.png"/><Relationship Id="rId365" Type="http://schemas.openxmlformats.org/officeDocument/2006/relationships/customXml" Target="../ink/ink2967.xml"/><Relationship Id="rId386" Type="http://schemas.openxmlformats.org/officeDocument/2006/relationships/image" Target="../media/image2754.png"/><Relationship Id="rId190" Type="http://schemas.openxmlformats.org/officeDocument/2006/relationships/customXml" Target="../ink/ink2879.xml"/><Relationship Id="rId204" Type="http://schemas.openxmlformats.org/officeDocument/2006/relationships/customXml" Target="../ink/ink2886.xml"/><Relationship Id="rId225" Type="http://schemas.openxmlformats.org/officeDocument/2006/relationships/image" Target="../media/image2675.png"/><Relationship Id="rId246" Type="http://schemas.openxmlformats.org/officeDocument/2006/relationships/customXml" Target="../ink/ink2907.xml"/><Relationship Id="rId267" Type="http://schemas.openxmlformats.org/officeDocument/2006/relationships/image" Target="../media/image2695.png"/><Relationship Id="rId288" Type="http://schemas.openxmlformats.org/officeDocument/2006/relationships/customXml" Target="../ink/ink2928.xml"/><Relationship Id="rId411" Type="http://schemas.openxmlformats.org/officeDocument/2006/relationships/customXml" Target="../ink/ink2990.xml"/><Relationship Id="rId432" Type="http://schemas.openxmlformats.org/officeDocument/2006/relationships/image" Target="../media/image2777.png"/><Relationship Id="rId453" Type="http://schemas.openxmlformats.org/officeDocument/2006/relationships/customXml" Target="../ink/ink3011.xml"/><Relationship Id="rId106" Type="http://schemas.openxmlformats.org/officeDocument/2006/relationships/customXml" Target="../ink/ink2837.xml"/><Relationship Id="rId127" Type="http://schemas.openxmlformats.org/officeDocument/2006/relationships/image" Target="../media/image2628.png"/><Relationship Id="rId313" Type="http://schemas.openxmlformats.org/officeDocument/2006/relationships/image" Target="../media/image2718.png"/><Relationship Id="rId10" Type="http://schemas.openxmlformats.org/officeDocument/2006/relationships/customXml" Target="../ink/ink2789.xml"/><Relationship Id="rId31" Type="http://schemas.openxmlformats.org/officeDocument/2006/relationships/image" Target="../media/image25800.png"/><Relationship Id="rId52" Type="http://schemas.openxmlformats.org/officeDocument/2006/relationships/customXml" Target="../ink/ink2810.xml"/><Relationship Id="rId73" Type="http://schemas.openxmlformats.org/officeDocument/2006/relationships/image" Target="../media/image2601.png"/><Relationship Id="rId94" Type="http://schemas.openxmlformats.org/officeDocument/2006/relationships/customXml" Target="../ink/ink2831.xml"/><Relationship Id="rId148" Type="http://schemas.openxmlformats.org/officeDocument/2006/relationships/customXml" Target="../ink/ink2858.xml"/><Relationship Id="rId169" Type="http://schemas.openxmlformats.org/officeDocument/2006/relationships/image" Target="../media/image2649.png"/><Relationship Id="rId334" Type="http://schemas.openxmlformats.org/officeDocument/2006/relationships/customXml" Target="../ink/ink2951.xml"/><Relationship Id="rId355" Type="http://schemas.openxmlformats.org/officeDocument/2006/relationships/image" Target="../media/image2739.png"/><Relationship Id="rId376" Type="http://schemas.openxmlformats.org/officeDocument/2006/relationships/image" Target="../media/image2749.png"/><Relationship Id="rId397" Type="http://schemas.openxmlformats.org/officeDocument/2006/relationships/customXml" Target="../ink/ink2983.xml"/><Relationship Id="rId4" Type="http://schemas.openxmlformats.org/officeDocument/2006/relationships/customXml" Target="../ink/ink2786.xml"/><Relationship Id="rId180" Type="http://schemas.openxmlformats.org/officeDocument/2006/relationships/customXml" Target="../ink/ink2874.xml"/><Relationship Id="rId215" Type="http://schemas.openxmlformats.org/officeDocument/2006/relationships/image" Target="../media/image2670.png"/><Relationship Id="rId236" Type="http://schemas.openxmlformats.org/officeDocument/2006/relationships/customXml" Target="../ink/ink2902.xml"/><Relationship Id="rId257" Type="http://schemas.openxmlformats.org/officeDocument/2006/relationships/image" Target="../media/image2690.png"/><Relationship Id="rId278" Type="http://schemas.openxmlformats.org/officeDocument/2006/relationships/customXml" Target="../ink/ink2923.xml"/><Relationship Id="rId401" Type="http://schemas.openxmlformats.org/officeDocument/2006/relationships/customXml" Target="../ink/ink2985.xml"/><Relationship Id="rId422" Type="http://schemas.openxmlformats.org/officeDocument/2006/relationships/image" Target="../media/image2772.png"/><Relationship Id="rId443" Type="http://schemas.openxmlformats.org/officeDocument/2006/relationships/customXml" Target="../ink/ink3006.xml"/><Relationship Id="rId303" Type="http://schemas.openxmlformats.org/officeDocument/2006/relationships/image" Target="../media/image2713.png"/><Relationship Id="rId42" Type="http://schemas.openxmlformats.org/officeDocument/2006/relationships/customXml" Target="../ink/ink2805.xml"/><Relationship Id="rId84" Type="http://schemas.openxmlformats.org/officeDocument/2006/relationships/customXml" Target="../ink/ink2826.xml"/><Relationship Id="rId138" Type="http://schemas.openxmlformats.org/officeDocument/2006/relationships/customXml" Target="../ink/ink2853.xml"/><Relationship Id="rId345" Type="http://schemas.openxmlformats.org/officeDocument/2006/relationships/image" Target="../media/image2734.png"/><Relationship Id="rId387" Type="http://schemas.openxmlformats.org/officeDocument/2006/relationships/customXml" Target="../ink/ink2978.xml"/><Relationship Id="rId191" Type="http://schemas.openxmlformats.org/officeDocument/2006/relationships/image" Target="../media/image2658.png"/><Relationship Id="rId205" Type="http://schemas.openxmlformats.org/officeDocument/2006/relationships/image" Target="../media/image2665.png"/><Relationship Id="rId247" Type="http://schemas.openxmlformats.org/officeDocument/2006/relationships/image" Target="../media/image2685.png"/><Relationship Id="rId412" Type="http://schemas.openxmlformats.org/officeDocument/2006/relationships/image" Target="../media/image2767.png"/><Relationship Id="rId107" Type="http://schemas.openxmlformats.org/officeDocument/2006/relationships/image" Target="../media/image2618.png"/><Relationship Id="rId289" Type="http://schemas.openxmlformats.org/officeDocument/2006/relationships/image" Target="../media/image2706.png"/><Relationship Id="rId454" Type="http://schemas.openxmlformats.org/officeDocument/2006/relationships/customXml" Target="../ink/ink3012.xml"/><Relationship Id="rId11" Type="http://schemas.openxmlformats.org/officeDocument/2006/relationships/image" Target="../media/image25700.png"/><Relationship Id="rId53" Type="http://schemas.openxmlformats.org/officeDocument/2006/relationships/image" Target="../media/image2591.png"/><Relationship Id="rId149" Type="http://schemas.openxmlformats.org/officeDocument/2006/relationships/image" Target="../media/image2639.png"/><Relationship Id="rId314" Type="http://schemas.openxmlformats.org/officeDocument/2006/relationships/customXml" Target="../ink/ink2941.xml"/><Relationship Id="rId356" Type="http://schemas.openxmlformats.org/officeDocument/2006/relationships/customXml" Target="../ink/ink2962.xml"/><Relationship Id="rId398" Type="http://schemas.openxmlformats.org/officeDocument/2006/relationships/image" Target="../media/image2760.png"/><Relationship Id="rId95" Type="http://schemas.openxmlformats.org/officeDocument/2006/relationships/image" Target="../media/image2612.png"/><Relationship Id="rId160" Type="http://schemas.openxmlformats.org/officeDocument/2006/relationships/customXml" Target="../ink/ink2864.xml"/><Relationship Id="rId216" Type="http://schemas.openxmlformats.org/officeDocument/2006/relationships/customXml" Target="../ink/ink2892.xml"/><Relationship Id="rId423" Type="http://schemas.openxmlformats.org/officeDocument/2006/relationships/customXml" Target="../ink/ink2996.xml"/><Relationship Id="rId258" Type="http://schemas.openxmlformats.org/officeDocument/2006/relationships/customXml" Target="../ink/ink2913.xml"/><Relationship Id="rId22" Type="http://schemas.openxmlformats.org/officeDocument/2006/relationships/customXml" Target="../ink/ink2795.xml"/><Relationship Id="rId64" Type="http://schemas.openxmlformats.org/officeDocument/2006/relationships/customXml" Target="../ink/ink2816.xml"/><Relationship Id="rId118" Type="http://schemas.openxmlformats.org/officeDocument/2006/relationships/customXml" Target="../ink/ink2843.xml"/><Relationship Id="rId325" Type="http://schemas.openxmlformats.org/officeDocument/2006/relationships/image" Target="../media/image2724.png"/><Relationship Id="rId367" Type="http://schemas.openxmlformats.org/officeDocument/2006/relationships/customXml" Target="../ink/ink2968.xml"/><Relationship Id="rId171" Type="http://schemas.openxmlformats.org/officeDocument/2006/relationships/image" Target="../media/image2650.png"/><Relationship Id="rId227" Type="http://schemas.openxmlformats.org/officeDocument/2006/relationships/image" Target="../media/image2676.png"/><Relationship Id="rId269" Type="http://schemas.openxmlformats.org/officeDocument/2006/relationships/image" Target="../media/image2696.png"/><Relationship Id="rId434" Type="http://schemas.openxmlformats.org/officeDocument/2006/relationships/image" Target="../media/image2778.png"/><Relationship Id="rId33" Type="http://schemas.openxmlformats.org/officeDocument/2006/relationships/image" Target="../media/image25810.png"/><Relationship Id="rId129" Type="http://schemas.openxmlformats.org/officeDocument/2006/relationships/image" Target="../media/image2629.png"/><Relationship Id="rId280" Type="http://schemas.openxmlformats.org/officeDocument/2006/relationships/customXml" Target="../ink/ink2924.xml"/><Relationship Id="rId336" Type="http://schemas.openxmlformats.org/officeDocument/2006/relationships/customXml" Target="../ink/ink2952.xml"/><Relationship Id="rId75" Type="http://schemas.openxmlformats.org/officeDocument/2006/relationships/image" Target="../media/image2602.png"/><Relationship Id="rId140" Type="http://schemas.openxmlformats.org/officeDocument/2006/relationships/customXml" Target="../ink/ink2854.xml"/><Relationship Id="rId182" Type="http://schemas.openxmlformats.org/officeDocument/2006/relationships/customXml" Target="../ink/ink2875.xml"/><Relationship Id="rId378" Type="http://schemas.openxmlformats.org/officeDocument/2006/relationships/image" Target="../media/image2750.png"/><Relationship Id="rId403" Type="http://schemas.openxmlformats.org/officeDocument/2006/relationships/customXml" Target="../ink/ink2986.xml"/><Relationship Id="rId6" Type="http://schemas.openxmlformats.org/officeDocument/2006/relationships/customXml" Target="../ink/ink2787.xml"/><Relationship Id="rId238" Type="http://schemas.openxmlformats.org/officeDocument/2006/relationships/customXml" Target="../ink/ink2903.xml"/><Relationship Id="rId445" Type="http://schemas.openxmlformats.org/officeDocument/2006/relationships/customXml" Target="../ink/ink3007.xml"/><Relationship Id="rId291" Type="http://schemas.openxmlformats.org/officeDocument/2006/relationships/image" Target="../media/image2707.png"/><Relationship Id="rId305" Type="http://schemas.openxmlformats.org/officeDocument/2006/relationships/image" Target="../media/image2714.png"/><Relationship Id="rId347" Type="http://schemas.openxmlformats.org/officeDocument/2006/relationships/image" Target="../media/image2735.png"/><Relationship Id="rId44" Type="http://schemas.openxmlformats.org/officeDocument/2006/relationships/customXml" Target="../ink/ink2806.xml"/><Relationship Id="rId86" Type="http://schemas.openxmlformats.org/officeDocument/2006/relationships/customXml" Target="../ink/ink2827.xml"/><Relationship Id="rId151" Type="http://schemas.openxmlformats.org/officeDocument/2006/relationships/image" Target="../media/image2640.png"/><Relationship Id="rId389" Type="http://schemas.openxmlformats.org/officeDocument/2006/relationships/customXml" Target="../ink/ink2979.xml"/><Relationship Id="rId193" Type="http://schemas.openxmlformats.org/officeDocument/2006/relationships/image" Target="../media/image2659.png"/><Relationship Id="rId207" Type="http://schemas.openxmlformats.org/officeDocument/2006/relationships/image" Target="../media/image2666.png"/><Relationship Id="rId249" Type="http://schemas.openxmlformats.org/officeDocument/2006/relationships/image" Target="../media/image2686.png"/><Relationship Id="rId414" Type="http://schemas.openxmlformats.org/officeDocument/2006/relationships/image" Target="../media/image2768.png"/><Relationship Id="rId456" Type="http://schemas.openxmlformats.org/officeDocument/2006/relationships/customXml" Target="../ink/ink3013.xml"/><Relationship Id="rId13" Type="http://schemas.openxmlformats.org/officeDocument/2006/relationships/image" Target="../media/image25710.png"/><Relationship Id="rId109" Type="http://schemas.openxmlformats.org/officeDocument/2006/relationships/image" Target="../media/image2619.png"/><Relationship Id="rId260" Type="http://schemas.openxmlformats.org/officeDocument/2006/relationships/customXml" Target="../ink/ink2914.xml"/><Relationship Id="rId316" Type="http://schemas.openxmlformats.org/officeDocument/2006/relationships/customXml" Target="../ink/ink2942.xml"/><Relationship Id="rId55" Type="http://schemas.openxmlformats.org/officeDocument/2006/relationships/image" Target="../media/image2592.png"/><Relationship Id="rId97" Type="http://schemas.openxmlformats.org/officeDocument/2006/relationships/image" Target="../media/image2613.png"/><Relationship Id="rId120" Type="http://schemas.openxmlformats.org/officeDocument/2006/relationships/customXml" Target="../ink/ink2844.xml"/><Relationship Id="rId358" Type="http://schemas.openxmlformats.org/officeDocument/2006/relationships/image" Target="../media/image2740.png"/><Relationship Id="rId162" Type="http://schemas.openxmlformats.org/officeDocument/2006/relationships/customXml" Target="../ink/ink2865.xml"/><Relationship Id="rId218" Type="http://schemas.openxmlformats.org/officeDocument/2006/relationships/customXml" Target="../ink/ink2893.xml"/><Relationship Id="rId425" Type="http://schemas.openxmlformats.org/officeDocument/2006/relationships/customXml" Target="../ink/ink2997.xml"/><Relationship Id="rId271" Type="http://schemas.openxmlformats.org/officeDocument/2006/relationships/image" Target="../media/image2697.png"/><Relationship Id="rId24" Type="http://schemas.openxmlformats.org/officeDocument/2006/relationships/customXml" Target="../ink/ink2796.xml"/><Relationship Id="rId66" Type="http://schemas.openxmlformats.org/officeDocument/2006/relationships/customXml" Target="../ink/ink2817.xml"/><Relationship Id="rId131" Type="http://schemas.openxmlformats.org/officeDocument/2006/relationships/image" Target="../media/image2630.png"/><Relationship Id="rId327" Type="http://schemas.openxmlformats.org/officeDocument/2006/relationships/image" Target="../media/image2725.png"/><Relationship Id="rId369" Type="http://schemas.openxmlformats.org/officeDocument/2006/relationships/customXml" Target="../ink/ink2969.xml"/><Relationship Id="rId173" Type="http://schemas.openxmlformats.org/officeDocument/2006/relationships/image" Target="../media/image2651.png"/><Relationship Id="rId229" Type="http://schemas.openxmlformats.org/officeDocument/2006/relationships/image" Target="../media/image2677.png"/><Relationship Id="rId380" Type="http://schemas.openxmlformats.org/officeDocument/2006/relationships/image" Target="../media/image2751.png"/><Relationship Id="rId436" Type="http://schemas.openxmlformats.org/officeDocument/2006/relationships/image" Target="../media/image2779.png"/><Relationship Id="rId240" Type="http://schemas.openxmlformats.org/officeDocument/2006/relationships/customXml" Target="../ink/ink2904.xml"/><Relationship Id="rId35" Type="http://schemas.openxmlformats.org/officeDocument/2006/relationships/image" Target="../media/image2582.png"/><Relationship Id="rId77" Type="http://schemas.openxmlformats.org/officeDocument/2006/relationships/image" Target="../media/image2603.png"/><Relationship Id="rId100" Type="http://schemas.openxmlformats.org/officeDocument/2006/relationships/customXml" Target="../ink/ink2834.xml"/><Relationship Id="rId282" Type="http://schemas.openxmlformats.org/officeDocument/2006/relationships/customXml" Target="../ink/ink2925.xml"/><Relationship Id="rId338" Type="http://schemas.openxmlformats.org/officeDocument/2006/relationships/customXml" Target="../ink/ink2953.xml"/><Relationship Id="rId8" Type="http://schemas.openxmlformats.org/officeDocument/2006/relationships/customXml" Target="../ink/ink2788.xml"/><Relationship Id="rId142" Type="http://schemas.openxmlformats.org/officeDocument/2006/relationships/customXml" Target="../ink/ink2855.xml"/><Relationship Id="rId184" Type="http://schemas.openxmlformats.org/officeDocument/2006/relationships/customXml" Target="../ink/ink2876.xml"/><Relationship Id="rId391" Type="http://schemas.openxmlformats.org/officeDocument/2006/relationships/customXml" Target="../ink/ink2980.xml"/><Relationship Id="rId405" Type="http://schemas.openxmlformats.org/officeDocument/2006/relationships/customXml" Target="../ink/ink2987.xml"/><Relationship Id="rId447" Type="http://schemas.openxmlformats.org/officeDocument/2006/relationships/customXml" Target="../ink/ink3008.xml"/><Relationship Id="rId251" Type="http://schemas.openxmlformats.org/officeDocument/2006/relationships/image" Target="../media/image2687.png"/><Relationship Id="rId46" Type="http://schemas.openxmlformats.org/officeDocument/2006/relationships/customXml" Target="../ink/ink2807.xml"/><Relationship Id="rId293" Type="http://schemas.openxmlformats.org/officeDocument/2006/relationships/image" Target="../media/image2708.png"/><Relationship Id="rId307" Type="http://schemas.openxmlformats.org/officeDocument/2006/relationships/image" Target="../media/image2715.png"/><Relationship Id="rId349" Type="http://schemas.openxmlformats.org/officeDocument/2006/relationships/image" Target="../media/image2736.png"/><Relationship Id="rId88" Type="http://schemas.openxmlformats.org/officeDocument/2006/relationships/customXml" Target="../ink/ink2828.xml"/><Relationship Id="rId111" Type="http://schemas.openxmlformats.org/officeDocument/2006/relationships/image" Target="../media/image2620.png"/><Relationship Id="rId153" Type="http://schemas.openxmlformats.org/officeDocument/2006/relationships/image" Target="../media/image2641.png"/><Relationship Id="rId195" Type="http://schemas.openxmlformats.org/officeDocument/2006/relationships/image" Target="../media/image2660.png"/><Relationship Id="rId209" Type="http://schemas.openxmlformats.org/officeDocument/2006/relationships/image" Target="../media/image2667.png"/><Relationship Id="rId360" Type="http://schemas.openxmlformats.org/officeDocument/2006/relationships/image" Target="../media/image2741.png"/><Relationship Id="rId416" Type="http://schemas.openxmlformats.org/officeDocument/2006/relationships/image" Target="../media/image2769.png"/><Relationship Id="rId220" Type="http://schemas.openxmlformats.org/officeDocument/2006/relationships/customXml" Target="../ink/ink2894.xml"/><Relationship Id="rId458" Type="http://schemas.openxmlformats.org/officeDocument/2006/relationships/customXml" Target="../ink/ink3014.xml"/><Relationship Id="rId15" Type="http://schemas.openxmlformats.org/officeDocument/2006/relationships/image" Target="../media/image25720.png"/><Relationship Id="rId57" Type="http://schemas.openxmlformats.org/officeDocument/2006/relationships/image" Target="../media/image2593.png"/><Relationship Id="rId262" Type="http://schemas.openxmlformats.org/officeDocument/2006/relationships/customXml" Target="../ink/ink2915.xml"/><Relationship Id="rId318" Type="http://schemas.openxmlformats.org/officeDocument/2006/relationships/customXml" Target="../ink/ink2943.xml"/><Relationship Id="rId99" Type="http://schemas.openxmlformats.org/officeDocument/2006/relationships/image" Target="../media/image2614.png"/><Relationship Id="rId122" Type="http://schemas.openxmlformats.org/officeDocument/2006/relationships/customXml" Target="../ink/ink2845.xml"/><Relationship Id="rId164" Type="http://schemas.openxmlformats.org/officeDocument/2006/relationships/customXml" Target="../ink/ink2866.xml"/><Relationship Id="rId371" Type="http://schemas.openxmlformats.org/officeDocument/2006/relationships/customXml" Target="../ink/ink2970.xml"/><Relationship Id="rId427" Type="http://schemas.openxmlformats.org/officeDocument/2006/relationships/customXml" Target="../ink/ink2998.xml"/><Relationship Id="rId26" Type="http://schemas.openxmlformats.org/officeDocument/2006/relationships/customXml" Target="../ink/ink2797.xml"/><Relationship Id="rId231" Type="http://schemas.openxmlformats.org/officeDocument/2006/relationships/image" Target="../media/image2678.png"/><Relationship Id="rId273" Type="http://schemas.openxmlformats.org/officeDocument/2006/relationships/image" Target="../media/image2698.png"/><Relationship Id="rId329" Type="http://schemas.openxmlformats.org/officeDocument/2006/relationships/image" Target="../media/image2726.png"/><Relationship Id="rId68" Type="http://schemas.openxmlformats.org/officeDocument/2006/relationships/customXml" Target="../ink/ink2818.xml"/><Relationship Id="rId133" Type="http://schemas.openxmlformats.org/officeDocument/2006/relationships/image" Target="../media/image2631.png"/><Relationship Id="rId175" Type="http://schemas.openxmlformats.org/officeDocument/2006/relationships/image" Target="../media/image2652.png"/><Relationship Id="rId340" Type="http://schemas.openxmlformats.org/officeDocument/2006/relationships/customXml" Target="../ink/ink2954.xml"/><Relationship Id="rId200" Type="http://schemas.openxmlformats.org/officeDocument/2006/relationships/customXml" Target="../ink/ink2884.xml"/><Relationship Id="rId382" Type="http://schemas.openxmlformats.org/officeDocument/2006/relationships/image" Target="../media/image2752.png"/><Relationship Id="rId438" Type="http://schemas.openxmlformats.org/officeDocument/2006/relationships/image" Target="../media/image2780.png"/><Relationship Id="rId242" Type="http://schemas.openxmlformats.org/officeDocument/2006/relationships/customXml" Target="../ink/ink2905.xml"/><Relationship Id="rId284" Type="http://schemas.openxmlformats.org/officeDocument/2006/relationships/customXml" Target="../ink/ink2926.xml"/><Relationship Id="rId37" Type="http://schemas.openxmlformats.org/officeDocument/2006/relationships/image" Target="../media/image2583.png"/><Relationship Id="rId79" Type="http://schemas.openxmlformats.org/officeDocument/2006/relationships/image" Target="../media/image2604.png"/><Relationship Id="rId102" Type="http://schemas.openxmlformats.org/officeDocument/2006/relationships/customXml" Target="../ink/ink2835.xml"/><Relationship Id="rId144" Type="http://schemas.openxmlformats.org/officeDocument/2006/relationships/customXml" Target="../ink/ink2856.xml"/><Relationship Id="rId90" Type="http://schemas.openxmlformats.org/officeDocument/2006/relationships/customXml" Target="../ink/ink2829.xml"/><Relationship Id="rId186" Type="http://schemas.openxmlformats.org/officeDocument/2006/relationships/customXml" Target="../ink/ink2877.xml"/><Relationship Id="rId351" Type="http://schemas.openxmlformats.org/officeDocument/2006/relationships/image" Target="../media/image2737.png"/><Relationship Id="rId393" Type="http://schemas.openxmlformats.org/officeDocument/2006/relationships/customXml" Target="../ink/ink2981.xml"/><Relationship Id="rId407" Type="http://schemas.openxmlformats.org/officeDocument/2006/relationships/customXml" Target="../ink/ink2988.xml"/><Relationship Id="rId449" Type="http://schemas.openxmlformats.org/officeDocument/2006/relationships/customXml" Target="../ink/ink3009.xml"/><Relationship Id="rId211" Type="http://schemas.openxmlformats.org/officeDocument/2006/relationships/image" Target="../media/image2668.png"/><Relationship Id="rId253" Type="http://schemas.openxmlformats.org/officeDocument/2006/relationships/image" Target="../media/image2688.png"/><Relationship Id="rId295" Type="http://schemas.openxmlformats.org/officeDocument/2006/relationships/image" Target="../media/image2709.png"/><Relationship Id="rId309" Type="http://schemas.openxmlformats.org/officeDocument/2006/relationships/image" Target="../media/image2716.png"/><Relationship Id="rId48" Type="http://schemas.openxmlformats.org/officeDocument/2006/relationships/customXml" Target="../ink/ink2808.xml"/><Relationship Id="rId113" Type="http://schemas.openxmlformats.org/officeDocument/2006/relationships/image" Target="../media/image2621.png"/><Relationship Id="rId320" Type="http://schemas.openxmlformats.org/officeDocument/2006/relationships/customXml" Target="../ink/ink2944.xml"/><Relationship Id="rId155" Type="http://schemas.openxmlformats.org/officeDocument/2006/relationships/image" Target="../media/image2642.png"/><Relationship Id="rId197" Type="http://schemas.openxmlformats.org/officeDocument/2006/relationships/image" Target="../media/image2661.png"/><Relationship Id="rId362" Type="http://schemas.openxmlformats.org/officeDocument/2006/relationships/image" Target="../media/image2742.png"/><Relationship Id="rId418" Type="http://schemas.openxmlformats.org/officeDocument/2006/relationships/image" Target="../media/image2770.png"/><Relationship Id="rId222" Type="http://schemas.openxmlformats.org/officeDocument/2006/relationships/customXml" Target="../ink/ink2895.xml"/><Relationship Id="rId264" Type="http://schemas.openxmlformats.org/officeDocument/2006/relationships/customXml" Target="../ink/ink2916.xml"/><Relationship Id="rId17" Type="http://schemas.openxmlformats.org/officeDocument/2006/relationships/image" Target="../media/image25730.png"/><Relationship Id="rId59" Type="http://schemas.openxmlformats.org/officeDocument/2006/relationships/image" Target="../media/image2594.png"/><Relationship Id="rId124" Type="http://schemas.openxmlformats.org/officeDocument/2006/relationships/customXml" Target="../ink/ink2846.xml"/><Relationship Id="rId70" Type="http://schemas.openxmlformats.org/officeDocument/2006/relationships/customXml" Target="../ink/ink2819.xml"/><Relationship Id="rId166" Type="http://schemas.openxmlformats.org/officeDocument/2006/relationships/customXml" Target="../ink/ink2867.xml"/><Relationship Id="rId331" Type="http://schemas.openxmlformats.org/officeDocument/2006/relationships/image" Target="../media/image2727.png"/><Relationship Id="rId373" Type="http://schemas.openxmlformats.org/officeDocument/2006/relationships/customXml" Target="../ink/ink2971.xml"/><Relationship Id="rId429" Type="http://schemas.openxmlformats.org/officeDocument/2006/relationships/customXml" Target="../ink/ink2999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679.png"/><Relationship Id="rId440" Type="http://schemas.openxmlformats.org/officeDocument/2006/relationships/image" Target="../media/image2781.png"/><Relationship Id="rId28" Type="http://schemas.openxmlformats.org/officeDocument/2006/relationships/customXml" Target="../ink/ink2798.xml"/><Relationship Id="rId275" Type="http://schemas.openxmlformats.org/officeDocument/2006/relationships/image" Target="../media/image2699.png"/><Relationship Id="rId300" Type="http://schemas.openxmlformats.org/officeDocument/2006/relationships/customXml" Target="../ink/ink2934.xml"/><Relationship Id="rId81" Type="http://schemas.openxmlformats.org/officeDocument/2006/relationships/image" Target="../media/image2605.png"/><Relationship Id="rId135" Type="http://schemas.openxmlformats.org/officeDocument/2006/relationships/image" Target="../media/image2632.png"/><Relationship Id="rId177" Type="http://schemas.openxmlformats.org/officeDocument/2006/relationships/image" Target="../media/image2653.png"/><Relationship Id="rId342" Type="http://schemas.openxmlformats.org/officeDocument/2006/relationships/customXml" Target="../ink/ink2955.xml"/><Relationship Id="rId384" Type="http://schemas.openxmlformats.org/officeDocument/2006/relationships/image" Target="../media/image2753.png"/><Relationship Id="rId202" Type="http://schemas.openxmlformats.org/officeDocument/2006/relationships/customXml" Target="../ink/ink2885.xml"/><Relationship Id="rId244" Type="http://schemas.openxmlformats.org/officeDocument/2006/relationships/customXml" Target="../ink/ink2906.xml"/><Relationship Id="rId39" Type="http://schemas.openxmlformats.org/officeDocument/2006/relationships/image" Target="../media/image2584.png"/><Relationship Id="rId286" Type="http://schemas.openxmlformats.org/officeDocument/2006/relationships/customXml" Target="../ink/ink2927.xml"/><Relationship Id="rId451" Type="http://schemas.openxmlformats.org/officeDocument/2006/relationships/customXml" Target="../ink/ink3010.xml"/><Relationship Id="rId50" Type="http://schemas.openxmlformats.org/officeDocument/2006/relationships/customXml" Target="../ink/ink2809.xml"/><Relationship Id="rId104" Type="http://schemas.openxmlformats.org/officeDocument/2006/relationships/customXml" Target="../ink/ink2836.xml"/><Relationship Id="rId146" Type="http://schemas.openxmlformats.org/officeDocument/2006/relationships/customXml" Target="../ink/ink2857.xml"/><Relationship Id="rId188" Type="http://schemas.openxmlformats.org/officeDocument/2006/relationships/customXml" Target="../ink/ink2878.xml"/><Relationship Id="rId311" Type="http://schemas.openxmlformats.org/officeDocument/2006/relationships/image" Target="../media/image2717.png"/><Relationship Id="rId353" Type="http://schemas.openxmlformats.org/officeDocument/2006/relationships/image" Target="../media/image2738.png"/><Relationship Id="rId395" Type="http://schemas.openxmlformats.org/officeDocument/2006/relationships/customXml" Target="../ink/ink2982.xml"/><Relationship Id="rId409" Type="http://schemas.openxmlformats.org/officeDocument/2006/relationships/customXml" Target="../ink/ink2989.xml"/><Relationship Id="rId92" Type="http://schemas.openxmlformats.org/officeDocument/2006/relationships/customXml" Target="../ink/ink2830.xml"/><Relationship Id="rId213" Type="http://schemas.openxmlformats.org/officeDocument/2006/relationships/image" Target="../media/image2669.png"/><Relationship Id="rId420" Type="http://schemas.openxmlformats.org/officeDocument/2006/relationships/image" Target="../media/image277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66.xml"/><Relationship Id="rId671" Type="http://schemas.openxmlformats.org/officeDocument/2006/relationships/customXml" Target="../ink/ink3339.xml"/><Relationship Id="rId21" Type="http://schemas.openxmlformats.org/officeDocument/2006/relationships/image" Target="../media/image2799.png"/><Relationship Id="rId324" Type="http://schemas.openxmlformats.org/officeDocument/2006/relationships/image" Target="../media/image2948.png"/><Relationship Id="rId531" Type="http://schemas.openxmlformats.org/officeDocument/2006/relationships/image" Target="../media/image3051.png"/><Relationship Id="rId629" Type="http://schemas.openxmlformats.org/officeDocument/2006/relationships/image" Target="../media/image3100.png"/><Relationship Id="rId170" Type="http://schemas.openxmlformats.org/officeDocument/2006/relationships/image" Target="../media/image2872.png"/><Relationship Id="rId268" Type="http://schemas.openxmlformats.org/officeDocument/2006/relationships/image" Target="../media/image2920.png"/><Relationship Id="rId475" Type="http://schemas.openxmlformats.org/officeDocument/2006/relationships/image" Target="../media/image3023.png"/><Relationship Id="rId682" Type="http://schemas.openxmlformats.org/officeDocument/2006/relationships/image" Target="../media/image3114.png"/><Relationship Id="rId128" Type="http://schemas.openxmlformats.org/officeDocument/2006/relationships/image" Target="../media/image2852.png"/><Relationship Id="rId335" Type="http://schemas.openxmlformats.org/officeDocument/2006/relationships/customXml" Target="../ink/ink3175.xml"/><Relationship Id="rId542" Type="http://schemas.openxmlformats.org/officeDocument/2006/relationships/customXml" Target="../ink/ink3274.xml"/><Relationship Id="rId181" Type="http://schemas.openxmlformats.org/officeDocument/2006/relationships/customXml" Target="../ink/ink3098.xml"/><Relationship Id="rId402" Type="http://schemas.openxmlformats.org/officeDocument/2006/relationships/image" Target="../media/image2987.png"/><Relationship Id="rId279" Type="http://schemas.openxmlformats.org/officeDocument/2006/relationships/customXml" Target="../ink/ink3147.xml"/><Relationship Id="rId486" Type="http://schemas.openxmlformats.org/officeDocument/2006/relationships/customXml" Target="../ink/ink3246.xml"/><Relationship Id="rId693" Type="http://schemas.openxmlformats.org/officeDocument/2006/relationships/customXml" Target="../ink/ink3350.xml"/><Relationship Id="rId707" Type="http://schemas.openxmlformats.org/officeDocument/2006/relationships/customXml" Target="../ink/ink3357.xml"/><Relationship Id="rId43" Type="http://schemas.openxmlformats.org/officeDocument/2006/relationships/image" Target="../media/image2810.png"/><Relationship Id="rId139" Type="http://schemas.openxmlformats.org/officeDocument/2006/relationships/customXml" Target="../ink/ink3077.xml"/><Relationship Id="rId553" Type="http://schemas.openxmlformats.org/officeDocument/2006/relationships/image" Target="../media/image3062.png"/><Relationship Id="rId192" Type="http://schemas.openxmlformats.org/officeDocument/2006/relationships/image" Target="../media/image2883.png"/><Relationship Id="rId206" Type="http://schemas.openxmlformats.org/officeDocument/2006/relationships/image" Target="../media/image2890.png"/><Relationship Id="rId413" Type="http://schemas.openxmlformats.org/officeDocument/2006/relationships/customXml" Target="../ink/ink3209.xml"/><Relationship Id="rId497" Type="http://schemas.openxmlformats.org/officeDocument/2006/relationships/image" Target="../media/image3034.png"/><Relationship Id="rId620" Type="http://schemas.openxmlformats.org/officeDocument/2006/relationships/customXml" Target="../ink/ink3313.xml"/><Relationship Id="rId718" Type="http://schemas.openxmlformats.org/officeDocument/2006/relationships/image" Target="../media/image3130.png"/><Relationship Id="rId357" Type="http://schemas.openxmlformats.org/officeDocument/2006/relationships/customXml" Target="../ink/ink3181.xml"/><Relationship Id="rId54" Type="http://schemas.openxmlformats.org/officeDocument/2006/relationships/customXml" Target="../ink/ink3034.xml"/><Relationship Id="rId217" Type="http://schemas.openxmlformats.org/officeDocument/2006/relationships/customXml" Target="../ink/ink3116.xml"/><Relationship Id="rId564" Type="http://schemas.openxmlformats.org/officeDocument/2006/relationships/customXml" Target="../ink/ink3285.xml"/><Relationship Id="rId424" Type="http://schemas.openxmlformats.org/officeDocument/2006/relationships/image" Target="../media/image2998.png"/><Relationship Id="rId631" Type="http://schemas.openxmlformats.org/officeDocument/2006/relationships/image" Target="../media/image3101.png"/><Relationship Id="rId270" Type="http://schemas.openxmlformats.org/officeDocument/2006/relationships/image" Target="../media/image2921.png"/><Relationship Id="rId65" Type="http://schemas.openxmlformats.org/officeDocument/2006/relationships/image" Target="../media/image2821.png"/><Relationship Id="rId130" Type="http://schemas.openxmlformats.org/officeDocument/2006/relationships/image" Target="../media/image2853.png"/><Relationship Id="rId368" Type="http://schemas.openxmlformats.org/officeDocument/2006/relationships/image" Target="../media/image2970.png"/><Relationship Id="rId575" Type="http://schemas.openxmlformats.org/officeDocument/2006/relationships/image" Target="../media/image3073.png"/><Relationship Id="rId228" Type="http://schemas.openxmlformats.org/officeDocument/2006/relationships/image" Target="../media/image2900.png"/><Relationship Id="rId435" Type="http://schemas.openxmlformats.org/officeDocument/2006/relationships/customXml" Target="../ink/ink3220.xml"/><Relationship Id="rId642" Type="http://schemas.openxmlformats.org/officeDocument/2006/relationships/customXml" Target="../ink/ink3324.xml"/><Relationship Id="rId281" Type="http://schemas.openxmlformats.org/officeDocument/2006/relationships/customXml" Target="../ink/ink3148.xml"/><Relationship Id="rId502" Type="http://schemas.openxmlformats.org/officeDocument/2006/relationships/customXml" Target="../ink/ink3254.xml"/><Relationship Id="rId76" Type="http://schemas.openxmlformats.org/officeDocument/2006/relationships/image" Target="../media/image2826.png"/><Relationship Id="rId141" Type="http://schemas.openxmlformats.org/officeDocument/2006/relationships/customXml" Target="../ink/ink3078.xml"/><Relationship Id="rId379" Type="http://schemas.openxmlformats.org/officeDocument/2006/relationships/customXml" Target="../ink/ink3192.xml"/><Relationship Id="rId586" Type="http://schemas.openxmlformats.org/officeDocument/2006/relationships/customXml" Target="../ink/ink3296.xml"/><Relationship Id="rId7" Type="http://schemas.openxmlformats.org/officeDocument/2006/relationships/image" Target="../media/image2793.png"/><Relationship Id="rId239" Type="http://schemas.openxmlformats.org/officeDocument/2006/relationships/customXml" Target="../ink/ink3127.xml"/><Relationship Id="rId446" Type="http://schemas.openxmlformats.org/officeDocument/2006/relationships/customXml" Target="../ink/ink3226.xml"/><Relationship Id="rId653" Type="http://schemas.openxmlformats.org/officeDocument/2006/relationships/image" Target="../media/image3112.png"/><Relationship Id="rId292" Type="http://schemas.openxmlformats.org/officeDocument/2006/relationships/image" Target="../media/image2932.png"/><Relationship Id="rId306" Type="http://schemas.openxmlformats.org/officeDocument/2006/relationships/image" Target="../media/image2939.png"/><Relationship Id="rId87" Type="http://schemas.openxmlformats.org/officeDocument/2006/relationships/customXml" Target="../ink/ink3051.xml"/><Relationship Id="rId513" Type="http://schemas.openxmlformats.org/officeDocument/2006/relationships/image" Target="../media/image3042.png"/><Relationship Id="rId597" Type="http://schemas.openxmlformats.org/officeDocument/2006/relationships/image" Target="../media/image3084.png"/><Relationship Id="rId152" Type="http://schemas.openxmlformats.org/officeDocument/2006/relationships/image" Target="../media/image2864.png"/><Relationship Id="rId457" Type="http://schemas.openxmlformats.org/officeDocument/2006/relationships/image" Target="../media/image3014.png"/><Relationship Id="rId664" Type="http://schemas.openxmlformats.org/officeDocument/2006/relationships/image" Target="../media/image2804.png"/><Relationship Id="rId14" Type="http://schemas.openxmlformats.org/officeDocument/2006/relationships/customXml" Target="../ink/ink3021.xml"/><Relationship Id="rId317" Type="http://schemas.openxmlformats.org/officeDocument/2006/relationships/customXml" Target="../ink/ink3166.xml"/><Relationship Id="rId524" Type="http://schemas.openxmlformats.org/officeDocument/2006/relationships/customXml" Target="../ink/ink3265.xml"/><Relationship Id="rId98" Type="http://schemas.openxmlformats.org/officeDocument/2006/relationships/image" Target="../media/image2837.png"/><Relationship Id="rId163" Type="http://schemas.openxmlformats.org/officeDocument/2006/relationships/customXml" Target="../ink/ink3089.xml"/><Relationship Id="rId370" Type="http://schemas.openxmlformats.org/officeDocument/2006/relationships/image" Target="../media/image2971.png"/><Relationship Id="rId230" Type="http://schemas.openxmlformats.org/officeDocument/2006/relationships/image" Target="../media/image2901.png"/><Relationship Id="rId468" Type="http://schemas.openxmlformats.org/officeDocument/2006/relationships/customXml" Target="../ink/ink3237.xml"/><Relationship Id="rId675" Type="http://schemas.openxmlformats.org/officeDocument/2006/relationships/customXml" Target="../ink/ink3341.xml"/><Relationship Id="rId328" Type="http://schemas.openxmlformats.org/officeDocument/2006/relationships/image" Target="../media/image2950.png"/><Relationship Id="rId535" Type="http://schemas.openxmlformats.org/officeDocument/2006/relationships/image" Target="../media/image3053.png"/><Relationship Id="rId174" Type="http://schemas.openxmlformats.org/officeDocument/2006/relationships/image" Target="../media/image2874.png"/><Relationship Id="rId381" Type="http://schemas.openxmlformats.org/officeDocument/2006/relationships/customXml" Target="../ink/ink3193.xml"/><Relationship Id="rId602" Type="http://schemas.openxmlformats.org/officeDocument/2006/relationships/customXml" Target="../ink/ink3304.xml"/><Relationship Id="rId241" Type="http://schemas.openxmlformats.org/officeDocument/2006/relationships/customXml" Target="../ink/ink3128.xml"/><Relationship Id="rId479" Type="http://schemas.openxmlformats.org/officeDocument/2006/relationships/image" Target="../media/image3025.png"/><Relationship Id="rId686" Type="http://schemas.openxmlformats.org/officeDocument/2006/relationships/image" Target="../media/image3115.png"/><Relationship Id="rId339" Type="http://schemas.openxmlformats.org/officeDocument/2006/relationships/customXml" Target="../ink/ink3177.xml"/><Relationship Id="rId546" Type="http://schemas.openxmlformats.org/officeDocument/2006/relationships/customXml" Target="../ink/ink3276.xml"/><Relationship Id="rId101" Type="http://schemas.openxmlformats.org/officeDocument/2006/relationships/customXml" Target="../ink/ink3058.xml"/><Relationship Id="rId185" Type="http://schemas.openxmlformats.org/officeDocument/2006/relationships/customXml" Target="../ink/ink3100.xml"/><Relationship Id="rId406" Type="http://schemas.openxmlformats.org/officeDocument/2006/relationships/image" Target="../media/image2989.png"/><Relationship Id="rId392" Type="http://schemas.openxmlformats.org/officeDocument/2006/relationships/image" Target="../media/image2982.png"/><Relationship Id="rId613" Type="http://schemas.openxmlformats.org/officeDocument/2006/relationships/image" Target="../media/image3092.png"/><Relationship Id="rId697" Type="http://schemas.openxmlformats.org/officeDocument/2006/relationships/customXml" Target="../ink/ink3352.xml"/><Relationship Id="rId252" Type="http://schemas.openxmlformats.org/officeDocument/2006/relationships/image" Target="../media/image2912.png"/><Relationship Id="rId47" Type="http://schemas.openxmlformats.org/officeDocument/2006/relationships/image" Target="../media/image2812.png"/><Relationship Id="rId112" Type="http://schemas.openxmlformats.org/officeDocument/2006/relationships/image" Target="../media/image2844.png"/><Relationship Id="rId557" Type="http://schemas.openxmlformats.org/officeDocument/2006/relationships/image" Target="../media/image3064.png"/><Relationship Id="rId196" Type="http://schemas.openxmlformats.org/officeDocument/2006/relationships/image" Target="../media/image2885.png"/><Relationship Id="rId417" Type="http://schemas.openxmlformats.org/officeDocument/2006/relationships/customXml" Target="../ink/ink3211.xml"/><Relationship Id="rId624" Type="http://schemas.openxmlformats.org/officeDocument/2006/relationships/customXml" Target="../ink/ink3315.xml"/><Relationship Id="rId263" Type="http://schemas.openxmlformats.org/officeDocument/2006/relationships/customXml" Target="../ink/ink3139.xml"/><Relationship Id="rId470" Type="http://schemas.openxmlformats.org/officeDocument/2006/relationships/customXml" Target="../ink/ink3238.xml"/><Relationship Id="rId58" Type="http://schemas.openxmlformats.org/officeDocument/2006/relationships/customXml" Target="../ink/ink3036.xml"/><Relationship Id="rId123" Type="http://schemas.openxmlformats.org/officeDocument/2006/relationships/customXml" Target="../ink/ink3069.xml"/><Relationship Id="rId330" Type="http://schemas.openxmlformats.org/officeDocument/2006/relationships/image" Target="../media/image2951.png"/><Relationship Id="rId568" Type="http://schemas.openxmlformats.org/officeDocument/2006/relationships/customXml" Target="../ink/ink3287.xml"/><Relationship Id="rId428" Type="http://schemas.openxmlformats.org/officeDocument/2006/relationships/image" Target="../media/image3000.png"/><Relationship Id="rId635" Type="http://schemas.openxmlformats.org/officeDocument/2006/relationships/image" Target="../media/image3103.png"/><Relationship Id="rId274" Type="http://schemas.openxmlformats.org/officeDocument/2006/relationships/image" Target="../media/image2923.png"/><Relationship Id="rId481" Type="http://schemas.openxmlformats.org/officeDocument/2006/relationships/image" Target="../media/image3026.png"/><Relationship Id="rId702" Type="http://schemas.openxmlformats.org/officeDocument/2006/relationships/image" Target="../media/image3122.png"/><Relationship Id="rId69" Type="http://schemas.openxmlformats.org/officeDocument/2006/relationships/customXml" Target="../ink/ink3042.xml"/><Relationship Id="rId134" Type="http://schemas.openxmlformats.org/officeDocument/2006/relationships/image" Target="../media/image2855.png"/><Relationship Id="rId579" Type="http://schemas.openxmlformats.org/officeDocument/2006/relationships/image" Target="../media/image3075.png"/><Relationship Id="rId341" Type="http://schemas.openxmlformats.org/officeDocument/2006/relationships/customXml" Target="../ink/ink3178.xml"/><Relationship Id="rId439" Type="http://schemas.openxmlformats.org/officeDocument/2006/relationships/customXml" Target="../ink/ink3222.xml"/><Relationship Id="rId646" Type="http://schemas.openxmlformats.org/officeDocument/2006/relationships/customXml" Target="../ink/ink3326.xml"/><Relationship Id="rId201" Type="http://schemas.openxmlformats.org/officeDocument/2006/relationships/customXml" Target="../ink/ink3108.xml"/><Relationship Id="rId285" Type="http://schemas.openxmlformats.org/officeDocument/2006/relationships/customXml" Target="../ink/ink3150.xml"/><Relationship Id="rId506" Type="http://schemas.openxmlformats.org/officeDocument/2006/relationships/customXml" Target="../ink/ink3256.xml"/><Relationship Id="rId492" Type="http://schemas.openxmlformats.org/officeDocument/2006/relationships/customXml" Target="../ink/ink3249.xml"/><Relationship Id="rId713" Type="http://schemas.openxmlformats.org/officeDocument/2006/relationships/customXml" Target="../ink/ink3360.xml"/><Relationship Id="rId145" Type="http://schemas.openxmlformats.org/officeDocument/2006/relationships/customXml" Target="../ink/ink3080.xml"/><Relationship Id="rId352" Type="http://schemas.openxmlformats.org/officeDocument/2006/relationships/image" Target="../media/image2962.png"/><Relationship Id="rId212" Type="http://schemas.openxmlformats.org/officeDocument/2006/relationships/image" Target="../media/image2893.png"/><Relationship Id="rId657" Type="http://schemas.openxmlformats.org/officeDocument/2006/relationships/customXml" Target="../ink/ink3332.xml"/><Relationship Id="rId296" Type="http://schemas.openxmlformats.org/officeDocument/2006/relationships/image" Target="../media/image2934.png"/><Relationship Id="rId517" Type="http://schemas.openxmlformats.org/officeDocument/2006/relationships/image" Target="../media/image3044.png"/><Relationship Id="rId60" Type="http://schemas.openxmlformats.org/officeDocument/2006/relationships/customXml" Target="../ink/ink3037.xml"/><Relationship Id="rId156" Type="http://schemas.openxmlformats.org/officeDocument/2006/relationships/image" Target="../media/image2866.png"/><Relationship Id="rId198" Type="http://schemas.openxmlformats.org/officeDocument/2006/relationships/image" Target="../media/image2886.png"/><Relationship Id="rId321" Type="http://schemas.openxmlformats.org/officeDocument/2006/relationships/customXml" Target="../ink/ink3168.xml"/><Relationship Id="rId363" Type="http://schemas.openxmlformats.org/officeDocument/2006/relationships/customXml" Target="../ink/ink3184.xml"/><Relationship Id="rId419" Type="http://schemas.openxmlformats.org/officeDocument/2006/relationships/customXml" Target="../ink/ink3212.xml"/><Relationship Id="rId570" Type="http://schemas.openxmlformats.org/officeDocument/2006/relationships/customXml" Target="../ink/ink3288.xml"/><Relationship Id="rId626" Type="http://schemas.openxmlformats.org/officeDocument/2006/relationships/customXml" Target="../ink/ink3316.xml"/><Relationship Id="rId223" Type="http://schemas.openxmlformats.org/officeDocument/2006/relationships/customXml" Target="../ink/ink3119.xml"/><Relationship Id="rId430" Type="http://schemas.openxmlformats.org/officeDocument/2006/relationships/image" Target="../media/image3001.png"/><Relationship Id="rId668" Type="http://schemas.openxmlformats.org/officeDocument/2006/relationships/image" Target="../media/image2806.png"/><Relationship Id="rId18" Type="http://schemas.openxmlformats.org/officeDocument/2006/relationships/customXml" Target="../ink/ink3023.xml"/><Relationship Id="rId265" Type="http://schemas.openxmlformats.org/officeDocument/2006/relationships/customXml" Target="../ink/ink3140.xml"/><Relationship Id="rId472" Type="http://schemas.openxmlformats.org/officeDocument/2006/relationships/customXml" Target="../ink/ink3239.xml"/><Relationship Id="rId528" Type="http://schemas.openxmlformats.org/officeDocument/2006/relationships/customXml" Target="../ink/ink3267.xml"/><Relationship Id="rId125" Type="http://schemas.openxmlformats.org/officeDocument/2006/relationships/customXml" Target="../ink/ink3070.xml"/><Relationship Id="rId167" Type="http://schemas.openxmlformats.org/officeDocument/2006/relationships/customXml" Target="../ink/ink3091.xml"/><Relationship Id="rId332" Type="http://schemas.openxmlformats.org/officeDocument/2006/relationships/image" Target="../media/image2952.png"/><Relationship Id="rId374" Type="http://schemas.openxmlformats.org/officeDocument/2006/relationships/image" Target="../media/image2973.png"/><Relationship Id="rId581" Type="http://schemas.openxmlformats.org/officeDocument/2006/relationships/image" Target="../media/image3076.png"/><Relationship Id="rId71" Type="http://schemas.openxmlformats.org/officeDocument/2006/relationships/customXml" Target="../ink/ink3043.xml"/><Relationship Id="rId234" Type="http://schemas.openxmlformats.org/officeDocument/2006/relationships/image" Target="../media/image2903.png"/><Relationship Id="rId637" Type="http://schemas.openxmlformats.org/officeDocument/2006/relationships/image" Target="../media/image3104.png"/><Relationship Id="rId679" Type="http://schemas.openxmlformats.org/officeDocument/2006/relationships/customXml" Target="../ink/ink3343.xml"/><Relationship Id="rId2" Type="http://schemas.openxmlformats.org/officeDocument/2006/relationships/customXml" Target="../ink/ink3015.xml"/><Relationship Id="rId276" Type="http://schemas.openxmlformats.org/officeDocument/2006/relationships/image" Target="../media/image2924.png"/><Relationship Id="rId441" Type="http://schemas.openxmlformats.org/officeDocument/2006/relationships/image" Target="../media/image3006.png"/><Relationship Id="rId483" Type="http://schemas.openxmlformats.org/officeDocument/2006/relationships/image" Target="../media/image3027.png"/><Relationship Id="rId539" Type="http://schemas.openxmlformats.org/officeDocument/2006/relationships/image" Target="../media/image3055.png"/><Relationship Id="rId690" Type="http://schemas.openxmlformats.org/officeDocument/2006/relationships/image" Target="../media/image3116.png"/><Relationship Id="rId704" Type="http://schemas.openxmlformats.org/officeDocument/2006/relationships/image" Target="../media/image3123.png"/><Relationship Id="rId40" Type="http://schemas.openxmlformats.org/officeDocument/2006/relationships/customXml" Target="../ink/ink3027.xml"/><Relationship Id="rId136" Type="http://schemas.openxmlformats.org/officeDocument/2006/relationships/image" Target="../media/image2856.png"/><Relationship Id="rId178" Type="http://schemas.openxmlformats.org/officeDocument/2006/relationships/image" Target="../media/image2876.png"/><Relationship Id="rId301" Type="http://schemas.openxmlformats.org/officeDocument/2006/relationships/customXml" Target="../ink/ink3158.xml"/><Relationship Id="rId550" Type="http://schemas.openxmlformats.org/officeDocument/2006/relationships/customXml" Target="../ink/ink3278.xml"/><Relationship Id="rId82" Type="http://schemas.openxmlformats.org/officeDocument/2006/relationships/image" Target="../media/image2829.png"/><Relationship Id="rId203" Type="http://schemas.openxmlformats.org/officeDocument/2006/relationships/customXml" Target="../ink/ink3109.xml"/><Relationship Id="rId385" Type="http://schemas.openxmlformats.org/officeDocument/2006/relationships/customXml" Target="../ink/ink3195.xml"/><Relationship Id="rId592" Type="http://schemas.openxmlformats.org/officeDocument/2006/relationships/customXml" Target="../ink/ink3299.xml"/><Relationship Id="rId606" Type="http://schemas.openxmlformats.org/officeDocument/2006/relationships/customXml" Target="../ink/ink3306.xml"/><Relationship Id="rId648" Type="http://schemas.openxmlformats.org/officeDocument/2006/relationships/customXml" Target="../ink/ink3327.xml"/><Relationship Id="rId245" Type="http://schemas.openxmlformats.org/officeDocument/2006/relationships/customXml" Target="../ink/ink3130.xml"/><Relationship Id="rId287" Type="http://schemas.openxmlformats.org/officeDocument/2006/relationships/customXml" Target="../ink/ink3151.xml"/><Relationship Id="rId410" Type="http://schemas.openxmlformats.org/officeDocument/2006/relationships/image" Target="../media/image2991.png"/><Relationship Id="rId452" Type="http://schemas.openxmlformats.org/officeDocument/2006/relationships/customXml" Target="../ink/ink3229.xml"/><Relationship Id="rId494" Type="http://schemas.openxmlformats.org/officeDocument/2006/relationships/customXml" Target="../ink/ink3250.xml"/><Relationship Id="rId508" Type="http://schemas.openxmlformats.org/officeDocument/2006/relationships/customXml" Target="../ink/ink3257.xml"/><Relationship Id="rId715" Type="http://schemas.openxmlformats.org/officeDocument/2006/relationships/customXml" Target="../ink/ink3361.xml"/><Relationship Id="rId105" Type="http://schemas.openxmlformats.org/officeDocument/2006/relationships/customXml" Target="../ink/ink3060.xml"/><Relationship Id="rId147" Type="http://schemas.openxmlformats.org/officeDocument/2006/relationships/customXml" Target="../ink/ink3081.xml"/><Relationship Id="rId312" Type="http://schemas.openxmlformats.org/officeDocument/2006/relationships/image" Target="../media/image2942.png"/><Relationship Id="rId354" Type="http://schemas.openxmlformats.org/officeDocument/2006/relationships/image" Target="../media/image2963.png"/><Relationship Id="rId51" Type="http://schemas.openxmlformats.org/officeDocument/2006/relationships/image" Target="../media/image2814.png"/><Relationship Id="rId93" Type="http://schemas.openxmlformats.org/officeDocument/2006/relationships/customXml" Target="../ink/ink3054.xml"/><Relationship Id="rId189" Type="http://schemas.openxmlformats.org/officeDocument/2006/relationships/customXml" Target="../ink/ink3102.xml"/><Relationship Id="rId396" Type="http://schemas.openxmlformats.org/officeDocument/2006/relationships/image" Target="../media/image2984.png"/><Relationship Id="rId561" Type="http://schemas.openxmlformats.org/officeDocument/2006/relationships/image" Target="../media/image3066.png"/><Relationship Id="rId617" Type="http://schemas.openxmlformats.org/officeDocument/2006/relationships/image" Target="../media/image3094.png"/><Relationship Id="rId659" Type="http://schemas.openxmlformats.org/officeDocument/2006/relationships/customXml" Target="../ink/ink3333.xml"/><Relationship Id="rId214" Type="http://schemas.openxmlformats.org/officeDocument/2006/relationships/image" Target="../media/image2894.png"/><Relationship Id="rId256" Type="http://schemas.openxmlformats.org/officeDocument/2006/relationships/image" Target="../media/image2914.png"/><Relationship Id="rId298" Type="http://schemas.openxmlformats.org/officeDocument/2006/relationships/image" Target="../media/image2935.png"/><Relationship Id="rId421" Type="http://schemas.openxmlformats.org/officeDocument/2006/relationships/customXml" Target="../ink/ink3213.xml"/><Relationship Id="rId463" Type="http://schemas.openxmlformats.org/officeDocument/2006/relationships/image" Target="../media/image3017.png"/><Relationship Id="rId519" Type="http://schemas.openxmlformats.org/officeDocument/2006/relationships/image" Target="../media/image3045.png"/><Relationship Id="rId670" Type="http://schemas.openxmlformats.org/officeDocument/2006/relationships/image" Target="../media/image2807.png"/><Relationship Id="rId116" Type="http://schemas.openxmlformats.org/officeDocument/2006/relationships/image" Target="../media/image2846.png"/><Relationship Id="rId158" Type="http://schemas.openxmlformats.org/officeDocument/2006/relationships/image" Target="../media/image2459.png"/><Relationship Id="rId323" Type="http://schemas.openxmlformats.org/officeDocument/2006/relationships/customXml" Target="../ink/ink3169.xml"/><Relationship Id="rId530" Type="http://schemas.openxmlformats.org/officeDocument/2006/relationships/customXml" Target="../ink/ink3268.xml"/><Relationship Id="rId20" Type="http://schemas.openxmlformats.org/officeDocument/2006/relationships/customXml" Target="../ink/ink3024.xml"/><Relationship Id="rId62" Type="http://schemas.openxmlformats.org/officeDocument/2006/relationships/customXml" Target="../ink/ink3038.xml"/><Relationship Id="rId365" Type="http://schemas.openxmlformats.org/officeDocument/2006/relationships/customXml" Target="../ink/ink3185.xml"/><Relationship Id="rId572" Type="http://schemas.openxmlformats.org/officeDocument/2006/relationships/customXml" Target="../ink/ink3289.xml"/><Relationship Id="rId628" Type="http://schemas.openxmlformats.org/officeDocument/2006/relationships/customXml" Target="../ink/ink3317.xml"/><Relationship Id="rId225" Type="http://schemas.openxmlformats.org/officeDocument/2006/relationships/customXml" Target="../ink/ink3120.xml"/><Relationship Id="rId267" Type="http://schemas.openxmlformats.org/officeDocument/2006/relationships/customXml" Target="../ink/ink3141.xml"/><Relationship Id="rId432" Type="http://schemas.openxmlformats.org/officeDocument/2006/relationships/image" Target="../media/image3002.png"/><Relationship Id="rId474" Type="http://schemas.openxmlformats.org/officeDocument/2006/relationships/customXml" Target="../ink/ink3240.xml"/><Relationship Id="rId127" Type="http://schemas.openxmlformats.org/officeDocument/2006/relationships/customXml" Target="../ink/ink3071.xml"/><Relationship Id="rId681" Type="http://schemas.openxmlformats.org/officeDocument/2006/relationships/customXml" Target="../ink/ink3344.xml"/><Relationship Id="rId73" Type="http://schemas.openxmlformats.org/officeDocument/2006/relationships/customXml" Target="../ink/ink3044.xml"/><Relationship Id="rId169" Type="http://schemas.openxmlformats.org/officeDocument/2006/relationships/customXml" Target="../ink/ink3092.xml"/><Relationship Id="rId334" Type="http://schemas.openxmlformats.org/officeDocument/2006/relationships/image" Target="../media/image2953.png"/><Relationship Id="rId376" Type="http://schemas.openxmlformats.org/officeDocument/2006/relationships/image" Target="../media/image2974.png"/><Relationship Id="rId541" Type="http://schemas.openxmlformats.org/officeDocument/2006/relationships/image" Target="../media/image3056.png"/><Relationship Id="rId583" Type="http://schemas.openxmlformats.org/officeDocument/2006/relationships/image" Target="../media/image3077.png"/><Relationship Id="rId639" Type="http://schemas.openxmlformats.org/officeDocument/2006/relationships/image" Target="../media/image3105.png"/><Relationship Id="rId4" Type="http://schemas.openxmlformats.org/officeDocument/2006/relationships/customXml" Target="../ink/ink3016.xml"/><Relationship Id="rId180" Type="http://schemas.openxmlformats.org/officeDocument/2006/relationships/image" Target="../media/image2877.png"/><Relationship Id="rId236" Type="http://schemas.openxmlformats.org/officeDocument/2006/relationships/image" Target="../media/image2904.png"/><Relationship Id="rId278" Type="http://schemas.openxmlformats.org/officeDocument/2006/relationships/image" Target="../media/image2925.png"/><Relationship Id="rId401" Type="http://schemas.openxmlformats.org/officeDocument/2006/relationships/customXml" Target="../ink/ink3203.xml"/><Relationship Id="rId443" Type="http://schemas.openxmlformats.org/officeDocument/2006/relationships/image" Target="../media/image3007.png"/><Relationship Id="rId650" Type="http://schemas.openxmlformats.org/officeDocument/2006/relationships/customXml" Target="../ink/ink3328.xml"/><Relationship Id="rId303" Type="http://schemas.openxmlformats.org/officeDocument/2006/relationships/customXml" Target="../ink/ink3159.xml"/><Relationship Id="rId485" Type="http://schemas.openxmlformats.org/officeDocument/2006/relationships/image" Target="../media/image3028.png"/><Relationship Id="rId692" Type="http://schemas.openxmlformats.org/officeDocument/2006/relationships/image" Target="../media/image3117.png"/><Relationship Id="rId706" Type="http://schemas.openxmlformats.org/officeDocument/2006/relationships/image" Target="../media/image3124.png"/><Relationship Id="rId42" Type="http://schemas.openxmlformats.org/officeDocument/2006/relationships/customXml" Target="../ink/ink3028.xml"/><Relationship Id="rId84" Type="http://schemas.openxmlformats.org/officeDocument/2006/relationships/image" Target="../media/image2830.png"/><Relationship Id="rId138" Type="http://schemas.openxmlformats.org/officeDocument/2006/relationships/image" Target="../media/image2857.png"/><Relationship Id="rId387" Type="http://schemas.openxmlformats.org/officeDocument/2006/relationships/customXml" Target="../ink/ink3196.xml"/><Relationship Id="rId510" Type="http://schemas.openxmlformats.org/officeDocument/2006/relationships/customXml" Target="../ink/ink3258.xml"/><Relationship Id="rId552" Type="http://schemas.openxmlformats.org/officeDocument/2006/relationships/customXml" Target="../ink/ink3279.xml"/><Relationship Id="rId594" Type="http://schemas.openxmlformats.org/officeDocument/2006/relationships/customXml" Target="../ink/ink3300.xml"/><Relationship Id="rId608" Type="http://schemas.openxmlformats.org/officeDocument/2006/relationships/customXml" Target="../ink/ink3307.xml"/><Relationship Id="rId191" Type="http://schemas.openxmlformats.org/officeDocument/2006/relationships/customXml" Target="../ink/ink3103.xml"/><Relationship Id="rId205" Type="http://schemas.openxmlformats.org/officeDocument/2006/relationships/customXml" Target="../ink/ink3110.xml"/><Relationship Id="rId247" Type="http://schemas.openxmlformats.org/officeDocument/2006/relationships/customXml" Target="../ink/ink3131.xml"/><Relationship Id="rId412" Type="http://schemas.openxmlformats.org/officeDocument/2006/relationships/image" Target="../media/image2992.png"/><Relationship Id="rId107" Type="http://schemas.openxmlformats.org/officeDocument/2006/relationships/customXml" Target="../ink/ink3061.xml"/><Relationship Id="rId289" Type="http://schemas.openxmlformats.org/officeDocument/2006/relationships/customXml" Target="../ink/ink3152.xml"/><Relationship Id="rId454" Type="http://schemas.openxmlformats.org/officeDocument/2006/relationships/customXml" Target="../ink/ink3230.xml"/><Relationship Id="rId496" Type="http://schemas.openxmlformats.org/officeDocument/2006/relationships/customXml" Target="../ink/ink3251.xml"/><Relationship Id="rId661" Type="http://schemas.openxmlformats.org/officeDocument/2006/relationships/customXml" Target="../ink/ink3334.xml"/><Relationship Id="rId717" Type="http://schemas.openxmlformats.org/officeDocument/2006/relationships/customXml" Target="../ink/ink3362.xml"/><Relationship Id="rId11" Type="http://schemas.openxmlformats.org/officeDocument/2006/relationships/image" Target="../media/image2795.png"/><Relationship Id="rId53" Type="http://schemas.openxmlformats.org/officeDocument/2006/relationships/image" Target="../media/image2815.png"/><Relationship Id="rId149" Type="http://schemas.openxmlformats.org/officeDocument/2006/relationships/customXml" Target="../ink/ink3082.xml"/><Relationship Id="rId314" Type="http://schemas.openxmlformats.org/officeDocument/2006/relationships/image" Target="../media/image2943.png"/><Relationship Id="rId356" Type="http://schemas.openxmlformats.org/officeDocument/2006/relationships/image" Target="../media/image2964.png"/><Relationship Id="rId398" Type="http://schemas.openxmlformats.org/officeDocument/2006/relationships/image" Target="../media/image2985.png"/><Relationship Id="rId521" Type="http://schemas.openxmlformats.org/officeDocument/2006/relationships/image" Target="../media/image3046.png"/><Relationship Id="rId563" Type="http://schemas.openxmlformats.org/officeDocument/2006/relationships/image" Target="../media/image3067.png"/><Relationship Id="rId619" Type="http://schemas.openxmlformats.org/officeDocument/2006/relationships/image" Target="../media/image3095.png"/><Relationship Id="rId95" Type="http://schemas.openxmlformats.org/officeDocument/2006/relationships/customXml" Target="../ink/ink3055.xml"/><Relationship Id="rId160" Type="http://schemas.openxmlformats.org/officeDocument/2006/relationships/image" Target="../media/image2867.png"/><Relationship Id="rId216" Type="http://schemas.openxmlformats.org/officeDocument/2006/relationships/image" Target="../media/image2895.png"/><Relationship Id="rId423" Type="http://schemas.openxmlformats.org/officeDocument/2006/relationships/customXml" Target="../ink/ink3214.xml"/><Relationship Id="rId258" Type="http://schemas.openxmlformats.org/officeDocument/2006/relationships/image" Target="../media/image2915.png"/><Relationship Id="rId465" Type="http://schemas.openxmlformats.org/officeDocument/2006/relationships/image" Target="../media/image3018.png"/><Relationship Id="rId630" Type="http://schemas.openxmlformats.org/officeDocument/2006/relationships/customXml" Target="../ink/ink3318.xml"/><Relationship Id="rId672" Type="http://schemas.openxmlformats.org/officeDocument/2006/relationships/image" Target="../media/image2957.png"/><Relationship Id="rId22" Type="http://schemas.openxmlformats.org/officeDocument/2006/relationships/customXml" Target="../ink/ink3025.xml"/><Relationship Id="rId64" Type="http://schemas.openxmlformats.org/officeDocument/2006/relationships/customXml" Target="../ink/ink3039.xml"/><Relationship Id="rId118" Type="http://schemas.openxmlformats.org/officeDocument/2006/relationships/image" Target="../media/image2847.png"/><Relationship Id="rId325" Type="http://schemas.openxmlformats.org/officeDocument/2006/relationships/customXml" Target="../ink/ink3170.xml"/><Relationship Id="rId367" Type="http://schemas.openxmlformats.org/officeDocument/2006/relationships/customXml" Target="../ink/ink3186.xml"/><Relationship Id="rId532" Type="http://schemas.openxmlformats.org/officeDocument/2006/relationships/customXml" Target="../ink/ink3269.xml"/><Relationship Id="rId574" Type="http://schemas.openxmlformats.org/officeDocument/2006/relationships/customXml" Target="../ink/ink3290.xml"/><Relationship Id="rId171" Type="http://schemas.openxmlformats.org/officeDocument/2006/relationships/customXml" Target="../ink/ink3093.xml"/><Relationship Id="rId227" Type="http://schemas.openxmlformats.org/officeDocument/2006/relationships/customXml" Target="../ink/ink3121.xml"/><Relationship Id="rId269" Type="http://schemas.openxmlformats.org/officeDocument/2006/relationships/customXml" Target="../ink/ink3142.xml"/><Relationship Id="rId434" Type="http://schemas.openxmlformats.org/officeDocument/2006/relationships/image" Target="../media/image3003.png"/><Relationship Id="rId476" Type="http://schemas.openxmlformats.org/officeDocument/2006/relationships/customXml" Target="../ink/ink3241.xml"/><Relationship Id="rId641" Type="http://schemas.openxmlformats.org/officeDocument/2006/relationships/image" Target="../media/image3106.png"/><Relationship Id="rId683" Type="http://schemas.openxmlformats.org/officeDocument/2006/relationships/customXml" Target="../ink/ink3345.xml"/><Relationship Id="rId129" Type="http://schemas.openxmlformats.org/officeDocument/2006/relationships/customXml" Target="../ink/ink3072.xml"/><Relationship Id="rId280" Type="http://schemas.openxmlformats.org/officeDocument/2006/relationships/image" Target="../media/image2926.png"/><Relationship Id="rId336" Type="http://schemas.openxmlformats.org/officeDocument/2006/relationships/image" Target="../media/image2954.png"/><Relationship Id="rId501" Type="http://schemas.openxmlformats.org/officeDocument/2006/relationships/image" Target="../media/image3036.png"/><Relationship Id="rId543" Type="http://schemas.openxmlformats.org/officeDocument/2006/relationships/image" Target="../media/image3057.png"/><Relationship Id="rId75" Type="http://schemas.openxmlformats.org/officeDocument/2006/relationships/customXml" Target="../ink/ink3045.xml"/><Relationship Id="rId140" Type="http://schemas.openxmlformats.org/officeDocument/2006/relationships/image" Target="../media/image2858.png"/><Relationship Id="rId182" Type="http://schemas.openxmlformats.org/officeDocument/2006/relationships/image" Target="../media/image2878.png"/><Relationship Id="rId378" Type="http://schemas.openxmlformats.org/officeDocument/2006/relationships/image" Target="../media/image2975.png"/><Relationship Id="rId403" Type="http://schemas.openxmlformats.org/officeDocument/2006/relationships/customXml" Target="../ink/ink3204.xml"/><Relationship Id="rId585" Type="http://schemas.openxmlformats.org/officeDocument/2006/relationships/image" Target="../media/image3078.png"/><Relationship Id="rId6" Type="http://schemas.openxmlformats.org/officeDocument/2006/relationships/customXml" Target="../ink/ink3017.xml"/><Relationship Id="rId238" Type="http://schemas.openxmlformats.org/officeDocument/2006/relationships/image" Target="../media/image2905.png"/><Relationship Id="rId445" Type="http://schemas.openxmlformats.org/officeDocument/2006/relationships/image" Target="../media/image3008.png"/><Relationship Id="rId487" Type="http://schemas.openxmlformats.org/officeDocument/2006/relationships/image" Target="../media/image3029.png"/><Relationship Id="rId610" Type="http://schemas.openxmlformats.org/officeDocument/2006/relationships/customXml" Target="../ink/ink3308.xml"/><Relationship Id="rId652" Type="http://schemas.openxmlformats.org/officeDocument/2006/relationships/customXml" Target="../ink/ink3329.xml"/><Relationship Id="rId694" Type="http://schemas.openxmlformats.org/officeDocument/2006/relationships/image" Target="../media/image3118.png"/><Relationship Id="rId708" Type="http://schemas.openxmlformats.org/officeDocument/2006/relationships/image" Target="../media/image3125.png"/><Relationship Id="rId291" Type="http://schemas.openxmlformats.org/officeDocument/2006/relationships/customXml" Target="../ink/ink3153.xml"/><Relationship Id="rId305" Type="http://schemas.openxmlformats.org/officeDocument/2006/relationships/customXml" Target="../ink/ink3160.xml"/><Relationship Id="rId512" Type="http://schemas.openxmlformats.org/officeDocument/2006/relationships/customXml" Target="../ink/ink3259.xml"/><Relationship Id="rId44" Type="http://schemas.openxmlformats.org/officeDocument/2006/relationships/customXml" Target="../ink/ink3029.xml"/><Relationship Id="rId86" Type="http://schemas.openxmlformats.org/officeDocument/2006/relationships/image" Target="../media/image2831.png"/><Relationship Id="rId151" Type="http://schemas.openxmlformats.org/officeDocument/2006/relationships/customXml" Target="../ink/ink3083.xml"/><Relationship Id="rId389" Type="http://schemas.openxmlformats.org/officeDocument/2006/relationships/customXml" Target="../ink/ink3197.xml"/><Relationship Id="rId554" Type="http://schemas.openxmlformats.org/officeDocument/2006/relationships/customXml" Target="../ink/ink3280.xml"/><Relationship Id="rId596" Type="http://schemas.openxmlformats.org/officeDocument/2006/relationships/customXml" Target="../ink/ink3301.xml"/><Relationship Id="rId193" Type="http://schemas.openxmlformats.org/officeDocument/2006/relationships/customXml" Target="../ink/ink3104.xml"/><Relationship Id="rId207" Type="http://schemas.openxmlformats.org/officeDocument/2006/relationships/customXml" Target="../ink/ink3111.xml"/><Relationship Id="rId249" Type="http://schemas.openxmlformats.org/officeDocument/2006/relationships/customXml" Target="../ink/ink3132.xml"/><Relationship Id="rId414" Type="http://schemas.openxmlformats.org/officeDocument/2006/relationships/image" Target="../media/image2993.png"/><Relationship Id="rId456" Type="http://schemas.openxmlformats.org/officeDocument/2006/relationships/customXml" Target="../ink/ink3231.xml"/><Relationship Id="rId498" Type="http://schemas.openxmlformats.org/officeDocument/2006/relationships/customXml" Target="../ink/ink3252.xml"/><Relationship Id="rId621" Type="http://schemas.openxmlformats.org/officeDocument/2006/relationships/image" Target="../media/image3096.png"/><Relationship Id="rId663" Type="http://schemas.openxmlformats.org/officeDocument/2006/relationships/customXml" Target="../ink/ink3335.xml"/><Relationship Id="rId13" Type="http://schemas.openxmlformats.org/officeDocument/2006/relationships/image" Target="../media/image88.png"/><Relationship Id="rId109" Type="http://schemas.openxmlformats.org/officeDocument/2006/relationships/customXml" Target="../ink/ink3062.xml"/><Relationship Id="rId260" Type="http://schemas.openxmlformats.org/officeDocument/2006/relationships/image" Target="../media/image2916.png"/><Relationship Id="rId316" Type="http://schemas.openxmlformats.org/officeDocument/2006/relationships/image" Target="../media/image2944.png"/><Relationship Id="rId523" Type="http://schemas.openxmlformats.org/officeDocument/2006/relationships/image" Target="../media/image3047.png"/><Relationship Id="rId55" Type="http://schemas.openxmlformats.org/officeDocument/2006/relationships/image" Target="../media/image2816.png"/><Relationship Id="rId97" Type="http://schemas.openxmlformats.org/officeDocument/2006/relationships/customXml" Target="../ink/ink3056.xml"/><Relationship Id="rId120" Type="http://schemas.openxmlformats.org/officeDocument/2006/relationships/image" Target="../media/image2848.png"/><Relationship Id="rId358" Type="http://schemas.openxmlformats.org/officeDocument/2006/relationships/image" Target="../media/image2965.png"/><Relationship Id="rId565" Type="http://schemas.openxmlformats.org/officeDocument/2006/relationships/image" Target="../media/image3068.png"/><Relationship Id="rId162" Type="http://schemas.openxmlformats.org/officeDocument/2006/relationships/image" Target="../media/image2868.png"/><Relationship Id="rId218" Type="http://schemas.openxmlformats.org/officeDocument/2006/relationships/image" Target="../media/image2896.png"/><Relationship Id="rId425" Type="http://schemas.openxmlformats.org/officeDocument/2006/relationships/customXml" Target="../ink/ink3215.xml"/><Relationship Id="rId467" Type="http://schemas.openxmlformats.org/officeDocument/2006/relationships/image" Target="../media/image3019.png"/><Relationship Id="rId632" Type="http://schemas.openxmlformats.org/officeDocument/2006/relationships/customXml" Target="../ink/ink3319.xml"/><Relationship Id="rId271" Type="http://schemas.openxmlformats.org/officeDocument/2006/relationships/customXml" Target="../ink/ink3143.xml"/><Relationship Id="rId674" Type="http://schemas.openxmlformats.org/officeDocument/2006/relationships/image" Target="../media/image2958.png"/><Relationship Id="rId24" Type="http://schemas.openxmlformats.org/officeDocument/2006/relationships/customXml" Target="../ink/ink3026.xml"/><Relationship Id="rId66" Type="http://schemas.openxmlformats.org/officeDocument/2006/relationships/customXml" Target="../ink/ink3040.xml"/><Relationship Id="rId131" Type="http://schemas.openxmlformats.org/officeDocument/2006/relationships/customXml" Target="../ink/ink3073.xml"/><Relationship Id="rId327" Type="http://schemas.openxmlformats.org/officeDocument/2006/relationships/customXml" Target="../ink/ink3171.xml"/><Relationship Id="rId369" Type="http://schemas.openxmlformats.org/officeDocument/2006/relationships/customXml" Target="../ink/ink3187.xml"/><Relationship Id="rId534" Type="http://schemas.openxmlformats.org/officeDocument/2006/relationships/customXml" Target="../ink/ink3270.xml"/><Relationship Id="rId576" Type="http://schemas.openxmlformats.org/officeDocument/2006/relationships/customXml" Target="../ink/ink3291.xml"/><Relationship Id="rId173" Type="http://schemas.openxmlformats.org/officeDocument/2006/relationships/customXml" Target="../ink/ink3094.xml"/><Relationship Id="rId229" Type="http://schemas.openxmlformats.org/officeDocument/2006/relationships/customXml" Target="../ink/ink3122.xml"/><Relationship Id="rId380" Type="http://schemas.openxmlformats.org/officeDocument/2006/relationships/image" Target="../media/image2976.png"/><Relationship Id="rId436" Type="http://schemas.openxmlformats.org/officeDocument/2006/relationships/image" Target="../media/image3004.png"/><Relationship Id="rId601" Type="http://schemas.openxmlformats.org/officeDocument/2006/relationships/image" Target="../media/image3086.png"/><Relationship Id="rId643" Type="http://schemas.openxmlformats.org/officeDocument/2006/relationships/image" Target="../media/image3107.png"/><Relationship Id="rId240" Type="http://schemas.openxmlformats.org/officeDocument/2006/relationships/image" Target="../media/image2906.png"/><Relationship Id="rId478" Type="http://schemas.openxmlformats.org/officeDocument/2006/relationships/customXml" Target="../ink/ink3242.xml"/><Relationship Id="rId685" Type="http://schemas.openxmlformats.org/officeDocument/2006/relationships/customXml" Target="../ink/ink3346.xml"/><Relationship Id="rId77" Type="http://schemas.openxmlformats.org/officeDocument/2006/relationships/customXml" Target="../ink/ink3046.xml"/><Relationship Id="rId100" Type="http://schemas.openxmlformats.org/officeDocument/2006/relationships/image" Target="../media/image2838.png"/><Relationship Id="rId282" Type="http://schemas.openxmlformats.org/officeDocument/2006/relationships/image" Target="../media/image2927.png"/><Relationship Id="rId338" Type="http://schemas.openxmlformats.org/officeDocument/2006/relationships/image" Target="../media/image2955.png"/><Relationship Id="rId503" Type="http://schemas.openxmlformats.org/officeDocument/2006/relationships/image" Target="../media/image3037.png"/><Relationship Id="rId545" Type="http://schemas.openxmlformats.org/officeDocument/2006/relationships/image" Target="../media/image3058.png"/><Relationship Id="rId587" Type="http://schemas.openxmlformats.org/officeDocument/2006/relationships/image" Target="../media/image3079.png"/><Relationship Id="rId710" Type="http://schemas.openxmlformats.org/officeDocument/2006/relationships/image" Target="../media/image3126.png"/><Relationship Id="rId8" Type="http://schemas.openxmlformats.org/officeDocument/2006/relationships/customXml" Target="../ink/ink3018.xml"/><Relationship Id="rId142" Type="http://schemas.openxmlformats.org/officeDocument/2006/relationships/image" Target="../media/image2859.png"/><Relationship Id="rId184" Type="http://schemas.openxmlformats.org/officeDocument/2006/relationships/image" Target="../media/image2879.png"/><Relationship Id="rId391" Type="http://schemas.openxmlformats.org/officeDocument/2006/relationships/customXml" Target="../ink/ink3198.xml"/><Relationship Id="rId405" Type="http://schemas.openxmlformats.org/officeDocument/2006/relationships/customXml" Target="../ink/ink3205.xml"/><Relationship Id="rId447" Type="http://schemas.openxmlformats.org/officeDocument/2006/relationships/image" Target="../media/image3009.png"/><Relationship Id="rId612" Type="http://schemas.openxmlformats.org/officeDocument/2006/relationships/customXml" Target="../ink/ink3309.xml"/><Relationship Id="rId251" Type="http://schemas.openxmlformats.org/officeDocument/2006/relationships/customXml" Target="../ink/ink3133.xml"/><Relationship Id="rId489" Type="http://schemas.openxmlformats.org/officeDocument/2006/relationships/image" Target="../media/image3030.png"/><Relationship Id="rId654" Type="http://schemas.openxmlformats.org/officeDocument/2006/relationships/customXml" Target="../ink/ink3330.xml"/><Relationship Id="rId696" Type="http://schemas.openxmlformats.org/officeDocument/2006/relationships/image" Target="../media/image3119.png"/><Relationship Id="rId46" Type="http://schemas.openxmlformats.org/officeDocument/2006/relationships/customXml" Target="../ink/ink3030.xml"/><Relationship Id="rId293" Type="http://schemas.openxmlformats.org/officeDocument/2006/relationships/customXml" Target="../ink/ink3154.xml"/><Relationship Id="rId307" Type="http://schemas.openxmlformats.org/officeDocument/2006/relationships/customXml" Target="../ink/ink3161.xml"/><Relationship Id="rId514" Type="http://schemas.openxmlformats.org/officeDocument/2006/relationships/customXml" Target="../ink/ink3260.xml"/><Relationship Id="rId556" Type="http://schemas.openxmlformats.org/officeDocument/2006/relationships/customXml" Target="../ink/ink3281.xml"/><Relationship Id="rId88" Type="http://schemas.openxmlformats.org/officeDocument/2006/relationships/image" Target="../media/image2832.png"/><Relationship Id="rId111" Type="http://schemas.openxmlformats.org/officeDocument/2006/relationships/customXml" Target="../ink/ink3063.xml"/><Relationship Id="rId153" Type="http://schemas.openxmlformats.org/officeDocument/2006/relationships/customXml" Target="../ink/ink3084.xml"/><Relationship Id="rId195" Type="http://schemas.openxmlformats.org/officeDocument/2006/relationships/customXml" Target="../ink/ink3105.xml"/><Relationship Id="rId209" Type="http://schemas.openxmlformats.org/officeDocument/2006/relationships/customXml" Target="../ink/ink3112.xml"/><Relationship Id="rId360" Type="http://schemas.openxmlformats.org/officeDocument/2006/relationships/image" Target="../media/image2966.png"/><Relationship Id="rId416" Type="http://schemas.openxmlformats.org/officeDocument/2006/relationships/image" Target="../media/image2994.png"/><Relationship Id="rId598" Type="http://schemas.openxmlformats.org/officeDocument/2006/relationships/customXml" Target="../ink/ink3302.xml"/><Relationship Id="rId220" Type="http://schemas.openxmlformats.org/officeDocument/2006/relationships/image" Target="../media/image2897.png"/><Relationship Id="rId458" Type="http://schemas.openxmlformats.org/officeDocument/2006/relationships/customXml" Target="../ink/ink3232.xml"/><Relationship Id="rId623" Type="http://schemas.openxmlformats.org/officeDocument/2006/relationships/image" Target="../media/image3097.png"/><Relationship Id="rId665" Type="http://schemas.openxmlformats.org/officeDocument/2006/relationships/customXml" Target="../ink/ink3336.xml"/><Relationship Id="rId15" Type="http://schemas.openxmlformats.org/officeDocument/2006/relationships/image" Target="../media/image2796.png"/><Relationship Id="rId57" Type="http://schemas.openxmlformats.org/officeDocument/2006/relationships/image" Target="../media/image2817.png"/><Relationship Id="rId262" Type="http://schemas.openxmlformats.org/officeDocument/2006/relationships/image" Target="../media/image2917.png"/><Relationship Id="rId318" Type="http://schemas.openxmlformats.org/officeDocument/2006/relationships/image" Target="../media/image2945.png"/><Relationship Id="rId525" Type="http://schemas.openxmlformats.org/officeDocument/2006/relationships/image" Target="../media/image3048.png"/><Relationship Id="rId567" Type="http://schemas.openxmlformats.org/officeDocument/2006/relationships/image" Target="../media/image3069.png"/><Relationship Id="rId99" Type="http://schemas.openxmlformats.org/officeDocument/2006/relationships/customXml" Target="../ink/ink3057.xml"/><Relationship Id="rId122" Type="http://schemas.openxmlformats.org/officeDocument/2006/relationships/image" Target="../media/image2849.png"/><Relationship Id="rId164" Type="http://schemas.openxmlformats.org/officeDocument/2006/relationships/image" Target="../media/image2869.png"/><Relationship Id="rId371" Type="http://schemas.openxmlformats.org/officeDocument/2006/relationships/customXml" Target="../ink/ink3188.xml"/><Relationship Id="rId427" Type="http://schemas.openxmlformats.org/officeDocument/2006/relationships/customXml" Target="../ink/ink3216.xml"/><Relationship Id="rId469" Type="http://schemas.openxmlformats.org/officeDocument/2006/relationships/image" Target="../media/image3020.png"/><Relationship Id="rId634" Type="http://schemas.openxmlformats.org/officeDocument/2006/relationships/customXml" Target="../ink/ink3320.xml"/><Relationship Id="rId676" Type="http://schemas.openxmlformats.org/officeDocument/2006/relationships/image" Target="../media/image2959.png"/><Relationship Id="rId231" Type="http://schemas.openxmlformats.org/officeDocument/2006/relationships/customXml" Target="../ink/ink3123.xml"/><Relationship Id="rId273" Type="http://schemas.openxmlformats.org/officeDocument/2006/relationships/customXml" Target="../ink/ink3144.xml"/><Relationship Id="rId329" Type="http://schemas.openxmlformats.org/officeDocument/2006/relationships/customXml" Target="../ink/ink3172.xml"/><Relationship Id="rId480" Type="http://schemas.openxmlformats.org/officeDocument/2006/relationships/customXml" Target="../ink/ink3243.xml"/><Relationship Id="rId536" Type="http://schemas.openxmlformats.org/officeDocument/2006/relationships/customXml" Target="../ink/ink3271.xml"/><Relationship Id="rId701" Type="http://schemas.openxmlformats.org/officeDocument/2006/relationships/customXml" Target="../ink/ink3354.xml"/><Relationship Id="rId68" Type="http://schemas.openxmlformats.org/officeDocument/2006/relationships/image" Target="../media/image2822.png"/><Relationship Id="rId133" Type="http://schemas.openxmlformats.org/officeDocument/2006/relationships/customXml" Target="../ink/ink3074.xml"/><Relationship Id="rId175" Type="http://schemas.openxmlformats.org/officeDocument/2006/relationships/customXml" Target="../ink/ink3095.xml"/><Relationship Id="rId340" Type="http://schemas.openxmlformats.org/officeDocument/2006/relationships/image" Target="../media/image2956.png"/><Relationship Id="rId578" Type="http://schemas.openxmlformats.org/officeDocument/2006/relationships/customXml" Target="../ink/ink3292.xml"/><Relationship Id="rId200" Type="http://schemas.openxmlformats.org/officeDocument/2006/relationships/image" Target="../media/image2887.png"/><Relationship Id="rId382" Type="http://schemas.openxmlformats.org/officeDocument/2006/relationships/image" Target="../media/image2977.png"/><Relationship Id="rId438" Type="http://schemas.openxmlformats.org/officeDocument/2006/relationships/image" Target="../media/image3005.png"/><Relationship Id="rId603" Type="http://schemas.openxmlformats.org/officeDocument/2006/relationships/image" Target="../media/image3087.png"/><Relationship Id="rId645" Type="http://schemas.openxmlformats.org/officeDocument/2006/relationships/image" Target="../media/image3108.png"/><Relationship Id="rId687" Type="http://schemas.openxmlformats.org/officeDocument/2006/relationships/customXml" Target="../ink/ink3347.xml"/><Relationship Id="rId242" Type="http://schemas.openxmlformats.org/officeDocument/2006/relationships/image" Target="../media/image2907.png"/><Relationship Id="rId284" Type="http://schemas.openxmlformats.org/officeDocument/2006/relationships/image" Target="../media/image2928.png"/><Relationship Id="rId491" Type="http://schemas.openxmlformats.org/officeDocument/2006/relationships/image" Target="../media/image3031.png"/><Relationship Id="rId505" Type="http://schemas.openxmlformats.org/officeDocument/2006/relationships/image" Target="../media/image3038.png"/><Relationship Id="rId712" Type="http://schemas.openxmlformats.org/officeDocument/2006/relationships/image" Target="../media/image3127.png"/><Relationship Id="rId79" Type="http://schemas.openxmlformats.org/officeDocument/2006/relationships/customXml" Target="../ink/ink3047.xml"/><Relationship Id="rId102" Type="http://schemas.openxmlformats.org/officeDocument/2006/relationships/image" Target="../media/image2839.png"/><Relationship Id="rId144" Type="http://schemas.openxmlformats.org/officeDocument/2006/relationships/image" Target="../media/image2860.png"/><Relationship Id="rId547" Type="http://schemas.openxmlformats.org/officeDocument/2006/relationships/image" Target="../media/image3059.png"/><Relationship Id="rId589" Type="http://schemas.openxmlformats.org/officeDocument/2006/relationships/image" Target="../media/image3080.png"/><Relationship Id="rId90" Type="http://schemas.openxmlformats.org/officeDocument/2006/relationships/image" Target="../media/image2833.png"/><Relationship Id="rId186" Type="http://schemas.openxmlformats.org/officeDocument/2006/relationships/image" Target="../media/image2880.png"/><Relationship Id="rId393" Type="http://schemas.openxmlformats.org/officeDocument/2006/relationships/customXml" Target="../ink/ink3199.xml"/><Relationship Id="rId407" Type="http://schemas.openxmlformats.org/officeDocument/2006/relationships/customXml" Target="../ink/ink3206.xml"/><Relationship Id="rId449" Type="http://schemas.openxmlformats.org/officeDocument/2006/relationships/image" Target="../media/image3010.png"/><Relationship Id="rId614" Type="http://schemas.openxmlformats.org/officeDocument/2006/relationships/customXml" Target="../ink/ink3310.xml"/><Relationship Id="rId656" Type="http://schemas.openxmlformats.org/officeDocument/2006/relationships/customXml" Target="../ink/ink3331.xml"/><Relationship Id="rId211" Type="http://schemas.openxmlformats.org/officeDocument/2006/relationships/customXml" Target="../ink/ink3113.xml"/><Relationship Id="rId253" Type="http://schemas.openxmlformats.org/officeDocument/2006/relationships/customXml" Target="../ink/ink3134.xml"/><Relationship Id="rId295" Type="http://schemas.openxmlformats.org/officeDocument/2006/relationships/customXml" Target="../ink/ink3155.xml"/><Relationship Id="rId309" Type="http://schemas.openxmlformats.org/officeDocument/2006/relationships/customXml" Target="../ink/ink3162.xml"/><Relationship Id="rId460" Type="http://schemas.openxmlformats.org/officeDocument/2006/relationships/customXml" Target="../ink/ink3233.xml"/><Relationship Id="rId516" Type="http://schemas.openxmlformats.org/officeDocument/2006/relationships/customXml" Target="../ink/ink3261.xml"/><Relationship Id="rId698" Type="http://schemas.openxmlformats.org/officeDocument/2006/relationships/image" Target="../media/image3120.png"/><Relationship Id="rId48" Type="http://schemas.openxmlformats.org/officeDocument/2006/relationships/customXml" Target="../ink/ink3031.xml"/><Relationship Id="rId113" Type="http://schemas.openxmlformats.org/officeDocument/2006/relationships/customXml" Target="../ink/ink3064.xml"/><Relationship Id="rId320" Type="http://schemas.openxmlformats.org/officeDocument/2006/relationships/image" Target="../media/image2946.png"/><Relationship Id="rId558" Type="http://schemas.openxmlformats.org/officeDocument/2006/relationships/customXml" Target="../ink/ink3282.xml"/><Relationship Id="rId155" Type="http://schemas.openxmlformats.org/officeDocument/2006/relationships/customXml" Target="../ink/ink3085.xml"/><Relationship Id="rId197" Type="http://schemas.openxmlformats.org/officeDocument/2006/relationships/customXml" Target="../ink/ink3106.xml"/><Relationship Id="rId362" Type="http://schemas.openxmlformats.org/officeDocument/2006/relationships/image" Target="../media/image2967.png"/><Relationship Id="rId418" Type="http://schemas.openxmlformats.org/officeDocument/2006/relationships/image" Target="../media/image2995.png"/><Relationship Id="rId625" Type="http://schemas.openxmlformats.org/officeDocument/2006/relationships/image" Target="../media/image3098.png"/><Relationship Id="rId222" Type="http://schemas.openxmlformats.org/officeDocument/2006/relationships/image" Target="../media/image2898.png"/><Relationship Id="rId264" Type="http://schemas.openxmlformats.org/officeDocument/2006/relationships/image" Target="../media/image2918.png"/><Relationship Id="rId471" Type="http://schemas.openxmlformats.org/officeDocument/2006/relationships/image" Target="../media/image3021.png"/><Relationship Id="rId667" Type="http://schemas.openxmlformats.org/officeDocument/2006/relationships/customXml" Target="../ink/ink3337.xml"/><Relationship Id="rId17" Type="http://schemas.openxmlformats.org/officeDocument/2006/relationships/image" Target="../media/image2797.png"/><Relationship Id="rId59" Type="http://schemas.openxmlformats.org/officeDocument/2006/relationships/image" Target="../media/image2818.png"/><Relationship Id="rId124" Type="http://schemas.openxmlformats.org/officeDocument/2006/relationships/image" Target="../media/image2850.png"/><Relationship Id="rId527" Type="http://schemas.openxmlformats.org/officeDocument/2006/relationships/image" Target="../media/image3049.png"/><Relationship Id="rId569" Type="http://schemas.openxmlformats.org/officeDocument/2006/relationships/image" Target="../media/image3070.png"/><Relationship Id="rId70" Type="http://schemas.openxmlformats.org/officeDocument/2006/relationships/image" Target="../media/image2823.png"/><Relationship Id="rId166" Type="http://schemas.openxmlformats.org/officeDocument/2006/relationships/image" Target="../media/image2870.png"/><Relationship Id="rId331" Type="http://schemas.openxmlformats.org/officeDocument/2006/relationships/customXml" Target="../ink/ink3173.xml"/><Relationship Id="rId373" Type="http://schemas.openxmlformats.org/officeDocument/2006/relationships/customXml" Target="../ink/ink3189.xml"/><Relationship Id="rId429" Type="http://schemas.openxmlformats.org/officeDocument/2006/relationships/customXml" Target="../ink/ink3217.xml"/><Relationship Id="rId580" Type="http://schemas.openxmlformats.org/officeDocument/2006/relationships/customXml" Target="../ink/ink3293.xml"/><Relationship Id="rId636" Type="http://schemas.openxmlformats.org/officeDocument/2006/relationships/customXml" Target="../ink/ink3321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3124.xml"/><Relationship Id="rId440" Type="http://schemas.openxmlformats.org/officeDocument/2006/relationships/customXml" Target="../ink/ink3223.xml"/><Relationship Id="rId678" Type="http://schemas.openxmlformats.org/officeDocument/2006/relationships/image" Target="../media/image2960.png"/><Relationship Id="rId275" Type="http://schemas.openxmlformats.org/officeDocument/2006/relationships/customXml" Target="../ink/ink3145.xml"/><Relationship Id="rId300" Type="http://schemas.openxmlformats.org/officeDocument/2006/relationships/image" Target="../media/image2936.png"/><Relationship Id="rId482" Type="http://schemas.openxmlformats.org/officeDocument/2006/relationships/customXml" Target="../ink/ink3244.xml"/><Relationship Id="rId538" Type="http://schemas.openxmlformats.org/officeDocument/2006/relationships/customXml" Target="../ink/ink3272.xml"/><Relationship Id="rId703" Type="http://schemas.openxmlformats.org/officeDocument/2006/relationships/customXml" Target="../ink/ink3355.xml"/><Relationship Id="rId81" Type="http://schemas.openxmlformats.org/officeDocument/2006/relationships/customXml" Target="../ink/ink3048.xml"/><Relationship Id="rId135" Type="http://schemas.openxmlformats.org/officeDocument/2006/relationships/customXml" Target="../ink/ink3075.xml"/><Relationship Id="rId177" Type="http://schemas.openxmlformats.org/officeDocument/2006/relationships/customXml" Target="../ink/ink3096.xml"/><Relationship Id="rId384" Type="http://schemas.openxmlformats.org/officeDocument/2006/relationships/image" Target="../media/image2978.png"/><Relationship Id="rId591" Type="http://schemas.openxmlformats.org/officeDocument/2006/relationships/image" Target="../media/image3081.png"/><Relationship Id="rId605" Type="http://schemas.openxmlformats.org/officeDocument/2006/relationships/image" Target="../media/image3088.png"/><Relationship Id="rId202" Type="http://schemas.openxmlformats.org/officeDocument/2006/relationships/image" Target="../media/image2888.png"/><Relationship Id="rId244" Type="http://schemas.openxmlformats.org/officeDocument/2006/relationships/image" Target="../media/image2908.png"/><Relationship Id="rId647" Type="http://schemas.openxmlformats.org/officeDocument/2006/relationships/image" Target="../media/image3109.png"/><Relationship Id="rId689" Type="http://schemas.openxmlformats.org/officeDocument/2006/relationships/customXml" Target="../ink/ink3348.xml"/><Relationship Id="rId39" Type="http://schemas.openxmlformats.org/officeDocument/2006/relationships/image" Target="../media/image2808.png"/><Relationship Id="rId286" Type="http://schemas.openxmlformats.org/officeDocument/2006/relationships/image" Target="../media/image2929.png"/><Relationship Id="rId451" Type="http://schemas.openxmlformats.org/officeDocument/2006/relationships/image" Target="../media/image3011.png"/><Relationship Id="rId493" Type="http://schemas.openxmlformats.org/officeDocument/2006/relationships/image" Target="../media/image3032.png"/><Relationship Id="rId507" Type="http://schemas.openxmlformats.org/officeDocument/2006/relationships/image" Target="../media/image3039.png"/><Relationship Id="rId549" Type="http://schemas.openxmlformats.org/officeDocument/2006/relationships/image" Target="../media/image3060.png"/><Relationship Id="rId714" Type="http://schemas.openxmlformats.org/officeDocument/2006/relationships/image" Target="../media/image3128.png"/><Relationship Id="rId50" Type="http://schemas.openxmlformats.org/officeDocument/2006/relationships/customXml" Target="../ink/ink3032.xml"/><Relationship Id="rId104" Type="http://schemas.openxmlformats.org/officeDocument/2006/relationships/image" Target="../media/image2840.png"/><Relationship Id="rId146" Type="http://schemas.openxmlformats.org/officeDocument/2006/relationships/image" Target="../media/image2861.png"/><Relationship Id="rId188" Type="http://schemas.openxmlformats.org/officeDocument/2006/relationships/image" Target="../media/image2881.png"/><Relationship Id="rId311" Type="http://schemas.openxmlformats.org/officeDocument/2006/relationships/customXml" Target="../ink/ink3163.xml"/><Relationship Id="rId353" Type="http://schemas.openxmlformats.org/officeDocument/2006/relationships/customXml" Target="../ink/ink3179.xml"/><Relationship Id="rId395" Type="http://schemas.openxmlformats.org/officeDocument/2006/relationships/customXml" Target="../ink/ink3200.xml"/><Relationship Id="rId409" Type="http://schemas.openxmlformats.org/officeDocument/2006/relationships/customXml" Target="../ink/ink3207.xml"/><Relationship Id="rId560" Type="http://schemas.openxmlformats.org/officeDocument/2006/relationships/customXml" Target="../ink/ink3283.xml"/><Relationship Id="rId92" Type="http://schemas.openxmlformats.org/officeDocument/2006/relationships/image" Target="../media/image2834.png"/><Relationship Id="rId213" Type="http://schemas.openxmlformats.org/officeDocument/2006/relationships/customXml" Target="../ink/ink3114.xml"/><Relationship Id="rId420" Type="http://schemas.openxmlformats.org/officeDocument/2006/relationships/image" Target="../media/image2996.png"/><Relationship Id="rId616" Type="http://schemas.openxmlformats.org/officeDocument/2006/relationships/customXml" Target="../ink/ink3311.xml"/><Relationship Id="rId658" Type="http://schemas.openxmlformats.org/officeDocument/2006/relationships/image" Target="../media/image2801.png"/><Relationship Id="rId255" Type="http://schemas.openxmlformats.org/officeDocument/2006/relationships/customXml" Target="../ink/ink3135.xml"/><Relationship Id="rId297" Type="http://schemas.openxmlformats.org/officeDocument/2006/relationships/customXml" Target="../ink/ink3156.xml"/><Relationship Id="rId462" Type="http://schemas.openxmlformats.org/officeDocument/2006/relationships/customXml" Target="../ink/ink3234.xml"/><Relationship Id="rId518" Type="http://schemas.openxmlformats.org/officeDocument/2006/relationships/customXml" Target="../ink/ink3262.xml"/><Relationship Id="rId115" Type="http://schemas.openxmlformats.org/officeDocument/2006/relationships/customXml" Target="../ink/ink3065.xml"/><Relationship Id="rId157" Type="http://schemas.openxmlformats.org/officeDocument/2006/relationships/customXml" Target="../ink/ink3086.xml"/><Relationship Id="rId322" Type="http://schemas.openxmlformats.org/officeDocument/2006/relationships/image" Target="../media/image2947.png"/><Relationship Id="rId364" Type="http://schemas.openxmlformats.org/officeDocument/2006/relationships/image" Target="../media/image2968.png"/><Relationship Id="rId61" Type="http://schemas.openxmlformats.org/officeDocument/2006/relationships/image" Target="../media/image2819.png"/><Relationship Id="rId199" Type="http://schemas.openxmlformats.org/officeDocument/2006/relationships/customXml" Target="../ink/ink3107.xml"/><Relationship Id="rId571" Type="http://schemas.openxmlformats.org/officeDocument/2006/relationships/image" Target="../media/image3071.png"/><Relationship Id="rId627" Type="http://schemas.openxmlformats.org/officeDocument/2006/relationships/image" Target="../media/image3099.png"/><Relationship Id="rId669" Type="http://schemas.openxmlformats.org/officeDocument/2006/relationships/customXml" Target="../ink/ink3338.xml"/><Relationship Id="rId19" Type="http://schemas.openxmlformats.org/officeDocument/2006/relationships/image" Target="../media/image2798.png"/><Relationship Id="rId224" Type="http://schemas.openxmlformats.org/officeDocument/2006/relationships/image" Target="../media/image2899.png"/><Relationship Id="rId266" Type="http://schemas.openxmlformats.org/officeDocument/2006/relationships/image" Target="../media/image2919.png"/><Relationship Id="rId431" Type="http://schemas.openxmlformats.org/officeDocument/2006/relationships/customXml" Target="../ink/ink3218.xml"/><Relationship Id="rId473" Type="http://schemas.openxmlformats.org/officeDocument/2006/relationships/image" Target="../media/image3022.png"/><Relationship Id="rId529" Type="http://schemas.openxmlformats.org/officeDocument/2006/relationships/image" Target="../media/image3050.png"/><Relationship Id="rId680" Type="http://schemas.openxmlformats.org/officeDocument/2006/relationships/image" Target="../media/image2961.png"/><Relationship Id="rId126" Type="http://schemas.openxmlformats.org/officeDocument/2006/relationships/image" Target="../media/image2851.png"/><Relationship Id="rId168" Type="http://schemas.openxmlformats.org/officeDocument/2006/relationships/image" Target="../media/image2871.png"/><Relationship Id="rId333" Type="http://schemas.openxmlformats.org/officeDocument/2006/relationships/customXml" Target="../ink/ink3174.xml"/><Relationship Id="rId540" Type="http://schemas.openxmlformats.org/officeDocument/2006/relationships/customXml" Target="../ink/ink3273.xml"/><Relationship Id="rId72" Type="http://schemas.openxmlformats.org/officeDocument/2006/relationships/image" Target="../media/image2824.png"/><Relationship Id="rId375" Type="http://schemas.openxmlformats.org/officeDocument/2006/relationships/customXml" Target="../ink/ink3190.xml"/><Relationship Id="rId582" Type="http://schemas.openxmlformats.org/officeDocument/2006/relationships/customXml" Target="../ink/ink3294.xml"/><Relationship Id="rId638" Type="http://schemas.openxmlformats.org/officeDocument/2006/relationships/customXml" Target="../ink/ink3322.xml"/><Relationship Id="rId3" Type="http://schemas.openxmlformats.org/officeDocument/2006/relationships/image" Target="../media/image2791.png"/><Relationship Id="rId235" Type="http://schemas.openxmlformats.org/officeDocument/2006/relationships/customXml" Target="../ink/ink3125.xml"/><Relationship Id="rId277" Type="http://schemas.openxmlformats.org/officeDocument/2006/relationships/customXml" Target="../ink/ink3146.xml"/><Relationship Id="rId400" Type="http://schemas.openxmlformats.org/officeDocument/2006/relationships/image" Target="../media/image2986.png"/><Relationship Id="rId442" Type="http://schemas.openxmlformats.org/officeDocument/2006/relationships/customXml" Target="../ink/ink3224.xml"/><Relationship Id="rId484" Type="http://schemas.openxmlformats.org/officeDocument/2006/relationships/customXml" Target="../ink/ink3245.xml"/><Relationship Id="rId705" Type="http://schemas.openxmlformats.org/officeDocument/2006/relationships/customXml" Target="../ink/ink3356.xml"/><Relationship Id="rId137" Type="http://schemas.openxmlformats.org/officeDocument/2006/relationships/customXml" Target="../ink/ink3076.xml"/><Relationship Id="rId302" Type="http://schemas.openxmlformats.org/officeDocument/2006/relationships/image" Target="../media/image2937.png"/><Relationship Id="rId691" Type="http://schemas.openxmlformats.org/officeDocument/2006/relationships/customXml" Target="../ink/ink3349.xml"/><Relationship Id="rId41" Type="http://schemas.openxmlformats.org/officeDocument/2006/relationships/image" Target="../media/image2809.png"/><Relationship Id="rId83" Type="http://schemas.openxmlformats.org/officeDocument/2006/relationships/customXml" Target="../ink/ink3049.xml"/><Relationship Id="rId179" Type="http://schemas.openxmlformats.org/officeDocument/2006/relationships/customXml" Target="../ink/ink3097.xml"/><Relationship Id="rId386" Type="http://schemas.openxmlformats.org/officeDocument/2006/relationships/image" Target="../media/image2979.png"/><Relationship Id="rId551" Type="http://schemas.openxmlformats.org/officeDocument/2006/relationships/image" Target="../media/image3061.png"/><Relationship Id="rId593" Type="http://schemas.openxmlformats.org/officeDocument/2006/relationships/image" Target="../media/image3082.png"/><Relationship Id="rId607" Type="http://schemas.openxmlformats.org/officeDocument/2006/relationships/image" Target="../media/image3089.png"/><Relationship Id="rId649" Type="http://schemas.openxmlformats.org/officeDocument/2006/relationships/image" Target="../media/image3110.png"/><Relationship Id="rId190" Type="http://schemas.openxmlformats.org/officeDocument/2006/relationships/image" Target="../media/image2882.png"/><Relationship Id="rId204" Type="http://schemas.openxmlformats.org/officeDocument/2006/relationships/image" Target="../media/image2889.png"/><Relationship Id="rId246" Type="http://schemas.openxmlformats.org/officeDocument/2006/relationships/image" Target="../media/image2909.png"/><Relationship Id="rId288" Type="http://schemas.openxmlformats.org/officeDocument/2006/relationships/image" Target="../media/image2930.png"/><Relationship Id="rId411" Type="http://schemas.openxmlformats.org/officeDocument/2006/relationships/customXml" Target="../ink/ink3208.xml"/><Relationship Id="rId453" Type="http://schemas.openxmlformats.org/officeDocument/2006/relationships/image" Target="../media/image3012.png"/><Relationship Id="rId509" Type="http://schemas.openxmlformats.org/officeDocument/2006/relationships/image" Target="../media/image3040.png"/><Relationship Id="rId660" Type="http://schemas.openxmlformats.org/officeDocument/2006/relationships/image" Target="../media/image2802.png"/><Relationship Id="rId106" Type="http://schemas.openxmlformats.org/officeDocument/2006/relationships/image" Target="../media/image2841.png"/><Relationship Id="rId313" Type="http://schemas.openxmlformats.org/officeDocument/2006/relationships/customXml" Target="../ink/ink3164.xml"/><Relationship Id="rId495" Type="http://schemas.openxmlformats.org/officeDocument/2006/relationships/image" Target="../media/image3033.png"/><Relationship Id="rId716" Type="http://schemas.openxmlformats.org/officeDocument/2006/relationships/image" Target="../media/image3129.png"/><Relationship Id="rId10" Type="http://schemas.openxmlformats.org/officeDocument/2006/relationships/customXml" Target="../ink/ink3019.xml"/><Relationship Id="rId52" Type="http://schemas.openxmlformats.org/officeDocument/2006/relationships/customXml" Target="../ink/ink3033.xml"/><Relationship Id="rId94" Type="http://schemas.openxmlformats.org/officeDocument/2006/relationships/image" Target="../media/image2835.png"/><Relationship Id="rId148" Type="http://schemas.openxmlformats.org/officeDocument/2006/relationships/image" Target="../media/image2862.png"/><Relationship Id="rId355" Type="http://schemas.openxmlformats.org/officeDocument/2006/relationships/customXml" Target="../ink/ink3180.xml"/><Relationship Id="rId397" Type="http://schemas.openxmlformats.org/officeDocument/2006/relationships/customXml" Target="../ink/ink3201.xml"/><Relationship Id="rId520" Type="http://schemas.openxmlformats.org/officeDocument/2006/relationships/customXml" Target="../ink/ink3263.xml"/><Relationship Id="rId562" Type="http://schemas.openxmlformats.org/officeDocument/2006/relationships/customXml" Target="../ink/ink3284.xml"/><Relationship Id="rId618" Type="http://schemas.openxmlformats.org/officeDocument/2006/relationships/customXml" Target="../ink/ink3312.xml"/><Relationship Id="rId215" Type="http://schemas.openxmlformats.org/officeDocument/2006/relationships/customXml" Target="../ink/ink3115.xml"/><Relationship Id="rId257" Type="http://schemas.openxmlformats.org/officeDocument/2006/relationships/customXml" Target="../ink/ink3136.xml"/><Relationship Id="rId422" Type="http://schemas.openxmlformats.org/officeDocument/2006/relationships/image" Target="../media/image2997.png"/><Relationship Id="rId464" Type="http://schemas.openxmlformats.org/officeDocument/2006/relationships/customXml" Target="../ink/ink3235.xml"/><Relationship Id="rId299" Type="http://schemas.openxmlformats.org/officeDocument/2006/relationships/customXml" Target="../ink/ink3157.xml"/><Relationship Id="rId63" Type="http://schemas.openxmlformats.org/officeDocument/2006/relationships/image" Target="../media/image2820.png"/><Relationship Id="rId159" Type="http://schemas.openxmlformats.org/officeDocument/2006/relationships/customXml" Target="../ink/ink3087.xml"/><Relationship Id="rId366" Type="http://schemas.openxmlformats.org/officeDocument/2006/relationships/image" Target="../media/image2969.png"/><Relationship Id="rId573" Type="http://schemas.openxmlformats.org/officeDocument/2006/relationships/image" Target="../media/image3072.png"/><Relationship Id="rId226" Type="http://schemas.openxmlformats.org/officeDocument/2006/relationships/image" Target="../media/image1037.png"/><Relationship Id="rId433" Type="http://schemas.openxmlformats.org/officeDocument/2006/relationships/customXml" Target="../ink/ink3219.xml"/><Relationship Id="rId640" Type="http://schemas.openxmlformats.org/officeDocument/2006/relationships/customXml" Target="../ink/ink3323.xml"/><Relationship Id="rId74" Type="http://schemas.openxmlformats.org/officeDocument/2006/relationships/image" Target="../media/image2825.png"/><Relationship Id="rId377" Type="http://schemas.openxmlformats.org/officeDocument/2006/relationships/customXml" Target="../ink/ink3191.xml"/><Relationship Id="rId500" Type="http://schemas.openxmlformats.org/officeDocument/2006/relationships/customXml" Target="../ink/ink3253.xml"/><Relationship Id="rId584" Type="http://schemas.openxmlformats.org/officeDocument/2006/relationships/customXml" Target="../ink/ink3295.xml"/><Relationship Id="rId5" Type="http://schemas.openxmlformats.org/officeDocument/2006/relationships/image" Target="../media/image2792.png"/><Relationship Id="rId237" Type="http://schemas.openxmlformats.org/officeDocument/2006/relationships/customXml" Target="../ink/ink3126.xml"/><Relationship Id="rId444" Type="http://schemas.openxmlformats.org/officeDocument/2006/relationships/customXml" Target="../ink/ink3225.xml"/><Relationship Id="rId651" Type="http://schemas.openxmlformats.org/officeDocument/2006/relationships/image" Target="../media/image3111.png"/><Relationship Id="rId290" Type="http://schemas.openxmlformats.org/officeDocument/2006/relationships/image" Target="../media/image2931.png"/><Relationship Id="rId304" Type="http://schemas.openxmlformats.org/officeDocument/2006/relationships/image" Target="../media/image2938.png"/><Relationship Id="rId388" Type="http://schemas.openxmlformats.org/officeDocument/2006/relationships/image" Target="../media/image2980.png"/><Relationship Id="rId511" Type="http://schemas.openxmlformats.org/officeDocument/2006/relationships/image" Target="../media/image3041.png"/><Relationship Id="rId609" Type="http://schemas.openxmlformats.org/officeDocument/2006/relationships/image" Target="../media/image3090.png"/><Relationship Id="rId85" Type="http://schemas.openxmlformats.org/officeDocument/2006/relationships/customXml" Target="../ink/ink3050.xml"/><Relationship Id="rId150" Type="http://schemas.openxmlformats.org/officeDocument/2006/relationships/image" Target="../media/image2863.png"/><Relationship Id="rId595" Type="http://schemas.openxmlformats.org/officeDocument/2006/relationships/image" Target="../media/image3083.png"/><Relationship Id="rId248" Type="http://schemas.openxmlformats.org/officeDocument/2006/relationships/image" Target="../media/image2910.png"/><Relationship Id="rId455" Type="http://schemas.openxmlformats.org/officeDocument/2006/relationships/image" Target="../media/image3013.png"/><Relationship Id="rId662" Type="http://schemas.openxmlformats.org/officeDocument/2006/relationships/image" Target="../media/image2803.png"/><Relationship Id="rId12" Type="http://schemas.openxmlformats.org/officeDocument/2006/relationships/customXml" Target="../ink/ink3020.xml"/><Relationship Id="rId108" Type="http://schemas.openxmlformats.org/officeDocument/2006/relationships/image" Target="../media/image2842.png"/><Relationship Id="rId315" Type="http://schemas.openxmlformats.org/officeDocument/2006/relationships/customXml" Target="../ink/ink3165.xml"/><Relationship Id="rId522" Type="http://schemas.openxmlformats.org/officeDocument/2006/relationships/customXml" Target="../ink/ink3264.xml"/><Relationship Id="rId96" Type="http://schemas.openxmlformats.org/officeDocument/2006/relationships/image" Target="../media/image2836.png"/><Relationship Id="rId161" Type="http://schemas.openxmlformats.org/officeDocument/2006/relationships/customXml" Target="../ink/ink3088.xml"/><Relationship Id="rId399" Type="http://schemas.openxmlformats.org/officeDocument/2006/relationships/customXml" Target="../ink/ink3202.xml"/><Relationship Id="rId259" Type="http://schemas.openxmlformats.org/officeDocument/2006/relationships/customXml" Target="../ink/ink3137.xml"/><Relationship Id="rId466" Type="http://schemas.openxmlformats.org/officeDocument/2006/relationships/customXml" Target="../ink/ink3236.xml"/><Relationship Id="rId673" Type="http://schemas.openxmlformats.org/officeDocument/2006/relationships/customXml" Target="../ink/ink3340.xml"/><Relationship Id="rId23" Type="http://schemas.openxmlformats.org/officeDocument/2006/relationships/image" Target="../media/image2800.png"/><Relationship Id="rId119" Type="http://schemas.openxmlformats.org/officeDocument/2006/relationships/customXml" Target="../ink/ink3067.xml"/><Relationship Id="rId326" Type="http://schemas.openxmlformats.org/officeDocument/2006/relationships/image" Target="../media/image2949.png"/><Relationship Id="rId533" Type="http://schemas.openxmlformats.org/officeDocument/2006/relationships/image" Target="../media/image3052.png"/><Relationship Id="rId172" Type="http://schemas.openxmlformats.org/officeDocument/2006/relationships/image" Target="../media/image2873.png"/><Relationship Id="rId477" Type="http://schemas.openxmlformats.org/officeDocument/2006/relationships/image" Target="../media/image3024.png"/><Relationship Id="rId600" Type="http://schemas.openxmlformats.org/officeDocument/2006/relationships/customXml" Target="../ink/ink3303.xml"/><Relationship Id="rId684" Type="http://schemas.openxmlformats.org/officeDocument/2006/relationships/image" Target="../media/image1010.png"/><Relationship Id="rId337" Type="http://schemas.openxmlformats.org/officeDocument/2006/relationships/customXml" Target="../ink/ink3176.xml"/><Relationship Id="rId544" Type="http://schemas.openxmlformats.org/officeDocument/2006/relationships/customXml" Target="../ink/ink3275.xml"/><Relationship Id="rId183" Type="http://schemas.openxmlformats.org/officeDocument/2006/relationships/customXml" Target="../ink/ink3099.xml"/><Relationship Id="rId390" Type="http://schemas.openxmlformats.org/officeDocument/2006/relationships/image" Target="../media/image2981.png"/><Relationship Id="rId404" Type="http://schemas.openxmlformats.org/officeDocument/2006/relationships/image" Target="../media/image2988.png"/><Relationship Id="rId611" Type="http://schemas.openxmlformats.org/officeDocument/2006/relationships/image" Target="../media/image3091.png"/><Relationship Id="rId250" Type="http://schemas.openxmlformats.org/officeDocument/2006/relationships/image" Target="../media/image2911.png"/><Relationship Id="rId488" Type="http://schemas.openxmlformats.org/officeDocument/2006/relationships/customXml" Target="../ink/ink3247.xml"/><Relationship Id="rId695" Type="http://schemas.openxmlformats.org/officeDocument/2006/relationships/customXml" Target="../ink/ink3351.xml"/><Relationship Id="rId709" Type="http://schemas.openxmlformats.org/officeDocument/2006/relationships/customXml" Target="../ink/ink3358.xml"/><Relationship Id="rId45" Type="http://schemas.openxmlformats.org/officeDocument/2006/relationships/image" Target="../media/image2811.png"/><Relationship Id="rId110" Type="http://schemas.openxmlformats.org/officeDocument/2006/relationships/image" Target="../media/image2843.png"/><Relationship Id="rId555" Type="http://schemas.openxmlformats.org/officeDocument/2006/relationships/image" Target="../media/image3063.png"/><Relationship Id="rId194" Type="http://schemas.openxmlformats.org/officeDocument/2006/relationships/image" Target="../media/image2884.png"/><Relationship Id="rId208" Type="http://schemas.openxmlformats.org/officeDocument/2006/relationships/image" Target="../media/image2891.png"/><Relationship Id="rId415" Type="http://schemas.openxmlformats.org/officeDocument/2006/relationships/customXml" Target="../ink/ink3210.xml"/><Relationship Id="rId622" Type="http://schemas.openxmlformats.org/officeDocument/2006/relationships/customXml" Target="../ink/ink3314.xml"/><Relationship Id="rId261" Type="http://schemas.openxmlformats.org/officeDocument/2006/relationships/customXml" Target="../ink/ink3138.xml"/><Relationship Id="rId499" Type="http://schemas.openxmlformats.org/officeDocument/2006/relationships/image" Target="../media/image3035.png"/><Relationship Id="rId56" Type="http://schemas.openxmlformats.org/officeDocument/2006/relationships/customXml" Target="../ink/ink3035.xml"/><Relationship Id="rId359" Type="http://schemas.openxmlformats.org/officeDocument/2006/relationships/customXml" Target="../ink/ink3182.xml"/><Relationship Id="rId566" Type="http://schemas.openxmlformats.org/officeDocument/2006/relationships/customXml" Target="../ink/ink3286.xml"/><Relationship Id="rId121" Type="http://schemas.openxmlformats.org/officeDocument/2006/relationships/customXml" Target="../ink/ink3068.xml"/><Relationship Id="rId219" Type="http://schemas.openxmlformats.org/officeDocument/2006/relationships/customXml" Target="../ink/ink3117.xml"/><Relationship Id="rId426" Type="http://schemas.openxmlformats.org/officeDocument/2006/relationships/image" Target="../media/image2999.png"/><Relationship Id="rId633" Type="http://schemas.openxmlformats.org/officeDocument/2006/relationships/image" Target="../media/image3102.png"/><Relationship Id="rId67" Type="http://schemas.openxmlformats.org/officeDocument/2006/relationships/customXml" Target="../ink/ink3041.xml"/><Relationship Id="rId272" Type="http://schemas.openxmlformats.org/officeDocument/2006/relationships/image" Target="../media/image2922.png"/><Relationship Id="rId577" Type="http://schemas.openxmlformats.org/officeDocument/2006/relationships/image" Target="../media/image3074.png"/><Relationship Id="rId700" Type="http://schemas.openxmlformats.org/officeDocument/2006/relationships/image" Target="../media/image3121.png"/><Relationship Id="rId132" Type="http://schemas.openxmlformats.org/officeDocument/2006/relationships/image" Target="../media/image2854.png"/><Relationship Id="rId437" Type="http://schemas.openxmlformats.org/officeDocument/2006/relationships/customXml" Target="../ink/ink3221.xml"/><Relationship Id="rId644" Type="http://schemas.openxmlformats.org/officeDocument/2006/relationships/customXml" Target="../ink/ink3325.xml"/><Relationship Id="rId283" Type="http://schemas.openxmlformats.org/officeDocument/2006/relationships/customXml" Target="../ink/ink3149.xml"/><Relationship Id="rId490" Type="http://schemas.openxmlformats.org/officeDocument/2006/relationships/customXml" Target="../ink/ink3248.xml"/><Relationship Id="rId504" Type="http://schemas.openxmlformats.org/officeDocument/2006/relationships/customXml" Target="../ink/ink3255.xml"/><Relationship Id="rId711" Type="http://schemas.openxmlformats.org/officeDocument/2006/relationships/customXml" Target="../ink/ink3359.xml"/><Relationship Id="rId78" Type="http://schemas.openxmlformats.org/officeDocument/2006/relationships/image" Target="../media/image2827.png"/><Relationship Id="rId143" Type="http://schemas.openxmlformats.org/officeDocument/2006/relationships/customXml" Target="../ink/ink3079.xml"/><Relationship Id="rId588" Type="http://schemas.openxmlformats.org/officeDocument/2006/relationships/customXml" Target="../ink/ink3297.xml"/><Relationship Id="rId9" Type="http://schemas.openxmlformats.org/officeDocument/2006/relationships/image" Target="../media/image2794.png"/><Relationship Id="rId210" Type="http://schemas.openxmlformats.org/officeDocument/2006/relationships/image" Target="../media/image2892.png"/><Relationship Id="rId448" Type="http://schemas.openxmlformats.org/officeDocument/2006/relationships/customXml" Target="../ink/ink3227.xml"/><Relationship Id="rId655" Type="http://schemas.openxmlformats.org/officeDocument/2006/relationships/image" Target="../media/image3113.png"/><Relationship Id="rId294" Type="http://schemas.openxmlformats.org/officeDocument/2006/relationships/image" Target="../media/image2933.png"/><Relationship Id="rId308" Type="http://schemas.openxmlformats.org/officeDocument/2006/relationships/image" Target="../media/image2940.png"/><Relationship Id="rId515" Type="http://schemas.openxmlformats.org/officeDocument/2006/relationships/image" Target="../media/image3043.png"/><Relationship Id="rId89" Type="http://schemas.openxmlformats.org/officeDocument/2006/relationships/customXml" Target="../ink/ink3052.xml"/><Relationship Id="rId154" Type="http://schemas.openxmlformats.org/officeDocument/2006/relationships/image" Target="../media/image2865.png"/><Relationship Id="rId361" Type="http://schemas.openxmlformats.org/officeDocument/2006/relationships/customXml" Target="../ink/ink3183.xml"/><Relationship Id="rId599" Type="http://schemas.openxmlformats.org/officeDocument/2006/relationships/image" Target="../media/image3085.png"/><Relationship Id="rId459" Type="http://schemas.openxmlformats.org/officeDocument/2006/relationships/image" Target="../media/image3015.png"/><Relationship Id="rId666" Type="http://schemas.openxmlformats.org/officeDocument/2006/relationships/image" Target="../media/image2805.png"/><Relationship Id="rId16" Type="http://schemas.openxmlformats.org/officeDocument/2006/relationships/customXml" Target="../ink/ink3022.xml"/><Relationship Id="rId221" Type="http://schemas.openxmlformats.org/officeDocument/2006/relationships/customXml" Target="../ink/ink3118.xml"/><Relationship Id="rId319" Type="http://schemas.openxmlformats.org/officeDocument/2006/relationships/customXml" Target="../ink/ink3167.xml"/><Relationship Id="rId526" Type="http://schemas.openxmlformats.org/officeDocument/2006/relationships/customXml" Target="../ink/ink3266.xml"/><Relationship Id="rId165" Type="http://schemas.openxmlformats.org/officeDocument/2006/relationships/customXml" Target="../ink/ink3090.xml"/><Relationship Id="rId372" Type="http://schemas.openxmlformats.org/officeDocument/2006/relationships/image" Target="../media/image2972.png"/><Relationship Id="rId677" Type="http://schemas.openxmlformats.org/officeDocument/2006/relationships/customXml" Target="../ink/ink3342.xml"/><Relationship Id="rId232" Type="http://schemas.openxmlformats.org/officeDocument/2006/relationships/image" Target="../media/image2902.png"/><Relationship Id="rId537" Type="http://schemas.openxmlformats.org/officeDocument/2006/relationships/image" Target="../media/image3054.png"/><Relationship Id="rId80" Type="http://schemas.openxmlformats.org/officeDocument/2006/relationships/image" Target="../media/image2828.png"/><Relationship Id="rId176" Type="http://schemas.openxmlformats.org/officeDocument/2006/relationships/image" Target="../media/image2875.png"/><Relationship Id="rId383" Type="http://schemas.openxmlformats.org/officeDocument/2006/relationships/customXml" Target="../ink/ink3194.xml"/><Relationship Id="rId590" Type="http://schemas.openxmlformats.org/officeDocument/2006/relationships/customXml" Target="../ink/ink3298.xml"/><Relationship Id="rId604" Type="http://schemas.openxmlformats.org/officeDocument/2006/relationships/customXml" Target="../ink/ink3305.xml"/><Relationship Id="rId243" Type="http://schemas.openxmlformats.org/officeDocument/2006/relationships/customXml" Target="../ink/ink3129.xml"/><Relationship Id="rId450" Type="http://schemas.openxmlformats.org/officeDocument/2006/relationships/customXml" Target="../ink/ink3228.xml"/><Relationship Id="rId688" Type="http://schemas.openxmlformats.org/officeDocument/2006/relationships/image" Target="../media/image1142.png"/><Relationship Id="rId103" Type="http://schemas.openxmlformats.org/officeDocument/2006/relationships/customXml" Target="../ink/ink3059.xml"/><Relationship Id="rId310" Type="http://schemas.openxmlformats.org/officeDocument/2006/relationships/image" Target="../media/image2941.png"/><Relationship Id="rId548" Type="http://schemas.openxmlformats.org/officeDocument/2006/relationships/customXml" Target="../ink/ink3277.xml"/><Relationship Id="rId91" Type="http://schemas.openxmlformats.org/officeDocument/2006/relationships/customXml" Target="../ink/ink3053.xml"/><Relationship Id="rId187" Type="http://schemas.openxmlformats.org/officeDocument/2006/relationships/customXml" Target="../ink/ink3101.xml"/><Relationship Id="rId394" Type="http://schemas.openxmlformats.org/officeDocument/2006/relationships/image" Target="../media/image2983.png"/><Relationship Id="rId408" Type="http://schemas.openxmlformats.org/officeDocument/2006/relationships/image" Target="../media/image2990.png"/><Relationship Id="rId615" Type="http://schemas.openxmlformats.org/officeDocument/2006/relationships/image" Target="../media/image3093.png"/><Relationship Id="rId254" Type="http://schemas.openxmlformats.org/officeDocument/2006/relationships/image" Target="../media/image2913.png"/><Relationship Id="rId699" Type="http://schemas.openxmlformats.org/officeDocument/2006/relationships/customXml" Target="../ink/ink3353.xml"/><Relationship Id="rId49" Type="http://schemas.openxmlformats.org/officeDocument/2006/relationships/image" Target="../media/image2813.png"/><Relationship Id="rId114" Type="http://schemas.openxmlformats.org/officeDocument/2006/relationships/image" Target="../media/image2845.png"/><Relationship Id="rId461" Type="http://schemas.openxmlformats.org/officeDocument/2006/relationships/image" Target="../media/image3016.png"/><Relationship Id="rId559" Type="http://schemas.openxmlformats.org/officeDocument/2006/relationships/image" Target="../media/image3065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69.png"/><Relationship Id="rId21" Type="http://schemas.openxmlformats.org/officeDocument/2006/relationships/image" Target="../media/image31230.png"/><Relationship Id="rId324" Type="http://schemas.openxmlformats.org/officeDocument/2006/relationships/customXml" Target="../ink/ink3524.xml"/><Relationship Id="rId531" Type="http://schemas.openxmlformats.org/officeDocument/2006/relationships/image" Target="../media/image3374.png"/><Relationship Id="rId170" Type="http://schemas.openxmlformats.org/officeDocument/2006/relationships/customXml" Target="../ink/ink3447.xml"/><Relationship Id="rId268" Type="http://schemas.openxmlformats.org/officeDocument/2006/relationships/customXml" Target="../ink/ink3496.xml"/><Relationship Id="rId475" Type="http://schemas.openxmlformats.org/officeDocument/2006/relationships/image" Target="../media/image3346.png"/><Relationship Id="rId32" Type="http://schemas.openxmlformats.org/officeDocument/2006/relationships/customXml" Target="../ink/ink3378.xml"/><Relationship Id="rId128" Type="http://schemas.openxmlformats.org/officeDocument/2006/relationships/customXml" Target="../ink/ink3426.xml"/><Relationship Id="rId335" Type="http://schemas.openxmlformats.org/officeDocument/2006/relationships/image" Target="../media/image3278.png"/><Relationship Id="rId542" Type="http://schemas.openxmlformats.org/officeDocument/2006/relationships/customXml" Target="../ink/ink3633.xml"/><Relationship Id="rId181" Type="http://schemas.openxmlformats.org/officeDocument/2006/relationships/image" Target="../media/image3201.png"/><Relationship Id="rId402" Type="http://schemas.openxmlformats.org/officeDocument/2006/relationships/customXml" Target="../ink/ink3563.xml"/><Relationship Id="rId279" Type="http://schemas.openxmlformats.org/officeDocument/2006/relationships/image" Target="../media/image3250.png"/><Relationship Id="rId486" Type="http://schemas.openxmlformats.org/officeDocument/2006/relationships/customXml" Target="../ink/ink3605.xml"/><Relationship Id="rId43" Type="http://schemas.openxmlformats.org/officeDocument/2006/relationships/image" Target="../media/image3133.png"/><Relationship Id="rId139" Type="http://schemas.openxmlformats.org/officeDocument/2006/relationships/image" Target="../media/image3180.png"/><Relationship Id="rId346" Type="http://schemas.openxmlformats.org/officeDocument/2006/relationships/customXml" Target="../ink/ink3535.xml"/><Relationship Id="rId553" Type="http://schemas.openxmlformats.org/officeDocument/2006/relationships/image" Target="../media/image3385.png"/><Relationship Id="rId192" Type="http://schemas.openxmlformats.org/officeDocument/2006/relationships/customXml" Target="../ink/ink3458.xml"/><Relationship Id="rId206" Type="http://schemas.openxmlformats.org/officeDocument/2006/relationships/customXml" Target="../ink/ink3465.xml"/><Relationship Id="rId413" Type="http://schemas.openxmlformats.org/officeDocument/2006/relationships/image" Target="../media/image624.png"/><Relationship Id="rId497" Type="http://schemas.openxmlformats.org/officeDocument/2006/relationships/image" Target="../media/image3357.png"/><Relationship Id="rId357" Type="http://schemas.openxmlformats.org/officeDocument/2006/relationships/image" Target="../media/image3289.png"/><Relationship Id="rId54" Type="http://schemas.openxmlformats.org/officeDocument/2006/relationships/customXml" Target="../ink/ink3389.xml"/><Relationship Id="rId217" Type="http://schemas.openxmlformats.org/officeDocument/2006/relationships/image" Target="../media/image3219.png"/><Relationship Id="rId564" Type="http://schemas.openxmlformats.org/officeDocument/2006/relationships/customXml" Target="../ink/ink3644.xml"/><Relationship Id="rId424" Type="http://schemas.openxmlformats.org/officeDocument/2006/relationships/customXml" Target="../ink/ink3574.xml"/><Relationship Id="rId270" Type="http://schemas.openxmlformats.org/officeDocument/2006/relationships/customXml" Target="../ink/ink3497.xml"/><Relationship Id="rId65" Type="http://schemas.openxmlformats.org/officeDocument/2006/relationships/image" Target="../media/image3144.png"/><Relationship Id="rId130" Type="http://schemas.openxmlformats.org/officeDocument/2006/relationships/customXml" Target="../ink/ink3427.xml"/><Relationship Id="rId368" Type="http://schemas.openxmlformats.org/officeDocument/2006/relationships/customXml" Target="../ink/ink3546.xml"/><Relationship Id="rId575" Type="http://schemas.openxmlformats.org/officeDocument/2006/relationships/image" Target="../media/image3396.png"/><Relationship Id="rId228" Type="http://schemas.openxmlformats.org/officeDocument/2006/relationships/customXml" Target="../ink/ink3476.xml"/><Relationship Id="rId435" Type="http://schemas.openxmlformats.org/officeDocument/2006/relationships/image" Target="../media/image3327.png"/><Relationship Id="rId281" Type="http://schemas.openxmlformats.org/officeDocument/2006/relationships/image" Target="../media/image3251.png"/><Relationship Id="rId502" Type="http://schemas.openxmlformats.org/officeDocument/2006/relationships/customXml" Target="../ink/ink3613.xml"/><Relationship Id="rId76" Type="http://schemas.openxmlformats.org/officeDocument/2006/relationships/customXml" Target="../ink/ink3400.xml"/><Relationship Id="rId141" Type="http://schemas.openxmlformats.org/officeDocument/2006/relationships/image" Target="../media/image3181.png"/><Relationship Id="rId379" Type="http://schemas.openxmlformats.org/officeDocument/2006/relationships/image" Target="../media/image3300.png"/><Relationship Id="rId586" Type="http://schemas.openxmlformats.org/officeDocument/2006/relationships/customXml" Target="../ink/ink3655.xml"/><Relationship Id="rId7" Type="http://schemas.openxmlformats.org/officeDocument/2006/relationships/image" Target="../media/image31160.png"/><Relationship Id="rId239" Type="http://schemas.openxmlformats.org/officeDocument/2006/relationships/image" Target="../media/image3230.png"/><Relationship Id="rId446" Type="http://schemas.openxmlformats.org/officeDocument/2006/relationships/customXml" Target="../ink/ink3585.xml"/><Relationship Id="rId292" Type="http://schemas.openxmlformats.org/officeDocument/2006/relationships/customXml" Target="../ink/ink3508.xml"/><Relationship Id="rId306" Type="http://schemas.openxmlformats.org/officeDocument/2006/relationships/customXml" Target="../ink/ink3515.xml"/><Relationship Id="rId87" Type="http://schemas.openxmlformats.org/officeDocument/2006/relationships/image" Target="../media/image3155.png"/><Relationship Id="rId513" Type="http://schemas.openxmlformats.org/officeDocument/2006/relationships/image" Target="../media/image3365.png"/><Relationship Id="rId152" Type="http://schemas.openxmlformats.org/officeDocument/2006/relationships/customXml" Target="../ink/ink3438.xml"/><Relationship Id="rId194" Type="http://schemas.openxmlformats.org/officeDocument/2006/relationships/customXml" Target="../ink/ink3459.xml"/><Relationship Id="rId208" Type="http://schemas.openxmlformats.org/officeDocument/2006/relationships/customXml" Target="../ink/ink3466.xml"/><Relationship Id="rId415" Type="http://schemas.openxmlformats.org/officeDocument/2006/relationships/image" Target="../media/image3317.png"/><Relationship Id="rId457" Type="http://schemas.openxmlformats.org/officeDocument/2006/relationships/image" Target="../media/image3338.png"/><Relationship Id="rId261" Type="http://schemas.openxmlformats.org/officeDocument/2006/relationships/image" Target="../media/image3241.png"/><Relationship Id="rId499" Type="http://schemas.openxmlformats.org/officeDocument/2006/relationships/image" Target="../media/image3358.png"/><Relationship Id="rId14" Type="http://schemas.openxmlformats.org/officeDocument/2006/relationships/customXml" Target="../ink/ink3369.xml"/><Relationship Id="rId56" Type="http://schemas.openxmlformats.org/officeDocument/2006/relationships/customXml" Target="../ink/ink3390.xml"/><Relationship Id="rId317" Type="http://schemas.openxmlformats.org/officeDocument/2006/relationships/image" Target="../media/image3269.png"/><Relationship Id="rId359" Type="http://schemas.openxmlformats.org/officeDocument/2006/relationships/image" Target="../media/image3290.png"/><Relationship Id="rId524" Type="http://schemas.openxmlformats.org/officeDocument/2006/relationships/customXml" Target="../ink/ink3624.xml"/><Relationship Id="rId566" Type="http://schemas.openxmlformats.org/officeDocument/2006/relationships/customXml" Target="../ink/ink3645.xml"/><Relationship Id="rId98" Type="http://schemas.openxmlformats.org/officeDocument/2006/relationships/customXml" Target="../ink/ink3411.xml"/><Relationship Id="rId121" Type="http://schemas.openxmlformats.org/officeDocument/2006/relationships/image" Target="../media/image3171.png"/><Relationship Id="rId163" Type="http://schemas.openxmlformats.org/officeDocument/2006/relationships/image" Target="../media/image3192.png"/><Relationship Id="rId219" Type="http://schemas.openxmlformats.org/officeDocument/2006/relationships/image" Target="../media/image3220.png"/><Relationship Id="rId370" Type="http://schemas.openxmlformats.org/officeDocument/2006/relationships/customXml" Target="../ink/ink3547.xml"/><Relationship Id="rId426" Type="http://schemas.openxmlformats.org/officeDocument/2006/relationships/customXml" Target="../ink/ink3575.xml"/><Relationship Id="rId230" Type="http://schemas.openxmlformats.org/officeDocument/2006/relationships/customXml" Target="../ink/ink3477.xml"/><Relationship Id="rId468" Type="http://schemas.openxmlformats.org/officeDocument/2006/relationships/customXml" Target="../ink/ink3596.xml"/><Relationship Id="rId25" Type="http://schemas.openxmlformats.org/officeDocument/2006/relationships/image" Target="../media/image31250.png"/><Relationship Id="rId67" Type="http://schemas.openxmlformats.org/officeDocument/2006/relationships/image" Target="../media/image3145.png"/><Relationship Id="rId272" Type="http://schemas.openxmlformats.org/officeDocument/2006/relationships/customXml" Target="../ink/ink3498.xml"/><Relationship Id="rId328" Type="http://schemas.openxmlformats.org/officeDocument/2006/relationships/customXml" Target="../ink/ink3526.xml"/><Relationship Id="rId535" Type="http://schemas.openxmlformats.org/officeDocument/2006/relationships/image" Target="../media/image3376.png"/><Relationship Id="rId577" Type="http://schemas.openxmlformats.org/officeDocument/2006/relationships/image" Target="../media/image3397.png"/><Relationship Id="rId132" Type="http://schemas.openxmlformats.org/officeDocument/2006/relationships/customXml" Target="../ink/ink3428.xml"/><Relationship Id="rId174" Type="http://schemas.openxmlformats.org/officeDocument/2006/relationships/customXml" Target="../ink/ink3449.xml"/><Relationship Id="rId381" Type="http://schemas.openxmlformats.org/officeDocument/2006/relationships/image" Target="../media/image3301.png"/><Relationship Id="rId241" Type="http://schemas.openxmlformats.org/officeDocument/2006/relationships/image" Target="../media/image3231.png"/><Relationship Id="rId437" Type="http://schemas.openxmlformats.org/officeDocument/2006/relationships/image" Target="../media/image3328.png"/><Relationship Id="rId479" Type="http://schemas.openxmlformats.org/officeDocument/2006/relationships/image" Target="../media/image3348.png"/><Relationship Id="rId36" Type="http://schemas.openxmlformats.org/officeDocument/2006/relationships/customXml" Target="../ink/ink3380.xml"/><Relationship Id="rId283" Type="http://schemas.openxmlformats.org/officeDocument/2006/relationships/image" Target="../media/image3252.png"/><Relationship Id="rId339" Type="http://schemas.openxmlformats.org/officeDocument/2006/relationships/image" Target="../media/image3280.png"/><Relationship Id="rId490" Type="http://schemas.openxmlformats.org/officeDocument/2006/relationships/customXml" Target="../ink/ink3607.xml"/><Relationship Id="rId504" Type="http://schemas.openxmlformats.org/officeDocument/2006/relationships/customXml" Target="../ink/ink3614.xml"/><Relationship Id="rId546" Type="http://schemas.openxmlformats.org/officeDocument/2006/relationships/customXml" Target="../ink/ink3635.xml"/><Relationship Id="rId78" Type="http://schemas.openxmlformats.org/officeDocument/2006/relationships/customXml" Target="../ink/ink3401.xml"/><Relationship Id="rId101" Type="http://schemas.openxmlformats.org/officeDocument/2006/relationships/image" Target="../media/image3162.png"/><Relationship Id="rId143" Type="http://schemas.openxmlformats.org/officeDocument/2006/relationships/image" Target="../media/image3182.png"/><Relationship Id="rId185" Type="http://schemas.openxmlformats.org/officeDocument/2006/relationships/image" Target="../media/image3203.png"/><Relationship Id="rId350" Type="http://schemas.openxmlformats.org/officeDocument/2006/relationships/customXml" Target="../ink/ink3537.xml"/><Relationship Id="rId406" Type="http://schemas.openxmlformats.org/officeDocument/2006/relationships/customXml" Target="../ink/ink3565.xml"/><Relationship Id="rId588" Type="http://schemas.openxmlformats.org/officeDocument/2006/relationships/customXml" Target="../ink/ink3656.xml"/><Relationship Id="rId9" Type="http://schemas.openxmlformats.org/officeDocument/2006/relationships/image" Target="../media/image31170.png"/><Relationship Id="rId210" Type="http://schemas.openxmlformats.org/officeDocument/2006/relationships/customXml" Target="../ink/ink3467.xml"/><Relationship Id="rId392" Type="http://schemas.openxmlformats.org/officeDocument/2006/relationships/customXml" Target="../ink/ink3558.xml"/><Relationship Id="rId448" Type="http://schemas.openxmlformats.org/officeDocument/2006/relationships/customXml" Target="../ink/ink3586.xml"/><Relationship Id="rId252" Type="http://schemas.openxmlformats.org/officeDocument/2006/relationships/customXml" Target="../ink/ink3488.xml"/><Relationship Id="rId294" Type="http://schemas.openxmlformats.org/officeDocument/2006/relationships/customXml" Target="../ink/ink3509.xml"/><Relationship Id="rId308" Type="http://schemas.openxmlformats.org/officeDocument/2006/relationships/customXml" Target="../ink/ink3516.xml"/><Relationship Id="rId515" Type="http://schemas.openxmlformats.org/officeDocument/2006/relationships/image" Target="../media/image3366.png"/><Relationship Id="rId47" Type="http://schemas.openxmlformats.org/officeDocument/2006/relationships/image" Target="../media/image3135.png"/><Relationship Id="rId89" Type="http://schemas.openxmlformats.org/officeDocument/2006/relationships/image" Target="../media/image3156.png"/><Relationship Id="rId112" Type="http://schemas.openxmlformats.org/officeDocument/2006/relationships/customXml" Target="../ink/ink3418.xml"/><Relationship Id="rId154" Type="http://schemas.openxmlformats.org/officeDocument/2006/relationships/customXml" Target="../ink/ink3439.xml"/><Relationship Id="rId361" Type="http://schemas.openxmlformats.org/officeDocument/2006/relationships/image" Target="../media/image3291.png"/><Relationship Id="rId557" Type="http://schemas.openxmlformats.org/officeDocument/2006/relationships/image" Target="../media/image3387.png"/><Relationship Id="rId196" Type="http://schemas.openxmlformats.org/officeDocument/2006/relationships/customXml" Target="../ink/ink3460.xml"/><Relationship Id="rId417" Type="http://schemas.openxmlformats.org/officeDocument/2006/relationships/image" Target="../media/image3318.png"/><Relationship Id="rId459" Type="http://schemas.openxmlformats.org/officeDocument/2006/relationships/image" Target="../media/image3339.png"/><Relationship Id="rId16" Type="http://schemas.openxmlformats.org/officeDocument/2006/relationships/customXml" Target="../ink/ink3370.xml"/><Relationship Id="rId221" Type="http://schemas.openxmlformats.org/officeDocument/2006/relationships/image" Target="../media/image3221.png"/><Relationship Id="rId263" Type="http://schemas.openxmlformats.org/officeDocument/2006/relationships/image" Target="../media/image3242.png"/><Relationship Id="rId319" Type="http://schemas.openxmlformats.org/officeDocument/2006/relationships/image" Target="../media/image3270.png"/><Relationship Id="rId470" Type="http://schemas.openxmlformats.org/officeDocument/2006/relationships/customXml" Target="../ink/ink3597.xml"/><Relationship Id="rId526" Type="http://schemas.openxmlformats.org/officeDocument/2006/relationships/customXml" Target="../ink/ink3625.xml"/><Relationship Id="rId58" Type="http://schemas.openxmlformats.org/officeDocument/2006/relationships/customXml" Target="../ink/ink3391.xml"/><Relationship Id="rId123" Type="http://schemas.openxmlformats.org/officeDocument/2006/relationships/image" Target="../media/image3172.png"/><Relationship Id="rId330" Type="http://schemas.openxmlformats.org/officeDocument/2006/relationships/customXml" Target="../ink/ink3527.xml"/><Relationship Id="rId568" Type="http://schemas.openxmlformats.org/officeDocument/2006/relationships/customXml" Target="../ink/ink3646.xml"/><Relationship Id="rId165" Type="http://schemas.openxmlformats.org/officeDocument/2006/relationships/image" Target="../media/image3193.png"/><Relationship Id="rId372" Type="http://schemas.openxmlformats.org/officeDocument/2006/relationships/customXml" Target="../ink/ink3548.xml"/><Relationship Id="rId428" Type="http://schemas.openxmlformats.org/officeDocument/2006/relationships/customXml" Target="../ink/ink3576.xml"/><Relationship Id="rId232" Type="http://schemas.openxmlformats.org/officeDocument/2006/relationships/customXml" Target="../ink/ink3478.xml"/><Relationship Id="rId274" Type="http://schemas.openxmlformats.org/officeDocument/2006/relationships/customXml" Target="../ink/ink3499.xml"/><Relationship Id="rId481" Type="http://schemas.openxmlformats.org/officeDocument/2006/relationships/image" Target="../media/image3349.png"/><Relationship Id="rId27" Type="http://schemas.openxmlformats.org/officeDocument/2006/relationships/image" Target="../media/image31260.png"/><Relationship Id="rId69" Type="http://schemas.openxmlformats.org/officeDocument/2006/relationships/image" Target="../media/image3146.png"/><Relationship Id="rId134" Type="http://schemas.openxmlformats.org/officeDocument/2006/relationships/customXml" Target="../ink/ink3429.xml"/><Relationship Id="rId537" Type="http://schemas.openxmlformats.org/officeDocument/2006/relationships/image" Target="../media/image3377.png"/><Relationship Id="rId579" Type="http://schemas.openxmlformats.org/officeDocument/2006/relationships/image" Target="../media/image3398.png"/><Relationship Id="rId80" Type="http://schemas.openxmlformats.org/officeDocument/2006/relationships/customXml" Target="../ink/ink3402.xml"/><Relationship Id="rId176" Type="http://schemas.openxmlformats.org/officeDocument/2006/relationships/customXml" Target="../ink/ink3450.xml"/><Relationship Id="rId341" Type="http://schemas.openxmlformats.org/officeDocument/2006/relationships/image" Target="../media/image3281.png"/><Relationship Id="rId383" Type="http://schemas.openxmlformats.org/officeDocument/2006/relationships/image" Target="../media/image3302.png"/><Relationship Id="rId439" Type="http://schemas.openxmlformats.org/officeDocument/2006/relationships/image" Target="../media/image3329.png"/><Relationship Id="rId590" Type="http://schemas.openxmlformats.org/officeDocument/2006/relationships/customXml" Target="../ink/ink3657.xml"/><Relationship Id="rId201" Type="http://schemas.openxmlformats.org/officeDocument/2006/relationships/image" Target="../media/image3211.png"/><Relationship Id="rId243" Type="http://schemas.openxmlformats.org/officeDocument/2006/relationships/image" Target="../media/image3232.png"/><Relationship Id="rId285" Type="http://schemas.openxmlformats.org/officeDocument/2006/relationships/image" Target="../media/image3253.png"/><Relationship Id="rId450" Type="http://schemas.openxmlformats.org/officeDocument/2006/relationships/customXml" Target="../ink/ink3587.xml"/><Relationship Id="rId506" Type="http://schemas.openxmlformats.org/officeDocument/2006/relationships/customXml" Target="../ink/ink3615.xml"/><Relationship Id="rId38" Type="http://schemas.openxmlformats.org/officeDocument/2006/relationships/customXml" Target="../ink/ink3381.xml"/><Relationship Id="rId103" Type="http://schemas.openxmlformats.org/officeDocument/2006/relationships/image" Target="../media/image3163.png"/><Relationship Id="rId310" Type="http://schemas.openxmlformats.org/officeDocument/2006/relationships/customXml" Target="../ink/ink3517.xml"/><Relationship Id="rId492" Type="http://schemas.openxmlformats.org/officeDocument/2006/relationships/customXml" Target="../ink/ink3608.xml"/><Relationship Id="rId548" Type="http://schemas.openxmlformats.org/officeDocument/2006/relationships/customXml" Target="../ink/ink3636.xml"/><Relationship Id="rId91" Type="http://schemas.openxmlformats.org/officeDocument/2006/relationships/image" Target="../media/image3157.png"/><Relationship Id="rId145" Type="http://schemas.openxmlformats.org/officeDocument/2006/relationships/image" Target="../media/image3183.png"/><Relationship Id="rId187" Type="http://schemas.openxmlformats.org/officeDocument/2006/relationships/image" Target="../media/image3204.png"/><Relationship Id="rId352" Type="http://schemas.openxmlformats.org/officeDocument/2006/relationships/customXml" Target="../ink/ink3538.xml"/><Relationship Id="rId394" Type="http://schemas.openxmlformats.org/officeDocument/2006/relationships/customXml" Target="../ink/ink3559.xml"/><Relationship Id="rId408" Type="http://schemas.openxmlformats.org/officeDocument/2006/relationships/customXml" Target="../ink/ink3566.xml"/><Relationship Id="rId212" Type="http://schemas.openxmlformats.org/officeDocument/2006/relationships/customXml" Target="../ink/ink3468.xml"/><Relationship Id="rId254" Type="http://schemas.openxmlformats.org/officeDocument/2006/relationships/customXml" Target="../ink/ink3489.xml"/><Relationship Id="rId49" Type="http://schemas.openxmlformats.org/officeDocument/2006/relationships/image" Target="../media/image3136.png"/><Relationship Id="rId114" Type="http://schemas.openxmlformats.org/officeDocument/2006/relationships/customXml" Target="../ink/ink3419.xml"/><Relationship Id="rId296" Type="http://schemas.openxmlformats.org/officeDocument/2006/relationships/customXml" Target="../ink/ink3510.xml"/><Relationship Id="rId461" Type="http://schemas.openxmlformats.org/officeDocument/2006/relationships/image" Target="../media/image3340.png"/><Relationship Id="rId517" Type="http://schemas.openxmlformats.org/officeDocument/2006/relationships/image" Target="../media/image3367.png"/><Relationship Id="rId559" Type="http://schemas.openxmlformats.org/officeDocument/2006/relationships/image" Target="../media/image3388.png"/><Relationship Id="rId60" Type="http://schemas.openxmlformats.org/officeDocument/2006/relationships/customXml" Target="../ink/ink3392.xml"/><Relationship Id="rId156" Type="http://schemas.openxmlformats.org/officeDocument/2006/relationships/customXml" Target="../ink/ink3440.xml"/><Relationship Id="rId198" Type="http://schemas.openxmlformats.org/officeDocument/2006/relationships/customXml" Target="../ink/ink3461.xml"/><Relationship Id="rId321" Type="http://schemas.openxmlformats.org/officeDocument/2006/relationships/image" Target="../media/image3271.png"/><Relationship Id="rId363" Type="http://schemas.openxmlformats.org/officeDocument/2006/relationships/image" Target="../media/image3292.png"/><Relationship Id="rId419" Type="http://schemas.openxmlformats.org/officeDocument/2006/relationships/image" Target="../media/image3319.png"/><Relationship Id="rId570" Type="http://schemas.openxmlformats.org/officeDocument/2006/relationships/customXml" Target="../ink/ink3647.xml"/><Relationship Id="rId223" Type="http://schemas.openxmlformats.org/officeDocument/2006/relationships/image" Target="../media/image3222.png"/><Relationship Id="rId430" Type="http://schemas.openxmlformats.org/officeDocument/2006/relationships/customXml" Target="../ink/ink3577.xml"/><Relationship Id="rId18" Type="http://schemas.openxmlformats.org/officeDocument/2006/relationships/customXml" Target="../ink/ink3371.xml"/><Relationship Id="rId265" Type="http://schemas.openxmlformats.org/officeDocument/2006/relationships/image" Target="../media/image3243.png"/><Relationship Id="rId472" Type="http://schemas.openxmlformats.org/officeDocument/2006/relationships/customXml" Target="../ink/ink3598.xml"/><Relationship Id="rId528" Type="http://schemas.openxmlformats.org/officeDocument/2006/relationships/customXml" Target="../ink/ink3626.xml"/><Relationship Id="rId125" Type="http://schemas.openxmlformats.org/officeDocument/2006/relationships/image" Target="../media/image3173.png"/><Relationship Id="rId167" Type="http://schemas.openxmlformats.org/officeDocument/2006/relationships/image" Target="../media/image3194.png"/><Relationship Id="rId332" Type="http://schemas.openxmlformats.org/officeDocument/2006/relationships/customXml" Target="../ink/ink3528.xml"/><Relationship Id="rId374" Type="http://schemas.openxmlformats.org/officeDocument/2006/relationships/customXml" Target="../ink/ink3549.xml"/><Relationship Id="rId581" Type="http://schemas.openxmlformats.org/officeDocument/2006/relationships/image" Target="../media/image3399.png"/><Relationship Id="rId71" Type="http://schemas.openxmlformats.org/officeDocument/2006/relationships/image" Target="../media/image3147.png"/><Relationship Id="rId234" Type="http://schemas.openxmlformats.org/officeDocument/2006/relationships/customXml" Target="../ink/ink3479.xml"/><Relationship Id="rId2" Type="http://schemas.openxmlformats.org/officeDocument/2006/relationships/customXml" Target="../ink/ink3363.xml"/><Relationship Id="rId29" Type="http://schemas.openxmlformats.org/officeDocument/2006/relationships/image" Target="../media/image31270.png"/><Relationship Id="rId276" Type="http://schemas.openxmlformats.org/officeDocument/2006/relationships/customXml" Target="../ink/ink3500.xml"/><Relationship Id="rId441" Type="http://schemas.openxmlformats.org/officeDocument/2006/relationships/image" Target="../media/image3330.png"/><Relationship Id="rId483" Type="http://schemas.openxmlformats.org/officeDocument/2006/relationships/image" Target="../media/image3350.png"/><Relationship Id="rId539" Type="http://schemas.openxmlformats.org/officeDocument/2006/relationships/image" Target="../media/image3378.png"/><Relationship Id="rId40" Type="http://schemas.openxmlformats.org/officeDocument/2006/relationships/customXml" Target="../ink/ink3382.xml"/><Relationship Id="rId136" Type="http://schemas.openxmlformats.org/officeDocument/2006/relationships/customXml" Target="../ink/ink3430.xml"/><Relationship Id="rId178" Type="http://schemas.openxmlformats.org/officeDocument/2006/relationships/customXml" Target="../ink/ink3451.xml"/><Relationship Id="rId301" Type="http://schemas.openxmlformats.org/officeDocument/2006/relationships/image" Target="../media/image3261.png"/><Relationship Id="rId343" Type="http://schemas.openxmlformats.org/officeDocument/2006/relationships/image" Target="../media/image3282.png"/><Relationship Id="rId550" Type="http://schemas.openxmlformats.org/officeDocument/2006/relationships/customXml" Target="../ink/ink3637.xml"/><Relationship Id="rId82" Type="http://schemas.openxmlformats.org/officeDocument/2006/relationships/customXml" Target="../ink/ink3403.xml"/><Relationship Id="rId203" Type="http://schemas.openxmlformats.org/officeDocument/2006/relationships/image" Target="../media/image3212.png"/><Relationship Id="rId385" Type="http://schemas.openxmlformats.org/officeDocument/2006/relationships/image" Target="../media/image3303.png"/><Relationship Id="rId592" Type="http://schemas.openxmlformats.org/officeDocument/2006/relationships/customXml" Target="../ink/ink3658.xml"/><Relationship Id="rId245" Type="http://schemas.openxmlformats.org/officeDocument/2006/relationships/image" Target="../media/image3233.png"/><Relationship Id="rId287" Type="http://schemas.openxmlformats.org/officeDocument/2006/relationships/image" Target="../media/image3254.png"/><Relationship Id="rId410" Type="http://schemas.openxmlformats.org/officeDocument/2006/relationships/customXml" Target="../ink/ink3567.xml"/><Relationship Id="rId452" Type="http://schemas.openxmlformats.org/officeDocument/2006/relationships/customXml" Target="../ink/ink3588.xml"/><Relationship Id="rId494" Type="http://schemas.openxmlformats.org/officeDocument/2006/relationships/customXml" Target="../ink/ink3609.xml"/><Relationship Id="rId508" Type="http://schemas.openxmlformats.org/officeDocument/2006/relationships/customXml" Target="../ink/ink3616.xml"/><Relationship Id="rId105" Type="http://schemas.openxmlformats.org/officeDocument/2006/relationships/image" Target="../media/image3164.png"/><Relationship Id="rId147" Type="http://schemas.openxmlformats.org/officeDocument/2006/relationships/image" Target="../media/image3184.png"/><Relationship Id="rId312" Type="http://schemas.openxmlformats.org/officeDocument/2006/relationships/customXml" Target="../ink/ink3518.xml"/><Relationship Id="rId354" Type="http://schemas.openxmlformats.org/officeDocument/2006/relationships/customXml" Target="../ink/ink3539.xml"/><Relationship Id="rId51" Type="http://schemas.openxmlformats.org/officeDocument/2006/relationships/image" Target="../media/image3137.png"/><Relationship Id="rId93" Type="http://schemas.openxmlformats.org/officeDocument/2006/relationships/image" Target="../media/image3158.png"/><Relationship Id="rId189" Type="http://schemas.openxmlformats.org/officeDocument/2006/relationships/image" Target="../media/image3205.png"/><Relationship Id="rId396" Type="http://schemas.openxmlformats.org/officeDocument/2006/relationships/customXml" Target="../ink/ink3560.xml"/><Relationship Id="rId561" Type="http://schemas.openxmlformats.org/officeDocument/2006/relationships/image" Target="../media/image3389.png"/><Relationship Id="rId214" Type="http://schemas.openxmlformats.org/officeDocument/2006/relationships/customXml" Target="../ink/ink3469.xml"/><Relationship Id="rId256" Type="http://schemas.openxmlformats.org/officeDocument/2006/relationships/customXml" Target="../ink/ink3490.xml"/><Relationship Id="rId298" Type="http://schemas.openxmlformats.org/officeDocument/2006/relationships/customXml" Target="../ink/ink3511.xml"/><Relationship Id="rId421" Type="http://schemas.openxmlformats.org/officeDocument/2006/relationships/image" Target="../media/image3320.png"/><Relationship Id="rId463" Type="http://schemas.openxmlformats.org/officeDocument/2006/relationships/image" Target="../media/image3341.png"/><Relationship Id="rId519" Type="http://schemas.openxmlformats.org/officeDocument/2006/relationships/image" Target="../media/image3368.png"/><Relationship Id="rId116" Type="http://schemas.openxmlformats.org/officeDocument/2006/relationships/customXml" Target="../ink/ink3420.xml"/><Relationship Id="rId158" Type="http://schemas.openxmlformats.org/officeDocument/2006/relationships/customXml" Target="../ink/ink3441.xml"/><Relationship Id="rId323" Type="http://schemas.openxmlformats.org/officeDocument/2006/relationships/image" Target="../media/image3272.png"/><Relationship Id="rId530" Type="http://schemas.openxmlformats.org/officeDocument/2006/relationships/customXml" Target="../ink/ink3627.xml"/><Relationship Id="rId20" Type="http://schemas.openxmlformats.org/officeDocument/2006/relationships/customXml" Target="../ink/ink3372.xml"/><Relationship Id="rId62" Type="http://schemas.openxmlformats.org/officeDocument/2006/relationships/customXml" Target="../ink/ink3393.xml"/><Relationship Id="rId365" Type="http://schemas.openxmlformats.org/officeDocument/2006/relationships/image" Target="../media/image3293.png"/><Relationship Id="rId572" Type="http://schemas.openxmlformats.org/officeDocument/2006/relationships/customXml" Target="../ink/ink3648.xml"/><Relationship Id="rId225" Type="http://schemas.openxmlformats.org/officeDocument/2006/relationships/image" Target="../media/image3223.png"/><Relationship Id="rId267" Type="http://schemas.openxmlformats.org/officeDocument/2006/relationships/image" Target="../media/image3244.png"/><Relationship Id="rId432" Type="http://schemas.openxmlformats.org/officeDocument/2006/relationships/customXml" Target="../ink/ink3578.xml"/><Relationship Id="rId474" Type="http://schemas.openxmlformats.org/officeDocument/2006/relationships/customXml" Target="../ink/ink3599.xml"/><Relationship Id="rId127" Type="http://schemas.openxmlformats.org/officeDocument/2006/relationships/image" Target="../media/image3174.png"/><Relationship Id="rId31" Type="http://schemas.openxmlformats.org/officeDocument/2006/relationships/image" Target="../media/image31280.png"/><Relationship Id="rId73" Type="http://schemas.openxmlformats.org/officeDocument/2006/relationships/image" Target="../media/image3148.png"/><Relationship Id="rId169" Type="http://schemas.openxmlformats.org/officeDocument/2006/relationships/image" Target="../media/image3195.png"/><Relationship Id="rId334" Type="http://schemas.openxmlformats.org/officeDocument/2006/relationships/customXml" Target="../ink/ink3529.xml"/><Relationship Id="rId376" Type="http://schemas.openxmlformats.org/officeDocument/2006/relationships/customXml" Target="../ink/ink3550.xml"/><Relationship Id="rId541" Type="http://schemas.openxmlformats.org/officeDocument/2006/relationships/image" Target="../media/image3379.png"/><Relationship Id="rId583" Type="http://schemas.openxmlformats.org/officeDocument/2006/relationships/image" Target="../media/image3400.png"/><Relationship Id="rId4" Type="http://schemas.openxmlformats.org/officeDocument/2006/relationships/customXml" Target="../ink/ink3364.xml"/><Relationship Id="rId180" Type="http://schemas.openxmlformats.org/officeDocument/2006/relationships/customXml" Target="../ink/ink3452.xml"/><Relationship Id="rId236" Type="http://schemas.openxmlformats.org/officeDocument/2006/relationships/customXml" Target="../ink/ink3480.xml"/><Relationship Id="rId278" Type="http://schemas.openxmlformats.org/officeDocument/2006/relationships/customXml" Target="../ink/ink3501.xml"/><Relationship Id="rId401" Type="http://schemas.openxmlformats.org/officeDocument/2006/relationships/image" Target="../media/image3311.png"/><Relationship Id="rId443" Type="http://schemas.openxmlformats.org/officeDocument/2006/relationships/image" Target="../media/image3331.png"/><Relationship Id="rId303" Type="http://schemas.openxmlformats.org/officeDocument/2006/relationships/image" Target="../media/image3262.png"/><Relationship Id="rId485" Type="http://schemas.openxmlformats.org/officeDocument/2006/relationships/image" Target="../media/image3351.png"/><Relationship Id="rId42" Type="http://schemas.openxmlformats.org/officeDocument/2006/relationships/customXml" Target="../ink/ink3383.xml"/><Relationship Id="rId84" Type="http://schemas.openxmlformats.org/officeDocument/2006/relationships/customXml" Target="../ink/ink3404.xml"/><Relationship Id="rId138" Type="http://schemas.openxmlformats.org/officeDocument/2006/relationships/customXml" Target="../ink/ink3431.xml"/><Relationship Id="rId345" Type="http://schemas.openxmlformats.org/officeDocument/2006/relationships/image" Target="../media/image3283.png"/><Relationship Id="rId387" Type="http://schemas.openxmlformats.org/officeDocument/2006/relationships/image" Target="../media/image3304.png"/><Relationship Id="rId510" Type="http://schemas.openxmlformats.org/officeDocument/2006/relationships/customXml" Target="../ink/ink3617.xml"/><Relationship Id="rId552" Type="http://schemas.openxmlformats.org/officeDocument/2006/relationships/customXml" Target="../ink/ink3638.xml"/><Relationship Id="rId191" Type="http://schemas.openxmlformats.org/officeDocument/2006/relationships/image" Target="../media/image3206.png"/><Relationship Id="rId205" Type="http://schemas.openxmlformats.org/officeDocument/2006/relationships/image" Target="../media/image3213.png"/><Relationship Id="rId247" Type="http://schemas.openxmlformats.org/officeDocument/2006/relationships/image" Target="../media/image3234.png"/><Relationship Id="rId412" Type="http://schemas.openxmlformats.org/officeDocument/2006/relationships/customXml" Target="../ink/ink3568.xml"/><Relationship Id="rId107" Type="http://schemas.openxmlformats.org/officeDocument/2006/relationships/image" Target="../media/image894.png"/><Relationship Id="rId289" Type="http://schemas.openxmlformats.org/officeDocument/2006/relationships/image" Target="../media/image3255.png"/><Relationship Id="rId454" Type="http://schemas.openxmlformats.org/officeDocument/2006/relationships/customXml" Target="../ink/ink3589.xml"/><Relationship Id="rId496" Type="http://schemas.openxmlformats.org/officeDocument/2006/relationships/customXml" Target="../ink/ink3610.xml"/><Relationship Id="rId11" Type="http://schemas.openxmlformats.org/officeDocument/2006/relationships/image" Target="../media/image31180.png"/><Relationship Id="rId53" Type="http://schemas.openxmlformats.org/officeDocument/2006/relationships/image" Target="../media/image3138.png"/><Relationship Id="rId149" Type="http://schemas.openxmlformats.org/officeDocument/2006/relationships/image" Target="../media/image3185.png"/><Relationship Id="rId314" Type="http://schemas.openxmlformats.org/officeDocument/2006/relationships/customXml" Target="../ink/ink3519.xml"/><Relationship Id="rId356" Type="http://schemas.openxmlformats.org/officeDocument/2006/relationships/customXml" Target="../ink/ink3540.xml"/><Relationship Id="rId398" Type="http://schemas.openxmlformats.org/officeDocument/2006/relationships/customXml" Target="../ink/ink3561.xml"/><Relationship Id="rId521" Type="http://schemas.openxmlformats.org/officeDocument/2006/relationships/image" Target="../media/image3369.png"/><Relationship Id="rId563" Type="http://schemas.openxmlformats.org/officeDocument/2006/relationships/image" Target="../media/image3390.png"/><Relationship Id="rId95" Type="http://schemas.openxmlformats.org/officeDocument/2006/relationships/image" Target="../media/image3159.png"/><Relationship Id="rId160" Type="http://schemas.openxmlformats.org/officeDocument/2006/relationships/customXml" Target="../ink/ink3442.xml"/><Relationship Id="rId216" Type="http://schemas.openxmlformats.org/officeDocument/2006/relationships/customXml" Target="../ink/ink3470.xml"/><Relationship Id="rId423" Type="http://schemas.openxmlformats.org/officeDocument/2006/relationships/image" Target="../media/image3321.png"/><Relationship Id="rId258" Type="http://schemas.openxmlformats.org/officeDocument/2006/relationships/customXml" Target="../ink/ink3491.xml"/><Relationship Id="rId465" Type="http://schemas.openxmlformats.org/officeDocument/2006/relationships/image" Target="../media/image780.png"/><Relationship Id="rId22" Type="http://schemas.openxmlformats.org/officeDocument/2006/relationships/customXml" Target="../ink/ink3373.xml"/><Relationship Id="rId64" Type="http://schemas.openxmlformats.org/officeDocument/2006/relationships/customXml" Target="../ink/ink3394.xml"/><Relationship Id="rId118" Type="http://schemas.openxmlformats.org/officeDocument/2006/relationships/customXml" Target="../ink/ink3421.xml"/><Relationship Id="rId325" Type="http://schemas.openxmlformats.org/officeDocument/2006/relationships/image" Target="../media/image3273.png"/><Relationship Id="rId367" Type="http://schemas.openxmlformats.org/officeDocument/2006/relationships/image" Target="../media/image3294.png"/><Relationship Id="rId532" Type="http://schemas.openxmlformats.org/officeDocument/2006/relationships/customXml" Target="../ink/ink3628.xml"/><Relationship Id="rId574" Type="http://schemas.openxmlformats.org/officeDocument/2006/relationships/customXml" Target="../ink/ink3649.xml"/><Relationship Id="rId171" Type="http://schemas.openxmlformats.org/officeDocument/2006/relationships/image" Target="../media/image3196.png"/><Relationship Id="rId227" Type="http://schemas.openxmlformats.org/officeDocument/2006/relationships/image" Target="../media/image3224.png"/><Relationship Id="rId269" Type="http://schemas.openxmlformats.org/officeDocument/2006/relationships/image" Target="../media/image3245.png"/><Relationship Id="rId434" Type="http://schemas.openxmlformats.org/officeDocument/2006/relationships/customXml" Target="../ink/ink3579.xml"/><Relationship Id="rId476" Type="http://schemas.openxmlformats.org/officeDocument/2006/relationships/customXml" Target="../ink/ink3600.xml"/><Relationship Id="rId33" Type="http://schemas.openxmlformats.org/officeDocument/2006/relationships/image" Target="../media/image31290.png"/><Relationship Id="rId129" Type="http://schemas.openxmlformats.org/officeDocument/2006/relationships/image" Target="../media/image3175.png"/><Relationship Id="rId280" Type="http://schemas.openxmlformats.org/officeDocument/2006/relationships/customXml" Target="../ink/ink3502.xml"/><Relationship Id="rId336" Type="http://schemas.openxmlformats.org/officeDocument/2006/relationships/customXml" Target="../ink/ink3530.xml"/><Relationship Id="rId501" Type="http://schemas.openxmlformats.org/officeDocument/2006/relationships/image" Target="../media/image3359.png"/><Relationship Id="rId543" Type="http://schemas.openxmlformats.org/officeDocument/2006/relationships/image" Target="../media/image3380.png"/><Relationship Id="rId75" Type="http://schemas.openxmlformats.org/officeDocument/2006/relationships/image" Target="../media/image3149.png"/><Relationship Id="rId140" Type="http://schemas.openxmlformats.org/officeDocument/2006/relationships/customXml" Target="../ink/ink3432.xml"/><Relationship Id="rId182" Type="http://schemas.openxmlformats.org/officeDocument/2006/relationships/customXml" Target="../ink/ink3453.xml"/><Relationship Id="rId378" Type="http://schemas.openxmlformats.org/officeDocument/2006/relationships/customXml" Target="../ink/ink3551.xml"/><Relationship Id="rId403" Type="http://schemas.openxmlformats.org/officeDocument/2006/relationships/image" Target="../media/image3312.png"/><Relationship Id="rId585" Type="http://schemas.openxmlformats.org/officeDocument/2006/relationships/image" Target="../media/image3401.png"/><Relationship Id="rId6" Type="http://schemas.openxmlformats.org/officeDocument/2006/relationships/customXml" Target="../ink/ink3365.xml"/><Relationship Id="rId238" Type="http://schemas.openxmlformats.org/officeDocument/2006/relationships/customXml" Target="../ink/ink3481.xml"/><Relationship Id="rId445" Type="http://schemas.openxmlformats.org/officeDocument/2006/relationships/image" Target="../media/image3332.png"/><Relationship Id="rId487" Type="http://schemas.openxmlformats.org/officeDocument/2006/relationships/image" Target="../media/image3352.png"/><Relationship Id="rId291" Type="http://schemas.openxmlformats.org/officeDocument/2006/relationships/image" Target="../media/image3256.png"/><Relationship Id="rId305" Type="http://schemas.openxmlformats.org/officeDocument/2006/relationships/image" Target="../media/image3263.png"/><Relationship Id="rId347" Type="http://schemas.openxmlformats.org/officeDocument/2006/relationships/image" Target="../media/image3284.png"/><Relationship Id="rId512" Type="http://schemas.openxmlformats.org/officeDocument/2006/relationships/customXml" Target="../ink/ink3618.xml"/><Relationship Id="rId44" Type="http://schemas.openxmlformats.org/officeDocument/2006/relationships/customXml" Target="../ink/ink3384.xml"/><Relationship Id="rId86" Type="http://schemas.openxmlformats.org/officeDocument/2006/relationships/customXml" Target="../ink/ink3405.xml"/><Relationship Id="rId151" Type="http://schemas.openxmlformats.org/officeDocument/2006/relationships/image" Target="../media/image3186.png"/><Relationship Id="rId389" Type="http://schemas.openxmlformats.org/officeDocument/2006/relationships/image" Target="../media/image3305.png"/><Relationship Id="rId554" Type="http://schemas.openxmlformats.org/officeDocument/2006/relationships/customXml" Target="../ink/ink3639.xml"/><Relationship Id="rId193" Type="http://schemas.openxmlformats.org/officeDocument/2006/relationships/image" Target="../media/image3207.png"/><Relationship Id="rId207" Type="http://schemas.openxmlformats.org/officeDocument/2006/relationships/image" Target="../media/image3214.png"/><Relationship Id="rId249" Type="http://schemas.openxmlformats.org/officeDocument/2006/relationships/image" Target="../media/image3235.png"/><Relationship Id="rId414" Type="http://schemas.openxmlformats.org/officeDocument/2006/relationships/customXml" Target="../ink/ink3569.xml"/><Relationship Id="rId456" Type="http://schemas.openxmlformats.org/officeDocument/2006/relationships/customXml" Target="../ink/ink3590.xml"/><Relationship Id="rId498" Type="http://schemas.openxmlformats.org/officeDocument/2006/relationships/customXml" Target="../ink/ink3611.xml"/><Relationship Id="rId13" Type="http://schemas.openxmlformats.org/officeDocument/2006/relationships/image" Target="../media/image31190.png"/><Relationship Id="rId109" Type="http://schemas.openxmlformats.org/officeDocument/2006/relationships/image" Target="../media/image3165.png"/><Relationship Id="rId260" Type="http://schemas.openxmlformats.org/officeDocument/2006/relationships/customXml" Target="../ink/ink3492.xml"/><Relationship Id="rId316" Type="http://schemas.openxmlformats.org/officeDocument/2006/relationships/customXml" Target="../ink/ink3520.xml"/><Relationship Id="rId523" Type="http://schemas.openxmlformats.org/officeDocument/2006/relationships/image" Target="../media/image3370.png"/><Relationship Id="rId55" Type="http://schemas.openxmlformats.org/officeDocument/2006/relationships/image" Target="../media/image3139.png"/><Relationship Id="rId97" Type="http://schemas.openxmlformats.org/officeDocument/2006/relationships/image" Target="../media/image3160.png"/><Relationship Id="rId120" Type="http://schemas.openxmlformats.org/officeDocument/2006/relationships/customXml" Target="../ink/ink3422.xml"/><Relationship Id="rId358" Type="http://schemas.openxmlformats.org/officeDocument/2006/relationships/customXml" Target="../ink/ink3541.xml"/><Relationship Id="rId565" Type="http://schemas.openxmlformats.org/officeDocument/2006/relationships/image" Target="../media/image3391.png"/><Relationship Id="rId162" Type="http://schemas.openxmlformats.org/officeDocument/2006/relationships/customXml" Target="../ink/ink3443.xml"/><Relationship Id="rId218" Type="http://schemas.openxmlformats.org/officeDocument/2006/relationships/customXml" Target="../ink/ink3471.xml"/><Relationship Id="rId425" Type="http://schemas.openxmlformats.org/officeDocument/2006/relationships/image" Target="../media/image3322.png"/><Relationship Id="rId467" Type="http://schemas.openxmlformats.org/officeDocument/2006/relationships/image" Target="../media/image3342.png"/><Relationship Id="rId271" Type="http://schemas.openxmlformats.org/officeDocument/2006/relationships/image" Target="../media/image3246.png"/><Relationship Id="rId24" Type="http://schemas.openxmlformats.org/officeDocument/2006/relationships/customXml" Target="../ink/ink3374.xml"/><Relationship Id="rId66" Type="http://schemas.openxmlformats.org/officeDocument/2006/relationships/customXml" Target="../ink/ink3395.xml"/><Relationship Id="rId131" Type="http://schemas.openxmlformats.org/officeDocument/2006/relationships/image" Target="../media/image3176.png"/><Relationship Id="rId327" Type="http://schemas.openxmlformats.org/officeDocument/2006/relationships/image" Target="../media/image3274.png"/><Relationship Id="rId369" Type="http://schemas.openxmlformats.org/officeDocument/2006/relationships/image" Target="../media/image3295.png"/><Relationship Id="rId534" Type="http://schemas.openxmlformats.org/officeDocument/2006/relationships/customXml" Target="../ink/ink3629.xml"/><Relationship Id="rId576" Type="http://schemas.openxmlformats.org/officeDocument/2006/relationships/customXml" Target="../ink/ink3650.xml"/><Relationship Id="rId173" Type="http://schemas.openxmlformats.org/officeDocument/2006/relationships/image" Target="../media/image3197.png"/><Relationship Id="rId229" Type="http://schemas.openxmlformats.org/officeDocument/2006/relationships/image" Target="../media/image3225.png"/><Relationship Id="rId380" Type="http://schemas.openxmlformats.org/officeDocument/2006/relationships/customXml" Target="../ink/ink3552.xml"/><Relationship Id="rId436" Type="http://schemas.openxmlformats.org/officeDocument/2006/relationships/customXml" Target="../ink/ink3580.xml"/><Relationship Id="rId240" Type="http://schemas.openxmlformats.org/officeDocument/2006/relationships/customXml" Target="../ink/ink3482.xml"/><Relationship Id="rId478" Type="http://schemas.openxmlformats.org/officeDocument/2006/relationships/customXml" Target="../ink/ink3601.xml"/><Relationship Id="rId35" Type="http://schemas.openxmlformats.org/officeDocument/2006/relationships/image" Target="../media/image31300.png"/><Relationship Id="rId77" Type="http://schemas.openxmlformats.org/officeDocument/2006/relationships/image" Target="../media/image3150.png"/><Relationship Id="rId100" Type="http://schemas.openxmlformats.org/officeDocument/2006/relationships/customXml" Target="../ink/ink3412.xml"/><Relationship Id="rId282" Type="http://schemas.openxmlformats.org/officeDocument/2006/relationships/customXml" Target="../ink/ink3503.xml"/><Relationship Id="rId338" Type="http://schemas.openxmlformats.org/officeDocument/2006/relationships/customXml" Target="../ink/ink3531.xml"/><Relationship Id="rId503" Type="http://schemas.openxmlformats.org/officeDocument/2006/relationships/image" Target="../media/image3360.png"/><Relationship Id="rId545" Type="http://schemas.openxmlformats.org/officeDocument/2006/relationships/image" Target="../media/image3381.png"/><Relationship Id="rId587" Type="http://schemas.openxmlformats.org/officeDocument/2006/relationships/image" Target="../media/image3402.png"/><Relationship Id="rId8" Type="http://schemas.openxmlformats.org/officeDocument/2006/relationships/customXml" Target="../ink/ink3366.xml"/><Relationship Id="rId142" Type="http://schemas.openxmlformats.org/officeDocument/2006/relationships/customXml" Target="../ink/ink3433.xml"/><Relationship Id="rId184" Type="http://schemas.openxmlformats.org/officeDocument/2006/relationships/customXml" Target="../ink/ink3454.xml"/><Relationship Id="rId391" Type="http://schemas.openxmlformats.org/officeDocument/2006/relationships/image" Target="../media/image3306.png"/><Relationship Id="rId405" Type="http://schemas.openxmlformats.org/officeDocument/2006/relationships/image" Target="../media/image3313.png"/><Relationship Id="rId447" Type="http://schemas.openxmlformats.org/officeDocument/2006/relationships/image" Target="../media/image3333.png"/><Relationship Id="rId251" Type="http://schemas.openxmlformats.org/officeDocument/2006/relationships/image" Target="../media/image3236.png"/><Relationship Id="rId489" Type="http://schemas.openxmlformats.org/officeDocument/2006/relationships/image" Target="../media/image3353.png"/><Relationship Id="rId46" Type="http://schemas.openxmlformats.org/officeDocument/2006/relationships/customXml" Target="../ink/ink3385.xml"/><Relationship Id="rId293" Type="http://schemas.openxmlformats.org/officeDocument/2006/relationships/image" Target="../media/image3257.png"/><Relationship Id="rId307" Type="http://schemas.openxmlformats.org/officeDocument/2006/relationships/image" Target="../media/image3264.png"/><Relationship Id="rId349" Type="http://schemas.openxmlformats.org/officeDocument/2006/relationships/image" Target="../media/image3285.png"/><Relationship Id="rId514" Type="http://schemas.openxmlformats.org/officeDocument/2006/relationships/customXml" Target="../ink/ink3619.xml"/><Relationship Id="rId556" Type="http://schemas.openxmlformats.org/officeDocument/2006/relationships/customXml" Target="../ink/ink3640.xml"/><Relationship Id="rId88" Type="http://schemas.openxmlformats.org/officeDocument/2006/relationships/customXml" Target="../ink/ink3406.xml"/><Relationship Id="rId111" Type="http://schemas.openxmlformats.org/officeDocument/2006/relationships/image" Target="../media/image3166.png"/><Relationship Id="rId153" Type="http://schemas.openxmlformats.org/officeDocument/2006/relationships/image" Target="../media/image3187.png"/><Relationship Id="rId195" Type="http://schemas.openxmlformats.org/officeDocument/2006/relationships/image" Target="../media/image3208.png"/><Relationship Id="rId209" Type="http://schemas.openxmlformats.org/officeDocument/2006/relationships/image" Target="../media/image3215.png"/><Relationship Id="rId360" Type="http://schemas.openxmlformats.org/officeDocument/2006/relationships/customXml" Target="../ink/ink3542.xml"/><Relationship Id="rId416" Type="http://schemas.openxmlformats.org/officeDocument/2006/relationships/customXml" Target="../ink/ink3570.xml"/><Relationship Id="rId220" Type="http://schemas.openxmlformats.org/officeDocument/2006/relationships/customXml" Target="../ink/ink3472.xml"/><Relationship Id="rId458" Type="http://schemas.openxmlformats.org/officeDocument/2006/relationships/customXml" Target="../ink/ink3591.xml"/><Relationship Id="rId15" Type="http://schemas.openxmlformats.org/officeDocument/2006/relationships/image" Target="../media/image31200.png"/><Relationship Id="rId57" Type="http://schemas.openxmlformats.org/officeDocument/2006/relationships/image" Target="../media/image3140.png"/><Relationship Id="rId262" Type="http://schemas.openxmlformats.org/officeDocument/2006/relationships/customXml" Target="../ink/ink3493.xml"/><Relationship Id="rId318" Type="http://schemas.openxmlformats.org/officeDocument/2006/relationships/customXml" Target="../ink/ink3521.xml"/><Relationship Id="rId525" Type="http://schemas.openxmlformats.org/officeDocument/2006/relationships/image" Target="../media/image3371.png"/><Relationship Id="rId567" Type="http://schemas.openxmlformats.org/officeDocument/2006/relationships/image" Target="../media/image3392.png"/><Relationship Id="rId99" Type="http://schemas.openxmlformats.org/officeDocument/2006/relationships/image" Target="../media/image3161.png"/><Relationship Id="rId122" Type="http://schemas.openxmlformats.org/officeDocument/2006/relationships/customXml" Target="../ink/ink3423.xml"/><Relationship Id="rId164" Type="http://schemas.openxmlformats.org/officeDocument/2006/relationships/customXml" Target="../ink/ink3444.xml"/><Relationship Id="rId371" Type="http://schemas.openxmlformats.org/officeDocument/2006/relationships/image" Target="../media/image3296.png"/><Relationship Id="rId427" Type="http://schemas.openxmlformats.org/officeDocument/2006/relationships/image" Target="../media/image3323.png"/><Relationship Id="rId469" Type="http://schemas.openxmlformats.org/officeDocument/2006/relationships/image" Target="../media/image3343.png"/><Relationship Id="rId26" Type="http://schemas.openxmlformats.org/officeDocument/2006/relationships/customXml" Target="../ink/ink3375.xml"/><Relationship Id="rId231" Type="http://schemas.openxmlformats.org/officeDocument/2006/relationships/image" Target="../media/image3226.png"/><Relationship Id="rId273" Type="http://schemas.openxmlformats.org/officeDocument/2006/relationships/image" Target="../media/image3247.png"/><Relationship Id="rId329" Type="http://schemas.openxmlformats.org/officeDocument/2006/relationships/image" Target="../media/image3275.png"/><Relationship Id="rId480" Type="http://schemas.openxmlformats.org/officeDocument/2006/relationships/customXml" Target="../ink/ink3602.xml"/><Relationship Id="rId536" Type="http://schemas.openxmlformats.org/officeDocument/2006/relationships/customXml" Target="../ink/ink3630.xml"/><Relationship Id="rId68" Type="http://schemas.openxmlformats.org/officeDocument/2006/relationships/customXml" Target="../ink/ink3396.xml"/><Relationship Id="rId133" Type="http://schemas.openxmlformats.org/officeDocument/2006/relationships/image" Target="../media/image3177.png"/><Relationship Id="rId175" Type="http://schemas.openxmlformats.org/officeDocument/2006/relationships/image" Target="../media/image3198.png"/><Relationship Id="rId340" Type="http://schemas.openxmlformats.org/officeDocument/2006/relationships/customXml" Target="../ink/ink3532.xml"/><Relationship Id="rId578" Type="http://schemas.openxmlformats.org/officeDocument/2006/relationships/customXml" Target="../ink/ink3651.xml"/><Relationship Id="rId200" Type="http://schemas.openxmlformats.org/officeDocument/2006/relationships/customXml" Target="../ink/ink3462.xml"/><Relationship Id="rId382" Type="http://schemas.openxmlformats.org/officeDocument/2006/relationships/customXml" Target="../ink/ink3553.xml"/><Relationship Id="rId438" Type="http://schemas.openxmlformats.org/officeDocument/2006/relationships/customXml" Target="../ink/ink3581.xml"/><Relationship Id="rId242" Type="http://schemas.openxmlformats.org/officeDocument/2006/relationships/customXml" Target="../ink/ink3483.xml"/><Relationship Id="rId284" Type="http://schemas.openxmlformats.org/officeDocument/2006/relationships/customXml" Target="../ink/ink3504.xml"/><Relationship Id="rId491" Type="http://schemas.openxmlformats.org/officeDocument/2006/relationships/image" Target="../media/image3354.png"/><Relationship Id="rId505" Type="http://schemas.openxmlformats.org/officeDocument/2006/relationships/image" Target="../media/image3361.png"/><Relationship Id="rId37" Type="http://schemas.openxmlformats.org/officeDocument/2006/relationships/image" Target="../media/image3131.png"/><Relationship Id="rId79" Type="http://schemas.openxmlformats.org/officeDocument/2006/relationships/image" Target="../media/image3151.png"/><Relationship Id="rId102" Type="http://schemas.openxmlformats.org/officeDocument/2006/relationships/customXml" Target="../ink/ink3413.xml"/><Relationship Id="rId144" Type="http://schemas.openxmlformats.org/officeDocument/2006/relationships/customXml" Target="../ink/ink3434.xml"/><Relationship Id="rId547" Type="http://schemas.openxmlformats.org/officeDocument/2006/relationships/image" Target="../media/image3382.png"/><Relationship Id="rId589" Type="http://schemas.openxmlformats.org/officeDocument/2006/relationships/image" Target="../media/image3403.png"/><Relationship Id="rId90" Type="http://schemas.openxmlformats.org/officeDocument/2006/relationships/customXml" Target="../ink/ink3407.xml"/><Relationship Id="rId186" Type="http://schemas.openxmlformats.org/officeDocument/2006/relationships/customXml" Target="../ink/ink3455.xml"/><Relationship Id="rId351" Type="http://schemas.openxmlformats.org/officeDocument/2006/relationships/image" Target="../media/image3286.png"/><Relationship Id="rId393" Type="http://schemas.openxmlformats.org/officeDocument/2006/relationships/image" Target="../media/image3307.png"/><Relationship Id="rId407" Type="http://schemas.openxmlformats.org/officeDocument/2006/relationships/image" Target="../media/image3314.png"/><Relationship Id="rId449" Type="http://schemas.openxmlformats.org/officeDocument/2006/relationships/image" Target="../media/image3334.png"/><Relationship Id="rId211" Type="http://schemas.openxmlformats.org/officeDocument/2006/relationships/image" Target="../media/image3216.png"/><Relationship Id="rId253" Type="http://schemas.openxmlformats.org/officeDocument/2006/relationships/image" Target="../media/image3237.png"/><Relationship Id="rId295" Type="http://schemas.openxmlformats.org/officeDocument/2006/relationships/image" Target="../media/image3258.png"/><Relationship Id="rId309" Type="http://schemas.openxmlformats.org/officeDocument/2006/relationships/image" Target="../media/image3265.png"/><Relationship Id="rId460" Type="http://schemas.openxmlformats.org/officeDocument/2006/relationships/customXml" Target="../ink/ink3592.xml"/><Relationship Id="rId516" Type="http://schemas.openxmlformats.org/officeDocument/2006/relationships/customXml" Target="../ink/ink3620.xml"/><Relationship Id="rId48" Type="http://schemas.openxmlformats.org/officeDocument/2006/relationships/customXml" Target="../ink/ink3386.xml"/><Relationship Id="rId113" Type="http://schemas.openxmlformats.org/officeDocument/2006/relationships/image" Target="../media/image3167.png"/><Relationship Id="rId320" Type="http://schemas.openxmlformats.org/officeDocument/2006/relationships/customXml" Target="../ink/ink3522.xml"/><Relationship Id="rId558" Type="http://schemas.openxmlformats.org/officeDocument/2006/relationships/customXml" Target="../ink/ink3641.xml"/><Relationship Id="rId155" Type="http://schemas.openxmlformats.org/officeDocument/2006/relationships/image" Target="../media/image3188.png"/><Relationship Id="rId197" Type="http://schemas.openxmlformats.org/officeDocument/2006/relationships/image" Target="../media/image3209.png"/><Relationship Id="rId362" Type="http://schemas.openxmlformats.org/officeDocument/2006/relationships/customXml" Target="../ink/ink3543.xml"/><Relationship Id="rId418" Type="http://schemas.openxmlformats.org/officeDocument/2006/relationships/customXml" Target="../ink/ink3571.xml"/><Relationship Id="rId222" Type="http://schemas.openxmlformats.org/officeDocument/2006/relationships/customXml" Target="../ink/ink3473.xml"/><Relationship Id="rId264" Type="http://schemas.openxmlformats.org/officeDocument/2006/relationships/customXml" Target="../ink/ink3494.xml"/><Relationship Id="rId471" Type="http://schemas.openxmlformats.org/officeDocument/2006/relationships/image" Target="../media/image3344.png"/><Relationship Id="rId17" Type="http://schemas.openxmlformats.org/officeDocument/2006/relationships/image" Target="../media/image31210.png"/><Relationship Id="rId59" Type="http://schemas.openxmlformats.org/officeDocument/2006/relationships/image" Target="../media/image3141.png"/><Relationship Id="rId124" Type="http://schemas.openxmlformats.org/officeDocument/2006/relationships/customXml" Target="../ink/ink3424.xml"/><Relationship Id="rId527" Type="http://schemas.openxmlformats.org/officeDocument/2006/relationships/image" Target="../media/image3372.png"/><Relationship Id="rId569" Type="http://schemas.openxmlformats.org/officeDocument/2006/relationships/image" Target="../media/image3393.png"/><Relationship Id="rId70" Type="http://schemas.openxmlformats.org/officeDocument/2006/relationships/customXml" Target="../ink/ink3397.xml"/><Relationship Id="rId166" Type="http://schemas.openxmlformats.org/officeDocument/2006/relationships/customXml" Target="../ink/ink3445.xml"/><Relationship Id="rId331" Type="http://schemas.openxmlformats.org/officeDocument/2006/relationships/image" Target="../media/image3276.png"/><Relationship Id="rId373" Type="http://schemas.openxmlformats.org/officeDocument/2006/relationships/image" Target="../media/image3297.png"/><Relationship Id="rId429" Type="http://schemas.openxmlformats.org/officeDocument/2006/relationships/image" Target="../media/image3324.png"/><Relationship Id="rId580" Type="http://schemas.openxmlformats.org/officeDocument/2006/relationships/customXml" Target="../ink/ink365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227.png"/><Relationship Id="rId440" Type="http://schemas.openxmlformats.org/officeDocument/2006/relationships/customXml" Target="../ink/ink3582.xml"/><Relationship Id="rId28" Type="http://schemas.openxmlformats.org/officeDocument/2006/relationships/customXml" Target="../ink/ink3376.xml"/><Relationship Id="rId275" Type="http://schemas.openxmlformats.org/officeDocument/2006/relationships/image" Target="../media/image3248.png"/><Relationship Id="rId300" Type="http://schemas.openxmlformats.org/officeDocument/2006/relationships/customXml" Target="../ink/ink3512.xml"/><Relationship Id="rId482" Type="http://schemas.openxmlformats.org/officeDocument/2006/relationships/customXml" Target="../ink/ink3603.xml"/><Relationship Id="rId538" Type="http://schemas.openxmlformats.org/officeDocument/2006/relationships/customXml" Target="../ink/ink3631.xml"/><Relationship Id="rId81" Type="http://schemas.openxmlformats.org/officeDocument/2006/relationships/image" Target="../media/image3152.png"/><Relationship Id="rId135" Type="http://schemas.openxmlformats.org/officeDocument/2006/relationships/image" Target="../media/image3178.png"/><Relationship Id="rId177" Type="http://schemas.openxmlformats.org/officeDocument/2006/relationships/image" Target="../media/image3199.png"/><Relationship Id="rId342" Type="http://schemas.openxmlformats.org/officeDocument/2006/relationships/customXml" Target="../ink/ink3533.xml"/><Relationship Id="rId384" Type="http://schemas.openxmlformats.org/officeDocument/2006/relationships/customXml" Target="../ink/ink3554.xml"/><Relationship Id="rId591" Type="http://schemas.openxmlformats.org/officeDocument/2006/relationships/image" Target="../media/image3404.png"/><Relationship Id="rId202" Type="http://schemas.openxmlformats.org/officeDocument/2006/relationships/customXml" Target="../ink/ink3463.xml"/><Relationship Id="rId244" Type="http://schemas.openxmlformats.org/officeDocument/2006/relationships/customXml" Target="../ink/ink3484.xml"/><Relationship Id="rId39" Type="http://schemas.openxmlformats.org/officeDocument/2006/relationships/image" Target="../media/image1037.png"/><Relationship Id="rId286" Type="http://schemas.openxmlformats.org/officeDocument/2006/relationships/customXml" Target="../ink/ink3505.xml"/><Relationship Id="rId451" Type="http://schemas.openxmlformats.org/officeDocument/2006/relationships/image" Target="../media/image3335.png"/><Relationship Id="rId493" Type="http://schemas.openxmlformats.org/officeDocument/2006/relationships/image" Target="../media/image3355.png"/><Relationship Id="rId507" Type="http://schemas.openxmlformats.org/officeDocument/2006/relationships/image" Target="../media/image3362.png"/><Relationship Id="rId549" Type="http://schemas.openxmlformats.org/officeDocument/2006/relationships/image" Target="../media/image3383.png"/><Relationship Id="rId50" Type="http://schemas.openxmlformats.org/officeDocument/2006/relationships/customXml" Target="../ink/ink3387.xml"/><Relationship Id="rId104" Type="http://schemas.openxmlformats.org/officeDocument/2006/relationships/customXml" Target="../ink/ink3414.xml"/><Relationship Id="rId146" Type="http://schemas.openxmlformats.org/officeDocument/2006/relationships/customXml" Target="../ink/ink3435.xml"/><Relationship Id="rId188" Type="http://schemas.openxmlformats.org/officeDocument/2006/relationships/customXml" Target="../ink/ink3456.xml"/><Relationship Id="rId311" Type="http://schemas.openxmlformats.org/officeDocument/2006/relationships/image" Target="../media/image3266.png"/><Relationship Id="rId353" Type="http://schemas.openxmlformats.org/officeDocument/2006/relationships/image" Target="../media/image3287.png"/><Relationship Id="rId395" Type="http://schemas.openxmlformats.org/officeDocument/2006/relationships/image" Target="../media/image3308.png"/><Relationship Id="rId409" Type="http://schemas.openxmlformats.org/officeDocument/2006/relationships/image" Target="../media/image3315.png"/><Relationship Id="rId560" Type="http://schemas.openxmlformats.org/officeDocument/2006/relationships/customXml" Target="../ink/ink3642.xml"/><Relationship Id="rId92" Type="http://schemas.openxmlformats.org/officeDocument/2006/relationships/customXml" Target="../ink/ink3408.xml"/><Relationship Id="rId213" Type="http://schemas.openxmlformats.org/officeDocument/2006/relationships/image" Target="../media/image3217.png"/><Relationship Id="rId420" Type="http://schemas.openxmlformats.org/officeDocument/2006/relationships/customXml" Target="../ink/ink3572.xml"/><Relationship Id="rId255" Type="http://schemas.openxmlformats.org/officeDocument/2006/relationships/image" Target="../media/image3238.png"/><Relationship Id="rId297" Type="http://schemas.openxmlformats.org/officeDocument/2006/relationships/image" Target="../media/image3259.png"/><Relationship Id="rId462" Type="http://schemas.openxmlformats.org/officeDocument/2006/relationships/customXml" Target="../ink/ink3593.xml"/><Relationship Id="rId518" Type="http://schemas.openxmlformats.org/officeDocument/2006/relationships/customXml" Target="../ink/ink3621.xml"/><Relationship Id="rId115" Type="http://schemas.openxmlformats.org/officeDocument/2006/relationships/image" Target="../media/image3168.png"/><Relationship Id="rId157" Type="http://schemas.openxmlformats.org/officeDocument/2006/relationships/image" Target="../media/image3189.png"/><Relationship Id="rId322" Type="http://schemas.openxmlformats.org/officeDocument/2006/relationships/customXml" Target="../ink/ink3523.xml"/><Relationship Id="rId364" Type="http://schemas.openxmlformats.org/officeDocument/2006/relationships/customXml" Target="../ink/ink3544.xml"/><Relationship Id="rId61" Type="http://schemas.openxmlformats.org/officeDocument/2006/relationships/image" Target="../media/image3142.png"/><Relationship Id="rId199" Type="http://schemas.openxmlformats.org/officeDocument/2006/relationships/image" Target="../media/image3210.png"/><Relationship Id="rId571" Type="http://schemas.openxmlformats.org/officeDocument/2006/relationships/image" Target="../media/image3394.png"/><Relationship Id="rId19" Type="http://schemas.openxmlformats.org/officeDocument/2006/relationships/image" Target="../media/image31220.png"/><Relationship Id="rId224" Type="http://schemas.openxmlformats.org/officeDocument/2006/relationships/customXml" Target="../ink/ink3474.xml"/><Relationship Id="rId266" Type="http://schemas.openxmlformats.org/officeDocument/2006/relationships/customXml" Target="../ink/ink3495.xml"/><Relationship Id="rId431" Type="http://schemas.openxmlformats.org/officeDocument/2006/relationships/image" Target="../media/image3325.png"/><Relationship Id="rId473" Type="http://schemas.openxmlformats.org/officeDocument/2006/relationships/image" Target="../media/image3345.png"/><Relationship Id="rId529" Type="http://schemas.openxmlformats.org/officeDocument/2006/relationships/image" Target="../media/image3373.png"/><Relationship Id="rId30" Type="http://schemas.openxmlformats.org/officeDocument/2006/relationships/customXml" Target="../ink/ink3377.xml"/><Relationship Id="rId126" Type="http://schemas.openxmlformats.org/officeDocument/2006/relationships/customXml" Target="../ink/ink3425.xml"/><Relationship Id="rId168" Type="http://schemas.openxmlformats.org/officeDocument/2006/relationships/customXml" Target="../ink/ink3446.xml"/><Relationship Id="rId333" Type="http://schemas.openxmlformats.org/officeDocument/2006/relationships/image" Target="../media/image3277.png"/><Relationship Id="rId540" Type="http://schemas.openxmlformats.org/officeDocument/2006/relationships/customXml" Target="../ink/ink3632.xml"/><Relationship Id="rId72" Type="http://schemas.openxmlformats.org/officeDocument/2006/relationships/customXml" Target="../ink/ink3398.xml"/><Relationship Id="rId375" Type="http://schemas.openxmlformats.org/officeDocument/2006/relationships/image" Target="../media/image3298.png"/><Relationship Id="rId582" Type="http://schemas.openxmlformats.org/officeDocument/2006/relationships/customXml" Target="../ink/ink3653.xml"/><Relationship Id="rId3" Type="http://schemas.openxmlformats.org/officeDocument/2006/relationships/image" Target="../media/image31140.png"/><Relationship Id="rId235" Type="http://schemas.openxmlformats.org/officeDocument/2006/relationships/image" Target="../media/image3228.png"/><Relationship Id="rId277" Type="http://schemas.openxmlformats.org/officeDocument/2006/relationships/image" Target="../media/image3249.png"/><Relationship Id="rId400" Type="http://schemas.openxmlformats.org/officeDocument/2006/relationships/customXml" Target="../ink/ink3562.xml"/><Relationship Id="rId442" Type="http://schemas.openxmlformats.org/officeDocument/2006/relationships/customXml" Target="../ink/ink3583.xml"/><Relationship Id="rId484" Type="http://schemas.openxmlformats.org/officeDocument/2006/relationships/customXml" Target="../ink/ink3604.xml"/><Relationship Id="rId137" Type="http://schemas.openxmlformats.org/officeDocument/2006/relationships/image" Target="../media/image3179.png"/><Relationship Id="rId302" Type="http://schemas.openxmlformats.org/officeDocument/2006/relationships/customXml" Target="../ink/ink3513.xml"/><Relationship Id="rId344" Type="http://schemas.openxmlformats.org/officeDocument/2006/relationships/customXml" Target="../ink/ink3534.xml"/><Relationship Id="rId41" Type="http://schemas.openxmlformats.org/officeDocument/2006/relationships/image" Target="../media/image3132.png"/><Relationship Id="rId83" Type="http://schemas.openxmlformats.org/officeDocument/2006/relationships/image" Target="../media/image3153.png"/><Relationship Id="rId179" Type="http://schemas.openxmlformats.org/officeDocument/2006/relationships/image" Target="../media/image3200.png"/><Relationship Id="rId386" Type="http://schemas.openxmlformats.org/officeDocument/2006/relationships/customXml" Target="../ink/ink3555.xml"/><Relationship Id="rId551" Type="http://schemas.openxmlformats.org/officeDocument/2006/relationships/image" Target="../media/image3384.png"/><Relationship Id="rId593" Type="http://schemas.openxmlformats.org/officeDocument/2006/relationships/image" Target="../media/image3405.png"/><Relationship Id="rId190" Type="http://schemas.openxmlformats.org/officeDocument/2006/relationships/customXml" Target="../ink/ink3457.xml"/><Relationship Id="rId204" Type="http://schemas.openxmlformats.org/officeDocument/2006/relationships/customXml" Target="../ink/ink3464.xml"/><Relationship Id="rId246" Type="http://schemas.openxmlformats.org/officeDocument/2006/relationships/customXml" Target="../ink/ink3485.xml"/><Relationship Id="rId288" Type="http://schemas.openxmlformats.org/officeDocument/2006/relationships/customXml" Target="../ink/ink3506.xml"/><Relationship Id="rId411" Type="http://schemas.openxmlformats.org/officeDocument/2006/relationships/image" Target="../media/image3316.png"/><Relationship Id="rId453" Type="http://schemas.openxmlformats.org/officeDocument/2006/relationships/image" Target="../media/image3336.png"/><Relationship Id="rId509" Type="http://schemas.openxmlformats.org/officeDocument/2006/relationships/image" Target="../media/image3363.png"/><Relationship Id="rId106" Type="http://schemas.openxmlformats.org/officeDocument/2006/relationships/customXml" Target="../ink/ink3415.xml"/><Relationship Id="rId313" Type="http://schemas.openxmlformats.org/officeDocument/2006/relationships/image" Target="../media/image3267.png"/><Relationship Id="rId495" Type="http://schemas.openxmlformats.org/officeDocument/2006/relationships/image" Target="../media/image3356.png"/><Relationship Id="rId10" Type="http://schemas.openxmlformats.org/officeDocument/2006/relationships/customXml" Target="../ink/ink3367.xml"/><Relationship Id="rId52" Type="http://schemas.openxmlformats.org/officeDocument/2006/relationships/customXml" Target="../ink/ink3388.xml"/><Relationship Id="rId94" Type="http://schemas.openxmlformats.org/officeDocument/2006/relationships/customXml" Target="../ink/ink3409.xml"/><Relationship Id="rId148" Type="http://schemas.openxmlformats.org/officeDocument/2006/relationships/customXml" Target="../ink/ink3436.xml"/><Relationship Id="rId355" Type="http://schemas.openxmlformats.org/officeDocument/2006/relationships/image" Target="../media/image3288.png"/><Relationship Id="rId397" Type="http://schemas.openxmlformats.org/officeDocument/2006/relationships/image" Target="../media/image3309.png"/><Relationship Id="rId520" Type="http://schemas.openxmlformats.org/officeDocument/2006/relationships/customXml" Target="../ink/ink3622.xml"/><Relationship Id="rId562" Type="http://schemas.openxmlformats.org/officeDocument/2006/relationships/customXml" Target="../ink/ink3643.xml"/><Relationship Id="rId215" Type="http://schemas.openxmlformats.org/officeDocument/2006/relationships/image" Target="../media/image3218.png"/><Relationship Id="rId257" Type="http://schemas.openxmlformats.org/officeDocument/2006/relationships/image" Target="../media/image3239.png"/><Relationship Id="rId422" Type="http://schemas.openxmlformats.org/officeDocument/2006/relationships/customXml" Target="../ink/ink3573.xml"/><Relationship Id="rId464" Type="http://schemas.openxmlformats.org/officeDocument/2006/relationships/customXml" Target="../ink/ink3594.xml"/><Relationship Id="rId299" Type="http://schemas.openxmlformats.org/officeDocument/2006/relationships/image" Target="../media/image3260.png"/><Relationship Id="rId63" Type="http://schemas.openxmlformats.org/officeDocument/2006/relationships/image" Target="../media/image3143.png"/><Relationship Id="rId159" Type="http://schemas.openxmlformats.org/officeDocument/2006/relationships/image" Target="../media/image3190.png"/><Relationship Id="rId366" Type="http://schemas.openxmlformats.org/officeDocument/2006/relationships/customXml" Target="../ink/ink3545.xml"/><Relationship Id="rId573" Type="http://schemas.openxmlformats.org/officeDocument/2006/relationships/image" Target="../media/image3395.png"/><Relationship Id="rId226" Type="http://schemas.openxmlformats.org/officeDocument/2006/relationships/customXml" Target="../ink/ink3475.xml"/><Relationship Id="rId433" Type="http://schemas.openxmlformats.org/officeDocument/2006/relationships/image" Target="../media/image3326.png"/><Relationship Id="rId74" Type="http://schemas.openxmlformats.org/officeDocument/2006/relationships/customXml" Target="../ink/ink3399.xml"/><Relationship Id="rId377" Type="http://schemas.openxmlformats.org/officeDocument/2006/relationships/image" Target="../media/image3299.png"/><Relationship Id="rId500" Type="http://schemas.openxmlformats.org/officeDocument/2006/relationships/customXml" Target="../ink/ink3612.xml"/><Relationship Id="rId584" Type="http://schemas.openxmlformats.org/officeDocument/2006/relationships/customXml" Target="../ink/ink3654.xml"/><Relationship Id="rId5" Type="http://schemas.openxmlformats.org/officeDocument/2006/relationships/image" Target="../media/image31150.png"/><Relationship Id="rId237" Type="http://schemas.openxmlformats.org/officeDocument/2006/relationships/image" Target="../media/image3229.png"/><Relationship Id="rId444" Type="http://schemas.openxmlformats.org/officeDocument/2006/relationships/customXml" Target="../ink/ink3584.xml"/><Relationship Id="rId290" Type="http://schemas.openxmlformats.org/officeDocument/2006/relationships/customXml" Target="../ink/ink3507.xml"/><Relationship Id="rId304" Type="http://schemas.openxmlformats.org/officeDocument/2006/relationships/customXml" Target="../ink/ink3514.xml"/><Relationship Id="rId388" Type="http://schemas.openxmlformats.org/officeDocument/2006/relationships/customXml" Target="../ink/ink3556.xml"/><Relationship Id="rId511" Type="http://schemas.openxmlformats.org/officeDocument/2006/relationships/image" Target="../media/image3364.png"/><Relationship Id="rId85" Type="http://schemas.openxmlformats.org/officeDocument/2006/relationships/image" Target="../media/image3154.png"/><Relationship Id="rId150" Type="http://schemas.openxmlformats.org/officeDocument/2006/relationships/customXml" Target="../ink/ink3437.xml"/><Relationship Id="rId248" Type="http://schemas.openxmlformats.org/officeDocument/2006/relationships/customXml" Target="../ink/ink3486.xml"/><Relationship Id="rId455" Type="http://schemas.openxmlformats.org/officeDocument/2006/relationships/image" Target="../media/image3337.png"/><Relationship Id="rId12" Type="http://schemas.openxmlformats.org/officeDocument/2006/relationships/customXml" Target="../ink/ink3368.xml"/><Relationship Id="rId108" Type="http://schemas.openxmlformats.org/officeDocument/2006/relationships/customXml" Target="../ink/ink3416.xml"/><Relationship Id="rId315" Type="http://schemas.openxmlformats.org/officeDocument/2006/relationships/image" Target="../media/image3268.png"/><Relationship Id="rId522" Type="http://schemas.openxmlformats.org/officeDocument/2006/relationships/customXml" Target="../ink/ink3623.xml"/><Relationship Id="rId96" Type="http://schemas.openxmlformats.org/officeDocument/2006/relationships/customXml" Target="../ink/ink3410.xml"/><Relationship Id="rId161" Type="http://schemas.openxmlformats.org/officeDocument/2006/relationships/image" Target="../media/image3191.png"/><Relationship Id="rId399" Type="http://schemas.openxmlformats.org/officeDocument/2006/relationships/image" Target="../media/image3310.png"/><Relationship Id="rId259" Type="http://schemas.openxmlformats.org/officeDocument/2006/relationships/image" Target="../media/image3240.png"/><Relationship Id="rId466" Type="http://schemas.openxmlformats.org/officeDocument/2006/relationships/customXml" Target="../ink/ink3595.xml"/><Relationship Id="rId23" Type="http://schemas.openxmlformats.org/officeDocument/2006/relationships/image" Target="../media/image31240.png"/><Relationship Id="rId119" Type="http://schemas.openxmlformats.org/officeDocument/2006/relationships/image" Target="../media/image3170.png"/><Relationship Id="rId326" Type="http://schemas.openxmlformats.org/officeDocument/2006/relationships/customXml" Target="../ink/ink3525.xml"/><Relationship Id="rId533" Type="http://schemas.openxmlformats.org/officeDocument/2006/relationships/image" Target="../media/image3375.png"/><Relationship Id="rId172" Type="http://schemas.openxmlformats.org/officeDocument/2006/relationships/customXml" Target="../ink/ink3448.xml"/><Relationship Id="rId477" Type="http://schemas.openxmlformats.org/officeDocument/2006/relationships/image" Target="../media/image3347.png"/><Relationship Id="rId337" Type="http://schemas.openxmlformats.org/officeDocument/2006/relationships/image" Target="../media/image3279.png"/><Relationship Id="rId34" Type="http://schemas.openxmlformats.org/officeDocument/2006/relationships/customXml" Target="../ink/ink3379.xml"/><Relationship Id="rId544" Type="http://schemas.openxmlformats.org/officeDocument/2006/relationships/customXml" Target="../ink/ink3634.xml"/><Relationship Id="rId183" Type="http://schemas.openxmlformats.org/officeDocument/2006/relationships/image" Target="../media/image3202.png"/><Relationship Id="rId390" Type="http://schemas.openxmlformats.org/officeDocument/2006/relationships/customXml" Target="../ink/ink3557.xml"/><Relationship Id="rId404" Type="http://schemas.openxmlformats.org/officeDocument/2006/relationships/customXml" Target="../ink/ink3564.xml"/><Relationship Id="rId250" Type="http://schemas.openxmlformats.org/officeDocument/2006/relationships/customXml" Target="../ink/ink3487.xml"/><Relationship Id="rId488" Type="http://schemas.openxmlformats.org/officeDocument/2006/relationships/customXml" Target="../ink/ink3606.xml"/><Relationship Id="rId45" Type="http://schemas.openxmlformats.org/officeDocument/2006/relationships/image" Target="../media/image3134.png"/><Relationship Id="rId110" Type="http://schemas.openxmlformats.org/officeDocument/2006/relationships/customXml" Target="../ink/ink3417.xml"/><Relationship Id="rId348" Type="http://schemas.openxmlformats.org/officeDocument/2006/relationships/customXml" Target="../ink/ink3536.xml"/><Relationship Id="rId555" Type="http://schemas.openxmlformats.org/officeDocument/2006/relationships/image" Target="../media/image3386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671.xml"/><Relationship Id="rId21" Type="http://schemas.openxmlformats.org/officeDocument/2006/relationships/image" Target="../media/image3414.png"/><Relationship Id="rId42" Type="http://schemas.openxmlformats.org/officeDocument/2006/relationships/customXml" Target="../ink/ink3679.xml"/><Relationship Id="rId47" Type="http://schemas.openxmlformats.org/officeDocument/2006/relationships/image" Target="../media/image3426.png"/><Relationship Id="rId63" Type="http://schemas.openxmlformats.org/officeDocument/2006/relationships/image" Target="../media/image3434.png"/><Relationship Id="rId68" Type="http://schemas.openxmlformats.org/officeDocument/2006/relationships/customXml" Target="../ink/ink3692.xml"/><Relationship Id="rId16" Type="http://schemas.openxmlformats.org/officeDocument/2006/relationships/customXml" Target="../ink/ink3666.xml"/><Relationship Id="rId11" Type="http://schemas.openxmlformats.org/officeDocument/2006/relationships/image" Target="../media/image3409.png"/><Relationship Id="rId24" Type="http://schemas.openxmlformats.org/officeDocument/2006/relationships/customXml" Target="../ink/ink3670.xml"/><Relationship Id="rId32" Type="http://schemas.openxmlformats.org/officeDocument/2006/relationships/customXml" Target="../ink/ink3674.xml"/><Relationship Id="rId37" Type="http://schemas.openxmlformats.org/officeDocument/2006/relationships/image" Target="../media/image3422.png"/><Relationship Id="rId40" Type="http://schemas.openxmlformats.org/officeDocument/2006/relationships/customXml" Target="../ink/ink3678.xml"/><Relationship Id="rId45" Type="http://schemas.openxmlformats.org/officeDocument/2006/relationships/image" Target="../media/image3425.png"/><Relationship Id="rId53" Type="http://schemas.openxmlformats.org/officeDocument/2006/relationships/image" Target="../media/image3429.png"/><Relationship Id="rId58" Type="http://schemas.openxmlformats.org/officeDocument/2006/relationships/customXml" Target="../ink/ink3687.xml"/><Relationship Id="rId66" Type="http://schemas.openxmlformats.org/officeDocument/2006/relationships/customXml" Target="../ink/ink3691.xml"/><Relationship Id="rId74" Type="http://schemas.openxmlformats.org/officeDocument/2006/relationships/customXml" Target="../ink/ink3695.xml"/><Relationship Id="rId5" Type="http://schemas.openxmlformats.org/officeDocument/2006/relationships/image" Target="../media/image3407.png"/><Relationship Id="rId61" Type="http://schemas.openxmlformats.org/officeDocument/2006/relationships/image" Target="../media/image3433.png"/><Relationship Id="rId19" Type="http://schemas.openxmlformats.org/officeDocument/2006/relationships/image" Target="../media/image3413.png"/><Relationship Id="rId14" Type="http://schemas.openxmlformats.org/officeDocument/2006/relationships/customXml" Target="../ink/ink3665.xml"/><Relationship Id="rId22" Type="http://schemas.openxmlformats.org/officeDocument/2006/relationships/customXml" Target="../ink/ink3669.xml"/><Relationship Id="rId27" Type="http://schemas.openxmlformats.org/officeDocument/2006/relationships/image" Target="../media/image3417.png"/><Relationship Id="rId30" Type="http://schemas.openxmlformats.org/officeDocument/2006/relationships/customXml" Target="../ink/ink3673.xml"/><Relationship Id="rId35" Type="http://schemas.openxmlformats.org/officeDocument/2006/relationships/image" Target="../media/image3421.png"/><Relationship Id="rId43" Type="http://schemas.openxmlformats.org/officeDocument/2006/relationships/image" Target="../media/image3424.png"/><Relationship Id="rId48" Type="http://schemas.openxmlformats.org/officeDocument/2006/relationships/customXml" Target="../ink/ink3682.xml"/><Relationship Id="rId56" Type="http://schemas.openxmlformats.org/officeDocument/2006/relationships/customXml" Target="../ink/ink3686.xml"/><Relationship Id="rId64" Type="http://schemas.openxmlformats.org/officeDocument/2006/relationships/customXml" Target="../ink/ink3690.xml"/><Relationship Id="rId69" Type="http://schemas.openxmlformats.org/officeDocument/2006/relationships/image" Target="../media/image3437.png"/><Relationship Id="rId77" Type="http://schemas.openxmlformats.org/officeDocument/2006/relationships/image" Target="../media/image3441.png"/><Relationship Id="rId8" Type="http://schemas.openxmlformats.org/officeDocument/2006/relationships/customXml" Target="../ink/ink3662.xml"/><Relationship Id="rId51" Type="http://schemas.openxmlformats.org/officeDocument/2006/relationships/image" Target="../media/image3428.png"/><Relationship Id="rId72" Type="http://schemas.openxmlformats.org/officeDocument/2006/relationships/customXml" Target="../ink/ink3694.xml"/><Relationship Id="rId3" Type="http://schemas.openxmlformats.org/officeDocument/2006/relationships/image" Target="../media/image3406.png"/><Relationship Id="rId12" Type="http://schemas.openxmlformats.org/officeDocument/2006/relationships/customXml" Target="../ink/ink3664.xml"/><Relationship Id="rId17" Type="http://schemas.openxmlformats.org/officeDocument/2006/relationships/image" Target="../media/image3412.png"/><Relationship Id="rId25" Type="http://schemas.openxmlformats.org/officeDocument/2006/relationships/image" Target="../media/image3416.png"/><Relationship Id="rId33" Type="http://schemas.openxmlformats.org/officeDocument/2006/relationships/image" Target="../media/image3420.png"/><Relationship Id="rId38" Type="http://schemas.openxmlformats.org/officeDocument/2006/relationships/customXml" Target="../ink/ink3677.xml"/><Relationship Id="rId46" Type="http://schemas.openxmlformats.org/officeDocument/2006/relationships/customXml" Target="../ink/ink3681.xml"/><Relationship Id="rId59" Type="http://schemas.openxmlformats.org/officeDocument/2006/relationships/image" Target="../media/image3432.png"/><Relationship Id="rId67" Type="http://schemas.openxmlformats.org/officeDocument/2006/relationships/image" Target="../media/image3436.png"/><Relationship Id="rId20" Type="http://schemas.openxmlformats.org/officeDocument/2006/relationships/customXml" Target="../ink/ink3668.xml"/><Relationship Id="rId41" Type="http://schemas.openxmlformats.org/officeDocument/2006/relationships/image" Target="../media/image88.png"/><Relationship Id="rId54" Type="http://schemas.openxmlformats.org/officeDocument/2006/relationships/customXml" Target="../ink/ink3685.xml"/><Relationship Id="rId62" Type="http://schemas.openxmlformats.org/officeDocument/2006/relationships/customXml" Target="../ink/ink3689.xml"/><Relationship Id="rId70" Type="http://schemas.openxmlformats.org/officeDocument/2006/relationships/customXml" Target="../ink/ink3693.xml"/><Relationship Id="rId75" Type="http://schemas.openxmlformats.org/officeDocument/2006/relationships/image" Target="../media/image344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61.xml"/><Relationship Id="rId15" Type="http://schemas.openxmlformats.org/officeDocument/2006/relationships/image" Target="../media/image3411.png"/><Relationship Id="rId23" Type="http://schemas.openxmlformats.org/officeDocument/2006/relationships/image" Target="../media/image3415.png"/><Relationship Id="rId28" Type="http://schemas.openxmlformats.org/officeDocument/2006/relationships/customXml" Target="../ink/ink3672.xml"/><Relationship Id="rId36" Type="http://schemas.openxmlformats.org/officeDocument/2006/relationships/customXml" Target="../ink/ink3676.xml"/><Relationship Id="rId49" Type="http://schemas.openxmlformats.org/officeDocument/2006/relationships/image" Target="../media/image3427.png"/><Relationship Id="rId57" Type="http://schemas.openxmlformats.org/officeDocument/2006/relationships/image" Target="../media/image3431.png"/><Relationship Id="rId10" Type="http://schemas.openxmlformats.org/officeDocument/2006/relationships/customXml" Target="../ink/ink3663.xml"/><Relationship Id="rId31" Type="http://schemas.openxmlformats.org/officeDocument/2006/relationships/image" Target="../media/image3419.png"/><Relationship Id="rId44" Type="http://schemas.openxmlformats.org/officeDocument/2006/relationships/customXml" Target="../ink/ink3680.xml"/><Relationship Id="rId52" Type="http://schemas.openxmlformats.org/officeDocument/2006/relationships/customXml" Target="../ink/ink3684.xml"/><Relationship Id="rId60" Type="http://schemas.openxmlformats.org/officeDocument/2006/relationships/customXml" Target="../ink/ink3688.xml"/><Relationship Id="rId65" Type="http://schemas.openxmlformats.org/officeDocument/2006/relationships/image" Target="../media/image3435.png"/><Relationship Id="rId73" Type="http://schemas.openxmlformats.org/officeDocument/2006/relationships/image" Target="../media/image3439.png"/><Relationship Id="rId4" Type="http://schemas.openxmlformats.org/officeDocument/2006/relationships/customXml" Target="../ink/ink3660.xml"/><Relationship Id="rId9" Type="http://schemas.openxmlformats.org/officeDocument/2006/relationships/image" Target="../media/image3408.png"/><Relationship Id="rId13" Type="http://schemas.openxmlformats.org/officeDocument/2006/relationships/image" Target="../media/image3410.png"/><Relationship Id="rId18" Type="http://schemas.openxmlformats.org/officeDocument/2006/relationships/customXml" Target="../ink/ink3667.xml"/><Relationship Id="rId39" Type="http://schemas.openxmlformats.org/officeDocument/2006/relationships/image" Target="../media/image3423.png"/><Relationship Id="rId34" Type="http://schemas.openxmlformats.org/officeDocument/2006/relationships/customXml" Target="../ink/ink3675.xml"/><Relationship Id="rId50" Type="http://schemas.openxmlformats.org/officeDocument/2006/relationships/customXml" Target="../ink/ink3683.xml"/><Relationship Id="rId55" Type="http://schemas.openxmlformats.org/officeDocument/2006/relationships/image" Target="../media/image3430.png"/><Relationship Id="rId76" Type="http://schemas.openxmlformats.org/officeDocument/2006/relationships/customXml" Target="../ink/ink3696.xml"/><Relationship Id="rId7" Type="http://schemas.openxmlformats.org/officeDocument/2006/relationships/image" Target="../media/image1192.png"/><Relationship Id="rId71" Type="http://schemas.openxmlformats.org/officeDocument/2006/relationships/image" Target="../media/image3438.png"/><Relationship Id="rId2" Type="http://schemas.openxmlformats.org/officeDocument/2006/relationships/customXml" Target="../ink/ink3659.xml"/><Relationship Id="rId29" Type="http://schemas.openxmlformats.org/officeDocument/2006/relationships/image" Target="../media/image3418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98.png"/><Relationship Id="rId671" Type="http://schemas.openxmlformats.org/officeDocument/2006/relationships/customXml" Target="../ink/ink4033.xml"/><Relationship Id="rId21" Type="http://schemas.openxmlformats.org/officeDocument/2006/relationships/image" Target="../media/image3451.png"/><Relationship Id="rId324" Type="http://schemas.openxmlformats.org/officeDocument/2006/relationships/customXml" Target="../ink/ink3858.xml"/><Relationship Id="rId531" Type="http://schemas.openxmlformats.org/officeDocument/2006/relationships/customXml" Target="../ink/ink3963.xml"/><Relationship Id="rId629" Type="http://schemas.openxmlformats.org/officeDocument/2006/relationships/customXml" Target="../ink/ink4012.xml"/><Relationship Id="rId170" Type="http://schemas.openxmlformats.org/officeDocument/2006/relationships/customXml" Target="../ink/ink3781.xml"/><Relationship Id="rId268" Type="http://schemas.openxmlformats.org/officeDocument/2006/relationships/customXml" Target="../ink/ink3830.xml"/><Relationship Id="rId475" Type="http://schemas.openxmlformats.org/officeDocument/2006/relationships/customXml" Target="../ink/ink3935.xml"/><Relationship Id="rId682" Type="http://schemas.openxmlformats.org/officeDocument/2006/relationships/image" Target="../media/image3779.png"/><Relationship Id="rId32" Type="http://schemas.openxmlformats.org/officeDocument/2006/relationships/customXml" Target="../ink/ink3712.xml"/><Relationship Id="rId128" Type="http://schemas.openxmlformats.org/officeDocument/2006/relationships/customXml" Target="../ink/ink3760.xml"/><Relationship Id="rId335" Type="http://schemas.openxmlformats.org/officeDocument/2006/relationships/image" Target="../media/image3607.png"/><Relationship Id="rId542" Type="http://schemas.openxmlformats.org/officeDocument/2006/relationships/image" Target="../media/image3709.png"/><Relationship Id="rId181" Type="http://schemas.openxmlformats.org/officeDocument/2006/relationships/image" Target="../media/image3530.png"/><Relationship Id="rId402" Type="http://schemas.openxmlformats.org/officeDocument/2006/relationships/image" Target="../media/image3639.png"/><Relationship Id="rId279" Type="http://schemas.openxmlformats.org/officeDocument/2006/relationships/image" Target="../media/image3579.png"/><Relationship Id="rId486" Type="http://schemas.openxmlformats.org/officeDocument/2006/relationships/image" Target="../media/image3681.png"/><Relationship Id="rId43" Type="http://schemas.openxmlformats.org/officeDocument/2006/relationships/image" Target="../media/image3462.png"/><Relationship Id="rId139" Type="http://schemas.openxmlformats.org/officeDocument/2006/relationships/image" Target="../media/image3509.png"/><Relationship Id="rId346" Type="http://schemas.openxmlformats.org/officeDocument/2006/relationships/customXml" Target="../ink/ink3869.xml"/><Relationship Id="rId553" Type="http://schemas.openxmlformats.org/officeDocument/2006/relationships/customXml" Target="../ink/ink3974.xml"/><Relationship Id="rId192" Type="http://schemas.openxmlformats.org/officeDocument/2006/relationships/customXml" Target="../ink/ink3792.xml"/><Relationship Id="rId206" Type="http://schemas.openxmlformats.org/officeDocument/2006/relationships/customXml" Target="../ink/ink3799.xml"/><Relationship Id="rId413" Type="http://schemas.openxmlformats.org/officeDocument/2006/relationships/customXml" Target="../ink/ink3904.xml"/><Relationship Id="rId497" Type="http://schemas.openxmlformats.org/officeDocument/2006/relationships/customXml" Target="../ink/ink3946.xml"/><Relationship Id="rId620" Type="http://schemas.openxmlformats.org/officeDocument/2006/relationships/image" Target="../media/image3748.png"/><Relationship Id="rId357" Type="http://schemas.openxmlformats.org/officeDocument/2006/relationships/customXml" Target="../ink/ink3875.xml"/><Relationship Id="rId54" Type="http://schemas.openxmlformats.org/officeDocument/2006/relationships/customXml" Target="../ink/ink3723.xml"/><Relationship Id="rId217" Type="http://schemas.openxmlformats.org/officeDocument/2006/relationships/image" Target="../media/image3548.png"/><Relationship Id="rId564" Type="http://schemas.openxmlformats.org/officeDocument/2006/relationships/image" Target="../media/image3720.png"/><Relationship Id="rId424" Type="http://schemas.openxmlformats.org/officeDocument/2006/relationships/image" Target="../media/image3650.png"/><Relationship Id="rId631" Type="http://schemas.openxmlformats.org/officeDocument/2006/relationships/customXml" Target="../ink/ink4013.xml"/><Relationship Id="rId270" Type="http://schemas.openxmlformats.org/officeDocument/2006/relationships/customXml" Target="../ink/ink3831.xml"/><Relationship Id="rId65" Type="http://schemas.openxmlformats.org/officeDocument/2006/relationships/image" Target="../media/image3473.png"/><Relationship Id="rId130" Type="http://schemas.openxmlformats.org/officeDocument/2006/relationships/customXml" Target="../ink/ink3761.xml"/><Relationship Id="rId368" Type="http://schemas.openxmlformats.org/officeDocument/2006/relationships/customXml" Target="../ink/ink3881.xml"/><Relationship Id="rId575" Type="http://schemas.openxmlformats.org/officeDocument/2006/relationships/customXml" Target="../ink/ink3985.xml"/><Relationship Id="rId228" Type="http://schemas.openxmlformats.org/officeDocument/2006/relationships/customXml" Target="../ink/ink3810.xml"/><Relationship Id="rId435" Type="http://schemas.openxmlformats.org/officeDocument/2006/relationships/customXml" Target="../ink/ink3915.xml"/><Relationship Id="rId642" Type="http://schemas.openxmlformats.org/officeDocument/2006/relationships/image" Target="../media/image3759.png"/><Relationship Id="rId281" Type="http://schemas.openxmlformats.org/officeDocument/2006/relationships/image" Target="../media/image3580.png"/><Relationship Id="rId502" Type="http://schemas.openxmlformats.org/officeDocument/2006/relationships/image" Target="../media/image3689.png"/><Relationship Id="rId76" Type="http://schemas.openxmlformats.org/officeDocument/2006/relationships/customXml" Target="../ink/ink3734.xml"/><Relationship Id="rId141" Type="http://schemas.openxmlformats.org/officeDocument/2006/relationships/image" Target="../media/image3510.png"/><Relationship Id="rId379" Type="http://schemas.openxmlformats.org/officeDocument/2006/relationships/image" Target="../media/image3628.png"/><Relationship Id="rId586" Type="http://schemas.openxmlformats.org/officeDocument/2006/relationships/image" Target="../media/image3731.png"/><Relationship Id="rId7" Type="http://schemas.openxmlformats.org/officeDocument/2006/relationships/image" Target="../media/image3444.png"/><Relationship Id="rId239" Type="http://schemas.openxmlformats.org/officeDocument/2006/relationships/image" Target="../media/image3559.png"/><Relationship Id="rId446" Type="http://schemas.openxmlformats.org/officeDocument/2006/relationships/image" Target="../media/image3661.png"/><Relationship Id="rId653" Type="http://schemas.openxmlformats.org/officeDocument/2006/relationships/customXml" Target="../ink/ink4024.xml"/><Relationship Id="rId292" Type="http://schemas.openxmlformats.org/officeDocument/2006/relationships/customXml" Target="../ink/ink3842.xml"/><Relationship Id="rId306" Type="http://schemas.openxmlformats.org/officeDocument/2006/relationships/customXml" Target="../ink/ink3849.xml"/><Relationship Id="rId87" Type="http://schemas.openxmlformats.org/officeDocument/2006/relationships/image" Target="../media/image3484.png"/><Relationship Id="rId513" Type="http://schemas.openxmlformats.org/officeDocument/2006/relationships/customXml" Target="../ink/ink3954.xml"/><Relationship Id="rId597" Type="http://schemas.openxmlformats.org/officeDocument/2006/relationships/customXml" Target="../ink/ink3996.xml"/><Relationship Id="rId152" Type="http://schemas.openxmlformats.org/officeDocument/2006/relationships/customXml" Target="../ink/ink3772.xml"/><Relationship Id="rId457" Type="http://schemas.openxmlformats.org/officeDocument/2006/relationships/customXml" Target="../ink/ink3926.xml"/><Relationship Id="rId664" Type="http://schemas.openxmlformats.org/officeDocument/2006/relationships/image" Target="../media/image3770.png"/><Relationship Id="rId14" Type="http://schemas.openxmlformats.org/officeDocument/2006/relationships/customXml" Target="../ink/ink3703.xml"/><Relationship Id="rId317" Type="http://schemas.openxmlformats.org/officeDocument/2006/relationships/image" Target="../media/image3598.png"/><Relationship Id="rId524" Type="http://schemas.openxmlformats.org/officeDocument/2006/relationships/image" Target="../media/image3700.png"/><Relationship Id="rId98" Type="http://schemas.openxmlformats.org/officeDocument/2006/relationships/customXml" Target="../ink/ink3745.xml"/><Relationship Id="rId163" Type="http://schemas.openxmlformats.org/officeDocument/2006/relationships/image" Target="../media/image3521.png"/><Relationship Id="rId370" Type="http://schemas.openxmlformats.org/officeDocument/2006/relationships/customXml" Target="../ink/ink3882.xml"/><Relationship Id="rId230" Type="http://schemas.openxmlformats.org/officeDocument/2006/relationships/customXml" Target="../ink/ink3811.xml"/><Relationship Id="rId468" Type="http://schemas.openxmlformats.org/officeDocument/2006/relationships/image" Target="../media/image3672.png"/><Relationship Id="rId675" Type="http://schemas.openxmlformats.org/officeDocument/2006/relationships/customXml" Target="../ink/ink4035.xml"/><Relationship Id="rId25" Type="http://schemas.openxmlformats.org/officeDocument/2006/relationships/image" Target="../media/image3453.png"/><Relationship Id="rId328" Type="http://schemas.openxmlformats.org/officeDocument/2006/relationships/customXml" Target="../ink/ink3860.xml"/><Relationship Id="rId535" Type="http://schemas.openxmlformats.org/officeDocument/2006/relationships/customXml" Target="../ink/ink3965.xml"/><Relationship Id="rId174" Type="http://schemas.openxmlformats.org/officeDocument/2006/relationships/customXml" Target="../ink/ink3783.xml"/><Relationship Id="rId381" Type="http://schemas.openxmlformats.org/officeDocument/2006/relationships/image" Target="../media/image3629.png"/><Relationship Id="rId602" Type="http://schemas.openxmlformats.org/officeDocument/2006/relationships/image" Target="../media/image3739.png"/><Relationship Id="rId241" Type="http://schemas.openxmlformats.org/officeDocument/2006/relationships/image" Target="../media/image3560.png"/><Relationship Id="rId479" Type="http://schemas.openxmlformats.org/officeDocument/2006/relationships/customXml" Target="../ink/ink3937.xml"/><Relationship Id="rId686" Type="http://schemas.openxmlformats.org/officeDocument/2006/relationships/image" Target="../media/image3781.png"/><Relationship Id="rId36" Type="http://schemas.openxmlformats.org/officeDocument/2006/relationships/customXml" Target="../ink/ink3714.xml"/><Relationship Id="rId339" Type="http://schemas.openxmlformats.org/officeDocument/2006/relationships/image" Target="../media/image3609.png"/><Relationship Id="rId546" Type="http://schemas.openxmlformats.org/officeDocument/2006/relationships/image" Target="../media/image3711.png"/><Relationship Id="rId101" Type="http://schemas.openxmlformats.org/officeDocument/2006/relationships/image" Target="../media/image3490.png"/><Relationship Id="rId185" Type="http://schemas.openxmlformats.org/officeDocument/2006/relationships/image" Target="../media/image3532.png"/><Relationship Id="rId406" Type="http://schemas.openxmlformats.org/officeDocument/2006/relationships/image" Target="../media/image3641.png"/><Relationship Id="rId392" Type="http://schemas.openxmlformats.org/officeDocument/2006/relationships/image" Target="../media/image3634.png"/><Relationship Id="rId613" Type="http://schemas.openxmlformats.org/officeDocument/2006/relationships/customXml" Target="../ink/ink4004.xml"/><Relationship Id="rId252" Type="http://schemas.openxmlformats.org/officeDocument/2006/relationships/customXml" Target="../ink/ink3822.xml"/><Relationship Id="rId47" Type="http://schemas.openxmlformats.org/officeDocument/2006/relationships/image" Target="../media/image3464.png"/><Relationship Id="rId112" Type="http://schemas.openxmlformats.org/officeDocument/2006/relationships/customXml" Target="../ink/ink3752.xml"/><Relationship Id="rId557" Type="http://schemas.openxmlformats.org/officeDocument/2006/relationships/customXml" Target="../ink/ink3976.xml"/><Relationship Id="rId196" Type="http://schemas.openxmlformats.org/officeDocument/2006/relationships/customXml" Target="../ink/ink3794.xml"/><Relationship Id="rId417" Type="http://schemas.openxmlformats.org/officeDocument/2006/relationships/customXml" Target="../ink/ink3906.xml"/><Relationship Id="rId624" Type="http://schemas.openxmlformats.org/officeDocument/2006/relationships/image" Target="../media/image3750.png"/><Relationship Id="rId263" Type="http://schemas.openxmlformats.org/officeDocument/2006/relationships/image" Target="../media/image3571.png"/><Relationship Id="rId470" Type="http://schemas.openxmlformats.org/officeDocument/2006/relationships/image" Target="../media/image3673.png"/><Relationship Id="rId58" Type="http://schemas.openxmlformats.org/officeDocument/2006/relationships/customXml" Target="../ink/ink3725.xml"/><Relationship Id="rId123" Type="http://schemas.openxmlformats.org/officeDocument/2006/relationships/image" Target="../media/image3501.png"/><Relationship Id="rId330" Type="http://schemas.openxmlformats.org/officeDocument/2006/relationships/customXml" Target="../ink/ink3861.xml"/><Relationship Id="rId568" Type="http://schemas.openxmlformats.org/officeDocument/2006/relationships/image" Target="../media/image3722.png"/><Relationship Id="rId428" Type="http://schemas.openxmlformats.org/officeDocument/2006/relationships/image" Target="../media/image3652.png"/><Relationship Id="rId635" Type="http://schemas.openxmlformats.org/officeDocument/2006/relationships/customXml" Target="../ink/ink4015.xml"/><Relationship Id="rId274" Type="http://schemas.openxmlformats.org/officeDocument/2006/relationships/customXml" Target="../ink/ink3833.xml"/><Relationship Id="rId481" Type="http://schemas.openxmlformats.org/officeDocument/2006/relationships/customXml" Target="../ink/ink3938.xml"/><Relationship Id="rId69" Type="http://schemas.openxmlformats.org/officeDocument/2006/relationships/image" Target="../media/image3475.png"/><Relationship Id="rId134" Type="http://schemas.openxmlformats.org/officeDocument/2006/relationships/customXml" Target="../ink/ink3763.xml"/><Relationship Id="rId579" Type="http://schemas.openxmlformats.org/officeDocument/2006/relationships/customXml" Target="../ink/ink3987.xml"/><Relationship Id="rId341" Type="http://schemas.openxmlformats.org/officeDocument/2006/relationships/image" Target="../media/image3610.png"/><Relationship Id="rId439" Type="http://schemas.openxmlformats.org/officeDocument/2006/relationships/customXml" Target="../ink/ink3917.xml"/><Relationship Id="rId646" Type="http://schemas.openxmlformats.org/officeDocument/2006/relationships/image" Target="../media/image3761.png"/><Relationship Id="rId201" Type="http://schemas.openxmlformats.org/officeDocument/2006/relationships/image" Target="../media/image3540.png"/><Relationship Id="rId285" Type="http://schemas.openxmlformats.org/officeDocument/2006/relationships/image" Target="../media/image3582.png"/><Relationship Id="rId506" Type="http://schemas.openxmlformats.org/officeDocument/2006/relationships/image" Target="../media/image3691.png"/><Relationship Id="rId492" Type="http://schemas.openxmlformats.org/officeDocument/2006/relationships/image" Target="../media/image3684.png"/><Relationship Id="rId145" Type="http://schemas.openxmlformats.org/officeDocument/2006/relationships/image" Target="../media/image3512.png"/><Relationship Id="rId352" Type="http://schemas.openxmlformats.org/officeDocument/2006/relationships/customXml" Target="../ink/ink3872.xml"/><Relationship Id="rId212" Type="http://schemas.openxmlformats.org/officeDocument/2006/relationships/customXml" Target="../ink/ink3802.xml"/><Relationship Id="rId657" Type="http://schemas.openxmlformats.org/officeDocument/2006/relationships/customXml" Target="../ink/ink4026.xml"/><Relationship Id="rId49" Type="http://schemas.openxmlformats.org/officeDocument/2006/relationships/image" Target="../media/image3465.png"/><Relationship Id="rId114" Type="http://schemas.openxmlformats.org/officeDocument/2006/relationships/customXml" Target="../ink/ink3753.xml"/><Relationship Id="rId296" Type="http://schemas.openxmlformats.org/officeDocument/2006/relationships/customXml" Target="../ink/ink3844.xml"/><Relationship Id="rId461" Type="http://schemas.openxmlformats.org/officeDocument/2006/relationships/customXml" Target="../ink/ink3928.xml"/><Relationship Id="rId517" Type="http://schemas.openxmlformats.org/officeDocument/2006/relationships/customXml" Target="../ink/ink3956.xml"/><Relationship Id="rId559" Type="http://schemas.openxmlformats.org/officeDocument/2006/relationships/customXml" Target="../ink/ink3977.xml"/><Relationship Id="rId60" Type="http://schemas.openxmlformats.org/officeDocument/2006/relationships/customXml" Target="../ink/ink3726.xml"/><Relationship Id="rId156" Type="http://schemas.openxmlformats.org/officeDocument/2006/relationships/customXml" Target="../ink/ink3774.xml"/><Relationship Id="rId198" Type="http://schemas.openxmlformats.org/officeDocument/2006/relationships/customXml" Target="../ink/ink3795.xml"/><Relationship Id="rId321" Type="http://schemas.openxmlformats.org/officeDocument/2006/relationships/image" Target="../media/image3600.png"/><Relationship Id="rId363" Type="http://schemas.openxmlformats.org/officeDocument/2006/relationships/image" Target="../media/image3620.png"/><Relationship Id="rId419" Type="http://schemas.openxmlformats.org/officeDocument/2006/relationships/customXml" Target="../ink/ink3907.xml"/><Relationship Id="rId570" Type="http://schemas.openxmlformats.org/officeDocument/2006/relationships/image" Target="../media/image3723.png"/><Relationship Id="rId626" Type="http://schemas.openxmlformats.org/officeDocument/2006/relationships/image" Target="../media/image3751.png"/><Relationship Id="rId223" Type="http://schemas.openxmlformats.org/officeDocument/2006/relationships/image" Target="../media/image3551.png"/><Relationship Id="rId430" Type="http://schemas.openxmlformats.org/officeDocument/2006/relationships/image" Target="../media/image3653.png"/><Relationship Id="rId668" Type="http://schemas.openxmlformats.org/officeDocument/2006/relationships/image" Target="../media/image3772.png"/><Relationship Id="rId18" Type="http://schemas.openxmlformats.org/officeDocument/2006/relationships/customXml" Target="../ink/ink3705.xml"/><Relationship Id="rId265" Type="http://schemas.openxmlformats.org/officeDocument/2006/relationships/image" Target="../media/image3572.png"/><Relationship Id="rId472" Type="http://schemas.openxmlformats.org/officeDocument/2006/relationships/image" Target="../media/image3674.png"/><Relationship Id="rId528" Type="http://schemas.openxmlformats.org/officeDocument/2006/relationships/image" Target="../media/image3702.png"/><Relationship Id="rId125" Type="http://schemas.openxmlformats.org/officeDocument/2006/relationships/image" Target="../media/image3502.png"/><Relationship Id="rId167" Type="http://schemas.openxmlformats.org/officeDocument/2006/relationships/image" Target="../media/image3523.png"/><Relationship Id="rId332" Type="http://schemas.openxmlformats.org/officeDocument/2006/relationships/customXml" Target="../ink/ink3862.xml"/><Relationship Id="rId374" Type="http://schemas.openxmlformats.org/officeDocument/2006/relationships/customXml" Target="../ink/ink3884.xml"/><Relationship Id="rId581" Type="http://schemas.openxmlformats.org/officeDocument/2006/relationships/customXml" Target="../ink/ink3988.xml"/><Relationship Id="rId71" Type="http://schemas.openxmlformats.org/officeDocument/2006/relationships/image" Target="../media/image3476.png"/><Relationship Id="rId234" Type="http://schemas.openxmlformats.org/officeDocument/2006/relationships/customXml" Target="../ink/ink3813.xml"/><Relationship Id="rId637" Type="http://schemas.openxmlformats.org/officeDocument/2006/relationships/customXml" Target="../ink/ink4016.xml"/><Relationship Id="rId679" Type="http://schemas.openxmlformats.org/officeDocument/2006/relationships/customXml" Target="../ink/ink4037.xml"/><Relationship Id="rId2" Type="http://schemas.openxmlformats.org/officeDocument/2006/relationships/customXml" Target="../ink/ink3697.xml"/><Relationship Id="rId29" Type="http://schemas.openxmlformats.org/officeDocument/2006/relationships/image" Target="../media/image3455.png"/><Relationship Id="rId276" Type="http://schemas.openxmlformats.org/officeDocument/2006/relationships/customXml" Target="../ink/ink3834.xml"/><Relationship Id="rId441" Type="http://schemas.openxmlformats.org/officeDocument/2006/relationships/customXml" Target="../ink/ink3918.xml"/><Relationship Id="rId483" Type="http://schemas.openxmlformats.org/officeDocument/2006/relationships/customXml" Target="../ink/ink3939.xml"/><Relationship Id="rId539" Type="http://schemas.openxmlformats.org/officeDocument/2006/relationships/customXml" Target="../ink/ink3967.xml"/><Relationship Id="rId690" Type="http://schemas.openxmlformats.org/officeDocument/2006/relationships/image" Target="../media/image3783.png"/><Relationship Id="rId40" Type="http://schemas.openxmlformats.org/officeDocument/2006/relationships/customXml" Target="../ink/ink3716.xml"/><Relationship Id="rId136" Type="http://schemas.openxmlformats.org/officeDocument/2006/relationships/customXml" Target="../ink/ink3764.xml"/><Relationship Id="rId178" Type="http://schemas.openxmlformats.org/officeDocument/2006/relationships/customXml" Target="../ink/ink3785.xml"/><Relationship Id="rId301" Type="http://schemas.openxmlformats.org/officeDocument/2006/relationships/image" Target="../media/image3590.png"/><Relationship Id="rId343" Type="http://schemas.openxmlformats.org/officeDocument/2006/relationships/image" Target="../media/image3611.png"/><Relationship Id="rId550" Type="http://schemas.openxmlformats.org/officeDocument/2006/relationships/image" Target="../media/image3713.png"/><Relationship Id="rId82" Type="http://schemas.openxmlformats.org/officeDocument/2006/relationships/customXml" Target="../ink/ink3737.xml"/><Relationship Id="rId203" Type="http://schemas.openxmlformats.org/officeDocument/2006/relationships/image" Target="../media/image3541.png"/><Relationship Id="rId385" Type="http://schemas.openxmlformats.org/officeDocument/2006/relationships/customXml" Target="../ink/ink3890.xml"/><Relationship Id="rId592" Type="http://schemas.openxmlformats.org/officeDocument/2006/relationships/image" Target="../media/image3734.png"/><Relationship Id="rId606" Type="http://schemas.openxmlformats.org/officeDocument/2006/relationships/image" Target="../media/image3741.png"/><Relationship Id="rId648" Type="http://schemas.openxmlformats.org/officeDocument/2006/relationships/image" Target="../media/image3762.png"/><Relationship Id="rId245" Type="http://schemas.openxmlformats.org/officeDocument/2006/relationships/image" Target="../media/image3562.png"/><Relationship Id="rId287" Type="http://schemas.openxmlformats.org/officeDocument/2006/relationships/image" Target="../media/image3583.png"/><Relationship Id="rId410" Type="http://schemas.openxmlformats.org/officeDocument/2006/relationships/image" Target="../media/image3643.png"/><Relationship Id="rId452" Type="http://schemas.openxmlformats.org/officeDocument/2006/relationships/image" Target="../media/image3664.png"/><Relationship Id="rId494" Type="http://schemas.openxmlformats.org/officeDocument/2006/relationships/image" Target="../media/image3685.png"/><Relationship Id="rId508" Type="http://schemas.openxmlformats.org/officeDocument/2006/relationships/image" Target="../media/image3692.png"/><Relationship Id="rId105" Type="http://schemas.openxmlformats.org/officeDocument/2006/relationships/image" Target="../media/image3492.png"/><Relationship Id="rId147" Type="http://schemas.openxmlformats.org/officeDocument/2006/relationships/image" Target="../media/image3513.png"/><Relationship Id="rId312" Type="http://schemas.openxmlformats.org/officeDocument/2006/relationships/customXml" Target="../ink/ink3852.xml"/><Relationship Id="rId354" Type="http://schemas.openxmlformats.org/officeDocument/2006/relationships/customXml" Target="../ink/ink3873.xml"/><Relationship Id="rId51" Type="http://schemas.openxmlformats.org/officeDocument/2006/relationships/image" Target="../media/image3466.png"/><Relationship Id="rId93" Type="http://schemas.openxmlformats.org/officeDocument/2006/relationships/image" Target="../media/image3487.png"/><Relationship Id="rId189" Type="http://schemas.openxmlformats.org/officeDocument/2006/relationships/image" Target="../media/image3534.png"/><Relationship Id="rId396" Type="http://schemas.openxmlformats.org/officeDocument/2006/relationships/image" Target="../media/image3636.png"/><Relationship Id="rId561" Type="http://schemas.openxmlformats.org/officeDocument/2006/relationships/customXml" Target="../ink/ink3978.xml"/><Relationship Id="rId617" Type="http://schemas.openxmlformats.org/officeDocument/2006/relationships/customXml" Target="../ink/ink4006.xml"/><Relationship Id="rId659" Type="http://schemas.openxmlformats.org/officeDocument/2006/relationships/customXml" Target="../ink/ink4027.xml"/><Relationship Id="rId214" Type="http://schemas.openxmlformats.org/officeDocument/2006/relationships/customXml" Target="../ink/ink3803.xml"/><Relationship Id="rId256" Type="http://schemas.openxmlformats.org/officeDocument/2006/relationships/customXml" Target="../ink/ink3824.xml"/><Relationship Id="rId298" Type="http://schemas.openxmlformats.org/officeDocument/2006/relationships/customXml" Target="../ink/ink3845.xml"/><Relationship Id="rId421" Type="http://schemas.openxmlformats.org/officeDocument/2006/relationships/customXml" Target="../ink/ink3908.xml"/><Relationship Id="rId463" Type="http://schemas.openxmlformats.org/officeDocument/2006/relationships/customXml" Target="../ink/ink3929.xml"/><Relationship Id="rId519" Type="http://schemas.openxmlformats.org/officeDocument/2006/relationships/customXml" Target="../ink/ink3957.xml"/><Relationship Id="rId670" Type="http://schemas.openxmlformats.org/officeDocument/2006/relationships/image" Target="../media/image3773.png"/><Relationship Id="rId116" Type="http://schemas.openxmlformats.org/officeDocument/2006/relationships/customXml" Target="../ink/ink3754.xml"/><Relationship Id="rId158" Type="http://schemas.openxmlformats.org/officeDocument/2006/relationships/customXml" Target="../ink/ink3775.xml"/><Relationship Id="rId323" Type="http://schemas.openxmlformats.org/officeDocument/2006/relationships/image" Target="../media/image3601.png"/><Relationship Id="rId530" Type="http://schemas.openxmlformats.org/officeDocument/2006/relationships/image" Target="../media/image3703.png"/><Relationship Id="rId20" Type="http://schemas.openxmlformats.org/officeDocument/2006/relationships/customXml" Target="../ink/ink3706.xml"/><Relationship Id="rId62" Type="http://schemas.openxmlformats.org/officeDocument/2006/relationships/customXml" Target="../ink/ink3727.xml"/><Relationship Id="rId365" Type="http://schemas.openxmlformats.org/officeDocument/2006/relationships/image" Target="../media/image3621.png"/><Relationship Id="rId572" Type="http://schemas.openxmlformats.org/officeDocument/2006/relationships/image" Target="../media/image3724.png"/><Relationship Id="rId628" Type="http://schemas.openxmlformats.org/officeDocument/2006/relationships/image" Target="../media/image3752.png"/><Relationship Id="rId225" Type="http://schemas.openxmlformats.org/officeDocument/2006/relationships/image" Target="../media/image3552.png"/><Relationship Id="rId267" Type="http://schemas.openxmlformats.org/officeDocument/2006/relationships/image" Target="../media/image3573.png"/><Relationship Id="rId432" Type="http://schemas.openxmlformats.org/officeDocument/2006/relationships/image" Target="../media/image3654.png"/><Relationship Id="rId474" Type="http://schemas.openxmlformats.org/officeDocument/2006/relationships/image" Target="../media/image3675.png"/><Relationship Id="rId127" Type="http://schemas.openxmlformats.org/officeDocument/2006/relationships/image" Target="../media/image3503.png"/><Relationship Id="rId681" Type="http://schemas.openxmlformats.org/officeDocument/2006/relationships/customXml" Target="../ink/ink4038.xml"/><Relationship Id="rId31" Type="http://schemas.openxmlformats.org/officeDocument/2006/relationships/image" Target="../media/image3456.png"/><Relationship Id="rId73" Type="http://schemas.openxmlformats.org/officeDocument/2006/relationships/image" Target="../media/image3477.png"/><Relationship Id="rId169" Type="http://schemas.openxmlformats.org/officeDocument/2006/relationships/image" Target="../media/image3524.png"/><Relationship Id="rId334" Type="http://schemas.openxmlformats.org/officeDocument/2006/relationships/customXml" Target="../ink/ink3863.xml"/><Relationship Id="rId376" Type="http://schemas.openxmlformats.org/officeDocument/2006/relationships/customXml" Target="../ink/ink3885.xml"/><Relationship Id="rId541" Type="http://schemas.openxmlformats.org/officeDocument/2006/relationships/customXml" Target="../ink/ink3968.xml"/><Relationship Id="rId583" Type="http://schemas.openxmlformats.org/officeDocument/2006/relationships/customXml" Target="../ink/ink3989.xml"/><Relationship Id="rId639" Type="http://schemas.openxmlformats.org/officeDocument/2006/relationships/customXml" Target="../ink/ink4017.xml"/><Relationship Id="rId4" Type="http://schemas.openxmlformats.org/officeDocument/2006/relationships/customXml" Target="../ink/ink3698.xml"/><Relationship Id="rId180" Type="http://schemas.openxmlformats.org/officeDocument/2006/relationships/customXml" Target="../ink/ink3786.xml"/><Relationship Id="rId236" Type="http://schemas.openxmlformats.org/officeDocument/2006/relationships/customXml" Target="../ink/ink3814.xml"/><Relationship Id="rId278" Type="http://schemas.openxmlformats.org/officeDocument/2006/relationships/customXml" Target="../ink/ink3835.xml"/><Relationship Id="rId401" Type="http://schemas.openxmlformats.org/officeDocument/2006/relationships/customXml" Target="../ink/ink3898.xml"/><Relationship Id="rId443" Type="http://schemas.openxmlformats.org/officeDocument/2006/relationships/customXml" Target="../ink/ink3919.xml"/><Relationship Id="rId650" Type="http://schemas.openxmlformats.org/officeDocument/2006/relationships/image" Target="../media/image3763.png"/><Relationship Id="rId303" Type="http://schemas.openxmlformats.org/officeDocument/2006/relationships/image" Target="../media/image3591.png"/><Relationship Id="rId485" Type="http://schemas.openxmlformats.org/officeDocument/2006/relationships/customXml" Target="../ink/ink3940.xml"/><Relationship Id="rId42" Type="http://schemas.openxmlformats.org/officeDocument/2006/relationships/customXml" Target="../ink/ink3717.xml"/><Relationship Id="rId84" Type="http://schemas.openxmlformats.org/officeDocument/2006/relationships/customXml" Target="../ink/ink3738.xml"/><Relationship Id="rId138" Type="http://schemas.openxmlformats.org/officeDocument/2006/relationships/customXml" Target="../ink/ink3765.xml"/><Relationship Id="rId345" Type="http://schemas.openxmlformats.org/officeDocument/2006/relationships/image" Target="../media/image3612.png"/><Relationship Id="rId387" Type="http://schemas.openxmlformats.org/officeDocument/2006/relationships/customXml" Target="../ink/ink3891.xml"/><Relationship Id="rId510" Type="http://schemas.openxmlformats.org/officeDocument/2006/relationships/image" Target="../media/image3693.png"/><Relationship Id="rId552" Type="http://schemas.openxmlformats.org/officeDocument/2006/relationships/image" Target="../media/image3714.png"/><Relationship Id="rId594" Type="http://schemas.openxmlformats.org/officeDocument/2006/relationships/image" Target="../media/image3735.png"/><Relationship Id="rId608" Type="http://schemas.openxmlformats.org/officeDocument/2006/relationships/image" Target="../media/image3742.png"/><Relationship Id="rId191" Type="http://schemas.openxmlformats.org/officeDocument/2006/relationships/image" Target="../media/image3535.png"/><Relationship Id="rId205" Type="http://schemas.openxmlformats.org/officeDocument/2006/relationships/image" Target="../media/image3542.png"/><Relationship Id="rId247" Type="http://schemas.openxmlformats.org/officeDocument/2006/relationships/image" Target="../media/image3563.png"/><Relationship Id="rId412" Type="http://schemas.openxmlformats.org/officeDocument/2006/relationships/image" Target="../media/image3644.png"/><Relationship Id="rId107" Type="http://schemas.openxmlformats.org/officeDocument/2006/relationships/image" Target="../media/image3493.png"/><Relationship Id="rId289" Type="http://schemas.openxmlformats.org/officeDocument/2006/relationships/image" Target="../media/image3584.png"/><Relationship Id="rId454" Type="http://schemas.openxmlformats.org/officeDocument/2006/relationships/image" Target="../media/image3665.png"/><Relationship Id="rId496" Type="http://schemas.openxmlformats.org/officeDocument/2006/relationships/image" Target="../media/image3686.png"/><Relationship Id="rId661" Type="http://schemas.openxmlformats.org/officeDocument/2006/relationships/customXml" Target="../ink/ink4028.xml"/><Relationship Id="rId11" Type="http://schemas.openxmlformats.org/officeDocument/2006/relationships/image" Target="../media/image3446.png"/><Relationship Id="rId53" Type="http://schemas.openxmlformats.org/officeDocument/2006/relationships/image" Target="../media/image3467.png"/><Relationship Id="rId149" Type="http://schemas.openxmlformats.org/officeDocument/2006/relationships/image" Target="../media/image3514.png"/><Relationship Id="rId314" Type="http://schemas.openxmlformats.org/officeDocument/2006/relationships/customXml" Target="../ink/ink3853.xml"/><Relationship Id="rId356" Type="http://schemas.openxmlformats.org/officeDocument/2006/relationships/image" Target="../media/image3617.png"/><Relationship Id="rId398" Type="http://schemas.openxmlformats.org/officeDocument/2006/relationships/image" Target="../media/image3637.png"/><Relationship Id="rId521" Type="http://schemas.openxmlformats.org/officeDocument/2006/relationships/customXml" Target="../ink/ink3958.xml"/><Relationship Id="rId563" Type="http://schemas.openxmlformats.org/officeDocument/2006/relationships/customXml" Target="../ink/ink3979.xml"/><Relationship Id="rId619" Type="http://schemas.openxmlformats.org/officeDocument/2006/relationships/customXml" Target="../ink/ink4007.xml"/><Relationship Id="rId95" Type="http://schemas.openxmlformats.org/officeDocument/2006/relationships/image" Target="../media/image3488.png"/><Relationship Id="rId160" Type="http://schemas.openxmlformats.org/officeDocument/2006/relationships/customXml" Target="../ink/ink3776.xml"/><Relationship Id="rId216" Type="http://schemas.openxmlformats.org/officeDocument/2006/relationships/customXml" Target="../ink/ink3804.xml"/><Relationship Id="rId423" Type="http://schemas.openxmlformats.org/officeDocument/2006/relationships/customXml" Target="../ink/ink3909.xml"/><Relationship Id="rId258" Type="http://schemas.openxmlformats.org/officeDocument/2006/relationships/customXml" Target="../ink/ink3825.xml"/><Relationship Id="rId465" Type="http://schemas.openxmlformats.org/officeDocument/2006/relationships/customXml" Target="../ink/ink3930.xml"/><Relationship Id="rId630" Type="http://schemas.openxmlformats.org/officeDocument/2006/relationships/image" Target="../media/image3753.png"/><Relationship Id="rId672" Type="http://schemas.openxmlformats.org/officeDocument/2006/relationships/image" Target="../media/image3774.png"/><Relationship Id="rId22" Type="http://schemas.openxmlformats.org/officeDocument/2006/relationships/customXml" Target="../ink/ink3707.xml"/><Relationship Id="rId64" Type="http://schemas.openxmlformats.org/officeDocument/2006/relationships/customXml" Target="../ink/ink3728.xml"/><Relationship Id="rId118" Type="http://schemas.openxmlformats.org/officeDocument/2006/relationships/customXml" Target="../ink/ink3755.xml"/><Relationship Id="rId325" Type="http://schemas.openxmlformats.org/officeDocument/2006/relationships/image" Target="../media/image3602.png"/><Relationship Id="rId367" Type="http://schemas.openxmlformats.org/officeDocument/2006/relationships/image" Target="../media/image3622.png"/><Relationship Id="rId532" Type="http://schemas.openxmlformats.org/officeDocument/2006/relationships/image" Target="../media/image3704.png"/><Relationship Id="rId574" Type="http://schemas.openxmlformats.org/officeDocument/2006/relationships/image" Target="../media/image3725.png"/><Relationship Id="rId171" Type="http://schemas.openxmlformats.org/officeDocument/2006/relationships/image" Target="../media/image3525.png"/><Relationship Id="rId227" Type="http://schemas.openxmlformats.org/officeDocument/2006/relationships/image" Target="../media/image3553.png"/><Relationship Id="rId269" Type="http://schemas.openxmlformats.org/officeDocument/2006/relationships/image" Target="../media/image3574.png"/><Relationship Id="rId434" Type="http://schemas.openxmlformats.org/officeDocument/2006/relationships/image" Target="../media/image3655.png"/><Relationship Id="rId476" Type="http://schemas.openxmlformats.org/officeDocument/2006/relationships/image" Target="../media/image3676.png"/><Relationship Id="rId641" Type="http://schemas.openxmlformats.org/officeDocument/2006/relationships/customXml" Target="../ink/ink4018.xml"/><Relationship Id="rId683" Type="http://schemas.openxmlformats.org/officeDocument/2006/relationships/customXml" Target="../ink/ink4039.xml"/><Relationship Id="rId33" Type="http://schemas.openxmlformats.org/officeDocument/2006/relationships/image" Target="../media/image3457.png"/><Relationship Id="rId129" Type="http://schemas.openxmlformats.org/officeDocument/2006/relationships/image" Target="../media/image3504.png"/><Relationship Id="rId280" Type="http://schemas.openxmlformats.org/officeDocument/2006/relationships/customXml" Target="../ink/ink3836.xml"/><Relationship Id="rId336" Type="http://schemas.openxmlformats.org/officeDocument/2006/relationships/customXml" Target="../ink/ink3864.xml"/><Relationship Id="rId501" Type="http://schemas.openxmlformats.org/officeDocument/2006/relationships/customXml" Target="../ink/ink3948.xml"/><Relationship Id="rId543" Type="http://schemas.openxmlformats.org/officeDocument/2006/relationships/customXml" Target="../ink/ink3969.xml"/><Relationship Id="rId75" Type="http://schemas.openxmlformats.org/officeDocument/2006/relationships/image" Target="../media/image3478.png"/><Relationship Id="rId140" Type="http://schemas.openxmlformats.org/officeDocument/2006/relationships/customXml" Target="../ink/ink3766.xml"/><Relationship Id="rId182" Type="http://schemas.openxmlformats.org/officeDocument/2006/relationships/customXml" Target="../ink/ink3787.xml"/><Relationship Id="rId378" Type="http://schemas.openxmlformats.org/officeDocument/2006/relationships/customXml" Target="../ink/ink3886.xml"/><Relationship Id="rId403" Type="http://schemas.openxmlformats.org/officeDocument/2006/relationships/customXml" Target="../ink/ink3899.xml"/><Relationship Id="rId585" Type="http://schemas.openxmlformats.org/officeDocument/2006/relationships/customXml" Target="../ink/ink3990.xml"/><Relationship Id="rId6" Type="http://schemas.openxmlformats.org/officeDocument/2006/relationships/customXml" Target="../ink/ink3699.xml"/><Relationship Id="rId238" Type="http://schemas.openxmlformats.org/officeDocument/2006/relationships/customXml" Target="../ink/ink3815.xml"/><Relationship Id="rId445" Type="http://schemas.openxmlformats.org/officeDocument/2006/relationships/customXml" Target="../ink/ink3920.xml"/><Relationship Id="rId487" Type="http://schemas.openxmlformats.org/officeDocument/2006/relationships/customXml" Target="../ink/ink3941.xml"/><Relationship Id="rId610" Type="http://schemas.openxmlformats.org/officeDocument/2006/relationships/image" Target="../media/image3743.png"/><Relationship Id="rId652" Type="http://schemas.openxmlformats.org/officeDocument/2006/relationships/image" Target="../media/image3764.png"/><Relationship Id="rId291" Type="http://schemas.openxmlformats.org/officeDocument/2006/relationships/image" Target="../media/image3585.png"/><Relationship Id="rId305" Type="http://schemas.openxmlformats.org/officeDocument/2006/relationships/image" Target="../media/image3592.png"/><Relationship Id="rId347" Type="http://schemas.openxmlformats.org/officeDocument/2006/relationships/image" Target="../media/image3613.png"/><Relationship Id="rId512" Type="http://schemas.openxmlformats.org/officeDocument/2006/relationships/image" Target="../media/image3694.png"/><Relationship Id="rId44" Type="http://schemas.openxmlformats.org/officeDocument/2006/relationships/customXml" Target="../ink/ink3718.xml"/><Relationship Id="rId86" Type="http://schemas.openxmlformats.org/officeDocument/2006/relationships/customXml" Target="../ink/ink3739.xml"/><Relationship Id="rId151" Type="http://schemas.openxmlformats.org/officeDocument/2006/relationships/image" Target="../media/image3515.png"/><Relationship Id="rId389" Type="http://schemas.openxmlformats.org/officeDocument/2006/relationships/customXml" Target="../ink/ink3892.xml"/><Relationship Id="rId554" Type="http://schemas.openxmlformats.org/officeDocument/2006/relationships/image" Target="../media/image3715.png"/><Relationship Id="rId596" Type="http://schemas.openxmlformats.org/officeDocument/2006/relationships/image" Target="../media/image3736.png"/><Relationship Id="rId193" Type="http://schemas.openxmlformats.org/officeDocument/2006/relationships/image" Target="../media/image3536.png"/><Relationship Id="rId207" Type="http://schemas.openxmlformats.org/officeDocument/2006/relationships/image" Target="../media/image3543.png"/><Relationship Id="rId249" Type="http://schemas.openxmlformats.org/officeDocument/2006/relationships/image" Target="../media/image3564.png"/><Relationship Id="rId414" Type="http://schemas.openxmlformats.org/officeDocument/2006/relationships/image" Target="../media/image3645.png"/><Relationship Id="rId456" Type="http://schemas.openxmlformats.org/officeDocument/2006/relationships/image" Target="../media/image3666.png"/><Relationship Id="rId498" Type="http://schemas.openxmlformats.org/officeDocument/2006/relationships/image" Target="../media/image3687.png"/><Relationship Id="rId621" Type="http://schemas.openxmlformats.org/officeDocument/2006/relationships/customXml" Target="../ink/ink4008.xml"/><Relationship Id="rId663" Type="http://schemas.openxmlformats.org/officeDocument/2006/relationships/customXml" Target="../ink/ink4029.xml"/><Relationship Id="rId13" Type="http://schemas.openxmlformats.org/officeDocument/2006/relationships/image" Target="../media/image3447.png"/><Relationship Id="rId109" Type="http://schemas.openxmlformats.org/officeDocument/2006/relationships/image" Target="../media/image3494.png"/><Relationship Id="rId260" Type="http://schemas.openxmlformats.org/officeDocument/2006/relationships/customXml" Target="../ink/ink3826.xml"/><Relationship Id="rId316" Type="http://schemas.openxmlformats.org/officeDocument/2006/relationships/customXml" Target="../ink/ink3854.xml"/><Relationship Id="rId523" Type="http://schemas.openxmlformats.org/officeDocument/2006/relationships/customXml" Target="../ink/ink3959.xml"/><Relationship Id="rId55" Type="http://schemas.openxmlformats.org/officeDocument/2006/relationships/image" Target="../media/image3468.png"/><Relationship Id="rId97" Type="http://schemas.openxmlformats.org/officeDocument/2006/relationships/image" Target="../media/image88.png"/><Relationship Id="rId120" Type="http://schemas.openxmlformats.org/officeDocument/2006/relationships/customXml" Target="../ink/ink3756.xml"/><Relationship Id="rId358" Type="http://schemas.openxmlformats.org/officeDocument/2006/relationships/image" Target="../media/image3618.png"/><Relationship Id="rId565" Type="http://schemas.openxmlformats.org/officeDocument/2006/relationships/customXml" Target="../ink/ink3980.xml"/><Relationship Id="rId162" Type="http://schemas.openxmlformats.org/officeDocument/2006/relationships/customXml" Target="../ink/ink3777.xml"/><Relationship Id="rId218" Type="http://schemas.openxmlformats.org/officeDocument/2006/relationships/customXml" Target="../ink/ink3805.xml"/><Relationship Id="rId425" Type="http://schemas.openxmlformats.org/officeDocument/2006/relationships/customXml" Target="../ink/ink3910.xml"/><Relationship Id="rId467" Type="http://schemas.openxmlformats.org/officeDocument/2006/relationships/customXml" Target="../ink/ink3931.xml"/><Relationship Id="rId632" Type="http://schemas.openxmlformats.org/officeDocument/2006/relationships/image" Target="../media/image3754.png"/><Relationship Id="rId271" Type="http://schemas.openxmlformats.org/officeDocument/2006/relationships/image" Target="../media/image3575.png"/><Relationship Id="rId674" Type="http://schemas.openxmlformats.org/officeDocument/2006/relationships/image" Target="../media/image3775.png"/><Relationship Id="rId24" Type="http://schemas.openxmlformats.org/officeDocument/2006/relationships/customXml" Target="../ink/ink3708.xml"/><Relationship Id="rId66" Type="http://schemas.openxmlformats.org/officeDocument/2006/relationships/customXml" Target="../ink/ink3729.xml"/><Relationship Id="rId131" Type="http://schemas.openxmlformats.org/officeDocument/2006/relationships/image" Target="../media/image3505.png"/><Relationship Id="rId327" Type="http://schemas.openxmlformats.org/officeDocument/2006/relationships/image" Target="../media/image3603.png"/><Relationship Id="rId369" Type="http://schemas.openxmlformats.org/officeDocument/2006/relationships/image" Target="../media/image3623.png"/><Relationship Id="rId534" Type="http://schemas.openxmlformats.org/officeDocument/2006/relationships/image" Target="../media/image3705.png"/><Relationship Id="rId576" Type="http://schemas.openxmlformats.org/officeDocument/2006/relationships/image" Target="../media/image3726.png"/><Relationship Id="rId173" Type="http://schemas.openxmlformats.org/officeDocument/2006/relationships/image" Target="../media/image3526.png"/><Relationship Id="rId229" Type="http://schemas.openxmlformats.org/officeDocument/2006/relationships/image" Target="../media/image3554.png"/><Relationship Id="rId380" Type="http://schemas.openxmlformats.org/officeDocument/2006/relationships/customXml" Target="../ink/ink3887.xml"/><Relationship Id="rId436" Type="http://schemas.openxmlformats.org/officeDocument/2006/relationships/image" Target="../media/image3656.png"/><Relationship Id="rId601" Type="http://schemas.openxmlformats.org/officeDocument/2006/relationships/customXml" Target="../ink/ink3998.xml"/><Relationship Id="rId643" Type="http://schemas.openxmlformats.org/officeDocument/2006/relationships/customXml" Target="../ink/ink4019.xml"/><Relationship Id="rId240" Type="http://schemas.openxmlformats.org/officeDocument/2006/relationships/customXml" Target="../ink/ink3816.xml"/><Relationship Id="rId478" Type="http://schemas.openxmlformats.org/officeDocument/2006/relationships/image" Target="../media/image3677.png"/><Relationship Id="rId685" Type="http://schemas.openxmlformats.org/officeDocument/2006/relationships/customXml" Target="../ink/ink4040.xml"/><Relationship Id="rId35" Type="http://schemas.openxmlformats.org/officeDocument/2006/relationships/image" Target="../media/image3458.png"/><Relationship Id="rId77" Type="http://schemas.openxmlformats.org/officeDocument/2006/relationships/image" Target="../media/image3479.png"/><Relationship Id="rId100" Type="http://schemas.openxmlformats.org/officeDocument/2006/relationships/customXml" Target="../ink/ink3746.xml"/><Relationship Id="rId282" Type="http://schemas.openxmlformats.org/officeDocument/2006/relationships/customXml" Target="../ink/ink3837.xml"/><Relationship Id="rId338" Type="http://schemas.openxmlformats.org/officeDocument/2006/relationships/customXml" Target="../ink/ink3865.xml"/><Relationship Id="rId503" Type="http://schemas.openxmlformats.org/officeDocument/2006/relationships/customXml" Target="../ink/ink3949.xml"/><Relationship Id="rId545" Type="http://schemas.openxmlformats.org/officeDocument/2006/relationships/customXml" Target="../ink/ink3970.xml"/><Relationship Id="rId587" Type="http://schemas.openxmlformats.org/officeDocument/2006/relationships/customXml" Target="../ink/ink3991.xml"/><Relationship Id="rId8" Type="http://schemas.openxmlformats.org/officeDocument/2006/relationships/customXml" Target="../ink/ink3700.xml"/><Relationship Id="rId142" Type="http://schemas.openxmlformats.org/officeDocument/2006/relationships/customXml" Target="../ink/ink3767.xml"/><Relationship Id="rId184" Type="http://schemas.openxmlformats.org/officeDocument/2006/relationships/customXml" Target="../ink/ink3788.xml"/><Relationship Id="rId391" Type="http://schemas.openxmlformats.org/officeDocument/2006/relationships/customXml" Target="../ink/ink3893.xml"/><Relationship Id="rId405" Type="http://schemas.openxmlformats.org/officeDocument/2006/relationships/customXml" Target="../ink/ink3900.xml"/><Relationship Id="rId447" Type="http://schemas.openxmlformats.org/officeDocument/2006/relationships/customXml" Target="../ink/ink3921.xml"/><Relationship Id="rId612" Type="http://schemas.openxmlformats.org/officeDocument/2006/relationships/image" Target="../media/image3744.png"/><Relationship Id="rId251" Type="http://schemas.openxmlformats.org/officeDocument/2006/relationships/image" Target="../media/image3565.png"/><Relationship Id="rId489" Type="http://schemas.openxmlformats.org/officeDocument/2006/relationships/customXml" Target="../ink/ink3942.xml"/><Relationship Id="rId654" Type="http://schemas.openxmlformats.org/officeDocument/2006/relationships/image" Target="../media/image3765.png"/><Relationship Id="rId46" Type="http://schemas.openxmlformats.org/officeDocument/2006/relationships/customXml" Target="../ink/ink3719.xml"/><Relationship Id="rId293" Type="http://schemas.openxmlformats.org/officeDocument/2006/relationships/image" Target="../media/image3586.png"/><Relationship Id="rId307" Type="http://schemas.openxmlformats.org/officeDocument/2006/relationships/image" Target="../media/image3593.png"/><Relationship Id="rId349" Type="http://schemas.openxmlformats.org/officeDocument/2006/relationships/image" Target="../media/image3614.png"/><Relationship Id="rId514" Type="http://schemas.openxmlformats.org/officeDocument/2006/relationships/image" Target="../media/image3695.png"/><Relationship Id="rId556" Type="http://schemas.openxmlformats.org/officeDocument/2006/relationships/image" Target="../media/image3716.png"/><Relationship Id="rId88" Type="http://schemas.openxmlformats.org/officeDocument/2006/relationships/customXml" Target="../ink/ink3740.xml"/><Relationship Id="rId111" Type="http://schemas.openxmlformats.org/officeDocument/2006/relationships/image" Target="../media/image3495.png"/><Relationship Id="rId153" Type="http://schemas.openxmlformats.org/officeDocument/2006/relationships/image" Target="../media/image3516.png"/><Relationship Id="rId195" Type="http://schemas.openxmlformats.org/officeDocument/2006/relationships/image" Target="../media/image3537.png"/><Relationship Id="rId209" Type="http://schemas.openxmlformats.org/officeDocument/2006/relationships/image" Target="../media/image3544.png"/><Relationship Id="rId360" Type="http://schemas.openxmlformats.org/officeDocument/2006/relationships/customXml" Target="../ink/ink3877.xml"/><Relationship Id="rId416" Type="http://schemas.openxmlformats.org/officeDocument/2006/relationships/image" Target="../media/image3646.png"/><Relationship Id="rId598" Type="http://schemas.openxmlformats.org/officeDocument/2006/relationships/image" Target="../media/image3737.png"/><Relationship Id="rId220" Type="http://schemas.openxmlformats.org/officeDocument/2006/relationships/customXml" Target="../ink/ink3806.xml"/><Relationship Id="rId458" Type="http://schemas.openxmlformats.org/officeDocument/2006/relationships/image" Target="../media/image3667.png"/><Relationship Id="rId623" Type="http://schemas.openxmlformats.org/officeDocument/2006/relationships/customXml" Target="../ink/ink4009.xml"/><Relationship Id="rId665" Type="http://schemas.openxmlformats.org/officeDocument/2006/relationships/customXml" Target="../ink/ink4030.xml"/><Relationship Id="rId15" Type="http://schemas.openxmlformats.org/officeDocument/2006/relationships/image" Target="../media/image3448.png"/><Relationship Id="rId57" Type="http://schemas.openxmlformats.org/officeDocument/2006/relationships/image" Target="../media/image3469.png"/><Relationship Id="rId262" Type="http://schemas.openxmlformats.org/officeDocument/2006/relationships/customXml" Target="../ink/ink3827.xml"/><Relationship Id="rId318" Type="http://schemas.openxmlformats.org/officeDocument/2006/relationships/customXml" Target="../ink/ink3855.xml"/><Relationship Id="rId525" Type="http://schemas.openxmlformats.org/officeDocument/2006/relationships/customXml" Target="../ink/ink3960.xml"/><Relationship Id="rId567" Type="http://schemas.openxmlformats.org/officeDocument/2006/relationships/customXml" Target="../ink/ink3981.xml"/><Relationship Id="rId99" Type="http://schemas.openxmlformats.org/officeDocument/2006/relationships/image" Target="../media/image3489.png"/><Relationship Id="rId122" Type="http://schemas.openxmlformats.org/officeDocument/2006/relationships/customXml" Target="../ink/ink3757.xml"/><Relationship Id="rId164" Type="http://schemas.openxmlformats.org/officeDocument/2006/relationships/customXml" Target="../ink/ink3778.xml"/><Relationship Id="rId371" Type="http://schemas.openxmlformats.org/officeDocument/2006/relationships/image" Target="../media/image3624.png"/><Relationship Id="rId427" Type="http://schemas.openxmlformats.org/officeDocument/2006/relationships/customXml" Target="../ink/ink3911.xml"/><Relationship Id="rId469" Type="http://schemas.openxmlformats.org/officeDocument/2006/relationships/customXml" Target="../ink/ink3932.xml"/><Relationship Id="rId634" Type="http://schemas.openxmlformats.org/officeDocument/2006/relationships/image" Target="../media/image3755.png"/><Relationship Id="rId676" Type="http://schemas.openxmlformats.org/officeDocument/2006/relationships/image" Target="../media/image3776.png"/><Relationship Id="rId26" Type="http://schemas.openxmlformats.org/officeDocument/2006/relationships/customXml" Target="../ink/ink3709.xml"/><Relationship Id="rId231" Type="http://schemas.openxmlformats.org/officeDocument/2006/relationships/image" Target="../media/image3555.png"/><Relationship Id="rId273" Type="http://schemas.openxmlformats.org/officeDocument/2006/relationships/image" Target="../media/image3576.png"/><Relationship Id="rId329" Type="http://schemas.openxmlformats.org/officeDocument/2006/relationships/image" Target="../media/image3604.png"/><Relationship Id="rId480" Type="http://schemas.openxmlformats.org/officeDocument/2006/relationships/image" Target="../media/image3678.png"/><Relationship Id="rId536" Type="http://schemas.openxmlformats.org/officeDocument/2006/relationships/image" Target="../media/image3706.png"/><Relationship Id="rId68" Type="http://schemas.openxmlformats.org/officeDocument/2006/relationships/customXml" Target="../ink/ink3730.xml"/><Relationship Id="rId133" Type="http://schemas.openxmlformats.org/officeDocument/2006/relationships/image" Target="../media/image3506.png"/><Relationship Id="rId175" Type="http://schemas.openxmlformats.org/officeDocument/2006/relationships/image" Target="../media/image3527.png"/><Relationship Id="rId340" Type="http://schemas.openxmlformats.org/officeDocument/2006/relationships/customXml" Target="../ink/ink3866.xml"/><Relationship Id="rId578" Type="http://schemas.openxmlformats.org/officeDocument/2006/relationships/image" Target="../media/image3727.png"/><Relationship Id="rId200" Type="http://schemas.openxmlformats.org/officeDocument/2006/relationships/customXml" Target="../ink/ink3796.xml"/><Relationship Id="rId382" Type="http://schemas.openxmlformats.org/officeDocument/2006/relationships/customXml" Target="../ink/ink3888.xml"/><Relationship Id="rId438" Type="http://schemas.openxmlformats.org/officeDocument/2006/relationships/image" Target="../media/image3657.png"/><Relationship Id="rId603" Type="http://schemas.openxmlformats.org/officeDocument/2006/relationships/customXml" Target="../ink/ink3999.xml"/><Relationship Id="rId645" Type="http://schemas.openxmlformats.org/officeDocument/2006/relationships/customXml" Target="../ink/ink4020.xml"/><Relationship Id="rId687" Type="http://schemas.openxmlformats.org/officeDocument/2006/relationships/customXml" Target="../ink/ink4041.xml"/><Relationship Id="rId242" Type="http://schemas.openxmlformats.org/officeDocument/2006/relationships/customXml" Target="../ink/ink3817.xml"/><Relationship Id="rId284" Type="http://schemas.openxmlformats.org/officeDocument/2006/relationships/customXml" Target="../ink/ink3838.xml"/><Relationship Id="rId491" Type="http://schemas.openxmlformats.org/officeDocument/2006/relationships/customXml" Target="../ink/ink3943.xml"/><Relationship Id="rId505" Type="http://schemas.openxmlformats.org/officeDocument/2006/relationships/customXml" Target="../ink/ink3950.xml"/><Relationship Id="rId37" Type="http://schemas.openxmlformats.org/officeDocument/2006/relationships/image" Target="../media/image3459.png"/><Relationship Id="rId79" Type="http://schemas.openxmlformats.org/officeDocument/2006/relationships/image" Target="../media/image3480.png"/><Relationship Id="rId102" Type="http://schemas.openxmlformats.org/officeDocument/2006/relationships/customXml" Target="../ink/ink3747.xml"/><Relationship Id="rId144" Type="http://schemas.openxmlformats.org/officeDocument/2006/relationships/customXml" Target="../ink/ink3768.xml"/><Relationship Id="rId547" Type="http://schemas.openxmlformats.org/officeDocument/2006/relationships/customXml" Target="../ink/ink3971.xml"/><Relationship Id="rId589" Type="http://schemas.openxmlformats.org/officeDocument/2006/relationships/customXml" Target="../ink/ink3992.xml"/><Relationship Id="rId90" Type="http://schemas.openxmlformats.org/officeDocument/2006/relationships/customXml" Target="../ink/ink3741.xml"/><Relationship Id="rId186" Type="http://schemas.openxmlformats.org/officeDocument/2006/relationships/customXml" Target="../ink/ink3789.xml"/><Relationship Id="rId351" Type="http://schemas.openxmlformats.org/officeDocument/2006/relationships/image" Target="../media/image3615.png"/><Relationship Id="rId393" Type="http://schemas.openxmlformats.org/officeDocument/2006/relationships/customXml" Target="../ink/ink3894.xml"/><Relationship Id="rId407" Type="http://schemas.openxmlformats.org/officeDocument/2006/relationships/customXml" Target="../ink/ink3901.xml"/><Relationship Id="rId449" Type="http://schemas.openxmlformats.org/officeDocument/2006/relationships/customXml" Target="../ink/ink3922.xml"/><Relationship Id="rId614" Type="http://schemas.openxmlformats.org/officeDocument/2006/relationships/image" Target="../media/image3745.png"/><Relationship Id="rId656" Type="http://schemas.openxmlformats.org/officeDocument/2006/relationships/image" Target="../media/image3766.png"/><Relationship Id="rId211" Type="http://schemas.openxmlformats.org/officeDocument/2006/relationships/image" Target="../media/image3545.png"/><Relationship Id="rId253" Type="http://schemas.openxmlformats.org/officeDocument/2006/relationships/image" Target="../media/image3566.png"/><Relationship Id="rId295" Type="http://schemas.openxmlformats.org/officeDocument/2006/relationships/image" Target="../media/image3587.png"/><Relationship Id="rId309" Type="http://schemas.openxmlformats.org/officeDocument/2006/relationships/image" Target="../media/image3594.png"/><Relationship Id="rId460" Type="http://schemas.openxmlformats.org/officeDocument/2006/relationships/image" Target="../media/image3668.png"/><Relationship Id="rId516" Type="http://schemas.openxmlformats.org/officeDocument/2006/relationships/image" Target="../media/image3696.png"/><Relationship Id="rId48" Type="http://schemas.openxmlformats.org/officeDocument/2006/relationships/customXml" Target="../ink/ink3720.xml"/><Relationship Id="rId113" Type="http://schemas.openxmlformats.org/officeDocument/2006/relationships/image" Target="../media/image3496.png"/><Relationship Id="rId320" Type="http://schemas.openxmlformats.org/officeDocument/2006/relationships/customXml" Target="../ink/ink3856.xml"/><Relationship Id="rId558" Type="http://schemas.openxmlformats.org/officeDocument/2006/relationships/image" Target="../media/image3717.png"/><Relationship Id="rId155" Type="http://schemas.openxmlformats.org/officeDocument/2006/relationships/image" Target="../media/image3517.png"/><Relationship Id="rId197" Type="http://schemas.openxmlformats.org/officeDocument/2006/relationships/image" Target="../media/image3538.png"/><Relationship Id="rId362" Type="http://schemas.openxmlformats.org/officeDocument/2006/relationships/customXml" Target="../ink/ink3878.xml"/><Relationship Id="rId418" Type="http://schemas.openxmlformats.org/officeDocument/2006/relationships/image" Target="../media/image3647.png"/><Relationship Id="rId625" Type="http://schemas.openxmlformats.org/officeDocument/2006/relationships/customXml" Target="../ink/ink4010.xml"/><Relationship Id="rId222" Type="http://schemas.openxmlformats.org/officeDocument/2006/relationships/customXml" Target="../ink/ink3807.xml"/><Relationship Id="rId264" Type="http://schemas.openxmlformats.org/officeDocument/2006/relationships/customXml" Target="../ink/ink3828.xml"/><Relationship Id="rId471" Type="http://schemas.openxmlformats.org/officeDocument/2006/relationships/customXml" Target="../ink/ink3933.xml"/><Relationship Id="rId667" Type="http://schemas.openxmlformats.org/officeDocument/2006/relationships/customXml" Target="../ink/ink4031.xml"/><Relationship Id="rId17" Type="http://schemas.openxmlformats.org/officeDocument/2006/relationships/image" Target="../media/image3449.png"/><Relationship Id="rId59" Type="http://schemas.openxmlformats.org/officeDocument/2006/relationships/image" Target="../media/image3470.png"/><Relationship Id="rId124" Type="http://schemas.openxmlformats.org/officeDocument/2006/relationships/customXml" Target="../ink/ink3758.xml"/><Relationship Id="rId527" Type="http://schemas.openxmlformats.org/officeDocument/2006/relationships/customXml" Target="../ink/ink3961.xml"/><Relationship Id="rId569" Type="http://schemas.openxmlformats.org/officeDocument/2006/relationships/customXml" Target="../ink/ink3982.xml"/><Relationship Id="rId70" Type="http://schemas.openxmlformats.org/officeDocument/2006/relationships/customXml" Target="../ink/ink3731.xml"/><Relationship Id="rId166" Type="http://schemas.openxmlformats.org/officeDocument/2006/relationships/customXml" Target="../ink/ink3779.xml"/><Relationship Id="rId331" Type="http://schemas.openxmlformats.org/officeDocument/2006/relationships/image" Target="../media/image3605.png"/><Relationship Id="rId373" Type="http://schemas.openxmlformats.org/officeDocument/2006/relationships/image" Target="../media/image3625.png"/><Relationship Id="rId429" Type="http://schemas.openxmlformats.org/officeDocument/2006/relationships/customXml" Target="../ink/ink3912.xml"/><Relationship Id="rId580" Type="http://schemas.openxmlformats.org/officeDocument/2006/relationships/image" Target="../media/image3728.png"/><Relationship Id="rId636" Type="http://schemas.openxmlformats.org/officeDocument/2006/relationships/image" Target="../media/image375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556.png"/><Relationship Id="rId440" Type="http://schemas.openxmlformats.org/officeDocument/2006/relationships/image" Target="../media/image3658.png"/><Relationship Id="rId678" Type="http://schemas.openxmlformats.org/officeDocument/2006/relationships/image" Target="../media/image3777.png"/><Relationship Id="rId28" Type="http://schemas.openxmlformats.org/officeDocument/2006/relationships/customXml" Target="../ink/ink3710.xml"/><Relationship Id="rId275" Type="http://schemas.openxmlformats.org/officeDocument/2006/relationships/image" Target="../media/image3577.png"/><Relationship Id="rId300" Type="http://schemas.openxmlformats.org/officeDocument/2006/relationships/customXml" Target="../ink/ink3846.xml"/><Relationship Id="rId482" Type="http://schemas.openxmlformats.org/officeDocument/2006/relationships/image" Target="../media/image3679.png"/><Relationship Id="rId538" Type="http://schemas.openxmlformats.org/officeDocument/2006/relationships/image" Target="../media/image3707.png"/><Relationship Id="rId81" Type="http://schemas.openxmlformats.org/officeDocument/2006/relationships/image" Target="../media/image3481.png"/><Relationship Id="rId135" Type="http://schemas.openxmlformats.org/officeDocument/2006/relationships/image" Target="../media/image3507.png"/><Relationship Id="rId177" Type="http://schemas.openxmlformats.org/officeDocument/2006/relationships/image" Target="../media/image3528.png"/><Relationship Id="rId342" Type="http://schemas.openxmlformats.org/officeDocument/2006/relationships/customXml" Target="../ink/ink3867.xml"/><Relationship Id="rId384" Type="http://schemas.openxmlformats.org/officeDocument/2006/relationships/customXml" Target="../ink/ink3889.xml"/><Relationship Id="rId591" Type="http://schemas.openxmlformats.org/officeDocument/2006/relationships/customXml" Target="../ink/ink3993.xml"/><Relationship Id="rId605" Type="http://schemas.openxmlformats.org/officeDocument/2006/relationships/customXml" Target="../ink/ink4000.xml"/><Relationship Id="rId202" Type="http://schemas.openxmlformats.org/officeDocument/2006/relationships/customXml" Target="../ink/ink3797.xml"/><Relationship Id="rId244" Type="http://schemas.openxmlformats.org/officeDocument/2006/relationships/customXml" Target="../ink/ink3818.xml"/><Relationship Id="rId647" Type="http://schemas.openxmlformats.org/officeDocument/2006/relationships/customXml" Target="../ink/ink4021.xml"/><Relationship Id="rId689" Type="http://schemas.openxmlformats.org/officeDocument/2006/relationships/customXml" Target="../ink/ink4042.xml"/><Relationship Id="rId39" Type="http://schemas.openxmlformats.org/officeDocument/2006/relationships/image" Target="../media/image3460.png"/><Relationship Id="rId286" Type="http://schemas.openxmlformats.org/officeDocument/2006/relationships/customXml" Target="../ink/ink3839.xml"/><Relationship Id="rId451" Type="http://schemas.openxmlformats.org/officeDocument/2006/relationships/customXml" Target="../ink/ink3923.xml"/><Relationship Id="rId493" Type="http://schemas.openxmlformats.org/officeDocument/2006/relationships/customXml" Target="../ink/ink3944.xml"/><Relationship Id="rId507" Type="http://schemas.openxmlformats.org/officeDocument/2006/relationships/customXml" Target="../ink/ink3951.xml"/><Relationship Id="rId549" Type="http://schemas.openxmlformats.org/officeDocument/2006/relationships/customXml" Target="../ink/ink3972.xml"/><Relationship Id="rId50" Type="http://schemas.openxmlformats.org/officeDocument/2006/relationships/customXml" Target="../ink/ink3721.xml"/><Relationship Id="rId104" Type="http://schemas.openxmlformats.org/officeDocument/2006/relationships/customXml" Target="../ink/ink3748.xml"/><Relationship Id="rId146" Type="http://schemas.openxmlformats.org/officeDocument/2006/relationships/customXml" Target="../ink/ink3769.xml"/><Relationship Id="rId188" Type="http://schemas.openxmlformats.org/officeDocument/2006/relationships/customXml" Target="../ink/ink3790.xml"/><Relationship Id="rId311" Type="http://schemas.openxmlformats.org/officeDocument/2006/relationships/image" Target="../media/image3595.png"/><Relationship Id="rId353" Type="http://schemas.openxmlformats.org/officeDocument/2006/relationships/image" Target="../media/image3616.png"/><Relationship Id="rId395" Type="http://schemas.openxmlformats.org/officeDocument/2006/relationships/customXml" Target="../ink/ink3895.xml"/><Relationship Id="rId409" Type="http://schemas.openxmlformats.org/officeDocument/2006/relationships/customXml" Target="../ink/ink3902.xml"/><Relationship Id="rId560" Type="http://schemas.openxmlformats.org/officeDocument/2006/relationships/image" Target="../media/image3718.png"/><Relationship Id="rId92" Type="http://schemas.openxmlformats.org/officeDocument/2006/relationships/customXml" Target="../ink/ink3742.xml"/><Relationship Id="rId213" Type="http://schemas.openxmlformats.org/officeDocument/2006/relationships/image" Target="../media/image3546.png"/><Relationship Id="rId420" Type="http://schemas.openxmlformats.org/officeDocument/2006/relationships/image" Target="../media/image3648.png"/><Relationship Id="rId616" Type="http://schemas.openxmlformats.org/officeDocument/2006/relationships/image" Target="../media/image3746.png"/><Relationship Id="rId658" Type="http://schemas.openxmlformats.org/officeDocument/2006/relationships/image" Target="../media/image3767.png"/><Relationship Id="rId255" Type="http://schemas.openxmlformats.org/officeDocument/2006/relationships/image" Target="../media/image3567.png"/><Relationship Id="rId297" Type="http://schemas.openxmlformats.org/officeDocument/2006/relationships/image" Target="../media/image3588.png"/><Relationship Id="rId462" Type="http://schemas.openxmlformats.org/officeDocument/2006/relationships/image" Target="../media/image3669.png"/><Relationship Id="rId518" Type="http://schemas.openxmlformats.org/officeDocument/2006/relationships/image" Target="../media/image3697.png"/><Relationship Id="rId115" Type="http://schemas.openxmlformats.org/officeDocument/2006/relationships/image" Target="../media/image3497.png"/><Relationship Id="rId157" Type="http://schemas.openxmlformats.org/officeDocument/2006/relationships/image" Target="../media/image3518.png"/><Relationship Id="rId322" Type="http://schemas.openxmlformats.org/officeDocument/2006/relationships/customXml" Target="../ink/ink3857.xml"/><Relationship Id="rId364" Type="http://schemas.openxmlformats.org/officeDocument/2006/relationships/customXml" Target="../ink/ink3879.xml"/><Relationship Id="rId61" Type="http://schemas.openxmlformats.org/officeDocument/2006/relationships/image" Target="../media/image3471.png"/><Relationship Id="rId199" Type="http://schemas.openxmlformats.org/officeDocument/2006/relationships/image" Target="../media/image3539.png"/><Relationship Id="rId571" Type="http://schemas.openxmlformats.org/officeDocument/2006/relationships/customXml" Target="../ink/ink3983.xml"/><Relationship Id="rId627" Type="http://schemas.openxmlformats.org/officeDocument/2006/relationships/customXml" Target="../ink/ink4011.xml"/><Relationship Id="rId669" Type="http://schemas.openxmlformats.org/officeDocument/2006/relationships/customXml" Target="../ink/ink4032.xml"/><Relationship Id="rId19" Type="http://schemas.openxmlformats.org/officeDocument/2006/relationships/image" Target="../media/image3450.png"/><Relationship Id="rId224" Type="http://schemas.openxmlformats.org/officeDocument/2006/relationships/customXml" Target="../ink/ink3808.xml"/><Relationship Id="rId266" Type="http://schemas.openxmlformats.org/officeDocument/2006/relationships/customXml" Target="../ink/ink3829.xml"/><Relationship Id="rId431" Type="http://schemas.openxmlformats.org/officeDocument/2006/relationships/customXml" Target="../ink/ink3913.xml"/><Relationship Id="rId473" Type="http://schemas.openxmlformats.org/officeDocument/2006/relationships/customXml" Target="../ink/ink3934.xml"/><Relationship Id="rId529" Type="http://schemas.openxmlformats.org/officeDocument/2006/relationships/customXml" Target="../ink/ink3962.xml"/><Relationship Id="rId680" Type="http://schemas.openxmlformats.org/officeDocument/2006/relationships/image" Target="../media/image3778.png"/><Relationship Id="rId30" Type="http://schemas.openxmlformats.org/officeDocument/2006/relationships/customXml" Target="../ink/ink3711.xml"/><Relationship Id="rId126" Type="http://schemas.openxmlformats.org/officeDocument/2006/relationships/customXml" Target="../ink/ink3759.xml"/><Relationship Id="rId168" Type="http://schemas.openxmlformats.org/officeDocument/2006/relationships/customXml" Target="../ink/ink3780.xml"/><Relationship Id="rId333" Type="http://schemas.openxmlformats.org/officeDocument/2006/relationships/image" Target="../media/image3606.png"/><Relationship Id="rId540" Type="http://schemas.openxmlformats.org/officeDocument/2006/relationships/image" Target="../media/image3708.png"/><Relationship Id="rId72" Type="http://schemas.openxmlformats.org/officeDocument/2006/relationships/customXml" Target="../ink/ink3732.xml"/><Relationship Id="rId375" Type="http://schemas.openxmlformats.org/officeDocument/2006/relationships/image" Target="../media/image3626.png"/><Relationship Id="rId582" Type="http://schemas.openxmlformats.org/officeDocument/2006/relationships/image" Target="../media/image3729.png"/><Relationship Id="rId638" Type="http://schemas.openxmlformats.org/officeDocument/2006/relationships/image" Target="../media/image3757.png"/><Relationship Id="rId3" Type="http://schemas.openxmlformats.org/officeDocument/2006/relationships/image" Target="../media/image3442.png"/><Relationship Id="rId235" Type="http://schemas.openxmlformats.org/officeDocument/2006/relationships/image" Target="../media/image3557.png"/><Relationship Id="rId277" Type="http://schemas.openxmlformats.org/officeDocument/2006/relationships/image" Target="../media/image3578.png"/><Relationship Id="rId400" Type="http://schemas.openxmlformats.org/officeDocument/2006/relationships/image" Target="../media/image3638.png"/><Relationship Id="rId442" Type="http://schemas.openxmlformats.org/officeDocument/2006/relationships/image" Target="../media/image3659.png"/><Relationship Id="rId484" Type="http://schemas.openxmlformats.org/officeDocument/2006/relationships/image" Target="../media/image3680.png"/><Relationship Id="rId137" Type="http://schemas.openxmlformats.org/officeDocument/2006/relationships/image" Target="../media/image3508.png"/><Relationship Id="rId302" Type="http://schemas.openxmlformats.org/officeDocument/2006/relationships/customXml" Target="../ink/ink3847.xml"/><Relationship Id="rId344" Type="http://schemas.openxmlformats.org/officeDocument/2006/relationships/customXml" Target="../ink/ink3868.xml"/><Relationship Id="rId41" Type="http://schemas.openxmlformats.org/officeDocument/2006/relationships/image" Target="../media/image3461.png"/><Relationship Id="rId83" Type="http://schemas.openxmlformats.org/officeDocument/2006/relationships/image" Target="../media/image3482.png"/><Relationship Id="rId179" Type="http://schemas.openxmlformats.org/officeDocument/2006/relationships/image" Target="../media/image3529.png"/><Relationship Id="rId386" Type="http://schemas.openxmlformats.org/officeDocument/2006/relationships/image" Target="../media/image3631.png"/><Relationship Id="rId551" Type="http://schemas.openxmlformats.org/officeDocument/2006/relationships/customXml" Target="../ink/ink3973.xml"/><Relationship Id="rId593" Type="http://schemas.openxmlformats.org/officeDocument/2006/relationships/customXml" Target="../ink/ink3994.xml"/><Relationship Id="rId607" Type="http://schemas.openxmlformats.org/officeDocument/2006/relationships/customXml" Target="../ink/ink4001.xml"/><Relationship Id="rId649" Type="http://schemas.openxmlformats.org/officeDocument/2006/relationships/customXml" Target="../ink/ink4022.xml"/><Relationship Id="rId190" Type="http://schemas.openxmlformats.org/officeDocument/2006/relationships/customXml" Target="../ink/ink3791.xml"/><Relationship Id="rId204" Type="http://schemas.openxmlformats.org/officeDocument/2006/relationships/customXml" Target="../ink/ink3798.xml"/><Relationship Id="rId246" Type="http://schemas.openxmlformats.org/officeDocument/2006/relationships/customXml" Target="../ink/ink3819.xml"/><Relationship Id="rId288" Type="http://schemas.openxmlformats.org/officeDocument/2006/relationships/customXml" Target="../ink/ink3840.xml"/><Relationship Id="rId411" Type="http://schemas.openxmlformats.org/officeDocument/2006/relationships/customXml" Target="../ink/ink3903.xml"/><Relationship Id="rId453" Type="http://schemas.openxmlformats.org/officeDocument/2006/relationships/customXml" Target="../ink/ink3924.xml"/><Relationship Id="rId509" Type="http://schemas.openxmlformats.org/officeDocument/2006/relationships/customXml" Target="../ink/ink3952.xml"/><Relationship Id="rId660" Type="http://schemas.openxmlformats.org/officeDocument/2006/relationships/image" Target="../media/image3768.png"/><Relationship Id="rId106" Type="http://schemas.openxmlformats.org/officeDocument/2006/relationships/customXml" Target="../ink/ink3749.xml"/><Relationship Id="rId313" Type="http://schemas.openxmlformats.org/officeDocument/2006/relationships/image" Target="../media/image3596.png"/><Relationship Id="rId495" Type="http://schemas.openxmlformats.org/officeDocument/2006/relationships/customXml" Target="../ink/ink3945.xml"/><Relationship Id="rId10" Type="http://schemas.openxmlformats.org/officeDocument/2006/relationships/customXml" Target="../ink/ink3701.xml"/><Relationship Id="rId52" Type="http://schemas.openxmlformats.org/officeDocument/2006/relationships/customXml" Target="../ink/ink3722.xml"/><Relationship Id="rId94" Type="http://schemas.openxmlformats.org/officeDocument/2006/relationships/customXml" Target="../ink/ink3743.xml"/><Relationship Id="rId148" Type="http://schemas.openxmlformats.org/officeDocument/2006/relationships/customXml" Target="../ink/ink3770.xml"/><Relationship Id="rId355" Type="http://schemas.openxmlformats.org/officeDocument/2006/relationships/customXml" Target="../ink/ink3874.xml"/><Relationship Id="rId397" Type="http://schemas.openxmlformats.org/officeDocument/2006/relationships/customXml" Target="../ink/ink3896.xml"/><Relationship Id="rId520" Type="http://schemas.openxmlformats.org/officeDocument/2006/relationships/image" Target="../media/image3698.png"/><Relationship Id="rId562" Type="http://schemas.openxmlformats.org/officeDocument/2006/relationships/image" Target="../media/image3719.png"/><Relationship Id="rId618" Type="http://schemas.openxmlformats.org/officeDocument/2006/relationships/image" Target="../media/image3747.png"/><Relationship Id="rId215" Type="http://schemas.openxmlformats.org/officeDocument/2006/relationships/image" Target="../media/image3547.png"/><Relationship Id="rId257" Type="http://schemas.openxmlformats.org/officeDocument/2006/relationships/image" Target="../media/image3568.png"/><Relationship Id="rId422" Type="http://schemas.openxmlformats.org/officeDocument/2006/relationships/image" Target="../media/image3649.png"/><Relationship Id="rId464" Type="http://schemas.openxmlformats.org/officeDocument/2006/relationships/image" Target="../media/image3670.png"/><Relationship Id="rId299" Type="http://schemas.openxmlformats.org/officeDocument/2006/relationships/image" Target="../media/image3589.png"/><Relationship Id="rId63" Type="http://schemas.openxmlformats.org/officeDocument/2006/relationships/image" Target="../media/image3472.png"/><Relationship Id="rId159" Type="http://schemas.openxmlformats.org/officeDocument/2006/relationships/image" Target="../media/image3519.png"/><Relationship Id="rId366" Type="http://schemas.openxmlformats.org/officeDocument/2006/relationships/customXml" Target="../ink/ink3880.xml"/><Relationship Id="rId573" Type="http://schemas.openxmlformats.org/officeDocument/2006/relationships/customXml" Target="../ink/ink3984.xml"/><Relationship Id="rId226" Type="http://schemas.openxmlformats.org/officeDocument/2006/relationships/customXml" Target="../ink/ink3809.xml"/><Relationship Id="rId433" Type="http://schemas.openxmlformats.org/officeDocument/2006/relationships/customXml" Target="../ink/ink3914.xml"/><Relationship Id="rId640" Type="http://schemas.openxmlformats.org/officeDocument/2006/relationships/image" Target="../media/image3758.png"/><Relationship Id="rId74" Type="http://schemas.openxmlformats.org/officeDocument/2006/relationships/customXml" Target="../ink/ink3733.xml"/><Relationship Id="rId377" Type="http://schemas.openxmlformats.org/officeDocument/2006/relationships/image" Target="../media/image3627.png"/><Relationship Id="rId500" Type="http://schemas.openxmlformats.org/officeDocument/2006/relationships/image" Target="../media/image3688.png"/><Relationship Id="rId584" Type="http://schemas.openxmlformats.org/officeDocument/2006/relationships/image" Target="../media/image3730.png"/><Relationship Id="rId5" Type="http://schemas.openxmlformats.org/officeDocument/2006/relationships/image" Target="../media/image3443.png"/><Relationship Id="rId237" Type="http://schemas.openxmlformats.org/officeDocument/2006/relationships/image" Target="../media/image3558.png"/><Relationship Id="rId444" Type="http://schemas.openxmlformats.org/officeDocument/2006/relationships/image" Target="../media/image3660.png"/><Relationship Id="rId651" Type="http://schemas.openxmlformats.org/officeDocument/2006/relationships/customXml" Target="../ink/ink4023.xml"/><Relationship Id="rId290" Type="http://schemas.openxmlformats.org/officeDocument/2006/relationships/customXml" Target="../ink/ink3841.xml"/><Relationship Id="rId304" Type="http://schemas.openxmlformats.org/officeDocument/2006/relationships/customXml" Target="../ink/ink3848.xml"/><Relationship Id="rId388" Type="http://schemas.openxmlformats.org/officeDocument/2006/relationships/image" Target="../media/image3632.png"/><Relationship Id="rId511" Type="http://schemas.openxmlformats.org/officeDocument/2006/relationships/customXml" Target="../ink/ink3953.xml"/><Relationship Id="rId609" Type="http://schemas.openxmlformats.org/officeDocument/2006/relationships/customXml" Target="../ink/ink4002.xml"/><Relationship Id="rId85" Type="http://schemas.openxmlformats.org/officeDocument/2006/relationships/image" Target="../media/image3483.png"/><Relationship Id="rId150" Type="http://schemas.openxmlformats.org/officeDocument/2006/relationships/customXml" Target="../ink/ink3771.xml"/><Relationship Id="rId595" Type="http://schemas.openxmlformats.org/officeDocument/2006/relationships/customXml" Target="../ink/ink3995.xml"/><Relationship Id="rId248" Type="http://schemas.openxmlformats.org/officeDocument/2006/relationships/customXml" Target="../ink/ink3820.xml"/><Relationship Id="rId455" Type="http://schemas.openxmlformats.org/officeDocument/2006/relationships/customXml" Target="../ink/ink3925.xml"/><Relationship Id="rId662" Type="http://schemas.openxmlformats.org/officeDocument/2006/relationships/image" Target="../media/image3769.png"/><Relationship Id="rId12" Type="http://schemas.openxmlformats.org/officeDocument/2006/relationships/customXml" Target="../ink/ink3702.xml"/><Relationship Id="rId108" Type="http://schemas.openxmlformats.org/officeDocument/2006/relationships/customXml" Target="../ink/ink3750.xml"/><Relationship Id="rId315" Type="http://schemas.openxmlformats.org/officeDocument/2006/relationships/image" Target="../media/image3597.png"/><Relationship Id="rId522" Type="http://schemas.openxmlformats.org/officeDocument/2006/relationships/image" Target="../media/image3699.png"/><Relationship Id="rId96" Type="http://schemas.openxmlformats.org/officeDocument/2006/relationships/customXml" Target="../ink/ink3744.xml"/><Relationship Id="rId161" Type="http://schemas.openxmlformats.org/officeDocument/2006/relationships/image" Target="../media/image3520.png"/><Relationship Id="rId399" Type="http://schemas.openxmlformats.org/officeDocument/2006/relationships/customXml" Target="../ink/ink3897.xml"/><Relationship Id="rId259" Type="http://schemas.openxmlformats.org/officeDocument/2006/relationships/image" Target="../media/image3569.png"/><Relationship Id="rId466" Type="http://schemas.openxmlformats.org/officeDocument/2006/relationships/image" Target="../media/image3671.png"/><Relationship Id="rId673" Type="http://schemas.openxmlformats.org/officeDocument/2006/relationships/customXml" Target="../ink/ink4034.xml"/><Relationship Id="rId23" Type="http://schemas.openxmlformats.org/officeDocument/2006/relationships/image" Target="../media/image3452.png"/><Relationship Id="rId119" Type="http://schemas.openxmlformats.org/officeDocument/2006/relationships/image" Target="../media/image3499.png"/><Relationship Id="rId326" Type="http://schemas.openxmlformats.org/officeDocument/2006/relationships/customXml" Target="../ink/ink3859.xml"/><Relationship Id="rId533" Type="http://schemas.openxmlformats.org/officeDocument/2006/relationships/customXml" Target="../ink/ink3964.xml"/><Relationship Id="rId172" Type="http://schemas.openxmlformats.org/officeDocument/2006/relationships/customXml" Target="../ink/ink3782.xml"/><Relationship Id="rId477" Type="http://schemas.openxmlformats.org/officeDocument/2006/relationships/customXml" Target="../ink/ink3936.xml"/><Relationship Id="rId600" Type="http://schemas.openxmlformats.org/officeDocument/2006/relationships/image" Target="../media/image3738.png"/><Relationship Id="rId684" Type="http://schemas.openxmlformats.org/officeDocument/2006/relationships/image" Target="../media/image3780.png"/><Relationship Id="rId337" Type="http://schemas.openxmlformats.org/officeDocument/2006/relationships/image" Target="../media/image3608.png"/><Relationship Id="rId34" Type="http://schemas.openxmlformats.org/officeDocument/2006/relationships/customXml" Target="../ink/ink3713.xml"/><Relationship Id="rId544" Type="http://schemas.openxmlformats.org/officeDocument/2006/relationships/image" Target="../media/image3710.png"/><Relationship Id="rId183" Type="http://schemas.openxmlformats.org/officeDocument/2006/relationships/image" Target="../media/image3531.png"/><Relationship Id="rId390" Type="http://schemas.openxmlformats.org/officeDocument/2006/relationships/image" Target="../media/image3633.png"/><Relationship Id="rId404" Type="http://schemas.openxmlformats.org/officeDocument/2006/relationships/image" Target="../media/image3640.png"/><Relationship Id="rId611" Type="http://schemas.openxmlformats.org/officeDocument/2006/relationships/customXml" Target="../ink/ink4003.xml"/><Relationship Id="rId250" Type="http://schemas.openxmlformats.org/officeDocument/2006/relationships/customXml" Target="../ink/ink3821.xml"/><Relationship Id="rId488" Type="http://schemas.openxmlformats.org/officeDocument/2006/relationships/image" Target="../media/image3682.png"/><Relationship Id="rId45" Type="http://schemas.openxmlformats.org/officeDocument/2006/relationships/image" Target="../media/image3463.png"/><Relationship Id="rId110" Type="http://schemas.openxmlformats.org/officeDocument/2006/relationships/customXml" Target="../ink/ink3751.xml"/><Relationship Id="rId348" Type="http://schemas.openxmlformats.org/officeDocument/2006/relationships/customXml" Target="../ink/ink3870.xml"/><Relationship Id="rId555" Type="http://schemas.openxmlformats.org/officeDocument/2006/relationships/customXml" Target="../ink/ink3975.xml"/><Relationship Id="rId194" Type="http://schemas.openxmlformats.org/officeDocument/2006/relationships/customXml" Target="../ink/ink3793.xml"/><Relationship Id="rId208" Type="http://schemas.openxmlformats.org/officeDocument/2006/relationships/customXml" Target="../ink/ink3800.xml"/><Relationship Id="rId415" Type="http://schemas.openxmlformats.org/officeDocument/2006/relationships/customXml" Target="../ink/ink3905.xml"/><Relationship Id="rId622" Type="http://schemas.openxmlformats.org/officeDocument/2006/relationships/image" Target="../media/image3749.png"/><Relationship Id="rId261" Type="http://schemas.openxmlformats.org/officeDocument/2006/relationships/image" Target="../media/image3570.png"/><Relationship Id="rId499" Type="http://schemas.openxmlformats.org/officeDocument/2006/relationships/customXml" Target="../ink/ink3947.xml"/><Relationship Id="rId56" Type="http://schemas.openxmlformats.org/officeDocument/2006/relationships/customXml" Target="../ink/ink3724.xml"/><Relationship Id="rId359" Type="http://schemas.openxmlformats.org/officeDocument/2006/relationships/customXml" Target="../ink/ink3876.xml"/><Relationship Id="rId566" Type="http://schemas.openxmlformats.org/officeDocument/2006/relationships/image" Target="../media/image3721.png"/><Relationship Id="rId121" Type="http://schemas.openxmlformats.org/officeDocument/2006/relationships/image" Target="../media/image3500.png"/><Relationship Id="rId219" Type="http://schemas.openxmlformats.org/officeDocument/2006/relationships/image" Target="../media/image3549.png"/><Relationship Id="rId426" Type="http://schemas.openxmlformats.org/officeDocument/2006/relationships/image" Target="../media/image3651.png"/><Relationship Id="rId633" Type="http://schemas.openxmlformats.org/officeDocument/2006/relationships/customXml" Target="../ink/ink4014.xml"/><Relationship Id="rId67" Type="http://schemas.openxmlformats.org/officeDocument/2006/relationships/image" Target="../media/image3474.png"/><Relationship Id="rId272" Type="http://schemas.openxmlformats.org/officeDocument/2006/relationships/customXml" Target="../ink/ink3832.xml"/><Relationship Id="rId577" Type="http://schemas.openxmlformats.org/officeDocument/2006/relationships/customXml" Target="../ink/ink3986.xml"/><Relationship Id="rId132" Type="http://schemas.openxmlformats.org/officeDocument/2006/relationships/customXml" Target="../ink/ink3762.xml"/><Relationship Id="rId437" Type="http://schemas.openxmlformats.org/officeDocument/2006/relationships/customXml" Target="../ink/ink3916.xml"/><Relationship Id="rId644" Type="http://schemas.openxmlformats.org/officeDocument/2006/relationships/image" Target="../media/image3760.png"/><Relationship Id="rId283" Type="http://schemas.openxmlformats.org/officeDocument/2006/relationships/image" Target="../media/image3581.png"/><Relationship Id="rId490" Type="http://schemas.openxmlformats.org/officeDocument/2006/relationships/image" Target="../media/image3683.png"/><Relationship Id="rId504" Type="http://schemas.openxmlformats.org/officeDocument/2006/relationships/image" Target="../media/image3690.png"/><Relationship Id="rId78" Type="http://schemas.openxmlformats.org/officeDocument/2006/relationships/customXml" Target="../ink/ink3735.xml"/><Relationship Id="rId143" Type="http://schemas.openxmlformats.org/officeDocument/2006/relationships/image" Target="../media/image3511.png"/><Relationship Id="rId350" Type="http://schemas.openxmlformats.org/officeDocument/2006/relationships/customXml" Target="../ink/ink3871.xml"/><Relationship Id="rId588" Type="http://schemas.openxmlformats.org/officeDocument/2006/relationships/image" Target="../media/image3732.png"/><Relationship Id="rId9" Type="http://schemas.openxmlformats.org/officeDocument/2006/relationships/image" Target="../media/image3445.png"/><Relationship Id="rId210" Type="http://schemas.openxmlformats.org/officeDocument/2006/relationships/customXml" Target="../ink/ink3801.xml"/><Relationship Id="rId448" Type="http://schemas.openxmlformats.org/officeDocument/2006/relationships/image" Target="../media/image3662.png"/><Relationship Id="rId655" Type="http://schemas.openxmlformats.org/officeDocument/2006/relationships/customXml" Target="../ink/ink4025.xml"/><Relationship Id="rId294" Type="http://schemas.openxmlformats.org/officeDocument/2006/relationships/customXml" Target="../ink/ink3843.xml"/><Relationship Id="rId308" Type="http://schemas.openxmlformats.org/officeDocument/2006/relationships/customXml" Target="../ink/ink3850.xml"/><Relationship Id="rId515" Type="http://schemas.openxmlformats.org/officeDocument/2006/relationships/customXml" Target="../ink/ink3955.xml"/><Relationship Id="rId89" Type="http://schemas.openxmlformats.org/officeDocument/2006/relationships/image" Target="../media/image3485.png"/><Relationship Id="rId154" Type="http://schemas.openxmlformats.org/officeDocument/2006/relationships/customXml" Target="../ink/ink3773.xml"/><Relationship Id="rId361" Type="http://schemas.openxmlformats.org/officeDocument/2006/relationships/image" Target="../media/image3619.png"/><Relationship Id="rId599" Type="http://schemas.openxmlformats.org/officeDocument/2006/relationships/customXml" Target="../ink/ink3997.xml"/><Relationship Id="rId459" Type="http://schemas.openxmlformats.org/officeDocument/2006/relationships/customXml" Target="../ink/ink3927.xml"/><Relationship Id="rId666" Type="http://schemas.openxmlformats.org/officeDocument/2006/relationships/image" Target="../media/image3771.png"/><Relationship Id="rId16" Type="http://schemas.openxmlformats.org/officeDocument/2006/relationships/customXml" Target="../ink/ink3704.xml"/><Relationship Id="rId221" Type="http://schemas.openxmlformats.org/officeDocument/2006/relationships/image" Target="../media/image3550.png"/><Relationship Id="rId319" Type="http://schemas.openxmlformats.org/officeDocument/2006/relationships/image" Target="../media/image3599.png"/><Relationship Id="rId526" Type="http://schemas.openxmlformats.org/officeDocument/2006/relationships/image" Target="../media/image3701.png"/><Relationship Id="rId165" Type="http://schemas.openxmlformats.org/officeDocument/2006/relationships/image" Target="../media/image3522.png"/><Relationship Id="rId372" Type="http://schemas.openxmlformats.org/officeDocument/2006/relationships/customXml" Target="../ink/ink3883.xml"/><Relationship Id="rId677" Type="http://schemas.openxmlformats.org/officeDocument/2006/relationships/customXml" Target="../ink/ink4036.xml"/><Relationship Id="rId232" Type="http://schemas.openxmlformats.org/officeDocument/2006/relationships/customXml" Target="../ink/ink3812.xml"/><Relationship Id="rId27" Type="http://schemas.openxmlformats.org/officeDocument/2006/relationships/image" Target="../media/image3454.png"/><Relationship Id="rId537" Type="http://schemas.openxmlformats.org/officeDocument/2006/relationships/customXml" Target="../ink/ink3966.xml"/><Relationship Id="rId80" Type="http://schemas.openxmlformats.org/officeDocument/2006/relationships/customXml" Target="../ink/ink3736.xml"/><Relationship Id="rId176" Type="http://schemas.openxmlformats.org/officeDocument/2006/relationships/customXml" Target="../ink/ink3784.xml"/><Relationship Id="rId383" Type="http://schemas.openxmlformats.org/officeDocument/2006/relationships/image" Target="../media/image3630.png"/><Relationship Id="rId590" Type="http://schemas.openxmlformats.org/officeDocument/2006/relationships/image" Target="../media/image3733.png"/><Relationship Id="rId604" Type="http://schemas.openxmlformats.org/officeDocument/2006/relationships/image" Target="../media/image3740.png"/><Relationship Id="rId243" Type="http://schemas.openxmlformats.org/officeDocument/2006/relationships/image" Target="../media/image3561.png"/><Relationship Id="rId450" Type="http://schemas.openxmlformats.org/officeDocument/2006/relationships/image" Target="../media/image3663.png"/><Relationship Id="rId688" Type="http://schemas.openxmlformats.org/officeDocument/2006/relationships/image" Target="../media/image3782.png"/><Relationship Id="rId38" Type="http://schemas.openxmlformats.org/officeDocument/2006/relationships/customXml" Target="../ink/ink3715.xml"/><Relationship Id="rId103" Type="http://schemas.openxmlformats.org/officeDocument/2006/relationships/image" Target="../media/image3491.png"/><Relationship Id="rId310" Type="http://schemas.openxmlformats.org/officeDocument/2006/relationships/customXml" Target="../ink/ink3851.xml"/><Relationship Id="rId548" Type="http://schemas.openxmlformats.org/officeDocument/2006/relationships/image" Target="../media/image3712.png"/><Relationship Id="rId91" Type="http://schemas.openxmlformats.org/officeDocument/2006/relationships/image" Target="../media/image3486.png"/><Relationship Id="rId187" Type="http://schemas.openxmlformats.org/officeDocument/2006/relationships/image" Target="../media/image3533.png"/><Relationship Id="rId394" Type="http://schemas.openxmlformats.org/officeDocument/2006/relationships/image" Target="../media/image3635.png"/><Relationship Id="rId408" Type="http://schemas.openxmlformats.org/officeDocument/2006/relationships/image" Target="../media/image3642.png"/><Relationship Id="rId615" Type="http://schemas.openxmlformats.org/officeDocument/2006/relationships/customXml" Target="../ink/ink4005.xml"/><Relationship Id="rId254" Type="http://schemas.openxmlformats.org/officeDocument/2006/relationships/customXml" Target="../ink/ink3823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customXml" Target="../ink/ink113.xml"/><Relationship Id="rId159" Type="http://schemas.openxmlformats.org/officeDocument/2006/relationships/image" Target="../media/image79.png"/><Relationship Id="rId324" Type="http://schemas.openxmlformats.org/officeDocument/2006/relationships/image" Target="../media/image161.png"/><Relationship Id="rId366" Type="http://schemas.openxmlformats.org/officeDocument/2006/relationships/image" Target="../media/image182.png"/><Relationship Id="rId531" Type="http://schemas.openxmlformats.org/officeDocument/2006/relationships/customXml" Target="../ink/ink229.xml"/><Relationship Id="rId170" Type="http://schemas.openxmlformats.org/officeDocument/2006/relationships/customXml" Target="../ink/ink48.xml"/><Relationship Id="rId226" Type="http://schemas.openxmlformats.org/officeDocument/2006/relationships/image" Target="../media/image112.png"/><Relationship Id="rId433" Type="http://schemas.openxmlformats.org/officeDocument/2006/relationships/customXml" Target="../ink/ink180.xml"/><Relationship Id="rId268" Type="http://schemas.openxmlformats.org/officeDocument/2006/relationships/image" Target="../media/image133.png"/><Relationship Id="rId475" Type="http://schemas.openxmlformats.org/officeDocument/2006/relationships/customXml" Target="../ink/ink201.xml"/><Relationship Id="rId128" Type="http://schemas.openxmlformats.org/officeDocument/2006/relationships/customXml" Target="../ink/ink27.xml"/><Relationship Id="rId335" Type="http://schemas.openxmlformats.org/officeDocument/2006/relationships/customXml" Target="../ink/ink131.xml"/><Relationship Id="rId377" Type="http://schemas.openxmlformats.org/officeDocument/2006/relationships/customXml" Target="../ink/ink152.xml"/><Relationship Id="rId500" Type="http://schemas.openxmlformats.org/officeDocument/2006/relationships/image" Target="../media/image24.png"/><Relationship Id="rId542" Type="http://schemas.openxmlformats.org/officeDocument/2006/relationships/image" Target="../media/image233.png"/><Relationship Id="rId181" Type="http://schemas.openxmlformats.org/officeDocument/2006/relationships/image" Target="../media/image90.png"/><Relationship Id="rId237" Type="http://schemas.openxmlformats.org/officeDocument/2006/relationships/customXml" Target="../ink/ink82.xml"/><Relationship Id="rId402" Type="http://schemas.openxmlformats.org/officeDocument/2006/relationships/image" Target="../media/image200.png"/><Relationship Id="rId279" Type="http://schemas.openxmlformats.org/officeDocument/2006/relationships/customXml" Target="../ink/ink103.xml"/><Relationship Id="rId444" Type="http://schemas.openxmlformats.org/officeDocument/2006/relationships/image" Target="../media/image221.png"/><Relationship Id="rId486" Type="http://schemas.openxmlformats.org/officeDocument/2006/relationships/image" Target="../media/image17.png"/><Relationship Id="rId139" Type="http://schemas.openxmlformats.org/officeDocument/2006/relationships/image" Target="../media/image69.png"/><Relationship Id="rId290" Type="http://schemas.openxmlformats.org/officeDocument/2006/relationships/image" Target="../media/image144.png"/><Relationship Id="rId304" Type="http://schemas.openxmlformats.org/officeDocument/2006/relationships/image" Target="../media/image151.png"/><Relationship Id="rId346" Type="http://schemas.openxmlformats.org/officeDocument/2006/relationships/image" Target="../media/image172.png"/><Relationship Id="rId388" Type="http://schemas.openxmlformats.org/officeDocument/2006/relationships/image" Target="../media/image193.png"/><Relationship Id="rId511" Type="http://schemas.openxmlformats.org/officeDocument/2006/relationships/customXml" Target="../ink/ink219.xml"/><Relationship Id="rId553" Type="http://schemas.openxmlformats.org/officeDocument/2006/relationships/customXml" Target="../ink/ink240.xml"/><Relationship Id="rId85" Type="http://schemas.openxmlformats.org/officeDocument/2006/relationships/image" Target="../media/image42.png"/><Relationship Id="rId150" Type="http://schemas.openxmlformats.org/officeDocument/2006/relationships/customXml" Target="../ink/ink38.xml"/><Relationship Id="rId192" Type="http://schemas.openxmlformats.org/officeDocument/2006/relationships/customXml" Target="../ink/ink59.xml"/><Relationship Id="rId206" Type="http://schemas.openxmlformats.org/officeDocument/2006/relationships/customXml" Target="../ink/ink66.xml"/><Relationship Id="rId413" Type="http://schemas.openxmlformats.org/officeDocument/2006/relationships/customXml" Target="../ink/ink170.xml"/><Relationship Id="rId248" Type="http://schemas.openxmlformats.org/officeDocument/2006/relationships/image" Target="../media/image123.png"/><Relationship Id="rId455" Type="http://schemas.openxmlformats.org/officeDocument/2006/relationships/customXml" Target="../ink/ink191.xml"/><Relationship Id="rId497" Type="http://schemas.openxmlformats.org/officeDocument/2006/relationships/customXml" Target="../ink/ink212.xml"/><Relationship Id="rId108" Type="http://schemas.openxmlformats.org/officeDocument/2006/relationships/customXml" Target="../ink/ink17.xml"/><Relationship Id="rId315" Type="http://schemas.openxmlformats.org/officeDocument/2006/relationships/customXml" Target="../ink/ink121.xml"/><Relationship Id="rId357" Type="http://schemas.openxmlformats.org/officeDocument/2006/relationships/customXml" Target="../ink/ink142.xml"/><Relationship Id="rId522" Type="http://schemas.openxmlformats.org/officeDocument/2006/relationships/image" Target="../media/image36.png"/><Relationship Id="rId96" Type="http://schemas.openxmlformats.org/officeDocument/2006/relationships/customXml" Target="../ink/ink11.xml"/><Relationship Id="rId161" Type="http://schemas.openxmlformats.org/officeDocument/2006/relationships/image" Target="../media/image80.png"/><Relationship Id="rId217" Type="http://schemas.openxmlformats.org/officeDocument/2006/relationships/image" Target="../media/image108.png"/><Relationship Id="rId399" Type="http://schemas.openxmlformats.org/officeDocument/2006/relationships/customXml" Target="../ink/ink163.xml"/><Relationship Id="rId259" Type="http://schemas.openxmlformats.org/officeDocument/2006/relationships/customXml" Target="../ink/ink93.xml"/><Relationship Id="rId424" Type="http://schemas.openxmlformats.org/officeDocument/2006/relationships/image" Target="../media/image211.png"/><Relationship Id="rId466" Type="http://schemas.openxmlformats.org/officeDocument/2006/relationships/image" Target="../media/image7.png"/><Relationship Id="rId119" Type="http://schemas.openxmlformats.org/officeDocument/2006/relationships/image" Target="../media/image59.png"/><Relationship Id="rId270" Type="http://schemas.openxmlformats.org/officeDocument/2006/relationships/image" Target="../media/image134.png"/><Relationship Id="rId326" Type="http://schemas.openxmlformats.org/officeDocument/2006/relationships/image" Target="../media/image162.png"/><Relationship Id="rId533" Type="http://schemas.openxmlformats.org/officeDocument/2006/relationships/customXml" Target="../ink/ink230.xml"/><Relationship Id="rId130" Type="http://schemas.openxmlformats.org/officeDocument/2006/relationships/customXml" Target="../ink/ink28.xml"/><Relationship Id="rId368" Type="http://schemas.openxmlformats.org/officeDocument/2006/relationships/image" Target="../media/image183.png"/><Relationship Id="rId172" Type="http://schemas.openxmlformats.org/officeDocument/2006/relationships/customXml" Target="../ink/ink49.xml"/><Relationship Id="rId228" Type="http://schemas.openxmlformats.org/officeDocument/2006/relationships/image" Target="../media/image113.png"/><Relationship Id="rId435" Type="http://schemas.openxmlformats.org/officeDocument/2006/relationships/customXml" Target="../ink/ink181.xml"/><Relationship Id="rId477" Type="http://schemas.openxmlformats.org/officeDocument/2006/relationships/customXml" Target="../ink/ink202.xml"/><Relationship Id="rId281" Type="http://schemas.openxmlformats.org/officeDocument/2006/relationships/customXml" Target="../ink/ink104.xml"/><Relationship Id="rId337" Type="http://schemas.openxmlformats.org/officeDocument/2006/relationships/customXml" Target="../ink/ink132.xml"/><Relationship Id="rId502" Type="http://schemas.openxmlformats.org/officeDocument/2006/relationships/image" Target="../media/image25.png"/><Relationship Id="rId76" Type="http://schemas.openxmlformats.org/officeDocument/2006/relationships/customXml" Target="../ink/ink3.xml"/><Relationship Id="rId141" Type="http://schemas.openxmlformats.org/officeDocument/2006/relationships/image" Target="../media/image70.png"/><Relationship Id="rId379" Type="http://schemas.openxmlformats.org/officeDocument/2006/relationships/customXml" Target="../ink/ink153.xml"/><Relationship Id="rId544" Type="http://schemas.openxmlformats.org/officeDocument/2006/relationships/image" Target="../media/image234.png"/><Relationship Id="rId183" Type="http://schemas.openxmlformats.org/officeDocument/2006/relationships/image" Target="../media/image91.png"/><Relationship Id="rId239" Type="http://schemas.openxmlformats.org/officeDocument/2006/relationships/customXml" Target="../ink/ink83.xml"/><Relationship Id="rId390" Type="http://schemas.openxmlformats.org/officeDocument/2006/relationships/image" Target="../media/image194.png"/><Relationship Id="rId404" Type="http://schemas.openxmlformats.org/officeDocument/2006/relationships/image" Target="../media/image201.png"/><Relationship Id="rId446" Type="http://schemas.openxmlformats.org/officeDocument/2006/relationships/image" Target="../media/image222.png"/><Relationship Id="rId250" Type="http://schemas.openxmlformats.org/officeDocument/2006/relationships/image" Target="../media/image124.png"/><Relationship Id="rId292" Type="http://schemas.openxmlformats.org/officeDocument/2006/relationships/image" Target="../media/image145.png"/><Relationship Id="rId306" Type="http://schemas.openxmlformats.org/officeDocument/2006/relationships/image" Target="../media/image152.png"/><Relationship Id="rId488" Type="http://schemas.openxmlformats.org/officeDocument/2006/relationships/image" Target="../media/image18.png"/><Relationship Id="rId87" Type="http://schemas.openxmlformats.org/officeDocument/2006/relationships/image" Target="../media/image43.png"/><Relationship Id="rId110" Type="http://schemas.openxmlformats.org/officeDocument/2006/relationships/customXml" Target="../ink/ink18.xml"/><Relationship Id="rId348" Type="http://schemas.openxmlformats.org/officeDocument/2006/relationships/image" Target="../media/image173.png"/><Relationship Id="rId513" Type="http://schemas.openxmlformats.org/officeDocument/2006/relationships/customXml" Target="../ink/ink220.xml"/><Relationship Id="rId555" Type="http://schemas.openxmlformats.org/officeDocument/2006/relationships/customXml" Target="../ink/ink241.xml"/><Relationship Id="rId152" Type="http://schemas.openxmlformats.org/officeDocument/2006/relationships/customXml" Target="../ink/ink39.xml"/><Relationship Id="rId194" Type="http://schemas.openxmlformats.org/officeDocument/2006/relationships/customXml" Target="../ink/ink60.xml"/><Relationship Id="rId208" Type="http://schemas.openxmlformats.org/officeDocument/2006/relationships/customXml" Target="../ink/ink67.xml"/><Relationship Id="rId415" Type="http://schemas.openxmlformats.org/officeDocument/2006/relationships/customXml" Target="../ink/ink171.xml"/><Relationship Id="rId457" Type="http://schemas.openxmlformats.org/officeDocument/2006/relationships/customXml" Target="../ink/ink192.xml"/><Relationship Id="rId261" Type="http://schemas.openxmlformats.org/officeDocument/2006/relationships/customXml" Target="../ink/ink94.xml"/><Relationship Id="rId499" Type="http://schemas.openxmlformats.org/officeDocument/2006/relationships/customXml" Target="../ink/ink213.xml"/><Relationship Id="rId317" Type="http://schemas.openxmlformats.org/officeDocument/2006/relationships/customXml" Target="../ink/ink122.xml"/><Relationship Id="rId359" Type="http://schemas.openxmlformats.org/officeDocument/2006/relationships/customXml" Target="../ink/ink143.xml"/><Relationship Id="rId524" Type="http://schemas.openxmlformats.org/officeDocument/2006/relationships/image" Target="../media/image38.png"/><Relationship Id="rId98" Type="http://schemas.openxmlformats.org/officeDocument/2006/relationships/customXml" Target="../ink/ink12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customXml" Target="../ink/ink73.xml"/><Relationship Id="rId370" Type="http://schemas.openxmlformats.org/officeDocument/2006/relationships/image" Target="../media/image184.png"/><Relationship Id="rId426" Type="http://schemas.openxmlformats.org/officeDocument/2006/relationships/image" Target="../media/image212.png"/><Relationship Id="rId230" Type="http://schemas.openxmlformats.org/officeDocument/2006/relationships/image" Target="../media/image114.png"/><Relationship Id="rId468" Type="http://schemas.openxmlformats.org/officeDocument/2006/relationships/image" Target="../media/image8.png"/><Relationship Id="rId272" Type="http://schemas.openxmlformats.org/officeDocument/2006/relationships/image" Target="../media/image135.png"/><Relationship Id="rId328" Type="http://schemas.openxmlformats.org/officeDocument/2006/relationships/image" Target="../media/image163.png"/><Relationship Id="rId535" Type="http://schemas.openxmlformats.org/officeDocument/2006/relationships/customXml" Target="../ink/ink231.xml"/><Relationship Id="rId132" Type="http://schemas.openxmlformats.org/officeDocument/2006/relationships/customXml" Target="../ink/ink29.xml"/><Relationship Id="rId174" Type="http://schemas.openxmlformats.org/officeDocument/2006/relationships/customXml" Target="../ink/ink50.xml"/><Relationship Id="rId381" Type="http://schemas.openxmlformats.org/officeDocument/2006/relationships/customXml" Target="../ink/ink154.xml"/><Relationship Id="rId241" Type="http://schemas.openxmlformats.org/officeDocument/2006/relationships/customXml" Target="../ink/ink84.xml"/><Relationship Id="rId437" Type="http://schemas.openxmlformats.org/officeDocument/2006/relationships/customXml" Target="../ink/ink182.xml"/><Relationship Id="rId479" Type="http://schemas.openxmlformats.org/officeDocument/2006/relationships/customXml" Target="../ink/ink203.xml"/><Relationship Id="rId283" Type="http://schemas.openxmlformats.org/officeDocument/2006/relationships/customXml" Target="../ink/ink105.xml"/><Relationship Id="rId339" Type="http://schemas.openxmlformats.org/officeDocument/2006/relationships/customXml" Target="../ink/ink133.xml"/><Relationship Id="rId490" Type="http://schemas.openxmlformats.org/officeDocument/2006/relationships/image" Target="../media/image19.png"/><Relationship Id="rId504" Type="http://schemas.openxmlformats.org/officeDocument/2006/relationships/image" Target="../media/image26.png"/><Relationship Id="rId546" Type="http://schemas.openxmlformats.org/officeDocument/2006/relationships/image" Target="../media/image235.png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image" Target="../media/image174.png"/><Relationship Id="rId406" Type="http://schemas.openxmlformats.org/officeDocument/2006/relationships/image" Target="../media/image202.png"/><Relationship Id="rId210" Type="http://schemas.openxmlformats.org/officeDocument/2006/relationships/customXml" Target="../ink/ink68.xml"/><Relationship Id="rId392" Type="http://schemas.openxmlformats.org/officeDocument/2006/relationships/image" Target="../media/image195.png"/><Relationship Id="rId448" Type="http://schemas.openxmlformats.org/officeDocument/2006/relationships/image" Target="../media/image223.png"/><Relationship Id="rId252" Type="http://schemas.openxmlformats.org/officeDocument/2006/relationships/image" Target="../media/image125.png"/><Relationship Id="rId294" Type="http://schemas.openxmlformats.org/officeDocument/2006/relationships/image" Target="../media/image146.png"/><Relationship Id="rId308" Type="http://schemas.openxmlformats.org/officeDocument/2006/relationships/image" Target="../media/image153.png"/><Relationship Id="rId515" Type="http://schemas.openxmlformats.org/officeDocument/2006/relationships/customXml" Target="../ink/ink221.xml"/><Relationship Id="rId89" Type="http://schemas.openxmlformats.org/officeDocument/2006/relationships/image" Target="../media/image44.png"/><Relationship Id="rId112" Type="http://schemas.openxmlformats.org/officeDocument/2006/relationships/customXml" Target="../ink/ink19.xml"/><Relationship Id="rId154" Type="http://schemas.openxmlformats.org/officeDocument/2006/relationships/customXml" Target="../ink/ink40.xml"/><Relationship Id="rId361" Type="http://schemas.openxmlformats.org/officeDocument/2006/relationships/customXml" Target="../ink/ink144.xml"/><Relationship Id="rId557" Type="http://schemas.openxmlformats.org/officeDocument/2006/relationships/customXml" Target="../ink/ink242.xml"/><Relationship Id="rId196" Type="http://schemas.openxmlformats.org/officeDocument/2006/relationships/customXml" Target="../ink/ink61.xml"/><Relationship Id="rId417" Type="http://schemas.openxmlformats.org/officeDocument/2006/relationships/customXml" Target="../ink/ink172.xml"/><Relationship Id="rId459" Type="http://schemas.openxmlformats.org/officeDocument/2006/relationships/customXml" Target="../ink/ink193.xml"/><Relationship Id="rId221" Type="http://schemas.openxmlformats.org/officeDocument/2006/relationships/customXml" Target="../ink/ink74.xml"/><Relationship Id="rId263" Type="http://schemas.openxmlformats.org/officeDocument/2006/relationships/customXml" Target="../ink/ink95.xml"/><Relationship Id="rId319" Type="http://schemas.openxmlformats.org/officeDocument/2006/relationships/customXml" Target="../ink/ink123.xml"/><Relationship Id="rId470" Type="http://schemas.openxmlformats.org/officeDocument/2006/relationships/image" Target="../media/image9.png"/><Relationship Id="rId526" Type="http://schemas.openxmlformats.org/officeDocument/2006/relationships/image" Target="../media/image39.png"/><Relationship Id="rId58" Type="http://schemas.openxmlformats.org/officeDocument/2006/relationships/customXml" Target="../ink/ink2.xml"/><Relationship Id="rId123" Type="http://schemas.openxmlformats.org/officeDocument/2006/relationships/image" Target="../media/image61.png"/><Relationship Id="rId330" Type="http://schemas.openxmlformats.org/officeDocument/2006/relationships/image" Target="../media/image164.png"/><Relationship Id="rId165" Type="http://schemas.openxmlformats.org/officeDocument/2006/relationships/image" Target="../media/image82.png"/><Relationship Id="rId372" Type="http://schemas.openxmlformats.org/officeDocument/2006/relationships/image" Target="../media/image185.png"/><Relationship Id="rId428" Type="http://schemas.openxmlformats.org/officeDocument/2006/relationships/image" Target="../media/image213.png"/><Relationship Id="rId232" Type="http://schemas.openxmlformats.org/officeDocument/2006/relationships/image" Target="../media/image115.png"/><Relationship Id="rId274" Type="http://schemas.openxmlformats.org/officeDocument/2006/relationships/image" Target="../media/image136.png"/><Relationship Id="rId481" Type="http://schemas.openxmlformats.org/officeDocument/2006/relationships/customXml" Target="../ink/ink204.xml"/><Relationship Id="rId134" Type="http://schemas.openxmlformats.org/officeDocument/2006/relationships/customXml" Target="../ink/ink30.xml"/><Relationship Id="rId537" Type="http://schemas.openxmlformats.org/officeDocument/2006/relationships/customXml" Target="../ink/ink232.xml"/><Relationship Id="rId176" Type="http://schemas.openxmlformats.org/officeDocument/2006/relationships/customXml" Target="../ink/ink51.xml"/><Relationship Id="rId341" Type="http://schemas.openxmlformats.org/officeDocument/2006/relationships/customXml" Target="../ink/ink134.xml"/><Relationship Id="rId383" Type="http://schemas.openxmlformats.org/officeDocument/2006/relationships/customXml" Target="../ink/ink155.xml"/><Relationship Id="rId439" Type="http://schemas.openxmlformats.org/officeDocument/2006/relationships/customXml" Target="../ink/ink183.xml"/><Relationship Id="rId201" Type="http://schemas.openxmlformats.org/officeDocument/2006/relationships/image" Target="../media/image100.png"/><Relationship Id="rId243" Type="http://schemas.openxmlformats.org/officeDocument/2006/relationships/customXml" Target="../ink/ink85.xml"/><Relationship Id="rId285" Type="http://schemas.openxmlformats.org/officeDocument/2006/relationships/customXml" Target="../ink/ink106.xml"/><Relationship Id="rId450" Type="http://schemas.openxmlformats.org/officeDocument/2006/relationships/image" Target="../media/image224.png"/><Relationship Id="rId506" Type="http://schemas.openxmlformats.org/officeDocument/2006/relationships/image" Target="../media/image27.png"/><Relationship Id="rId103" Type="http://schemas.openxmlformats.org/officeDocument/2006/relationships/image" Target="../media/image51.png"/><Relationship Id="rId310" Type="http://schemas.openxmlformats.org/officeDocument/2006/relationships/image" Target="../media/image154.png"/><Relationship Id="rId492" Type="http://schemas.openxmlformats.org/officeDocument/2006/relationships/image" Target="../media/image20.png"/><Relationship Id="rId548" Type="http://schemas.openxmlformats.org/officeDocument/2006/relationships/image" Target="../media/image236.png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87" Type="http://schemas.openxmlformats.org/officeDocument/2006/relationships/image" Target="../media/image93.png"/><Relationship Id="rId352" Type="http://schemas.openxmlformats.org/officeDocument/2006/relationships/image" Target="../media/image175.png"/><Relationship Id="rId394" Type="http://schemas.openxmlformats.org/officeDocument/2006/relationships/image" Target="../media/image196.png"/><Relationship Id="rId408" Type="http://schemas.openxmlformats.org/officeDocument/2006/relationships/image" Target="../media/image203.png"/><Relationship Id="rId212" Type="http://schemas.openxmlformats.org/officeDocument/2006/relationships/customXml" Target="../ink/ink69.xml"/><Relationship Id="rId254" Type="http://schemas.openxmlformats.org/officeDocument/2006/relationships/image" Target="../media/image126.png"/><Relationship Id="rId114" Type="http://schemas.openxmlformats.org/officeDocument/2006/relationships/customXml" Target="../ink/ink20.xml"/><Relationship Id="rId296" Type="http://schemas.openxmlformats.org/officeDocument/2006/relationships/image" Target="../media/image147.png"/><Relationship Id="rId461" Type="http://schemas.openxmlformats.org/officeDocument/2006/relationships/customXml" Target="../ink/ink194.xml"/><Relationship Id="rId517" Type="http://schemas.openxmlformats.org/officeDocument/2006/relationships/customXml" Target="../ink/ink222.xml"/><Relationship Id="rId559" Type="http://schemas.openxmlformats.org/officeDocument/2006/relationships/customXml" Target="../ink/ink243.xml"/><Relationship Id="rId156" Type="http://schemas.openxmlformats.org/officeDocument/2006/relationships/customXml" Target="../ink/ink41.xml"/><Relationship Id="rId198" Type="http://schemas.openxmlformats.org/officeDocument/2006/relationships/customXml" Target="../ink/ink62.xml"/><Relationship Id="rId321" Type="http://schemas.openxmlformats.org/officeDocument/2006/relationships/customXml" Target="../ink/ink124.xml"/><Relationship Id="rId363" Type="http://schemas.openxmlformats.org/officeDocument/2006/relationships/customXml" Target="../ink/ink145.xml"/><Relationship Id="rId419" Type="http://schemas.openxmlformats.org/officeDocument/2006/relationships/customXml" Target="../ink/ink173.xml"/><Relationship Id="rId223" Type="http://schemas.openxmlformats.org/officeDocument/2006/relationships/customXml" Target="../ink/ink75.xml"/><Relationship Id="rId430" Type="http://schemas.openxmlformats.org/officeDocument/2006/relationships/image" Target="../media/image214.png"/><Relationship Id="rId265" Type="http://schemas.openxmlformats.org/officeDocument/2006/relationships/customXml" Target="../ink/ink96.xml"/><Relationship Id="rId472" Type="http://schemas.openxmlformats.org/officeDocument/2006/relationships/image" Target="../media/image10.png"/><Relationship Id="rId528" Type="http://schemas.openxmlformats.org/officeDocument/2006/relationships/image" Target="../media/image226.png"/><Relationship Id="rId125" Type="http://schemas.openxmlformats.org/officeDocument/2006/relationships/image" Target="../media/image62.png"/><Relationship Id="rId167" Type="http://schemas.openxmlformats.org/officeDocument/2006/relationships/image" Target="../media/image83.png"/><Relationship Id="rId332" Type="http://schemas.openxmlformats.org/officeDocument/2006/relationships/image" Target="../media/image165.png"/><Relationship Id="rId374" Type="http://schemas.openxmlformats.org/officeDocument/2006/relationships/image" Target="../media/image186.png"/><Relationship Id="rId234" Type="http://schemas.openxmlformats.org/officeDocument/2006/relationships/image" Target="../media/image116.png"/><Relationship Id="rId2" Type="http://schemas.openxmlformats.org/officeDocument/2006/relationships/customXml" Target="../ink/ink1.xml"/><Relationship Id="rId276" Type="http://schemas.openxmlformats.org/officeDocument/2006/relationships/image" Target="../media/image137.png"/><Relationship Id="rId441" Type="http://schemas.openxmlformats.org/officeDocument/2006/relationships/customXml" Target="../ink/ink184.xml"/><Relationship Id="rId483" Type="http://schemas.openxmlformats.org/officeDocument/2006/relationships/customXml" Target="../ink/ink205.xml"/><Relationship Id="rId539" Type="http://schemas.openxmlformats.org/officeDocument/2006/relationships/customXml" Target="../ink/ink233.xml"/><Relationship Id="rId136" Type="http://schemas.openxmlformats.org/officeDocument/2006/relationships/customXml" Target="../ink/ink31.xml"/><Relationship Id="rId178" Type="http://schemas.openxmlformats.org/officeDocument/2006/relationships/customXml" Target="../ink/ink52.xml"/><Relationship Id="rId301" Type="http://schemas.openxmlformats.org/officeDocument/2006/relationships/customXml" Target="../ink/ink114.xml"/><Relationship Id="rId343" Type="http://schemas.openxmlformats.org/officeDocument/2006/relationships/customXml" Target="../ink/ink135.xml"/><Relationship Id="rId550" Type="http://schemas.openxmlformats.org/officeDocument/2006/relationships/image" Target="../media/image237.png"/><Relationship Id="rId82" Type="http://schemas.openxmlformats.org/officeDocument/2006/relationships/customXml" Target="../ink/ink4.xml"/><Relationship Id="rId203" Type="http://schemas.openxmlformats.org/officeDocument/2006/relationships/image" Target="../media/image101.png"/><Relationship Id="rId385" Type="http://schemas.openxmlformats.org/officeDocument/2006/relationships/customXml" Target="../ink/ink156.xml"/><Relationship Id="rId245" Type="http://schemas.openxmlformats.org/officeDocument/2006/relationships/customXml" Target="../ink/ink86.xml"/><Relationship Id="rId287" Type="http://schemas.openxmlformats.org/officeDocument/2006/relationships/customXml" Target="../ink/ink107.xml"/><Relationship Id="rId410" Type="http://schemas.openxmlformats.org/officeDocument/2006/relationships/image" Target="../media/image204.png"/><Relationship Id="rId452" Type="http://schemas.openxmlformats.org/officeDocument/2006/relationships/image" Target="../media/image225.png"/><Relationship Id="rId494" Type="http://schemas.openxmlformats.org/officeDocument/2006/relationships/image" Target="../media/image21.png"/><Relationship Id="rId508" Type="http://schemas.openxmlformats.org/officeDocument/2006/relationships/image" Target="../media/image29.png"/><Relationship Id="rId105" Type="http://schemas.openxmlformats.org/officeDocument/2006/relationships/image" Target="../media/image52.png"/><Relationship Id="rId147" Type="http://schemas.openxmlformats.org/officeDocument/2006/relationships/image" Target="../media/image73.png"/><Relationship Id="rId312" Type="http://schemas.openxmlformats.org/officeDocument/2006/relationships/image" Target="../media/image155.png"/><Relationship Id="rId354" Type="http://schemas.openxmlformats.org/officeDocument/2006/relationships/image" Target="../media/image176.png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96" Type="http://schemas.openxmlformats.org/officeDocument/2006/relationships/image" Target="../media/image197.png"/><Relationship Id="rId561" Type="http://schemas.openxmlformats.org/officeDocument/2006/relationships/customXml" Target="../ink/ink244.xml"/><Relationship Id="rId214" Type="http://schemas.openxmlformats.org/officeDocument/2006/relationships/customXml" Target="../ink/ink70.xml"/><Relationship Id="rId256" Type="http://schemas.openxmlformats.org/officeDocument/2006/relationships/image" Target="../media/image127.png"/><Relationship Id="rId298" Type="http://schemas.openxmlformats.org/officeDocument/2006/relationships/image" Target="../media/image148.png"/><Relationship Id="rId421" Type="http://schemas.openxmlformats.org/officeDocument/2006/relationships/customXml" Target="../ink/ink174.xml"/><Relationship Id="rId463" Type="http://schemas.openxmlformats.org/officeDocument/2006/relationships/customXml" Target="../ink/ink195.xml"/><Relationship Id="rId519" Type="http://schemas.openxmlformats.org/officeDocument/2006/relationships/customXml" Target="../ink/ink223.xml"/><Relationship Id="rId116" Type="http://schemas.openxmlformats.org/officeDocument/2006/relationships/customXml" Target="../ink/ink21.xml"/><Relationship Id="rId137" Type="http://schemas.openxmlformats.org/officeDocument/2006/relationships/image" Target="../media/image68.png"/><Relationship Id="rId158" Type="http://schemas.openxmlformats.org/officeDocument/2006/relationships/customXml" Target="../ink/ink42.xml"/><Relationship Id="rId302" Type="http://schemas.openxmlformats.org/officeDocument/2006/relationships/image" Target="../media/image150.png"/><Relationship Id="rId323" Type="http://schemas.openxmlformats.org/officeDocument/2006/relationships/customXml" Target="../ink/ink125.xml"/><Relationship Id="rId344" Type="http://schemas.openxmlformats.org/officeDocument/2006/relationships/image" Target="../media/image171.png"/><Relationship Id="rId530" Type="http://schemas.openxmlformats.org/officeDocument/2006/relationships/image" Target="../media/image227.png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65" Type="http://schemas.openxmlformats.org/officeDocument/2006/relationships/customXml" Target="../ink/ink146.xml"/><Relationship Id="rId386" Type="http://schemas.openxmlformats.org/officeDocument/2006/relationships/image" Target="../media/image192.png"/><Relationship Id="rId551" Type="http://schemas.openxmlformats.org/officeDocument/2006/relationships/customXml" Target="../ink/ink239.xml"/><Relationship Id="rId190" Type="http://schemas.openxmlformats.org/officeDocument/2006/relationships/customXml" Target="../ink/ink58.xml"/><Relationship Id="rId204" Type="http://schemas.openxmlformats.org/officeDocument/2006/relationships/customXml" Target="../ink/ink65.xml"/><Relationship Id="rId225" Type="http://schemas.openxmlformats.org/officeDocument/2006/relationships/customXml" Target="../ink/ink76.xml"/><Relationship Id="rId246" Type="http://schemas.openxmlformats.org/officeDocument/2006/relationships/image" Target="../media/image122.png"/><Relationship Id="rId267" Type="http://schemas.openxmlformats.org/officeDocument/2006/relationships/customXml" Target="../ink/ink97.xml"/><Relationship Id="rId288" Type="http://schemas.openxmlformats.org/officeDocument/2006/relationships/image" Target="../media/image143.png"/><Relationship Id="rId411" Type="http://schemas.openxmlformats.org/officeDocument/2006/relationships/customXml" Target="../ink/ink169.xml"/><Relationship Id="rId432" Type="http://schemas.openxmlformats.org/officeDocument/2006/relationships/image" Target="../media/image215.png"/><Relationship Id="rId453" Type="http://schemas.openxmlformats.org/officeDocument/2006/relationships/customXml" Target="../ink/ink190.xml"/><Relationship Id="rId474" Type="http://schemas.openxmlformats.org/officeDocument/2006/relationships/image" Target="../media/image11.png"/><Relationship Id="rId509" Type="http://schemas.openxmlformats.org/officeDocument/2006/relationships/customXml" Target="../ink/ink218.xml"/><Relationship Id="rId106" Type="http://schemas.openxmlformats.org/officeDocument/2006/relationships/customXml" Target="../ink/ink16.xml"/><Relationship Id="rId127" Type="http://schemas.openxmlformats.org/officeDocument/2006/relationships/image" Target="../media/image63.png"/><Relationship Id="rId313" Type="http://schemas.openxmlformats.org/officeDocument/2006/relationships/customXml" Target="../ink/ink120.xml"/><Relationship Id="rId495" Type="http://schemas.openxmlformats.org/officeDocument/2006/relationships/customXml" Target="../ink/ink211.xml"/><Relationship Id="rId94" Type="http://schemas.openxmlformats.org/officeDocument/2006/relationships/customXml" Target="../ink/ink10.xml"/><Relationship Id="rId148" Type="http://schemas.openxmlformats.org/officeDocument/2006/relationships/customXml" Target="../ink/ink37.xml"/><Relationship Id="rId169" Type="http://schemas.openxmlformats.org/officeDocument/2006/relationships/image" Target="../media/image84.png"/><Relationship Id="rId334" Type="http://schemas.openxmlformats.org/officeDocument/2006/relationships/image" Target="../media/image166.png"/><Relationship Id="rId355" Type="http://schemas.openxmlformats.org/officeDocument/2006/relationships/customXml" Target="../ink/ink141.xml"/><Relationship Id="rId376" Type="http://schemas.openxmlformats.org/officeDocument/2006/relationships/image" Target="../media/image187.png"/><Relationship Id="rId397" Type="http://schemas.openxmlformats.org/officeDocument/2006/relationships/customXml" Target="../ink/ink162.xml"/><Relationship Id="rId520" Type="http://schemas.openxmlformats.org/officeDocument/2006/relationships/image" Target="../media/image35.png"/><Relationship Id="rId541" Type="http://schemas.openxmlformats.org/officeDocument/2006/relationships/customXml" Target="../ink/ink234.xml"/><Relationship Id="rId562" Type="http://schemas.openxmlformats.org/officeDocument/2006/relationships/image" Target="../media/image243.png"/><Relationship Id="rId180" Type="http://schemas.openxmlformats.org/officeDocument/2006/relationships/customXml" Target="../ink/ink53.xml"/><Relationship Id="rId215" Type="http://schemas.openxmlformats.org/officeDocument/2006/relationships/image" Target="../media/image107.png"/><Relationship Id="rId236" Type="http://schemas.openxmlformats.org/officeDocument/2006/relationships/image" Target="../media/image117.png"/><Relationship Id="rId257" Type="http://schemas.openxmlformats.org/officeDocument/2006/relationships/customXml" Target="../ink/ink92.xml"/><Relationship Id="rId278" Type="http://schemas.openxmlformats.org/officeDocument/2006/relationships/image" Target="../media/image138.png"/><Relationship Id="rId401" Type="http://schemas.openxmlformats.org/officeDocument/2006/relationships/customXml" Target="../ink/ink164.xml"/><Relationship Id="rId422" Type="http://schemas.openxmlformats.org/officeDocument/2006/relationships/image" Target="../media/image210.png"/><Relationship Id="rId443" Type="http://schemas.openxmlformats.org/officeDocument/2006/relationships/customXml" Target="../ink/ink185.xml"/><Relationship Id="rId464" Type="http://schemas.openxmlformats.org/officeDocument/2006/relationships/image" Target="../media/image6.png"/><Relationship Id="rId303" Type="http://schemas.openxmlformats.org/officeDocument/2006/relationships/customXml" Target="../ink/ink115.xml"/><Relationship Id="rId485" Type="http://schemas.openxmlformats.org/officeDocument/2006/relationships/customXml" Target="../ink/ink206.xml"/><Relationship Id="rId84" Type="http://schemas.openxmlformats.org/officeDocument/2006/relationships/customXml" Target="../ink/ink5.xml"/><Relationship Id="rId138" Type="http://schemas.openxmlformats.org/officeDocument/2006/relationships/customXml" Target="../ink/ink32.xml"/><Relationship Id="rId345" Type="http://schemas.openxmlformats.org/officeDocument/2006/relationships/customXml" Target="../ink/ink136.xml"/><Relationship Id="rId387" Type="http://schemas.openxmlformats.org/officeDocument/2006/relationships/customXml" Target="../ink/ink157.xml"/><Relationship Id="rId510" Type="http://schemas.openxmlformats.org/officeDocument/2006/relationships/image" Target="../media/image30.png"/><Relationship Id="rId552" Type="http://schemas.openxmlformats.org/officeDocument/2006/relationships/image" Target="../media/image238.png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customXml" Target="../ink/ink87.xml"/><Relationship Id="rId412" Type="http://schemas.openxmlformats.org/officeDocument/2006/relationships/image" Target="../media/image205.png"/><Relationship Id="rId107" Type="http://schemas.openxmlformats.org/officeDocument/2006/relationships/image" Target="../media/image53.png"/><Relationship Id="rId289" Type="http://schemas.openxmlformats.org/officeDocument/2006/relationships/customXml" Target="../ink/ink108.xml"/><Relationship Id="rId454" Type="http://schemas.openxmlformats.org/officeDocument/2006/relationships/image" Target="../media/image1.png"/><Relationship Id="rId496" Type="http://schemas.openxmlformats.org/officeDocument/2006/relationships/image" Target="../media/image22.png"/><Relationship Id="rId149" Type="http://schemas.openxmlformats.org/officeDocument/2006/relationships/image" Target="../media/image74.png"/><Relationship Id="rId314" Type="http://schemas.openxmlformats.org/officeDocument/2006/relationships/image" Target="../media/image156.png"/><Relationship Id="rId356" Type="http://schemas.openxmlformats.org/officeDocument/2006/relationships/image" Target="../media/image177.png"/><Relationship Id="rId398" Type="http://schemas.openxmlformats.org/officeDocument/2006/relationships/image" Target="../media/image198.png"/><Relationship Id="rId521" Type="http://schemas.openxmlformats.org/officeDocument/2006/relationships/customXml" Target="../ink/ink224.xml"/><Relationship Id="rId95" Type="http://schemas.openxmlformats.org/officeDocument/2006/relationships/image" Target="../media/image47.png"/><Relationship Id="rId160" Type="http://schemas.openxmlformats.org/officeDocument/2006/relationships/customXml" Target="../ink/ink43.xml"/><Relationship Id="rId216" Type="http://schemas.openxmlformats.org/officeDocument/2006/relationships/customXml" Target="../ink/ink71.xml"/><Relationship Id="rId423" Type="http://schemas.openxmlformats.org/officeDocument/2006/relationships/customXml" Target="../ink/ink175.xml"/><Relationship Id="rId258" Type="http://schemas.openxmlformats.org/officeDocument/2006/relationships/image" Target="../media/image128.png"/><Relationship Id="rId465" Type="http://schemas.openxmlformats.org/officeDocument/2006/relationships/customXml" Target="../ink/ink196.xml"/><Relationship Id="rId118" Type="http://schemas.openxmlformats.org/officeDocument/2006/relationships/customXml" Target="../ink/ink22.xml"/><Relationship Id="rId325" Type="http://schemas.openxmlformats.org/officeDocument/2006/relationships/customXml" Target="../ink/ink126.xml"/><Relationship Id="rId367" Type="http://schemas.openxmlformats.org/officeDocument/2006/relationships/customXml" Target="../ink/ink147.xml"/><Relationship Id="rId532" Type="http://schemas.openxmlformats.org/officeDocument/2006/relationships/image" Target="../media/image228.png"/><Relationship Id="rId171" Type="http://schemas.openxmlformats.org/officeDocument/2006/relationships/image" Target="../media/image85.png"/><Relationship Id="rId227" Type="http://schemas.openxmlformats.org/officeDocument/2006/relationships/customXml" Target="../ink/ink77.xml"/><Relationship Id="rId269" Type="http://schemas.openxmlformats.org/officeDocument/2006/relationships/customXml" Target="../ink/ink98.xml"/><Relationship Id="rId434" Type="http://schemas.openxmlformats.org/officeDocument/2006/relationships/image" Target="../media/image216.png"/><Relationship Id="rId476" Type="http://schemas.openxmlformats.org/officeDocument/2006/relationships/image" Target="../media/image12.png"/><Relationship Id="rId129" Type="http://schemas.openxmlformats.org/officeDocument/2006/relationships/image" Target="../media/image64.png"/><Relationship Id="rId280" Type="http://schemas.openxmlformats.org/officeDocument/2006/relationships/image" Target="../media/image139.png"/><Relationship Id="rId336" Type="http://schemas.openxmlformats.org/officeDocument/2006/relationships/image" Target="../media/image167.png"/><Relationship Id="rId501" Type="http://schemas.openxmlformats.org/officeDocument/2006/relationships/customXml" Target="../ink/ink214.xml"/><Relationship Id="rId543" Type="http://schemas.openxmlformats.org/officeDocument/2006/relationships/customXml" Target="../ink/ink235.xml"/><Relationship Id="rId75" Type="http://schemas.openxmlformats.org/officeDocument/2006/relationships/image" Target="../media/image37.png"/><Relationship Id="rId140" Type="http://schemas.openxmlformats.org/officeDocument/2006/relationships/customXml" Target="../ink/ink33.xml"/><Relationship Id="rId182" Type="http://schemas.openxmlformats.org/officeDocument/2006/relationships/customXml" Target="../ink/ink54.xml"/><Relationship Id="rId378" Type="http://schemas.openxmlformats.org/officeDocument/2006/relationships/image" Target="../media/image188.png"/><Relationship Id="rId403" Type="http://schemas.openxmlformats.org/officeDocument/2006/relationships/customXml" Target="../ink/ink165.xml"/><Relationship Id="rId238" Type="http://schemas.openxmlformats.org/officeDocument/2006/relationships/image" Target="../media/image118.png"/><Relationship Id="rId445" Type="http://schemas.openxmlformats.org/officeDocument/2006/relationships/customXml" Target="../ink/ink186.xml"/><Relationship Id="rId487" Type="http://schemas.openxmlformats.org/officeDocument/2006/relationships/customXml" Target="../ink/ink207.xml"/><Relationship Id="rId291" Type="http://schemas.openxmlformats.org/officeDocument/2006/relationships/customXml" Target="../ink/ink109.xml"/><Relationship Id="rId305" Type="http://schemas.openxmlformats.org/officeDocument/2006/relationships/customXml" Target="../ink/ink116.xml"/><Relationship Id="rId347" Type="http://schemas.openxmlformats.org/officeDocument/2006/relationships/customXml" Target="../ink/ink137.xml"/><Relationship Id="rId512" Type="http://schemas.openxmlformats.org/officeDocument/2006/relationships/image" Target="../media/image31.png"/><Relationship Id="rId86" Type="http://schemas.openxmlformats.org/officeDocument/2006/relationships/customXml" Target="../ink/ink6.xml"/><Relationship Id="rId151" Type="http://schemas.openxmlformats.org/officeDocument/2006/relationships/image" Target="../media/image75.png"/><Relationship Id="rId389" Type="http://schemas.openxmlformats.org/officeDocument/2006/relationships/customXml" Target="../ink/ink158.xml"/><Relationship Id="rId554" Type="http://schemas.openxmlformats.org/officeDocument/2006/relationships/image" Target="../media/image239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customXml" Target="../ink/ink88.xml"/><Relationship Id="rId414" Type="http://schemas.openxmlformats.org/officeDocument/2006/relationships/image" Target="../media/image206.png"/><Relationship Id="rId456" Type="http://schemas.openxmlformats.org/officeDocument/2006/relationships/image" Target="../media/image2.png"/><Relationship Id="rId498" Type="http://schemas.openxmlformats.org/officeDocument/2006/relationships/image" Target="../media/image23.png"/><Relationship Id="rId109" Type="http://schemas.openxmlformats.org/officeDocument/2006/relationships/image" Target="../media/image54.png"/><Relationship Id="rId260" Type="http://schemas.openxmlformats.org/officeDocument/2006/relationships/image" Target="../media/image129.png"/><Relationship Id="rId316" Type="http://schemas.openxmlformats.org/officeDocument/2006/relationships/image" Target="../media/image157.png"/><Relationship Id="rId523" Type="http://schemas.openxmlformats.org/officeDocument/2006/relationships/customXml" Target="../ink/ink225.xml"/><Relationship Id="rId97" Type="http://schemas.openxmlformats.org/officeDocument/2006/relationships/image" Target="../media/image48.png"/><Relationship Id="rId120" Type="http://schemas.openxmlformats.org/officeDocument/2006/relationships/customXml" Target="../ink/ink23.xml"/><Relationship Id="rId358" Type="http://schemas.openxmlformats.org/officeDocument/2006/relationships/image" Target="../media/image178.png"/><Relationship Id="rId162" Type="http://schemas.openxmlformats.org/officeDocument/2006/relationships/customXml" Target="../ink/ink44.xml"/><Relationship Id="rId218" Type="http://schemas.openxmlformats.org/officeDocument/2006/relationships/customXml" Target="../ink/ink72.xml"/><Relationship Id="rId425" Type="http://schemas.openxmlformats.org/officeDocument/2006/relationships/customXml" Target="../ink/ink176.xml"/><Relationship Id="rId467" Type="http://schemas.openxmlformats.org/officeDocument/2006/relationships/customXml" Target="../ink/ink197.xml"/><Relationship Id="rId271" Type="http://schemas.openxmlformats.org/officeDocument/2006/relationships/customXml" Target="../ink/ink99.xml"/><Relationship Id="rId131" Type="http://schemas.openxmlformats.org/officeDocument/2006/relationships/image" Target="../media/image65.png"/><Relationship Id="rId327" Type="http://schemas.openxmlformats.org/officeDocument/2006/relationships/customXml" Target="../ink/ink127.xml"/><Relationship Id="rId369" Type="http://schemas.openxmlformats.org/officeDocument/2006/relationships/customXml" Target="../ink/ink148.xml"/><Relationship Id="rId534" Type="http://schemas.openxmlformats.org/officeDocument/2006/relationships/image" Target="../media/image229.png"/><Relationship Id="rId173" Type="http://schemas.openxmlformats.org/officeDocument/2006/relationships/image" Target="../media/image86.png"/><Relationship Id="rId229" Type="http://schemas.openxmlformats.org/officeDocument/2006/relationships/customXml" Target="../ink/ink78.xml"/><Relationship Id="rId380" Type="http://schemas.openxmlformats.org/officeDocument/2006/relationships/image" Target="../media/image189.png"/><Relationship Id="rId436" Type="http://schemas.openxmlformats.org/officeDocument/2006/relationships/image" Target="../media/image217.png"/><Relationship Id="rId240" Type="http://schemas.openxmlformats.org/officeDocument/2006/relationships/image" Target="../media/image119.png"/><Relationship Id="rId478" Type="http://schemas.openxmlformats.org/officeDocument/2006/relationships/image" Target="../media/image13.png"/><Relationship Id="rId100" Type="http://schemas.openxmlformats.org/officeDocument/2006/relationships/customXml" Target="../ink/ink13.xml"/><Relationship Id="rId282" Type="http://schemas.openxmlformats.org/officeDocument/2006/relationships/image" Target="../media/image140.png"/><Relationship Id="rId338" Type="http://schemas.openxmlformats.org/officeDocument/2006/relationships/image" Target="../media/image168.png"/><Relationship Id="rId503" Type="http://schemas.openxmlformats.org/officeDocument/2006/relationships/customXml" Target="../ink/ink215.xml"/><Relationship Id="rId545" Type="http://schemas.openxmlformats.org/officeDocument/2006/relationships/customXml" Target="../ink/ink236.xml"/><Relationship Id="rId142" Type="http://schemas.openxmlformats.org/officeDocument/2006/relationships/customXml" Target="../ink/ink34.xml"/><Relationship Id="rId184" Type="http://schemas.openxmlformats.org/officeDocument/2006/relationships/customXml" Target="../ink/ink55.xml"/><Relationship Id="rId391" Type="http://schemas.openxmlformats.org/officeDocument/2006/relationships/customXml" Target="../ink/ink159.xml"/><Relationship Id="rId405" Type="http://schemas.openxmlformats.org/officeDocument/2006/relationships/customXml" Target="../ink/ink166.xml"/><Relationship Id="rId447" Type="http://schemas.openxmlformats.org/officeDocument/2006/relationships/customXml" Target="../ink/ink187.xml"/><Relationship Id="rId251" Type="http://schemas.openxmlformats.org/officeDocument/2006/relationships/customXml" Target="../ink/ink89.xml"/><Relationship Id="rId489" Type="http://schemas.openxmlformats.org/officeDocument/2006/relationships/customXml" Target="../ink/ink208.xml"/><Relationship Id="rId293" Type="http://schemas.openxmlformats.org/officeDocument/2006/relationships/customXml" Target="../ink/ink110.xml"/><Relationship Id="rId307" Type="http://schemas.openxmlformats.org/officeDocument/2006/relationships/customXml" Target="../ink/ink117.xml"/><Relationship Id="rId349" Type="http://schemas.openxmlformats.org/officeDocument/2006/relationships/customXml" Target="../ink/ink138.xml"/><Relationship Id="rId514" Type="http://schemas.openxmlformats.org/officeDocument/2006/relationships/image" Target="../media/image32.png"/><Relationship Id="rId556" Type="http://schemas.openxmlformats.org/officeDocument/2006/relationships/image" Target="../media/image240.png"/><Relationship Id="rId88" Type="http://schemas.openxmlformats.org/officeDocument/2006/relationships/customXml" Target="../ink/ink7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image" Target="../media/image179.png"/><Relationship Id="rId416" Type="http://schemas.openxmlformats.org/officeDocument/2006/relationships/image" Target="../media/image207.png"/><Relationship Id="rId220" Type="http://schemas.openxmlformats.org/officeDocument/2006/relationships/image" Target="../media/image109.png"/><Relationship Id="rId458" Type="http://schemas.openxmlformats.org/officeDocument/2006/relationships/image" Target="../media/image3.png"/><Relationship Id="rId57" Type="http://schemas.openxmlformats.org/officeDocument/2006/relationships/image" Target="../media/image28.png"/><Relationship Id="rId262" Type="http://schemas.openxmlformats.org/officeDocument/2006/relationships/image" Target="../media/image130.png"/><Relationship Id="rId318" Type="http://schemas.openxmlformats.org/officeDocument/2006/relationships/image" Target="../media/image158.png"/><Relationship Id="rId525" Type="http://schemas.openxmlformats.org/officeDocument/2006/relationships/customXml" Target="../ink/ink226.xml"/><Relationship Id="rId99" Type="http://schemas.openxmlformats.org/officeDocument/2006/relationships/image" Target="../media/image49.png"/><Relationship Id="rId122" Type="http://schemas.openxmlformats.org/officeDocument/2006/relationships/customXml" Target="../ink/ink24.xml"/><Relationship Id="rId164" Type="http://schemas.openxmlformats.org/officeDocument/2006/relationships/customXml" Target="../ink/ink45.xml"/><Relationship Id="rId371" Type="http://schemas.openxmlformats.org/officeDocument/2006/relationships/customXml" Target="../ink/ink149.xml"/><Relationship Id="rId427" Type="http://schemas.openxmlformats.org/officeDocument/2006/relationships/customXml" Target="../ink/ink177.xml"/><Relationship Id="rId469" Type="http://schemas.openxmlformats.org/officeDocument/2006/relationships/customXml" Target="../ink/ink198.xml"/><Relationship Id="rId231" Type="http://schemas.openxmlformats.org/officeDocument/2006/relationships/customXml" Target="../ink/ink79.xml"/><Relationship Id="rId273" Type="http://schemas.openxmlformats.org/officeDocument/2006/relationships/customXml" Target="../ink/ink100.xml"/><Relationship Id="rId329" Type="http://schemas.openxmlformats.org/officeDocument/2006/relationships/customXml" Target="../ink/ink128.xml"/><Relationship Id="rId480" Type="http://schemas.openxmlformats.org/officeDocument/2006/relationships/image" Target="../media/image14.png"/><Relationship Id="rId536" Type="http://schemas.openxmlformats.org/officeDocument/2006/relationships/image" Target="../media/image230.png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image" Target="../media/image169.png"/><Relationship Id="rId200" Type="http://schemas.openxmlformats.org/officeDocument/2006/relationships/customXml" Target="../ink/ink63.xml"/><Relationship Id="rId382" Type="http://schemas.openxmlformats.org/officeDocument/2006/relationships/image" Target="../media/image190.png"/><Relationship Id="rId438" Type="http://schemas.openxmlformats.org/officeDocument/2006/relationships/image" Target="../media/image218.png"/><Relationship Id="rId242" Type="http://schemas.openxmlformats.org/officeDocument/2006/relationships/image" Target="../media/image120.png"/><Relationship Id="rId284" Type="http://schemas.openxmlformats.org/officeDocument/2006/relationships/image" Target="../media/image141.png"/><Relationship Id="rId491" Type="http://schemas.openxmlformats.org/officeDocument/2006/relationships/customXml" Target="../ink/ink209.xml"/><Relationship Id="rId505" Type="http://schemas.openxmlformats.org/officeDocument/2006/relationships/customXml" Target="../ink/ink216.xml"/><Relationship Id="rId102" Type="http://schemas.openxmlformats.org/officeDocument/2006/relationships/customXml" Target="../ink/ink14.xml"/><Relationship Id="rId144" Type="http://schemas.openxmlformats.org/officeDocument/2006/relationships/customXml" Target="../ink/ink35.xml"/><Relationship Id="rId547" Type="http://schemas.openxmlformats.org/officeDocument/2006/relationships/customXml" Target="../ink/ink237.xml"/><Relationship Id="rId90" Type="http://schemas.openxmlformats.org/officeDocument/2006/relationships/customXml" Target="../ink/ink8.xml"/><Relationship Id="rId186" Type="http://schemas.openxmlformats.org/officeDocument/2006/relationships/customXml" Target="../ink/ink56.xml"/><Relationship Id="rId351" Type="http://schemas.openxmlformats.org/officeDocument/2006/relationships/customXml" Target="../ink/ink139.xml"/><Relationship Id="rId393" Type="http://schemas.openxmlformats.org/officeDocument/2006/relationships/customXml" Target="../ink/ink160.xml"/><Relationship Id="rId407" Type="http://schemas.openxmlformats.org/officeDocument/2006/relationships/customXml" Target="../ink/ink167.xml"/><Relationship Id="rId449" Type="http://schemas.openxmlformats.org/officeDocument/2006/relationships/customXml" Target="../ink/ink188.xml"/><Relationship Id="rId211" Type="http://schemas.openxmlformats.org/officeDocument/2006/relationships/image" Target="../media/image105.png"/><Relationship Id="rId253" Type="http://schemas.openxmlformats.org/officeDocument/2006/relationships/customXml" Target="../ink/ink90.xml"/><Relationship Id="rId295" Type="http://schemas.openxmlformats.org/officeDocument/2006/relationships/customXml" Target="../ink/ink111.xml"/><Relationship Id="rId309" Type="http://schemas.openxmlformats.org/officeDocument/2006/relationships/customXml" Target="../ink/ink118.xml"/><Relationship Id="rId460" Type="http://schemas.openxmlformats.org/officeDocument/2006/relationships/image" Target="../media/image4.png"/><Relationship Id="rId516" Type="http://schemas.openxmlformats.org/officeDocument/2006/relationships/image" Target="../media/image33.png"/><Relationship Id="rId113" Type="http://schemas.openxmlformats.org/officeDocument/2006/relationships/image" Target="../media/image56.png"/><Relationship Id="rId320" Type="http://schemas.openxmlformats.org/officeDocument/2006/relationships/image" Target="../media/image159.png"/><Relationship Id="rId558" Type="http://schemas.openxmlformats.org/officeDocument/2006/relationships/image" Target="../media/image241.png"/><Relationship Id="rId155" Type="http://schemas.openxmlformats.org/officeDocument/2006/relationships/image" Target="../media/image77.png"/><Relationship Id="rId197" Type="http://schemas.openxmlformats.org/officeDocument/2006/relationships/image" Target="../media/image98.png"/><Relationship Id="rId362" Type="http://schemas.openxmlformats.org/officeDocument/2006/relationships/image" Target="../media/image180.png"/><Relationship Id="rId418" Type="http://schemas.openxmlformats.org/officeDocument/2006/relationships/image" Target="../media/image208.png"/><Relationship Id="rId222" Type="http://schemas.openxmlformats.org/officeDocument/2006/relationships/image" Target="../media/image110.png"/><Relationship Id="rId264" Type="http://schemas.openxmlformats.org/officeDocument/2006/relationships/image" Target="../media/image131.png"/><Relationship Id="rId471" Type="http://schemas.openxmlformats.org/officeDocument/2006/relationships/customXml" Target="../ink/ink199.xml"/><Relationship Id="rId124" Type="http://schemas.openxmlformats.org/officeDocument/2006/relationships/customXml" Target="../ink/ink25.xml"/><Relationship Id="rId527" Type="http://schemas.openxmlformats.org/officeDocument/2006/relationships/customXml" Target="../ink/ink227.xml"/><Relationship Id="rId166" Type="http://schemas.openxmlformats.org/officeDocument/2006/relationships/customXml" Target="../ink/ink46.xml"/><Relationship Id="rId331" Type="http://schemas.openxmlformats.org/officeDocument/2006/relationships/customXml" Target="../ink/ink129.xml"/><Relationship Id="rId373" Type="http://schemas.openxmlformats.org/officeDocument/2006/relationships/customXml" Target="../ink/ink150.xml"/><Relationship Id="rId429" Type="http://schemas.openxmlformats.org/officeDocument/2006/relationships/customXml" Target="../ink/ink178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80.xml"/><Relationship Id="rId440" Type="http://schemas.openxmlformats.org/officeDocument/2006/relationships/image" Target="../media/image219.png"/><Relationship Id="rId275" Type="http://schemas.openxmlformats.org/officeDocument/2006/relationships/customXml" Target="../ink/ink101.xml"/><Relationship Id="rId300" Type="http://schemas.openxmlformats.org/officeDocument/2006/relationships/image" Target="../media/image149.png"/><Relationship Id="rId482" Type="http://schemas.openxmlformats.org/officeDocument/2006/relationships/image" Target="../media/image15.png"/><Relationship Id="rId538" Type="http://schemas.openxmlformats.org/officeDocument/2006/relationships/image" Target="../media/image231.png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77" Type="http://schemas.openxmlformats.org/officeDocument/2006/relationships/image" Target="../media/image88.png"/><Relationship Id="rId342" Type="http://schemas.openxmlformats.org/officeDocument/2006/relationships/image" Target="../media/image170.png"/><Relationship Id="rId384" Type="http://schemas.openxmlformats.org/officeDocument/2006/relationships/image" Target="../media/image191.png"/><Relationship Id="rId202" Type="http://schemas.openxmlformats.org/officeDocument/2006/relationships/customXml" Target="../ink/ink64.xml"/><Relationship Id="rId244" Type="http://schemas.openxmlformats.org/officeDocument/2006/relationships/image" Target="../media/image121.png"/><Relationship Id="rId286" Type="http://schemas.openxmlformats.org/officeDocument/2006/relationships/image" Target="../media/image142.png"/><Relationship Id="rId451" Type="http://schemas.openxmlformats.org/officeDocument/2006/relationships/customXml" Target="../ink/ink189.xml"/><Relationship Id="rId493" Type="http://schemas.openxmlformats.org/officeDocument/2006/relationships/customXml" Target="../ink/ink210.xml"/><Relationship Id="rId507" Type="http://schemas.openxmlformats.org/officeDocument/2006/relationships/customXml" Target="../ink/ink217.xml"/><Relationship Id="rId549" Type="http://schemas.openxmlformats.org/officeDocument/2006/relationships/customXml" Target="../ink/ink238.xml"/><Relationship Id="rId104" Type="http://schemas.openxmlformats.org/officeDocument/2006/relationships/customXml" Target="../ink/ink15.xml"/><Relationship Id="rId146" Type="http://schemas.openxmlformats.org/officeDocument/2006/relationships/customXml" Target="../ink/ink36.xml"/><Relationship Id="rId188" Type="http://schemas.openxmlformats.org/officeDocument/2006/relationships/customXml" Target="../ink/ink57.xml"/><Relationship Id="rId311" Type="http://schemas.openxmlformats.org/officeDocument/2006/relationships/customXml" Target="../ink/ink119.xml"/><Relationship Id="rId353" Type="http://schemas.openxmlformats.org/officeDocument/2006/relationships/customXml" Target="../ink/ink140.xml"/><Relationship Id="rId395" Type="http://schemas.openxmlformats.org/officeDocument/2006/relationships/customXml" Target="../ink/ink161.xml"/><Relationship Id="rId409" Type="http://schemas.openxmlformats.org/officeDocument/2006/relationships/customXml" Target="../ink/ink168.xml"/><Relationship Id="rId560" Type="http://schemas.openxmlformats.org/officeDocument/2006/relationships/image" Target="../media/image242.png"/><Relationship Id="rId92" Type="http://schemas.openxmlformats.org/officeDocument/2006/relationships/customXml" Target="../ink/ink9.xml"/><Relationship Id="rId213" Type="http://schemas.openxmlformats.org/officeDocument/2006/relationships/image" Target="../media/image106.png"/><Relationship Id="rId420" Type="http://schemas.openxmlformats.org/officeDocument/2006/relationships/image" Target="../media/image209.png"/><Relationship Id="rId255" Type="http://schemas.openxmlformats.org/officeDocument/2006/relationships/customXml" Target="../ink/ink91.xml"/><Relationship Id="rId297" Type="http://schemas.openxmlformats.org/officeDocument/2006/relationships/customXml" Target="../ink/ink112.xml"/><Relationship Id="rId462" Type="http://schemas.openxmlformats.org/officeDocument/2006/relationships/image" Target="../media/image5.png"/><Relationship Id="rId518" Type="http://schemas.openxmlformats.org/officeDocument/2006/relationships/image" Target="../media/image34.png"/><Relationship Id="rId115" Type="http://schemas.openxmlformats.org/officeDocument/2006/relationships/image" Target="../media/image57.png"/><Relationship Id="rId157" Type="http://schemas.openxmlformats.org/officeDocument/2006/relationships/image" Target="../media/image78.png"/><Relationship Id="rId322" Type="http://schemas.openxmlformats.org/officeDocument/2006/relationships/image" Target="../media/image160.png"/><Relationship Id="rId364" Type="http://schemas.openxmlformats.org/officeDocument/2006/relationships/image" Target="../media/image181.png"/><Relationship Id="rId199" Type="http://schemas.openxmlformats.org/officeDocument/2006/relationships/image" Target="../media/image99.png"/><Relationship Id="rId224" Type="http://schemas.openxmlformats.org/officeDocument/2006/relationships/image" Target="../media/image111.png"/><Relationship Id="rId266" Type="http://schemas.openxmlformats.org/officeDocument/2006/relationships/image" Target="../media/image132.png"/><Relationship Id="rId431" Type="http://schemas.openxmlformats.org/officeDocument/2006/relationships/customXml" Target="../ink/ink179.xml"/><Relationship Id="rId473" Type="http://schemas.openxmlformats.org/officeDocument/2006/relationships/customXml" Target="../ink/ink200.xml"/><Relationship Id="rId529" Type="http://schemas.openxmlformats.org/officeDocument/2006/relationships/customXml" Target="../ink/ink228.xml"/><Relationship Id="rId126" Type="http://schemas.openxmlformats.org/officeDocument/2006/relationships/customXml" Target="../ink/ink26.xml"/><Relationship Id="rId168" Type="http://schemas.openxmlformats.org/officeDocument/2006/relationships/customXml" Target="../ink/ink47.xml"/><Relationship Id="rId333" Type="http://schemas.openxmlformats.org/officeDocument/2006/relationships/customXml" Target="../ink/ink130.xml"/><Relationship Id="rId540" Type="http://schemas.openxmlformats.org/officeDocument/2006/relationships/image" Target="../media/image232.png"/><Relationship Id="rId375" Type="http://schemas.openxmlformats.org/officeDocument/2006/relationships/customXml" Target="../ink/ink151.xml"/><Relationship Id="rId235" Type="http://schemas.openxmlformats.org/officeDocument/2006/relationships/customXml" Target="../ink/ink81.xml"/><Relationship Id="rId277" Type="http://schemas.openxmlformats.org/officeDocument/2006/relationships/customXml" Target="../ink/ink102.xml"/><Relationship Id="rId400" Type="http://schemas.openxmlformats.org/officeDocument/2006/relationships/image" Target="../media/image199.png"/><Relationship Id="rId442" Type="http://schemas.openxmlformats.org/officeDocument/2006/relationships/image" Target="../media/image220.png"/><Relationship Id="rId48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38.png"/><Relationship Id="rId299" Type="http://schemas.openxmlformats.org/officeDocument/2006/relationships/customXml" Target="../ink/ink4193.xml"/><Relationship Id="rId21" Type="http://schemas.openxmlformats.org/officeDocument/2006/relationships/customXml" Target="../ink/ink4053.xml"/><Relationship Id="rId63" Type="http://schemas.openxmlformats.org/officeDocument/2006/relationships/customXml" Target="../ink/ink4074.xml"/><Relationship Id="rId159" Type="http://schemas.openxmlformats.org/officeDocument/2006/relationships/image" Target="../media/image3859.png"/><Relationship Id="rId324" Type="http://schemas.openxmlformats.org/officeDocument/2006/relationships/image" Target="../media/image3941.png"/><Relationship Id="rId366" Type="http://schemas.openxmlformats.org/officeDocument/2006/relationships/customXml" Target="../ink/ink4227.xml"/><Relationship Id="rId170" Type="http://schemas.openxmlformats.org/officeDocument/2006/relationships/customXml" Target="../ink/ink4128.xml"/><Relationship Id="rId226" Type="http://schemas.openxmlformats.org/officeDocument/2006/relationships/image" Target="../media/image3892.png"/><Relationship Id="rId433" Type="http://schemas.openxmlformats.org/officeDocument/2006/relationships/image" Target="../media/image3995.png"/><Relationship Id="rId268" Type="http://schemas.openxmlformats.org/officeDocument/2006/relationships/image" Target="../media/image3913.png"/><Relationship Id="rId32" Type="http://schemas.openxmlformats.org/officeDocument/2006/relationships/image" Target="../media/image3797.png"/><Relationship Id="rId74" Type="http://schemas.openxmlformats.org/officeDocument/2006/relationships/image" Target="../media/image3818.png"/><Relationship Id="rId128" Type="http://schemas.openxmlformats.org/officeDocument/2006/relationships/customXml" Target="../ink/ink4107.xml"/><Relationship Id="rId335" Type="http://schemas.openxmlformats.org/officeDocument/2006/relationships/customXml" Target="../ink/ink4211.xml"/><Relationship Id="rId377" Type="http://schemas.openxmlformats.org/officeDocument/2006/relationships/image" Target="../media/image3967.png"/><Relationship Id="rId5" Type="http://schemas.openxmlformats.org/officeDocument/2006/relationships/image" Target="../media/image3784.png"/><Relationship Id="rId181" Type="http://schemas.openxmlformats.org/officeDocument/2006/relationships/image" Target="../media/image3870.png"/><Relationship Id="rId237" Type="http://schemas.openxmlformats.org/officeDocument/2006/relationships/customXml" Target="../ink/ink4162.xml"/><Relationship Id="rId402" Type="http://schemas.openxmlformats.org/officeDocument/2006/relationships/customXml" Target="../ink/ink4245.xml"/><Relationship Id="rId279" Type="http://schemas.openxmlformats.org/officeDocument/2006/relationships/customXml" Target="../ink/ink4183.xml"/><Relationship Id="rId444" Type="http://schemas.openxmlformats.org/officeDocument/2006/relationships/customXml" Target="../ink/ink4266.xml"/><Relationship Id="rId43" Type="http://schemas.openxmlformats.org/officeDocument/2006/relationships/customXml" Target="../ink/ink4064.xml"/><Relationship Id="rId139" Type="http://schemas.openxmlformats.org/officeDocument/2006/relationships/image" Target="../media/image3849.png"/><Relationship Id="rId290" Type="http://schemas.openxmlformats.org/officeDocument/2006/relationships/image" Target="../media/image3924.png"/><Relationship Id="rId304" Type="http://schemas.openxmlformats.org/officeDocument/2006/relationships/image" Target="../media/image3931.png"/><Relationship Id="rId346" Type="http://schemas.openxmlformats.org/officeDocument/2006/relationships/image" Target="../media/image3952.png"/><Relationship Id="rId388" Type="http://schemas.openxmlformats.org/officeDocument/2006/relationships/customXml" Target="../ink/ink4238.xml"/><Relationship Id="rId85" Type="http://schemas.openxmlformats.org/officeDocument/2006/relationships/customXml" Target="../ink/ink4085.xml"/><Relationship Id="rId150" Type="http://schemas.openxmlformats.org/officeDocument/2006/relationships/customXml" Target="../ink/ink4118.xml"/><Relationship Id="rId192" Type="http://schemas.openxmlformats.org/officeDocument/2006/relationships/customXml" Target="../ink/ink4139.xml"/><Relationship Id="rId206" Type="http://schemas.openxmlformats.org/officeDocument/2006/relationships/customXml" Target="../ink/ink4146.xml"/><Relationship Id="rId413" Type="http://schemas.openxmlformats.org/officeDocument/2006/relationships/image" Target="../media/image3985.png"/><Relationship Id="rId248" Type="http://schemas.openxmlformats.org/officeDocument/2006/relationships/image" Target="../media/image3903.png"/><Relationship Id="rId455" Type="http://schemas.openxmlformats.org/officeDocument/2006/relationships/image" Target="../media/image4006.png"/><Relationship Id="rId12" Type="http://schemas.openxmlformats.org/officeDocument/2006/relationships/image" Target="../media/image3787.png"/><Relationship Id="rId108" Type="http://schemas.openxmlformats.org/officeDocument/2006/relationships/image" Target="../media/image3834.png"/><Relationship Id="rId315" Type="http://schemas.openxmlformats.org/officeDocument/2006/relationships/customXml" Target="../ink/ink4201.xml"/><Relationship Id="rId357" Type="http://schemas.openxmlformats.org/officeDocument/2006/relationships/image" Target="../media/image3957.png"/><Relationship Id="rId54" Type="http://schemas.openxmlformats.org/officeDocument/2006/relationships/image" Target="../media/image3808.png"/><Relationship Id="rId96" Type="http://schemas.openxmlformats.org/officeDocument/2006/relationships/image" Target="../media/image3828.png"/><Relationship Id="rId161" Type="http://schemas.openxmlformats.org/officeDocument/2006/relationships/image" Target="../media/image3860.png"/><Relationship Id="rId217" Type="http://schemas.openxmlformats.org/officeDocument/2006/relationships/customXml" Target="../ink/ink4152.xml"/><Relationship Id="rId399" Type="http://schemas.openxmlformats.org/officeDocument/2006/relationships/image" Target="../media/image3978.png"/><Relationship Id="rId259" Type="http://schemas.openxmlformats.org/officeDocument/2006/relationships/customXml" Target="../ink/ink4173.xml"/><Relationship Id="rId424" Type="http://schemas.openxmlformats.org/officeDocument/2006/relationships/customXml" Target="../ink/ink4256.xml"/><Relationship Id="rId23" Type="http://schemas.openxmlformats.org/officeDocument/2006/relationships/customXml" Target="../ink/ink4054.xml"/><Relationship Id="rId119" Type="http://schemas.openxmlformats.org/officeDocument/2006/relationships/image" Target="../media/image3839.png"/><Relationship Id="rId270" Type="http://schemas.openxmlformats.org/officeDocument/2006/relationships/image" Target="../media/image3914.png"/><Relationship Id="rId326" Type="http://schemas.openxmlformats.org/officeDocument/2006/relationships/image" Target="../media/image3942.png"/><Relationship Id="rId65" Type="http://schemas.openxmlformats.org/officeDocument/2006/relationships/customXml" Target="../ink/ink4075.xml"/><Relationship Id="rId130" Type="http://schemas.openxmlformats.org/officeDocument/2006/relationships/customXml" Target="../ink/ink4108.xml"/><Relationship Id="rId368" Type="http://schemas.openxmlformats.org/officeDocument/2006/relationships/customXml" Target="../ink/ink4228.xml"/><Relationship Id="rId172" Type="http://schemas.openxmlformats.org/officeDocument/2006/relationships/customXml" Target="../ink/ink4129.xml"/><Relationship Id="rId228" Type="http://schemas.openxmlformats.org/officeDocument/2006/relationships/image" Target="../media/image3893.png"/><Relationship Id="rId435" Type="http://schemas.openxmlformats.org/officeDocument/2006/relationships/image" Target="../media/image3996.png"/><Relationship Id="rId281" Type="http://schemas.openxmlformats.org/officeDocument/2006/relationships/customXml" Target="../ink/ink4184.xml"/><Relationship Id="rId337" Type="http://schemas.openxmlformats.org/officeDocument/2006/relationships/customXml" Target="../ink/ink4212.xml"/><Relationship Id="rId34" Type="http://schemas.openxmlformats.org/officeDocument/2006/relationships/image" Target="../media/image3798.png"/><Relationship Id="rId76" Type="http://schemas.openxmlformats.org/officeDocument/2006/relationships/image" Target="../media/image3819.png"/><Relationship Id="rId141" Type="http://schemas.openxmlformats.org/officeDocument/2006/relationships/image" Target="../media/image3850.png"/><Relationship Id="rId379" Type="http://schemas.openxmlformats.org/officeDocument/2006/relationships/image" Target="../media/image3968.png"/><Relationship Id="rId7" Type="http://schemas.openxmlformats.org/officeDocument/2006/relationships/customXml" Target="../ink/ink4046.xml"/><Relationship Id="rId183" Type="http://schemas.openxmlformats.org/officeDocument/2006/relationships/image" Target="../media/image3871.png"/><Relationship Id="rId239" Type="http://schemas.openxmlformats.org/officeDocument/2006/relationships/customXml" Target="../ink/ink4163.xml"/><Relationship Id="rId390" Type="http://schemas.openxmlformats.org/officeDocument/2006/relationships/customXml" Target="../ink/ink4239.xml"/><Relationship Id="rId404" Type="http://schemas.openxmlformats.org/officeDocument/2006/relationships/customXml" Target="../ink/ink4246.xml"/><Relationship Id="rId446" Type="http://schemas.openxmlformats.org/officeDocument/2006/relationships/customXml" Target="../ink/ink4267.xml"/><Relationship Id="rId250" Type="http://schemas.openxmlformats.org/officeDocument/2006/relationships/image" Target="../media/image3904.png"/><Relationship Id="rId292" Type="http://schemas.openxmlformats.org/officeDocument/2006/relationships/image" Target="../media/image3925.png"/><Relationship Id="rId306" Type="http://schemas.openxmlformats.org/officeDocument/2006/relationships/image" Target="../media/image3932.png"/><Relationship Id="rId45" Type="http://schemas.openxmlformats.org/officeDocument/2006/relationships/customXml" Target="../ink/ink4065.xml"/><Relationship Id="rId87" Type="http://schemas.openxmlformats.org/officeDocument/2006/relationships/customXml" Target="../ink/ink4086.xml"/><Relationship Id="rId110" Type="http://schemas.openxmlformats.org/officeDocument/2006/relationships/image" Target="../media/image3835.png"/><Relationship Id="rId348" Type="http://schemas.openxmlformats.org/officeDocument/2006/relationships/image" Target="../media/image3953.png"/><Relationship Id="rId152" Type="http://schemas.openxmlformats.org/officeDocument/2006/relationships/customXml" Target="../ink/ink4119.xml"/><Relationship Id="rId194" Type="http://schemas.openxmlformats.org/officeDocument/2006/relationships/customXml" Target="../ink/ink4140.xml"/><Relationship Id="rId208" Type="http://schemas.openxmlformats.org/officeDocument/2006/relationships/customXml" Target="../ink/ink4147.xml"/><Relationship Id="rId415" Type="http://schemas.openxmlformats.org/officeDocument/2006/relationships/image" Target="../media/image3986.png"/><Relationship Id="rId457" Type="http://schemas.openxmlformats.org/officeDocument/2006/relationships/image" Target="../media/image4007.png"/><Relationship Id="rId261" Type="http://schemas.openxmlformats.org/officeDocument/2006/relationships/customXml" Target="../ink/ink4174.xml"/><Relationship Id="rId14" Type="http://schemas.openxmlformats.org/officeDocument/2006/relationships/image" Target="../media/image3788.png"/><Relationship Id="rId56" Type="http://schemas.openxmlformats.org/officeDocument/2006/relationships/image" Target="../media/image3809.png"/><Relationship Id="rId317" Type="http://schemas.openxmlformats.org/officeDocument/2006/relationships/customXml" Target="../ink/ink4202.xml"/><Relationship Id="rId359" Type="http://schemas.openxmlformats.org/officeDocument/2006/relationships/image" Target="../media/image3958.png"/><Relationship Id="rId98" Type="http://schemas.openxmlformats.org/officeDocument/2006/relationships/image" Target="../media/image3829.png"/><Relationship Id="rId121" Type="http://schemas.openxmlformats.org/officeDocument/2006/relationships/image" Target="../media/image3840.png"/><Relationship Id="rId163" Type="http://schemas.openxmlformats.org/officeDocument/2006/relationships/image" Target="../media/image3861.png"/><Relationship Id="rId219" Type="http://schemas.openxmlformats.org/officeDocument/2006/relationships/customXml" Target="../ink/ink4153.xml"/><Relationship Id="rId370" Type="http://schemas.openxmlformats.org/officeDocument/2006/relationships/customXml" Target="../ink/ink4229.xml"/><Relationship Id="rId426" Type="http://schemas.openxmlformats.org/officeDocument/2006/relationships/customXml" Target="../ink/ink4257.xml"/><Relationship Id="rId230" Type="http://schemas.openxmlformats.org/officeDocument/2006/relationships/image" Target="../media/image3894.png"/><Relationship Id="rId25" Type="http://schemas.openxmlformats.org/officeDocument/2006/relationships/customXml" Target="../ink/ink4055.xml"/><Relationship Id="rId67" Type="http://schemas.openxmlformats.org/officeDocument/2006/relationships/customXml" Target="../ink/ink4076.xml"/><Relationship Id="rId272" Type="http://schemas.openxmlformats.org/officeDocument/2006/relationships/image" Target="../media/image3915.png"/><Relationship Id="rId328" Type="http://schemas.openxmlformats.org/officeDocument/2006/relationships/image" Target="../media/image3943.png"/><Relationship Id="rId132" Type="http://schemas.openxmlformats.org/officeDocument/2006/relationships/customXml" Target="../ink/ink4109.xml"/><Relationship Id="rId174" Type="http://schemas.openxmlformats.org/officeDocument/2006/relationships/customXml" Target="../ink/ink4130.xml"/><Relationship Id="rId381" Type="http://schemas.openxmlformats.org/officeDocument/2006/relationships/image" Target="../media/image3969.png"/><Relationship Id="rId241" Type="http://schemas.openxmlformats.org/officeDocument/2006/relationships/customXml" Target="../ink/ink4164.xml"/><Relationship Id="rId437" Type="http://schemas.openxmlformats.org/officeDocument/2006/relationships/image" Target="../media/image3997.png"/><Relationship Id="rId36" Type="http://schemas.openxmlformats.org/officeDocument/2006/relationships/image" Target="../media/image3799.png"/><Relationship Id="rId283" Type="http://schemas.openxmlformats.org/officeDocument/2006/relationships/customXml" Target="../ink/ink4185.xml"/><Relationship Id="rId339" Type="http://schemas.openxmlformats.org/officeDocument/2006/relationships/customXml" Target="../ink/ink4213.xml"/><Relationship Id="rId78" Type="http://schemas.openxmlformats.org/officeDocument/2006/relationships/image" Target="../media/image3820.png"/><Relationship Id="rId101" Type="http://schemas.openxmlformats.org/officeDocument/2006/relationships/customXml" Target="../ink/ink4093.xml"/><Relationship Id="rId143" Type="http://schemas.openxmlformats.org/officeDocument/2006/relationships/image" Target="../media/image3851.png"/><Relationship Id="rId185" Type="http://schemas.openxmlformats.org/officeDocument/2006/relationships/image" Target="../media/image3872.png"/><Relationship Id="rId350" Type="http://schemas.openxmlformats.org/officeDocument/2006/relationships/image" Target="../media/image3954.png"/><Relationship Id="rId406" Type="http://schemas.openxmlformats.org/officeDocument/2006/relationships/customXml" Target="../ink/ink4247.xml"/><Relationship Id="rId9" Type="http://schemas.openxmlformats.org/officeDocument/2006/relationships/customXml" Target="../ink/ink4047.xml"/><Relationship Id="rId210" Type="http://schemas.openxmlformats.org/officeDocument/2006/relationships/customXml" Target="../ink/ink4148.xml"/><Relationship Id="rId392" Type="http://schemas.openxmlformats.org/officeDocument/2006/relationships/customXml" Target="../ink/ink4240.xml"/><Relationship Id="rId448" Type="http://schemas.openxmlformats.org/officeDocument/2006/relationships/customXml" Target="../ink/ink4268.xml"/><Relationship Id="rId252" Type="http://schemas.openxmlformats.org/officeDocument/2006/relationships/image" Target="../media/image3905.png"/><Relationship Id="rId294" Type="http://schemas.openxmlformats.org/officeDocument/2006/relationships/image" Target="../media/image3926.png"/><Relationship Id="rId308" Type="http://schemas.openxmlformats.org/officeDocument/2006/relationships/image" Target="../media/image3933.png"/><Relationship Id="rId47" Type="http://schemas.openxmlformats.org/officeDocument/2006/relationships/customXml" Target="../ink/ink4066.xml"/><Relationship Id="rId89" Type="http://schemas.openxmlformats.org/officeDocument/2006/relationships/customXml" Target="../ink/ink4087.xml"/><Relationship Id="rId112" Type="http://schemas.openxmlformats.org/officeDocument/2006/relationships/image" Target="../media/image3836.png"/><Relationship Id="rId154" Type="http://schemas.openxmlformats.org/officeDocument/2006/relationships/customXml" Target="../ink/ink4120.xml"/><Relationship Id="rId361" Type="http://schemas.openxmlformats.org/officeDocument/2006/relationships/image" Target="../media/image3959.png"/><Relationship Id="rId196" Type="http://schemas.openxmlformats.org/officeDocument/2006/relationships/customXml" Target="../ink/ink4141.xml"/><Relationship Id="rId417" Type="http://schemas.openxmlformats.org/officeDocument/2006/relationships/image" Target="../media/image3987.png"/><Relationship Id="rId459" Type="http://schemas.openxmlformats.org/officeDocument/2006/relationships/image" Target="../media/image4008.png"/><Relationship Id="rId16" Type="http://schemas.openxmlformats.org/officeDocument/2006/relationships/image" Target="../media/image3789.png"/><Relationship Id="rId221" Type="http://schemas.openxmlformats.org/officeDocument/2006/relationships/customXml" Target="../ink/ink4154.xml"/><Relationship Id="rId263" Type="http://schemas.openxmlformats.org/officeDocument/2006/relationships/customXml" Target="../ink/ink4175.xml"/><Relationship Id="rId319" Type="http://schemas.openxmlformats.org/officeDocument/2006/relationships/customXml" Target="../ink/ink4203.xml"/><Relationship Id="rId58" Type="http://schemas.openxmlformats.org/officeDocument/2006/relationships/image" Target="../media/image3810.png"/><Relationship Id="rId123" Type="http://schemas.openxmlformats.org/officeDocument/2006/relationships/image" Target="../media/image3841.png"/><Relationship Id="rId330" Type="http://schemas.openxmlformats.org/officeDocument/2006/relationships/image" Target="../media/image3944.png"/><Relationship Id="rId165" Type="http://schemas.openxmlformats.org/officeDocument/2006/relationships/image" Target="../media/image3862.png"/><Relationship Id="rId372" Type="http://schemas.openxmlformats.org/officeDocument/2006/relationships/customXml" Target="../ink/ink4230.xml"/><Relationship Id="rId428" Type="http://schemas.openxmlformats.org/officeDocument/2006/relationships/customXml" Target="../ink/ink4258.xml"/><Relationship Id="rId232" Type="http://schemas.openxmlformats.org/officeDocument/2006/relationships/image" Target="../media/image3895.png"/><Relationship Id="rId274" Type="http://schemas.openxmlformats.org/officeDocument/2006/relationships/image" Target="../media/image3916.png"/><Relationship Id="rId27" Type="http://schemas.openxmlformats.org/officeDocument/2006/relationships/customXml" Target="../ink/ink4056.xml"/><Relationship Id="rId69" Type="http://schemas.openxmlformats.org/officeDocument/2006/relationships/customXml" Target="../ink/ink4077.xml"/><Relationship Id="rId134" Type="http://schemas.openxmlformats.org/officeDocument/2006/relationships/customXml" Target="../ink/ink4110.xml"/><Relationship Id="rId80" Type="http://schemas.openxmlformats.org/officeDocument/2006/relationships/image" Target="../media/image3821.png"/><Relationship Id="rId176" Type="http://schemas.openxmlformats.org/officeDocument/2006/relationships/customXml" Target="../ink/ink4131.xml"/><Relationship Id="rId341" Type="http://schemas.openxmlformats.org/officeDocument/2006/relationships/customXml" Target="../ink/ink4214.xml"/><Relationship Id="rId383" Type="http://schemas.openxmlformats.org/officeDocument/2006/relationships/image" Target="../media/image3970.png"/><Relationship Id="rId439" Type="http://schemas.openxmlformats.org/officeDocument/2006/relationships/image" Target="../media/image3998.png"/><Relationship Id="rId201" Type="http://schemas.openxmlformats.org/officeDocument/2006/relationships/image" Target="../media/image3880.png"/><Relationship Id="rId243" Type="http://schemas.openxmlformats.org/officeDocument/2006/relationships/customXml" Target="../ink/ink4165.xml"/><Relationship Id="rId285" Type="http://schemas.openxmlformats.org/officeDocument/2006/relationships/customXml" Target="../ink/ink4186.xml"/><Relationship Id="rId450" Type="http://schemas.openxmlformats.org/officeDocument/2006/relationships/customXml" Target="../ink/ink4269.xml"/><Relationship Id="rId38" Type="http://schemas.openxmlformats.org/officeDocument/2006/relationships/image" Target="../media/image3800.png"/><Relationship Id="rId103" Type="http://schemas.openxmlformats.org/officeDocument/2006/relationships/customXml" Target="../ink/ink4094.xml"/><Relationship Id="rId310" Type="http://schemas.openxmlformats.org/officeDocument/2006/relationships/image" Target="../media/image3934.png"/><Relationship Id="rId91" Type="http://schemas.openxmlformats.org/officeDocument/2006/relationships/customXml" Target="../ink/ink4088.xml"/><Relationship Id="rId145" Type="http://schemas.openxmlformats.org/officeDocument/2006/relationships/image" Target="../media/image3852.png"/><Relationship Id="rId187" Type="http://schemas.openxmlformats.org/officeDocument/2006/relationships/image" Target="../media/image3873.png"/><Relationship Id="rId352" Type="http://schemas.openxmlformats.org/officeDocument/2006/relationships/customXml" Target="../ink/ink4220.xml"/><Relationship Id="rId394" Type="http://schemas.openxmlformats.org/officeDocument/2006/relationships/customXml" Target="../ink/ink4241.xml"/><Relationship Id="rId408" Type="http://schemas.openxmlformats.org/officeDocument/2006/relationships/customXml" Target="../ink/ink4248.xml"/><Relationship Id="rId212" Type="http://schemas.openxmlformats.org/officeDocument/2006/relationships/image" Target="../media/image3885.png"/><Relationship Id="rId254" Type="http://schemas.openxmlformats.org/officeDocument/2006/relationships/image" Target="../media/image3906.png"/><Relationship Id="rId49" Type="http://schemas.openxmlformats.org/officeDocument/2006/relationships/customXml" Target="../ink/ink4067.xml"/><Relationship Id="rId114" Type="http://schemas.openxmlformats.org/officeDocument/2006/relationships/customXml" Target="../ink/ink4100.xml"/><Relationship Id="rId296" Type="http://schemas.openxmlformats.org/officeDocument/2006/relationships/image" Target="../media/image3927.png"/><Relationship Id="rId461" Type="http://schemas.openxmlformats.org/officeDocument/2006/relationships/image" Target="../media/image4009.png"/><Relationship Id="rId60" Type="http://schemas.openxmlformats.org/officeDocument/2006/relationships/image" Target="../media/image3811.png"/><Relationship Id="rId156" Type="http://schemas.openxmlformats.org/officeDocument/2006/relationships/customXml" Target="../ink/ink4121.xml"/><Relationship Id="rId198" Type="http://schemas.openxmlformats.org/officeDocument/2006/relationships/customXml" Target="../ink/ink4142.xml"/><Relationship Id="rId321" Type="http://schemas.openxmlformats.org/officeDocument/2006/relationships/customXml" Target="../ink/ink4204.xml"/><Relationship Id="rId363" Type="http://schemas.openxmlformats.org/officeDocument/2006/relationships/image" Target="../media/image3960.png"/><Relationship Id="rId419" Type="http://schemas.openxmlformats.org/officeDocument/2006/relationships/image" Target="../media/image3988.png"/><Relationship Id="rId223" Type="http://schemas.openxmlformats.org/officeDocument/2006/relationships/customXml" Target="../ink/ink4155.xml"/><Relationship Id="rId430" Type="http://schemas.openxmlformats.org/officeDocument/2006/relationships/customXml" Target="../ink/ink4259.xml"/><Relationship Id="rId18" Type="http://schemas.openxmlformats.org/officeDocument/2006/relationships/image" Target="../media/image3790.png"/><Relationship Id="rId265" Type="http://schemas.openxmlformats.org/officeDocument/2006/relationships/customXml" Target="../ink/ink4176.xml"/><Relationship Id="rId125" Type="http://schemas.openxmlformats.org/officeDocument/2006/relationships/image" Target="../media/image3842.png"/><Relationship Id="rId167" Type="http://schemas.openxmlformats.org/officeDocument/2006/relationships/image" Target="../media/image3863.png"/><Relationship Id="rId332" Type="http://schemas.openxmlformats.org/officeDocument/2006/relationships/image" Target="../media/image3945.png"/><Relationship Id="rId374" Type="http://schemas.openxmlformats.org/officeDocument/2006/relationships/customXml" Target="../ink/ink4231.xml"/><Relationship Id="rId71" Type="http://schemas.openxmlformats.org/officeDocument/2006/relationships/customXml" Target="../ink/ink4078.xml"/><Relationship Id="rId234" Type="http://schemas.openxmlformats.org/officeDocument/2006/relationships/image" Target="../media/image3896.png"/><Relationship Id="rId2" Type="http://schemas.openxmlformats.org/officeDocument/2006/relationships/customXml" Target="../ink/ink4043.xml"/><Relationship Id="rId29" Type="http://schemas.openxmlformats.org/officeDocument/2006/relationships/customXml" Target="../ink/ink4057.xml"/><Relationship Id="rId276" Type="http://schemas.openxmlformats.org/officeDocument/2006/relationships/image" Target="../media/image3917.png"/><Relationship Id="rId441" Type="http://schemas.openxmlformats.org/officeDocument/2006/relationships/image" Target="../media/image3999.png"/><Relationship Id="rId40" Type="http://schemas.openxmlformats.org/officeDocument/2006/relationships/image" Target="../media/image3801.png"/><Relationship Id="rId115" Type="http://schemas.openxmlformats.org/officeDocument/2006/relationships/image" Target="../media/image3837.png"/><Relationship Id="rId136" Type="http://schemas.openxmlformats.org/officeDocument/2006/relationships/customXml" Target="../ink/ink4111.xml"/><Relationship Id="rId157" Type="http://schemas.openxmlformats.org/officeDocument/2006/relationships/image" Target="../media/image3858.png"/><Relationship Id="rId178" Type="http://schemas.openxmlformats.org/officeDocument/2006/relationships/customXml" Target="../ink/ink4132.xml"/><Relationship Id="rId301" Type="http://schemas.openxmlformats.org/officeDocument/2006/relationships/customXml" Target="../ink/ink4194.xml"/><Relationship Id="rId322" Type="http://schemas.openxmlformats.org/officeDocument/2006/relationships/image" Target="../media/image3940.png"/><Relationship Id="rId343" Type="http://schemas.openxmlformats.org/officeDocument/2006/relationships/customXml" Target="../ink/ink4215.xml"/><Relationship Id="rId364" Type="http://schemas.openxmlformats.org/officeDocument/2006/relationships/customXml" Target="../ink/ink4226.xml"/><Relationship Id="rId61" Type="http://schemas.openxmlformats.org/officeDocument/2006/relationships/customXml" Target="../ink/ink4073.xml"/><Relationship Id="rId82" Type="http://schemas.openxmlformats.org/officeDocument/2006/relationships/image" Target="../media/image3822.png"/><Relationship Id="rId199" Type="http://schemas.openxmlformats.org/officeDocument/2006/relationships/image" Target="../media/image3879.png"/><Relationship Id="rId203" Type="http://schemas.openxmlformats.org/officeDocument/2006/relationships/image" Target="../media/image3881.png"/><Relationship Id="rId385" Type="http://schemas.openxmlformats.org/officeDocument/2006/relationships/image" Target="../media/image3971.png"/><Relationship Id="rId19" Type="http://schemas.openxmlformats.org/officeDocument/2006/relationships/customXml" Target="../ink/ink4052.xml"/><Relationship Id="rId224" Type="http://schemas.openxmlformats.org/officeDocument/2006/relationships/image" Target="../media/image3891.png"/><Relationship Id="rId245" Type="http://schemas.openxmlformats.org/officeDocument/2006/relationships/customXml" Target="../ink/ink4166.xml"/><Relationship Id="rId266" Type="http://schemas.openxmlformats.org/officeDocument/2006/relationships/image" Target="../media/image3912.png"/><Relationship Id="rId287" Type="http://schemas.openxmlformats.org/officeDocument/2006/relationships/customXml" Target="../ink/ink4187.xml"/><Relationship Id="rId410" Type="http://schemas.openxmlformats.org/officeDocument/2006/relationships/customXml" Target="../ink/ink4249.xml"/><Relationship Id="rId431" Type="http://schemas.openxmlformats.org/officeDocument/2006/relationships/image" Target="../media/image3994.png"/><Relationship Id="rId452" Type="http://schemas.openxmlformats.org/officeDocument/2006/relationships/customXml" Target="../ink/ink4270.xml"/><Relationship Id="rId30" Type="http://schemas.openxmlformats.org/officeDocument/2006/relationships/image" Target="../media/image3796.png"/><Relationship Id="rId105" Type="http://schemas.openxmlformats.org/officeDocument/2006/relationships/customXml" Target="../ink/ink4095.xml"/><Relationship Id="rId126" Type="http://schemas.openxmlformats.org/officeDocument/2006/relationships/customXml" Target="../ink/ink4106.xml"/><Relationship Id="rId147" Type="http://schemas.openxmlformats.org/officeDocument/2006/relationships/image" Target="../media/image3853.png"/><Relationship Id="rId168" Type="http://schemas.openxmlformats.org/officeDocument/2006/relationships/customXml" Target="../ink/ink4127.xml"/><Relationship Id="rId312" Type="http://schemas.openxmlformats.org/officeDocument/2006/relationships/image" Target="../media/image3935.png"/><Relationship Id="rId333" Type="http://schemas.openxmlformats.org/officeDocument/2006/relationships/customXml" Target="../ink/ink4210.xml"/><Relationship Id="rId354" Type="http://schemas.openxmlformats.org/officeDocument/2006/relationships/customXml" Target="../ink/ink4221.xml"/><Relationship Id="rId51" Type="http://schemas.openxmlformats.org/officeDocument/2006/relationships/customXml" Target="../ink/ink4068.xml"/><Relationship Id="rId72" Type="http://schemas.openxmlformats.org/officeDocument/2006/relationships/image" Target="../media/image3817.png"/><Relationship Id="rId93" Type="http://schemas.openxmlformats.org/officeDocument/2006/relationships/customXml" Target="../ink/ink4089.xml"/><Relationship Id="rId189" Type="http://schemas.openxmlformats.org/officeDocument/2006/relationships/image" Target="../media/image3874.png"/><Relationship Id="rId375" Type="http://schemas.openxmlformats.org/officeDocument/2006/relationships/image" Target="../media/image3966.png"/><Relationship Id="rId396" Type="http://schemas.openxmlformats.org/officeDocument/2006/relationships/customXml" Target="../ink/ink4242.xml"/><Relationship Id="rId3" Type="http://schemas.openxmlformats.org/officeDocument/2006/relationships/image" Target="../media/image1010.png"/><Relationship Id="rId214" Type="http://schemas.openxmlformats.org/officeDocument/2006/relationships/image" Target="../media/image3886.png"/><Relationship Id="rId235" Type="http://schemas.openxmlformats.org/officeDocument/2006/relationships/customXml" Target="../ink/ink4161.xml"/><Relationship Id="rId256" Type="http://schemas.openxmlformats.org/officeDocument/2006/relationships/image" Target="../media/image3907.png"/><Relationship Id="rId277" Type="http://schemas.openxmlformats.org/officeDocument/2006/relationships/customXml" Target="../ink/ink4182.xml"/><Relationship Id="rId298" Type="http://schemas.openxmlformats.org/officeDocument/2006/relationships/image" Target="../media/image3928.png"/><Relationship Id="rId400" Type="http://schemas.openxmlformats.org/officeDocument/2006/relationships/customXml" Target="../ink/ink4244.xml"/><Relationship Id="rId421" Type="http://schemas.openxmlformats.org/officeDocument/2006/relationships/image" Target="../media/image3989.png"/><Relationship Id="rId442" Type="http://schemas.openxmlformats.org/officeDocument/2006/relationships/customXml" Target="../ink/ink4265.xml"/><Relationship Id="rId463" Type="http://schemas.openxmlformats.org/officeDocument/2006/relationships/image" Target="../media/image4010.png"/><Relationship Id="rId116" Type="http://schemas.openxmlformats.org/officeDocument/2006/relationships/customXml" Target="../ink/ink4101.xml"/><Relationship Id="rId137" Type="http://schemas.openxmlformats.org/officeDocument/2006/relationships/image" Target="../media/image3848.png"/><Relationship Id="rId158" Type="http://schemas.openxmlformats.org/officeDocument/2006/relationships/customXml" Target="../ink/ink4122.xml"/><Relationship Id="rId302" Type="http://schemas.openxmlformats.org/officeDocument/2006/relationships/image" Target="../media/image3930.png"/><Relationship Id="rId323" Type="http://schemas.openxmlformats.org/officeDocument/2006/relationships/customXml" Target="../ink/ink4205.xml"/><Relationship Id="rId344" Type="http://schemas.openxmlformats.org/officeDocument/2006/relationships/image" Target="../media/image3951.png"/><Relationship Id="rId20" Type="http://schemas.openxmlformats.org/officeDocument/2006/relationships/image" Target="../media/image3791.png"/><Relationship Id="rId41" Type="http://schemas.openxmlformats.org/officeDocument/2006/relationships/customXml" Target="../ink/ink4063.xml"/><Relationship Id="rId62" Type="http://schemas.openxmlformats.org/officeDocument/2006/relationships/image" Target="../media/image3812.png"/><Relationship Id="rId83" Type="http://schemas.openxmlformats.org/officeDocument/2006/relationships/customXml" Target="../ink/ink4084.xml"/><Relationship Id="rId179" Type="http://schemas.openxmlformats.org/officeDocument/2006/relationships/image" Target="../media/image3869.png"/><Relationship Id="rId365" Type="http://schemas.openxmlformats.org/officeDocument/2006/relationships/image" Target="../media/image3961.png"/><Relationship Id="rId386" Type="http://schemas.openxmlformats.org/officeDocument/2006/relationships/customXml" Target="../ink/ink4237.xml"/><Relationship Id="rId190" Type="http://schemas.openxmlformats.org/officeDocument/2006/relationships/customXml" Target="../ink/ink4138.xml"/><Relationship Id="rId204" Type="http://schemas.openxmlformats.org/officeDocument/2006/relationships/customXml" Target="../ink/ink4145.xml"/><Relationship Id="rId225" Type="http://schemas.openxmlformats.org/officeDocument/2006/relationships/customXml" Target="../ink/ink4156.xml"/><Relationship Id="rId246" Type="http://schemas.openxmlformats.org/officeDocument/2006/relationships/image" Target="../media/image3902.png"/><Relationship Id="rId267" Type="http://schemas.openxmlformats.org/officeDocument/2006/relationships/customXml" Target="../ink/ink4177.xml"/><Relationship Id="rId288" Type="http://schemas.openxmlformats.org/officeDocument/2006/relationships/image" Target="../media/image3923.png"/><Relationship Id="rId411" Type="http://schemas.openxmlformats.org/officeDocument/2006/relationships/image" Target="../media/image3984.png"/><Relationship Id="rId432" Type="http://schemas.openxmlformats.org/officeDocument/2006/relationships/customXml" Target="../ink/ink4260.xml"/><Relationship Id="rId453" Type="http://schemas.openxmlformats.org/officeDocument/2006/relationships/image" Target="../media/image4005.png"/><Relationship Id="rId106" Type="http://schemas.openxmlformats.org/officeDocument/2006/relationships/image" Target="../media/image3833.png"/><Relationship Id="rId127" Type="http://schemas.openxmlformats.org/officeDocument/2006/relationships/image" Target="../media/image3843.png"/><Relationship Id="rId313" Type="http://schemas.openxmlformats.org/officeDocument/2006/relationships/customXml" Target="../ink/ink4200.xml"/><Relationship Id="rId10" Type="http://schemas.openxmlformats.org/officeDocument/2006/relationships/image" Target="../media/image3786.png"/><Relationship Id="rId31" Type="http://schemas.openxmlformats.org/officeDocument/2006/relationships/customXml" Target="../ink/ink4058.xml"/><Relationship Id="rId52" Type="http://schemas.openxmlformats.org/officeDocument/2006/relationships/image" Target="../media/image3807.png"/><Relationship Id="rId73" Type="http://schemas.openxmlformats.org/officeDocument/2006/relationships/customXml" Target="../ink/ink4079.xml"/><Relationship Id="rId94" Type="http://schemas.openxmlformats.org/officeDocument/2006/relationships/image" Target="../media/image3827.png"/><Relationship Id="rId148" Type="http://schemas.openxmlformats.org/officeDocument/2006/relationships/customXml" Target="../ink/ink4117.xml"/><Relationship Id="rId169" Type="http://schemas.openxmlformats.org/officeDocument/2006/relationships/image" Target="../media/image3864.png"/><Relationship Id="rId334" Type="http://schemas.openxmlformats.org/officeDocument/2006/relationships/image" Target="../media/image3946.png"/><Relationship Id="rId355" Type="http://schemas.openxmlformats.org/officeDocument/2006/relationships/image" Target="../media/image3956.png"/><Relationship Id="rId376" Type="http://schemas.openxmlformats.org/officeDocument/2006/relationships/customXml" Target="../ink/ink4232.xml"/><Relationship Id="rId397" Type="http://schemas.openxmlformats.org/officeDocument/2006/relationships/image" Target="../media/image3977.png"/><Relationship Id="rId4" Type="http://schemas.openxmlformats.org/officeDocument/2006/relationships/customXml" Target="../ink/ink4044.xml"/><Relationship Id="rId180" Type="http://schemas.openxmlformats.org/officeDocument/2006/relationships/customXml" Target="../ink/ink4133.xml"/><Relationship Id="rId215" Type="http://schemas.openxmlformats.org/officeDocument/2006/relationships/customXml" Target="../ink/ink4151.xml"/><Relationship Id="rId236" Type="http://schemas.openxmlformats.org/officeDocument/2006/relationships/image" Target="../media/image3897.png"/><Relationship Id="rId257" Type="http://schemas.openxmlformats.org/officeDocument/2006/relationships/customXml" Target="../ink/ink4172.xml"/><Relationship Id="rId278" Type="http://schemas.openxmlformats.org/officeDocument/2006/relationships/image" Target="../media/image3918.png"/><Relationship Id="rId401" Type="http://schemas.openxmlformats.org/officeDocument/2006/relationships/image" Target="../media/image3979.png"/><Relationship Id="rId422" Type="http://schemas.openxmlformats.org/officeDocument/2006/relationships/customXml" Target="../ink/ink4255.xml"/><Relationship Id="rId443" Type="http://schemas.openxmlformats.org/officeDocument/2006/relationships/image" Target="../media/image4000.png"/><Relationship Id="rId303" Type="http://schemas.openxmlformats.org/officeDocument/2006/relationships/customXml" Target="../ink/ink4195.xml"/><Relationship Id="rId42" Type="http://schemas.openxmlformats.org/officeDocument/2006/relationships/image" Target="../media/image3802.png"/><Relationship Id="rId84" Type="http://schemas.openxmlformats.org/officeDocument/2006/relationships/image" Target="../media/image14.png"/><Relationship Id="rId138" Type="http://schemas.openxmlformats.org/officeDocument/2006/relationships/customXml" Target="../ink/ink4112.xml"/><Relationship Id="rId345" Type="http://schemas.openxmlformats.org/officeDocument/2006/relationships/customXml" Target="../ink/ink4216.xml"/><Relationship Id="rId387" Type="http://schemas.openxmlformats.org/officeDocument/2006/relationships/image" Target="../media/image3972.png"/><Relationship Id="rId191" Type="http://schemas.openxmlformats.org/officeDocument/2006/relationships/image" Target="../media/image3875.png"/><Relationship Id="rId205" Type="http://schemas.openxmlformats.org/officeDocument/2006/relationships/image" Target="../media/image3882.png"/><Relationship Id="rId247" Type="http://schemas.openxmlformats.org/officeDocument/2006/relationships/customXml" Target="../ink/ink4167.xml"/><Relationship Id="rId412" Type="http://schemas.openxmlformats.org/officeDocument/2006/relationships/customXml" Target="../ink/ink4250.xml"/><Relationship Id="rId107" Type="http://schemas.openxmlformats.org/officeDocument/2006/relationships/customXml" Target="../ink/ink4096.xml"/><Relationship Id="rId289" Type="http://schemas.openxmlformats.org/officeDocument/2006/relationships/customXml" Target="../ink/ink4188.xml"/><Relationship Id="rId454" Type="http://schemas.openxmlformats.org/officeDocument/2006/relationships/customXml" Target="../ink/ink4271.xml"/><Relationship Id="rId11" Type="http://schemas.openxmlformats.org/officeDocument/2006/relationships/customXml" Target="../ink/ink4048.xml"/><Relationship Id="rId53" Type="http://schemas.openxmlformats.org/officeDocument/2006/relationships/customXml" Target="../ink/ink4069.xml"/><Relationship Id="rId149" Type="http://schemas.openxmlformats.org/officeDocument/2006/relationships/image" Target="../media/image3854.png"/><Relationship Id="rId314" Type="http://schemas.openxmlformats.org/officeDocument/2006/relationships/image" Target="../media/image3936.png"/><Relationship Id="rId356" Type="http://schemas.openxmlformats.org/officeDocument/2006/relationships/customXml" Target="../ink/ink4222.xml"/><Relationship Id="rId398" Type="http://schemas.openxmlformats.org/officeDocument/2006/relationships/customXml" Target="../ink/ink4243.xml"/><Relationship Id="rId95" Type="http://schemas.openxmlformats.org/officeDocument/2006/relationships/customXml" Target="../ink/ink4090.xml"/><Relationship Id="rId160" Type="http://schemas.openxmlformats.org/officeDocument/2006/relationships/customXml" Target="../ink/ink4123.xml"/><Relationship Id="rId216" Type="http://schemas.openxmlformats.org/officeDocument/2006/relationships/image" Target="../media/image3887.png"/><Relationship Id="rId423" Type="http://schemas.openxmlformats.org/officeDocument/2006/relationships/image" Target="../media/image3990.png"/><Relationship Id="rId258" Type="http://schemas.openxmlformats.org/officeDocument/2006/relationships/image" Target="../media/image3908.png"/><Relationship Id="rId22" Type="http://schemas.openxmlformats.org/officeDocument/2006/relationships/image" Target="../media/image3792.png"/><Relationship Id="rId64" Type="http://schemas.openxmlformats.org/officeDocument/2006/relationships/image" Target="../media/image3813.png"/><Relationship Id="rId118" Type="http://schemas.openxmlformats.org/officeDocument/2006/relationships/customXml" Target="../ink/ink4102.xml"/><Relationship Id="rId325" Type="http://schemas.openxmlformats.org/officeDocument/2006/relationships/customXml" Target="../ink/ink4206.xml"/><Relationship Id="rId367" Type="http://schemas.openxmlformats.org/officeDocument/2006/relationships/image" Target="../media/image3962.png"/><Relationship Id="rId171" Type="http://schemas.openxmlformats.org/officeDocument/2006/relationships/image" Target="../media/image3865.png"/><Relationship Id="rId227" Type="http://schemas.openxmlformats.org/officeDocument/2006/relationships/customXml" Target="../ink/ink4157.xml"/><Relationship Id="rId269" Type="http://schemas.openxmlformats.org/officeDocument/2006/relationships/customXml" Target="../ink/ink4178.xml"/><Relationship Id="rId434" Type="http://schemas.openxmlformats.org/officeDocument/2006/relationships/customXml" Target="../ink/ink4261.xml"/><Relationship Id="rId33" Type="http://schemas.openxmlformats.org/officeDocument/2006/relationships/customXml" Target="../ink/ink4059.xml"/><Relationship Id="rId129" Type="http://schemas.openxmlformats.org/officeDocument/2006/relationships/image" Target="../media/image3844.png"/><Relationship Id="rId280" Type="http://schemas.openxmlformats.org/officeDocument/2006/relationships/image" Target="../media/image3919.png"/><Relationship Id="rId336" Type="http://schemas.openxmlformats.org/officeDocument/2006/relationships/image" Target="../media/image3947.png"/><Relationship Id="rId75" Type="http://schemas.openxmlformats.org/officeDocument/2006/relationships/customXml" Target="../ink/ink4080.xml"/><Relationship Id="rId140" Type="http://schemas.openxmlformats.org/officeDocument/2006/relationships/customXml" Target="../ink/ink4113.xml"/><Relationship Id="rId182" Type="http://schemas.openxmlformats.org/officeDocument/2006/relationships/customXml" Target="../ink/ink4134.xml"/><Relationship Id="rId378" Type="http://schemas.openxmlformats.org/officeDocument/2006/relationships/customXml" Target="../ink/ink4233.xml"/><Relationship Id="rId403" Type="http://schemas.openxmlformats.org/officeDocument/2006/relationships/image" Target="../media/image3980.png"/><Relationship Id="rId6" Type="http://schemas.openxmlformats.org/officeDocument/2006/relationships/customXml" Target="../ink/ink4045.xml"/><Relationship Id="rId238" Type="http://schemas.openxmlformats.org/officeDocument/2006/relationships/image" Target="../media/image3898.png"/><Relationship Id="rId445" Type="http://schemas.openxmlformats.org/officeDocument/2006/relationships/image" Target="../media/image4001.png"/><Relationship Id="rId291" Type="http://schemas.openxmlformats.org/officeDocument/2006/relationships/customXml" Target="../ink/ink4189.xml"/><Relationship Id="rId305" Type="http://schemas.openxmlformats.org/officeDocument/2006/relationships/customXml" Target="../ink/ink4196.xml"/><Relationship Id="rId347" Type="http://schemas.openxmlformats.org/officeDocument/2006/relationships/customXml" Target="../ink/ink4217.xml"/><Relationship Id="rId44" Type="http://schemas.openxmlformats.org/officeDocument/2006/relationships/image" Target="../media/image3803.png"/><Relationship Id="rId86" Type="http://schemas.openxmlformats.org/officeDocument/2006/relationships/image" Target="../media/image3823.png"/><Relationship Id="rId151" Type="http://schemas.openxmlformats.org/officeDocument/2006/relationships/image" Target="../media/image3855.png"/><Relationship Id="rId389" Type="http://schemas.openxmlformats.org/officeDocument/2006/relationships/image" Target="../media/image3973.png"/><Relationship Id="rId193" Type="http://schemas.openxmlformats.org/officeDocument/2006/relationships/image" Target="../media/image3876.png"/><Relationship Id="rId207" Type="http://schemas.openxmlformats.org/officeDocument/2006/relationships/image" Target="../media/image3883.png"/><Relationship Id="rId249" Type="http://schemas.openxmlformats.org/officeDocument/2006/relationships/customXml" Target="../ink/ink4168.xml"/><Relationship Id="rId414" Type="http://schemas.openxmlformats.org/officeDocument/2006/relationships/customXml" Target="../ink/ink4251.xml"/><Relationship Id="rId456" Type="http://schemas.openxmlformats.org/officeDocument/2006/relationships/customXml" Target="../ink/ink4272.xml"/><Relationship Id="rId13" Type="http://schemas.openxmlformats.org/officeDocument/2006/relationships/customXml" Target="../ink/ink4049.xml"/><Relationship Id="rId109" Type="http://schemas.openxmlformats.org/officeDocument/2006/relationships/customXml" Target="../ink/ink4097.xml"/><Relationship Id="rId260" Type="http://schemas.openxmlformats.org/officeDocument/2006/relationships/image" Target="../media/image3909.png"/><Relationship Id="rId316" Type="http://schemas.openxmlformats.org/officeDocument/2006/relationships/image" Target="../media/image3937.png"/><Relationship Id="rId55" Type="http://schemas.openxmlformats.org/officeDocument/2006/relationships/customXml" Target="../ink/ink4070.xml"/><Relationship Id="rId97" Type="http://schemas.openxmlformats.org/officeDocument/2006/relationships/customXml" Target="../ink/ink4091.xml"/><Relationship Id="rId120" Type="http://schemas.openxmlformats.org/officeDocument/2006/relationships/customXml" Target="../ink/ink4103.xml"/><Relationship Id="rId358" Type="http://schemas.openxmlformats.org/officeDocument/2006/relationships/customXml" Target="../ink/ink4223.xml"/><Relationship Id="rId162" Type="http://schemas.openxmlformats.org/officeDocument/2006/relationships/customXml" Target="../ink/ink4124.xml"/><Relationship Id="rId218" Type="http://schemas.openxmlformats.org/officeDocument/2006/relationships/image" Target="../media/image3888.png"/><Relationship Id="rId425" Type="http://schemas.openxmlformats.org/officeDocument/2006/relationships/image" Target="../media/image3991.png"/><Relationship Id="rId271" Type="http://schemas.openxmlformats.org/officeDocument/2006/relationships/customXml" Target="../ink/ink4179.xml"/><Relationship Id="rId24" Type="http://schemas.openxmlformats.org/officeDocument/2006/relationships/image" Target="../media/image3793.png"/><Relationship Id="rId66" Type="http://schemas.openxmlformats.org/officeDocument/2006/relationships/image" Target="../media/image3814.png"/><Relationship Id="rId131" Type="http://schemas.openxmlformats.org/officeDocument/2006/relationships/image" Target="../media/image3845.png"/><Relationship Id="rId327" Type="http://schemas.openxmlformats.org/officeDocument/2006/relationships/customXml" Target="../ink/ink4207.xml"/><Relationship Id="rId369" Type="http://schemas.openxmlformats.org/officeDocument/2006/relationships/image" Target="../media/image3963.png"/><Relationship Id="rId173" Type="http://schemas.openxmlformats.org/officeDocument/2006/relationships/image" Target="../media/image3866.png"/><Relationship Id="rId229" Type="http://schemas.openxmlformats.org/officeDocument/2006/relationships/customXml" Target="../ink/ink4158.xml"/><Relationship Id="rId380" Type="http://schemas.openxmlformats.org/officeDocument/2006/relationships/customXml" Target="../ink/ink4234.xml"/><Relationship Id="rId436" Type="http://schemas.openxmlformats.org/officeDocument/2006/relationships/customXml" Target="../ink/ink4262.xml"/><Relationship Id="rId240" Type="http://schemas.openxmlformats.org/officeDocument/2006/relationships/image" Target="../media/image3899.png"/><Relationship Id="rId35" Type="http://schemas.openxmlformats.org/officeDocument/2006/relationships/customXml" Target="../ink/ink4060.xml"/><Relationship Id="rId77" Type="http://schemas.openxmlformats.org/officeDocument/2006/relationships/customXml" Target="../ink/ink4081.xml"/><Relationship Id="rId100" Type="http://schemas.openxmlformats.org/officeDocument/2006/relationships/image" Target="../media/image3830.png"/><Relationship Id="rId282" Type="http://schemas.openxmlformats.org/officeDocument/2006/relationships/image" Target="../media/image3920.png"/><Relationship Id="rId338" Type="http://schemas.openxmlformats.org/officeDocument/2006/relationships/image" Target="../media/image3948.png"/><Relationship Id="rId8" Type="http://schemas.openxmlformats.org/officeDocument/2006/relationships/image" Target="../media/image3785.png"/><Relationship Id="rId142" Type="http://schemas.openxmlformats.org/officeDocument/2006/relationships/customXml" Target="../ink/ink4114.xml"/><Relationship Id="rId184" Type="http://schemas.openxmlformats.org/officeDocument/2006/relationships/customXml" Target="../ink/ink4135.xml"/><Relationship Id="rId391" Type="http://schemas.openxmlformats.org/officeDocument/2006/relationships/image" Target="../media/image3974.png"/><Relationship Id="rId405" Type="http://schemas.openxmlformats.org/officeDocument/2006/relationships/image" Target="../media/image3981.png"/><Relationship Id="rId447" Type="http://schemas.openxmlformats.org/officeDocument/2006/relationships/image" Target="../media/image4002.png"/><Relationship Id="rId251" Type="http://schemas.openxmlformats.org/officeDocument/2006/relationships/customXml" Target="../ink/ink4169.xml"/><Relationship Id="rId46" Type="http://schemas.openxmlformats.org/officeDocument/2006/relationships/image" Target="../media/image3804.png"/><Relationship Id="rId293" Type="http://schemas.openxmlformats.org/officeDocument/2006/relationships/customXml" Target="../ink/ink4190.xml"/><Relationship Id="rId307" Type="http://schemas.openxmlformats.org/officeDocument/2006/relationships/customXml" Target="../ink/ink4197.xml"/><Relationship Id="rId349" Type="http://schemas.openxmlformats.org/officeDocument/2006/relationships/customXml" Target="../ink/ink4218.xml"/><Relationship Id="rId88" Type="http://schemas.openxmlformats.org/officeDocument/2006/relationships/image" Target="../media/image3824.png"/><Relationship Id="rId111" Type="http://schemas.openxmlformats.org/officeDocument/2006/relationships/customXml" Target="../ink/ink4098.xml"/><Relationship Id="rId153" Type="http://schemas.openxmlformats.org/officeDocument/2006/relationships/image" Target="../media/image3856.png"/><Relationship Id="rId195" Type="http://schemas.openxmlformats.org/officeDocument/2006/relationships/image" Target="../media/image3877.png"/><Relationship Id="rId209" Type="http://schemas.openxmlformats.org/officeDocument/2006/relationships/image" Target="../media/image3884.png"/><Relationship Id="rId360" Type="http://schemas.openxmlformats.org/officeDocument/2006/relationships/customXml" Target="../ink/ink4224.xml"/><Relationship Id="rId416" Type="http://schemas.openxmlformats.org/officeDocument/2006/relationships/customXml" Target="../ink/ink4252.xml"/><Relationship Id="rId220" Type="http://schemas.openxmlformats.org/officeDocument/2006/relationships/image" Target="../media/image3889.png"/><Relationship Id="rId458" Type="http://schemas.openxmlformats.org/officeDocument/2006/relationships/customXml" Target="../ink/ink4273.xml"/><Relationship Id="rId15" Type="http://schemas.openxmlformats.org/officeDocument/2006/relationships/customXml" Target="../ink/ink4050.xml"/><Relationship Id="rId57" Type="http://schemas.openxmlformats.org/officeDocument/2006/relationships/customXml" Target="../ink/ink4071.xml"/><Relationship Id="rId262" Type="http://schemas.openxmlformats.org/officeDocument/2006/relationships/image" Target="../media/image3910.png"/><Relationship Id="rId318" Type="http://schemas.openxmlformats.org/officeDocument/2006/relationships/image" Target="../media/image3938.png"/><Relationship Id="rId99" Type="http://schemas.openxmlformats.org/officeDocument/2006/relationships/customXml" Target="../ink/ink4092.xml"/><Relationship Id="rId122" Type="http://schemas.openxmlformats.org/officeDocument/2006/relationships/customXml" Target="../ink/ink4104.xml"/><Relationship Id="rId164" Type="http://schemas.openxmlformats.org/officeDocument/2006/relationships/customXml" Target="../ink/ink4125.xml"/><Relationship Id="rId371" Type="http://schemas.openxmlformats.org/officeDocument/2006/relationships/image" Target="../media/image3964.png"/><Relationship Id="rId427" Type="http://schemas.openxmlformats.org/officeDocument/2006/relationships/image" Target="../media/image3992.png"/><Relationship Id="rId26" Type="http://schemas.openxmlformats.org/officeDocument/2006/relationships/image" Target="../media/image3794.png"/><Relationship Id="rId231" Type="http://schemas.openxmlformats.org/officeDocument/2006/relationships/customXml" Target="../ink/ink4159.xml"/><Relationship Id="rId273" Type="http://schemas.openxmlformats.org/officeDocument/2006/relationships/customXml" Target="../ink/ink4180.xml"/><Relationship Id="rId329" Type="http://schemas.openxmlformats.org/officeDocument/2006/relationships/customXml" Target="../ink/ink4208.xml"/><Relationship Id="rId68" Type="http://schemas.openxmlformats.org/officeDocument/2006/relationships/image" Target="../media/image3815.png"/><Relationship Id="rId133" Type="http://schemas.openxmlformats.org/officeDocument/2006/relationships/image" Target="../media/image3846.png"/><Relationship Id="rId175" Type="http://schemas.openxmlformats.org/officeDocument/2006/relationships/image" Target="../media/image3867.png"/><Relationship Id="rId340" Type="http://schemas.openxmlformats.org/officeDocument/2006/relationships/image" Target="../media/image3949.png"/><Relationship Id="rId200" Type="http://schemas.openxmlformats.org/officeDocument/2006/relationships/customXml" Target="../ink/ink4143.xml"/><Relationship Id="rId382" Type="http://schemas.openxmlformats.org/officeDocument/2006/relationships/customXml" Target="../ink/ink4235.xml"/><Relationship Id="rId438" Type="http://schemas.openxmlformats.org/officeDocument/2006/relationships/customXml" Target="../ink/ink4263.xml"/><Relationship Id="rId242" Type="http://schemas.openxmlformats.org/officeDocument/2006/relationships/image" Target="../media/image3900.png"/><Relationship Id="rId284" Type="http://schemas.openxmlformats.org/officeDocument/2006/relationships/image" Target="../media/image3921.png"/><Relationship Id="rId37" Type="http://schemas.openxmlformats.org/officeDocument/2006/relationships/customXml" Target="../ink/ink4061.xml"/><Relationship Id="rId79" Type="http://schemas.openxmlformats.org/officeDocument/2006/relationships/customXml" Target="../ink/ink4082.xml"/><Relationship Id="rId102" Type="http://schemas.openxmlformats.org/officeDocument/2006/relationships/image" Target="../media/image3831.png"/><Relationship Id="rId144" Type="http://schemas.openxmlformats.org/officeDocument/2006/relationships/customXml" Target="../ink/ink4115.xml"/><Relationship Id="rId90" Type="http://schemas.openxmlformats.org/officeDocument/2006/relationships/image" Target="../media/image3825.png"/><Relationship Id="rId186" Type="http://schemas.openxmlformats.org/officeDocument/2006/relationships/customXml" Target="../ink/ink4136.xml"/><Relationship Id="rId351" Type="http://schemas.openxmlformats.org/officeDocument/2006/relationships/customXml" Target="../ink/ink4219.xml"/><Relationship Id="rId393" Type="http://schemas.openxmlformats.org/officeDocument/2006/relationships/image" Target="../media/image3975.png"/><Relationship Id="rId407" Type="http://schemas.openxmlformats.org/officeDocument/2006/relationships/image" Target="../media/image3982.png"/><Relationship Id="rId449" Type="http://schemas.openxmlformats.org/officeDocument/2006/relationships/image" Target="../media/image4003.png"/><Relationship Id="rId211" Type="http://schemas.openxmlformats.org/officeDocument/2006/relationships/customXml" Target="../ink/ink4149.xml"/><Relationship Id="rId253" Type="http://schemas.openxmlformats.org/officeDocument/2006/relationships/customXml" Target="../ink/ink4170.xml"/><Relationship Id="rId295" Type="http://schemas.openxmlformats.org/officeDocument/2006/relationships/customXml" Target="../ink/ink4191.xml"/><Relationship Id="rId309" Type="http://schemas.openxmlformats.org/officeDocument/2006/relationships/customXml" Target="../ink/ink4198.xml"/><Relationship Id="rId460" Type="http://schemas.openxmlformats.org/officeDocument/2006/relationships/customXml" Target="../ink/ink4274.xml"/><Relationship Id="rId48" Type="http://schemas.openxmlformats.org/officeDocument/2006/relationships/image" Target="../media/image3805.png"/><Relationship Id="rId113" Type="http://schemas.openxmlformats.org/officeDocument/2006/relationships/customXml" Target="../ink/ink4099.xml"/><Relationship Id="rId320" Type="http://schemas.openxmlformats.org/officeDocument/2006/relationships/image" Target="../media/image3939.png"/><Relationship Id="rId155" Type="http://schemas.openxmlformats.org/officeDocument/2006/relationships/image" Target="../media/image3857.png"/><Relationship Id="rId197" Type="http://schemas.openxmlformats.org/officeDocument/2006/relationships/image" Target="../media/image3878.png"/><Relationship Id="rId362" Type="http://schemas.openxmlformats.org/officeDocument/2006/relationships/customXml" Target="../ink/ink4225.xml"/><Relationship Id="rId418" Type="http://schemas.openxmlformats.org/officeDocument/2006/relationships/customXml" Target="../ink/ink4253.xml"/><Relationship Id="rId222" Type="http://schemas.openxmlformats.org/officeDocument/2006/relationships/image" Target="../media/image3890.png"/><Relationship Id="rId264" Type="http://schemas.openxmlformats.org/officeDocument/2006/relationships/image" Target="../media/image3911.png"/><Relationship Id="rId17" Type="http://schemas.openxmlformats.org/officeDocument/2006/relationships/customXml" Target="../ink/ink4051.xml"/><Relationship Id="rId59" Type="http://schemas.openxmlformats.org/officeDocument/2006/relationships/customXml" Target="../ink/ink4072.xml"/><Relationship Id="rId124" Type="http://schemas.openxmlformats.org/officeDocument/2006/relationships/customXml" Target="../ink/ink4105.xml"/><Relationship Id="rId70" Type="http://schemas.openxmlformats.org/officeDocument/2006/relationships/image" Target="../media/image3816.png"/><Relationship Id="rId166" Type="http://schemas.openxmlformats.org/officeDocument/2006/relationships/customXml" Target="../ink/ink4126.xml"/><Relationship Id="rId331" Type="http://schemas.openxmlformats.org/officeDocument/2006/relationships/customXml" Target="../ink/ink4209.xml"/><Relationship Id="rId373" Type="http://schemas.openxmlformats.org/officeDocument/2006/relationships/image" Target="../media/image3965.png"/><Relationship Id="rId429" Type="http://schemas.openxmlformats.org/officeDocument/2006/relationships/image" Target="../media/image3993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4160.xml"/><Relationship Id="rId440" Type="http://schemas.openxmlformats.org/officeDocument/2006/relationships/customXml" Target="../ink/ink4264.xml"/><Relationship Id="rId28" Type="http://schemas.openxmlformats.org/officeDocument/2006/relationships/image" Target="../media/image3795.png"/><Relationship Id="rId275" Type="http://schemas.openxmlformats.org/officeDocument/2006/relationships/customXml" Target="../ink/ink4181.xml"/><Relationship Id="rId300" Type="http://schemas.openxmlformats.org/officeDocument/2006/relationships/image" Target="../media/image3929.png"/><Relationship Id="rId81" Type="http://schemas.openxmlformats.org/officeDocument/2006/relationships/customXml" Target="../ink/ink4083.xml"/><Relationship Id="rId135" Type="http://schemas.openxmlformats.org/officeDocument/2006/relationships/image" Target="../media/image3847.png"/><Relationship Id="rId177" Type="http://schemas.openxmlformats.org/officeDocument/2006/relationships/image" Target="../media/image3868.png"/><Relationship Id="rId342" Type="http://schemas.openxmlformats.org/officeDocument/2006/relationships/image" Target="../media/image3950.png"/><Relationship Id="rId384" Type="http://schemas.openxmlformats.org/officeDocument/2006/relationships/customXml" Target="../ink/ink4236.xml"/><Relationship Id="rId202" Type="http://schemas.openxmlformats.org/officeDocument/2006/relationships/customXml" Target="../ink/ink4144.xml"/><Relationship Id="rId244" Type="http://schemas.openxmlformats.org/officeDocument/2006/relationships/image" Target="../media/image3901.png"/><Relationship Id="rId39" Type="http://schemas.openxmlformats.org/officeDocument/2006/relationships/customXml" Target="../ink/ink4062.xml"/><Relationship Id="rId286" Type="http://schemas.openxmlformats.org/officeDocument/2006/relationships/image" Target="../media/image3922.png"/><Relationship Id="rId451" Type="http://schemas.openxmlformats.org/officeDocument/2006/relationships/image" Target="../media/image4004.png"/><Relationship Id="rId50" Type="http://schemas.openxmlformats.org/officeDocument/2006/relationships/image" Target="../media/image3806.png"/><Relationship Id="rId104" Type="http://schemas.openxmlformats.org/officeDocument/2006/relationships/image" Target="../media/image3832.png"/><Relationship Id="rId146" Type="http://schemas.openxmlformats.org/officeDocument/2006/relationships/customXml" Target="../ink/ink4116.xml"/><Relationship Id="rId188" Type="http://schemas.openxmlformats.org/officeDocument/2006/relationships/customXml" Target="../ink/ink4137.xml"/><Relationship Id="rId311" Type="http://schemas.openxmlformats.org/officeDocument/2006/relationships/customXml" Target="../ink/ink4199.xml"/><Relationship Id="rId353" Type="http://schemas.openxmlformats.org/officeDocument/2006/relationships/image" Target="../media/image3955.png"/><Relationship Id="rId395" Type="http://schemas.openxmlformats.org/officeDocument/2006/relationships/image" Target="../media/image3976.png"/><Relationship Id="rId409" Type="http://schemas.openxmlformats.org/officeDocument/2006/relationships/image" Target="../media/image3983.png"/><Relationship Id="rId92" Type="http://schemas.openxmlformats.org/officeDocument/2006/relationships/image" Target="../media/image3826.png"/><Relationship Id="rId213" Type="http://schemas.openxmlformats.org/officeDocument/2006/relationships/customXml" Target="../ink/ink4150.xml"/><Relationship Id="rId420" Type="http://schemas.openxmlformats.org/officeDocument/2006/relationships/customXml" Target="../ink/ink4254.xml"/><Relationship Id="rId255" Type="http://schemas.openxmlformats.org/officeDocument/2006/relationships/customXml" Target="../ink/ink4171.xml"/><Relationship Id="rId297" Type="http://schemas.openxmlformats.org/officeDocument/2006/relationships/customXml" Target="../ink/ink4192.xml"/><Relationship Id="rId462" Type="http://schemas.openxmlformats.org/officeDocument/2006/relationships/customXml" Target="../ink/ink4275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68.png"/><Relationship Id="rId299" Type="http://schemas.openxmlformats.org/officeDocument/2006/relationships/customXml" Target="../ink/ink4425.xml"/><Relationship Id="rId21" Type="http://schemas.openxmlformats.org/officeDocument/2006/relationships/image" Target="../media/image4020.png"/><Relationship Id="rId63" Type="http://schemas.openxmlformats.org/officeDocument/2006/relationships/image" Target="../media/image4041.png"/><Relationship Id="rId159" Type="http://schemas.openxmlformats.org/officeDocument/2006/relationships/image" Target="../media/image4089.png"/><Relationship Id="rId170" Type="http://schemas.openxmlformats.org/officeDocument/2006/relationships/customXml" Target="../ink/ink4360.xml"/><Relationship Id="rId226" Type="http://schemas.openxmlformats.org/officeDocument/2006/relationships/image" Target="../media/image4122.png"/><Relationship Id="rId268" Type="http://schemas.openxmlformats.org/officeDocument/2006/relationships/image" Target="../media/image4143.png"/><Relationship Id="rId32" Type="http://schemas.openxmlformats.org/officeDocument/2006/relationships/customXml" Target="../ink/ink4291.xml"/><Relationship Id="rId74" Type="http://schemas.openxmlformats.org/officeDocument/2006/relationships/customXml" Target="../ink/ink4312.xml"/><Relationship Id="rId128" Type="http://schemas.openxmlformats.org/officeDocument/2006/relationships/customXml" Target="../ink/ink4339.xml"/><Relationship Id="rId5" Type="http://schemas.openxmlformats.org/officeDocument/2006/relationships/image" Target="../media/image4012.png"/><Relationship Id="rId181" Type="http://schemas.openxmlformats.org/officeDocument/2006/relationships/image" Target="../media/image4100.png"/><Relationship Id="rId237" Type="http://schemas.openxmlformats.org/officeDocument/2006/relationships/customXml" Target="../ink/ink4394.xml"/><Relationship Id="rId279" Type="http://schemas.openxmlformats.org/officeDocument/2006/relationships/customXml" Target="../ink/ink4415.xml"/><Relationship Id="rId43" Type="http://schemas.openxmlformats.org/officeDocument/2006/relationships/image" Target="../media/image4031.png"/><Relationship Id="rId139" Type="http://schemas.openxmlformats.org/officeDocument/2006/relationships/image" Target="../media/image4079.png"/><Relationship Id="rId290" Type="http://schemas.openxmlformats.org/officeDocument/2006/relationships/image" Target="../media/image4154.png"/><Relationship Id="rId304" Type="http://schemas.openxmlformats.org/officeDocument/2006/relationships/image" Target="../media/image4161.png"/><Relationship Id="rId85" Type="http://schemas.openxmlformats.org/officeDocument/2006/relationships/image" Target="../media/image4052.png"/><Relationship Id="rId150" Type="http://schemas.openxmlformats.org/officeDocument/2006/relationships/customXml" Target="../ink/ink4350.xml"/><Relationship Id="rId192" Type="http://schemas.openxmlformats.org/officeDocument/2006/relationships/image" Target="../media/image4105.png"/><Relationship Id="rId206" Type="http://schemas.openxmlformats.org/officeDocument/2006/relationships/image" Target="../media/image4112.png"/><Relationship Id="rId248" Type="http://schemas.openxmlformats.org/officeDocument/2006/relationships/image" Target="../media/image4133.png"/><Relationship Id="rId12" Type="http://schemas.openxmlformats.org/officeDocument/2006/relationships/customXml" Target="../ink/ink4281.xml"/><Relationship Id="rId108" Type="http://schemas.openxmlformats.org/officeDocument/2006/relationships/customXml" Target="../ink/ink4329.xml"/><Relationship Id="rId315" Type="http://schemas.openxmlformats.org/officeDocument/2006/relationships/customXml" Target="../ink/ink4433.xml"/><Relationship Id="rId54" Type="http://schemas.openxmlformats.org/officeDocument/2006/relationships/customXml" Target="../ink/ink4302.xml"/><Relationship Id="rId96" Type="http://schemas.openxmlformats.org/officeDocument/2006/relationships/customXml" Target="../ink/ink4323.xml"/><Relationship Id="rId161" Type="http://schemas.openxmlformats.org/officeDocument/2006/relationships/image" Target="../media/image4090.png"/><Relationship Id="rId217" Type="http://schemas.openxmlformats.org/officeDocument/2006/relationships/customXml" Target="../ink/ink4384.xml"/><Relationship Id="rId259" Type="http://schemas.openxmlformats.org/officeDocument/2006/relationships/customXml" Target="../ink/ink4405.xml"/><Relationship Id="rId23" Type="http://schemas.openxmlformats.org/officeDocument/2006/relationships/image" Target="../media/image4021.png"/><Relationship Id="rId119" Type="http://schemas.openxmlformats.org/officeDocument/2006/relationships/image" Target="../media/image4069.png"/><Relationship Id="rId270" Type="http://schemas.openxmlformats.org/officeDocument/2006/relationships/image" Target="../media/image4144.png"/><Relationship Id="rId65" Type="http://schemas.openxmlformats.org/officeDocument/2006/relationships/image" Target="../media/image4042.png"/><Relationship Id="rId130" Type="http://schemas.openxmlformats.org/officeDocument/2006/relationships/customXml" Target="../ink/ink4340.xml"/><Relationship Id="rId172" Type="http://schemas.openxmlformats.org/officeDocument/2006/relationships/customXml" Target="../ink/ink4361.xml"/><Relationship Id="rId193" Type="http://schemas.openxmlformats.org/officeDocument/2006/relationships/customXml" Target="../ink/ink4372.xml"/><Relationship Id="rId207" Type="http://schemas.openxmlformats.org/officeDocument/2006/relationships/customXml" Target="../ink/ink4379.xml"/><Relationship Id="rId228" Type="http://schemas.openxmlformats.org/officeDocument/2006/relationships/image" Target="../media/image4123.png"/><Relationship Id="rId249" Type="http://schemas.openxmlformats.org/officeDocument/2006/relationships/customXml" Target="../ink/ink4400.xml"/><Relationship Id="rId13" Type="http://schemas.openxmlformats.org/officeDocument/2006/relationships/image" Target="../media/image4016.png"/><Relationship Id="rId109" Type="http://schemas.openxmlformats.org/officeDocument/2006/relationships/image" Target="../media/image4064.png"/><Relationship Id="rId260" Type="http://schemas.openxmlformats.org/officeDocument/2006/relationships/image" Target="../media/image4139.png"/><Relationship Id="rId281" Type="http://schemas.openxmlformats.org/officeDocument/2006/relationships/customXml" Target="../ink/ink4416.xml"/><Relationship Id="rId316" Type="http://schemas.openxmlformats.org/officeDocument/2006/relationships/image" Target="../media/image4167.png"/><Relationship Id="rId34" Type="http://schemas.openxmlformats.org/officeDocument/2006/relationships/customXml" Target="../ink/ink4292.xml"/><Relationship Id="rId55" Type="http://schemas.openxmlformats.org/officeDocument/2006/relationships/image" Target="../media/image4037.png"/><Relationship Id="rId76" Type="http://schemas.openxmlformats.org/officeDocument/2006/relationships/customXml" Target="../ink/ink4313.xml"/><Relationship Id="rId97" Type="http://schemas.openxmlformats.org/officeDocument/2006/relationships/image" Target="../media/image4058.png"/><Relationship Id="rId120" Type="http://schemas.openxmlformats.org/officeDocument/2006/relationships/customXml" Target="../ink/ink4335.xml"/><Relationship Id="rId141" Type="http://schemas.openxmlformats.org/officeDocument/2006/relationships/image" Target="../media/image4080.png"/><Relationship Id="rId7" Type="http://schemas.openxmlformats.org/officeDocument/2006/relationships/image" Target="../media/image4013.png"/><Relationship Id="rId162" Type="http://schemas.openxmlformats.org/officeDocument/2006/relationships/customXml" Target="../ink/ink4356.xml"/><Relationship Id="rId183" Type="http://schemas.openxmlformats.org/officeDocument/2006/relationships/image" Target="../media/image4101.png"/><Relationship Id="rId218" Type="http://schemas.openxmlformats.org/officeDocument/2006/relationships/image" Target="../media/image4118.png"/><Relationship Id="rId239" Type="http://schemas.openxmlformats.org/officeDocument/2006/relationships/customXml" Target="../ink/ink4395.xml"/><Relationship Id="rId250" Type="http://schemas.openxmlformats.org/officeDocument/2006/relationships/image" Target="../media/image4134.png"/><Relationship Id="rId271" Type="http://schemas.openxmlformats.org/officeDocument/2006/relationships/customXml" Target="../ink/ink4411.xml"/><Relationship Id="rId292" Type="http://schemas.openxmlformats.org/officeDocument/2006/relationships/image" Target="../media/image4155.png"/><Relationship Id="rId306" Type="http://schemas.openxmlformats.org/officeDocument/2006/relationships/image" Target="../media/image4162.png"/><Relationship Id="rId24" Type="http://schemas.openxmlformats.org/officeDocument/2006/relationships/customXml" Target="../ink/ink4287.xml"/><Relationship Id="rId45" Type="http://schemas.openxmlformats.org/officeDocument/2006/relationships/image" Target="../media/image4032.png"/><Relationship Id="rId66" Type="http://schemas.openxmlformats.org/officeDocument/2006/relationships/customXml" Target="../ink/ink4308.xml"/><Relationship Id="rId87" Type="http://schemas.openxmlformats.org/officeDocument/2006/relationships/image" Target="../media/image4053.png"/><Relationship Id="rId110" Type="http://schemas.openxmlformats.org/officeDocument/2006/relationships/customXml" Target="../ink/ink4330.xml"/><Relationship Id="rId131" Type="http://schemas.openxmlformats.org/officeDocument/2006/relationships/image" Target="../media/image4075.png"/><Relationship Id="rId152" Type="http://schemas.openxmlformats.org/officeDocument/2006/relationships/customXml" Target="../ink/ink4351.xml"/><Relationship Id="rId173" Type="http://schemas.openxmlformats.org/officeDocument/2006/relationships/image" Target="../media/image4096.png"/><Relationship Id="rId194" Type="http://schemas.openxmlformats.org/officeDocument/2006/relationships/image" Target="../media/image4106.png"/><Relationship Id="rId208" Type="http://schemas.openxmlformats.org/officeDocument/2006/relationships/image" Target="../media/image4113.png"/><Relationship Id="rId229" Type="http://schemas.openxmlformats.org/officeDocument/2006/relationships/customXml" Target="../ink/ink4390.xml"/><Relationship Id="rId240" Type="http://schemas.openxmlformats.org/officeDocument/2006/relationships/image" Target="../media/image4129.png"/><Relationship Id="rId261" Type="http://schemas.openxmlformats.org/officeDocument/2006/relationships/customXml" Target="../ink/ink4406.xml"/><Relationship Id="rId14" Type="http://schemas.openxmlformats.org/officeDocument/2006/relationships/customXml" Target="../ink/ink4282.xml"/><Relationship Id="rId35" Type="http://schemas.openxmlformats.org/officeDocument/2006/relationships/image" Target="../media/image4027.png"/><Relationship Id="rId56" Type="http://schemas.openxmlformats.org/officeDocument/2006/relationships/customXml" Target="../ink/ink4303.xml"/><Relationship Id="rId77" Type="http://schemas.openxmlformats.org/officeDocument/2006/relationships/image" Target="../media/image4048.png"/><Relationship Id="rId100" Type="http://schemas.openxmlformats.org/officeDocument/2006/relationships/customXml" Target="../ink/ink4325.xml"/><Relationship Id="rId282" Type="http://schemas.openxmlformats.org/officeDocument/2006/relationships/image" Target="../media/image4150.png"/><Relationship Id="rId8" Type="http://schemas.openxmlformats.org/officeDocument/2006/relationships/customXml" Target="../ink/ink4279.xml"/><Relationship Id="rId98" Type="http://schemas.openxmlformats.org/officeDocument/2006/relationships/customXml" Target="../ink/ink4324.xml"/><Relationship Id="rId121" Type="http://schemas.openxmlformats.org/officeDocument/2006/relationships/image" Target="../media/image4070.png"/><Relationship Id="rId142" Type="http://schemas.openxmlformats.org/officeDocument/2006/relationships/customXml" Target="../ink/ink4346.xml"/><Relationship Id="rId163" Type="http://schemas.openxmlformats.org/officeDocument/2006/relationships/image" Target="../media/image4091.png"/><Relationship Id="rId184" Type="http://schemas.openxmlformats.org/officeDocument/2006/relationships/customXml" Target="../ink/ink4367.xml"/><Relationship Id="rId219" Type="http://schemas.openxmlformats.org/officeDocument/2006/relationships/customXml" Target="../ink/ink4385.xml"/><Relationship Id="rId230" Type="http://schemas.openxmlformats.org/officeDocument/2006/relationships/image" Target="../media/image4124.png"/><Relationship Id="rId251" Type="http://schemas.openxmlformats.org/officeDocument/2006/relationships/customXml" Target="../ink/ink4401.xml"/><Relationship Id="rId25" Type="http://schemas.openxmlformats.org/officeDocument/2006/relationships/image" Target="../media/image4022.png"/><Relationship Id="rId46" Type="http://schemas.openxmlformats.org/officeDocument/2006/relationships/customXml" Target="../ink/ink4298.xml"/><Relationship Id="rId67" Type="http://schemas.openxmlformats.org/officeDocument/2006/relationships/image" Target="../media/image4043.png"/><Relationship Id="rId272" Type="http://schemas.openxmlformats.org/officeDocument/2006/relationships/image" Target="../media/image4145.png"/><Relationship Id="rId293" Type="http://schemas.openxmlformats.org/officeDocument/2006/relationships/customXml" Target="../ink/ink4422.xml"/><Relationship Id="rId307" Type="http://schemas.openxmlformats.org/officeDocument/2006/relationships/customXml" Target="../ink/ink4429.xml"/><Relationship Id="rId88" Type="http://schemas.openxmlformats.org/officeDocument/2006/relationships/customXml" Target="../ink/ink4319.xml"/><Relationship Id="rId111" Type="http://schemas.openxmlformats.org/officeDocument/2006/relationships/image" Target="../media/image4065.png"/><Relationship Id="rId132" Type="http://schemas.openxmlformats.org/officeDocument/2006/relationships/customXml" Target="../ink/ink4341.xml"/><Relationship Id="rId153" Type="http://schemas.openxmlformats.org/officeDocument/2006/relationships/image" Target="../media/image4086.png"/><Relationship Id="rId174" Type="http://schemas.openxmlformats.org/officeDocument/2006/relationships/customXml" Target="../ink/ink4362.xml"/><Relationship Id="rId195" Type="http://schemas.openxmlformats.org/officeDocument/2006/relationships/customXml" Target="../ink/ink4373.xml"/><Relationship Id="rId209" Type="http://schemas.openxmlformats.org/officeDocument/2006/relationships/customXml" Target="../ink/ink4380.xml"/><Relationship Id="rId220" Type="http://schemas.openxmlformats.org/officeDocument/2006/relationships/image" Target="../media/image4119.png"/><Relationship Id="rId241" Type="http://schemas.openxmlformats.org/officeDocument/2006/relationships/customXml" Target="../ink/ink4396.xml"/><Relationship Id="rId15" Type="http://schemas.openxmlformats.org/officeDocument/2006/relationships/image" Target="../media/image4017.png"/><Relationship Id="rId36" Type="http://schemas.openxmlformats.org/officeDocument/2006/relationships/customXml" Target="../ink/ink4293.xml"/><Relationship Id="rId57" Type="http://schemas.openxmlformats.org/officeDocument/2006/relationships/image" Target="../media/image4038.png"/><Relationship Id="rId262" Type="http://schemas.openxmlformats.org/officeDocument/2006/relationships/image" Target="../media/image4140.png"/><Relationship Id="rId283" Type="http://schemas.openxmlformats.org/officeDocument/2006/relationships/customXml" Target="../ink/ink4417.xml"/><Relationship Id="rId78" Type="http://schemas.openxmlformats.org/officeDocument/2006/relationships/customXml" Target="../ink/ink4314.xml"/><Relationship Id="rId99" Type="http://schemas.openxmlformats.org/officeDocument/2006/relationships/image" Target="../media/image4059.png"/><Relationship Id="rId101" Type="http://schemas.openxmlformats.org/officeDocument/2006/relationships/image" Target="../media/image4060.png"/><Relationship Id="rId122" Type="http://schemas.openxmlformats.org/officeDocument/2006/relationships/customXml" Target="../ink/ink4336.xml"/><Relationship Id="rId143" Type="http://schemas.openxmlformats.org/officeDocument/2006/relationships/image" Target="../media/image4081.png"/><Relationship Id="rId164" Type="http://schemas.openxmlformats.org/officeDocument/2006/relationships/customXml" Target="../ink/ink4357.xml"/><Relationship Id="rId185" Type="http://schemas.openxmlformats.org/officeDocument/2006/relationships/customXml" Target="../ink/ink4368.xml"/><Relationship Id="rId9" Type="http://schemas.openxmlformats.org/officeDocument/2006/relationships/image" Target="../media/image4014.png"/><Relationship Id="rId210" Type="http://schemas.openxmlformats.org/officeDocument/2006/relationships/image" Target="../media/image4114.png"/><Relationship Id="rId26" Type="http://schemas.openxmlformats.org/officeDocument/2006/relationships/customXml" Target="../ink/ink4288.xml"/><Relationship Id="rId231" Type="http://schemas.openxmlformats.org/officeDocument/2006/relationships/customXml" Target="../ink/ink4391.xml"/><Relationship Id="rId252" Type="http://schemas.openxmlformats.org/officeDocument/2006/relationships/image" Target="../media/image4135.png"/><Relationship Id="rId273" Type="http://schemas.openxmlformats.org/officeDocument/2006/relationships/customXml" Target="../ink/ink4412.xml"/><Relationship Id="rId294" Type="http://schemas.openxmlformats.org/officeDocument/2006/relationships/image" Target="../media/image4156.png"/><Relationship Id="rId308" Type="http://schemas.openxmlformats.org/officeDocument/2006/relationships/image" Target="../media/image4163.png"/><Relationship Id="rId47" Type="http://schemas.openxmlformats.org/officeDocument/2006/relationships/image" Target="../media/image4033.png"/><Relationship Id="rId68" Type="http://schemas.openxmlformats.org/officeDocument/2006/relationships/customXml" Target="../ink/ink4309.xml"/><Relationship Id="rId89" Type="http://schemas.openxmlformats.org/officeDocument/2006/relationships/image" Target="../media/image4054.png"/><Relationship Id="rId112" Type="http://schemas.openxmlformats.org/officeDocument/2006/relationships/customXml" Target="../ink/ink4331.xml"/><Relationship Id="rId133" Type="http://schemas.openxmlformats.org/officeDocument/2006/relationships/image" Target="../media/image4076.png"/><Relationship Id="rId154" Type="http://schemas.openxmlformats.org/officeDocument/2006/relationships/customXml" Target="../ink/ink4352.xml"/><Relationship Id="rId175" Type="http://schemas.openxmlformats.org/officeDocument/2006/relationships/image" Target="../media/image4097.png"/><Relationship Id="rId196" Type="http://schemas.openxmlformats.org/officeDocument/2006/relationships/image" Target="../media/image4107.png"/><Relationship Id="rId200" Type="http://schemas.openxmlformats.org/officeDocument/2006/relationships/image" Target="../media/image4109.png"/><Relationship Id="rId16" Type="http://schemas.openxmlformats.org/officeDocument/2006/relationships/customXml" Target="../ink/ink4283.xml"/><Relationship Id="rId221" Type="http://schemas.openxmlformats.org/officeDocument/2006/relationships/customXml" Target="../ink/ink4386.xml"/><Relationship Id="rId242" Type="http://schemas.openxmlformats.org/officeDocument/2006/relationships/image" Target="../media/image4130.png"/><Relationship Id="rId263" Type="http://schemas.openxmlformats.org/officeDocument/2006/relationships/customXml" Target="../ink/ink4407.xml"/><Relationship Id="rId284" Type="http://schemas.openxmlformats.org/officeDocument/2006/relationships/image" Target="../media/image4151.png"/><Relationship Id="rId37" Type="http://schemas.openxmlformats.org/officeDocument/2006/relationships/image" Target="../media/image4028.png"/><Relationship Id="rId58" Type="http://schemas.openxmlformats.org/officeDocument/2006/relationships/customXml" Target="../ink/ink4304.xml"/><Relationship Id="rId79" Type="http://schemas.openxmlformats.org/officeDocument/2006/relationships/image" Target="../media/image4049.png"/><Relationship Id="rId102" Type="http://schemas.openxmlformats.org/officeDocument/2006/relationships/customXml" Target="../ink/ink4326.xml"/><Relationship Id="rId123" Type="http://schemas.openxmlformats.org/officeDocument/2006/relationships/image" Target="../media/image4071.png"/><Relationship Id="rId144" Type="http://schemas.openxmlformats.org/officeDocument/2006/relationships/customXml" Target="../ink/ink4347.xml"/><Relationship Id="rId90" Type="http://schemas.openxmlformats.org/officeDocument/2006/relationships/customXml" Target="../ink/ink4320.xml"/><Relationship Id="rId165" Type="http://schemas.openxmlformats.org/officeDocument/2006/relationships/image" Target="../media/image4092.png"/><Relationship Id="rId186" Type="http://schemas.openxmlformats.org/officeDocument/2006/relationships/image" Target="../media/image4102.png"/><Relationship Id="rId211" Type="http://schemas.openxmlformats.org/officeDocument/2006/relationships/customXml" Target="../ink/ink4381.xml"/><Relationship Id="rId232" Type="http://schemas.openxmlformats.org/officeDocument/2006/relationships/image" Target="../media/image4125.png"/><Relationship Id="rId253" Type="http://schemas.openxmlformats.org/officeDocument/2006/relationships/customXml" Target="../ink/ink4402.xml"/><Relationship Id="rId274" Type="http://schemas.openxmlformats.org/officeDocument/2006/relationships/image" Target="../media/image4146.png"/><Relationship Id="rId295" Type="http://schemas.openxmlformats.org/officeDocument/2006/relationships/customXml" Target="../ink/ink4423.xml"/><Relationship Id="rId309" Type="http://schemas.openxmlformats.org/officeDocument/2006/relationships/customXml" Target="../ink/ink4430.xml"/><Relationship Id="rId27" Type="http://schemas.openxmlformats.org/officeDocument/2006/relationships/image" Target="../media/image4023.png"/><Relationship Id="rId48" Type="http://schemas.openxmlformats.org/officeDocument/2006/relationships/customXml" Target="../ink/ink4299.xml"/><Relationship Id="rId69" Type="http://schemas.openxmlformats.org/officeDocument/2006/relationships/image" Target="../media/image4044.png"/><Relationship Id="rId113" Type="http://schemas.openxmlformats.org/officeDocument/2006/relationships/image" Target="../media/image4066.png"/><Relationship Id="rId134" Type="http://schemas.openxmlformats.org/officeDocument/2006/relationships/customXml" Target="../ink/ink4342.xml"/><Relationship Id="rId80" Type="http://schemas.openxmlformats.org/officeDocument/2006/relationships/customXml" Target="../ink/ink4315.xml"/><Relationship Id="rId155" Type="http://schemas.openxmlformats.org/officeDocument/2006/relationships/image" Target="../media/image4087.png"/><Relationship Id="rId176" Type="http://schemas.openxmlformats.org/officeDocument/2006/relationships/customXml" Target="../ink/ink4363.xml"/><Relationship Id="rId197" Type="http://schemas.openxmlformats.org/officeDocument/2006/relationships/customXml" Target="../ink/ink4374.xml"/><Relationship Id="rId201" Type="http://schemas.openxmlformats.org/officeDocument/2006/relationships/customXml" Target="../ink/ink4376.xml"/><Relationship Id="rId222" Type="http://schemas.openxmlformats.org/officeDocument/2006/relationships/image" Target="../media/image4120.png"/><Relationship Id="rId243" Type="http://schemas.openxmlformats.org/officeDocument/2006/relationships/customXml" Target="../ink/ink4397.xml"/><Relationship Id="rId264" Type="http://schemas.openxmlformats.org/officeDocument/2006/relationships/image" Target="../media/image4141.png"/><Relationship Id="rId285" Type="http://schemas.openxmlformats.org/officeDocument/2006/relationships/customXml" Target="../ink/ink4418.xml"/><Relationship Id="rId17" Type="http://schemas.openxmlformats.org/officeDocument/2006/relationships/image" Target="../media/image4018.png"/><Relationship Id="rId38" Type="http://schemas.openxmlformats.org/officeDocument/2006/relationships/customXml" Target="../ink/ink4294.xml"/><Relationship Id="rId59" Type="http://schemas.openxmlformats.org/officeDocument/2006/relationships/image" Target="../media/image4039.png"/><Relationship Id="rId103" Type="http://schemas.openxmlformats.org/officeDocument/2006/relationships/image" Target="../media/image4061.png"/><Relationship Id="rId124" Type="http://schemas.openxmlformats.org/officeDocument/2006/relationships/customXml" Target="../ink/ink4337.xml"/><Relationship Id="rId310" Type="http://schemas.openxmlformats.org/officeDocument/2006/relationships/image" Target="../media/image4164.png"/><Relationship Id="rId70" Type="http://schemas.openxmlformats.org/officeDocument/2006/relationships/customXml" Target="../ink/ink4310.xml"/><Relationship Id="rId91" Type="http://schemas.openxmlformats.org/officeDocument/2006/relationships/image" Target="../media/image4055.png"/><Relationship Id="rId145" Type="http://schemas.openxmlformats.org/officeDocument/2006/relationships/image" Target="../media/image4082.png"/><Relationship Id="rId166" Type="http://schemas.openxmlformats.org/officeDocument/2006/relationships/customXml" Target="../ink/ink4358.xml"/><Relationship Id="rId187" Type="http://schemas.openxmlformats.org/officeDocument/2006/relationships/customXml" Target="../ink/ink4369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4115.png"/><Relationship Id="rId233" Type="http://schemas.openxmlformats.org/officeDocument/2006/relationships/customXml" Target="../ink/ink4392.xml"/><Relationship Id="rId254" Type="http://schemas.openxmlformats.org/officeDocument/2006/relationships/image" Target="../media/image4136.png"/><Relationship Id="rId28" Type="http://schemas.openxmlformats.org/officeDocument/2006/relationships/customXml" Target="../ink/ink4289.xml"/><Relationship Id="rId49" Type="http://schemas.openxmlformats.org/officeDocument/2006/relationships/image" Target="../media/image4034.png"/><Relationship Id="rId114" Type="http://schemas.openxmlformats.org/officeDocument/2006/relationships/customXml" Target="../ink/ink4332.xml"/><Relationship Id="rId275" Type="http://schemas.openxmlformats.org/officeDocument/2006/relationships/customXml" Target="../ink/ink4413.xml"/><Relationship Id="rId296" Type="http://schemas.openxmlformats.org/officeDocument/2006/relationships/image" Target="../media/image4157.png"/><Relationship Id="rId300" Type="http://schemas.openxmlformats.org/officeDocument/2006/relationships/image" Target="../media/image4159.png"/><Relationship Id="rId60" Type="http://schemas.openxmlformats.org/officeDocument/2006/relationships/customXml" Target="../ink/ink4305.xml"/><Relationship Id="rId81" Type="http://schemas.openxmlformats.org/officeDocument/2006/relationships/image" Target="../media/image4050.png"/><Relationship Id="rId135" Type="http://schemas.openxmlformats.org/officeDocument/2006/relationships/image" Target="../media/image4077.png"/><Relationship Id="rId156" Type="http://schemas.openxmlformats.org/officeDocument/2006/relationships/customXml" Target="../ink/ink4353.xml"/><Relationship Id="rId177" Type="http://schemas.openxmlformats.org/officeDocument/2006/relationships/image" Target="../media/image4098.png"/><Relationship Id="rId198" Type="http://schemas.openxmlformats.org/officeDocument/2006/relationships/image" Target="../media/image4108.png"/><Relationship Id="rId202" Type="http://schemas.openxmlformats.org/officeDocument/2006/relationships/image" Target="../media/image4110.png"/><Relationship Id="rId223" Type="http://schemas.openxmlformats.org/officeDocument/2006/relationships/customXml" Target="../ink/ink4387.xml"/><Relationship Id="rId244" Type="http://schemas.openxmlformats.org/officeDocument/2006/relationships/image" Target="../media/image4131.png"/><Relationship Id="rId18" Type="http://schemas.openxmlformats.org/officeDocument/2006/relationships/customXml" Target="../ink/ink4284.xml"/><Relationship Id="rId39" Type="http://schemas.openxmlformats.org/officeDocument/2006/relationships/image" Target="../media/image4029.png"/><Relationship Id="rId265" Type="http://schemas.openxmlformats.org/officeDocument/2006/relationships/customXml" Target="../ink/ink4408.xml"/><Relationship Id="rId286" Type="http://schemas.openxmlformats.org/officeDocument/2006/relationships/image" Target="../media/image4152.png"/><Relationship Id="rId50" Type="http://schemas.openxmlformats.org/officeDocument/2006/relationships/customXml" Target="../ink/ink4300.xml"/><Relationship Id="rId104" Type="http://schemas.openxmlformats.org/officeDocument/2006/relationships/customXml" Target="../ink/ink4327.xml"/><Relationship Id="rId125" Type="http://schemas.openxmlformats.org/officeDocument/2006/relationships/image" Target="../media/image4072.png"/><Relationship Id="rId146" Type="http://schemas.openxmlformats.org/officeDocument/2006/relationships/customXml" Target="../ink/ink4348.xml"/><Relationship Id="rId167" Type="http://schemas.openxmlformats.org/officeDocument/2006/relationships/image" Target="../media/image4093.png"/><Relationship Id="rId188" Type="http://schemas.openxmlformats.org/officeDocument/2006/relationships/image" Target="../media/image4103.png"/><Relationship Id="rId311" Type="http://schemas.openxmlformats.org/officeDocument/2006/relationships/customXml" Target="../ink/ink4431.xml"/><Relationship Id="rId71" Type="http://schemas.openxmlformats.org/officeDocument/2006/relationships/image" Target="../media/image4045.png"/><Relationship Id="rId92" Type="http://schemas.openxmlformats.org/officeDocument/2006/relationships/customXml" Target="../ink/ink4321.xml"/><Relationship Id="rId213" Type="http://schemas.openxmlformats.org/officeDocument/2006/relationships/customXml" Target="../ink/ink4382.xml"/><Relationship Id="rId234" Type="http://schemas.openxmlformats.org/officeDocument/2006/relationships/image" Target="../media/image4126.png"/><Relationship Id="rId2" Type="http://schemas.openxmlformats.org/officeDocument/2006/relationships/customXml" Target="../ink/ink4276.xml"/><Relationship Id="rId29" Type="http://schemas.openxmlformats.org/officeDocument/2006/relationships/image" Target="../media/image4024.png"/><Relationship Id="rId255" Type="http://schemas.openxmlformats.org/officeDocument/2006/relationships/customXml" Target="../ink/ink4403.xml"/><Relationship Id="rId276" Type="http://schemas.openxmlformats.org/officeDocument/2006/relationships/image" Target="../media/image4147.png"/><Relationship Id="rId297" Type="http://schemas.openxmlformats.org/officeDocument/2006/relationships/customXml" Target="../ink/ink4424.xml"/><Relationship Id="rId40" Type="http://schemas.openxmlformats.org/officeDocument/2006/relationships/customXml" Target="../ink/ink4295.xml"/><Relationship Id="rId115" Type="http://schemas.openxmlformats.org/officeDocument/2006/relationships/image" Target="../media/image4067.png"/><Relationship Id="rId136" Type="http://schemas.openxmlformats.org/officeDocument/2006/relationships/customXml" Target="../ink/ink4343.xml"/><Relationship Id="rId157" Type="http://schemas.openxmlformats.org/officeDocument/2006/relationships/image" Target="../media/image4088.png"/><Relationship Id="rId178" Type="http://schemas.openxmlformats.org/officeDocument/2006/relationships/customXml" Target="../ink/ink4364.xml"/><Relationship Id="rId301" Type="http://schemas.openxmlformats.org/officeDocument/2006/relationships/customXml" Target="../ink/ink4426.xml"/><Relationship Id="rId61" Type="http://schemas.openxmlformats.org/officeDocument/2006/relationships/image" Target="../media/image4040.png"/><Relationship Id="rId82" Type="http://schemas.openxmlformats.org/officeDocument/2006/relationships/customXml" Target="../ink/ink4316.xml"/><Relationship Id="rId199" Type="http://schemas.openxmlformats.org/officeDocument/2006/relationships/customXml" Target="../ink/ink4375.xml"/><Relationship Id="rId203" Type="http://schemas.openxmlformats.org/officeDocument/2006/relationships/customXml" Target="../ink/ink4377.xml"/><Relationship Id="rId19" Type="http://schemas.openxmlformats.org/officeDocument/2006/relationships/image" Target="../media/image4019.png"/><Relationship Id="rId224" Type="http://schemas.openxmlformats.org/officeDocument/2006/relationships/image" Target="../media/image4121.png"/><Relationship Id="rId245" Type="http://schemas.openxmlformats.org/officeDocument/2006/relationships/customXml" Target="../ink/ink4398.xml"/><Relationship Id="rId266" Type="http://schemas.openxmlformats.org/officeDocument/2006/relationships/image" Target="../media/image4142.png"/><Relationship Id="rId287" Type="http://schemas.openxmlformats.org/officeDocument/2006/relationships/customXml" Target="../ink/ink4419.xml"/><Relationship Id="rId30" Type="http://schemas.openxmlformats.org/officeDocument/2006/relationships/customXml" Target="../ink/ink4290.xml"/><Relationship Id="rId105" Type="http://schemas.openxmlformats.org/officeDocument/2006/relationships/image" Target="../media/image4062.png"/><Relationship Id="rId126" Type="http://schemas.openxmlformats.org/officeDocument/2006/relationships/customXml" Target="../ink/ink4338.xml"/><Relationship Id="rId147" Type="http://schemas.openxmlformats.org/officeDocument/2006/relationships/image" Target="../media/image4083.png"/><Relationship Id="rId168" Type="http://schemas.openxmlformats.org/officeDocument/2006/relationships/customXml" Target="../ink/ink4359.xml"/><Relationship Id="rId312" Type="http://schemas.openxmlformats.org/officeDocument/2006/relationships/image" Target="../media/image4165.png"/><Relationship Id="rId51" Type="http://schemas.openxmlformats.org/officeDocument/2006/relationships/image" Target="../media/image4035.png"/><Relationship Id="rId72" Type="http://schemas.openxmlformats.org/officeDocument/2006/relationships/customXml" Target="../ink/ink4311.xml"/><Relationship Id="rId93" Type="http://schemas.openxmlformats.org/officeDocument/2006/relationships/image" Target="../media/image4056.png"/><Relationship Id="rId189" Type="http://schemas.openxmlformats.org/officeDocument/2006/relationships/customXml" Target="../ink/ink4370.xml"/><Relationship Id="rId3" Type="http://schemas.openxmlformats.org/officeDocument/2006/relationships/image" Target="../media/image4011.png"/><Relationship Id="rId214" Type="http://schemas.openxmlformats.org/officeDocument/2006/relationships/image" Target="../media/image4116.png"/><Relationship Id="rId235" Type="http://schemas.openxmlformats.org/officeDocument/2006/relationships/customXml" Target="../ink/ink4393.xml"/><Relationship Id="rId256" Type="http://schemas.openxmlformats.org/officeDocument/2006/relationships/image" Target="../media/image4137.png"/><Relationship Id="rId277" Type="http://schemas.openxmlformats.org/officeDocument/2006/relationships/customXml" Target="../ink/ink4414.xml"/><Relationship Id="rId298" Type="http://schemas.openxmlformats.org/officeDocument/2006/relationships/image" Target="../media/image4158.png"/><Relationship Id="rId116" Type="http://schemas.openxmlformats.org/officeDocument/2006/relationships/customXml" Target="../ink/ink4333.xml"/><Relationship Id="rId137" Type="http://schemas.openxmlformats.org/officeDocument/2006/relationships/image" Target="../media/image4078.png"/><Relationship Id="rId158" Type="http://schemas.openxmlformats.org/officeDocument/2006/relationships/customXml" Target="../ink/ink4354.xml"/><Relationship Id="rId302" Type="http://schemas.openxmlformats.org/officeDocument/2006/relationships/image" Target="../media/image4160.png"/><Relationship Id="rId20" Type="http://schemas.openxmlformats.org/officeDocument/2006/relationships/customXml" Target="../ink/ink4285.xml"/><Relationship Id="rId41" Type="http://schemas.openxmlformats.org/officeDocument/2006/relationships/image" Target="../media/image4030.png"/><Relationship Id="rId62" Type="http://schemas.openxmlformats.org/officeDocument/2006/relationships/customXml" Target="../ink/ink4306.xml"/><Relationship Id="rId83" Type="http://schemas.openxmlformats.org/officeDocument/2006/relationships/image" Target="../media/image4051.png"/><Relationship Id="rId179" Type="http://schemas.openxmlformats.org/officeDocument/2006/relationships/image" Target="../media/image4099.png"/><Relationship Id="rId190" Type="http://schemas.openxmlformats.org/officeDocument/2006/relationships/image" Target="../media/image4104.png"/><Relationship Id="rId204" Type="http://schemas.openxmlformats.org/officeDocument/2006/relationships/image" Target="../media/image4111.png"/><Relationship Id="rId225" Type="http://schemas.openxmlformats.org/officeDocument/2006/relationships/customXml" Target="../ink/ink4388.xml"/><Relationship Id="rId246" Type="http://schemas.openxmlformats.org/officeDocument/2006/relationships/image" Target="../media/image4132.png"/><Relationship Id="rId267" Type="http://schemas.openxmlformats.org/officeDocument/2006/relationships/customXml" Target="../ink/ink4409.xml"/><Relationship Id="rId288" Type="http://schemas.openxmlformats.org/officeDocument/2006/relationships/image" Target="../media/image4153.png"/><Relationship Id="rId106" Type="http://schemas.openxmlformats.org/officeDocument/2006/relationships/customXml" Target="../ink/ink4328.xml"/><Relationship Id="rId127" Type="http://schemas.openxmlformats.org/officeDocument/2006/relationships/image" Target="../media/image4073.png"/><Relationship Id="rId313" Type="http://schemas.openxmlformats.org/officeDocument/2006/relationships/customXml" Target="../ink/ink4432.xml"/><Relationship Id="rId10" Type="http://schemas.openxmlformats.org/officeDocument/2006/relationships/customXml" Target="../ink/ink4280.xml"/><Relationship Id="rId31" Type="http://schemas.openxmlformats.org/officeDocument/2006/relationships/image" Target="../media/image4025.png"/><Relationship Id="rId52" Type="http://schemas.openxmlformats.org/officeDocument/2006/relationships/customXml" Target="../ink/ink4301.xml"/><Relationship Id="rId73" Type="http://schemas.openxmlformats.org/officeDocument/2006/relationships/image" Target="../media/image4046.png"/><Relationship Id="rId94" Type="http://schemas.openxmlformats.org/officeDocument/2006/relationships/customXml" Target="../ink/ink4322.xml"/><Relationship Id="rId148" Type="http://schemas.openxmlformats.org/officeDocument/2006/relationships/customXml" Target="../ink/ink4349.xml"/><Relationship Id="rId169" Type="http://schemas.openxmlformats.org/officeDocument/2006/relationships/image" Target="../media/image4094.png"/><Relationship Id="rId4" Type="http://schemas.openxmlformats.org/officeDocument/2006/relationships/customXml" Target="../ink/ink4277.xml"/><Relationship Id="rId180" Type="http://schemas.openxmlformats.org/officeDocument/2006/relationships/customXml" Target="../ink/ink4365.xml"/><Relationship Id="rId215" Type="http://schemas.openxmlformats.org/officeDocument/2006/relationships/customXml" Target="../ink/ink4383.xml"/><Relationship Id="rId236" Type="http://schemas.openxmlformats.org/officeDocument/2006/relationships/image" Target="../media/image4127.png"/><Relationship Id="rId257" Type="http://schemas.openxmlformats.org/officeDocument/2006/relationships/customXml" Target="../ink/ink4404.xml"/><Relationship Id="rId278" Type="http://schemas.openxmlformats.org/officeDocument/2006/relationships/image" Target="../media/image4148.png"/><Relationship Id="rId303" Type="http://schemas.openxmlformats.org/officeDocument/2006/relationships/customXml" Target="../ink/ink4427.xml"/><Relationship Id="rId42" Type="http://schemas.openxmlformats.org/officeDocument/2006/relationships/customXml" Target="../ink/ink4296.xml"/><Relationship Id="rId84" Type="http://schemas.openxmlformats.org/officeDocument/2006/relationships/customXml" Target="../ink/ink4317.xml"/><Relationship Id="rId138" Type="http://schemas.openxmlformats.org/officeDocument/2006/relationships/customXml" Target="../ink/ink4344.xml"/><Relationship Id="rId191" Type="http://schemas.openxmlformats.org/officeDocument/2006/relationships/customXml" Target="../ink/ink4371.xml"/><Relationship Id="rId205" Type="http://schemas.openxmlformats.org/officeDocument/2006/relationships/customXml" Target="../ink/ink4378.xml"/><Relationship Id="rId247" Type="http://schemas.openxmlformats.org/officeDocument/2006/relationships/customXml" Target="../ink/ink4399.xml"/><Relationship Id="rId107" Type="http://schemas.openxmlformats.org/officeDocument/2006/relationships/image" Target="../media/image4063.png"/><Relationship Id="rId289" Type="http://schemas.openxmlformats.org/officeDocument/2006/relationships/customXml" Target="../ink/ink4420.xml"/><Relationship Id="rId11" Type="http://schemas.openxmlformats.org/officeDocument/2006/relationships/image" Target="../media/image4015.png"/><Relationship Id="rId53" Type="http://schemas.openxmlformats.org/officeDocument/2006/relationships/image" Target="../media/image4036.png"/><Relationship Id="rId149" Type="http://schemas.openxmlformats.org/officeDocument/2006/relationships/image" Target="../media/image4084.png"/><Relationship Id="rId314" Type="http://schemas.openxmlformats.org/officeDocument/2006/relationships/image" Target="../media/image4166.png"/><Relationship Id="rId95" Type="http://schemas.openxmlformats.org/officeDocument/2006/relationships/image" Target="../media/image4057.png"/><Relationship Id="rId160" Type="http://schemas.openxmlformats.org/officeDocument/2006/relationships/customXml" Target="../ink/ink4355.xml"/><Relationship Id="rId216" Type="http://schemas.openxmlformats.org/officeDocument/2006/relationships/image" Target="../media/image4117.png"/><Relationship Id="rId258" Type="http://schemas.openxmlformats.org/officeDocument/2006/relationships/image" Target="../media/image4138.png"/><Relationship Id="rId22" Type="http://schemas.openxmlformats.org/officeDocument/2006/relationships/customXml" Target="../ink/ink4286.xml"/><Relationship Id="rId64" Type="http://schemas.openxmlformats.org/officeDocument/2006/relationships/customXml" Target="../ink/ink4307.xml"/><Relationship Id="rId118" Type="http://schemas.openxmlformats.org/officeDocument/2006/relationships/customXml" Target="../ink/ink4334.xml"/><Relationship Id="rId171" Type="http://schemas.openxmlformats.org/officeDocument/2006/relationships/image" Target="../media/image4095.png"/><Relationship Id="rId227" Type="http://schemas.openxmlformats.org/officeDocument/2006/relationships/customXml" Target="../ink/ink4389.xml"/><Relationship Id="rId269" Type="http://schemas.openxmlformats.org/officeDocument/2006/relationships/customXml" Target="../ink/ink4410.xml"/><Relationship Id="rId33" Type="http://schemas.openxmlformats.org/officeDocument/2006/relationships/image" Target="../media/image4026.png"/><Relationship Id="rId129" Type="http://schemas.openxmlformats.org/officeDocument/2006/relationships/image" Target="../media/image4074.png"/><Relationship Id="rId280" Type="http://schemas.openxmlformats.org/officeDocument/2006/relationships/image" Target="../media/image4149.png"/><Relationship Id="rId75" Type="http://schemas.openxmlformats.org/officeDocument/2006/relationships/image" Target="../media/image4047.png"/><Relationship Id="rId140" Type="http://schemas.openxmlformats.org/officeDocument/2006/relationships/customXml" Target="../ink/ink4345.xml"/><Relationship Id="rId182" Type="http://schemas.openxmlformats.org/officeDocument/2006/relationships/customXml" Target="../ink/ink4366.xml"/><Relationship Id="rId6" Type="http://schemas.openxmlformats.org/officeDocument/2006/relationships/customXml" Target="../ink/ink4278.xml"/><Relationship Id="rId238" Type="http://schemas.openxmlformats.org/officeDocument/2006/relationships/image" Target="../media/image4128.png"/><Relationship Id="rId291" Type="http://schemas.openxmlformats.org/officeDocument/2006/relationships/customXml" Target="../ink/ink4421.xml"/><Relationship Id="rId305" Type="http://schemas.openxmlformats.org/officeDocument/2006/relationships/customXml" Target="../ink/ink4428.xml"/><Relationship Id="rId44" Type="http://schemas.openxmlformats.org/officeDocument/2006/relationships/customXml" Target="../ink/ink4297.xml"/><Relationship Id="rId86" Type="http://schemas.openxmlformats.org/officeDocument/2006/relationships/customXml" Target="../ink/ink4318.xml"/><Relationship Id="rId151" Type="http://schemas.openxmlformats.org/officeDocument/2006/relationships/image" Target="../media/image4085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910.png"/><Relationship Id="rId299" Type="http://schemas.openxmlformats.org/officeDocument/2006/relationships/image" Target="../media/image38800.png"/><Relationship Id="rId21" Type="http://schemas.openxmlformats.org/officeDocument/2006/relationships/image" Target="../media/image37440.png"/><Relationship Id="rId63" Type="http://schemas.openxmlformats.org/officeDocument/2006/relationships/image" Target="../media/image37640.png"/><Relationship Id="rId159" Type="http://schemas.openxmlformats.org/officeDocument/2006/relationships/image" Target="../media/image38120.png"/><Relationship Id="rId324" Type="http://schemas.openxmlformats.org/officeDocument/2006/relationships/customXml" Target="../ink/ink4595.xml"/><Relationship Id="rId366" Type="http://schemas.openxmlformats.org/officeDocument/2006/relationships/customXml" Target="../ink/ink4616.xml"/><Relationship Id="rId170" Type="http://schemas.openxmlformats.org/officeDocument/2006/relationships/customXml" Target="../ink/ink4518.xml"/><Relationship Id="rId226" Type="http://schemas.openxmlformats.org/officeDocument/2006/relationships/customXml" Target="../ink/ink4546.xml"/><Relationship Id="rId433" Type="http://schemas.openxmlformats.org/officeDocument/2006/relationships/image" Target="../media/image39460.png"/><Relationship Id="rId268" Type="http://schemas.openxmlformats.org/officeDocument/2006/relationships/customXml" Target="../ink/ink4567.xml"/><Relationship Id="rId32" Type="http://schemas.openxmlformats.org/officeDocument/2006/relationships/customXml" Target="../ink/ink4449.xml"/><Relationship Id="rId74" Type="http://schemas.openxmlformats.org/officeDocument/2006/relationships/customXml" Target="../ink/ink4470.xml"/><Relationship Id="rId128" Type="http://schemas.openxmlformats.org/officeDocument/2006/relationships/customXml" Target="../ink/ink4497.xml"/><Relationship Id="rId335" Type="http://schemas.openxmlformats.org/officeDocument/2006/relationships/image" Target="../media/image38970.png"/><Relationship Id="rId377" Type="http://schemas.openxmlformats.org/officeDocument/2006/relationships/image" Target="../media/image39180.png"/><Relationship Id="rId5" Type="http://schemas.openxmlformats.org/officeDocument/2006/relationships/image" Target="../media/image37360.png"/><Relationship Id="rId181" Type="http://schemas.openxmlformats.org/officeDocument/2006/relationships/image" Target="../media/image38230.png"/><Relationship Id="rId237" Type="http://schemas.openxmlformats.org/officeDocument/2006/relationships/image" Target="../media/image38510.png"/><Relationship Id="rId402" Type="http://schemas.openxmlformats.org/officeDocument/2006/relationships/customXml" Target="../ink/ink4634.xml"/><Relationship Id="rId279" Type="http://schemas.openxmlformats.org/officeDocument/2006/relationships/image" Target="../media/image38700.png"/><Relationship Id="rId444" Type="http://schemas.openxmlformats.org/officeDocument/2006/relationships/customXml" Target="../ink/ink4655.xml"/><Relationship Id="rId43" Type="http://schemas.openxmlformats.org/officeDocument/2006/relationships/image" Target="../media/image37540.png"/><Relationship Id="rId139" Type="http://schemas.openxmlformats.org/officeDocument/2006/relationships/image" Target="../media/image38020.png"/><Relationship Id="rId290" Type="http://schemas.openxmlformats.org/officeDocument/2006/relationships/customXml" Target="../ink/ink4578.xml"/><Relationship Id="rId304" Type="http://schemas.openxmlformats.org/officeDocument/2006/relationships/customXml" Target="../ink/ink4585.xml"/><Relationship Id="rId346" Type="http://schemas.openxmlformats.org/officeDocument/2006/relationships/customXml" Target="../ink/ink4606.xml"/><Relationship Id="rId388" Type="http://schemas.openxmlformats.org/officeDocument/2006/relationships/customXml" Target="../ink/ink4627.xml"/><Relationship Id="rId85" Type="http://schemas.openxmlformats.org/officeDocument/2006/relationships/image" Target="../media/image37750.png"/><Relationship Id="rId150" Type="http://schemas.openxmlformats.org/officeDocument/2006/relationships/customXml" Target="../ink/ink4508.xml"/><Relationship Id="rId192" Type="http://schemas.openxmlformats.org/officeDocument/2006/relationships/customXml" Target="../ink/ink4529.xml"/><Relationship Id="rId206" Type="http://schemas.openxmlformats.org/officeDocument/2006/relationships/customXml" Target="../ink/ink4536.xml"/><Relationship Id="rId413" Type="http://schemas.openxmlformats.org/officeDocument/2006/relationships/image" Target="../media/image39360.png"/><Relationship Id="rId248" Type="http://schemas.openxmlformats.org/officeDocument/2006/relationships/customXml" Target="../ink/ink4557.xml"/><Relationship Id="rId455" Type="http://schemas.openxmlformats.org/officeDocument/2006/relationships/image" Target="../media/image39570.png"/><Relationship Id="rId12" Type="http://schemas.openxmlformats.org/officeDocument/2006/relationships/customXml" Target="../ink/ink4439.xml"/><Relationship Id="rId108" Type="http://schemas.openxmlformats.org/officeDocument/2006/relationships/customXml" Target="../ink/ink4487.xml"/><Relationship Id="rId315" Type="http://schemas.openxmlformats.org/officeDocument/2006/relationships/image" Target="../media/image38880.png"/><Relationship Id="rId357" Type="http://schemas.openxmlformats.org/officeDocument/2006/relationships/image" Target="../media/image39080.png"/><Relationship Id="rId54" Type="http://schemas.openxmlformats.org/officeDocument/2006/relationships/customXml" Target="../ink/ink4460.xml"/><Relationship Id="rId96" Type="http://schemas.openxmlformats.org/officeDocument/2006/relationships/customXml" Target="../ink/ink4481.xml"/><Relationship Id="rId161" Type="http://schemas.openxmlformats.org/officeDocument/2006/relationships/image" Target="../media/image38130.png"/><Relationship Id="rId217" Type="http://schemas.openxmlformats.org/officeDocument/2006/relationships/image" Target="../media/image38410.png"/><Relationship Id="rId399" Type="http://schemas.openxmlformats.org/officeDocument/2006/relationships/image" Target="../media/image39290.png"/><Relationship Id="rId259" Type="http://schemas.openxmlformats.org/officeDocument/2006/relationships/image" Target="../media/image38620.png"/><Relationship Id="rId424" Type="http://schemas.openxmlformats.org/officeDocument/2006/relationships/customXml" Target="../ink/ink4645.xml"/><Relationship Id="rId23" Type="http://schemas.openxmlformats.org/officeDocument/2006/relationships/image" Target="../media/image37450.png"/><Relationship Id="rId119" Type="http://schemas.openxmlformats.org/officeDocument/2006/relationships/image" Target="../media/image37920.png"/><Relationship Id="rId270" Type="http://schemas.openxmlformats.org/officeDocument/2006/relationships/customXml" Target="../ink/ink4568.xml"/><Relationship Id="rId326" Type="http://schemas.openxmlformats.org/officeDocument/2006/relationships/customXml" Target="../ink/ink4596.xml"/><Relationship Id="rId65" Type="http://schemas.openxmlformats.org/officeDocument/2006/relationships/image" Target="../media/image37650.png"/><Relationship Id="rId130" Type="http://schemas.openxmlformats.org/officeDocument/2006/relationships/customXml" Target="../ink/ink4498.xml"/><Relationship Id="rId368" Type="http://schemas.openxmlformats.org/officeDocument/2006/relationships/customXml" Target="../ink/ink4617.xml"/><Relationship Id="rId172" Type="http://schemas.openxmlformats.org/officeDocument/2006/relationships/customXml" Target="../ink/ink4519.xml"/><Relationship Id="rId228" Type="http://schemas.openxmlformats.org/officeDocument/2006/relationships/customXml" Target="../ink/ink4547.xml"/><Relationship Id="rId435" Type="http://schemas.openxmlformats.org/officeDocument/2006/relationships/image" Target="../media/image39470.png"/><Relationship Id="rId281" Type="http://schemas.openxmlformats.org/officeDocument/2006/relationships/image" Target="../media/image38710.png"/><Relationship Id="rId337" Type="http://schemas.openxmlformats.org/officeDocument/2006/relationships/image" Target="../media/image38980.png"/><Relationship Id="rId34" Type="http://schemas.openxmlformats.org/officeDocument/2006/relationships/customXml" Target="../ink/ink4450.xml"/><Relationship Id="rId76" Type="http://schemas.openxmlformats.org/officeDocument/2006/relationships/customXml" Target="../ink/ink4471.xml"/><Relationship Id="rId141" Type="http://schemas.openxmlformats.org/officeDocument/2006/relationships/image" Target="../media/image38030.png"/><Relationship Id="rId379" Type="http://schemas.openxmlformats.org/officeDocument/2006/relationships/image" Target="../media/image39190.png"/><Relationship Id="rId7" Type="http://schemas.openxmlformats.org/officeDocument/2006/relationships/image" Target="../media/image37370.png"/><Relationship Id="rId183" Type="http://schemas.openxmlformats.org/officeDocument/2006/relationships/image" Target="../media/image38240.png"/><Relationship Id="rId239" Type="http://schemas.openxmlformats.org/officeDocument/2006/relationships/image" Target="../media/image38520.png"/><Relationship Id="rId390" Type="http://schemas.openxmlformats.org/officeDocument/2006/relationships/customXml" Target="../ink/ink4628.xml"/><Relationship Id="rId404" Type="http://schemas.openxmlformats.org/officeDocument/2006/relationships/customXml" Target="../ink/ink4635.xml"/><Relationship Id="rId446" Type="http://schemas.openxmlformats.org/officeDocument/2006/relationships/customXml" Target="../ink/ink4656.xml"/><Relationship Id="rId250" Type="http://schemas.openxmlformats.org/officeDocument/2006/relationships/customXml" Target="../ink/ink4558.xml"/><Relationship Id="rId292" Type="http://schemas.openxmlformats.org/officeDocument/2006/relationships/customXml" Target="../ink/ink4579.xml"/><Relationship Id="rId306" Type="http://schemas.openxmlformats.org/officeDocument/2006/relationships/customXml" Target="../ink/ink4586.xml"/><Relationship Id="rId45" Type="http://schemas.openxmlformats.org/officeDocument/2006/relationships/image" Target="../media/image37550.png"/><Relationship Id="rId87" Type="http://schemas.openxmlformats.org/officeDocument/2006/relationships/image" Target="../media/image37760.png"/><Relationship Id="rId110" Type="http://schemas.openxmlformats.org/officeDocument/2006/relationships/customXml" Target="../ink/ink4488.xml"/><Relationship Id="rId348" Type="http://schemas.openxmlformats.org/officeDocument/2006/relationships/customXml" Target="../ink/ink4607.xml"/><Relationship Id="rId152" Type="http://schemas.openxmlformats.org/officeDocument/2006/relationships/customXml" Target="../ink/ink4509.xml"/><Relationship Id="rId194" Type="http://schemas.openxmlformats.org/officeDocument/2006/relationships/customXml" Target="../ink/ink4530.xml"/><Relationship Id="rId208" Type="http://schemas.openxmlformats.org/officeDocument/2006/relationships/customXml" Target="../ink/ink4537.xml"/><Relationship Id="rId415" Type="http://schemas.openxmlformats.org/officeDocument/2006/relationships/image" Target="../media/image39370.png"/><Relationship Id="rId457" Type="http://schemas.openxmlformats.org/officeDocument/2006/relationships/image" Target="../media/image39580.png"/><Relationship Id="rId261" Type="http://schemas.openxmlformats.org/officeDocument/2006/relationships/image" Target="../media/image38630.png"/><Relationship Id="rId14" Type="http://schemas.openxmlformats.org/officeDocument/2006/relationships/customXml" Target="../ink/ink4440.xml"/><Relationship Id="rId56" Type="http://schemas.openxmlformats.org/officeDocument/2006/relationships/customXml" Target="../ink/ink4461.xml"/><Relationship Id="rId317" Type="http://schemas.openxmlformats.org/officeDocument/2006/relationships/image" Target="../media/image38890.png"/><Relationship Id="rId359" Type="http://schemas.openxmlformats.org/officeDocument/2006/relationships/image" Target="../media/image39090.png"/><Relationship Id="rId98" Type="http://schemas.openxmlformats.org/officeDocument/2006/relationships/customXml" Target="../ink/ink4482.xml"/><Relationship Id="rId121" Type="http://schemas.openxmlformats.org/officeDocument/2006/relationships/image" Target="../media/image37930.png"/><Relationship Id="rId163" Type="http://schemas.openxmlformats.org/officeDocument/2006/relationships/image" Target="../media/image38140.png"/><Relationship Id="rId219" Type="http://schemas.openxmlformats.org/officeDocument/2006/relationships/image" Target="../media/image38420.png"/><Relationship Id="rId370" Type="http://schemas.openxmlformats.org/officeDocument/2006/relationships/customXml" Target="../ink/ink4618.xml"/><Relationship Id="rId426" Type="http://schemas.openxmlformats.org/officeDocument/2006/relationships/customXml" Target="../ink/ink4646.xml"/><Relationship Id="rId230" Type="http://schemas.openxmlformats.org/officeDocument/2006/relationships/customXml" Target="../ink/ink4548.xml"/><Relationship Id="rId25" Type="http://schemas.openxmlformats.org/officeDocument/2006/relationships/image" Target="../media/image37460.png"/><Relationship Id="rId67" Type="http://schemas.openxmlformats.org/officeDocument/2006/relationships/image" Target="../media/image37660.png"/><Relationship Id="rId272" Type="http://schemas.openxmlformats.org/officeDocument/2006/relationships/customXml" Target="../ink/ink4569.xml"/><Relationship Id="rId328" Type="http://schemas.openxmlformats.org/officeDocument/2006/relationships/customXml" Target="../ink/ink4597.xml"/><Relationship Id="rId132" Type="http://schemas.openxmlformats.org/officeDocument/2006/relationships/customXml" Target="../ink/ink4499.xml"/><Relationship Id="rId174" Type="http://schemas.openxmlformats.org/officeDocument/2006/relationships/customXml" Target="../ink/ink4520.xml"/><Relationship Id="rId381" Type="http://schemas.openxmlformats.org/officeDocument/2006/relationships/image" Target="../media/image39200.png"/><Relationship Id="rId241" Type="http://schemas.openxmlformats.org/officeDocument/2006/relationships/image" Target="../media/image38530.png"/><Relationship Id="rId437" Type="http://schemas.openxmlformats.org/officeDocument/2006/relationships/image" Target="../media/image39480.png"/><Relationship Id="rId36" Type="http://schemas.openxmlformats.org/officeDocument/2006/relationships/customXml" Target="../ink/ink4451.xml"/><Relationship Id="rId283" Type="http://schemas.openxmlformats.org/officeDocument/2006/relationships/image" Target="../media/image38720.png"/><Relationship Id="rId339" Type="http://schemas.openxmlformats.org/officeDocument/2006/relationships/image" Target="../media/image38990.png"/><Relationship Id="rId78" Type="http://schemas.openxmlformats.org/officeDocument/2006/relationships/customXml" Target="../ink/ink4472.xml"/><Relationship Id="rId101" Type="http://schemas.openxmlformats.org/officeDocument/2006/relationships/image" Target="../media/image37830.png"/><Relationship Id="rId143" Type="http://schemas.openxmlformats.org/officeDocument/2006/relationships/image" Target="../media/image38040.png"/><Relationship Id="rId185" Type="http://schemas.openxmlformats.org/officeDocument/2006/relationships/image" Target="../media/image38250.png"/><Relationship Id="rId350" Type="http://schemas.openxmlformats.org/officeDocument/2006/relationships/customXml" Target="../ink/ink4608.xml"/><Relationship Id="rId406" Type="http://schemas.openxmlformats.org/officeDocument/2006/relationships/customXml" Target="../ink/ink4636.xml"/><Relationship Id="rId9" Type="http://schemas.openxmlformats.org/officeDocument/2006/relationships/image" Target="../media/image37380.png"/><Relationship Id="rId210" Type="http://schemas.openxmlformats.org/officeDocument/2006/relationships/customXml" Target="../ink/ink4538.xml"/><Relationship Id="rId392" Type="http://schemas.openxmlformats.org/officeDocument/2006/relationships/customXml" Target="../ink/ink4629.xml"/><Relationship Id="rId448" Type="http://schemas.openxmlformats.org/officeDocument/2006/relationships/customXml" Target="../ink/ink4657.xml"/><Relationship Id="rId252" Type="http://schemas.openxmlformats.org/officeDocument/2006/relationships/customXml" Target="../ink/ink4559.xml"/><Relationship Id="rId294" Type="http://schemas.openxmlformats.org/officeDocument/2006/relationships/customXml" Target="../ink/ink4580.xml"/><Relationship Id="rId308" Type="http://schemas.openxmlformats.org/officeDocument/2006/relationships/customXml" Target="../ink/ink4587.xml"/><Relationship Id="rId47" Type="http://schemas.openxmlformats.org/officeDocument/2006/relationships/image" Target="../media/image37560.png"/><Relationship Id="rId89" Type="http://schemas.openxmlformats.org/officeDocument/2006/relationships/image" Target="../media/image37770.png"/><Relationship Id="rId112" Type="http://schemas.openxmlformats.org/officeDocument/2006/relationships/customXml" Target="../ink/ink4489.xml"/><Relationship Id="rId154" Type="http://schemas.openxmlformats.org/officeDocument/2006/relationships/customXml" Target="../ink/ink4510.xml"/><Relationship Id="rId361" Type="http://schemas.openxmlformats.org/officeDocument/2006/relationships/image" Target="../media/image39100.png"/><Relationship Id="rId196" Type="http://schemas.openxmlformats.org/officeDocument/2006/relationships/customXml" Target="../ink/ink4531.xml"/><Relationship Id="rId417" Type="http://schemas.openxmlformats.org/officeDocument/2006/relationships/image" Target="../media/image39380.png"/><Relationship Id="rId459" Type="http://schemas.openxmlformats.org/officeDocument/2006/relationships/image" Target="../media/image39590.png"/><Relationship Id="rId16" Type="http://schemas.openxmlformats.org/officeDocument/2006/relationships/customXml" Target="../ink/ink4441.xml"/><Relationship Id="rId221" Type="http://schemas.openxmlformats.org/officeDocument/2006/relationships/image" Target="../media/image38430.png"/><Relationship Id="rId263" Type="http://schemas.openxmlformats.org/officeDocument/2006/relationships/image" Target="../media/image38640.png"/><Relationship Id="rId319" Type="http://schemas.openxmlformats.org/officeDocument/2006/relationships/image" Target="../media/image1083.png"/><Relationship Id="rId58" Type="http://schemas.openxmlformats.org/officeDocument/2006/relationships/customXml" Target="../ink/ink4462.xml"/><Relationship Id="rId123" Type="http://schemas.openxmlformats.org/officeDocument/2006/relationships/image" Target="../media/image37940.png"/><Relationship Id="rId330" Type="http://schemas.openxmlformats.org/officeDocument/2006/relationships/customXml" Target="../ink/ink4598.xml"/><Relationship Id="rId165" Type="http://schemas.openxmlformats.org/officeDocument/2006/relationships/image" Target="../media/image38150.png"/><Relationship Id="rId372" Type="http://schemas.openxmlformats.org/officeDocument/2006/relationships/customXml" Target="../ink/ink4619.xml"/><Relationship Id="rId428" Type="http://schemas.openxmlformats.org/officeDocument/2006/relationships/customXml" Target="../ink/ink4647.xml"/><Relationship Id="rId232" Type="http://schemas.openxmlformats.org/officeDocument/2006/relationships/customXml" Target="../ink/ink4549.xml"/><Relationship Id="rId274" Type="http://schemas.openxmlformats.org/officeDocument/2006/relationships/customXml" Target="../ink/ink4570.xml"/><Relationship Id="rId27" Type="http://schemas.openxmlformats.org/officeDocument/2006/relationships/image" Target="../media/image37470.png"/><Relationship Id="rId69" Type="http://schemas.openxmlformats.org/officeDocument/2006/relationships/image" Target="../media/image37670.png"/><Relationship Id="rId134" Type="http://schemas.openxmlformats.org/officeDocument/2006/relationships/customXml" Target="../ink/ink4500.xml"/><Relationship Id="rId80" Type="http://schemas.openxmlformats.org/officeDocument/2006/relationships/customXml" Target="../ink/ink4473.xml"/><Relationship Id="rId176" Type="http://schemas.openxmlformats.org/officeDocument/2006/relationships/customXml" Target="../ink/ink4521.xml"/><Relationship Id="rId341" Type="http://schemas.openxmlformats.org/officeDocument/2006/relationships/image" Target="../media/image39000.png"/><Relationship Id="rId383" Type="http://schemas.openxmlformats.org/officeDocument/2006/relationships/image" Target="../media/image39210.png"/><Relationship Id="rId439" Type="http://schemas.openxmlformats.org/officeDocument/2006/relationships/image" Target="../media/image39490.png"/><Relationship Id="rId201" Type="http://schemas.openxmlformats.org/officeDocument/2006/relationships/image" Target="../media/image38330.png"/><Relationship Id="rId243" Type="http://schemas.openxmlformats.org/officeDocument/2006/relationships/image" Target="../media/image38540.png"/><Relationship Id="rId285" Type="http://schemas.openxmlformats.org/officeDocument/2006/relationships/image" Target="../media/image38730.png"/><Relationship Id="rId450" Type="http://schemas.openxmlformats.org/officeDocument/2006/relationships/customXml" Target="../ink/ink4658.xml"/><Relationship Id="rId38" Type="http://schemas.openxmlformats.org/officeDocument/2006/relationships/customXml" Target="../ink/ink4452.xml"/><Relationship Id="rId103" Type="http://schemas.openxmlformats.org/officeDocument/2006/relationships/image" Target="../media/image37840.png"/><Relationship Id="rId310" Type="http://schemas.openxmlformats.org/officeDocument/2006/relationships/customXml" Target="../ink/ink4588.xml"/><Relationship Id="rId91" Type="http://schemas.openxmlformats.org/officeDocument/2006/relationships/image" Target="../media/image37780.png"/><Relationship Id="rId145" Type="http://schemas.openxmlformats.org/officeDocument/2006/relationships/image" Target="../media/image38050.png"/><Relationship Id="rId187" Type="http://schemas.openxmlformats.org/officeDocument/2006/relationships/image" Target="../media/image38260.png"/><Relationship Id="rId352" Type="http://schemas.openxmlformats.org/officeDocument/2006/relationships/customXml" Target="../ink/ink4609.xml"/><Relationship Id="rId394" Type="http://schemas.openxmlformats.org/officeDocument/2006/relationships/customXml" Target="../ink/ink4630.xml"/><Relationship Id="rId408" Type="http://schemas.openxmlformats.org/officeDocument/2006/relationships/customXml" Target="../ink/ink4637.xml"/><Relationship Id="rId212" Type="http://schemas.openxmlformats.org/officeDocument/2006/relationships/customXml" Target="../ink/ink4539.xml"/><Relationship Id="rId254" Type="http://schemas.openxmlformats.org/officeDocument/2006/relationships/customXml" Target="../ink/ink4560.xml"/><Relationship Id="rId49" Type="http://schemas.openxmlformats.org/officeDocument/2006/relationships/image" Target="../media/image37570.png"/><Relationship Id="rId114" Type="http://schemas.openxmlformats.org/officeDocument/2006/relationships/customXml" Target="../ink/ink4490.xml"/><Relationship Id="rId296" Type="http://schemas.openxmlformats.org/officeDocument/2006/relationships/customXml" Target="../ink/ink4581.xml"/><Relationship Id="rId461" Type="http://schemas.openxmlformats.org/officeDocument/2006/relationships/image" Target="../media/image39600.png"/><Relationship Id="rId60" Type="http://schemas.openxmlformats.org/officeDocument/2006/relationships/customXml" Target="../ink/ink4463.xml"/><Relationship Id="rId156" Type="http://schemas.openxmlformats.org/officeDocument/2006/relationships/customXml" Target="../ink/ink4511.xml"/><Relationship Id="rId198" Type="http://schemas.openxmlformats.org/officeDocument/2006/relationships/customXml" Target="../ink/ink4532.xml"/><Relationship Id="rId321" Type="http://schemas.openxmlformats.org/officeDocument/2006/relationships/image" Target="../media/image38900.png"/><Relationship Id="rId363" Type="http://schemas.openxmlformats.org/officeDocument/2006/relationships/image" Target="../media/image39110.png"/><Relationship Id="rId419" Type="http://schemas.openxmlformats.org/officeDocument/2006/relationships/image" Target="../media/image39390.png"/><Relationship Id="rId223" Type="http://schemas.openxmlformats.org/officeDocument/2006/relationships/image" Target="../media/image38440.png"/><Relationship Id="rId430" Type="http://schemas.openxmlformats.org/officeDocument/2006/relationships/customXml" Target="../ink/ink4648.xml"/><Relationship Id="rId18" Type="http://schemas.openxmlformats.org/officeDocument/2006/relationships/customXml" Target="../ink/ink4442.xml"/><Relationship Id="rId265" Type="http://schemas.openxmlformats.org/officeDocument/2006/relationships/image" Target="../media/image38650.png"/><Relationship Id="rId125" Type="http://schemas.openxmlformats.org/officeDocument/2006/relationships/image" Target="../media/image37950.png"/><Relationship Id="rId167" Type="http://schemas.openxmlformats.org/officeDocument/2006/relationships/image" Target="../media/image38160.png"/><Relationship Id="rId332" Type="http://schemas.openxmlformats.org/officeDocument/2006/relationships/customXml" Target="../ink/ink4599.xml"/><Relationship Id="rId374" Type="http://schemas.openxmlformats.org/officeDocument/2006/relationships/customXml" Target="../ink/ink4620.xml"/><Relationship Id="rId71" Type="http://schemas.openxmlformats.org/officeDocument/2006/relationships/image" Target="../media/image37680.png"/><Relationship Id="rId234" Type="http://schemas.openxmlformats.org/officeDocument/2006/relationships/customXml" Target="../ink/ink4550.xml"/><Relationship Id="rId2" Type="http://schemas.openxmlformats.org/officeDocument/2006/relationships/customXml" Target="../ink/ink4434.xml"/><Relationship Id="rId29" Type="http://schemas.openxmlformats.org/officeDocument/2006/relationships/image" Target="../media/image37480.png"/><Relationship Id="rId276" Type="http://schemas.openxmlformats.org/officeDocument/2006/relationships/customXml" Target="../ink/ink4571.xml"/><Relationship Id="rId441" Type="http://schemas.openxmlformats.org/officeDocument/2006/relationships/image" Target="../media/image39500.png"/><Relationship Id="rId40" Type="http://schemas.openxmlformats.org/officeDocument/2006/relationships/customXml" Target="../ink/ink4453.xml"/><Relationship Id="rId115" Type="http://schemas.openxmlformats.org/officeDocument/2006/relationships/image" Target="../media/image37900.png"/><Relationship Id="rId136" Type="http://schemas.openxmlformats.org/officeDocument/2006/relationships/customXml" Target="../ink/ink4501.xml"/><Relationship Id="rId157" Type="http://schemas.openxmlformats.org/officeDocument/2006/relationships/image" Target="../media/image38110.png"/><Relationship Id="rId178" Type="http://schemas.openxmlformats.org/officeDocument/2006/relationships/customXml" Target="../ink/ink4522.xml"/><Relationship Id="rId301" Type="http://schemas.openxmlformats.org/officeDocument/2006/relationships/image" Target="../media/image38810.png"/><Relationship Id="rId322" Type="http://schemas.openxmlformats.org/officeDocument/2006/relationships/customXml" Target="../ink/ink4594.xml"/><Relationship Id="rId343" Type="http://schemas.openxmlformats.org/officeDocument/2006/relationships/image" Target="../media/image39010.png"/><Relationship Id="rId364" Type="http://schemas.openxmlformats.org/officeDocument/2006/relationships/customXml" Target="../ink/ink4615.xml"/><Relationship Id="rId61" Type="http://schemas.openxmlformats.org/officeDocument/2006/relationships/image" Target="../media/image37630.png"/><Relationship Id="rId82" Type="http://schemas.openxmlformats.org/officeDocument/2006/relationships/customXml" Target="../ink/ink4474.xml"/><Relationship Id="rId199" Type="http://schemas.openxmlformats.org/officeDocument/2006/relationships/image" Target="../media/image38320.png"/><Relationship Id="rId203" Type="http://schemas.openxmlformats.org/officeDocument/2006/relationships/image" Target="../media/image38340.png"/><Relationship Id="rId385" Type="http://schemas.openxmlformats.org/officeDocument/2006/relationships/image" Target="../media/image39220.png"/><Relationship Id="rId19" Type="http://schemas.openxmlformats.org/officeDocument/2006/relationships/image" Target="../media/image37430.png"/><Relationship Id="rId224" Type="http://schemas.openxmlformats.org/officeDocument/2006/relationships/customXml" Target="../ink/ink4545.xml"/><Relationship Id="rId245" Type="http://schemas.openxmlformats.org/officeDocument/2006/relationships/image" Target="../media/image38550.png"/><Relationship Id="rId266" Type="http://schemas.openxmlformats.org/officeDocument/2006/relationships/customXml" Target="../ink/ink4566.xml"/><Relationship Id="rId287" Type="http://schemas.openxmlformats.org/officeDocument/2006/relationships/image" Target="../media/image38740.png"/><Relationship Id="rId410" Type="http://schemas.openxmlformats.org/officeDocument/2006/relationships/customXml" Target="../ink/ink4638.xml"/><Relationship Id="rId431" Type="http://schemas.openxmlformats.org/officeDocument/2006/relationships/image" Target="../media/image39450.png"/><Relationship Id="rId452" Type="http://schemas.openxmlformats.org/officeDocument/2006/relationships/customXml" Target="../ink/ink4659.xml"/><Relationship Id="rId30" Type="http://schemas.openxmlformats.org/officeDocument/2006/relationships/customXml" Target="../ink/ink4448.xml"/><Relationship Id="rId105" Type="http://schemas.openxmlformats.org/officeDocument/2006/relationships/image" Target="../media/image37850.png"/><Relationship Id="rId126" Type="http://schemas.openxmlformats.org/officeDocument/2006/relationships/customXml" Target="../ink/ink4496.xml"/><Relationship Id="rId147" Type="http://schemas.openxmlformats.org/officeDocument/2006/relationships/image" Target="../media/image38060.png"/><Relationship Id="rId168" Type="http://schemas.openxmlformats.org/officeDocument/2006/relationships/customXml" Target="../ink/ink4517.xml"/><Relationship Id="rId312" Type="http://schemas.openxmlformats.org/officeDocument/2006/relationships/customXml" Target="../ink/ink4589.xml"/><Relationship Id="rId333" Type="http://schemas.openxmlformats.org/officeDocument/2006/relationships/image" Target="../media/image38960.png"/><Relationship Id="rId354" Type="http://schemas.openxmlformats.org/officeDocument/2006/relationships/customXml" Target="../ink/ink4610.xml"/><Relationship Id="rId51" Type="http://schemas.openxmlformats.org/officeDocument/2006/relationships/image" Target="../media/image37580.png"/><Relationship Id="rId72" Type="http://schemas.openxmlformats.org/officeDocument/2006/relationships/customXml" Target="../ink/ink4469.xml"/><Relationship Id="rId93" Type="http://schemas.openxmlformats.org/officeDocument/2006/relationships/image" Target="../media/image37790.png"/><Relationship Id="rId189" Type="http://schemas.openxmlformats.org/officeDocument/2006/relationships/image" Target="../media/image38270.png"/><Relationship Id="rId375" Type="http://schemas.openxmlformats.org/officeDocument/2006/relationships/image" Target="../media/image39170.png"/><Relationship Id="rId396" Type="http://schemas.openxmlformats.org/officeDocument/2006/relationships/customXml" Target="../ink/ink4631.xml"/><Relationship Id="rId3" Type="http://schemas.openxmlformats.org/officeDocument/2006/relationships/image" Target="../media/image37350.png"/><Relationship Id="rId214" Type="http://schemas.openxmlformats.org/officeDocument/2006/relationships/customXml" Target="../ink/ink4540.xml"/><Relationship Id="rId235" Type="http://schemas.openxmlformats.org/officeDocument/2006/relationships/image" Target="../media/image38500.png"/><Relationship Id="rId256" Type="http://schemas.openxmlformats.org/officeDocument/2006/relationships/customXml" Target="../ink/ink4561.xml"/><Relationship Id="rId277" Type="http://schemas.openxmlformats.org/officeDocument/2006/relationships/image" Target="../media/image38690.png"/><Relationship Id="rId298" Type="http://schemas.openxmlformats.org/officeDocument/2006/relationships/customXml" Target="../ink/ink4582.xml"/><Relationship Id="rId400" Type="http://schemas.openxmlformats.org/officeDocument/2006/relationships/customXml" Target="../ink/ink4633.xml"/><Relationship Id="rId421" Type="http://schemas.openxmlformats.org/officeDocument/2006/relationships/image" Target="../media/image39400.png"/><Relationship Id="rId442" Type="http://schemas.openxmlformats.org/officeDocument/2006/relationships/customXml" Target="../ink/ink4654.xml"/><Relationship Id="rId116" Type="http://schemas.openxmlformats.org/officeDocument/2006/relationships/customXml" Target="../ink/ink4491.xml"/><Relationship Id="rId137" Type="http://schemas.openxmlformats.org/officeDocument/2006/relationships/image" Target="../media/image38010.png"/><Relationship Id="rId158" Type="http://schemas.openxmlformats.org/officeDocument/2006/relationships/customXml" Target="../ink/ink4512.xml"/><Relationship Id="rId302" Type="http://schemas.openxmlformats.org/officeDocument/2006/relationships/customXml" Target="../ink/ink4584.xml"/><Relationship Id="rId323" Type="http://schemas.openxmlformats.org/officeDocument/2006/relationships/image" Target="../media/image38910.png"/><Relationship Id="rId344" Type="http://schemas.openxmlformats.org/officeDocument/2006/relationships/customXml" Target="../ink/ink4605.xml"/><Relationship Id="rId20" Type="http://schemas.openxmlformats.org/officeDocument/2006/relationships/customXml" Target="../ink/ink4443.xml"/><Relationship Id="rId41" Type="http://schemas.openxmlformats.org/officeDocument/2006/relationships/image" Target="../media/image37530.png"/><Relationship Id="rId62" Type="http://schemas.openxmlformats.org/officeDocument/2006/relationships/customXml" Target="../ink/ink4464.xml"/><Relationship Id="rId83" Type="http://schemas.openxmlformats.org/officeDocument/2006/relationships/image" Target="../media/image37740.png"/><Relationship Id="rId179" Type="http://schemas.openxmlformats.org/officeDocument/2006/relationships/image" Target="../media/image38220.png"/><Relationship Id="rId365" Type="http://schemas.openxmlformats.org/officeDocument/2006/relationships/image" Target="../media/image39120.png"/><Relationship Id="rId386" Type="http://schemas.openxmlformats.org/officeDocument/2006/relationships/customXml" Target="../ink/ink4626.xml"/><Relationship Id="rId190" Type="http://schemas.openxmlformats.org/officeDocument/2006/relationships/customXml" Target="../ink/ink4528.xml"/><Relationship Id="rId204" Type="http://schemas.openxmlformats.org/officeDocument/2006/relationships/customXml" Target="../ink/ink4535.xml"/><Relationship Id="rId225" Type="http://schemas.openxmlformats.org/officeDocument/2006/relationships/image" Target="../media/image38450.png"/><Relationship Id="rId246" Type="http://schemas.openxmlformats.org/officeDocument/2006/relationships/customXml" Target="../ink/ink4556.xml"/><Relationship Id="rId267" Type="http://schemas.openxmlformats.org/officeDocument/2006/relationships/image" Target="../media/image38660.png"/><Relationship Id="rId288" Type="http://schemas.openxmlformats.org/officeDocument/2006/relationships/customXml" Target="../ink/ink4577.xml"/><Relationship Id="rId411" Type="http://schemas.openxmlformats.org/officeDocument/2006/relationships/image" Target="../media/image39350.png"/><Relationship Id="rId432" Type="http://schemas.openxmlformats.org/officeDocument/2006/relationships/customXml" Target="../ink/ink4649.xml"/><Relationship Id="rId453" Type="http://schemas.openxmlformats.org/officeDocument/2006/relationships/image" Target="../media/image39560.png"/><Relationship Id="rId106" Type="http://schemas.openxmlformats.org/officeDocument/2006/relationships/customXml" Target="../ink/ink4486.xml"/><Relationship Id="rId127" Type="http://schemas.openxmlformats.org/officeDocument/2006/relationships/image" Target="../media/image37960.png"/><Relationship Id="rId313" Type="http://schemas.openxmlformats.org/officeDocument/2006/relationships/image" Target="../media/image38870.png"/><Relationship Id="rId10" Type="http://schemas.openxmlformats.org/officeDocument/2006/relationships/customXml" Target="../ink/ink4438.xml"/><Relationship Id="rId31" Type="http://schemas.openxmlformats.org/officeDocument/2006/relationships/image" Target="../media/image37490.png"/><Relationship Id="rId52" Type="http://schemas.openxmlformats.org/officeDocument/2006/relationships/customXml" Target="../ink/ink4459.xml"/><Relationship Id="rId73" Type="http://schemas.openxmlformats.org/officeDocument/2006/relationships/image" Target="../media/image37690.png"/><Relationship Id="rId94" Type="http://schemas.openxmlformats.org/officeDocument/2006/relationships/customXml" Target="../ink/ink4480.xml"/><Relationship Id="rId148" Type="http://schemas.openxmlformats.org/officeDocument/2006/relationships/customXml" Target="../ink/ink4507.xml"/><Relationship Id="rId169" Type="http://schemas.openxmlformats.org/officeDocument/2006/relationships/image" Target="../media/image38170.png"/><Relationship Id="rId334" Type="http://schemas.openxmlformats.org/officeDocument/2006/relationships/customXml" Target="../ink/ink4600.xml"/><Relationship Id="rId355" Type="http://schemas.openxmlformats.org/officeDocument/2006/relationships/image" Target="../media/image39070.png"/><Relationship Id="rId376" Type="http://schemas.openxmlformats.org/officeDocument/2006/relationships/customXml" Target="../ink/ink4621.xml"/><Relationship Id="rId397" Type="http://schemas.openxmlformats.org/officeDocument/2006/relationships/image" Target="../media/image39280.png"/><Relationship Id="rId4" Type="http://schemas.openxmlformats.org/officeDocument/2006/relationships/customXml" Target="../ink/ink4435.xml"/><Relationship Id="rId180" Type="http://schemas.openxmlformats.org/officeDocument/2006/relationships/customXml" Target="../ink/ink4523.xml"/><Relationship Id="rId215" Type="http://schemas.openxmlformats.org/officeDocument/2006/relationships/image" Target="../media/image38400.png"/><Relationship Id="rId236" Type="http://schemas.openxmlformats.org/officeDocument/2006/relationships/customXml" Target="../ink/ink4551.xml"/><Relationship Id="rId257" Type="http://schemas.openxmlformats.org/officeDocument/2006/relationships/image" Target="../media/image38610.png"/><Relationship Id="rId278" Type="http://schemas.openxmlformats.org/officeDocument/2006/relationships/customXml" Target="../ink/ink4572.xml"/><Relationship Id="rId401" Type="http://schemas.openxmlformats.org/officeDocument/2006/relationships/image" Target="../media/image39300.png"/><Relationship Id="rId422" Type="http://schemas.openxmlformats.org/officeDocument/2006/relationships/customXml" Target="../ink/ink4644.xml"/><Relationship Id="rId443" Type="http://schemas.openxmlformats.org/officeDocument/2006/relationships/image" Target="../media/image39510.png"/><Relationship Id="rId303" Type="http://schemas.openxmlformats.org/officeDocument/2006/relationships/image" Target="../media/image38820.png"/><Relationship Id="rId42" Type="http://schemas.openxmlformats.org/officeDocument/2006/relationships/customXml" Target="../ink/ink4454.xml"/><Relationship Id="rId84" Type="http://schemas.openxmlformats.org/officeDocument/2006/relationships/customXml" Target="../ink/ink4475.xml"/><Relationship Id="rId138" Type="http://schemas.openxmlformats.org/officeDocument/2006/relationships/customXml" Target="../ink/ink4502.xml"/><Relationship Id="rId345" Type="http://schemas.openxmlformats.org/officeDocument/2006/relationships/image" Target="../media/image39020.png"/><Relationship Id="rId387" Type="http://schemas.openxmlformats.org/officeDocument/2006/relationships/image" Target="../media/image39230.png"/><Relationship Id="rId191" Type="http://schemas.openxmlformats.org/officeDocument/2006/relationships/image" Target="../media/image38280.png"/><Relationship Id="rId205" Type="http://schemas.openxmlformats.org/officeDocument/2006/relationships/image" Target="../media/image38350.png"/><Relationship Id="rId247" Type="http://schemas.openxmlformats.org/officeDocument/2006/relationships/image" Target="../media/image38560.png"/><Relationship Id="rId412" Type="http://schemas.openxmlformats.org/officeDocument/2006/relationships/customXml" Target="../ink/ink4639.xml"/><Relationship Id="rId107" Type="http://schemas.openxmlformats.org/officeDocument/2006/relationships/image" Target="../media/image37860.png"/><Relationship Id="rId289" Type="http://schemas.openxmlformats.org/officeDocument/2006/relationships/image" Target="../media/image38750.png"/><Relationship Id="rId454" Type="http://schemas.openxmlformats.org/officeDocument/2006/relationships/customXml" Target="../ink/ink4660.xml"/><Relationship Id="rId11" Type="http://schemas.openxmlformats.org/officeDocument/2006/relationships/image" Target="../media/image37390.png"/><Relationship Id="rId53" Type="http://schemas.openxmlformats.org/officeDocument/2006/relationships/image" Target="../media/image37590.png"/><Relationship Id="rId149" Type="http://schemas.openxmlformats.org/officeDocument/2006/relationships/image" Target="../media/image38070.png"/><Relationship Id="rId314" Type="http://schemas.openxmlformats.org/officeDocument/2006/relationships/customXml" Target="../ink/ink4590.xml"/><Relationship Id="rId356" Type="http://schemas.openxmlformats.org/officeDocument/2006/relationships/customXml" Target="../ink/ink4611.xml"/><Relationship Id="rId398" Type="http://schemas.openxmlformats.org/officeDocument/2006/relationships/customXml" Target="../ink/ink4632.xml"/><Relationship Id="rId95" Type="http://schemas.openxmlformats.org/officeDocument/2006/relationships/image" Target="../media/image37800.png"/><Relationship Id="rId160" Type="http://schemas.openxmlformats.org/officeDocument/2006/relationships/customXml" Target="../ink/ink4513.xml"/><Relationship Id="rId216" Type="http://schemas.openxmlformats.org/officeDocument/2006/relationships/customXml" Target="../ink/ink4541.xml"/><Relationship Id="rId423" Type="http://schemas.openxmlformats.org/officeDocument/2006/relationships/image" Target="../media/image39410.png"/><Relationship Id="rId258" Type="http://schemas.openxmlformats.org/officeDocument/2006/relationships/customXml" Target="../ink/ink4562.xml"/><Relationship Id="rId22" Type="http://schemas.openxmlformats.org/officeDocument/2006/relationships/customXml" Target="../ink/ink4444.xml"/><Relationship Id="rId64" Type="http://schemas.openxmlformats.org/officeDocument/2006/relationships/customXml" Target="../ink/ink4465.xml"/><Relationship Id="rId118" Type="http://schemas.openxmlformats.org/officeDocument/2006/relationships/customXml" Target="../ink/ink4492.xml"/><Relationship Id="rId325" Type="http://schemas.openxmlformats.org/officeDocument/2006/relationships/image" Target="../media/image38920.png"/><Relationship Id="rId367" Type="http://schemas.openxmlformats.org/officeDocument/2006/relationships/image" Target="../media/image39130.png"/><Relationship Id="rId171" Type="http://schemas.openxmlformats.org/officeDocument/2006/relationships/image" Target="../media/image38180.png"/><Relationship Id="rId227" Type="http://schemas.openxmlformats.org/officeDocument/2006/relationships/image" Target="../media/image38460.png"/><Relationship Id="rId269" Type="http://schemas.openxmlformats.org/officeDocument/2006/relationships/image" Target="../media/image1018.png"/><Relationship Id="rId434" Type="http://schemas.openxmlformats.org/officeDocument/2006/relationships/customXml" Target="../ink/ink4650.xml"/><Relationship Id="rId33" Type="http://schemas.openxmlformats.org/officeDocument/2006/relationships/image" Target="../media/image37500.png"/><Relationship Id="rId129" Type="http://schemas.openxmlformats.org/officeDocument/2006/relationships/image" Target="../media/image37970.png"/><Relationship Id="rId280" Type="http://schemas.openxmlformats.org/officeDocument/2006/relationships/customXml" Target="../ink/ink4573.xml"/><Relationship Id="rId336" Type="http://schemas.openxmlformats.org/officeDocument/2006/relationships/customXml" Target="../ink/ink4601.xml"/><Relationship Id="rId75" Type="http://schemas.openxmlformats.org/officeDocument/2006/relationships/image" Target="../media/image37700.png"/><Relationship Id="rId140" Type="http://schemas.openxmlformats.org/officeDocument/2006/relationships/customXml" Target="../ink/ink4503.xml"/><Relationship Id="rId182" Type="http://schemas.openxmlformats.org/officeDocument/2006/relationships/customXml" Target="../ink/ink4524.xml"/><Relationship Id="rId378" Type="http://schemas.openxmlformats.org/officeDocument/2006/relationships/customXml" Target="../ink/ink4622.xml"/><Relationship Id="rId403" Type="http://schemas.openxmlformats.org/officeDocument/2006/relationships/image" Target="../media/image39310.png"/><Relationship Id="rId6" Type="http://schemas.openxmlformats.org/officeDocument/2006/relationships/customXml" Target="../ink/ink4436.xml"/><Relationship Id="rId238" Type="http://schemas.openxmlformats.org/officeDocument/2006/relationships/customXml" Target="../ink/ink4552.xml"/><Relationship Id="rId445" Type="http://schemas.openxmlformats.org/officeDocument/2006/relationships/image" Target="../media/image39520.png"/><Relationship Id="rId291" Type="http://schemas.openxmlformats.org/officeDocument/2006/relationships/image" Target="../media/image38760.png"/><Relationship Id="rId305" Type="http://schemas.openxmlformats.org/officeDocument/2006/relationships/image" Target="../media/image38830.png"/><Relationship Id="rId347" Type="http://schemas.openxmlformats.org/officeDocument/2006/relationships/image" Target="../media/image39030.png"/><Relationship Id="rId44" Type="http://schemas.openxmlformats.org/officeDocument/2006/relationships/customXml" Target="../ink/ink4455.xml"/><Relationship Id="rId86" Type="http://schemas.openxmlformats.org/officeDocument/2006/relationships/customXml" Target="../ink/ink4476.xml"/><Relationship Id="rId151" Type="http://schemas.openxmlformats.org/officeDocument/2006/relationships/image" Target="../media/image38080.png"/><Relationship Id="rId389" Type="http://schemas.openxmlformats.org/officeDocument/2006/relationships/image" Target="../media/image39240.png"/><Relationship Id="rId193" Type="http://schemas.openxmlformats.org/officeDocument/2006/relationships/image" Target="../media/image38290.png"/><Relationship Id="rId207" Type="http://schemas.openxmlformats.org/officeDocument/2006/relationships/image" Target="../media/image38360.png"/><Relationship Id="rId249" Type="http://schemas.openxmlformats.org/officeDocument/2006/relationships/image" Target="../media/image38570.png"/><Relationship Id="rId414" Type="http://schemas.openxmlformats.org/officeDocument/2006/relationships/customXml" Target="../ink/ink4640.xml"/><Relationship Id="rId456" Type="http://schemas.openxmlformats.org/officeDocument/2006/relationships/customXml" Target="../ink/ink4661.xml"/><Relationship Id="rId13" Type="http://schemas.openxmlformats.org/officeDocument/2006/relationships/image" Target="../media/image37400.png"/><Relationship Id="rId109" Type="http://schemas.openxmlformats.org/officeDocument/2006/relationships/image" Target="../media/image37870.png"/><Relationship Id="rId260" Type="http://schemas.openxmlformats.org/officeDocument/2006/relationships/customXml" Target="../ink/ink4563.xml"/><Relationship Id="rId316" Type="http://schemas.openxmlformats.org/officeDocument/2006/relationships/customXml" Target="../ink/ink4591.xml"/><Relationship Id="rId55" Type="http://schemas.openxmlformats.org/officeDocument/2006/relationships/image" Target="../media/image37600.png"/><Relationship Id="rId97" Type="http://schemas.openxmlformats.org/officeDocument/2006/relationships/image" Target="../media/image37810.png"/><Relationship Id="rId120" Type="http://schemas.openxmlformats.org/officeDocument/2006/relationships/customXml" Target="../ink/ink4493.xml"/><Relationship Id="rId358" Type="http://schemas.openxmlformats.org/officeDocument/2006/relationships/customXml" Target="../ink/ink4612.xml"/><Relationship Id="rId162" Type="http://schemas.openxmlformats.org/officeDocument/2006/relationships/customXml" Target="../ink/ink4514.xml"/><Relationship Id="rId218" Type="http://schemas.openxmlformats.org/officeDocument/2006/relationships/customXml" Target="../ink/ink4542.xml"/><Relationship Id="rId425" Type="http://schemas.openxmlformats.org/officeDocument/2006/relationships/image" Target="../media/image39420.png"/><Relationship Id="rId271" Type="http://schemas.openxmlformats.org/officeDocument/2006/relationships/image" Target="../media/image38670.png"/><Relationship Id="rId24" Type="http://schemas.openxmlformats.org/officeDocument/2006/relationships/customXml" Target="../ink/ink4445.xml"/><Relationship Id="rId66" Type="http://schemas.openxmlformats.org/officeDocument/2006/relationships/customXml" Target="../ink/ink4466.xml"/><Relationship Id="rId131" Type="http://schemas.openxmlformats.org/officeDocument/2006/relationships/image" Target="../media/image37980.png"/><Relationship Id="rId327" Type="http://schemas.openxmlformats.org/officeDocument/2006/relationships/image" Target="../media/image38930.png"/><Relationship Id="rId369" Type="http://schemas.openxmlformats.org/officeDocument/2006/relationships/image" Target="../media/image39140.png"/><Relationship Id="rId173" Type="http://schemas.openxmlformats.org/officeDocument/2006/relationships/image" Target="../media/image38190.png"/><Relationship Id="rId229" Type="http://schemas.openxmlformats.org/officeDocument/2006/relationships/image" Target="../media/image38470.png"/><Relationship Id="rId380" Type="http://schemas.openxmlformats.org/officeDocument/2006/relationships/customXml" Target="../ink/ink4623.xml"/><Relationship Id="rId436" Type="http://schemas.openxmlformats.org/officeDocument/2006/relationships/customXml" Target="../ink/ink4651.xml"/><Relationship Id="rId240" Type="http://schemas.openxmlformats.org/officeDocument/2006/relationships/customXml" Target="../ink/ink4553.xml"/><Relationship Id="rId35" Type="http://schemas.openxmlformats.org/officeDocument/2006/relationships/image" Target="../media/image2565.png"/><Relationship Id="rId77" Type="http://schemas.openxmlformats.org/officeDocument/2006/relationships/image" Target="../media/image37710.png"/><Relationship Id="rId100" Type="http://schemas.openxmlformats.org/officeDocument/2006/relationships/customXml" Target="../ink/ink4483.xml"/><Relationship Id="rId282" Type="http://schemas.openxmlformats.org/officeDocument/2006/relationships/customXml" Target="../ink/ink4574.xml"/><Relationship Id="rId338" Type="http://schemas.openxmlformats.org/officeDocument/2006/relationships/customXml" Target="../ink/ink4602.xml"/><Relationship Id="rId8" Type="http://schemas.openxmlformats.org/officeDocument/2006/relationships/customXml" Target="../ink/ink4437.xml"/><Relationship Id="rId142" Type="http://schemas.openxmlformats.org/officeDocument/2006/relationships/customXml" Target="../ink/ink4504.xml"/><Relationship Id="rId184" Type="http://schemas.openxmlformats.org/officeDocument/2006/relationships/customXml" Target="../ink/ink4525.xml"/><Relationship Id="rId391" Type="http://schemas.openxmlformats.org/officeDocument/2006/relationships/image" Target="../media/image39250.png"/><Relationship Id="rId405" Type="http://schemas.openxmlformats.org/officeDocument/2006/relationships/image" Target="../media/image39320.png"/><Relationship Id="rId447" Type="http://schemas.openxmlformats.org/officeDocument/2006/relationships/image" Target="../media/image39530.png"/><Relationship Id="rId251" Type="http://schemas.openxmlformats.org/officeDocument/2006/relationships/image" Target="../media/image38580.png"/><Relationship Id="rId46" Type="http://schemas.openxmlformats.org/officeDocument/2006/relationships/customXml" Target="../ink/ink4456.xml"/><Relationship Id="rId293" Type="http://schemas.openxmlformats.org/officeDocument/2006/relationships/image" Target="../media/image38770.png"/><Relationship Id="rId307" Type="http://schemas.openxmlformats.org/officeDocument/2006/relationships/image" Target="../media/image38840.png"/><Relationship Id="rId349" Type="http://schemas.openxmlformats.org/officeDocument/2006/relationships/image" Target="../media/image39040.png"/><Relationship Id="rId88" Type="http://schemas.openxmlformats.org/officeDocument/2006/relationships/customXml" Target="../ink/ink4477.xml"/><Relationship Id="rId111" Type="http://schemas.openxmlformats.org/officeDocument/2006/relationships/image" Target="../media/image37880.png"/><Relationship Id="rId153" Type="http://schemas.openxmlformats.org/officeDocument/2006/relationships/image" Target="../media/image38090.png"/><Relationship Id="rId195" Type="http://schemas.openxmlformats.org/officeDocument/2006/relationships/image" Target="../media/image38300.png"/><Relationship Id="rId209" Type="http://schemas.openxmlformats.org/officeDocument/2006/relationships/image" Target="../media/image38370.png"/><Relationship Id="rId360" Type="http://schemas.openxmlformats.org/officeDocument/2006/relationships/customXml" Target="../ink/ink4613.xml"/><Relationship Id="rId416" Type="http://schemas.openxmlformats.org/officeDocument/2006/relationships/customXml" Target="../ink/ink4641.xml"/><Relationship Id="rId220" Type="http://schemas.openxmlformats.org/officeDocument/2006/relationships/customXml" Target="../ink/ink4543.xml"/><Relationship Id="rId458" Type="http://schemas.openxmlformats.org/officeDocument/2006/relationships/customXml" Target="../ink/ink4662.xml"/><Relationship Id="rId15" Type="http://schemas.openxmlformats.org/officeDocument/2006/relationships/image" Target="../media/image37410.png"/><Relationship Id="rId57" Type="http://schemas.openxmlformats.org/officeDocument/2006/relationships/image" Target="../media/image37610.png"/><Relationship Id="rId262" Type="http://schemas.openxmlformats.org/officeDocument/2006/relationships/customXml" Target="../ink/ink4564.xml"/><Relationship Id="rId318" Type="http://schemas.openxmlformats.org/officeDocument/2006/relationships/customXml" Target="../ink/ink4592.xml"/><Relationship Id="rId99" Type="http://schemas.openxmlformats.org/officeDocument/2006/relationships/image" Target="../media/image37820.png"/><Relationship Id="rId122" Type="http://schemas.openxmlformats.org/officeDocument/2006/relationships/customXml" Target="../ink/ink4494.xml"/><Relationship Id="rId164" Type="http://schemas.openxmlformats.org/officeDocument/2006/relationships/customXml" Target="../ink/ink4515.xml"/><Relationship Id="rId371" Type="http://schemas.openxmlformats.org/officeDocument/2006/relationships/image" Target="../media/image39150.png"/><Relationship Id="rId427" Type="http://schemas.openxmlformats.org/officeDocument/2006/relationships/image" Target="../media/image39430.png"/><Relationship Id="rId26" Type="http://schemas.openxmlformats.org/officeDocument/2006/relationships/customXml" Target="../ink/ink4446.xml"/><Relationship Id="rId231" Type="http://schemas.openxmlformats.org/officeDocument/2006/relationships/image" Target="../media/image38480.png"/><Relationship Id="rId273" Type="http://schemas.openxmlformats.org/officeDocument/2006/relationships/image" Target="../media/image38680.png"/><Relationship Id="rId329" Type="http://schemas.openxmlformats.org/officeDocument/2006/relationships/image" Target="../media/image38940.png"/><Relationship Id="rId68" Type="http://schemas.openxmlformats.org/officeDocument/2006/relationships/customXml" Target="../ink/ink4467.xml"/><Relationship Id="rId133" Type="http://schemas.openxmlformats.org/officeDocument/2006/relationships/image" Target="../media/image37990.png"/><Relationship Id="rId175" Type="http://schemas.openxmlformats.org/officeDocument/2006/relationships/image" Target="../media/image38200.png"/><Relationship Id="rId340" Type="http://schemas.openxmlformats.org/officeDocument/2006/relationships/customXml" Target="../ink/ink4603.xml"/><Relationship Id="rId200" Type="http://schemas.openxmlformats.org/officeDocument/2006/relationships/customXml" Target="../ink/ink4533.xml"/><Relationship Id="rId382" Type="http://schemas.openxmlformats.org/officeDocument/2006/relationships/customXml" Target="../ink/ink4624.xml"/><Relationship Id="rId438" Type="http://schemas.openxmlformats.org/officeDocument/2006/relationships/customXml" Target="../ink/ink4652.xml"/><Relationship Id="rId242" Type="http://schemas.openxmlformats.org/officeDocument/2006/relationships/customXml" Target="../ink/ink4554.xml"/><Relationship Id="rId284" Type="http://schemas.openxmlformats.org/officeDocument/2006/relationships/customXml" Target="../ink/ink4575.xml"/><Relationship Id="rId37" Type="http://schemas.openxmlformats.org/officeDocument/2006/relationships/image" Target="../media/image37510.png"/><Relationship Id="rId79" Type="http://schemas.openxmlformats.org/officeDocument/2006/relationships/image" Target="../media/image37720.png"/><Relationship Id="rId102" Type="http://schemas.openxmlformats.org/officeDocument/2006/relationships/customXml" Target="../ink/ink4484.xml"/><Relationship Id="rId144" Type="http://schemas.openxmlformats.org/officeDocument/2006/relationships/customXml" Target="../ink/ink4505.xml"/><Relationship Id="rId90" Type="http://schemas.openxmlformats.org/officeDocument/2006/relationships/customXml" Target="../ink/ink4478.xml"/><Relationship Id="rId186" Type="http://schemas.openxmlformats.org/officeDocument/2006/relationships/customXml" Target="../ink/ink4526.xml"/><Relationship Id="rId351" Type="http://schemas.openxmlformats.org/officeDocument/2006/relationships/image" Target="../media/image39050.png"/><Relationship Id="rId393" Type="http://schemas.openxmlformats.org/officeDocument/2006/relationships/image" Target="../media/image39260.png"/><Relationship Id="rId407" Type="http://schemas.openxmlformats.org/officeDocument/2006/relationships/image" Target="../media/image39330.png"/><Relationship Id="rId449" Type="http://schemas.openxmlformats.org/officeDocument/2006/relationships/image" Target="../media/image39540.png"/><Relationship Id="rId211" Type="http://schemas.openxmlformats.org/officeDocument/2006/relationships/image" Target="../media/image38380.png"/><Relationship Id="rId253" Type="http://schemas.openxmlformats.org/officeDocument/2006/relationships/image" Target="../media/image38590.png"/><Relationship Id="rId295" Type="http://schemas.openxmlformats.org/officeDocument/2006/relationships/image" Target="../media/image38780.png"/><Relationship Id="rId309" Type="http://schemas.openxmlformats.org/officeDocument/2006/relationships/image" Target="../media/image38850.png"/><Relationship Id="rId460" Type="http://schemas.openxmlformats.org/officeDocument/2006/relationships/customXml" Target="../ink/ink4663.xml"/><Relationship Id="rId48" Type="http://schemas.openxmlformats.org/officeDocument/2006/relationships/customXml" Target="../ink/ink4457.xml"/><Relationship Id="rId113" Type="http://schemas.openxmlformats.org/officeDocument/2006/relationships/image" Target="../media/image37890.png"/><Relationship Id="rId320" Type="http://schemas.openxmlformats.org/officeDocument/2006/relationships/customXml" Target="../ink/ink4593.xml"/><Relationship Id="rId155" Type="http://schemas.openxmlformats.org/officeDocument/2006/relationships/image" Target="../media/image38100.png"/><Relationship Id="rId197" Type="http://schemas.openxmlformats.org/officeDocument/2006/relationships/image" Target="../media/image38310.png"/><Relationship Id="rId362" Type="http://schemas.openxmlformats.org/officeDocument/2006/relationships/customXml" Target="../ink/ink4614.xml"/><Relationship Id="rId418" Type="http://schemas.openxmlformats.org/officeDocument/2006/relationships/customXml" Target="../ink/ink4642.xml"/><Relationship Id="rId222" Type="http://schemas.openxmlformats.org/officeDocument/2006/relationships/customXml" Target="../ink/ink4544.xml"/><Relationship Id="rId264" Type="http://schemas.openxmlformats.org/officeDocument/2006/relationships/customXml" Target="../ink/ink4565.xml"/><Relationship Id="rId17" Type="http://schemas.openxmlformats.org/officeDocument/2006/relationships/image" Target="../media/image37420.png"/><Relationship Id="rId59" Type="http://schemas.openxmlformats.org/officeDocument/2006/relationships/image" Target="../media/image37620.png"/><Relationship Id="rId124" Type="http://schemas.openxmlformats.org/officeDocument/2006/relationships/customXml" Target="../ink/ink4495.xml"/><Relationship Id="rId70" Type="http://schemas.openxmlformats.org/officeDocument/2006/relationships/customXml" Target="../ink/ink4468.xml"/><Relationship Id="rId166" Type="http://schemas.openxmlformats.org/officeDocument/2006/relationships/customXml" Target="../ink/ink4516.xml"/><Relationship Id="rId331" Type="http://schemas.openxmlformats.org/officeDocument/2006/relationships/image" Target="../media/image38950.png"/><Relationship Id="rId373" Type="http://schemas.openxmlformats.org/officeDocument/2006/relationships/image" Target="../media/image39160.png"/><Relationship Id="rId429" Type="http://schemas.openxmlformats.org/officeDocument/2006/relationships/image" Target="../media/image3944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8490.png"/><Relationship Id="rId440" Type="http://schemas.openxmlformats.org/officeDocument/2006/relationships/customXml" Target="../ink/ink4653.xml"/><Relationship Id="rId28" Type="http://schemas.openxmlformats.org/officeDocument/2006/relationships/customXml" Target="../ink/ink4447.xml"/><Relationship Id="rId275" Type="http://schemas.openxmlformats.org/officeDocument/2006/relationships/image" Target="../media/image88.png"/><Relationship Id="rId300" Type="http://schemas.openxmlformats.org/officeDocument/2006/relationships/customXml" Target="../ink/ink4583.xml"/><Relationship Id="rId81" Type="http://schemas.openxmlformats.org/officeDocument/2006/relationships/image" Target="../media/image37730.png"/><Relationship Id="rId135" Type="http://schemas.openxmlformats.org/officeDocument/2006/relationships/image" Target="../media/image38000.png"/><Relationship Id="rId177" Type="http://schemas.openxmlformats.org/officeDocument/2006/relationships/image" Target="../media/image38210.png"/><Relationship Id="rId342" Type="http://schemas.openxmlformats.org/officeDocument/2006/relationships/customXml" Target="../ink/ink4604.xml"/><Relationship Id="rId384" Type="http://schemas.openxmlformats.org/officeDocument/2006/relationships/customXml" Target="../ink/ink4625.xml"/><Relationship Id="rId202" Type="http://schemas.openxmlformats.org/officeDocument/2006/relationships/customXml" Target="../ink/ink4534.xml"/><Relationship Id="rId244" Type="http://schemas.openxmlformats.org/officeDocument/2006/relationships/customXml" Target="../ink/ink4555.xml"/><Relationship Id="rId39" Type="http://schemas.openxmlformats.org/officeDocument/2006/relationships/image" Target="../media/image37520.png"/><Relationship Id="rId286" Type="http://schemas.openxmlformats.org/officeDocument/2006/relationships/customXml" Target="../ink/ink4576.xml"/><Relationship Id="rId451" Type="http://schemas.openxmlformats.org/officeDocument/2006/relationships/image" Target="../media/image39550.png"/><Relationship Id="rId50" Type="http://schemas.openxmlformats.org/officeDocument/2006/relationships/customXml" Target="../ink/ink4458.xml"/><Relationship Id="rId104" Type="http://schemas.openxmlformats.org/officeDocument/2006/relationships/customXml" Target="../ink/ink4485.xml"/><Relationship Id="rId146" Type="http://schemas.openxmlformats.org/officeDocument/2006/relationships/customXml" Target="../ink/ink4506.xml"/><Relationship Id="rId188" Type="http://schemas.openxmlformats.org/officeDocument/2006/relationships/customXml" Target="../ink/ink4527.xml"/><Relationship Id="rId311" Type="http://schemas.openxmlformats.org/officeDocument/2006/relationships/image" Target="../media/image38860.png"/><Relationship Id="rId353" Type="http://schemas.openxmlformats.org/officeDocument/2006/relationships/image" Target="../media/image39060.png"/><Relationship Id="rId395" Type="http://schemas.openxmlformats.org/officeDocument/2006/relationships/image" Target="../media/image39270.png"/><Relationship Id="rId409" Type="http://schemas.openxmlformats.org/officeDocument/2006/relationships/image" Target="../media/image39340.png"/><Relationship Id="rId92" Type="http://schemas.openxmlformats.org/officeDocument/2006/relationships/customXml" Target="../ink/ink4479.xml"/><Relationship Id="rId213" Type="http://schemas.openxmlformats.org/officeDocument/2006/relationships/image" Target="../media/image38390.png"/><Relationship Id="rId420" Type="http://schemas.openxmlformats.org/officeDocument/2006/relationships/customXml" Target="../ink/ink4643.xml"/><Relationship Id="rId255" Type="http://schemas.openxmlformats.org/officeDocument/2006/relationships/image" Target="../media/image38600.png"/><Relationship Id="rId297" Type="http://schemas.openxmlformats.org/officeDocument/2006/relationships/image" Target="../media/image38790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180.png"/><Relationship Id="rId21" Type="http://schemas.openxmlformats.org/officeDocument/2006/relationships/image" Target="../media/image39700.png"/><Relationship Id="rId42" Type="http://schemas.openxmlformats.org/officeDocument/2006/relationships/customXml" Target="../ink/ink4684.xml"/><Relationship Id="rId63" Type="http://schemas.openxmlformats.org/officeDocument/2006/relationships/image" Target="../media/image39910.png"/><Relationship Id="rId84" Type="http://schemas.openxmlformats.org/officeDocument/2006/relationships/customXml" Target="../ink/ink4705.xml"/><Relationship Id="rId138" Type="http://schemas.openxmlformats.org/officeDocument/2006/relationships/customXml" Target="../ink/ink4732.xml"/><Relationship Id="rId159" Type="http://schemas.openxmlformats.org/officeDocument/2006/relationships/image" Target="../media/image40390.png"/><Relationship Id="rId170" Type="http://schemas.openxmlformats.org/officeDocument/2006/relationships/customXml" Target="../ink/ink4748.xml"/><Relationship Id="rId191" Type="http://schemas.openxmlformats.org/officeDocument/2006/relationships/image" Target="../media/image40550.png"/><Relationship Id="rId205" Type="http://schemas.openxmlformats.org/officeDocument/2006/relationships/image" Target="../media/image40620.png"/><Relationship Id="rId226" Type="http://schemas.openxmlformats.org/officeDocument/2006/relationships/customXml" Target="../ink/ink4776.xml"/><Relationship Id="rId247" Type="http://schemas.openxmlformats.org/officeDocument/2006/relationships/image" Target="../media/image40820.png"/><Relationship Id="rId107" Type="http://schemas.openxmlformats.org/officeDocument/2006/relationships/image" Target="../media/image40130.png"/><Relationship Id="rId11" Type="http://schemas.openxmlformats.org/officeDocument/2006/relationships/image" Target="../media/image39650.png"/><Relationship Id="rId32" Type="http://schemas.openxmlformats.org/officeDocument/2006/relationships/customXml" Target="../ink/ink4679.xml"/><Relationship Id="rId53" Type="http://schemas.openxmlformats.org/officeDocument/2006/relationships/image" Target="../media/image39860.png"/><Relationship Id="rId74" Type="http://schemas.openxmlformats.org/officeDocument/2006/relationships/customXml" Target="../ink/ink4700.xml"/><Relationship Id="rId128" Type="http://schemas.openxmlformats.org/officeDocument/2006/relationships/customXml" Target="../ink/ink4727.xml"/><Relationship Id="rId149" Type="http://schemas.openxmlformats.org/officeDocument/2006/relationships/image" Target="../media/image40340.png"/><Relationship Id="rId5" Type="http://schemas.openxmlformats.org/officeDocument/2006/relationships/image" Target="../media/image39620.png"/><Relationship Id="rId95" Type="http://schemas.openxmlformats.org/officeDocument/2006/relationships/image" Target="../media/image40070.png"/><Relationship Id="rId160" Type="http://schemas.openxmlformats.org/officeDocument/2006/relationships/customXml" Target="../ink/ink4743.xml"/><Relationship Id="rId181" Type="http://schemas.openxmlformats.org/officeDocument/2006/relationships/image" Target="../media/image40500.png"/><Relationship Id="rId216" Type="http://schemas.openxmlformats.org/officeDocument/2006/relationships/customXml" Target="../ink/ink4771.xml"/><Relationship Id="rId237" Type="http://schemas.openxmlformats.org/officeDocument/2006/relationships/image" Target="../media/image40780.png"/><Relationship Id="rId22" Type="http://schemas.openxmlformats.org/officeDocument/2006/relationships/customXml" Target="../ink/ink4674.xml"/><Relationship Id="rId43" Type="http://schemas.openxmlformats.org/officeDocument/2006/relationships/image" Target="../media/image39810.png"/><Relationship Id="rId64" Type="http://schemas.openxmlformats.org/officeDocument/2006/relationships/customXml" Target="../ink/ink4695.xml"/><Relationship Id="rId118" Type="http://schemas.openxmlformats.org/officeDocument/2006/relationships/customXml" Target="../ink/ink4722.xml"/><Relationship Id="rId139" Type="http://schemas.openxmlformats.org/officeDocument/2006/relationships/image" Target="../media/image40290.png"/><Relationship Id="rId85" Type="http://schemas.openxmlformats.org/officeDocument/2006/relationships/image" Target="../media/image40020.png"/><Relationship Id="rId150" Type="http://schemas.openxmlformats.org/officeDocument/2006/relationships/customXml" Target="../ink/ink4738.xml"/><Relationship Id="rId171" Type="http://schemas.openxmlformats.org/officeDocument/2006/relationships/image" Target="../media/image40450.png"/><Relationship Id="rId192" Type="http://schemas.openxmlformats.org/officeDocument/2006/relationships/customXml" Target="../ink/ink4759.xml"/><Relationship Id="rId206" Type="http://schemas.openxmlformats.org/officeDocument/2006/relationships/customXml" Target="../ink/ink4766.xml"/><Relationship Id="rId227" Type="http://schemas.openxmlformats.org/officeDocument/2006/relationships/image" Target="../media/image40730.png"/><Relationship Id="rId248" Type="http://schemas.openxmlformats.org/officeDocument/2006/relationships/customXml" Target="../ink/ink4787.xml"/><Relationship Id="rId12" Type="http://schemas.openxmlformats.org/officeDocument/2006/relationships/customXml" Target="../ink/ink4669.xml"/><Relationship Id="rId33" Type="http://schemas.openxmlformats.org/officeDocument/2006/relationships/image" Target="../media/image39760.png"/><Relationship Id="rId108" Type="http://schemas.openxmlformats.org/officeDocument/2006/relationships/customXml" Target="../ink/ink4717.xml"/><Relationship Id="rId129" Type="http://schemas.openxmlformats.org/officeDocument/2006/relationships/image" Target="../media/image40240.png"/><Relationship Id="rId54" Type="http://schemas.openxmlformats.org/officeDocument/2006/relationships/customXml" Target="../ink/ink4690.xml"/><Relationship Id="rId75" Type="http://schemas.openxmlformats.org/officeDocument/2006/relationships/image" Target="../media/image39970.png"/><Relationship Id="rId96" Type="http://schemas.openxmlformats.org/officeDocument/2006/relationships/customXml" Target="../ink/ink4711.xml"/><Relationship Id="rId140" Type="http://schemas.openxmlformats.org/officeDocument/2006/relationships/customXml" Target="../ink/ink4733.xml"/><Relationship Id="rId161" Type="http://schemas.openxmlformats.org/officeDocument/2006/relationships/image" Target="../media/image40400.png"/><Relationship Id="rId182" Type="http://schemas.openxmlformats.org/officeDocument/2006/relationships/customXml" Target="../ink/ink4754.xml"/><Relationship Id="rId217" Type="http://schemas.openxmlformats.org/officeDocument/2006/relationships/image" Target="../media/image40680.png"/><Relationship Id="rId6" Type="http://schemas.openxmlformats.org/officeDocument/2006/relationships/customXml" Target="../ink/ink4666.xml"/><Relationship Id="rId238" Type="http://schemas.openxmlformats.org/officeDocument/2006/relationships/customXml" Target="../ink/ink4782.xml"/><Relationship Id="rId23" Type="http://schemas.openxmlformats.org/officeDocument/2006/relationships/image" Target="../media/image39710.png"/><Relationship Id="rId119" Type="http://schemas.openxmlformats.org/officeDocument/2006/relationships/image" Target="../media/image40190.png"/><Relationship Id="rId44" Type="http://schemas.openxmlformats.org/officeDocument/2006/relationships/customXml" Target="../ink/ink4685.xml"/><Relationship Id="rId65" Type="http://schemas.openxmlformats.org/officeDocument/2006/relationships/image" Target="../media/image39920.png"/><Relationship Id="rId86" Type="http://schemas.openxmlformats.org/officeDocument/2006/relationships/customXml" Target="../ink/ink4706.xml"/><Relationship Id="rId130" Type="http://schemas.openxmlformats.org/officeDocument/2006/relationships/customXml" Target="../ink/ink4728.xml"/><Relationship Id="rId151" Type="http://schemas.openxmlformats.org/officeDocument/2006/relationships/image" Target="../media/image40350.png"/><Relationship Id="rId172" Type="http://schemas.openxmlformats.org/officeDocument/2006/relationships/customXml" Target="../ink/ink4749.xml"/><Relationship Id="rId193" Type="http://schemas.openxmlformats.org/officeDocument/2006/relationships/image" Target="../media/image40560.png"/><Relationship Id="rId207" Type="http://schemas.openxmlformats.org/officeDocument/2006/relationships/image" Target="../media/image40630.png"/><Relationship Id="rId228" Type="http://schemas.openxmlformats.org/officeDocument/2006/relationships/customXml" Target="../ink/ink4777.xml"/><Relationship Id="rId249" Type="http://schemas.openxmlformats.org/officeDocument/2006/relationships/image" Target="../media/image40830.png"/><Relationship Id="rId13" Type="http://schemas.openxmlformats.org/officeDocument/2006/relationships/image" Target="../media/image39660.png"/><Relationship Id="rId109" Type="http://schemas.openxmlformats.org/officeDocument/2006/relationships/image" Target="../media/image40140.png"/><Relationship Id="rId34" Type="http://schemas.openxmlformats.org/officeDocument/2006/relationships/customXml" Target="../ink/ink4680.xml"/><Relationship Id="rId55" Type="http://schemas.openxmlformats.org/officeDocument/2006/relationships/image" Target="../media/image39870.png"/><Relationship Id="rId76" Type="http://schemas.openxmlformats.org/officeDocument/2006/relationships/customXml" Target="../ink/ink4701.xml"/><Relationship Id="rId97" Type="http://schemas.openxmlformats.org/officeDocument/2006/relationships/image" Target="../media/image40080.png"/><Relationship Id="rId120" Type="http://schemas.openxmlformats.org/officeDocument/2006/relationships/customXml" Target="../ink/ink4723.xml"/><Relationship Id="rId141" Type="http://schemas.openxmlformats.org/officeDocument/2006/relationships/image" Target="../media/image40300.png"/><Relationship Id="rId7" Type="http://schemas.openxmlformats.org/officeDocument/2006/relationships/image" Target="../media/image39630.png"/><Relationship Id="rId162" Type="http://schemas.openxmlformats.org/officeDocument/2006/relationships/customXml" Target="../ink/ink4744.xml"/><Relationship Id="rId183" Type="http://schemas.openxmlformats.org/officeDocument/2006/relationships/image" Target="../media/image40510.png"/><Relationship Id="rId218" Type="http://schemas.openxmlformats.org/officeDocument/2006/relationships/customXml" Target="../ink/ink4772.xml"/><Relationship Id="rId239" Type="http://schemas.openxmlformats.org/officeDocument/2006/relationships/image" Target="../media/image40790.png"/><Relationship Id="rId250" Type="http://schemas.openxmlformats.org/officeDocument/2006/relationships/customXml" Target="../ink/ink4788.xml"/><Relationship Id="rId24" Type="http://schemas.openxmlformats.org/officeDocument/2006/relationships/customXml" Target="../ink/ink4675.xml"/><Relationship Id="rId45" Type="http://schemas.openxmlformats.org/officeDocument/2006/relationships/image" Target="../media/image39820.png"/><Relationship Id="rId66" Type="http://schemas.openxmlformats.org/officeDocument/2006/relationships/customXml" Target="../ink/ink4696.xml"/><Relationship Id="rId87" Type="http://schemas.openxmlformats.org/officeDocument/2006/relationships/image" Target="../media/image40030.png"/><Relationship Id="rId110" Type="http://schemas.openxmlformats.org/officeDocument/2006/relationships/customXml" Target="../ink/ink4718.xml"/><Relationship Id="rId131" Type="http://schemas.openxmlformats.org/officeDocument/2006/relationships/image" Target="../media/image40250.png"/><Relationship Id="rId152" Type="http://schemas.openxmlformats.org/officeDocument/2006/relationships/customXml" Target="../ink/ink4739.xml"/><Relationship Id="rId173" Type="http://schemas.openxmlformats.org/officeDocument/2006/relationships/image" Target="../media/image40460.png"/><Relationship Id="rId194" Type="http://schemas.openxmlformats.org/officeDocument/2006/relationships/customXml" Target="../ink/ink4760.xml"/><Relationship Id="rId208" Type="http://schemas.openxmlformats.org/officeDocument/2006/relationships/customXml" Target="../ink/ink4767.xml"/><Relationship Id="rId229" Type="http://schemas.openxmlformats.org/officeDocument/2006/relationships/image" Target="../media/image40740.png"/><Relationship Id="rId240" Type="http://schemas.openxmlformats.org/officeDocument/2006/relationships/customXml" Target="../ink/ink4783.xml"/><Relationship Id="rId14" Type="http://schemas.openxmlformats.org/officeDocument/2006/relationships/customXml" Target="../ink/ink4670.xml"/><Relationship Id="rId35" Type="http://schemas.openxmlformats.org/officeDocument/2006/relationships/image" Target="../media/image39770.png"/><Relationship Id="rId56" Type="http://schemas.openxmlformats.org/officeDocument/2006/relationships/customXml" Target="../ink/ink4691.xml"/><Relationship Id="rId77" Type="http://schemas.openxmlformats.org/officeDocument/2006/relationships/image" Target="../media/image39980.png"/><Relationship Id="rId100" Type="http://schemas.openxmlformats.org/officeDocument/2006/relationships/customXml" Target="../ink/ink4713.xml"/><Relationship Id="rId8" Type="http://schemas.openxmlformats.org/officeDocument/2006/relationships/customXml" Target="../ink/ink4667.xml"/><Relationship Id="rId98" Type="http://schemas.openxmlformats.org/officeDocument/2006/relationships/customXml" Target="../ink/ink4712.xml"/><Relationship Id="rId121" Type="http://schemas.openxmlformats.org/officeDocument/2006/relationships/image" Target="../media/image40200.png"/><Relationship Id="rId142" Type="http://schemas.openxmlformats.org/officeDocument/2006/relationships/customXml" Target="../ink/ink4734.xml"/><Relationship Id="rId163" Type="http://schemas.openxmlformats.org/officeDocument/2006/relationships/image" Target="../media/image40410.png"/><Relationship Id="rId184" Type="http://schemas.openxmlformats.org/officeDocument/2006/relationships/customXml" Target="../ink/ink4755.xml"/><Relationship Id="rId219" Type="http://schemas.openxmlformats.org/officeDocument/2006/relationships/image" Target="../media/image40690.png"/><Relationship Id="rId230" Type="http://schemas.openxmlformats.org/officeDocument/2006/relationships/customXml" Target="../ink/ink4778.xml"/><Relationship Id="rId251" Type="http://schemas.openxmlformats.org/officeDocument/2006/relationships/image" Target="../media/image40840.png"/><Relationship Id="rId25" Type="http://schemas.openxmlformats.org/officeDocument/2006/relationships/image" Target="../media/image39720.png"/><Relationship Id="rId46" Type="http://schemas.openxmlformats.org/officeDocument/2006/relationships/customXml" Target="../ink/ink4686.xml"/><Relationship Id="rId67" Type="http://schemas.openxmlformats.org/officeDocument/2006/relationships/image" Target="../media/image39930.png"/><Relationship Id="rId88" Type="http://schemas.openxmlformats.org/officeDocument/2006/relationships/customXml" Target="../ink/ink4707.xml"/><Relationship Id="rId111" Type="http://schemas.openxmlformats.org/officeDocument/2006/relationships/image" Target="../media/image40150.png"/><Relationship Id="rId132" Type="http://schemas.openxmlformats.org/officeDocument/2006/relationships/customXml" Target="../ink/ink4729.xml"/><Relationship Id="rId153" Type="http://schemas.openxmlformats.org/officeDocument/2006/relationships/image" Target="../media/image40360.png"/><Relationship Id="rId174" Type="http://schemas.openxmlformats.org/officeDocument/2006/relationships/customXml" Target="../ink/ink4750.xml"/><Relationship Id="rId195" Type="http://schemas.openxmlformats.org/officeDocument/2006/relationships/image" Target="../media/image40570.png"/><Relationship Id="rId209" Type="http://schemas.openxmlformats.org/officeDocument/2006/relationships/image" Target="../media/image40640.png"/><Relationship Id="rId220" Type="http://schemas.openxmlformats.org/officeDocument/2006/relationships/customXml" Target="../ink/ink4773.xml"/><Relationship Id="rId241" Type="http://schemas.openxmlformats.org/officeDocument/2006/relationships/image" Target="../media/image40800.png"/><Relationship Id="rId15" Type="http://schemas.openxmlformats.org/officeDocument/2006/relationships/image" Target="../media/image39670.png"/><Relationship Id="rId36" Type="http://schemas.openxmlformats.org/officeDocument/2006/relationships/customXml" Target="../ink/ink4681.xml"/><Relationship Id="rId57" Type="http://schemas.openxmlformats.org/officeDocument/2006/relationships/image" Target="../media/image39880.png"/><Relationship Id="rId78" Type="http://schemas.openxmlformats.org/officeDocument/2006/relationships/customXml" Target="../ink/ink4702.xml"/><Relationship Id="rId99" Type="http://schemas.openxmlformats.org/officeDocument/2006/relationships/image" Target="../media/image40090.png"/><Relationship Id="rId101" Type="http://schemas.openxmlformats.org/officeDocument/2006/relationships/image" Target="../media/image40100.png"/><Relationship Id="rId122" Type="http://schemas.openxmlformats.org/officeDocument/2006/relationships/customXml" Target="../ink/ink4724.xml"/><Relationship Id="rId143" Type="http://schemas.openxmlformats.org/officeDocument/2006/relationships/image" Target="../media/image40310.png"/><Relationship Id="rId164" Type="http://schemas.openxmlformats.org/officeDocument/2006/relationships/customXml" Target="../ink/ink4745.xml"/><Relationship Id="rId185" Type="http://schemas.openxmlformats.org/officeDocument/2006/relationships/image" Target="../media/image40520.png"/><Relationship Id="rId9" Type="http://schemas.openxmlformats.org/officeDocument/2006/relationships/image" Target="../media/image39640.png"/><Relationship Id="rId210" Type="http://schemas.openxmlformats.org/officeDocument/2006/relationships/customXml" Target="../ink/ink4768.xml"/><Relationship Id="rId26" Type="http://schemas.openxmlformats.org/officeDocument/2006/relationships/customXml" Target="../ink/ink4676.xml"/><Relationship Id="rId231" Type="http://schemas.openxmlformats.org/officeDocument/2006/relationships/image" Target="../media/image40750.png"/><Relationship Id="rId252" Type="http://schemas.openxmlformats.org/officeDocument/2006/relationships/customXml" Target="../ink/ink4789.xml"/><Relationship Id="rId47" Type="http://schemas.openxmlformats.org/officeDocument/2006/relationships/image" Target="../media/image39830.png"/><Relationship Id="rId68" Type="http://schemas.openxmlformats.org/officeDocument/2006/relationships/customXml" Target="../ink/ink4697.xml"/><Relationship Id="rId89" Type="http://schemas.openxmlformats.org/officeDocument/2006/relationships/image" Target="../media/image40040.png"/><Relationship Id="rId112" Type="http://schemas.openxmlformats.org/officeDocument/2006/relationships/customXml" Target="../ink/ink4719.xml"/><Relationship Id="rId133" Type="http://schemas.openxmlformats.org/officeDocument/2006/relationships/image" Target="../media/image40260.png"/><Relationship Id="rId154" Type="http://schemas.openxmlformats.org/officeDocument/2006/relationships/customXml" Target="../ink/ink4740.xml"/><Relationship Id="rId175" Type="http://schemas.openxmlformats.org/officeDocument/2006/relationships/image" Target="../media/image40470.png"/><Relationship Id="rId196" Type="http://schemas.openxmlformats.org/officeDocument/2006/relationships/customXml" Target="../ink/ink4761.xml"/><Relationship Id="rId200" Type="http://schemas.openxmlformats.org/officeDocument/2006/relationships/customXml" Target="../ink/ink4763.xml"/><Relationship Id="rId16" Type="http://schemas.openxmlformats.org/officeDocument/2006/relationships/customXml" Target="../ink/ink4671.xml"/><Relationship Id="rId221" Type="http://schemas.openxmlformats.org/officeDocument/2006/relationships/image" Target="../media/image40700.png"/><Relationship Id="rId242" Type="http://schemas.openxmlformats.org/officeDocument/2006/relationships/customXml" Target="../ink/ink4784.xml"/><Relationship Id="rId37" Type="http://schemas.openxmlformats.org/officeDocument/2006/relationships/image" Target="../media/image39780.png"/><Relationship Id="rId58" Type="http://schemas.openxmlformats.org/officeDocument/2006/relationships/customXml" Target="../ink/ink4692.xml"/><Relationship Id="rId79" Type="http://schemas.openxmlformats.org/officeDocument/2006/relationships/image" Target="../media/image39990.png"/><Relationship Id="rId102" Type="http://schemas.openxmlformats.org/officeDocument/2006/relationships/customXml" Target="../ink/ink4714.xml"/><Relationship Id="rId123" Type="http://schemas.openxmlformats.org/officeDocument/2006/relationships/image" Target="../media/image40210.png"/><Relationship Id="rId144" Type="http://schemas.openxmlformats.org/officeDocument/2006/relationships/customXml" Target="../ink/ink4735.xml"/><Relationship Id="rId90" Type="http://schemas.openxmlformats.org/officeDocument/2006/relationships/customXml" Target="../ink/ink4708.xml"/><Relationship Id="rId165" Type="http://schemas.openxmlformats.org/officeDocument/2006/relationships/image" Target="../media/image40420.png"/><Relationship Id="rId186" Type="http://schemas.openxmlformats.org/officeDocument/2006/relationships/customXml" Target="../ink/ink4756.xml"/><Relationship Id="rId211" Type="http://schemas.openxmlformats.org/officeDocument/2006/relationships/image" Target="../media/image40650.png"/><Relationship Id="rId232" Type="http://schemas.openxmlformats.org/officeDocument/2006/relationships/customXml" Target="../ink/ink4779.xml"/><Relationship Id="rId253" Type="http://schemas.openxmlformats.org/officeDocument/2006/relationships/image" Target="../media/image40850.png"/><Relationship Id="rId27" Type="http://schemas.openxmlformats.org/officeDocument/2006/relationships/image" Target="../media/image39730.png"/><Relationship Id="rId48" Type="http://schemas.openxmlformats.org/officeDocument/2006/relationships/customXml" Target="../ink/ink4687.xml"/><Relationship Id="rId69" Type="http://schemas.openxmlformats.org/officeDocument/2006/relationships/image" Target="../media/image39940.png"/><Relationship Id="rId113" Type="http://schemas.openxmlformats.org/officeDocument/2006/relationships/image" Target="../media/image40160.png"/><Relationship Id="rId134" Type="http://schemas.openxmlformats.org/officeDocument/2006/relationships/customXml" Target="../ink/ink4730.xml"/><Relationship Id="rId80" Type="http://schemas.openxmlformats.org/officeDocument/2006/relationships/customXml" Target="../ink/ink4703.xml"/><Relationship Id="rId155" Type="http://schemas.openxmlformats.org/officeDocument/2006/relationships/image" Target="../media/image40370.png"/><Relationship Id="rId176" Type="http://schemas.openxmlformats.org/officeDocument/2006/relationships/customXml" Target="../ink/ink4751.xml"/><Relationship Id="rId197" Type="http://schemas.openxmlformats.org/officeDocument/2006/relationships/image" Target="../media/image40580.png"/><Relationship Id="rId201" Type="http://schemas.openxmlformats.org/officeDocument/2006/relationships/image" Target="../media/image40600.png"/><Relationship Id="rId222" Type="http://schemas.openxmlformats.org/officeDocument/2006/relationships/customXml" Target="../ink/ink4774.xml"/><Relationship Id="rId243" Type="http://schemas.openxmlformats.org/officeDocument/2006/relationships/image" Target="../media/image2565.png"/><Relationship Id="rId17" Type="http://schemas.openxmlformats.org/officeDocument/2006/relationships/image" Target="../media/image39680.png"/><Relationship Id="rId38" Type="http://schemas.openxmlformats.org/officeDocument/2006/relationships/customXml" Target="../ink/ink4682.xml"/><Relationship Id="rId59" Type="http://schemas.openxmlformats.org/officeDocument/2006/relationships/image" Target="../media/image39890.png"/><Relationship Id="rId103" Type="http://schemas.openxmlformats.org/officeDocument/2006/relationships/image" Target="../media/image40110.png"/><Relationship Id="rId124" Type="http://schemas.openxmlformats.org/officeDocument/2006/relationships/customXml" Target="../ink/ink4725.xml"/><Relationship Id="rId70" Type="http://schemas.openxmlformats.org/officeDocument/2006/relationships/customXml" Target="../ink/ink4698.xml"/><Relationship Id="rId91" Type="http://schemas.openxmlformats.org/officeDocument/2006/relationships/image" Target="../media/image40050.png"/><Relationship Id="rId145" Type="http://schemas.openxmlformats.org/officeDocument/2006/relationships/image" Target="../media/image40320.png"/><Relationship Id="rId166" Type="http://schemas.openxmlformats.org/officeDocument/2006/relationships/customXml" Target="../ink/ink4746.xml"/><Relationship Id="rId187" Type="http://schemas.openxmlformats.org/officeDocument/2006/relationships/image" Target="../media/image4053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769.xml"/><Relationship Id="rId233" Type="http://schemas.openxmlformats.org/officeDocument/2006/relationships/image" Target="../media/image40760.png"/><Relationship Id="rId254" Type="http://schemas.openxmlformats.org/officeDocument/2006/relationships/customXml" Target="../ink/ink4790.xml"/><Relationship Id="rId28" Type="http://schemas.openxmlformats.org/officeDocument/2006/relationships/customXml" Target="../ink/ink4677.xml"/><Relationship Id="rId49" Type="http://schemas.openxmlformats.org/officeDocument/2006/relationships/image" Target="../media/image39840.png"/><Relationship Id="rId114" Type="http://schemas.openxmlformats.org/officeDocument/2006/relationships/customXml" Target="../ink/ink4720.xml"/><Relationship Id="rId60" Type="http://schemas.openxmlformats.org/officeDocument/2006/relationships/customXml" Target="../ink/ink4693.xml"/><Relationship Id="rId81" Type="http://schemas.openxmlformats.org/officeDocument/2006/relationships/image" Target="../media/image40000.png"/><Relationship Id="rId135" Type="http://schemas.openxmlformats.org/officeDocument/2006/relationships/image" Target="../media/image40270.png"/><Relationship Id="rId156" Type="http://schemas.openxmlformats.org/officeDocument/2006/relationships/customXml" Target="../ink/ink4741.xml"/><Relationship Id="rId177" Type="http://schemas.openxmlformats.org/officeDocument/2006/relationships/image" Target="../media/image40480.png"/><Relationship Id="rId198" Type="http://schemas.openxmlformats.org/officeDocument/2006/relationships/customXml" Target="../ink/ink4762.xml"/><Relationship Id="rId202" Type="http://schemas.openxmlformats.org/officeDocument/2006/relationships/customXml" Target="../ink/ink4764.xml"/><Relationship Id="rId223" Type="http://schemas.openxmlformats.org/officeDocument/2006/relationships/image" Target="../media/image40710.png"/><Relationship Id="rId244" Type="http://schemas.openxmlformats.org/officeDocument/2006/relationships/customXml" Target="../ink/ink4785.xml"/><Relationship Id="rId18" Type="http://schemas.openxmlformats.org/officeDocument/2006/relationships/customXml" Target="../ink/ink4672.xml"/><Relationship Id="rId39" Type="http://schemas.openxmlformats.org/officeDocument/2006/relationships/image" Target="../media/image39790.png"/><Relationship Id="rId50" Type="http://schemas.openxmlformats.org/officeDocument/2006/relationships/customXml" Target="../ink/ink4688.xml"/><Relationship Id="rId104" Type="http://schemas.openxmlformats.org/officeDocument/2006/relationships/customXml" Target="../ink/ink4715.xml"/><Relationship Id="rId125" Type="http://schemas.openxmlformats.org/officeDocument/2006/relationships/image" Target="../media/image40220.png"/><Relationship Id="rId146" Type="http://schemas.openxmlformats.org/officeDocument/2006/relationships/customXml" Target="../ink/ink4736.xml"/><Relationship Id="rId167" Type="http://schemas.openxmlformats.org/officeDocument/2006/relationships/image" Target="../media/image40430.png"/><Relationship Id="rId188" Type="http://schemas.openxmlformats.org/officeDocument/2006/relationships/customXml" Target="../ink/ink4757.xml"/><Relationship Id="rId71" Type="http://schemas.openxmlformats.org/officeDocument/2006/relationships/image" Target="../media/image39950.png"/><Relationship Id="rId92" Type="http://schemas.openxmlformats.org/officeDocument/2006/relationships/customXml" Target="../ink/ink4709.xml"/><Relationship Id="rId213" Type="http://schemas.openxmlformats.org/officeDocument/2006/relationships/image" Target="../media/image40660.png"/><Relationship Id="rId234" Type="http://schemas.openxmlformats.org/officeDocument/2006/relationships/customXml" Target="../ink/ink4780.xml"/><Relationship Id="rId2" Type="http://schemas.openxmlformats.org/officeDocument/2006/relationships/customXml" Target="../ink/ink4664.xml"/><Relationship Id="rId29" Type="http://schemas.openxmlformats.org/officeDocument/2006/relationships/image" Target="../media/image39740.png"/><Relationship Id="rId255" Type="http://schemas.openxmlformats.org/officeDocument/2006/relationships/image" Target="../media/image4168.png"/><Relationship Id="rId40" Type="http://schemas.openxmlformats.org/officeDocument/2006/relationships/customXml" Target="../ink/ink4683.xml"/><Relationship Id="rId115" Type="http://schemas.openxmlformats.org/officeDocument/2006/relationships/image" Target="../media/image40170.png"/><Relationship Id="rId136" Type="http://schemas.openxmlformats.org/officeDocument/2006/relationships/customXml" Target="../ink/ink4731.xml"/><Relationship Id="rId157" Type="http://schemas.openxmlformats.org/officeDocument/2006/relationships/image" Target="../media/image40380.png"/><Relationship Id="rId178" Type="http://schemas.openxmlformats.org/officeDocument/2006/relationships/customXml" Target="../ink/ink4752.xml"/><Relationship Id="rId61" Type="http://schemas.openxmlformats.org/officeDocument/2006/relationships/image" Target="../media/image39900.png"/><Relationship Id="rId82" Type="http://schemas.openxmlformats.org/officeDocument/2006/relationships/customXml" Target="../ink/ink4704.xml"/><Relationship Id="rId199" Type="http://schemas.openxmlformats.org/officeDocument/2006/relationships/image" Target="../media/image40590.png"/><Relationship Id="rId203" Type="http://schemas.openxmlformats.org/officeDocument/2006/relationships/image" Target="../media/image40610.png"/><Relationship Id="rId19" Type="http://schemas.openxmlformats.org/officeDocument/2006/relationships/image" Target="../media/image39690.png"/><Relationship Id="rId224" Type="http://schemas.openxmlformats.org/officeDocument/2006/relationships/customXml" Target="../ink/ink4775.xml"/><Relationship Id="rId245" Type="http://schemas.openxmlformats.org/officeDocument/2006/relationships/image" Target="../media/image40810.png"/><Relationship Id="rId30" Type="http://schemas.openxmlformats.org/officeDocument/2006/relationships/customXml" Target="../ink/ink4678.xml"/><Relationship Id="rId105" Type="http://schemas.openxmlformats.org/officeDocument/2006/relationships/image" Target="../media/image40120.png"/><Relationship Id="rId126" Type="http://schemas.openxmlformats.org/officeDocument/2006/relationships/customXml" Target="../ink/ink4726.xml"/><Relationship Id="rId147" Type="http://schemas.openxmlformats.org/officeDocument/2006/relationships/image" Target="../media/image40330.png"/><Relationship Id="rId168" Type="http://schemas.openxmlformats.org/officeDocument/2006/relationships/customXml" Target="../ink/ink4747.xml"/><Relationship Id="rId51" Type="http://schemas.openxmlformats.org/officeDocument/2006/relationships/image" Target="../media/image39850.png"/><Relationship Id="rId72" Type="http://schemas.openxmlformats.org/officeDocument/2006/relationships/customXml" Target="../ink/ink4699.xml"/><Relationship Id="rId93" Type="http://schemas.openxmlformats.org/officeDocument/2006/relationships/image" Target="../media/image40060.png"/><Relationship Id="rId189" Type="http://schemas.openxmlformats.org/officeDocument/2006/relationships/image" Target="../media/image40540.png"/><Relationship Id="rId3" Type="http://schemas.openxmlformats.org/officeDocument/2006/relationships/image" Target="../media/image39610.png"/><Relationship Id="rId214" Type="http://schemas.openxmlformats.org/officeDocument/2006/relationships/customXml" Target="../ink/ink4770.xml"/><Relationship Id="rId235" Type="http://schemas.openxmlformats.org/officeDocument/2006/relationships/image" Target="../media/image40770.png"/><Relationship Id="rId256" Type="http://schemas.openxmlformats.org/officeDocument/2006/relationships/customXml" Target="../ink/ink4791.xml"/><Relationship Id="rId116" Type="http://schemas.openxmlformats.org/officeDocument/2006/relationships/customXml" Target="../ink/ink4721.xml"/><Relationship Id="rId137" Type="http://schemas.openxmlformats.org/officeDocument/2006/relationships/image" Target="../media/image40280.png"/><Relationship Id="rId158" Type="http://schemas.openxmlformats.org/officeDocument/2006/relationships/customXml" Target="../ink/ink4742.xml"/><Relationship Id="rId20" Type="http://schemas.openxmlformats.org/officeDocument/2006/relationships/customXml" Target="../ink/ink4673.xml"/><Relationship Id="rId41" Type="http://schemas.openxmlformats.org/officeDocument/2006/relationships/image" Target="../media/image39800.png"/><Relationship Id="rId62" Type="http://schemas.openxmlformats.org/officeDocument/2006/relationships/customXml" Target="../ink/ink4694.xml"/><Relationship Id="rId83" Type="http://schemas.openxmlformats.org/officeDocument/2006/relationships/image" Target="../media/image40010.png"/><Relationship Id="rId179" Type="http://schemas.openxmlformats.org/officeDocument/2006/relationships/image" Target="../media/image40490.png"/><Relationship Id="rId190" Type="http://schemas.openxmlformats.org/officeDocument/2006/relationships/customXml" Target="../ink/ink4758.xml"/><Relationship Id="rId204" Type="http://schemas.openxmlformats.org/officeDocument/2006/relationships/customXml" Target="../ink/ink4765.xml"/><Relationship Id="rId225" Type="http://schemas.openxmlformats.org/officeDocument/2006/relationships/image" Target="../media/image40720.png"/><Relationship Id="rId246" Type="http://schemas.openxmlformats.org/officeDocument/2006/relationships/customXml" Target="../ink/ink4786.xml"/><Relationship Id="rId106" Type="http://schemas.openxmlformats.org/officeDocument/2006/relationships/customXml" Target="../ink/ink4716.xml"/><Relationship Id="rId127" Type="http://schemas.openxmlformats.org/officeDocument/2006/relationships/image" Target="../media/image40230.png"/><Relationship Id="rId10" Type="http://schemas.openxmlformats.org/officeDocument/2006/relationships/customXml" Target="../ink/ink4668.xml"/><Relationship Id="rId31" Type="http://schemas.openxmlformats.org/officeDocument/2006/relationships/image" Target="../media/image39750.png"/><Relationship Id="rId52" Type="http://schemas.openxmlformats.org/officeDocument/2006/relationships/customXml" Target="../ink/ink4689.xml"/><Relationship Id="rId73" Type="http://schemas.openxmlformats.org/officeDocument/2006/relationships/image" Target="../media/image39960.png"/><Relationship Id="rId94" Type="http://schemas.openxmlformats.org/officeDocument/2006/relationships/customXml" Target="../ink/ink4710.xml"/><Relationship Id="rId148" Type="http://schemas.openxmlformats.org/officeDocument/2006/relationships/customXml" Target="../ink/ink4737.xml"/><Relationship Id="rId169" Type="http://schemas.openxmlformats.org/officeDocument/2006/relationships/image" Target="../media/image40440.png"/><Relationship Id="rId4" Type="http://schemas.openxmlformats.org/officeDocument/2006/relationships/customXml" Target="../ink/ink4665.xml"/><Relationship Id="rId180" Type="http://schemas.openxmlformats.org/officeDocument/2006/relationships/customXml" Target="../ink/ink4753.xml"/><Relationship Id="rId215" Type="http://schemas.openxmlformats.org/officeDocument/2006/relationships/image" Target="../media/image40670.png"/><Relationship Id="rId236" Type="http://schemas.openxmlformats.org/officeDocument/2006/relationships/customXml" Target="../ink/ink4781.xml"/><Relationship Id="rId257" Type="http://schemas.openxmlformats.org/officeDocument/2006/relationships/image" Target="../media/image4169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430.png"/><Relationship Id="rId21" Type="http://schemas.openxmlformats.org/officeDocument/2006/relationships/image" Target="../media/image40950.png"/><Relationship Id="rId324" Type="http://schemas.openxmlformats.org/officeDocument/2006/relationships/customXml" Target="../ink/ink4953.xml"/><Relationship Id="rId531" Type="http://schemas.openxmlformats.org/officeDocument/2006/relationships/image" Target="../media/image1010.png"/><Relationship Id="rId629" Type="http://schemas.openxmlformats.org/officeDocument/2006/relationships/image" Target="../media/image4397.png"/><Relationship Id="rId170" Type="http://schemas.openxmlformats.org/officeDocument/2006/relationships/customXml" Target="../ink/ink4876.xml"/><Relationship Id="rId268" Type="http://schemas.openxmlformats.org/officeDocument/2006/relationships/customXml" Target="../ink/ink4925.xml"/><Relationship Id="rId475" Type="http://schemas.openxmlformats.org/officeDocument/2006/relationships/image" Target="../media/image4321.png"/><Relationship Id="rId32" Type="http://schemas.openxmlformats.org/officeDocument/2006/relationships/customXml" Target="../ink/ink4807.xml"/><Relationship Id="rId128" Type="http://schemas.openxmlformats.org/officeDocument/2006/relationships/customXml" Target="../ink/ink4855.xml"/><Relationship Id="rId335" Type="http://schemas.openxmlformats.org/officeDocument/2006/relationships/image" Target="../media/image4251.png"/><Relationship Id="rId542" Type="http://schemas.openxmlformats.org/officeDocument/2006/relationships/customXml" Target="../ink/ink5062.xml"/><Relationship Id="rId181" Type="http://schemas.openxmlformats.org/officeDocument/2006/relationships/image" Target="../media/image4174.png"/><Relationship Id="rId402" Type="http://schemas.openxmlformats.org/officeDocument/2006/relationships/customXml" Target="../ink/ink4992.xml"/><Relationship Id="rId279" Type="http://schemas.openxmlformats.org/officeDocument/2006/relationships/image" Target="../media/image4223.png"/><Relationship Id="rId486" Type="http://schemas.openxmlformats.org/officeDocument/2006/relationships/customXml" Target="../ink/ink5034.xml"/><Relationship Id="rId43" Type="http://schemas.openxmlformats.org/officeDocument/2006/relationships/image" Target="../media/image41060.png"/><Relationship Id="rId139" Type="http://schemas.openxmlformats.org/officeDocument/2006/relationships/image" Target="../media/image41540.png"/><Relationship Id="rId346" Type="http://schemas.openxmlformats.org/officeDocument/2006/relationships/customXml" Target="../ink/ink4964.xml"/><Relationship Id="rId553" Type="http://schemas.openxmlformats.org/officeDocument/2006/relationships/image" Target="../media/image4359.png"/><Relationship Id="rId192" Type="http://schemas.openxmlformats.org/officeDocument/2006/relationships/customXml" Target="../ink/ink4887.xml"/><Relationship Id="rId206" Type="http://schemas.openxmlformats.org/officeDocument/2006/relationships/customXml" Target="../ink/ink4894.xml"/><Relationship Id="rId413" Type="http://schemas.openxmlformats.org/officeDocument/2006/relationships/image" Target="../media/image4290.png"/><Relationship Id="rId497" Type="http://schemas.openxmlformats.org/officeDocument/2006/relationships/image" Target="../media/image4332.png"/><Relationship Id="rId620" Type="http://schemas.openxmlformats.org/officeDocument/2006/relationships/customXml" Target="../ink/ink5101.xml"/><Relationship Id="rId357" Type="http://schemas.openxmlformats.org/officeDocument/2006/relationships/image" Target="../media/image4262.png"/><Relationship Id="rId54" Type="http://schemas.openxmlformats.org/officeDocument/2006/relationships/customXml" Target="../ink/ink4818.xml"/><Relationship Id="rId217" Type="http://schemas.openxmlformats.org/officeDocument/2006/relationships/image" Target="../media/image4192.png"/><Relationship Id="rId564" Type="http://schemas.openxmlformats.org/officeDocument/2006/relationships/customXml" Target="../ink/ink5073.xml"/><Relationship Id="rId424" Type="http://schemas.openxmlformats.org/officeDocument/2006/relationships/customXml" Target="../ink/ink5003.xml"/><Relationship Id="rId631" Type="http://schemas.openxmlformats.org/officeDocument/2006/relationships/image" Target="../media/image4398.png"/><Relationship Id="rId270" Type="http://schemas.openxmlformats.org/officeDocument/2006/relationships/customXml" Target="../ink/ink4926.xml"/><Relationship Id="rId65" Type="http://schemas.openxmlformats.org/officeDocument/2006/relationships/image" Target="../media/image41170.png"/><Relationship Id="rId130" Type="http://schemas.openxmlformats.org/officeDocument/2006/relationships/customXml" Target="../ink/ink4856.xml"/><Relationship Id="rId368" Type="http://schemas.openxmlformats.org/officeDocument/2006/relationships/customXml" Target="../ink/ink4975.xml"/><Relationship Id="rId575" Type="http://schemas.openxmlformats.org/officeDocument/2006/relationships/image" Target="../media/image4370.png"/><Relationship Id="rId228" Type="http://schemas.openxmlformats.org/officeDocument/2006/relationships/customXml" Target="../ink/ink4905.xml"/><Relationship Id="rId435" Type="http://schemas.openxmlformats.org/officeDocument/2006/relationships/image" Target="../media/image4301.png"/><Relationship Id="rId281" Type="http://schemas.openxmlformats.org/officeDocument/2006/relationships/image" Target="../media/image4224.png"/><Relationship Id="rId502" Type="http://schemas.openxmlformats.org/officeDocument/2006/relationships/customXml" Target="../ink/ink5042.xml"/><Relationship Id="rId76" Type="http://schemas.openxmlformats.org/officeDocument/2006/relationships/customXml" Target="../ink/ink4829.xml"/><Relationship Id="rId141" Type="http://schemas.openxmlformats.org/officeDocument/2006/relationships/image" Target="../media/image41550.png"/><Relationship Id="rId379" Type="http://schemas.openxmlformats.org/officeDocument/2006/relationships/image" Target="../media/image4273.png"/><Relationship Id="rId586" Type="http://schemas.openxmlformats.org/officeDocument/2006/relationships/customXml" Target="../ink/ink5084.xml"/><Relationship Id="rId7" Type="http://schemas.openxmlformats.org/officeDocument/2006/relationships/image" Target="../media/image40880.png"/><Relationship Id="rId239" Type="http://schemas.openxmlformats.org/officeDocument/2006/relationships/image" Target="../media/image4203.png"/><Relationship Id="rId446" Type="http://schemas.openxmlformats.org/officeDocument/2006/relationships/customXml" Target="../ink/ink5014.xml"/><Relationship Id="rId292" Type="http://schemas.openxmlformats.org/officeDocument/2006/relationships/customXml" Target="../ink/ink4937.xml"/><Relationship Id="rId306" Type="http://schemas.openxmlformats.org/officeDocument/2006/relationships/customXml" Target="../ink/ink4944.xml"/><Relationship Id="rId87" Type="http://schemas.openxmlformats.org/officeDocument/2006/relationships/image" Target="../media/image41280.png"/><Relationship Id="rId513" Type="http://schemas.openxmlformats.org/officeDocument/2006/relationships/image" Target="../media/image4340.png"/><Relationship Id="rId597" Type="http://schemas.openxmlformats.org/officeDocument/2006/relationships/image" Target="../media/image4381.png"/><Relationship Id="rId152" Type="http://schemas.openxmlformats.org/officeDocument/2006/relationships/customXml" Target="../ink/ink4867.xml"/><Relationship Id="rId457" Type="http://schemas.openxmlformats.org/officeDocument/2006/relationships/image" Target="../media/image4312.png"/><Relationship Id="rId14" Type="http://schemas.openxmlformats.org/officeDocument/2006/relationships/customXml" Target="../ink/ink4798.xml"/><Relationship Id="rId317" Type="http://schemas.openxmlformats.org/officeDocument/2006/relationships/image" Target="../media/image4242.png"/><Relationship Id="rId524" Type="http://schemas.openxmlformats.org/officeDocument/2006/relationships/customXml" Target="../ink/ink5053.xml"/><Relationship Id="rId98" Type="http://schemas.openxmlformats.org/officeDocument/2006/relationships/customXml" Target="../ink/ink4840.xml"/><Relationship Id="rId163" Type="http://schemas.openxmlformats.org/officeDocument/2006/relationships/image" Target="../media/image41650.png"/><Relationship Id="rId370" Type="http://schemas.openxmlformats.org/officeDocument/2006/relationships/customXml" Target="../ink/ink4976.xml"/><Relationship Id="rId230" Type="http://schemas.openxmlformats.org/officeDocument/2006/relationships/customXml" Target="../ink/ink4906.xml"/><Relationship Id="rId468" Type="http://schemas.openxmlformats.org/officeDocument/2006/relationships/customXml" Target="../ink/ink5025.xml"/><Relationship Id="rId25" Type="http://schemas.openxmlformats.org/officeDocument/2006/relationships/image" Target="../media/image40970.png"/><Relationship Id="rId328" Type="http://schemas.openxmlformats.org/officeDocument/2006/relationships/customXml" Target="../ink/ink4955.xml"/><Relationship Id="rId535" Type="http://schemas.openxmlformats.org/officeDocument/2006/relationships/image" Target="../media/image4350.png"/><Relationship Id="rId174" Type="http://schemas.openxmlformats.org/officeDocument/2006/relationships/customXml" Target="../ink/ink4878.xml"/><Relationship Id="rId381" Type="http://schemas.openxmlformats.org/officeDocument/2006/relationships/image" Target="../media/image4274.png"/><Relationship Id="rId602" Type="http://schemas.openxmlformats.org/officeDocument/2006/relationships/customXml" Target="../ink/ink5092.xml"/><Relationship Id="rId241" Type="http://schemas.openxmlformats.org/officeDocument/2006/relationships/image" Target="../media/image4204.png"/><Relationship Id="rId479" Type="http://schemas.openxmlformats.org/officeDocument/2006/relationships/image" Target="../media/image4323.png"/><Relationship Id="rId36" Type="http://schemas.openxmlformats.org/officeDocument/2006/relationships/customXml" Target="../ink/ink4809.xml"/><Relationship Id="rId339" Type="http://schemas.openxmlformats.org/officeDocument/2006/relationships/image" Target="../media/image4253.png"/><Relationship Id="rId546" Type="http://schemas.openxmlformats.org/officeDocument/2006/relationships/customXml" Target="../ink/ink5064.xml"/><Relationship Id="rId78" Type="http://schemas.openxmlformats.org/officeDocument/2006/relationships/customXml" Target="../ink/ink4830.xml"/><Relationship Id="rId101" Type="http://schemas.openxmlformats.org/officeDocument/2006/relationships/image" Target="../media/image41350.png"/><Relationship Id="rId143" Type="http://schemas.openxmlformats.org/officeDocument/2006/relationships/image" Target="../media/image41560.png"/><Relationship Id="rId185" Type="http://schemas.openxmlformats.org/officeDocument/2006/relationships/image" Target="../media/image4176.png"/><Relationship Id="rId350" Type="http://schemas.openxmlformats.org/officeDocument/2006/relationships/customXml" Target="../ink/ink4966.xml"/><Relationship Id="rId406" Type="http://schemas.openxmlformats.org/officeDocument/2006/relationships/customXml" Target="../ink/ink4994.xml"/><Relationship Id="rId588" Type="http://schemas.openxmlformats.org/officeDocument/2006/relationships/customXml" Target="../ink/ink5085.xml"/><Relationship Id="rId9" Type="http://schemas.openxmlformats.org/officeDocument/2006/relationships/image" Target="../media/image40890.png"/><Relationship Id="rId210" Type="http://schemas.openxmlformats.org/officeDocument/2006/relationships/customXml" Target="../ink/ink4896.xml"/><Relationship Id="rId392" Type="http://schemas.openxmlformats.org/officeDocument/2006/relationships/customXml" Target="../ink/ink4987.xml"/><Relationship Id="rId448" Type="http://schemas.openxmlformats.org/officeDocument/2006/relationships/customXml" Target="../ink/ink5015.xml"/><Relationship Id="rId613" Type="http://schemas.openxmlformats.org/officeDocument/2006/relationships/image" Target="../media/image4389.png"/><Relationship Id="rId252" Type="http://schemas.openxmlformats.org/officeDocument/2006/relationships/customXml" Target="../ink/ink4917.xml"/><Relationship Id="rId294" Type="http://schemas.openxmlformats.org/officeDocument/2006/relationships/customXml" Target="../ink/ink4938.xml"/><Relationship Id="rId308" Type="http://schemas.openxmlformats.org/officeDocument/2006/relationships/customXml" Target="../ink/ink4945.xml"/><Relationship Id="rId515" Type="http://schemas.openxmlformats.org/officeDocument/2006/relationships/image" Target="../media/image4341.png"/><Relationship Id="rId47" Type="http://schemas.openxmlformats.org/officeDocument/2006/relationships/image" Target="../media/image41080.png"/><Relationship Id="rId89" Type="http://schemas.openxmlformats.org/officeDocument/2006/relationships/image" Target="../media/image41290.png"/><Relationship Id="rId112" Type="http://schemas.openxmlformats.org/officeDocument/2006/relationships/customXml" Target="../ink/ink4847.xml"/><Relationship Id="rId154" Type="http://schemas.openxmlformats.org/officeDocument/2006/relationships/customXml" Target="../ink/ink4868.xml"/><Relationship Id="rId361" Type="http://schemas.openxmlformats.org/officeDocument/2006/relationships/image" Target="../media/image4264.png"/><Relationship Id="rId557" Type="http://schemas.openxmlformats.org/officeDocument/2006/relationships/image" Target="../media/image4361.png"/><Relationship Id="rId599" Type="http://schemas.openxmlformats.org/officeDocument/2006/relationships/image" Target="../media/image4382.png"/><Relationship Id="rId196" Type="http://schemas.openxmlformats.org/officeDocument/2006/relationships/customXml" Target="../ink/ink4889.xml"/><Relationship Id="rId417" Type="http://schemas.openxmlformats.org/officeDocument/2006/relationships/image" Target="../media/image4292.png"/><Relationship Id="rId459" Type="http://schemas.openxmlformats.org/officeDocument/2006/relationships/image" Target="../media/image4313.png"/><Relationship Id="rId624" Type="http://schemas.openxmlformats.org/officeDocument/2006/relationships/customXml" Target="../ink/ink5103.xml"/><Relationship Id="rId16" Type="http://schemas.openxmlformats.org/officeDocument/2006/relationships/customXml" Target="../ink/ink4799.xml"/><Relationship Id="rId221" Type="http://schemas.openxmlformats.org/officeDocument/2006/relationships/image" Target="../media/image4194.png"/><Relationship Id="rId263" Type="http://schemas.openxmlformats.org/officeDocument/2006/relationships/image" Target="../media/image4215.png"/><Relationship Id="rId319" Type="http://schemas.openxmlformats.org/officeDocument/2006/relationships/image" Target="../media/image4243.png"/><Relationship Id="rId470" Type="http://schemas.openxmlformats.org/officeDocument/2006/relationships/customXml" Target="../ink/ink5026.xml"/><Relationship Id="rId526" Type="http://schemas.openxmlformats.org/officeDocument/2006/relationships/customXml" Target="../ink/ink5054.xml"/><Relationship Id="rId58" Type="http://schemas.openxmlformats.org/officeDocument/2006/relationships/customXml" Target="../ink/ink4820.xml"/><Relationship Id="rId123" Type="http://schemas.openxmlformats.org/officeDocument/2006/relationships/image" Target="../media/image41460.png"/><Relationship Id="rId330" Type="http://schemas.openxmlformats.org/officeDocument/2006/relationships/customXml" Target="../ink/ink4956.xml"/><Relationship Id="rId568" Type="http://schemas.openxmlformats.org/officeDocument/2006/relationships/customXml" Target="../ink/ink5075.xml"/><Relationship Id="rId165" Type="http://schemas.openxmlformats.org/officeDocument/2006/relationships/image" Target="../media/image41660.png"/><Relationship Id="rId372" Type="http://schemas.openxmlformats.org/officeDocument/2006/relationships/customXml" Target="../ink/ink4977.xml"/><Relationship Id="rId428" Type="http://schemas.openxmlformats.org/officeDocument/2006/relationships/customXml" Target="../ink/ink5005.xml"/><Relationship Id="rId232" Type="http://schemas.openxmlformats.org/officeDocument/2006/relationships/customXml" Target="../ink/ink4907.xml"/><Relationship Id="rId274" Type="http://schemas.openxmlformats.org/officeDocument/2006/relationships/customXml" Target="../ink/ink4928.xml"/><Relationship Id="rId481" Type="http://schemas.openxmlformats.org/officeDocument/2006/relationships/image" Target="../media/image4324.png"/><Relationship Id="rId27" Type="http://schemas.openxmlformats.org/officeDocument/2006/relationships/image" Target="../media/image40980.png"/><Relationship Id="rId69" Type="http://schemas.openxmlformats.org/officeDocument/2006/relationships/image" Target="../media/image41190.png"/><Relationship Id="rId134" Type="http://schemas.openxmlformats.org/officeDocument/2006/relationships/customXml" Target="../ink/ink4858.xml"/><Relationship Id="rId537" Type="http://schemas.openxmlformats.org/officeDocument/2006/relationships/image" Target="../media/image4351.png"/><Relationship Id="rId579" Type="http://schemas.openxmlformats.org/officeDocument/2006/relationships/image" Target="../media/image4372.png"/><Relationship Id="rId80" Type="http://schemas.openxmlformats.org/officeDocument/2006/relationships/customXml" Target="../ink/ink4831.xml"/><Relationship Id="rId176" Type="http://schemas.openxmlformats.org/officeDocument/2006/relationships/customXml" Target="../ink/ink4879.xml"/><Relationship Id="rId341" Type="http://schemas.openxmlformats.org/officeDocument/2006/relationships/image" Target="../media/image4254.png"/><Relationship Id="rId383" Type="http://schemas.openxmlformats.org/officeDocument/2006/relationships/image" Target="../media/image4275.png"/><Relationship Id="rId439" Type="http://schemas.openxmlformats.org/officeDocument/2006/relationships/image" Target="../media/image4303.png"/><Relationship Id="rId590" Type="http://schemas.openxmlformats.org/officeDocument/2006/relationships/customXml" Target="../ink/ink5086.xml"/><Relationship Id="rId604" Type="http://schemas.openxmlformats.org/officeDocument/2006/relationships/customXml" Target="../ink/ink5093.xml"/><Relationship Id="rId201" Type="http://schemas.openxmlformats.org/officeDocument/2006/relationships/image" Target="../media/image4184.png"/><Relationship Id="rId243" Type="http://schemas.openxmlformats.org/officeDocument/2006/relationships/image" Target="../media/image4205.png"/><Relationship Id="rId285" Type="http://schemas.openxmlformats.org/officeDocument/2006/relationships/image" Target="../media/image4226.png"/><Relationship Id="rId450" Type="http://schemas.openxmlformats.org/officeDocument/2006/relationships/customXml" Target="../ink/ink5016.xml"/><Relationship Id="rId506" Type="http://schemas.openxmlformats.org/officeDocument/2006/relationships/customXml" Target="../ink/ink5044.xml"/><Relationship Id="rId38" Type="http://schemas.openxmlformats.org/officeDocument/2006/relationships/customXml" Target="../ink/ink4810.xml"/><Relationship Id="rId103" Type="http://schemas.openxmlformats.org/officeDocument/2006/relationships/image" Target="../media/image41360.png"/><Relationship Id="rId310" Type="http://schemas.openxmlformats.org/officeDocument/2006/relationships/customXml" Target="../ink/ink4946.xml"/><Relationship Id="rId492" Type="http://schemas.openxmlformats.org/officeDocument/2006/relationships/customXml" Target="../ink/ink5037.xml"/><Relationship Id="rId548" Type="http://schemas.openxmlformats.org/officeDocument/2006/relationships/customXml" Target="../ink/ink5065.xml"/><Relationship Id="rId91" Type="http://schemas.openxmlformats.org/officeDocument/2006/relationships/image" Target="../media/image41300.png"/><Relationship Id="rId145" Type="http://schemas.openxmlformats.org/officeDocument/2006/relationships/image" Target="../media/image41570.png"/><Relationship Id="rId187" Type="http://schemas.openxmlformats.org/officeDocument/2006/relationships/image" Target="../media/image4177.png"/><Relationship Id="rId352" Type="http://schemas.openxmlformats.org/officeDocument/2006/relationships/customXml" Target="../ink/ink4967.xml"/><Relationship Id="rId394" Type="http://schemas.openxmlformats.org/officeDocument/2006/relationships/customXml" Target="../ink/ink4988.xml"/><Relationship Id="rId408" Type="http://schemas.openxmlformats.org/officeDocument/2006/relationships/customXml" Target="../ink/ink4995.xml"/><Relationship Id="rId615" Type="http://schemas.openxmlformats.org/officeDocument/2006/relationships/image" Target="../media/image4390.png"/><Relationship Id="rId212" Type="http://schemas.openxmlformats.org/officeDocument/2006/relationships/customXml" Target="../ink/ink4897.xml"/><Relationship Id="rId254" Type="http://schemas.openxmlformats.org/officeDocument/2006/relationships/customXml" Target="../ink/ink4918.xml"/><Relationship Id="rId49" Type="http://schemas.openxmlformats.org/officeDocument/2006/relationships/image" Target="../media/image41090.png"/><Relationship Id="rId114" Type="http://schemas.openxmlformats.org/officeDocument/2006/relationships/customXml" Target="../ink/ink4848.xml"/><Relationship Id="rId296" Type="http://schemas.openxmlformats.org/officeDocument/2006/relationships/customXml" Target="../ink/ink4939.xml"/><Relationship Id="rId461" Type="http://schemas.openxmlformats.org/officeDocument/2006/relationships/image" Target="../media/image4314.png"/><Relationship Id="rId517" Type="http://schemas.openxmlformats.org/officeDocument/2006/relationships/image" Target="../media/image4342.png"/><Relationship Id="rId559" Type="http://schemas.openxmlformats.org/officeDocument/2006/relationships/image" Target="../media/image4362.png"/><Relationship Id="rId60" Type="http://schemas.openxmlformats.org/officeDocument/2006/relationships/customXml" Target="../ink/ink4821.xml"/><Relationship Id="rId156" Type="http://schemas.openxmlformats.org/officeDocument/2006/relationships/customXml" Target="../ink/ink4869.xml"/><Relationship Id="rId198" Type="http://schemas.openxmlformats.org/officeDocument/2006/relationships/customXml" Target="../ink/ink4890.xml"/><Relationship Id="rId321" Type="http://schemas.openxmlformats.org/officeDocument/2006/relationships/image" Target="../media/image4244.png"/><Relationship Id="rId363" Type="http://schemas.openxmlformats.org/officeDocument/2006/relationships/image" Target="../media/image4265.png"/><Relationship Id="rId419" Type="http://schemas.openxmlformats.org/officeDocument/2006/relationships/image" Target="../media/image4293.png"/><Relationship Id="rId570" Type="http://schemas.openxmlformats.org/officeDocument/2006/relationships/customXml" Target="../ink/ink5076.xml"/><Relationship Id="rId626" Type="http://schemas.openxmlformats.org/officeDocument/2006/relationships/customXml" Target="../ink/ink5104.xml"/><Relationship Id="rId223" Type="http://schemas.openxmlformats.org/officeDocument/2006/relationships/image" Target="../media/image4195.png"/><Relationship Id="rId430" Type="http://schemas.openxmlformats.org/officeDocument/2006/relationships/customXml" Target="../ink/ink5006.xml"/><Relationship Id="rId18" Type="http://schemas.openxmlformats.org/officeDocument/2006/relationships/customXml" Target="../ink/ink4800.xml"/><Relationship Id="rId265" Type="http://schemas.openxmlformats.org/officeDocument/2006/relationships/image" Target="../media/image4216.png"/><Relationship Id="rId472" Type="http://schemas.openxmlformats.org/officeDocument/2006/relationships/customXml" Target="../ink/ink5027.xml"/><Relationship Id="rId528" Type="http://schemas.openxmlformats.org/officeDocument/2006/relationships/customXml" Target="../ink/ink5055.xml"/><Relationship Id="rId125" Type="http://schemas.openxmlformats.org/officeDocument/2006/relationships/image" Target="../media/image41470.png"/><Relationship Id="rId167" Type="http://schemas.openxmlformats.org/officeDocument/2006/relationships/image" Target="../media/image41670.png"/><Relationship Id="rId332" Type="http://schemas.openxmlformats.org/officeDocument/2006/relationships/customXml" Target="../ink/ink4957.xml"/><Relationship Id="rId374" Type="http://schemas.openxmlformats.org/officeDocument/2006/relationships/customXml" Target="../ink/ink4978.xml"/><Relationship Id="rId581" Type="http://schemas.openxmlformats.org/officeDocument/2006/relationships/image" Target="../media/image4373.png"/><Relationship Id="rId71" Type="http://schemas.openxmlformats.org/officeDocument/2006/relationships/image" Target="../media/image41200.png"/><Relationship Id="rId234" Type="http://schemas.openxmlformats.org/officeDocument/2006/relationships/customXml" Target="../ink/ink4908.xml"/><Relationship Id="rId2" Type="http://schemas.openxmlformats.org/officeDocument/2006/relationships/customXml" Target="../ink/ink4792.xml"/><Relationship Id="rId29" Type="http://schemas.openxmlformats.org/officeDocument/2006/relationships/image" Target="../media/image40990.png"/><Relationship Id="rId276" Type="http://schemas.openxmlformats.org/officeDocument/2006/relationships/customXml" Target="../ink/ink4929.xml"/><Relationship Id="rId441" Type="http://schemas.openxmlformats.org/officeDocument/2006/relationships/image" Target="../media/image4304.png"/><Relationship Id="rId483" Type="http://schemas.openxmlformats.org/officeDocument/2006/relationships/image" Target="../media/image4325.png"/><Relationship Id="rId539" Type="http://schemas.openxmlformats.org/officeDocument/2006/relationships/image" Target="../media/image4352.png"/><Relationship Id="rId40" Type="http://schemas.openxmlformats.org/officeDocument/2006/relationships/customXml" Target="../ink/ink4811.xml"/><Relationship Id="rId136" Type="http://schemas.openxmlformats.org/officeDocument/2006/relationships/customXml" Target="../ink/ink4859.xml"/><Relationship Id="rId178" Type="http://schemas.openxmlformats.org/officeDocument/2006/relationships/customXml" Target="../ink/ink4880.xml"/><Relationship Id="rId301" Type="http://schemas.openxmlformats.org/officeDocument/2006/relationships/image" Target="../media/image4234.png"/><Relationship Id="rId343" Type="http://schemas.openxmlformats.org/officeDocument/2006/relationships/image" Target="../media/image4255.png"/><Relationship Id="rId550" Type="http://schemas.openxmlformats.org/officeDocument/2006/relationships/customXml" Target="../ink/ink5066.xml"/><Relationship Id="rId82" Type="http://schemas.openxmlformats.org/officeDocument/2006/relationships/customXml" Target="../ink/ink4832.xml"/><Relationship Id="rId203" Type="http://schemas.openxmlformats.org/officeDocument/2006/relationships/image" Target="../media/image4185.png"/><Relationship Id="rId385" Type="http://schemas.openxmlformats.org/officeDocument/2006/relationships/image" Target="../media/image4276.png"/><Relationship Id="rId592" Type="http://schemas.openxmlformats.org/officeDocument/2006/relationships/customXml" Target="../ink/ink5087.xml"/><Relationship Id="rId606" Type="http://schemas.openxmlformats.org/officeDocument/2006/relationships/customXml" Target="../ink/ink5094.xml"/><Relationship Id="rId245" Type="http://schemas.openxmlformats.org/officeDocument/2006/relationships/image" Target="../media/image4206.png"/><Relationship Id="rId287" Type="http://schemas.openxmlformats.org/officeDocument/2006/relationships/image" Target="../media/image4227.png"/><Relationship Id="rId410" Type="http://schemas.openxmlformats.org/officeDocument/2006/relationships/customXml" Target="../ink/ink4996.xml"/><Relationship Id="rId452" Type="http://schemas.openxmlformats.org/officeDocument/2006/relationships/customXml" Target="../ink/ink5017.xml"/><Relationship Id="rId494" Type="http://schemas.openxmlformats.org/officeDocument/2006/relationships/customXml" Target="../ink/ink5038.xml"/><Relationship Id="rId508" Type="http://schemas.openxmlformats.org/officeDocument/2006/relationships/customXml" Target="../ink/ink5045.xml"/><Relationship Id="rId105" Type="http://schemas.openxmlformats.org/officeDocument/2006/relationships/image" Target="../media/image41370.png"/><Relationship Id="rId147" Type="http://schemas.openxmlformats.org/officeDocument/2006/relationships/image" Target="../media/image41580.png"/><Relationship Id="rId312" Type="http://schemas.openxmlformats.org/officeDocument/2006/relationships/customXml" Target="../ink/ink4947.xml"/><Relationship Id="rId354" Type="http://schemas.openxmlformats.org/officeDocument/2006/relationships/customXml" Target="../ink/ink4968.xml"/><Relationship Id="rId51" Type="http://schemas.openxmlformats.org/officeDocument/2006/relationships/image" Target="../media/image41100.png"/><Relationship Id="rId93" Type="http://schemas.openxmlformats.org/officeDocument/2006/relationships/image" Target="../media/image41310.png"/><Relationship Id="rId189" Type="http://schemas.openxmlformats.org/officeDocument/2006/relationships/image" Target="../media/image4178.png"/><Relationship Id="rId396" Type="http://schemas.openxmlformats.org/officeDocument/2006/relationships/customXml" Target="../ink/ink4989.xml"/><Relationship Id="rId561" Type="http://schemas.openxmlformats.org/officeDocument/2006/relationships/image" Target="../media/image4363.png"/><Relationship Id="rId617" Type="http://schemas.openxmlformats.org/officeDocument/2006/relationships/image" Target="../media/image4391.png"/><Relationship Id="rId214" Type="http://schemas.openxmlformats.org/officeDocument/2006/relationships/customXml" Target="../ink/ink4898.xml"/><Relationship Id="rId256" Type="http://schemas.openxmlformats.org/officeDocument/2006/relationships/customXml" Target="../ink/ink4919.xml"/><Relationship Id="rId298" Type="http://schemas.openxmlformats.org/officeDocument/2006/relationships/customXml" Target="../ink/ink4940.xml"/><Relationship Id="rId421" Type="http://schemas.openxmlformats.org/officeDocument/2006/relationships/image" Target="../media/image4294.png"/><Relationship Id="rId463" Type="http://schemas.openxmlformats.org/officeDocument/2006/relationships/image" Target="../media/image4315.png"/><Relationship Id="rId519" Type="http://schemas.openxmlformats.org/officeDocument/2006/relationships/image" Target="../media/image4343.png"/><Relationship Id="rId116" Type="http://schemas.openxmlformats.org/officeDocument/2006/relationships/customXml" Target="../ink/ink4849.xml"/><Relationship Id="rId158" Type="http://schemas.openxmlformats.org/officeDocument/2006/relationships/customXml" Target="../ink/ink4870.xml"/><Relationship Id="rId323" Type="http://schemas.openxmlformats.org/officeDocument/2006/relationships/image" Target="../media/image4245.png"/><Relationship Id="rId530" Type="http://schemas.openxmlformats.org/officeDocument/2006/relationships/customXml" Target="../ink/ink5056.xml"/><Relationship Id="rId20" Type="http://schemas.openxmlformats.org/officeDocument/2006/relationships/customXml" Target="../ink/ink4801.xml"/><Relationship Id="rId62" Type="http://schemas.openxmlformats.org/officeDocument/2006/relationships/customXml" Target="../ink/ink4822.xml"/><Relationship Id="rId365" Type="http://schemas.openxmlformats.org/officeDocument/2006/relationships/image" Target="../media/image4266.png"/><Relationship Id="rId572" Type="http://schemas.openxmlformats.org/officeDocument/2006/relationships/customXml" Target="../ink/ink5077.xml"/><Relationship Id="rId628" Type="http://schemas.openxmlformats.org/officeDocument/2006/relationships/customXml" Target="../ink/ink5105.xml"/><Relationship Id="rId225" Type="http://schemas.openxmlformats.org/officeDocument/2006/relationships/image" Target="../media/image4196.png"/><Relationship Id="rId267" Type="http://schemas.openxmlformats.org/officeDocument/2006/relationships/image" Target="../media/image4217.png"/><Relationship Id="rId432" Type="http://schemas.openxmlformats.org/officeDocument/2006/relationships/customXml" Target="../ink/ink5007.xml"/><Relationship Id="rId474" Type="http://schemas.openxmlformats.org/officeDocument/2006/relationships/customXml" Target="../ink/ink5028.xml"/><Relationship Id="rId127" Type="http://schemas.openxmlformats.org/officeDocument/2006/relationships/image" Target="../media/image41480.png"/><Relationship Id="rId31" Type="http://schemas.openxmlformats.org/officeDocument/2006/relationships/image" Target="../media/image41000.png"/><Relationship Id="rId73" Type="http://schemas.openxmlformats.org/officeDocument/2006/relationships/image" Target="../media/image41210.png"/><Relationship Id="rId169" Type="http://schemas.openxmlformats.org/officeDocument/2006/relationships/image" Target="../media/image41680.png"/><Relationship Id="rId334" Type="http://schemas.openxmlformats.org/officeDocument/2006/relationships/customXml" Target="../ink/ink4958.xml"/><Relationship Id="rId376" Type="http://schemas.openxmlformats.org/officeDocument/2006/relationships/customXml" Target="../ink/ink4979.xml"/><Relationship Id="rId541" Type="http://schemas.openxmlformats.org/officeDocument/2006/relationships/image" Target="../media/image4353.png"/><Relationship Id="rId583" Type="http://schemas.openxmlformats.org/officeDocument/2006/relationships/image" Target="../media/image4374.png"/><Relationship Id="rId4" Type="http://schemas.openxmlformats.org/officeDocument/2006/relationships/customXml" Target="../ink/ink4793.xml"/><Relationship Id="rId180" Type="http://schemas.openxmlformats.org/officeDocument/2006/relationships/customXml" Target="../ink/ink4881.xml"/><Relationship Id="rId236" Type="http://schemas.openxmlformats.org/officeDocument/2006/relationships/customXml" Target="../ink/ink4909.xml"/><Relationship Id="rId278" Type="http://schemas.openxmlformats.org/officeDocument/2006/relationships/customXml" Target="../ink/ink4930.xml"/><Relationship Id="rId401" Type="http://schemas.openxmlformats.org/officeDocument/2006/relationships/image" Target="../media/image4284.png"/><Relationship Id="rId443" Type="http://schemas.openxmlformats.org/officeDocument/2006/relationships/image" Target="../media/image4305.png"/><Relationship Id="rId303" Type="http://schemas.openxmlformats.org/officeDocument/2006/relationships/image" Target="../media/image4235.png"/><Relationship Id="rId485" Type="http://schemas.openxmlformats.org/officeDocument/2006/relationships/image" Target="../media/image4326.png"/><Relationship Id="rId42" Type="http://schemas.openxmlformats.org/officeDocument/2006/relationships/customXml" Target="../ink/ink4812.xml"/><Relationship Id="rId84" Type="http://schemas.openxmlformats.org/officeDocument/2006/relationships/customXml" Target="../ink/ink4833.xml"/><Relationship Id="rId138" Type="http://schemas.openxmlformats.org/officeDocument/2006/relationships/customXml" Target="../ink/ink4860.xml"/><Relationship Id="rId345" Type="http://schemas.openxmlformats.org/officeDocument/2006/relationships/image" Target="../media/image4256.png"/><Relationship Id="rId387" Type="http://schemas.openxmlformats.org/officeDocument/2006/relationships/image" Target="../media/image4277.png"/><Relationship Id="rId510" Type="http://schemas.openxmlformats.org/officeDocument/2006/relationships/customXml" Target="../ink/ink5046.xml"/><Relationship Id="rId552" Type="http://schemas.openxmlformats.org/officeDocument/2006/relationships/customXml" Target="../ink/ink5067.xml"/><Relationship Id="rId594" Type="http://schemas.openxmlformats.org/officeDocument/2006/relationships/customXml" Target="../ink/ink5088.xml"/><Relationship Id="rId608" Type="http://schemas.openxmlformats.org/officeDocument/2006/relationships/customXml" Target="../ink/ink5095.xml"/><Relationship Id="rId191" Type="http://schemas.openxmlformats.org/officeDocument/2006/relationships/image" Target="../media/image4179.png"/><Relationship Id="rId205" Type="http://schemas.openxmlformats.org/officeDocument/2006/relationships/image" Target="../media/image4186.png"/><Relationship Id="rId247" Type="http://schemas.openxmlformats.org/officeDocument/2006/relationships/image" Target="../media/image4207.png"/><Relationship Id="rId412" Type="http://schemas.openxmlformats.org/officeDocument/2006/relationships/customXml" Target="../ink/ink4997.xml"/><Relationship Id="rId107" Type="http://schemas.openxmlformats.org/officeDocument/2006/relationships/image" Target="../media/image41380.png"/><Relationship Id="rId289" Type="http://schemas.openxmlformats.org/officeDocument/2006/relationships/image" Target="../media/image4228.png"/><Relationship Id="rId454" Type="http://schemas.openxmlformats.org/officeDocument/2006/relationships/customXml" Target="../ink/ink5018.xml"/><Relationship Id="rId496" Type="http://schemas.openxmlformats.org/officeDocument/2006/relationships/customXml" Target="../ink/ink5039.xml"/><Relationship Id="rId11" Type="http://schemas.openxmlformats.org/officeDocument/2006/relationships/image" Target="../media/image40900.png"/><Relationship Id="rId53" Type="http://schemas.openxmlformats.org/officeDocument/2006/relationships/image" Target="../media/image41110.png"/><Relationship Id="rId149" Type="http://schemas.openxmlformats.org/officeDocument/2006/relationships/image" Target="../media/image41590.png"/><Relationship Id="rId314" Type="http://schemas.openxmlformats.org/officeDocument/2006/relationships/customXml" Target="../ink/ink4948.xml"/><Relationship Id="rId356" Type="http://schemas.openxmlformats.org/officeDocument/2006/relationships/customXml" Target="../ink/ink4969.xml"/><Relationship Id="rId398" Type="http://schemas.openxmlformats.org/officeDocument/2006/relationships/customXml" Target="../ink/ink4990.xml"/><Relationship Id="rId521" Type="http://schemas.openxmlformats.org/officeDocument/2006/relationships/image" Target="../media/image4344.png"/><Relationship Id="rId563" Type="http://schemas.openxmlformats.org/officeDocument/2006/relationships/image" Target="../media/image4364.png"/><Relationship Id="rId619" Type="http://schemas.openxmlformats.org/officeDocument/2006/relationships/image" Target="../media/image4392.png"/><Relationship Id="rId95" Type="http://schemas.openxmlformats.org/officeDocument/2006/relationships/image" Target="../media/image41320.png"/><Relationship Id="rId160" Type="http://schemas.openxmlformats.org/officeDocument/2006/relationships/customXml" Target="../ink/ink4871.xml"/><Relationship Id="rId216" Type="http://schemas.openxmlformats.org/officeDocument/2006/relationships/customXml" Target="../ink/ink4899.xml"/><Relationship Id="rId423" Type="http://schemas.openxmlformats.org/officeDocument/2006/relationships/image" Target="../media/image4295.png"/><Relationship Id="rId258" Type="http://schemas.openxmlformats.org/officeDocument/2006/relationships/customXml" Target="../ink/ink4920.xml"/><Relationship Id="rId465" Type="http://schemas.openxmlformats.org/officeDocument/2006/relationships/image" Target="../media/image4316.png"/><Relationship Id="rId630" Type="http://schemas.openxmlformats.org/officeDocument/2006/relationships/customXml" Target="../ink/ink5106.xml"/><Relationship Id="rId22" Type="http://schemas.openxmlformats.org/officeDocument/2006/relationships/customXml" Target="../ink/ink4802.xml"/><Relationship Id="rId64" Type="http://schemas.openxmlformats.org/officeDocument/2006/relationships/customXml" Target="../ink/ink4823.xml"/><Relationship Id="rId118" Type="http://schemas.openxmlformats.org/officeDocument/2006/relationships/customXml" Target="../ink/ink4850.xml"/><Relationship Id="rId325" Type="http://schemas.openxmlformats.org/officeDocument/2006/relationships/image" Target="../media/image4246.png"/><Relationship Id="rId367" Type="http://schemas.openxmlformats.org/officeDocument/2006/relationships/image" Target="../media/image4267.png"/><Relationship Id="rId532" Type="http://schemas.openxmlformats.org/officeDocument/2006/relationships/customXml" Target="../ink/ink5057.xml"/><Relationship Id="rId574" Type="http://schemas.openxmlformats.org/officeDocument/2006/relationships/customXml" Target="../ink/ink5078.xml"/><Relationship Id="rId171" Type="http://schemas.openxmlformats.org/officeDocument/2006/relationships/image" Target="../media/image41690.png"/><Relationship Id="rId227" Type="http://schemas.openxmlformats.org/officeDocument/2006/relationships/image" Target="../media/image4197.png"/><Relationship Id="rId269" Type="http://schemas.openxmlformats.org/officeDocument/2006/relationships/image" Target="../media/image4218.png"/><Relationship Id="rId434" Type="http://schemas.openxmlformats.org/officeDocument/2006/relationships/customXml" Target="../ink/ink5008.xml"/><Relationship Id="rId476" Type="http://schemas.openxmlformats.org/officeDocument/2006/relationships/customXml" Target="../ink/ink5029.xml"/><Relationship Id="rId33" Type="http://schemas.openxmlformats.org/officeDocument/2006/relationships/image" Target="../media/image41010.png"/><Relationship Id="rId129" Type="http://schemas.openxmlformats.org/officeDocument/2006/relationships/image" Target="../media/image41490.png"/><Relationship Id="rId280" Type="http://schemas.openxmlformats.org/officeDocument/2006/relationships/customXml" Target="../ink/ink4931.xml"/><Relationship Id="rId336" Type="http://schemas.openxmlformats.org/officeDocument/2006/relationships/customXml" Target="../ink/ink4959.xml"/><Relationship Id="rId501" Type="http://schemas.openxmlformats.org/officeDocument/2006/relationships/image" Target="../media/image4334.png"/><Relationship Id="rId543" Type="http://schemas.openxmlformats.org/officeDocument/2006/relationships/image" Target="../media/image4354.png"/><Relationship Id="rId75" Type="http://schemas.openxmlformats.org/officeDocument/2006/relationships/image" Target="../media/image41220.png"/><Relationship Id="rId140" Type="http://schemas.openxmlformats.org/officeDocument/2006/relationships/customXml" Target="../ink/ink4861.xml"/><Relationship Id="rId182" Type="http://schemas.openxmlformats.org/officeDocument/2006/relationships/customXml" Target="../ink/ink4882.xml"/><Relationship Id="rId378" Type="http://schemas.openxmlformats.org/officeDocument/2006/relationships/customXml" Target="../ink/ink4980.xml"/><Relationship Id="rId403" Type="http://schemas.openxmlformats.org/officeDocument/2006/relationships/image" Target="../media/image4285.png"/><Relationship Id="rId585" Type="http://schemas.openxmlformats.org/officeDocument/2006/relationships/image" Target="../media/image4375.png"/><Relationship Id="rId6" Type="http://schemas.openxmlformats.org/officeDocument/2006/relationships/customXml" Target="../ink/ink4794.xml"/><Relationship Id="rId238" Type="http://schemas.openxmlformats.org/officeDocument/2006/relationships/customXml" Target="../ink/ink4910.xml"/><Relationship Id="rId445" Type="http://schemas.openxmlformats.org/officeDocument/2006/relationships/image" Target="../media/image4306.png"/><Relationship Id="rId487" Type="http://schemas.openxmlformats.org/officeDocument/2006/relationships/image" Target="../media/image4327.png"/><Relationship Id="rId610" Type="http://schemas.openxmlformats.org/officeDocument/2006/relationships/customXml" Target="../ink/ink5096.xml"/><Relationship Id="rId291" Type="http://schemas.openxmlformats.org/officeDocument/2006/relationships/image" Target="../media/image4229.png"/><Relationship Id="rId305" Type="http://schemas.openxmlformats.org/officeDocument/2006/relationships/image" Target="../media/image4236.png"/><Relationship Id="rId347" Type="http://schemas.openxmlformats.org/officeDocument/2006/relationships/image" Target="../media/image4257.png"/><Relationship Id="rId512" Type="http://schemas.openxmlformats.org/officeDocument/2006/relationships/customXml" Target="../ink/ink5047.xml"/><Relationship Id="rId44" Type="http://schemas.openxmlformats.org/officeDocument/2006/relationships/customXml" Target="../ink/ink4813.xml"/><Relationship Id="rId86" Type="http://schemas.openxmlformats.org/officeDocument/2006/relationships/customXml" Target="../ink/ink4834.xml"/><Relationship Id="rId151" Type="http://schemas.openxmlformats.org/officeDocument/2006/relationships/image" Target="../media/image1083.png"/><Relationship Id="rId389" Type="http://schemas.openxmlformats.org/officeDocument/2006/relationships/image" Target="../media/image4278.png"/><Relationship Id="rId554" Type="http://schemas.openxmlformats.org/officeDocument/2006/relationships/customXml" Target="../ink/ink5068.xml"/><Relationship Id="rId596" Type="http://schemas.openxmlformats.org/officeDocument/2006/relationships/customXml" Target="../ink/ink5089.xml"/><Relationship Id="rId193" Type="http://schemas.openxmlformats.org/officeDocument/2006/relationships/image" Target="../media/image4180.png"/><Relationship Id="rId207" Type="http://schemas.openxmlformats.org/officeDocument/2006/relationships/image" Target="../media/image4187.png"/><Relationship Id="rId249" Type="http://schemas.openxmlformats.org/officeDocument/2006/relationships/image" Target="../media/image4208.png"/><Relationship Id="rId414" Type="http://schemas.openxmlformats.org/officeDocument/2006/relationships/customXml" Target="../ink/ink4998.xml"/><Relationship Id="rId456" Type="http://schemas.openxmlformats.org/officeDocument/2006/relationships/customXml" Target="../ink/ink5019.xml"/><Relationship Id="rId498" Type="http://schemas.openxmlformats.org/officeDocument/2006/relationships/customXml" Target="../ink/ink5040.xml"/><Relationship Id="rId621" Type="http://schemas.openxmlformats.org/officeDocument/2006/relationships/image" Target="../media/image4393.png"/><Relationship Id="rId13" Type="http://schemas.openxmlformats.org/officeDocument/2006/relationships/image" Target="../media/image40910.png"/><Relationship Id="rId109" Type="http://schemas.openxmlformats.org/officeDocument/2006/relationships/image" Target="../media/image41390.png"/><Relationship Id="rId260" Type="http://schemas.openxmlformats.org/officeDocument/2006/relationships/customXml" Target="../ink/ink4921.xml"/><Relationship Id="rId316" Type="http://schemas.openxmlformats.org/officeDocument/2006/relationships/customXml" Target="../ink/ink4949.xml"/><Relationship Id="rId523" Type="http://schemas.openxmlformats.org/officeDocument/2006/relationships/image" Target="../media/image4345.png"/><Relationship Id="rId55" Type="http://schemas.openxmlformats.org/officeDocument/2006/relationships/image" Target="../media/image41120.png"/><Relationship Id="rId97" Type="http://schemas.openxmlformats.org/officeDocument/2006/relationships/image" Target="../media/image41330.png"/><Relationship Id="rId120" Type="http://schemas.openxmlformats.org/officeDocument/2006/relationships/customXml" Target="../ink/ink4851.xml"/><Relationship Id="rId358" Type="http://schemas.openxmlformats.org/officeDocument/2006/relationships/customXml" Target="../ink/ink4970.xml"/><Relationship Id="rId565" Type="http://schemas.openxmlformats.org/officeDocument/2006/relationships/image" Target="../media/image4365.png"/><Relationship Id="rId162" Type="http://schemas.openxmlformats.org/officeDocument/2006/relationships/customXml" Target="../ink/ink4872.xml"/><Relationship Id="rId218" Type="http://schemas.openxmlformats.org/officeDocument/2006/relationships/customXml" Target="../ink/ink4900.xml"/><Relationship Id="rId425" Type="http://schemas.openxmlformats.org/officeDocument/2006/relationships/image" Target="../media/image4296.png"/><Relationship Id="rId467" Type="http://schemas.openxmlformats.org/officeDocument/2006/relationships/image" Target="../media/image4317.png"/><Relationship Id="rId271" Type="http://schemas.openxmlformats.org/officeDocument/2006/relationships/image" Target="../media/image4219.png"/><Relationship Id="rId24" Type="http://schemas.openxmlformats.org/officeDocument/2006/relationships/customXml" Target="../ink/ink4803.xml"/><Relationship Id="rId66" Type="http://schemas.openxmlformats.org/officeDocument/2006/relationships/customXml" Target="../ink/ink4824.xml"/><Relationship Id="rId131" Type="http://schemas.openxmlformats.org/officeDocument/2006/relationships/image" Target="../media/image41500.png"/><Relationship Id="rId327" Type="http://schemas.openxmlformats.org/officeDocument/2006/relationships/image" Target="../media/image4247.png"/><Relationship Id="rId369" Type="http://schemas.openxmlformats.org/officeDocument/2006/relationships/image" Target="../media/image4268.png"/><Relationship Id="rId534" Type="http://schemas.openxmlformats.org/officeDocument/2006/relationships/customXml" Target="../ink/ink5058.xml"/><Relationship Id="rId576" Type="http://schemas.openxmlformats.org/officeDocument/2006/relationships/customXml" Target="../ink/ink5079.xml"/><Relationship Id="rId173" Type="http://schemas.openxmlformats.org/officeDocument/2006/relationships/image" Target="../media/image4170.png"/><Relationship Id="rId229" Type="http://schemas.openxmlformats.org/officeDocument/2006/relationships/image" Target="../media/image4198.png"/><Relationship Id="rId380" Type="http://schemas.openxmlformats.org/officeDocument/2006/relationships/customXml" Target="../ink/ink4981.xml"/><Relationship Id="rId436" Type="http://schemas.openxmlformats.org/officeDocument/2006/relationships/customXml" Target="../ink/ink5009.xml"/><Relationship Id="rId601" Type="http://schemas.openxmlformats.org/officeDocument/2006/relationships/image" Target="../media/image4383.png"/><Relationship Id="rId240" Type="http://schemas.openxmlformats.org/officeDocument/2006/relationships/customXml" Target="../ink/ink4911.xml"/><Relationship Id="rId478" Type="http://schemas.openxmlformats.org/officeDocument/2006/relationships/customXml" Target="../ink/ink5030.xml"/><Relationship Id="rId35" Type="http://schemas.openxmlformats.org/officeDocument/2006/relationships/image" Target="../media/image41020.png"/><Relationship Id="rId77" Type="http://schemas.openxmlformats.org/officeDocument/2006/relationships/image" Target="../media/image41230.png"/><Relationship Id="rId100" Type="http://schemas.openxmlformats.org/officeDocument/2006/relationships/customXml" Target="../ink/ink4841.xml"/><Relationship Id="rId282" Type="http://schemas.openxmlformats.org/officeDocument/2006/relationships/customXml" Target="../ink/ink4932.xml"/><Relationship Id="rId338" Type="http://schemas.openxmlformats.org/officeDocument/2006/relationships/customXml" Target="../ink/ink4960.xml"/><Relationship Id="rId503" Type="http://schemas.openxmlformats.org/officeDocument/2006/relationships/image" Target="../media/image4335.png"/><Relationship Id="rId545" Type="http://schemas.openxmlformats.org/officeDocument/2006/relationships/image" Target="../media/image4355.png"/><Relationship Id="rId587" Type="http://schemas.openxmlformats.org/officeDocument/2006/relationships/image" Target="../media/image4376.png"/><Relationship Id="rId8" Type="http://schemas.openxmlformats.org/officeDocument/2006/relationships/customXml" Target="../ink/ink4795.xml"/><Relationship Id="rId142" Type="http://schemas.openxmlformats.org/officeDocument/2006/relationships/customXml" Target="../ink/ink4862.xml"/><Relationship Id="rId184" Type="http://schemas.openxmlformats.org/officeDocument/2006/relationships/customXml" Target="../ink/ink4883.xml"/><Relationship Id="rId391" Type="http://schemas.openxmlformats.org/officeDocument/2006/relationships/image" Target="../media/image4279.png"/><Relationship Id="rId405" Type="http://schemas.openxmlformats.org/officeDocument/2006/relationships/image" Target="../media/image4286.png"/><Relationship Id="rId447" Type="http://schemas.openxmlformats.org/officeDocument/2006/relationships/image" Target="../media/image4307.png"/><Relationship Id="rId612" Type="http://schemas.openxmlformats.org/officeDocument/2006/relationships/customXml" Target="../ink/ink5097.xml"/><Relationship Id="rId251" Type="http://schemas.openxmlformats.org/officeDocument/2006/relationships/image" Target="../media/image4209.png"/><Relationship Id="rId489" Type="http://schemas.openxmlformats.org/officeDocument/2006/relationships/image" Target="../media/image4328.png"/><Relationship Id="rId46" Type="http://schemas.openxmlformats.org/officeDocument/2006/relationships/customXml" Target="../ink/ink4814.xml"/><Relationship Id="rId293" Type="http://schemas.openxmlformats.org/officeDocument/2006/relationships/image" Target="../media/image4230.png"/><Relationship Id="rId307" Type="http://schemas.openxmlformats.org/officeDocument/2006/relationships/image" Target="../media/image4237.png"/><Relationship Id="rId349" Type="http://schemas.openxmlformats.org/officeDocument/2006/relationships/image" Target="../media/image4258.png"/><Relationship Id="rId514" Type="http://schemas.openxmlformats.org/officeDocument/2006/relationships/customXml" Target="../ink/ink5048.xml"/><Relationship Id="rId556" Type="http://schemas.openxmlformats.org/officeDocument/2006/relationships/customXml" Target="../ink/ink5069.xml"/><Relationship Id="rId88" Type="http://schemas.openxmlformats.org/officeDocument/2006/relationships/customXml" Target="../ink/ink4835.xml"/><Relationship Id="rId111" Type="http://schemas.openxmlformats.org/officeDocument/2006/relationships/image" Target="../media/image41400.png"/><Relationship Id="rId153" Type="http://schemas.openxmlformats.org/officeDocument/2006/relationships/image" Target="../media/image41600.png"/><Relationship Id="rId195" Type="http://schemas.openxmlformats.org/officeDocument/2006/relationships/image" Target="../media/image4181.png"/><Relationship Id="rId209" Type="http://schemas.openxmlformats.org/officeDocument/2006/relationships/image" Target="../media/image4188.png"/><Relationship Id="rId360" Type="http://schemas.openxmlformats.org/officeDocument/2006/relationships/customXml" Target="../ink/ink4971.xml"/><Relationship Id="rId416" Type="http://schemas.openxmlformats.org/officeDocument/2006/relationships/customXml" Target="../ink/ink4999.xml"/><Relationship Id="rId598" Type="http://schemas.openxmlformats.org/officeDocument/2006/relationships/customXml" Target="../ink/ink5090.xml"/><Relationship Id="rId220" Type="http://schemas.openxmlformats.org/officeDocument/2006/relationships/customXml" Target="../ink/ink4901.xml"/><Relationship Id="rId458" Type="http://schemas.openxmlformats.org/officeDocument/2006/relationships/customXml" Target="../ink/ink5020.xml"/><Relationship Id="rId623" Type="http://schemas.openxmlformats.org/officeDocument/2006/relationships/image" Target="../media/image4394.png"/><Relationship Id="rId15" Type="http://schemas.openxmlformats.org/officeDocument/2006/relationships/image" Target="../media/image40920.png"/><Relationship Id="rId57" Type="http://schemas.openxmlformats.org/officeDocument/2006/relationships/image" Target="../media/image41130.png"/><Relationship Id="rId262" Type="http://schemas.openxmlformats.org/officeDocument/2006/relationships/customXml" Target="../ink/ink4922.xml"/><Relationship Id="rId318" Type="http://schemas.openxmlformats.org/officeDocument/2006/relationships/customXml" Target="../ink/ink4950.xml"/><Relationship Id="rId525" Type="http://schemas.openxmlformats.org/officeDocument/2006/relationships/image" Target="../media/image4346.png"/><Relationship Id="rId567" Type="http://schemas.openxmlformats.org/officeDocument/2006/relationships/image" Target="../media/image4366.png"/><Relationship Id="rId99" Type="http://schemas.openxmlformats.org/officeDocument/2006/relationships/image" Target="../media/image41340.png"/><Relationship Id="rId122" Type="http://schemas.openxmlformats.org/officeDocument/2006/relationships/customXml" Target="../ink/ink4852.xml"/><Relationship Id="rId164" Type="http://schemas.openxmlformats.org/officeDocument/2006/relationships/customXml" Target="../ink/ink4873.xml"/><Relationship Id="rId371" Type="http://schemas.openxmlformats.org/officeDocument/2006/relationships/image" Target="../media/image4269.png"/><Relationship Id="rId427" Type="http://schemas.openxmlformats.org/officeDocument/2006/relationships/image" Target="../media/image4297.png"/><Relationship Id="rId469" Type="http://schemas.openxmlformats.org/officeDocument/2006/relationships/image" Target="../media/image4318.png"/><Relationship Id="rId26" Type="http://schemas.openxmlformats.org/officeDocument/2006/relationships/customXml" Target="../ink/ink4804.xml"/><Relationship Id="rId231" Type="http://schemas.openxmlformats.org/officeDocument/2006/relationships/image" Target="../media/image4199.png"/><Relationship Id="rId273" Type="http://schemas.openxmlformats.org/officeDocument/2006/relationships/image" Target="../media/image4220.png"/><Relationship Id="rId329" Type="http://schemas.openxmlformats.org/officeDocument/2006/relationships/image" Target="../media/image4248.png"/><Relationship Id="rId480" Type="http://schemas.openxmlformats.org/officeDocument/2006/relationships/customXml" Target="../ink/ink5031.xml"/><Relationship Id="rId536" Type="http://schemas.openxmlformats.org/officeDocument/2006/relationships/customXml" Target="../ink/ink5059.xml"/><Relationship Id="rId68" Type="http://schemas.openxmlformats.org/officeDocument/2006/relationships/customXml" Target="../ink/ink4825.xml"/><Relationship Id="rId133" Type="http://schemas.openxmlformats.org/officeDocument/2006/relationships/image" Target="../media/image41510.png"/><Relationship Id="rId175" Type="http://schemas.openxmlformats.org/officeDocument/2006/relationships/image" Target="../media/image4171.png"/><Relationship Id="rId340" Type="http://schemas.openxmlformats.org/officeDocument/2006/relationships/customXml" Target="../ink/ink4961.xml"/><Relationship Id="rId578" Type="http://schemas.openxmlformats.org/officeDocument/2006/relationships/customXml" Target="../ink/ink5080.xml"/><Relationship Id="rId200" Type="http://schemas.openxmlformats.org/officeDocument/2006/relationships/customXml" Target="../ink/ink4891.xml"/><Relationship Id="rId382" Type="http://schemas.openxmlformats.org/officeDocument/2006/relationships/customXml" Target="../ink/ink4982.xml"/><Relationship Id="rId438" Type="http://schemas.openxmlformats.org/officeDocument/2006/relationships/customXml" Target="../ink/ink5010.xml"/><Relationship Id="rId603" Type="http://schemas.openxmlformats.org/officeDocument/2006/relationships/image" Target="../media/image4384.png"/><Relationship Id="rId242" Type="http://schemas.openxmlformats.org/officeDocument/2006/relationships/customXml" Target="../ink/ink4912.xml"/><Relationship Id="rId284" Type="http://schemas.openxmlformats.org/officeDocument/2006/relationships/customXml" Target="../ink/ink4933.xml"/><Relationship Id="rId491" Type="http://schemas.openxmlformats.org/officeDocument/2006/relationships/image" Target="../media/image4329.png"/><Relationship Id="rId505" Type="http://schemas.openxmlformats.org/officeDocument/2006/relationships/image" Target="../media/image4336.png"/><Relationship Id="rId37" Type="http://schemas.openxmlformats.org/officeDocument/2006/relationships/image" Target="../media/image41030.png"/><Relationship Id="rId79" Type="http://schemas.openxmlformats.org/officeDocument/2006/relationships/image" Target="../media/image41240.png"/><Relationship Id="rId102" Type="http://schemas.openxmlformats.org/officeDocument/2006/relationships/customXml" Target="../ink/ink4842.xml"/><Relationship Id="rId144" Type="http://schemas.openxmlformats.org/officeDocument/2006/relationships/customXml" Target="../ink/ink4863.xml"/><Relationship Id="rId547" Type="http://schemas.openxmlformats.org/officeDocument/2006/relationships/image" Target="../media/image4356.png"/><Relationship Id="rId589" Type="http://schemas.openxmlformats.org/officeDocument/2006/relationships/image" Target="../media/image4377.png"/><Relationship Id="rId90" Type="http://schemas.openxmlformats.org/officeDocument/2006/relationships/customXml" Target="../ink/ink4836.xml"/><Relationship Id="rId186" Type="http://schemas.openxmlformats.org/officeDocument/2006/relationships/customXml" Target="../ink/ink4884.xml"/><Relationship Id="rId351" Type="http://schemas.openxmlformats.org/officeDocument/2006/relationships/image" Target="../media/image4259.png"/><Relationship Id="rId393" Type="http://schemas.openxmlformats.org/officeDocument/2006/relationships/image" Target="../media/image4280.png"/><Relationship Id="rId407" Type="http://schemas.openxmlformats.org/officeDocument/2006/relationships/image" Target="../media/image4287.png"/><Relationship Id="rId449" Type="http://schemas.openxmlformats.org/officeDocument/2006/relationships/image" Target="../media/image4308.png"/><Relationship Id="rId614" Type="http://schemas.openxmlformats.org/officeDocument/2006/relationships/customXml" Target="../ink/ink5098.xml"/><Relationship Id="rId211" Type="http://schemas.openxmlformats.org/officeDocument/2006/relationships/image" Target="../media/image4189.png"/><Relationship Id="rId253" Type="http://schemas.openxmlformats.org/officeDocument/2006/relationships/image" Target="../media/image4210.png"/><Relationship Id="rId295" Type="http://schemas.openxmlformats.org/officeDocument/2006/relationships/image" Target="../media/image4231.png"/><Relationship Id="rId309" Type="http://schemas.openxmlformats.org/officeDocument/2006/relationships/image" Target="../media/image4238.png"/><Relationship Id="rId460" Type="http://schemas.openxmlformats.org/officeDocument/2006/relationships/customXml" Target="../ink/ink5021.xml"/><Relationship Id="rId516" Type="http://schemas.openxmlformats.org/officeDocument/2006/relationships/customXml" Target="../ink/ink5049.xml"/><Relationship Id="rId48" Type="http://schemas.openxmlformats.org/officeDocument/2006/relationships/customXml" Target="../ink/ink4815.xml"/><Relationship Id="rId113" Type="http://schemas.openxmlformats.org/officeDocument/2006/relationships/image" Target="../media/image41410.png"/><Relationship Id="rId320" Type="http://schemas.openxmlformats.org/officeDocument/2006/relationships/customXml" Target="../ink/ink4951.xml"/><Relationship Id="rId558" Type="http://schemas.openxmlformats.org/officeDocument/2006/relationships/customXml" Target="../ink/ink5070.xml"/><Relationship Id="rId155" Type="http://schemas.openxmlformats.org/officeDocument/2006/relationships/image" Target="../media/image41610.png"/><Relationship Id="rId197" Type="http://schemas.openxmlformats.org/officeDocument/2006/relationships/image" Target="../media/image4182.png"/><Relationship Id="rId362" Type="http://schemas.openxmlformats.org/officeDocument/2006/relationships/customXml" Target="../ink/ink4972.xml"/><Relationship Id="rId418" Type="http://schemas.openxmlformats.org/officeDocument/2006/relationships/customXml" Target="../ink/ink5000.xml"/><Relationship Id="rId625" Type="http://schemas.openxmlformats.org/officeDocument/2006/relationships/image" Target="../media/image4395.png"/><Relationship Id="rId222" Type="http://schemas.openxmlformats.org/officeDocument/2006/relationships/customXml" Target="../ink/ink4902.xml"/><Relationship Id="rId264" Type="http://schemas.openxmlformats.org/officeDocument/2006/relationships/customXml" Target="../ink/ink4923.xml"/><Relationship Id="rId471" Type="http://schemas.openxmlformats.org/officeDocument/2006/relationships/image" Target="../media/image4319.png"/><Relationship Id="rId17" Type="http://schemas.openxmlformats.org/officeDocument/2006/relationships/image" Target="../media/image40930.png"/><Relationship Id="rId59" Type="http://schemas.openxmlformats.org/officeDocument/2006/relationships/image" Target="../media/image41140.png"/><Relationship Id="rId124" Type="http://schemas.openxmlformats.org/officeDocument/2006/relationships/customXml" Target="../ink/ink4853.xml"/><Relationship Id="rId527" Type="http://schemas.openxmlformats.org/officeDocument/2006/relationships/image" Target="../media/image4347.png"/><Relationship Id="rId569" Type="http://schemas.openxmlformats.org/officeDocument/2006/relationships/image" Target="../media/image4367.png"/><Relationship Id="rId70" Type="http://schemas.openxmlformats.org/officeDocument/2006/relationships/customXml" Target="../ink/ink4826.xml"/><Relationship Id="rId166" Type="http://schemas.openxmlformats.org/officeDocument/2006/relationships/customXml" Target="../ink/ink4874.xml"/><Relationship Id="rId331" Type="http://schemas.openxmlformats.org/officeDocument/2006/relationships/image" Target="../media/image4249.png"/><Relationship Id="rId373" Type="http://schemas.openxmlformats.org/officeDocument/2006/relationships/image" Target="../media/image4270.png"/><Relationship Id="rId429" Type="http://schemas.openxmlformats.org/officeDocument/2006/relationships/image" Target="../media/image4298.png"/><Relationship Id="rId580" Type="http://schemas.openxmlformats.org/officeDocument/2006/relationships/customXml" Target="../ink/ink508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200.png"/><Relationship Id="rId440" Type="http://schemas.openxmlformats.org/officeDocument/2006/relationships/customXml" Target="../ink/ink5011.xml"/><Relationship Id="rId28" Type="http://schemas.openxmlformats.org/officeDocument/2006/relationships/customXml" Target="../ink/ink4805.xml"/><Relationship Id="rId275" Type="http://schemas.openxmlformats.org/officeDocument/2006/relationships/image" Target="../media/image4221.png"/><Relationship Id="rId300" Type="http://schemas.openxmlformats.org/officeDocument/2006/relationships/customXml" Target="../ink/ink4941.xml"/><Relationship Id="rId482" Type="http://schemas.openxmlformats.org/officeDocument/2006/relationships/customXml" Target="../ink/ink5032.xml"/><Relationship Id="rId538" Type="http://schemas.openxmlformats.org/officeDocument/2006/relationships/customXml" Target="../ink/ink5060.xml"/><Relationship Id="rId81" Type="http://schemas.openxmlformats.org/officeDocument/2006/relationships/image" Target="../media/image41250.png"/><Relationship Id="rId135" Type="http://schemas.openxmlformats.org/officeDocument/2006/relationships/image" Target="../media/image41520.png"/><Relationship Id="rId177" Type="http://schemas.openxmlformats.org/officeDocument/2006/relationships/image" Target="../media/image4172.png"/><Relationship Id="rId342" Type="http://schemas.openxmlformats.org/officeDocument/2006/relationships/customXml" Target="../ink/ink4962.xml"/><Relationship Id="rId384" Type="http://schemas.openxmlformats.org/officeDocument/2006/relationships/customXml" Target="../ink/ink4983.xml"/><Relationship Id="rId591" Type="http://schemas.openxmlformats.org/officeDocument/2006/relationships/image" Target="../media/image4378.png"/><Relationship Id="rId605" Type="http://schemas.openxmlformats.org/officeDocument/2006/relationships/image" Target="../media/image4385.png"/><Relationship Id="rId202" Type="http://schemas.openxmlformats.org/officeDocument/2006/relationships/customXml" Target="../ink/ink4892.xml"/><Relationship Id="rId244" Type="http://schemas.openxmlformats.org/officeDocument/2006/relationships/customXml" Target="../ink/ink4913.xml"/><Relationship Id="rId39" Type="http://schemas.openxmlformats.org/officeDocument/2006/relationships/image" Target="../media/image41040.png"/><Relationship Id="rId286" Type="http://schemas.openxmlformats.org/officeDocument/2006/relationships/customXml" Target="../ink/ink4934.xml"/><Relationship Id="rId451" Type="http://schemas.openxmlformats.org/officeDocument/2006/relationships/image" Target="../media/image4309.png"/><Relationship Id="rId493" Type="http://schemas.openxmlformats.org/officeDocument/2006/relationships/image" Target="../media/image4330.png"/><Relationship Id="rId507" Type="http://schemas.openxmlformats.org/officeDocument/2006/relationships/image" Target="../media/image4337.png"/><Relationship Id="rId549" Type="http://schemas.openxmlformats.org/officeDocument/2006/relationships/image" Target="../media/image4357.png"/><Relationship Id="rId50" Type="http://schemas.openxmlformats.org/officeDocument/2006/relationships/customXml" Target="../ink/ink4816.xml"/><Relationship Id="rId104" Type="http://schemas.openxmlformats.org/officeDocument/2006/relationships/customXml" Target="../ink/ink4843.xml"/><Relationship Id="rId146" Type="http://schemas.openxmlformats.org/officeDocument/2006/relationships/customXml" Target="../ink/ink4864.xml"/><Relationship Id="rId188" Type="http://schemas.openxmlformats.org/officeDocument/2006/relationships/customXml" Target="../ink/ink4885.xml"/><Relationship Id="rId311" Type="http://schemas.openxmlformats.org/officeDocument/2006/relationships/image" Target="../media/image4239.png"/><Relationship Id="rId353" Type="http://schemas.openxmlformats.org/officeDocument/2006/relationships/image" Target="../media/image4260.png"/><Relationship Id="rId395" Type="http://schemas.openxmlformats.org/officeDocument/2006/relationships/image" Target="../media/image4281.png"/><Relationship Id="rId409" Type="http://schemas.openxmlformats.org/officeDocument/2006/relationships/image" Target="../media/image4288.png"/><Relationship Id="rId560" Type="http://schemas.openxmlformats.org/officeDocument/2006/relationships/customXml" Target="../ink/ink5071.xml"/><Relationship Id="rId92" Type="http://schemas.openxmlformats.org/officeDocument/2006/relationships/customXml" Target="../ink/ink4837.xml"/><Relationship Id="rId213" Type="http://schemas.openxmlformats.org/officeDocument/2006/relationships/image" Target="../media/image4190.png"/><Relationship Id="rId420" Type="http://schemas.openxmlformats.org/officeDocument/2006/relationships/customXml" Target="../ink/ink5001.xml"/><Relationship Id="rId616" Type="http://schemas.openxmlformats.org/officeDocument/2006/relationships/customXml" Target="../ink/ink5099.xml"/><Relationship Id="rId255" Type="http://schemas.openxmlformats.org/officeDocument/2006/relationships/image" Target="../media/image4211.png"/><Relationship Id="rId297" Type="http://schemas.openxmlformats.org/officeDocument/2006/relationships/image" Target="../media/image4232.png"/><Relationship Id="rId462" Type="http://schemas.openxmlformats.org/officeDocument/2006/relationships/customXml" Target="../ink/ink5022.xml"/><Relationship Id="rId518" Type="http://schemas.openxmlformats.org/officeDocument/2006/relationships/customXml" Target="../ink/ink5050.xml"/><Relationship Id="rId115" Type="http://schemas.openxmlformats.org/officeDocument/2006/relationships/image" Target="../media/image41420.png"/><Relationship Id="rId157" Type="http://schemas.openxmlformats.org/officeDocument/2006/relationships/image" Target="../media/image41620.png"/><Relationship Id="rId322" Type="http://schemas.openxmlformats.org/officeDocument/2006/relationships/customXml" Target="../ink/ink4952.xml"/><Relationship Id="rId364" Type="http://schemas.openxmlformats.org/officeDocument/2006/relationships/customXml" Target="../ink/ink4973.xml"/><Relationship Id="rId61" Type="http://schemas.openxmlformats.org/officeDocument/2006/relationships/image" Target="../media/image41150.png"/><Relationship Id="rId199" Type="http://schemas.openxmlformats.org/officeDocument/2006/relationships/image" Target="../media/image4183.png"/><Relationship Id="rId571" Type="http://schemas.openxmlformats.org/officeDocument/2006/relationships/image" Target="../media/image4368.png"/><Relationship Id="rId627" Type="http://schemas.openxmlformats.org/officeDocument/2006/relationships/image" Target="../media/image4396.png"/><Relationship Id="rId19" Type="http://schemas.openxmlformats.org/officeDocument/2006/relationships/image" Target="../media/image40940.png"/><Relationship Id="rId224" Type="http://schemas.openxmlformats.org/officeDocument/2006/relationships/customXml" Target="../ink/ink4903.xml"/><Relationship Id="rId266" Type="http://schemas.openxmlformats.org/officeDocument/2006/relationships/customXml" Target="../ink/ink4924.xml"/><Relationship Id="rId431" Type="http://schemas.openxmlformats.org/officeDocument/2006/relationships/image" Target="../media/image4299.png"/><Relationship Id="rId473" Type="http://schemas.openxmlformats.org/officeDocument/2006/relationships/image" Target="../media/image4320.png"/><Relationship Id="rId529" Type="http://schemas.openxmlformats.org/officeDocument/2006/relationships/image" Target="../media/image4348.png"/><Relationship Id="rId30" Type="http://schemas.openxmlformats.org/officeDocument/2006/relationships/customXml" Target="../ink/ink4806.xml"/><Relationship Id="rId126" Type="http://schemas.openxmlformats.org/officeDocument/2006/relationships/customXml" Target="../ink/ink4854.xml"/><Relationship Id="rId168" Type="http://schemas.openxmlformats.org/officeDocument/2006/relationships/customXml" Target="../ink/ink4875.xml"/><Relationship Id="rId333" Type="http://schemas.openxmlformats.org/officeDocument/2006/relationships/image" Target="../media/image4250.png"/><Relationship Id="rId540" Type="http://schemas.openxmlformats.org/officeDocument/2006/relationships/customXml" Target="../ink/ink5061.xml"/><Relationship Id="rId72" Type="http://schemas.openxmlformats.org/officeDocument/2006/relationships/customXml" Target="../ink/ink4827.xml"/><Relationship Id="rId375" Type="http://schemas.openxmlformats.org/officeDocument/2006/relationships/image" Target="../media/image4271.png"/><Relationship Id="rId582" Type="http://schemas.openxmlformats.org/officeDocument/2006/relationships/customXml" Target="../ink/ink5082.xml"/><Relationship Id="rId3" Type="http://schemas.openxmlformats.org/officeDocument/2006/relationships/image" Target="../media/image40860.png"/><Relationship Id="rId235" Type="http://schemas.openxmlformats.org/officeDocument/2006/relationships/image" Target="../media/image4201.png"/><Relationship Id="rId277" Type="http://schemas.openxmlformats.org/officeDocument/2006/relationships/image" Target="../media/image4222.png"/><Relationship Id="rId400" Type="http://schemas.openxmlformats.org/officeDocument/2006/relationships/customXml" Target="../ink/ink4991.xml"/><Relationship Id="rId442" Type="http://schemas.openxmlformats.org/officeDocument/2006/relationships/customXml" Target="../ink/ink5012.xml"/><Relationship Id="rId484" Type="http://schemas.openxmlformats.org/officeDocument/2006/relationships/customXml" Target="../ink/ink5033.xml"/><Relationship Id="rId137" Type="http://schemas.openxmlformats.org/officeDocument/2006/relationships/image" Target="../media/image41530.png"/><Relationship Id="rId302" Type="http://schemas.openxmlformats.org/officeDocument/2006/relationships/customXml" Target="../ink/ink4942.xml"/><Relationship Id="rId344" Type="http://schemas.openxmlformats.org/officeDocument/2006/relationships/customXml" Target="../ink/ink4963.xml"/><Relationship Id="rId41" Type="http://schemas.openxmlformats.org/officeDocument/2006/relationships/image" Target="../media/image41050.png"/><Relationship Id="rId83" Type="http://schemas.openxmlformats.org/officeDocument/2006/relationships/image" Target="../media/image41260.png"/><Relationship Id="rId179" Type="http://schemas.openxmlformats.org/officeDocument/2006/relationships/image" Target="../media/image4173.png"/><Relationship Id="rId386" Type="http://schemas.openxmlformats.org/officeDocument/2006/relationships/customXml" Target="../ink/ink4984.xml"/><Relationship Id="rId551" Type="http://schemas.openxmlformats.org/officeDocument/2006/relationships/image" Target="../media/image4358.png"/><Relationship Id="rId593" Type="http://schemas.openxmlformats.org/officeDocument/2006/relationships/image" Target="../media/image4379.png"/><Relationship Id="rId607" Type="http://schemas.openxmlformats.org/officeDocument/2006/relationships/image" Target="../media/image4386.png"/><Relationship Id="rId190" Type="http://schemas.openxmlformats.org/officeDocument/2006/relationships/customXml" Target="../ink/ink4886.xml"/><Relationship Id="rId204" Type="http://schemas.openxmlformats.org/officeDocument/2006/relationships/customXml" Target="../ink/ink4893.xml"/><Relationship Id="rId246" Type="http://schemas.openxmlformats.org/officeDocument/2006/relationships/customXml" Target="../ink/ink4914.xml"/><Relationship Id="rId288" Type="http://schemas.openxmlformats.org/officeDocument/2006/relationships/customXml" Target="../ink/ink4935.xml"/><Relationship Id="rId411" Type="http://schemas.openxmlformats.org/officeDocument/2006/relationships/image" Target="../media/image4289.png"/><Relationship Id="rId453" Type="http://schemas.openxmlformats.org/officeDocument/2006/relationships/image" Target="../media/image4310.png"/><Relationship Id="rId509" Type="http://schemas.openxmlformats.org/officeDocument/2006/relationships/image" Target="../media/image4338.png"/><Relationship Id="rId106" Type="http://schemas.openxmlformats.org/officeDocument/2006/relationships/customXml" Target="../ink/ink4844.xml"/><Relationship Id="rId313" Type="http://schemas.openxmlformats.org/officeDocument/2006/relationships/image" Target="../media/image4240.png"/><Relationship Id="rId495" Type="http://schemas.openxmlformats.org/officeDocument/2006/relationships/image" Target="../media/image4331.png"/><Relationship Id="rId10" Type="http://schemas.openxmlformats.org/officeDocument/2006/relationships/customXml" Target="../ink/ink4796.xml"/><Relationship Id="rId52" Type="http://schemas.openxmlformats.org/officeDocument/2006/relationships/customXml" Target="../ink/ink4817.xml"/><Relationship Id="rId94" Type="http://schemas.openxmlformats.org/officeDocument/2006/relationships/customXml" Target="../ink/ink4838.xml"/><Relationship Id="rId148" Type="http://schemas.openxmlformats.org/officeDocument/2006/relationships/customXml" Target="../ink/ink4865.xml"/><Relationship Id="rId355" Type="http://schemas.openxmlformats.org/officeDocument/2006/relationships/image" Target="../media/image4261.png"/><Relationship Id="rId397" Type="http://schemas.openxmlformats.org/officeDocument/2006/relationships/image" Target="../media/image4282.png"/><Relationship Id="rId520" Type="http://schemas.openxmlformats.org/officeDocument/2006/relationships/customXml" Target="../ink/ink5051.xml"/><Relationship Id="rId562" Type="http://schemas.openxmlformats.org/officeDocument/2006/relationships/customXml" Target="../ink/ink5072.xml"/><Relationship Id="rId618" Type="http://schemas.openxmlformats.org/officeDocument/2006/relationships/customXml" Target="../ink/ink5100.xml"/><Relationship Id="rId215" Type="http://schemas.openxmlformats.org/officeDocument/2006/relationships/image" Target="../media/image4191.png"/><Relationship Id="rId257" Type="http://schemas.openxmlformats.org/officeDocument/2006/relationships/image" Target="../media/image4212.png"/><Relationship Id="rId422" Type="http://schemas.openxmlformats.org/officeDocument/2006/relationships/customXml" Target="../ink/ink5002.xml"/><Relationship Id="rId464" Type="http://schemas.openxmlformats.org/officeDocument/2006/relationships/customXml" Target="../ink/ink5023.xml"/><Relationship Id="rId299" Type="http://schemas.openxmlformats.org/officeDocument/2006/relationships/image" Target="../media/image4233.png"/><Relationship Id="rId63" Type="http://schemas.openxmlformats.org/officeDocument/2006/relationships/image" Target="../media/image41160.png"/><Relationship Id="rId159" Type="http://schemas.openxmlformats.org/officeDocument/2006/relationships/image" Target="../media/image41630.png"/><Relationship Id="rId366" Type="http://schemas.openxmlformats.org/officeDocument/2006/relationships/customXml" Target="../ink/ink4974.xml"/><Relationship Id="rId573" Type="http://schemas.openxmlformats.org/officeDocument/2006/relationships/image" Target="../media/image4369.png"/><Relationship Id="rId226" Type="http://schemas.openxmlformats.org/officeDocument/2006/relationships/customXml" Target="../ink/ink4904.xml"/><Relationship Id="rId433" Type="http://schemas.openxmlformats.org/officeDocument/2006/relationships/image" Target="../media/image4300.png"/><Relationship Id="rId74" Type="http://schemas.openxmlformats.org/officeDocument/2006/relationships/customXml" Target="../ink/ink4828.xml"/><Relationship Id="rId377" Type="http://schemas.openxmlformats.org/officeDocument/2006/relationships/image" Target="../media/image4272.png"/><Relationship Id="rId500" Type="http://schemas.openxmlformats.org/officeDocument/2006/relationships/customXml" Target="../ink/ink5041.xml"/><Relationship Id="rId584" Type="http://schemas.openxmlformats.org/officeDocument/2006/relationships/customXml" Target="../ink/ink5083.xml"/><Relationship Id="rId5" Type="http://schemas.openxmlformats.org/officeDocument/2006/relationships/image" Target="../media/image40870.png"/><Relationship Id="rId237" Type="http://schemas.openxmlformats.org/officeDocument/2006/relationships/image" Target="../media/image4202.png"/><Relationship Id="rId444" Type="http://schemas.openxmlformats.org/officeDocument/2006/relationships/customXml" Target="../ink/ink5013.xml"/><Relationship Id="rId290" Type="http://schemas.openxmlformats.org/officeDocument/2006/relationships/customXml" Target="../ink/ink4936.xml"/><Relationship Id="rId304" Type="http://schemas.openxmlformats.org/officeDocument/2006/relationships/customXml" Target="../ink/ink4943.xml"/><Relationship Id="rId388" Type="http://schemas.openxmlformats.org/officeDocument/2006/relationships/customXml" Target="../ink/ink4985.xml"/><Relationship Id="rId511" Type="http://schemas.openxmlformats.org/officeDocument/2006/relationships/image" Target="../media/image4339.png"/><Relationship Id="rId609" Type="http://schemas.openxmlformats.org/officeDocument/2006/relationships/image" Target="../media/image4387.png"/><Relationship Id="rId85" Type="http://schemas.openxmlformats.org/officeDocument/2006/relationships/image" Target="../media/image41270.png"/><Relationship Id="rId150" Type="http://schemas.openxmlformats.org/officeDocument/2006/relationships/customXml" Target="../ink/ink4866.xml"/><Relationship Id="rId595" Type="http://schemas.openxmlformats.org/officeDocument/2006/relationships/image" Target="../media/image4380.png"/><Relationship Id="rId248" Type="http://schemas.openxmlformats.org/officeDocument/2006/relationships/customXml" Target="../ink/ink4915.xml"/><Relationship Id="rId455" Type="http://schemas.openxmlformats.org/officeDocument/2006/relationships/image" Target="../media/image4311.png"/><Relationship Id="rId12" Type="http://schemas.openxmlformats.org/officeDocument/2006/relationships/customXml" Target="../ink/ink4797.xml"/><Relationship Id="rId108" Type="http://schemas.openxmlformats.org/officeDocument/2006/relationships/customXml" Target="../ink/ink4845.xml"/><Relationship Id="rId315" Type="http://schemas.openxmlformats.org/officeDocument/2006/relationships/image" Target="../media/image4241.png"/><Relationship Id="rId522" Type="http://schemas.openxmlformats.org/officeDocument/2006/relationships/customXml" Target="../ink/ink5052.xml"/><Relationship Id="rId96" Type="http://schemas.openxmlformats.org/officeDocument/2006/relationships/customXml" Target="../ink/ink4839.xml"/><Relationship Id="rId161" Type="http://schemas.openxmlformats.org/officeDocument/2006/relationships/image" Target="../media/image41640.png"/><Relationship Id="rId399" Type="http://schemas.openxmlformats.org/officeDocument/2006/relationships/image" Target="../media/image4283.png"/><Relationship Id="rId259" Type="http://schemas.openxmlformats.org/officeDocument/2006/relationships/image" Target="../media/image4213.png"/><Relationship Id="rId466" Type="http://schemas.openxmlformats.org/officeDocument/2006/relationships/customXml" Target="../ink/ink5024.xml"/><Relationship Id="rId23" Type="http://schemas.openxmlformats.org/officeDocument/2006/relationships/image" Target="../media/image40960.png"/><Relationship Id="rId119" Type="http://schemas.openxmlformats.org/officeDocument/2006/relationships/image" Target="../media/image41440.png"/><Relationship Id="rId326" Type="http://schemas.openxmlformats.org/officeDocument/2006/relationships/customXml" Target="../ink/ink4954.xml"/><Relationship Id="rId533" Type="http://schemas.openxmlformats.org/officeDocument/2006/relationships/image" Target="../media/image4349.png"/><Relationship Id="rId172" Type="http://schemas.openxmlformats.org/officeDocument/2006/relationships/customXml" Target="../ink/ink4877.xml"/><Relationship Id="rId477" Type="http://schemas.openxmlformats.org/officeDocument/2006/relationships/image" Target="../media/image4322.png"/><Relationship Id="rId600" Type="http://schemas.openxmlformats.org/officeDocument/2006/relationships/customXml" Target="../ink/ink5091.xml"/><Relationship Id="rId337" Type="http://schemas.openxmlformats.org/officeDocument/2006/relationships/image" Target="../media/image4252.png"/><Relationship Id="rId34" Type="http://schemas.openxmlformats.org/officeDocument/2006/relationships/customXml" Target="../ink/ink4808.xml"/><Relationship Id="rId544" Type="http://schemas.openxmlformats.org/officeDocument/2006/relationships/customXml" Target="../ink/ink5063.xml"/><Relationship Id="rId183" Type="http://schemas.openxmlformats.org/officeDocument/2006/relationships/image" Target="../media/image4175.png"/><Relationship Id="rId390" Type="http://schemas.openxmlformats.org/officeDocument/2006/relationships/customXml" Target="../ink/ink4986.xml"/><Relationship Id="rId404" Type="http://schemas.openxmlformats.org/officeDocument/2006/relationships/customXml" Target="../ink/ink4993.xml"/><Relationship Id="rId611" Type="http://schemas.openxmlformats.org/officeDocument/2006/relationships/image" Target="../media/image4388.png"/><Relationship Id="rId250" Type="http://schemas.openxmlformats.org/officeDocument/2006/relationships/customXml" Target="../ink/ink4916.xml"/><Relationship Id="rId488" Type="http://schemas.openxmlformats.org/officeDocument/2006/relationships/customXml" Target="../ink/ink5035.xml"/><Relationship Id="rId45" Type="http://schemas.openxmlformats.org/officeDocument/2006/relationships/image" Target="../media/image41070.png"/><Relationship Id="rId110" Type="http://schemas.openxmlformats.org/officeDocument/2006/relationships/customXml" Target="../ink/ink4846.xml"/><Relationship Id="rId348" Type="http://schemas.openxmlformats.org/officeDocument/2006/relationships/customXml" Target="../ink/ink4965.xml"/><Relationship Id="rId555" Type="http://schemas.openxmlformats.org/officeDocument/2006/relationships/image" Target="../media/image4360.png"/><Relationship Id="rId194" Type="http://schemas.openxmlformats.org/officeDocument/2006/relationships/customXml" Target="../ink/ink4888.xml"/><Relationship Id="rId208" Type="http://schemas.openxmlformats.org/officeDocument/2006/relationships/customXml" Target="../ink/ink4895.xml"/><Relationship Id="rId415" Type="http://schemas.openxmlformats.org/officeDocument/2006/relationships/image" Target="../media/image4291.png"/><Relationship Id="rId622" Type="http://schemas.openxmlformats.org/officeDocument/2006/relationships/customXml" Target="../ink/ink5102.xml"/><Relationship Id="rId261" Type="http://schemas.openxmlformats.org/officeDocument/2006/relationships/image" Target="../media/image4214.png"/><Relationship Id="rId499" Type="http://schemas.openxmlformats.org/officeDocument/2006/relationships/image" Target="../media/image4333.png"/><Relationship Id="rId56" Type="http://schemas.openxmlformats.org/officeDocument/2006/relationships/customXml" Target="../ink/ink4819.xml"/><Relationship Id="rId359" Type="http://schemas.openxmlformats.org/officeDocument/2006/relationships/image" Target="../media/image4263.png"/><Relationship Id="rId566" Type="http://schemas.openxmlformats.org/officeDocument/2006/relationships/customXml" Target="../ink/ink5074.xml"/><Relationship Id="rId121" Type="http://schemas.openxmlformats.org/officeDocument/2006/relationships/image" Target="../media/image41450.png"/><Relationship Id="rId219" Type="http://schemas.openxmlformats.org/officeDocument/2006/relationships/image" Target="../media/image4193.png"/><Relationship Id="rId426" Type="http://schemas.openxmlformats.org/officeDocument/2006/relationships/customXml" Target="../ink/ink5004.xml"/><Relationship Id="rId67" Type="http://schemas.openxmlformats.org/officeDocument/2006/relationships/image" Target="../media/image41180.png"/><Relationship Id="rId272" Type="http://schemas.openxmlformats.org/officeDocument/2006/relationships/customXml" Target="../ink/ink4927.xml"/><Relationship Id="rId577" Type="http://schemas.openxmlformats.org/officeDocument/2006/relationships/image" Target="../media/image4371.png"/><Relationship Id="rId132" Type="http://schemas.openxmlformats.org/officeDocument/2006/relationships/customXml" Target="../ink/ink4857.xml"/><Relationship Id="rId437" Type="http://schemas.openxmlformats.org/officeDocument/2006/relationships/image" Target="../media/image4302.png"/><Relationship Id="rId283" Type="http://schemas.openxmlformats.org/officeDocument/2006/relationships/image" Target="../media/image4225.png"/><Relationship Id="rId490" Type="http://schemas.openxmlformats.org/officeDocument/2006/relationships/customXml" Target="../ink/ink5036.xml"/><Relationship Id="rId504" Type="http://schemas.openxmlformats.org/officeDocument/2006/relationships/customXml" Target="../ink/ink5043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55.png"/><Relationship Id="rId671" Type="http://schemas.openxmlformats.org/officeDocument/2006/relationships/customXml" Target="../ink/ink5442.xml"/><Relationship Id="rId21" Type="http://schemas.openxmlformats.org/officeDocument/2006/relationships/image" Target="../media/image4508.png"/><Relationship Id="rId324" Type="http://schemas.openxmlformats.org/officeDocument/2006/relationships/customXml" Target="../ink/ink5268.xml"/><Relationship Id="rId531" Type="http://schemas.openxmlformats.org/officeDocument/2006/relationships/customXml" Target="../ink/ink5372.xml"/><Relationship Id="rId629" Type="http://schemas.openxmlformats.org/officeDocument/2006/relationships/customXml" Target="../ink/ink5421.xml"/><Relationship Id="rId170" Type="http://schemas.openxmlformats.org/officeDocument/2006/relationships/customXml" Target="../ink/ink5191.xml"/><Relationship Id="rId268" Type="http://schemas.openxmlformats.org/officeDocument/2006/relationships/customXml" Target="../ink/ink5240.xml"/><Relationship Id="rId475" Type="http://schemas.openxmlformats.org/officeDocument/2006/relationships/image" Target="../media/image4733.png"/><Relationship Id="rId682" Type="http://schemas.openxmlformats.org/officeDocument/2006/relationships/image" Target="../media/image4836.png"/><Relationship Id="rId32" Type="http://schemas.openxmlformats.org/officeDocument/2006/relationships/customXml" Target="../ink/ink5122.xml"/><Relationship Id="rId128" Type="http://schemas.openxmlformats.org/officeDocument/2006/relationships/customXml" Target="../ink/ink5170.xml"/><Relationship Id="rId335" Type="http://schemas.openxmlformats.org/officeDocument/2006/relationships/image" Target="../media/image4663.png"/><Relationship Id="rId542" Type="http://schemas.openxmlformats.org/officeDocument/2006/relationships/image" Target="../media/image4766.png"/><Relationship Id="rId181" Type="http://schemas.openxmlformats.org/officeDocument/2006/relationships/image" Target="../media/image4587.png"/><Relationship Id="rId402" Type="http://schemas.openxmlformats.org/officeDocument/2006/relationships/customXml" Target="../ink/ink5307.xml"/><Relationship Id="rId279" Type="http://schemas.openxmlformats.org/officeDocument/2006/relationships/image" Target="../media/image4636.png"/><Relationship Id="rId486" Type="http://schemas.openxmlformats.org/officeDocument/2006/relationships/customXml" Target="../ink/ink5349.xml"/><Relationship Id="rId693" Type="http://schemas.openxmlformats.org/officeDocument/2006/relationships/customXml" Target="../ink/ink5453.xml"/><Relationship Id="rId43" Type="http://schemas.openxmlformats.org/officeDocument/2006/relationships/image" Target="../media/image4518.png"/><Relationship Id="rId139" Type="http://schemas.openxmlformats.org/officeDocument/2006/relationships/image" Target="../media/image4566.png"/><Relationship Id="rId346" Type="http://schemas.openxmlformats.org/officeDocument/2006/relationships/customXml" Target="../ink/ink5279.xml"/><Relationship Id="rId553" Type="http://schemas.openxmlformats.org/officeDocument/2006/relationships/customXml" Target="../ink/ink5383.xml"/><Relationship Id="rId192" Type="http://schemas.openxmlformats.org/officeDocument/2006/relationships/customXml" Target="../ink/ink5202.xml"/><Relationship Id="rId206" Type="http://schemas.openxmlformats.org/officeDocument/2006/relationships/customXml" Target="../ink/ink5209.xml"/><Relationship Id="rId413" Type="http://schemas.openxmlformats.org/officeDocument/2006/relationships/image" Target="../media/image4702.png"/><Relationship Id="rId497" Type="http://schemas.openxmlformats.org/officeDocument/2006/relationships/customXml" Target="../ink/ink5355.xml"/><Relationship Id="rId620" Type="http://schemas.openxmlformats.org/officeDocument/2006/relationships/image" Target="../media/image4805.png"/><Relationship Id="rId357" Type="http://schemas.openxmlformats.org/officeDocument/2006/relationships/image" Target="../media/image4674.png"/><Relationship Id="rId54" Type="http://schemas.openxmlformats.org/officeDocument/2006/relationships/customXml" Target="../ink/ink5133.xml"/><Relationship Id="rId217" Type="http://schemas.openxmlformats.org/officeDocument/2006/relationships/image" Target="../media/image4605.png"/><Relationship Id="rId564" Type="http://schemas.openxmlformats.org/officeDocument/2006/relationships/image" Target="../media/image4777.png"/><Relationship Id="rId424" Type="http://schemas.openxmlformats.org/officeDocument/2006/relationships/customXml" Target="../ink/ink5318.xml"/><Relationship Id="rId631" Type="http://schemas.openxmlformats.org/officeDocument/2006/relationships/customXml" Target="../ink/ink5422.xml"/><Relationship Id="rId270" Type="http://schemas.openxmlformats.org/officeDocument/2006/relationships/customXml" Target="../ink/ink5241.xml"/><Relationship Id="rId65" Type="http://schemas.openxmlformats.org/officeDocument/2006/relationships/image" Target="../media/image4529.png"/><Relationship Id="rId130" Type="http://schemas.openxmlformats.org/officeDocument/2006/relationships/customXml" Target="../ink/ink5171.xml"/><Relationship Id="rId368" Type="http://schemas.openxmlformats.org/officeDocument/2006/relationships/customXml" Target="../ink/ink5290.xml"/><Relationship Id="rId575" Type="http://schemas.openxmlformats.org/officeDocument/2006/relationships/customXml" Target="../ink/ink5394.xml"/><Relationship Id="rId228" Type="http://schemas.openxmlformats.org/officeDocument/2006/relationships/customXml" Target="../ink/ink5220.xml"/><Relationship Id="rId435" Type="http://schemas.openxmlformats.org/officeDocument/2006/relationships/image" Target="../media/image4713.png"/><Relationship Id="rId642" Type="http://schemas.openxmlformats.org/officeDocument/2006/relationships/image" Target="../media/image4816.png"/><Relationship Id="rId281" Type="http://schemas.openxmlformats.org/officeDocument/2006/relationships/image" Target="../media/image4637.png"/><Relationship Id="rId502" Type="http://schemas.openxmlformats.org/officeDocument/2006/relationships/image" Target="../media/image4746.png"/><Relationship Id="rId76" Type="http://schemas.openxmlformats.org/officeDocument/2006/relationships/customXml" Target="../ink/ink5144.xml"/><Relationship Id="rId141" Type="http://schemas.openxmlformats.org/officeDocument/2006/relationships/image" Target="../media/image4567.png"/><Relationship Id="rId379" Type="http://schemas.openxmlformats.org/officeDocument/2006/relationships/image" Target="../media/image4685.png"/><Relationship Id="rId586" Type="http://schemas.openxmlformats.org/officeDocument/2006/relationships/image" Target="../media/image4788.png"/><Relationship Id="rId7" Type="http://schemas.openxmlformats.org/officeDocument/2006/relationships/image" Target="../media/image4501.png"/><Relationship Id="rId239" Type="http://schemas.openxmlformats.org/officeDocument/2006/relationships/image" Target="../media/image4616.png"/><Relationship Id="rId446" Type="http://schemas.openxmlformats.org/officeDocument/2006/relationships/customXml" Target="../ink/ink5329.xml"/><Relationship Id="rId653" Type="http://schemas.openxmlformats.org/officeDocument/2006/relationships/customXml" Target="../ink/ink5433.xml"/><Relationship Id="rId292" Type="http://schemas.openxmlformats.org/officeDocument/2006/relationships/customXml" Target="../ink/ink5252.xml"/><Relationship Id="rId306" Type="http://schemas.openxmlformats.org/officeDocument/2006/relationships/customXml" Target="../ink/ink5259.xml"/><Relationship Id="rId87" Type="http://schemas.openxmlformats.org/officeDocument/2006/relationships/image" Target="../media/image4540.png"/><Relationship Id="rId513" Type="http://schemas.openxmlformats.org/officeDocument/2006/relationships/customXml" Target="../ink/ink5363.xml"/><Relationship Id="rId597" Type="http://schemas.openxmlformats.org/officeDocument/2006/relationships/customXml" Target="../ink/ink5405.xml"/><Relationship Id="rId152" Type="http://schemas.openxmlformats.org/officeDocument/2006/relationships/customXml" Target="../ink/ink5182.xml"/><Relationship Id="rId457" Type="http://schemas.openxmlformats.org/officeDocument/2006/relationships/image" Target="../media/image4724.png"/><Relationship Id="rId664" Type="http://schemas.openxmlformats.org/officeDocument/2006/relationships/image" Target="../media/image4827.png"/><Relationship Id="rId14" Type="http://schemas.openxmlformats.org/officeDocument/2006/relationships/customXml" Target="../ink/ink5113.xml"/><Relationship Id="rId317" Type="http://schemas.openxmlformats.org/officeDocument/2006/relationships/image" Target="../media/image4654.png"/><Relationship Id="rId524" Type="http://schemas.openxmlformats.org/officeDocument/2006/relationships/image" Target="../media/image4757.png"/><Relationship Id="rId98" Type="http://schemas.openxmlformats.org/officeDocument/2006/relationships/customXml" Target="../ink/ink5155.xml"/><Relationship Id="rId163" Type="http://schemas.openxmlformats.org/officeDocument/2006/relationships/image" Target="../media/image4578.png"/><Relationship Id="rId370" Type="http://schemas.openxmlformats.org/officeDocument/2006/relationships/customXml" Target="../ink/ink5291.xml"/><Relationship Id="rId230" Type="http://schemas.openxmlformats.org/officeDocument/2006/relationships/customXml" Target="../ink/ink5221.xml"/><Relationship Id="rId468" Type="http://schemas.openxmlformats.org/officeDocument/2006/relationships/customXml" Target="../ink/ink5340.xml"/><Relationship Id="rId675" Type="http://schemas.openxmlformats.org/officeDocument/2006/relationships/customXml" Target="../ink/ink5444.xml"/><Relationship Id="rId25" Type="http://schemas.openxmlformats.org/officeDocument/2006/relationships/image" Target="../media/image4510.png"/><Relationship Id="rId328" Type="http://schemas.openxmlformats.org/officeDocument/2006/relationships/customXml" Target="../ink/ink5270.xml"/><Relationship Id="rId535" Type="http://schemas.openxmlformats.org/officeDocument/2006/relationships/customXml" Target="../ink/ink5374.xml"/><Relationship Id="rId174" Type="http://schemas.openxmlformats.org/officeDocument/2006/relationships/customXml" Target="../ink/ink5193.xml"/><Relationship Id="rId381" Type="http://schemas.openxmlformats.org/officeDocument/2006/relationships/image" Target="../media/image4686.png"/><Relationship Id="rId602" Type="http://schemas.openxmlformats.org/officeDocument/2006/relationships/image" Target="../media/image4796.png"/><Relationship Id="rId241" Type="http://schemas.openxmlformats.org/officeDocument/2006/relationships/image" Target="../media/image4617.png"/><Relationship Id="rId479" Type="http://schemas.openxmlformats.org/officeDocument/2006/relationships/image" Target="../media/image4735.png"/><Relationship Id="rId686" Type="http://schemas.openxmlformats.org/officeDocument/2006/relationships/image" Target="../media/image4838.png"/><Relationship Id="rId36" Type="http://schemas.openxmlformats.org/officeDocument/2006/relationships/customXml" Target="../ink/ink5124.xml"/><Relationship Id="rId339" Type="http://schemas.openxmlformats.org/officeDocument/2006/relationships/image" Target="../media/image4665.png"/><Relationship Id="rId546" Type="http://schemas.openxmlformats.org/officeDocument/2006/relationships/image" Target="../media/image4768.png"/><Relationship Id="rId101" Type="http://schemas.openxmlformats.org/officeDocument/2006/relationships/image" Target="../media/image4547.png"/><Relationship Id="rId185" Type="http://schemas.openxmlformats.org/officeDocument/2006/relationships/image" Target="../media/image4589.png"/><Relationship Id="rId406" Type="http://schemas.openxmlformats.org/officeDocument/2006/relationships/customXml" Target="../ink/ink5309.xml"/><Relationship Id="rId392" Type="http://schemas.openxmlformats.org/officeDocument/2006/relationships/customXml" Target="../ink/ink5302.xml"/><Relationship Id="rId613" Type="http://schemas.openxmlformats.org/officeDocument/2006/relationships/customXml" Target="../ink/ink5413.xml"/><Relationship Id="rId697" Type="http://schemas.openxmlformats.org/officeDocument/2006/relationships/customXml" Target="../ink/ink5455.xml"/><Relationship Id="rId252" Type="http://schemas.openxmlformats.org/officeDocument/2006/relationships/customXml" Target="../ink/ink5232.xml"/><Relationship Id="rId47" Type="http://schemas.openxmlformats.org/officeDocument/2006/relationships/image" Target="../media/image4520.png"/><Relationship Id="rId112" Type="http://schemas.openxmlformats.org/officeDocument/2006/relationships/customXml" Target="../ink/ink5162.xml"/><Relationship Id="rId557" Type="http://schemas.openxmlformats.org/officeDocument/2006/relationships/customXml" Target="../ink/ink5385.xml"/><Relationship Id="rId196" Type="http://schemas.openxmlformats.org/officeDocument/2006/relationships/customXml" Target="../ink/ink5204.xml"/><Relationship Id="rId417" Type="http://schemas.openxmlformats.org/officeDocument/2006/relationships/image" Target="../media/image4704.png"/><Relationship Id="rId624" Type="http://schemas.openxmlformats.org/officeDocument/2006/relationships/image" Target="../media/image4807.png"/><Relationship Id="rId263" Type="http://schemas.openxmlformats.org/officeDocument/2006/relationships/image" Target="../media/image4628.png"/><Relationship Id="rId470" Type="http://schemas.openxmlformats.org/officeDocument/2006/relationships/customXml" Target="../ink/ink5341.xml"/><Relationship Id="rId58" Type="http://schemas.openxmlformats.org/officeDocument/2006/relationships/customXml" Target="../ink/ink5135.xml"/><Relationship Id="rId123" Type="http://schemas.openxmlformats.org/officeDocument/2006/relationships/image" Target="../media/image4558.png"/><Relationship Id="rId330" Type="http://schemas.openxmlformats.org/officeDocument/2006/relationships/customXml" Target="../ink/ink5271.xml"/><Relationship Id="rId568" Type="http://schemas.openxmlformats.org/officeDocument/2006/relationships/image" Target="../media/image4779.png"/><Relationship Id="rId428" Type="http://schemas.openxmlformats.org/officeDocument/2006/relationships/customXml" Target="../ink/ink5320.xml"/><Relationship Id="rId635" Type="http://schemas.openxmlformats.org/officeDocument/2006/relationships/customXml" Target="../ink/ink5424.xml"/><Relationship Id="rId274" Type="http://schemas.openxmlformats.org/officeDocument/2006/relationships/customXml" Target="../ink/ink5243.xml"/><Relationship Id="rId481" Type="http://schemas.openxmlformats.org/officeDocument/2006/relationships/image" Target="../media/image4736.png"/><Relationship Id="rId69" Type="http://schemas.openxmlformats.org/officeDocument/2006/relationships/image" Target="../media/image4531.png"/><Relationship Id="rId134" Type="http://schemas.openxmlformats.org/officeDocument/2006/relationships/customXml" Target="../ink/ink5173.xml"/><Relationship Id="rId579" Type="http://schemas.openxmlformats.org/officeDocument/2006/relationships/customXml" Target="../ink/ink5396.xml"/><Relationship Id="rId341" Type="http://schemas.openxmlformats.org/officeDocument/2006/relationships/image" Target="../media/image4666.png"/><Relationship Id="rId439" Type="http://schemas.openxmlformats.org/officeDocument/2006/relationships/image" Target="../media/image4715.png"/><Relationship Id="rId646" Type="http://schemas.openxmlformats.org/officeDocument/2006/relationships/image" Target="../media/image4818.png"/><Relationship Id="rId201" Type="http://schemas.openxmlformats.org/officeDocument/2006/relationships/image" Target="../media/image4597.png"/><Relationship Id="rId285" Type="http://schemas.openxmlformats.org/officeDocument/2006/relationships/image" Target="../media/image4639.png"/><Relationship Id="rId506" Type="http://schemas.openxmlformats.org/officeDocument/2006/relationships/image" Target="../media/image4748.png"/><Relationship Id="rId492" Type="http://schemas.openxmlformats.org/officeDocument/2006/relationships/customXml" Target="../ink/ink5352.xml"/><Relationship Id="rId145" Type="http://schemas.openxmlformats.org/officeDocument/2006/relationships/image" Target="../media/image4569.png"/><Relationship Id="rId352" Type="http://schemas.openxmlformats.org/officeDocument/2006/relationships/customXml" Target="../ink/ink5282.xml"/><Relationship Id="rId212" Type="http://schemas.openxmlformats.org/officeDocument/2006/relationships/customXml" Target="../ink/ink5212.xml"/><Relationship Id="rId657" Type="http://schemas.openxmlformats.org/officeDocument/2006/relationships/customXml" Target="../ink/ink5435.xml"/><Relationship Id="rId296" Type="http://schemas.openxmlformats.org/officeDocument/2006/relationships/customXml" Target="../ink/ink5254.xml"/><Relationship Id="rId517" Type="http://schemas.openxmlformats.org/officeDocument/2006/relationships/customXml" Target="../ink/ink5365.xml"/><Relationship Id="rId60" Type="http://schemas.openxmlformats.org/officeDocument/2006/relationships/customXml" Target="../ink/ink5136.xml"/><Relationship Id="rId156" Type="http://schemas.openxmlformats.org/officeDocument/2006/relationships/customXml" Target="../ink/ink5184.xml"/><Relationship Id="rId363" Type="http://schemas.openxmlformats.org/officeDocument/2006/relationships/image" Target="../media/image4677.png"/><Relationship Id="rId570" Type="http://schemas.openxmlformats.org/officeDocument/2006/relationships/image" Target="../media/image4780.png"/><Relationship Id="rId223" Type="http://schemas.openxmlformats.org/officeDocument/2006/relationships/image" Target="../media/image4608.png"/><Relationship Id="rId430" Type="http://schemas.openxmlformats.org/officeDocument/2006/relationships/customXml" Target="../ink/ink5321.xml"/><Relationship Id="rId668" Type="http://schemas.openxmlformats.org/officeDocument/2006/relationships/image" Target="../media/image4829.png"/><Relationship Id="rId18" Type="http://schemas.openxmlformats.org/officeDocument/2006/relationships/customXml" Target="../ink/ink5115.xml"/><Relationship Id="rId265" Type="http://schemas.openxmlformats.org/officeDocument/2006/relationships/image" Target="../media/image4629.png"/><Relationship Id="rId472" Type="http://schemas.openxmlformats.org/officeDocument/2006/relationships/customXml" Target="../ink/ink5342.xml"/><Relationship Id="rId528" Type="http://schemas.openxmlformats.org/officeDocument/2006/relationships/image" Target="../media/image4759.png"/><Relationship Id="rId125" Type="http://schemas.openxmlformats.org/officeDocument/2006/relationships/image" Target="../media/image4559.png"/><Relationship Id="rId167" Type="http://schemas.openxmlformats.org/officeDocument/2006/relationships/image" Target="../media/image4580.png"/><Relationship Id="rId332" Type="http://schemas.openxmlformats.org/officeDocument/2006/relationships/customXml" Target="../ink/ink5272.xml"/><Relationship Id="rId374" Type="http://schemas.openxmlformats.org/officeDocument/2006/relationships/customXml" Target="../ink/ink5293.xml"/><Relationship Id="rId581" Type="http://schemas.openxmlformats.org/officeDocument/2006/relationships/customXml" Target="../ink/ink5397.xml"/><Relationship Id="rId71" Type="http://schemas.openxmlformats.org/officeDocument/2006/relationships/image" Target="../media/image4532.png"/><Relationship Id="rId234" Type="http://schemas.openxmlformats.org/officeDocument/2006/relationships/customXml" Target="../ink/ink5223.xml"/><Relationship Id="rId637" Type="http://schemas.openxmlformats.org/officeDocument/2006/relationships/customXml" Target="../ink/ink5425.xml"/><Relationship Id="rId679" Type="http://schemas.openxmlformats.org/officeDocument/2006/relationships/customXml" Target="../ink/ink5446.xml"/><Relationship Id="rId2" Type="http://schemas.openxmlformats.org/officeDocument/2006/relationships/customXml" Target="../ink/ink5107.xml"/><Relationship Id="rId29" Type="http://schemas.openxmlformats.org/officeDocument/2006/relationships/image" Target="../media/image4512.png"/><Relationship Id="rId276" Type="http://schemas.openxmlformats.org/officeDocument/2006/relationships/customXml" Target="../ink/ink5244.xml"/><Relationship Id="rId441" Type="http://schemas.openxmlformats.org/officeDocument/2006/relationships/image" Target="../media/image4716.png"/><Relationship Id="rId483" Type="http://schemas.openxmlformats.org/officeDocument/2006/relationships/image" Target="../media/image4737.png"/><Relationship Id="rId539" Type="http://schemas.openxmlformats.org/officeDocument/2006/relationships/customXml" Target="../ink/ink5376.xml"/><Relationship Id="rId690" Type="http://schemas.openxmlformats.org/officeDocument/2006/relationships/image" Target="../media/image4840.png"/><Relationship Id="rId40" Type="http://schemas.openxmlformats.org/officeDocument/2006/relationships/customXml" Target="../ink/ink5126.xml"/><Relationship Id="rId136" Type="http://schemas.openxmlformats.org/officeDocument/2006/relationships/customXml" Target="../ink/ink5174.xml"/><Relationship Id="rId178" Type="http://schemas.openxmlformats.org/officeDocument/2006/relationships/customXml" Target="../ink/ink5195.xml"/><Relationship Id="rId301" Type="http://schemas.openxmlformats.org/officeDocument/2006/relationships/image" Target="../media/image4647.png"/><Relationship Id="rId343" Type="http://schemas.openxmlformats.org/officeDocument/2006/relationships/image" Target="../media/image4667.png"/><Relationship Id="rId550" Type="http://schemas.openxmlformats.org/officeDocument/2006/relationships/image" Target="../media/image4770.png"/><Relationship Id="rId82" Type="http://schemas.openxmlformats.org/officeDocument/2006/relationships/customXml" Target="../ink/ink5147.xml"/><Relationship Id="rId203" Type="http://schemas.openxmlformats.org/officeDocument/2006/relationships/image" Target="../media/image4598.png"/><Relationship Id="rId385" Type="http://schemas.openxmlformats.org/officeDocument/2006/relationships/image" Target="../media/image4688.png"/><Relationship Id="rId592" Type="http://schemas.openxmlformats.org/officeDocument/2006/relationships/image" Target="../media/image4791.png"/><Relationship Id="rId606" Type="http://schemas.openxmlformats.org/officeDocument/2006/relationships/image" Target="../media/image4798.png"/><Relationship Id="rId648" Type="http://schemas.openxmlformats.org/officeDocument/2006/relationships/image" Target="../media/image4819.png"/><Relationship Id="rId245" Type="http://schemas.openxmlformats.org/officeDocument/2006/relationships/image" Target="../media/image4619.png"/><Relationship Id="rId287" Type="http://schemas.openxmlformats.org/officeDocument/2006/relationships/image" Target="../media/image4640.png"/><Relationship Id="rId410" Type="http://schemas.openxmlformats.org/officeDocument/2006/relationships/customXml" Target="../ink/ink5311.xml"/><Relationship Id="rId452" Type="http://schemas.openxmlformats.org/officeDocument/2006/relationships/customXml" Target="../ink/ink5332.xml"/><Relationship Id="rId494" Type="http://schemas.openxmlformats.org/officeDocument/2006/relationships/customXml" Target="../ink/ink5353.xml"/><Relationship Id="rId508" Type="http://schemas.openxmlformats.org/officeDocument/2006/relationships/image" Target="../media/image4749.png"/><Relationship Id="rId105" Type="http://schemas.openxmlformats.org/officeDocument/2006/relationships/image" Target="../media/image4549.png"/><Relationship Id="rId147" Type="http://schemas.openxmlformats.org/officeDocument/2006/relationships/image" Target="../media/image4570.png"/><Relationship Id="rId312" Type="http://schemas.openxmlformats.org/officeDocument/2006/relationships/customXml" Target="../ink/ink5262.xml"/><Relationship Id="rId354" Type="http://schemas.openxmlformats.org/officeDocument/2006/relationships/customXml" Target="../ink/ink5283.xml"/><Relationship Id="rId51" Type="http://schemas.openxmlformats.org/officeDocument/2006/relationships/image" Target="../media/image4522.png"/><Relationship Id="rId93" Type="http://schemas.openxmlformats.org/officeDocument/2006/relationships/image" Target="../media/image4543.png"/><Relationship Id="rId189" Type="http://schemas.openxmlformats.org/officeDocument/2006/relationships/image" Target="../media/image4591.png"/><Relationship Id="rId396" Type="http://schemas.openxmlformats.org/officeDocument/2006/relationships/customXml" Target="../ink/ink5304.xml"/><Relationship Id="rId561" Type="http://schemas.openxmlformats.org/officeDocument/2006/relationships/customXml" Target="../ink/ink5387.xml"/><Relationship Id="rId617" Type="http://schemas.openxmlformats.org/officeDocument/2006/relationships/customXml" Target="../ink/ink5415.xml"/><Relationship Id="rId659" Type="http://schemas.openxmlformats.org/officeDocument/2006/relationships/customXml" Target="../ink/ink5436.xml"/><Relationship Id="rId214" Type="http://schemas.openxmlformats.org/officeDocument/2006/relationships/customXml" Target="../ink/ink5213.xml"/><Relationship Id="rId256" Type="http://schemas.openxmlformats.org/officeDocument/2006/relationships/customXml" Target="../ink/ink5234.xml"/><Relationship Id="rId298" Type="http://schemas.openxmlformats.org/officeDocument/2006/relationships/customXml" Target="../ink/ink5255.xml"/><Relationship Id="rId421" Type="http://schemas.openxmlformats.org/officeDocument/2006/relationships/image" Target="../media/image4706.png"/><Relationship Id="rId463" Type="http://schemas.openxmlformats.org/officeDocument/2006/relationships/image" Target="../media/image4727.png"/><Relationship Id="rId519" Type="http://schemas.openxmlformats.org/officeDocument/2006/relationships/customXml" Target="../ink/ink5366.xml"/><Relationship Id="rId670" Type="http://schemas.openxmlformats.org/officeDocument/2006/relationships/image" Target="../media/image4830.png"/><Relationship Id="rId116" Type="http://schemas.openxmlformats.org/officeDocument/2006/relationships/customXml" Target="../ink/ink5164.xml"/><Relationship Id="rId158" Type="http://schemas.openxmlformats.org/officeDocument/2006/relationships/customXml" Target="../ink/ink5185.xml"/><Relationship Id="rId323" Type="http://schemas.openxmlformats.org/officeDocument/2006/relationships/image" Target="../media/image4657.png"/><Relationship Id="rId530" Type="http://schemas.openxmlformats.org/officeDocument/2006/relationships/image" Target="../media/image4760.png"/><Relationship Id="rId20" Type="http://schemas.openxmlformats.org/officeDocument/2006/relationships/customXml" Target="../ink/ink5116.xml"/><Relationship Id="rId62" Type="http://schemas.openxmlformats.org/officeDocument/2006/relationships/customXml" Target="../ink/ink5137.xml"/><Relationship Id="rId365" Type="http://schemas.openxmlformats.org/officeDocument/2006/relationships/image" Target="../media/image4678.png"/><Relationship Id="rId572" Type="http://schemas.openxmlformats.org/officeDocument/2006/relationships/image" Target="../media/image4781.png"/><Relationship Id="rId628" Type="http://schemas.openxmlformats.org/officeDocument/2006/relationships/image" Target="../media/image4809.png"/><Relationship Id="rId225" Type="http://schemas.openxmlformats.org/officeDocument/2006/relationships/image" Target="../media/image4609.png"/><Relationship Id="rId267" Type="http://schemas.openxmlformats.org/officeDocument/2006/relationships/image" Target="../media/image4630.png"/><Relationship Id="rId432" Type="http://schemas.openxmlformats.org/officeDocument/2006/relationships/customXml" Target="../ink/ink5322.xml"/><Relationship Id="rId474" Type="http://schemas.openxmlformats.org/officeDocument/2006/relationships/customXml" Target="../ink/ink5343.xml"/><Relationship Id="rId127" Type="http://schemas.openxmlformats.org/officeDocument/2006/relationships/image" Target="../media/image4560.png"/><Relationship Id="rId681" Type="http://schemas.openxmlformats.org/officeDocument/2006/relationships/customXml" Target="../ink/ink5447.xml"/><Relationship Id="rId31" Type="http://schemas.openxmlformats.org/officeDocument/2006/relationships/image" Target="../media/image4513.png"/><Relationship Id="rId73" Type="http://schemas.openxmlformats.org/officeDocument/2006/relationships/image" Target="../media/image4533.png"/><Relationship Id="rId169" Type="http://schemas.openxmlformats.org/officeDocument/2006/relationships/image" Target="../media/image4581.png"/><Relationship Id="rId334" Type="http://schemas.openxmlformats.org/officeDocument/2006/relationships/customXml" Target="../ink/ink5273.xml"/><Relationship Id="rId376" Type="http://schemas.openxmlformats.org/officeDocument/2006/relationships/customXml" Target="../ink/ink5294.xml"/><Relationship Id="rId541" Type="http://schemas.openxmlformats.org/officeDocument/2006/relationships/customXml" Target="../ink/ink5377.xml"/><Relationship Id="rId583" Type="http://schemas.openxmlformats.org/officeDocument/2006/relationships/customXml" Target="../ink/ink5398.xml"/><Relationship Id="rId639" Type="http://schemas.openxmlformats.org/officeDocument/2006/relationships/customXml" Target="../ink/ink5426.xml"/><Relationship Id="rId4" Type="http://schemas.openxmlformats.org/officeDocument/2006/relationships/customXml" Target="../ink/ink5108.xml"/><Relationship Id="rId180" Type="http://schemas.openxmlformats.org/officeDocument/2006/relationships/customXml" Target="../ink/ink5196.xml"/><Relationship Id="rId236" Type="http://schemas.openxmlformats.org/officeDocument/2006/relationships/customXml" Target="../ink/ink5224.xml"/><Relationship Id="rId278" Type="http://schemas.openxmlformats.org/officeDocument/2006/relationships/customXml" Target="../ink/ink5245.xml"/><Relationship Id="rId401" Type="http://schemas.openxmlformats.org/officeDocument/2006/relationships/image" Target="../media/image4696.png"/><Relationship Id="rId443" Type="http://schemas.openxmlformats.org/officeDocument/2006/relationships/image" Target="../media/image4717.png"/><Relationship Id="rId650" Type="http://schemas.openxmlformats.org/officeDocument/2006/relationships/image" Target="../media/image4820.png"/><Relationship Id="rId303" Type="http://schemas.openxmlformats.org/officeDocument/2006/relationships/image" Target="../media/image4648.png"/><Relationship Id="rId485" Type="http://schemas.openxmlformats.org/officeDocument/2006/relationships/image" Target="../media/image4738.png"/><Relationship Id="rId692" Type="http://schemas.openxmlformats.org/officeDocument/2006/relationships/image" Target="../media/image4841.png"/><Relationship Id="rId42" Type="http://schemas.openxmlformats.org/officeDocument/2006/relationships/customXml" Target="../ink/ink5127.xml"/><Relationship Id="rId84" Type="http://schemas.openxmlformats.org/officeDocument/2006/relationships/customXml" Target="../ink/ink5148.xml"/><Relationship Id="rId138" Type="http://schemas.openxmlformats.org/officeDocument/2006/relationships/customXml" Target="../ink/ink5175.xml"/><Relationship Id="rId345" Type="http://schemas.openxmlformats.org/officeDocument/2006/relationships/image" Target="../media/image4668.png"/><Relationship Id="rId387" Type="http://schemas.openxmlformats.org/officeDocument/2006/relationships/image" Target="../media/image4689.png"/><Relationship Id="rId510" Type="http://schemas.openxmlformats.org/officeDocument/2006/relationships/image" Target="../media/image4750.png"/><Relationship Id="rId552" Type="http://schemas.openxmlformats.org/officeDocument/2006/relationships/image" Target="../media/image4771.png"/><Relationship Id="rId594" Type="http://schemas.openxmlformats.org/officeDocument/2006/relationships/image" Target="../media/image4792.png"/><Relationship Id="rId608" Type="http://schemas.openxmlformats.org/officeDocument/2006/relationships/image" Target="../media/image4799.png"/><Relationship Id="rId191" Type="http://schemas.openxmlformats.org/officeDocument/2006/relationships/image" Target="../media/image4592.png"/><Relationship Id="rId205" Type="http://schemas.openxmlformats.org/officeDocument/2006/relationships/image" Target="../media/image4599.png"/><Relationship Id="rId247" Type="http://schemas.openxmlformats.org/officeDocument/2006/relationships/image" Target="../media/image4620.png"/><Relationship Id="rId412" Type="http://schemas.openxmlformats.org/officeDocument/2006/relationships/customXml" Target="../ink/ink5312.xml"/><Relationship Id="rId107" Type="http://schemas.openxmlformats.org/officeDocument/2006/relationships/image" Target="../media/image4550.png"/><Relationship Id="rId289" Type="http://schemas.openxmlformats.org/officeDocument/2006/relationships/image" Target="../media/image4641.png"/><Relationship Id="rId454" Type="http://schemas.openxmlformats.org/officeDocument/2006/relationships/customXml" Target="../ink/ink5333.xml"/><Relationship Id="rId496" Type="http://schemas.openxmlformats.org/officeDocument/2006/relationships/image" Target="../media/image4743.png"/><Relationship Id="rId661" Type="http://schemas.openxmlformats.org/officeDocument/2006/relationships/customXml" Target="../ink/ink5437.xml"/><Relationship Id="rId11" Type="http://schemas.openxmlformats.org/officeDocument/2006/relationships/image" Target="../media/image4503.png"/><Relationship Id="rId53" Type="http://schemas.openxmlformats.org/officeDocument/2006/relationships/image" Target="../media/image4523.png"/><Relationship Id="rId149" Type="http://schemas.openxmlformats.org/officeDocument/2006/relationships/image" Target="../media/image4571.png"/><Relationship Id="rId314" Type="http://schemas.openxmlformats.org/officeDocument/2006/relationships/customXml" Target="../ink/ink5263.xml"/><Relationship Id="rId356" Type="http://schemas.openxmlformats.org/officeDocument/2006/relationships/customXml" Target="../ink/ink5284.xml"/><Relationship Id="rId398" Type="http://schemas.openxmlformats.org/officeDocument/2006/relationships/customXml" Target="../ink/ink5305.xml"/><Relationship Id="rId521" Type="http://schemas.openxmlformats.org/officeDocument/2006/relationships/customXml" Target="../ink/ink5367.xml"/><Relationship Id="rId563" Type="http://schemas.openxmlformats.org/officeDocument/2006/relationships/customXml" Target="../ink/ink5388.xml"/><Relationship Id="rId619" Type="http://schemas.openxmlformats.org/officeDocument/2006/relationships/customXml" Target="../ink/ink5416.xml"/><Relationship Id="rId95" Type="http://schemas.openxmlformats.org/officeDocument/2006/relationships/image" Target="../media/image4544.png"/><Relationship Id="rId160" Type="http://schemas.openxmlformats.org/officeDocument/2006/relationships/customXml" Target="../ink/ink5186.xml"/><Relationship Id="rId216" Type="http://schemas.openxmlformats.org/officeDocument/2006/relationships/customXml" Target="../ink/ink5214.xml"/><Relationship Id="rId423" Type="http://schemas.openxmlformats.org/officeDocument/2006/relationships/image" Target="../media/image4707.png"/><Relationship Id="rId258" Type="http://schemas.openxmlformats.org/officeDocument/2006/relationships/customXml" Target="../ink/ink5235.xml"/><Relationship Id="rId465" Type="http://schemas.openxmlformats.org/officeDocument/2006/relationships/image" Target="../media/image4728.png"/><Relationship Id="rId630" Type="http://schemas.openxmlformats.org/officeDocument/2006/relationships/image" Target="../media/image4810.png"/><Relationship Id="rId672" Type="http://schemas.openxmlformats.org/officeDocument/2006/relationships/image" Target="../media/image4831.png"/><Relationship Id="rId22" Type="http://schemas.openxmlformats.org/officeDocument/2006/relationships/customXml" Target="../ink/ink5117.xml"/><Relationship Id="rId64" Type="http://schemas.openxmlformats.org/officeDocument/2006/relationships/customXml" Target="../ink/ink5138.xml"/><Relationship Id="rId118" Type="http://schemas.openxmlformats.org/officeDocument/2006/relationships/customXml" Target="../ink/ink5165.xml"/><Relationship Id="rId325" Type="http://schemas.openxmlformats.org/officeDocument/2006/relationships/image" Target="../media/image4658.png"/><Relationship Id="rId367" Type="http://schemas.openxmlformats.org/officeDocument/2006/relationships/image" Target="../media/image4679.png"/><Relationship Id="rId532" Type="http://schemas.openxmlformats.org/officeDocument/2006/relationships/image" Target="../media/image4761.png"/><Relationship Id="rId574" Type="http://schemas.openxmlformats.org/officeDocument/2006/relationships/image" Target="../media/image4782.png"/><Relationship Id="rId171" Type="http://schemas.openxmlformats.org/officeDocument/2006/relationships/image" Target="../media/image4582.png"/><Relationship Id="rId227" Type="http://schemas.openxmlformats.org/officeDocument/2006/relationships/image" Target="../media/image4610.png"/><Relationship Id="rId269" Type="http://schemas.openxmlformats.org/officeDocument/2006/relationships/image" Target="../media/image4631.png"/><Relationship Id="rId434" Type="http://schemas.openxmlformats.org/officeDocument/2006/relationships/customXml" Target="../ink/ink5323.xml"/><Relationship Id="rId476" Type="http://schemas.openxmlformats.org/officeDocument/2006/relationships/customXml" Target="../ink/ink5344.xml"/><Relationship Id="rId641" Type="http://schemas.openxmlformats.org/officeDocument/2006/relationships/customXml" Target="../ink/ink5427.xml"/><Relationship Id="rId683" Type="http://schemas.openxmlformats.org/officeDocument/2006/relationships/customXml" Target="../ink/ink5448.xml"/><Relationship Id="rId33" Type="http://schemas.openxmlformats.org/officeDocument/2006/relationships/image" Target="../media/image4514.png"/><Relationship Id="rId129" Type="http://schemas.openxmlformats.org/officeDocument/2006/relationships/image" Target="../media/image4561.png"/><Relationship Id="rId280" Type="http://schemas.openxmlformats.org/officeDocument/2006/relationships/customXml" Target="../ink/ink5246.xml"/><Relationship Id="rId336" Type="http://schemas.openxmlformats.org/officeDocument/2006/relationships/customXml" Target="../ink/ink5274.xml"/><Relationship Id="rId501" Type="http://schemas.openxmlformats.org/officeDocument/2006/relationships/customXml" Target="../ink/ink5357.xml"/><Relationship Id="rId543" Type="http://schemas.openxmlformats.org/officeDocument/2006/relationships/customXml" Target="../ink/ink5378.xml"/><Relationship Id="rId75" Type="http://schemas.openxmlformats.org/officeDocument/2006/relationships/image" Target="../media/image4534.png"/><Relationship Id="rId140" Type="http://schemas.openxmlformats.org/officeDocument/2006/relationships/customXml" Target="../ink/ink5176.xml"/><Relationship Id="rId182" Type="http://schemas.openxmlformats.org/officeDocument/2006/relationships/customXml" Target="../ink/ink5197.xml"/><Relationship Id="rId378" Type="http://schemas.openxmlformats.org/officeDocument/2006/relationships/customXml" Target="../ink/ink5295.xml"/><Relationship Id="rId403" Type="http://schemas.openxmlformats.org/officeDocument/2006/relationships/image" Target="../media/image4697.png"/><Relationship Id="rId585" Type="http://schemas.openxmlformats.org/officeDocument/2006/relationships/customXml" Target="../ink/ink5399.xml"/><Relationship Id="rId6" Type="http://schemas.openxmlformats.org/officeDocument/2006/relationships/customXml" Target="../ink/ink5109.xml"/><Relationship Id="rId238" Type="http://schemas.openxmlformats.org/officeDocument/2006/relationships/customXml" Target="../ink/ink5225.xml"/><Relationship Id="rId445" Type="http://schemas.openxmlformats.org/officeDocument/2006/relationships/image" Target="../media/image4718.png"/><Relationship Id="rId487" Type="http://schemas.openxmlformats.org/officeDocument/2006/relationships/image" Target="../media/image4739.png"/><Relationship Id="rId610" Type="http://schemas.openxmlformats.org/officeDocument/2006/relationships/image" Target="../media/image4800.png"/><Relationship Id="rId652" Type="http://schemas.openxmlformats.org/officeDocument/2006/relationships/image" Target="../media/image4821.png"/><Relationship Id="rId694" Type="http://schemas.openxmlformats.org/officeDocument/2006/relationships/image" Target="../media/image4842.png"/><Relationship Id="rId291" Type="http://schemas.openxmlformats.org/officeDocument/2006/relationships/image" Target="../media/image4642.png"/><Relationship Id="rId305" Type="http://schemas.openxmlformats.org/officeDocument/2006/relationships/image" Target="../media/image4649.png"/><Relationship Id="rId347" Type="http://schemas.openxmlformats.org/officeDocument/2006/relationships/image" Target="../media/image4669.png"/><Relationship Id="rId512" Type="http://schemas.openxmlformats.org/officeDocument/2006/relationships/image" Target="../media/image4751.png"/><Relationship Id="rId44" Type="http://schemas.openxmlformats.org/officeDocument/2006/relationships/customXml" Target="../ink/ink5128.xml"/><Relationship Id="rId86" Type="http://schemas.openxmlformats.org/officeDocument/2006/relationships/customXml" Target="../ink/ink5149.xml"/><Relationship Id="rId151" Type="http://schemas.openxmlformats.org/officeDocument/2006/relationships/image" Target="../media/image4572.png"/><Relationship Id="rId389" Type="http://schemas.openxmlformats.org/officeDocument/2006/relationships/image" Target="../media/image4690.png"/><Relationship Id="rId554" Type="http://schemas.openxmlformats.org/officeDocument/2006/relationships/image" Target="../media/image4772.png"/><Relationship Id="rId596" Type="http://schemas.openxmlformats.org/officeDocument/2006/relationships/image" Target="../media/image4793.png"/><Relationship Id="rId193" Type="http://schemas.openxmlformats.org/officeDocument/2006/relationships/image" Target="../media/image4593.png"/><Relationship Id="rId207" Type="http://schemas.openxmlformats.org/officeDocument/2006/relationships/image" Target="../media/image4600.png"/><Relationship Id="rId249" Type="http://schemas.openxmlformats.org/officeDocument/2006/relationships/image" Target="../media/image4621.png"/><Relationship Id="rId414" Type="http://schemas.openxmlformats.org/officeDocument/2006/relationships/customXml" Target="../ink/ink5313.xml"/><Relationship Id="rId456" Type="http://schemas.openxmlformats.org/officeDocument/2006/relationships/customXml" Target="../ink/ink5334.xml"/><Relationship Id="rId498" Type="http://schemas.openxmlformats.org/officeDocument/2006/relationships/image" Target="../media/image4744.png"/><Relationship Id="rId621" Type="http://schemas.openxmlformats.org/officeDocument/2006/relationships/customXml" Target="../ink/ink5417.xml"/><Relationship Id="rId663" Type="http://schemas.openxmlformats.org/officeDocument/2006/relationships/customXml" Target="../ink/ink5438.xml"/><Relationship Id="rId13" Type="http://schemas.openxmlformats.org/officeDocument/2006/relationships/image" Target="../media/image4504.png"/><Relationship Id="rId109" Type="http://schemas.openxmlformats.org/officeDocument/2006/relationships/image" Target="../media/image4551.png"/><Relationship Id="rId260" Type="http://schemas.openxmlformats.org/officeDocument/2006/relationships/customXml" Target="../ink/ink5236.xml"/><Relationship Id="rId316" Type="http://schemas.openxmlformats.org/officeDocument/2006/relationships/customXml" Target="../ink/ink5264.xml"/><Relationship Id="rId523" Type="http://schemas.openxmlformats.org/officeDocument/2006/relationships/customXml" Target="../ink/ink5368.xml"/><Relationship Id="rId55" Type="http://schemas.openxmlformats.org/officeDocument/2006/relationships/image" Target="../media/image4524.png"/><Relationship Id="rId97" Type="http://schemas.openxmlformats.org/officeDocument/2006/relationships/image" Target="../media/image4545.png"/><Relationship Id="rId120" Type="http://schemas.openxmlformats.org/officeDocument/2006/relationships/customXml" Target="../ink/ink5166.xml"/><Relationship Id="rId358" Type="http://schemas.openxmlformats.org/officeDocument/2006/relationships/customXml" Target="../ink/ink5285.xml"/><Relationship Id="rId565" Type="http://schemas.openxmlformats.org/officeDocument/2006/relationships/customXml" Target="../ink/ink5389.xml"/><Relationship Id="rId162" Type="http://schemas.openxmlformats.org/officeDocument/2006/relationships/customXml" Target="../ink/ink5187.xml"/><Relationship Id="rId218" Type="http://schemas.openxmlformats.org/officeDocument/2006/relationships/customXml" Target="../ink/ink5215.xml"/><Relationship Id="rId425" Type="http://schemas.openxmlformats.org/officeDocument/2006/relationships/image" Target="../media/image4708.png"/><Relationship Id="rId467" Type="http://schemas.openxmlformats.org/officeDocument/2006/relationships/image" Target="../media/image4729.png"/><Relationship Id="rId632" Type="http://schemas.openxmlformats.org/officeDocument/2006/relationships/image" Target="../media/image4811.png"/><Relationship Id="rId271" Type="http://schemas.openxmlformats.org/officeDocument/2006/relationships/image" Target="../media/image4632.png"/><Relationship Id="rId674" Type="http://schemas.openxmlformats.org/officeDocument/2006/relationships/image" Target="../media/image4832.png"/><Relationship Id="rId24" Type="http://schemas.openxmlformats.org/officeDocument/2006/relationships/customXml" Target="../ink/ink5118.xml"/><Relationship Id="rId66" Type="http://schemas.openxmlformats.org/officeDocument/2006/relationships/customXml" Target="../ink/ink5139.xml"/><Relationship Id="rId131" Type="http://schemas.openxmlformats.org/officeDocument/2006/relationships/image" Target="../media/image4562.png"/><Relationship Id="rId327" Type="http://schemas.openxmlformats.org/officeDocument/2006/relationships/image" Target="../media/image4659.png"/><Relationship Id="rId369" Type="http://schemas.openxmlformats.org/officeDocument/2006/relationships/image" Target="../media/image4680.png"/><Relationship Id="rId534" Type="http://schemas.openxmlformats.org/officeDocument/2006/relationships/image" Target="../media/image4762.png"/><Relationship Id="rId576" Type="http://schemas.openxmlformats.org/officeDocument/2006/relationships/image" Target="../media/image4783.png"/><Relationship Id="rId173" Type="http://schemas.openxmlformats.org/officeDocument/2006/relationships/image" Target="../media/image4583.png"/><Relationship Id="rId229" Type="http://schemas.openxmlformats.org/officeDocument/2006/relationships/image" Target="../media/image4611.png"/><Relationship Id="rId380" Type="http://schemas.openxmlformats.org/officeDocument/2006/relationships/customXml" Target="../ink/ink5296.xml"/><Relationship Id="rId436" Type="http://schemas.openxmlformats.org/officeDocument/2006/relationships/customXml" Target="../ink/ink5324.xml"/><Relationship Id="rId601" Type="http://schemas.openxmlformats.org/officeDocument/2006/relationships/customXml" Target="../ink/ink5407.xml"/><Relationship Id="rId643" Type="http://schemas.openxmlformats.org/officeDocument/2006/relationships/customXml" Target="../ink/ink5428.xml"/><Relationship Id="rId240" Type="http://schemas.openxmlformats.org/officeDocument/2006/relationships/customXml" Target="../ink/ink5226.xml"/><Relationship Id="rId478" Type="http://schemas.openxmlformats.org/officeDocument/2006/relationships/customXml" Target="../ink/ink5345.xml"/><Relationship Id="rId685" Type="http://schemas.openxmlformats.org/officeDocument/2006/relationships/customXml" Target="../ink/ink5449.xml"/><Relationship Id="rId35" Type="http://schemas.openxmlformats.org/officeDocument/2006/relationships/image" Target="../media/image4515.png"/><Relationship Id="rId77" Type="http://schemas.openxmlformats.org/officeDocument/2006/relationships/image" Target="../media/image4535.png"/><Relationship Id="rId100" Type="http://schemas.openxmlformats.org/officeDocument/2006/relationships/customXml" Target="../ink/ink5156.xml"/><Relationship Id="rId282" Type="http://schemas.openxmlformats.org/officeDocument/2006/relationships/customXml" Target="../ink/ink5247.xml"/><Relationship Id="rId338" Type="http://schemas.openxmlformats.org/officeDocument/2006/relationships/customXml" Target="../ink/ink5275.xml"/><Relationship Id="rId503" Type="http://schemas.openxmlformats.org/officeDocument/2006/relationships/customXml" Target="../ink/ink5358.xml"/><Relationship Id="rId545" Type="http://schemas.openxmlformats.org/officeDocument/2006/relationships/customXml" Target="../ink/ink5379.xml"/><Relationship Id="rId587" Type="http://schemas.openxmlformats.org/officeDocument/2006/relationships/customXml" Target="../ink/ink5400.xml"/><Relationship Id="rId8" Type="http://schemas.openxmlformats.org/officeDocument/2006/relationships/customXml" Target="../ink/ink5110.xml"/><Relationship Id="rId142" Type="http://schemas.openxmlformats.org/officeDocument/2006/relationships/customXml" Target="../ink/ink5177.xml"/><Relationship Id="rId184" Type="http://schemas.openxmlformats.org/officeDocument/2006/relationships/customXml" Target="../ink/ink5198.xml"/><Relationship Id="rId391" Type="http://schemas.openxmlformats.org/officeDocument/2006/relationships/image" Target="../media/image4691.png"/><Relationship Id="rId405" Type="http://schemas.openxmlformats.org/officeDocument/2006/relationships/image" Target="../media/image4698.png"/><Relationship Id="rId447" Type="http://schemas.openxmlformats.org/officeDocument/2006/relationships/image" Target="../media/image4719.png"/><Relationship Id="rId612" Type="http://schemas.openxmlformats.org/officeDocument/2006/relationships/image" Target="../media/image4801.png"/><Relationship Id="rId251" Type="http://schemas.openxmlformats.org/officeDocument/2006/relationships/image" Target="../media/image4622.png"/><Relationship Id="rId489" Type="http://schemas.openxmlformats.org/officeDocument/2006/relationships/image" Target="../media/image4740.png"/><Relationship Id="rId654" Type="http://schemas.openxmlformats.org/officeDocument/2006/relationships/image" Target="../media/image4822.png"/><Relationship Id="rId696" Type="http://schemas.openxmlformats.org/officeDocument/2006/relationships/image" Target="../media/image4843.png"/><Relationship Id="rId46" Type="http://schemas.openxmlformats.org/officeDocument/2006/relationships/customXml" Target="../ink/ink5129.xml"/><Relationship Id="rId293" Type="http://schemas.openxmlformats.org/officeDocument/2006/relationships/image" Target="../media/image4643.png"/><Relationship Id="rId307" Type="http://schemas.openxmlformats.org/officeDocument/2006/relationships/image" Target="../media/image4650.png"/><Relationship Id="rId349" Type="http://schemas.openxmlformats.org/officeDocument/2006/relationships/image" Target="../media/image4670.png"/><Relationship Id="rId514" Type="http://schemas.openxmlformats.org/officeDocument/2006/relationships/image" Target="../media/image4752.png"/><Relationship Id="rId556" Type="http://schemas.openxmlformats.org/officeDocument/2006/relationships/image" Target="../media/image4773.png"/><Relationship Id="rId88" Type="http://schemas.openxmlformats.org/officeDocument/2006/relationships/customXml" Target="../ink/ink5150.xml"/><Relationship Id="rId111" Type="http://schemas.openxmlformats.org/officeDocument/2006/relationships/image" Target="../media/image4552.png"/><Relationship Id="rId153" Type="http://schemas.openxmlformats.org/officeDocument/2006/relationships/image" Target="../media/image4573.png"/><Relationship Id="rId195" Type="http://schemas.openxmlformats.org/officeDocument/2006/relationships/image" Target="../media/image4594.png"/><Relationship Id="rId209" Type="http://schemas.openxmlformats.org/officeDocument/2006/relationships/image" Target="../media/image4601.png"/><Relationship Id="rId360" Type="http://schemas.openxmlformats.org/officeDocument/2006/relationships/customXml" Target="../ink/ink5286.xml"/><Relationship Id="rId416" Type="http://schemas.openxmlformats.org/officeDocument/2006/relationships/customXml" Target="../ink/ink5314.xml"/><Relationship Id="rId598" Type="http://schemas.openxmlformats.org/officeDocument/2006/relationships/image" Target="../media/image4794.png"/><Relationship Id="rId220" Type="http://schemas.openxmlformats.org/officeDocument/2006/relationships/customXml" Target="../ink/ink5216.xml"/><Relationship Id="rId458" Type="http://schemas.openxmlformats.org/officeDocument/2006/relationships/customXml" Target="../ink/ink5335.xml"/><Relationship Id="rId623" Type="http://schemas.openxmlformats.org/officeDocument/2006/relationships/customXml" Target="../ink/ink5418.xml"/><Relationship Id="rId665" Type="http://schemas.openxmlformats.org/officeDocument/2006/relationships/customXml" Target="../ink/ink5439.xml"/><Relationship Id="rId15" Type="http://schemas.openxmlformats.org/officeDocument/2006/relationships/image" Target="../media/image4505.png"/><Relationship Id="rId57" Type="http://schemas.openxmlformats.org/officeDocument/2006/relationships/image" Target="../media/image4525.png"/><Relationship Id="rId262" Type="http://schemas.openxmlformats.org/officeDocument/2006/relationships/customXml" Target="../ink/ink5237.xml"/><Relationship Id="rId318" Type="http://schemas.openxmlformats.org/officeDocument/2006/relationships/customXml" Target="../ink/ink5265.xml"/><Relationship Id="rId525" Type="http://schemas.openxmlformats.org/officeDocument/2006/relationships/customXml" Target="../ink/ink5369.xml"/><Relationship Id="rId567" Type="http://schemas.openxmlformats.org/officeDocument/2006/relationships/customXml" Target="../ink/ink5390.xml"/><Relationship Id="rId99" Type="http://schemas.openxmlformats.org/officeDocument/2006/relationships/image" Target="../media/image4546.png"/><Relationship Id="rId122" Type="http://schemas.openxmlformats.org/officeDocument/2006/relationships/customXml" Target="../ink/ink5167.xml"/><Relationship Id="rId164" Type="http://schemas.openxmlformats.org/officeDocument/2006/relationships/customXml" Target="../ink/ink5188.xml"/><Relationship Id="rId371" Type="http://schemas.openxmlformats.org/officeDocument/2006/relationships/image" Target="../media/image4681.png"/><Relationship Id="rId427" Type="http://schemas.openxmlformats.org/officeDocument/2006/relationships/image" Target="../media/image4709.png"/><Relationship Id="rId469" Type="http://schemas.openxmlformats.org/officeDocument/2006/relationships/image" Target="../media/image4730.png"/><Relationship Id="rId634" Type="http://schemas.openxmlformats.org/officeDocument/2006/relationships/image" Target="../media/image4812.png"/><Relationship Id="rId676" Type="http://schemas.openxmlformats.org/officeDocument/2006/relationships/image" Target="../media/image4833.png"/><Relationship Id="rId26" Type="http://schemas.openxmlformats.org/officeDocument/2006/relationships/customXml" Target="../ink/ink5119.xml"/><Relationship Id="rId231" Type="http://schemas.openxmlformats.org/officeDocument/2006/relationships/image" Target="../media/image4612.png"/><Relationship Id="rId273" Type="http://schemas.openxmlformats.org/officeDocument/2006/relationships/image" Target="../media/image4633.png"/><Relationship Id="rId329" Type="http://schemas.openxmlformats.org/officeDocument/2006/relationships/image" Target="../media/image4660.png"/><Relationship Id="rId480" Type="http://schemas.openxmlformats.org/officeDocument/2006/relationships/customXml" Target="../ink/ink5346.xml"/><Relationship Id="rId536" Type="http://schemas.openxmlformats.org/officeDocument/2006/relationships/image" Target="../media/image4763.png"/><Relationship Id="rId68" Type="http://schemas.openxmlformats.org/officeDocument/2006/relationships/customXml" Target="../ink/ink5140.xml"/><Relationship Id="rId133" Type="http://schemas.openxmlformats.org/officeDocument/2006/relationships/image" Target="../media/image4563.png"/><Relationship Id="rId175" Type="http://schemas.openxmlformats.org/officeDocument/2006/relationships/image" Target="../media/image4584.png"/><Relationship Id="rId340" Type="http://schemas.openxmlformats.org/officeDocument/2006/relationships/customXml" Target="../ink/ink5276.xml"/><Relationship Id="rId578" Type="http://schemas.openxmlformats.org/officeDocument/2006/relationships/image" Target="../media/image4784.png"/><Relationship Id="rId200" Type="http://schemas.openxmlformats.org/officeDocument/2006/relationships/customXml" Target="../ink/ink5206.xml"/><Relationship Id="rId382" Type="http://schemas.openxmlformats.org/officeDocument/2006/relationships/customXml" Target="../ink/ink5297.xml"/><Relationship Id="rId438" Type="http://schemas.openxmlformats.org/officeDocument/2006/relationships/customXml" Target="../ink/ink5325.xml"/><Relationship Id="rId603" Type="http://schemas.openxmlformats.org/officeDocument/2006/relationships/customXml" Target="../ink/ink5408.xml"/><Relationship Id="rId645" Type="http://schemas.openxmlformats.org/officeDocument/2006/relationships/customXml" Target="../ink/ink5429.xml"/><Relationship Id="rId687" Type="http://schemas.openxmlformats.org/officeDocument/2006/relationships/customXml" Target="../ink/ink5450.xml"/><Relationship Id="rId242" Type="http://schemas.openxmlformats.org/officeDocument/2006/relationships/customXml" Target="../ink/ink5227.xml"/><Relationship Id="rId284" Type="http://schemas.openxmlformats.org/officeDocument/2006/relationships/customXml" Target="../ink/ink5248.xml"/><Relationship Id="rId491" Type="http://schemas.openxmlformats.org/officeDocument/2006/relationships/image" Target="../media/image4741.png"/><Relationship Id="rId505" Type="http://schemas.openxmlformats.org/officeDocument/2006/relationships/customXml" Target="../ink/ink5359.xml"/><Relationship Id="rId37" Type="http://schemas.openxmlformats.org/officeDocument/2006/relationships/image" Target="../media/image4516.png"/><Relationship Id="rId79" Type="http://schemas.openxmlformats.org/officeDocument/2006/relationships/image" Target="../media/image4536.png"/><Relationship Id="rId102" Type="http://schemas.openxmlformats.org/officeDocument/2006/relationships/customXml" Target="../ink/ink5157.xml"/><Relationship Id="rId144" Type="http://schemas.openxmlformats.org/officeDocument/2006/relationships/customXml" Target="../ink/ink5178.xml"/><Relationship Id="rId547" Type="http://schemas.openxmlformats.org/officeDocument/2006/relationships/customXml" Target="../ink/ink5380.xml"/><Relationship Id="rId589" Type="http://schemas.openxmlformats.org/officeDocument/2006/relationships/customXml" Target="../ink/ink5401.xml"/><Relationship Id="rId90" Type="http://schemas.openxmlformats.org/officeDocument/2006/relationships/customXml" Target="../ink/ink5151.xml"/><Relationship Id="rId186" Type="http://schemas.openxmlformats.org/officeDocument/2006/relationships/customXml" Target="../ink/ink5199.xml"/><Relationship Id="rId351" Type="http://schemas.openxmlformats.org/officeDocument/2006/relationships/image" Target="../media/image4671.png"/><Relationship Id="rId393" Type="http://schemas.openxmlformats.org/officeDocument/2006/relationships/image" Target="../media/image4692.png"/><Relationship Id="rId407" Type="http://schemas.openxmlformats.org/officeDocument/2006/relationships/image" Target="../media/image4699.png"/><Relationship Id="rId449" Type="http://schemas.openxmlformats.org/officeDocument/2006/relationships/image" Target="../media/image4720.png"/><Relationship Id="rId614" Type="http://schemas.openxmlformats.org/officeDocument/2006/relationships/image" Target="../media/image4802.png"/><Relationship Id="rId656" Type="http://schemas.openxmlformats.org/officeDocument/2006/relationships/image" Target="../media/image4823.png"/><Relationship Id="rId211" Type="http://schemas.openxmlformats.org/officeDocument/2006/relationships/image" Target="../media/image4602.png"/><Relationship Id="rId253" Type="http://schemas.openxmlformats.org/officeDocument/2006/relationships/image" Target="../media/image4623.png"/><Relationship Id="rId295" Type="http://schemas.openxmlformats.org/officeDocument/2006/relationships/image" Target="../media/image4644.png"/><Relationship Id="rId309" Type="http://schemas.openxmlformats.org/officeDocument/2006/relationships/image" Target="../media/image4651.png"/><Relationship Id="rId460" Type="http://schemas.openxmlformats.org/officeDocument/2006/relationships/customXml" Target="../ink/ink5336.xml"/><Relationship Id="rId516" Type="http://schemas.openxmlformats.org/officeDocument/2006/relationships/image" Target="../media/image4753.png"/><Relationship Id="rId698" Type="http://schemas.openxmlformats.org/officeDocument/2006/relationships/image" Target="../media/image4844.png"/><Relationship Id="rId48" Type="http://schemas.openxmlformats.org/officeDocument/2006/relationships/customXml" Target="../ink/ink5130.xml"/><Relationship Id="rId113" Type="http://schemas.openxmlformats.org/officeDocument/2006/relationships/image" Target="../media/image4553.png"/><Relationship Id="rId320" Type="http://schemas.openxmlformats.org/officeDocument/2006/relationships/customXml" Target="../ink/ink5266.xml"/><Relationship Id="rId558" Type="http://schemas.openxmlformats.org/officeDocument/2006/relationships/image" Target="../media/image4774.png"/><Relationship Id="rId155" Type="http://schemas.openxmlformats.org/officeDocument/2006/relationships/image" Target="../media/image4574.png"/><Relationship Id="rId197" Type="http://schemas.openxmlformats.org/officeDocument/2006/relationships/image" Target="../media/image4595.png"/><Relationship Id="rId362" Type="http://schemas.openxmlformats.org/officeDocument/2006/relationships/customXml" Target="../ink/ink5287.xml"/><Relationship Id="rId418" Type="http://schemas.openxmlformats.org/officeDocument/2006/relationships/customXml" Target="../ink/ink5315.xml"/><Relationship Id="rId625" Type="http://schemas.openxmlformats.org/officeDocument/2006/relationships/customXml" Target="../ink/ink5419.xml"/><Relationship Id="rId222" Type="http://schemas.openxmlformats.org/officeDocument/2006/relationships/customXml" Target="../ink/ink5217.xml"/><Relationship Id="rId264" Type="http://schemas.openxmlformats.org/officeDocument/2006/relationships/customXml" Target="../ink/ink5238.xml"/><Relationship Id="rId471" Type="http://schemas.openxmlformats.org/officeDocument/2006/relationships/image" Target="../media/image4731.png"/><Relationship Id="rId667" Type="http://schemas.openxmlformats.org/officeDocument/2006/relationships/customXml" Target="../ink/ink5440.xml"/><Relationship Id="rId17" Type="http://schemas.openxmlformats.org/officeDocument/2006/relationships/image" Target="../media/image4506.png"/><Relationship Id="rId59" Type="http://schemas.openxmlformats.org/officeDocument/2006/relationships/image" Target="../media/image4526.png"/><Relationship Id="rId124" Type="http://schemas.openxmlformats.org/officeDocument/2006/relationships/customXml" Target="../ink/ink5168.xml"/><Relationship Id="rId527" Type="http://schemas.openxmlformats.org/officeDocument/2006/relationships/customXml" Target="../ink/ink5370.xml"/><Relationship Id="rId569" Type="http://schemas.openxmlformats.org/officeDocument/2006/relationships/customXml" Target="../ink/ink5391.xml"/><Relationship Id="rId70" Type="http://schemas.openxmlformats.org/officeDocument/2006/relationships/customXml" Target="../ink/ink5141.xml"/><Relationship Id="rId166" Type="http://schemas.openxmlformats.org/officeDocument/2006/relationships/customXml" Target="../ink/ink5189.xml"/><Relationship Id="rId331" Type="http://schemas.openxmlformats.org/officeDocument/2006/relationships/image" Target="../media/image4661.png"/><Relationship Id="rId373" Type="http://schemas.openxmlformats.org/officeDocument/2006/relationships/image" Target="../media/image4682.png"/><Relationship Id="rId429" Type="http://schemas.openxmlformats.org/officeDocument/2006/relationships/image" Target="../media/image4710.png"/><Relationship Id="rId580" Type="http://schemas.openxmlformats.org/officeDocument/2006/relationships/image" Target="../media/image4785.png"/><Relationship Id="rId636" Type="http://schemas.openxmlformats.org/officeDocument/2006/relationships/image" Target="../media/image481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613.png"/><Relationship Id="rId440" Type="http://schemas.openxmlformats.org/officeDocument/2006/relationships/customXml" Target="../ink/ink5326.xml"/><Relationship Id="rId678" Type="http://schemas.openxmlformats.org/officeDocument/2006/relationships/image" Target="../media/image4834.png"/><Relationship Id="rId28" Type="http://schemas.openxmlformats.org/officeDocument/2006/relationships/customXml" Target="../ink/ink5120.xml"/><Relationship Id="rId275" Type="http://schemas.openxmlformats.org/officeDocument/2006/relationships/image" Target="../media/image4634.png"/><Relationship Id="rId300" Type="http://schemas.openxmlformats.org/officeDocument/2006/relationships/customXml" Target="../ink/ink5256.xml"/><Relationship Id="rId482" Type="http://schemas.openxmlformats.org/officeDocument/2006/relationships/customXml" Target="../ink/ink5347.xml"/><Relationship Id="rId538" Type="http://schemas.openxmlformats.org/officeDocument/2006/relationships/image" Target="../media/image4764.png"/><Relationship Id="rId81" Type="http://schemas.openxmlformats.org/officeDocument/2006/relationships/image" Target="../media/image4537.png"/><Relationship Id="rId135" Type="http://schemas.openxmlformats.org/officeDocument/2006/relationships/image" Target="../media/image4564.png"/><Relationship Id="rId177" Type="http://schemas.openxmlformats.org/officeDocument/2006/relationships/image" Target="../media/image4585.png"/><Relationship Id="rId342" Type="http://schemas.openxmlformats.org/officeDocument/2006/relationships/customXml" Target="../ink/ink5277.xml"/><Relationship Id="rId384" Type="http://schemas.openxmlformats.org/officeDocument/2006/relationships/customXml" Target="../ink/ink5298.xml"/><Relationship Id="rId591" Type="http://schemas.openxmlformats.org/officeDocument/2006/relationships/customXml" Target="../ink/ink5402.xml"/><Relationship Id="rId605" Type="http://schemas.openxmlformats.org/officeDocument/2006/relationships/customXml" Target="../ink/ink5409.xml"/><Relationship Id="rId202" Type="http://schemas.openxmlformats.org/officeDocument/2006/relationships/customXml" Target="../ink/ink5207.xml"/><Relationship Id="rId244" Type="http://schemas.openxmlformats.org/officeDocument/2006/relationships/customXml" Target="../ink/ink5228.xml"/><Relationship Id="rId647" Type="http://schemas.openxmlformats.org/officeDocument/2006/relationships/customXml" Target="../ink/ink5430.xml"/><Relationship Id="rId689" Type="http://schemas.openxmlformats.org/officeDocument/2006/relationships/customXml" Target="../ink/ink5451.xml"/><Relationship Id="rId39" Type="http://schemas.openxmlformats.org/officeDocument/2006/relationships/image" Target="../media/image4517.png"/><Relationship Id="rId286" Type="http://schemas.openxmlformats.org/officeDocument/2006/relationships/customXml" Target="../ink/ink5249.xml"/><Relationship Id="rId451" Type="http://schemas.openxmlformats.org/officeDocument/2006/relationships/image" Target="../media/image4721.png"/><Relationship Id="rId493" Type="http://schemas.openxmlformats.org/officeDocument/2006/relationships/image" Target="../media/image4742.png"/><Relationship Id="rId507" Type="http://schemas.openxmlformats.org/officeDocument/2006/relationships/customXml" Target="../ink/ink5360.xml"/><Relationship Id="rId549" Type="http://schemas.openxmlformats.org/officeDocument/2006/relationships/customXml" Target="../ink/ink5381.xml"/><Relationship Id="rId50" Type="http://schemas.openxmlformats.org/officeDocument/2006/relationships/customXml" Target="../ink/ink5131.xml"/><Relationship Id="rId104" Type="http://schemas.openxmlformats.org/officeDocument/2006/relationships/customXml" Target="../ink/ink5158.xml"/><Relationship Id="rId146" Type="http://schemas.openxmlformats.org/officeDocument/2006/relationships/customXml" Target="../ink/ink5179.xml"/><Relationship Id="rId188" Type="http://schemas.openxmlformats.org/officeDocument/2006/relationships/customXml" Target="../ink/ink5200.xml"/><Relationship Id="rId311" Type="http://schemas.openxmlformats.org/officeDocument/2006/relationships/image" Target="../media/image4652.png"/><Relationship Id="rId353" Type="http://schemas.openxmlformats.org/officeDocument/2006/relationships/image" Target="../media/image4672.png"/><Relationship Id="rId395" Type="http://schemas.openxmlformats.org/officeDocument/2006/relationships/image" Target="../media/image4693.png"/><Relationship Id="rId409" Type="http://schemas.openxmlformats.org/officeDocument/2006/relationships/image" Target="../media/image4700.png"/><Relationship Id="rId560" Type="http://schemas.openxmlformats.org/officeDocument/2006/relationships/image" Target="../media/image4775.png"/><Relationship Id="rId92" Type="http://schemas.openxmlformats.org/officeDocument/2006/relationships/customXml" Target="../ink/ink5152.xml"/><Relationship Id="rId213" Type="http://schemas.openxmlformats.org/officeDocument/2006/relationships/image" Target="../media/image4603.png"/><Relationship Id="rId420" Type="http://schemas.openxmlformats.org/officeDocument/2006/relationships/customXml" Target="../ink/ink5316.xml"/><Relationship Id="rId616" Type="http://schemas.openxmlformats.org/officeDocument/2006/relationships/image" Target="../media/image4803.png"/><Relationship Id="rId658" Type="http://schemas.openxmlformats.org/officeDocument/2006/relationships/image" Target="../media/image4824.png"/><Relationship Id="rId255" Type="http://schemas.openxmlformats.org/officeDocument/2006/relationships/image" Target="../media/image4624.png"/><Relationship Id="rId297" Type="http://schemas.openxmlformats.org/officeDocument/2006/relationships/image" Target="../media/image4645.png"/><Relationship Id="rId462" Type="http://schemas.openxmlformats.org/officeDocument/2006/relationships/customXml" Target="../ink/ink5337.xml"/><Relationship Id="rId518" Type="http://schemas.openxmlformats.org/officeDocument/2006/relationships/image" Target="../media/image4754.png"/><Relationship Id="rId115" Type="http://schemas.openxmlformats.org/officeDocument/2006/relationships/image" Target="../media/image4554.png"/><Relationship Id="rId157" Type="http://schemas.openxmlformats.org/officeDocument/2006/relationships/image" Target="../media/image4575.png"/><Relationship Id="rId322" Type="http://schemas.openxmlformats.org/officeDocument/2006/relationships/customXml" Target="../ink/ink5267.xml"/><Relationship Id="rId364" Type="http://schemas.openxmlformats.org/officeDocument/2006/relationships/customXml" Target="../ink/ink5288.xml"/><Relationship Id="rId61" Type="http://schemas.openxmlformats.org/officeDocument/2006/relationships/image" Target="../media/image4527.png"/><Relationship Id="rId199" Type="http://schemas.openxmlformats.org/officeDocument/2006/relationships/image" Target="../media/image4596.png"/><Relationship Id="rId571" Type="http://schemas.openxmlformats.org/officeDocument/2006/relationships/customXml" Target="../ink/ink5392.xml"/><Relationship Id="rId627" Type="http://schemas.openxmlformats.org/officeDocument/2006/relationships/customXml" Target="../ink/ink5420.xml"/><Relationship Id="rId669" Type="http://schemas.openxmlformats.org/officeDocument/2006/relationships/customXml" Target="../ink/ink5441.xml"/><Relationship Id="rId19" Type="http://schemas.openxmlformats.org/officeDocument/2006/relationships/image" Target="../media/image4507.png"/><Relationship Id="rId224" Type="http://schemas.openxmlformats.org/officeDocument/2006/relationships/customXml" Target="../ink/ink5218.xml"/><Relationship Id="rId266" Type="http://schemas.openxmlformats.org/officeDocument/2006/relationships/customXml" Target="../ink/ink5239.xml"/><Relationship Id="rId431" Type="http://schemas.openxmlformats.org/officeDocument/2006/relationships/image" Target="../media/image4711.png"/><Relationship Id="rId473" Type="http://schemas.openxmlformats.org/officeDocument/2006/relationships/image" Target="../media/image4732.png"/><Relationship Id="rId529" Type="http://schemas.openxmlformats.org/officeDocument/2006/relationships/customXml" Target="../ink/ink5371.xml"/><Relationship Id="rId680" Type="http://schemas.openxmlformats.org/officeDocument/2006/relationships/image" Target="../media/image4835.png"/><Relationship Id="rId30" Type="http://schemas.openxmlformats.org/officeDocument/2006/relationships/customXml" Target="../ink/ink5121.xml"/><Relationship Id="rId126" Type="http://schemas.openxmlformats.org/officeDocument/2006/relationships/customXml" Target="../ink/ink5169.xml"/><Relationship Id="rId168" Type="http://schemas.openxmlformats.org/officeDocument/2006/relationships/customXml" Target="../ink/ink5190.xml"/><Relationship Id="rId333" Type="http://schemas.openxmlformats.org/officeDocument/2006/relationships/image" Target="../media/image4662.png"/><Relationship Id="rId540" Type="http://schemas.openxmlformats.org/officeDocument/2006/relationships/image" Target="../media/image4765.png"/><Relationship Id="rId72" Type="http://schemas.openxmlformats.org/officeDocument/2006/relationships/customXml" Target="../ink/ink5142.xml"/><Relationship Id="rId375" Type="http://schemas.openxmlformats.org/officeDocument/2006/relationships/image" Target="../media/image4683.png"/><Relationship Id="rId582" Type="http://schemas.openxmlformats.org/officeDocument/2006/relationships/image" Target="../media/image4786.png"/><Relationship Id="rId638" Type="http://schemas.openxmlformats.org/officeDocument/2006/relationships/image" Target="../media/image4814.png"/><Relationship Id="rId3" Type="http://schemas.openxmlformats.org/officeDocument/2006/relationships/image" Target="../media/image4499.png"/><Relationship Id="rId235" Type="http://schemas.openxmlformats.org/officeDocument/2006/relationships/image" Target="../media/image4614.png"/><Relationship Id="rId277" Type="http://schemas.openxmlformats.org/officeDocument/2006/relationships/image" Target="../media/image4635.png"/><Relationship Id="rId400" Type="http://schemas.openxmlformats.org/officeDocument/2006/relationships/customXml" Target="../ink/ink5306.xml"/><Relationship Id="rId442" Type="http://schemas.openxmlformats.org/officeDocument/2006/relationships/customXml" Target="../ink/ink5327.xml"/><Relationship Id="rId484" Type="http://schemas.openxmlformats.org/officeDocument/2006/relationships/customXml" Target="../ink/ink5348.xml"/><Relationship Id="rId137" Type="http://schemas.openxmlformats.org/officeDocument/2006/relationships/image" Target="../media/image4565.png"/><Relationship Id="rId302" Type="http://schemas.openxmlformats.org/officeDocument/2006/relationships/customXml" Target="../ink/ink5257.xml"/><Relationship Id="rId344" Type="http://schemas.openxmlformats.org/officeDocument/2006/relationships/customXml" Target="../ink/ink5278.xml"/><Relationship Id="rId691" Type="http://schemas.openxmlformats.org/officeDocument/2006/relationships/customXml" Target="../ink/ink5452.xml"/><Relationship Id="rId41" Type="http://schemas.openxmlformats.org/officeDocument/2006/relationships/image" Target="../media/image88.png"/><Relationship Id="rId83" Type="http://schemas.openxmlformats.org/officeDocument/2006/relationships/image" Target="../media/image4538.png"/><Relationship Id="rId179" Type="http://schemas.openxmlformats.org/officeDocument/2006/relationships/image" Target="../media/image4586.png"/><Relationship Id="rId386" Type="http://schemas.openxmlformats.org/officeDocument/2006/relationships/customXml" Target="../ink/ink5299.xml"/><Relationship Id="rId551" Type="http://schemas.openxmlformats.org/officeDocument/2006/relationships/customXml" Target="../ink/ink5382.xml"/><Relationship Id="rId593" Type="http://schemas.openxmlformats.org/officeDocument/2006/relationships/customXml" Target="../ink/ink5403.xml"/><Relationship Id="rId607" Type="http://schemas.openxmlformats.org/officeDocument/2006/relationships/customXml" Target="../ink/ink5410.xml"/><Relationship Id="rId649" Type="http://schemas.openxmlformats.org/officeDocument/2006/relationships/customXml" Target="../ink/ink5431.xml"/><Relationship Id="rId190" Type="http://schemas.openxmlformats.org/officeDocument/2006/relationships/customXml" Target="../ink/ink5201.xml"/><Relationship Id="rId204" Type="http://schemas.openxmlformats.org/officeDocument/2006/relationships/customXml" Target="../ink/ink5208.xml"/><Relationship Id="rId246" Type="http://schemas.openxmlformats.org/officeDocument/2006/relationships/customXml" Target="../ink/ink5229.xml"/><Relationship Id="rId288" Type="http://schemas.openxmlformats.org/officeDocument/2006/relationships/customXml" Target="../ink/ink5250.xml"/><Relationship Id="rId411" Type="http://schemas.openxmlformats.org/officeDocument/2006/relationships/image" Target="../media/image4701.png"/><Relationship Id="rId453" Type="http://schemas.openxmlformats.org/officeDocument/2006/relationships/image" Target="../media/image4722.png"/><Relationship Id="rId509" Type="http://schemas.openxmlformats.org/officeDocument/2006/relationships/customXml" Target="../ink/ink5361.xml"/><Relationship Id="rId660" Type="http://schemas.openxmlformats.org/officeDocument/2006/relationships/image" Target="../media/image4825.png"/><Relationship Id="rId106" Type="http://schemas.openxmlformats.org/officeDocument/2006/relationships/customXml" Target="../ink/ink5159.xml"/><Relationship Id="rId313" Type="http://schemas.openxmlformats.org/officeDocument/2006/relationships/image" Target="../media/image4653.png"/><Relationship Id="rId495" Type="http://schemas.openxmlformats.org/officeDocument/2006/relationships/customXml" Target="../ink/ink5354.xml"/><Relationship Id="rId10" Type="http://schemas.openxmlformats.org/officeDocument/2006/relationships/customXml" Target="../ink/ink5111.xml"/><Relationship Id="rId52" Type="http://schemas.openxmlformats.org/officeDocument/2006/relationships/customXml" Target="../ink/ink5132.xml"/><Relationship Id="rId94" Type="http://schemas.openxmlformats.org/officeDocument/2006/relationships/customXml" Target="../ink/ink5153.xml"/><Relationship Id="rId148" Type="http://schemas.openxmlformats.org/officeDocument/2006/relationships/customXml" Target="../ink/ink5180.xml"/><Relationship Id="rId355" Type="http://schemas.openxmlformats.org/officeDocument/2006/relationships/image" Target="../media/image4673.png"/><Relationship Id="rId397" Type="http://schemas.openxmlformats.org/officeDocument/2006/relationships/image" Target="../media/image4694.png"/><Relationship Id="rId520" Type="http://schemas.openxmlformats.org/officeDocument/2006/relationships/image" Target="../media/image4755.png"/><Relationship Id="rId562" Type="http://schemas.openxmlformats.org/officeDocument/2006/relationships/image" Target="../media/image4776.png"/><Relationship Id="rId618" Type="http://schemas.openxmlformats.org/officeDocument/2006/relationships/image" Target="../media/image4804.png"/><Relationship Id="rId215" Type="http://schemas.openxmlformats.org/officeDocument/2006/relationships/image" Target="../media/image4604.png"/><Relationship Id="rId257" Type="http://schemas.openxmlformats.org/officeDocument/2006/relationships/image" Target="../media/image4625.png"/><Relationship Id="rId422" Type="http://schemas.openxmlformats.org/officeDocument/2006/relationships/customXml" Target="../ink/ink5317.xml"/><Relationship Id="rId464" Type="http://schemas.openxmlformats.org/officeDocument/2006/relationships/customXml" Target="../ink/ink5338.xml"/><Relationship Id="rId299" Type="http://schemas.openxmlformats.org/officeDocument/2006/relationships/image" Target="../media/image4646.png"/><Relationship Id="rId63" Type="http://schemas.openxmlformats.org/officeDocument/2006/relationships/image" Target="../media/image4528.png"/><Relationship Id="rId159" Type="http://schemas.openxmlformats.org/officeDocument/2006/relationships/image" Target="../media/image4576.png"/><Relationship Id="rId366" Type="http://schemas.openxmlformats.org/officeDocument/2006/relationships/customXml" Target="../ink/ink5289.xml"/><Relationship Id="rId573" Type="http://schemas.openxmlformats.org/officeDocument/2006/relationships/customXml" Target="../ink/ink5393.xml"/><Relationship Id="rId226" Type="http://schemas.openxmlformats.org/officeDocument/2006/relationships/customXml" Target="../ink/ink5219.xml"/><Relationship Id="rId433" Type="http://schemas.openxmlformats.org/officeDocument/2006/relationships/image" Target="../media/image4712.png"/><Relationship Id="rId640" Type="http://schemas.openxmlformats.org/officeDocument/2006/relationships/image" Target="../media/image4815.png"/><Relationship Id="rId74" Type="http://schemas.openxmlformats.org/officeDocument/2006/relationships/customXml" Target="../ink/ink5143.xml"/><Relationship Id="rId377" Type="http://schemas.openxmlformats.org/officeDocument/2006/relationships/image" Target="../media/image4684.png"/><Relationship Id="rId500" Type="http://schemas.openxmlformats.org/officeDocument/2006/relationships/image" Target="../media/image4745.png"/><Relationship Id="rId584" Type="http://schemas.openxmlformats.org/officeDocument/2006/relationships/image" Target="../media/image4787.png"/><Relationship Id="rId5" Type="http://schemas.openxmlformats.org/officeDocument/2006/relationships/image" Target="../media/image4500.png"/><Relationship Id="rId237" Type="http://schemas.openxmlformats.org/officeDocument/2006/relationships/image" Target="../media/image4615.png"/><Relationship Id="rId444" Type="http://schemas.openxmlformats.org/officeDocument/2006/relationships/customXml" Target="../ink/ink5328.xml"/><Relationship Id="rId651" Type="http://schemas.openxmlformats.org/officeDocument/2006/relationships/customXml" Target="../ink/ink5432.xml"/><Relationship Id="rId290" Type="http://schemas.openxmlformats.org/officeDocument/2006/relationships/customXml" Target="../ink/ink5251.xml"/><Relationship Id="rId304" Type="http://schemas.openxmlformats.org/officeDocument/2006/relationships/customXml" Target="../ink/ink5258.xml"/><Relationship Id="rId388" Type="http://schemas.openxmlformats.org/officeDocument/2006/relationships/customXml" Target="../ink/ink5300.xml"/><Relationship Id="rId511" Type="http://schemas.openxmlformats.org/officeDocument/2006/relationships/customXml" Target="../ink/ink5362.xml"/><Relationship Id="rId609" Type="http://schemas.openxmlformats.org/officeDocument/2006/relationships/customXml" Target="../ink/ink5411.xml"/><Relationship Id="rId85" Type="http://schemas.openxmlformats.org/officeDocument/2006/relationships/image" Target="../media/image4539.png"/><Relationship Id="rId150" Type="http://schemas.openxmlformats.org/officeDocument/2006/relationships/customXml" Target="../ink/ink5181.xml"/><Relationship Id="rId595" Type="http://schemas.openxmlformats.org/officeDocument/2006/relationships/customXml" Target="../ink/ink5404.xml"/><Relationship Id="rId248" Type="http://schemas.openxmlformats.org/officeDocument/2006/relationships/customXml" Target="../ink/ink5230.xml"/><Relationship Id="rId455" Type="http://schemas.openxmlformats.org/officeDocument/2006/relationships/image" Target="../media/image4723.png"/><Relationship Id="rId662" Type="http://schemas.openxmlformats.org/officeDocument/2006/relationships/image" Target="../media/image4826.png"/><Relationship Id="rId12" Type="http://schemas.openxmlformats.org/officeDocument/2006/relationships/customXml" Target="../ink/ink5112.xml"/><Relationship Id="rId108" Type="http://schemas.openxmlformats.org/officeDocument/2006/relationships/customXml" Target="../ink/ink5160.xml"/><Relationship Id="rId315" Type="http://schemas.openxmlformats.org/officeDocument/2006/relationships/image" Target="../media/image37770.png"/><Relationship Id="rId522" Type="http://schemas.openxmlformats.org/officeDocument/2006/relationships/image" Target="../media/image4756.png"/><Relationship Id="rId96" Type="http://schemas.openxmlformats.org/officeDocument/2006/relationships/customXml" Target="../ink/ink5154.xml"/><Relationship Id="rId161" Type="http://schemas.openxmlformats.org/officeDocument/2006/relationships/image" Target="../media/image4577.png"/><Relationship Id="rId399" Type="http://schemas.openxmlformats.org/officeDocument/2006/relationships/image" Target="../media/image4695.png"/><Relationship Id="rId259" Type="http://schemas.openxmlformats.org/officeDocument/2006/relationships/image" Target="../media/image4626.png"/><Relationship Id="rId466" Type="http://schemas.openxmlformats.org/officeDocument/2006/relationships/customXml" Target="../ink/ink5339.xml"/><Relationship Id="rId673" Type="http://schemas.openxmlformats.org/officeDocument/2006/relationships/customXml" Target="../ink/ink5443.xml"/><Relationship Id="rId23" Type="http://schemas.openxmlformats.org/officeDocument/2006/relationships/image" Target="../media/image4509.png"/><Relationship Id="rId119" Type="http://schemas.openxmlformats.org/officeDocument/2006/relationships/image" Target="../media/image4556.png"/><Relationship Id="rId326" Type="http://schemas.openxmlformats.org/officeDocument/2006/relationships/customXml" Target="../ink/ink5269.xml"/><Relationship Id="rId533" Type="http://schemas.openxmlformats.org/officeDocument/2006/relationships/customXml" Target="../ink/ink5373.xml"/><Relationship Id="rId172" Type="http://schemas.openxmlformats.org/officeDocument/2006/relationships/customXml" Target="../ink/ink5192.xml"/><Relationship Id="rId477" Type="http://schemas.openxmlformats.org/officeDocument/2006/relationships/image" Target="../media/image4734.png"/><Relationship Id="rId600" Type="http://schemas.openxmlformats.org/officeDocument/2006/relationships/image" Target="../media/image4795.png"/><Relationship Id="rId684" Type="http://schemas.openxmlformats.org/officeDocument/2006/relationships/image" Target="../media/image4837.png"/><Relationship Id="rId337" Type="http://schemas.openxmlformats.org/officeDocument/2006/relationships/image" Target="../media/image4664.png"/><Relationship Id="rId34" Type="http://schemas.openxmlformats.org/officeDocument/2006/relationships/customXml" Target="../ink/ink5123.xml"/><Relationship Id="rId544" Type="http://schemas.openxmlformats.org/officeDocument/2006/relationships/image" Target="../media/image4767.png"/><Relationship Id="rId183" Type="http://schemas.openxmlformats.org/officeDocument/2006/relationships/image" Target="../media/image4588.png"/><Relationship Id="rId390" Type="http://schemas.openxmlformats.org/officeDocument/2006/relationships/customXml" Target="../ink/ink5301.xml"/><Relationship Id="rId404" Type="http://schemas.openxmlformats.org/officeDocument/2006/relationships/customXml" Target="../ink/ink5308.xml"/><Relationship Id="rId611" Type="http://schemas.openxmlformats.org/officeDocument/2006/relationships/customXml" Target="../ink/ink5412.xml"/><Relationship Id="rId250" Type="http://schemas.openxmlformats.org/officeDocument/2006/relationships/customXml" Target="../ink/ink5231.xml"/><Relationship Id="rId488" Type="http://schemas.openxmlformats.org/officeDocument/2006/relationships/customXml" Target="../ink/ink5350.xml"/><Relationship Id="rId695" Type="http://schemas.openxmlformats.org/officeDocument/2006/relationships/customXml" Target="../ink/ink5454.xml"/><Relationship Id="rId45" Type="http://schemas.openxmlformats.org/officeDocument/2006/relationships/image" Target="../media/image4519.png"/><Relationship Id="rId110" Type="http://schemas.openxmlformats.org/officeDocument/2006/relationships/customXml" Target="../ink/ink5161.xml"/><Relationship Id="rId348" Type="http://schemas.openxmlformats.org/officeDocument/2006/relationships/customXml" Target="../ink/ink5280.xml"/><Relationship Id="rId555" Type="http://schemas.openxmlformats.org/officeDocument/2006/relationships/customXml" Target="../ink/ink5384.xml"/><Relationship Id="rId194" Type="http://schemas.openxmlformats.org/officeDocument/2006/relationships/customXml" Target="../ink/ink5203.xml"/><Relationship Id="rId208" Type="http://schemas.openxmlformats.org/officeDocument/2006/relationships/customXml" Target="../ink/ink5210.xml"/><Relationship Id="rId415" Type="http://schemas.openxmlformats.org/officeDocument/2006/relationships/image" Target="../media/image4703.png"/><Relationship Id="rId622" Type="http://schemas.openxmlformats.org/officeDocument/2006/relationships/image" Target="../media/image4806.png"/><Relationship Id="rId261" Type="http://schemas.openxmlformats.org/officeDocument/2006/relationships/image" Target="../media/image4627.png"/><Relationship Id="rId499" Type="http://schemas.openxmlformats.org/officeDocument/2006/relationships/customXml" Target="../ink/ink5356.xml"/><Relationship Id="rId56" Type="http://schemas.openxmlformats.org/officeDocument/2006/relationships/customXml" Target="../ink/ink5134.xml"/><Relationship Id="rId359" Type="http://schemas.openxmlformats.org/officeDocument/2006/relationships/image" Target="../media/image4675.png"/><Relationship Id="rId566" Type="http://schemas.openxmlformats.org/officeDocument/2006/relationships/image" Target="../media/image4778.png"/><Relationship Id="rId121" Type="http://schemas.openxmlformats.org/officeDocument/2006/relationships/image" Target="../media/image4557.png"/><Relationship Id="rId219" Type="http://schemas.openxmlformats.org/officeDocument/2006/relationships/image" Target="../media/image4606.png"/><Relationship Id="rId426" Type="http://schemas.openxmlformats.org/officeDocument/2006/relationships/customXml" Target="../ink/ink5319.xml"/><Relationship Id="rId633" Type="http://schemas.openxmlformats.org/officeDocument/2006/relationships/customXml" Target="../ink/ink5423.xml"/><Relationship Id="rId67" Type="http://schemas.openxmlformats.org/officeDocument/2006/relationships/image" Target="../media/image4530.png"/><Relationship Id="rId272" Type="http://schemas.openxmlformats.org/officeDocument/2006/relationships/customXml" Target="../ink/ink5242.xml"/><Relationship Id="rId577" Type="http://schemas.openxmlformats.org/officeDocument/2006/relationships/customXml" Target="../ink/ink5395.xml"/><Relationship Id="rId132" Type="http://schemas.openxmlformats.org/officeDocument/2006/relationships/customXml" Target="../ink/ink5172.xml"/><Relationship Id="rId437" Type="http://schemas.openxmlformats.org/officeDocument/2006/relationships/image" Target="../media/image4714.png"/><Relationship Id="rId644" Type="http://schemas.openxmlformats.org/officeDocument/2006/relationships/image" Target="../media/image4817.png"/><Relationship Id="rId283" Type="http://schemas.openxmlformats.org/officeDocument/2006/relationships/image" Target="../media/image4638.png"/><Relationship Id="rId490" Type="http://schemas.openxmlformats.org/officeDocument/2006/relationships/customXml" Target="../ink/ink5351.xml"/><Relationship Id="rId504" Type="http://schemas.openxmlformats.org/officeDocument/2006/relationships/image" Target="../media/image4747.png"/><Relationship Id="rId78" Type="http://schemas.openxmlformats.org/officeDocument/2006/relationships/customXml" Target="../ink/ink5145.xml"/><Relationship Id="rId143" Type="http://schemas.openxmlformats.org/officeDocument/2006/relationships/image" Target="../media/image4568.png"/><Relationship Id="rId350" Type="http://schemas.openxmlformats.org/officeDocument/2006/relationships/customXml" Target="../ink/ink5281.xml"/><Relationship Id="rId588" Type="http://schemas.openxmlformats.org/officeDocument/2006/relationships/image" Target="../media/image4789.png"/><Relationship Id="rId9" Type="http://schemas.openxmlformats.org/officeDocument/2006/relationships/image" Target="../media/image4502.png"/><Relationship Id="rId210" Type="http://schemas.openxmlformats.org/officeDocument/2006/relationships/customXml" Target="../ink/ink5211.xml"/><Relationship Id="rId448" Type="http://schemas.openxmlformats.org/officeDocument/2006/relationships/customXml" Target="../ink/ink5330.xml"/><Relationship Id="rId655" Type="http://schemas.openxmlformats.org/officeDocument/2006/relationships/customXml" Target="../ink/ink5434.xml"/><Relationship Id="rId294" Type="http://schemas.openxmlformats.org/officeDocument/2006/relationships/customXml" Target="../ink/ink5253.xml"/><Relationship Id="rId308" Type="http://schemas.openxmlformats.org/officeDocument/2006/relationships/customXml" Target="../ink/ink5260.xml"/><Relationship Id="rId515" Type="http://schemas.openxmlformats.org/officeDocument/2006/relationships/customXml" Target="../ink/ink5364.xml"/><Relationship Id="rId89" Type="http://schemas.openxmlformats.org/officeDocument/2006/relationships/image" Target="../media/image4541.png"/><Relationship Id="rId154" Type="http://schemas.openxmlformats.org/officeDocument/2006/relationships/customXml" Target="../ink/ink5183.xml"/><Relationship Id="rId361" Type="http://schemas.openxmlformats.org/officeDocument/2006/relationships/image" Target="../media/image4676.png"/><Relationship Id="rId599" Type="http://schemas.openxmlformats.org/officeDocument/2006/relationships/customXml" Target="../ink/ink5406.xml"/><Relationship Id="rId459" Type="http://schemas.openxmlformats.org/officeDocument/2006/relationships/image" Target="../media/image4725.png"/><Relationship Id="rId666" Type="http://schemas.openxmlformats.org/officeDocument/2006/relationships/image" Target="../media/image4828.png"/><Relationship Id="rId16" Type="http://schemas.openxmlformats.org/officeDocument/2006/relationships/customXml" Target="../ink/ink5114.xml"/><Relationship Id="rId221" Type="http://schemas.openxmlformats.org/officeDocument/2006/relationships/image" Target="../media/image4607.png"/><Relationship Id="rId319" Type="http://schemas.openxmlformats.org/officeDocument/2006/relationships/image" Target="../media/image4655.png"/><Relationship Id="rId526" Type="http://schemas.openxmlformats.org/officeDocument/2006/relationships/image" Target="../media/image4758.png"/><Relationship Id="rId165" Type="http://schemas.openxmlformats.org/officeDocument/2006/relationships/image" Target="../media/image4579.png"/><Relationship Id="rId372" Type="http://schemas.openxmlformats.org/officeDocument/2006/relationships/customXml" Target="../ink/ink5292.xml"/><Relationship Id="rId677" Type="http://schemas.openxmlformats.org/officeDocument/2006/relationships/customXml" Target="../ink/ink5445.xml"/><Relationship Id="rId232" Type="http://schemas.openxmlformats.org/officeDocument/2006/relationships/customXml" Target="../ink/ink5222.xml"/><Relationship Id="rId27" Type="http://schemas.openxmlformats.org/officeDocument/2006/relationships/image" Target="../media/image4511.png"/><Relationship Id="rId537" Type="http://schemas.openxmlformats.org/officeDocument/2006/relationships/customXml" Target="../ink/ink5375.xml"/><Relationship Id="rId80" Type="http://schemas.openxmlformats.org/officeDocument/2006/relationships/customXml" Target="../ink/ink5146.xml"/><Relationship Id="rId176" Type="http://schemas.openxmlformats.org/officeDocument/2006/relationships/customXml" Target="../ink/ink5194.xml"/><Relationship Id="rId383" Type="http://schemas.openxmlformats.org/officeDocument/2006/relationships/image" Target="../media/image4687.png"/><Relationship Id="rId590" Type="http://schemas.openxmlformats.org/officeDocument/2006/relationships/image" Target="../media/image4790.png"/><Relationship Id="rId604" Type="http://schemas.openxmlformats.org/officeDocument/2006/relationships/image" Target="../media/image4797.png"/><Relationship Id="rId243" Type="http://schemas.openxmlformats.org/officeDocument/2006/relationships/image" Target="../media/image4618.png"/><Relationship Id="rId450" Type="http://schemas.openxmlformats.org/officeDocument/2006/relationships/customXml" Target="../ink/ink5331.xml"/><Relationship Id="rId688" Type="http://schemas.openxmlformats.org/officeDocument/2006/relationships/image" Target="../media/image4839.png"/><Relationship Id="rId38" Type="http://schemas.openxmlformats.org/officeDocument/2006/relationships/customXml" Target="../ink/ink5125.xml"/><Relationship Id="rId103" Type="http://schemas.openxmlformats.org/officeDocument/2006/relationships/image" Target="../media/image4548.png"/><Relationship Id="rId310" Type="http://schemas.openxmlformats.org/officeDocument/2006/relationships/customXml" Target="../ink/ink5261.xml"/><Relationship Id="rId548" Type="http://schemas.openxmlformats.org/officeDocument/2006/relationships/image" Target="../media/image4769.png"/><Relationship Id="rId91" Type="http://schemas.openxmlformats.org/officeDocument/2006/relationships/image" Target="../media/image4542.png"/><Relationship Id="rId187" Type="http://schemas.openxmlformats.org/officeDocument/2006/relationships/image" Target="../media/image4590.png"/><Relationship Id="rId394" Type="http://schemas.openxmlformats.org/officeDocument/2006/relationships/customXml" Target="../ink/ink5303.xml"/><Relationship Id="rId408" Type="http://schemas.openxmlformats.org/officeDocument/2006/relationships/customXml" Target="../ink/ink5310.xml"/><Relationship Id="rId615" Type="http://schemas.openxmlformats.org/officeDocument/2006/relationships/customXml" Target="../ink/ink5414.xml"/><Relationship Id="rId254" Type="http://schemas.openxmlformats.org/officeDocument/2006/relationships/customXml" Target="../ink/ink5233.xml"/><Relationship Id="rId49" Type="http://schemas.openxmlformats.org/officeDocument/2006/relationships/image" Target="../media/image4521.png"/><Relationship Id="rId114" Type="http://schemas.openxmlformats.org/officeDocument/2006/relationships/customXml" Target="../ink/ink5163.xml"/><Relationship Id="rId461" Type="http://schemas.openxmlformats.org/officeDocument/2006/relationships/image" Target="../media/image4726.png"/><Relationship Id="rId559" Type="http://schemas.openxmlformats.org/officeDocument/2006/relationships/customXml" Target="../ink/ink5386.xml"/><Relationship Id="rId198" Type="http://schemas.openxmlformats.org/officeDocument/2006/relationships/customXml" Target="../ink/ink5205.xml"/><Relationship Id="rId321" Type="http://schemas.openxmlformats.org/officeDocument/2006/relationships/image" Target="../media/image4656.png"/><Relationship Id="rId419" Type="http://schemas.openxmlformats.org/officeDocument/2006/relationships/image" Target="../media/image4705.png"/><Relationship Id="rId626" Type="http://schemas.openxmlformats.org/officeDocument/2006/relationships/image" Target="../media/image4808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01.png"/><Relationship Id="rId21" Type="http://schemas.openxmlformats.org/officeDocument/2006/relationships/image" Target="../media/image4854.png"/><Relationship Id="rId63" Type="http://schemas.openxmlformats.org/officeDocument/2006/relationships/image" Target="../media/image4875.png"/><Relationship Id="rId159" Type="http://schemas.openxmlformats.org/officeDocument/2006/relationships/image" Target="../media/image4922.png"/><Relationship Id="rId531" Type="http://schemas.openxmlformats.org/officeDocument/2006/relationships/image" Target="../media/image4992.png"/><Relationship Id="rId573" Type="http://schemas.openxmlformats.org/officeDocument/2006/relationships/image" Target="../media/image5013.png"/><Relationship Id="rId629" Type="http://schemas.openxmlformats.org/officeDocument/2006/relationships/image" Target="../media/image5042.png"/><Relationship Id="rId170" Type="http://schemas.openxmlformats.org/officeDocument/2006/relationships/customXml" Target="../ink/ink5540.xml"/><Relationship Id="rId475" Type="http://schemas.openxmlformats.org/officeDocument/2006/relationships/image" Target="../media/image4963.png"/><Relationship Id="rId640" Type="http://schemas.openxmlformats.org/officeDocument/2006/relationships/customXml" Target="../ink/ink5665.xml"/><Relationship Id="rId32" Type="http://schemas.openxmlformats.org/officeDocument/2006/relationships/customXml" Target="../ink/ink5471.xml"/><Relationship Id="rId74" Type="http://schemas.openxmlformats.org/officeDocument/2006/relationships/customXml" Target="../ink/ink5492.xml"/><Relationship Id="rId128" Type="http://schemas.openxmlformats.org/officeDocument/2006/relationships/customXml" Target="../ink/ink5519.xml"/><Relationship Id="rId500" Type="http://schemas.openxmlformats.org/officeDocument/2006/relationships/customXml" Target="../ink/ink5595.xml"/><Relationship Id="rId542" Type="http://schemas.openxmlformats.org/officeDocument/2006/relationships/customXml" Target="../ink/ink5616.xml"/><Relationship Id="rId584" Type="http://schemas.openxmlformats.org/officeDocument/2006/relationships/customXml" Target="../ink/ink5637.xml"/><Relationship Id="rId5" Type="http://schemas.openxmlformats.org/officeDocument/2006/relationships/image" Target="../media/image4846.png"/><Relationship Id="rId181" Type="http://schemas.openxmlformats.org/officeDocument/2006/relationships/image" Target="../media/image4933.png"/><Relationship Id="rId402" Type="http://schemas.openxmlformats.org/officeDocument/2006/relationships/customXml" Target="../ink/ink5568.xml"/><Relationship Id="rId486" Type="http://schemas.openxmlformats.org/officeDocument/2006/relationships/customXml" Target="../ink/ink5588.xml"/><Relationship Id="rId651" Type="http://schemas.openxmlformats.org/officeDocument/2006/relationships/image" Target="../media/image5053.png"/><Relationship Id="rId43" Type="http://schemas.openxmlformats.org/officeDocument/2006/relationships/image" Target="../media/image4865.png"/><Relationship Id="rId139" Type="http://schemas.openxmlformats.org/officeDocument/2006/relationships/image" Target="../media/image4912.png"/><Relationship Id="rId511" Type="http://schemas.openxmlformats.org/officeDocument/2006/relationships/image" Target="../media/image4982.png"/><Relationship Id="rId553" Type="http://schemas.openxmlformats.org/officeDocument/2006/relationships/image" Target="../media/image5003.png"/><Relationship Id="rId609" Type="http://schemas.openxmlformats.org/officeDocument/2006/relationships/image" Target="../media/image5031.png"/><Relationship Id="rId85" Type="http://schemas.openxmlformats.org/officeDocument/2006/relationships/image" Target="../media/image4885.png"/><Relationship Id="rId150" Type="http://schemas.openxmlformats.org/officeDocument/2006/relationships/customXml" Target="../ink/ink5530.xml"/><Relationship Id="rId192" Type="http://schemas.openxmlformats.org/officeDocument/2006/relationships/customXml" Target="../ink/ink5551.xml"/><Relationship Id="rId206" Type="http://schemas.openxmlformats.org/officeDocument/2006/relationships/customXml" Target="../ink/ink5558.xml"/><Relationship Id="rId595" Type="http://schemas.openxmlformats.org/officeDocument/2006/relationships/image" Target="../media/image5024.png"/><Relationship Id="rId455" Type="http://schemas.openxmlformats.org/officeDocument/2006/relationships/image" Target="../media/image4953.png"/><Relationship Id="rId497" Type="http://schemas.openxmlformats.org/officeDocument/2006/relationships/image" Target="../media/image4975.png"/><Relationship Id="rId620" Type="http://schemas.openxmlformats.org/officeDocument/2006/relationships/customXml" Target="../ink/ink5655.xml"/><Relationship Id="rId662" Type="http://schemas.openxmlformats.org/officeDocument/2006/relationships/customXml" Target="../ink/ink5676.xml"/><Relationship Id="rId12" Type="http://schemas.openxmlformats.org/officeDocument/2006/relationships/customXml" Target="../ink/ink5461.xml"/><Relationship Id="rId108" Type="http://schemas.openxmlformats.org/officeDocument/2006/relationships/customXml" Target="../ink/ink5509.xml"/><Relationship Id="rId522" Type="http://schemas.openxmlformats.org/officeDocument/2006/relationships/customXml" Target="../ink/ink5606.xml"/><Relationship Id="rId54" Type="http://schemas.openxmlformats.org/officeDocument/2006/relationships/customXml" Target="../ink/ink5482.xml"/><Relationship Id="rId96" Type="http://schemas.openxmlformats.org/officeDocument/2006/relationships/customXml" Target="../ink/ink5503.xml"/><Relationship Id="rId161" Type="http://schemas.openxmlformats.org/officeDocument/2006/relationships/image" Target="../media/image4923.png"/><Relationship Id="rId217" Type="http://schemas.openxmlformats.org/officeDocument/2006/relationships/image" Target="../media/image4951.png"/><Relationship Id="rId564" Type="http://schemas.openxmlformats.org/officeDocument/2006/relationships/customXml" Target="../ink/ink5627.xml"/><Relationship Id="rId466" Type="http://schemas.openxmlformats.org/officeDocument/2006/relationships/customXml" Target="../ink/ink5578.xml"/><Relationship Id="rId631" Type="http://schemas.openxmlformats.org/officeDocument/2006/relationships/image" Target="../media/image5043.png"/><Relationship Id="rId23" Type="http://schemas.openxmlformats.org/officeDocument/2006/relationships/image" Target="../media/image4855.png"/><Relationship Id="rId119" Type="http://schemas.openxmlformats.org/officeDocument/2006/relationships/image" Target="../media/image4902.png"/><Relationship Id="rId533" Type="http://schemas.openxmlformats.org/officeDocument/2006/relationships/image" Target="../media/image4993.png"/><Relationship Id="rId65" Type="http://schemas.openxmlformats.org/officeDocument/2006/relationships/image" Target="../media/image4876.png"/><Relationship Id="rId130" Type="http://schemas.openxmlformats.org/officeDocument/2006/relationships/customXml" Target="../ink/ink5520.xml"/><Relationship Id="rId575" Type="http://schemas.openxmlformats.org/officeDocument/2006/relationships/image" Target="../media/image5014.png"/><Relationship Id="rId172" Type="http://schemas.openxmlformats.org/officeDocument/2006/relationships/customXml" Target="../ink/ink5541.xml"/><Relationship Id="rId477" Type="http://schemas.openxmlformats.org/officeDocument/2006/relationships/image" Target="../media/image4964.png"/><Relationship Id="rId600" Type="http://schemas.openxmlformats.org/officeDocument/2006/relationships/customXml" Target="../ink/ink5645.xml"/><Relationship Id="rId642" Type="http://schemas.openxmlformats.org/officeDocument/2006/relationships/customXml" Target="../ink/ink5666.xml"/><Relationship Id="rId502" Type="http://schemas.openxmlformats.org/officeDocument/2006/relationships/customXml" Target="../ink/ink5596.xml"/><Relationship Id="rId34" Type="http://schemas.openxmlformats.org/officeDocument/2006/relationships/customXml" Target="../ink/ink5472.xml"/><Relationship Id="rId76" Type="http://schemas.openxmlformats.org/officeDocument/2006/relationships/customXml" Target="../ink/ink5493.xml"/><Relationship Id="rId141" Type="http://schemas.openxmlformats.org/officeDocument/2006/relationships/image" Target="../media/image4913.png"/><Relationship Id="rId544" Type="http://schemas.openxmlformats.org/officeDocument/2006/relationships/customXml" Target="../ink/ink5617.xml"/><Relationship Id="rId586" Type="http://schemas.openxmlformats.org/officeDocument/2006/relationships/customXml" Target="../ink/ink5638.xml"/><Relationship Id="rId7" Type="http://schemas.openxmlformats.org/officeDocument/2006/relationships/image" Target="../media/image4847.png"/><Relationship Id="rId183" Type="http://schemas.openxmlformats.org/officeDocument/2006/relationships/image" Target="../media/image4934.png"/><Relationship Id="rId611" Type="http://schemas.openxmlformats.org/officeDocument/2006/relationships/image" Target="../media/image5032.png"/><Relationship Id="rId653" Type="http://schemas.openxmlformats.org/officeDocument/2006/relationships/image" Target="../media/image5054.png"/><Relationship Id="rId488" Type="http://schemas.openxmlformats.org/officeDocument/2006/relationships/customXml" Target="../ink/ink5589.xml"/><Relationship Id="rId45" Type="http://schemas.openxmlformats.org/officeDocument/2006/relationships/image" Target="../media/image4866.png"/><Relationship Id="rId87" Type="http://schemas.openxmlformats.org/officeDocument/2006/relationships/image" Target="../media/image4886.png"/><Relationship Id="rId110" Type="http://schemas.openxmlformats.org/officeDocument/2006/relationships/customXml" Target="../ink/ink5510.xml"/><Relationship Id="rId513" Type="http://schemas.openxmlformats.org/officeDocument/2006/relationships/image" Target="../media/image4983.png"/><Relationship Id="rId555" Type="http://schemas.openxmlformats.org/officeDocument/2006/relationships/image" Target="../media/image5004.png"/><Relationship Id="rId597" Type="http://schemas.openxmlformats.org/officeDocument/2006/relationships/image" Target="../media/image5025.png"/><Relationship Id="rId152" Type="http://schemas.openxmlformats.org/officeDocument/2006/relationships/customXml" Target="../ink/ink5531.xml"/><Relationship Id="rId194" Type="http://schemas.openxmlformats.org/officeDocument/2006/relationships/customXml" Target="../ink/ink5552.xml"/><Relationship Id="rId208" Type="http://schemas.openxmlformats.org/officeDocument/2006/relationships/customXml" Target="../ink/ink5559.xml"/><Relationship Id="rId457" Type="http://schemas.openxmlformats.org/officeDocument/2006/relationships/image" Target="../media/image4954.png"/><Relationship Id="rId622" Type="http://schemas.openxmlformats.org/officeDocument/2006/relationships/customXml" Target="../ink/ink5656.xml"/><Relationship Id="rId499" Type="http://schemas.openxmlformats.org/officeDocument/2006/relationships/image" Target="../media/image4976.png"/><Relationship Id="rId14" Type="http://schemas.openxmlformats.org/officeDocument/2006/relationships/customXml" Target="../ink/ink5462.xml"/><Relationship Id="rId56" Type="http://schemas.openxmlformats.org/officeDocument/2006/relationships/customXml" Target="../ink/ink5483.xml"/><Relationship Id="rId524" Type="http://schemas.openxmlformats.org/officeDocument/2006/relationships/customXml" Target="../ink/ink5607.xml"/><Relationship Id="rId566" Type="http://schemas.openxmlformats.org/officeDocument/2006/relationships/customXml" Target="../ink/ink5628.xml"/><Relationship Id="rId98" Type="http://schemas.openxmlformats.org/officeDocument/2006/relationships/customXml" Target="../ink/ink5504.xml"/><Relationship Id="rId121" Type="http://schemas.openxmlformats.org/officeDocument/2006/relationships/image" Target="../media/image4903.png"/><Relationship Id="rId163" Type="http://schemas.openxmlformats.org/officeDocument/2006/relationships/image" Target="../media/image4924.png"/><Relationship Id="rId219" Type="http://schemas.openxmlformats.org/officeDocument/2006/relationships/image" Target="../media/image4952.png"/><Relationship Id="rId633" Type="http://schemas.openxmlformats.org/officeDocument/2006/relationships/image" Target="../media/image5044.png"/><Relationship Id="rId468" Type="http://schemas.openxmlformats.org/officeDocument/2006/relationships/customXml" Target="../ink/ink5579.xml"/><Relationship Id="rId25" Type="http://schemas.openxmlformats.org/officeDocument/2006/relationships/image" Target="../media/image4856.png"/><Relationship Id="rId67" Type="http://schemas.openxmlformats.org/officeDocument/2006/relationships/image" Target="../media/image4877.png"/><Relationship Id="rId535" Type="http://schemas.openxmlformats.org/officeDocument/2006/relationships/image" Target="../media/image4994.png"/><Relationship Id="rId577" Type="http://schemas.openxmlformats.org/officeDocument/2006/relationships/image" Target="../media/image5015.png"/><Relationship Id="rId132" Type="http://schemas.openxmlformats.org/officeDocument/2006/relationships/customXml" Target="../ink/ink5521.xml"/><Relationship Id="rId174" Type="http://schemas.openxmlformats.org/officeDocument/2006/relationships/customXml" Target="../ink/ink5542.xml"/><Relationship Id="rId602" Type="http://schemas.openxmlformats.org/officeDocument/2006/relationships/customXml" Target="../ink/ink5646.xml"/><Relationship Id="rId437" Type="http://schemas.openxmlformats.org/officeDocument/2006/relationships/image" Target="../media/image5059.png"/><Relationship Id="rId479" Type="http://schemas.openxmlformats.org/officeDocument/2006/relationships/image" Target="../media/image4965.png"/><Relationship Id="rId644" Type="http://schemas.openxmlformats.org/officeDocument/2006/relationships/customXml" Target="../ink/ink5667.xml"/><Relationship Id="rId36" Type="http://schemas.openxmlformats.org/officeDocument/2006/relationships/customXml" Target="../ink/ink5473.xml"/><Relationship Id="rId490" Type="http://schemas.openxmlformats.org/officeDocument/2006/relationships/customXml" Target="../ink/ink5590.xml"/><Relationship Id="rId504" Type="http://schemas.openxmlformats.org/officeDocument/2006/relationships/customXml" Target="../ink/ink5597.xml"/><Relationship Id="rId546" Type="http://schemas.openxmlformats.org/officeDocument/2006/relationships/customXml" Target="../ink/ink5618.xml"/><Relationship Id="rId78" Type="http://schemas.openxmlformats.org/officeDocument/2006/relationships/customXml" Target="../ink/ink5494.xml"/><Relationship Id="rId101" Type="http://schemas.openxmlformats.org/officeDocument/2006/relationships/image" Target="../media/image4893.png"/><Relationship Id="rId143" Type="http://schemas.openxmlformats.org/officeDocument/2006/relationships/image" Target="../media/image4914.png"/><Relationship Id="rId185" Type="http://schemas.openxmlformats.org/officeDocument/2006/relationships/image" Target="../media/image4935.png"/><Relationship Id="rId588" Type="http://schemas.openxmlformats.org/officeDocument/2006/relationships/customXml" Target="../ink/ink5639.xml"/><Relationship Id="rId9" Type="http://schemas.openxmlformats.org/officeDocument/2006/relationships/image" Target="../media/image4848.png"/><Relationship Id="rId210" Type="http://schemas.openxmlformats.org/officeDocument/2006/relationships/customXml" Target="../ink/ink5560.xml"/><Relationship Id="rId613" Type="http://schemas.openxmlformats.org/officeDocument/2006/relationships/image" Target="../media/image5033.png"/><Relationship Id="rId655" Type="http://schemas.openxmlformats.org/officeDocument/2006/relationships/image" Target="../media/image5055.png"/><Relationship Id="rId515" Type="http://schemas.openxmlformats.org/officeDocument/2006/relationships/image" Target="../media/image4984.png"/><Relationship Id="rId47" Type="http://schemas.openxmlformats.org/officeDocument/2006/relationships/image" Target="../media/image4867.png"/><Relationship Id="rId89" Type="http://schemas.openxmlformats.org/officeDocument/2006/relationships/image" Target="../media/image4887.png"/><Relationship Id="rId112" Type="http://schemas.openxmlformats.org/officeDocument/2006/relationships/customXml" Target="../ink/ink5511.xml"/><Relationship Id="rId154" Type="http://schemas.openxmlformats.org/officeDocument/2006/relationships/customXml" Target="../ink/ink5532.xml"/><Relationship Id="rId557" Type="http://schemas.openxmlformats.org/officeDocument/2006/relationships/image" Target="../media/image5005.png"/><Relationship Id="rId599" Type="http://schemas.openxmlformats.org/officeDocument/2006/relationships/image" Target="../media/image5026.png"/><Relationship Id="rId196" Type="http://schemas.openxmlformats.org/officeDocument/2006/relationships/customXml" Target="../ink/ink5553.xml"/><Relationship Id="rId459" Type="http://schemas.openxmlformats.org/officeDocument/2006/relationships/image" Target="../media/image4955.png"/><Relationship Id="rId624" Type="http://schemas.openxmlformats.org/officeDocument/2006/relationships/customXml" Target="../ink/ink5657.xml"/><Relationship Id="rId16" Type="http://schemas.openxmlformats.org/officeDocument/2006/relationships/customXml" Target="../ink/ink5463.xml"/><Relationship Id="rId221" Type="http://schemas.openxmlformats.org/officeDocument/2006/relationships/image" Target="../media/image3657.png"/><Relationship Id="rId470" Type="http://schemas.openxmlformats.org/officeDocument/2006/relationships/customXml" Target="../ink/ink5580.xml"/><Relationship Id="rId526" Type="http://schemas.openxmlformats.org/officeDocument/2006/relationships/customXml" Target="../ink/ink5608.xml"/><Relationship Id="rId58" Type="http://schemas.openxmlformats.org/officeDocument/2006/relationships/customXml" Target="../ink/ink5484.xml"/><Relationship Id="rId123" Type="http://schemas.openxmlformats.org/officeDocument/2006/relationships/image" Target="../media/image4904.png"/><Relationship Id="rId568" Type="http://schemas.openxmlformats.org/officeDocument/2006/relationships/customXml" Target="../ink/ink5629.xml"/><Relationship Id="rId165" Type="http://schemas.openxmlformats.org/officeDocument/2006/relationships/image" Target="../media/image4925.png"/><Relationship Id="rId635" Type="http://schemas.openxmlformats.org/officeDocument/2006/relationships/image" Target="../media/image5045.png"/><Relationship Id="rId481" Type="http://schemas.openxmlformats.org/officeDocument/2006/relationships/image" Target="../media/image4966.png"/><Relationship Id="rId27" Type="http://schemas.openxmlformats.org/officeDocument/2006/relationships/image" Target="../media/image4857.png"/><Relationship Id="rId69" Type="http://schemas.openxmlformats.org/officeDocument/2006/relationships/image" Target="../media/image4878.png"/><Relationship Id="rId134" Type="http://schemas.openxmlformats.org/officeDocument/2006/relationships/customXml" Target="../ink/ink5522.xml"/><Relationship Id="rId537" Type="http://schemas.openxmlformats.org/officeDocument/2006/relationships/image" Target="../media/image4995.png"/><Relationship Id="rId579" Type="http://schemas.openxmlformats.org/officeDocument/2006/relationships/image" Target="../media/image5016.png"/><Relationship Id="rId80" Type="http://schemas.openxmlformats.org/officeDocument/2006/relationships/customXml" Target="../ink/ink5495.xml"/><Relationship Id="rId176" Type="http://schemas.openxmlformats.org/officeDocument/2006/relationships/customXml" Target="../ink/ink5543.xml"/><Relationship Id="rId590" Type="http://schemas.openxmlformats.org/officeDocument/2006/relationships/customXml" Target="../ink/ink5640.xml"/><Relationship Id="rId604" Type="http://schemas.openxmlformats.org/officeDocument/2006/relationships/customXml" Target="../ink/ink5647.xml"/><Relationship Id="rId646" Type="http://schemas.openxmlformats.org/officeDocument/2006/relationships/customXml" Target="../ink/ink5668.xml"/><Relationship Id="rId201" Type="http://schemas.openxmlformats.org/officeDocument/2006/relationships/image" Target="../media/image4943.png"/><Relationship Id="rId450" Type="http://schemas.openxmlformats.org/officeDocument/2006/relationships/customXml" Target="../ink/ink5570.xml"/><Relationship Id="rId506" Type="http://schemas.openxmlformats.org/officeDocument/2006/relationships/customXml" Target="../ink/ink5598.xml"/><Relationship Id="rId38" Type="http://schemas.openxmlformats.org/officeDocument/2006/relationships/customXml" Target="../ink/ink5474.xml"/><Relationship Id="rId103" Type="http://schemas.openxmlformats.org/officeDocument/2006/relationships/image" Target="../media/image4894.png"/><Relationship Id="rId492" Type="http://schemas.openxmlformats.org/officeDocument/2006/relationships/customXml" Target="../ink/ink5591.xml"/><Relationship Id="rId548" Type="http://schemas.openxmlformats.org/officeDocument/2006/relationships/customXml" Target="../ink/ink5619.xml"/><Relationship Id="rId91" Type="http://schemas.openxmlformats.org/officeDocument/2006/relationships/image" Target="../media/image4888.png"/><Relationship Id="rId145" Type="http://schemas.openxmlformats.org/officeDocument/2006/relationships/image" Target="../media/image4915.png"/><Relationship Id="rId187" Type="http://schemas.openxmlformats.org/officeDocument/2006/relationships/image" Target="../media/image4936.png"/><Relationship Id="rId615" Type="http://schemas.openxmlformats.org/officeDocument/2006/relationships/image" Target="../media/image5034.png"/><Relationship Id="rId212" Type="http://schemas.openxmlformats.org/officeDocument/2006/relationships/customXml" Target="../ink/ink5561.xml"/><Relationship Id="rId657" Type="http://schemas.openxmlformats.org/officeDocument/2006/relationships/image" Target="../media/image5056.png"/><Relationship Id="rId49" Type="http://schemas.openxmlformats.org/officeDocument/2006/relationships/image" Target="../media/image4868.png"/><Relationship Id="rId114" Type="http://schemas.openxmlformats.org/officeDocument/2006/relationships/customXml" Target="../ink/ink5512.xml"/><Relationship Id="rId461" Type="http://schemas.openxmlformats.org/officeDocument/2006/relationships/image" Target="../media/image4956.png"/><Relationship Id="rId517" Type="http://schemas.openxmlformats.org/officeDocument/2006/relationships/image" Target="../media/image4985.png"/><Relationship Id="rId559" Type="http://schemas.openxmlformats.org/officeDocument/2006/relationships/image" Target="../media/image5006.png"/><Relationship Id="rId60" Type="http://schemas.openxmlformats.org/officeDocument/2006/relationships/customXml" Target="../ink/ink5485.xml"/><Relationship Id="rId156" Type="http://schemas.openxmlformats.org/officeDocument/2006/relationships/customXml" Target="../ink/ink5533.xml"/><Relationship Id="rId198" Type="http://schemas.openxmlformats.org/officeDocument/2006/relationships/customXml" Target="../ink/ink5554.xml"/><Relationship Id="rId570" Type="http://schemas.openxmlformats.org/officeDocument/2006/relationships/customXml" Target="../ink/ink5630.xml"/><Relationship Id="rId626" Type="http://schemas.openxmlformats.org/officeDocument/2006/relationships/customXml" Target="../ink/ink5658.xml"/><Relationship Id="rId202" Type="http://schemas.openxmlformats.org/officeDocument/2006/relationships/customXml" Target="../ink/ink5556.xml"/><Relationship Id="rId647" Type="http://schemas.openxmlformats.org/officeDocument/2006/relationships/image" Target="../media/image5051.png"/><Relationship Id="rId18" Type="http://schemas.openxmlformats.org/officeDocument/2006/relationships/customXml" Target="../ink/ink5464.xml"/><Relationship Id="rId39" Type="http://schemas.openxmlformats.org/officeDocument/2006/relationships/image" Target="../media/image4863.png"/><Relationship Id="rId265" Type="http://schemas.openxmlformats.org/officeDocument/2006/relationships/image" Target="../media/image4974.png"/><Relationship Id="rId451" Type="http://schemas.openxmlformats.org/officeDocument/2006/relationships/image" Target="../media/image9960.png"/><Relationship Id="rId472" Type="http://schemas.openxmlformats.org/officeDocument/2006/relationships/customXml" Target="../ink/ink5581.xml"/><Relationship Id="rId493" Type="http://schemas.openxmlformats.org/officeDocument/2006/relationships/image" Target="../media/image4972.png"/><Relationship Id="rId507" Type="http://schemas.openxmlformats.org/officeDocument/2006/relationships/image" Target="../media/image4980.png"/><Relationship Id="rId528" Type="http://schemas.openxmlformats.org/officeDocument/2006/relationships/customXml" Target="../ink/ink5609.xml"/><Relationship Id="rId549" Type="http://schemas.openxmlformats.org/officeDocument/2006/relationships/image" Target="../media/image5001.png"/><Relationship Id="rId50" Type="http://schemas.openxmlformats.org/officeDocument/2006/relationships/customXml" Target="../ink/ink5480.xml"/><Relationship Id="rId104" Type="http://schemas.openxmlformats.org/officeDocument/2006/relationships/customXml" Target="../ink/ink5507.xml"/><Relationship Id="rId125" Type="http://schemas.openxmlformats.org/officeDocument/2006/relationships/image" Target="../media/image4905.png"/><Relationship Id="rId146" Type="http://schemas.openxmlformats.org/officeDocument/2006/relationships/customXml" Target="../ink/ink5528.xml"/><Relationship Id="rId167" Type="http://schemas.openxmlformats.org/officeDocument/2006/relationships/image" Target="../media/image4926.png"/><Relationship Id="rId188" Type="http://schemas.openxmlformats.org/officeDocument/2006/relationships/customXml" Target="../ink/ink5549.xml"/><Relationship Id="rId560" Type="http://schemas.openxmlformats.org/officeDocument/2006/relationships/customXml" Target="../ink/ink5625.xml"/><Relationship Id="rId581" Type="http://schemas.openxmlformats.org/officeDocument/2006/relationships/image" Target="../media/image5017.png"/><Relationship Id="rId71" Type="http://schemas.openxmlformats.org/officeDocument/2006/relationships/image" Target="../media/image1649.png"/><Relationship Id="rId92" Type="http://schemas.openxmlformats.org/officeDocument/2006/relationships/customXml" Target="../ink/ink5501.xml"/><Relationship Id="rId213" Type="http://schemas.openxmlformats.org/officeDocument/2006/relationships/image" Target="../media/image4949.png"/><Relationship Id="rId616" Type="http://schemas.openxmlformats.org/officeDocument/2006/relationships/customXml" Target="../ink/ink5653.xml"/><Relationship Id="rId637" Type="http://schemas.openxmlformats.org/officeDocument/2006/relationships/image" Target="../media/image5046.png"/><Relationship Id="rId658" Type="http://schemas.openxmlformats.org/officeDocument/2006/relationships/customXml" Target="../ink/ink5674.xml"/><Relationship Id="rId2" Type="http://schemas.openxmlformats.org/officeDocument/2006/relationships/customXml" Target="../ink/ink5456.xml"/><Relationship Id="rId29" Type="http://schemas.openxmlformats.org/officeDocument/2006/relationships/image" Target="../media/image4858.png"/><Relationship Id="rId462" Type="http://schemas.openxmlformats.org/officeDocument/2006/relationships/customXml" Target="../ink/ink5576.xml"/><Relationship Id="rId483" Type="http://schemas.openxmlformats.org/officeDocument/2006/relationships/image" Target="../media/image4967.png"/><Relationship Id="rId518" Type="http://schemas.openxmlformats.org/officeDocument/2006/relationships/customXml" Target="../ink/ink5604.xml"/><Relationship Id="rId539" Type="http://schemas.openxmlformats.org/officeDocument/2006/relationships/image" Target="../media/image4996.png"/><Relationship Id="rId40" Type="http://schemas.openxmlformats.org/officeDocument/2006/relationships/customXml" Target="../ink/ink5475.xml"/><Relationship Id="rId115" Type="http://schemas.openxmlformats.org/officeDocument/2006/relationships/image" Target="../media/image4900.png"/><Relationship Id="rId136" Type="http://schemas.openxmlformats.org/officeDocument/2006/relationships/customXml" Target="../ink/ink5523.xml"/><Relationship Id="rId157" Type="http://schemas.openxmlformats.org/officeDocument/2006/relationships/image" Target="../media/image4921.png"/><Relationship Id="rId178" Type="http://schemas.openxmlformats.org/officeDocument/2006/relationships/customXml" Target="../ink/ink5544.xml"/><Relationship Id="rId550" Type="http://schemas.openxmlformats.org/officeDocument/2006/relationships/customXml" Target="../ink/ink5620.xml"/><Relationship Id="rId61" Type="http://schemas.openxmlformats.org/officeDocument/2006/relationships/image" Target="../media/image4874.png"/><Relationship Id="rId82" Type="http://schemas.openxmlformats.org/officeDocument/2006/relationships/customXml" Target="../ink/ink5496.xml"/><Relationship Id="rId199" Type="http://schemas.openxmlformats.org/officeDocument/2006/relationships/image" Target="../media/image4942.png"/><Relationship Id="rId203" Type="http://schemas.openxmlformats.org/officeDocument/2006/relationships/image" Target="../media/image4944.png"/><Relationship Id="rId571" Type="http://schemas.openxmlformats.org/officeDocument/2006/relationships/image" Target="../media/image5012.png"/><Relationship Id="rId592" Type="http://schemas.openxmlformats.org/officeDocument/2006/relationships/customXml" Target="../ink/ink5641.xml"/><Relationship Id="rId606" Type="http://schemas.openxmlformats.org/officeDocument/2006/relationships/customXml" Target="../ink/ink5648.xml"/><Relationship Id="rId627" Type="http://schemas.openxmlformats.org/officeDocument/2006/relationships/image" Target="../media/image5040.png"/><Relationship Id="rId648" Type="http://schemas.openxmlformats.org/officeDocument/2006/relationships/customXml" Target="../ink/ink5669.xml"/><Relationship Id="rId19" Type="http://schemas.openxmlformats.org/officeDocument/2006/relationships/image" Target="../media/image4853.png"/><Relationship Id="rId266" Type="http://schemas.openxmlformats.org/officeDocument/2006/relationships/customXml" Target="../ink/ink5567.xml"/><Relationship Id="rId452" Type="http://schemas.openxmlformats.org/officeDocument/2006/relationships/customXml" Target="../ink/ink5571.xml"/><Relationship Id="rId473" Type="http://schemas.openxmlformats.org/officeDocument/2006/relationships/image" Target="../media/image4962.png"/><Relationship Id="rId494" Type="http://schemas.openxmlformats.org/officeDocument/2006/relationships/customXml" Target="../ink/ink5592.xml"/><Relationship Id="rId508" Type="http://schemas.openxmlformats.org/officeDocument/2006/relationships/customXml" Target="../ink/ink5599.xml"/><Relationship Id="rId529" Type="http://schemas.openxmlformats.org/officeDocument/2006/relationships/image" Target="../media/image4991.png"/><Relationship Id="rId30" Type="http://schemas.openxmlformats.org/officeDocument/2006/relationships/customXml" Target="../ink/ink5470.xml"/><Relationship Id="rId105" Type="http://schemas.openxmlformats.org/officeDocument/2006/relationships/image" Target="../media/image4895.png"/><Relationship Id="rId126" Type="http://schemas.openxmlformats.org/officeDocument/2006/relationships/customXml" Target="../ink/ink5518.xml"/><Relationship Id="rId147" Type="http://schemas.openxmlformats.org/officeDocument/2006/relationships/image" Target="../media/image4916.png"/><Relationship Id="rId168" Type="http://schemas.openxmlformats.org/officeDocument/2006/relationships/customXml" Target="../ink/ink5539.xml"/><Relationship Id="rId540" Type="http://schemas.openxmlformats.org/officeDocument/2006/relationships/customXml" Target="../ink/ink5615.xml"/><Relationship Id="rId51" Type="http://schemas.openxmlformats.org/officeDocument/2006/relationships/image" Target="../media/image4869.png"/><Relationship Id="rId72" Type="http://schemas.openxmlformats.org/officeDocument/2006/relationships/customXml" Target="../ink/ink5491.xml"/><Relationship Id="rId93" Type="http://schemas.openxmlformats.org/officeDocument/2006/relationships/image" Target="../media/image4889.png"/><Relationship Id="rId189" Type="http://schemas.openxmlformats.org/officeDocument/2006/relationships/image" Target="../media/image4937.png"/><Relationship Id="rId561" Type="http://schemas.openxmlformats.org/officeDocument/2006/relationships/image" Target="../media/image5007.png"/><Relationship Id="rId582" Type="http://schemas.openxmlformats.org/officeDocument/2006/relationships/customXml" Target="../ink/ink5636.xml"/><Relationship Id="rId617" Type="http://schemas.openxmlformats.org/officeDocument/2006/relationships/image" Target="../media/image5035.png"/><Relationship Id="rId638" Type="http://schemas.openxmlformats.org/officeDocument/2006/relationships/customXml" Target="../ink/ink5664.xml"/><Relationship Id="rId659" Type="http://schemas.openxmlformats.org/officeDocument/2006/relationships/image" Target="../media/image5057.png"/><Relationship Id="rId3" Type="http://schemas.openxmlformats.org/officeDocument/2006/relationships/image" Target="../media/image4845.png"/><Relationship Id="rId214" Type="http://schemas.openxmlformats.org/officeDocument/2006/relationships/customXml" Target="../ink/ink5562.xml"/><Relationship Id="rId463" Type="http://schemas.openxmlformats.org/officeDocument/2006/relationships/image" Target="../media/image4957.png"/><Relationship Id="rId484" Type="http://schemas.openxmlformats.org/officeDocument/2006/relationships/customXml" Target="../ink/ink5587.xml"/><Relationship Id="rId519" Type="http://schemas.openxmlformats.org/officeDocument/2006/relationships/image" Target="../media/image4986.png"/><Relationship Id="rId116" Type="http://schemas.openxmlformats.org/officeDocument/2006/relationships/customXml" Target="../ink/ink5513.xml"/><Relationship Id="rId137" Type="http://schemas.openxmlformats.org/officeDocument/2006/relationships/image" Target="../media/image4911.png"/><Relationship Id="rId158" Type="http://schemas.openxmlformats.org/officeDocument/2006/relationships/customXml" Target="../ink/ink5534.xml"/><Relationship Id="rId530" Type="http://schemas.openxmlformats.org/officeDocument/2006/relationships/customXml" Target="../ink/ink5610.xml"/><Relationship Id="rId20" Type="http://schemas.openxmlformats.org/officeDocument/2006/relationships/customXml" Target="../ink/ink5465.xml"/><Relationship Id="rId41" Type="http://schemas.openxmlformats.org/officeDocument/2006/relationships/image" Target="../media/image4864.png"/><Relationship Id="rId62" Type="http://schemas.openxmlformats.org/officeDocument/2006/relationships/customXml" Target="../ink/ink5486.xml"/><Relationship Id="rId83" Type="http://schemas.openxmlformats.org/officeDocument/2006/relationships/image" Target="../media/image4884.png"/><Relationship Id="rId179" Type="http://schemas.openxmlformats.org/officeDocument/2006/relationships/image" Target="../media/image4932.png"/><Relationship Id="rId551" Type="http://schemas.openxmlformats.org/officeDocument/2006/relationships/image" Target="../media/image5002.png"/><Relationship Id="rId572" Type="http://schemas.openxmlformats.org/officeDocument/2006/relationships/customXml" Target="../ink/ink5631.xml"/><Relationship Id="rId593" Type="http://schemas.openxmlformats.org/officeDocument/2006/relationships/image" Target="../media/image5023.png"/><Relationship Id="rId607" Type="http://schemas.openxmlformats.org/officeDocument/2006/relationships/image" Target="../media/image5030.png"/><Relationship Id="rId628" Type="http://schemas.openxmlformats.org/officeDocument/2006/relationships/customXml" Target="../ink/ink5659.xml"/><Relationship Id="rId649" Type="http://schemas.openxmlformats.org/officeDocument/2006/relationships/image" Target="../media/image5052.png"/><Relationship Id="rId190" Type="http://schemas.openxmlformats.org/officeDocument/2006/relationships/customXml" Target="../ink/ink5550.xml"/><Relationship Id="rId204" Type="http://schemas.openxmlformats.org/officeDocument/2006/relationships/customXml" Target="../ink/ink5557.xml"/><Relationship Id="rId453" Type="http://schemas.openxmlformats.org/officeDocument/2006/relationships/image" Target="../media/image27900.png"/><Relationship Id="rId474" Type="http://schemas.openxmlformats.org/officeDocument/2006/relationships/customXml" Target="../ink/ink5582.xml"/><Relationship Id="rId509" Type="http://schemas.openxmlformats.org/officeDocument/2006/relationships/image" Target="../media/image4981.png"/><Relationship Id="rId660" Type="http://schemas.openxmlformats.org/officeDocument/2006/relationships/customXml" Target="../ink/ink5675.xml"/><Relationship Id="rId106" Type="http://schemas.openxmlformats.org/officeDocument/2006/relationships/customXml" Target="../ink/ink5508.xml"/><Relationship Id="rId127" Type="http://schemas.openxmlformats.org/officeDocument/2006/relationships/image" Target="../media/image4906.png"/><Relationship Id="rId495" Type="http://schemas.openxmlformats.org/officeDocument/2006/relationships/image" Target="../media/image4973.png"/><Relationship Id="rId10" Type="http://schemas.openxmlformats.org/officeDocument/2006/relationships/customXml" Target="../ink/ink5460.xml"/><Relationship Id="rId31" Type="http://schemas.openxmlformats.org/officeDocument/2006/relationships/image" Target="../media/image4859.png"/><Relationship Id="rId52" Type="http://schemas.openxmlformats.org/officeDocument/2006/relationships/customXml" Target="../ink/ink5481.xml"/><Relationship Id="rId73" Type="http://schemas.openxmlformats.org/officeDocument/2006/relationships/image" Target="../media/image4879.png"/><Relationship Id="rId94" Type="http://schemas.openxmlformats.org/officeDocument/2006/relationships/customXml" Target="../ink/ink5502.xml"/><Relationship Id="rId148" Type="http://schemas.openxmlformats.org/officeDocument/2006/relationships/customXml" Target="../ink/ink5529.xml"/><Relationship Id="rId169" Type="http://schemas.openxmlformats.org/officeDocument/2006/relationships/image" Target="../media/image4927.png"/><Relationship Id="rId520" Type="http://schemas.openxmlformats.org/officeDocument/2006/relationships/customXml" Target="../ink/ink5605.xml"/><Relationship Id="rId541" Type="http://schemas.openxmlformats.org/officeDocument/2006/relationships/image" Target="../media/image4997.png"/><Relationship Id="rId562" Type="http://schemas.openxmlformats.org/officeDocument/2006/relationships/customXml" Target="../ink/ink5626.xml"/><Relationship Id="rId583" Type="http://schemas.openxmlformats.org/officeDocument/2006/relationships/image" Target="../media/image5018.png"/><Relationship Id="rId618" Type="http://schemas.openxmlformats.org/officeDocument/2006/relationships/customXml" Target="../ink/ink5654.xml"/><Relationship Id="rId639" Type="http://schemas.openxmlformats.org/officeDocument/2006/relationships/image" Target="../media/image5047.png"/><Relationship Id="rId4" Type="http://schemas.openxmlformats.org/officeDocument/2006/relationships/customXml" Target="../ink/ink5457.xml"/><Relationship Id="rId180" Type="http://schemas.openxmlformats.org/officeDocument/2006/relationships/customXml" Target="../ink/ink5545.xml"/><Relationship Id="rId215" Type="http://schemas.openxmlformats.org/officeDocument/2006/relationships/image" Target="../media/image4950.png"/><Relationship Id="rId401" Type="http://schemas.openxmlformats.org/officeDocument/2006/relationships/image" Target="../media/image5041.png"/><Relationship Id="rId464" Type="http://schemas.openxmlformats.org/officeDocument/2006/relationships/customXml" Target="../ink/ink5577.xml"/><Relationship Id="rId650" Type="http://schemas.openxmlformats.org/officeDocument/2006/relationships/customXml" Target="../ink/ink5670.xml"/><Relationship Id="rId485" Type="http://schemas.openxmlformats.org/officeDocument/2006/relationships/image" Target="../media/image4968.png"/><Relationship Id="rId42" Type="http://schemas.openxmlformats.org/officeDocument/2006/relationships/customXml" Target="../ink/ink5476.xml"/><Relationship Id="rId84" Type="http://schemas.openxmlformats.org/officeDocument/2006/relationships/customXml" Target="../ink/ink5497.xml"/><Relationship Id="rId138" Type="http://schemas.openxmlformats.org/officeDocument/2006/relationships/customXml" Target="../ink/ink5524.xml"/><Relationship Id="rId510" Type="http://schemas.openxmlformats.org/officeDocument/2006/relationships/customXml" Target="../ink/ink5600.xml"/><Relationship Id="rId552" Type="http://schemas.openxmlformats.org/officeDocument/2006/relationships/customXml" Target="../ink/ink5621.xml"/><Relationship Id="rId594" Type="http://schemas.openxmlformats.org/officeDocument/2006/relationships/customXml" Target="../ink/ink5642.xml"/><Relationship Id="rId608" Type="http://schemas.openxmlformats.org/officeDocument/2006/relationships/customXml" Target="../ink/ink5649.xml"/><Relationship Id="rId191" Type="http://schemas.openxmlformats.org/officeDocument/2006/relationships/image" Target="../media/image4938.png"/><Relationship Id="rId205" Type="http://schemas.openxmlformats.org/officeDocument/2006/relationships/image" Target="../media/image4945.png"/><Relationship Id="rId107" Type="http://schemas.openxmlformats.org/officeDocument/2006/relationships/image" Target="../media/image4896.png"/><Relationship Id="rId454" Type="http://schemas.openxmlformats.org/officeDocument/2006/relationships/customXml" Target="../ink/ink5572.xml"/><Relationship Id="rId496" Type="http://schemas.openxmlformats.org/officeDocument/2006/relationships/customXml" Target="../ink/ink5593.xml"/><Relationship Id="rId661" Type="http://schemas.openxmlformats.org/officeDocument/2006/relationships/image" Target="../media/image5058.png"/><Relationship Id="rId11" Type="http://schemas.openxmlformats.org/officeDocument/2006/relationships/image" Target="../media/image4849.png"/><Relationship Id="rId53" Type="http://schemas.openxmlformats.org/officeDocument/2006/relationships/image" Target="../media/image4870.png"/><Relationship Id="rId149" Type="http://schemas.openxmlformats.org/officeDocument/2006/relationships/image" Target="../media/image4917.png"/><Relationship Id="rId521" Type="http://schemas.openxmlformats.org/officeDocument/2006/relationships/image" Target="../media/image4987.png"/><Relationship Id="rId563" Type="http://schemas.openxmlformats.org/officeDocument/2006/relationships/image" Target="../media/image5008.png"/><Relationship Id="rId619" Type="http://schemas.openxmlformats.org/officeDocument/2006/relationships/image" Target="../media/image5036.png"/><Relationship Id="rId95" Type="http://schemas.openxmlformats.org/officeDocument/2006/relationships/image" Target="../media/image4890.png"/><Relationship Id="rId160" Type="http://schemas.openxmlformats.org/officeDocument/2006/relationships/customXml" Target="../ink/ink5535.xml"/><Relationship Id="rId216" Type="http://schemas.openxmlformats.org/officeDocument/2006/relationships/customXml" Target="../ink/ink5563.xml"/><Relationship Id="rId465" Type="http://schemas.openxmlformats.org/officeDocument/2006/relationships/image" Target="../media/image4958.png"/><Relationship Id="rId630" Type="http://schemas.openxmlformats.org/officeDocument/2006/relationships/customXml" Target="../ink/ink5660.xml"/><Relationship Id="rId22" Type="http://schemas.openxmlformats.org/officeDocument/2006/relationships/customXml" Target="../ink/ink5466.xml"/><Relationship Id="rId64" Type="http://schemas.openxmlformats.org/officeDocument/2006/relationships/customXml" Target="../ink/ink5487.xml"/><Relationship Id="rId118" Type="http://schemas.openxmlformats.org/officeDocument/2006/relationships/customXml" Target="../ink/ink5514.xml"/><Relationship Id="rId532" Type="http://schemas.openxmlformats.org/officeDocument/2006/relationships/customXml" Target="../ink/ink5611.xml"/><Relationship Id="rId574" Type="http://schemas.openxmlformats.org/officeDocument/2006/relationships/customXml" Target="../ink/ink5632.xml"/><Relationship Id="rId171" Type="http://schemas.openxmlformats.org/officeDocument/2006/relationships/image" Target="../media/image4928.png"/><Relationship Id="rId476" Type="http://schemas.openxmlformats.org/officeDocument/2006/relationships/customXml" Target="../ink/ink5583.xml"/><Relationship Id="rId641" Type="http://schemas.openxmlformats.org/officeDocument/2006/relationships/image" Target="../media/image5048.png"/><Relationship Id="rId33" Type="http://schemas.openxmlformats.org/officeDocument/2006/relationships/image" Target="../media/image4860.png"/><Relationship Id="rId129" Type="http://schemas.openxmlformats.org/officeDocument/2006/relationships/image" Target="../media/image4907.png"/><Relationship Id="rId501" Type="http://schemas.openxmlformats.org/officeDocument/2006/relationships/image" Target="../media/image4977.png"/><Relationship Id="rId543" Type="http://schemas.openxmlformats.org/officeDocument/2006/relationships/image" Target="../media/image4998.png"/><Relationship Id="rId75" Type="http://schemas.openxmlformats.org/officeDocument/2006/relationships/image" Target="../media/image4880.png"/><Relationship Id="rId140" Type="http://schemas.openxmlformats.org/officeDocument/2006/relationships/customXml" Target="../ink/ink5525.xml"/><Relationship Id="rId182" Type="http://schemas.openxmlformats.org/officeDocument/2006/relationships/customXml" Target="../ink/ink5546.xml"/><Relationship Id="rId585" Type="http://schemas.openxmlformats.org/officeDocument/2006/relationships/image" Target="../media/image5019.png"/><Relationship Id="rId6" Type="http://schemas.openxmlformats.org/officeDocument/2006/relationships/customXml" Target="../ink/ink5458.xml"/><Relationship Id="rId487" Type="http://schemas.openxmlformats.org/officeDocument/2006/relationships/image" Target="../media/image4969.png"/><Relationship Id="rId610" Type="http://schemas.openxmlformats.org/officeDocument/2006/relationships/customXml" Target="../ink/ink5650.xml"/><Relationship Id="rId652" Type="http://schemas.openxmlformats.org/officeDocument/2006/relationships/customXml" Target="../ink/ink5671.xml"/><Relationship Id="rId512" Type="http://schemas.openxmlformats.org/officeDocument/2006/relationships/customXml" Target="../ink/ink5601.xml"/><Relationship Id="rId44" Type="http://schemas.openxmlformats.org/officeDocument/2006/relationships/customXml" Target="../ink/ink5477.xml"/><Relationship Id="rId86" Type="http://schemas.openxmlformats.org/officeDocument/2006/relationships/customXml" Target="../ink/ink5498.xml"/><Relationship Id="rId151" Type="http://schemas.openxmlformats.org/officeDocument/2006/relationships/image" Target="../media/image4918.png"/><Relationship Id="rId554" Type="http://schemas.openxmlformats.org/officeDocument/2006/relationships/customXml" Target="../ink/ink5622.xml"/><Relationship Id="rId596" Type="http://schemas.openxmlformats.org/officeDocument/2006/relationships/customXml" Target="../ink/ink5643.xml"/><Relationship Id="rId193" Type="http://schemas.openxmlformats.org/officeDocument/2006/relationships/image" Target="../media/image4939.png"/><Relationship Id="rId207" Type="http://schemas.openxmlformats.org/officeDocument/2006/relationships/image" Target="../media/image4946.png"/><Relationship Id="rId456" Type="http://schemas.openxmlformats.org/officeDocument/2006/relationships/customXml" Target="../ink/ink5573.xml"/><Relationship Id="rId498" Type="http://schemas.openxmlformats.org/officeDocument/2006/relationships/customXml" Target="../ink/ink5594.xml"/><Relationship Id="rId621" Type="http://schemas.openxmlformats.org/officeDocument/2006/relationships/image" Target="../media/image5037.png"/><Relationship Id="rId663" Type="http://schemas.openxmlformats.org/officeDocument/2006/relationships/image" Target="../media/image5060.png"/><Relationship Id="rId13" Type="http://schemas.openxmlformats.org/officeDocument/2006/relationships/image" Target="../media/image4850.png"/><Relationship Id="rId109" Type="http://schemas.openxmlformats.org/officeDocument/2006/relationships/image" Target="../media/image4897.png"/><Relationship Id="rId523" Type="http://schemas.openxmlformats.org/officeDocument/2006/relationships/image" Target="../media/image4988.png"/><Relationship Id="rId55" Type="http://schemas.openxmlformats.org/officeDocument/2006/relationships/image" Target="../media/image4871.png"/><Relationship Id="rId97" Type="http://schemas.openxmlformats.org/officeDocument/2006/relationships/image" Target="../media/image4891.png"/><Relationship Id="rId120" Type="http://schemas.openxmlformats.org/officeDocument/2006/relationships/customXml" Target="../ink/ink5515.xml"/><Relationship Id="rId565" Type="http://schemas.openxmlformats.org/officeDocument/2006/relationships/image" Target="../media/image5009.png"/><Relationship Id="rId162" Type="http://schemas.openxmlformats.org/officeDocument/2006/relationships/customXml" Target="../ink/ink5536.xml"/><Relationship Id="rId218" Type="http://schemas.openxmlformats.org/officeDocument/2006/relationships/customXml" Target="../ink/ink5564.xml"/><Relationship Id="rId467" Type="http://schemas.openxmlformats.org/officeDocument/2006/relationships/image" Target="../media/image4959.png"/><Relationship Id="rId632" Type="http://schemas.openxmlformats.org/officeDocument/2006/relationships/customXml" Target="../ink/ink5661.xml"/><Relationship Id="rId24" Type="http://schemas.openxmlformats.org/officeDocument/2006/relationships/customXml" Target="../ink/ink5467.xml"/><Relationship Id="rId66" Type="http://schemas.openxmlformats.org/officeDocument/2006/relationships/customXml" Target="../ink/ink5488.xml"/><Relationship Id="rId131" Type="http://schemas.openxmlformats.org/officeDocument/2006/relationships/image" Target="../media/image4908.png"/><Relationship Id="rId534" Type="http://schemas.openxmlformats.org/officeDocument/2006/relationships/customXml" Target="../ink/ink5612.xml"/><Relationship Id="rId576" Type="http://schemas.openxmlformats.org/officeDocument/2006/relationships/customXml" Target="../ink/ink5633.xml"/><Relationship Id="rId173" Type="http://schemas.openxmlformats.org/officeDocument/2006/relationships/image" Target="../media/image4929.png"/><Relationship Id="rId601" Type="http://schemas.openxmlformats.org/officeDocument/2006/relationships/image" Target="../media/image5027.png"/><Relationship Id="rId643" Type="http://schemas.openxmlformats.org/officeDocument/2006/relationships/image" Target="../media/image5049.png"/><Relationship Id="rId478" Type="http://schemas.openxmlformats.org/officeDocument/2006/relationships/customXml" Target="../ink/ink5584.xml"/><Relationship Id="rId35" Type="http://schemas.openxmlformats.org/officeDocument/2006/relationships/image" Target="../media/image4861.png"/><Relationship Id="rId77" Type="http://schemas.openxmlformats.org/officeDocument/2006/relationships/image" Target="../media/image4881.png"/><Relationship Id="rId100" Type="http://schemas.openxmlformats.org/officeDocument/2006/relationships/customXml" Target="../ink/ink5505.xml"/><Relationship Id="rId503" Type="http://schemas.openxmlformats.org/officeDocument/2006/relationships/image" Target="../media/image4978.png"/><Relationship Id="rId545" Type="http://schemas.openxmlformats.org/officeDocument/2006/relationships/image" Target="../media/image4999.png"/><Relationship Id="rId587" Type="http://schemas.openxmlformats.org/officeDocument/2006/relationships/image" Target="../media/image5020.png"/><Relationship Id="rId8" Type="http://schemas.openxmlformats.org/officeDocument/2006/relationships/customXml" Target="../ink/ink5459.xml"/><Relationship Id="rId142" Type="http://schemas.openxmlformats.org/officeDocument/2006/relationships/customXml" Target="../ink/ink5526.xml"/><Relationship Id="rId184" Type="http://schemas.openxmlformats.org/officeDocument/2006/relationships/customXml" Target="../ink/ink5547.xml"/><Relationship Id="rId612" Type="http://schemas.openxmlformats.org/officeDocument/2006/relationships/customXml" Target="../ink/ink5651.xml"/><Relationship Id="rId489" Type="http://schemas.openxmlformats.org/officeDocument/2006/relationships/image" Target="../media/image4970.png"/><Relationship Id="rId654" Type="http://schemas.openxmlformats.org/officeDocument/2006/relationships/customXml" Target="../ink/ink5672.xml"/><Relationship Id="rId46" Type="http://schemas.openxmlformats.org/officeDocument/2006/relationships/customXml" Target="../ink/ink5478.xml"/><Relationship Id="rId514" Type="http://schemas.openxmlformats.org/officeDocument/2006/relationships/customXml" Target="../ink/ink5602.xml"/><Relationship Id="rId556" Type="http://schemas.openxmlformats.org/officeDocument/2006/relationships/customXml" Target="../ink/ink5623.xml"/><Relationship Id="rId88" Type="http://schemas.openxmlformats.org/officeDocument/2006/relationships/customXml" Target="../ink/ink5499.xml"/><Relationship Id="rId111" Type="http://schemas.openxmlformats.org/officeDocument/2006/relationships/image" Target="../media/image4898.png"/><Relationship Id="rId153" Type="http://schemas.openxmlformats.org/officeDocument/2006/relationships/image" Target="../media/image4919.png"/><Relationship Id="rId195" Type="http://schemas.openxmlformats.org/officeDocument/2006/relationships/image" Target="../media/image4940.png"/><Relationship Id="rId209" Type="http://schemas.openxmlformats.org/officeDocument/2006/relationships/image" Target="../media/image4947.png"/><Relationship Id="rId598" Type="http://schemas.openxmlformats.org/officeDocument/2006/relationships/customXml" Target="../ink/ink5644.xml"/><Relationship Id="rId220" Type="http://schemas.openxmlformats.org/officeDocument/2006/relationships/customXml" Target="../ink/ink5565.xml"/><Relationship Id="rId458" Type="http://schemas.openxmlformats.org/officeDocument/2006/relationships/customXml" Target="../ink/ink5574.xml"/><Relationship Id="rId623" Type="http://schemas.openxmlformats.org/officeDocument/2006/relationships/image" Target="../media/image5038.png"/><Relationship Id="rId15" Type="http://schemas.openxmlformats.org/officeDocument/2006/relationships/image" Target="../media/image4851.png"/><Relationship Id="rId57" Type="http://schemas.openxmlformats.org/officeDocument/2006/relationships/image" Target="../media/image4872.png"/><Relationship Id="rId525" Type="http://schemas.openxmlformats.org/officeDocument/2006/relationships/image" Target="../media/image4989.png"/><Relationship Id="rId567" Type="http://schemas.openxmlformats.org/officeDocument/2006/relationships/image" Target="../media/image5010.png"/><Relationship Id="rId99" Type="http://schemas.openxmlformats.org/officeDocument/2006/relationships/image" Target="../media/image4892.png"/><Relationship Id="rId122" Type="http://schemas.openxmlformats.org/officeDocument/2006/relationships/customXml" Target="../ink/ink5516.xml"/><Relationship Id="rId164" Type="http://schemas.openxmlformats.org/officeDocument/2006/relationships/customXml" Target="../ink/ink5537.xml"/><Relationship Id="rId469" Type="http://schemas.openxmlformats.org/officeDocument/2006/relationships/image" Target="../media/image4960.png"/><Relationship Id="rId634" Type="http://schemas.openxmlformats.org/officeDocument/2006/relationships/customXml" Target="../ink/ink5662.xml"/><Relationship Id="rId26" Type="http://schemas.openxmlformats.org/officeDocument/2006/relationships/customXml" Target="../ink/ink5468.xml"/><Relationship Id="rId480" Type="http://schemas.openxmlformats.org/officeDocument/2006/relationships/customXml" Target="../ink/ink5585.xml"/><Relationship Id="rId536" Type="http://schemas.openxmlformats.org/officeDocument/2006/relationships/customXml" Target="../ink/ink5613.xml"/><Relationship Id="rId68" Type="http://schemas.openxmlformats.org/officeDocument/2006/relationships/customXml" Target="../ink/ink5489.xml"/><Relationship Id="rId133" Type="http://schemas.openxmlformats.org/officeDocument/2006/relationships/image" Target="../media/image4909.png"/><Relationship Id="rId175" Type="http://schemas.openxmlformats.org/officeDocument/2006/relationships/image" Target="../media/image4930.png"/><Relationship Id="rId578" Type="http://schemas.openxmlformats.org/officeDocument/2006/relationships/customXml" Target="../ink/ink5634.xml"/><Relationship Id="rId200" Type="http://schemas.openxmlformats.org/officeDocument/2006/relationships/customXml" Target="../ink/ink5555.xml"/><Relationship Id="rId438" Type="http://schemas.openxmlformats.org/officeDocument/2006/relationships/customXml" Target="../ink/ink5569.xml"/><Relationship Id="rId603" Type="http://schemas.openxmlformats.org/officeDocument/2006/relationships/image" Target="../media/image5028.png"/><Relationship Id="rId645" Type="http://schemas.openxmlformats.org/officeDocument/2006/relationships/image" Target="../media/image5050.png"/><Relationship Id="rId491" Type="http://schemas.openxmlformats.org/officeDocument/2006/relationships/image" Target="../media/image4971.png"/><Relationship Id="rId505" Type="http://schemas.openxmlformats.org/officeDocument/2006/relationships/image" Target="../media/image4979.png"/><Relationship Id="rId37" Type="http://schemas.openxmlformats.org/officeDocument/2006/relationships/image" Target="../media/image4862.png"/><Relationship Id="rId79" Type="http://schemas.openxmlformats.org/officeDocument/2006/relationships/image" Target="../media/image4882.png"/><Relationship Id="rId102" Type="http://schemas.openxmlformats.org/officeDocument/2006/relationships/customXml" Target="../ink/ink5506.xml"/><Relationship Id="rId144" Type="http://schemas.openxmlformats.org/officeDocument/2006/relationships/customXml" Target="../ink/ink5527.xml"/><Relationship Id="rId547" Type="http://schemas.openxmlformats.org/officeDocument/2006/relationships/image" Target="../media/image5000.png"/><Relationship Id="rId589" Type="http://schemas.openxmlformats.org/officeDocument/2006/relationships/image" Target="../media/image5021.png"/><Relationship Id="rId90" Type="http://schemas.openxmlformats.org/officeDocument/2006/relationships/customXml" Target="../ink/ink5500.xml"/><Relationship Id="rId186" Type="http://schemas.openxmlformats.org/officeDocument/2006/relationships/customXml" Target="../ink/ink5548.xml"/><Relationship Id="rId449" Type="http://schemas.openxmlformats.org/officeDocument/2006/relationships/image" Target="../media/image88.png"/><Relationship Id="rId614" Type="http://schemas.openxmlformats.org/officeDocument/2006/relationships/customXml" Target="../ink/ink5652.xml"/><Relationship Id="rId656" Type="http://schemas.openxmlformats.org/officeDocument/2006/relationships/customXml" Target="../ink/ink5673.xml"/><Relationship Id="rId211" Type="http://schemas.openxmlformats.org/officeDocument/2006/relationships/image" Target="../media/image4948.png"/><Relationship Id="rId460" Type="http://schemas.openxmlformats.org/officeDocument/2006/relationships/customXml" Target="../ink/ink5575.xml"/><Relationship Id="rId516" Type="http://schemas.openxmlformats.org/officeDocument/2006/relationships/customXml" Target="../ink/ink5603.xml"/><Relationship Id="rId48" Type="http://schemas.openxmlformats.org/officeDocument/2006/relationships/customXml" Target="../ink/ink5479.xml"/><Relationship Id="rId113" Type="http://schemas.openxmlformats.org/officeDocument/2006/relationships/image" Target="../media/image4899.png"/><Relationship Id="rId558" Type="http://schemas.openxmlformats.org/officeDocument/2006/relationships/customXml" Target="../ink/ink5624.xml"/><Relationship Id="rId155" Type="http://schemas.openxmlformats.org/officeDocument/2006/relationships/image" Target="../media/image4920.png"/><Relationship Id="rId197" Type="http://schemas.openxmlformats.org/officeDocument/2006/relationships/image" Target="../media/image4941.png"/><Relationship Id="rId625" Type="http://schemas.openxmlformats.org/officeDocument/2006/relationships/image" Target="../media/image5039.png"/><Relationship Id="rId222" Type="http://schemas.openxmlformats.org/officeDocument/2006/relationships/customXml" Target="../ink/ink5566.xml"/><Relationship Id="rId471" Type="http://schemas.openxmlformats.org/officeDocument/2006/relationships/image" Target="../media/image4961.png"/><Relationship Id="rId17" Type="http://schemas.openxmlformats.org/officeDocument/2006/relationships/image" Target="../media/image4852.png"/><Relationship Id="rId59" Type="http://schemas.openxmlformats.org/officeDocument/2006/relationships/image" Target="../media/image4873.png"/><Relationship Id="rId124" Type="http://schemas.openxmlformats.org/officeDocument/2006/relationships/customXml" Target="../ink/ink5517.xml"/><Relationship Id="rId527" Type="http://schemas.openxmlformats.org/officeDocument/2006/relationships/image" Target="../media/image4990.png"/><Relationship Id="rId569" Type="http://schemas.openxmlformats.org/officeDocument/2006/relationships/image" Target="../media/image5011.png"/><Relationship Id="rId70" Type="http://schemas.openxmlformats.org/officeDocument/2006/relationships/customXml" Target="../ink/ink5490.xml"/><Relationship Id="rId166" Type="http://schemas.openxmlformats.org/officeDocument/2006/relationships/customXml" Target="../ink/ink5538.xml"/><Relationship Id="rId580" Type="http://schemas.openxmlformats.org/officeDocument/2006/relationships/customXml" Target="../ink/ink5635.xml"/><Relationship Id="rId636" Type="http://schemas.openxmlformats.org/officeDocument/2006/relationships/customXml" Target="../ink/ink5663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5469.xml"/><Relationship Id="rId482" Type="http://schemas.openxmlformats.org/officeDocument/2006/relationships/customXml" Target="../ink/ink5586.xml"/><Relationship Id="rId538" Type="http://schemas.openxmlformats.org/officeDocument/2006/relationships/customXml" Target="../ink/ink5614.xml"/><Relationship Id="rId81" Type="http://schemas.openxmlformats.org/officeDocument/2006/relationships/image" Target="../media/image4883.png"/><Relationship Id="rId135" Type="http://schemas.openxmlformats.org/officeDocument/2006/relationships/image" Target="../media/image4910.png"/><Relationship Id="rId177" Type="http://schemas.openxmlformats.org/officeDocument/2006/relationships/image" Target="../media/image4931.png"/><Relationship Id="rId591" Type="http://schemas.openxmlformats.org/officeDocument/2006/relationships/image" Target="../media/image5022.png"/><Relationship Id="rId605" Type="http://schemas.openxmlformats.org/officeDocument/2006/relationships/image" Target="../media/image5029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21.png"/><Relationship Id="rId21" Type="http://schemas.openxmlformats.org/officeDocument/2006/relationships/image" Target="../media/image5074.png"/><Relationship Id="rId42" Type="http://schemas.openxmlformats.org/officeDocument/2006/relationships/customXml" Target="../ink/ink5697.xml"/><Relationship Id="rId63" Type="http://schemas.openxmlformats.org/officeDocument/2006/relationships/image" Target="../media/image5095.png"/><Relationship Id="rId84" Type="http://schemas.openxmlformats.org/officeDocument/2006/relationships/customXml" Target="../ink/ink5718.xml"/><Relationship Id="rId138" Type="http://schemas.openxmlformats.org/officeDocument/2006/relationships/customXml" Target="../ink/ink5745.xml"/><Relationship Id="rId159" Type="http://schemas.openxmlformats.org/officeDocument/2006/relationships/image" Target="../media/image5142.png"/><Relationship Id="rId170" Type="http://schemas.openxmlformats.org/officeDocument/2006/relationships/customXml" Target="../ink/ink5761.xml"/><Relationship Id="rId191" Type="http://schemas.openxmlformats.org/officeDocument/2006/relationships/image" Target="../media/image5158.png"/><Relationship Id="rId205" Type="http://schemas.openxmlformats.org/officeDocument/2006/relationships/image" Target="../media/image5165.png"/><Relationship Id="rId226" Type="http://schemas.openxmlformats.org/officeDocument/2006/relationships/customXml" Target="../ink/ink5789.xml"/><Relationship Id="rId107" Type="http://schemas.openxmlformats.org/officeDocument/2006/relationships/image" Target="../media/image5116.png"/><Relationship Id="rId11" Type="http://schemas.openxmlformats.org/officeDocument/2006/relationships/image" Target="../media/image5069.png"/><Relationship Id="rId32" Type="http://schemas.openxmlformats.org/officeDocument/2006/relationships/customXml" Target="../ink/ink5692.xml"/><Relationship Id="rId53" Type="http://schemas.openxmlformats.org/officeDocument/2006/relationships/image" Target="../media/image5090.png"/><Relationship Id="rId74" Type="http://schemas.openxmlformats.org/officeDocument/2006/relationships/customXml" Target="../ink/ink5713.xml"/><Relationship Id="rId128" Type="http://schemas.openxmlformats.org/officeDocument/2006/relationships/customXml" Target="../ink/ink5740.xml"/><Relationship Id="rId149" Type="http://schemas.openxmlformats.org/officeDocument/2006/relationships/image" Target="../media/image5137.png"/><Relationship Id="rId5" Type="http://schemas.openxmlformats.org/officeDocument/2006/relationships/image" Target="../media/image5066.png"/><Relationship Id="rId95" Type="http://schemas.openxmlformats.org/officeDocument/2006/relationships/image" Target="../media/image5111.png"/><Relationship Id="rId160" Type="http://schemas.openxmlformats.org/officeDocument/2006/relationships/customXml" Target="../ink/ink5756.xml"/><Relationship Id="rId181" Type="http://schemas.openxmlformats.org/officeDocument/2006/relationships/image" Target="../media/image5153.png"/><Relationship Id="rId216" Type="http://schemas.openxmlformats.org/officeDocument/2006/relationships/customXml" Target="../ink/ink5784.xml"/><Relationship Id="rId237" Type="http://schemas.openxmlformats.org/officeDocument/2006/relationships/image" Target="../media/image5181.png"/><Relationship Id="rId22" Type="http://schemas.openxmlformats.org/officeDocument/2006/relationships/customXml" Target="../ink/ink5687.xml"/><Relationship Id="rId43" Type="http://schemas.openxmlformats.org/officeDocument/2006/relationships/image" Target="../media/image5085.png"/><Relationship Id="rId64" Type="http://schemas.openxmlformats.org/officeDocument/2006/relationships/customXml" Target="../ink/ink5708.xml"/><Relationship Id="rId118" Type="http://schemas.openxmlformats.org/officeDocument/2006/relationships/customXml" Target="../ink/ink5735.xml"/><Relationship Id="rId139" Type="http://schemas.openxmlformats.org/officeDocument/2006/relationships/image" Target="../media/image5132.png"/><Relationship Id="rId85" Type="http://schemas.openxmlformats.org/officeDocument/2006/relationships/image" Target="../media/image5106.png"/><Relationship Id="rId150" Type="http://schemas.openxmlformats.org/officeDocument/2006/relationships/customXml" Target="../ink/ink5751.xml"/><Relationship Id="rId171" Type="http://schemas.openxmlformats.org/officeDocument/2006/relationships/image" Target="../media/image5148.png"/><Relationship Id="rId192" Type="http://schemas.openxmlformats.org/officeDocument/2006/relationships/customXml" Target="../ink/ink5772.xml"/><Relationship Id="rId206" Type="http://schemas.openxmlformats.org/officeDocument/2006/relationships/customXml" Target="../ink/ink5779.xml"/><Relationship Id="rId227" Type="http://schemas.openxmlformats.org/officeDocument/2006/relationships/image" Target="../media/image5176.png"/><Relationship Id="rId12" Type="http://schemas.openxmlformats.org/officeDocument/2006/relationships/customXml" Target="../ink/ink5682.xml"/><Relationship Id="rId33" Type="http://schemas.openxmlformats.org/officeDocument/2006/relationships/image" Target="../media/image5080.png"/><Relationship Id="rId108" Type="http://schemas.openxmlformats.org/officeDocument/2006/relationships/customXml" Target="../ink/ink5730.xml"/><Relationship Id="rId129" Type="http://schemas.openxmlformats.org/officeDocument/2006/relationships/image" Target="../media/image5127.png"/><Relationship Id="rId54" Type="http://schemas.openxmlformats.org/officeDocument/2006/relationships/customXml" Target="../ink/ink5703.xml"/><Relationship Id="rId75" Type="http://schemas.openxmlformats.org/officeDocument/2006/relationships/image" Target="../media/image5101.png"/><Relationship Id="rId96" Type="http://schemas.openxmlformats.org/officeDocument/2006/relationships/customXml" Target="../ink/ink5724.xml"/><Relationship Id="rId140" Type="http://schemas.openxmlformats.org/officeDocument/2006/relationships/customXml" Target="../ink/ink5746.xml"/><Relationship Id="rId161" Type="http://schemas.openxmlformats.org/officeDocument/2006/relationships/image" Target="../media/image5143.png"/><Relationship Id="rId182" Type="http://schemas.openxmlformats.org/officeDocument/2006/relationships/customXml" Target="../ink/ink5767.xml"/><Relationship Id="rId217" Type="http://schemas.openxmlformats.org/officeDocument/2006/relationships/image" Target="../media/image5171.png"/><Relationship Id="rId6" Type="http://schemas.openxmlformats.org/officeDocument/2006/relationships/customXml" Target="../ink/ink5679.xml"/><Relationship Id="rId238" Type="http://schemas.openxmlformats.org/officeDocument/2006/relationships/customXml" Target="../ink/ink5795.xml"/><Relationship Id="rId23" Type="http://schemas.openxmlformats.org/officeDocument/2006/relationships/image" Target="../media/image5075.png"/><Relationship Id="rId119" Type="http://schemas.openxmlformats.org/officeDocument/2006/relationships/image" Target="../media/image5122.png"/><Relationship Id="rId44" Type="http://schemas.openxmlformats.org/officeDocument/2006/relationships/customXml" Target="../ink/ink5698.xml"/><Relationship Id="rId65" Type="http://schemas.openxmlformats.org/officeDocument/2006/relationships/image" Target="../media/image5096.png"/><Relationship Id="rId86" Type="http://schemas.openxmlformats.org/officeDocument/2006/relationships/customXml" Target="../ink/ink5719.xml"/><Relationship Id="rId130" Type="http://schemas.openxmlformats.org/officeDocument/2006/relationships/customXml" Target="../ink/ink5741.xml"/><Relationship Id="rId151" Type="http://schemas.openxmlformats.org/officeDocument/2006/relationships/image" Target="../media/image5138.png"/><Relationship Id="rId172" Type="http://schemas.openxmlformats.org/officeDocument/2006/relationships/customXml" Target="../ink/ink5762.xml"/><Relationship Id="rId193" Type="http://schemas.openxmlformats.org/officeDocument/2006/relationships/image" Target="../media/image5159.png"/><Relationship Id="rId207" Type="http://schemas.openxmlformats.org/officeDocument/2006/relationships/image" Target="../media/image5166.png"/><Relationship Id="rId228" Type="http://schemas.openxmlformats.org/officeDocument/2006/relationships/customXml" Target="../ink/ink5790.xml"/><Relationship Id="rId13" Type="http://schemas.openxmlformats.org/officeDocument/2006/relationships/image" Target="../media/image5070.png"/><Relationship Id="rId109" Type="http://schemas.openxmlformats.org/officeDocument/2006/relationships/image" Target="../media/image5117.png"/><Relationship Id="rId34" Type="http://schemas.openxmlformats.org/officeDocument/2006/relationships/customXml" Target="../ink/ink5693.xml"/><Relationship Id="rId55" Type="http://schemas.openxmlformats.org/officeDocument/2006/relationships/image" Target="../media/image5091.png"/><Relationship Id="rId76" Type="http://schemas.openxmlformats.org/officeDocument/2006/relationships/customXml" Target="../ink/ink5714.xml"/><Relationship Id="rId97" Type="http://schemas.openxmlformats.org/officeDocument/2006/relationships/image" Target="../media/image5112.png"/><Relationship Id="rId120" Type="http://schemas.openxmlformats.org/officeDocument/2006/relationships/customXml" Target="../ink/ink5736.xml"/><Relationship Id="rId141" Type="http://schemas.openxmlformats.org/officeDocument/2006/relationships/image" Target="../media/image5133.png"/><Relationship Id="rId7" Type="http://schemas.openxmlformats.org/officeDocument/2006/relationships/image" Target="../media/image5067.png"/><Relationship Id="rId162" Type="http://schemas.openxmlformats.org/officeDocument/2006/relationships/customXml" Target="../ink/ink5757.xml"/><Relationship Id="rId183" Type="http://schemas.openxmlformats.org/officeDocument/2006/relationships/image" Target="../media/image5154.png"/><Relationship Id="rId218" Type="http://schemas.openxmlformats.org/officeDocument/2006/relationships/customXml" Target="../ink/ink5785.xml"/><Relationship Id="rId239" Type="http://schemas.openxmlformats.org/officeDocument/2006/relationships/image" Target="../media/image5182.png"/><Relationship Id="rId24" Type="http://schemas.openxmlformats.org/officeDocument/2006/relationships/customXml" Target="../ink/ink5688.xml"/><Relationship Id="rId45" Type="http://schemas.openxmlformats.org/officeDocument/2006/relationships/image" Target="../media/image5086.png"/><Relationship Id="rId66" Type="http://schemas.openxmlformats.org/officeDocument/2006/relationships/customXml" Target="../ink/ink5709.xml"/><Relationship Id="rId87" Type="http://schemas.openxmlformats.org/officeDocument/2006/relationships/image" Target="../media/image5107.png"/><Relationship Id="rId110" Type="http://schemas.openxmlformats.org/officeDocument/2006/relationships/customXml" Target="../ink/ink5731.xml"/><Relationship Id="rId131" Type="http://schemas.openxmlformats.org/officeDocument/2006/relationships/image" Target="../media/image5128.png"/><Relationship Id="rId152" Type="http://schemas.openxmlformats.org/officeDocument/2006/relationships/customXml" Target="../ink/ink5752.xml"/><Relationship Id="rId173" Type="http://schemas.openxmlformats.org/officeDocument/2006/relationships/image" Target="../media/image5149.png"/><Relationship Id="rId194" Type="http://schemas.openxmlformats.org/officeDocument/2006/relationships/customXml" Target="../ink/ink5773.xml"/><Relationship Id="rId208" Type="http://schemas.openxmlformats.org/officeDocument/2006/relationships/customXml" Target="../ink/ink5780.xml"/><Relationship Id="rId229" Type="http://schemas.openxmlformats.org/officeDocument/2006/relationships/image" Target="../media/image5177.png"/><Relationship Id="rId14" Type="http://schemas.openxmlformats.org/officeDocument/2006/relationships/customXml" Target="../ink/ink5683.xml"/><Relationship Id="rId35" Type="http://schemas.openxmlformats.org/officeDocument/2006/relationships/image" Target="../media/image5081.png"/><Relationship Id="rId56" Type="http://schemas.openxmlformats.org/officeDocument/2006/relationships/customXml" Target="../ink/ink5704.xml"/><Relationship Id="rId77" Type="http://schemas.openxmlformats.org/officeDocument/2006/relationships/image" Target="../media/image5102.png"/><Relationship Id="rId100" Type="http://schemas.openxmlformats.org/officeDocument/2006/relationships/customXml" Target="../ink/ink5726.xml"/><Relationship Id="rId8" Type="http://schemas.openxmlformats.org/officeDocument/2006/relationships/customXml" Target="../ink/ink5680.xml"/><Relationship Id="rId98" Type="http://schemas.openxmlformats.org/officeDocument/2006/relationships/customXml" Target="../ink/ink5725.xml"/><Relationship Id="rId121" Type="http://schemas.openxmlformats.org/officeDocument/2006/relationships/image" Target="../media/image5123.png"/><Relationship Id="rId142" Type="http://schemas.openxmlformats.org/officeDocument/2006/relationships/customXml" Target="../ink/ink5747.xml"/><Relationship Id="rId163" Type="http://schemas.openxmlformats.org/officeDocument/2006/relationships/image" Target="../media/image5144.png"/><Relationship Id="rId184" Type="http://schemas.openxmlformats.org/officeDocument/2006/relationships/customXml" Target="../ink/ink5768.xml"/><Relationship Id="rId219" Type="http://schemas.openxmlformats.org/officeDocument/2006/relationships/image" Target="../media/image5172.png"/><Relationship Id="rId230" Type="http://schemas.openxmlformats.org/officeDocument/2006/relationships/customXml" Target="../ink/ink5791.xml"/><Relationship Id="rId25" Type="http://schemas.openxmlformats.org/officeDocument/2006/relationships/image" Target="../media/image5076.png"/><Relationship Id="rId46" Type="http://schemas.openxmlformats.org/officeDocument/2006/relationships/customXml" Target="../ink/ink5699.xml"/><Relationship Id="rId67" Type="http://schemas.openxmlformats.org/officeDocument/2006/relationships/image" Target="../media/image5097.png"/><Relationship Id="rId88" Type="http://schemas.openxmlformats.org/officeDocument/2006/relationships/customXml" Target="../ink/ink5720.xml"/><Relationship Id="rId111" Type="http://schemas.openxmlformats.org/officeDocument/2006/relationships/image" Target="../media/image5118.png"/><Relationship Id="rId132" Type="http://schemas.openxmlformats.org/officeDocument/2006/relationships/customXml" Target="../ink/ink5742.xml"/><Relationship Id="rId153" Type="http://schemas.openxmlformats.org/officeDocument/2006/relationships/image" Target="../media/image5139.png"/><Relationship Id="rId174" Type="http://schemas.openxmlformats.org/officeDocument/2006/relationships/customXml" Target="../ink/ink5763.xml"/><Relationship Id="rId195" Type="http://schemas.openxmlformats.org/officeDocument/2006/relationships/image" Target="../media/image5160.png"/><Relationship Id="rId209" Type="http://schemas.openxmlformats.org/officeDocument/2006/relationships/image" Target="../media/image5167.png"/><Relationship Id="rId190" Type="http://schemas.openxmlformats.org/officeDocument/2006/relationships/customXml" Target="../ink/ink5771.xml"/><Relationship Id="rId204" Type="http://schemas.openxmlformats.org/officeDocument/2006/relationships/customXml" Target="../ink/ink5778.xml"/><Relationship Id="rId220" Type="http://schemas.openxmlformats.org/officeDocument/2006/relationships/customXml" Target="../ink/ink5786.xml"/><Relationship Id="rId225" Type="http://schemas.openxmlformats.org/officeDocument/2006/relationships/image" Target="../media/image5175.png"/><Relationship Id="rId15" Type="http://schemas.openxmlformats.org/officeDocument/2006/relationships/image" Target="../media/image5071.png"/><Relationship Id="rId36" Type="http://schemas.openxmlformats.org/officeDocument/2006/relationships/customXml" Target="../ink/ink5694.xml"/><Relationship Id="rId57" Type="http://schemas.openxmlformats.org/officeDocument/2006/relationships/image" Target="../media/image5092.png"/><Relationship Id="rId106" Type="http://schemas.openxmlformats.org/officeDocument/2006/relationships/customXml" Target="../ink/ink5729.xml"/><Relationship Id="rId127" Type="http://schemas.openxmlformats.org/officeDocument/2006/relationships/image" Target="../media/image5126.png"/><Relationship Id="rId10" Type="http://schemas.openxmlformats.org/officeDocument/2006/relationships/customXml" Target="../ink/ink5681.xml"/><Relationship Id="rId31" Type="http://schemas.openxmlformats.org/officeDocument/2006/relationships/image" Target="../media/image5079.png"/><Relationship Id="rId52" Type="http://schemas.openxmlformats.org/officeDocument/2006/relationships/customXml" Target="../ink/ink5702.xml"/><Relationship Id="rId73" Type="http://schemas.openxmlformats.org/officeDocument/2006/relationships/image" Target="../media/image5100.png"/><Relationship Id="rId78" Type="http://schemas.openxmlformats.org/officeDocument/2006/relationships/customXml" Target="../ink/ink5715.xml"/><Relationship Id="rId94" Type="http://schemas.openxmlformats.org/officeDocument/2006/relationships/customXml" Target="../ink/ink5723.xml"/><Relationship Id="rId99" Type="http://schemas.openxmlformats.org/officeDocument/2006/relationships/image" Target="../media/image5113.png"/><Relationship Id="rId101" Type="http://schemas.openxmlformats.org/officeDocument/2006/relationships/image" Target="../media/image88.png"/><Relationship Id="rId122" Type="http://schemas.openxmlformats.org/officeDocument/2006/relationships/customXml" Target="../ink/ink5737.xml"/><Relationship Id="rId143" Type="http://schemas.openxmlformats.org/officeDocument/2006/relationships/image" Target="../media/image5134.png"/><Relationship Id="rId148" Type="http://schemas.openxmlformats.org/officeDocument/2006/relationships/customXml" Target="../ink/ink5750.xml"/><Relationship Id="rId164" Type="http://schemas.openxmlformats.org/officeDocument/2006/relationships/customXml" Target="../ink/ink5758.xml"/><Relationship Id="rId169" Type="http://schemas.openxmlformats.org/officeDocument/2006/relationships/image" Target="../media/image5147.png"/><Relationship Id="rId185" Type="http://schemas.openxmlformats.org/officeDocument/2006/relationships/image" Target="../media/image5155.png"/><Relationship Id="rId4" Type="http://schemas.openxmlformats.org/officeDocument/2006/relationships/customXml" Target="../ink/ink5678.xml"/><Relationship Id="rId9" Type="http://schemas.openxmlformats.org/officeDocument/2006/relationships/image" Target="../media/image5068.png"/><Relationship Id="rId180" Type="http://schemas.openxmlformats.org/officeDocument/2006/relationships/customXml" Target="../ink/ink5766.xml"/><Relationship Id="rId210" Type="http://schemas.openxmlformats.org/officeDocument/2006/relationships/customXml" Target="../ink/ink5781.xml"/><Relationship Id="rId215" Type="http://schemas.openxmlformats.org/officeDocument/2006/relationships/image" Target="../media/image5170.png"/><Relationship Id="rId236" Type="http://schemas.openxmlformats.org/officeDocument/2006/relationships/customXml" Target="../ink/ink5794.xml"/><Relationship Id="rId26" Type="http://schemas.openxmlformats.org/officeDocument/2006/relationships/customXml" Target="../ink/ink5689.xml"/><Relationship Id="rId231" Type="http://schemas.openxmlformats.org/officeDocument/2006/relationships/image" Target="../media/image5178.png"/><Relationship Id="rId47" Type="http://schemas.openxmlformats.org/officeDocument/2006/relationships/image" Target="../media/image5087.png"/><Relationship Id="rId68" Type="http://schemas.openxmlformats.org/officeDocument/2006/relationships/customXml" Target="../ink/ink5710.xml"/><Relationship Id="rId89" Type="http://schemas.openxmlformats.org/officeDocument/2006/relationships/image" Target="../media/image5108.png"/><Relationship Id="rId112" Type="http://schemas.openxmlformats.org/officeDocument/2006/relationships/customXml" Target="../ink/ink5732.xml"/><Relationship Id="rId133" Type="http://schemas.openxmlformats.org/officeDocument/2006/relationships/image" Target="../media/image5129.png"/><Relationship Id="rId154" Type="http://schemas.openxmlformats.org/officeDocument/2006/relationships/customXml" Target="../ink/ink5753.xml"/><Relationship Id="rId175" Type="http://schemas.openxmlformats.org/officeDocument/2006/relationships/image" Target="../media/image5150.png"/><Relationship Id="rId196" Type="http://schemas.openxmlformats.org/officeDocument/2006/relationships/customXml" Target="../ink/ink5774.xml"/><Relationship Id="rId200" Type="http://schemas.openxmlformats.org/officeDocument/2006/relationships/customXml" Target="../ink/ink5776.xml"/><Relationship Id="rId16" Type="http://schemas.openxmlformats.org/officeDocument/2006/relationships/customXml" Target="../ink/ink5684.xml"/><Relationship Id="rId221" Type="http://schemas.openxmlformats.org/officeDocument/2006/relationships/image" Target="../media/image5173.png"/><Relationship Id="rId37" Type="http://schemas.openxmlformats.org/officeDocument/2006/relationships/image" Target="../media/image5082.png"/><Relationship Id="rId58" Type="http://schemas.openxmlformats.org/officeDocument/2006/relationships/customXml" Target="../ink/ink5705.xml"/><Relationship Id="rId79" Type="http://schemas.openxmlformats.org/officeDocument/2006/relationships/image" Target="../media/image5103.png"/><Relationship Id="rId102" Type="http://schemas.openxmlformats.org/officeDocument/2006/relationships/customXml" Target="../ink/ink5727.xml"/><Relationship Id="rId123" Type="http://schemas.openxmlformats.org/officeDocument/2006/relationships/image" Target="../media/image5124.png"/><Relationship Id="rId144" Type="http://schemas.openxmlformats.org/officeDocument/2006/relationships/customXml" Target="../ink/ink5748.xml"/><Relationship Id="rId90" Type="http://schemas.openxmlformats.org/officeDocument/2006/relationships/customXml" Target="../ink/ink5721.xml"/><Relationship Id="rId165" Type="http://schemas.openxmlformats.org/officeDocument/2006/relationships/image" Target="../media/image5145.png"/><Relationship Id="rId186" Type="http://schemas.openxmlformats.org/officeDocument/2006/relationships/customXml" Target="../ink/ink5769.xml"/><Relationship Id="rId211" Type="http://schemas.openxmlformats.org/officeDocument/2006/relationships/image" Target="../media/image5168.png"/><Relationship Id="rId232" Type="http://schemas.openxmlformats.org/officeDocument/2006/relationships/customXml" Target="../ink/ink5792.xml"/><Relationship Id="rId27" Type="http://schemas.openxmlformats.org/officeDocument/2006/relationships/image" Target="../media/image5077.png"/><Relationship Id="rId48" Type="http://schemas.openxmlformats.org/officeDocument/2006/relationships/customXml" Target="../ink/ink5700.xml"/><Relationship Id="rId69" Type="http://schemas.openxmlformats.org/officeDocument/2006/relationships/image" Target="../media/image5098.png"/><Relationship Id="rId113" Type="http://schemas.openxmlformats.org/officeDocument/2006/relationships/image" Target="../media/image5119.png"/><Relationship Id="rId134" Type="http://schemas.openxmlformats.org/officeDocument/2006/relationships/customXml" Target="../ink/ink5743.xml"/><Relationship Id="rId80" Type="http://schemas.openxmlformats.org/officeDocument/2006/relationships/customXml" Target="../ink/ink5716.xml"/><Relationship Id="rId155" Type="http://schemas.openxmlformats.org/officeDocument/2006/relationships/image" Target="../media/image5140.png"/><Relationship Id="rId176" Type="http://schemas.openxmlformats.org/officeDocument/2006/relationships/customXml" Target="../ink/ink5764.xml"/><Relationship Id="rId197" Type="http://schemas.openxmlformats.org/officeDocument/2006/relationships/image" Target="../media/image5161.png"/><Relationship Id="rId201" Type="http://schemas.openxmlformats.org/officeDocument/2006/relationships/image" Target="../media/image5163.png"/><Relationship Id="rId222" Type="http://schemas.openxmlformats.org/officeDocument/2006/relationships/customXml" Target="../ink/ink5787.xml"/><Relationship Id="rId17" Type="http://schemas.openxmlformats.org/officeDocument/2006/relationships/image" Target="../media/image5072.png"/><Relationship Id="rId38" Type="http://schemas.openxmlformats.org/officeDocument/2006/relationships/customXml" Target="../ink/ink5695.xml"/><Relationship Id="rId59" Type="http://schemas.openxmlformats.org/officeDocument/2006/relationships/image" Target="../media/image5093.png"/><Relationship Id="rId103" Type="http://schemas.openxmlformats.org/officeDocument/2006/relationships/image" Target="../media/image5114.png"/><Relationship Id="rId124" Type="http://schemas.openxmlformats.org/officeDocument/2006/relationships/customXml" Target="../ink/ink5738.xml"/><Relationship Id="rId70" Type="http://schemas.openxmlformats.org/officeDocument/2006/relationships/customXml" Target="../ink/ink5711.xml"/><Relationship Id="rId91" Type="http://schemas.openxmlformats.org/officeDocument/2006/relationships/image" Target="../media/image5109.png"/><Relationship Id="rId145" Type="http://schemas.openxmlformats.org/officeDocument/2006/relationships/image" Target="../media/image5135.png"/><Relationship Id="rId166" Type="http://schemas.openxmlformats.org/officeDocument/2006/relationships/customXml" Target="../ink/ink5759.xml"/><Relationship Id="rId187" Type="http://schemas.openxmlformats.org/officeDocument/2006/relationships/image" Target="../media/image515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782.xml"/><Relationship Id="rId233" Type="http://schemas.openxmlformats.org/officeDocument/2006/relationships/image" Target="../media/image5179.png"/><Relationship Id="rId28" Type="http://schemas.openxmlformats.org/officeDocument/2006/relationships/customXml" Target="../ink/ink5690.xml"/><Relationship Id="rId49" Type="http://schemas.openxmlformats.org/officeDocument/2006/relationships/image" Target="../media/image5088.png"/><Relationship Id="rId114" Type="http://schemas.openxmlformats.org/officeDocument/2006/relationships/customXml" Target="../ink/ink5733.xml"/><Relationship Id="rId60" Type="http://schemas.openxmlformats.org/officeDocument/2006/relationships/customXml" Target="../ink/ink5706.xml"/><Relationship Id="rId81" Type="http://schemas.openxmlformats.org/officeDocument/2006/relationships/image" Target="../media/image5104.png"/><Relationship Id="rId135" Type="http://schemas.openxmlformats.org/officeDocument/2006/relationships/image" Target="../media/image5130.png"/><Relationship Id="rId156" Type="http://schemas.openxmlformats.org/officeDocument/2006/relationships/customXml" Target="../ink/ink5754.xml"/><Relationship Id="rId177" Type="http://schemas.openxmlformats.org/officeDocument/2006/relationships/image" Target="../media/image5151.png"/><Relationship Id="rId198" Type="http://schemas.openxmlformats.org/officeDocument/2006/relationships/customXml" Target="../ink/ink5775.xml"/><Relationship Id="rId202" Type="http://schemas.openxmlformats.org/officeDocument/2006/relationships/customXml" Target="../ink/ink5777.xml"/><Relationship Id="rId223" Type="http://schemas.openxmlformats.org/officeDocument/2006/relationships/image" Target="../media/image5174.png"/><Relationship Id="rId18" Type="http://schemas.openxmlformats.org/officeDocument/2006/relationships/customXml" Target="../ink/ink5685.xml"/><Relationship Id="rId39" Type="http://schemas.openxmlformats.org/officeDocument/2006/relationships/image" Target="../media/image5083.png"/><Relationship Id="rId50" Type="http://schemas.openxmlformats.org/officeDocument/2006/relationships/customXml" Target="../ink/ink5701.xml"/><Relationship Id="rId104" Type="http://schemas.openxmlformats.org/officeDocument/2006/relationships/customXml" Target="../ink/ink5728.xml"/><Relationship Id="rId125" Type="http://schemas.openxmlformats.org/officeDocument/2006/relationships/image" Target="../media/image5125.png"/><Relationship Id="rId146" Type="http://schemas.openxmlformats.org/officeDocument/2006/relationships/customXml" Target="../ink/ink5749.xml"/><Relationship Id="rId167" Type="http://schemas.openxmlformats.org/officeDocument/2006/relationships/image" Target="../media/image5146.png"/><Relationship Id="rId188" Type="http://schemas.openxmlformats.org/officeDocument/2006/relationships/customXml" Target="../ink/ink5770.xml"/><Relationship Id="rId71" Type="http://schemas.openxmlformats.org/officeDocument/2006/relationships/image" Target="../media/image5099.png"/><Relationship Id="rId92" Type="http://schemas.openxmlformats.org/officeDocument/2006/relationships/customXml" Target="../ink/ink5722.xml"/><Relationship Id="rId213" Type="http://schemas.openxmlformats.org/officeDocument/2006/relationships/image" Target="../media/image5169.png"/><Relationship Id="rId234" Type="http://schemas.openxmlformats.org/officeDocument/2006/relationships/customXml" Target="../ink/ink5793.xml"/><Relationship Id="rId2" Type="http://schemas.openxmlformats.org/officeDocument/2006/relationships/customXml" Target="../ink/ink5677.xml"/><Relationship Id="rId29" Type="http://schemas.openxmlformats.org/officeDocument/2006/relationships/image" Target="../media/image5078.png"/><Relationship Id="rId40" Type="http://schemas.openxmlformats.org/officeDocument/2006/relationships/customXml" Target="../ink/ink5696.xml"/><Relationship Id="rId115" Type="http://schemas.openxmlformats.org/officeDocument/2006/relationships/image" Target="../media/image5120.png"/><Relationship Id="rId136" Type="http://schemas.openxmlformats.org/officeDocument/2006/relationships/customXml" Target="../ink/ink5744.xml"/><Relationship Id="rId157" Type="http://schemas.openxmlformats.org/officeDocument/2006/relationships/image" Target="../media/image5141.png"/><Relationship Id="rId178" Type="http://schemas.openxmlformats.org/officeDocument/2006/relationships/customXml" Target="../ink/ink5765.xml"/><Relationship Id="rId61" Type="http://schemas.openxmlformats.org/officeDocument/2006/relationships/image" Target="../media/image5094.png"/><Relationship Id="rId82" Type="http://schemas.openxmlformats.org/officeDocument/2006/relationships/customXml" Target="../ink/ink5717.xml"/><Relationship Id="rId199" Type="http://schemas.openxmlformats.org/officeDocument/2006/relationships/image" Target="../media/image5162.png"/><Relationship Id="rId203" Type="http://schemas.openxmlformats.org/officeDocument/2006/relationships/image" Target="../media/image5164.png"/><Relationship Id="rId19" Type="http://schemas.openxmlformats.org/officeDocument/2006/relationships/image" Target="../media/image5073.png"/><Relationship Id="rId224" Type="http://schemas.openxmlformats.org/officeDocument/2006/relationships/customXml" Target="../ink/ink5788.xml"/><Relationship Id="rId30" Type="http://schemas.openxmlformats.org/officeDocument/2006/relationships/customXml" Target="../ink/ink5691.xml"/><Relationship Id="rId105" Type="http://schemas.openxmlformats.org/officeDocument/2006/relationships/image" Target="../media/image5115.png"/><Relationship Id="rId126" Type="http://schemas.openxmlformats.org/officeDocument/2006/relationships/customXml" Target="../ink/ink5739.xml"/><Relationship Id="rId147" Type="http://schemas.openxmlformats.org/officeDocument/2006/relationships/image" Target="../media/image5136.png"/><Relationship Id="rId168" Type="http://schemas.openxmlformats.org/officeDocument/2006/relationships/customXml" Target="../ink/ink5760.xml"/><Relationship Id="rId51" Type="http://schemas.openxmlformats.org/officeDocument/2006/relationships/image" Target="../media/image5089.png"/><Relationship Id="rId72" Type="http://schemas.openxmlformats.org/officeDocument/2006/relationships/customXml" Target="../ink/ink5712.xml"/><Relationship Id="rId93" Type="http://schemas.openxmlformats.org/officeDocument/2006/relationships/image" Target="../media/image5110.png"/><Relationship Id="rId189" Type="http://schemas.openxmlformats.org/officeDocument/2006/relationships/image" Target="../media/image5157.png"/><Relationship Id="rId3" Type="http://schemas.openxmlformats.org/officeDocument/2006/relationships/image" Target="../media/image5065.png"/><Relationship Id="rId214" Type="http://schemas.openxmlformats.org/officeDocument/2006/relationships/customXml" Target="../ink/ink5783.xml"/><Relationship Id="rId235" Type="http://schemas.openxmlformats.org/officeDocument/2006/relationships/image" Target="../media/image5180.png"/><Relationship Id="rId116" Type="http://schemas.openxmlformats.org/officeDocument/2006/relationships/customXml" Target="../ink/ink5734.xml"/><Relationship Id="rId137" Type="http://schemas.openxmlformats.org/officeDocument/2006/relationships/image" Target="../media/image5131.png"/><Relationship Id="rId158" Type="http://schemas.openxmlformats.org/officeDocument/2006/relationships/customXml" Target="../ink/ink5755.xml"/><Relationship Id="rId20" Type="http://schemas.openxmlformats.org/officeDocument/2006/relationships/customXml" Target="../ink/ink5686.xml"/><Relationship Id="rId41" Type="http://schemas.openxmlformats.org/officeDocument/2006/relationships/image" Target="../media/image5084.png"/><Relationship Id="rId62" Type="http://schemas.openxmlformats.org/officeDocument/2006/relationships/customXml" Target="../ink/ink5707.xml"/><Relationship Id="rId83" Type="http://schemas.openxmlformats.org/officeDocument/2006/relationships/image" Target="../media/image5105.png"/><Relationship Id="rId179" Type="http://schemas.openxmlformats.org/officeDocument/2006/relationships/image" Target="../media/image51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56.png"/><Relationship Id="rId21" Type="http://schemas.openxmlformats.org/officeDocument/2006/relationships/image" Target="../media/image4408.png"/><Relationship Id="rId324" Type="http://schemas.openxmlformats.org/officeDocument/2006/relationships/customXml" Target="../ink/ink5957.xml"/><Relationship Id="rId531" Type="http://schemas.openxmlformats.org/officeDocument/2006/relationships/customXml" Target="../ink/ink6061.xml"/><Relationship Id="rId170" Type="http://schemas.openxmlformats.org/officeDocument/2006/relationships/customXml" Target="../ink/ink5880.xml"/><Relationship Id="rId268" Type="http://schemas.openxmlformats.org/officeDocument/2006/relationships/customXml" Target="../ink/ink5929.xml"/><Relationship Id="rId475" Type="http://schemas.openxmlformats.org/officeDocument/2006/relationships/image" Target="../media/image5313.png"/><Relationship Id="rId32" Type="http://schemas.openxmlformats.org/officeDocument/2006/relationships/customXml" Target="../ink/ink5811.xml"/><Relationship Id="rId128" Type="http://schemas.openxmlformats.org/officeDocument/2006/relationships/customXml" Target="../ink/ink5859.xml"/><Relationship Id="rId335" Type="http://schemas.openxmlformats.org/officeDocument/2006/relationships/image" Target="../media/image5245.png"/><Relationship Id="rId542" Type="http://schemas.openxmlformats.org/officeDocument/2006/relationships/image" Target="../media/image5346.png"/><Relationship Id="rId181" Type="http://schemas.openxmlformats.org/officeDocument/2006/relationships/image" Target="../media/image4488.png"/><Relationship Id="rId402" Type="http://schemas.openxmlformats.org/officeDocument/2006/relationships/customXml" Target="../ink/ink5996.xml"/><Relationship Id="rId279" Type="http://schemas.openxmlformats.org/officeDocument/2006/relationships/image" Target="../media/image5217.png"/><Relationship Id="rId486" Type="http://schemas.openxmlformats.org/officeDocument/2006/relationships/customXml" Target="../ink/ink6038.xml"/><Relationship Id="rId43" Type="http://schemas.openxmlformats.org/officeDocument/2006/relationships/image" Target="../media/image4419.png"/><Relationship Id="rId139" Type="http://schemas.openxmlformats.org/officeDocument/2006/relationships/image" Target="../media/image4467.png"/><Relationship Id="rId346" Type="http://schemas.openxmlformats.org/officeDocument/2006/relationships/customXml" Target="../ink/ink5968.xml"/><Relationship Id="rId553" Type="http://schemas.openxmlformats.org/officeDocument/2006/relationships/customXml" Target="../ink/ink6072.xml"/><Relationship Id="rId192" Type="http://schemas.openxmlformats.org/officeDocument/2006/relationships/customXml" Target="../ink/ink5891.xml"/><Relationship Id="rId206" Type="http://schemas.openxmlformats.org/officeDocument/2006/relationships/customXml" Target="../ink/ink5898.xml"/><Relationship Id="rId413" Type="http://schemas.openxmlformats.org/officeDocument/2006/relationships/image" Target="../media/image5282.png"/><Relationship Id="rId497" Type="http://schemas.openxmlformats.org/officeDocument/2006/relationships/image" Target="../media/image5324.png"/><Relationship Id="rId357" Type="http://schemas.openxmlformats.org/officeDocument/2006/relationships/image" Target="../media/image5255.png"/><Relationship Id="rId54" Type="http://schemas.openxmlformats.org/officeDocument/2006/relationships/customXml" Target="../ink/ink5822.xml"/><Relationship Id="rId217" Type="http://schemas.openxmlformats.org/officeDocument/2006/relationships/image" Target="../media/image5186.png"/><Relationship Id="rId564" Type="http://schemas.openxmlformats.org/officeDocument/2006/relationships/image" Target="../media/image5357.png"/><Relationship Id="rId424" Type="http://schemas.openxmlformats.org/officeDocument/2006/relationships/customXml" Target="../ink/ink6007.xml"/><Relationship Id="rId270" Type="http://schemas.openxmlformats.org/officeDocument/2006/relationships/customXml" Target="../ink/ink5930.xml"/><Relationship Id="rId65" Type="http://schemas.openxmlformats.org/officeDocument/2006/relationships/image" Target="../media/image4430.png"/><Relationship Id="rId130" Type="http://schemas.openxmlformats.org/officeDocument/2006/relationships/customXml" Target="../ink/ink5860.xml"/><Relationship Id="rId368" Type="http://schemas.openxmlformats.org/officeDocument/2006/relationships/customXml" Target="../ink/ink5979.xml"/><Relationship Id="rId575" Type="http://schemas.openxmlformats.org/officeDocument/2006/relationships/customXml" Target="../ink/ink6083.xml"/><Relationship Id="rId228" Type="http://schemas.openxmlformats.org/officeDocument/2006/relationships/customXml" Target="../ink/ink5909.xml"/><Relationship Id="rId435" Type="http://schemas.openxmlformats.org/officeDocument/2006/relationships/image" Target="../media/image5293.png"/><Relationship Id="rId281" Type="http://schemas.openxmlformats.org/officeDocument/2006/relationships/image" Target="../media/image5218.png"/><Relationship Id="rId502" Type="http://schemas.openxmlformats.org/officeDocument/2006/relationships/customXml" Target="../ink/ink6046.xml"/><Relationship Id="rId76" Type="http://schemas.openxmlformats.org/officeDocument/2006/relationships/customXml" Target="../ink/ink5833.xml"/><Relationship Id="rId141" Type="http://schemas.openxmlformats.org/officeDocument/2006/relationships/image" Target="../media/image4468.png"/><Relationship Id="rId379" Type="http://schemas.openxmlformats.org/officeDocument/2006/relationships/image" Target="../media/image5266.png"/><Relationship Id="rId586" Type="http://schemas.openxmlformats.org/officeDocument/2006/relationships/image" Target="../media/image5368.png"/><Relationship Id="rId7" Type="http://schemas.openxmlformats.org/officeDocument/2006/relationships/image" Target="../media/image4402.png"/><Relationship Id="rId239" Type="http://schemas.openxmlformats.org/officeDocument/2006/relationships/image" Target="../media/image5197.png"/><Relationship Id="rId446" Type="http://schemas.openxmlformats.org/officeDocument/2006/relationships/customXml" Target="../ink/ink6018.xml"/><Relationship Id="rId292" Type="http://schemas.openxmlformats.org/officeDocument/2006/relationships/customXml" Target="../ink/ink5941.xml"/><Relationship Id="rId306" Type="http://schemas.openxmlformats.org/officeDocument/2006/relationships/customXml" Target="../ink/ink5948.xml"/><Relationship Id="rId87" Type="http://schemas.openxmlformats.org/officeDocument/2006/relationships/image" Target="../media/image4441.png"/><Relationship Id="rId513" Type="http://schemas.openxmlformats.org/officeDocument/2006/relationships/customXml" Target="../ink/ink6052.xml"/><Relationship Id="rId597" Type="http://schemas.openxmlformats.org/officeDocument/2006/relationships/customXml" Target="../ink/ink6094.xml"/><Relationship Id="rId152" Type="http://schemas.openxmlformats.org/officeDocument/2006/relationships/customXml" Target="../ink/ink5871.xml"/><Relationship Id="rId457" Type="http://schemas.openxmlformats.org/officeDocument/2006/relationships/image" Target="../media/image5304.png"/><Relationship Id="rId14" Type="http://schemas.openxmlformats.org/officeDocument/2006/relationships/customXml" Target="../ink/ink5802.xml"/><Relationship Id="rId317" Type="http://schemas.openxmlformats.org/officeDocument/2006/relationships/image" Target="../media/image5236.png"/><Relationship Id="rId524" Type="http://schemas.openxmlformats.org/officeDocument/2006/relationships/image" Target="../media/image5337.png"/><Relationship Id="rId98" Type="http://schemas.openxmlformats.org/officeDocument/2006/relationships/customXml" Target="../ink/ink5844.xml"/><Relationship Id="rId163" Type="http://schemas.openxmlformats.org/officeDocument/2006/relationships/image" Target="../media/image4479.png"/><Relationship Id="rId370" Type="http://schemas.openxmlformats.org/officeDocument/2006/relationships/customXml" Target="../ink/ink5980.xml"/><Relationship Id="rId230" Type="http://schemas.openxmlformats.org/officeDocument/2006/relationships/customXml" Target="../ink/ink5910.xml"/><Relationship Id="rId468" Type="http://schemas.openxmlformats.org/officeDocument/2006/relationships/customXml" Target="../ink/ink6029.xml"/><Relationship Id="rId25" Type="http://schemas.openxmlformats.org/officeDocument/2006/relationships/image" Target="../media/image4410.png"/><Relationship Id="rId67" Type="http://schemas.openxmlformats.org/officeDocument/2006/relationships/image" Target="../media/image4431.png"/><Relationship Id="rId272" Type="http://schemas.openxmlformats.org/officeDocument/2006/relationships/customXml" Target="../ink/ink5931.xml"/><Relationship Id="rId328" Type="http://schemas.openxmlformats.org/officeDocument/2006/relationships/customXml" Target="../ink/ink5959.xml"/><Relationship Id="rId535" Type="http://schemas.openxmlformats.org/officeDocument/2006/relationships/customXml" Target="../ink/ink6063.xml"/><Relationship Id="rId577" Type="http://schemas.openxmlformats.org/officeDocument/2006/relationships/customXml" Target="../ink/ink6084.xml"/><Relationship Id="rId132" Type="http://schemas.openxmlformats.org/officeDocument/2006/relationships/customXml" Target="../ink/ink5861.xml"/><Relationship Id="rId174" Type="http://schemas.openxmlformats.org/officeDocument/2006/relationships/customXml" Target="../ink/ink5882.xml"/><Relationship Id="rId381" Type="http://schemas.openxmlformats.org/officeDocument/2006/relationships/image" Target="../media/image3844.png"/><Relationship Id="rId602" Type="http://schemas.openxmlformats.org/officeDocument/2006/relationships/image" Target="../media/image5376.png"/><Relationship Id="rId241" Type="http://schemas.openxmlformats.org/officeDocument/2006/relationships/image" Target="../media/image5198.png"/><Relationship Id="rId437" Type="http://schemas.openxmlformats.org/officeDocument/2006/relationships/image" Target="../media/image5294.png"/><Relationship Id="rId479" Type="http://schemas.openxmlformats.org/officeDocument/2006/relationships/image" Target="../media/image5315.png"/><Relationship Id="rId36" Type="http://schemas.openxmlformats.org/officeDocument/2006/relationships/customXml" Target="../ink/ink5813.xml"/><Relationship Id="rId283" Type="http://schemas.openxmlformats.org/officeDocument/2006/relationships/image" Target="../media/image5219.png"/><Relationship Id="rId339" Type="http://schemas.openxmlformats.org/officeDocument/2006/relationships/image" Target="../media/image5247.png"/><Relationship Id="rId490" Type="http://schemas.openxmlformats.org/officeDocument/2006/relationships/customXml" Target="../ink/ink6040.xml"/><Relationship Id="rId504" Type="http://schemas.openxmlformats.org/officeDocument/2006/relationships/customXml" Target="../ink/ink6047.xml"/><Relationship Id="rId546" Type="http://schemas.openxmlformats.org/officeDocument/2006/relationships/image" Target="../media/image5348.png"/><Relationship Id="rId78" Type="http://schemas.openxmlformats.org/officeDocument/2006/relationships/customXml" Target="../ink/ink5834.xml"/><Relationship Id="rId101" Type="http://schemas.openxmlformats.org/officeDocument/2006/relationships/image" Target="../media/image4448.png"/><Relationship Id="rId143" Type="http://schemas.openxmlformats.org/officeDocument/2006/relationships/image" Target="../media/image4469.png"/><Relationship Id="rId185" Type="http://schemas.openxmlformats.org/officeDocument/2006/relationships/image" Target="../media/image4490.png"/><Relationship Id="rId350" Type="http://schemas.openxmlformats.org/officeDocument/2006/relationships/customXml" Target="../ink/ink5970.xml"/><Relationship Id="rId406" Type="http://schemas.openxmlformats.org/officeDocument/2006/relationships/customXml" Target="../ink/ink5998.xml"/><Relationship Id="rId588" Type="http://schemas.openxmlformats.org/officeDocument/2006/relationships/image" Target="../media/image5369.png"/><Relationship Id="rId9" Type="http://schemas.openxmlformats.org/officeDocument/2006/relationships/image" Target="../media/image4403.png"/><Relationship Id="rId210" Type="http://schemas.openxmlformats.org/officeDocument/2006/relationships/customXml" Target="../ink/ink5900.xml"/><Relationship Id="rId392" Type="http://schemas.openxmlformats.org/officeDocument/2006/relationships/customXml" Target="../ink/ink5991.xml"/><Relationship Id="rId448" Type="http://schemas.openxmlformats.org/officeDocument/2006/relationships/customXml" Target="../ink/ink6019.xml"/><Relationship Id="rId613" Type="http://schemas.openxmlformats.org/officeDocument/2006/relationships/image" Target="../media/image5381.png"/><Relationship Id="rId252" Type="http://schemas.openxmlformats.org/officeDocument/2006/relationships/customXml" Target="../ink/ink5921.xml"/><Relationship Id="rId294" Type="http://schemas.openxmlformats.org/officeDocument/2006/relationships/customXml" Target="../ink/ink5942.xml"/><Relationship Id="rId308" Type="http://schemas.openxmlformats.org/officeDocument/2006/relationships/customXml" Target="../ink/ink5949.xml"/><Relationship Id="rId515" Type="http://schemas.openxmlformats.org/officeDocument/2006/relationships/customXml" Target="../ink/ink6053.xml"/><Relationship Id="rId47" Type="http://schemas.openxmlformats.org/officeDocument/2006/relationships/image" Target="../media/image4421.png"/><Relationship Id="rId89" Type="http://schemas.openxmlformats.org/officeDocument/2006/relationships/image" Target="../media/image4442.png"/><Relationship Id="rId112" Type="http://schemas.openxmlformats.org/officeDocument/2006/relationships/customXml" Target="../ink/ink5851.xml"/><Relationship Id="rId154" Type="http://schemas.openxmlformats.org/officeDocument/2006/relationships/customXml" Target="../ink/ink5872.xml"/><Relationship Id="rId361" Type="http://schemas.openxmlformats.org/officeDocument/2006/relationships/image" Target="../media/image5257.png"/><Relationship Id="rId557" Type="http://schemas.openxmlformats.org/officeDocument/2006/relationships/customXml" Target="../ink/ink6074.xml"/><Relationship Id="rId599" Type="http://schemas.openxmlformats.org/officeDocument/2006/relationships/customXml" Target="../ink/ink6095.xml"/><Relationship Id="rId196" Type="http://schemas.openxmlformats.org/officeDocument/2006/relationships/customXml" Target="../ink/ink5893.xml"/><Relationship Id="rId417" Type="http://schemas.openxmlformats.org/officeDocument/2006/relationships/image" Target="../media/image5284.png"/><Relationship Id="rId459" Type="http://schemas.openxmlformats.org/officeDocument/2006/relationships/image" Target="../media/image5305.png"/><Relationship Id="rId16" Type="http://schemas.openxmlformats.org/officeDocument/2006/relationships/customXml" Target="../ink/ink5803.xml"/><Relationship Id="rId221" Type="http://schemas.openxmlformats.org/officeDocument/2006/relationships/image" Target="../media/image5188.png"/><Relationship Id="rId263" Type="http://schemas.openxmlformats.org/officeDocument/2006/relationships/image" Target="../media/image5209.png"/><Relationship Id="rId319" Type="http://schemas.openxmlformats.org/officeDocument/2006/relationships/image" Target="../media/image5237.png"/><Relationship Id="rId470" Type="http://schemas.openxmlformats.org/officeDocument/2006/relationships/customXml" Target="../ink/ink6030.xml"/><Relationship Id="rId526" Type="http://schemas.openxmlformats.org/officeDocument/2006/relationships/image" Target="../media/image5338.png"/><Relationship Id="rId58" Type="http://schemas.openxmlformats.org/officeDocument/2006/relationships/customXml" Target="../ink/ink5824.xml"/><Relationship Id="rId123" Type="http://schemas.openxmlformats.org/officeDocument/2006/relationships/image" Target="../media/image4459.png"/><Relationship Id="rId330" Type="http://schemas.openxmlformats.org/officeDocument/2006/relationships/customXml" Target="../ink/ink5960.xml"/><Relationship Id="rId568" Type="http://schemas.openxmlformats.org/officeDocument/2006/relationships/image" Target="../media/image5359.png"/><Relationship Id="rId165" Type="http://schemas.openxmlformats.org/officeDocument/2006/relationships/image" Target="../media/image4480.png"/><Relationship Id="rId372" Type="http://schemas.openxmlformats.org/officeDocument/2006/relationships/customXml" Target="../ink/ink5981.xml"/><Relationship Id="rId428" Type="http://schemas.openxmlformats.org/officeDocument/2006/relationships/customXml" Target="../ink/ink6009.xml"/><Relationship Id="rId232" Type="http://schemas.openxmlformats.org/officeDocument/2006/relationships/customXml" Target="../ink/ink5911.xml"/><Relationship Id="rId274" Type="http://schemas.openxmlformats.org/officeDocument/2006/relationships/customXml" Target="../ink/ink5932.xml"/><Relationship Id="rId481" Type="http://schemas.openxmlformats.org/officeDocument/2006/relationships/image" Target="../media/image5316.png"/><Relationship Id="rId27" Type="http://schemas.openxmlformats.org/officeDocument/2006/relationships/image" Target="../media/image4411.png"/><Relationship Id="rId69" Type="http://schemas.openxmlformats.org/officeDocument/2006/relationships/image" Target="../media/image4432.png"/><Relationship Id="rId134" Type="http://schemas.openxmlformats.org/officeDocument/2006/relationships/customXml" Target="../ink/ink5862.xml"/><Relationship Id="rId537" Type="http://schemas.openxmlformats.org/officeDocument/2006/relationships/customXml" Target="../ink/ink6064.xml"/><Relationship Id="rId579" Type="http://schemas.openxmlformats.org/officeDocument/2006/relationships/customXml" Target="../ink/ink6085.xml"/><Relationship Id="rId80" Type="http://schemas.openxmlformats.org/officeDocument/2006/relationships/customXml" Target="../ink/ink5835.xml"/><Relationship Id="rId176" Type="http://schemas.openxmlformats.org/officeDocument/2006/relationships/customXml" Target="../ink/ink5883.xml"/><Relationship Id="rId341" Type="http://schemas.openxmlformats.org/officeDocument/2006/relationships/image" Target="../media/image5248.png"/><Relationship Id="rId383" Type="http://schemas.openxmlformats.org/officeDocument/2006/relationships/image" Target="../media/image5267.png"/><Relationship Id="rId439" Type="http://schemas.openxmlformats.org/officeDocument/2006/relationships/image" Target="../media/image5295.png"/><Relationship Id="rId590" Type="http://schemas.openxmlformats.org/officeDocument/2006/relationships/image" Target="../media/image5370.png"/><Relationship Id="rId604" Type="http://schemas.openxmlformats.org/officeDocument/2006/relationships/image" Target="../media/image5377.png"/><Relationship Id="rId201" Type="http://schemas.openxmlformats.org/officeDocument/2006/relationships/image" Target="../media/image4498.png"/><Relationship Id="rId243" Type="http://schemas.openxmlformats.org/officeDocument/2006/relationships/image" Target="../media/image5199.png"/><Relationship Id="rId285" Type="http://schemas.openxmlformats.org/officeDocument/2006/relationships/image" Target="../media/image5220.png"/><Relationship Id="rId450" Type="http://schemas.openxmlformats.org/officeDocument/2006/relationships/customXml" Target="../ink/ink6020.xml"/><Relationship Id="rId506" Type="http://schemas.openxmlformats.org/officeDocument/2006/relationships/customXml" Target="../ink/ink6048.xml"/><Relationship Id="rId38" Type="http://schemas.openxmlformats.org/officeDocument/2006/relationships/customXml" Target="../ink/ink5814.xml"/><Relationship Id="rId103" Type="http://schemas.openxmlformats.org/officeDocument/2006/relationships/image" Target="../media/image4449.png"/><Relationship Id="rId310" Type="http://schemas.openxmlformats.org/officeDocument/2006/relationships/customXml" Target="../ink/ink5950.xml"/><Relationship Id="rId492" Type="http://schemas.openxmlformats.org/officeDocument/2006/relationships/customXml" Target="../ink/ink6041.xml"/><Relationship Id="rId548" Type="http://schemas.openxmlformats.org/officeDocument/2006/relationships/image" Target="../media/image5349.png"/><Relationship Id="rId91" Type="http://schemas.openxmlformats.org/officeDocument/2006/relationships/image" Target="../media/image4443.png"/><Relationship Id="rId145" Type="http://schemas.openxmlformats.org/officeDocument/2006/relationships/image" Target="../media/image4470.png"/><Relationship Id="rId187" Type="http://schemas.openxmlformats.org/officeDocument/2006/relationships/image" Target="../media/image4491.png"/><Relationship Id="rId352" Type="http://schemas.openxmlformats.org/officeDocument/2006/relationships/customXml" Target="../ink/ink5971.xml"/><Relationship Id="rId394" Type="http://schemas.openxmlformats.org/officeDocument/2006/relationships/customXml" Target="../ink/ink5992.xml"/><Relationship Id="rId408" Type="http://schemas.openxmlformats.org/officeDocument/2006/relationships/customXml" Target="../ink/ink5999.xml"/><Relationship Id="rId212" Type="http://schemas.openxmlformats.org/officeDocument/2006/relationships/customXml" Target="../ink/ink5901.xml"/><Relationship Id="rId254" Type="http://schemas.openxmlformats.org/officeDocument/2006/relationships/customXml" Target="../ink/ink5922.xml"/><Relationship Id="rId49" Type="http://schemas.openxmlformats.org/officeDocument/2006/relationships/image" Target="../media/image4422.png"/><Relationship Id="rId114" Type="http://schemas.openxmlformats.org/officeDocument/2006/relationships/customXml" Target="../ink/ink5852.xml"/><Relationship Id="rId296" Type="http://schemas.openxmlformats.org/officeDocument/2006/relationships/customXml" Target="../ink/ink5943.xml"/><Relationship Id="rId461" Type="http://schemas.openxmlformats.org/officeDocument/2006/relationships/image" Target="../media/image5306.png"/><Relationship Id="rId517" Type="http://schemas.openxmlformats.org/officeDocument/2006/relationships/customXml" Target="../ink/ink6054.xml"/><Relationship Id="rId559" Type="http://schemas.openxmlformats.org/officeDocument/2006/relationships/customXml" Target="../ink/ink6075.xml"/><Relationship Id="rId60" Type="http://schemas.openxmlformats.org/officeDocument/2006/relationships/customXml" Target="../ink/ink5825.xml"/><Relationship Id="rId156" Type="http://schemas.openxmlformats.org/officeDocument/2006/relationships/customXml" Target="../ink/ink5873.xml"/><Relationship Id="rId198" Type="http://schemas.openxmlformats.org/officeDocument/2006/relationships/customXml" Target="../ink/ink5894.xml"/><Relationship Id="rId321" Type="http://schemas.openxmlformats.org/officeDocument/2006/relationships/image" Target="../media/image5238.png"/><Relationship Id="rId363" Type="http://schemas.openxmlformats.org/officeDocument/2006/relationships/image" Target="../media/image5258.png"/><Relationship Id="rId419" Type="http://schemas.openxmlformats.org/officeDocument/2006/relationships/image" Target="../media/image5285.png"/><Relationship Id="rId570" Type="http://schemas.openxmlformats.org/officeDocument/2006/relationships/image" Target="../media/image5360.png"/><Relationship Id="rId223" Type="http://schemas.openxmlformats.org/officeDocument/2006/relationships/image" Target="../media/image5189.png"/><Relationship Id="rId430" Type="http://schemas.openxmlformats.org/officeDocument/2006/relationships/customXml" Target="../ink/ink6010.xml"/><Relationship Id="rId18" Type="http://schemas.openxmlformats.org/officeDocument/2006/relationships/customXml" Target="../ink/ink5804.xml"/><Relationship Id="rId265" Type="http://schemas.openxmlformats.org/officeDocument/2006/relationships/image" Target="../media/image5210.png"/><Relationship Id="rId472" Type="http://schemas.openxmlformats.org/officeDocument/2006/relationships/customXml" Target="../ink/ink6031.xml"/><Relationship Id="rId528" Type="http://schemas.openxmlformats.org/officeDocument/2006/relationships/image" Target="../media/image5339.png"/><Relationship Id="rId125" Type="http://schemas.openxmlformats.org/officeDocument/2006/relationships/image" Target="../media/image4460.png"/><Relationship Id="rId167" Type="http://schemas.openxmlformats.org/officeDocument/2006/relationships/image" Target="../media/image4481.png"/><Relationship Id="rId332" Type="http://schemas.openxmlformats.org/officeDocument/2006/relationships/customXml" Target="../ink/ink5961.xml"/><Relationship Id="rId374" Type="http://schemas.openxmlformats.org/officeDocument/2006/relationships/customXml" Target="../ink/ink5982.xml"/><Relationship Id="rId581" Type="http://schemas.openxmlformats.org/officeDocument/2006/relationships/customXml" Target="../ink/ink6086.xml"/><Relationship Id="rId71" Type="http://schemas.openxmlformats.org/officeDocument/2006/relationships/image" Target="../media/image4433.png"/><Relationship Id="rId234" Type="http://schemas.openxmlformats.org/officeDocument/2006/relationships/customXml" Target="../ink/ink5912.xml"/><Relationship Id="rId2" Type="http://schemas.openxmlformats.org/officeDocument/2006/relationships/customXml" Target="../ink/ink5796.xml"/><Relationship Id="rId29" Type="http://schemas.openxmlformats.org/officeDocument/2006/relationships/image" Target="../media/image4412.png"/><Relationship Id="rId276" Type="http://schemas.openxmlformats.org/officeDocument/2006/relationships/customXml" Target="../ink/ink5933.xml"/><Relationship Id="rId441" Type="http://schemas.openxmlformats.org/officeDocument/2006/relationships/image" Target="../media/image5296.png"/><Relationship Id="rId483" Type="http://schemas.openxmlformats.org/officeDocument/2006/relationships/image" Target="../media/image5317.png"/><Relationship Id="rId539" Type="http://schemas.openxmlformats.org/officeDocument/2006/relationships/customXml" Target="../ink/ink6065.xml"/><Relationship Id="rId40" Type="http://schemas.openxmlformats.org/officeDocument/2006/relationships/customXml" Target="../ink/ink5815.xml"/><Relationship Id="rId136" Type="http://schemas.openxmlformats.org/officeDocument/2006/relationships/customXml" Target="../ink/ink5863.xml"/><Relationship Id="rId178" Type="http://schemas.openxmlformats.org/officeDocument/2006/relationships/customXml" Target="../ink/ink5884.xml"/><Relationship Id="rId301" Type="http://schemas.openxmlformats.org/officeDocument/2006/relationships/image" Target="../media/image5228.png"/><Relationship Id="rId343" Type="http://schemas.openxmlformats.org/officeDocument/2006/relationships/image" Target="../media/image5249.png"/><Relationship Id="rId550" Type="http://schemas.openxmlformats.org/officeDocument/2006/relationships/image" Target="../media/image5350.png"/><Relationship Id="rId82" Type="http://schemas.openxmlformats.org/officeDocument/2006/relationships/customXml" Target="../ink/ink5836.xml"/><Relationship Id="rId203" Type="http://schemas.openxmlformats.org/officeDocument/2006/relationships/image" Target="../media/image5061.png"/><Relationship Id="rId385" Type="http://schemas.openxmlformats.org/officeDocument/2006/relationships/image" Target="../media/image5268.png"/><Relationship Id="rId592" Type="http://schemas.openxmlformats.org/officeDocument/2006/relationships/image" Target="../media/image5371.png"/><Relationship Id="rId606" Type="http://schemas.openxmlformats.org/officeDocument/2006/relationships/image" Target="../media/image5378.png"/><Relationship Id="rId245" Type="http://schemas.openxmlformats.org/officeDocument/2006/relationships/image" Target="../media/image5200.png"/><Relationship Id="rId287" Type="http://schemas.openxmlformats.org/officeDocument/2006/relationships/image" Target="../media/image5221.png"/><Relationship Id="rId410" Type="http://schemas.openxmlformats.org/officeDocument/2006/relationships/customXml" Target="../ink/ink6000.xml"/><Relationship Id="rId452" Type="http://schemas.openxmlformats.org/officeDocument/2006/relationships/customXml" Target="../ink/ink6021.xml"/><Relationship Id="rId494" Type="http://schemas.openxmlformats.org/officeDocument/2006/relationships/customXml" Target="../ink/ink6042.xml"/><Relationship Id="rId508" Type="http://schemas.openxmlformats.org/officeDocument/2006/relationships/customXml" Target="../ink/ink6049.xml"/><Relationship Id="rId105" Type="http://schemas.openxmlformats.org/officeDocument/2006/relationships/image" Target="../media/image4450.png"/><Relationship Id="rId147" Type="http://schemas.openxmlformats.org/officeDocument/2006/relationships/image" Target="../media/image4471.png"/><Relationship Id="rId312" Type="http://schemas.openxmlformats.org/officeDocument/2006/relationships/customXml" Target="../ink/ink5951.xml"/><Relationship Id="rId354" Type="http://schemas.openxmlformats.org/officeDocument/2006/relationships/customXml" Target="../ink/ink5972.xml"/><Relationship Id="rId51" Type="http://schemas.openxmlformats.org/officeDocument/2006/relationships/image" Target="../media/image4423.png"/><Relationship Id="rId93" Type="http://schemas.openxmlformats.org/officeDocument/2006/relationships/image" Target="../media/image4444.png"/><Relationship Id="rId189" Type="http://schemas.openxmlformats.org/officeDocument/2006/relationships/image" Target="../media/image4492.png"/><Relationship Id="rId396" Type="http://schemas.openxmlformats.org/officeDocument/2006/relationships/customXml" Target="../ink/ink5993.xml"/><Relationship Id="rId561" Type="http://schemas.openxmlformats.org/officeDocument/2006/relationships/customXml" Target="../ink/ink6076.xml"/><Relationship Id="rId214" Type="http://schemas.openxmlformats.org/officeDocument/2006/relationships/customXml" Target="../ink/ink5902.xml"/><Relationship Id="rId256" Type="http://schemas.openxmlformats.org/officeDocument/2006/relationships/customXml" Target="../ink/ink5923.xml"/><Relationship Id="rId298" Type="http://schemas.openxmlformats.org/officeDocument/2006/relationships/customXml" Target="../ink/ink5944.xml"/><Relationship Id="rId421" Type="http://schemas.openxmlformats.org/officeDocument/2006/relationships/image" Target="../media/image5286.png"/><Relationship Id="rId463" Type="http://schemas.openxmlformats.org/officeDocument/2006/relationships/image" Target="../media/image5307.png"/><Relationship Id="rId519" Type="http://schemas.openxmlformats.org/officeDocument/2006/relationships/customXml" Target="../ink/ink6055.xml"/><Relationship Id="rId116" Type="http://schemas.openxmlformats.org/officeDocument/2006/relationships/customXml" Target="../ink/ink5853.xml"/><Relationship Id="rId158" Type="http://schemas.openxmlformats.org/officeDocument/2006/relationships/customXml" Target="../ink/ink5874.xml"/><Relationship Id="rId323" Type="http://schemas.openxmlformats.org/officeDocument/2006/relationships/image" Target="../media/image5239.png"/><Relationship Id="rId530" Type="http://schemas.openxmlformats.org/officeDocument/2006/relationships/image" Target="../media/image5340.png"/><Relationship Id="rId20" Type="http://schemas.openxmlformats.org/officeDocument/2006/relationships/customXml" Target="../ink/ink5805.xml"/><Relationship Id="rId62" Type="http://schemas.openxmlformats.org/officeDocument/2006/relationships/customXml" Target="../ink/ink5826.xml"/><Relationship Id="rId365" Type="http://schemas.openxmlformats.org/officeDocument/2006/relationships/image" Target="../media/image5259.png"/><Relationship Id="rId572" Type="http://schemas.openxmlformats.org/officeDocument/2006/relationships/image" Target="../media/image5361.png"/><Relationship Id="rId225" Type="http://schemas.openxmlformats.org/officeDocument/2006/relationships/image" Target="../media/image5190.png"/><Relationship Id="rId267" Type="http://schemas.openxmlformats.org/officeDocument/2006/relationships/image" Target="../media/image5211.png"/><Relationship Id="rId432" Type="http://schemas.openxmlformats.org/officeDocument/2006/relationships/customXml" Target="../ink/ink6011.xml"/><Relationship Id="rId474" Type="http://schemas.openxmlformats.org/officeDocument/2006/relationships/customXml" Target="../ink/ink6032.xml"/><Relationship Id="rId127" Type="http://schemas.openxmlformats.org/officeDocument/2006/relationships/image" Target="../media/image4461.png"/><Relationship Id="rId31" Type="http://schemas.openxmlformats.org/officeDocument/2006/relationships/image" Target="../media/image4413.png"/><Relationship Id="rId73" Type="http://schemas.openxmlformats.org/officeDocument/2006/relationships/image" Target="../media/image4434.png"/><Relationship Id="rId169" Type="http://schemas.openxmlformats.org/officeDocument/2006/relationships/image" Target="../media/image4482.png"/><Relationship Id="rId334" Type="http://schemas.openxmlformats.org/officeDocument/2006/relationships/customXml" Target="../ink/ink5962.xml"/><Relationship Id="rId376" Type="http://schemas.openxmlformats.org/officeDocument/2006/relationships/customXml" Target="../ink/ink5983.xml"/><Relationship Id="rId541" Type="http://schemas.openxmlformats.org/officeDocument/2006/relationships/customXml" Target="../ink/ink6066.xml"/><Relationship Id="rId583" Type="http://schemas.openxmlformats.org/officeDocument/2006/relationships/customXml" Target="../ink/ink6087.xml"/><Relationship Id="rId4" Type="http://schemas.openxmlformats.org/officeDocument/2006/relationships/customXml" Target="../ink/ink5797.xml"/><Relationship Id="rId180" Type="http://schemas.openxmlformats.org/officeDocument/2006/relationships/customXml" Target="../ink/ink5885.xml"/><Relationship Id="rId236" Type="http://schemas.openxmlformats.org/officeDocument/2006/relationships/customXml" Target="../ink/ink5913.xml"/><Relationship Id="rId278" Type="http://schemas.openxmlformats.org/officeDocument/2006/relationships/customXml" Target="../ink/ink5934.xml"/><Relationship Id="rId401" Type="http://schemas.openxmlformats.org/officeDocument/2006/relationships/image" Target="../media/image5276.png"/><Relationship Id="rId443" Type="http://schemas.openxmlformats.org/officeDocument/2006/relationships/image" Target="../media/image5297.png"/><Relationship Id="rId303" Type="http://schemas.openxmlformats.org/officeDocument/2006/relationships/image" Target="../media/image5229.png"/><Relationship Id="rId485" Type="http://schemas.openxmlformats.org/officeDocument/2006/relationships/image" Target="../media/image5318.png"/><Relationship Id="rId42" Type="http://schemas.openxmlformats.org/officeDocument/2006/relationships/customXml" Target="../ink/ink5816.xml"/><Relationship Id="rId84" Type="http://schemas.openxmlformats.org/officeDocument/2006/relationships/customXml" Target="../ink/ink5837.xml"/><Relationship Id="rId138" Type="http://schemas.openxmlformats.org/officeDocument/2006/relationships/customXml" Target="../ink/ink5864.xml"/><Relationship Id="rId345" Type="http://schemas.openxmlformats.org/officeDocument/2006/relationships/image" Target="../media/image5250.png"/><Relationship Id="rId387" Type="http://schemas.openxmlformats.org/officeDocument/2006/relationships/image" Target="../media/image5269.png"/><Relationship Id="rId510" Type="http://schemas.openxmlformats.org/officeDocument/2006/relationships/image" Target="../media/image5330.png"/><Relationship Id="rId552" Type="http://schemas.openxmlformats.org/officeDocument/2006/relationships/image" Target="../media/image5351.png"/><Relationship Id="rId594" Type="http://schemas.openxmlformats.org/officeDocument/2006/relationships/image" Target="../media/image5372.png"/><Relationship Id="rId608" Type="http://schemas.openxmlformats.org/officeDocument/2006/relationships/image" Target="../media/image5379.png"/><Relationship Id="rId191" Type="http://schemas.openxmlformats.org/officeDocument/2006/relationships/image" Target="../media/image4493.png"/><Relationship Id="rId205" Type="http://schemas.openxmlformats.org/officeDocument/2006/relationships/image" Target="../media/image5062.png"/><Relationship Id="rId247" Type="http://schemas.openxmlformats.org/officeDocument/2006/relationships/image" Target="../media/image5201.png"/><Relationship Id="rId412" Type="http://schemas.openxmlformats.org/officeDocument/2006/relationships/customXml" Target="../ink/ink6001.xml"/><Relationship Id="rId107" Type="http://schemas.openxmlformats.org/officeDocument/2006/relationships/image" Target="../media/image4451.png"/><Relationship Id="rId289" Type="http://schemas.openxmlformats.org/officeDocument/2006/relationships/image" Target="../media/image5222.png"/><Relationship Id="rId454" Type="http://schemas.openxmlformats.org/officeDocument/2006/relationships/customXml" Target="../ink/ink6022.xml"/><Relationship Id="rId496" Type="http://schemas.openxmlformats.org/officeDocument/2006/relationships/customXml" Target="../ink/ink6043.xml"/><Relationship Id="rId11" Type="http://schemas.openxmlformats.org/officeDocument/2006/relationships/image" Target="../media/image4404.png"/><Relationship Id="rId53" Type="http://schemas.openxmlformats.org/officeDocument/2006/relationships/image" Target="../media/image4424.png"/><Relationship Id="rId149" Type="http://schemas.openxmlformats.org/officeDocument/2006/relationships/image" Target="../media/image4472.png"/><Relationship Id="rId314" Type="http://schemas.openxmlformats.org/officeDocument/2006/relationships/customXml" Target="../ink/ink5952.xml"/><Relationship Id="rId356" Type="http://schemas.openxmlformats.org/officeDocument/2006/relationships/customXml" Target="../ink/ink5973.xml"/><Relationship Id="rId398" Type="http://schemas.openxmlformats.org/officeDocument/2006/relationships/customXml" Target="../ink/ink5994.xml"/><Relationship Id="rId521" Type="http://schemas.openxmlformats.org/officeDocument/2006/relationships/customXml" Target="../ink/ink6056.xml"/><Relationship Id="rId563" Type="http://schemas.openxmlformats.org/officeDocument/2006/relationships/customXml" Target="../ink/ink6077.xml"/><Relationship Id="rId95" Type="http://schemas.openxmlformats.org/officeDocument/2006/relationships/image" Target="../media/image4445.png"/><Relationship Id="rId160" Type="http://schemas.openxmlformats.org/officeDocument/2006/relationships/customXml" Target="../ink/ink5875.xml"/><Relationship Id="rId216" Type="http://schemas.openxmlformats.org/officeDocument/2006/relationships/customXml" Target="../ink/ink5903.xml"/><Relationship Id="rId423" Type="http://schemas.openxmlformats.org/officeDocument/2006/relationships/image" Target="../media/image5287.png"/><Relationship Id="rId258" Type="http://schemas.openxmlformats.org/officeDocument/2006/relationships/customXml" Target="../ink/ink5924.xml"/><Relationship Id="rId465" Type="http://schemas.openxmlformats.org/officeDocument/2006/relationships/image" Target="../media/image5308.png"/><Relationship Id="rId22" Type="http://schemas.openxmlformats.org/officeDocument/2006/relationships/customXml" Target="../ink/ink5806.xml"/><Relationship Id="rId64" Type="http://schemas.openxmlformats.org/officeDocument/2006/relationships/customXml" Target="../ink/ink5827.xml"/><Relationship Id="rId118" Type="http://schemas.openxmlformats.org/officeDocument/2006/relationships/customXml" Target="../ink/ink5854.xml"/><Relationship Id="rId325" Type="http://schemas.openxmlformats.org/officeDocument/2006/relationships/image" Target="../media/image5240.png"/><Relationship Id="rId367" Type="http://schemas.openxmlformats.org/officeDocument/2006/relationships/image" Target="../media/image5260.png"/><Relationship Id="rId532" Type="http://schemas.openxmlformats.org/officeDocument/2006/relationships/image" Target="../media/image5341.png"/><Relationship Id="rId574" Type="http://schemas.openxmlformats.org/officeDocument/2006/relationships/image" Target="../media/image5362.png"/><Relationship Id="rId171" Type="http://schemas.openxmlformats.org/officeDocument/2006/relationships/image" Target="../media/image4483.png"/><Relationship Id="rId227" Type="http://schemas.openxmlformats.org/officeDocument/2006/relationships/image" Target="../media/image5191.png"/><Relationship Id="rId269" Type="http://schemas.openxmlformats.org/officeDocument/2006/relationships/image" Target="../media/image5212.png"/><Relationship Id="rId434" Type="http://schemas.openxmlformats.org/officeDocument/2006/relationships/customXml" Target="../ink/ink6012.xml"/><Relationship Id="rId476" Type="http://schemas.openxmlformats.org/officeDocument/2006/relationships/customXml" Target="../ink/ink6033.xml"/><Relationship Id="rId33" Type="http://schemas.openxmlformats.org/officeDocument/2006/relationships/image" Target="../media/image4414.png"/><Relationship Id="rId129" Type="http://schemas.openxmlformats.org/officeDocument/2006/relationships/image" Target="../media/image4462.png"/><Relationship Id="rId280" Type="http://schemas.openxmlformats.org/officeDocument/2006/relationships/customXml" Target="../ink/ink5935.xml"/><Relationship Id="rId336" Type="http://schemas.openxmlformats.org/officeDocument/2006/relationships/customXml" Target="../ink/ink5963.xml"/><Relationship Id="rId501" Type="http://schemas.openxmlformats.org/officeDocument/2006/relationships/image" Target="../media/image5326.png"/><Relationship Id="rId543" Type="http://schemas.openxmlformats.org/officeDocument/2006/relationships/customXml" Target="../ink/ink6067.xml"/><Relationship Id="rId75" Type="http://schemas.openxmlformats.org/officeDocument/2006/relationships/image" Target="../media/image4435.png"/><Relationship Id="rId140" Type="http://schemas.openxmlformats.org/officeDocument/2006/relationships/customXml" Target="../ink/ink5865.xml"/><Relationship Id="rId182" Type="http://schemas.openxmlformats.org/officeDocument/2006/relationships/customXml" Target="../ink/ink5886.xml"/><Relationship Id="rId378" Type="http://schemas.openxmlformats.org/officeDocument/2006/relationships/customXml" Target="../ink/ink5984.xml"/><Relationship Id="rId403" Type="http://schemas.openxmlformats.org/officeDocument/2006/relationships/image" Target="../media/image5277.png"/><Relationship Id="rId585" Type="http://schemas.openxmlformats.org/officeDocument/2006/relationships/customXml" Target="../ink/ink6088.xml"/><Relationship Id="rId6" Type="http://schemas.openxmlformats.org/officeDocument/2006/relationships/customXml" Target="../ink/ink5798.xml"/><Relationship Id="rId238" Type="http://schemas.openxmlformats.org/officeDocument/2006/relationships/customXml" Target="../ink/ink5914.xml"/><Relationship Id="rId445" Type="http://schemas.openxmlformats.org/officeDocument/2006/relationships/image" Target="../media/image5298.png"/><Relationship Id="rId487" Type="http://schemas.openxmlformats.org/officeDocument/2006/relationships/image" Target="../media/image5319.png"/><Relationship Id="rId610" Type="http://schemas.openxmlformats.org/officeDocument/2006/relationships/image" Target="../media/image5380.png"/><Relationship Id="rId291" Type="http://schemas.openxmlformats.org/officeDocument/2006/relationships/image" Target="../media/image5223.png"/><Relationship Id="rId305" Type="http://schemas.openxmlformats.org/officeDocument/2006/relationships/image" Target="../media/image5230.png"/><Relationship Id="rId347" Type="http://schemas.openxmlformats.org/officeDocument/2006/relationships/image" Target="../media/image5251.png"/><Relationship Id="rId512" Type="http://schemas.openxmlformats.org/officeDocument/2006/relationships/image" Target="../media/image5331.png"/><Relationship Id="rId44" Type="http://schemas.openxmlformats.org/officeDocument/2006/relationships/customXml" Target="../ink/ink5817.xml"/><Relationship Id="rId86" Type="http://schemas.openxmlformats.org/officeDocument/2006/relationships/customXml" Target="../ink/ink5838.xml"/><Relationship Id="rId151" Type="http://schemas.openxmlformats.org/officeDocument/2006/relationships/image" Target="../media/image4473.png"/><Relationship Id="rId389" Type="http://schemas.openxmlformats.org/officeDocument/2006/relationships/image" Target="../media/image5270.png"/><Relationship Id="rId554" Type="http://schemas.openxmlformats.org/officeDocument/2006/relationships/image" Target="../media/image5352.png"/><Relationship Id="rId596" Type="http://schemas.openxmlformats.org/officeDocument/2006/relationships/image" Target="../media/image5373.png"/><Relationship Id="rId193" Type="http://schemas.openxmlformats.org/officeDocument/2006/relationships/image" Target="../media/image4494.png"/><Relationship Id="rId207" Type="http://schemas.openxmlformats.org/officeDocument/2006/relationships/image" Target="../media/image5063.png"/><Relationship Id="rId249" Type="http://schemas.openxmlformats.org/officeDocument/2006/relationships/image" Target="../media/image5202.png"/><Relationship Id="rId414" Type="http://schemas.openxmlformats.org/officeDocument/2006/relationships/customXml" Target="../ink/ink6002.xml"/><Relationship Id="rId456" Type="http://schemas.openxmlformats.org/officeDocument/2006/relationships/customXml" Target="../ink/ink6023.xml"/><Relationship Id="rId498" Type="http://schemas.openxmlformats.org/officeDocument/2006/relationships/customXml" Target="../ink/ink6044.xml"/><Relationship Id="rId13" Type="http://schemas.openxmlformats.org/officeDocument/2006/relationships/image" Target="../media/image4405.png"/><Relationship Id="rId109" Type="http://schemas.openxmlformats.org/officeDocument/2006/relationships/image" Target="../media/image4452.png"/><Relationship Id="rId260" Type="http://schemas.openxmlformats.org/officeDocument/2006/relationships/customXml" Target="../ink/ink5925.xml"/><Relationship Id="rId316" Type="http://schemas.openxmlformats.org/officeDocument/2006/relationships/customXml" Target="../ink/ink5953.xml"/><Relationship Id="rId523" Type="http://schemas.openxmlformats.org/officeDocument/2006/relationships/customXml" Target="../ink/ink6057.xml"/><Relationship Id="rId55" Type="http://schemas.openxmlformats.org/officeDocument/2006/relationships/image" Target="../media/image4425.png"/><Relationship Id="rId97" Type="http://schemas.openxmlformats.org/officeDocument/2006/relationships/image" Target="../media/image4446.png"/><Relationship Id="rId120" Type="http://schemas.openxmlformats.org/officeDocument/2006/relationships/customXml" Target="../ink/ink5855.xml"/><Relationship Id="rId358" Type="http://schemas.openxmlformats.org/officeDocument/2006/relationships/customXml" Target="../ink/ink5974.xml"/><Relationship Id="rId565" Type="http://schemas.openxmlformats.org/officeDocument/2006/relationships/customXml" Target="../ink/ink6078.xml"/><Relationship Id="rId162" Type="http://schemas.openxmlformats.org/officeDocument/2006/relationships/customXml" Target="../ink/ink5876.xml"/><Relationship Id="rId218" Type="http://schemas.openxmlformats.org/officeDocument/2006/relationships/customXml" Target="../ink/ink5904.xml"/><Relationship Id="rId425" Type="http://schemas.openxmlformats.org/officeDocument/2006/relationships/image" Target="../media/image5288.png"/><Relationship Id="rId467" Type="http://schemas.openxmlformats.org/officeDocument/2006/relationships/image" Target="../media/image5309.png"/><Relationship Id="rId271" Type="http://schemas.openxmlformats.org/officeDocument/2006/relationships/image" Target="../media/image5213.png"/><Relationship Id="rId24" Type="http://schemas.openxmlformats.org/officeDocument/2006/relationships/customXml" Target="../ink/ink5807.xml"/><Relationship Id="rId66" Type="http://schemas.openxmlformats.org/officeDocument/2006/relationships/customXml" Target="../ink/ink5828.xml"/><Relationship Id="rId131" Type="http://schemas.openxmlformats.org/officeDocument/2006/relationships/image" Target="../media/image4463.png"/><Relationship Id="rId327" Type="http://schemas.openxmlformats.org/officeDocument/2006/relationships/image" Target="../media/image5241.png"/><Relationship Id="rId369" Type="http://schemas.openxmlformats.org/officeDocument/2006/relationships/image" Target="../media/image5261.png"/><Relationship Id="rId534" Type="http://schemas.openxmlformats.org/officeDocument/2006/relationships/image" Target="../media/image5342.png"/><Relationship Id="rId576" Type="http://schemas.openxmlformats.org/officeDocument/2006/relationships/image" Target="../media/image5363.png"/><Relationship Id="rId173" Type="http://schemas.openxmlformats.org/officeDocument/2006/relationships/image" Target="../media/image4484.png"/><Relationship Id="rId229" Type="http://schemas.openxmlformats.org/officeDocument/2006/relationships/image" Target="../media/image5192.png"/><Relationship Id="rId380" Type="http://schemas.openxmlformats.org/officeDocument/2006/relationships/customXml" Target="../ink/ink5985.xml"/><Relationship Id="rId436" Type="http://schemas.openxmlformats.org/officeDocument/2006/relationships/customXml" Target="../ink/ink6013.xml"/><Relationship Id="rId601" Type="http://schemas.openxmlformats.org/officeDocument/2006/relationships/customXml" Target="../ink/ink6096.xml"/><Relationship Id="rId240" Type="http://schemas.openxmlformats.org/officeDocument/2006/relationships/customXml" Target="../ink/ink5915.xml"/><Relationship Id="rId478" Type="http://schemas.openxmlformats.org/officeDocument/2006/relationships/customXml" Target="../ink/ink6034.xml"/><Relationship Id="rId35" Type="http://schemas.openxmlformats.org/officeDocument/2006/relationships/image" Target="../media/image4415.png"/><Relationship Id="rId77" Type="http://schemas.openxmlformats.org/officeDocument/2006/relationships/image" Target="../media/image4436.png"/><Relationship Id="rId100" Type="http://schemas.openxmlformats.org/officeDocument/2006/relationships/customXml" Target="../ink/ink5845.xml"/><Relationship Id="rId282" Type="http://schemas.openxmlformats.org/officeDocument/2006/relationships/customXml" Target="../ink/ink5936.xml"/><Relationship Id="rId338" Type="http://schemas.openxmlformats.org/officeDocument/2006/relationships/customXml" Target="../ink/ink5964.xml"/><Relationship Id="rId503" Type="http://schemas.openxmlformats.org/officeDocument/2006/relationships/image" Target="../media/image5327.png"/><Relationship Id="rId545" Type="http://schemas.openxmlformats.org/officeDocument/2006/relationships/customXml" Target="../ink/ink6068.xml"/><Relationship Id="rId587" Type="http://schemas.openxmlformats.org/officeDocument/2006/relationships/customXml" Target="../ink/ink6089.xml"/><Relationship Id="rId8" Type="http://schemas.openxmlformats.org/officeDocument/2006/relationships/customXml" Target="../ink/ink5799.xml"/><Relationship Id="rId142" Type="http://schemas.openxmlformats.org/officeDocument/2006/relationships/customXml" Target="../ink/ink5866.xml"/><Relationship Id="rId184" Type="http://schemas.openxmlformats.org/officeDocument/2006/relationships/customXml" Target="../ink/ink5887.xml"/><Relationship Id="rId391" Type="http://schemas.openxmlformats.org/officeDocument/2006/relationships/image" Target="../media/image5271.png"/><Relationship Id="rId405" Type="http://schemas.openxmlformats.org/officeDocument/2006/relationships/image" Target="../media/image5278.png"/><Relationship Id="rId447" Type="http://schemas.openxmlformats.org/officeDocument/2006/relationships/image" Target="../media/image5299.png"/><Relationship Id="rId612" Type="http://schemas.openxmlformats.org/officeDocument/2006/relationships/customXml" Target="../ink/ink6102.xml"/><Relationship Id="rId251" Type="http://schemas.openxmlformats.org/officeDocument/2006/relationships/image" Target="../media/image5203.png"/><Relationship Id="rId489" Type="http://schemas.openxmlformats.org/officeDocument/2006/relationships/image" Target="../media/image5320.png"/><Relationship Id="rId46" Type="http://schemas.openxmlformats.org/officeDocument/2006/relationships/customXml" Target="../ink/ink5818.xml"/><Relationship Id="rId293" Type="http://schemas.openxmlformats.org/officeDocument/2006/relationships/image" Target="../media/image5224.png"/><Relationship Id="rId307" Type="http://schemas.openxmlformats.org/officeDocument/2006/relationships/image" Target="../media/image5231.png"/><Relationship Id="rId349" Type="http://schemas.openxmlformats.org/officeDocument/2006/relationships/image" Target="../media/image5252.png"/><Relationship Id="rId514" Type="http://schemas.openxmlformats.org/officeDocument/2006/relationships/image" Target="../media/image5332.png"/><Relationship Id="rId556" Type="http://schemas.openxmlformats.org/officeDocument/2006/relationships/image" Target="../media/image5353.png"/><Relationship Id="rId88" Type="http://schemas.openxmlformats.org/officeDocument/2006/relationships/customXml" Target="../ink/ink5839.xml"/><Relationship Id="rId111" Type="http://schemas.openxmlformats.org/officeDocument/2006/relationships/image" Target="../media/image4453.png"/><Relationship Id="rId153" Type="http://schemas.openxmlformats.org/officeDocument/2006/relationships/image" Target="../media/image4474.png"/><Relationship Id="rId195" Type="http://schemas.openxmlformats.org/officeDocument/2006/relationships/image" Target="../media/image4495.png"/><Relationship Id="rId209" Type="http://schemas.openxmlformats.org/officeDocument/2006/relationships/image" Target="../media/image5064.png"/><Relationship Id="rId360" Type="http://schemas.openxmlformats.org/officeDocument/2006/relationships/customXml" Target="../ink/ink5975.xml"/><Relationship Id="rId416" Type="http://schemas.openxmlformats.org/officeDocument/2006/relationships/customXml" Target="../ink/ink6003.xml"/><Relationship Id="rId598" Type="http://schemas.openxmlformats.org/officeDocument/2006/relationships/image" Target="../media/image5374.png"/><Relationship Id="rId220" Type="http://schemas.openxmlformats.org/officeDocument/2006/relationships/customXml" Target="../ink/ink5905.xml"/><Relationship Id="rId458" Type="http://schemas.openxmlformats.org/officeDocument/2006/relationships/customXml" Target="../ink/ink6024.xml"/><Relationship Id="rId15" Type="http://schemas.openxmlformats.org/officeDocument/2006/relationships/image" Target="../media/image4406.png"/><Relationship Id="rId57" Type="http://schemas.openxmlformats.org/officeDocument/2006/relationships/image" Target="../media/image4426.png"/><Relationship Id="rId262" Type="http://schemas.openxmlformats.org/officeDocument/2006/relationships/customXml" Target="../ink/ink5926.xml"/><Relationship Id="rId318" Type="http://schemas.openxmlformats.org/officeDocument/2006/relationships/customXml" Target="../ink/ink5954.xml"/><Relationship Id="rId525" Type="http://schemas.openxmlformats.org/officeDocument/2006/relationships/customXml" Target="../ink/ink6058.xml"/><Relationship Id="rId567" Type="http://schemas.openxmlformats.org/officeDocument/2006/relationships/customXml" Target="../ink/ink6079.xml"/><Relationship Id="rId99" Type="http://schemas.openxmlformats.org/officeDocument/2006/relationships/image" Target="../media/image4447.png"/><Relationship Id="rId122" Type="http://schemas.openxmlformats.org/officeDocument/2006/relationships/customXml" Target="../ink/ink5856.xml"/><Relationship Id="rId164" Type="http://schemas.openxmlformats.org/officeDocument/2006/relationships/customXml" Target="../ink/ink5877.xml"/><Relationship Id="rId371" Type="http://schemas.openxmlformats.org/officeDocument/2006/relationships/image" Target="../media/image5262.png"/><Relationship Id="rId427" Type="http://schemas.openxmlformats.org/officeDocument/2006/relationships/image" Target="../media/image5289.png"/><Relationship Id="rId469" Type="http://schemas.openxmlformats.org/officeDocument/2006/relationships/image" Target="../media/image5310.png"/><Relationship Id="rId26" Type="http://schemas.openxmlformats.org/officeDocument/2006/relationships/customXml" Target="../ink/ink5808.xml"/><Relationship Id="rId231" Type="http://schemas.openxmlformats.org/officeDocument/2006/relationships/image" Target="../media/image5193.png"/><Relationship Id="rId273" Type="http://schemas.openxmlformats.org/officeDocument/2006/relationships/image" Target="../media/image5214.png"/><Relationship Id="rId329" Type="http://schemas.openxmlformats.org/officeDocument/2006/relationships/image" Target="../media/image5242.png"/><Relationship Id="rId480" Type="http://schemas.openxmlformats.org/officeDocument/2006/relationships/customXml" Target="../ink/ink6035.xml"/><Relationship Id="rId536" Type="http://schemas.openxmlformats.org/officeDocument/2006/relationships/image" Target="../media/image5343.png"/><Relationship Id="rId68" Type="http://schemas.openxmlformats.org/officeDocument/2006/relationships/customXml" Target="../ink/ink5829.xml"/><Relationship Id="rId133" Type="http://schemas.openxmlformats.org/officeDocument/2006/relationships/image" Target="../media/image4464.png"/><Relationship Id="rId175" Type="http://schemas.openxmlformats.org/officeDocument/2006/relationships/image" Target="../media/image4485.png"/><Relationship Id="rId340" Type="http://schemas.openxmlformats.org/officeDocument/2006/relationships/customXml" Target="../ink/ink5965.xml"/><Relationship Id="rId578" Type="http://schemas.openxmlformats.org/officeDocument/2006/relationships/image" Target="../media/image5364.png"/><Relationship Id="rId200" Type="http://schemas.openxmlformats.org/officeDocument/2006/relationships/customXml" Target="../ink/ink5895.xml"/><Relationship Id="rId382" Type="http://schemas.openxmlformats.org/officeDocument/2006/relationships/customXml" Target="../ink/ink5986.xml"/><Relationship Id="rId438" Type="http://schemas.openxmlformats.org/officeDocument/2006/relationships/customXml" Target="../ink/ink6014.xml"/><Relationship Id="rId603" Type="http://schemas.openxmlformats.org/officeDocument/2006/relationships/customXml" Target="../ink/ink6097.xml"/><Relationship Id="rId242" Type="http://schemas.openxmlformats.org/officeDocument/2006/relationships/customXml" Target="../ink/ink5916.xml"/><Relationship Id="rId284" Type="http://schemas.openxmlformats.org/officeDocument/2006/relationships/customXml" Target="../ink/ink5937.xml"/><Relationship Id="rId491" Type="http://schemas.openxmlformats.org/officeDocument/2006/relationships/image" Target="../media/image5321.png"/><Relationship Id="rId505" Type="http://schemas.openxmlformats.org/officeDocument/2006/relationships/image" Target="../media/image5328.png"/><Relationship Id="rId37" Type="http://schemas.openxmlformats.org/officeDocument/2006/relationships/image" Target="../media/image4416.png"/><Relationship Id="rId79" Type="http://schemas.openxmlformats.org/officeDocument/2006/relationships/image" Target="../media/image4437.png"/><Relationship Id="rId102" Type="http://schemas.openxmlformats.org/officeDocument/2006/relationships/customXml" Target="../ink/ink5846.xml"/><Relationship Id="rId144" Type="http://schemas.openxmlformats.org/officeDocument/2006/relationships/customXml" Target="../ink/ink5867.xml"/><Relationship Id="rId547" Type="http://schemas.openxmlformats.org/officeDocument/2006/relationships/customXml" Target="../ink/ink6069.xml"/><Relationship Id="rId589" Type="http://schemas.openxmlformats.org/officeDocument/2006/relationships/customXml" Target="../ink/ink6090.xml"/><Relationship Id="rId90" Type="http://schemas.openxmlformats.org/officeDocument/2006/relationships/customXml" Target="../ink/ink5840.xml"/><Relationship Id="rId186" Type="http://schemas.openxmlformats.org/officeDocument/2006/relationships/customXml" Target="../ink/ink5888.xml"/><Relationship Id="rId351" Type="http://schemas.openxmlformats.org/officeDocument/2006/relationships/image" Target="../media/image5253.png"/><Relationship Id="rId393" Type="http://schemas.openxmlformats.org/officeDocument/2006/relationships/image" Target="../media/image5272.png"/><Relationship Id="rId407" Type="http://schemas.openxmlformats.org/officeDocument/2006/relationships/image" Target="../media/image5279.png"/><Relationship Id="rId449" Type="http://schemas.openxmlformats.org/officeDocument/2006/relationships/image" Target="../media/image5300.png"/><Relationship Id="rId211" Type="http://schemas.openxmlformats.org/officeDocument/2006/relationships/image" Target="../media/image5183.png"/><Relationship Id="rId253" Type="http://schemas.openxmlformats.org/officeDocument/2006/relationships/image" Target="../media/image5204.png"/><Relationship Id="rId295" Type="http://schemas.openxmlformats.org/officeDocument/2006/relationships/image" Target="../media/image5225.png"/><Relationship Id="rId309" Type="http://schemas.openxmlformats.org/officeDocument/2006/relationships/image" Target="../media/image5232.png"/><Relationship Id="rId460" Type="http://schemas.openxmlformats.org/officeDocument/2006/relationships/customXml" Target="../ink/ink6025.xml"/><Relationship Id="rId516" Type="http://schemas.openxmlformats.org/officeDocument/2006/relationships/image" Target="../media/image5333.png"/><Relationship Id="rId48" Type="http://schemas.openxmlformats.org/officeDocument/2006/relationships/customXml" Target="../ink/ink5819.xml"/><Relationship Id="rId113" Type="http://schemas.openxmlformats.org/officeDocument/2006/relationships/image" Target="../media/image4454.png"/><Relationship Id="rId320" Type="http://schemas.openxmlformats.org/officeDocument/2006/relationships/customXml" Target="../ink/ink5955.xml"/><Relationship Id="rId558" Type="http://schemas.openxmlformats.org/officeDocument/2006/relationships/image" Target="../media/image5354.png"/><Relationship Id="rId155" Type="http://schemas.openxmlformats.org/officeDocument/2006/relationships/image" Target="../media/image4475.png"/><Relationship Id="rId197" Type="http://schemas.openxmlformats.org/officeDocument/2006/relationships/image" Target="../media/image4496.png"/><Relationship Id="rId362" Type="http://schemas.openxmlformats.org/officeDocument/2006/relationships/customXml" Target="../ink/ink5976.xml"/><Relationship Id="rId418" Type="http://schemas.openxmlformats.org/officeDocument/2006/relationships/customXml" Target="../ink/ink6004.xml"/><Relationship Id="rId222" Type="http://schemas.openxmlformats.org/officeDocument/2006/relationships/customXml" Target="../ink/ink5906.xml"/><Relationship Id="rId264" Type="http://schemas.openxmlformats.org/officeDocument/2006/relationships/customXml" Target="../ink/ink5927.xml"/><Relationship Id="rId471" Type="http://schemas.openxmlformats.org/officeDocument/2006/relationships/image" Target="../media/image5311.png"/><Relationship Id="rId17" Type="http://schemas.openxmlformats.org/officeDocument/2006/relationships/image" Target="../media/image1010.png"/><Relationship Id="rId59" Type="http://schemas.openxmlformats.org/officeDocument/2006/relationships/image" Target="../media/image4427.png"/><Relationship Id="rId124" Type="http://schemas.openxmlformats.org/officeDocument/2006/relationships/customXml" Target="../ink/ink5857.xml"/><Relationship Id="rId527" Type="http://schemas.openxmlformats.org/officeDocument/2006/relationships/customXml" Target="../ink/ink6059.xml"/><Relationship Id="rId569" Type="http://schemas.openxmlformats.org/officeDocument/2006/relationships/customXml" Target="../ink/ink6080.xml"/><Relationship Id="rId70" Type="http://schemas.openxmlformats.org/officeDocument/2006/relationships/customXml" Target="../ink/ink5830.xml"/><Relationship Id="rId166" Type="http://schemas.openxmlformats.org/officeDocument/2006/relationships/customXml" Target="../ink/ink5878.xml"/><Relationship Id="rId331" Type="http://schemas.openxmlformats.org/officeDocument/2006/relationships/image" Target="../media/image5243.png"/><Relationship Id="rId373" Type="http://schemas.openxmlformats.org/officeDocument/2006/relationships/image" Target="../media/image5263.png"/><Relationship Id="rId429" Type="http://schemas.openxmlformats.org/officeDocument/2006/relationships/image" Target="../media/image5290.png"/><Relationship Id="rId580" Type="http://schemas.openxmlformats.org/officeDocument/2006/relationships/image" Target="../media/image536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194.png"/><Relationship Id="rId440" Type="http://schemas.openxmlformats.org/officeDocument/2006/relationships/customXml" Target="../ink/ink6015.xml"/><Relationship Id="rId28" Type="http://schemas.openxmlformats.org/officeDocument/2006/relationships/customXml" Target="../ink/ink5809.xml"/><Relationship Id="rId275" Type="http://schemas.openxmlformats.org/officeDocument/2006/relationships/image" Target="../media/image5215.png"/><Relationship Id="rId300" Type="http://schemas.openxmlformats.org/officeDocument/2006/relationships/customXml" Target="../ink/ink5945.xml"/><Relationship Id="rId482" Type="http://schemas.openxmlformats.org/officeDocument/2006/relationships/customXml" Target="../ink/ink6036.xml"/><Relationship Id="rId538" Type="http://schemas.openxmlformats.org/officeDocument/2006/relationships/image" Target="../media/image5344.png"/><Relationship Id="rId81" Type="http://schemas.openxmlformats.org/officeDocument/2006/relationships/image" Target="../media/image4438.png"/><Relationship Id="rId135" Type="http://schemas.openxmlformats.org/officeDocument/2006/relationships/image" Target="../media/image4465.png"/><Relationship Id="rId177" Type="http://schemas.openxmlformats.org/officeDocument/2006/relationships/image" Target="../media/image4486.png"/><Relationship Id="rId342" Type="http://schemas.openxmlformats.org/officeDocument/2006/relationships/customXml" Target="../ink/ink5966.xml"/><Relationship Id="rId384" Type="http://schemas.openxmlformats.org/officeDocument/2006/relationships/customXml" Target="../ink/ink5987.xml"/><Relationship Id="rId591" Type="http://schemas.openxmlformats.org/officeDocument/2006/relationships/customXml" Target="../ink/ink6091.xml"/><Relationship Id="rId605" Type="http://schemas.openxmlformats.org/officeDocument/2006/relationships/customXml" Target="../ink/ink6098.xml"/><Relationship Id="rId202" Type="http://schemas.openxmlformats.org/officeDocument/2006/relationships/customXml" Target="../ink/ink5896.xml"/><Relationship Id="rId244" Type="http://schemas.openxmlformats.org/officeDocument/2006/relationships/customXml" Target="../ink/ink5917.xml"/><Relationship Id="rId39" Type="http://schemas.openxmlformats.org/officeDocument/2006/relationships/image" Target="../media/image4417.png"/><Relationship Id="rId286" Type="http://schemas.openxmlformats.org/officeDocument/2006/relationships/customXml" Target="../ink/ink5938.xml"/><Relationship Id="rId451" Type="http://schemas.openxmlformats.org/officeDocument/2006/relationships/image" Target="../media/image5301.png"/><Relationship Id="rId493" Type="http://schemas.openxmlformats.org/officeDocument/2006/relationships/image" Target="../media/image5322.png"/><Relationship Id="rId507" Type="http://schemas.openxmlformats.org/officeDocument/2006/relationships/image" Target="../media/image5329.png"/><Relationship Id="rId549" Type="http://schemas.openxmlformats.org/officeDocument/2006/relationships/customXml" Target="../ink/ink6070.xml"/><Relationship Id="rId50" Type="http://schemas.openxmlformats.org/officeDocument/2006/relationships/customXml" Target="../ink/ink5820.xml"/><Relationship Id="rId104" Type="http://schemas.openxmlformats.org/officeDocument/2006/relationships/customXml" Target="../ink/ink5847.xml"/><Relationship Id="rId146" Type="http://schemas.openxmlformats.org/officeDocument/2006/relationships/customXml" Target="../ink/ink5868.xml"/><Relationship Id="rId188" Type="http://schemas.openxmlformats.org/officeDocument/2006/relationships/customXml" Target="../ink/ink5889.xml"/><Relationship Id="rId311" Type="http://schemas.openxmlformats.org/officeDocument/2006/relationships/image" Target="../media/image5233.png"/><Relationship Id="rId353" Type="http://schemas.openxmlformats.org/officeDocument/2006/relationships/image" Target="../media/image5254.png"/><Relationship Id="rId395" Type="http://schemas.openxmlformats.org/officeDocument/2006/relationships/image" Target="../media/image5273.png"/><Relationship Id="rId409" Type="http://schemas.openxmlformats.org/officeDocument/2006/relationships/image" Target="../media/image5280.png"/><Relationship Id="rId560" Type="http://schemas.openxmlformats.org/officeDocument/2006/relationships/image" Target="../media/image5355.png"/><Relationship Id="rId92" Type="http://schemas.openxmlformats.org/officeDocument/2006/relationships/customXml" Target="../ink/ink5841.xml"/><Relationship Id="rId213" Type="http://schemas.openxmlformats.org/officeDocument/2006/relationships/image" Target="../media/image5184.png"/><Relationship Id="rId420" Type="http://schemas.openxmlformats.org/officeDocument/2006/relationships/customXml" Target="../ink/ink6005.xml"/><Relationship Id="rId255" Type="http://schemas.openxmlformats.org/officeDocument/2006/relationships/image" Target="../media/image5205.png"/><Relationship Id="rId297" Type="http://schemas.openxmlformats.org/officeDocument/2006/relationships/image" Target="../media/image5226.png"/><Relationship Id="rId462" Type="http://schemas.openxmlformats.org/officeDocument/2006/relationships/customXml" Target="../ink/ink6026.xml"/><Relationship Id="rId518" Type="http://schemas.openxmlformats.org/officeDocument/2006/relationships/image" Target="../media/image5334.png"/><Relationship Id="rId115" Type="http://schemas.openxmlformats.org/officeDocument/2006/relationships/image" Target="../media/image4455.png"/><Relationship Id="rId157" Type="http://schemas.openxmlformats.org/officeDocument/2006/relationships/image" Target="../media/image4476.png"/><Relationship Id="rId322" Type="http://schemas.openxmlformats.org/officeDocument/2006/relationships/customXml" Target="../ink/ink5956.xml"/><Relationship Id="rId364" Type="http://schemas.openxmlformats.org/officeDocument/2006/relationships/customXml" Target="../ink/ink5977.xml"/><Relationship Id="rId61" Type="http://schemas.openxmlformats.org/officeDocument/2006/relationships/image" Target="../media/image4428.png"/><Relationship Id="rId199" Type="http://schemas.openxmlformats.org/officeDocument/2006/relationships/image" Target="../media/image4497.png"/><Relationship Id="rId571" Type="http://schemas.openxmlformats.org/officeDocument/2006/relationships/customXml" Target="../ink/ink6081.xml"/><Relationship Id="rId19" Type="http://schemas.openxmlformats.org/officeDocument/2006/relationships/image" Target="../media/image4407.png"/><Relationship Id="rId224" Type="http://schemas.openxmlformats.org/officeDocument/2006/relationships/customXml" Target="../ink/ink5907.xml"/><Relationship Id="rId266" Type="http://schemas.openxmlformats.org/officeDocument/2006/relationships/customXml" Target="../ink/ink5928.xml"/><Relationship Id="rId431" Type="http://schemas.openxmlformats.org/officeDocument/2006/relationships/image" Target="../media/image5291.png"/><Relationship Id="rId473" Type="http://schemas.openxmlformats.org/officeDocument/2006/relationships/image" Target="../media/image5312.png"/><Relationship Id="rId529" Type="http://schemas.openxmlformats.org/officeDocument/2006/relationships/customXml" Target="../ink/ink6060.xml"/><Relationship Id="rId30" Type="http://schemas.openxmlformats.org/officeDocument/2006/relationships/customXml" Target="../ink/ink5810.xml"/><Relationship Id="rId126" Type="http://schemas.openxmlformats.org/officeDocument/2006/relationships/customXml" Target="../ink/ink5858.xml"/><Relationship Id="rId168" Type="http://schemas.openxmlformats.org/officeDocument/2006/relationships/customXml" Target="../ink/ink5879.xml"/><Relationship Id="rId333" Type="http://schemas.openxmlformats.org/officeDocument/2006/relationships/image" Target="../media/image5244.png"/><Relationship Id="rId540" Type="http://schemas.openxmlformats.org/officeDocument/2006/relationships/image" Target="../media/image5345.png"/><Relationship Id="rId72" Type="http://schemas.openxmlformats.org/officeDocument/2006/relationships/customXml" Target="../ink/ink5831.xml"/><Relationship Id="rId375" Type="http://schemas.openxmlformats.org/officeDocument/2006/relationships/image" Target="../media/image5264.png"/><Relationship Id="rId582" Type="http://schemas.openxmlformats.org/officeDocument/2006/relationships/image" Target="../media/image5366.png"/><Relationship Id="rId3" Type="http://schemas.openxmlformats.org/officeDocument/2006/relationships/image" Target="../media/image4400.png"/><Relationship Id="rId235" Type="http://schemas.openxmlformats.org/officeDocument/2006/relationships/image" Target="../media/image5195.png"/><Relationship Id="rId277" Type="http://schemas.openxmlformats.org/officeDocument/2006/relationships/image" Target="../media/image5216.png"/><Relationship Id="rId400" Type="http://schemas.openxmlformats.org/officeDocument/2006/relationships/customXml" Target="../ink/ink5995.xml"/><Relationship Id="rId442" Type="http://schemas.openxmlformats.org/officeDocument/2006/relationships/customXml" Target="../ink/ink6016.xml"/><Relationship Id="rId484" Type="http://schemas.openxmlformats.org/officeDocument/2006/relationships/customXml" Target="../ink/ink6037.xml"/><Relationship Id="rId137" Type="http://schemas.openxmlformats.org/officeDocument/2006/relationships/image" Target="../media/image4466.png"/><Relationship Id="rId302" Type="http://schemas.openxmlformats.org/officeDocument/2006/relationships/customXml" Target="../ink/ink5946.xml"/><Relationship Id="rId344" Type="http://schemas.openxmlformats.org/officeDocument/2006/relationships/customXml" Target="../ink/ink5967.xml"/><Relationship Id="rId41" Type="http://schemas.openxmlformats.org/officeDocument/2006/relationships/image" Target="../media/image4418.png"/><Relationship Id="rId83" Type="http://schemas.openxmlformats.org/officeDocument/2006/relationships/image" Target="../media/image4439.png"/><Relationship Id="rId179" Type="http://schemas.openxmlformats.org/officeDocument/2006/relationships/image" Target="../media/image4487.png"/><Relationship Id="rId386" Type="http://schemas.openxmlformats.org/officeDocument/2006/relationships/customXml" Target="../ink/ink5988.xml"/><Relationship Id="rId551" Type="http://schemas.openxmlformats.org/officeDocument/2006/relationships/customXml" Target="../ink/ink6071.xml"/><Relationship Id="rId593" Type="http://schemas.openxmlformats.org/officeDocument/2006/relationships/customXml" Target="../ink/ink6092.xml"/><Relationship Id="rId607" Type="http://schemas.openxmlformats.org/officeDocument/2006/relationships/customXml" Target="../ink/ink6099.xml"/><Relationship Id="rId190" Type="http://schemas.openxmlformats.org/officeDocument/2006/relationships/customXml" Target="../ink/ink5890.xml"/><Relationship Id="rId204" Type="http://schemas.openxmlformats.org/officeDocument/2006/relationships/customXml" Target="../ink/ink5897.xml"/><Relationship Id="rId246" Type="http://schemas.openxmlformats.org/officeDocument/2006/relationships/customXml" Target="../ink/ink5918.xml"/><Relationship Id="rId288" Type="http://schemas.openxmlformats.org/officeDocument/2006/relationships/customXml" Target="../ink/ink5939.xml"/><Relationship Id="rId411" Type="http://schemas.openxmlformats.org/officeDocument/2006/relationships/image" Target="../media/image5281.png"/><Relationship Id="rId453" Type="http://schemas.openxmlformats.org/officeDocument/2006/relationships/image" Target="../media/image5302.png"/><Relationship Id="rId509" Type="http://schemas.openxmlformats.org/officeDocument/2006/relationships/customXml" Target="../ink/ink6050.xml"/><Relationship Id="rId106" Type="http://schemas.openxmlformats.org/officeDocument/2006/relationships/customXml" Target="../ink/ink5848.xml"/><Relationship Id="rId313" Type="http://schemas.openxmlformats.org/officeDocument/2006/relationships/image" Target="../media/image5234.png"/><Relationship Id="rId495" Type="http://schemas.openxmlformats.org/officeDocument/2006/relationships/image" Target="../media/image5323.png"/><Relationship Id="rId10" Type="http://schemas.openxmlformats.org/officeDocument/2006/relationships/customXml" Target="../ink/ink5800.xml"/><Relationship Id="rId52" Type="http://schemas.openxmlformats.org/officeDocument/2006/relationships/customXml" Target="../ink/ink5821.xml"/><Relationship Id="rId94" Type="http://schemas.openxmlformats.org/officeDocument/2006/relationships/customXml" Target="../ink/ink5842.xml"/><Relationship Id="rId148" Type="http://schemas.openxmlformats.org/officeDocument/2006/relationships/customXml" Target="../ink/ink5869.xml"/><Relationship Id="rId355" Type="http://schemas.openxmlformats.org/officeDocument/2006/relationships/image" Target="../media/image14.png"/><Relationship Id="rId397" Type="http://schemas.openxmlformats.org/officeDocument/2006/relationships/image" Target="../media/image5274.png"/><Relationship Id="rId520" Type="http://schemas.openxmlformats.org/officeDocument/2006/relationships/image" Target="../media/image5335.png"/><Relationship Id="rId562" Type="http://schemas.openxmlformats.org/officeDocument/2006/relationships/image" Target="../media/image5356.png"/><Relationship Id="rId215" Type="http://schemas.openxmlformats.org/officeDocument/2006/relationships/image" Target="../media/image5185.png"/><Relationship Id="rId257" Type="http://schemas.openxmlformats.org/officeDocument/2006/relationships/image" Target="../media/image5206.png"/><Relationship Id="rId422" Type="http://schemas.openxmlformats.org/officeDocument/2006/relationships/customXml" Target="../ink/ink6006.xml"/><Relationship Id="rId464" Type="http://schemas.openxmlformats.org/officeDocument/2006/relationships/customXml" Target="../ink/ink6027.xml"/><Relationship Id="rId299" Type="http://schemas.openxmlformats.org/officeDocument/2006/relationships/image" Target="../media/image5227.png"/><Relationship Id="rId63" Type="http://schemas.openxmlformats.org/officeDocument/2006/relationships/image" Target="../media/image4429.png"/><Relationship Id="rId159" Type="http://schemas.openxmlformats.org/officeDocument/2006/relationships/image" Target="../media/image4477.png"/><Relationship Id="rId366" Type="http://schemas.openxmlformats.org/officeDocument/2006/relationships/customXml" Target="../ink/ink5978.xml"/><Relationship Id="rId573" Type="http://schemas.openxmlformats.org/officeDocument/2006/relationships/customXml" Target="../ink/ink6082.xml"/><Relationship Id="rId226" Type="http://schemas.openxmlformats.org/officeDocument/2006/relationships/customXml" Target="../ink/ink5908.xml"/><Relationship Id="rId433" Type="http://schemas.openxmlformats.org/officeDocument/2006/relationships/image" Target="../media/image5292.png"/><Relationship Id="rId74" Type="http://schemas.openxmlformats.org/officeDocument/2006/relationships/customXml" Target="../ink/ink5832.xml"/><Relationship Id="rId377" Type="http://schemas.openxmlformats.org/officeDocument/2006/relationships/image" Target="../media/image5265.png"/><Relationship Id="rId500" Type="http://schemas.openxmlformats.org/officeDocument/2006/relationships/customXml" Target="../ink/ink6045.xml"/><Relationship Id="rId584" Type="http://schemas.openxmlformats.org/officeDocument/2006/relationships/image" Target="../media/image5367.png"/><Relationship Id="rId5" Type="http://schemas.openxmlformats.org/officeDocument/2006/relationships/image" Target="../media/image4401.png"/><Relationship Id="rId237" Type="http://schemas.openxmlformats.org/officeDocument/2006/relationships/image" Target="../media/image5196.png"/><Relationship Id="rId444" Type="http://schemas.openxmlformats.org/officeDocument/2006/relationships/customXml" Target="../ink/ink6017.xml"/><Relationship Id="rId290" Type="http://schemas.openxmlformats.org/officeDocument/2006/relationships/customXml" Target="../ink/ink5940.xml"/><Relationship Id="rId304" Type="http://schemas.openxmlformats.org/officeDocument/2006/relationships/customXml" Target="../ink/ink5947.xml"/><Relationship Id="rId388" Type="http://schemas.openxmlformats.org/officeDocument/2006/relationships/customXml" Target="../ink/ink5989.xml"/><Relationship Id="rId511" Type="http://schemas.openxmlformats.org/officeDocument/2006/relationships/customXml" Target="../ink/ink6051.xml"/><Relationship Id="rId609" Type="http://schemas.openxmlformats.org/officeDocument/2006/relationships/customXml" Target="../ink/ink6100.xml"/><Relationship Id="rId85" Type="http://schemas.openxmlformats.org/officeDocument/2006/relationships/image" Target="../media/image4440.png"/><Relationship Id="rId150" Type="http://schemas.openxmlformats.org/officeDocument/2006/relationships/customXml" Target="../ink/ink5870.xml"/><Relationship Id="rId595" Type="http://schemas.openxmlformats.org/officeDocument/2006/relationships/customXml" Target="../ink/ink6093.xml"/><Relationship Id="rId248" Type="http://schemas.openxmlformats.org/officeDocument/2006/relationships/customXml" Target="../ink/ink5919.xml"/><Relationship Id="rId455" Type="http://schemas.openxmlformats.org/officeDocument/2006/relationships/image" Target="../media/image5303.png"/><Relationship Id="rId12" Type="http://schemas.openxmlformats.org/officeDocument/2006/relationships/customXml" Target="../ink/ink5801.xml"/><Relationship Id="rId108" Type="http://schemas.openxmlformats.org/officeDocument/2006/relationships/customXml" Target="../ink/ink5849.xml"/><Relationship Id="rId315" Type="http://schemas.openxmlformats.org/officeDocument/2006/relationships/image" Target="../media/image5235.png"/><Relationship Id="rId522" Type="http://schemas.openxmlformats.org/officeDocument/2006/relationships/image" Target="../media/image5336.png"/><Relationship Id="rId96" Type="http://schemas.openxmlformats.org/officeDocument/2006/relationships/customXml" Target="../ink/ink5843.xml"/><Relationship Id="rId161" Type="http://schemas.openxmlformats.org/officeDocument/2006/relationships/image" Target="../media/image4478.png"/><Relationship Id="rId399" Type="http://schemas.openxmlformats.org/officeDocument/2006/relationships/image" Target="../media/image5275.png"/><Relationship Id="rId259" Type="http://schemas.openxmlformats.org/officeDocument/2006/relationships/image" Target="../media/image5207.png"/><Relationship Id="rId466" Type="http://schemas.openxmlformats.org/officeDocument/2006/relationships/customXml" Target="../ink/ink6028.xml"/><Relationship Id="rId23" Type="http://schemas.openxmlformats.org/officeDocument/2006/relationships/image" Target="../media/image4409.png"/><Relationship Id="rId119" Type="http://schemas.openxmlformats.org/officeDocument/2006/relationships/image" Target="../media/image4457.png"/><Relationship Id="rId326" Type="http://schemas.openxmlformats.org/officeDocument/2006/relationships/customXml" Target="../ink/ink5958.xml"/><Relationship Id="rId533" Type="http://schemas.openxmlformats.org/officeDocument/2006/relationships/customXml" Target="../ink/ink6062.xml"/><Relationship Id="rId172" Type="http://schemas.openxmlformats.org/officeDocument/2006/relationships/customXml" Target="../ink/ink5881.xml"/><Relationship Id="rId477" Type="http://schemas.openxmlformats.org/officeDocument/2006/relationships/image" Target="../media/image5314.png"/><Relationship Id="rId600" Type="http://schemas.openxmlformats.org/officeDocument/2006/relationships/image" Target="../media/image5375.png"/><Relationship Id="rId337" Type="http://schemas.openxmlformats.org/officeDocument/2006/relationships/image" Target="../media/image5246.png"/><Relationship Id="rId34" Type="http://schemas.openxmlformats.org/officeDocument/2006/relationships/customXml" Target="../ink/ink5812.xml"/><Relationship Id="rId544" Type="http://schemas.openxmlformats.org/officeDocument/2006/relationships/image" Target="../media/image5347.png"/><Relationship Id="rId183" Type="http://schemas.openxmlformats.org/officeDocument/2006/relationships/image" Target="../media/image4489.png"/><Relationship Id="rId390" Type="http://schemas.openxmlformats.org/officeDocument/2006/relationships/customXml" Target="../ink/ink5990.xml"/><Relationship Id="rId404" Type="http://schemas.openxmlformats.org/officeDocument/2006/relationships/customXml" Target="../ink/ink5997.xml"/><Relationship Id="rId611" Type="http://schemas.openxmlformats.org/officeDocument/2006/relationships/customXml" Target="../ink/ink6101.xml"/><Relationship Id="rId250" Type="http://schemas.openxmlformats.org/officeDocument/2006/relationships/customXml" Target="../ink/ink5920.xml"/><Relationship Id="rId488" Type="http://schemas.openxmlformats.org/officeDocument/2006/relationships/customXml" Target="../ink/ink6039.xml"/><Relationship Id="rId45" Type="http://schemas.openxmlformats.org/officeDocument/2006/relationships/image" Target="../media/image4420.png"/><Relationship Id="rId110" Type="http://schemas.openxmlformats.org/officeDocument/2006/relationships/customXml" Target="../ink/ink5850.xml"/><Relationship Id="rId348" Type="http://schemas.openxmlformats.org/officeDocument/2006/relationships/customXml" Target="../ink/ink5969.xml"/><Relationship Id="rId555" Type="http://schemas.openxmlformats.org/officeDocument/2006/relationships/customXml" Target="../ink/ink6073.xml"/><Relationship Id="rId194" Type="http://schemas.openxmlformats.org/officeDocument/2006/relationships/customXml" Target="../ink/ink5892.xml"/><Relationship Id="rId208" Type="http://schemas.openxmlformats.org/officeDocument/2006/relationships/customXml" Target="../ink/ink5899.xml"/><Relationship Id="rId415" Type="http://schemas.openxmlformats.org/officeDocument/2006/relationships/image" Target="../media/image5283.png"/><Relationship Id="rId261" Type="http://schemas.openxmlformats.org/officeDocument/2006/relationships/image" Target="../media/image5208.png"/><Relationship Id="rId499" Type="http://schemas.openxmlformats.org/officeDocument/2006/relationships/image" Target="../media/image5325.png"/><Relationship Id="rId56" Type="http://schemas.openxmlformats.org/officeDocument/2006/relationships/customXml" Target="../ink/ink5823.xml"/><Relationship Id="rId359" Type="http://schemas.openxmlformats.org/officeDocument/2006/relationships/image" Target="../media/image5256.png"/><Relationship Id="rId566" Type="http://schemas.openxmlformats.org/officeDocument/2006/relationships/image" Target="../media/image5358.png"/><Relationship Id="rId121" Type="http://schemas.openxmlformats.org/officeDocument/2006/relationships/image" Target="../media/image4458.png"/><Relationship Id="rId219" Type="http://schemas.openxmlformats.org/officeDocument/2006/relationships/image" Target="../media/image5187.png"/><Relationship Id="rId426" Type="http://schemas.openxmlformats.org/officeDocument/2006/relationships/customXml" Target="../ink/ink600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1.png"/><Relationship Id="rId21" Type="http://schemas.openxmlformats.org/officeDocument/2006/relationships/image" Target="../media/image253.png"/><Relationship Id="rId324" Type="http://schemas.openxmlformats.org/officeDocument/2006/relationships/image" Target="../media/image403.png"/><Relationship Id="rId531" Type="http://schemas.openxmlformats.org/officeDocument/2006/relationships/image" Target="../media/image506.png"/><Relationship Id="rId170" Type="http://schemas.openxmlformats.org/officeDocument/2006/relationships/customXml" Target="../ink/ink329.xml"/><Relationship Id="rId268" Type="http://schemas.openxmlformats.org/officeDocument/2006/relationships/image" Target="../media/image375.png"/><Relationship Id="rId475" Type="http://schemas.openxmlformats.org/officeDocument/2006/relationships/customXml" Target="../ink/ink482.xml"/><Relationship Id="rId32" Type="http://schemas.openxmlformats.org/officeDocument/2006/relationships/customXml" Target="../ink/ink260.xml"/><Relationship Id="rId128" Type="http://schemas.openxmlformats.org/officeDocument/2006/relationships/customXml" Target="../ink/ink308.xml"/><Relationship Id="rId335" Type="http://schemas.openxmlformats.org/officeDocument/2006/relationships/customXml" Target="../ink/ink412.xml"/><Relationship Id="rId542" Type="http://schemas.openxmlformats.org/officeDocument/2006/relationships/customXml" Target="../ink/ink516.xml"/><Relationship Id="rId181" Type="http://schemas.openxmlformats.org/officeDocument/2006/relationships/image" Target="../media/image333.png"/><Relationship Id="rId402" Type="http://schemas.openxmlformats.org/officeDocument/2006/relationships/image" Target="../media/image442.png"/><Relationship Id="rId279" Type="http://schemas.openxmlformats.org/officeDocument/2006/relationships/customXml" Target="../ink/ink384.xml"/><Relationship Id="rId486" Type="http://schemas.openxmlformats.org/officeDocument/2006/relationships/image" Target="../media/image484.png"/><Relationship Id="rId43" Type="http://schemas.openxmlformats.org/officeDocument/2006/relationships/image" Target="../media/image264.png"/><Relationship Id="rId139" Type="http://schemas.openxmlformats.org/officeDocument/2006/relationships/image" Target="../media/image312.png"/><Relationship Id="rId346" Type="http://schemas.openxmlformats.org/officeDocument/2006/relationships/image" Target="../media/image414.png"/><Relationship Id="rId553" Type="http://schemas.openxmlformats.org/officeDocument/2006/relationships/image" Target="../media/image517.png"/><Relationship Id="rId192" Type="http://schemas.openxmlformats.org/officeDocument/2006/relationships/customXml" Target="../ink/ink340.xml"/><Relationship Id="rId206" Type="http://schemas.openxmlformats.org/officeDocument/2006/relationships/customXml" Target="../ink/ink347.xml"/><Relationship Id="rId413" Type="http://schemas.openxmlformats.org/officeDocument/2006/relationships/customXml" Target="../ink/ink451.xml"/><Relationship Id="rId497" Type="http://schemas.openxmlformats.org/officeDocument/2006/relationships/image" Target="../media/image489.png"/><Relationship Id="rId357" Type="http://schemas.openxmlformats.org/officeDocument/2006/relationships/customXml" Target="../ink/ink423.xml"/><Relationship Id="rId54" Type="http://schemas.openxmlformats.org/officeDocument/2006/relationships/customXml" Target="../ink/ink271.xml"/><Relationship Id="rId217" Type="http://schemas.openxmlformats.org/officeDocument/2006/relationships/image" Target="../media/image350.png"/><Relationship Id="rId564" Type="http://schemas.openxmlformats.org/officeDocument/2006/relationships/customXml" Target="../ink/ink527.xml"/><Relationship Id="rId424" Type="http://schemas.openxmlformats.org/officeDocument/2006/relationships/image" Target="../media/image453.png"/><Relationship Id="rId270" Type="http://schemas.openxmlformats.org/officeDocument/2006/relationships/image" Target="../media/image376.png"/><Relationship Id="rId65" Type="http://schemas.openxmlformats.org/officeDocument/2006/relationships/image" Target="../media/image275.png"/><Relationship Id="rId130" Type="http://schemas.openxmlformats.org/officeDocument/2006/relationships/customXml" Target="../ink/ink309.xml"/><Relationship Id="rId368" Type="http://schemas.openxmlformats.org/officeDocument/2006/relationships/image" Target="../media/image425.png"/><Relationship Id="rId575" Type="http://schemas.openxmlformats.org/officeDocument/2006/relationships/image" Target="../media/image528.png"/><Relationship Id="rId228" Type="http://schemas.openxmlformats.org/officeDocument/2006/relationships/customXml" Target="../ink/ink358.xml"/><Relationship Id="rId435" Type="http://schemas.openxmlformats.org/officeDocument/2006/relationships/customXml" Target="../ink/ink462.xml"/><Relationship Id="rId281" Type="http://schemas.openxmlformats.org/officeDocument/2006/relationships/customXml" Target="../ink/ink385.xml"/><Relationship Id="rId502" Type="http://schemas.openxmlformats.org/officeDocument/2006/relationships/customXml" Target="../ink/ink496.xml"/><Relationship Id="rId76" Type="http://schemas.openxmlformats.org/officeDocument/2006/relationships/customXml" Target="../ink/ink282.xml"/><Relationship Id="rId141" Type="http://schemas.openxmlformats.org/officeDocument/2006/relationships/image" Target="../media/image313.png"/><Relationship Id="rId379" Type="http://schemas.openxmlformats.org/officeDocument/2006/relationships/customXml" Target="../ink/ink434.xml"/><Relationship Id="rId586" Type="http://schemas.openxmlformats.org/officeDocument/2006/relationships/customXml" Target="../ink/ink538.xml"/><Relationship Id="rId7" Type="http://schemas.openxmlformats.org/officeDocument/2006/relationships/image" Target="../media/image246.png"/><Relationship Id="rId239" Type="http://schemas.openxmlformats.org/officeDocument/2006/relationships/customXml" Target="../ink/ink364.xml"/><Relationship Id="rId446" Type="http://schemas.openxmlformats.org/officeDocument/2006/relationships/image" Target="../media/image464.png"/><Relationship Id="rId292" Type="http://schemas.openxmlformats.org/officeDocument/2006/relationships/image" Target="../media/image387.png"/><Relationship Id="rId306" Type="http://schemas.openxmlformats.org/officeDocument/2006/relationships/image" Target="../media/image394.png"/><Relationship Id="rId87" Type="http://schemas.openxmlformats.org/officeDocument/2006/relationships/image" Target="../media/image286.png"/><Relationship Id="rId513" Type="http://schemas.openxmlformats.org/officeDocument/2006/relationships/image" Target="../media/image497.png"/><Relationship Id="rId597" Type="http://schemas.openxmlformats.org/officeDocument/2006/relationships/image" Target="../media/image539.png"/><Relationship Id="rId152" Type="http://schemas.openxmlformats.org/officeDocument/2006/relationships/customXml" Target="../ink/ink320.xml"/><Relationship Id="rId457" Type="http://schemas.openxmlformats.org/officeDocument/2006/relationships/customXml" Target="../ink/ink473.xml"/><Relationship Id="rId14" Type="http://schemas.openxmlformats.org/officeDocument/2006/relationships/customXml" Target="../ink/ink251.xml"/><Relationship Id="rId317" Type="http://schemas.openxmlformats.org/officeDocument/2006/relationships/customXml" Target="../ink/ink403.xml"/><Relationship Id="rId524" Type="http://schemas.openxmlformats.org/officeDocument/2006/relationships/customXml" Target="../ink/ink507.xml"/><Relationship Id="rId98" Type="http://schemas.openxmlformats.org/officeDocument/2006/relationships/customXml" Target="../ink/ink293.xml"/><Relationship Id="rId163" Type="http://schemas.openxmlformats.org/officeDocument/2006/relationships/image" Target="../media/image324.png"/><Relationship Id="rId370" Type="http://schemas.openxmlformats.org/officeDocument/2006/relationships/image" Target="../media/image426.png"/><Relationship Id="rId230" Type="http://schemas.openxmlformats.org/officeDocument/2006/relationships/customXml" Target="../ink/ink359.xml"/><Relationship Id="rId468" Type="http://schemas.openxmlformats.org/officeDocument/2006/relationships/image" Target="../media/image475.png"/><Relationship Id="rId25" Type="http://schemas.openxmlformats.org/officeDocument/2006/relationships/image" Target="../media/image255.png"/><Relationship Id="rId328" Type="http://schemas.openxmlformats.org/officeDocument/2006/relationships/image" Target="../media/image405.png"/><Relationship Id="rId535" Type="http://schemas.openxmlformats.org/officeDocument/2006/relationships/image" Target="../media/image508.png"/><Relationship Id="rId132" Type="http://schemas.openxmlformats.org/officeDocument/2006/relationships/customXml" Target="../ink/ink310.xml"/><Relationship Id="rId174" Type="http://schemas.openxmlformats.org/officeDocument/2006/relationships/customXml" Target="../ink/ink331.xml"/><Relationship Id="rId381" Type="http://schemas.openxmlformats.org/officeDocument/2006/relationships/customXml" Target="../ink/ink435.xml"/><Relationship Id="rId602" Type="http://schemas.openxmlformats.org/officeDocument/2006/relationships/customXml" Target="../ink/ink546.xml"/><Relationship Id="rId241" Type="http://schemas.openxmlformats.org/officeDocument/2006/relationships/customXml" Target="../ink/ink365.xml"/><Relationship Id="rId437" Type="http://schemas.openxmlformats.org/officeDocument/2006/relationships/customXml" Target="../ink/ink463.xml"/><Relationship Id="rId479" Type="http://schemas.openxmlformats.org/officeDocument/2006/relationships/customXml" Target="../ink/ink484.xml"/><Relationship Id="rId36" Type="http://schemas.openxmlformats.org/officeDocument/2006/relationships/customXml" Target="../ink/ink262.xml"/><Relationship Id="rId283" Type="http://schemas.openxmlformats.org/officeDocument/2006/relationships/customXml" Target="../ink/ink386.xml"/><Relationship Id="rId339" Type="http://schemas.openxmlformats.org/officeDocument/2006/relationships/customXml" Target="../ink/ink414.xml"/><Relationship Id="rId490" Type="http://schemas.openxmlformats.org/officeDocument/2006/relationships/image" Target="../media/image486.png"/><Relationship Id="rId504" Type="http://schemas.openxmlformats.org/officeDocument/2006/relationships/customXml" Target="../ink/ink497.xml"/><Relationship Id="rId546" Type="http://schemas.openxmlformats.org/officeDocument/2006/relationships/customXml" Target="../ink/ink518.xml"/><Relationship Id="rId78" Type="http://schemas.openxmlformats.org/officeDocument/2006/relationships/customXml" Target="../ink/ink283.xml"/><Relationship Id="rId101" Type="http://schemas.openxmlformats.org/officeDocument/2006/relationships/image" Target="../media/image293.png"/><Relationship Id="rId143" Type="http://schemas.openxmlformats.org/officeDocument/2006/relationships/image" Target="../media/image314.png"/><Relationship Id="rId185" Type="http://schemas.openxmlformats.org/officeDocument/2006/relationships/image" Target="../media/image334.png"/><Relationship Id="rId350" Type="http://schemas.openxmlformats.org/officeDocument/2006/relationships/image" Target="../media/image416.png"/><Relationship Id="rId406" Type="http://schemas.openxmlformats.org/officeDocument/2006/relationships/image" Target="../media/image444.png"/><Relationship Id="rId588" Type="http://schemas.openxmlformats.org/officeDocument/2006/relationships/customXml" Target="../ink/ink539.xml"/><Relationship Id="rId9" Type="http://schemas.openxmlformats.org/officeDocument/2006/relationships/image" Target="../media/image247.png"/><Relationship Id="rId210" Type="http://schemas.openxmlformats.org/officeDocument/2006/relationships/customXml" Target="../ink/ink349.xml"/><Relationship Id="rId392" Type="http://schemas.openxmlformats.org/officeDocument/2006/relationships/image" Target="../media/image437.png"/><Relationship Id="rId448" Type="http://schemas.openxmlformats.org/officeDocument/2006/relationships/image" Target="../media/image465.png"/><Relationship Id="rId613" Type="http://schemas.openxmlformats.org/officeDocument/2006/relationships/image" Target="../media/image547.png"/><Relationship Id="rId252" Type="http://schemas.openxmlformats.org/officeDocument/2006/relationships/image" Target="../media/image367.png"/><Relationship Id="rId294" Type="http://schemas.openxmlformats.org/officeDocument/2006/relationships/image" Target="../media/image388.png"/><Relationship Id="rId308" Type="http://schemas.openxmlformats.org/officeDocument/2006/relationships/image" Target="../media/image395.png"/><Relationship Id="rId515" Type="http://schemas.openxmlformats.org/officeDocument/2006/relationships/image" Target="../media/image498.png"/><Relationship Id="rId47" Type="http://schemas.openxmlformats.org/officeDocument/2006/relationships/image" Target="../media/image266.png"/><Relationship Id="rId89" Type="http://schemas.openxmlformats.org/officeDocument/2006/relationships/image" Target="../media/image287.png"/><Relationship Id="rId112" Type="http://schemas.openxmlformats.org/officeDocument/2006/relationships/customXml" Target="../ink/ink300.xml"/><Relationship Id="rId154" Type="http://schemas.openxmlformats.org/officeDocument/2006/relationships/customXml" Target="../ink/ink321.xml"/><Relationship Id="rId361" Type="http://schemas.openxmlformats.org/officeDocument/2006/relationships/customXml" Target="../ink/ink425.xml"/><Relationship Id="rId557" Type="http://schemas.openxmlformats.org/officeDocument/2006/relationships/image" Target="../media/image519.png"/><Relationship Id="rId599" Type="http://schemas.openxmlformats.org/officeDocument/2006/relationships/image" Target="../media/image540.png"/><Relationship Id="rId196" Type="http://schemas.openxmlformats.org/officeDocument/2006/relationships/customXml" Target="../ink/ink342.xml"/><Relationship Id="rId417" Type="http://schemas.openxmlformats.org/officeDocument/2006/relationships/customXml" Target="../ink/ink453.xml"/><Relationship Id="rId459" Type="http://schemas.openxmlformats.org/officeDocument/2006/relationships/customXml" Target="../ink/ink474.xml"/><Relationship Id="rId16" Type="http://schemas.openxmlformats.org/officeDocument/2006/relationships/customXml" Target="../ink/ink252.xml"/><Relationship Id="rId221" Type="http://schemas.openxmlformats.org/officeDocument/2006/relationships/image" Target="../media/image352.png"/><Relationship Id="rId263" Type="http://schemas.openxmlformats.org/officeDocument/2006/relationships/customXml" Target="../ink/ink376.xml"/><Relationship Id="rId319" Type="http://schemas.openxmlformats.org/officeDocument/2006/relationships/customXml" Target="../ink/ink404.xml"/><Relationship Id="rId470" Type="http://schemas.openxmlformats.org/officeDocument/2006/relationships/image" Target="../media/image476.png"/><Relationship Id="rId526" Type="http://schemas.openxmlformats.org/officeDocument/2006/relationships/customXml" Target="../ink/ink508.xml"/><Relationship Id="rId58" Type="http://schemas.openxmlformats.org/officeDocument/2006/relationships/customXml" Target="../ink/ink273.xml"/><Relationship Id="rId123" Type="http://schemas.openxmlformats.org/officeDocument/2006/relationships/image" Target="../media/image304.png"/><Relationship Id="rId330" Type="http://schemas.openxmlformats.org/officeDocument/2006/relationships/image" Target="../media/image406.png"/><Relationship Id="rId568" Type="http://schemas.openxmlformats.org/officeDocument/2006/relationships/customXml" Target="../ink/ink529.xml"/><Relationship Id="rId165" Type="http://schemas.openxmlformats.org/officeDocument/2006/relationships/image" Target="../media/image325.png"/><Relationship Id="rId372" Type="http://schemas.openxmlformats.org/officeDocument/2006/relationships/image" Target="../media/image427.png"/><Relationship Id="rId428" Type="http://schemas.openxmlformats.org/officeDocument/2006/relationships/image" Target="../media/image455.png"/><Relationship Id="rId232" Type="http://schemas.openxmlformats.org/officeDocument/2006/relationships/customXml" Target="../ink/ink360.xml"/><Relationship Id="rId274" Type="http://schemas.openxmlformats.org/officeDocument/2006/relationships/image" Target="../media/image378.png"/><Relationship Id="rId481" Type="http://schemas.openxmlformats.org/officeDocument/2006/relationships/customXml" Target="../ink/ink485.xml"/><Relationship Id="rId27" Type="http://schemas.openxmlformats.org/officeDocument/2006/relationships/image" Target="../media/image256.png"/><Relationship Id="rId69" Type="http://schemas.openxmlformats.org/officeDocument/2006/relationships/image" Target="../media/image277.png"/><Relationship Id="rId134" Type="http://schemas.openxmlformats.org/officeDocument/2006/relationships/customXml" Target="../ink/ink311.xml"/><Relationship Id="rId537" Type="http://schemas.openxmlformats.org/officeDocument/2006/relationships/image" Target="../media/image509.png"/><Relationship Id="rId579" Type="http://schemas.openxmlformats.org/officeDocument/2006/relationships/image" Target="../media/image530.png"/><Relationship Id="rId80" Type="http://schemas.openxmlformats.org/officeDocument/2006/relationships/customXml" Target="../ink/ink284.xml"/><Relationship Id="rId176" Type="http://schemas.openxmlformats.org/officeDocument/2006/relationships/customXml" Target="../ink/ink332.xml"/><Relationship Id="rId341" Type="http://schemas.openxmlformats.org/officeDocument/2006/relationships/customXml" Target="../ink/ink415.xml"/><Relationship Id="rId383" Type="http://schemas.openxmlformats.org/officeDocument/2006/relationships/customXml" Target="../ink/ink436.xml"/><Relationship Id="rId439" Type="http://schemas.openxmlformats.org/officeDocument/2006/relationships/customXml" Target="../ink/ink464.xml"/><Relationship Id="rId590" Type="http://schemas.openxmlformats.org/officeDocument/2006/relationships/customXml" Target="../ink/ink540.xml"/><Relationship Id="rId604" Type="http://schemas.openxmlformats.org/officeDocument/2006/relationships/customXml" Target="../ink/ink547.xml"/><Relationship Id="rId201" Type="http://schemas.openxmlformats.org/officeDocument/2006/relationships/image" Target="../media/image342.png"/><Relationship Id="rId243" Type="http://schemas.openxmlformats.org/officeDocument/2006/relationships/customXml" Target="../ink/ink366.xml"/><Relationship Id="rId285" Type="http://schemas.openxmlformats.org/officeDocument/2006/relationships/customXml" Target="../ink/ink387.xml"/><Relationship Id="rId450" Type="http://schemas.openxmlformats.org/officeDocument/2006/relationships/image" Target="../media/image466.png"/><Relationship Id="rId506" Type="http://schemas.openxmlformats.org/officeDocument/2006/relationships/customXml" Target="../ink/ink498.xml"/><Relationship Id="rId38" Type="http://schemas.openxmlformats.org/officeDocument/2006/relationships/customXml" Target="../ink/ink263.xml"/><Relationship Id="rId103" Type="http://schemas.openxmlformats.org/officeDocument/2006/relationships/image" Target="../media/image294.png"/><Relationship Id="rId310" Type="http://schemas.openxmlformats.org/officeDocument/2006/relationships/image" Target="../media/image396.png"/><Relationship Id="rId492" Type="http://schemas.openxmlformats.org/officeDocument/2006/relationships/image" Target="../media/image487.png"/><Relationship Id="rId548" Type="http://schemas.openxmlformats.org/officeDocument/2006/relationships/customXml" Target="../ink/ink519.xml"/><Relationship Id="rId91" Type="http://schemas.openxmlformats.org/officeDocument/2006/relationships/image" Target="../media/image288.png"/><Relationship Id="rId145" Type="http://schemas.openxmlformats.org/officeDocument/2006/relationships/image" Target="../media/image315.png"/><Relationship Id="rId187" Type="http://schemas.openxmlformats.org/officeDocument/2006/relationships/image" Target="../media/image335.png"/><Relationship Id="rId352" Type="http://schemas.openxmlformats.org/officeDocument/2006/relationships/image" Target="../media/image417.png"/><Relationship Id="rId394" Type="http://schemas.openxmlformats.org/officeDocument/2006/relationships/image" Target="../media/image438.png"/><Relationship Id="rId408" Type="http://schemas.openxmlformats.org/officeDocument/2006/relationships/image" Target="../media/image445.png"/><Relationship Id="rId615" Type="http://schemas.openxmlformats.org/officeDocument/2006/relationships/image" Target="../media/image548.png"/><Relationship Id="rId212" Type="http://schemas.openxmlformats.org/officeDocument/2006/relationships/customXml" Target="../ink/ink350.xml"/><Relationship Id="rId254" Type="http://schemas.openxmlformats.org/officeDocument/2006/relationships/image" Target="../media/image368.png"/><Relationship Id="rId49" Type="http://schemas.openxmlformats.org/officeDocument/2006/relationships/image" Target="../media/image267.png"/><Relationship Id="rId114" Type="http://schemas.openxmlformats.org/officeDocument/2006/relationships/customXml" Target="../ink/ink301.xml"/><Relationship Id="rId296" Type="http://schemas.openxmlformats.org/officeDocument/2006/relationships/image" Target="../media/image389.png"/><Relationship Id="rId461" Type="http://schemas.openxmlformats.org/officeDocument/2006/relationships/customXml" Target="../ink/ink475.xml"/><Relationship Id="rId517" Type="http://schemas.openxmlformats.org/officeDocument/2006/relationships/image" Target="../media/image499.png"/><Relationship Id="rId559" Type="http://schemas.openxmlformats.org/officeDocument/2006/relationships/image" Target="../media/image520.png"/><Relationship Id="rId60" Type="http://schemas.openxmlformats.org/officeDocument/2006/relationships/customXml" Target="../ink/ink274.xml"/><Relationship Id="rId156" Type="http://schemas.openxmlformats.org/officeDocument/2006/relationships/customXml" Target="../ink/ink322.xml"/><Relationship Id="rId198" Type="http://schemas.openxmlformats.org/officeDocument/2006/relationships/customXml" Target="../ink/ink343.xml"/><Relationship Id="rId321" Type="http://schemas.openxmlformats.org/officeDocument/2006/relationships/customXml" Target="../ink/ink405.xml"/><Relationship Id="rId363" Type="http://schemas.openxmlformats.org/officeDocument/2006/relationships/customXml" Target="../ink/ink426.xml"/><Relationship Id="rId419" Type="http://schemas.openxmlformats.org/officeDocument/2006/relationships/customXml" Target="../ink/ink454.xml"/><Relationship Id="rId570" Type="http://schemas.openxmlformats.org/officeDocument/2006/relationships/customXml" Target="../ink/ink530.xml"/><Relationship Id="rId223" Type="http://schemas.openxmlformats.org/officeDocument/2006/relationships/image" Target="../media/image353.png"/><Relationship Id="rId430" Type="http://schemas.openxmlformats.org/officeDocument/2006/relationships/image" Target="../media/image456.png"/><Relationship Id="rId18" Type="http://schemas.openxmlformats.org/officeDocument/2006/relationships/customXml" Target="../ink/ink253.xml"/><Relationship Id="rId265" Type="http://schemas.openxmlformats.org/officeDocument/2006/relationships/customXml" Target="../ink/ink377.xml"/><Relationship Id="rId472" Type="http://schemas.openxmlformats.org/officeDocument/2006/relationships/image" Target="../media/image477.png"/><Relationship Id="rId528" Type="http://schemas.openxmlformats.org/officeDocument/2006/relationships/customXml" Target="../ink/ink509.xml"/><Relationship Id="rId125" Type="http://schemas.openxmlformats.org/officeDocument/2006/relationships/image" Target="../media/image305.png"/><Relationship Id="rId167" Type="http://schemas.openxmlformats.org/officeDocument/2006/relationships/image" Target="../media/image326.png"/><Relationship Id="rId332" Type="http://schemas.openxmlformats.org/officeDocument/2006/relationships/image" Target="../media/image407.png"/><Relationship Id="rId374" Type="http://schemas.openxmlformats.org/officeDocument/2006/relationships/image" Target="../media/image428.png"/><Relationship Id="rId581" Type="http://schemas.openxmlformats.org/officeDocument/2006/relationships/image" Target="../media/image531.png"/><Relationship Id="rId71" Type="http://schemas.openxmlformats.org/officeDocument/2006/relationships/image" Target="../media/image278.png"/><Relationship Id="rId234" Type="http://schemas.openxmlformats.org/officeDocument/2006/relationships/image" Target="../media/image358.png"/><Relationship Id="rId2" Type="http://schemas.openxmlformats.org/officeDocument/2006/relationships/customXml" Target="../ink/ink245.xml"/><Relationship Id="rId29" Type="http://schemas.openxmlformats.org/officeDocument/2006/relationships/image" Target="../media/image257.png"/><Relationship Id="rId276" Type="http://schemas.openxmlformats.org/officeDocument/2006/relationships/image" Target="../media/image379.png"/><Relationship Id="rId441" Type="http://schemas.openxmlformats.org/officeDocument/2006/relationships/customXml" Target="../ink/ink465.xml"/><Relationship Id="rId483" Type="http://schemas.openxmlformats.org/officeDocument/2006/relationships/customXml" Target="../ink/ink486.xml"/><Relationship Id="rId539" Type="http://schemas.openxmlformats.org/officeDocument/2006/relationships/image" Target="../media/image510.png"/><Relationship Id="rId40" Type="http://schemas.openxmlformats.org/officeDocument/2006/relationships/customXml" Target="../ink/ink264.xml"/><Relationship Id="rId136" Type="http://schemas.openxmlformats.org/officeDocument/2006/relationships/customXml" Target="../ink/ink312.xml"/><Relationship Id="rId178" Type="http://schemas.openxmlformats.org/officeDocument/2006/relationships/customXml" Target="../ink/ink333.xml"/><Relationship Id="rId301" Type="http://schemas.openxmlformats.org/officeDocument/2006/relationships/customXml" Target="../ink/ink395.xml"/><Relationship Id="rId343" Type="http://schemas.openxmlformats.org/officeDocument/2006/relationships/customXml" Target="../ink/ink416.xml"/><Relationship Id="rId550" Type="http://schemas.openxmlformats.org/officeDocument/2006/relationships/customXml" Target="../ink/ink520.xml"/><Relationship Id="rId82" Type="http://schemas.openxmlformats.org/officeDocument/2006/relationships/customXml" Target="../ink/ink285.xml"/><Relationship Id="rId203" Type="http://schemas.openxmlformats.org/officeDocument/2006/relationships/image" Target="../media/image343.png"/><Relationship Id="rId385" Type="http://schemas.openxmlformats.org/officeDocument/2006/relationships/customXml" Target="../ink/ink437.xml"/><Relationship Id="rId592" Type="http://schemas.openxmlformats.org/officeDocument/2006/relationships/customXml" Target="../ink/ink541.xml"/><Relationship Id="rId606" Type="http://schemas.openxmlformats.org/officeDocument/2006/relationships/customXml" Target="../ink/ink548.xml"/><Relationship Id="rId245" Type="http://schemas.openxmlformats.org/officeDocument/2006/relationships/customXml" Target="../ink/ink367.xml"/><Relationship Id="rId287" Type="http://schemas.openxmlformats.org/officeDocument/2006/relationships/customXml" Target="../ink/ink388.xml"/><Relationship Id="rId410" Type="http://schemas.openxmlformats.org/officeDocument/2006/relationships/image" Target="../media/image446.png"/><Relationship Id="rId452" Type="http://schemas.openxmlformats.org/officeDocument/2006/relationships/image" Target="../media/image467.png"/><Relationship Id="rId494" Type="http://schemas.openxmlformats.org/officeDocument/2006/relationships/image" Target="../media/image488.png"/><Relationship Id="rId508" Type="http://schemas.openxmlformats.org/officeDocument/2006/relationships/customXml" Target="../ink/ink499.xml"/><Relationship Id="rId105" Type="http://schemas.openxmlformats.org/officeDocument/2006/relationships/image" Target="../media/image295.png"/><Relationship Id="rId147" Type="http://schemas.openxmlformats.org/officeDocument/2006/relationships/image" Target="../media/image316.png"/><Relationship Id="rId312" Type="http://schemas.openxmlformats.org/officeDocument/2006/relationships/image" Target="../media/image397.png"/><Relationship Id="rId354" Type="http://schemas.openxmlformats.org/officeDocument/2006/relationships/image" Target="../media/image418.png"/><Relationship Id="rId51" Type="http://schemas.openxmlformats.org/officeDocument/2006/relationships/image" Target="../media/image268.png"/><Relationship Id="rId93" Type="http://schemas.openxmlformats.org/officeDocument/2006/relationships/image" Target="../media/image289.png"/><Relationship Id="rId189" Type="http://schemas.openxmlformats.org/officeDocument/2006/relationships/image" Target="../media/image336.png"/><Relationship Id="rId396" Type="http://schemas.openxmlformats.org/officeDocument/2006/relationships/image" Target="../media/image439.png"/><Relationship Id="rId561" Type="http://schemas.openxmlformats.org/officeDocument/2006/relationships/image" Target="../media/image521.png"/><Relationship Id="rId617" Type="http://schemas.openxmlformats.org/officeDocument/2006/relationships/image" Target="../media/image549.png"/><Relationship Id="rId214" Type="http://schemas.openxmlformats.org/officeDocument/2006/relationships/customXml" Target="../ink/ink351.xml"/><Relationship Id="rId256" Type="http://schemas.openxmlformats.org/officeDocument/2006/relationships/image" Target="../media/image369.png"/><Relationship Id="rId298" Type="http://schemas.openxmlformats.org/officeDocument/2006/relationships/image" Target="../media/image390.png"/><Relationship Id="rId421" Type="http://schemas.openxmlformats.org/officeDocument/2006/relationships/customXml" Target="../ink/ink455.xml"/><Relationship Id="rId463" Type="http://schemas.openxmlformats.org/officeDocument/2006/relationships/customXml" Target="../ink/ink476.xml"/><Relationship Id="rId519" Type="http://schemas.openxmlformats.org/officeDocument/2006/relationships/image" Target="../media/image500.png"/><Relationship Id="rId116" Type="http://schemas.openxmlformats.org/officeDocument/2006/relationships/customXml" Target="../ink/ink302.xml"/><Relationship Id="rId158" Type="http://schemas.openxmlformats.org/officeDocument/2006/relationships/customXml" Target="../ink/ink323.xml"/><Relationship Id="rId323" Type="http://schemas.openxmlformats.org/officeDocument/2006/relationships/customXml" Target="../ink/ink406.xml"/><Relationship Id="rId530" Type="http://schemas.openxmlformats.org/officeDocument/2006/relationships/customXml" Target="../ink/ink510.xml"/><Relationship Id="rId20" Type="http://schemas.openxmlformats.org/officeDocument/2006/relationships/customXml" Target="../ink/ink254.xml"/><Relationship Id="rId62" Type="http://schemas.openxmlformats.org/officeDocument/2006/relationships/customXml" Target="../ink/ink275.xml"/><Relationship Id="rId365" Type="http://schemas.openxmlformats.org/officeDocument/2006/relationships/customXml" Target="../ink/ink427.xml"/><Relationship Id="rId572" Type="http://schemas.openxmlformats.org/officeDocument/2006/relationships/customXml" Target="../ink/ink531.xml"/><Relationship Id="rId225" Type="http://schemas.openxmlformats.org/officeDocument/2006/relationships/image" Target="../media/image354.png"/><Relationship Id="rId267" Type="http://schemas.openxmlformats.org/officeDocument/2006/relationships/customXml" Target="../ink/ink378.xml"/><Relationship Id="rId432" Type="http://schemas.openxmlformats.org/officeDocument/2006/relationships/image" Target="../media/image457.png"/><Relationship Id="rId474" Type="http://schemas.openxmlformats.org/officeDocument/2006/relationships/image" Target="../media/image478.png"/><Relationship Id="rId127" Type="http://schemas.openxmlformats.org/officeDocument/2006/relationships/image" Target="../media/image306.png"/><Relationship Id="rId31" Type="http://schemas.openxmlformats.org/officeDocument/2006/relationships/image" Target="../media/image258.png"/><Relationship Id="rId73" Type="http://schemas.openxmlformats.org/officeDocument/2006/relationships/image" Target="../media/image279.png"/><Relationship Id="rId169" Type="http://schemas.openxmlformats.org/officeDocument/2006/relationships/image" Target="../media/image327.png"/><Relationship Id="rId334" Type="http://schemas.openxmlformats.org/officeDocument/2006/relationships/image" Target="../media/image408.png"/><Relationship Id="rId376" Type="http://schemas.openxmlformats.org/officeDocument/2006/relationships/image" Target="../media/image429.png"/><Relationship Id="rId541" Type="http://schemas.openxmlformats.org/officeDocument/2006/relationships/image" Target="../media/image511.png"/><Relationship Id="rId583" Type="http://schemas.openxmlformats.org/officeDocument/2006/relationships/image" Target="../media/image532.png"/><Relationship Id="rId4" Type="http://schemas.openxmlformats.org/officeDocument/2006/relationships/customXml" Target="../ink/ink246.xml"/><Relationship Id="rId180" Type="http://schemas.openxmlformats.org/officeDocument/2006/relationships/customXml" Target="../ink/ink334.xml"/><Relationship Id="rId236" Type="http://schemas.openxmlformats.org/officeDocument/2006/relationships/image" Target="../media/image359.png"/><Relationship Id="rId278" Type="http://schemas.openxmlformats.org/officeDocument/2006/relationships/image" Target="../media/image380.png"/><Relationship Id="rId401" Type="http://schemas.openxmlformats.org/officeDocument/2006/relationships/customXml" Target="../ink/ink445.xml"/><Relationship Id="rId443" Type="http://schemas.openxmlformats.org/officeDocument/2006/relationships/customXml" Target="../ink/ink466.xml"/><Relationship Id="rId303" Type="http://schemas.openxmlformats.org/officeDocument/2006/relationships/customXml" Target="../ink/ink396.xml"/><Relationship Id="rId485" Type="http://schemas.openxmlformats.org/officeDocument/2006/relationships/customXml" Target="../ink/ink487.xml"/><Relationship Id="rId42" Type="http://schemas.openxmlformats.org/officeDocument/2006/relationships/customXml" Target="../ink/ink265.xml"/><Relationship Id="rId84" Type="http://schemas.openxmlformats.org/officeDocument/2006/relationships/customXml" Target="../ink/ink286.xml"/><Relationship Id="rId138" Type="http://schemas.openxmlformats.org/officeDocument/2006/relationships/customXml" Target="../ink/ink313.xml"/><Relationship Id="rId345" Type="http://schemas.openxmlformats.org/officeDocument/2006/relationships/customXml" Target="../ink/ink417.xml"/><Relationship Id="rId387" Type="http://schemas.openxmlformats.org/officeDocument/2006/relationships/customXml" Target="../ink/ink438.xml"/><Relationship Id="rId510" Type="http://schemas.openxmlformats.org/officeDocument/2006/relationships/customXml" Target="../ink/ink500.xml"/><Relationship Id="rId552" Type="http://schemas.openxmlformats.org/officeDocument/2006/relationships/customXml" Target="../ink/ink521.xml"/><Relationship Id="rId594" Type="http://schemas.openxmlformats.org/officeDocument/2006/relationships/customXml" Target="../ink/ink542.xml"/><Relationship Id="rId608" Type="http://schemas.openxmlformats.org/officeDocument/2006/relationships/customXml" Target="../ink/ink549.xml"/><Relationship Id="rId191" Type="http://schemas.openxmlformats.org/officeDocument/2006/relationships/image" Target="../media/image337.png"/><Relationship Id="rId205" Type="http://schemas.openxmlformats.org/officeDocument/2006/relationships/image" Target="../media/image344.png"/><Relationship Id="rId247" Type="http://schemas.openxmlformats.org/officeDocument/2006/relationships/customXml" Target="../ink/ink368.xml"/><Relationship Id="rId412" Type="http://schemas.openxmlformats.org/officeDocument/2006/relationships/image" Target="../media/image447.png"/><Relationship Id="rId107" Type="http://schemas.openxmlformats.org/officeDocument/2006/relationships/image" Target="../media/image296.png"/><Relationship Id="rId289" Type="http://schemas.openxmlformats.org/officeDocument/2006/relationships/customXml" Target="../ink/ink389.xml"/><Relationship Id="rId454" Type="http://schemas.openxmlformats.org/officeDocument/2006/relationships/image" Target="../media/image468.png"/><Relationship Id="rId496" Type="http://schemas.openxmlformats.org/officeDocument/2006/relationships/customXml" Target="../ink/ink493.xml"/><Relationship Id="rId11" Type="http://schemas.openxmlformats.org/officeDocument/2006/relationships/image" Target="../media/image248.png"/><Relationship Id="rId53" Type="http://schemas.openxmlformats.org/officeDocument/2006/relationships/image" Target="../media/image269.png"/><Relationship Id="rId149" Type="http://schemas.openxmlformats.org/officeDocument/2006/relationships/image" Target="../media/image317.png"/><Relationship Id="rId314" Type="http://schemas.openxmlformats.org/officeDocument/2006/relationships/image" Target="../media/image398.png"/><Relationship Id="rId356" Type="http://schemas.openxmlformats.org/officeDocument/2006/relationships/image" Target="../media/image419.png"/><Relationship Id="rId398" Type="http://schemas.openxmlformats.org/officeDocument/2006/relationships/image" Target="../media/image440.png"/><Relationship Id="rId521" Type="http://schemas.openxmlformats.org/officeDocument/2006/relationships/image" Target="../media/image501.png"/><Relationship Id="rId563" Type="http://schemas.openxmlformats.org/officeDocument/2006/relationships/image" Target="../media/image522.png"/><Relationship Id="rId95" Type="http://schemas.openxmlformats.org/officeDocument/2006/relationships/image" Target="../media/image290.png"/><Relationship Id="rId160" Type="http://schemas.openxmlformats.org/officeDocument/2006/relationships/customXml" Target="../ink/ink324.xml"/><Relationship Id="rId216" Type="http://schemas.openxmlformats.org/officeDocument/2006/relationships/customXml" Target="../ink/ink352.xml"/><Relationship Id="rId423" Type="http://schemas.openxmlformats.org/officeDocument/2006/relationships/customXml" Target="../ink/ink456.xml"/><Relationship Id="rId258" Type="http://schemas.openxmlformats.org/officeDocument/2006/relationships/image" Target="../media/image370.png"/><Relationship Id="rId465" Type="http://schemas.openxmlformats.org/officeDocument/2006/relationships/customXml" Target="../ink/ink477.xml"/><Relationship Id="rId22" Type="http://schemas.openxmlformats.org/officeDocument/2006/relationships/customXml" Target="../ink/ink255.xml"/><Relationship Id="rId64" Type="http://schemas.openxmlformats.org/officeDocument/2006/relationships/customXml" Target="../ink/ink276.xml"/><Relationship Id="rId118" Type="http://schemas.openxmlformats.org/officeDocument/2006/relationships/customXml" Target="../ink/ink303.xml"/><Relationship Id="rId325" Type="http://schemas.openxmlformats.org/officeDocument/2006/relationships/customXml" Target="../ink/ink407.xml"/><Relationship Id="rId367" Type="http://schemas.openxmlformats.org/officeDocument/2006/relationships/customXml" Target="../ink/ink428.xml"/><Relationship Id="rId532" Type="http://schemas.openxmlformats.org/officeDocument/2006/relationships/customXml" Target="../ink/ink511.xml"/><Relationship Id="rId574" Type="http://schemas.openxmlformats.org/officeDocument/2006/relationships/customXml" Target="../ink/ink532.xml"/><Relationship Id="rId171" Type="http://schemas.openxmlformats.org/officeDocument/2006/relationships/image" Target="../media/image328.png"/><Relationship Id="rId227" Type="http://schemas.openxmlformats.org/officeDocument/2006/relationships/image" Target="../media/image355.png"/><Relationship Id="rId269" Type="http://schemas.openxmlformats.org/officeDocument/2006/relationships/customXml" Target="../ink/ink379.xml"/><Relationship Id="rId434" Type="http://schemas.openxmlformats.org/officeDocument/2006/relationships/image" Target="../media/image458.png"/><Relationship Id="rId476" Type="http://schemas.openxmlformats.org/officeDocument/2006/relationships/image" Target="../media/image479.png"/><Relationship Id="rId33" Type="http://schemas.openxmlformats.org/officeDocument/2006/relationships/image" Target="../media/image259.png"/><Relationship Id="rId129" Type="http://schemas.openxmlformats.org/officeDocument/2006/relationships/image" Target="../media/image307.png"/><Relationship Id="rId280" Type="http://schemas.openxmlformats.org/officeDocument/2006/relationships/image" Target="../media/image381.png"/><Relationship Id="rId336" Type="http://schemas.openxmlformats.org/officeDocument/2006/relationships/image" Target="../media/image409.png"/><Relationship Id="rId501" Type="http://schemas.openxmlformats.org/officeDocument/2006/relationships/image" Target="../media/image491.png"/><Relationship Id="rId543" Type="http://schemas.openxmlformats.org/officeDocument/2006/relationships/image" Target="../media/image512.png"/><Relationship Id="rId75" Type="http://schemas.openxmlformats.org/officeDocument/2006/relationships/image" Target="../media/image280.png"/><Relationship Id="rId140" Type="http://schemas.openxmlformats.org/officeDocument/2006/relationships/customXml" Target="../ink/ink314.xml"/><Relationship Id="rId182" Type="http://schemas.openxmlformats.org/officeDocument/2006/relationships/customXml" Target="../ink/ink335.xml"/><Relationship Id="rId378" Type="http://schemas.openxmlformats.org/officeDocument/2006/relationships/image" Target="../media/image430.png"/><Relationship Id="rId403" Type="http://schemas.openxmlformats.org/officeDocument/2006/relationships/customXml" Target="../ink/ink446.xml"/><Relationship Id="rId585" Type="http://schemas.openxmlformats.org/officeDocument/2006/relationships/image" Target="../media/image533.png"/><Relationship Id="rId6" Type="http://schemas.openxmlformats.org/officeDocument/2006/relationships/customXml" Target="../ink/ink247.xml"/><Relationship Id="rId238" Type="http://schemas.openxmlformats.org/officeDocument/2006/relationships/image" Target="../media/image360.png"/><Relationship Id="rId445" Type="http://schemas.openxmlformats.org/officeDocument/2006/relationships/customXml" Target="../ink/ink467.xml"/><Relationship Id="rId487" Type="http://schemas.openxmlformats.org/officeDocument/2006/relationships/customXml" Target="../ink/ink488.xml"/><Relationship Id="rId610" Type="http://schemas.openxmlformats.org/officeDocument/2006/relationships/customXml" Target="../ink/ink550.xml"/><Relationship Id="rId291" Type="http://schemas.openxmlformats.org/officeDocument/2006/relationships/customXml" Target="../ink/ink390.xml"/><Relationship Id="rId305" Type="http://schemas.openxmlformats.org/officeDocument/2006/relationships/customXml" Target="../ink/ink397.xml"/><Relationship Id="rId347" Type="http://schemas.openxmlformats.org/officeDocument/2006/relationships/customXml" Target="../ink/ink418.xml"/><Relationship Id="rId512" Type="http://schemas.openxmlformats.org/officeDocument/2006/relationships/customXml" Target="../ink/ink501.xml"/><Relationship Id="rId44" Type="http://schemas.openxmlformats.org/officeDocument/2006/relationships/customXml" Target="../ink/ink266.xml"/><Relationship Id="rId86" Type="http://schemas.openxmlformats.org/officeDocument/2006/relationships/customXml" Target="../ink/ink287.xml"/><Relationship Id="rId151" Type="http://schemas.openxmlformats.org/officeDocument/2006/relationships/image" Target="../media/image318.png"/><Relationship Id="rId389" Type="http://schemas.openxmlformats.org/officeDocument/2006/relationships/customXml" Target="../ink/ink439.xml"/><Relationship Id="rId554" Type="http://schemas.openxmlformats.org/officeDocument/2006/relationships/customXml" Target="../ink/ink522.xml"/><Relationship Id="rId596" Type="http://schemas.openxmlformats.org/officeDocument/2006/relationships/customXml" Target="../ink/ink543.xml"/><Relationship Id="rId193" Type="http://schemas.openxmlformats.org/officeDocument/2006/relationships/image" Target="../media/image338.png"/><Relationship Id="rId207" Type="http://schemas.openxmlformats.org/officeDocument/2006/relationships/image" Target="../media/image345.png"/><Relationship Id="rId249" Type="http://schemas.openxmlformats.org/officeDocument/2006/relationships/customXml" Target="../ink/ink369.xml"/><Relationship Id="rId414" Type="http://schemas.openxmlformats.org/officeDocument/2006/relationships/image" Target="../media/image448.png"/><Relationship Id="rId456" Type="http://schemas.openxmlformats.org/officeDocument/2006/relationships/image" Target="../media/image469.png"/><Relationship Id="rId498" Type="http://schemas.openxmlformats.org/officeDocument/2006/relationships/customXml" Target="../ink/ink494.xml"/><Relationship Id="rId13" Type="http://schemas.openxmlformats.org/officeDocument/2006/relationships/image" Target="../media/image249.png"/><Relationship Id="rId109" Type="http://schemas.openxmlformats.org/officeDocument/2006/relationships/image" Target="../media/image297.png"/><Relationship Id="rId260" Type="http://schemas.openxmlformats.org/officeDocument/2006/relationships/image" Target="../media/image371.png"/><Relationship Id="rId316" Type="http://schemas.openxmlformats.org/officeDocument/2006/relationships/image" Target="../media/image399.png"/><Relationship Id="rId523" Type="http://schemas.openxmlformats.org/officeDocument/2006/relationships/image" Target="../media/image502.png"/><Relationship Id="rId55" Type="http://schemas.openxmlformats.org/officeDocument/2006/relationships/image" Target="../media/image270.png"/><Relationship Id="rId97" Type="http://schemas.openxmlformats.org/officeDocument/2006/relationships/image" Target="../media/image291.png"/><Relationship Id="rId120" Type="http://schemas.openxmlformats.org/officeDocument/2006/relationships/customXml" Target="../ink/ink304.xml"/><Relationship Id="rId358" Type="http://schemas.openxmlformats.org/officeDocument/2006/relationships/image" Target="../media/image420.png"/><Relationship Id="rId565" Type="http://schemas.openxmlformats.org/officeDocument/2006/relationships/image" Target="../media/image523.png"/><Relationship Id="rId162" Type="http://schemas.openxmlformats.org/officeDocument/2006/relationships/customXml" Target="../ink/ink325.xml"/><Relationship Id="rId218" Type="http://schemas.openxmlformats.org/officeDocument/2006/relationships/customXml" Target="../ink/ink353.xml"/><Relationship Id="rId425" Type="http://schemas.openxmlformats.org/officeDocument/2006/relationships/customXml" Target="../ink/ink457.xml"/><Relationship Id="rId467" Type="http://schemas.openxmlformats.org/officeDocument/2006/relationships/customXml" Target="../ink/ink478.xml"/><Relationship Id="rId271" Type="http://schemas.openxmlformats.org/officeDocument/2006/relationships/customXml" Target="../ink/ink380.xml"/><Relationship Id="rId24" Type="http://schemas.openxmlformats.org/officeDocument/2006/relationships/customXml" Target="../ink/ink256.xml"/><Relationship Id="rId66" Type="http://schemas.openxmlformats.org/officeDocument/2006/relationships/customXml" Target="../ink/ink277.xml"/><Relationship Id="rId131" Type="http://schemas.openxmlformats.org/officeDocument/2006/relationships/image" Target="../media/image308.png"/><Relationship Id="rId327" Type="http://schemas.openxmlformats.org/officeDocument/2006/relationships/customXml" Target="../ink/ink408.xml"/><Relationship Id="rId369" Type="http://schemas.openxmlformats.org/officeDocument/2006/relationships/customXml" Target="../ink/ink429.xml"/><Relationship Id="rId534" Type="http://schemas.openxmlformats.org/officeDocument/2006/relationships/customXml" Target="../ink/ink512.xml"/><Relationship Id="rId576" Type="http://schemas.openxmlformats.org/officeDocument/2006/relationships/customXml" Target="../ink/ink533.xml"/><Relationship Id="rId173" Type="http://schemas.openxmlformats.org/officeDocument/2006/relationships/image" Target="../media/image329.png"/><Relationship Id="rId229" Type="http://schemas.openxmlformats.org/officeDocument/2006/relationships/image" Target="../media/image356.png"/><Relationship Id="rId380" Type="http://schemas.openxmlformats.org/officeDocument/2006/relationships/image" Target="../media/image431.png"/><Relationship Id="rId436" Type="http://schemas.openxmlformats.org/officeDocument/2006/relationships/image" Target="../media/image459.png"/><Relationship Id="rId601" Type="http://schemas.openxmlformats.org/officeDocument/2006/relationships/image" Target="../media/image541.png"/><Relationship Id="rId240" Type="http://schemas.openxmlformats.org/officeDocument/2006/relationships/image" Target="../media/image361.png"/><Relationship Id="rId478" Type="http://schemas.openxmlformats.org/officeDocument/2006/relationships/image" Target="../media/image480.png"/><Relationship Id="rId35" Type="http://schemas.openxmlformats.org/officeDocument/2006/relationships/image" Target="../media/image260.png"/><Relationship Id="rId77" Type="http://schemas.openxmlformats.org/officeDocument/2006/relationships/image" Target="../media/image281.png"/><Relationship Id="rId100" Type="http://schemas.openxmlformats.org/officeDocument/2006/relationships/customXml" Target="../ink/ink294.xml"/><Relationship Id="rId282" Type="http://schemas.openxmlformats.org/officeDocument/2006/relationships/image" Target="../media/image382.png"/><Relationship Id="rId338" Type="http://schemas.openxmlformats.org/officeDocument/2006/relationships/image" Target="../media/image410.png"/><Relationship Id="rId503" Type="http://schemas.openxmlformats.org/officeDocument/2006/relationships/image" Target="../media/image492.png"/><Relationship Id="rId545" Type="http://schemas.openxmlformats.org/officeDocument/2006/relationships/image" Target="../media/image513.png"/><Relationship Id="rId587" Type="http://schemas.openxmlformats.org/officeDocument/2006/relationships/image" Target="../media/image534.png"/><Relationship Id="rId8" Type="http://schemas.openxmlformats.org/officeDocument/2006/relationships/customXml" Target="../ink/ink248.xml"/><Relationship Id="rId142" Type="http://schemas.openxmlformats.org/officeDocument/2006/relationships/customXml" Target="../ink/ink315.xml"/><Relationship Id="rId184" Type="http://schemas.openxmlformats.org/officeDocument/2006/relationships/customXml" Target="../ink/ink336.xml"/><Relationship Id="rId391" Type="http://schemas.openxmlformats.org/officeDocument/2006/relationships/customXml" Target="../ink/ink440.xml"/><Relationship Id="rId405" Type="http://schemas.openxmlformats.org/officeDocument/2006/relationships/customXml" Target="../ink/ink447.xml"/><Relationship Id="rId447" Type="http://schemas.openxmlformats.org/officeDocument/2006/relationships/customXml" Target="../ink/ink468.xml"/><Relationship Id="rId612" Type="http://schemas.openxmlformats.org/officeDocument/2006/relationships/customXml" Target="../ink/ink551.xml"/><Relationship Id="rId251" Type="http://schemas.openxmlformats.org/officeDocument/2006/relationships/customXml" Target="../ink/ink370.xml"/><Relationship Id="rId489" Type="http://schemas.openxmlformats.org/officeDocument/2006/relationships/customXml" Target="../ink/ink489.xml"/><Relationship Id="rId46" Type="http://schemas.openxmlformats.org/officeDocument/2006/relationships/customXml" Target="../ink/ink267.xml"/><Relationship Id="rId293" Type="http://schemas.openxmlformats.org/officeDocument/2006/relationships/customXml" Target="../ink/ink391.xml"/><Relationship Id="rId307" Type="http://schemas.openxmlformats.org/officeDocument/2006/relationships/customXml" Target="../ink/ink398.xml"/><Relationship Id="rId349" Type="http://schemas.openxmlformats.org/officeDocument/2006/relationships/customXml" Target="../ink/ink419.xml"/><Relationship Id="rId514" Type="http://schemas.openxmlformats.org/officeDocument/2006/relationships/customXml" Target="../ink/ink502.xml"/><Relationship Id="rId556" Type="http://schemas.openxmlformats.org/officeDocument/2006/relationships/customXml" Target="../ink/ink523.xml"/><Relationship Id="rId88" Type="http://schemas.openxmlformats.org/officeDocument/2006/relationships/customXml" Target="../ink/ink288.xml"/><Relationship Id="rId111" Type="http://schemas.openxmlformats.org/officeDocument/2006/relationships/image" Target="../media/image298.png"/><Relationship Id="rId153" Type="http://schemas.openxmlformats.org/officeDocument/2006/relationships/image" Target="../media/image319.png"/><Relationship Id="rId195" Type="http://schemas.openxmlformats.org/officeDocument/2006/relationships/image" Target="../media/image339.png"/><Relationship Id="rId209" Type="http://schemas.openxmlformats.org/officeDocument/2006/relationships/image" Target="../media/image346.png"/><Relationship Id="rId360" Type="http://schemas.openxmlformats.org/officeDocument/2006/relationships/image" Target="../media/image421.png"/><Relationship Id="rId416" Type="http://schemas.openxmlformats.org/officeDocument/2006/relationships/image" Target="../media/image449.png"/><Relationship Id="rId598" Type="http://schemas.openxmlformats.org/officeDocument/2006/relationships/customXml" Target="../ink/ink544.xml"/><Relationship Id="rId220" Type="http://schemas.openxmlformats.org/officeDocument/2006/relationships/customXml" Target="../ink/ink354.xml"/><Relationship Id="rId458" Type="http://schemas.openxmlformats.org/officeDocument/2006/relationships/image" Target="../media/image470.png"/><Relationship Id="rId15" Type="http://schemas.openxmlformats.org/officeDocument/2006/relationships/image" Target="../media/image250.png"/><Relationship Id="rId57" Type="http://schemas.openxmlformats.org/officeDocument/2006/relationships/image" Target="../media/image271.png"/><Relationship Id="rId262" Type="http://schemas.openxmlformats.org/officeDocument/2006/relationships/image" Target="../media/image372.png"/><Relationship Id="rId318" Type="http://schemas.openxmlformats.org/officeDocument/2006/relationships/image" Target="../media/image400.png"/><Relationship Id="rId525" Type="http://schemas.openxmlformats.org/officeDocument/2006/relationships/image" Target="../media/image503.png"/><Relationship Id="rId567" Type="http://schemas.openxmlformats.org/officeDocument/2006/relationships/image" Target="../media/image524.png"/><Relationship Id="rId99" Type="http://schemas.openxmlformats.org/officeDocument/2006/relationships/image" Target="../media/image292.png"/><Relationship Id="rId122" Type="http://schemas.openxmlformats.org/officeDocument/2006/relationships/customXml" Target="../ink/ink305.xml"/><Relationship Id="rId164" Type="http://schemas.openxmlformats.org/officeDocument/2006/relationships/customXml" Target="../ink/ink326.xml"/><Relationship Id="rId371" Type="http://schemas.openxmlformats.org/officeDocument/2006/relationships/customXml" Target="../ink/ink430.xml"/><Relationship Id="rId427" Type="http://schemas.openxmlformats.org/officeDocument/2006/relationships/customXml" Target="../ink/ink458.xml"/><Relationship Id="rId469" Type="http://schemas.openxmlformats.org/officeDocument/2006/relationships/customXml" Target="../ink/ink479.xml"/><Relationship Id="rId26" Type="http://schemas.openxmlformats.org/officeDocument/2006/relationships/customXml" Target="../ink/ink257.xml"/><Relationship Id="rId231" Type="http://schemas.openxmlformats.org/officeDocument/2006/relationships/image" Target="../media/image357.png"/><Relationship Id="rId273" Type="http://schemas.openxmlformats.org/officeDocument/2006/relationships/customXml" Target="../ink/ink381.xml"/><Relationship Id="rId329" Type="http://schemas.openxmlformats.org/officeDocument/2006/relationships/customXml" Target="../ink/ink409.xml"/><Relationship Id="rId480" Type="http://schemas.openxmlformats.org/officeDocument/2006/relationships/image" Target="../media/image481.png"/><Relationship Id="rId536" Type="http://schemas.openxmlformats.org/officeDocument/2006/relationships/customXml" Target="../ink/ink513.xml"/><Relationship Id="rId68" Type="http://schemas.openxmlformats.org/officeDocument/2006/relationships/customXml" Target="../ink/ink278.xml"/><Relationship Id="rId133" Type="http://schemas.openxmlformats.org/officeDocument/2006/relationships/image" Target="../media/image309.png"/><Relationship Id="rId175" Type="http://schemas.openxmlformats.org/officeDocument/2006/relationships/image" Target="../media/image330.png"/><Relationship Id="rId340" Type="http://schemas.openxmlformats.org/officeDocument/2006/relationships/image" Target="../media/image411.png"/><Relationship Id="rId578" Type="http://schemas.openxmlformats.org/officeDocument/2006/relationships/customXml" Target="../ink/ink534.xml"/><Relationship Id="rId200" Type="http://schemas.openxmlformats.org/officeDocument/2006/relationships/customXml" Target="../ink/ink344.xml"/><Relationship Id="rId382" Type="http://schemas.openxmlformats.org/officeDocument/2006/relationships/image" Target="../media/image432.png"/><Relationship Id="rId438" Type="http://schemas.openxmlformats.org/officeDocument/2006/relationships/image" Target="../media/image460.png"/><Relationship Id="rId603" Type="http://schemas.openxmlformats.org/officeDocument/2006/relationships/image" Target="../media/image542.png"/><Relationship Id="rId242" Type="http://schemas.openxmlformats.org/officeDocument/2006/relationships/image" Target="../media/image362.png"/><Relationship Id="rId284" Type="http://schemas.openxmlformats.org/officeDocument/2006/relationships/image" Target="../media/image383.png"/><Relationship Id="rId491" Type="http://schemas.openxmlformats.org/officeDocument/2006/relationships/customXml" Target="../ink/ink490.xml"/><Relationship Id="rId505" Type="http://schemas.openxmlformats.org/officeDocument/2006/relationships/image" Target="../media/image493.png"/><Relationship Id="rId37" Type="http://schemas.openxmlformats.org/officeDocument/2006/relationships/image" Target="../media/image261.png"/><Relationship Id="rId79" Type="http://schemas.openxmlformats.org/officeDocument/2006/relationships/image" Target="../media/image282.png"/><Relationship Id="rId102" Type="http://schemas.openxmlformats.org/officeDocument/2006/relationships/customXml" Target="../ink/ink295.xml"/><Relationship Id="rId144" Type="http://schemas.openxmlformats.org/officeDocument/2006/relationships/customXml" Target="../ink/ink316.xml"/><Relationship Id="rId547" Type="http://schemas.openxmlformats.org/officeDocument/2006/relationships/image" Target="../media/image514.png"/><Relationship Id="rId589" Type="http://schemas.openxmlformats.org/officeDocument/2006/relationships/image" Target="../media/image535.png"/><Relationship Id="rId90" Type="http://schemas.openxmlformats.org/officeDocument/2006/relationships/customXml" Target="../ink/ink289.xml"/><Relationship Id="rId186" Type="http://schemas.openxmlformats.org/officeDocument/2006/relationships/customXml" Target="../ink/ink337.xml"/><Relationship Id="rId351" Type="http://schemas.openxmlformats.org/officeDocument/2006/relationships/customXml" Target="../ink/ink420.xml"/><Relationship Id="rId393" Type="http://schemas.openxmlformats.org/officeDocument/2006/relationships/customXml" Target="../ink/ink441.xml"/><Relationship Id="rId407" Type="http://schemas.openxmlformats.org/officeDocument/2006/relationships/customXml" Target="../ink/ink448.xml"/><Relationship Id="rId449" Type="http://schemas.openxmlformats.org/officeDocument/2006/relationships/customXml" Target="../ink/ink469.xml"/><Relationship Id="rId614" Type="http://schemas.openxmlformats.org/officeDocument/2006/relationships/customXml" Target="../ink/ink552.xml"/><Relationship Id="rId211" Type="http://schemas.openxmlformats.org/officeDocument/2006/relationships/image" Target="../media/image347.png"/><Relationship Id="rId253" Type="http://schemas.openxmlformats.org/officeDocument/2006/relationships/customXml" Target="../ink/ink371.xml"/><Relationship Id="rId295" Type="http://schemas.openxmlformats.org/officeDocument/2006/relationships/customXml" Target="../ink/ink392.xml"/><Relationship Id="rId309" Type="http://schemas.openxmlformats.org/officeDocument/2006/relationships/customXml" Target="../ink/ink399.xml"/><Relationship Id="rId460" Type="http://schemas.openxmlformats.org/officeDocument/2006/relationships/image" Target="../media/image471.png"/><Relationship Id="rId516" Type="http://schemas.openxmlformats.org/officeDocument/2006/relationships/customXml" Target="../ink/ink503.xml"/><Relationship Id="rId48" Type="http://schemas.openxmlformats.org/officeDocument/2006/relationships/customXml" Target="../ink/ink268.xml"/><Relationship Id="rId113" Type="http://schemas.openxmlformats.org/officeDocument/2006/relationships/image" Target="../media/image299.png"/><Relationship Id="rId320" Type="http://schemas.openxmlformats.org/officeDocument/2006/relationships/image" Target="../media/image401.png"/><Relationship Id="rId558" Type="http://schemas.openxmlformats.org/officeDocument/2006/relationships/customXml" Target="../ink/ink524.xml"/><Relationship Id="rId155" Type="http://schemas.openxmlformats.org/officeDocument/2006/relationships/image" Target="../media/image320.png"/><Relationship Id="rId197" Type="http://schemas.openxmlformats.org/officeDocument/2006/relationships/image" Target="../media/image340.png"/><Relationship Id="rId362" Type="http://schemas.openxmlformats.org/officeDocument/2006/relationships/image" Target="../media/image422.png"/><Relationship Id="rId418" Type="http://schemas.openxmlformats.org/officeDocument/2006/relationships/image" Target="../media/image450.png"/><Relationship Id="rId222" Type="http://schemas.openxmlformats.org/officeDocument/2006/relationships/customXml" Target="../ink/ink355.xml"/><Relationship Id="rId264" Type="http://schemas.openxmlformats.org/officeDocument/2006/relationships/image" Target="../media/image373.png"/><Relationship Id="rId471" Type="http://schemas.openxmlformats.org/officeDocument/2006/relationships/customXml" Target="../ink/ink480.xml"/><Relationship Id="rId17" Type="http://schemas.openxmlformats.org/officeDocument/2006/relationships/image" Target="../media/image251.png"/><Relationship Id="rId59" Type="http://schemas.openxmlformats.org/officeDocument/2006/relationships/image" Target="../media/image272.png"/><Relationship Id="rId124" Type="http://schemas.openxmlformats.org/officeDocument/2006/relationships/customXml" Target="../ink/ink306.xml"/><Relationship Id="rId527" Type="http://schemas.openxmlformats.org/officeDocument/2006/relationships/image" Target="../media/image504.png"/><Relationship Id="rId569" Type="http://schemas.openxmlformats.org/officeDocument/2006/relationships/image" Target="../media/image525.png"/><Relationship Id="rId70" Type="http://schemas.openxmlformats.org/officeDocument/2006/relationships/customXml" Target="../ink/ink279.xml"/><Relationship Id="rId166" Type="http://schemas.openxmlformats.org/officeDocument/2006/relationships/customXml" Target="../ink/ink327.xml"/><Relationship Id="rId331" Type="http://schemas.openxmlformats.org/officeDocument/2006/relationships/customXml" Target="../ink/ink410.xml"/><Relationship Id="rId373" Type="http://schemas.openxmlformats.org/officeDocument/2006/relationships/customXml" Target="../ink/ink431.xml"/><Relationship Id="rId429" Type="http://schemas.openxmlformats.org/officeDocument/2006/relationships/customXml" Target="../ink/ink459.xml"/><Relationship Id="rId580" Type="http://schemas.openxmlformats.org/officeDocument/2006/relationships/customXml" Target="../ink/ink535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361.xml"/><Relationship Id="rId440" Type="http://schemas.openxmlformats.org/officeDocument/2006/relationships/image" Target="../media/image461.png"/><Relationship Id="rId28" Type="http://schemas.openxmlformats.org/officeDocument/2006/relationships/customXml" Target="../ink/ink258.xml"/><Relationship Id="rId275" Type="http://schemas.openxmlformats.org/officeDocument/2006/relationships/customXml" Target="../ink/ink382.xml"/><Relationship Id="rId300" Type="http://schemas.openxmlformats.org/officeDocument/2006/relationships/image" Target="../media/image391.png"/><Relationship Id="rId482" Type="http://schemas.openxmlformats.org/officeDocument/2006/relationships/image" Target="../media/image482.png"/><Relationship Id="rId538" Type="http://schemas.openxmlformats.org/officeDocument/2006/relationships/customXml" Target="../ink/ink514.xml"/><Relationship Id="rId81" Type="http://schemas.openxmlformats.org/officeDocument/2006/relationships/image" Target="../media/image283.png"/><Relationship Id="rId135" Type="http://schemas.openxmlformats.org/officeDocument/2006/relationships/image" Target="../media/image310.png"/><Relationship Id="rId177" Type="http://schemas.openxmlformats.org/officeDocument/2006/relationships/image" Target="../media/image331.png"/><Relationship Id="rId342" Type="http://schemas.openxmlformats.org/officeDocument/2006/relationships/image" Target="../media/image412.png"/><Relationship Id="rId384" Type="http://schemas.openxmlformats.org/officeDocument/2006/relationships/image" Target="../media/image433.png"/><Relationship Id="rId591" Type="http://schemas.openxmlformats.org/officeDocument/2006/relationships/image" Target="../media/image536.png"/><Relationship Id="rId605" Type="http://schemas.openxmlformats.org/officeDocument/2006/relationships/image" Target="../media/image543.png"/><Relationship Id="rId202" Type="http://schemas.openxmlformats.org/officeDocument/2006/relationships/customXml" Target="../ink/ink345.xml"/><Relationship Id="rId244" Type="http://schemas.openxmlformats.org/officeDocument/2006/relationships/image" Target="../media/image363.png"/><Relationship Id="rId39" Type="http://schemas.openxmlformats.org/officeDocument/2006/relationships/image" Target="../media/image262.png"/><Relationship Id="rId286" Type="http://schemas.openxmlformats.org/officeDocument/2006/relationships/image" Target="../media/image384.png"/><Relationship Id="rId451" Type="http://schemas.openxmlformats.org/officeDocument/2006/relationships/customXml" Target="../ink/ink470.xml"/><Relationship Id="rId493" Type="http://schemas.openxmlformats.org/officeDocument/2006/relationships/customXml" Target="../ink/ink491.xml"/><Relationship Id="rId507" Type="http://schemas.openxmlformats.org/officeDocument/2006/relationships/image" Target="../media/image494.png"/><Relationship Id="rId549" Type="http://schemas.openxmlformats.org/officeDocument/2006/relationships/image" Target="../media/image515.png"/><Relationship Id="rId50" Type="http://schemas.openxmlformats.org/officeDocument/2006/relationships/customXml" Target="../ink/ink269.xml"/><Relationship Id="rId104" Type="http://schemas.openxmlformats.org/officeDocument/2006/relationships/customXml" Target="../ink/ink296.xml"/><Relationship Id="rId146" Type="http://schemas.openxmlformats.org/officeDocument/2006/relationships/customXml" Target="../ink/ink317.xml"/><Relationship Id="rId188" Type="http://schemas.openxmlformats.org/officeDocument/2006/relationships/customXml" Target="../ink/ink338.xml"/><Relationship Id="rId311" Type="http://schemas.openxmlformats.org/officeDocument/2006/relationships/customXml" Target="../ink/ink400.xml"/><Relationship Id="rId353" Type="http://schemas.openxmlformats.org/officeDocument/2006/relationships/customXml" Target="../ink/ink421.xml"/><Relationship Id="rId395" Type="http://schemas.openxmlformats.org/officeDocument/2006/relationships/customXml" Target="../ink/ink442.xml"/><Relationship Id="rId409" Type="http://schemas.openxmlformats.org/officeDocument/2006/relationships/customXml" Target="../ink/ink449.xml"/><Relationship Id="rId560" Type="http://schemas.openxmlformats.org/officeDocument/2006/relationships/customXml" Target="../ink/ink525.xml"/><Relationship Id="rId92" Type="http://schemas.openxmlformats.org/officeDocument/2006/relationships/customXml" Target="../ink/ink290.xml"/><Relationship Id="rId213" Type="http://schemas.openxmlformats.org/officeDocument/2006/relationships/image" Target="../media/image348.png"/><Relationship Id="rId420" Type="http://schemas.openxmlformats.org/officeDocument/2006/relationships/image" Target="../media/image451.png"/><Relationship Id="rId616" Type="http://schemas.openxmlformats.org/officeDocument/2006/relationships/customXml" Target="../ink/ink553.xml"/><Relationship Id="rId255" Type="http://schemas.openxmlformats.org/officeDocument/2006/relationships/customXml" Target="../ink/ink372.xml"/><Relationship Id="rId297" Type="http://schemas.openxmlformats.org/officeDocument/2006/relationships/customXml" Target="../ink/ink393.xml"/><Relationship Id="rId462" Type="http://schemas.openxmlformats.org/officeDocument/2006/relationships/image" Target="../media/image472.png"/><Relationship Id="rId518" Type="http://schemas.openxmlformats.org/officeDocument/2006/relationships/customXml" Target="../ink/ink504.xml"/><Relationship Id="rId115" Type="http://schemas.openxmlformats.org/officeDocument/2006/relationships/image" Target="../media/image300.png"/><Relationship Id="rId157" Type="http://schemas.openxmlformats.org/officeDocument/2006/relationships/image" Target="../media/image321.png"/><Relationship Id="rId322" Type="http://schemas.openxmlformats.org/officeDocument/2006/relationships/image" Target="../media/image402.png"/><Relationship Id="rId364" Type="http://schemas.openxmlformats.org/officeDocument/2006/relationships/image" Target="../media/image423.png"/><Relationship Id="rId61" Type="http://schemas.openxmlformats.org/officeDocument/2006/relationships/image" Target="../media/image273.png"/><Relationship Id="rId199" Type="http://schemas.openxmlformats.org/officeDocument/2006/relationships/image" Target="../media/image341.png"/><Relationship Id="rId571" Type="http://schemas.openxmlformats.org/officeDocument/2006/relationships/image" Target="../media/image526.png"/><Relationship Id="rId19" Type="http://schemas.openxmlformats.org/officeDocument/2006/relationships/image" Target="../media/image252.png"/><Relationship Id="rId224" Type="http://schemas.openxmlformats.org/officeDocument/2006/relationships/customXml" Target="../ink/ink356.xml"/><Relationship Id="rId266" Type="http://schemas.openxmlformats.org/officeDocument/2006/relationships/image" Target="../media/image374.png"/><Relationship Id="rId431" Type="http://schemas.openxmlformats.org/officeDocument/2006/relationships/customXml" Target="../ink/ink460.xml"/><Relationship Id="rId473" Type="http://schemas.openxmlformats.org/officeDocument/2006/relationships/customXml" Target="../ink/ink481.xml"/><Relationship Id="rId529" Type="http://schemas.openxmlformats.org/officeDocument/2006/relationships/image" Target="../media/image505.png"/><Relationship Id="rId30" Type="http://schemas.openxmlformats.org/officeDocument/2006/relationships/customXml" Target="../ink/ink259.xml"/><Relationship Id="rId126" Type="http://schemas.openxmlformats.org/officeDocument/2006/relationships/customXml" Target="../ink/ink307.xml"/><Relationship Id="rId168" Type="http://schemas.openxmlformats.org/officeDocument/2006/relationships/customXml" Target="../ink/ink328.xml"/><Relationship Id="rId333" Type="http://schemas.openxmlformats.org/officeDocument/2006/relationships/customXml" Target="../ink/ink411.xml"/><Relationship Id="rId540" Type="http://schemas.openxmlformats.org/officeDocument/2006/relationships/customXml" Target="../ink/ink515.xml"/><Relationship Id="rId72" Type="http://schemas.openxmlformats.org/officeDocument/2006/relationships/customXml" Target="../ink/ink280.xml"/><Relationship Id="rId375" Type="http://schemas.openxmlformats.org/officeDocument/2006/relationships/customXml" Target="../ink/ink432.xml"/><Relationship Id="rId582" Type="http://schemas.openxmlformats.org/officeDocument/2006/relationships/customXml" Target="../ink/ink536.xml"/><Relationship Id="rId3" Type="http://schemas.openxmlformats.org/officeDocument/2006/relationships/image" Target="../media/image244.png"/><Relationship Id="rId235" Type="http://schemas.openxmlformats.org/officeDocument/2006/relationships/customXml" Target="../ink/ink362.xml"/><Relationship Id="rId277" Type="http://schemas.openxmlformats.org/officeDocument/2006/relationships/customXml" Target="../ink/ink383.xml"/><Relationship Id="rId400" Type="http://schemas.openxmlformats.org/officeDocument/2006/relationships/image" Target="../media/image441.png"/><Relationship Id="rId442" Type="http://schemas.openxmlformats.org/officeDocument/2006/relationships/image" Target="../media/image462.png"/><Relationship Id="rId484" Type="http://schemas.openxmlformats.org/officeDocument/2006/relationships/image" Target="../media/image483.png"/><Relationship Id="rId137" Type="http://schemas.openxmlformats.org/officeDocument/2006/relationships/image" Target="../media/image311.png"/><Relationship Id="rId302" Type="http://schemas.openxmlformats.org/officeDocument/2006/relationships/image" Target="../media/image392.png"/><Relationship Id="rId344" Type="http://schemas.openxmlformats.org/officeDocument/2006/relationships/image" Target="../media/image413.png"/><Relationship Id="rId41" Type="http://schemas.openxmlformats.org/officeDocument/2006/relationships/image" Target="../media/image263.png"/><Relationship Id="rId83" Type="http://schemas.openxmlformats.org/officeDocument/2006/relationships/image" Target="../media/image284.png"/><Relationship Id="rId179" Type="http://schemas.openxmlformats.org/officeDocument/2006/relationships/image" Target="../media/image332.png"/><Relationship Id="rId386" Type="http://schemas.openxmlformats.org/officeDocument/2006/relationships/image" Target="../media/image434.png"/><Relationship Id="rId551" Type="http://schemas.openxmlformats.org/officeDocument/2006/relationships/image" Target="../media/image516.png"/><Relationship Id="rId593" Type="http://schemas.openxmlformats.org/officeDocument/2006/relationships/image" Target="../media/image537.png"/><Relationship Id="rId607" Type="http://schemas.openxmlformats.org/officeDocument/2006/relationships/image" Target="../media/image544.png"/><Relationship Id="rId190" Type="http://schemas.openxmlformats.org/officeDocument/2006/relationships/customXml" Target="../ink/ink339.xml"/><Relationship Id="rId204" Type="http://schemas.openxmlformats.org/officeDocument/2006/relationships/customXml" Target="../ink/ink346.xml"/><Relationship Id="rId246" Type="http://schemas.openxmlformats.org/officeDocument/2006/relationships/image" Target="../media/image364.png"/><Relationship Id="rId288" Type="http://schemas.openxmlformats.org/officeDocument/2006/relationships/image" Target="../media/image385.png"/><Relationship Id="rId411" Type="http://schemas.openxmlformats.org/officeDocument/2006/relationships/customXml" Target="../ink/ink450.xml"/><Relationship Id="rId453" Type="http://schemas.openxmlformats.org/officeDocument/2006/relationships/customXml" Target="../ink/ink471.xml"/><Relationship Id="rId509" Type="http://schemas.openxmlformats.org/officeDocument/2006/relationships/image" Target="../media/image495.png"/><Relationship Id="rId106" Type="http://schemas.openxmlformats.org/officeDocument/2006/relationships/customXml" Target="../ink/ink297.xml"/><Relationship Id="rId313" Type="http://schemas.openxmlformats.org/officeDocument/2006/relationships/customXml" Target="../ink/ink401.xml"/><Relationship Id="rId495" Type="http://schemas.openxmlformats.org/officeDocument/2006/relationships/customXml" Target="../ink/ink492.xml"/><Relationship Id="rId10" Type="http://schemas.openxmlformats.org/officeDocument/2006/relationships/customXml" Target="../ink/ink249.xml"/><Relationship Id="rId52" Type="http://schemas.openxmlformats.org/officeDocument/2006/relationships/customXml" Target="../ink/ink270.xml"/><Relationship Id="rId94" Type="http://schemas.openxmlformats.org/officeDocument/2006/relationships/customXml" Target="../ink/ink291.xml"/><Relationship Id="rId148" Type="http://schemas.openxmlformats.org/officeDocument/2006/relationships/customXml" Target="../ink/ink318.xml"/><Relationship Id="rId355" Type="http://schemas.openxmlformats.org/officeDocument/2006/relationships/customXml" Target="../ink/ink422.xml"/><Relationship Id="rId397" Type="http://schemas.openxmlformats.org/officeDocument/2006/relationships/customXml" Target="../ink/ink443.xml"/><Relationship Id="rId520" Type="http://schemas.openxmlformats.org/officeDocument/2006/relationships/customXml" Target="../ink/ink505.xml"/><Relationship Id="rId562" Type="http://schemas.openxmlformats.org/officeDocument/2006/relationships/customXml" Target="../ink/ink526.xml"/><Relationship Id="rId618" Type="http://schemas.openxmlformats.org/officeDocument/2006/relationships/customXml" Target="../ink/ink554.xml"/><Relationship Id="rId215" Type="http://schemas.openxmlformats.org/officeDocument/2006/relationships/image" Target="../media/image349.png"/><Relationship Id="rId257" Type="http://schemas.openxmlformats.org/officeDocument/2006/relationships/customXml" Target="../ink/ink373.xml"/><Relationship Id="rId422" Type="http://schemas.openxmlformats.org/officeDocument/2006/relationships/image" Target="../media/image452.png"/><Relationship Id="rId464" Type="http://schemas.openxmlformats.org/officeDocument/2006/relationships/image" Target="../media/image473.png"/><Relationship Id="rId299" Type="http://schemas.openxmlformats.org/officeDocument/2006/relationships/customXml" Target="../ink/ink394.xml"/><Relationship Id="rId63" Type="http://schemas.openxmlformats.org/officeDocument/2006/relationships/image" Target="../media/image274.png"/><Relationship Id="rId159" Type="http://schemas.openxmlformats.org/officeDocument/2006/relationships/image" Target="../media/image322.png"/><Relationship Id="rId366" Type="http://schemas.openxmlformats.org/officeDocument/2006/relationships/image" Target="../media/image424.png"/><Relationship Id="rId573" Type="http://schemas.openxmlformats.org/officeDocument/2006/relationships/image" Target="../media/image527.png"/><Relationship Id="rId226" Type="http://schemas.openxmlformats.org/officeDocument/2006/relationships/customXml" Target="../ink/ink357.xml"/><Relationship Id="rId433" Type="http://schemas.openxmlformats.org/officeDocument/2006/relationships/customXml" Target="../ink/ink461.xml"/><Relationship Id="rId74" Type="http://schemas.openxmlformats.org/officeDocument/2006/relationships/customXml" Target="../ink/ink281.xml"/><Relationship Id="rId377" Type="http://schemas.openxmlformats.org/officeDocument/2006/relationships/customXml" Target="../ink/ink433.xml"/><Relationship Id="rId500" Type="http://schemas.openxmlformats.org/officeDocument/2006/relationships/customXml" Target="../ink/ink495.xml"/><Relationship Id="rId584" Type="http://schemas.openxmlformats.org/officeDocument/2006/relationships/customXml" Target="../ink/ink537.xml"/><Relationship Id="rId5" Type="http://schemas.openxmlformats.org/officeDocument/2006/relationships/image" Target="../media/image245.png"/><Relationship Id="rId237" Type="http://schemas.openxmlformats.org/officeDocument/2006/relationships/customXml" Target="../ink/ink363.xml"/><Relationship Id="rId444" Type="http://schemas.openxmlformats.org/officeDocument/2006/relationships/image" Target="../media/image463.png"/><Relationship Id="rId290" Type="http://schemas.openxmlformats.org/officeDocument/2006/relationships/image" Target="../media/image386.png"/><Relationship Id="rId304" Type="http://schemas.openxmlformats.org/officeDocument/2006/relationships/image" Target="../media/image393.png"/><Relationship Id="rId388" Type="http://schemas.openxmlformats.org/officeDocument/2006/relationships/image" Target="../media/image435.png"/><Relationship Id="rId511" Type="http://schemas.openxmlformats.org/officeDocument/2006/relationships/image" Target="../media/image496.png"/><Relationship Id="rId609" Type="http://schemas.openxmlformats.org/officeDocument/2006/relationships/image" Target="../media/image545.png"/><Relationship Id="rId85" Type="http://schemas.openxmlformats.org/officeDocument/2006/relationships/image" Target="../media/image285.png"/><Relationship Id="rId150" Type="http://schemas.openxmlformats.org/officeDocument/2006/relationships/customXml" Target="../ink/ink319.xml"/><Relationship Id="rId595" Type="http://schemas.openxmlformats.org/officeDocument/2006/relationships/image" Target="../media/image538.png"/><Relationship Id="rId248" Type="http://schemas.openxmlformats.org/officeDocument/2006/relationships/image" Target="../media/image365.png"/><Relationship Id="rId455" Type="http://schemas.openxmlformats.org/officeDocument/2006/relationships/customXml" Target="../ink/ink472.xml"/><Relationship Id="rId12" Type="http://schemas.openxmlformats.org/officeDocument/2006/relationships/customXml" Target="../ink/ink250.xml"/><Relationship Id="rId108" Type="http://schemas.openxmlformats.org/officeDocument/2006/relationships/customXml" Target="../ink/ink298.xml"/><Relationship Id="rId315" Type="http://schemas.openxmlformats.org/officeDocument/2006/relationships/customXml" Target="../ink/ink402.xml"/><Relationship Id="rId522" Type="http://schemas.openxmlformats.org/officeDocument/2006/relationships/customXml" Target="../ink/ink506.xml"/><Relationship Id="rId96" Type="http://schemas.openxmlformats.org/officeDocument/2006/relationships/customXml" Target="../ink/ink292.xml"/><Relationship Id="rId161" Type="http://schemas.openxmlformats.org/officeDocument/2006/relationships/image" Target="../media/image323.png"/><Relationship Id="rId399" Type="http://schemas.openxmlformats.org/officeDocument/2006/relationships/customXml" Target="../ink/ink444.xml"/><Relationship Id="rId259" Type="http://schemas.openxmlformats.org/officeDocument/2006/relationships/customXml" Target="../ink/ink374.xml"/><Relationship Id="rId466" Type="http://schemas.openxmlformats.org/officeDocument/2006/relationships/image" Target="../media/image474.png"/><Relationship Id="rId23" Type="http://schemas.openxmlformats.org/officeDocument/2006/relationships/image" Target="../media/image254.png"/><Relationship Id="rId119" Type="http://schemas.openxmlformats.org/officeDocument/2006/relationships/image" Target="../media/image302.png"/><Relationship Id="rId326" Type="http://schemas.openxmlformats.org/officeDocument/2006/relationships/image" Target="../media/image404.png"/><Relationship Id="rId533" Type="http://schemas.openxmlformats.org/officeDocument/2006/relationships/image" Target="../media/image507.png"/><Relationship Id="rId172" Type="http://schemas.openxmlformats.org/officeDocument/2006/relationships/customXml" Target="../ink/ink330.xml"/><Relationship Id="rId477" Type="http://schemas.openxmlformats.org/officeDocument/2006/relationships/customXml" Target="../ink/ink483.xml"/><Relationship Id="rId600" Type="http://schemas.openxmlformats.org/officeDocument/2006/relationships/customXml" Target="../ink/ink545.xml"/><Relationship Id="rId337" Type="http://schemas.openxmlformats.org/officeDocument/2006/relationships/customXml" Target="../ink/ink413.xml"/><Relationship Id="rId34" Type="http://schemas.openxmlformats.org/officeDocument/2006/relationships/customXml" Target="../ink/ink261.xml"/><Relationship Id="rId544" Type="http://schemas.openxmlformats.org/officeDocument/2006/relationships/customXml" Target="../ink/ink517.xml"/><Relationship Id="rId183" Type="http://schemas.openxmlformats.org/officeDocument/2006/relationships/image" Target="../media/image88.png"/><Relationship Id="rId390" Type="http://schemas.openxmlformats.org/officeDocument/2006/relationships/image" Target="../media/image436.png"/><Relationship Id="rId404" Type="http://schemas.openxmlformats.org/officeDocument/2006/relationships/image" Target="../media/image443.png"/><Relationship Id="rId611" Type="http://schemas.openxmlformats.org/officeDocument/2006/relationships/image" Target="../media/image546.png"/><Relationship Id="rId250" Type="http://schemas.openxmlformats.org/officeDocument/2006/relationships/image" Target="../media/image366.png"/><Relationship Id="rId488" Type="http://schemas.openxmlformats.org/officeDocument/2006/relationships/image" Target="../media/image485.png"/><Relationship Id="rId45" Type="http://schemas.openxmlformats.org/officeDocument/2006/relationships/image" Target="../media/image265.png"/><Relationship Id="rId110" Type="http://schemas.openxmlformats.org/officeDocument/2006/relationships/customXml" Target="../ink/ink299.xml"/><Relationship Id="rId348" Type="http://schemas.openxmlformats.org/officeDocument/2006/relationships/image" Target="../media/image415.png"/><Relationship Id="rId555" Type="http://schemas.openxmlformats.org/officeDocument/2006/relationships/image" Target="../media/image518.png"/><Relationship Id="rId194" Type="http://schemas.openxmlformats.org/officeDocument/2006/relationships/customXml" Target="../ink/ink341.xml"/><Relationship Id="rId208" Type="http://schemas.openxmlformats.org/officeDocument/2006/relationships/customXml" Target="../ink/ink348.xml"/><Relationship Id="rId415" Type="http://schemas.openxmlformats.org/officeDocument/2006/relationships/customXml" Target="../ink/ink452.xml"/><Relationship Id="rId261" Type="http://schemas.openxmlformats.org/officeDocument/2006/relationships/customXml" Target="../ink/ink375.xml"/><Relationship Id="rId499" Type="http://schemas.openxmlformats.org/officeDocument/2006/relationships/image" Target="../media/image490.png"/><Relationship Id="rId56" Type="http://schemas.openxmlformats.org/officeDocument/2006/relationships/customXml" Target="../ink/ink272.xml"/><Relationship Id="rId359" Type="http://schemas.openxmlformats.org/officeDocument/2006/relationships/customXml" Target="../ink/ink424.xml"/><Relationship Id="rId566" Type="http://schemas.openxmlformats.org/officeDocument/2006/relationships/customXml" Target="../ink/ink528.xml"/><Relationship Id="rId121" Type="http://schemas.openxmlformats.org/officeDocument/2006/relationships/image" Target="../media/image303.png"/><Relationship Id="rId219" Type="http://schemas.openxmlformats.org/officeDocument/2006/relationships/image" Target="../media/image351.png"/><Relationship Id="rId426" Type="http://schemas.openxmlformats.org/officeDocument/2006/relationships/image" Target="../media/image454.png"/><Relationship Id="rId67" Type="http://schemas.openxmlformats.org/officeDocument/2006/relationships/image" Target="../media/image276.png"/><Relationship Id="rId272" Type="http://schemas.openxmlformats.org/officeDocument/2006/relationships/image" Target="../media/image377.png"/><Relationship Id="rId577" Type="http://schemas.openxmlformats.org/officeDocument/2006/relationships/image" Target="../media/image529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438.png"/><Relationship Id="rId21" Type="http://schemas.openxmlformats.org/officeDocument/2006/relationships/image" Target="../media/image5391.png"/><Relationship Id="rId324" Type="http://schemas.openxmlformats.org/officeDocument/2006/relationships/image" Target="../media/image5540.png"/><Relationship Id="rId170" Type="http://schemas.openxmlformats.org/officeDocument/2006/relationships/customXml" Target="../ink/ink6187.xml"/><Relationship Id="rId226" Type="http://schemas.openxmlformats.org/officeDocument/2006/relationships/customXml" Target="../ink/ink6215.xml"/><Relationship Id="rId433" Type="http://schemas.openxmlformats.org/officeDocument/2006/relationships/customXml" Target="../ink/ink6319.xml"/><Relationship Id="rId268" Type="http://schemas.openxmlformats.org/officeDocument/2006/relationships/customXml" Target="../ink/ink6236.xml"/><Relationship Id="rId475" Type="http://schemas.openxmlformats.org/officeDocument/2006/relationships/image" Target="../media/image5615.png"/><Relationship Id="rId32" Type="http://schemas.openxmlformats.org/officeDocument/2006/relationships/customXml" Target="../ink/ink6118.xml"/><Relationship Id="rId74" Type="http://schemas.openxmlformats.org/officeDocument/2006/relationships/customXml" Target="../ink/ink6139.xml"/><Relationship Id="rId128" Type="http://schemas.openxmlformats.org/officeDocument/2006/relationships/customXml" Target="../ink/ink6166.xml"/><Relationship Id="rId335" Type="http://schemas.openxmlformats.org/officeDocument/2006/relationships/customXml" Target="../ink/ink6270.xml"/><Relationship Id="rId377" Type="http://schemas.openxmlformats.org/officeDocument/2006/relationships/customXml" Target="../ink/ink6291.xml"/><Relationship Id="rId500" Type="http://schemas.openxmlformats.org/officeDocument/2006/relationships/image" Target="../media/image5627.png"/><Relationship Id="rId5" Type="http://schemas.openxmlformats.org/officeDocument/2006/relationships/image" Target="../media/image5383.png"/><Relationship Id="rId181" Type="http://schemas.openxmlformats.org/officeDocument/2006/relationships/image" Target="../media/image5470.png"/><Relationship Id="rId237" Type="http://schemas.openxmlformats.org/officeDocument/2006/relationships/image" Target="../media/image5498.png"/><Relationship Id="rId402" Type="http://schemas.openxmlformats.org/officeDocument/2006/relationships/image" Target="../media/image5579.png"/><Relationship Id="rId279" Type="http://schemas.openxmlformats.org/officeDocument/2006/relationships/image" Target="../media/image5519.png"/><Relationship Id="rId444" Type="http://schemas.openxmlformats.org/officeDocument/2006/relationships/customXml" Target="../ink/ink6325.xml"/><Relationship Id="rId486" Type="http://schemas.openxmlformats.org/officeDocument/2006/relationships/image" Target="../media/image5620.png"/><Relationship Id="rId43" Type="http://schemas.openxmlformats.org/officeDocument/2006/relationships/image" Target="../media/image5402.png"/><Relationship Id="rId139" Type="http://schemas.openxmlformats.org/officeDocument/2006/relationships/image" Target="../media/image5449.png"/><Relationship Id="rId290" Type="http://schemas.openxmlformats.org/officeDocument/2006/relationships/customXml" Target="../ink/ink6247.xml"/><Relationship Id="rId304" Type="http://schemas.openxmlformats.org/officeDocument/2006/relationships/customXml" Target="../ink/ink6254.xml"/><Relationship Id="rId346" Type="http://schemas.openxmlformats.org/officeDocument/2006/relationships/image" Target="../media/image5551.png"/><Relationship Id="rId388" Type="http://schemas.openxmlformats.org/officeDocument/2006/relationships/image" Target="../media/image5572.png"/><Relationship Id="rId511" Type="http://schemas.openxmlformats.org/officeDocument/2006/relationships/customXml" Target="../ink/ink6359.xml"/><Relationship Id="rId85" Type="http://schemas.openxmlformats.org/officeDocument/2006/relationships/image" Target="../media/image5422.png"/><Relationship Id="rId150" Type="http://schemas.openxmlformats.org/officeDocument/2006/relationships/customXml" Target="../ink/ink6177.xml"/><Relationship Id="rId192" Type="http://schemas.openxmlformats.org/officeDocument/2006/relationships/customXml" Target="../ink/ink6198.xml"/><Relationship Id="rId206" Type="http://schemas.openxmlformats.org/officeDocument/2006/relationships/customXml" Target="../ink/ink6205.xml"/><Relationship Id="rId413" Type="http://schemas.openxmlformats.org/officeDocument/2006/relationships/customXml" Target="../ink/ink6309.xml"/><Relationship Id="rId248" Type="http://schemas.openxmlformats.org/officeDocument/2006/relationships/customXml" Target="../ink/ink6226.xml"/><Relationship Id="rId455" Type="http://schemas.openxmlformats.org/officeDocument/2006/relationships/image" Target="../media/image5605.png"/><Relationship Id="rId497" Type="http://schemas.openxmlformats.org/officeDocument/2006/relationships/customXml" Target="../ink/ink6352.xml"/><Relationship Id="rId12" Type="http://schemas.openxmlformats.org/officeDocument/2006/relationships/customXml" Target="../ink/ink6108.xml"/><Relationship Id="rId108" Type="http://schemas.openxmlformats.org/officeDocument/2006/relationships/customXml" Target="../ink/ink6156.xml"/><Relationship Id="rId315" Type="http://schemas.openxmlformats.org/officeDocument/2006/relationships/customXml" Target="../ink/ink6260.xml"/><Relationship Id="rId357" Type="http://schemas.openxmlformats.org/officeDocument/2006/relationships/customXml" Target="../ink/ink6281.xml"/><Relationship Id="rId54" Type="http://schemas.openxmlformats.org/officeDocument/2006/relationships/customXml" Target="../ink/ink6129.xml"/><Relationship Id="rId96" Type="http://schemas.openxmlformats.org/officeDocument/2006/relationships/customXml" Target="../ink/ink6150.xml"/><Relationship Id="rId161" Type="http://schemas.openxmlformats.org/officeDocument/2006/relationships/image" Target="../media/image5460.png"/><Relationship Id="rId217" Type="http://schemas.openxmlformats.org/officeDocument/2006/relationships/image" Target="../media/image5488.png"/><Relationship Id="rId399" Type="http://schemas.openxmlformats.org/officeDocument/2006/relationships/customXml" Target="../ink/ink6302.xml"/><Relationship Id="rId259" Type="http://schemas.openxmlformats.org/officeDocument/2006/relationships/image" Target="../media/image5509.png"/><Relationship Id="rId424" Type="http://schemas.openxmlformats.org/officeDocument/2006/relationships/image" Target="../media/image5590.png"/><Relationship Id="rId466" Type="http://schemas.openxmlformats.org/officeDocument/2006/relationships/customXml" Target="../ink/ink6336.xml"/><Relationship Id="rId23" Type="http://schemas.openxmlformats.org/officeDocument/2006/relationships/image" Target="../media/image5392.png"/><Relationship Id="rId119" Type="http://schemas.openxmlformats.org/officeDocument/2006/relationships/image" Target="../media/image5439.png"/><Relationship Id="rId270" Type="http://schemas.openxmlformats.org/officeDocument/2006/relationships/customXml" Target="../ink/ink6237.xml"/><Relationship Id="rId326" Type="http://schemas.openxmlformats.org/officeDocument/2006/relationships/image" Target="../media/image5541.png"/><Relationship Id="rId65" Type="http://schemas.openxmlformats.org/officeDocument/2006/relationships/image" Target="../media/image5413.png"/><Relationship Id="rId130" Type="http://schemas.openxmlformats.org/officeDocument/2006/relationships/customXml" Target="../ink/ink6167.xml"/><Relationship Id="rId368" Type="http://schemas.openxmlformats.org/officeDocument/2006/relationships/image" Target="../media/image5562.png"/><Relationship Id="rId172" Type="http://schemas.openxmlformats.org/officeDocument/2006/relationships/customXml" Target="../ink/ink6188.xml"/><Relationship Id="rId228" Type="http://schemas.openxmlformats.org/officeDocument/2006/relationships/customXml" Target="../ink/ink6216.xml"/><Relationship Id="rId435" Type="http://schemas.openxmlformats.org/officeDocument/2006/relationships/customXml" Target="../ink/ink6320.xml"/><Relationship Id="rId477" Type="http://schemas.openxmlformats.org/officeDocument/2006/relationships/image" Target="../media/image5616.png"/><Relationship Id="rId281" Type="http://schemas.openxmlformats.org/officeDocument/2006/relationships/image" Target="../media/image5520.png"/><Relationship Id="rId337" Type="http://schemas.openxmlformats.org/officeDocument/2006/relationships/customXml" Target="../ink/ink6271.xml"/><Relationship Id="rId502" Type="http://schemas.openxmlformats.org/officeDocument/2006/relationships/image" Target="../media/image5628.png"/><Relationship Id="rId34" Type="http://schemas.openxmlformats.org/officeDocument/2006/relationships/customXml" Target="../ink/ink6119.xml"/><Relationship Id="rId76" Type="http://schemas.openxmlformats.org/officeDocument/2006/relationships/customXml" Target="../ink/ink6140.xml"/><Relationship Id="rId141" Type="http://schemas.openxmlformats.org/officeDocument/2006/relationships/image" Target="../media/image5450.png"/><Relationship Id="rId379" Type="http://schemas.openxmlformats.org/officeDocument/2006/relationships/customXml" Target="../ink/ink6292.xml"/><Relationship Id="rId7" Type="http://schemas.openxmlformats.org/officeDocument/2006/relationships/image" Target="../media/image5384.png"/><Relationship Id="rId183" Type="http://schemas.openxmlformats.org/officeDocument/2006/relationships/image" Target="../media/image5471.png"/><Relationship Id="rId239" Type="http://schemas.openxmlformats.org/officeDocument/2006/relationships/image" Target="../media/image5499.png"/><Relationship Id="rId390" Type="http://schemas.openxmlformats.org/officeDocument/2006/relationships/image" Target="../media/image5573.png"/><Relationship Id="rId404" Type="http://schemas.openxmlformats.org/officeDocument/2006/relationships/image" Target="../media/image5580.png"/><Relationship Id="rId446" Type="http://schemas.openxmlformats.org/officeDocument/2006/relationships/customXml" Target="../ink/ink6326.xml"/><Relationship Id="rId250" Type="http://schemas.openxmlformats.org/officeDocument/2006/relationships/customXml" Target="../ink/ink6227.xml"/><Relationship Id="rId292" Type="http://schemas.openxmlformats.org/officeDocument/2006/relationships/customXml" Target="../ink/ink6248.xml"/><Relationship Id="rId306" Type="http://schemas.openxmlformats.org/officeDocument/2006/relationships/customXml" Target="../ink/ink6255.xml"/><Relationship Id="rId488" Type="http://schemas.openxmlformats.org/officeDocument/2006/relationships/image" Target="../media/image5621.png"/><Relationship Id="rId45" Type="http://schemas.openxmlformats.org/officeDocument/2006/relationships/image" Target="../media/image5403.png"/><Relationship Id="rId87" Type="http://schemas.openxmlformats.org/officeDocument/2006/relationships/image" Target="../media/image5423.png"/><Relationship Id="rId110" Type="http://schemas.openxmlformats.org/officeDocument/2006/relationships/customXml" Target="../ink/ink6157.xml"/><Relationship Id="rId348" Type="http://schemas.openxmlformats.org/officeDocument/2006/relationships/image" Target="../media/image5552.png"/><Relationship Id="rId513" Type="http://schemas.openxmlformats.org/officeDocument/2006/relationships/customXml" Target="../ink/ink6360.xml"/><Relationship Id="rId152" Type="http://schemas.openxmlformats.org/officeDocument/2006/relationships/customXml" Target="../ink/ink6178.xml"/><Relationship Id="rId194" Type="http://schemas.openxmlformats.org/officeDocument/2006/relationships/customXml" Target="../ink/ink6199.xml"/><Relationship Id="rId208" Type="http://schemas.openxmlformats.org/officeDocument/2006/relationships/customXml" Target="../ink/ink6206.xml"/><Relationship Id="rId415" Type="http://schemas.openxmlformats.org/officeDocument/2006/relationships/customXml" Target="../ink/ink6310.xml"/><Relationship Id="rId457" Type="http://schemas.openxmlformats.org/officeDocument/2006/relationships/image" Target="../media/image5606.png"/><Relationship Id="rId261" Type="http://schemas.openxmlformats.org/officeDocument/2006/relationships/image" Target="../media/image5510.png"/><Relationship Id="rId499" Type="http://schemas.openxmlformats.org/officeDocument/2006/relationships/customXml" Target="../ink/ink6353.xml"/><Relationship Id="rId14" Type="http://schemas.openxmlformats.org/officeDocument/2006/relationships/customXml" Target="../ink/ink6109.xml"/><Relationship Id="rId56" Type="http://schemas.openxmlformats.org/officeDocument/2006/relationships/customXml" Target="../ink/ink6130.xml"/><Relationship Id="rId317" Type="http://schemas.openxmlformats.org/officeDocument/2006/relationships/customXml" Target="../ink/ink6261.xml"/><Relationship Id="rId359" Type="http://schemas.openxmlformats.org/officeDocument/2006/relationships/customXml" Target="../ink/ink6282.xml"/><Relationship Id="rId98" Type="http://schemas.openxmlformats.org/officeDocument/2006/relationships/customXml" Target="../ink/ink6151.xml"/><Relationship Id="rId121" Type="http://schemas.openxmlformats.org/officeDocument/2006/relationships/image" Target="../media/image5440.png"/><Relationship Id="rId163" Type="http://schemas.openxmlformats.org/officeDocument/2006/relationships/image" Target="../media/image5461.png"/><Relationship Id="rId219" Type="http://schemas.openxmlformats.org/officeDocument/2006/relationships/image" Target="../media/image5489.png"/><Relationship Id="rId370" Type="http://schemas.openxmlformats.org/officeDocument/2006/relationships/image" Target="../media/image5563.png"/><Relationship Id="rId426" Type="http://schemas.openxmlformats.org/officeDocument/2006/relationships/image" Target="../media/image5591.png"/><Relationship Id="rId230" Type="http://schemas.openxmlformats.org/officeDocument/2006/relationships/customXml" Target="../ink/ink6217.xml"/><Relationship Id="rId468" Type="http://schemas.openxmlformats.org/officeDocument/2006/relationships/customXml" Target="../ink/ink6337.xml"/><Relationship Id="rId25" Type="http://schemas.openxmlformats.org/officeDocument/2006/relationships/image" Target="../media/image5393.png"/><Relationship Id="rId67" Type="http://schemas.openxmlformats.org/officeDocument/2006/relationships/image" Target="../media/image5414.png"/><Relationship Id="rId272" Type="http://schemas.openxmlformats.org/officeDocument/2006/relationships/customXml" Target="../ink/ink6238.xml"/><Relationship Id="rId328" Type="http://schemas.openxmlformats.org/officeDocument/2006/relationships/image" Target="../media/image5542.png"/><Relationship Id="rId132" Type="http://schemas.openxmlformats.org/officeDocument/2006/relationships/customXml" Target="../ink/ink6168.xml"/><Relationship Id="rId174" Type="http://schemas.openxmlformats.org/officeDocument/2006/relationships/customXml" Target="../ink/ink6189.xml"/><Relationship Id="rId381" Type="http://schemas.openxmlformats.org/officeDocument/2006/relationships/customXml" Target="../ink/ink6293.xml"/><Relationship Id="rId241" Type="http://schemas.openxmlformats.org/officeDocument/2006/relationships/image" Target="../media/image5500.png"/><Relationship Id="rId437" Type="http://schemas.openxmlformats.org/officeDocument/2006/relationships/customXml" Target="../ink/ink6321.xml"/><Relationship Id="rId479" Type="http://schemas.openxmlformats.org/officeDocument/2006/relationships/image" Target="../media/image5617.png"/><Relationship Id="rId36" Type="http://schemas.openxmlformats.org/officeDocument/2006/relationships/customXml" Target="../ink/ink6120.xml"/><Relationship Id="rId283" Type="http://schemas.openxmlformats.org/officeDocument/2006/relationships/image" Target="../media/image5521.png"/><Relationship Id="rId339" Type="http://schemas.openxmlformats.org/officeDocument/2006/relationships/customXml" Target="../ink/ink6272.xml"/><Relationship Id="rId490" Type="http://schemas.openxmlformats.org/officeDocument/2006/relationships/image" Target="../media/image5622.png"/><Relationship Id="rId504" Type="http://schemas.openxmlformats.org/officeDocument/2006/relationships/image" Target="../media/image5629.png"/><Relationship Id="rId78" Type="http://schemas.openxmlformats.org/officeDocument/2006/relationships/customXml" Target="../ink/ink6141.xml"/><Relationship Id="rId101" Type="http://schemas.openxmlformats.org/officeDocument/2006/relationships/image" Target="../media/image5430.png"/><Relationship Id="rId143" Type="http://schemas.openxmlformats.org/officeDocument/2006/relationships/image" Target="../media/image5451.png"/><Relationship Id="rId185" Type="http://schemas.openxmlformats.org/officeDocument/2006/relationships/image" Target="../media/image5472.png"/><Relationship Id="rId350" Type="http://schemas.openxmlformats.org/officeDocument/2006/relationships/image" Target="../media/image5553.png"/><Relationship Id="rId406" Type="http://schemas.openxmlformats.org/officeDocument/2006/relationships/image" Target="../media/image5581.png"/><Relationship Id="rId9" Type="http://schemas.openxmlformats.org/officeDocument/2006/relationships/image" Target="../media/image5385.png"/><Relationship Id="rId210" Type="http://schemas.openxmlformats.org/officeDocument/2006/relationships/customXml" Target="../ink/ink6207.xml"/><Relationship Id="rId392" Type="http://schemas.openxmlformats.org/officeDocument/2006/relationships/image" Target="../media/image5574.png"/><Relationship Id="rId448" Type="http://schemas.openxmlformats.org/officeDocument/2006/relationships/customXml" Target="../ink/ink6327.xml"/><Relationship Id="rId252" Type="http://schemas.openxmlformats.org/officeDocument/2006/relationships/customXml" Target="../ink/ink6228.xml"/><Relationship Id="rId294" Type="http://schemas.openxmlformats.org/officeDocument/2006/relationships/customXml" Target="../ink/ink6249.xml"/><Relationship Id="rId308" Type="http://schemas.openxmlformats.org/officeDocument/2006/relationships/customXml" Target="../ink/ink6256.xml"/><Relationship Id="rId515" Type="http://schemas.openxmlformats.org/officeDocument/2006/relationships/customXml" Target="../ink/ink6361.xml"/><Relationship Id="rId47" Type="http://schemas.openxmlformats.org/officeDocument/2006/relationships/image" Target="../media/image5404.png"/><Relationship Id="rId89" Type="http://schemas.openxmlformats.org/officeDocument/2006/relationships/image" Target="../media/image5424.png"/><Relationship Id="rId112" Type="http://schemas.openxmlformats.org/officeDocument/2006/relationships/customXml" Target="../ink/ink6158.xml"/><Relationship Id="rId154" Type="http://schemas.openxmlformats.org/officeDocument/2006/relationships/customXml" Target="../ink/ink6179.xml"/><Relationship Id="rId361" Type="http://schemas.openxmlformats.org/officeDocument/2006/relationships/customXml" Target="../ink/ink6283.xml"/><Relationship Id="rId196" Type="http://schemas.openxmlformats.org/officeDocument/2006/relationships/customXml" Target="../ink/ink6200.xml"/><Relationship Id="rId417" Type="http://schemas.openxmlformats.org/officeDocument/2006/relationships/customXml" Target="../ink/ink6311.xml"/><Relationship Id="rId459" Type="http://schemas.openxmlformats.org/officeDocument/2006/relationships/image" Target="../media/image5607.png"/><Relationship Id="rId16" Type="http://schemas.openxmlformats.org/officeDocument/2006/relationships/customXml" Target="../ink/ink6110.xml"/><Relationship Id="rId221" Type="http://schemas.openxmlformats.org/officeDocument/2006/relationships/image" Target="../media/image5490.png"/><Relationship Id="rId263" Type="http://schemas.openxmlformats.org/officeDocument/2006/relationships/image" Target="../media/image5511.png"/><Relationship Id="rId319" Type="http://schemas.openxmlformats.org/officeDocument/2006/relationships/customXml" Target="../ink/ink6262.xml"/><Relationship Id="rId470" Type="http://schemas.openxmlformats.org/officeDocument/2006/relationships/customXml" Target="../ink/ink6338.xml"/><Relationship Id="rId58" Type="http://schemas.openxmlformats.org/officeDocument/2006/relationships/customXml" Target="../ink/ink6131.xml"/><Relationship Id="rId123" Type="http://schemas.openxmlformats.org/officeDocument/2006/relationships/image" Target="../media/image5441.png"/><Relationship Id="rId330" Type="http://schemas.openxmlformats.org/officeDocument/2006/relationships/image" Target="../media/image5543.png"/><Relationship Id="rId165" Type="http://schemas.openxmlformats.org/officeDocument/2006/relationships/image" Target="../media/image5462.png"/><Relationship Id="rId372" Type="http://schemas.openxmlformats.org/officeDocument/2006/relationships/image" Target="../media/image5564.png"/><Relationship Id="rId428" Type="http://schemas.openxmlformats.org/officeDocument/2006/relationships/image" Target="../media/image5592.png"/><Relationship Id="rId232" Type="http://schemas.openxmlformats.org/officeDocument/2006/relationships/customXml" Target="../ink/ink6218.xml"/><Relationship Id="rId274" Type="http://schemas.openxmlformats.org/officeDocument/2006/relationships/customXml" Target="../ink/ink6239.xml"/><Relationship Id="rId481" Type="http://schemas.openxmlformats.org/officeDocument/2006/relationships/image" Target="../media/image5618.png"/><Relationship Id="rId27" Type="http://schemas.openxmlformats.org/officeDocument/2006/relationships/image" Target="../media/image5394.png"/><Relationship Id="rId69" Type="http://schemas.openxmlformats.org/officeDocument/2006/relationships/image" Target="../media/image5415.png"/><Relationship Id="rId134" Type="http://schemas.openxmlformats.org/officeDocument/2006/relationships/customXml" Target="../ink/ink6169.xml"/><Relationship Id="rId80" Type="http://schemas.openxmlformats.org/officeDocument/2006/relationships/customXml" Target="../ink/ink6142.xml"/><Relationship Id="rId176" Type="http://schemas.openxmlformats.org/officeDocument/2006/relationships/customXml" Target="../ink/ink6190.xml"/><Relationship Id="rId341" Type="http://schemas.openxmlformats.org/officeDocument/2006/relationships/customXml" Target="../ink/ink6273.xml"/><Relationship Id="rId383" Type="http://schemas.openxmlformats.org/officeDocument/2006/relationships/customXml" Target="../ink/ink6294.xml"/><Relationship Id="rId439" Type="http://schemas.openxmlformats.org/officeDocument/2006/relationships/customXml" Target="../ink/ink6322.xml"/><Relationship Id="rId201" Type="http://schemas.openxmlformats.org/officeDocument/2006/relationships/image" Target="../media/image5480.png"/><Relationship Id="rId243" Type="http://schemas.openxmlformats.org/officeDocument/2006/relationships/image" Target="../media/image5501.png"/><Relationship Id="rId285" Type="http://schemas.openxmlformats.org/officeDocument/2006/relationships/image" Target="../media/image5522.png"/><Relationship Id="rId450" Type="http://schemas.openxmlformats.org/officeDocument/2006/relationships/customXml" Target="../ink/ink6328.xml"/><Relationship Id="rId506" Type="http://schemas.openxmlformats.org/officeDocument/2006/relationships/image" Target="../media/image5630.png"/><Relationship Id="rId38" Type="http://schemas.openxmlformats.org/officeDocument/2006/relationships/customXml" Target="../ink/ink6121.xml"/><Relationship Id="rId103" Type="http://schemas.openxmlformats.org/officeDocument/2006/relationships/image" Target="../media/image5431.png"/><Relationship Id="rId310" Type="http://schemas.openxmlformats.org/officeDocument/2006/relationships/image" Target="../media/image5533.png"/><Relationship Id="rId492" Type="http://schemas.openxmlformats.org/officeDocument/2006/relationships/image" Target="../media/image5623.png"/><Relationship Id="rId91" Type="http://schemas.openxmlformats.org/officeDocument/2006/relationships/image" Target="../media/image5425.png"/><Relationship Id="rId145" Type="http://schemas.openxmlformats.org/officeDocument/2006/relationships/image" Target="../media/image5452.png"/><Relationship Id="rId187" Type="http://schemas.openxmlformats.org/officeDocument/2006/relationships/image" Target="../media/image5473.png"/><Relationship Id="rId352" Type="http://schemas.openxmlformats.org/officeDocument/2006/relationships/image" Target="../media/image5554.png"/><Relationship Id="rId394" Type="http://schemas.openxmlformats.org/officeDocument/2006/relationships/image" Target="../media/image5575.png"/><Relationship Id="rId408" Type="http://schemas.openxmlformats.org/officeDocument/2006/relationships/image" Target="../media/image5582.png"/><Relationship Id="rId212" Type="http://schemas.openxmlformats.org/officeDocument/2006/relationships/customXml" Target="../ink/ink6208.xml"/><Relationship Id="rId254" Type="http://schemas.openxmlformats.org/officeDocument/2006/relationships/customXml" Target="../ink/ink6229.xml"/><Relationship Id="rId49" Type="http://schemas.openxmlformats.org/officeDocument/2006/relationships/image" Target="../media/image5405.png"/><Relationship Id="rId114" Type="http://schemas.openxmlformats.org/officeDocument/2006/relationships/customXml" Target="../ink/ink6159.xml"/><Relationship Id="rId296" Type="http://schemas.openxmlformats.org/officeDocument/2006/relationships/customXml" Target="../ink/ink6250.xml"/><Relationship Id="rId461" Type="http://schemas.openxmlformats.org/officeDocument/2006/relationships/image" Target="../media/image5608.png"/><Relationship Id="rId517" Type="http://schemas.openxmlformats.org/officeDocument/2006/relationships/customXml" Target="../ink/ink6362.xml"/><Relationship Id="rId60" Type="http://schemas.openxmlformats.org/officeDocument/2006/relationships/customXml" Target="../ink/ink6132.xml"/><Relationship Id="rId156" Type="http://schemas.openxmlformats.org/officeDocument/2006/relationships/customXml" Target="../ink/ink6180.xml"/><Relationship Id="rId198" Type="http://schemas.openxmlformats.org/officeDocument/2006/relationships/customXml" Target="../ink/ink6201.xml"/><Relationship Id="rId321" Type="http://schemas.openxmlformats.org/officeDocument/2006/relationships/customXml" Target="../ink/ink6263.xml"/><Relationship Id="rId363" Type="http://schemas.openxmlformats.org/officeDocument/2006/relationships/customXml" Target="../ink/ink6284.xml"/><Relationship Id="rId419" Type="http://schemas.openxmlformats.org/officeDocument/2006/relationships/customXml" Target="../ink/ink6312.xml"/><Relationship Id="rId223" Type="http://schemas.openxmlformats.org/officeDocument/2006/relationships/image" Target="../media/image5491.png"/><Relationship Id="rId430" Type="http://schemas.openxmlformats.org/officeDocument/2006/relationships/image" Target="../media/image5593.png"/><Relationship Id="rId18" Type="http://schemas.openxmlformats.org/officeDocument/2006/relationships/customXml" Target="../ink/ink6111.xml"/><Relationship Id="rId265" Type="http://schemas.openxmlformats.org/officeDocument/2006/relationships/image" Target="../media/image5512.png"/><Relationship Id="rId472" Type="http://schemas.openxmlformats.org/officeDocument/2006/relationships/customXml" Target="../ink/ink6339.xml"/><Relationship Id="rId125" Type="http://schemas.openxmlformats.org/officeDocument/2006/relationships/image" Target="../media/image5442.png"/><Relationship Id="rId167" Type="http://schemas.openxmlformats.org/officeDocument/2006/relationships/image" Target="../media/image5463.png"/><Relationship Id="rId332" Type="http://schemas.openxmlformats.org/officeDocument/2006/relationships/image" Target="../media/image5544.png"/><Relationship Id="rId374" Type="http://schemas.openxmlformats.org/officeDocument/2006/relationships/image" Target="../media/image5565.png"/><Relationship Id="rId71" Type="http://schemas.openxmlformats.org/officeDocument/2006/relationships/image" Target="../media/image5416.png"/><Relationship Id="rId234" Type="http://schemas.openxmlformats.org/officeDocument/2006/relationships/customXml" Target="../ink/ink6219.xml"/><Relationship Id="rId2" Type="http://schemas.openxmlformats.org/officeDocument/2006/relationships/customXml" Target="../ink/ink6103.xml"/><Relationship Id="rId29" Type="http://schemas.openxmlformats.org/officeDocument/2006/relationships/image" Target="../media/image5395.png"/><Relationship Id="rId276" Type="http://schemas.openxmlformats.org/officeDocument/2006/relationships/customXml" Target="../ink/ink6240.xml"/><Relationship Id="rId441" Type="http://schemas.openxmlformats.org/officeDocument/2006/relationships/customXml" Target="../ink/ink6323.xml"/><Relationship Id="rId483" Type="http://schemas.openxmlformats.org/officeDocument/2006/relationships/image" Target="../media/image5619.png"/><Relationship Id="rId40" Type="http://schemas.openxmlformats.org/officeDocument/2006/relationships/customXml" Target="../ink/ink6122.xml"/><Relationship Id="rId136" Type="http://schemas.openxmlformats.org/officeDocument/2006/relationships/customXml" Target="../ink/ink6170.xml"/><Relationship Id="rId178" Type="http://schemas.openxmlformats.org/officeDocument/2006/relationships/customXml" Target="../ink/ink6191.xml"/><Relationship Id="rId301" Type="http://schemas.openxmlformats.org/officeDocument/2006/relationships/image" Target="../media/image5529.png"/><Relationship Id="rId343" Type="http://schemas.openxmlformats.org/officeDocument/2006/relationships/customXml" Target="../ink/ink6274.xml"/><Relationship Id="rId82" Type="http://schemas.openxmlformats.org/officeDocument/2006/relationships/customXml" Target="../ink/ink6143.xml"/><Relationship Id="rId203" Type="http://schemas.openxmlformats.org/officeDocument/2006/relationships/image" Target="../media/image5481.png"/><Relationship Id="rId385" Type="http://schemas.openxmlformats.org/officeDocument/2006/relationships/customXml" Target="../ink/ink6295.xml"/><Relationship Id="rId245" Type="http://schemas.openxmlformats.org/officeDocument/2006/relationships/image" Target="../media/image5502.png"/><Relationship Id="rId287" Type="http://schemas.openxmlformats.org/officeDocument/2006/relationships/image" Target="../media/image5523.png"/><Relationship Id="rId410" Type="http://schemas.openxmlformats.org/officeDocument/2006/relationships/image" Target="../media/image5583.png"/><Relationship Id="rId452" Type="http://schemas.openxmlformats.org/officeDocument/2006/relationships/customXml" Target="../ink/ink6329.xml"/><Relationship Id="rId494" Type="http://schemas.openxmlformats.org/officeDocument/2006/relationships/image" Target="../media/image5624.png"/><Relationship Id="rId508" Type="http://schemas.openxmlformats.org/officeDocument/2006/relationships/image" Target="../media/image5631.png"/><Relationship Id="rId105" Type="http://schemas.openxmlformats.org/officeDocument/2006/relationships/image" Target="../media/image5432.png"/><Relationship Id="rId147" Type="http://schemas.openxmlformats.org/officeDocument/2006/relationships/image" Target="../media/image5453.png"/><Relationship Id="rId312" Type="http://schemas.openxmlformats.org/officeDocument/2006/relationships/image" Target="../media/image5534.png"/><Relationship Id="rId354" Type="http://schemas.openxmlformats.org/officeDocument/2006/relationships/image" Target="../media/image5555.png"/><Relationship Id="rId51" Type="http://schemas.openxmlformats.org/officeDocument/2006/relationships/image" Target="../media/image5406.png"/><Relationship Id="rId93" Type="http://schemas.openxmlformats.org/officeDocument/2006/relationships/image" Target="../media/image5426.png"/><Relationship Id="rId189" Type="http://schemas.openxmlformats.org/officeDocument/2006/relationships/image" Target="../media/image5474.png"/><Relationship Id="rId396" Type="http://schemas.openxmlformats.org/officeDocument/2006/relationships/image" Target="../media/image5576.png"/><Relationship Id="rId214" Type="http://schemas.openxmlformats.org/officeDocument/2006/relationships/customXml" Target="../ink/ink6209.xml"/><Relationship Id="rId256" Type="http://schemas.openxmlformats.org/officeDocument/2006/relationships/customXml" Target="../ink/ink6230.xml"/><Relationship Id="rId298" Type="http://schemas.openxmlformats.org/officeDocument/2006/relationships/customXml" Target="../ink/ink6251.xml"/><Relationship Id="rId421" Type="http://schemas.openxmlformats.org/officeDocument/2006/relationships/customXml" Target="../ink/ink6313.xml"/><Relationship Id="rId463" Type="http://schemas.openxmlformats.org/officeDocument/2006/relationships/image" Target="../media/image5609.png"/><Relationship Id="rId116" Type="http://schemas.openxmlformats.org/officeDocument/2006/relationships/customXml" Target="../ink/ink6160.xml"/><Relationship Id="rId158" Type="http://schemas.openxmlformats.org/officeDocument/2006/relationships/customXml" Target="../ink/ink6181.xml"/><Relationship Id="rId323" Type="http://schemas.openxmlformats.org/officeDocument/2006/relationships/customXml" Target="../ink/ink6264.xml"/><Relationship Id="rId20" Type="http://schemas.openxmlformats.org/officeDocument/2006/relationships/customXml" Target="../ink/ink6112.xml"/><Relationship Id="rId62" Type="http://schemas.openxmlformats.org/officeDocument/2006/relationships/customXml" Target="../ink/ink6133.xml"/><Relationship Id="rId365" Type="http://schemas.openxmlformats.org/officeDocument/2006/relationships/customXml" Target="../ink/ink6285.xml"/><Relationship Id="rId225" Type="http://schemas.openxmlformats.org/officeDocument/2006/relationships/image" Target="../media/image5492.png"/><Relationship Id="rId267" Type="http://schemas.openxmlformats.org/officeDocument/2006/relationships/image" Target="../media/image5513.png"/><Relationship Id="rId432" Type="http://schemas.openxmlformats.org/officeDocument/2006/relationships/image" Target="../media/image5594.png"/><Relationship Id="rId474" Type="http://schemas.openxmlformats.org/officeDocument/2006/relationships/customXml" Target="../ink/ink6340.xml"/><Relationship Id="rId127" Type="http://schemas.openxmlformats.org/officeDocument/2006/relationships/image" Target="../media/image5443.png"/><Relationship Id="rId31" Type="http://schemas.openxmlformats.org/officeDocument/2006/relationships/image" Target="../media/image5396.png"/><Relationship Id="rId73" Type="http://schemas.openxmlformats.org/officeDocument/2006/relationships/image" Target="../media/image5417.png"/><Relationship Id="rId169" Type="http://schemas.openxmlformats.org/officeDocument/2006/relationships/image" Target="../media/image5464.png"/><Relationship Id="rId334" Type="http://schemas.openxmlformats.org/officeDocument/2006/relationships/image" Target="../media/image5545.png"/><Relationship Id="rId376" Type="http://schemas.openxmlformats.org/officeDocument/2006/relationships/image" Target="../media/image5566.png"/><Relationship Id="rId4" Type="http://schemas.openxmlformats.org/officeDocument/2006/relationships/customXml" Target="../ink/ink6104.xml"/><Relationship Id="rId180" Type="http://schemas.openxmlformats.org/officeDocument/2006/relationships/customXml" Target="../ink/ink6192.xml"/><Relationship Id="rId236" Type="http://schemas.openxmlformats.org/officeDocument/2006/relationships/customXml" Target="../ink/ink6220.xml"/><Relationship Id="rId278" Type="http://schemas.openxmlformats.org/officeDocument/2006/relationships/customXml" Target="../ink/ink6241.xml"/><Relationship Id="rId401" Type="http://schemas.openxmlformats.org/officeDocument/2006/relationships/customXml" Target="../ink/ink6303.xml"/><Relationship Id="rId443" Type="http://schemas.openxmlformats.org/officeDocument/2006/relationships/image" Target="../media/image5599.png"/><Relationship Id="rId303" Type="http://schemas.openxmlformats.org/officeDocument/2006/relationships/image" Target="../media/image5530.png"/><Relationship Id="rId485" Type="http://schemas.openxmlformats.org/officeDocument/2006/relationships/customXml" Target="../ink/ink6346.xml"/><Relationship Id="rId42" Type="http://schemas.openxmlformats.org/officeDocument/2006/relationships/customXml" Target="../ink/ink6123.xml"/><Relationship Id="rId84" Type="http://schemas.openxmlformats.org/officeDocument/2006/relationships/customXml" Target="../ink/ink6144.xml"/><Relationship Id="rId138" Type="http://schemas.openxmlformats.org/officeDocument/2006/relationships/customXml" Target="../ink/ink6171.xml"/><Relationship Id="rId345" Type="http://schemas.openxmlformats.org/officeDocument/2006/relationships/customXml" Target="../ink/ink6275.xml"/><Relationship Id="rId387" Type="http://schemas.openxmlformats.org/officeDocument/2006/relationships/customXml" Target="../ink/ink6296.xml"/><Relationship Id="rId510" Type="http://schemas.openxmlformats.org/officeDocument/2006/relationships/image" Target="../media/image5632.png"/><Relationship Id="rId191" Type="http://schemas.openxmlformats.org/officeDocument/2006/relationships/image" Target="../media/image5475.png"/><Relationship Id="rId205" Type="http://schemas.openxmlformats.org/officeDocument/2006/relationships/image" Target="../media/image5482.png"/><Relationship Id="rId247" Type="http://schemas.openxmlformats.org/officeDocument/2006/relationships/image" Target="../media/image5503.png"/><Relationship Id="rId412" Type="http://schemas.openxmlformats.org/officeDocument/2006/relationships/image" Target="../media/image5584.png"/><Relationship Id="rId107" Type="http://schemas.openxmlformats.org/officeDocument/2006/relationships/image" Target="../media/image5433.png"/><Relationship Id="rId289" Type="http://schemas.openxmlformats.org/officeDocument/2006/relationships/image" Target="../media/image5524.png"/><Relationship Id="rId454" Type="http://schemas.openxmlformats.org/officeDocument/2006/relationships/customXml" Target="../ink/ink6330.xml"/><Relationship Id="rId496" Type="http://schemas.openxmlformats.org/officeDocument/2006/relationships/image" Target="../media/image5625.png"/><Relationship Id="rId11" Type="http://schemas.openxmlformats.org/officeDocument/2006/relationships/image" Target="../media/image5386.png"/><Relationship Id="rId53" Type="http://schemas.openxmlformats.org/officeDocument/2006/relationships/image" Target="../media/image5407.png"/><Relationship Id="rId149" Type="http://schemas.openxmlformats.org/officeDocument/2006/relationships/image" Target="../media/image5454.png"/><Relationship Id="rId314" Type="http://schemas.openxmlformats.org/officeDocument/2006/relationships/image" Target="../media/image5535.png"/><Relationship Id="rId356" Type="http://schemas.openxmlformats.org/officeDocument/2006/relationships/image" Target="../media/image5556.png"/><Relationship Id="rId398" Type="http://schemas.openxmlformats.org/officeDocument/2006/relationships/image" Target="../media/image5577.png"/><Relationship Id="rId95" Type="http://schemas.openxmlformats.org/officeDocument/2006/relationships/image" Target="../media/image5427.png"/><Relationship Id="rId160" Type="http://schemas.openxmlformats.org/officeDocument/2006/relationships/customXml" Target="../ink/ink6182.xml"/><Relationship Id="rId216" Type="http://schemas.openxmlformats.org/officeDocument/2006/relationships/customXml" Target="../ink/ink6210.xml"/><Relationship Id="rId423" Type="http://schemas.openxmlformats.org/officeDocument/2006/relationships/customXml" Target="../ink/ink6314.xml"/><Relationship Id="rId258" Type="http://schemas.openxmlformats.org/officeDocument/2006/relationships/customXml" Target="../ink/ink6231.xml"/><Relationship Id="rId465" Type="http://schemas.openxmlformats.org/officeDocument/2006/relationships/image" Target="../media/image5610.png"/><Relationship Id="rId22" Type="http://schemas.openxmlformats.org/officeDocument/2006/relationships/customXml" Target="../ink/ink6113.xml"/><Relationship Id="rId64" Type="http://schemas.openxmlformats.org/officeDocument/2006/relationships/customXml" Target="../ink/ink6134.xml"/><Relationship Id="rId118" Type="http://schemas.openxmlformats.org/officeDocument/2006/relationships/customXml" Target="../ink/ink6161.xml"/><Relationship Id="rId325" Type="http://schemas.openxmlformats.org/officeDocument/2006/relationships/customXml" Target="../ink/ink6265.xml"/><Relationship Id="rId367" Type="http://schemas.openxmlformats.org/officeDocument/2006/relationships/customXml" Target="../ink/ink6286.xml"/><Relationship Id="rId171" Type="http://schemas.openxmlformats.org/officeDocument/2006/relationships/image" Target="../media/image5465.png"/><Relationship Id="rId227" Type="http://schemas.openxmlformats.org/officeDocument/2006/relationships/image" Target="../media/image5493.png"/><Relationship Id="rId269" Type="http://schemas.openxmlformats.org/officeDocument/2006/relationships/image" Target="../media/image5514.png"/><Relationship Id="rId434" Type="http://schemas.openxmlformats.org/officeDocument/2006/relationships/image" Target="../media/image5595.png"/><Relationship Id="rId476" Type="http://schemas.openxmlformats.org/officeDocument/2006/relationships/customXml" Target="../ink/ink6341.xml"/><Relationship Id="rId33" Type="http://schemas.openxmlformats.org/officeDocument/2006/relationships/image" Target="../media/image5397.png"/><Relationship Id="rId129" Type="http://schemas.openxmlformats.org/officeDocument/2006/relationships/image" Target="../media/image5444.png"/><Relationship Id="rId280" Type="http://schemas.openxmlformats.org/officeDocument/2006/relationships/customXml" Target="../ink/ink6242.xml"/><Relationship Id="rId336" Type="http://schemas.openxmlformats.org/officeDocument/2006/relationships/image" Target="../media/image5546.png"/><Relationship Id="rId501" Type="http://schemas.openxmlformats.org/officeDocument/2006/relationships/customXml" Target="../ink/ink6354.xml"/><Relationship Id="rId75" Type="http://schemas.openxmlformats.org/officeDocument/2006/relationships/image" Target="../media/image5418.png"/><Relationship Id="rId140" Type="http://schemas.openxmlformats.org/officeDocument/2006/relationships/customXml" Target="../ink/ink6172.xml"/><Relationship Id="rId182" Type="http://schemas.openxmlformats.org/officeDocument/2006/relationships/customXml" Target="../ink/ink6193.xml"/><Relationship Id="rId378" Type="http://schemas.openxmlformats.org/officeDocument/2006/relationships/image" Target="../media/image5567.png"/><Relationship Id="rId403" Type="http://schemas.openxmlformats.org/officeDocument/2006/relationships/customXml" Target="../ink/ink6304.xml"/><Relationship Id="rId6" Type="http://schemas.openxmlformats.org/officeDocument/2006/relationships/customXml" Target="../ink/ink6105.xml"/><Relationship Id="rId238" Type="http://schemas.openxmlformats.org/officeDocument/2006/relationships/customXml" Target="../ink/ink6221.xml"/><Relationship Id="rId445" Type="http://schemas.openxmlformats.org/officeDocument/2006/relationships/image" Target="../media/image5600.png"/><Relationship Id="rId487" Type="http://schemas.openxmlformats.org/officeDocument/2006/relationships/customXml" Target="../ink/ink6347.xml"/><Relationship Id="rId291" Type="http://schemas.openxmlformats.org/officeDocument/2006/relationships/image" Target="../media/image5525.png"/><Relationship Id="rId305" Type="http://schemas.openxmlformats.org/officeDocument/2006/relationships/image" Target="../media/image5531.png"/><Relationship Id="rId347" Type="http://schemas.openxmlformats.org/officeDocument/2006/relationships/customXml" Target="../ink/ink6276.xml"/><Relationship Id="rId512" Type="http://schemas.openxmlformats.org/officeDocument/2006/relationships/image" Target="../media/image5633.png"/><Relationship Id="rId44" Type="http://schemas.openxmlformats.org/officeDocument/2006/relationships/customXml" Target="../ink/ink6124.xml"/><Relationship Id="rId86" Type="http://schemas.openxmlformats.org/officeDocument/2006/relationships/customXml" Target="../ink/ink6145.xml"/><Relationship Id="rId151" Type="http://schemas.openxmlformats.org/officeDocument/2006/relationships/image" Target="../media/image5455.png"/><Relationship Id="rId389" Type="http://schemas.openxmlformats.org/officeDocument/2006/relationships/customXml" Target="../ink/ink6297.xml"/><Relationship Id="rId193" Type="http://schemas.openxmlformats.org/officeDocument/2006/relationships/image" Target="../media/image5476.png"/><Relationship Id="rId207" Type="http://schemas.openxmlformats.org/officeDocument/2006/relationships/image" Target="../media/image5483.png"/><Relationship Id="rId249" Type="http://schemas.openxmlformats.org/officeDocument/2006/relationships/image" Target="../media/image5504.png"/><Relationship Id="rId414" Type="http://schemas.openxmlformats.org/officeDocument/2006/relationships/image" Target="../media/image5585.png"/><Relationship Id="rId456" Type="http://schemas.openxmlformats.org/officeDocument/2006/relationships/customXml" Target="../ink/ink6331.xml"/><Relationship Id="rId498" Type="http://schemas.openxmlformats.org/officeDocument/2006/relationships/image" Target="../media/image5626.png"/><Relationship Id="rId13" Type="http://schemas.openxmlformats.org/officeDocument/2006/relationships/image" Target="../media/image5387.png"/><Relationship Id="rId109" Type="http://schemas.openxmlformats.org/officeDocument/2006/relationships/image" Target="../media/image5434.png"/><Relationship Id="rId260" Type="http://schemas.openxmlformats.org/officeDocument/2006/relationships/customXml" Target="../ink/ink6232.xml"/><Relationship Id="rId316" Type="http://schemas.openxmlformats.org/officeDocument/2006/relationships/image" Target="../media/image5536.png"/><Relationship Id="rId55" Type="http://schemas.openxmlformats.org/officeDocument/2006/relationships/image" Target="../media/image5408.png"/><Relationship Id="rId97" Type="http://schemas.openxmlformats.org/officeDocument/2006/relationships/image" Target="../media/image5428.png"/><Relationship Id="rId120" Type="http://schemas.openxmlformats.org/officeDocument/2006/relationships/customXml" Target="../ink/ink6162.xml"/><Relationship Id="rId358" Type="http://schemas.openxmlformats.org/officeDocument/2006/relationships/image" Target="../media/image5557.png"/><Relationship Id="rId162" Type="http://schemas.openxmlformats.org/officeDocument/2006/relationships/customXml" Target="../ink/ink6183.xml"/><Relationship Id="rId218" Type="http://schemas.openxmlformats.org/officeDocument/2006/relationships/customXml" Target="../ink/ink6211.xml"/><Relationship Id="rId425" Type="http://schemas.openxmlformats.org/officeDocument/2006/relationships/customXml" Target="../ink/ink6315.xml"/><Relationship Id="rId467" Type="http://schemas.openxmlformats.org/officeDocument/2006/relationships/image" Target="../media/image5611.png"/><Relationship Id="rId271" Type="http://schemas.openxmlformats.org/officeDocument/2006/relationships/image" Target="../media/image5515.png"/><Relationship Id="rId24" Type="http://schemas.openxmlformats.org/officeDocument/2006/relationships/customXml" Target="../ink/ink6114.xml"/><Relationship Id="rId66" Type="http://schemas.openxmlformats.org/officeDocument/2006/relationships/customXml" Target="../ink/ink6135.xml"/><Relationship Id="rId131" Type="http://schemas.openxmlformats.org/officeDocument/2006/relationships/image" Target="../media/image5445.png"/><Relationship Id="rId327" Type="http://schemas.openxmlformats.org/officeDocument/2006/relationships/customXml" Target="../ink/ink6266.xml"/><Relationship Id="rId369" Type="http://schemas.openxmlformats.org/officeDocument/2006/relationships/customXml" Target="../ink/ink6287.xml"/><Relationship Id="rId173" Type="http://schemas.openxmlformats.org/officeDocument/2006/relationships/image" Target="../media/image5466.png"/><Relationship Id="rId229" Type="http://schemas.openxmlformats.org/officeDocument/2006/relationships/image" Target="../media/image5494.png"/><Relationship Id="rId380" Type="http://schemas.openxmlformats.org/officeDocument/2006/relationships/image" Target="../media/image5568.png"/><Relationship Id="rId436" Type="http://schemas.openxmlformats.org/officeDocument/2006/relationships/image" Target="../media/image5596.png"/><Relationship Id="rId240" Type="http://schemas.openxmlformats.org/officeDocument/2006/relationships/customXml" Target="../ink/ink6222.xml"/><Relationship Id="rId478" Type="http://schemas.openxmlformats.org/officeDocument/2006/relationships/customXml" Target="../ink/ink6342.xml"/><Relationship Id="rId35" Type="http://schemas.openxmlformats.org/officeDocument/2006/relationships/image" Target="../media/image5398.png"/><Relationship Id="rId77" Type="http://schemas.openxmlformats.org/officeDocument/2006/relationships/image" Target="../media/image5419.png"/><Relationship Id="rId100" Type="http://schemas.openxmlformats.org/officeDocument/2006/relationships/customXml" Target="../ink/ink6152.xml"/><Relationship Id="rId282" Type="http://schemas.openxmlformats.org/officeDocument/2006/relationships/customXml" Target="../ink/ink6243.xml"/><Relationship Id="rId338" Type="http://schemas.openxmlformats.org/officeDocument/2006/relationships/image" Target="../media/image5547.png"/><Relationship Id="rId503" Type="http://schemas.openxmlformats.org/officeDocument/2006/relationships/customXml" Target="../ink/ink6355.xml"/><Relationship Id="rId8" Type="http://schemas.openxmlformats.org/officeDocument/2006/relationships/customXml" Target="../ink/ink6106.xml"/><Relationship Id="rId142" Type="http://schemas.openxmlformats.org/officeDocument/2006/relationships/customXml" Target="../ink/ink6173.xml"/><Relationship Id="rId184" Type="http://schemas.openxmlformats.org/officeDocument/2006/relationships/customXml" Target="../ink/ink6194.xml"/><Relationship Id="rId391" Type="http://schemas.openxmlformats.org/officeDocument/2006/relationships/customXml" Target="../ink/ink6298.xml"/><Relationship Id="rId405" Type="http://schemas.openxmlformats.org/officeDocument/2006/relationships/customXml" Target="../ink/ink6305.xml"/><Relationship Id="rId447" Type="http://schemas.openxmlformats.org/officeDocument/2006/relationships/image" Target="../media/image5601.png"/><Relationship Id="rId251" Type="http://schemas.openxmlformats.org/officeDocument/2006/relationships/image" Target="../media/image5505.png"/><Relationship Id="rId489" Type="http://schemas.openxmlformats.org/officeDocument/2006/relationships/customXml" Target="../ink/ink6348.xml"/><Relationship Id="rId46" Type="http://schemas.openxmlformats.org/officeDocument/2006/relationships/customXml" Target="../ink/ink6125.xml"/><Relationship Id="rId293" Type="http://schemas.openxmlformats.org/officeDocument/2006/relationships/image" Target="../media/image5526.png"/><Relationship Id="rId307" Type="http://schemas.openxmlformats.org/officeDocument/2006/relationships/image" Target="../media/image5532.png"/><Relationship Id="rId349" Type="http://schemas.openxmlformats.org/officeDocument/2006/relationships/customXml" Target="../ink/ink6277.xml"/><Relationship Id="rId514" Type="http://schemas.openxmlformats.org/officeDocument/2006/relationships/image" Target="../media/image1684.png"/><Relationship Id="rId88" Type="http://schemas.openxmlformats.org/officeDocument/2006/relationships/customXml" Target="../ink/ink6146.xml"/><Relationship Id="rId111" Type="http://schemas.openxmlformats.org/officeDocument/2006/relationships/image" Target="../media/image5435.png"/><Relationship Id="rId153" Type="http://schemas.openxmlformats.org/officeDocument/2006/relationships/image" Target="../media/image5456.png"/><Relationship Id="rId195" Type="http://schemas.openxmlformats.org/officeDocument/2006/relationships/image" Target="../media/image5477.png"/><Relationship Id="rId209" Type="http://schemas.openxmlformats.org/officeDocument/2006/relationships/image" Target="../media/image5484.png"/><Relationship Id="rId360" Type="http://schemas.openxmlformats.org/officeDocument/2006/relationships/image" Target="../media/image5558.png"/><Relationship Id="rId416" Type="http://schemas.openxmlformats.org/officeDocument/2006/relationships/image" Target="../media/image5586.png"/><Relationship Id="rId220" Type="http://schemas.openxmlformats.org/officeDocument/2006/relationships/customXml" Target="../ink/ink6212.xml"/><Relationship Id="rId458" Type="http://schemas.openxmlformats.org/officeDocument/2006/relationships/customXml" Target="../ink/ink6332.xml"/><Relationship Id="rId15" Type="http://schemas.openxmlformats.org/officeDocument/2006/relationships/image" Target="../media/image5388.png"/><Relationship Id="rId57" Type="http://schemas.openxmlformats.org/officeDocument/2006/relationships/image" Target="../media/image5409.png"/><Relationship Id="rId262" Type="http://schemas.openxmlformats.org/officeDocument/2006/relationships/customXml" Target="../ink/ink6233.xml"/><Relationship Id="rId318" Type="http://schemas.openxmlformats.org/officeDocument/2006/relationships/image" Target="../media/image5537.png"/><Relationship Id="rId99" Type="http://schemas.openxmlformats.org/officeDocument/2006/relationships/image" Target="../media/image5429.png"/><Relationship Id="rId122" Type="http://schemas.openxmlformats.org/officeDocument/2006/relationships/customXml" Target="../ink/ink6163.xml"/><Relationship Id="rId164" Type="http://schemas.openxmlformats.org/officeDocument/2006/relationships/customXml" Target="../ink/ink6184.xml"/><Relationship Id="rId371" Type="http://schemas.openxmlformats.org/officeDocument/2006/relationships/customXml" Target="../ink/ink6288.xml"/><Relationship Id="rId427" Type="http://schemas.openxmlformats.org/officeDocument/2006/relationships/customXml" Target="../ink/ink6316.xml"/><Relationship Id="rId469" Type="http://schemas.openxmlformats.org/officeDocument/2006/relationships/image" Target="../media/image5612.png"/><Relationship Id="rId26" Type="http://schemas.openxmlformats.org/officeDocument/2006/relationships/customXml" Target="../ink/ink6115.xml"/><Relationship Id="rId231" Type="http://schemas.openxmlformats.org/officeDocument/2006/relationships/image" Target="../media/image5495.png"/><Relationship Id="rId273" Type="http://schemas.openxmlformats.org/officeDocument/2006/relationships/image" Target="../media/image5516.png"/><Relationship Id="rId329" Type="http://schemas.openxmlformats.org/officeDocument/2006/relationships/customXml" Target="../ink/ink6267.xml"/><Relationship Id="rId480" Type="http://schemas.openxmlformats.org/officeDocument/2006/relationships/customXml" Target="../ink/ink6343.xml"/><Relationship Id="rId68" Type="http://schemas.openxmlformats.org/officeDocument/2006/relationships/customXml" Target="../ink/ink6136.xml"/><Relationship Id="rId133" Type="http://schemas.openxmlformats.org/officeDocument/2006/relationships/image" Target="../media/image5446.png"/><Relationship Id="rId175" Type="http://schemas.openxmlformats.org/officeDocument/2006/relationships/image" Target="../media/image5467.png"/><Relationship Id="rId340" Type="http://schemas.openxmlformats.org/officeDocument/2006/relationships/image" Target="../media/image5548.png"/><Relationship Id="rId200" Type="http://schemas.openxmlformats.org/officeDocument/2006/relationships/customXml" Target="../ink/ink6202.xml"/><Relationship Id="rId382" Type="http://schemas.openxmlformats.org/officeDocument/2006/relationships/image" Target="../media/image5569.png"/><Relationship Id="rId438" Type="http://schemas.openxmlformats.org/officeDocument/2006/relationships/image" Target="../media/image5597.png"/><Relationship Id="rId242" Type="http://schemas.openxmlformats.org/officeDocument/2006/relationships/customXml" Target="../ink/ink6223.xml"/><Relationship Id="rId284" Type="http://schemas.openxmlformats.org/officeDocument/2006/relationships/customXml" Target="../ink/ink6244.xml"/><Relationship Id="rId491" Type="http://schemas.openxmlformats.org/officeDocument/2006/relationships/customXml" Target="../ink/ink6349.xml"/><Relationship Id="rId505" Type="http://schemas.openxmlformats.org/officeDocument/2006/relationships/customXml" Target="../ink/ink6356.xml"/><Relationship Id="rId37" Type="http://schemas.openxmlformats.org/officeDocument/2006/relationships/image" Target="../media/image5399.png"/><Relationship Id="rId79" Type="http://schemas.openxmlformats.org/officeDocument/2006/relationships/image" Target="../media/image5420.png"/><Relationship Id="rId102" Type="http://schemas.openxmlformats.org/officeDocument/2006/relationships/customXml" Target="../ink/ink6153.xml"/><Relationship Id="rId144" Type="http://schemas.openxmlformats.org/officeDocument/2006/relationships/customXml" Target="../ink/ink6174.xml"/><Relationship Id="rId90" Type="http://schemas.openxmlformats.org/officeDocument/2006/relationships/customXml" Target="../ink/ink6147.xml"/><Relationship Id="rId186" Type="http://schemas.openxmlformats.org/officeDocument/2006/relationships/customXml" Target="../ink/ink6195.xml"/><Relationship Id="rId351" Type="http://schemas.openxmlformats.org/officeDocument/2006/relationships/customXml" Target="../ink/ink6278.xml"/><Relationship Id="rId393" Type="http://schemas.openxmlformats.org/officeDocument/2006/relationships/customXml" Target="../ink/ink6299.xml"/><Relationship Id="rId407" Type="http://schemas.openxmlformats.org/officeDocument/2006/relationships/customXml" Target="../ink/ink6306.xml"/><Relationship Id="rId449" Type="http://schemas.openxmlformats.org/officeDocument/2006/relationships/image" Target="../media/image5602.png"/><Relationship Id="rId211" Type="http://schemas.openxmlformats.org/officeDocument/2006/relationships/image" Target="../media/image5485.png"/><Relationship Id="rId253" Type="http://schemas.openxmlformats.org/officeDocument/2006/relationships/image" Target="../media/image5506.png"/><Relationship Id="rId295" Type="http://schemas.openxmlformats.org/officeDocument/2006/relationships/image" Target="../media/image5527.png"/><Relationship Id="rId309" Type="http://schemas.openxmlformats.org/officeDocument/2006/relationships/customXml" Target="../ink/ink6257.xml"/><Relationship Id="rId460" Type="http://schemas.openxmlformats.org/officeDocument/2006/relationships/customXml" Target="../ink/ink6333.xml"/><Relationship Id="rId516" Type="http://schemas.openxmlformats.org/officeDocument/2006/relationships/image" Target="../media/image5634.png"/><Relationship Id="rId48" Type="http://schemas.openxmlformats.org/officeDocument/2006/relationships/customXml" Target="../ink/ink6126.xml"/><Relationship Id="rId113" Type="http://schemas.openxmlformats.org/officeDocument/2006/relationships/image" Target="../media/image5436.png"/><Relationship Id="rId320" Type="http://schemas.openxmlformats.org/officeDocument/2006/relationships/image" Target="../media/image5538.png"/><Relationship Id="rId155" Type="http://schemas.openxmlformats.org/officeDocument/2006/relationships/image" Target="../media/image5457.png"/><Relationship Id="rId197" Type="http://schemas.openxmlformats.org/officeDocument/2006/relationships/image" Target="../media/image5478.png"/><Relationship Id="rId362" Type="http://schemas.openxmlformats.org/officeDocument/2006/relationships/image" Target="../media/image5559.png"/><Relationship Id="rId418" Type="http://schemas.openxmlformats.org/officeDocument/2006/relationships/image" Target="../media/image5587.png"/><Relationship Id="rId222" Type="http://schemas.openxmlformats.org/officeDocument/2006/relationships/customXml" Target="../ink/ink6213.xml"/><Relationship Id="rId264" Type="http://schemas.openxmlformats.org/officeDocument/2006/relationships/customXml" Target="../ink/ink6234.xml"/><Relationship Id="rId471" Type="http://schemas.openxmlformats.org/officeDocument/2006/relationships/image" Target="../media/image5613.png"/><Relationship Id="rId17" Type="http://schemas.openxmlformats.org/officeDocument/2006/relationships/image" Target="../media/image5389.png"/><Relationship Id="rId59" Type="http://schemas.openxmlformats.org/officeDocument/2006/relationships/image" Target="../media/image5410.png"/><Relationship Id="rId124" Type="http://schemas.openxmlformats.org/officeDocument/2006/relationships/customXml" Target="../ink/ink6164.xml"/><Relationship Id="rId70" Type="http://schemas.openxmlformats.org/officeDocument/2006/relationships/customXml" Target="../ink/ink6137.xml"/><Relationship Id="rId166" Type="http://schemas.openxmlformats.org/officeDocument/2006/relationships/customXml" Target="../ink/ink6185.xml"/><Relationship Id="rId331" Type="http://schemas.openxmlformats.org/officeDocument/2006/relationships/customXml" Target="../ink/ink6268.xml"/><Relationship Id="rId373" Type="http://schemas.openxmlformats.org/officeDocument/2006/relationships/customXml" Target="../ink/ink6289.xml"/><Relationship Id="rId429" Type="http://schemas.openxmlformats.org/officeDocument/2006/relationships/customXml" Target="../ink/ink6317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496.png"/><Relationship Id="rId440" Type="http://schemas.openxmlformats.org/officeDocument/2006/relationships/image" Target="../media/image5598.png"/><Relationship Id="rId28" Type="http://schemas.openxmlformats.org/officeDocument/2006/relationships/customXml" Target="../ink/ink6116.xml"/><Relationship Id="rId275" Type="http://schemas.openxmlformats.org/officeDocument/2006/relationships/image" Target="../media/image5517.png"/><Relationship Id="rId300" Type="http://schemas.openxmlformats.org/officeDocument/2006/relationships/customXml" Target="../ink/ink6252.xml"/><Relationship Id="rId482" Type="http://schemas.openxmlformats.org/officeDocument/2006/relationships/customXml" Target="../ink/ink6344.xml"/><Relationship Id="rId81" Type="http://schemas.openxmlformats.org/officeDocument/2006/relationships/image" Target="../media/image5421.png"/><Relationship Id="rId135" Type="http://schemas.openxmlformats.org/officeDocument/2006/relationships/image" Target="../media/image5447.png"/><Relationship Id="rId177" Type="http://schemas.openxmlformats.org/officeDocument/2006/relationships/image" Target="../media/image5468.png"/><Relationship Id="rId342" Type="http://schemas.openxmlformats.org/officeDocument/2006/relationships/image" Target="../media/image5549.png"/><Relationship Id="rId384" Type="http://schemas.openxmlformats.org/officeDocument/2006/relationships/image" Target="../media/image5570.png"/><Relationship Id="rId202" Type="http://schemas.openxmlformats.org/officeDocument/2006/relationships/customXml" Target="../ink/ink6203.xml"/><Relationship Id="rId244" Type="http://schemas.openxmlformats.org/officeDocument/2006/relationships/customXml" Target="../ink/ink6224.xml"/><Relationship Id="rId39" Type="http://schemas.openxmlformats.org/officeDocument/2006/relationships/image" Target="../media/image5400.png"/><Relationship Id="rId286" Type="http://schemas.openxmlformats.org/officeDocument/2006/relationships/customXml" Target="../ink/ink6245.xml"/><Relationship Id="rId451" Type="http://schemas.openxmlformats.org/officeDocument/2006/relationships/image" Target="../media/image5603.png"/><Relationship Id="rId493" Type="http://schemas.openxmlformats.org/officeDocument/2006/relationships/customXml" Target="../ink/ink6350.xml"/><Relationship Id="rId507" Type="http://schemas.openxmlformats.org/officeDocument/2006/relationships/customXml" Target="../ink/ink6357.xml"/><Relationship Id="rId50" Type="http://schemas.openxmlformats.org/officeDocument/2006/relationships/customXml" Target="../ink/ink6127.xml"/><Relationship Id="rId104" Type="http://schemas.openxmlformats.org/officeDocument/2006/relationships/customXml" Target="../ink/ink6154.xml"/><Relationship Id="rId146" Type="http://schemas.openxmlformats.org/officeDocument/2006/relationships/customXml" Target="../ink/ink6175.xml"/><Relationship Id="rId188" Type="http://schemas.openxmlformats.org/officeDocument/2006/relationships/customXml" Target="../ink/ink6196.xml"/><Relationship Id="rId311" Type="http://schemas.openxmlformats.org/officeDocument/2006/relationships/customXml" Target="../ink/ink6258.xml"/><Relationship Id="rId353" Type="http://schemas.openxmlformats.org/officeDocument/2006/relationships/customXml" Target="../ink/ink6279.xml"/><Relationship Id="rId395" Type="http://schemas.openxmlformats.org/officeDocument/2006/relationships/customXml" Target="../ink/ink6300.xml"/><Relationship Id="rId409" Type="http://schemas.openxmlformats.org/officeDocument/2006/relationships/customXml" Target="../ink/ink6307.xml"/><Relationship Id="rId92" Type="http://schemas.openxmlformats.org/officeDocument/2006/relationships/customXml" Target="../ink/ink6148.xml"/><Relationship Id="rId213" Type="http://schemas.openxmlformats.org/officeDocument/2006/relationships/image" Target="../media/image5486.png"/><Relationship Id="rId420" Type="http://schemas.openxmlformats.org/officeDocument/2006/relationships/image" Target="../media/image5588.png"/><Relationship Id="rId255" Type="http://schemas.openxmlformats.org/officeDocument/2006/relationships/image" Target="../media/image5507.png"/><Relationship Id="rId297" Type="http://schemas.openxmlformats.org/officeDocument/2006/relationships/image" Target="../media/image3844.png"/><Relationship Id="rId462" Type="http://schemas.openxmlformats.org/officeDocument/2006/relationships/customXml" Target="../ink/ink6334.xml"/><Relationship Id="rId518" Type="http://schemas.openxmlformats.org/officeDocument/2006/relationships/image" Target="../media/image5635.png"/><Relationship Id="rId115" Type="http://schemas.openxmlformats.org/officeDocument/2006/relationships/image" Target="../media/image5437.png"/><Relationship Id="rId157" Type="http://schemas.openxmlformats.org/officeDocument/2006/relationships/image" Target="../media/image5458.png"/><Relationship Id="rId322" Type="http://schemas.openxmlformats.org/officeDocument/2006/relationships/image" Target="../media/image5539.png"/><Relationship Id="rId364" Type="http://schemas.openxmlformats.org/officeDocument/2006/relationships/image" Target="../media/image5560.png"/><Relationship Id="rId61" Type="http://schemas.openxmlformats.org/officeDocument/2006/relationships/image" Target="../media/image5411.png"/><Relationship Id="rId199" Type="http://schemas.openxmlformats.org/officeDocument/2006/relationships/image" Target="../media/image5479.png"/><Relationship Id="rId19" Type="http://schemas.openxmlformats.org/officeDocument/2006/relationships/image" Target="../media/image5390.png"/><Relationship Id="rId224" Type="http://schemas.openxmlformats.org/officeDocument/2006/relationships/customXml" Target="../ink/ink6214.xml"/><Relationship Id="rId266" Type="http://schemas.openxmlformats.org/officeDocument/2006/relationships/customXml" Target="../ink/ink6235.xml"/><Relationship Id="rId431" Type="http://schemas.openxmlformats.org/officeDocument/2006/relationships/customXml" Target="../ink/ink6318.xml"/><Relationship Id="rId473" Type="http://schemas.openxmlformats.org/officeDocument/2006/relationships/image" Target="../media/image5614.png"/><Relationship Id="rId30" Type="http://schemas.openxmlformats.org/officeDocument/2006/relationships/customXml" Target="../ink/ink6117.xml"/><Relationship Id="rId126" Type="http://schemas.openxmlformats.org/officeDocument/2006/relationships/customXml" Target="../ink/ink6165.xml"/><Relationship Id="rId168" Type="http://schemas.openxmlformats.org/officeDocument/2006/relationships/customXml" Target="../ink/ink6186.xml"/><Relationship Id="rId333" Type="http://schemas.openxmlformats.org/officeDocument/2006/relationships/customXml" Target="../ink/ink6269.xml"/><Relationship Id="rId72" Type="http://schemas.openxmlformats.org/officeDocument/2006/relationships/customXml" Target="../ink/ink6138.xml"/><Relationship Id="rId375" Type="http://schemas.openxmlformats.org/officeDocument/2006/relationships/customXml" Target="../ink/ink6290.xml"/><Relationship Id="rId3" Type="http://schemas.openxmlformats.org/officeDocument/2006/relationships/image" Target="../media/image5382.png"/><Relationship Id="rId235" Type="http://schemas.openxmlformats.org/officeDocument/2006/relationships/image" Target="../media/image5497.png"/><Relationship Id="rId277" Type="http://schemas.openxmlformats.org/officeDocument/2006/relationships/image" Target="../media/image5518.png"/><Relationship Id="rId400" Type="http://schemas.openxmlformats.org/officeDocument/2006/relationships/image" Target="../media/image5578.png"/><Relationship Id="rId442" Type="http://schemas.openxmlformats.org/officeDocument/2006/relationships/customXml" Target="../ink/ink6324.xml"/><Relationship Id="rId484" Type="http://schemas.openxmlformats.org/officeDocument/2006/relationships/customXml" Target="../ink/ink6345.xml"/><Relationship Id="rId137" Type="http://schemas.openxmlformats.org/officeDocument/2006/relationships/image" Target="../media/image5448.png"/><Relationship Id="rId302" Type="http://schemas.openxmlformats.org/officeDocument/2006/relationships/customXml" Target="../ink/ink6253.xml"/><Relationship Id="rId344" Type="http://schemas.openxmlformats.org/officeDocument/2006/relationships/image" Target="../media/image5550.png"/><Relationship Id="rId41" Type="http://schemas.openxmlformats.org/officeDocument/2006/relationships/image" Target="../media/image5401.png"/><Relationship Id="rId83" Type="http://schemas.openxmlformats.org/officeDocument/2006/relationships/image" Target="../media/image1010.png"/><Relationship Id="rId179" Type="http://schemas.openxmlformats.org/officeDocument/2006/relationships/image" Target="../media/image5469.png"/><Relationship Id="rId386" Type="http://schemas.openxmlformats.org/officeDocument/2006/relationships/image" Target="../media/image5571.png"/><Relationship Id="rId190" Type="http://schemas.openxmlformats.org/officeDocument/2006/relationships/customXml" Target="../ink/ink6197.xml"/><Relationship Id="rId204" Type="http://schemas.openxmlformats.org/officeDocument/2006/relationships/customXml" Target="../ink/ink6204.xml"/><Relationship Id="rId246" Type="http://schemas.openxmlformats.org/officeDocument/2006/relationships/customXml" Target="../ink/ink6225.xml"/><Relationship Id="rId288" Type="http://schemas.openxmlformats.org/officeDocument/2006/relationships/customXml" Target="../ink/ink6246.xml"/><Relationship Id="rId411" Type="http://schemas.openxmlformats.org/officeDocument/2006/relationships/customXml" Target="../ink/ink6308.xml"/><Relationship Id="rId453" Type="http://schemas.openxmlformats.org/officeDocument/2006/relationships/image" Target="../media/image5604.png"/><Relationship Id="rId509" Type="http://schemas.openxmlformats.org/officeDocument/2006/relationships/customXml" Target="../ink/ink6358.xml"/><Relationship Id="rId106" Type="http://schemas.openxmlformats.org/officeDocument/2006/relationships/customXml" Target="../ink/ink6155.xml"/><Relationship Id="rId313" Type="http://schemas.openxmlformats.org/officeDocument/2006/relationships/customXml" Target="../ink/ink6259.xml"/><Relationship Id="rId495" Type="http://schemas.openxmlformats.org/officeDocument/2006/relationships/customXml" Target="../ink/ink6351.xml"/><Relationship Id="rId10" Type="http://schemas.openxmlformats.org/officeDocument/2006/relationships/customXml" Target="../ink/ink6107.xml"/><Relationship Id="rId52" Type="http://schemas.openxmlformats.org/officeDocument/2006/relationships/customXml" Target="../ink/ink6128.xml"/><Relationship Id="rId94" Type="http://schemas.openxmlformats.org/officeDocument/2006/relationships/customXml" Target="../ink/ink6149.xml"/><Relationship Id="rId148" Type="http://schemas.openxmlformats.org/officeDocument/2006/relationships/customXml" Target="../ink/ink6176.xml"/><Relationship Id="rId355" Type="http://schemas.openxmlformats.org/officeDocument/2006/relationships/customXml" Target="../ink/ink6280.xml"/><Relationship Id="rId397" Type="http://schemas.openxmlformats.org/officeDocument/2006/relationships/customXml" Target="../ink/ink6301.xml"/><Relationship Id="rId215" Type="http://schemas.openxmlformats.org/officeDocument/2006/relationships/image" Target="../media/image5487.png"/><Relationship Id="rId257" Type="http://schemas.openxmlformats.org/officeDocument/2006/relationships/image" Target="../media/image5508.png"/><Relationship Id="rId422" Type="http://schemas.openxmlformats.org/officeDocument/2006/relationships/image" Target="../media/image5589.png"/><Relationship Id="rId464" Type="http://schemas.openxmlformats.org/officeDocument/2006/relationships/customXml" Target="../ink/ink6335.xml"/><Relationship Id="rId299" Type="http://schemas.openxmlformats.org/officeDocument/2006/relationships/image" Target="../media/image5528.png"/><Relationship Id="rId63" Type="http://schemas.openxmlformats.org/officeDocument/2006/relationships/image" Target="../media/image5412.png"/><Relationship Id="rId159" Type="http://schemas.openxmlformats.org/officeDocument/2006/relationships/image" Target="../media/image5459.png"/><Relationship Id="rId366" Type="http://schemas.openxmlformats.org/officeDocument/2006/relationships/image" Target="../media/image5561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93.png"/><Relationship Id="rId21" Type="http://schemas.openxmlformats.org/officeDocument/2006/relationships/image" Target="../media/image5645.png"/><Relationship Id="rId42" Type="http://schemas.openxmlformats.org/officeDocument/2006/relationships/customXml" Target="../ink/ink6383.xml"/><Relationship Id="rId63" Type="http://schemas.openxmlformats.org/officeDocument/2006/relationships/image" Target="../media/image5666.png"/><Relationship Id="rId84" Type="http://schemas.openxmlformats.org/officeDocument/2006/relationships/customXml" Target="../ink/ink6404.xml"/><Relationship Id="rId138" Type="http://schemas.openxmlformats.org/officeDocument/2006/relationships/customXml" Target="../ink/ink6431.xml"/><Relationship Id="rId159" Type="http://schemas.openxmlformats.org/officeDocument/2006/relationships/image" Target="../media/image1010.png"/><Relationship Id="rId107" Type="http://schemas.openxmlformats.org/officeDocument/2006/relationships/image" Target="../media/image5688.png"/><Relationship Id="rId11" Type="http://schemas.openxmlformats.org/officeDocument/2006/relationships/image" Target="../media/image5640.png"/><Relationship Id="rId32" Type="http://schemas.openxmlformats.org/officeDocument/2006/relationships/customXml" Target="../ink/ink6378.xml"/><Relationship Id="rId53" Type="http://schemas.openxmlformats.org/officeDocument/2006/relationships/image" Target="../media/image5661.png"/><Relationship Id="rId74" Type="http://schemas.openxmlformats.org/officeDocument/2006/relationships/customXml" Target="../ink/ink6399.xml"/><Relationship Id="rId128" Type="http://schemas.openxmlformats.org/officeDocument/2006/relationships/customXml" Target="../ink/ink6426.xml"/><Relationship Id="rId149" Type="http://schemas.openxmlformats.org/officeDocument/2006/relationships/image" Target="../media/image5709.png"/><Relationship Id="rId5" Type="http://schemas.openxmlformats.org/officeDocument/2006/relationships/image" Target="../media/image5637.png"/><Relationship Id="rId95" Type="http://schemas.openxmlformats.org/officeDocument/2006/relationships/image" Target="../media/image5682.png"/><Relationship Id="rId160" Type="http://schemas.openxmlformats.org/officeDocument/2006/relationships/customXml" Target="../ink/ink6442.xml"/><Relationship Id="rId22" Type="http://schemas.openxmlformats.org/officeDocument/2006/relationships/customXml" Target="../ink/ink6373.xml"/><Relationship Id="rId43" Type="http://schemas.openxmlformats.org/officeDocument/2006/relationships/image" Target="../media/image5656.png"/><Relationship Id="rId64" Type="http://schemas.openxmlformats.org/officeDocument/2006/relationships/customXml" Target="../ink/ink6394.xml"/><Relationship Id="rId118" Type="http://schemas.openxmlformats.org/officeDocument/2006/relationships/customXml" Target="../ink/ink6421.xml"/><Relationship Id="rId139" Type="http://schemas.openxmlformats.org/officeDocument/2006/relationships/image" Target="../media/image5704.png"/><Relationship Id="rId85" Type="http://schemas.openxmlformats.org/officeDocument/2006/relationships/image" Target="../media/image5677.png"/><Relationship Id="rId150" Type="http://schemas.openxmlformats.org/officeDocument/2006/relationships/customXml" Target="../ink/ink6437.xml"/><Relationship Id="rId12" Type="http://schemas.openxmlformats.org/officeDocument/2006/relationships/customXml" Target="../ink/ink6368.xml"/><Relationship Id="rId33" Type="http://schemas.openxmlformats.org/officeDocument/2006/relationships/image" Target="../media/image5651.png"/><Relationship Id="rId108" Type="http://schemas.openxmlformats.org/officeDocument/2006/relationships/customXml" Target="../ink/ink6416.xml"/><Relationship Id="rId129" Type="http://schemas.openxmlformats.org/officeDocument/2006/relationships/image" Target="../media/image5699.png"/><Relationship Id="rId54" Type="http://schemas.openxmlformats.org/officeDocument/2006/relationships/customXml" Target="../ink/ink6389.xml"/><Relationship Id="rId70" Type="http://schemas.openxmlformats.org/officeDocument/2006/relationships/customXml" Target="../ink/ink6397.xml"/><Relationship Id="rId75" Type="http://schemas.openxmlformats.org/officeDocument/2006/relationships/image" Target="../media/image5672.png"/><Relationship Id="rId91" Type="http://schemas.openxmlformats.org/officeDocument/2006/relationships/image" Target="../media/image5680.png"/><Relationship Id="rId96" Type="http://schemas.openxmlformats.org/officeDocument/2006/relationships/customXml" Target="../ink/ink6410.xml"/><Relationship Id="rId140" Type="http://schemas.openxmlformats.org/officeDocument/2006/relationships/customXml" Target="../ink/ink6432.xml"/><Relationship Id="rId145" Type="http://schemas.openxmlformats.org/officeDocument/2006/relationships/image" Target="../media/image5707.png"/><Relationship Id="rId161" Type="http://schemas.openxmlformats.org/officeDocument/2006/relationships/image" Target="../media/image5714.png"/><Relationship Id="rId166" Type="http://schemas.openxmlformats.org/officeDocument/2006/relationships/customXml" Target="../ink/ink644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365.xml"/><Relationship Id="rId23" Type="http://schemas.openxmlformats.org/officeDocument/2006/relationships/image" Target="../media/image5646.png"/><Relationship Id="rId28" Type="http://schemas.openxmlformats.org/officeDocument/2006/relationships/customXml" Target="../ink/ink6376.xml"/><Relationship Id="rId49" Type="http://schemas.openxmlformats.org/officeDocument/2006/relationships/image" Target="../media/image5659.png"/><Relationship Id="rId114" Type="http://schemas.openxmlformats.org/officeDocument/2006/relationships/customXml" Target="../ink/ink6419.xml"/><Relationship Id="rId119" Type="http://schemas.openxmlformats.org/officeDocument/2006/relationships/image" Target="../media/image5694.png"/><Relationship Id="rId44" Type="http://schemas.openxmlformats.org/officeDocument/2006/relationships/customXml" Target="../ink/ink6384.xml"/><Relationship Id="rId60" Type="http://schemas.openxmlformats.org/officeDocument/2006/relationships/customXml" Target="../ink/ink6392.xml"/><Relationship Id="rId65" Type="http://schemas.openxmlformats.org/officeDocument/2006/relationships/image" Target="../media/image5667.png"/><Relationship Id="rId81" Type="http://schemas.openxmlformats.org/officeDocument/2006/relationships/image" Target="../media/image5675.png"/><Relationship Id="rId86" Type="http://schemas.openxmlformats.org/officeDocument/2006/relationships/customXml" Target="../ink/ink6405.xml"/><Relationship Id="rId130" Type="http://schemas.openxmlformats.org/officeDocument/2006/relationships/customXml" Target="../ink/ink6427.xml"/><Relationship Id="rId135" Type="http://schemas.openxmlformats.org/officeDocument/2006/relationships/image" Target="../media/image5702.png"/><Relationship Id="rId151" Type="http://schemas.openxmlformats.org/officeDocument/2006/relationships/image" Target="../media/image5710.png"/><Relationship Id="rId156" Type="http://schemas.openxmlformats.org/officeDocument/2006/relationships/customXml" Target="../ink/ink6440.xml"/><Relationship Id="rId13" Type="http://schemas.openxmlformats.org/officeDocument/2006/relationships/image" Target="../media/image5641.png"/><Relationship Id="rId18" Type="http://schemas.openxmlformats.org/officeDocument/2006/relationships/customXml" Target="../ink/ink6371.xml"/><Relationship Id="rId39" Type="http://schemas.openxmlformats.org/officeDocument/2006/relationships/image" Target="../media/image5654.png"/><Relationship Id="rId109" Type="http://schemas.openxmlformats.org/officeDocument/2006/relationships/image" Target="../media/image5689.png"/><Relationship Id="rId34" Type="http://schemas.openxmlformats.org/officeDocument/2006/relationships/customXml" Target="../ink/ink6379.xml"/><Relationship Id="rId50" Type="http://schemas.openxmlformats.org/officeDocument/2006/relationships/customXml" Target="../ink/ink6387.xml"/><Relationship Id="rId55" Type="http://schemas.openxmlformats.org/officeDocument/2006/relationships/image" Target="../media/image5662.png"/><Relationship Id="rId76" Type="http://schemas.openxmlformats.org/officeDocument/2006/relationships/customXml" Target="../ink/ink6400.xml"/><Relationship Id="rId97" Type="http://schemas.openxmlformats.org/officeDocument/2006/relationships/image" Target="../media/image5683.png"/><Relationship Id="rId104" Type="http://schemas.openxmlformats.org/officeDocument/2006/relationships/customXml" Target="../ink/ink6414.xml"/><Relationship Id="rId120" Type="http://schemas.openxmlformats.org/officeDocument/2006/relationships/customXml" Target="../ink/ink6422.xml"/><Relationship Id="rId125" Type="http://schemas.openxmlformats.org/officeDocument/2006/relationships/image" Target="../media/image5697.png"/><Relationship Id="rId141" Type="http://schemas.openxmlformats.org/officeDocument/2006/relationships/image" Target="../media/image5705.png"/><Relationship Id="rId146" Type="http://schemas.openxmlformats.org/officeDocument/2006/relationships/customXml" Target="../ink/ink6435.xml"/><Relationship Id="rId167" Type="http://schemas.openxmlformats.org/officeDocument/2006/relationships/image" Target="../media/image5717.png"/><Relationship Id="rId7" Type="http://schemas.openxmlformats.org/officeDocument/2006/relationships/image" Target="../media/image5638.png"/><Relationship Id="rId71" Type="http://schemas.openxmlformats.org/officeDocument/2006/relationships/image" Target="../media/image5670.png"/><Relationship Id="rId92" Type="http://schemas.openxmlformats.org/officeDocument/2006/relationships/customXml" Target="../ink/ink6408.xml"/><Relationship Id="rId162" Type="http://schemas.openxmlformats.org/officeDocument/2006/relationships/customXml" Target="../ink/ink6443.xml"/><Relationship Id="rId2" Type="http://schemas.openxmlformats.org/officeDocument/2006/relationships/customXml" Target="../ink/ink6363.xml"/><Relationship Id="rId29" Type="http://schemas.openxmlformats.org/officeDocument/2006/relationships/image" Target="../media/image5649.png"/><Relationship Id="rId24" Type="http://schemas.openxmlformats.org/officeDocument/2006/relationships/customXml" Target="../ink/ink6374.xml"/><Relationship Id="rId40" Type="http://schemas.openxmlformats.org/officeDocument/2006/relationships/customXml" Target="../ink/ink6382.xml"/><Relationship Id="rId45" Type="http://schemas.openxmlformats.org/officeDocument/2006/relationships/image" Target="../media/image5657.png"/><Relationship Id="rId66" Type="http://schemas.openxmlformats.org/officeDocument/2006/relationships/customXml" Target="../ink/ink6395.xml"/><Relationship Id="rId87" Type="http://schemas.openxmlformats.org/officeDocument/2006/relationships/image" Target="../media/image5678.png"/><Relationship Id="rId110" Type="http://schemas.openxmlformats.org/officeDocument/2006/relationships/customXml" Target="../ink/ink6417.xml"/><Relationship Id="rId115" Type="http://schemas.openxmlformats.org/officeDocument/2006/relationships/image" Target="../media/image5692.png"/><Relationship Id="rId131" Type="http://schemas.openxmlformats.org/officeDocument/2006/relationships/image" Target="../media/image5700.png"/><Relationship Id="rId136" Type="http://schemas.openxmlformats.org/officeDocument/2006/relationships/customXml" Target="../ink/ink6430.xml"/><Relationship Id="rId157" Type="http://schemas.openxmlformats.org/officeDocument/2006/relationships/image" Target="../media/image5713.png"/><Relationship Id="rId61" Type="http://schemas.openxmlformats.org/officeDocument/2006/relationships/image" Target="../media/image5665.png"/><Relationship Id="rId82" Type="http://schemas.openxmlformats.org/officeDocument/2006/relationships/customXml" Target="../ink/ink6403.xml"/><Relationship Id="rId152" Type="http://schemas.openxmlformats.org/officeDocument/2006/relationships/customXml" Target="../ink/ink6438.xml"/><Relationship Id="rId19" Type="http://schemas.openxmlformats.org/officeDocument/2006/relationships/image" Target="../media/image5644.png"/><Relationship Id="rId14" Type="http://schemas.openxmlformats.org/officeDocument/2006/relationships/customXml" Target="../ink/ink6369.xml"/><Relationship Id="rId30" Type="http://schemas.openxmlformats.org/officeDocument/2006/relationships/customXml" Target="../ink/ink6377.xml"/><Relationship Id="rId35" Type="http://schemas.openxmlformats.org/officeDocument/2006/relationships/image" Target="../media/image5652.png"/><Relationship Id="rId56" Type="http://schemas.openxmlformats.org/officeDocument/2006/relationships/customXml" Target="../ink/ink6390.xml"/><Relationship Id="rId77" Type="http://schemas.openxmlformats.org/officeDocument/2006/relationships/image" Target="../media/image5673.png"/><Relationship Id="rId100" Type="http://schemas.openxmlformats.org/officeDocument/2006/relationships/customXml" Target="../ink/ink6412.xml"/><Relationship Id="rId105" Type="http://schemas.openxmlformats.org/officeDocument/2006/relationships/image" Target="../media/image5687.png"/><Relationship Id="rId126" Type="http://schemas.openxmlformats.org/officeDocument/2006/relationships/customXml" Target="../ink/ink6425.xml"/><Relationship Id="rId147" Type="http://schemas.openxmlformats.org/officeDocument/2006/relationships/image" Target="../media/image5708.png"/><Relationship Id="rId168" Type="http://schemas.openxmlformats.org/officeDocument/2006/relationships/customXml" Target="../ink/ink6446.xml"/><Relationship Id="rId8" Type="http://schemas.openxmlformats.org/officeDocument/2006/relationships/customXml" Target="../ink/ink6366.xml"/><Relationship Id="rId51" Type="http://schemas.openxmlformats.org/officeDocument/2006/relationships/image" Target="../media/image5660.png"/><Relationship Id="rId72" Type="http://schemas.openxmlformats.org/officeDocument/2006/relationships/customXml" Target="../ink/ink6398.xml"/><Relationship Id="rId93" Type="http://schemas.openxmlformats.org/officeDocument/2006/relationships/image" Target="../media/image5681.png"/><Relationship Id="rId98" Type="http://schemas.openxmlformats.org/officeDocument/2006/relationships/customXml" Target="../ink/ink6411.xml"/><Relationship Id="rId121" Type="http://schemas.openxmlformats.org/officeDocument/2006/relationships/image" Target="../media/image5695.png"/><Relationship Id="rId142" Type="http://schemas.openxmlformats.org/officeDocument/2006/relationships/customXml" Target="../ink/ink6433.xml"/><Relationship Id="rId163" Type="http://schemas.openxmlformats.org/officeDocument/2006/relationships/image" Target="../media/image5715.png"/><Relationship Id="rId3" Type="http://schemas.openxmlformats.org/officeDocument/2006/relationships/image" Target="../media/image5636.png"/><Relationship Id="rId25" Type="http://schemas.openxmlformats.org/officeDocument/2006/relationships/image" Target="../media/image5647.png"/><Relationship Id="rId46" Type="http://schemas.openxmlformats.org/officeDocument/2006/relationships/customXml" Target="../ink/ink6385.xml"/><Relationship Id="rId67" Type="http://schemas.openxmlformats.org/officeDocument/2006/relationships/image" Target="../media/image5668.png"/><Relationship Id="rId116" Type="http://schemas.openxmlformats.org/officeDocument/2006/relationships/customXml" Target="../ink/ink6420.xml"/><Relationship Id="rId137" Type="http://schemas.openxmlformats.org/officeDocument/2006/relationships/image" Target="../media/image5703.png"/><Relationship Id="rId158" Type="http://schemas.openxmlformats.org/officeDocument/2006/relationships/customXml" Target="../ink/ink6441.xml"/><Relationship Id="rId20" Type="http://schemas.openxmlformats.org/officeDocument/2006/relationships/customXml" Target="../ink/ink6372.xml"/><Relationship Id="rId41" Type="http://schemas.openxmlformats.org/officeDocument/2006/relationships/image" Target="../media/image5655.png"/><Relationship Id="rId62" Type="http://schemas.openxmlformats.org/officeDocument/2006/relationships/customXml" Target="../ink/ink6393.xml"/><Relationship Id="rId83" Type="http://schemas.openxmlformats.org/officeDocument/2006/relationships/image" Target="../media/image5676.png"/><Relationship Id="rId88" Type="http://schemas.openxmlformats.org/officeDocument/2006/relationships/customXml" Target="../ink/ink6406.xml"/><Relationship Id="rId111" Type="http://schemas.openxmlformats.org/officeDocument/2006/relationships/image" Target="../media/image5690.png"/><Relationship Id="rId132" Type="http://schemas.openxmlformats.org/officeDocument/2006/relationships/customXml" Target="../ink/ink6428.xml"/><Relationship Id="rId153" Type="http://schemas.openxmlformats.org/officeDocument/2006/relationships/image" Target="../media/image5711.png"/><Relationship Id="rId15" Type="http://schemas.openxmlformats.org/officeDocument/2006/relationships/image" Target="../media/image5642.png"/><Relationship Id="rId36" Type="http://schemas.openxmlformats.org/officeDocument/2006/relationships/customXml" Target="../ink/ink6380.xml"/><Relationship Id="rId57" Type="http://schemas.openxmlformats.org/officeDocument/2006/relationships/image" Target="../media/image5663.png"/><Relationship Id="rId106" Type="http://schemas.openxmlformats.org/officeDocument/2006/relationships/customXml" Target="../ink/ink6415.xml"/><Relationship Id="rId127" Type="http://schemas.openxmlformats.org/officeDocument/2006/relationships/image" Target="../media/image5698.png"/><Relationship Id="rId10" Type="http://schemas.openxmlformats.org/officeDocument/2006/relationships/customXml" Target="../ink/ink6367.xml"/><Relationship Id="rId31" Type="http://schemas.openxmlformats.org/officeDocument/2006/relationships/image" Target="../media/image5650.png"/><Relationship Id="rId52" Type="http://schemas.openxmlformats.org/officeDocument/2006/relationships/customXml" Target="../ink/ink6388.xml"/><Relationship Id="rId73" Type="http://schemas.openxmlformats.org/officeDocument/2006/relationships/image" Target="../media/image5671.png"/><Relationship Id="rId78" Type="http://schemas.openxmlformats.org/officeDocument/2006/relationships/customXml" Target="../ink/ink6401.xml"/><Relationship Id="rId94" Type="http://schemas.openxmlformats.org/officeDocument/2006/relationships/customXml" Target="../ink/ink6409.xml"/><Relationship Id="rId99" Type="http://schemas.openxmlformats.org/officeDocument/2006/relationships/image" Target="../media/image5684.png"/><Relationship Id="rId101" Type="http://schemas.openxmlformats.org/officeDocument/2006/relationships/image" Target="../media/image5685.png"/><Relationship Id="rId122" Type="http://schemas.openxmlformats.org/officeDocument/2006/relationships/customXml" Target="../ink/ink6423.xml"/><Relationship Id="rId143" Type="http://schemas.openxmlformats.org/officeDocument/2006/relationships/image" Target="../media/image5706.png"/><Relationship Id="rId148" Type="http://schemas.openxmlformats.org/officeDocument/2006/relationships/customXml" Target="../ink/ink6436.xml"/><Relationship Id="rId164" Type="http://schemas.openxmlformats.org/officeDocument/2006/relationships/customXml" Target="../ink/ink6444.xml"/><Relationship Id="rId169" Type="http://schemas.openxmlformats.org/officeDocument/2006/relationships/image" Target="../media/image5718.png"/><Relationship Id="rId4" Type="http://schemas.openxmlformats.org/officeDocument/2006/relationships/customXml" Target="../ink/ink6364.xml"/><Relationship Id="rId9" Type="http://schemas.openxmlformats.org/officeDocument/2006/relationships/image" Target="../media/image5639.png"/><Relationship Id="rId26" Type="http://schemas.openxmlformats.org/officeDocument/2006/relationships/customXml" Target="../ink/ink6375.xml"/><Relationship Id="rId47" Type="http://schemas.openxmlformats.org/officeDocument/2006/relationships/image" Target="../media/image5658.png"/><Relationship Id="rId68" Type="http://schemas.openxmlformats.org/officeDocument/2006/relationships/customXml" Target="../ink/ink6396.xml"/><Relationship Id="rId89" Type="http://schemas.openxmlformats.org/officeDocument/2006/relationships/image" Target="../media/image5679.png"/><Relationship Id="rId112" Type="http://schemas.openxmlformats.org/officeDocument/2006/relationships/customXml" Target="../ink/ink6418.xml"/><Relationship Id="rId133" Type="http://schemas.openxmlformats.org/officeDocument/2006/relationships/image" Target="../media/image5701.png"/><Relationship Id="rId154" Type="http://schemas.openxmlformats.org/officeDocument/2006/relationships/customXml" Target="../ink/ink6439.xml"/><Relationship Id="rId16" Type="http://schemas.openxmlformats.org/officeDocument/2006/relationships/customXml" Target="../ink/ink6370.xml"/><Relationship Id="rId37" Type="http://schemas.openxmlformats.org/officeDocument/2006/relationships/image" Target="../media/image5653.png"/><Relationship Id="rId58" Type="http://schemas.openxmlformats.org/officeDocument/2006/relationships/customXml" Target="../ink/ink6391.xml"/><Relationship Id="rId79" Type="http://schemas.openxmlformats.org/officeDocument/2006/relationships/image" Target="../media/image5674.png"/><Relationship Id="rId102" Type="http://schemas.openxmlformats.org/officeDocument/2006/relationships/customXml" Target="../ink/ink6413.xml"/><Relationship Id="rId123" Type="http://schemas.openxmlformats.org/officeDocument/2006/relationships/image" Target="../media/image5696.png"/><Relationship Id="rId144" Type="http://schemas.openxmlformats.org/officeDocument/2006/relationships/customXml" Target="../ink/ink6434.xml"/><Relationship Id="rId90" Type="http://schemas.openxmlformats.org/officeDocument/2006/relationships/customXml" Target="../ink/ink6407.xml"/><Relationship Id="rId165" Type="http://schemas.openxmlformats.org/officeDocument/2006/relationships/image" Target="../media/image5716.png"/><Relationship Id="rId27" Type="http://schemas.openxmlformats.org/officeDocument/2006/relationships/image" Target="../media/image5648.png"/><Relationship Id="rId48" Type="http://schemas.openxmlformats.org/officeDocument/2006/relationships/customXml" Target="../ink/ink6386.xml"/><Relationship Id="rId69" Type="http://schemas.openxmlformats.org/officeDocument/2006/relationships/image" Target="../media/image5669.png"/><Relationship Id="rId113" Type="http://schemas.openxmlformats.org/officeDocument/2006/relationships/image" Target="../media/image5691.png"/><Relationship Id="rId134" Type="http://schemas.openxmlformats.org/officeDocument/2006/relationships/customXml" Target="../ink/ink6429.xml"/><Relationship Id="rId80" Type="http://schemas.openxmlformats.org/officeDocument/2006/relationships/customXml" Target="../ink/ink6402.xml"/><Relationship Id="rId155" Type="http://schemas.openxmlformats.org/officeDocument/2006/relationships/image" Target="../media/image5712.png"/><Relationship Id="rId17" Type="http://schemas.openxmlformats.org/officeDocument/2006/relationships/image" Target="../media/image5643.png"/><Relationship Id="rId38" Type="http://schemas.openxmlformats.org/officeDocument/2006/relationships/customXml" Target="../ink/ink6381.xml"/><Relationship Id="rId59" Type="http://schemas.openxmlformats.org/officeDocument/2006/relationships/image" Target="../media/image5664.png"/><Relationship Id="rId103" Type="http://schemas.openxmlformats.org/officeDocument/2006/relationships/image" Target="../media/image5686.png"/><Relationship Id="rId124" Type="http://schemas.openxmlformats.org/officeDocument/2006/relationships/customXml" Target="../ink/ink6424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776.png"/><Relationship Id="rId299" Type="http://schemas.openxmlformats.org/officeDocument/2006/relationships/image" Target="../media/image5863.png"/><Relationship Id="rId21" Type="http://schemas.openxmlformats.org/officeDocument/2006/relationships/image" Target="../media/image5728.png"/><Relationship Id="rId63" Type="http://schemas.openxmlformats.org/officeDocument/2006/relationships/image" Target="../media/image5749.png"/><Relationship Id="rId159" Type="http://schemas.openxmlformats.org/officeDocument/2006/relationships/image" Target="../media/image5795.png"/><Relationship Id="rId324" Type="http://schemas.openxmlformats.org/officeDocument/2006/relationships/customXml" Target="../ink/ink6608.xml"/><Relationship Id="rId366" Type="http://schemas.openxmlformats.org/officeDocument/2006/relationships/image" Target="../media/image5896.png"/><Relationship Id="rId170" Type="http://schemas.openxmlformats.org/officeDocument/2006/relationships/customXml" Target="../ink/ink6531.xml"/><Relationship Id="rId226" Type="http://schemas.openxmlformats.org/officeDocument/2006/relationships/customXml" Target="../ink/ink6559.xml"/><Relationship Id="rId433" Type="http://schemas.openxmlformats.org/officeDocument/2006/relationships/customXml" Target="../ink/ink6663.xml"/><Relationship Id="rId268" Type="http://schemas.openxmlformats.org/officeDocument/2006/relationships/customXml" Target="../ink/ink6580.xml"/><Relationship Id="rId32" Type="http://schemas.openxmlformats.org/officeDocument/2006/relationships/customXml" Target="../ink/ink6462.xml"/><Relationship Id="rId74" Type="http://schemas.openxmlformats.org/officeDocument/2006/relationships/customXml" Target="../ink/ink6483.xml"/><Relationship Id="rId128" Type="http://schemas.openxmlformats.org/officeDocument/2006/relationships/customXml" Target="../ink/ink6510.xml"/><Relationship Id="rId335" Type="http://schemas.openxmlformats.org/officeDocument/2006/relationships/customXml" Target="../ink/ink6614.xml"/><Relationship Id="rId377" Type="http://schemas.openxmlformats.org/officeDocument/2006/relationships/customXml" Target="../ink/ink6635.xml"/><Relationship Id="rId5" Type="http://schemas.openxmlformats.org/officeDocument/2006/relationships/image" Target="../media/image5720.png"/><Relationship Id="rId181" Type="http://schemas.openxmlformats.org/officeDocument/2006/relationships/image" Target="../media/image5806.png"/><Relationship Id="rId237" Type="http://schemas.openxmlformats.org/officeDocument/2006/relationships/image" Target="../media/image5833.png"/><Relationship Id="rId402" Type="http://schemas.openxmlformats.org/officeDocument/2006/relationships/image" Target="../media/image5914.png"/><Relationship Id="rId279" Type="http://schemas.openxmlformats.org/officeDocument/2006/relationships/image" Target="../media/image5853.png"/><Relationship Id="rId444" Type="http://schemas.openxmlformats.org/officeDocument/2006/relationships/image" Target="../media/image5935.png"/><Relationship Id="rId43" Type="http://schemas.openxmlformats.org/officeDocument/2006/relationships/image" Target="../media/image5739.png"/><Relationship Id="rId139" Type="http://schemas.openxmlformats.org/officeDocument/2006/relationships/image" Target="../media/image5785.png"/><Relationship Id="rId290" Type="http://schemas.openxmlformats.org/officeDocument/2006/relationships/customXml" Target="../ink/ink6591.xml"/><Relationship Id="rId304" Type="http://schemas.openxmlformats.org/officeDocument/2006/relationships/customXml" Target="../ink/ink6598.xml"/><Relationship Id="rId346" Type="http://schemas.openxmlformats.org/officeDocument/2006/relationships/image" Target="../media/image5886.png"/><Relationship Id="rId388" Type="http://schemas.openxmlformats.org/officeDocument/2006/relationships/image" Target="../media/image5907.png"/><Relationship Id="rId85" Type="http://schemas.openxmlformats.org/officeDocument/2006/relationships/image" Target="../media/image5760.png"/><Relationship Id="rId150" Type="http://schemas.openxmlformats.org/officeDocument/2006/relationships/customXml" Target="../ink/ink6521.xml"/><Relationship Id="rId192" Type="http://schemas.openxmlformats.org/officeDocument/2006/relationships/customXml" Target="../ink/ink6542.xml"/><Relationship Id="rId206" Type="http://schemas.openxmlformats.org/officeDocument/2006/relationships/customXml" Target="../ink/ink6549.xml"/><Relationship Id="rId413" Type="http://schemas.openxmlformats.org/officeDocument/2006/relationships/customXml" Target="../ink/ink6653.xml"/><Relationship Id="rId248" Type="http://schemas.openxmlformats.org/officeDocument/2006/relationships/customXml" Target="../ink/ink6570.xml"/><Relationship Id="rId455" Type="http://schemas.openxmlformats.org/officeDocument/2006/relationships/customXml" Target="../ink/ink6674.xml"/><Relationship Id="rId12" Type="http://schemas.openxmlformats.org/officeDocument/2006/relationships/customXml" Target="../ink/ink6452.xml"/><Relationship Id="rId108" Type="http://schemas.openxmlformats.org/officeDocument/2006/relationships/customXml" Target="../ink/ink6500.xml"/><Relationship Id="rId315" Type="http://schemas.openxmlformats.org/officeDocument/2006/relationships/image" Target="../media/image5871.png"/><Relationship Id="rId357" Type="http://schemas.openxmlformats.org/officeDocument/2006/relationships/customXml" Target="../ink/ink6625.xml"/><Relationship Id="rId54" Type="http://schemas.openxmlformats.org/officeDocument/2006/relationships/customXml" Target="../ink/ink6473.xml"/><Relationship Id="rId96" Type="http://schemas.openxmlformats.org/officeDocument/2006/relationships/customXml" Target="../ink/ink6494.xml"/><Relationship Id="rId161" Type="http://schemas.openxmlformats.org/officeDocument/2006/relationships/image" Target="../media/image5796.png"/><Relationship Id="rId217" Type="http://schemas.openxmlformats.org/officeDocument/2006/relationships/image" Target="../media/image5823.png"/><Relationship Id="rId399" Type="http://schemas.openxmlformats.org/officeDocument/2006/relationships/customXml" Target="../ink/ink6646.xml"/><Relationship Id="rId259" Type="http://schemas.openxmlformats.org/officeDocument/2006/relationships/image" Target="../media/image5843.png"/><Relationship Id="rId424" Type="http://schemas.openxmlformats.org/officeDocument/2006/relationships/image" Target="../media/image5925.png"/><Relationship Id="rId466" Type="http://schemas.openxmlformats.org/officeDocument/2006/relationships/image" Target="../media/image5946.png"/><Relationship Id="rId23" Type="http://schemas.openxmlformats.org/officeDocument/2006/relationships/image" Target="../media/image5729.png"/><Relationship Id="rId119" Type="http://schemas.openxmlformats.org/officeDocument/2006/relationships/image" Target="../media/image5777.png"/><Relationship Id="rId270" Type="http://schemas.openxmlformats.org/officeDocument/2006/relationships/customXml" Target="../ink/ink6581.xml"/><Relationship Id="rId326" Type="http://schemas.openxmlformats.org/officeDocument/2006/relationships/image" Target="../media/image5876.png"/><Relationship Id="rId65" Type="http://schemas.openxmlformats.org/officeDocument/2006/relationships/image" Target="../media/image5750.png"/><Relationship Id="rId130" Type="http://schemas.openxmlformats.org/officeDocument/2006/relationships/customXml" Target="../ink/ink6511.xml"/><Relationship Id="rId368" Type="http://schemas.openxmlformats.org/officeDocument/2006/relationships/image" Target="../media/image5897.png"/><Relationship Id="rId172" Type="http://schemas.openxmlformats.org/officeDocument/2006/relationships/customXml" Target="../ink/ink6532.xml"/><Relationship Id="rId228" Type="http://schemas.openxmlformats.org/officeDocument/2006/relationships/customXml" Target="../ink/ink6560.xml"/><Relationship Id="rId435" Type="http://schemas.openxmlformats.org/officeDocument/2006/relationships/customXml" Target="../ink/ink6664.xml"/><Relationship Id="rId281" Type="http://schemas.openxmlformats.org/officeDocument/2006/relationships/image" Target="../media/image5854.png"/><Relationship Id="rId337" Type="http://schemas.openxmlformats.org/officeDocument/2006/relationships/customXml" Target="../ink/ink6615.xml"/><Relationship Id="rId34" Type="http://schemas.openxmlformats.org/officeDocument/2006/relationships/customXml" Target="../ink/ink6463.xml"/><Relationship Id="rId76" Type="http://schemas.openxmlformats.org/officeDocument/2006/relationships/customXml" Target="../ink/ink6484.xml"/><Relationship Id="rId141" Type="http://schemas.openxmlformats.org/officeDocument/2006/relationships/image" Target="../media/image5786.png"/><Relationship Id="rId379" Type="http://schemas.openxmlformats.org/officeDocument/2006/relationships/customXml" Target="../ink/ink6636.xml"/><Relationship Id="rId7" Type="http://schemas.openxmlformats.org/officeDocument/2006/relationships/image" Target="../media/image5721.png"/><Relationship Id="rId183" Type="http://schemas.openxmlformats.org/officeDocument/2006/relationships/image" Target="../media/image5807.png"/><Relationship Id="rId239" Type="http://schemas.openxmlformats.org/officeDocument/2006/relationships/image" Target="../media/image3844.png"/><Relationship Id="rId390" Type="http://schemas.openxmlformats.org/officeDocument/2006/relationships/image" Target="../media/image5908.png"/><Relationship Id="rId404" Type="http://schemas.openxmlformats.org/officeDocument/2006/relationships/image" Target="../media/image5915.png"/><Relationship Id="rId446" Type="http://schemas.openxmlformats.org/officeDocument/2006/relationships/image" Target="../media/image5936.png"/><Relationship Id="rId250" Type="http://schemas.openxmlformats.org/officeDocument/2006/relationships/customXml" Target="../ink/ink6571.xml"/><Relationship Id="rId292" Type="http://schemas.openxmlformats.org/officeDocument/2006/relationships/customXml" Target="../ink/ink6592.xml"/><Relationship Id="rId306" Type="http://schemas.openxmlformats.org/officeDocument/2006/relationships/customXml" Target="../ink/ink6599.xml"/><Relationship Id="rId45" Type="http://schemas.openxmlformats.org/officeDocument/2006/relationships/image" Target="../media/image5740.png"/><Relationship Id="rId87" Type="http://schemas.openxmlformats.org/officeDocument/2006/relationships/image" Target="../media/image5761.png"/><Relationship Id="rId110" Type="http://schemas.openxmlformats.org/officeDocument/2006/relationships/customXml" Target="../ink/ink6501.xml"/><Relationship Id="rId348" Type="http://schemas.openxmlformats.org/officeDocument/2006/relationships/image" Target="../media/image5887.png"/><Relationship Id="rId152" Type="http://schemas.openxmlformats.org/officeDocument/2006/relationships/customXml" Target="../ink/ink6522.xml"/><Relationship Id="rId194" Type="http://schemas.openxmlformats.org/officeDocument/2006/relationships/customXml" Target="../ink/ink6543.xml"/><Relationship Id="rId208" Type="http://schemas.openxmlformats.org/officeDocument/2006/relationships/customXml" Target="../ink/ink6550.xml"/><Relationship Id="rId415" Type="http://schemas.openxmlformats.org/officeDocument/2006/relationships/customXml" Target="../ink/ink6654.xml"/><Relationship Id="rId457" Type="http://schemas.openxmlformats.org/officeDocument/2006/relationships/customXml" Target="../ink/ink6675.xml"/><Relationship Id="rId261" Type="http://schemas.openxmlformats.org/officeDocument/2006/relationships/image" Target="../media/image5844.png"/><Relationship Id="rId14" Type="http://schemas.openxmlformats.org/officeDocument/2006/relationships/customXml" Target="../ink/ink6453.xml"/><Relationship Id="rId56" Type="http://schemas.openxmlformats.org/officeDocument/2006/relationships/customXml" Target="../ink/ink6474.xml"/><Relationship Id="rId317" Type="http://schemas.openxmlformats.org/officeDocument/2006/relationships/image" Target="../media/image5872.png"/><Relationship Id="rId359" Type="http://schemas.openxmlformats.org/officeDocument/2006/relationships/customXml" Target="../ink/ink6626.xml"/><Relationship Id="rId98" Type="http://schemas.openxmlformats.org/officeDocument/2006/relationships/customXml" Target="../ink/ink6495.xml"/><Relationship Id="rId121" Type="http://schemas.openxmlformats.org/officeDocument/2006/relationships/image" Target="../media/image5778.png"/><Relationship Id="rId163" Type="http://schemas.openxmlformats.org/officeDocument/2006/relationships/image" Target="../media/image5797.png"/><Relationship Id="rId219" Type="http://schemas.openxmlformats.org/officeDocument/2006/relationships/image" Target="../media/image5824.png"/><Relationship Id="rId370" Type="http://schemas.openxmlformats.org/officeDocument/2006/relationships/image" Target="../media/image5898.png"/><Relationship Id="rId426" Type="http://schemas.openxmlformats.org/officeDocument/2006/relationships/image" Target="../media/image5926.png"/><Relationship Id="rId230" Type="http://schemas.openxmlformats.org/officeDocument/2006/relationships/customXml" Target="../ink/ink6561.xml"/><Relationship Id="rId468" Type="http://schemas.openxmlformats.org/officeDocument/2006/relationships/image" Target="../media/image5947.png"/><Relationship Id="rId25" Type="http://schemas.openxmlformats.org/officeDocument/2006/relationships/image" Target="../media/image5730.png"/><Relationship Id="rId67" Type="http://schemas.openxmlformats.org/officeDocument/2006/relationships/image" Target="../media/image5751.png"/><Relationship Id="rId272" Type="http://schemas.openxmlformats.org/officeDocument/2006/relationships/customXml" Target="../ink/ink6582.xml"/><Relationship Id="rId328" Type="http://schemas.openxmlformats.org/officeDocument/2006/relationships/image" Target="../media/image5877.png"/><Relationship Id="rId132" Type="http://schemas.openxmlformats.org/officeDocument/2006/relationships/customXml" Target="../ink/ink6512.xml"/><Relationship Id="rId174" Type="http://schemas.openxmlformats.org/officeDocument/2006/relationships/customXml" Target="../ink/ink6533.xml"/><Relationship Id="rId381" Type="http://schemas.openxmlformats.org/officeDocument/2006/relationships/customXml" Target="../ink/ink6637.xml"/><Relationship Id="rId241" Type="http://schemas.openxmlformats.org/officeDocument/2006/relationships/image" Target="../media/image5834.png"/><Relationship Id="rId437" Type="http://schemas.openxmlformats.org/officeDocument/2006/relationships/customXml" Target="../ink/ink6665.xml"/><Relationship Id="rId36" Type="http://schemas.openxmlformats.org/officeDocument/2006/relationships/customXml" Target="../ink/ink6464.xml"/><Relationship Id="rId283" Type="http://schemas.openxmlformats.org/officeDocument/2006/relationships/image" Target="../media/image5855.png"/><Relationship Id="rId339" Type="http://schemas.openxmlformats.org/officeDocument/2006/relationships/customXml" Target="../ink/ink6616.xml"/><Relationship Id="rId78" Type="http://schemas.openxmlformats.org/officeDocument/2006/relationships/customXml" Target="../ink/ink6485.xml"/><Relationship Id="rId101" Type="http://schemas.openxmlformats.org/officeDocument/2006/relationships/image" Target="../media/image5768.png"/><Relationship Id="rId143" Type="http://schemas.openxmlformats.org/officeDocument/2006/relationships/image" Target="../media/image5787.png"/><Relationship Id="rId185" Type="http://schemas.openxmlformats.org/officeDocument/2006/relationships/image" Target="../media/image5808.png"/><Relationship Id="rId350" Type="http://schemas.openxmlformats.org/officeDocument/2006/relationships/image" Target="../media/image5888.png"/><Relationship Id="rId406" Type="http://schemas.openxmlformats.org/officeDocument/2006/relationships/image" Target="../media/image5916.png"/><Relationship Id="rId9" Type="http://schemas.openxmlformats.org/officeDocument/2006/relationships/image" Target="../media/image5722.png"/><Relationship Id="rId210" Type="http://schemas.openxmlformats.org/officeDocument/2006/relationships/customXml" Target="../ink/ink6551.xml"/><Relationship Id="rId392" Type="http://schemas.openxmlformats.org/officeDocument/2006/relationships/image" Target="../media/image5909.png"/><Relationship Id="rId448" Type="http://schemas.openxmlformats.org/officeDocument/2006/relationships/image" Target="../media/image5937.png"/><Relationship Id="rId252" Type="http://schemas.openxmlformats.org/officeDocument/2006/relationships/customXml" Target="../ink/ink6572.xml"/><Relationship Id="rId294" Type="http://schemas.openxmlformats.org/officeDocument/2006/relationships/customXml" Target="../ink/ink6593.xml"/><Relationship Id="rId308" Type="http://schemas.openxmlformats.org/officeDocument/2006/relationships/customXml" Target="../ink/ink6600.xml"/><Relationship Id="rId47" Type="http://schemas.openxmlformats.org/officeDocument/2006/relationships/image" Target="../media/image5741.png"/><Relationship Id="rId89" Type="http://schemas.openxmlformats.org/officeDocument/2006/relationships/image" Target="../media/image5762.png"/><Relationship Id="rId112" Type="http://schemas.openxmlformats.org/officeDocument/2006/relationships/customXml" Target="../ink/ink6502.xml"/><Relationship Id="rId154" Type="http://schemas.openxmlformats.org/officeDocument/2006/relationships/customXml" Target="../ink/ink6523.xml"/><Relationship Id="rId361" Type="http://schemas.openxmlformats.org/officeDocument/2006/relationships/customXml" Target="../ink/ink6627.xml"/><Relationship Id="rId196" Type="http://schemas.openxmlformats.org/officeDocument/2006/relationships/customXml" Target="../ink/ink6544.xml"/><Relationship Id="rId417" Type="http://schemas.openxmlformats.org/officeDocument/2006/relationships/customXml" Target="../ink/ink6655.xml"/><Relationship Id="rId459" Type="http://schemas.openxmlformats.org/officeDocument/2006/relationships/customXml" Target="../ink/ink6676.xml"/><Relationship Id="rId16" Type="http://schemas.openxmlformats.org/officeDocument/2006/relationships/customXml" Target="../ink/ink6454.xml"/><Relationship Id="rId221" Type="http://schemas.openxmlformats.org/officeDocument/2006/relationships/image" Target="../media/image5825.png"/><Relationship Id="rId263" Type="http://schemas.openxmlformats.org/officeDocument/2006/relationships/image" Target="../media/image5845.png"/><Relationship Id="rId319" Type="http://schemas.openxmlformats.org/officeDocument/2006/relationships/image" Target="../media/image5873.png"/><Relationship Id="rId58" Type="http://schemas.openxmlformats.org/officeDocument/2006/relationships/customXml" Target="../ink/ink6475.xml"/><Relationship Id="rId123" Type="http://schemas.openxmlformats.org/officeDocument/2006/relationships/image" Target="../media/image5779.png"/><Relationship Id="rId330" Type="http://schemas.openxmlformats.org/officeDocument/2006/relationships/image" Target="../media/image5878.png"/><Relationship Id="rId165" Type="http://schemas.openxmlformats.org/officeDocument/2006/relationships/image" Target="../media/image5798.png"/><Relationship Id="rId372" Type="http://schemas.openxmlformats.org/officeDocument/2006/relationships/image" Target="../media/image5899.png"/><Relationship Id="rId428" Type="http://schemas.openxmlformats.org/officeDocument/2006/relationships/image" Target="../media/image5927.png"/><Relationship Id="rId232" Type="http://schemas.openxmlformats.org/officeDocument/2006/relationships/customXml" Target="../ink/ink6562.xml"/><Relationship Id="rId274" Type="http://schemas.openxmlformats.org/officeDocument/2006/relationships/customXml" Target="../ink/ink6583.xml"/><Relationship Id="rId27" Type="http://schemas.openxmlformats.org/officeDocument/2006/relationships/image" Target="../media/image5731.png"/><Relationship Id="rId69" Type="http://schemas.openxmlformats.org/officeDocument/2006/relationships/image" Target="../media/image5752.png"/><Relationship Id="rId134" Type="http://schemas.openxmlformats.org/officeDocument/2006/relationships/customXml" Target="../ink/ink6513.xml"/><Relationship Id="rId80" Type="http://schemas.openxmlformats.org/officeDocument/2006/relationships/customXml" Target="../ink/ink6486.xml"/><Relationship Id="rId176" Type="http://schemas.openxmlformats.org/officeDocument/2006/relationships/customXml" Target="../ink/ink6534.xml"/><Relationship Id="rId341" Type="http://schemas.openxmlformats.org/officeDocument/2006/relationships/customXml" Target="../ink/ink6617.xml"/><Relationship Id="rId383" Type="http://schemas.openxmlformats.org/officeDocument/2006/relationships/customXml" Target="../ink/ink6638.xml"/><Relationship Id="rId439" Type="http://schemas.openxmlformats.org/officeDocument/2006/relationships/customXml" Target="../ink/ink6666.xml"/><Relationship Id="rId201" Type="http://schemas.openxmlformats.org/officeDocument/2006/relationships/image" Target="../media/image5815.png"/><Relationship Id="rId243" Type="http://schemas.openxmlformats.org/officeDocument/2006/relationships/image" Target="../media/image5835.png"/><Relationship Id="rId285" Type="http://schemas.openxmlformats.org/officeDocument/2006/relationships/image" Target="../media/image5856.png"/><Relationship Id="rId450" Type="http://schemas.openxmlformats.org/officeDocument/2006/relationships/image" Target="../media/image5938.png"/><Relationship Id="rId38" Type="http://schemas.openxmlformats.org/officeDocument/2006/relationships/customXml" Target="../ink/ink6465.xml"/><Relationship Id="rId103" Type="http://schemas.openxmlformats.org/officeDocument/2006/relationships/image" Target="../media/image5769.png"/><Relationship Id="rId310" Type="http://schemas.openxmlformats.org/officeDocument/2006/relationships/customXml" Target="../ink/ink6601.xml"/><Relationship Id="rId91" Type="http://schemas.openxmlformats.org/officeDocument/2006/relationships/image" Target="../media/image5763.png"/><Relationship Id="rId145" Type="http://schemas.openxmlformats.org/officeDocument/2006/relationships/image" Target="../media/image5788.png"/><Relationship Id="rId187" Type="http://schemas.openxmlformats.org/officeDocument/2006/relationships/image" Target="../media/image5809.png"/><Relationship Id="rId352" Type="http://schemas.openxmlformats.org/officeDocument/2006/relationships/image" Target="../media/image5889.png"/><Relationship Id="rId394" Type="http://schemas.openxmlformats.org/officeDocument/2006/relationships/image" Target="../media/image5910.png"/><Relationship Id="rId408" Type="http://schemas.openxmlformats.org/officeDocument/2006/relationships/image" Target="../media/image5917.png"/><Relationship Id="rId212" Type="http://schemas.openxmlformats.org/officeDocument/2006/relationships/customXml" Target="../ink/ink6552.xml"/><Relationship Id="rId254" Type="http://schemas.openxmlformats.org/officeDocument/2006/relationships/customXml" Target="../ink/ink6573.xml"/><Relationship Id="rId49" Type="http://schemas.openxmlformats.org/officeDocument/2006/relationships/image" Target="../media/image5742.png"/><Relationship Id="rId114" Type="http://schemas.openxmlformats.org/officeDocument/2006/relationships/customXml" Target="../ink/ink6503.xml"/><Relationship Id="rId296" Type="http://schemas.openxmlformats.org/officeDocument/2006/relationships/customXml" Target="../ink/ink6594.xml"/><Relationship Id="rId461" Type="http://schemas.openxmlformats.org/officeDocument/2006/relationships/customXml" Target="../ink/ink6677.xml"/><Relationship Id="rId60" Type="http://schemas.openxmlformats.org/officeDocument/2006/relationships/customXml" Target="../ink/ink6476.xml"/><Relationship Id="rId156" Type="http://schemas.openxmlformats.org/officeDocument/2006/relationships/customXml" Target="../ink/ink6524.xml"/><Relationship Id="rId198" Type="http://schemas.openxmlformats.org/officeDocument/2006/relationships/customXml" Target="../ink/ink6545.xml"/><Relationship Id="rId321" Type="http://schemas.openxmlformats.org/officeDocument/2006/relationships/image" Target="../media/image5874.png"/><Relationship Id="rId363" Type="http://schemas.openxmlformats.org/officeDocument/2006/relationships/customXml" Target="../ink/ink6628.xml"/><Relationship Id="rId419" Type="http://schemas.openxmlformats.org/officeDocument/2006/relationships/customXml" Target="../ink/ink6656.xml"/><Relationship Id="rId223" Type="http://schemas.openxmlformats.org/officeDocument/2006/relationships/image" Target="../media/image5826.png"/><Relationship Id="rId430" Type="http://schemas.openxmlformats.org/officeDocument/2006/relationships/image" Target="../media/image5928.png"/><Relationship Id="rId18" Type="http://schemas.openxmlformats.org/officeDocument/2006/relationships/customXml" Target="../ink/ink6455.xml"/><Relationship Id="rId265" Type="http://schemas.openxmlformats.org/officeDocument/2006/relationships/image" Target="../media/image5846.png"/><Relationship Id="rId125" Type="http://schemas.openxmlformats.org/officeDocument/2006/relationships/image" Target="../media/image5780.png"/><Relationship Id="rId167" Type="http://schemas.openxmlformats.org/officeDocument/2006/relationships/image" Target="../media/image5799.png"/><Relationship Id="rId332" Type="http://schemas.openxmlformats.org/officeDocument/2006/relationships/image" Target="../media/image5879.png"/><Relationship Id="rId374" Type="http://schemas.openxmlformats.org/officeDocument/2006/relationships/image" Target="../media/image5900.png"/><Relationship Id="rId71" Type="http://schemas.openxmlformats.org/officeDocument/2006/relationships/image" Target="../media/image5753.png"/><Relationship Id="rId234" Type="http://schemas.openxmlformats.org/officeDocument/2006/relationships/customXml" Target="../ink/ink6563.xml"/><Relationship Id="rId2" Type="http://schemas.openxmlformats.org/officeDocument/2006/relationships/customXml" Target="../ink/ink6447.xml"/><Relationship Id="rId29" Type="http://schemas.openxmlformats.org/officeDocument/2006/relationships/image" Target="../media/image5732.png"/><Relationship Id="rId276" Type="http://schemas.openxmlformats.org/officeDocument/2006/relationships/customXml" Target="../ink/ink6584.xml"/><Relationship Id="rId441" Type="http://schemas.openxmlformats.org/officeDocument/2006/relationships/customXml" Target="../ink/ink6667.xml"/><Relationship Id="rId40" Type="http://schemas.openxmlformats.org/officeDocument/2006/relationships/customXml" Target="../ink/ink6466.xml"/><Relationship Id="rId136" Type="http://schemas.openxmlformats.org/officeDocument/2006/relationships/customXml" Target="../ink/ink6514.xml"/><Relationship Id="rId178" Type="http://schemas.openxmlformats.org/officeDocument/2006/relationships/customXml" Target="../ink/ink6535.xml"/><Relationship Id="rId301" Type="http://schemas.openxmlformats.org/officeDocument/2006/relationships/image" Target="../media/image5864.png"/><Relationship Id="rId343" Type="http://schemas.openxmlformats.org/officeDocument/2006/relationships/customXml" Target="../ink/ink6618.xml"/><Relationship Id="rId61" Type="http://schemas.openxmlformats.org/officeDocument/2006/relationships/image" Target="../media/image5748.png"/><Relationship Id="rId82" Type="http://schemas.openxmlformats.org/officeDocument/2006/relationships/customXml" Target="../ink/ink6487.xml"/><Relationship Id="rId199" Type="http://schemas.openxmlformats.org/officeDocument/2006/relationships/image" Target="../media/image5814.png"/><Relationship Id="rId203" Type="http://schemas.openxmlformats.org/officeDocument/2006/relationships/image" Target="../media/image5816.png"/><Relationship Id="rId385" Type="http://schemas.openxmlformats.org/officeDocument/2006/relationships/customXml" Target="../ink/ink6639.xml"/><Relationship Id="rId19" Type="http://schemas.openxmlformats.org/officeDocument/2006/relationships/image" Target="../media/image5727.png"/><Relationship Id="rId224" Type="http://schemas.openxmlformats.org/officeDocument/2006/relationships/customXml" Target="../ink/ink6558.xml"/><Relationship Id="rId245" Type="http://schemas.openxmlformats.org/officeDocument/2006/relationships/image" Target="../media/image5836.png"/><Relationship Id="rId266" Type="http://schemas.openxmlformats.org/officeDocument/2006/relationships/customXml" Target="../ink/ink6579.xml"/><Relationship Id="rId287" Type="http://schemas.openxmlformats.org/officeDocument/2006/relationships/image" Target="../media/image5857.png"/><Relationship Id="rId410" Type="http://schemas.openxmlformats.org/officeDocument/2006/relationships/image" Target="../media/image5918.png"/><Relationship Id="rId431" Type="http://schemas.openxmlformats.org/officeDocument/2006/relationships/customXml" Target="../ink/ink6662.xml"/><Relationship Id="rId452" Type="http://schemas.openxmlformats.org/officeDocument/2006/relationships/image" Target="../media/image5939.png"/><Relationship Id="rId30" Type="http://schemas.openxmlformats.org/officeDocument/2006/relationships/customXml" Target="../ink/ink6461.xml"/><Relationship Id="rId105" Type="http://schemas.openxmlformats.org/officeDocument/2006/relationships/image" Target="../media/image5770.png"/><Relationship Id="rId126" Type="http://schemas.openxmlformats.org/officeDocument/2006/relationships/customXml" Target="../ink/ink6509.xml"/><Relationship Id="rId147" Type="http://schemas.openxmlformats.org/officeDocument/2006/relationships/image" Target="../media/image5789.png"/><Relationship Id="rId168" Type="http://schemas.openxmlformats.org/officeDocument/2006/relationships/customXml" Target="../ink/ink6530.xml"/><Relationship Id="rId312" Type="http://schemas.openxmlformats.org/officeDocument/2006/relationships/customXml" Target="../ink/ink6602.xml"/><Relationship Id="rId333" Type="http://schemas.openxmlformats.org/officeDocument/2006/relationships/customXml" Target="../ink/ink6613.xml"/><Relationship Id="rId354" Type="http://schemas.openxmlformats.org/officeDocument/2006/relationships/image" Target="../media/image5890.png"/><Relationship Id="rId51" Type="http://schemas.openxmlformats.org/officeDocument/2006/relationships/image" Target="../media/image5743.png"/><Relationship Id="rId72" Type="http://schemas.openxmlformats.org/officeDocument/2006/relationships/customXml" Target="../ink/ink6482.xml"/><Relationship Id="rId93" Type="http://schemas.openxmlformats.org/officeDocument/2006/relationships/image" Target="../media/image5764.png"/><Relationship Id="rId189" Type="http://schemas.openxmlformats.org/officeDocument/2006/relationships/image" Target="../media/image2573.png"/><Relationship Id="rId375" Type="http://schemas.openxmlformats.org/officeDocument/2006/relationships/customXml" Target="../ink/ink6634.xml"/><Relationship Id="rId396" Type="http://schemas.openxmlformats.org/officeDocument/2006/relationships/image" Target="../media/image5911.png"/><Relationship Id="rId3" Type="http://schemas.openxmlformats.org/officeDocument/2006/relationships/image" Target="../media/image5719.png"/><Relationship Id="rId214" Type="http://schemas.openxmlformats.org/officeDocument/2006/relationships/customXml" Target="../ink/ink6553.xml"/><Relationship Id="rId235" Type="http://schemas.openxmlformats.org/officeDocument/2006/relationships/image" Target="../media/image5832.png"/><Relationship Id="rId256" Type="http://schemas.openxmlformats.org/officeDocument/2006/relationships/customXml" Target="../ink/ink6574.xml"/><Relationship Id="rId277" Type="http://schemas.openxmlformats.org/officeDocument/2006/relationships/image" Target="../media/image5852.png"/><Relationship Id="rId298" Type="http://schemas.openxmlformats.org/officeDocument/2006/relationships/customXml" Target="../ink/ink6595.xml"/><Relationship Id="rId400" Type="http://schemas.openxmlformats.org/officeDocument/2006/relationships/image" Target="../media/image5913.png"/><Relationship Id="rId421" Type="http://schemas.openxmlformats.org/officeDocument/2006/relationships/customXml" Target="../ink/ink6657.xml"/><Relationship Id="rId442" Type="http://schemas.openxmlformats.org/officeDocument/2006/relationships/image" Target="../media/image5934.png"/><Relationship Id="rId463" Type="http://schemas.openxmlformats.org/officeDocument/2006/relationships/customXml" Target="../ink/ink6678.xml"/><Relationship Id="rId116" Type="http://schemas.openxmlformats.org/officeDocument/2006/relationships/customXml" Target="../ink/ink6504.xml"/><Relationship Id="rId137" Type="http://schemas.openxmlformats.org/officeDocument/2006/relationships/image" Target="../media/image5784.png"/><Relationship Id="rId158" Type="http://schemas.openxmlformats.org/officeDocument/2006/relationships/customXml" Target="../ink/ink6525.xml"/><Relationship Id="rId302" Type="http://schemas.openxmlformats.org/officeDocument/2006/relationships/customXml" Target="../ink/ink6597.xml"/><Relationship Id="rId323" Type="http://schemas.openxmlformats.org/officeDocument/2006/relationships/image" Target="../media/image5875.png"/><Relationship Id="rId344" Type="http://schemas.openxmlformats.org/officeDocument/2006/relationships/image" Target="../media/image5885.png"/><Relationship Id="rId20" Type="http://schemas.openxmlformats.org/officeDocument/2006/relationships/customXml" Target="../ink/ink6456.xml"/><Relationship Id="rId41" Type="http://schemas.openxmlformats.org/officeDocument/2006/relationships/image" Target="../media/image5738.png"/><Relationship Id="rId62" Type="http://schemas.openxmlformats.org/officeDocument/2006/relationships/customXml" Target="../ink/ink6477.xml"/><Relationship Id="rId83" Type="http://schemas.openxmlformats.org/officeDocument/2006/relationships/image" Target="../media/image5759.png"/><Relationship Id="rId179" Type="http://schemas.openxmlformats.org/officeDocument/2006/relationships/image" Target="../media/image5805.png"/><Relationship Id="rId365" Type="http://schemas.openxmlformats.org/officeDocument/2006/relationships/customXml" Target="../ink/ink6629.xml"/><Relationship Id="rId386" Type="http://schemas.openxmlformats.org/officeDocument/2006/relationships/image" Target="../media/image5906.png"/><Relationship Id="rId190" Type="http://schemas.openxmlformats.org/officeDocument/2006/relationships/customXml" Target="../ink/ink6541.xml"/><Relationship Id="rId204" Type="http://schemas.openxmlformats.org/officeDocument/2006/relationships/customXml" Target="../ink/ink6548.xml"/><Relationship Id="rId225" Type="http://schemas.openxmlformats.org/officeDocument/2006/relationships/image" Target="../media/image5827.png"/><Relationship Id="rId246" Type="http://schemas.openxmlformats.org/officeDocument/2006/relationships/customXml" Target="../ink/ink6569.xml"/><Relationship Id="rId267" Type="http://schemas.openxmlformats.org/officeDocument/2006/relationships/image" Target="../media/image5847.png"/><Relationship Id="rId288" Type="http://schemas.openxmlformats.org/officeDocument/2006/relationships/customXml" Target="../ink/ink6590.xml"/><Relationship Id="rId411" Type="http://schemas.openxmlformats.org/officeDocument/2006/relationships/customXml" Target="../ink/ink6652.xml"/><Relationship Id="rId432" Type="http://schemas.openxmlformats.org/officeDocument/2006/relationships/image" Target="../media/image5929.png"/><Relationship Id="rId453" Type="http://schemas.openxmlformats.org/officeDocument/2006/relationships/customXml" Target="../ink/ink6673.xml"/><Relationship Id="rId106" Type="http://schemas.openxmlformats.org/officeDocument/2006/relationships/customXml" Target="../ink/ink6499.xml"/><Relationship Id="rId127" Type="http://schemas.openxmlformats.org/officeDocument/2006/relationships/image" Target="../media/image5703.png"/><Relationship Id="rId313" Type="http://schemas.openxmlformats.org/officeDocument/2006/relationships/image" Target="../media/image5870.png"/><Relationship Id="rId10" Type="http://schemas.openxmlformats.org/officeDocument/2006/relationships/customXml" Target="../ink/ink6451.xml"/><Relationship Id="rId31" Type="http://schemas.openxmlformats.org/officeDocument/2006/relationships/image" Target="../media/image5733.png"/><Relationship Id="rId52" Type="http://schemas.openxmlformats.org/officeDocument/2006/relationships/customXml" Target="../ink/ink6472.xml"/><Relationship Id="rId73" Type="http://schemas.openxmlformats.org/officeDocument/2006/relationships/image" Target="../media/image5754.png"/><Relationship Id="rId94" Type="http://schemas.openxmlformats.org/officeDocument/2006/relationships/customXml" Target="../ink/ink6493.xml"/><Relationship Id="rId148" Type="http://schemas.openxmlformats.org/officeDocument/2006/relationships/customXml" Target="../ink/ink6520.xml"/><Relationship Id="rId169" Type="http://schemas.openxmlformats.org/officeDocument/2006/relationships/image" Target="../media/image5800.png"/><Relationship Id="rId334" Type="http://schemas.openxmlformats.org/officeDocument/2006/relationships/image" Target="../media/image5880.png"/><Relationship Id="rId355" Type="http://schemas.openxmlformats.org/officeDocument/2006/relationships/customXml" Target="../ink/ink6624.xml"/><Relationship Id="rId376" Type="http://schemas.openxmlformats.org/officeDocument/2006/relationships/image" Target="../media/image5901.png"/><Relationship Id="rId397" Type="http://schemas.openxmlformats.org/officeDocument/2006/relationships/customXml" Target="../ink/ink6645.xml"/><Relationship Id="rId4" Type="http://schemas.openxmlformats.org/officeDocument/2006/relationships/customXml" Target="../ink/ink6448.xml"/><Relationship Id="rId180" Type="http://schemas.openxmlformats.org/officeDocument/2006/relationships/customXml" Target="../ink/ink6536.xml"/><Relationship Id="rId215" Type="http://schemas.openxmlformats.org/officeDocument/2006/relationships/image" Target="../media/image5822.png"/><Relationship Id="rId236" Type="http://schemas.openxmlformats.org/officeDocument/2006/relationships/customXml" Target="../ink/ink6564.xml"/><Relationship Id="rId257" Type="http://schemas.openxmlformats.org/officeDocument/2006/relationships/image" Target="../media/image5842.png"/><Relationship Id="rId278" Type="http://schemas.openxmlformats.org/officeDocument/2006/relationships/customXml" Target="../ink/ink6585.xml"/><Relationship Id="rId401" Type="http://schemas.openxmlformats.org/officeDocument/2006/relationships/customXml" Target="../ink/ink6647.xml"/><Relationship Id="rId422" Type="http://schemas.openxmlformats.org/officeDocument/2006/relationships/image" Target="../media/image5924.png"/><Relationship Id="rId443" Type="http://schemas.openxmlformats.org/officeDocument/2006/relationships/customXml" Target="../ink/ink6668.xml"/><Relationship Id="rId464" Type="http://schemas.openxmlformats.org/officeDocument/2006/relationships/image" Target="../media/image5945.png"/><Relationship Id="rId303" Type="http://schemas.openxmlformats.org/officeDocument/2006/relationships/image" Target="../media/image5865.png"/><Relationship Id="rId42" Type="http://schemas.openxmlformats.org/officeDocument/2006/relationships/customXml" Target="../ink/ink6467.xml"/><Relationship Id="rId84" Type="http://schemas.openxmlformats.org/officeDocument/2006/relationships/customXml" Target="../ink/ink6488.xml"/><Relationship Id="rId138" Type="http://schemas.openxmlformats.org/officeDocument/2006/relationships/customXml" Target="../ink/ink6515.xml"/><Relationship Id="rId345" Type="http://schemas.openxmlformats.org/officeDocument/2006/relationships/customXml" Target="../ink/ink6619.xml"/><Relationship Id="rId387" Type="http://schemas.openxmlformats.org/officeDocument/2006/relationships/customXml" Target="../ink/ink6640.xml"/><Relationship Id="rId191" Type="http://schemas.openxmlformats.org/officeDocument/2006/relationships/image" Target="../media/image5810.png"/><Relationship Id="rId205" Type="http://schemas.openxmlformats.org/officeDocument/2006/relationships/image" Target="../media/image5817.png"/><Relationship Id="rId247" Type="http://schemas.openxmlformats.org/officeDocument/2006/relationships/image" Target="../media/image5837.png"/><Relationship Id="rId412" Type="http://schemas.openxmlformats.org/officeDocument/2006/relationships/image" Target="../media/image5919.png"/><Relationship Id="rId107" Type="http://schemas.openxmlformats.org/officeDocument/2006/relationships/image" Target="../media/image5771.png"/><Relationship Id="rId289" Type="http://schemas.openxmlformats.org/officeDocument/2006/relationships/image" Target="../media/image5858.png"/><Relationship Id="rId454" Type="http://schemas.openxmlformats.org/officeDocument/2006/relationships/image" Target="../media/image5940.png"/><Relationship Id="rId11" Type="http://schemas.openxmlformats.org/officeDocument/2006/relationships/image" Target="../media/image5723.png"/><Relationship Id="rId53" Type="http://schemas.openxmlformats.org/officeDocument/2006/relationships/image" Target="../media/image5744.png"/><Relationship Id="rId149" Type="http://schemas.openxmlformats.org/officeDocument/2006/relationships/image" Target="../media/image5790.png"/><Relationship Id="rId314" Type="http://schemas.openxmlformats.org/officeDocument/2006/relationships/customXml" Target="../ink/ink6603.xml"/><Relationship Id="rId356" Type="http://schemas.openxmlformats.org/officeDocument/2006/relationships/image" Target="../media/image5891.png"/><Relationship Id="rId398" Type="http://schemas.openxmlformats.org/officeDocument/2006/relationships/image" Target="../media/image5912.png"/><Relationship Id="rId95" Type="http://schemas.openxmlformats.org/officeDocument/2006/relationships/image" Target="../media/image5765.png"/><Relationship Id="rId160" Type="http://schemas.openxmlformats.org/officeDocument/2006/relationships/customXml" Target="../ink/ink6526.xml"/><Relationship Id="rId216" Type="http://schemas.openxmlformats.org/officeDocument/2006/relationships/customXml" Target="../ink/ink6554.xml"/><Relationship Id="rId423" Type="http://schemas.openxmlformats.org/officeDocument/2006/relationships/customXml" Target="../ink/ink6658.xml"/><Relationship Id="rId258" Type="http://schemas.openxmlformats.org/officeDocument/2006/relationships/customXml" Target="../ink/ink6575.xml"/><Relationship Id="rId465" Type="http://schemas.openxmlformats.org/officeDocument/2006/relationships/customXml" Target="../ink/ink6679.xml"/><Relationship Id="rId22" Type="http://schemas.openxmlformats.org/officeDocument/2006/relationships/customXml" Target="../ink/ink6457.xml"/><Relationship Id="rId64" Type="http://schemas.openxmlformats.org/officeDocument/2006/relationships/customXml" Target="../ink/ink6478.xml"/><Relationship Id="rId118" Type="http://schemas.openxmlformats.org/officeDocument/2006/relationships/customXml" Target="../ink/ink6505.xml"/><Relationship Id="rId325" Type="http://schemas.openxmlformats.org/officeDocument/2006/relationships/customXml" Target="../ink/ink6609.xml"/><Relationship Id="rId367" Type="http://schemas.openxmlformats.org/officeDocument/2006/relationships/customXml" Target="../ink/ink6630.xml"/><Relationship Id="rId171" Type="http://schemas.openxmlformats.org/officeDocument/2006/relationships/image" Target="../media/image5801.png"/><Relationship Id="rId227" Type="http://schemas.openxmlformats.org/officeDocument/2006/relationships/image" Target="../media/image5828.png"/><Relationship Id="rId269" Type="http://schemas.openxmlformats.org/officeDocument/2006/relationships/image" Target="../media/image5848.png"/><Relationship Id="rId434" Type="http://schemas.openxmlformats.org/officeDocument/2006/relationships/image" Target="../media/image5930.png"/><Relationship Id="rId33" Type="http://schemas.openxmlformats.org/officeDocument/2006/relationships/image" Target="../media/image5734.png"/><Relationship Id="rId129" Type="http://schemas.openxmlformats.org/officeDocument/2006/relationships/image" Target="../media/image5781.png"/><Relationship Id="rId280" Type="http://schemas.openxmlformats.org/officeDocument/2006/relationships/customXml" Target="../ink/ink6586.xml"/><Relationship Id="rId336" Type="http://schemas.openxmlformats.org/officeDocument/2006/relationships/image" Target="../media/image5881.png"/><Relationship Id="rId75" Type="http://schemas.openxmlformats.org/officeDocument/2006/relationships/image" Target="../media/image5755.png"/><Relationship Id="rId140" Type="http://schemas.openxmlformats.org/officeDocument/2006/relationships/customXml" Target="../ink/ink6516.xml"/><Relationship Id="rId182" Type="http://schemas.openxmlformats.org/officeDocument/2006/relationships/customXml" Target="../ink/ink6537.xml"/><Relationship Id="rId378" Type="http://schemas.openxmlformats.org/officeDocument/2006/relationships/image" Target="../media/image5902.png"/><Relationship Id="rId403" Type="http://schemas.openxmlformats.org/officeDocument/2006/relationships/customXml" Target="../ink/ink6648.xml"/><Relationship Id="rId6" Type="http://schemas.openxmlformats.org/officeDocument/2006/relationships/customXml" Target="../ink/ink6449.xml"/><Relationship Id="rId238" Type="http://schemas.openxmlformats.org/officeDocument/2006/relationships/customXml" Target="../ink/ink6565.xml"/><Relationship Id="rId445" Type="http://schemas.openxmlformats.org/officeDocument/2006/relationships/customXml" Target="../ink/ink6669.xml"/><Relationship Id="rId291" Type="http://schemas.openxmlformats.org/officeDocument/2006/relationships/image" Target="../media/image5859.png"/><Relationship Id="rId305" Type="http://schemas.openxmlformats.org/officeDocument/2006/relationships/image" Target="../media/image5866.png"/><Relationship Id="rId347" Type="http://schemas.openxmlformats.org/officeDocument/2006/relationships/customXml" Target="../ink/ink6620.xml"/><Relationship Id="rId44" Type="http://schemas.openxmlformats.org/officeDocument/2006/relationships/customXml" Target="../ink/ink6468.xml"/><Relationship Id="rId86" Type="http://schemas.openxmlformats.org/officeDocument/2006/relationships/customXml" Target="../ink/ink6489.xml"/><Relationship Id="rId151" Type="http://schemas.openxmlformats.org/officeDocument/2006/relationships/image" Target="../media/image5791.png"/><Relationship Id="rId389" Type="http://schemas.openxmlformats.org/officeDocument/2006/relationships/customXml" Target="../ink/ink6641.xml"/><Relationship Id="rId193" Type="http://schemas.openxmlformats.org/officeDocument/2006/relationships/image" Target="../media/image5811.png"/><Relationship Id="rId207" Type="http://schemas.openxmlformats.org/officeDocument/2006/relationships/image" Target="../media/image5818.png"/><Relationship Id="rId249" Type="http://schemas.openxmlformats.org/officeDocument/2006/relationships/image" Target="../media/image5838.png"/><Relationship Id="rId414" Type="http://schemas.openxmlformats.org/officeDocument/2006/relationships/image" Target="../media/image5920.png"/><Relationship Id="rId456" Type="http://schemas.openxmlformats.org/officeDocument/2006/relationships/image" Target="../media/image5941.png"/><Relationship Id="rId13" Type="http://schemas.openxmlformats.org/officeDocument/2006/relationships/image" Target="../media/image5724.png"/><Relationship Id="rId109" Type="http://schemas.openxmlformats.org/officeDocument/2006/relationships/image" Target="../media/image5772.png"/><Relationship Id="rId260" Type="http://schemas.openxmlformats.org/officeDocument/2006/relationships/customXml" Target="../ink/ink6576.xml"/><Relationship Id="rId316" Type="http://schemas.openxmlformats.org/officeDocument/2006/relationships/customXml" Target="../ink/ink6604.xml"/><Relationship Id="rId55" Type="http://schemas.openxmlformats.org/officeDocument/2006/relationships/image" Target="../media/image5745.png"/><Relationship Id="rId97" Type="http://schemas.openxmlformats.org/officeDocument/2006/relationships/image" Target="../media/image5766.png"/><Relationship Id="rId120" Type="http://schemas.openxmlformats.org/officeDocument/2006/relationships/customXml" Target="../ink/ink6506.xml"/><Relationship Id="rId358" Type="http://schemas.openxmlformats.org/officeDocument/2006/relationships/image" Target="../media/image5892.png"/><Relationship Id="rId162" Type="http://schemas.openxmlformats.org/officeDocument/2006/relationships/customXml" Target="../ink/ink6527.xml"/><Relationship Id="rId218" Type="http://schemas.openxmlformats.org/officeDocument/2006/relationships/customXml" Target="../ink/ink6555.xml"/><Relationship Id="rId425" Type="http://schemas.openxmlformats.org/officeDocument/2006/relationships/customXml" Target="../ink/ink6659.xml"/><Relationship Id="rId467" Type="http://schemas.openxmlformats.org/officeDocument/2006/relationships/customXml" Target="../ink/ink6680.xml"/><Relationship Id="rId271" Type="http://schemas.openxmlformats.org/officeDocument/2006/relationships/image" Target="../media/image5849.png"/><Relationship Id="rId24" Type="http://schemas.openxmlformats.org/officeDocument/2006/relationships/customXml" Target="../ink/ink6458.xml"/><Relationship Id="rId66" Type="http://schemas.openxmlformats.org/officeDocument/2006/relationships/customXml" Target="../ink/ink6479.xml"/><Relationship Id="rId131" Type="http://schemas.openxmlformats.org/officeDocument/2006/relationships/image" Target="../media/image5782.png"/><Relationship Id="rId327" Type="http://schemas.openxmlformats.org/officeDocument/2006/relationships/customXml" Target="../ink/ink6610.xml"/><Relationship Id="rId369" Type="http://schemas.openxmlformats.org/officeDocument/2006/relationships/customXml" Target="../ink/ink6631.xml"/><Relationship Id="rId173" Type="http://schemas.openxmlformats.org/officeDocument/2006/relationships/image" Target="../media/image5802.png"/><Relationship Id="rId229" Type="http://schemas.openxmlformats.org/officeDocument/2006/relationships/image" Target="../media/image5829.png"/><Relationship Id="rId380" Type="http://schemas.openxmlformats.org/officeDocument/2006/relationships/image" Target="../media/image5903.png"/><Relationship Id="rId436" Type="http://schemas.openxmlformats.org/officeDocument/2006/relationships/image" Target="../media/image5931.png"/><Relationship Id="rId240" Type="http://schemas.openxmlformats.org/officeDocument/2006/relationships/customXml" Target="../ink/ink6566.xml"/><Relationship Id="rId35" Type="http://schemas.openxmlformats.org/officeDocument/2006/relationships/image" Target="../media/image5735.png"/><Relationship Id="rId77" Type="http://schemas.openxmlformats.org/officeDocument/2006/relationships/image" Target="../media/image5756.png"/><Relationship Id="rId100" Type="http://schemas.openxmlformats.org/officeDocument/2006/relationships/customXml" Target="../ink/ink6496.xml"/><Relationship Id="rId282" Type="http://schemas.openxmlformats.org/officeDocument/2006/relationships/customXml" Target="../ink/ink6587.xml"/><Relationship Id="rId338" Type="http://schemas.openxmlformats.org/officeDocument/2006/relationships/image" Target="../media/image5882.png"/><Relationship Id="rId8" Type="http://schemas.openxmlformats.org/officeDocument/2006/relationships/customXml" Target="../ink/ink6450.xml"/><Relationship Id="rId142" Type="http://schemas.openxmlformats.org/officeDocument/2006/relationships/customXml" Target="../ink/ink6517.xml"/><Relationship Id="rId184" Type="http://schemas.openxmlformats.org/officeDocument/2006/relationships/customXml" Target="../ink/ink6538.xml"/><Relationship Id="rId391" Type="http://schemas.openxmlformats.org/officeDocument/2006/relationships/customXml" Target="../ink/ink6642.xml"/><Relationship Id="rId405" Type="http://schemas.openxmlformats.org/officeDocument/2006/relationships/customXml" Target="../ink/ink6649.xml"/><Relationship Id="rId447" Type="http://schemas.openxmlformats.org/officeDocument/2006/relationships/customXml" Target="../ink/ink6670.xml"/><Relationship Id="rId251" Type="http://schemas.openxmlformats.org/officeDocument/2006/relationships/image" Target="../media/image5839.png"/><Relationship Id="rId46" Type="http://schemas.openxmlformats.org/officeDocument/2006/relationships/customXml" Target="../ink/ink6469.xml"/><Relationship Id="rId293" Type="http://schemas.openxmlformats.org/officeDocument/2006/relationships/image" Target="../media/image5860.png"/><Relationship Id="rId307" Type="http://schemas.openxmlformats.org/officeDocument/2006/relationships/image" Target="../media/image5867.png"/><Relationship Id="rId349" Type="http://schemas.openxmlformats.org/officeDocument/2006/relationships/customXml" Target="../ink/ink6621.xml"/><Relationship Id="rId88" Type="http://schemas.openxmlformats.org/officeDocument/2006/relationships/customXml" Target="../ink/ink6490.xml"/><Relationship Id="rId111" Type="http://schemas.openxmlformats.org/officeDocument/2006/relationships/image" Target="../media/image5773.png"/><Relationship Id="rId153" Type="http://schemas.openxmlformats.org/officeDocument/2006/relationships/image" Target="../media/image5792.png"/><Relationship Id="rId195" Type="http://schemas.openxmlformats.org/officeDocument/2006/relationships/image" Target="../media/image5812.png"/><Relationship Id="rId209" Type="http://schemas.openxmlformats.org/officeDocument/2006/relationships/image" Target="../media/image5819.png"/><Relationship Id="rId360" Type="http://schemas.openxmlformats.org/officeDocument/2006/relationships/image" Target="../media/image5893.png"/><Relationship Id="rId416" Type="http://schemas.openxmlformats.org/officeDocument/2006/relationships/image" Target="../media/image5921.png"/><Relationship Id="rId220" Type="http://schemas.openxmlformats.org/officeDocument/2006/relationships/customXml" Target="../ink/ink6556.xml"/><Relationship Id="rId458" Type="http://schemas.openxmlformats.org/officeDocument/2006/relationships/image" Target="../media/image5942.png"/><Relationship Id="rId15" Type="http://schemas.openxmlformats.org/officeDocument/2006/relationships/image" Target="../media/image5725.png"/><Relationship Id="rId57" Type="http://schemas.openxmlformats.org/officeDocument/2006/relationships/image" Target="../media/image5746.png"/><Relationship Id="rId262" Type="http://schemas.openxmlformats.org/officeDocument/2006/relationships/customXml" Target="../ink/ink6577.xml"/><Relationship Id="rId318" Type="http://schemas.openxmlformats.org/officeDocument/2006/relationships/customXml" Target="../ink/ink6605.xml"/><Relationship Id="rId99" Type="http://schemas.openxmlformats.org/officeDocument/2006/relationships/image" Target="../media/image5767.png"/><Relationship Id="rId122" Type="http://schemas.openxmlformats.org/officeDocument/2006/relationships/customXml" Target="../ink/ink6507.xml"/><Relationship Id="rId164" Type="http://schemas.openxmlformats.org/officeDocument/2006/relationships/customXml" Target="../ink/ink6528.xml"/><Relationship Id="rId371" Type="http://schemas.openxmlformats.org/officeDocument/2006/relationships/customXml" Target="../ink/ink6632.xml"/><Relationship Id="rId427" Type="http://schemas.openxmlformats.org/officeDocument/2006/relationships/customXml" Target="../ink/ink6660.xml"/><Relationship Id="rId26" Type="http://schemas.openxmlformats.org/officeDocument/2006/relationships/customXml" Target="../ink/ink6459.xml"/><Relationship Id="rId231" Type="http://schemas.openxmlformats.org/officeDocument/2006/relationships/image" Target="../media/image5830.png"/><Relationship Id="rId273" Type="http://schemas.openxmlformats.org/officeDocument/2006/relationships/image" Target="../media/image5850.png"/><Relationship Id="rId329" Type="http://schemas.openxmlformats.org/officeDocument/2006/relationships/customXml" Target="../ink/ink6611.xml"/><Relationship Id="rId68" Type="http://schemas.openxmlformats.org/officeDocument/2006/relationships/customXml" Target="../ink/ink6480.xml"/><Relationship Id="rId133" Type="http://schemas.openxmlformats.org/officeDocument/2006/relationships/image" Target="../media/image5783.png"/><Relationship Id="rId175" Type="http://schemas.openxmlformats.org/officeDocument/2006/relationships/image" Target="../media/image5803.png"/><Relationship Id="rId340" Type="http://schemas.openxmlformats.org/officeDocument/2006/relationships/image" Target="../media/image5883.png"/><Relationship Id="rId200" Type="http://schemas.openxmlformats.org/officeDocument/2006/relationships/customXml" Target="../ink/ink6546.xml"/><Relationship Id="rId382" Type="http://schemas.openxmlformats.org/officeDocument/2006/relationships/image" Target="../media/image5904.png"/><Relationship Id="rId438" Type="http://schemas.openxmlformats.org/officeDocument/2006/relationships/image" Target="../media/image5932.png"/><Relationship Id="rId242" Type="http://schemas.openxmlformats.org/officeDocument/2006/relationships/customXml" Target="../ink/ink6567.xml"/><Relationship Id="rId284" Type="http://schemas.openxmlformats.org/officeDocument/2006/relationships/customXml" Target="../ink/ink6588.xml"/><Relationship Id="rId37" Type="http://schemas.openxmlformats.org/officeDocument/2006/relationships/image" Target="../media/image5736.png"/><Relationship Id="rId79" Type="http://schemas.openxmlformats.org/officeDocument/2006/relationships/image" Target="../media/image5757.png"/><Relationship Id="rId102" Type="http://schemas.openxmlformats.org/officeDocument/2006/relationships/customXml" Target="../ink/ink6497.xml"/><Relationship Id="rId144" Type="http://schemas.openxmlformats.org/officeDocument/2006/relationships/customXml" Target="../ink/ink6518.xml"/><Relationship Id="rId90" Type="http://schemas.openxmlformats.org/officeDocument/2006/relationships/customXml" Target="../ink/ink6491.xml"/><Relationship Id="rId186" Type="http://schemas.openxmlformats.org/officeDocument/2006/relationships/customXml" Target="../ink/ink6539.xml"/><Relationship Id="rId351" Type="http://schemas.openxmlformats.org/officeDocument/2006/relationships/customXml" Target="../ink/ink6622.xml"/><Relationship Id="rId393" Type="http://schemas.openxmlformats.org/officeDocument/2006/relationships/customXml" Target="../ink/ink6643.xml"/><Relationship Id="rId407" Type="http://schemas.openxmlformats.org/officeDocument/2006/relationships/customXml" Target="../ink/ink6650.xml"/><Relationship Id="rId449" Type="http://schemas.openxmlformats.org/officeDocument/2006/relationships/customXml" Target="../ink/ink6671.xml"/><Relationship Id="rId211" Type="http://schemas.openxmlformats.org/officeDocument/2006/relationships/image" Target="../media/image5820.png"/><Relationship Id="rId253" Type="http://schemas.openxmlformats.org/officeDocument/2006/relationships/image" Target="../media/image5840.png"/><Relationship Id="rId295" Type="http://schemas.openxmlformats.org/officeDocument/2006/relationships/image" Target="../media/image5861.png"/><Relationship Id="rId309" Type="http://schemas.openxmlformats.org/officeDocument/2006/relationships/image" Target="../media/image5868.png"/><Relationship Id="rId460" Type="http://schemas.openxmlformats.org/officeDocument/2006/relationships/image" Target="../media/image5943.png"/><Relationship Id="rId48" Type="http://schemas.openxmlformats.org/officeDocument/2006/relationships/customXml" Target="../ink/ink6470.xml"/><Relationship Id="rId113" Type="http://schemas.openxmlformats.org/officeDocument/2006/relationships/image" Target="../media/image5774.png"/><Relationship Id="rId320" Type="http://schemas.openxmlformats.org/officeDocument/2006/relationships/customXml" Target="../ink/ink6606.xml"/><Relationship Id="rId155" Type="http://schemas.openxmlformats.org/officeDocument/2006/relationships/image" Target="../media/image5793.png"/><Relationship Id="rId197" Type="http://schemas.openxmlformats.org/officeDocument/2006/relationships/image" Target="../media/image5813.png"/><Relationship Id="rId362" Type="http://schemas.openxmlformats.org/officeDocument/2006/relationships/image" Target="../media/image5894.png"/><Relationship Id="rId418" Type="http://schemas.openxmlformats.org/officeDocument/2006/relationships/image" Target="../media/image5922.png"/><Relationship Id="rId222" Type="http://schemas.openxmlformats.org/officeDocument/2006/relationships/customXml" Target="../ink/ink6557.xml"/><Relationship Id="rId264" Type="http://schemas.openxmlformats.org/officeDocument/2006/relationships/customXml" Target="../ink/ink6578.xml"/><Relationship Id="rId17" Type="http://schemas.openxmlformats.org/officeDocument/2006/relationships/image" Target="../media/image5726.png"/><Relationship Id="rId59" Type="http://schemas.openxmlformats.org/officeDocument/2006/relationships/image" Target="../media/image5747.png"/><Relationship Id="rId124" Type="http://schemas.openxmlformats.org/officeDocument/2006/relationships/customXml" Target="../ink/ink6508.xml"/><Relationship Id="rId70" Type="http://schemas.openxmlformats.org/officeDocument/2006/relationships/customXml" Target="../ink/ink6481.xml"/><Relationship Id="rId166" Type="http://schemas.openxmlformats.org/officeDocument/2006/relationships/customXml" Target="../ink/ink6529.xml"/><Relationship Id="rId331" Type="http://schemas.openxmlformats.org/officeDocument/2006/relationships/customXml" Target="../ink/ink6612.xml"/><Relationship Id="rId373" Type="http://schemas.openxmlformats.org/officeDocument/2006/relationships/customXml" Target="../ink/ink6633.xml"/><Relationship Id="rId429" Type="http://schemas.openxmlformats.org/officeDocument/2006/relationships/customXml" Target="../ink/ink666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831.png"/><Relationship Id="rId440" Type="http://schemas.openxmlformats.org/officeDocument/2006/relationships/image" Target="../media/image5933.png"/><Relationship Id="rId28" Type="http://schemas.openxmlformats.org/officeDocument/2006/relationships/customXml" Target="../ink/ink6460.xml"/><Relationship Id="rId275" Type="http://schemas.openxmlformats.org/officeDocument/2006/relationships/image" Target="../media/image5851.png"/><Relationship Id="rId300" Type="http://schemas.openxmlformats.org/officeDocument/2006/relationships/customXml" Target="../ink/ink6596.xml"/><Relationship Id="rId81" Type="http://schemas.openxmlformats.org/officeDocument/2006/relationships/image" Target="../media/image5758.png"/><Relationship Id="rId135" Type="http://schemas.openxmlformats.org/officeDocument/2006/relationships/image" Target="../media/image1010.png"/><Relationship Id="rId177" Type="http://schemas.openxmlformats.org/officeDocument/2006/relationships/image" Target="../media/image5804.png"/><Relationship Id="rId342" Type="http://schemas.openxmlformats.org/officeDocument/2006/relationships/image" Target="../media/image5884.png"/><Relationship Id="rId384" Type="http://schemas.openxmlformats.org/officeDocument/2006/relationships/image" Target="../media/image5905.png"/><Relationship Id="rId202" Type="http://schemas.openxmlformats.org/officeDocument/2006/relationships/customXml" Target="../ink/ink6547.xml"/><Relationship Id="rId244" Type="http://schemas.openxmlformats.org/officeDocument/2006/relationships/customXml" Target="../ink/ink6568.xml"/><Relationship Id="rId39" Type="http://schemas.openxmlformats.org/officeDocument/2006/relationships/image" Target="../media/image5737.png"/><Relationship Id="rId286" Type="http://schemas.openxmlformats.org/officeDocument/2006/relationships/customXml" Target="../ink/ink6589.xml"/><Relationship Id="rId451" Type="http://schemas.openxmlformats.org/officeDocument/2006/relationships/customXml" Target="../ink/ink6672.xml"/><Relationship Id="rId50" Type="http://schemas.openxmlformats.org/officeDocument/2006/relationships/customXml" Target="../ink/ink6471.xml"/><Relationship Id="rId104" Type="http://schemas.openxmlformats.org/officeDocument/2006/relationships/customXml" Target="../ink/ink6498.xml"/><Relationship Id="rId146" Type="http://schemas.openxmlformats.org/officeDocument/2006/relationships/customXml" Target="../ink/ink6519.xml"/><Relationship Id="rId188" Type="http://schemas.openxmlformats.org/officeDocument/2006/relationships/customXml" Target="../ink/ink6540.xml"/><Relationship Id="rId311" Type="http://schemas.openxmlformats.org/officeDocument/2006/relationships/image" Target="../media/image5869.png"/><Relationship Id="rId353" Type="http://schemas.openxmlformats.org/officeDocument/2006/relationships/customXml" Target="../ink/ink6623.xml"/><Relationship Id="rId395" Type="http://schemas.openxmlformats.org/officeDocument/2006/relationships/customXml" Target="../ink/ink6644.xml"/><Relationship Id="rId409" Type="http://schemas.openxmlformats.org/officeDocument/2006/relationships/customXml" Target="../ink/ink6651.xml"/><Relationship Id="rId92" Type="http://schemas.openxmlformats.org/officeDocument/2006/relationships/customXml" Target="../ink/ink6492.xml"/><Relationship Id="rId213" Type="http://schemas.openxmlformats.org/officeDocument/2006/relationships/image" Target="../media/image5821.png"/><Relationship Id="rId420" Type="http://schemas.openxmlformats.org/officeDocument/2006/relationships/image" Target="../media/image5923.png"/><Relationship Id="rId255" Type="http://schemas.openxmlformats.org/officeDocument/2006/relationships/image" Target="../media/image5841.png"/><Relationship Id="rId297" Type="http://schemas.openxmlformats.org/officeDocument/2006/relationships/image" Target="../media/image5862.png"/><Relationship Id="rId462" Type="http://schemas.openxmlformats.org/officeDocument/2006/relationships/image" Target="../media/image5944.png"/><Relationship Id="rId115" Type="http://schemas.openxmlformats.org/officeDocument/2006/relationships/image" Target="../media/image5775.png"/><Relationship Id="rId157" Type="http://schemas.openxmlformats.org/officeDocument/2006/relationships/image" Target="../media/image5794.png"/><Relationship Id="rId322" Type="http://schemas.openxmlformats.org/officeDocument/2006/relationships/customXml" Target="../ink/ink6607.xml"/><Relationship Id="rId364" Type="http://schemas.openxmlformats.org/officeDocument/2006/relationships/image" Target="../media/image5895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7.png"/><Relationship Id="rId21" Type="http://schemas.openxmlformats.org/officeDocument/2006/relationships/image" Target="../media/image559.png"/><Relationship Id="rId324" Type="http://schemas.openxmlformats.org/officeDocument/2006/relationships/customXml" Target="../ink/ink713.xml"/><Relationship Id="rId531" Type="http://schemas.openxmlformats.org/officeDocument/2006/relationships/customXml" Target="../ink/ink817.xml"/><Relationship Id="rId629" Type="http://schemas.openxmlformats.org/officeDocument/2006/relationships/image" Target="../media/image857.png"/><Relationship Id="rId170" Type="http://schemas.openxmlformats.org/officeDocument/2006/relationships/customXml" Target="../ink/ink636.xml"/><Relationship Id="rId268" Type="http://schemas.openxmlformats.org/officeDocument/2006/relationships/customXml" Target="../ink/ink685.xml"/><Relationship Id="rId475" Type="http://schemas.openxmlformats.org/officeDocument/2006/relationships/customXml" Target="../ink/ink789.xml"/><Relationship Id="rId128" Type="http://schemas.openxmlformats.org/officeDocument/2006/relationships/customXml" Target="../ink/ink616.xml"/><Relationship Id="rId335" Type="http://schemas.openxmlformats.org/officeDocument/2006/relationships/image" Target="../media/image714.png"/><Relationship Id="rId542" Type="http://schemas.openxmlformats.org/officeDocument/2006/relationships/image" Target="../media/image817.png"/><Relationship Id="rId181" Type="http://schemas.openxmlformats.org/officeDocument/2006/relationships/image" Target="../media/image639.png"/><Relationship Id="rId402" Type="http://schemas.openxmlformats.org/officeDocument/2006/relationships/image" Target="../media/image747.png"/><Relationship Id="rId279" Type="http://schemas.openxmlformats.org/officeDocument/2006/relationships/image" Target="../media/image686.png"/><Relationship Id="rId486" Type="http://schemas.openxmlformats.org/officeDocument/2006/relationships/image" Target="../media/image789.png"/><Relationship Id="rId43" Type="http://schemas.openxmlformats.org/officeDocument/2006/relationships/image" Target="../media/image570.png"/><Relationship Id="rId139" Type="http://schemas.openxmlformats.org/officeDocument/2006/relationships/image" Target="../media/image618.png"/><Relationship Id="rId346" Type="http://schemas.openxmlformats.org/officeDocument/2006/relationships/customXml" Target="../ink/ink724.xml"/><Relationship Id="rId553" Type="http://schemas.openxmlformats.org/officeDocument/2006/relationships/customXml" Target="../ink/ink828.xml"/><Relationship Id="rId192" Type="http://schemas.openxmlformats.org/officeDocument/2006/relationships/customXml" Target="../ink/ink647.xml"/><Relationship Id="rId206" Type="http://schemas.openxmlformats.org/officeDocument/2006/relationships/customXml" Target="../ink/ink654.xml"/><Relationship Id="rId413" Type="http://schemas.openxmlformats.org/officeDocument/2006/relationships/customXml" Target="../ink/ink758.xml"/><Relationship Id="rId497" Type="http://schemas.openxmlformats.org/officeDocument/2006/relationships/customXml" Target="../ink/ink800.xml"/><Relationship Id="rId620" Type="http://schemas.openxmlformats.org/officeDocument/2006/relationships/customXml" Target="../ink/ink862.xml"/><Relationship Id="rId357" Type="http://schemas.openxmlformats.org/officeDocument/2006/relationships/image" Target="../media/image725.png"/><Relationship Id="rId54" Type="http://schemas.openxmlformats.org/officeDocument/2006/relationships/customXml" Target="../ink/ink579.xml"/><Relationship Id="rId217" Type="http://schemas.openxmlformats.org/officeDocument/2006/relationships/image" Target="../media/image657.png"/><Relationship Id="rId564" Type="http://schemas.openxmlformats.org/officeDocument/2006/relationships/image" Target="../media/image828.png"/><Relationship Id="rId424" Type="http://schemas.openxmlformats.org/officeDocument/2006/relationships/image" Target="../media/image758.png"/><Relationship Id="rId631" Type="http://schemas.openxmlformats.org/officeDocument/2006/relationships/image" Target="../media/image858.png"/><Relationship Id="rId270" Type="http://schemas.openxmlformats.org/officeDocument/2006/relationships/customXml" Target="../ink/ink686.xml"/><Relationship Id="rId65" Type="http://schemas.openxmlformats.org/officeDocument/2006/relationships/image" Target="../media/image581.png"/><Relationship Id="rId130" Type="http://schemas.openxmlformats.org/officeDocument/2006/relationships/customXml" Target="../ink/ink617.xml"/><Relationship Id="rId368" Type="http://schemas.openxmlformats.org/officeDocument/2006/relationships/image" Target="../media/image730.png"/><Relationship Id="rId575" Type="http://schemas.openxmlformats.org/officeDocument/2006/relationships/customXml" Target="../ink/ink839.xml"/><Relationship Id="rId228" Type="http://schemas.openxmlformats.org/officeDocument/2006/relationships/customXml" Target="../ink/ink665.xml"/><Relationship Id="rId435" Type="http://schemas.openxmlformats.org/officeDocument/2006/relationships/customXml" Target="../ink/ink769.xml"/><Relationship Id="rId281" Type="http://schemas.openxmlformats.org/officeDocument/2006/relationships/image" Target="../media/image687.png"/><Relationship Id="rId502" Type="http://schemas.openxmlformats.org/officeDocument/2006/relationships/image" Target="../media/image797.png"/><Relationship Id="rId76" Type="http://schemas.openxmlformats.org/officeDocument/2006/relationships/customXml" Target="../ink/ink590.xml"/><Relationship Id="rId141" Type="http://schemas.openxmlformats.org/officeDocument/2006/relationships/image" Target="../media/image619.png"/><Relationship Id="rId379" Type="http://schemas.openxmlformats.org/officeDocument/2006/relationships/customXml" Target="../ink/ink741.xml"/><Relationship Id="rId586" Type="http://schemas.openxmlformats.org/officeDocument/2006/relationships/customXml" Target="../ink/ink845.xml"/><Relationship Id="rId7" Type="http://schemas.openxmlformats.org/officeDocument/2006/relationships/image" Target="../media/image552.png"/><Relationship Id="rId239" Type="http://schemas.openxmlformats.org/officeDocument/2006/relationships/image" Target="../media/image667.png"/><Relationship Id="rId446" Type="http://schemas.openxmlformats.org/officeDocument/2006/relationships/image" Target="../media/image769.png"/><Relationship Id="rId292" Type="http://schemas.openxmlformats.org/officeDocument/2006/relationships/customXml" Target="../ink/ink697.xml"/><Relationship Id="rId306" Type="http://schemas.openxmlformats.org/officeDocument/2006/relationships/customXml" Target="../ink/ink704.xml"/><Relationship Id="rId87" Type="http://schemas.openxmlformats.org/officeDocument/2006/relationships/image" Target="../media/image592.png"/><Relationship Id="rId513" Type="http://schemas.openxmlformats.org/officeDocument/2006/relationships/customXml" Target="../ink/ink808.xml"/><Relationship Id="rId597" Type="http://schemas.openxmlformats.org/officeDocument/2006/relationships/image" Target="../media/image841.png"/><Relationship Id="rId152" Type="http://schemas.openxmlformats.org/officeDocument/2006/relationships/customXml" Target="../ink/ink627.xml"/><Relationship Id="rId457" Type="http://schemas.openxmlformats.org/officeDocument/2006/relationships/customXml" Target="../ink/ink780.xml"/><Relationship Id="rId14" Type="http://schemas.openxmlformats.org/officeDocument/2006/relationships/customXml" Target="../ink/ink561.xml"/><Relationship Id="rId317" Type="http://schemas.openxmlformats.org/officeDocument/2006/relationships/image" Target="../media/image705.png"/><Relationship Id="rId524" Type="http://schemas.openxmlformats.org/officeDocument/2006/relationships/image" Target="../media/image808.png"/><Relationship Id="rId98" Type="http://schemas.openxmlformats.org/officeDocument/2006/relationships/customXml" Target="../ink/ink601.xml"/><Relationship Id="rId163" Type="http://schemas.openxmlformats.org/officeDocument/2006/relationships/image" Target="../media/image630.png"/><Relationship Id="rId370" Type="http://schemas.openxmlformats.org/officeDocument/2006/relationships/image" Target="../media/image731.png"/><Relationship Id="rId230" Type="http://schemas.openxmlformats.org/officeDocument/2006/relationships/customXml" Target="../ink/ink666.xml"/><Relationship Id="rId468" Type="http://schemas.openxmlformats.org/officeDocument/2006/relationships/image" Target="../media/image780.png"/><Relationship Id="rId25" Type="http://schemas.openxmlformats.org/officeDocument/2006/relationships/image" Target="../media/image561.png"/><Relationship Id="rId328" Type="http://schemas.openxmlformats.org/officeDocument/2006/relationships/customXml" Target="../ink/ink715.xml"/><Relationship Id="rId535" Type="http://schemas.openxmlformats.org/officeDocument/2006/relationships/customXml" Target="../ink/ink819.xml"/><Relationship Id="rId174" Type="http://schemas.openxmlformats.org/officeDocument/2006/relationships/customXml" Target="../ink/ink638.xml"/><Relationship Id="rId381" Type="http://schemas.openxmlformats.org/officeDocument/2006/relationships/customXml" Target="../ink/ink742.xml"/><Relationship Id="rId602" Type="http://schemas.openxmlformats.org/officeDocument/2006/relationships/customXml" Target="../ink/ink853.xml"/><Relationship Id="rId241" Type="http://schemas.openxmlformats.org/officeDocument/2006/relationships/image" Target="../media/image668.png"/><Relationship Id="rId479" Type="http://schemas.openxmlformats.org/officeDocument/2006/relationships/customXml" Target="../ink/ink791.xml"/><Relationship Id="rId36" Type="http://schemas.openxmlformats.org/officeDocument/2006/relationships/customXml" Target="../ink/ink570.xml"/><Relationship Id="rId283" Type="http://schemas.openxmlformats.org/officeDocument/2006/relationships/image" Target="../media/image688.png"/><Relationship Id="rId339" Type="http://schemas.openxmlformats.org/officeDocument/2006/relationships/image" Target="../media/image716.png"/><Relationship Id="rId490" Type="http://schemas.openxmlformats.org/officeDocument/2006/relationships/image" Target="../media/image791.png"/><Relationship Id="rId504" Type="http://schemas.openxmlformats.org/officeDocument/2006/relationships/image" Target="../media/image798.png"/><Relationship Id="rId546" Type="http://schemas.openxmlformats.org/officeDocument/2006/relationships/image" Target="../media/image819.png"/><Relationship Id="rId78" Type="http://schemas.openxmlformats.org/officeDocument/2006/relationships/customXml" Target="../ink/ink591.xml"/><Relationship Id="rId101" Type="http://schemas.openxmlformats.org/officeDocument/2006/relationships/image" Target="../media/image599.png"/><Relationship Id="rId143" Type="http://schemas.openxmlformats.org/officeDocument/2006/relationships/image" Target="../media/image620.png"/><Relationship Id="rId185" Type="http://schemas.openxmlformats.org/officeDocument/2006/relationships/image" Target="../media/image641.png"/><Relationship Id="rId350" Type="http://schemas.openxmlformats.org/officeDocument/2006/relationships/customXml" Target="../ink/ink726.xml"/><Relationship Id="rId406" Type="http://schemas.openxmlformats.org/officeDocument/2006/relationships/image" Target="../media/image749.png"/><Relationship Id="rId588" Type="http://schemas.openxmlformats.org/officeDocument/2006/relationships/customXml" Target="../ink/ink846.xml"/><Relationship Id="rId9" Type="http://schemas.openxmlformats.org/officeDocument/2006/relationships/image" Target="../media/image553.png"/><Relationship Id="rId210" Type="http://schemas.openxmlformats.org/officeDocument/2006/relationships/customXml" Target="../ink/ink656.xml"/><Relationship Id="rId392" Type="http://schemas.openxmlformats.org/officeDocument/2006/relationships/image" Target="../media/image742.png"/><Relationship Id="rId448" Type="http://schemas.openxmlformats.org/officeDocument/2006/relationships/image" Target="../media/image770.png"/><Relationship Id="rId613" Type="http://schemas.openxmlformats.org/officeDocument/2006/relationships/image" Target="../media/image849.png"/><Relationship Id="rId252" Type="http://schemas.openxmlformats.org/officeDocument/2006/relationships/customXml" Target="../ink/ink677.xml"/><Relationship Id="rId294" Type="http://schemas.openxmlformats.org/officeDocument/2006/relationships/customXml" Target="../ink/ink698.xml"/><Relationship Id="rId308" Type="http://schemas.openxmlformats.org/officeDocument/2006/relationships/customXml" Target="../ink/ink705.xml"/><Relationship Id="rId515" Type="http://schemas.openxmlformats.org/officeDocument/2006/relationships/customXml" Target="../ink/ink809.xml"/><Relationship Id="rId47" Type="http://schemas.openxmlformats.org/officeDocument/2006/relationships/image" Target="../media/image572.png"/><Relationship Id="rId89" Type="http://schemas.openxmlformats.org/officeDocument/2006/relationships/image" Target="../media/image593.png"/><Relationship Id="rId112" Type="http://schemas.openxmlformats.org/officeDocument/2006/relationships/customXml" Target="../ink/ink608.xml"/><Relationship Id="rId154" Type="http://schemas.openxmlformats.org/officeDocument/2006/relationships/customXml" Target="../ink/ink628.xml"/><Relationship Id="rId361" Type="http://schemas.openxmlformats.org/officeDocument/2006/relationships/customXml" Target="../ink/ink732.xml"/><Relationship Id="rId557" Type="http://schemas.openxmlformats.org/officeDocument/2006/relationships/customXml" Target="../ink/ink830.xml"/><Relationship Id="rId599" Type="http://schemas.openxmlformats.org/officeDocument/2006/relationships/image" Target="../media/image842.png"/><Relationship Id="rId196" Type="http://schemas.openxmlformats.org/officeDocument/2006/relationships/customXml" Target="../ink/ink649.xml"/><Relationship Id="rId417" Type="http://schemas.openxmlformats.org/officeDocument/2006/relationships/customXml" Target="../ink/ink760.xml"/><Relationship Id="rId459" Type="http://schemas.openxmlformats.org/officeDocument/2006/relationships/customXml" Target="../ink/ink781.xml"/><Relationship Id="rId624" Type="http://schemas.openxmlformats.org/officeDocument/2006/relationships/customXml" Target="../ink/ink864.xml"/><Relationship Id="rId16" Type="http://schemas.openxmlformats.org/officeDocument/2006/relationships/customXml" Target="../ink/ink562.xml"/><Relationship Id="rId221" Type="http://schemas.openxmlformats.org/officeDocument/2006/relationships/image" Target="../media/image659.png"/><Relationship Id="rId263" Type="http://schemas.openxmlformats.org/officeDocument/2006/relationships/image" Target="../media/image678.png"/><Relationship Id="rId319" Type="http://schemas.openxmlformats.org/officeDocument/2006/relationships/image" Target="../media/image706.png"/><Relationship Id="rId470" Type="http://schemas.openxmlformats.org/officeDocument/2006/relationships/image" Target="../media/image781.png"/><Relationship Id="rId526" Type="http://schemas.openxmlformats.org/officeDocument/2006/relationships/image" Target="../media/image809.png"/><Relationship Id="rId58" Type="http://schemas.openxmlformats.org/officeDocument/2006/relationships/customXml" Target="../ink/ink581.xml"/><Relationship Id="rId123" Type="http://schemas.openxmlformats.org/officeDocument/2006/relationships/image" Target="../media/image610.png"/><Relationship Id="rId330" Type="http://schemas.openxmlformats.org/officeDocument/2006/relationships/customXml" Target="../ink/ink716.xml"/><Relationship Id="rId568" Type="http://schemas.openxmlformats.org/officeDocument/2006/relationships/image" Target="../media/image830.png"/><Relationship Id="rId165" Type="http://schemas.openxmlformats.org/officeDocument/2006/relationships/image" Target="../media/image631.png"/><Relationship Id="rId372" Type="http://schemas.openxmlformats.org/officeDocument/2006/relationships/image" Target="../media/image732.png"/><Relationship Id="rId428" Type="http://schemas.openxmlformats.org/officeDocument/2006/relationships/image" Target="../media/image760.png"/><Relationship Id="rId232" Type="http://schemas.openxmlformats.org/officeDocument/2006/relationships/customXml" Target="../ink/ink667.xml"/><Relationship Id="rId274" Type="http://schemas.openxmlformats.org/officeDocument/2006/relationships/customXml" Target="../ink/ink688.xml"/><Relationship Id="rId481" Type="http://schemas.openxmlformats.org/officeDocument/2006/relationships/customXml" Target="../ink/ink792.xml"/><Relationship Id="rId27" Type="http://schemas.openxmlformats.org/officeDocument/2006/relationships/image" Target="../media/image562.png"/><Relationship Id="rId69" Type="http://schemas.openxmlformats.org/officeDocument/2006/relationships/image" Target="../media/image583.png"/><Relationship Id="rId134" Type="http://schemas.openxmlformats.org/officeDocument/2006/relationships/customXml" Target="../ink/ink619.xml"/><Relationship Id="rId537" Type="http://schemas.openxmlformats.org/officeDocument/2006/relationships/customXml" Target="../ink/ink820.xml"/><Relationship Id="rId579" Type="http://schemas.openxmlformats.org/officeDocument/2006/relationships/customXml" Target="../ink/ink841.xml"/><Relationship Id="rId80" Type="http://schemas.openxmlformats.org/officeDocument/2006/relationships/customXml" Target="../ink/ink592.xml"/><Relationship Id="rId176" Type="http://schemas.openxmlformats.org/officeDocument/2006/relationships/customXml" Target="../ink/ink639.xml"/><Relationship Id="rId341" Type="http://schemas.openxmlformats.org/officeDocument/2006/relationships/image" Target="../media/image717.png"/><Relationship Id="rId383" Type="http://schemas.openxmlformats.org/officeDocument/2006/relationships/customXml" Target="../ink/ink743.xml"/><Relationship Id="rId439" Type="http://schemas.openxmlformats.org/officeDocument/2006/relationships/customXml" Target="../ink/ink771.xml"/><Relationship Id="rId590" Type="http://schemas.openxmlformats.org/officeDocument/2006/relationships/customXml" Target="../ink/ink847.xml"/><Relationship Id="rId604" Type="http://schemas.openxmlformats.org/officeDocument/2006/relationships/customXml" Target="../ink/ink854.xml"/><Relationship Id="rId201" Type="http://schemas.openxmlformats.org/officeDocument/2006/relationships/image" Target="../media/image649.png"/><Relationship Id="rId243" Type="http://schemas.openxmlformats.org/officeDocument/2006/relationships/image" Target="../media/image669.png"/><Relationship Id="rId285" Type="http://schemas.openxmlformats.org/officeDocument/2006/relationships/image" Target="../media/image689.png"/><Relationship Id="rId450" Type="http://schemas.openxmlformats.org/officeDocument/2006/relationships/image" Target="../media/image771.png"/><Relationship Id="rId506" Type="http://schemas.openxmlformats.org/officeDocument/2006/relationships/image" Target="../media/image799.png"/><Relationship Id="rId38" Type="http://schemas.openxmlformats.org/officeDocument/2006/relationships/customXml" Target="../ink/ink571.xml"/><Relationship Id="rId103" Type="http://schemas.openxmlformats.org/officeDocument/2006/relationships/image" Target="../media/image600.png"/><Relationship Id="rId310" Type="http://schemas.openxmlformats.org/officeDocument/2006/relationships/customXml" Target="../ink/ink706.xml"/><Relationship Id="rId492" Type="http://schemas.openxmlformats.org/officeDocument/2006/relationships/image" Target="../media/image792.png"/><Relationship Id="rId548" Type="http://schemas.openxmlformats.org/officeDocument/2006/relationships/image" Target="../media/image820.png"/><Relationship Id="rId91" Type="http://schemas.openxmlformats.org/officeDocument/2006/relationships/image" Target="../media/image594.png"/><Relationship Id="rId187" Type="http://schemas.openxmlformats.org/officeDocument/2006/relationships/image" Target="../media/image642.png"/><Relationship Id="rId352" Type="http://schemas.openxmlformats.org/officeDocument/2006/relationships/customXml" Target="../ink/ink727.xml"/><Relationship Id="rId394" Type="http://schemas.openxmlformats.org/officeDocument/2006/relationships/image" Target="../media/image743.png"/><Relationship Id="rId408" Type="http://schemas.openxmlformats.org/officeDocument/2006/relationships/image" Target="../media/image750.png"/><Relationship Id="rId615" Type="http://schemas.openxmlformats.org/officeDocument/2006/relationships/image" Target="../media/image850.png"/><Relationship Id="rId212" Type="http://schemas.openxmlformats.org/officeDocument/2006/relationships/customXml" Target="../ink/ink657.xml"/><Relationship Id="rId254" Type="http://schemas.openxmlformats.org/officeDocument/2006/relationships/customXml" Target="../ink/ink678.xml"/><Relationship Id="rId49" Type="http://schemas.openxmlformats.org/officeDocument/2006/relationships/image" Target="../media/image573.png"/><Relationship Id="rId114" Type="http://schemas.openxmlformats.org/officeDocument/2006/relationships/customXml" Target="../ink/ink609.xml"/><Relationship Id="rId296" Type="http://schemas.openxmlformats.org/officeDocument/2006/relationships/customXml" Target="../ink/ink699.xml"/><Relationship Id="rId461" Type="http://schemas.openxmlformats.org/officeDocument/2006/relationships/customXml" Target="../ink/ink782.xml"/><Relationship Id="rId517" Type="http://schemas.openxmlformats.org/officeDocument/2006/relationships/customXml" Target="../ink/ink810.xml"/><Relationship Id="rId559" Type="http://schemas.openxmlformats.org/officeDocument/2006/relationships/customXml" Target="../ink/ink831.xml"/><Relationship Id="rId60" Type="http://schemas.openxmlformats.org/officeDocument/2006/relationships/customXml" Target="../ink/ink582.xml"/><Relationship Id="rId156" Type="http://schemas.openxmlformats.org/officeDocument/2006/relationships/customXml" Target="../ink/ink629.xml"/><Relationship Id="rId198" Type="http://schemas.openxmlformats.org/officeDocument/2006/relationships/customXml" Target="../ink/ink650.xml"/><Relationship Id="rId321" Type="http://schemas.openxmlformats.org/officeDocument/2006/relationships/image" Target="../media/image707.png"/><Relationship Id="rId363" Type="http://schemas.openxmlformats.org/officeDocument/2006/relationships/customXml" Target="../ink/ink733.xml"/><Relationship Id="rId419" Type="http://schemas.openxmlformats.org/officeDocument/2006/relationships/customXml" Target="../ink/ink761.xml"/><Relationship Id="rId570" Type="http://schemas.openxmlformats.org/officeDocument/2006/relationships/image" Target="../media/image831.png"/><Relationship Id="rId626" Type="http://schemas.openxmlformats.org/officeDocument/2006/relationships/customXml" Target="../ink/ink865.xml"/><Relationship Id="rId223" Type="http://schemas.openxmlformats.org/officeDocument/2006/relationships/image" Target="../media/image660.png"/><Relationship Id="rId430" Type="http://schemas.openxmlformats.org/officeDocument/2006/relationships/image" Target="../media/image761.png"/><Relationship Id="rId18" Type="http://schemas.openxmlformats.org/officeDocument/2006/relationships/customXml" Target="../ink/ink563.xml"/><Relationship Id="rId265" Type="http://schemas.openxmlformats.org/officeDocument/2006/relationships/image" Target="../media/image679.png"/><Relationship Id="rId472" Type="http://schemas.openxmlformats.org/officeDocument/2006/relationships/image" Target="../media/image782.png"/><Relationship Id="rId528" Type="http://schemas.openxmlformats.org/officeDocument/2006/relationships/image" Target="../media/image810.png"/><Relationship Id="rId125" Type="http://schemas.openxmlformats.org/officeDocument/2006/relationships/image" Target="../media/image611.png"/><Relationship Id="rId167" Type="http://schemas.openxmlformats.org/officeDocument/2006/relationships/image" Target="../media/image632.png"/><Relationship Id="rId332" Type="http://schemas.openxmlformats.org/officeDocument/2006/relationships/customXml" Target="../ink/ink717.xml"/><Relationship Id="rId374" Type="http://schemas.openxmlformats.org/officeDocument/2006/relationships/image" Target="../media/image733.png"/><Relationship Id="rId581" Type="http://schemas.openxmlformats.org/officeDocument/2006/relationships/customXml" Target="../ink/ink842.xml"/><Relationship Id="rId71" Type="http://schemas.openxmlformats.org/officeDocument/2006/relationships/image" Target="../media/image584.png"/><Relationship Id="rId234" Type="http://schemas.openxmlformats.org/officeDocument/2006/relationships/customXml" Target="../ink/ink668.xml"/><Relationship Id="rId2" Type="http://schemas.openxmlformats.org/officeDocument/2006/relationships/customXml" Target="../ink/ink555.xml"/><Relationship Id="rId29" Type="http://schemas.openxmlformats.org/officeDocument/2006/relationships/image" Target="../media/image563.png"/><Relationship Id="rId276" Type="http://schemas.openxmlformats.org/officeDocument/2006/relationships/customXml" Target="../ink/ink689.xml"/><Relationship Id="rId441" Type="http://schemas.openxmlformats.org/officeDocument/2006/relationships/customXml" Target="../ink/ink772.xml"/><Relationship Id="rId483" Type="http://schemas.openxmlformats.org/officeDocument/2006/relationships/customXml" Target="../ink/ink793.xml"/><Relationship Id="rId539" Type="http://schemas.openxmlformats.org/officeDocument/2006/relationships/customXml" Target="../ink/ink821.xml"/><Relationship Id="rId40" Type="http://schemas.openxmlformats.org/officeDocument/2006/relationships/customXml" Target="../ink/ink572.xml"/><Relationship Id="rId136" Type="http://schemas.openxmlformats.org/officeDocument/2006/relationships/customXml" Target="../ink/ink620.xml"/><Relationship Id="rId178" Type="http://schemas.openxmlformats.org/officeDocument/2006/relationships/customXml" Target="../ink/ink640.xml"/><Relationship Id="rId301" Type="http://schemas.openxmlformats.org/officeDocument/2006/relationships/image" Target="../media/image697.png"/><Relationship Id="rId343" Type="http://schemas.openxmlformats.org/officeDocument/2006/relationships/image" Target="../media/image718.png"/><Relationship Id="rId550" Type="http://schemas.openxmlformats.org/officeDocument/2006/relationships/image" Target="../media/image821.png"/><Relationship Id="rId82" Type="http://schemas.openxmlformats.org/officeDocument/2006/relationships/customXml" Target="../ink/ink593.xml"/><Relationship Id="rId203" Type="http://schemas.openxmlformats.org/officeDocument/2006/relationships/image" Target="../media/image650.png"/><Relationship Id="rId385" Type="http://schemas.openxmlformats.org/officeDocument/2006/relationships/customXml" Target="../ink/ink744.xml"/><Relationship Id="rId592" Type="http://schemas.openxmlformats.org/officeDocument/2006/relationships/customXml" Target="../ink/ink848.xml"/><Relationship Id="rId606" Type="http://schemas.openxmlformats.org/officeDocument/2006/relationships/customXml" Target="../ink/ink855.xml"/><Relationship Id="rId245" Type="http://schemas.openxmlformats.org/officeDocument/2006/relationships/image" Target="../media/image670.png"/><Relationship Id="rId287" Type="http://schemas.openxmlformats.org/officeDocument/2006/relationships/image" Target="../media/image690.png"/><Relationship Id="rId410" Type="http://schemas.openxmlformats.org/officeDocument/2006/relationships/image" Target="../media/image751.png"/><Relationship Id="rId452" Type="http://schemas.openxmlformats.org/officeDocument/2006/relationships/image" Target="../media/image772.png"/><Relationship Id="rId494" Type="http://schemas.openxmlformats.org/officeDocument/2006/relationships/image" Target="../media/image793.png"/><Relationship Id="rId508" Type="http://schemas.openxmlformats.org/officeDocument/2006/relationships/image" Target="../media/image800.png"/><Relationship Id="rId105" Type="http://schemas.openxmlformats.org/officeDocument/2006/relationships/image" Target="../media/image601.png"/><Relationship Id="rId147" Type="http://schemas.openxmlformats.org/officeDocument/2006/relationships/image" Target="../media/image622.png"/><Relationship Id="rId312" Type="http://schemas.openxmlformats.org/officeDocument/2006/relationships/customXml" Target="../ink/ink707.xml"/><Relationship Id="rId354" Type="http://schemas.openxmlformats.org/officeDocument/2006/relationships/customXml" Target="../ink/ink728.xml"/><Relationship Id="rId51" Type="http://schemas.openxmlformats.org/officeDocument/2006/relationships/image" Target="../media/image574.png"/><Relationship Id="rId93" Type="http://schemas.openxmlformats.org/officeDocument/2006/relationships/image" Target="../media/image595.png"/><Relationship Id="rId189" Type="http://schemas.openxmlformats.org/officeDocument/2006/relationships/image" Target="../media/image643.png"/><Relationship Id="rId396" Type="http://schemas.openxmlformats.org/officeDocument/2006/relationships/image" Target="../media/image744.png"/><Relationship Id="rId561" Type="http://schemas.openxmlformats.org/officeDocument/2006/relationships/customXml" Target="../ink/ink832.xml"/><Relationship Id="rId617" Type="http://schemas.openxmlformats.org/officeDocument/2006/relationships/image" Target="../media/image851.png"/><Relationship Id="rId214" Type="http://schemas.openxmlformats.org/officeDocument/2006/relationships/customXml" Target="../ink/ink658.xml"/><Relationship Id="rId256" Type="http://schemas.openxmlformats.org/officeDocument/2006/relationships/customXml" Target="../ink/ink679.xml"/><Relationship Id="rId298" Type="http://schemas.openxmlformats.org/officeDocument/2006/relationships/customXml" Target="../ink/ink700.xml"/><Relationship Id="rId421" Type="http://schemas.openxmlformats.org/officeDocument/2006/relationships/customXml" Target="../ink/ink762.xml"/><Relationship Id="rId463" Type="http://schemas.openxmlformats.org/officeDocument/2006/relationships/customXml" Target="../ink/ink783.xml"/><Relationship Id="rId519" Type="http://schemas.openxmlformats.org/officeDocument/2006/relationships/customXml" Target="../ink/ink811.xml"/><Relationship Id="rId116" Type="http://schemas.openxmlformats.org/officeDocument/2006/relationships/customXml" Target="../ink/ink610.xml"/><Relationship Id="rId158" Type="http://schemas.openxmlformats.org/officeDocument/2006/relationships/customXml" Target="../ink/ink630.xml"/><Relationship Id="rId323" Type="http://schemas.openxmlformats.org/officeDocument/2006/relationships/image" Target="../media/image708.png"/><Relationship Id="rId530" Type="http://schemas.openxmlformats.org/officeDocument/2006/relationships/image" Target="../media/image811.png"/><Relationship Id="rId20" Type="http://schemas.openxmlformats.org/officeDocument/2006/relationships/customXml" Target="../ink/ink564.xml"/><Relationship Id="rId62" Type="http://schemas.openxmlformats.org/officeDocument/2006/relationships/customXml" Target="../ink/ink583.xml"/><Relationship Id="rId365" Type="http://schemas.openxmlformats.org/officeDocument/2006/relationships/customXml" Target="../ink/ink734.xml"/><Relationship Id="rId572" Type="http://schemas.openxmlformats.org/officeDocument/2006/relationships/image" Target="../media/image832.png"/><Relationship Id="rId628" Type="http://schemas.openxmlformats.org/officeDocument/2006/relationships/customXml" Target="../ink/ink866.xml"/><Relationship Id="rId225" Type="http://schemas.openxmlformats.org/officeDocument/2006/relationships/image" Target="../media/image88.png"/><Relationship Id="rId267" Type="http://schemas.openxmlformats.org/officeDocument/2006/relationships/image" Target="../media/image680.png"/><Relationship Id="rId432" Type="http://schemas.openxmlformats.org/officeDocument/2006/relationships/image" Target="../media/image762.png"/><Relationship Id="rId474" Type="http://schemas.openxmlformats.org/officeDocument/2006/relationships/image" Target="../media/image783.png"/><Relationship Id="rId127" Type="http://schemas.openxmlformats.org/officeDocument/2006/relationships/image" Target="../media/image612.png"/><Relationship Id="rId73" Type="http://schemas.openxmlformats.org/officeDocument/2006/relationships/image" Target="../media/image585.png"/><Relationship Id="rId169" Type="http://schemas.openxmlformats.org/officeDocument/2006/relationships/image" Target="../media/image633.png"/><Relationship Id="rId334" Type="http://schemas.openxmlformats.org/officeDocument/2006/relationships/customXml" Target="../ink/ink718.xml"/><Relationship Id="rId376" Type="http://schemas.openxmlformats.org/officeDocument/2006/relationships/image" Target="../media/image734.png"/><Relationship Id="rId541" Type="http://schemas.openxmlformats.org/officeDocument/2006/relationships/customXml" Target="../ink/ink822.xml"/><Relationship Id="rId583" Type="http://schemas.openxmlformats.org/officeDocument/2006/relationships/customXml" Target="../ink/ink843.xml"/><Relationship Id="rId4" Type="http://schemas.openxmlformats.org/officeDocument/2006/relationships/customXml" Target="../ink/ink556.xml"/><Relationship Id="rId180" Type="http://schemas.openxmlformats.org/officeDocument/2006/relationships/customXml" Target="../ink/ink641.xml"/><Relationship Id="rId236" Type="http://schemas.openxmlformats.org/officeDocument/2006/relationships/customXml" Target="../ink/ink669.xml"/><Relationship Id="rId278" Type="http://schemas.openxmlformats.org/officeDocument/2006/relationships/customXml" Target="../ink/ink690.xml"/><Relationship Id="rId401" Type="http://schemas.openxmlformats.org/officeDocument/2006/relationships/customXml" Target="../ink/ink752.xml"/><Relationship Id="rId443" Type="http://schemas.openxmlformats.org/officeDocument/2006/relationships/customXml" Target="../ink/ink773.xml"/><Relationship Id="rId303" Type="http://schemas.openxmlformats.org/officeDocument/2006/relationships/image" Target="../media/image698.png"/><Relationship Id="rId485" Type="http://schemas.openxmlformats.org/officeDocument/2006/relationships/customXml" Target="../ink/ink794.xml"/><Relationship Id="rId42" Type="http://schemas.openxmlformats.org/officeDocument/2006/relationships/customXml" Target="../ink/ink573.xml"/><Relationship Id="rId84" Type="http://schemas.openxmlformats.org/officeDocument/2006/relationships/customXml" Target="../ink/ink594.xml"/><Relationship Id="rId138" Type="http://schemas.openxmlformats.org/officeDocument/2006/relationships/customXml" Target="../ink/ink621.xml"/><Relationship Id="rId345" Type="http://schemas.openxmlformats.org/officeDocument/2006/relationships/image" Target="../media/image719.png"/><Relationship Id="rId387" Type="http://schemas.openxmlformats.org/officeDocument/2006/relationships/customXml" Target="../ink/ink745.xml"/><Relationship Id="rId510" Type="http://schemas.openxmlformats.org/officeDocument/2006/relationships/image" Target="../media/image801.png"/><Relationship Id="rId552" Type="http://schemas.openxmlformats.org/officeDocument/2006/relationships/image" Target="../media/image822.png"/><Relationship Id="rId594" Type="http://schemas.openxmlformats.org/officeDocument/2006/relationships/customXml" Target="../ink/ink849.xml"/><Relationship Id="rId608" Type="http://schemas.openxmlformats.org/officeDocument/2006/relationships/customXml" Target="../ink/ink856.xml"/><Relationship Id="rId191" Type="http://schemas.openxmlformats.org/officeDocument/2006/relationships/image" Target="../media/image644.png"/><Relationship Id="rId205" Type="http://schemas.openxmlformats.org/officeDocument/2006/relationships/image" Target="../media/image651.png"/><Relationship Id="rId247" Type="http://schemas.openxmlformats.org/officeDocument/2006/relationships/image" Target="../media/image671.png"/><Relationship Id="rId412" Type="http://schemas.openxmlformats.org/officeDocument/2006/relationships/image" Target="../media/image752.png"/><Relationship Id="rId107" Type="http://schemas.openxmlformats.org/officeDocument/2006/relationships/image" Target="../media/image602.png"/><Relationship Id="rId289" Type="http://schemas.openxmlformats.org/officeDocument/2006/relationships/image" Target="../media/image691.png"/><Relationship Id="rId454" Type="http://schemas.openxmlformats.org/officeDocument/2006/relationships/image" Target="../media/image773.png"/><Relationship Id="rId496" Type="http://schemas.openxmlformats.org/officeDocument/2006/relationships/image" Target="../media/image794.png"/><Relationship Id="rId11" Type="http://schemas.openxmlformats.org/officeDocument/2006/relationships/image" Target="../media/image554.png"/><Relationship Id="rId53" Type="http://schemas.openxmlformats.org/officeDocument/2006/relationships/image" Target="../media/image575.png"/><Relationship Id="rId149" Type="http://schemas.openxmlformats.org/officeDocument/2006/relationships/image" Target="../media/image623.png"/><Relationship Id="rId314" Type="http://schemas.openxmlformats.org/officeDocument/2006/relationships/customXml" Target="../ink/ink708.xml"/><Relationship Id="rId356" Type="http://schemas.openxmlformats.org/officeDocument/2006/relationships/customXml" Target="../ink/ink729.xml"/><Relationship Id="rId398" Type="http://schemas.openxmlformats.org/officeDocument/2006/relationships/image" Target="../media/image745.png"/><Relationship Id="rId521" Type="http://schemas.openxmlformats.org/officeDocument/2006/relationships/customXml" Target="../ink/ink812.xml"/><Relationship Id="rId563" Type="http://schemas.openxmlformats.org/officeDocument/2006/relationships/customXml" Target="../ink/ink833.xml"/><Relationship Id="rId619" Type="http://schemas.openxmlformats.org/officeDocument/2006/relationships/image" Target="../media/image852.png"/><Relationship Id="rId95" Type="http://schemas.openxmlformats.org/officeDocument/2006/relationships/image" Target="../media/image596.png"/><Relationship Id="rId160" Type="http://schemas.openxmlformats.org/officeDocument/2006/relationships/customXml" Target="../ink/ink631.xml"/><Relationship Id="rId216" Type="http://schemas.openxmlformats.org/officeDocument/2006/relationships/customXml" Target="../ink/ink659.xml"/><Relationship Id="rId423" Type="http://schemas.openxmlformats.org/officeDocument/2006/relationships/customXml" Target="../ink/ink763.xml"/><Relationship Id="rId258" Type="http://schemas.openxmlformats.org/officeDocument/2006/relationships/customXml" Target="../ink/ink680.xml"/><Relationship Id="rId465" Type="http://schemas.openxmlformats.org/officeDocument/2006/relationships/customXml" Target="../ink/ink784.xml"/><Relationship Id="rId630" Type="http://schemas.openxmlformats.org/officeDocument/2006/relationships/customXml" Target="../ink/ink867.xml"/><Relationship Id="rId22" Type="http://schemas.openxmlformats.org/officeDocument/2006/relationships/customXml" Target="../ink/ink565.xml"/><Relationship Id="rId64" Type="http://schemas.openxmlformats.org/officeDocument/2006/relationships/customXml" Target="../ink/ink584.xml"/><Relationship Id="rId118" Type="http://schemas.openxmlformats.org/officeDocument/2006/relationships/customXml" Target="../ink/ink611.xml"/><Relationship Id="rId325" Type="http://schemas.openxmlformats.org/officeDocument/2006/relationships/image" Target="../media/image709.png"/><Relationship Id="rId367" Type="http://schemas.openxmlformats.org/officeDocument/2006/relationships/customXml" Target="../ink/ink735.xml"/><Relationship Id="rId532" Type="http://schemas.openxmlformats.org/officeDocument/2006/relationships/image" Target="../media/image812.png"/><Relationship Id="rId574" Type="http://schemas.openxmlformats.org/officeDocument/2006/relationships/image" Target="../media/image833.png"/><Relationship Id="rId171" Type="http://schemas.openxmlformats.org/officeDocument/2006/relationships/image" Target="../media/image634.png"/><Relationship Id="rId227" Type="http://schemas.openxmlformats.org/officeDocument/2006/relationships/image" Target="../media/image661.png"/><Relationship Id="rId269" Type="http://schemas.openxmlformats.org/officeDocument/2006/relationships/image" Target="../media/image681.png"/><Relationship Id="rId434" Type="http://schemas.openxmlformats.org/officeDocument/2006/relationships/image" Target="../media/image763.png"/><Relationship Id="rId476" Type="http://schemas.openxmlformats.org/officeDocument/2006/relationships/image" Target="../media/image784.png"/><Relationship Id="rId129" Type="http://schemas.openxmlformats.org/officeDocument/2006/relationships/image" Target="../media/image613.png"/><Relationship Id="rId280" Type="http://schemas.openxmlformats.org/officeDocument/2006/relationships/customXml" Target="../ink/ink691.xml"/><Relationship Id="rId336" Type="http://schemas.openxmlformats.org/officeDocument/2006/relationships/customXml" Target="../ink/ink719.xml"/><Relationship Id="rId501" Type="http://schemas.openxmlformats.org/officeDocument/2006/relationships/customXml" Target="../ink/ink802.xml"/><Relationship Id="rId543" Type="http://schemas.openxmlformats.org/officeDocument/2006/relationships/customXml" Target="../ink/ink823.xml"/><Relationship Id="rId75" Type="http://schemas.openxmlformats.org/officeDocument/2006/relationships/image" Target="../media/image586.png"/><Relationship Id="rId140" Type="http://schemas.openxmlformats.org/officeDocument/2006/relationships/customXml" Target="../ink/ink622.xml"/><Relationship Id="rId182" Type="http://schemas.openxmlformats.org/officeDocument/2006/relationships/customXml" Target="../ink/ink642.xml"/><Relationship Id="rId378" Type="http://schemas.openxmlformats.org/officeDocument/2006/relationships/image" Target="../media/image735.png"/><Relationship Id="rId403" Type="http://schemas.openxmlformats.org/officeDocument/2006/relationships/customXml" Target="../ink/ink753.xml"/><Relationship Id="rId585" Type="http://schemas.openxmlformats.org/officeDocument/2006/relationships/image" Target="../media/image564.png"/><Relationship Id="rId6" Type="http://schemas.openxmlformats.org/officeDocument/2006/relationships/customXml" Target="../ink/ink557.xml"/><Relationship Id="rId238" Type="http://schemas.openxmlformats.org/officeDocument/2006/relationships/customXml" Target="../ink/ink670.xml"/><Relationship Id="rId445" Type="http://schemas.openxmlformats.org/officeDocument/2006/relationships/customXml" Target="../ink/ink774.xml"/><Relationship Id="rId487" Type="http://schemas.openxmlformats.org/officeDocument/2006/relationships/customXml" Target="../ink/ink795.xml"/><Relationship Id="rId610" Type="http://schemas.openxmlformats.org/officeDocument/2006/relationships/customXml" Target="../ink/ink857.xml"/><Relationship Id="rId291" Type="http://schemas.openxmlformats.org/officeDocument/2006/relationships/image" Target="../media/image692.png"/><Relationship Id="rId305" Type="http://schemas.openxmlformats.org/officeDocument/2006/relationships/image" Target="../media/image699.png"/><Relationship Id="rId347" Type="http://schemas.openxmlformats.org/officeDocument/2006/relationships/image" Target="../media/image720.png"/><Relationship Id="rId512" Type="http://schemas.openxmlformats.org/officeDocument/2006/relationships/image" Target="../media/image802.png"/><Relationship Id="rId44" Type="http://schemas.openxmlformats.org/officeDocument/2006/relationships/customXml" Target="../ink/ink574.xml"/><Relationship Id="rId86" Type="http://schemas.openxmlformats.org/officeDocument/2006/relationships/customXml" Target="../ink/ink595.xml"/><Relationship Id="rId151" Type="http://schemas.openxmlformats.org/officeDocument/2006/relationships/image" Target="../media/image624.png"/><Relationship Id="rId389" Type="http://schemas.openxmlformats.org/officeDocument/2006/relationships/customXml" Target="../ink/ink746.xml"/><Relationship Id="rId554" Type="http://schemas.openxmlformats.org/officeDocument/2006/relationships/image" Target="../media/image823.png"/><Relationship Id="rId596" Type="http://schemas.openxmlformats.org/officeDocument/2006/relationships/customXml" Target="../ink/ink850.xml"/><Relationship Id="rId193" Type="http://schemas.openxmlformats.org/officeDocument/2006/relationships/image" Target="../media/image645.png"/><Relationship Id="rId207" Type="http://schemas.openxmlformats.org/officeDocument/2006/relationships/image" Target="../media/image652.png"/><Relationship Id="rId249" Type="http://schemas.openxmlformats.org/officeDocument/2006/relationships/image" Target="../media/image225.png"/><Relationship Id="rId414" Type="http://schemas.openxmlformats.org/officeDocument/2006/relationships/image" Target="../media/image753.png"/><Relationship Id="rId456" Type="http://schemas.openxmlformats.org/officeDocument/2006/relationships/image" Target="../media/image774.png"/><Relationship Id="rId498" Type="http://schemas.openxmlformats.org/officeDocument/2006/relationships/image" Target="../media/image795.png"/><Relationship Id="rId621" Type="http://schemas.openxmlformats.org/officeDocument/2006/relationships/image" Target="../media/image853.png"/><Relationship Id="rId13" Type="http://schemas.openxmlformats.org/officeDocument/2006/relationships/image" Target="../media/image555.png"/><Relationship Id="rId109" Type="http://schemas.openxmlformats.org/officeDocument/2006/relationships/image" Target="../media/image603.png"/><Relationship Id="rId260" Type="http://schemas.openxmlformats.org/officeDocument/2006/relationships/customXml" Target="../ink/ink681.xml"/><Relationship Id="rId316" Type="http://schemas.openxmlformats.org/officeDocument/2006/relationships/customXml" Target="../ink/ink709.xml"/><Relationship Id="rId523" Type="http://schemas.openxmlformats.org/officeDocument/2006/relationships/customXml" Target="../ink/ink813.xml"/><Relationship Id="rId55" Type="http://schemas.openxmlformats.org/officeDocument/2006/relationships/image" Target="../media/image576.png"/><Relationship Id="rId97" Type="http://schemas.openxmlformats.org/officeDocument/2006/relationships/image" Target="../media/image597.png"/><Relationship Id="rId120" Type="http://schemas.openxmlformats.org/officeDocument/2006/relationships/customXml" Target="../ink/ink612.xml"/><Relationship Id="rId358" Type="http://schemas.openxmlformats.org/officeDocument/2006/relationships/customXml" Target="../ink/ink730.xml"/><Relationship Id="rId565" Type="http://schemas.openxmlformats.org/officeDocument/2006/relationships/customXml" Target="../ink/ink834.xml"/><Relationship Id="rId162" Type="http://schemas.openxmlformats.org/officeDocument/2006/relationships/customXml" Target="../ink/ink632.xml"/><Relationship Id="rId218" Type="http://schemas.openxmlformats.org/officeDocument/2006/relationships/customXml" Target="../ink/ink660.xml"/><Relationship Id="rId425" Type="http://schemas.openxmlformats.org/officeDocument/2006/relationships/customXml" Target="../ink/ink764.xml"/><Relationship Id="rId467" Type="http://schemas.openxmlformats.org/officeDocument/2006/relationships/customXml" Target="../ink/ink785.xml"/><Relationship Id="rId271" Type="http://schemas.openxmlformats.org/officeDocument/2006/relationships/image" Target="../media/image682.png"/><Relationship Id="rId24" Type="http://schemas.openxmlformats.org/officeDocument/2006/relationships/customXml" Target="../ink/ink566.xml"/><Relationship Id="rId66" Type="http://schemas.openxmlformats.org/officeDocument/2006/relationships/customXml" Target="../ink/ink585.xml"/><Relationship Id="rId131" Type="http://schemas.openxmlformats.org/officeDocument/2006/relationships/image" Target="../media/image614.png"/><Relationship Id="rId327" Type="http://schemas.openxmlformats.org/officeDocument/2006/relationships/image" Target="../media/image710.png"/><Relationship Id="rId369" Type="http://schemas.openxmlformats.org/officeDocument/2006/relationships/customXml" Target="../ink/ink736.xml"/><Relationship Id="rId534" Type="http://schemas.openxmlformats.org/officeDocument/2006/relationships/image" Target="../media/image813.png"/><Relationship Id="rId576" Type="http://schemas.openxmlformats.org/officeDocument/2006/relationships/image" Target="../media/image834.png"/><Relationship Id="rId173" Type="http://schemas.openxmlformats.org/officeDocument/2006/relationships/image" Target="../media/image635.png"/><Relationship Id="rId229" Type="http://schemas.openxmlformats.org/officeDocument/2006/relationships/image" Target="../media/image662.png"/><Relationship Id="rId380" Type="http://schemas.openxmlformats.org/officeDocument/2006/relationships/image" Target="../media/image736.png"/><Relationship Id="rId436" Type="http://schemas.openxmlformats.org/officeDocument/2006/relationships/image" Target="../media/image764.png"/><Relationship Id="rId601" Type="http://schemas.openxmlformats.org/officeDocument/2006/relationships/image" Target="../media/image843.png"/><Relationship Id="rId240" Type="http://schemas.openxmlformats.org/officeDocument/2006/relationships/customXml" Target="../ink/ink671.xml"/><Relationship Id="rId478" Type="http://schemas.openxmlformats.org/officeDocument/2006/relationships/image" Target="../media/image785.png"/><Relationship Id="rId35" Type="http://schemas.openxmlformats.org/officeDocument/2006/relationships/image" Target="../media/image566.png"/><Relationship Id="rId77" Type="http://schemas.openxmlformats.org/officeDocument/2006/relationships/image" Target="../media/image587.png"/><Relationship Id="rId100" Type="http://schemas.openxmlformats.org/officeDocument/2006/relationships/customXml" Target="../ink/ink602.xml"/><Relationship Id="rId282" Type="http://schemas.openxmlformats.org/officeDocument/2006/relationships/customXml" Target="../ink/ink692.xml"/><Relationship Id="rId338" Type="http://schemas.openxmlformats.org/officeDocument/2006/relationships/customXml" Target="../ink/ink720.xml"/><Relationship Id="rId503" Type="http://schemas.openxmlformats.org/officeDocument/2006/relationships/customXml" Target="../ink/ink803.xml"/><Relationship Id="rId545" Type="http://schemas.openxmlformats.org/officeDocument/2006/relationships/customXml" Target="../ink/ink824.xml"/><Relationship Id="rId587" Type="http://schemas.openxmlformats.org/officeDocument/2006/relationships/image" Target="../media/image565.png"/><Relationship Id="rId8" Type="http://schemas.openxmlformats.org/officeDocument/2006/relationships/customXml" Target="../ink/ink558.xml"/><Relationship Id="rId142" Type="http://schemas.openxmlformats.org/officeDocument/2006/relationships/customXml" Target="../ink/ink623.xml"/><Relationship Id="rId184" Type="http://schemas.openxmlformats.org/officeDocument/2006/relationships/customXml" Target="../ink/ink643.xml"/><Relationship Id="rId391" Type="http://schemas.openxmlformats.org/officeDocument/2006/relationships/customXml" Target="../ink/ink747.xml"/><Relationship Id="rId405" Type="http://schemas.openxmlformats.org/officeDocument/2006/relationships/customXml" Target="../ink/ink754.xml"/><Relationship Id="rId447" Type="http://schemas.openxmlformats.org/officeDocument/2006/relationships/customXml" Target="../ink/ink775.xml"/><Relationship Id="rId612" Type="http://schemas.openxmlformats.org/officeDocument/2006/relationships/customXml" Target="../ink/ink858.xml"/><Relationship Id="rId251" Type="http://schemas.openxmlformats.org/officeDocument/2006/relationships/image" Target="../media/image672.png"/><Relationship Id="rId489" Type="http://schemas.openxmlformats.org/officeDocument/2006/relationships/customXml" Target="../ink/ink796.xml"/><Relationship Id="rId46" Type="http://schemas.openxmlformats.org/officeDocument/2006/relationships/customXml" Target="../ink/ink575.xml"/><Relationship Id="rId293" Type="http://schemas.openxmlformats.org/officeDocument/2006/relationships/image" Target="../media/image693.png"/><Relationship Id="rId307" Type="http://schemas.openxmlformats.org/officeDocument/2006/relationships/image" Target="../media/image700.png"/><Relationship Id="rId349" Type="http://schemas.openxmlformats.org/officeDocument/2006/relationships/image" Target="../media/image721.png"/><Relationship Id="rId514" Type="http://schemas.openxmlformats.org/officeDocument/2006/relationships/image" Target="../media/image803.png"/><Relationship Id="rId556" Type="http://schemas.openxmlformats.org/officeDocument/2006/relationships/image" Target="../media/image824.png"/><Relationship Id="rId88" Type="http://schemas.openxmlformats.org/officeDocument/2006/relationships/customXml" Target="../ink/ink596.xml"/><Relationship Id="rId111" Type="http://schemas.openxmlformats.org/officeDocument/2006/relationships/image" Target="../media/image604.png"/><Relationship Id="rId153" Type="http://schemas.openxmlformats.org/officeDocument/2006/relationships/image" Target="../media/image625.png"/><Relationship Id="rId195" Type="http://schemas.openxmlformats.org/officeDocument/2006/relationships/image" Target="../media/image646.png"/><Relationship Id="rId209" Type="http://schemas.openxmlformats.org/officeDocument/2006/relationships/image" Target="../media/image653.png"/><Relationship Id="rId360" Type="http://schemas.openxmlformats.org/officeDocument/2006/relationships/image" Target="../media/image726.png"/><Relationship Id="rId416" Type="http://schemas.openxmlformats.org/officeDocument/2006/relationships/image" Target="../media/image754.png"/><Relationship Id="rId598" Type="http://schemas.openxmlformats.org/officeDocument/2006/relationships/customXml" Target="../ink/ink851.xml"/><Relationship Id="rId220" Type="http://schemas.openxmlformats.org/officeDocument/2006/relationships/customXml" Target="../ink/ink661.xml"/><Relationship Id="rId458" Type="http://schemas.openxmlformats.org/officeDocument/2006/relationships/image" Target="../media/image775.png"/><Relationship Id="rId623" Type="http://schemas.openxmlformats.org/officeDocument/2006/relationships/image" Target="../media/image854.png"/><Relationship Id="rId15" Type="http://schemas.openxmlformats.org/officeDocument/2006/relationships/image" Target="../media/image556.png"/><Relationship Id="rId57" Type="http://schemas.openxmlformats.org/officeDocument/2006/relationships/image" Target="../media/image577.png"/><Relationship Id="rId262" Type="http://schemas.openxmlformats.org/officeDocument/2006/relationships/customXml" Target="../ink/ink682.xml"/><Relationship Id="rId318" Type="http://schemas.openxmlformats.org/officeDocument/2006/relationships/customXml" Target="../ink/ink710.xml"/><Relationship Id="rId525" Type="http://schemas.openxmlformats.org/officeDocument/2006/relationships/customXml" Target="../ink/ink814.xml"/><Relationship Id="rId567" Type="http://schemas.openxmlformats.org/officeDocument/2006/relationships/customXml" Target="../ink/ink835.xml"/><Relationship Id="rId99" Type="http://schemas.openxmlformats.org/officeDocument/2006/relationships/image" Target="../media/image598.png"/><Relationship Id="rId122" Type="http://schemas.openxmlformats.org/officeDocument/2006/relationships/customXml" Target="../ink/ink613.xml"/><Relationship Id="rId164" Type="http://schemas.openxmlformats.org/officeDocument/2006/relationships/customXml" Target="../ink/ink633.xml"/><Relationship Id="rId371" Type="http://schemas.openxmlformats.org/officeDocument/2006/relationships/customXml" Target="../ink/ink737.xml"/><Relationship Id="rId427" Type="http://schemas.openxmlformats.org/officeDocument/2006/relationships/customXml" Target="../ink/ink765.xml"/><Relationship Id="rId469" Type="http://schemas.openxmlformats.org/officeDocument/2006/relationships/customXml" Target="../ink/ink786.xml"/><Relationship Id="rId26" Type="http://schemas.openxmlformats.org/officeDocument/2006/relationships/customXml" Target="../ink/ink567.xml"/><Relationship Id="rId231" Type="http://schemas.openxmlformats.org/officeDocument/2006/relationships/image" Target="../media/image663.png"/><Relationship Id="rId273" Type="http://schemas.openxmlformats.org/officeDocument/2006/relationships/image" Target="../media/image683.png"/><Relationship Id="rId329" Type="http://schemas.openxmlformats.org/officeDocument/2006/relationships/image" Target="../media/image711.png"/><Relationship Id="rId480" Type="http://schemas.openxmlformats.org/officeDocument/2006/relationships/image" Target="../media/image786.png"/><Relationship Id="rId536" Type="http://schemas.openxmlformats.org/officeDocument/2006/relationships/image" Target="../media/image814.png"/><Relationship Id="rId68" Type="http://schemas.openxmlformats.org/officeDocument/2006/relationships/customXml" Target="../ink/ink586.xml"/><Relationship Id="rId133" Type="http://schemas.openxmlformats.org/officeDocument/2006/relationships/image" Target="../media/image615.png"/><Relationship Id="rId175" Type="http://schemas.openxmlformats.org/officeDocument/2006/relationships/image" Target="../media/image636.png"/><Relationship Id="rId340" Type="http://schemas.openxmlformats.org/officeDocument/2006/relationships/customXml" Target="../ink/ink721.xml"/><Relationship Id="rId578" Type="http://schemas.openxmlformats.org/officeDocument/2006/relationships/image" Target="../media/image835.png"/><Relationship Id="rId200" Type="http://schemas.openxmlformats.org/officeDocument/2006/relationships/customXml" Target="../ink/ink651.xml"/><Relationship Id="rId382" Type="http://schemas.openxmlformats.org/officeDocument/2006/relationships/image" Target="../media/image737.png"/><Relationship Id="rId438" Type="http://schemas.openxmlformats.org/officeDocument/2006/relationships/image" Target="../media/image765.png"/><Relationship Id="rId603" Type="http://schemas.openxmlformats.org/officeDocument/2006/relationships/image" Target="../media/image844.png"/><Relationship Id="rId242" Type="http://schemas.openxmlformats.org/officeDocument/2006/relationships/customXml" Target="../ink/ink672.xml"/><Relationship Id="rId284" Type="http://schemas.openxmlformats.org/officeDocument/2006/relationships/customXml" Target="../ink/ink693.xml"/><Relationship Id="rId491" Type="http://schemas.openxmlformats.org/officeDocument/2006/relationships/customXml" Target="../ink/ink797.xml"/><Relationship Id="rId505" Type="http://schemas.openxmlformats.org/officeDocument/2006/relationships/customXml" Target="../ink/ink804.xml"/><Relationship Id="rId37" Type="http://schemas.openxmlformats.org/officeDocument/2006/relationships/image" Target="../media/image567.png"/><Relationship Id="rId79" Type="http://schemas.openxmlformats.org/officeDocument/2006/relationships/image" Target="../media/image588.png"/><Relationship Id="rId102" Type="http://schemas.openxmlformats.org/officeDocument/2006/relationships/customXml" Target="../ink/ink603.xml"/><Relationship Id="rId144" Type="http://schemas.openxmlformats.org/officeDocument/2006/relationships/customXml" Target="../ink/ink624.xml"/><Relationship Id="rId547" Type="http://schemas.openxmlformats.org/officeDocument/2006/relationships/customXml" Target="../ink/ink825.xml"/><Relationship Id="rId589" Type="http://schemas.openxmlformats.org/officeDocument/2006/relationships/image" Target="../media/image621.png"/><Relationship Id="rId90" Type="http://schemas.openxmlformats.org/officeDocument/2006/relationships/customXml" Target="../ink/ink597.xml"/><Relationship Id="rId186" Type="http://schemas.openxmlformats.org/officeDocument/2006/relationships/customXml" Target="../ink/ink644.xml"/><Relationship Id="rId351" Type="http://schemas.openxmlformats.org/officeDocument/2006/relationships/image" Target="../media/image722.png"/><Relationship Id="rId393" Type="http://schemas.openxmlformats.org/officeDocument/2006/relationships/customXml" Target="../ink/ink748.xml"/><Relationship Id="rId407" Type="http://schemas.openxmlformats.org/officeDocument/2006/relationships/customXml" Target="../ink/ink755.xml"/><Relationship Id="rId449" Type="http://schemas.openxmlformats.org/officeDocument/2006/relationships/customXml" Target="../ink/ink776.xml"/><Relationship Id="rId614" Type="http://schemas.openxmlformats.org/officeDocument/2006/relationships/customXml" Target="../ink/ink859.xml"/><Relationship Id="rId211" Type="http://schemas.openxmlformats.org/officeDocument/2006/relationships/image" Target="../media/image654.png"/><Relationship Id="rId253" Type="http://schemas.openxmlformats.org/officeDocument/2006/relationships/image" Target="../media/image673.png"/><Relationship Id="rId295" Type="http://schemas.openxmlformats.org/officeDocument/2006/relationships/image" Target="../media/image694.png"/><Relationship Id="rId309" Type="http://schemas.openxmlformats.org/officeDocument/2006/relationships/image" Target="../media/image701.png"/><Relationship Id="rId460" Type="http://schemas.openxmlformats.org/officeDocument/2006/relationships/image" Target="../media/image776.png"/><Relationship Id="rId516" Type="http://schemas.openxmlformats.org/officeDocument/2006/relationships/image" Target="../media/image804.png"/><Relationship Id="rId48" Type="http://schemas.openxmlformats.org/officeDocument/2006/relationships/customXml" Target="../ink/ink576.xml"/><Relationship Id="rId113" Type="http://schemas.openxmlformats.org/officeDocument/2006/relationships/image" Target="../media/image605.png"/><Relationship Id="rId320" Type="http://schemas.openxmlformats.org/officeDocument/2006/relationships/customXml" Target="../ink/ink711.xml"/><Relationship Id="rId558" Type="http://schemas.openxmlformats.org/officeDocument/2006/relationships/image" Target="../media/image825.png"/><Relationship Id="rId155" Type="http://schemas.openxmlformats.org/officeDocument/2006/relationships/image" Target="../media/image626.png"/><Relationship Id="rId197" Type="http://schemas.openxmlformats.org/officeDocument/2006/relationships/image" Target="../media/image647.png"/><Relationship Id="rId362" Type="http://schemas.openxmlformats.org/officeDocument/2006/relationships/image" Target="../media/image727.png"/><Relationship Id="rId418" Type="http://schemas.openxmlformats.org/officeDocument/2006/relationships/image" Target="../media/image755.png"/><Relationship Id="rId625" Type="http://schemas.openxmlformats.org/officeDocument/2006/relationships/image" Target="../media/image855.png"/><Relationship Id="rId222" Type="http://schemas.openxmlformats.org/officeDocument/2006/relationships/customXml" Target="../ink/ink662.xml"/><Relationship Id="rId264" Type="http://schemas.openxmlformats.org/officeDocument/2006/relationships/customXml" Target="../ink/ink683.xml"/><Relationship Id="rId471" Type="http://schemas.openxmlformats.org/officeDocument/2006/relationships/customXml" Target="../ink/ink787.xml"/><Relationship Id="rId17" Type="http://schemas.openxmlformats.org/officeDocument/2006/relationships/image" Target="../media/image557.png"/><Relationship Id="rId59" Type="http://schemas.openxmlformats.org/officeDocument/2006/relationships/image" Target="../media/image578.png"/><Relationship Id="rId124" Type="http://schemas.openxmlformats.org/officeDocument/2006/relationships/customXml" Target="../ink/ink614.xml"/><Relationship Id="rId527" Type="http://schemas.openxmlformats.org/officeDocument/2006/relationships/customXml" Target="../ink/ink815.xml"/><Relationship Id="rId569" Type="http://schemas.openxmlformats.org/officeDocument/2006/relationships/customXml" Target="../ink/ink836.xml"/><Relationship Id="rId70" Type="http://schemas.openxmlformats.org/officeDocument/2006/relationships/customXml" Target="../ink/ink587.xml"/><Relationship Id="rId166" Type="http://schemas.openxmlformats.org/officeDocument/2006/relationships/customXml" Target="../ink/ink634.xml"/><Relationship Id="rId331" Type="http://schemas.openxmlformats.org/officeDocument/2006/relationships/image" Target="../media/image712.png"/><Relationship Id="rId373" Type="http://schemas.openxmlformats.org/officeDocument/2006/relationships/customXml" Target="../ink/ink738.xml"/><Relationship Id="rId429" Type="http://schemas.openxmlformats.org/officeDocument/2006/relationships/customXml" Target="../ink/ink766.xml"/><Relationship Id="rId580" Type="http://schemas.openxmlformats.org/officeDocument/2006/relationships/image" Target="../media/image83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64.png"/><Relationship Id="rId440" Type="http://schemas.openxmlformats.org/officeDocument/2006/relationships/image" Target="../media/image766.png"/><Relationship Id="rId28" Type="http://schemas.openxmlformats.org/officeDocument/2006/relationships/customXml" Target="../ink/ink568.xml"/><Relationship Id="rId275" Type="http://schemas.openxmlformats.org/officeDocument/2006/relationships/image" Target="../media/image684.png"/><Relationship Id="rId300" Type="http://schemas.openxmlformats.org/officeDocument/2006/relationships/customXml" Target="../ink/ink701.xml"/><Relationship Id="rId482" Type="http://schemas.openxmlformats.org/officeDocument/2006/relationships/image" Target="../media/image787.png"/><Relationship Id="rId538" Type="http://schemas.openxmlformats.org/officeDocument/2006/relationships/image" Target="../media/image815.png"/><Relationship Id="rId81" Type="http://schemas.openxmlformats.org/officeDocument/2006/relationships/image" Target="../media/image589.png"/><Relationship Id="rId135" Type="http://schemas.openxmlformats.org/officeDocument/2006/relationships/image" Target="../media/image616.png"/><Relationship Id="rId177" Type="http://schemas.openxmlformats.org/officeDocument/2006/relationships/image" Target="../media/image637.png"/><Relationship Id="rId342" Type="http://schemas.openxmlformats.org/officeDocument/2006/relationships/customXml" Target="../ink/ink722.xml"/><Relationship Id="rId384" Type="http://schemas.openxmlformats.org/officeDocument/2006/relationships/image" Target="../media/image738.png"/><Relationship Id="rId591" Type="http://schemas.openxmlformats.org/officeDocument/2006/relationships/image" Target="../media/image838.png"/><Relationship Id="rId605" Type="http://schemas.openxmlformats.org/officeDocument/2006/relationships/image" Target="../media/image845.png"/><Relationship Id="rId202" Type="http://schemas.openxmlformats.org/officeDocument/2006/relationships/customXml" Target="../ink/ink652.xml"/><Relationship Id="rId244" Type="http://schemas.openxmlformats.org/officeDocument/2006/relationships/customXml" Target="../ink/ink673.xml"/><Relationship Id="rId39" Type="http://schemas.openxmlformats.org/officeDocument/2006/relationships/image" Target="../media/image568.png"/><Relationship Id="rId286" Type="http://schemas.openxmlformats.org/officeDocument/2006/relationships/customXml" Target="../ink/ink694.xml"/><Relationship Id="rId451" Type="http://schemas.openxmlformats.org/officeDocument/2006/relationships/customXml" Target="../ink/ink777.xml"/><Relationship Id="rId493" Type="http://schemas.openxmlformats.org/officeDocument/2006/relationships/customXml" Target="../ink/ink798.xml"/><Relationship Id="rId507" Type="http://schemas.openxmlformats.org/officeDocument/2006/relationships/customXml" Target="../ink/ink805.xml"/><Relationship Id="rId549" Type="http://schemas.openxmlformats.org/officeDocument/2006/relationships/customXml" Target="../ink/ink826.xml"/><Relationship Id="rId50" Type="http://schemas.openxmlformats.org/officeDocument/2006/relationships/customXml" Target="../ink/ink577.xml"/><Relationship Id="rId104" Type="http://schemas.openxmlformats.org/officeDocument/2006/relationships/customXml" Target="../ink/ink604.xml"/><Relationship Id="rId188" Type="http://schemas.openxmlformats.org/officeDocument/2006/relationships/customXml" Target="../ink/ink645.xml"/><Relationship Id="rId311" Type="http://schemas.openxmlformats.org/officeDocument/2006/relationships/image" Target="../media/image702.png"/><Relationship Id="rId353" Type="http://schemas.openxmlformats.org/officeDocument/2006/relationships/image" Target="../media/image723.png"/><Relationship Id="rId395" Type="http://schemas.openxmlformats.org/officeDocument/2006/relationships/customXml" Target="../ink/ink749.xml"/><Relationship Id="rId409" Type="http://schemas.openxmlformats.org/officeDocument/2006/relationships/customXml" Target="../ink/ink756.xml"/><Relationship Id="rId560" Type="http://schemas.openxmlformats.org/officeDocument/2006/relationships/image" Target="../media/image826.png"/><Relationship Id="rId92" Type="http://schemas.openxmlformats.org/officeDocument/2006/relationships/customXml" Target="../ink/ink598.xml"/><Relationship Id="rId213" Type="http://schemas.openxmlformats.org/officeDocument/2006/relationships/image" Target="../media/image655.png"/><Relationship Id="rId420" Type="http://schemas.openxmlformats.org/officeDocument/2006/relationships/image" Target="../media/image756.png"/><Relationship Id="rId616" Type="http://schemas.openxmlformats.org/officeDocument/2006/relationships/customXml" Target="../ink/ink860.xml"/><Relationship Id="rId255" Type="http://schemas.openxmlformats.org/officeDocument/2006/relationships/image" Target="../media/image674.png"/><Relationship Id="rId297" Type="http://schemas.openxmlformats.org/officeDocument/2006/relationships/image" Target="../media/image695.png"/><Relationship Id="rId462" Type="http://schemas.openxmlformats.org/officeDocument/2006/relationships/image" Target="../media/image777.png"/><Relationship Id="rId518" Type="http://schemas.openxmlformats.org/officeDocument/2006/relationships/image" Target="../media/image805.png"/><Relationship Id="rId115" Type="http://schemas.openxmlformats.org/officeDocument/2006/relationships/image" Target="../media/image606.png"/><Relationship Id="rId157" Type="http://schemas.openxmlformats.org/officeDocument/2006/relationships/image" Target="../media/image627.png"/><Relationship Id="rId322" Type="http://schemas.openxmlformats.org/officeDocument/2006/relationships/customXml" Target="../ink/ink712.xml"/><Relationship Id="rId364" Type="http://schemas.openxmlformats.org/officeDocument/2006/relationships/image" Target="../media/image728.png"/><Relationship Id="rId61" Type="http://schemas.openxmlformats.org/officeDocument/2006/relationships/image" Target="../media/image579.png"/><Relationship Id="rId199" Type="http://schemas.openxmlformats.org/officeDocument/2006/relationships/image" Target="../media/image648.png"/><Relationship Id="rId571" Type="http://schemas.openxmlformats.org/officeDocument/2006/relationships/customXml" Target="../ink/ink837.xml"/><Relationship Id="rId627" Type="http://schemas.openxmlformats.org/officeDocument/2006/relationships/image" Target="../media/image856.png"/><Relationship Id="rId19" Type="http://schemas.openxmlformats.org/officeDocument/2006/relationships/image" Target="../media/image558.png"/><Relationship Id="rId224" Type="http://schemas.openxmlformats.org/officeDocument/2006/relationships/customXml" Target="../ink/ink663.xml"/><Relationship Id="rId266" Type="http://schemas.openxmlformats.org/officeDocument/2006/relationships/customXml" Target="../ink/ink684.xml"/><Relationship Id="rId431" Type="http://schemas.openxmlformats.org/officeDocument/2006/relationships/customXml" Target="../ink/ink767.xml"/><Relationship Id="rId473" Type="http://schemas.openxmlformats.org/officeDocument/2006/relationships/customXml" Target="../ink/ink788.xml"/><Relationship Id="rId529" Type="http://schemas.openxmlformats.org/officeDocument/2006/relationships/customXml" Target="../ink/ink816.xml"/><Relationship Id="rId30" Type="http://schemas.openxmlformats.org/officeDocument/2006/relationships/customXml" Target="../ink/ink569.xml"/><Relationship Id="rId126" Type="http://schemas.openxmlformats.org/officeDocument/2006/relationships/customXml" Target="../ink/ink615.xml"/><Relationship Id="rId168" Type="http://schemas.openxmlformats.org/officeDocument/2006/relationships/customXml" Target="../ink/ink635.xml"/><Relationship Id="rId333" Type="http://schemas.openxmlformats.org/officeDocument/2006/relationships/image" Target="../media/image713.png"/><Relationship Id="rId540" Type="http://schemas.openxmlformats.org/officeDocument/2006/relationships/image" Target="../media/image816.png"/><Relationship Id="rId72" Type="http://schemas.openxmlformats.org/officeDocument/2006/relationships/customXml" Target="../ink/ink588.xml"/><Relationship Id="rId375" Type="http://schemas.openxmlformats.org/officeDocument/2006/relationships/customXml" Target="../ink/ink739.xml"/><Relationship Id="rId582" Type="http://schemas.openxmlformats.org/officeDocument/2006/relationships/image" Target="../media/image837.png"/><Relationship Id="rId3" Type="http://schemas.openxmlformats.org/officeDocument/2006/relationships/image" Target="../media/image550.png"/><Relationship Id="rId235" Type="http://schemas.openxmlformats.org/officeDocument/2006/relationships/image" Target="../media/image665.png"/><Relationship Id="rId277" Type="http://schemas.openxmlformats.org/officeDocument/2006/relationships/image" Target="../media/image685.png"/><Relationship Id="rId400" Type="http://schemas.openxmlformats.org/officeDocument/2006/relationships/image" Target="../media/image746.png"/><Relationship Id="rId442" Type="http://schemas.openxmlformats.org/officeDocument/2006/relationships/image" Target="../media/image767.png"/><Relationship Id="rId484" Type="http://schemas.openxmlformats.org/officeDocument/2006/relationships/image" Target="../media/image788.png"/><Relationship Id="rId137" Type="http://schemas.openxmlformats.org/officeDocument/2006/relationships/image" Target="../media/image617.png"/><Relationship Id="rId302" Type="http://schemas.openxmlformats.org/officeDocument/2006/relationships/customXml" Target="../ink/ink702.xml"/><Relationship Id="rId344" Type="http://schemas.openxmlformats.org/officeDocument/2006/relationships/customXml" Target="../ink/ink723.xml"/><Relationship Id="rId41" Type="http://schemas.openxmlformats.org/officeDocument/2006/relationships/image" Target="../media/image569.png"/><Relationship Id="rId83" Type="http://schemas.openxmlformats.org/officeDocument/2006/relationships/image" Target="../media/image590.png"/><Relationship Id="rId179" Type="http://schemas.openxmlformats.org/officeDocument/2006/relationships/image" Target="../media/image638.png"/><Relationship Id="rId386" Type="http://schemas.openxmlformats.org/officeDocument/2006/relationships/image" Target="../media/image739.png"/><Relationship Id="rId551" Type="http://schemas.openxmlformats.org/officeDocument/2006/relationships/customXml" Target="../ink/ink827.xml"/><Relationship Id="rId593" Type="http://schemas.openxmlformats.org/officeDocument/2006/relationships/image" Target="../media/image839.png"/><Relationship Id="rId607" Type="http://schemas.openxmlformats.org/officeDocument/2006/relationships/image" Target="../media/image846.png"/><Relationship Id="rId190" Type="http://schemas.openxmlformats.org/officeDocument/2006/relationships/customXml" Target="../ink/ink646.xml"/><Relationship Id="rId204" Type="http://schemas.openxmlformats.org/officeDocument/2006/relationships/customXml" Target="../ink/ink653.xml"/><Relationship Id="rId246" Type="http://schemas.openxmlformats.org/officeDocument/2006/relationships/customXml" Target="../ink/ink674.xml"/><Relationship Id="rId288" Type="http://schemas.openxmlformats.org/officeDocument/2006/relationships/customXml" Target="../ink/ink695.xml"/><Relationship Id="rId411" Type="http://schemas.openxmlformats.org/officeDocument/2006/relationships/customXml" Target="../ink/ink757.xml"/><Relationship Id="rId453" Type="http://schemas.openxmlformats.org/officeDocument/2006/relationships/customXml" Target="../ink/ink778.xml"/><Relationship Id="rId509" Type="http://schemas.openxmlformats.org/officeDocument/2006/relationships/customXml" Target="../ink/ink806.xml"/><Relationship Id="rId106" Type="http://schemas.openxmlformats.org/officeDocument/2006/relationships/customXml" Target="../ink/ink605.xml"/><Relationship Id="rId313" Type="http://schemas.openxmlformats.org/officeDocument/2006/relationships/image" Target="../media/image703.png"/><Relationship Id="rId495" Type="http://schemas.openxmlformats.org/officeDocument/2006/relationships/customXml" Target="../ink/ink799.xml"/><Relationship Id="rId10" Type="http://schemas.openxmlformats.org/officeDocument/2006/relationships/customXml" Target="../ink/ink559.xml"/><Relationship Id="rId52" Type="http://schemas.openxmlformats.org/officeDocument/2006/relationships/customXml" Target="../ink/ink578.xml"/><Relationship Id="rId94" Type="http://schemas.openxmlformats.org/officeDocument/2006/relationships/customXml" Target="../ink/ink599.xml"/><Relationship Id="rId148" Type="http://schemas.openxmlformats.org/officeDocument/2006/relationships/customXml" Target="../ink/ink625.xml"/><Relationship Id="rId355" Type="http://schemas.openxmlformats.org/officeDocument/2006/relationships/image" Target="../media/image724.png"/><Relationship Id="rId397" Type="http://schemas.openxmlformats.org/officeDocument/2006/relationships/customXml" Target="../ink/ink750.xml"/><Relationship Id="rId520" Type="http://schemas.openxmlformats.org/officeDocument/2006/relationships/image" Target="../media/image806.png"/><Relationship Id="rId562" Type="http://schemas.openxmlformats.org/officeDocument/2006/relationships/image" Target="../media/image827.png"/><Relationship Id="rId618" Type="http://schemas.openxmlformats.org/officeDocument/2006/relationships/customXml" Target="../ink/ink861.xml"/><Relationship Id="rId215" Type="http://schemas.openxmlformats.org/officeDocument/2006/relationships/image" Target="../media/image656.png"/><Relationship Id="rId257" Type="http://schemas.openxmlformats.org/officeDocument/2006/relationships/image" Target="../media/image675.png"/><Relationship Id="rId422" Type="http://schemas.openxmlformats.org/officeDocument/2006/relationships/image" Target="../media/image757.png"/><Relationship Id="rId464" Type="http://schemas.openxmlformats.org/officeDocument/2006/relationships/image" Target="../media/image778.png"/><Relationship Id="rId299" Type="http://schemas.openxmlformats.org/officeDocument/2006/relationships/image" Target="../media/image696.png"/><Relationship Id="rId63" Type="http://schemas.openxmlformats.org/officeDocument/2006/relationships/image" Target="../media/image580.png"/><Relationship Id="rId159" Type="http://schemas.openxmlformats.org/officeDocument/2006/relationships/image" Target="../media/image628.png"/><Relationship Id="rId366" Type="http://schemas.openxmlformats.org/officeDocument/2006/relationships/image" Target="../media/image729.png"/><Relationship Id="rId573" Type="http://schemas.openxmlformats.org/officeDocument/2006/relationships/customXml" Target="../ink/ink838.xml"/><Relationship Id="rId226" Type="http://schemas.openxmlformats.org/officeDocument/2006/relationships/customXml" Target="../ink/ink664.xml"/><Relationship Id="rId433" Type="http://schemas.openxmlformats.org/officeDocument/2006/relationships/customXml" Target="../ink/ink768.xml"/><Relationship Id="rId74" Type="http://schemas.openxmlformats.org/officeDocument/2006/relationships/customXml" Target="../ink/ink589.xml"/><Relationship Id="rId377" Type="http://schemas.openxmlformats.org/officeDocument/2006/relationships/customXml" Target="../ink/ink740.xml"/><Relationship Id="rId500" Type="http://schemas.openxmlformats.org/officeDocument/2006/relationships/image" Target="../media/image796.png"/><Relationship Id="rId584" Type="http://schemas.openxmlformats.org/officeDocument/2006/relationships/customXml" Target="../ink/ink844.xml"/><Relationship Id="rId5" Type="http://schemas.openxmlformats.org/officeDocument/2006/relationships/image" Target="../media/image551.png"/><Relationship Id="rId237" Type="http://schemas.openxmlformats.org/officeDocument/2006/relationships/image" Target="../media/image666.png"/><Relationship Id="rId444" Type="http://schemas.openxmlformats.org/officeDocument/2006/relationships/image" Target="../media/image768.png"/><Relationship Id="rId290" Type="http://schemas.openxmlformats.org/officeDocument/2006/relationships/customXml" Target="../ink/ink696.xml"/><Relationship Id="rId304" Type="http://schemas.openxmlformats.org/officeDocument/2006/relationships/customXml" Target="../ink/ink703.xml"/><Relationship Id="rId388" Type="http://schemas.openxmlformats.org/officeDocument/2006/relationships/image" Target="../media/image740.png"/><Relationship Id="rId511" Type="http://schemas.openxmlformats.org/officeDocument/2006/relationships/customXml" Target="../ink/ink807.xml"/><Relationship Id="rId609" Type="http://schemas.openxmlformats.org/officeDocument/2006/relationships/image" Target="../media/image847.png"/><Relationship Id="rId85" Type="http://schemas.openxmlformats.org/officeDocument/2006/relationships/image" Target="../media/image591.png"/><Relationship Id="rId150" Type="http://schemas.openxmlformats.org/officeDocument/2006/relationships/customXml" Target="../ink/ink626.xml"/><Relationship Id="rId595" Type="http://schemas.openxmlformats.org/officeDocument/2006/relationships/image" Target="../media/image840.png"/><Relationship Id="rId248" Type="http://schemas.openxmlformats.org/officeDocument/2006/relationships/customXml" Target="../ink/ink675.xml"/><Relationship Id="rId455" Type="http://schemas.openxmlformats.org/officeDocument/2006/relationships/customXml" Target="../ink/ink779.xml"/><Relationship Id="rId12" Type="http://schemas.openxmlformats.org/officeDocument/2006/relationships/customXml" Target="../ink/ink560.xml"/><Relationship Id="rId108" Type="http://schemas.openxmlformats.org/officeDocument/2006/relationships/customXml" Target="../ink/ink606.xml"/><Relationship Id="rId315" Type="http://schemas.openxmlformats.org/officeDocument/2006/relationships/image" Target="../media/image704.png"/><Relationship Id="rId522" Type="http://schemas.openxmlformats.org/officeDocument/2006/relationships/image" Target="../media/image807.png"/><Relationship Id="rId96" Type="http://schemas.openxmlformats.org/officeDocument/2006/relationships/customXml" Target="../ink/ink600.xml"/><Relationship Id="rId161" Type="http://schemas.openxmlformats.org/officeDocument/2006/relationships/image" Target="../media/image629.png"/><Relationship Id="rId399" Type="http://schemas.openxmlformats.org/officeDocument/2006/relationships/customXml" Target="../ink/ink751.xml"/><Relationship Id="rId259" Type="http://schemas.openxmlformats.org/officeDocument/2006/relationships/image" Target="../media/image676.png"/><Relationship Id="rId466" Type="http://schemas.openxmlformats.org/officeDocument/2006/relationships/image" Target="../media/image779.png"/><Relationship Id="rId23" Type="http://schemas.openxmlformats.org/officeDocument/2006/relationships/image" Target="../media/image560.png"/><Relationship Id="rId119" Type="http://schemas.openxmlformats.org/officeDocument/2006/relationships/image" Target="../media/image608.png"/><Relationship Id="rId326" Type="http://schemas.openxmlformats.org/officeDocument/2006/relationships/customXml" Target="../ink/ink714.xml"/><Relationship Id="rId533" Type="http://schemas.openxmlformats.org/officeDocument/2006/relationships/customXml" Target="../ink/ink818.xml"/><Relationship Id="rId172" Type="http://schemas.openxmlformats.org/officeDocument/2006/relationships/customXml" Target="../ink/ink637.xml"/><Relationship Id="rId477" Type="http://schemas.openxmlformats.org/officeDocument/2006/relationships/customXml" Target="../ink/ink790.xml"/><Relationship Id="rId600" Type="http://schemas.openxmlformats.org/officeDocument/2006/relationships/customXml" Target="../ink/ink852.xml"/><Relationship Id="rId337" Type="http://schemas.openxmlformats.org/officeDocument/2006/relationships/image" Target="../media/image715.png"/><Relationship Id="rId544" Type="http://schemas.openxmlformats.org/officeDocument/2006/relationships/image" Target="../media/image818.png"/><Relationship Id="rId183" Type="http://schemas.openxmlformats.org/officeDocument/2006/relationships/image" Target="../media/image640.png"/><Relationship Id="rId390" Type="http://schemas.openxmlformats.org/officeDocument/2006/relationships/image" Target="../media/image741.png"/><Relationship Id="rId404" Type="http://schemas.openxmlformats.org/officeDocument/2006/relationships/image" Target="../media/image748.png"/><Relationship Id="rId611" Type="http://schemas.openxmlformats.org/officeDocument/2006/relationships/image" Target="../media/image848.png"/><Relationship Id="rId250" Type="http://schemas.openxmlformats.org/officeDocument/2006/relationships/customXml" Target="../ink/ink676.xml"/><Relationship Id="rId488" Type="http://schemas.openxmlformats.org/officeDocument/2006/relationships/image" Target="../media/image790.png"/><Relationship Id="rId45" Type="http://schemas.openxmlformats.org/officeDocument/2006/relationships/image" Target="../media/image571.png"/><Relationship Id="rId110" Type="http://schemas.openxmlformats.org/officeDocument/2006/relationships/customXml" Target="../ink/ink607.xml"/><Relationship Id="rId348" Type="http://schemas.openxmlformats.org/officeDocument/2006/relationships/customXml" Target="../ink/ink725.xml"/><Relationship Id="rId555" Type="http://schemas.openxmlformats.org/officeDocument/2006/relationships/customXml" Target="../ink/ink829.xml"/><Relationship Id="rId194" Type="http://schemas.openxmlformats.org/officeDocument/2006/relationships/customXml" Target="../ink/ink648.xml"/><Relationship Id="rId208" Type="http://schemas.openxmlformats.org/officeDocument/2006/relationships/customXml" Target="../ink/ink655.xml"/><Relationship Id="rId415" Type="http://schemas.openxmlformats.org/officeDocument/2006/relationships/customXml" Target="../ink/ink759.xml"/><Relationship Id="rId622" Type="http://schemas.openxmlformats.org/officeDocument/2006/relationships/customXml" Target="../ink/ink863.xml"/><Relationship Id="rId261" Type="http://schemas.openxmlformats.org/officeDocument/2006/relationships/image" Target="../media/image677.png"/><Relationship Id="rId499" Type="http://schemas.openxmlformats.org/officeDocument/2006/relationships/customXml" Target="../ink/ink801.xml"/><Relationship Id="rId56" Type="http://schemas.openxmlformats.org/officeDocument/2006/relationships/customXml" Target="../ink/ink580.xml"/><Relationship Id="rId359" Type="http://schemas.openxmlformats.org/officeDocument/2006/relationships/customXml" Target="../ink/ink731.xml"/><Relationship Id="rId566" Type="http://schemas.openxmlformats.org/officeDocument/2006/relationships/image" Target="../media/image829.png"/><Relationship Id="rId121" Type="http://schemas.openxmlformats.org/officeDocument/2006/relationships/image" Target="../media/image609.png"/><Relationship Id="rId219" Type="http://schemas.openxmlformats.org/officeDocument/2006/relationships/image" Target="../media/image658.png"/><Relationship Id="rId426" Type="http://schemas.openxmlformats.org/officeDocument/2006/relationships/image" Target="../media/image759.png"/><Relationship Id="rId67" Type="http://schemas.openxmlformats.org/officeDocument/2006/relationships/image" Target="../media/image582.png"/><Relationship Id="rId272" Type="http://schemas.openxmlformats.org/officeDocument/2006/relationships/customXml" Target="../ink/ink687.xml"/><Relationship Id="rId577" Type="http://schemas.openxmlformats.org/officeDocument/2006/relationships/customXml" Target="../ink/ink840.xml"/><Relationship Id="rId132" Type="http://schemas.openxmlformats.org/officeDocument/2006/relationships/customXml" Target="../ink/ink618.xml"/><Relationship Id="rId437" Type="http://schemas.openxmlformats.org/officeDocument/2006/relationships/customXml" Target="../ink/ink770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95.png"/><Relationship Id="rId299" Type="http://schemas.openxmlformats.org/officeDocument/2006/relationships/image" Target="../media/image986.png"/><Relationship Id="rId21" Type="http://schemas.openxmlformats.org/officeDocument/2006/relationships/image" Target="../media/image8470.png"/><Relationship Id="rId63" Type="http://schemas.openxmlformats.org/officeDocument/2006/relationships/image" Target="../media/image868.png"/><Relationship Id="rId159" Type="http://schemas.openxmlformats.org/officeDocument/2006/relationships/image" Target="../media/image916.png"/><Relationship Id="rId170" Type="http://schemas.openxmlformats.org/officeDocument/2006/relationships/customXml" Target="../ink/ink952.xml"/><Relationship Id="rId226" Type="http://schemas.openxmlformats.org/officeDocument/2006/relationships/customXml" Target="../ink/ink980.xml"/><Relationship Id="rId268" Type="http://schemas.openxmlformats.org/officeDocument/2006/relationships/customXml" Target="../ink/ink1001.xml"/><Relationship Id="rId32" Type="http://schemas.openxmlformats.org/officeDocument/2006/relationships/customXml" Target="../ink/ink883.xml"/><Relationship Id="rId74" Type="http://schemas.openxmlformats.org/officeDocument/2006/relationships/customXml" Target="../ink/ink904.xml"/><Relationship Id="rId128" Type="http://schemas.openxmlformats.org/officeDocument/2006/relationships/customXml" Target="../ink/ink931.xml"/><Relationship Id="rId5" Type="http://schemas.openxmlformats.org/officeDocument/2006/relationships/image" Target="../media/image8390.png"/><Relationship Id="rId181" Type="http://schemas.openxmlformats.org/officeDocument/2006/relationships/image" Target="../media/image927.png"/><Relationship Id="rId237" Type="http://schemas.openxmlformats.org/officeDocument/2006/relationships/image" Target="../media/image955.png"/><Relationship Id="rId279" Type="http://schemas.openxmlformats.org/officeDocument/2006/relationships/image" Target="../media/image976.png"/><Relationship Id="rId43" Type="http://schemas.openxmlformats.org/officeDocument/2006/relationships/image" Target="../media/image8580.png"/><Relationship Id="rId139" Type="http://schemas.openxmlformats.org/officeDocument/2006/relationships/image" Target="../media/image906.png"/><Relationship Id="rId290" Type="http://schemas.openxmlformats.org/officeDocument/2006/relationships/customXml" Target="../ink/ink1012.xml"/><Relationship Id="rId304" Type="http://schemas.openxmlformats.org/officeDocument/2006/relationships/customXml" Target="../ink/ink1019.xml"/><Relationship Id="rId85" Type="http://schemas.openxmlformats.org/officeDocument/2006/relationships/image" Target="../media/image879.png"/><Relationship Id="rId150" Type="http://schemas.openxmlformats.org/officeDocument/2006/relationships/customXml" Target="../ink/ink942.xml"/><Relationship Id="rId192" Type="http://schemas.openxmlformats.org/officeDocument/2006/relationships/customXml" Target="../ink/ink963.xml"/><Relationship Id="rId206" Type="http://schemas.openxmlformats.org/officeDocument/2006/relationships/customXml" Target="../ink/ink970.xml"/><Relationship Id="rId248" Type="http://schemas.openxmlformats.org/officeDocument/2006/relationships/customXml" Target="../ink/ink991.xml"/><Relationship Id="rId12" Type="http://schemas.openxmlformats.org/officeDocument/2006/relationships/customXml" Target="../ink/ink873.xml"/><Relationship Id="rId108" Type="http://schemas.openxmlformats.org/officeDocument/2006/relationships/customXml" Target="../ink/ink921.xml"/><Relationship Id="rId315" Type="http://schemas.openxmlformats.org/officeDocument/2006/relationships/image" Target="../media/image994.png"/><Relationship Id="rId54" Type="http://schemas.openxmlformats.org/officeDocument/2006/relationships/customXml" Target="../ink/ink894.xml"/><Relationship Id="rId96" Type="http://schemas.openxmlformats.org/officeDocument/2006/relationships/customXml" Target="../ink/ink915.xml"/><Relationship Id="rId161" Type="http://schemas.openxmlformats.org/officeDocument/2006/relationships/image" Target="../media/image917.png"/><Relationship Id="rId217" Type="http://schemas.openxmlformats.org/officeDocument/2006/relationships/image" Target="../media/image945.png"/><Relationship Id="rId259" Type="http://schemas.openxmlformats.org/officeDocument/2006/relationships/image" Target="../media/image966.png"/><Relationship Id="rId23" Type="http://schemas.openxmlformats.org/officeDocument/2006/relationships/image" Target="../media/image8480.png"/><Relationship Id="rId119" Type="http://schemas.openxmlformats.org/officeDocument/2006/relationships/image" Target="../media/image896.png"/><Relationship Id="rId270" Type="http://schemas.openxmlformats.org/officeDocument/2006/relationships/customXml" Target="../ink/ink1002.xml"/><Relationship Id="rId65" Type="http://schemas.openxmlformats.org/officeDocument/2006/relationships/image" Target="../media/image869.png"/><Relationship Id="rId130" Type="http://schemas.openxmlformats.org/officeDocument/2006/relationships/customXml" Target="../ink/ink932.xml"/><Relationship Id="rId172" Type="http://schemas.openxmlformats.org/officeDocument/2006/relationships/customXml" Target="../ink/ink953.xml"/><Relationship Id="rId228" Type="http://schemas.openxmlformats.org/officeDocument/2006/relationships/customXml" Target="../ink/ink981.xml"/><Relationship Id="rId13" Type="http://schemas.openxmlformats.org/officeDocument/2006/relationships/image" Target="../media/image8430.png"/><Relationship Id="rId109" Type="http://schemas.openxmlformats.org/officeDocument/2006/relationships/image" Target="../media/image891.png"/><Relationship Id="rId260" Type="http://schemas.openxmlformats.org/officeDocument/2006/relationships/customXml" Target="../ink/ink997.xml"/><Relationship Id="rId281" Type="http://schemas.openxmlformats.org/officeDocument/2006/relationships/image" Target="../media/image977.png"/><Relationship Id="rId316" Type="http://schemas.openxmlformats.org/officeDocument/2006/relationships/customXml" Target="../ink/ink1025.xml"/><Relationship Id="rId34" Type="http://schemas.openxmlformats.org/officeDocument/2006/relationships/customXml" Target="../ink/ink884.xml"/><Relationship Id="rId55" Type="http://schemas.openxmlformats.org/officeDocument/2006/relationships/image" Target="../media/image864.png"/><Relationship Id="rId76" Type="http://schemas.openxmlformats.org/officeDocument/2006/relationships/customXml" Target="../ink/ink905.xml"/><Relationship Id="rId97" Type="http://schemas.openxmlformats.org/officeDocument/2006/relationships/image" Target="../media/image885.png"/><Relationship Id="rId120" Type="http://schemas.openxmlformats.org/officeDocument/2006/relationships/customXml" Target="../ink/ink927.xml"/><Relationship Id="rId141" Type="http://schemas.openxmlformats.org/officeDocument/2006/relationships/image" Target="../media/image907.png"/><Relationship Id="rId7" Type="http://schemas.openxmlformats.org/officeDocument/2006/relationships/image" Target="../media/image8400.png"/><Relationship Id="rId162" Type="http://schemas.openxmlformats.org/officeDocument/2006/relationships/customXml" Target="../ink/ink948.xml"/><Relationship Id="rId183" Type="http://schemas.openxmlformats.org/officeDocument/2006/relationships/image" Target="../media/image928.png"/><Relationship Id="rId218" Type="http://schemas.openxmlformats.org/officeDocument/2006/relationships/customXml" Target="../ink/ink976.xml"/><Relationship Id="rId239" Type="http://schemas.openxmlformats.org/officeDocument/2006/relationships/image" Target="../media/image956.png"/><Relationship Id="rId250" Type="http://schemas.openxmlformats.org/officeDocument/2006/relationships/customXml" Target="../ink/ink992.xml"/><Relationship Id="rId271" Type="http://schemas.openxmlformats.org/officeDocument/2006/relationships/image" Target="../media/image972.png"/><Relationship Id="rId292" Type="http://schemas.openxmlformats.org/officeDocument/2006/relationships/customXml" Target="../ink/ink1013.xml"/><Relationship Id="rId306" Type="http://schemas.openxmlformats.org/officeDocument/2006/relationships/customXml" Target="../ink/ink1020.xml"/><Relationship Id="rId24" Type="http://schemas.openxmlformats.org/officeDocument/2006/relationships/customXml" Target="../ink/ink879.xml"/><Relationship Id="rId45" Type="http://schemas.openxmlformats.org/officeDocument/2006/relationships/image" Target="../media/image859.png"/><Relationship Id="rId66" Type="http://schemas.openxmlformats.org/officeDocument/2006/relationships/customXml" Target="../ink/ink900.xml"/><Relationship Id="rId87" Type="http://schemas.openxmlformats.org/officeDocument/2006/relationships/image" Target="../media/image880.png"/><Relationship Id="rId110" Type="http://schemas.openxmlformats.org/officeDocument/2006/relationships/customXml" Target="../ink/ink922.xml"/><Relationship Id="rId131" Type="http://schemas.openxmlformats.org/officeDocument/2006/relationships/image" Target="../media/image902.png"/><Relationship Id="rId152" Type="http://schemas.openxmlformats.org/officeDocument/2006/relationships/customXml" Target="../ink/ink943.xml"/><Relationship Id="rId173" Type="http://schemas.openxmlformats.org/officeDocument/2006/relationships/image" Target="../media/image923.png"/><Relationship Id="rId194" Type="http://schemas.openxmlformats.org/officeDocument/2006/relationships/customXml" Target="../ink/ink964.xml"/><Relationship Id="rId208" Type="http://schemas.openxmlformats.org/officeDocument/2006/relationships/customXml" Target="../ink/ink971.xml"/><Relationship Id="rId229" Type="http://schemas.openxmlformats.org/officeDocument/2006/relationships/image" Target="../media/image951.png"/><Relationship Id="rId240" Type="http://schemas.openxmlformats.org/officeDocument/2006/relationships/customXml" Target="../ink/ink987.xml"/><Relationship Id="rId261" Type="http://schemas.openxmlformats.org/officeDocument/2006/relationships/image" Target="../media/image967.png"/><Relationship Id="rId14" Type="http://schemas.openxmlformats.org/officeDocument/2006/relationships/customXml" Target="../ink/ink874.xml"/><Relationship Id="rId35" Type="http://schemas.openxmlformats.org/officeDocument/2006/relationships/image" Target="../media/image8540.png"/><Relationship Id="rId56" Type="http://schemas.openxmlformats.org/officeDocument/2006/relationships/customXml" Target="../ink/ink895.xml"/><Relationship Id="rId77" Type="http://schemas.openxmlformats.org/officeDocument/2006/relationships/image" Target="../media/image875.png"/><Relationship Id="rId100" Type="http://schemas.openxmlformats.org/officeDocument/2006/relationships/customXml" Target="../ink/ink917.xml"/><Relationship Id="rId282" Type="http://schemas.openxmlformats.org/officeDocument/2006/relationships/customXml" Target="../ink/ink1008.xml"/><Relationship Id="rId317" Type="http://schemas.openxmlformats.org/officeDocument/2006/relationships/image" Target="../media/image995.png"/><Relationship Id="rId8" Type="http://schemas.openxmlformats.org/officeDocument/2006/relationships/customXml" Target="../ink/ink871.xml"/><Relationship Id="rId98" Type="http://schemas.openxmlformats.org/officeDocument/2006/relationships/customXml" Target="../ink/ink916.xml"/><Relationship Id="rId121" Type="http://schemas.openxmlformats.org/officeDocument/2006/relationships/image" Target="../media/image897.png"/><Relationship Id="rId142" Type="http://schemas.openxmlformats.org/officeDocument/2006/relationships/customXml" Target="../ink/ink938.xml"/><Relationship Id="rId163" Type="http://schemas.openxmlformats.org/officeDocument/2006/relationships/image" Target="../media/image918.png"/><Relationship Id="rId184" Type="http://schemas.openxmlformats.org/officeDocument/2006/relationships/customXml" Target="../ink/ink959.xml"/><Relationship Id="rId219" Type="http://schemas.openxmlformats.org/officeDocument/2006/relationships/image" Target="../media/image946.png"/><Relationship Id="rId230" Type="http://schemas.openxmlformats.org/officeDocument/2006/relationships/customXml" Target="../ink/ink982.xml"/><Relationship Id="rId251" Type="http://schemas.openxmlformats.org/officeDocument/2006/relationships/image" Target="../media/image962.png"/><Relationship Id="rId25" Type="http://schemas.openxmlformats.org/officeDocument/2006/relationships/image" Target="../media/image8490.png"/><Relationship Id="rId46" Type="http://schemas.openxmlformats.org/officeDocument/2006/relationships/customXml" Target="../ink/ink890.xml"/><Relationship Id="rId67" Type="http://schemas.openxmlformats.org/officeDocument/2006/relationships/image" Target="../media/image870.png"/><Relationship Id="rId272" Type="http://schemas.openxmlformats.org/officeDocument/2006/relationships/customXml" Target="../ink/ink1003.xml"/><Relationship Id="rId293" Type="http://schemas.openxmlformats.org/officeDocument/2006/relationships/image" Target="../media/image983.png"/><Relationship Id="rId307" Type="http://schemas.openxmlformats.org/officeDocument/2006/relationships/image" Target="../media/image990.png"/><Relationship Id="rId88" Type="http://schemas.openxmlformats.org/officeDocument/2006/relationships/customXml" Target="../ink/ink911.xml"/><Relationship Id="rId111" Type="http://schemas.openxmlformats.org/officeDocument/2006/relationships/image" Target="../media/image892.png"/><Relationship Id="rId132" Type="http://schemas.openxmlformats.org/officeDocument/2006/relationships/customXml" Target="../ink/ink933.xml"/><Relationship Id="rId153" Type="http://schemas.openxmlformats.org/officeDocument/2006/relationships/image" Target="../media/image913.png"/><Relationship Id="rId174" Type="http://schemas.openxmlformats.org/officeDocument/2006/relationships/customXml" Target="../ink/ink954.xml"/><Relationship Id="rId195" Type="http://schemas.openxmlformats.org/officeDocument/2006/relationships/image" Target="../media/image934.png"/><Relationship Id="rId209" Type="http://schemas.openxmlformats.org/officeDocument/2006/relationships/image" Target="../media/image941.png"/><Relationship Id="rId220" Type="http://schemas.openxmlformats.org/officeDocument/2006/relationships/customXml" Target="../ink/ink977.xml"/><Relationship Id="rId241" Type="http://schemas.openxmlformats.org/officeDocument/2006/relationships/image" Target="../media/image957.png"/><Relationship Id="rId15" Type="http://schemas.openxmlformats.org/officeDocument/2006/relationships/image" Target="../media/image8440.png"/><Relationship Id="rId36" Type="http://schemas.openxmlformats.org/officeDocument/2006/relationships/customXml" Target="../ink/ink885.xml"/><Relationship Id="rId57" Type="http://schemas.openxmlformats.org/officeDocument/2006/relationships/image" Target="../media/image865.png"/><Relationship Id="rId262" Type="http://schemas.openxmlformats.org/officeDocument/2006/relationships/customXml" Target="../ink/ink998.xml"/><Relationship Id="rId283" Type="http://schemas.openxmlformats.org/officeDocument/2006/relationships/image" Target="../media/image978.png"/><Relationship Id="rId78" Type="http://schemas.openxmlformats.org/officeDocument/2006/relationships/customXml" Target="../ink/ink906.xml"/><Relationship Id="rId99" Type="http://schemas.openxmlformats.org/officeDocument/2006/relationships/image" Target="../media/image886.png"/><Relationship Id="rId101" Type="http://schemas.openxmlformats.org/officeDocument/2006/relationships/image" Target="../media/image887.png"/><Relationship Id="rId122" Type="http://schemas.openxmlformats.org/officeDocument/2006/relationships/customXml" Target="../ink/ink928.xml"/><Relationship Id="rId143" Type="http://schemas.openxmlformats.org/officeDocument/2006/relationships/image" Target="../media/image908.png"/><Relationship Id="rId164" Type="http://schemas.openxmlformats.org/officeDocument/2006/relationships/customXml" Target="../ink/ink949.xml"/><Relationship Id="rId185" Type="http://schemas.openxmlformats.org/officeDocument/2006/relationships/image" Target="../media/image929.png"/><Relationship Id="rId9" Type="http://schemas.openxmlformats.org/officeDocument/2006/relationships/image" Target="../media/image8410.png"/><Relationship Id="rId210" Type="http://schemas.openxmlformats.org/officeDocument/2006/relationships/customXml" Target="../ink/ink972.xml"/><Relationship Id="rId26" Type="http://schemas.openxmlformats.org/officeDocument/2006/relationships/customXml" Target="../ink/ink880.xml"/><Relationship Id="rId231" Type="http://schemas.openxmlformats.org/officeDocument/2006/relationships/image" Target="../media/image952.png"/><Relationship Id="rId252" Type="http://schemas.openxmlformats.org/officeDocument/2006/relationships/customXml" Target="../ink/ink993.xml"/><Relationship Id="rId273" Type="http://schemas.openxmlformats.org/officeDocument/2006/relationships/image" Target="../media/image973.png"/><Relationship Id="rId294" Type="http://schemas.openxmlformats.org/officeDocument/2006/relationships/customXml" Target="../ink/ink1014.xml"/><Relationship Id="rId308" Type="http://schemas.openxmlformats.org/officeDocument/2006/relationships/customXml" Target="../ink/ink1021.xml"/><Relationship Id="rId47" Type="http://schemas.openxmlformats.org/officeDocument/2006/relationships/image" Target="../media/image860.png"/><Relationship Id="rId68" Type="http://schemas.openxmlformats.org/officeDocument/2006/relationships/customXml" Target="../ink/ink901.xml"/><Relationship Id="rId89" Type="http://schemas.openxmlformats.org/officeDocument/2006/relationships/image" Target="../media/image881.png"/><Relationship Id="rId112" Type="http://schemas.openxmlformats.org/officeDocument/2006/relationships/customXml" Target="../ink/ink923.xml"/><Relationship Id="rId133" Type="http://schemas.openxmlformats.org/officeDocument/2006/relationships/image" Target="../media/image903.png"/><Relationship Id="rId154" Type="http://schemas.openxmlformats.org/officeDocument/2006/relationships/customXml" Target="../ink/ink944.xml"/><Relationship Id="rId175" Type="http://schemas.openxmlformats.org/officeDocument/2006/relationships/image" Target="../media/image924.png"/><Relationship Id="rId196" Type="http://schemas.openxmlformats.org/officeDocument/2006/relationships/customXml" Target="../ink/ink965.xml"/><Relationship Id="rId200" Type="http://schemas.openxmlformats.org/officeDocument/2006/relationships/customXml" Target="../ink/ink967.xml"/><Relationship Id="rId16" Type="http://schemas.openxmlformats.org/officeDocument/2006/relationships/customXml" Target="../ink/ink875.xml"/><Relationship Id="rId221" Type="http://schemas.openxmlformats.org/officeDocument/2006/relationships/image" Target="../media/image947.png"/><Relationship Id="rId242" Type="http://schemas.openxmlformats.org/officeDocument/2006/relationships/customXml" Target="../ink/ink988.xml"/><Relationship Id="rId263" Type="http://schemas.openxmlformats.org/officeDocument/2006/relationships/image" Target="../media/image968.png"/><Relationship Id="rId284" Type="http://schemas.openxmlformats.org/officeDocument/2006/relationships/customXml" Target="../ink/ink1009.xml"/><Relationship Id="rId37" Type="http://schemas.openxmlformats.org/officeDocument/2006/relationships/image" Target="../media/image8550.png"/><Relationship Id="rId58" Type="http://schemas.openxmlformats.org/officeDocument/2006/relationships/customXml" Target="../ink/ink896.xml"/><Relationship Id="rId79" Type="http://schemas.openxmlformats.org/officeDocument/2006/relationships/image" Target="../media/image876.png"/><Relationship Id="rId102" Type="http://schemas.openxmlformats.org/officeDocument/2006/relationships/customXml" Target="../ink/ink918.xml"/><Relationship Id="rId123" Type="http://schemas.openxmlformats.org/officeDocument/2006/relationships/image" Target="../media/image898.png"/><Relationship Id="rId144" Type="http://schemas.openxmlformats.org/officeDocument/2006/relationships/customXml" Target="../ink/ink939.xml"/><Relationship Id="rId90" Type="http://schemas.openxmlformats.org/officeDocument/2006/relationships/customXml" Target="../ink/ink912.xml"/><Relationship Id="rId165" Type="http://schemas.openxmlformats.org/officeDocument/2006/relationships/image" Target="../media/image919.png"/><Relationship Id="rId186" Type="http://schemas.openxmlformats.org/officeDocument/2006/relationships/customXml" Target="../ink/ink960.xml"/><Relationship Id="rId211" Type="http://schemas.openxmlformats.org/officeDocument/2006/relationships/image" Target="../media/image942.png"/><Relationship Id="rId232" Type="http://schemas.openxmlformats.org/officeDocument/2006/relationships/customXml" Target="../ink/ink983.xml"/><Relationship Id="rId253" Type="http://schemas.openxmlformats.org/officeDocument/2006/relationships/image" Target="../media/image963.png"/><Relationship Id="rId274" Type="http://schemas.openxmlformats.org/officeDocument/2006/relationships/customXml" Target="../ink/ink1004.xml"/><Relationship Id="rId295" Type="http://schemas.openxmlformats.org/officeDocument/2006/relationships/image" Target="../media/image984.png"/><Relationship Id="rId309" Type="http://schemas.openxmlformats.org/officeDocument/2006/relationships/image" Target="../media/image991.png"/><Relationship Id="rId27" Type="http://schemas.openxmlformats.org/officeDocument/2006/relationships/image" Target="../media/image8500.png"/><Relationship Id="rId48" Type="http://schemas.openxmlformats.org/officeDocument/2006/relationships/customXml" Target="../ink/ink891.xml"/><Relationship Id="rId69" Type="http://schemas.openxmlformats.org/officeDocument/2006/relationships/image" Target="../media/image871.png"/><Relationship Id="rId113" Type="http://schemas.openxmlformats.org/officeDocument/2006/relationships/image" Target="../media/image893.png"/><Relationship Id="rId134" Type="http://schemas.openxmlformats.org/officeDocument/2006/relationships/customXml" Target="../ink/ink934.xml"/><Relationship Id="rId80" Type="http://schemas.openxmlformats.org/officeDocument/2006/relationships/customXml" Target="../ink/ink907.xml"/><Relationship Id="rId155" Type="http://schemas.openxmlformats.org/officeDocument/2006/relationships/image" Target="../media/image914.png"/><Relationship Id="rId176" Type="http://schemas.openxmlformats.org/officeDocument/2006/relationships/customXml" Target="../ink/ink955.xml"/><Relationship Id="rId197" Type="http://schemas.openxmlformats.org/officeDocument/2006/relationships/image" Target="../media/image935.png"/><Relationship Id="rId201" Type="http://schemas.openxmlformats.org/officeDocument/2006/relationships/image" Target="../media/image937.png"/><Relationship Id="rId222" Type="http://schemas.openxmlformats.org/officeDocument/2006/relationships/customXml" Target="../ink/ink978.xml"/><Relationship Id="rId243" Type="http://schemas.openxmlformats.org/officeDocument/2006/relationships/image" Target="../media/image958.png"/><Relationship Id="rId264" Type="http://schemas.openxmlformats.org/officeDocument/2006/relationships/customXml" Target="../ink/ink999.xml"/><Relationship Id="rId285" Type="http://schemas.openxmlformats.org/officeDocument/2006/relationships/image" Target="../media/image979.png"/><Relationship Id="rId17" Type="http://schemas.openxmlformats.org/officeDocument/2006/relationships/image" Target="../media/image8450.png"/><Relationship Id="rId38" Type="http://schemas.openxmlformats.org/officeDocument/2006/relationships/customXml" Target="../ink/ink886.xml"/><Relationship Id="rId59" Type="http://schemas.openxmlformats.org/officeDocument/2006/relationships/image" Target="../media/image866.png"/><Relationship Id="rId103" Type="http://schemas.openxmlformats.org/officeDocument/2006/relationships/image" Target="../media/image888.png"/><Relationship Id="rId124" Type="http://schemas.openxmlformats.org/officeDocument/2006/relationships/customXml" Target="../ink/ink929.xml"/><Relationship Id="rId310" Type="http://schemas.openxmlformats.org/officeDocument/2006/relationships/customXml" Target="../ink/ink1022.xml"/><Relationship Id="rId70" Type="http://schemas.openxmlformats.org/officeDocument/2006/relationships/customXml" Target="../ink/ink902.xml"/><Relationship Id="rId91" Type="http://schemas.openxmlformats.org/officeDocument/2006/relationships/image" Target="../media/image882.png"/><Relationship Id="rId145" Type="http://schemas.openxmlformats.org/officeDocument/2006/relationships/image" Target="../media/image909.png"/><Relationship Id="rId166" Type="http://schemas.openxmlformats.org/officeDocument/2006/relationships/customXml" Target="../ink/ink950.xml"/><Relationship Id="rId187" Type="http://schemas.openxmlformats.org/officeDocument/2006/relationships/image" Target="../media/image93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973.xml"/><Relationship Id="rId233" Type="http://schemas.openxmlformats.org/officeDocument/2006/relationships/image" Target="../media/image953.png"/><Relationship Id="rId254" Type="http://schemas.openxmlformats.org/officeDocument/2006/relationships/customXml" Target="../ink/ink994.xml"/><Relationship Id="rId28" Type="http://schemas.openxmlformats.org/officeDocument/2006/relationships/customXml" Target="../ink/ink881.xml"/><Relationship Id="rId49" Type="http://schemas.openxmlformats.org/officeDocument/2006/relationships/image" Target="../media/image861.png"/><Relationship Id="rId114" Type="http://schemas.openxmlformats.org/officeDocument/2006/relationships/customXml" Target="../ink/ink924.xml"/><Relationship Id="rId275" Type="http://schemas.openxmlformats.org/officeDocument/2006/relationships/image" Target="../media/image974.png"/><Relationship Id="rId296" Type="http://schemas.openxmlformats.org/officeDocument/2006/relationships/customXml" Target="../ink/ink1015.xml"/><Relationship Id="rId300" Type="http://schemas.openxmlformats.org/officeDocument/2006/relationships/customXml" Target="../ink/ink1017.xml"/><Relationship Id="rId60" Type="http://schemas.openxmlformats.org/officeDocument/2006/relationships/customXml" Target="../ink/ink897.xml"/><Relationship Id="rId81" Type="http://schemas.openxmlformats.org/officeDocument/2006/relationships/image" Target="../media/image877.png"/><Relationship Id="rId135" Type="http://schemas.openxmlformats.org/officeDocument/2006/relationships/image" Target="../media/image904.png"/><Relationship Id="rId156" Type="http://schemas.openxmlformats.org/officeDocument/2006/relationships/customXml" Target="../ink/ink945.xml"/><Relationship Id="rId177" Type="http://schemas.openxmlformats.org/officeDocument/2006/relationships/image" Target="../media/image925.png"/><Relationship Id="rId198" Type="http://schemas.openxmlformats.org/officeDocument/2006/relationships/customXml" Target="../ink/ink966.xml"/><Relationship Id="rId202" Type="http://schemas.openxmlformats.org/officeDocument/2006/relationships/customXml" Target="../ink/ink968.xml"/><Relationship Id="rId223" Type="http://schemas.openxmlformats.org/officeDocument/2006/relationships/image" Target="../media/image948.png"/><Relationship Id="rId244" Type="http://schemas.openxmlformats.org/officeDocument/2006/relationships/customXml" Target="../ink/ink989.xml"/><Relationship Id="rId18" Type="http://schemas.openxmlformats.org/officeDocument/2006/relationships/customXml" Target="../ink/ink876.xml"/><Relationship Id="rId39" Type="http://schemas.openxmlformats.org/officeDocument/2006/relationships/image" Target="../media/image8560.png"/><Relationship Id="rId265" Type="http://schemas.openxmlformats.org/officeDocument/2006/relationships/image" Target="../media/image969.png"/><Relationship Id="rId286" Type="http://schemas.openxmlformats.org/officeDocument/2006/relationships/customXml" Target="../ink/ink1010.xml"/><Relationship Id="rId50" Type="http://schemas.openxmlformats.org/officeDocument/2006/relationships/customXml" Target="../ink/ink892.xml"/><Relationship Id="rId104" Type="http://schemas.openxmlformats.org/officeDocument/2006/relationships/customXml" Target="../ink/ink919.xml"/><Relationship Id="rId125" Type="http://schemas.openxmlformats.org/officeDocument/2006/relationships/image" Target="../media/image899.png"/><Relationship Id="rId146" Type="http://schemas.openxmlformats.org/officeDocument/2006/relationships/customXml" Target="../ink/ink940.xml"/><Relationship Id="rId167" Type="http://schemas.openxmlformats.org/officeDocument/2006/relationships/image" Target="../media/image920.png"/><Relationship Id="rId188" Type="http://schemas.openxmlformats.org/officeDocument/2006/relationships/customXml" Target="../ink/ink961.xml"/><Relationship Id="rId311" Type="http://schemas.openxmlformats.org/officeDocument/2006/relationships/image" Target="../media/image992.png"/><Relationship Id="rId71" Type="http://schemas.openxmlformats.org/officeDocument/2006/relationships/image" Target="../media/image872.png"/><Relationship Id="rId92" Type="http://schemas.openxmlformats.org/officeDocument/2006/relationships/customXml" Target="../ink/ink913.xml"/><Relationship Id="rId213" Type="http://schemas.openxmlformats.org/officeDocument/2006/relationships/image" Target="../media/image943.png"/><Relationship Id="rId234" Type="http://schemas.openxmlformats.org/officeDocument/2006/relationships/customXml" Target="../ink/ink984.xml"/><Relationship Id="rId2" Type="http://schemas.openxmlformats.org/officeDocument/2006/relationships/customXml" Target="../ink/ink868.xml"/><Relationship Id="rId29" Type="http://schemas.openxmlformats.org/officeDocument/2006/relationships/image" Target="../media/image8510.png"/><Relationship Id="rId255" Type="http://schemas.openxmlformats.org/officeDocument/2006/relationships/image" Target="../media/image964.png"/><Relationship Id="rId276" Type="http://schemas.openxmlformats.org/officeDocument/2006/relationships/customXml" Target="../ink/ink1005.xml"/><Relationship Id="rId297" Type="http://schemas.openxmlformats.org/officeDocument/2006/relationships/image" Target="../media/image985.png"/><Relationship Id="rId40" Type="http://schemas.openxmlformats.org/officeDocument/2006/relationships/customXml" Target="../ink/ink887.xml"/><Relationship Id="rId115" Type="http://schemas.openxmlformats.org/officeDocument/2006/relationships/image" Target="../media/image894.png"/><Relationship Id="rId136" Type="http://schemas.openxmlformats.org/officeDocument/2006/relationships/customXml" Target="../ink/ink935.xml"/><Relationship Id="rId157" Type="http://schemas.openxmlformats.org/officeDocument/2006/relationships/image" Target="../media/image915.png"/><Relationship Id="rId178" Type="http://schemas.openxmlformats.org/officeDocument/2006/relationships/customXml" Target="../ink/ink956.xml"/><Relationship Id="rId301" Type="http://schemas.openxmlformats.org/officeDocument/2006/relationships/image" Target="../media/image987.png"/><Relationship Id="rId61" Type="http://schemas.openxmlformats.org/officeDocument/2006/relationships/image" Target="../media/image867.png"/><Relationship Id="rId82" Type="http://schemas.openxmlformats.org/officeDocument/2006/relationships/customXml" Target="../ink/ink908.xml"/><Relationship Id="rId199" Type="http://schemas.openxmlformats.org/officeDocument/2006/relationships/image" Target="../media/image936.png"/><Relationship Id="rId203" Type="http://schemas.openxmlformats.org/officeDocument/2006/relationships/image" Target="../media/image938.png"/><Relationship Id="rId19" Type="http://schemas.openxmlformats.org/officeDocument/2006/relationships/image" Target="../media/image8460.png"/><Relationship Id="rId224" Type="http://schemas.openxmlformats.org/officeDocument/2006/relationships/customXml" Target="../ink/ink979.xml"/><Relationship Id="rId245" Type="http://schemas.openxmlformats.org/officeDocument/2006/relationships/image" Target="../media/image959.png"/><Relationship Id="rId266" Type="http://schemas.openxmlformats.org/officeDocument/2006/relationships/customXml" Target="../ink/ink1000.xml"/><Relationship Id="rId287" Type="http://schemas.openxmlformats.org/officeDocument/2006/relationships/image" Target="../media/image980.png"/><Relationship Id="rId30" Type="http://schemas.openxmlformats.org/officeDocument/2006/relationships/customXml" Target="../ink/ink882.xml"/><Relationship Id="rId105" Type="http://schemas.openxmlformats.org/officeDocument/2006/relationships/image" Target="../media/image889.png"/><Relationship Id="rId126" Type="http://schemas.openxmlformats.org/officeDocument/2006/relationships/customXml" Target="../ink/ink930.xml"/><Relationship Id="rId147" Type="http://schemas.openxmlformats.org/officeDocument/2006/relationships/image" Target="../media/image910.png"/><Relationship Id="rId168" Type="http://schemas.openxmlformats.org/officeDocument/2006/relationships/customXml" Target="../ink/ink951.xml"/><Relationship Id="rId312" Type="http://schemas.openxmlformats.org/officeDocument/2006/relationships/customXml" Target="../ink/ink1023.xml"/><Relationship Id="rId51" Type="http://schemas.openxmlformats.org/officeDocument/2006/relationships/image" Target="../media/image862.png"/><Relationship Id="rId72" Type="http://schemas.openxmlformats.org/officeDocument/2006/relationships/customXml" Target="../ink/ink903.xml"/><Relationship Id="rId93" Type="http://schemas.openxmlformats.org/officeDocument/2006/relationships/image" Target="../media/image883.png"/><Relationship Id="rId189" Type="http://schemas.openxmlformats.org/officeDocument/2006/relationships/image" Target="../media/image931.png"/><Relationship Id="rId3" Type="http://schemas.openxmlformats.org/officeDocument/2006/relationships/image" Target="../media/image8380.png"/><Relationship Id="rId214" Type="http://schemas.openxmlformats.org/officeDocument/2006/relationships/customXml" Target="../ink/ink974.xml"/><Relationship Id="rId235" Type="http://schemas.openxmlformats.org/officeDocument/2006/relationships/image" Target="../media/image954.png"/><Relationship Id="rId256" Type="http://schemas.openxmlformats.org/officeDocument/2006/relationships/customXml" Target="../ink/ink995.xml"/><Relationship Id="rId277" Type="http://schemas.openxmlformats.org/officeDocument/2006/relationships/image" Target="../media/image975.png"/><Relationship Id="rId298" Type="http://schemas.openxmlformats.org/officeDocument/2006/relationships/customXml" Target="../ink/ink1016.xml"/><Relationship Id="rId116" Type="http://schemas.openxmlformats.org/officeDocument/2006/relationships/customXml" Target="../ink/ink925.xml"/><Relationship Id="rId137" Type="http://schemas.openxmlformats.org/officeDocument/2006/relationships/image" Target="../media/image905.png"/><Relationship Id="rId158" Type="http://schemas.openxmlformats.org/officeDocument/2006/relationships/customXml" Target="../ink/ink946.xml"/><Relationship Id="rId302" Type="http://schemas.openxmlformats.org/officeDocument/2006/relationships/customXml" Target="../ink/ink1018.xml"/><Relationship Id="rId20" Type="http://schemas.openxmlformats.org/officeDocument/2006/relationships/customXml" Target="../ink/ink877.xml"/><Relationship Id="rId41" Type="http://schemas.openxmlformats.org/officeDocument/2006/relationships/image" Target="../media/image8570.png"/><Relationship Id="rId62" Type="http://schemas.openxmlformats.org/officeDocument/2006/relationships/customXml" Target="../ink/ink898.xml"/><Relationship Id="rId83" Type="http://schemas.openxmlformats.org/officeDocument/2006/relationships/image" Target="../media/image878.png"/><Relationship Id="rId179" Type="http://schemas.openxmlformats.org/officeDocument/2006/relationships/image" Target="../media/image926.png"/><Relationship Id="rId190" Type="http://schemas.openxmlformats.org/officeDocument/2006/relationships/customXml" Target="../ink/ink962.xml"/><Relationship Id="rId204" Type="http://schemas.openxmlformats.org/officeDocument/2006/relationships/customXml" Target="../ink/ink969.xml"/><Relationship Id="rId225" Type="http://schemas.openxmlformats.org/officeDocument/2006/relationships/image" Target="../media/image949.png"/><Relationship Id="rId246" Type="http://schemas.openxmlformats.org/officeDocument/2006/relationships/customXml" Target="../ink/ink990.xml"/><Relationship Id="rId267" Type="http://schemas.openxmlformats.org/officeDocument/2006/relationships/image" Target="../media/image970.png"/><Relationship Id="rId288" Type="http://schemas.openxmlformats.org/officeDocument/2006/relationships/customXml" Target="../ink/ink1011.xml"/><Relationship Id="rId106" Type="http://schemas.openxmlformats.org/officeDocument/2006/relationships/customXml" Target="../ink/ink920.xml"/><Relationship Id="rId127" Type="http://schemas.openxmlformats.org/officeDocument/2006/relationships/image" Target="../media/image900.png"/><Relationship Id="rId313" Type="http://schemas.openxmlformats.org/officeDocument/2006/relationships/image" Target="../media/image993.png"/><Relationship Id="rId10" Type="http://schemas.openxmlformats.org/officeDocument/2006/relationships/customXml" Target="../ink/ink872.xml"/><Relationship Id="rId31" Type="http://schemas.openxmlformats.org/officeDocument/2006/relationships/image" Target="../media/image8520.png"/><Relationship Id="rId52" Type="http://schemas.openxmlformats.org/officeDocument/2006/relationships/customXml" Target="../ink/ink893.xml"/><Relationship Id="rId73" Type="http://schemas.openxmlformats.org/officeDocument/2006/relationships/image" Target="../media/image873.png"/><Relationship Id="rId94" Type="http://schemas.openxmlformats.org/officeDocument/2006/relationships/customXml" Target="../ink/ink914.xml"/><Relationship Id="rId148" Type="http://schemas.openxmlformats.org/officeDocument/2006/relationships/customXml" Target="../ink/ink941.xml"/><Relationship Id="rId169" Type="http://schemas.openxmlformats.org/officeDocument/2006/relationships/image" Target="../media/image921.png"/><Relationship Id="rId4" Type="http://schemas.openxmlformats.org/officeDocument/2006/relationships/customXml" Target="../ink/ink869.xml"/><Relationship Id="rId180" Type="http://schemas.openxmlformats.org/officeDocument/2006/relationships/customXml" Target="../ink/ink957.xml"/><Relationship Id="rId215" Type="http://schemas.openxmlformats.org/officeDocument/2006/relationships/image" Target="../media/image944.png"/><Relationship Id="rId236" Type="http://schemas.openxmlformats.org/officeDocument/2006/relationships/customXml" Target="../ink/ink985.xml"/><Relationship Id="rId257" Type="http://schemas.openxmlformats.org/officeDocument/2006/relationships/image" Target="../media/image965.png"/><Relationship Id="rId278" Type="http://schemas.openxmlformats.org/officeDocument/2006/relationships/customXml" Target="../ink/ink1006.xml"/><Relationship Id="rId303" Type="http://schemas.openxmlformats.org/officeDocument/2006/relationships/image" Target="../media/image988.png"/><Relationship Id="rId42" Type="http://schemas.openxmlformats.org/officeDocument/2006/relationships/customXml" Target="../ink/ink888.xml"/><Relationship Id="rId84" Type="http://schemas.openxmlformats.org/officeDocument/2006/relationships/customXml" Target="../ink/ink909.xml"/><Relationship Id="rId138" Type="http://schemas.openxmlformats.org/officeDocument/2006/relationships/customXml" Target="../ink/ink936.xml"/><Relationship Id="rId191" Type="http://schemas.openxmlformats.org/officeDocument/2006/relationships/image" Target="../media/image932.png"/><Relationship Id="rId205" Type="http://schemas.openxmlformats.org/officeDocument/2006/relationships/image" Target="../media/image939.png"/><Relationship Id="rId247" Type="http://schemas.openxmlformats.org/officeDocument/2006/relationships/image" Target="../media/image960.png"/><Relationship Id="rId107" Type="http://schemas.openxmlformats.org/officeDocument/2006/relationships/image" Target="../media/image890.png"/><Relationship Id="rId289" Type="http://schemas.openxmlformats.org/officeDocument/2006/relationships/image" Target="../media/image981.png"/><Relationship Id="rId11" Type="http://schemas.openxmlformats.org/officeDocument/2006/relationships/image" Target="../media/image8420.png"/><Relationship Id="rId53" Type="http://schemas.openxmlformats.org/officeDocument/2006/relationships/image" Target="../media/image863.png"/><Relationship Id="rId149" Type="http://schemas.openxmlformats.org/officeDocument/2006/relationships/image" Target="../media/image911.png"/><Relationship Id="rId314" Type="http://schemas.openxmlformats.org/officeDocument/2006/relationships/customXml" Target="../ink/ink1024.xml"/><Relationship Id="rId95" Type="http://schemas.openxmlformats.org/officeDocument/2006/relationships/image" Target="../media/image884.png"/><Relationship Id="rId160" Type="http://schemas.openxmlformats.org/officeDocument/2006/relationships/customXml" Target="../ink/ink947.xml"/><Relationship Id="rId216" Type="http://schemas.openxmlformats.org/officeDocument/2006/relationships/customXml" Target="../ink/ink975.xml"/><Relationship Id="rId258" Type="http://schemas.openxmlformats.org/officeDocument/2006/relationships/customXml" Target="../ink/ink996.xml"/><Relationship Id="rId22" Type="http://schemas.openxmlformats.org/officeDocument/2006/relationships/customXml" Target="../ink/ink878.xml"/><Relationship Id="rId64" Type="http://schemas.openxmlformats.org/officeDocument/2006/relationships/customXml" Target="../ink/ink899.xml"/><Relationship Id="rId118" Type="http://schemas.openxmlformats.org/officeDocument/2006/relationships/customXml" Target="../ink/ink926.xml"/><Relationship Id="rId171" Type="http://schemas.openxmlformats.org/officeDocument/2006/relationships/image" Target="../media/image922.png"/><Relationship Id="rId227" Type="http://schemas.openxmlformats.org/officeDocument/2006/relationships/image" Target="../media/image950.png"/><Relationship Id="rId269" Type="http://schemas.openxmlformats.org/officeDocument/2006/relationships/image" Target="../media/image971.png"/><Relationship Id="rId33" Type="http://schemas.openxmlformats.org/officeDocument/2006/relationships/image" Target="../media/image8530.png"/><Relationship Id="rId129" Type="http://schemas.openxmlformats.org/officeDocument/2006/relationships/image" Target="../media/image901.png"/><Relationship Id="rId280" Type="http://schemas.openxmlformats.org/officeDocument/2006/relationships/customXml" Target="../ink/ink1007.xml"/><Relationship Id="rId75" Type="http://schemas.openxmlformats.org/officeDocument/2006/relationships/image" Target="../media/image874.png"/><Relationship Id="rId140" Type="http://schemas.openxmlformats.org/officeDocument/2006/relationships/customXml" Target="../ink/ink937.xml"/><Relationship Id="rId182" Type="http://schemas.openxmlformats.org/officeDocument/2006/relationships/customXml" Target="../ink/ink958.xml"/><Relationship Id="rId6" Type="http://schemas.openxmlformats.org/officeDocument/2006/relationships/customXml" Target="../ink/ink870.xml"/><Relationship Id="rId238" Type="http://schemas.openxmlformats.org/officeDocument/2006/relationships/customXml" Target="../ink/ink986.xml"/><Relationship Id="rId291" Type="http://schemas.openxmlformats.org/officeDocument/2006/relationships/image" Target="../media/image982.png"/><Relationship Id="rId305" Type="http://schemas.openxmlformats.org/officeDocument/2006/relationships/image" Target="../media/image989.png"/><Relationship Id="rId44" Type="http://schemas.openxmlformats.org/officeDocument/2006/relationships/customXml" Target="../ink/ink889.xml"/><Relationship Id="rId86" Type="http://schemas.openxmlformats.org/officeDocument/2006/relationships/customXml" Target="../ink/ink910.xml"/><Relationship Id="rId151" Type="http://schemas.openxmlformats.org/officeDocument/2006/relationships/image" Target="../media/image912.png"/><Relationship Id="rId193" Type="http://schemas.openxmlformats.org/officeDocument/2006/relationships/image" Target="../media/image933.png"/><Relationship Id="rId207" Type="http://schemas.openxmlformats.org/officeDocument/2006/relationships/image" Target="../media/image940.png"/><Relationship Id="rId249" Type="http://schemas.openxmlformats.org/officeDocument/2006/relationships/image" Target="../media/image9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53.png"/><Relationship Id="rId299" Type="http://schemas.openxmlformats.org/officeDocument/2006/relationships/image" Target="../media/image1128.png"/><Relationship Id="rId21" Type="http://schemas.openxmlformats.org/officeDocument/2006/relationships/image" Target="../media/image1006.png"/><Relationship Id="rId63" Type="http://schemas.openxmlformats.org/officeDocument/2006/relationships/image" Target="../media/image1026.png"/><Relationship Id="rId324" Type="http://schemas.openxmlformats.org/officeDocument/2006/relationships/customXml" Target="../ink/ink1172.xml"/><Relationship Id="rId170" Type="http://schemas.openxmlformats.org/officeDocument/2006/relationships/customXml" Target="../ink/ink1096.xml"/><Relationship Id="rId226" Type="http://schemas.openxmlformats.org/officeDocument/2006/relationships/customXml" Target="../ink/ink1123.xml"/><Relationship Id="rId268" Type="http://schemas.openxmlformats.org/officeDocument/2006/relationships/customXml" Target="../ink/ink1144.xml"/><Relationship Id="rId74" Type="http://schemas.openxmlformats.org/officeDocument/2006/relationships/customXml" Target="../ink/ink1054.xml"/><Relationship Id="rId128" Type="http://schemas.openxmlformats.org/officeDocument/2006/relationships/customXml" Target="../ink/ink1081.xml"/><Relationship Id="rId335" Type="http://schemas.openxmlformats.org/officeDocument/2006/relationships/image" Target="../media/image1146.png"/><Relationship Id="rId5" Type="http://schemas.openxmlformats.org/officeDocument/2006/relationships/image" Target="../media/image998.png"/><Relationship Id="rId181" Type="http://schemas.openxmlformats.org/officeDocument/2006/relationships/image" Target="../media/image1085.png"/><Relationship Id="rId237" Type="http://schemas.openxmlformats.org/officeDocument/2006/relationships/image" Target="../media/image1113.png"/><Relationship Id="rId279" Type="http://schemas.openxmlformats.org/officeDocument/2006/relationships/image" Target="../media/image1076.png"/><Relationship Id="rId43" Type="http://schemas.openxmlformats.org/officeDocument/2006/relationships/image" Target="../media/image1017.png"/><Relationship Id="rId139" Type="http://schemas.openxmlformats.org/officeDocument/2006/relationships/image" Target="../media/image1064.png"/><Relationship Id="rId290" Type="http://schemas.openxmlformats.org/officeDocument/2006/relationships/customXml" Target="../ink/ink1155.xml"/><Relationship Id="rId304" Type="http://schemas.openxmlformats.org/officeDocument/2006/relationships/customXml" Target="../ink/ink1162.xml"/><Relationship Id="rId346" Type="http://schemas.openxmlformats.org/officeDocument/2006/relationships/customXml" Target="../ink/ink1183.xml"/><Relationship Id="rId85" Type="http://schemas.openxmlformats.org/officeDocument/2006/relationships/image" Target="../media/image1037.png"/><Relationship Id="rId150" Type="http://schemas.openxmlformats.org/officeDocument/2006/relationships/customXml" Target="../ink/ink1092.xml"/><Relationship Id="rId192" Type="http://schemas.openxmlformats.org/officeDocument/2006/relationships/customXml" Target="../ink/ink1107.xml"/><Relationship Id="rId206" Type="http://schemas.openxmlformats.org/officeDocument/2006/relationships/customXml" Target="../ink/ink1113.xml"/><Relationship Id="rId248" Type="http://schemas.openxmlformats.org/officeDocument/2006/relationships/customXml" Target="../ink/ink1134.xml"/><Relationship Id="rId12" Type="http://schemas.openxmlformats.org/officeDocument/2006/relationships/customXml" Target="../ink/ink1031.xml"/><Relationship Id="rId108" Type="http://schemas.openxmlformats.org/officeDocument/2006/relationships/customXml" Target="../ink/ink1071.xml"/><Relationship Id="rId315" Type="http://schemas.openxmlformats.org/officeDocument/2006/relationships/image" Target="../media/image1136.png"/><Relationship Id="rId54" Type="http://schemas.openxmlformats.org/officeDocument/2006/relationships/customXml" Target="../ink/ink1045.xml"/><Relationship Id="rId96" Type="http://schemas.openxmlformats.org/officeDocument/2006/relationships/customXml" Target="../ink/ink1065.xml"/><Relationship Id="rId217" Type="http://schemas.openxmlformats.org/officeDocument/2006/relationships/image" Target="../media/image1103.png"/><Relationship Id="rId259" Type="http://schemas.openxmlformats.org/officeDocument/2006/relationships/image" Target="../media/image1010.png"/><Relationship Id="rId119" Type="http://schemas.openxmlformats.org/officeDocument/2006/relationships/image" Target="../media/image1054.png"/><Relationship Id="rId270" Type="http://schemas.openxmlformats.org/officeDocument/2006/relationships/customXml" Target="../ink/ink1145.xml"/><Relationship Id="rId326" Type="http://schemas.openxmlformats.org/officeDocument/2006/relationships/customXml" Target="../ink/ink1173.xml"/><Relationship Id="rId65" Type="http://schemas.openxmlformats.org/officeDocument/2006/relationships/image" Target="../media/image1027.png"/><Relationship Id="rId130" Type="http://schemas.openxmlformats.org/officeDocument/2006/relationships/customXml" Target="../ink/ink1082.xml"/><Relationship Id="rId172" Type="http://schemas.openxmlformats.org/officeDocument/2006/relationships/customXml" Target="../ink/ink1097.xml"/><Relationship Id="rId228" Type="http://schemas.openxmlformats.org/officeDocument/2006/relationships/customXml" Target="../ink/ink1124.xml"/><Relationship Id="rId13" Type="http://schemas.openxmlformats.org/officeDocument/2006/relationships/image" Target="../media/image1002.png"/><Relationship Id="rId109" Type="http://schemas.openxmlformats.org/officeDocument/2006/relationships/image" Target="../media/image1049.png"/><Relationship Id="rId260" Type="http://schemas.openxmlformats.org/officeDocument/2006/relationships/customXml" Target="../ink/ink1140.xml"/><Relationship Id="rId281" Type="http://schemas.openxmlformats.org/officeDocument/2006/relationships/image" Target="../media/image1077.png"/><Relationship Id="rId316" Type="http://schemas.openxmlformats.org/officeDocument/2006/relationships/customXml" Target="../ink/ink1168.xml"/><Relationship Id="rId337" Type="http://schemas.openxmlformats.org/officeDocument/2006/relationships/image" Target="../media/image1147.png"/><Relationship Id="rId55" Type="http://schemas.openxmlformats.org/officeDocument/2006/relationships/image" Target="../media/image1022.png"/><Relationship Id="rId76" Type="http://schemas.openxmlformats.org/officeDocument/2006/relationships/customXml" Target="../ink/ink1055.xml"/><Relationship Id="rId97" Type="http://schemas.openxmlformats.org/officeDocument/2006/relationships/image" Target="../media/image1043.png"/><Relationship Id="rId120" Type="http://schemas.openxmlformats.org/officeDocument/2006/relationships/customXml" Target="../ink/ink1077.xml"/><Relationship Id="rId141" Type="http://schemas.openxmlformats.org/officeDocument/2006/relationships/image" Target="../media/image1065.png"/><Relationship Id="rId7" Type="http://schemas.openxmlformats.org/officeDocument/2006/relationships/image" Target="../media/image999.png"/><Relationship Id="rId183" Type="http://schemas.openxmlformats.org/officeDocument/2006/relationships/image" Target="../media/image1086.png"/><Relationship Id="rId218" Type="http://schemas.openxmlformats.org/officeDocument/2006/relationships/customXml" Target="../ink/ink1119.xml"/><Relationship Id="rId239" Type="http://schemas.openxmlformats.org/officeDocument/2006/relationships/image" Target="../media/image1114.png"/><Relationship Id="rId250" Type="http://schemas.openxmlformats.org/officeDocument/2006/relationships/customXml" Target="../ink/ink1135.xml"/><Relationship Id="rId271" Type="http://schemas.openxmlformats.org/officeDocument/2006/relationships/image" Target="../media/image1072.png"/><Relationship Id="rId292" Type="http://schemas.openxmlformats.org/officeDocument/2006/relationships/customXml" Target="../ink/ink1156.xml"/><Relationship Id="rId306" Type="http://schemas.openxmlformats.org/officeDocument/2006/relationships/customXml" Target="../ink/ink1163.xml"/><Relationship Id="rId45" Type="http://schemas.openxmlformats.org/officeDocument/2006/relationships/image" Target="../media/image225.png"/><Relationship Id="rId66" Type="http://schemas.openxmlformats.org/officeDocument/2006/relationships/customXml" Target="../ink/ink1051.xml"/><Relationship Id="rId87" Type="http://schemas.openxmlformats.org/officeDocument/2006/relationships/image" Target="../media/image1038.png"/><Relationship Id="rId110" Type="http://schemas.openxmlformats.org/officeDocument/2006/relationships/customXml" Target="../ink/ink1072.xml"/><Relationship Id="rId131" Type="http://schemas.openxmlformats.org/officeDocument/2006/relationships/image" Target="../media/image1060.png"/><Relationship Id="rId327" Type="http://schemas.openxmlformats.org/officeDocument/2006/relationships/image" Target="../media/image1142.png"/><Relationship Id="rId152" Type="http://schemas.openxmlformats.org/officeDocument/2006/relationships/customXml" Target="../ink/ink1093.xml"/><Relationship Id="rId173" Type="http://schemas.openxmlformats.org/officeDocument/2006/relationships/image" Target="../media/image1081.png"/><Relationship Id="rId194" Type="http://schemas.openxmlformats.org/officeDocument/2006/relationships/customXml" Target="../ink/ink1108.xml"/><Relationship Id="rId208" Type="http://schemas.openxmlformats.org/officeDocument/2006/relationships/customXml" Target="../ink/ink1114.xml"/><Relationship Id="rId229" Type="http://schemas.openxmlformats.org/officeDocument/2006/relationships/image" Target="../media/image1109.png"/><Relationship Id="rId240" Type="http://schemas.openxmlformats.org/officeDocument/2006/relationships/customXml" Target="../ink/ink1130.xml"/><Relationship Id="rId261" Type="http://schemas.openxmlformats.org/officeDocument/2006/relationships/image" Target="../media/image1011.png"/><Relationship Id="rId14" Type="http://schemas.openxmlformats.org/officeDocument/2006/relationships/customXml" Target="../ink/ink1032.xml"/><Relationship Id="rId56" Type="http://schemas.openxmlformats.org/officeDocument/2006/relationships/customXml" Target="../ink/ink1046.xml"/><Relationship Id="rId77" Type="http://schemas.openxmlformats.org/officeDocument/2006/relationships/image" Target="../media/image1033.png"/><Relationship Id="rId100" Type="http://schemas.openxmlformats.org/officeDocument/2006/relationships/customXml" Target="../ink/ink1067.xml"/><Relationship Id="rId282" Type="http://schemas.openxmlformats.org/officeDocument/2006/relationships/customXml" Target="../ink/ink1151.xml"/><Relationship Id="rId317" Type="http://schemas.openxmlformats.org/officeDocument/2006/relationships/image" Target="../media/image1137.png"/><Relationship Id="rId338" Type="http://schemas.openxmlformats.org/officeDocument/2006/relationships/customXml" Target="../ink/ink1179.xml"/><Relationship Id="rId8" Type="http://schemas.openxmlformats.org/officeDocument/2006/relationships/customXml" Target="../ink/ink1029.xml"/><Relationship Id="rId98" Type="http://schemas.openxmlformats.org/officeDocument/2006/relationships/customXml" Target="../ink/ink1066.xml"/><Relationship Id="rId121" Type="http://schemas.openxmlformats.org/officeDocument/2006/relationships/image" Target="../media/image1055.png"/><Relationship Id="rId142" Type="http://schemas.openxmlformats.org/officeDocument/2006/relationships/customXml" Target="../ink/ink1088.xml"/><Relationship Id="rId184" Type="http://schemas.openxmlformats.org/officeDocument/2006/relationships/customXml" Target="../ink/ink1103.xml"/><Relationship Id="rId219" Type="http://schemas.openxmlformats.org/officeDocument/2006/relationships/image" Target="../media/image1104.png"/><Relationship Id="rId230" Type="http://schemas.openxmlformats.org/officeDocument/2006/relationships/customXml" Target="../ink/ink1125.xml"/><Relationship Id="rId251" Type="http://schemas.openxmlformats.org/officeDocument/2006/relationships/image" Target="../media/image1120.png"/><Relationship Id="rId46" Type="http://schemas.openxmlformats.org/officeDocument/2006/relationships/customXml" Target="../ink/ink1041.xml"/><Relationship Id="rId67" Type="http://schemas.openxmlformats.org/officeDocument/2006/relationships/image" Target="../media/image1028.png"/><Relationship Id="rId272" Type="http://schemas.openxmlformats.org/officeDocument/2006/relationships/customXml" Target="../ink/ink1146.xml"/><Relationship Id="rId293" Type="http://schemas.openxmlformats.org/officeDocument/2006/relationships/image" Target="../media/image1125.png"/><Relationship Id="rId307" Type="http://schemas.openxmlformats.org/officeDocument/2006/relationships/image" Target="../media/image1132.png"/><Relationship Id="rId328" Type="http://schemas.openxmlformats.org/officeDocument/2006/relationships/customXml" Target="../ink/ink1174.xml"/><Relationship Id="rId88" Type="http://schemas.openxmlformats.org/officeDocument/2006/relationships/customXml" Target="../ink/ink1061.xml"/><Relationship Id="rId111" Type="http://schemas.openxmlformats.org/officeDocument/2006/relationships/image" Target="../media/image1050.png"/><Relationship Id="rId132" Type="http://schemas.openxmlformats.org/officeDocument/2006/relationships/customXml" Target="../ink/ink1083.xml"/><Relationship Id="rId153" Type="http://schemas.openxmlformats.org/officeDocument/2006/relationships/image" Target="../media/image996.png"/><Relationship Id="rId174" Type="http://schemas.openxmlformats.org/officeDocument/2006/relationships/customXml" Target="../ink/ink1098.xml"/><Relationship Id="rId209" Type="http://schemas.openxmlformats.org/officeDocument/2006/relationships/image" Target="../media/image1099.png"/><Relationship Id="rId220" Type="http://schemas.openxmlformats.org/officeDocument/2006/relationships/customXml" Target="../ink/ink1120.xml"/><Relationship Id="rId241" Type="http://schemas.openxmlformats.org/officeDocument/2006/relationships/image" Target="../media/image1115.png"/><Relationship Id="rId15" Type="http://schemas.openxmlformats.org/officeDocument/2006/relationships/image" Target="../media/image1003.png"/><Relationship Id="rId57" Type="http://schemas.openxmlformats.org/officeDocument/2006/relationships/image" Target="../media/image1023.png"/><Relationship Id="rId262" Type="http://schemas.openxmlformats.org/officeDocument/2006/relationships/customXml" Target="../ink/ink1141.xml"/><Relationship Id="rId283" Type="http://schemas.openxmlformats.org/officeDocument/2006/relationships/image" Target="../media/image1092.png"/><Relationship Id="rId318" Type="http://schemas.openxmlformats.org/officeDocument/2006/relationships/customXml" Target="../ink/ink1169.xml"/><Relationship Id="rId339" Type="http://schemas.openxmlformats.org/officeDocument/2006/relationships/image" Target="../media/image1148.png"/><Relationship Id="rId78" Type="http://schemas.openxmlformats.org/officeDocument/2006/relationships/customXml" Target="../ink/ink1056.xml"/><Relationship Id="rId99" Type="http://schemas.openxmlformats.org/officeDocument/2006/relationships/image" Target="../media/image1044.png"/><Relationship Id="rId101" Type="http://schemas.openxmlformats.org/officeDocument/2006/relationships/image" Target="../media/image1045.png"/><Relationship Id="rId122" Type="http://schemas.openxmlformats.org/officeDocument/2006/relationships/customXml" Target="../ink/ink1078.xml"/><Relationship Id="rId143" Type="http://schemas.openxmlformats.org/officeDocument/2006/relationships/image" Target="../media/image1066.png"/><Relationship Id="rId185" Type="http://schemas.openxmlformats.org/officeDocument/2006/relationships/image" Target="../media/image1087.png"/><Relationship Id="rId9" Type="http://schemas.openxmlformats.org/officeDocument/2006/relationships/image" Target="../media/image1000.png"/><Relationship Id="rId210" Type="http://schemas.openxmlformats.org/officeDocument/2006/relationships/customXml" Target="../ink/ink1115.xml"/><Relationship Id="rId231" Type="http://schemas.openxmlformats.org/officeDocument/2006/relationships/image" Target="../media/image1110.png"/><Relationship Id="rId252" Type="http://schemas.openxmlformats.org/officeDocument/2006/relationships/customXml" Target="../ink/ink1136.xml"/><Relationship Id="rId273" Type="http://schemas.openxmlformats.org/officeDocument/2006/relationships/image" Target="../media/image1073.png"/><Relationship Id="rId294" Type="http://schemas.openxmlformats.org/officeDocument/2006/relationships/customXml" Target="../ink/ink1157.xml"/><Relationship Id="rId308" Type="http://schemas.openxmlformats.org/officeDocument/2006/relationships/customXml" Target="../ink/ink1164.xml"/><Relationship Id="rId329" Type="http://schemas.openxmlformats.org/officeDocument/2006/relationships/image" Target="../media/image1143.png"/><Relationship Id="rId47" Type="http://schemas.openxmlformats.org/officeDocument/2006/relationships/image" Target="../media/image1018.png"/><Relationship Id="rId68" Type="http://schemas.openxmlformats.org/officeDocument/2006/relationships/customXml" Target="../ink/ink1052.xml"/><Relationship Id="rId89" Type="http://schemas.openxmlformats.org/officeDocument/2006/relationships/image" Target="../media/image1039.png"/><Relationship Id="rId112" Type="http://schemas.openxmlformats.org/officeDocument/2006/relationships/customXml" Target="../ink/ink1073.xml"/><Relationship Id="rId133" Type="http://schemas.openxmlformats.org/officeDocument/2006/relationships/image" Target="../media/image1061.png"/><Relationship Id="rId154" Type="http://schemas.openxmlformats.org/officeDocument/2006/relationships/customXml" Target="../ink/ink1094.xml"/><Relationship Id="rId175" Type="http://schemas.openxmlformats.org/officeDocument/2006/relationships/image" Target="../media/image1082.png"/><Relationship Id="rId340" Type="http://schemas.openxmlformats.org/officeDocument/2006/relationships/customXml" Target="../ink/ink1180.xml"/><Relationship Id="rId200" Type="http://schemas.openxmlformats.org/officeDocument/2006/relationships/customXml" Target="../ink/ink1110.xml"/><Relationship Id="rId16" Type="http://schemas.openxmlformats.org/officeDocument/2006/relationships/customXml" Target="../ink/ink1033.xml"/><Relationship Id="rId221" Type="http://schemas.openxmlformats.org/officeDocument/2006/relationships/image" Target="../media/image1105.png"/><Relationship Id="rId242" Type="http://schemas.openxmlformats.org/officeDocument/2006/relationships/customXml" Target="../ink/ink1131.xml"/><Relationship Id="rId263" Type="http://schemas.openxmlformats.org/officeDocument/2006/relationships/image" Target="../media/image1012.png"/><Relationship Id="rId284" Type="http://schemas.openxmlformats.org/officeDocument/2006/relationships/customXml" Target="../ink/ink1152.xml"/><Relationship Id="rId319" Type="http://schemas.openxmlformats.org/officeDocument/2006/relationships/image" Target="../media/image1138.png"/><Relationship Id="rId37" Type="http://schemas.openxmlformats.org/officeDocument/2006/relationships/image" Target="../media/image1014.png"/><Relationship Id="rId58" Type="http://schemas.openxmlformats.org/officeDocument/2006/relationships/customXml" Target="../ink/ink1047.xml"/><Relationship Id="rId79" Type="http://schemas.openxmlformats.org/officeDocument/2006/relationships/image" Target="../media/image1034.png"/><Relationship Id="rId102" Type="http://schemas.openxmlformats.org/officeDocument/2006/relationships/customXml" Target="../ink/ink1068.xml"/><Relationship Id="rId123" Type="http://schemas.openxmlformats.org/officeDocument/2006/relationships/image" Target="../media/image1056.png"/><Relationship Id="rId144" Type="http://schemas.openxmlformats.org/officeDocument/2006/relationships/customXml" Target="../ink/ink1089.xml"/><Relationship Id="rId330" Type="http://schemas.openxmlformats.org/officeDocument/2006/relationships/customXml" Target="../ink/ink1175.xml"/><Relationship Id="rId90" Type="http://schemas.openxmlformats.org/officeDocument/2006/relationships/customXml" Target="../ink/ink1062.xml"/><Relationship Id="rId186" Type="http://schemas.openxmlformats.org/officeDocument/2006/relationships/customXml" Target="../ink/ink1104.xml"/><Relationship Id="rId211" Type="http://schemas.openxmlformats.org/officeDocument/2006/relationships/image" Target="../media/image1100.png"/><Relationship Id="rId232" Type="http://schemas.openxmlformats.org/officeDocument/2006/relationships/customXml" Target="../ink/ink1126.xml"/><Relationship Id="rId253" Type="http://schemas.openxmlformats.org/officeDocument/2006/relationships/image" Target="../media/image1007.png"/><Relationship Id="rId274" Type="http://schemas.openxmlformats.org/officeDocument/2006/relationships/customXml" Target="../ink/ink1147.xml"/><Relationship Id="rId295" Type="http://schemas.openxmlformats.org/officeDocument/2006/relationships/image" Target="../media/image1126.png"/><Relationship Id="rId309" Type="http://schemas.openxmlformats.org/officeDocument/2006/relationships/image" Target="../media/image1133.png"/><Relationship Id="rId48" Type="http://schemas.openxmlformats.org/officeDocument/2006/relationships/customXml" Target="../ink/ink1042.xml"/><Relationship Id="rId69" Type="http://schemas.openxmlformats.org/officeDocument/2006/relationships/image" Target="../media/image1029.png"/><Relationship Id="rId113" Type="http://schemas.openxmlformats.org/officeDocument/2006/relationships/image" Target="../media/image1051.png"/><Relationship Id="rId134" Type="http://schemas.openxmlformats.org/officeDocument/2006/relationships/customXml" Target="../ink/ink1084.xml"/><Relationship Id="rId320" Type="http://schemas.openxmlformats.org/officeDocument/2006/relationships/customXml" Target="../ink/ink1170.xml"/><Relationship Id="rId80" Type="http://schemas.openxmlformats.org/officeDocument/2006/relationships/customXml" Target="../ink/ink1057.xml"/><Relationship Id="rId176" Type="http://schemas.openxmlformats.org/officeDocument/2006/relationships/customXml" Target="../ink/ink1099.xml"/><Relationship Id="rId197" Type="http://schemas.openxmlformats.org/officeDocument/2006/relationships/image" Target="../media/image1093.png"/><Relationship Id="rId341" Type="http://schemas.openxmlformats.org/officeDocument/2006/relationships/image" Target="../media/image1149.png"/><Relationship Id="rId201" Type="http://schemas.openxmlformats.org/officeDocument/2006/relationships/image" Target="../media/image1095.png"/><Relationship Id="rId222" Type="http://schemas.openxmlformats.org/officeDocument/2006/relationships/customXml" Target="../ink/ink1121.xml"/><Relationship Id="rId243" Type="http://schemas.openxmlformats.org/officeDocument/2006/relationships/image" Target="../media/image1116.png"/><Relationship Id="rId264" Type="http://schemas.openxmlformats.org/officeDocument/2006/relationships/customXml" Target="../ink/ink1142.xml"/><Relationship Id="rId285" Type="http://schemas.openxmlformats.org/officeDocument/2006/relationships/image" Target="../media/image1121.png"/><Relationship Id="rId17" Type="http://schemas.openxmlformats.org/officeDocument/2006/relationships/image" Target="../media/image1004.png"/><Relationship Id="rId38" Type="http://schemas.openxmlformats.org/officeDocument/2006/relationships/customXml" Target="../ink/ink1037.xml"/><Relationship Id="rId59" Type="http://schemas.openxmlformats.org/officeDocument/2006/relationships/image" Target="../media/image1024.png"/><Relationship Id="rId103" Type="http://schemas.openxmlformats.org/officeDocument/2006/relationships/image" Target="../media/image1046.png"/><Relationship Id="rId124" Type="http://schemas.openxmlformats.org/officeDocument/2006/relationships/customXml" Target="../ink/ink1079.xml"/><Relationship Id="rId310" Type="http://schemas.openxmlformats.org/officeDocument/2006/relationships/customXml" Target="../ink/ink1165.xml"/><Relationship Id="rId70" Type="http://schemas.openxmlformats.org/officeDocument/2006/relationships/customXml" Target="../ink/ink1053.xml"/><Relationship Id="rId91" Type="http://schemas.openxmlformats.org/officeDocument/2006/relationships/image" Target="../media/image1040.png"/><Relationship Id="rId145" Type="http://schemas.openxmlformats.org/officeDocument/2006/relationships/image" Target="../media/image1067.png"/><Relationship Id="rId187" Type="http://schemas.openxmlformats.org/officeDocument/2006/relationships/image" Target="../media/image1088.png"/><Relationship Id="rId331" Type="http://schemas.openxmlformats.org/officeDocument/2006/relationships/image" Target="../media/image114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16.xml"/><Relationship Id="rId233" Type="http://schemas.openxmlformats.org/officeDocument/2006/relationships/image" Target="../media/image1111.png"/><Relationship Id="rId254" Type="http://schemas.openxmlformats.org/officeDocument/2006/relationships/customXml" Target="../ink/ink1137.xml"/><Relationship Id="rId49" Type="http://schemas.openxmlformats.org/officeDocument/2006/relationships/image" Target="../media/image1019.png"/><Relationship Id="rId114" Type="http://schemas.openxmlformats.org/officeDocument/2006/relationships/customXml" Target="../ink/ink1074.xml"/><Relationship Id="rId275" Type="http://schemas.openxmlformats.org/officeDocument/2006/relationships/image" Target="../media/image1074.png"/><Relationship Id="rId296" Type="http://schemas.openxmlformats.org/officeDocument/2006/relationships/customXml" Target="../ink/ink1158.xml"/><Relationship Id="rId300" Type="http://schemas.openxmlformats.org/officeDocument/2006/relationships/customXml" Target="../ink/ink1160.xml"/><Relationship Id="rId60" Type="http://schemas.openxmlformats.org/officeDocument/2006/relationships/customXml" Target="../ink/ink1048.xml"/><Relationship Id="rId81" Type="http://schemas.openxmlformats.org/officeDocument/2006/relationships/image" Target="../media/image1035.png"/><Relationship Id="rId135" Type="http://schemas.openxmlformats.org/officeDocument/2006/relationships/image" Target="../media/image1062.png"/><Relationship Id="rId177" Type="http://schemas.openxmlformats.org/officeDocument/2006/relationships/image" Target="../media/image1083.png"/><Relationship Id="rId198" Type="http://schemas.openxmlformats.org/officeDocument/2006/relationships/customXml" Target="../ink/ink1109.xml"/><Relationship Id="rId321" Type="http://schemas.openxmlformats.org/officeDocument/2006/relationships/image" Target="../media/image1139.png"/><Relationship Id="rId342" Type="http://schemas.openxmlformats.org/officeDocument/2006/relationships/customXml" Target="../ink/ink1181.xml"/><Relationship Id="rId202" Type="http://schemas.openxmlformats.org/officeDocument/2006/relationships/customXml" Target="../ink/ink1111.xml"/><Relationship Id="rId223" Type="http://schemas.openxmlformats.org/officeDocument/2006/relationships/image" Target="../media/image1106.png"/><Relationship Id="rId244" Type="http://schemas.openxmlformats.org/officeDocument/2006/relationships/customXml" Target="../ink/ink1132.xml"/><Relationship Id="rId18" Type="http://schemas.openxmlformats.org/officeDocument/2006/relationships/customXml" Target="../ink/ink1034.xml"/><Relationship Id="rId39" Type="http://schemas.openxmlformats.org/officeDocument/2006/relationships/image" Target="../media/image1015.png"/><Relationship Id="rId265" Type="http://schemas.openxmlformats.org/officeDocument/2006/relationships/image" Target="../media/image1013.png"/><Relationship Id="rId286" Type="http://schemas.openxmlformats.org/officeDocument/2006/relationships/customXml" Target="../ink/ink1153.xml"/><Relationship Id="rId50" Type="http://schemas.openxmlformats.org/officeDocument/2006/relationships/customXml" Target="../ink/ink1043.xml"/><Relationship Id="rId104" Type="http://schemas.openxmlformats.org/officeDocument/2006/relationships/customXml" Target="../ink/ink1069.xml"/><Relationship Id="rId125" Type="http://schemas.openxmlformats.org/officeDocument/2006/relationships/image" Target="../media/image1057.png"/><Relationship Id="rId146" Type="http://schemas.openxmlformats.org/officeDocument/2006/relationships/customXml" Target="../ink/ink1090.xml"/><Relationship Id="rId167" Type="http://schemas.openxmlformats.org/officeDocument/2006/relationships/image" Target="../media/image1078.png"/><Relationship Id="rId188" Type="http://schemas.openxmlformats.org/officeDocument/2006/relationships/customXml" Target="../ink/ink1105.xml"/><Relationship Id="rId311" Type="http://schemas.openxmlformats.org/officeDocument/2006/relationships/image" Target="../media/image1134.png"/><Relationship Id="rId332" Type="http://schemas.openxmlformats.org/officeDocument/2006/relationships/customXml" Target="../ink/ink1176.xml"/><Relationship Id="rId92" Type="http://schemas.openxmlformats.org/officeDocument/2006/relationships/customXml" Target="../ink/ink1063.xml"/><Relationship Id="rId213" Type="http://schemas.openxmlformats.org/officeDocument/2006/relationships/image" Target="../media/image1101.png"/><Relationship Id="rId234" Type="http://schemas.openxmlformats.org/officeDocument/2006/relationships/customXml" Target="../ink/ink1127.xml"/><Relationship Id="rId2" Type="http://schemas.openxmlformats.org/officeDocument/2006/relationships/customXml" Target="../ink/ink1026.xml"/><Relationship Id="rId255" Type="http://schemas.openxmlformats.org/officeDocument/2006/relationships/image" Target="../media/image1008.png"/><Relationship Id="rId276" Type="http://schemas.openxmlformats.org/officeDocument/2006/relationships/customXml" Target="../ink/ink1148.xml"/><Relationship Id="rId297" Type="http://schemas.openxmlformats.org/officeDocument/2006/relationships/image" Target="../media/image1127.png"/><Relationship Id="rId40" Type="http://schemas.openxmlformats.org/officeDocument/2006/relationships/customXml" Target="../ink/ink1038.xml"/><Relationship Id="rId115" Type="http://schemas.openxmlformats.org/officeDocument/2006/relationships/image" Target="../media/image1052.png"/><Relationship Id="rId136" Type="http://schemas.openxmlformats.org/officeDocument/2006/relationships/customXml" Target="../ink/ink1085.xml"/><Relationship Id="rId178" Type="http://schemas.openxmlformats.org/officeDocument/2006/relationships/customXml" Target="../ink/ink1100.xml"/><Relationship Id="rId301" Type="http://schemas.openxmlformats.org/officeDocument/2006/relationships/image" Target="../media/image1129.png"/><Relationship Id="rId322" Type="http://schemas.openxmlformats.org/officeDocument/2006/relationships/customXml" Target="../ink/ink1171.xml"/><Relationship Id="rId343" Type="http://schemas.openxmlformats.org/officeDocument/2006/relationships/image" Target="../media/image1150.png"/><Relationship Id="rId61" Type="http://schemas.openxmlformats.org/officeDocument/2006/relationships/image" Target="../media/image1025.png"/><Relationship Id="rId82" Type="http://schemas.openxmlformats.org/officeDocument/2006/relationships/customXml" Target="../ink/ink1058.xml"/><Relationship Id="rId199" Type="http://schemas.openxmlformats.org/officeDocument/2006/relationships/image" Target="../media/image1094.png"/><Relationship Id="rId203" Type="http://schemas.openxmlformats.org/officeDocument/2006/relationships/image" Target="../media/image1096.png"/><Relationship Id="rId19" Type="http://schemas.openxmlformats.org/officeDocument/2006/relationships/image" Target="../media/image1005.png"/><Relationship Id="rId224" Type="http://schemas.openxmlformats.org/officeDocument/2006/relationships/customXml" Target="../ink/ink1122.xml"/><Relationship Id="rId245" Type="http://schemas.openxmlformats.org/officeDocument/2006/relationships/image" Target="../media/image1117.png"/><Relationship Id="rId266" Type="http://schemas.openxmlformats.org/officeDocument/2006/relationships/customXml" Target="../ink/ink1143.xml"/><Relationship Id="rId287" Type="http://schemas.openxmlformats.org/officeDocument/2006/relationships/image" Target="../media/image1122.png"/><Relationship Id="rId105" Type="http://schemas.openxmlformats.org/officeDocument/2006/relationships/image" Target="../media/image1047.png"/><Relationship Id="rId126" Type="http://schemas.openxmlformats.org/officeDocument/2006/relationships/customXml" Target="../ink/ink1080.xml"/><Relationship Id="rId147" Type="http://schemas.openxmlformats.org/officeDocument/2006/relationships/image" Target="../media/image1068.png"/><Relationship Id="rId168" Type="http://schemas.openxmlformats.org/officeDocument/2006/relationships/customXml" Target="../ink/ink1095.xml"/><Relationship Id="rId312" Type="http://schemas.openxmlformats.org/officeDocument/2006/relationships/customXml" Target="../ink/ink1166.xml"/><Relationship Id="rId333" Type="http://schemas.openxmlformats.org/officeDocument/2006/relationships/image" Target="../media/image1145.png"/><Relationship Id="rId51" Type="http://schemas.openxmlformats.org/officeDocument/2006/relationships/image" Target="../media/image1020.png"/><Relationship Id="rId93" Type="http://schemas.openxmlformats.org/officeDocument/2006/relationships/image" Target="../media/image1041.png"/><Relationship Id="rId189" Type="http://schemas.openxmlformats.org/officeDocument/2006/relationships/image" Target="../media/image1089.png"/><Relationship Id="rId3" Type="http://schemas.openxmlformats.org/officeDocument/2006/relationships/image" Target="../media/image997.png"/><Relationship Id="rId214" Type="http://schemas.openxmlformats.org/officeDocument/2006/relationships/customXml" Target="../ink/ink1117.xml"/><Relationship Id="rId235" Type="http://schemas.openxmlformats.org/officeDocument/2006/relationships/image" Target="../media/image1112.png"/><Relationship Id="rId256" Type="http://schemas.openxmlformats.org/officeDocument/2006/relationships/customXml" Target="../ink/ink1138.xml"/><Relationship Id="rId277" Type="http://schemas.openxmlformats.org/officeDocument/2006/relationships/image" Target="../media/image1075.png"/><Relationship Id="rId298" Type="http://schemas.openxmlformats.org/officeDocument/2006/relationships/customXml" Target="../ink/ink1159.xml"/><Relationship Id="rId116" Type="http://schemas.openxmlformats.org/officeDocument/2006/relationships/customXml" Target="../ink/ink1075.xml"/><Relationship Id="rId137" Type="http://schemas.openxmlformats.org/officeDocument/2006/relationships/image" Target="../media/image1063.png"/><Relationship Id="rId302" Type="http://schemas.openxmlformats.org/officeDocument/2006/relationships/customXml" Target="../ink/ink1161.xml"/><Relationship Id="rId323" Type="http://schemas.openxmlformats.org/officeDocument/2006/relationships/image" Target="../media/image1140.png"/><Relationship Id="rId344" Type="http://schemas.openxmlformats.org/officeDocument/2006/relationships/customXml" Target="../ink/ink1182.xml"/><Relationship Id="rId20" Type="http://schemas.openxmlformats.org/officeDocument/2006/relationships/customXml" Target="../ink/ink1035.xml"/><Relationship Id="rId41" Type="http://schemas.openxmlformats.org/officeDocument/2006/relationships/image" Target="../media/image1016.png"/><Relationship Id="rId62" Type="http://schemas.openxmlformats.org/officeDocument/2006/relationships/customXml" Target="../ink/ink1049.xml"/><Relationship Id="rId83" Type="http://schemas.openxmlformats.org/officeDocument/2006/relationships/image" Target="../media/image1036.png"/><Relationship Id="rId179" Type="http://schemas.openxmlformats.org/officeDocument/2006/relationships/image" Target="../media/image1084.png"/><Relationship Id="rId190" Type="http://schemas.openxmlformats.org/officeDocument/2006/relationships/customXml" Target="../ink/ink1106.xml"/><Relationship Id="rId204" Type="http://schemas.openxmlformats.org/officeDocument/2006/relationships/customXml" Target="../ink/ink1112.xml"/><Relationship Id="rId225" Type="http://schemas.openxmlformats.org/officeDocument/2006/relationships/image" Target="../media/image1107.png"/><Relationship Id="rId246" Type="http://schemas.openxmlformats.org/officeDocument/2006/relationships/customXml" Target="../ink/ink1133.xml"/><Relationship Id="rId267" Type="http://schemas.openxmlformats.org/officeDocument/2006/relationships/image" Target="../media/image1030.png"/><Relationship Id="rId288" Type="http://schemas.openxmlformats.org/officeDocument/2006/relationships/customXml" Target="../ink/ink1154.xml"/><Relationship Id="rId106" Type="http://schemas.openxmlformats.org/officeDocument/2006/relationships/customXml" Target="../ink/ink1070.xml"/><Relationship Id="rId127" Type="http://schemas.openxmlformats.org/officeDocument/2006/relationships/image" Target="../media/image1058.png"/><Relationship Id="rId313" Type="http://schemas.openxmlformats.org/officeDocument/2006/relationships/image" Target="../media/image1135.png"/><Relationship Id="rId10" Type="http://schemas.openxmlformats.org/officeDocument/2006/relationships/customXml" Target="../ink/ink1030.xml"/><Relationship Id="rId52" Type="http://schemas.openxmlformats.org/officeDocument/2006/relationships/customXml" Target="../ink/ink1044.xml"/><Relationship Id="rId73" Type="http://schemas.openxmlformats.org/officeDocument/2006/relationships/image" Target="../media/image1031.png"/><Relationship Id="rId94" Type="http://schemas.openxmlformats.org/officeDocument/2006/relationships/customXml" Target="../ink/ink1064.xml"/><Relationship Id="rId148" Type="http://schemas.openxmlformats.org/officeDocument/2006/relationships/customXml" Target="../ink/ink1091.xml"/><Relationship Id="rId169" Type="http://schemas.openxmlformats.org/officeDocument/2006/relationships/image" Target="../media/image1079.png"/><Relationship Id="rId334" Type="http://schemas.openxmlformats.org/officeDocument/2006/relationships/customXml" Target="../ink/ink1177.xml"/><Relationship Id="rId4" Type="http://schemas.openxmlformats.org/officeDocument/2006/relationships/customXml" Target="../ink/ink1027.xml"/><Relationship Id="rId180" Type="http://schemas.openxmlformats.org/officeDocument/2006/relationships/customXml" Target="../ink/ink1101.xml"/><Relationship Id="rId215" Type="http://schemas.openxmlformats.org/officeDocument/2006/relationships/image" Target="../media/image1102.png"/><Relationship Id="rId236" Type="http://schemas.openxmlformats.org/officeDocument/2006/relationships/customXml" Target="../ink/ink1128.xml"/><Relationship Id="rId257" Type="http://schemas.openxmlformats.org/officeDocument/2006/relationships/image" Target="../media/image1009.png"/><Relationship Id="rId278" Type="http://schemas.openxmlformats.org/officeDocument/2006/relationships/customXml" Target="../ink/ink1149.xml"/><Relationship Id="rId303" Type="http://schemas.openxmlformats.org/officeDocument/2006/relationships/image" Target="../media/image1130.png"/><Relationship Id="rId42" Type="http://schemas.openxmlformats.org/officeDocument/2006/relationships/customXml" Target="../ink/ink1039.xml"/><Relationship Id="rId84" Type="http://schemas.openxmlformats.org/officeDocument/2006/relationships/customXml" Target="../ink/ink1059.xml"/><Relationship Id="rId138" Type="http://schemas.openxmlformats.org/officeDocument/2006/relationships/customXml" Target="../ink/ink1086.xml"/><Relationship Id="rId345" Type="http://schemas.openxmlformats.org/officeDocument/2006/relationships/image" Target="../media/image1151.png"/><Relationship Id="rId191" Type="http://schemas.openxmlformats.org/officeDocument/2006/relationships/image" Target="../media/image1090.png"/><Relationship Id="rId205" Type="http://schemas.openxmlformats.org/officeDocument/2006/relationships/image" Target="../media/image1097.png"/><Relationship Id="rId247" Type="http://schemas.openxmlformats.org/officeDocument/2006/relationships/image" Target="../media/image1118.png"/><Relationship Id="rId107" Type="http://schemas.openxmlformats.org/officeDocument/2006/relationships/image" Target="../media/image1048.png"/><Relationship Id="rId289" Type="http://schemas.openxmlformats.org/officeDocument/2006/relationships/image" Target="../media/image1123.png"/><Relationship Id="rId11" Type="http://schemas.openxmlformats.org/officeDocument/2006/relationships/image" Target="../media/image1001.png"/><Relationship Id="rId53" Type="http://schemas.openxmlformats.org/officeDocument/2006/relationships/image" Target="../media/image1021.png"/><Relationship Id="rId149" Type="http://schemas.openxmlformats.org/officeDocument/2006/relationships/image" Target="../media/image1069.png"/><Relationship Id="rId314" Type="http://schemas.openxmlformats.org/officeDocument/2006/relationships/customXml" Target="../ink/ink1167.xml"/><Relationship Id="rId95" Type="http://schemas.openxmlformats.org/officeDocument/2006/relationships/image" Target="../media/image1042.png"/><Relationship Id="rId216" Type="http://schemas.openxmlformats.org/officeDocument/2006/relationships/customXml" Target="../ink/ink1118.xml"/><Relationship Id="rId258" Type="http://schemas.openxmlformats.org/officeDocument/2006/relationships/customXml" Target="../ink/ink1139.xml"/><Relationship Id="rId22" Type="http://schemas.openxmlformats.org/officeDocument/2006/relationships/customXml" Target="../ink/ink1036.xml"/><Relationship Id="rId64" Type="http://schemas.openxmlformats.org/officeDocument/2006/relationships/customXml" Target="../ink/ink1050.xml"/><Relationship Id="rId118" Type="http://schemas.openxmlformats.org/officeDocument/2006/relationships/customXml" Target="../ink/ink1076.xml"/><Relationship Id="rId325" Type="http://schemas.openxmlformats.org/officeDocument/2006/relationships/image" Target="../media/image1141.png"/><Relationship Id="rId171" Type="http://schemas.openxmlformats.org/officeDocument/2006/relationships/image" Target="../media/image1080.png"/><Relationship Id="rId227" Type="http://schemas.openxmlformats.org/officeDocument/2006/relationships/image" Target="../media/image1108.png"/><Relationship Id="rId269" Type="http://schemas.openxmlformats.org/officeDocument/2006/relationships/image" Target="../media/image1071.png"/><Relationship Id="rId129" Type="http://schemas.openxmlformats.org/officeDocument/2006/relationships/image" Target="../media/image1059.png"/><Relationship Id="rId280" Type="http://schemas.openxmlformats.org/officeDocument/2006/relationships/customXml" Target="../ink/ink1150.xml"/><Relationship Id="rId336" Type="http://schemas.openxmlformats.org/officeDocument/2006/relationships/customXml" Target="../ink/ink1178.xml"/><Relationship Id="rId75" Type="http://schemas.openxmlformats.org/officeDocument/2006/relationships/image" Target="../media/image1032.png"/><Relationship Id="rId140" Type="http://schemas.openxmlformats.org/officeDocument/2006/relationships/customXml" Target="../ink/ink1087.xml"/><Relationship Id="rId182" Type="http://schemas.openxmlformats.org/officeDocument/2006/relationships/customXml" Target="../ink/ink1102.xml"/><Relationship Id="rId6" Type="http://schemas.openxmlformats.org/officeDocument/2006/relationships/customXml" Target="../ink/ink1028.xml"/><Relationship Id="rId238" Type="http://schemas.openxmlformats.org/officeDocument/2006/relationships/customXml" Target="../ink/ink1129.xml"/><Relationship Id="rId291" Type="http://schemas.openxmlformats.org/officeDocument/2006/relationships/image" Target="../media/image1124.png"/><Relationship Id="rId305" Type="http://schemas.openxmlformats.org/officeDocument/2006/relationships/image" Target="../media/image1131.png"/><Relationship Id="rId347" Type="http://schemas.openxmlformats.org/officeDocument/2006/relationships/image" Target="../media/image1152.png"/><Relationship Id="rId44" Type="http://schemas.openxmlformats.org/officeDocument/2006/relationships/customXml" Target="../ink/ink1040.xml"/><Relationship Id="rId86" Type="http://schemas.openxmlformats.org/officeDocument/2006/relationships/customXml" Target="../ink/ink1060.xml"/><Relationship Id="rId151" Type="http://schemas.openxmlformats.org/officeDocument/2006/relationships/image" Target="../media/image1070.png"/><Relationship Id="rId193" Type="http://schemas.openxmlformats.org/officeDocument/2006/relationships/image" Target="../media/image1091.png"/><Relationship Id="rId207" Type="http://schemas.openxmlformats.org/officeDocument/2006/relationships/image" Target="../media/image1098.png"/><Relationship Id="rId249" Type="http://schemas.openxmlformats.org/officeDocument/2006/relationships/image" Target="../media/image1119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76.png"/><Relationship Id="rId21" Type="http://schemas.openxmlformats.org/officeDocument/2006/relationships/image" Target="../media/image88.png"/><Relationship Id="rId324" Type="http://schemas.openxmlformats.org/officeDocument/2006/relationships/customXml" Target="../ink/ink1345.xml"/><Relationship Id="rId531" Type="http://schemas.openxmlformats.org/officeDocument/2006/relationships/customXml" Target="../ink/ink1449.xml"/><Relationship Id="rId170" Type="http://schemas.openxmlformats.org/officeDocument/2006/relationships/customXml" Target="../ink/ink1268.xml"/><Relationship Id="rId268" Type="http://schemas.openxmlformats.org/officeDocument/2006/relationships/customXml" Target="../ink/ink1317.xml"/><Relationship Id="rId475" Type="http://schemas.openxmlformats.org/officeDocument/2006/relationships/customXml" Target="../ink/ink1421.xml"/><Relationship Id="rId32" Type="http://schemas.openxmlformats.org/officeDocument/2006/relationships/customXml" Target="../ink/ink1199.xml"/><Relationship Id="rId128" Type="http://schemas.openxmlformats.org/officeDocument/2006/relationships/customXml" Target="../ink/ink1247.xml"/><Relationship Id="rId335" Type="http://schemas.openxmlformats.org/officeDocument/2006/relationships/image" Target="../media/image1285.png"/><Relationship Id="rId542" Type="http://schemas.openxmlformats.org/officeDocument/2006/relationships/image" Target="../media/image1388.png"/><Relationship Id="rId181" Type="http://schemas.openxmlformats.org/officeDocument/2006/relationships/image" Target="../media/image1208.png"/><Relationship Id="rId402" Type="http://schemas.openxmlformats.org/officeDocument/2006/relationships/customXml" Target="../ink/ink1384.xml"/><Relationship Id="rId279" Type="http://schemas.openxmlformats.org/officeDocument/2006/relationships/image" Target="../media/image1257.png"/><Relationship Id="rId486" Type="http://schemas.openxmlformats.org/officeDocument/2006/relationships/image" Target="../media/image1360.png"/><Relationship Id="rId43" Type="http://schemas.openxmlformats.org/officeDocument/2006/relationships/image" Target="../media/image11390.png"/><Relationship Id="rId139" Type="http://schemas.openxmlformats.org/officeDocument/2006/relationships/image" Target="../media/image1187.png"/><Relationship Id="rId346" Type="http://schemas.openxmlformats.org/officeDocument/2006/relationships/customXml" Target="../ink/ink1356.xml"/><Relationship Id="rId553" Type="http://schemas.openxmlformats.org/officeDocument/2006/relationships/customXml" Target="../ink/ink1460.xml"/><Relationship Id="rId192" Type="http://schemas.openxmlformats.org/officeDocument/2006/relationships/customXml" Target="../ink/ink1279.xml"/><Relationship Id="rId206" Type="http://schemas.openxmlformats.org/officeDocument/2006/relationships/customXml" Target="../ink/ink1286.xml"/><Relationship Id="rId413" Type="http://schemas.openxmlformats.org/officeDocument/2006/relationships/image" Target="../media/image1324.png"/><Relationship Id="rId497" Type="http://schemas.openxmlformats.org/officeDocument/2006/relationships/customXml" Target="../ink/ink1432.xml"/><Relationship Id="rId620" Type="http://schemas.openxmlformats.org/officeDocument/2006/relationships/image" Target="../media/image1427.png"/><Relationship Id="rId357" Type="http://schemas.openxmlformats.org/officeDocument/2006/relationships/image" Target="../media/image1296.png"/><Relationship Id="rId54" Type="http://schemas.openxmlformats.org/officeDocument/2006/relationships/customXml" Target="../ink/ink1210.xml"/><Relationship Id="rId217" Type="http://schemas.openxmlformats.org/officeDocument/2006/relationships/image" Target="../media/image1226.png"/><Relationship Id="rId564" Type="http://schemas.openxmlformats.org/officeDocument/2006/relationships/image" Target="../media/image1399.png"/><Relationship Id="rId424" Type="http://schemas.openxmlformats.org/officeDocument/2006/relationships/image" Target="../media/image1329.png"/><Relationship Id="rId270" Type="http://schemas.openxmlformats.org/officeDocument/2006/relationships/customXml" Target="../ink/ink1318.xml"/><Relationship Id="rId65" Type="http://schemas.openxmlformats.org/officeDocument/2006/relationships/image" Target="../media/image11500.png"/><Relationship Id="rId130" Type="http://schemas.openxmlformats.org/officeDocument/2006/relationships/customXml" Target="../ink/ink1248.xml"/><Relationship Id="rId368" Type="http://schemas.openxmlformats.org/officeDocument/2006/relationships/customXml" Target="../ink/ink1367.xml"/><Relationship Id="rId575" Type="http://schemas.openxmlformats.org/officeDocument/2006/relationships/customXml" Target="../ink/ink1471.xml"/><Relationship Id="rId228" Type="http://schemas.openxmlformats.org/officeDocument/2006/relationships/customXml" Target="../ink/ink1297.xml"/><Relationship Id="rId435" Type="http://schemas.openxmlformats.org/officeDocument/2006/relationships/customXml" Target="../ink/ink1401.xml"/><Relationship Id="rId281" Type="http://schemas.openxmlformats.org/officeDocument/2006/relationships/image" Target="../media/image1258.png"/><Relationship Id="rId502" Type="http://schemas.openxmlformats.org/officeDocument/2006/relationships/image" Target="../media/image1368.png"/><Relationship Id="rId76" Type="http://schemas.openxmlformats.org/officeDocument/2006/relationships/customXml" Target="../ink/ink1221.xml"/><Relationship Id="rId141" Type="http://schemas.openxmlformats.org/officeDocument/2006/relationships/image" Target="../media/image1188.png"/><Relationship Id="rId379" Type="http://schemas.openxmlformats.org/officeDocument/2006/relationships/image" Target="../media/image1307.png"/><Relationship Id="rId586" Type="http://schemas.openxmlformats.org/officeDocument/2006/relationships/image" Target="../media/image1410.png"/><Relationship Id="rId7" Type="http://schemas.openxmlformats.org/officeDocument/2006/relationships/image" Target="../media/image11220.png"/><Relationship Id="rId239" Type="http://schemas.openxmlformats.org/officeDocument/2006/relationships/image" Target="../media/image1237.png"/><Relationship Id="rId446" Type="http://schemas.openxmlformats.org/officeDocument/2006/relationships/image" Target="../media/image1340.png"/><Relationship Id="rId292" Type="http://schemas.openxmlformats.org/officeDocument/2006/relationships/customXml" Target="../ink/ink1329.xml"/><Relationship Id="rId306" Type="http://schemas.openxmlformats.org/officeDocument/2006/relationships/customXml" Target="../ink/ink1336.xml"/><Relationship Id="rId87" Type="http://schemas.openxmlformats.org/officeDocument/2006/relationships/image" Target="../media/image1161.png"/><Relationship Id="rId513" Type="http://schemas.openxmlformats.org/officeDocument/2006/relationships/customXml" Target="../ink/ink1440.xml"/><Relationship Id="rId597" Type="http://schemas.openxmlformats.org/officeDocument/2006/relationships/customXml" Target="../ink/ink1482.xml"/><Relationship Id="rId152" Type="http://schemas.openxmlformats.org/officeDocument/2006/relationships/customXml" Target="../ink/ink1259.xml"/><Relationship Id="rId457" Type="http://schemas.openxmlformats.org/officeDocument/2006/relationships/customXml" Target="../ink/ink1412.xml"/><Relationship Id="rId14" Type="http://schemas.openxmlformats.org/officeDocument/2006/relationships/customXml" Target="../ink/ink1190.xml"/><Relationship Id="rId317" Type="http://schemas.openxmlformats.org/officeDocument/2006/relationships/image" Target="../media/image1276.png"/><Relationship Id="rId524" Type="http://schemas.openxmlformats.org/officeDocument/2006/relationships/image" Target="../media/image1379.png"/><Relationship Id="rId98" Type="http://schemas.openxmlformats.org/officeDocument/2006/relationships/customXml" Target="../ink/ink1232.xml"/><Relationship Id="rId163" Type="http://schemas.openxmlformats.org/officeDocument/2006/relationships/image" Target="../media/image1199.png"/><Relationship Id="rId370" Type="http://schemas.openxmlformats.org/officeDocument/2006/relationships/customXml" Target="../ink/ink1368.xml"/><Relationship Id="rId230" Type="http://schemas.openxmlformats.org/officeDocument/2006/relationships/customXml" Target="../ink/ink1298.xml"/><Relationship Id="rId468" Type="http://schemas.openxmlformats.org/officeDocument/2006/relationships/image" Target="../media/image1351.png"/><Relationship Id="rId25" Type="http://schemas.openxmlformats.org/officeDocument/2006/relationships/image" Target="../media/image11300.png"/><Relationship Id="rId328" Type="http://schemas.openxmlformats.org/officeDocument/2006/relationships/customXml" Target="../ink/ink1347.xml"/><Relationship Id="rId535" Type="http://schemas.openxmlformats.org/officeDocument/2006/relationships/customXml" Target="../ink/ink1451.xml"/><Relationship Id="rId132" Type="http://schemas.openxmlformats.org/officeDocument/2006/relationships/customXml" Target="../ink/ink1249.xml"/><Relationship Id="rId174" Type="http://schemas.openxmlformats.org/officeDocument/2006/relationships/customXml" Target="../ink/ink1270.xml"/><Relationship Id="rId381" Type="http://schemas.openxmlformats.org/officeDocument/2006/relationships/image" Target="../media/image1308.png"/><Relationship Id="rId602" Type="http://schemas.openxmlformats.org/officeDocument/2006/relationships/image" Target="../media/image1418.png"/><Relationship Id="rId241" Type="http://schemas.openxmlformats.org/officeDocument/2006/relationships/image" Target="../media/image1238.png"/><Relationship Id="rId437" Type="http://schemas.openxmlformats.org/officeDocument/2006/relationships/customXml" Target="../ink/ink1402.xml"/><Relationship Id="rId479" Type="http://schemas.openxmlformats.org/officeDocument/2006/relationships/customXml" Target="../ink/ink1423.xml"/><Relationship Id="rId36" Type="http://schemas.openxmlformats.org/officeDocument/2006/relationships/customXml" Target="../ink/ink1201.xml"/><Relationship Id="rId283" Type="http://schemas.openxmlformats.org/officeDocument/2006/relationships/image" Target="../media/image1259.png"/><Relationship Id="rId339" Type="http://schemas.openxmlformats.org/officeDocument/2006/relationships/image" Target="../media/image1287.png"/><Relationship Id="rId490" Type="http://schemas.openxmlformats.org/officeDocument/2006/relationships/image" Target="../media/image1362.png"/><Relationship Id="rId504" Type="http://schemas.openxmlformats.org/officeDocument/2006/relationships/image" Target="../media/image1369.png"/><Relationship Id="rId546" Type="http://schemas.openxmlformats.org/officeDocument/2006/relationships/image" Target="../media/image1390.png"/><Relationship Id="rId78" Type="http://schemas.openxmlformats.org/officeDocument/2006/relationships/customXml" Target="../ink/ink1222.xml"/><Relationship Id="rId101" Type="http://schemas.openxmlformats.org/officeDocument/2006/relationships/image" Target="../media/image1168.png"/><Relationship Id="rId143" Type="http://schemas.openxmlformats.org/officeDocument/2006/relationships/image" Target="../media/image1189.png"/><Relationship Id="rId185" Type="http://schemas.openxmlformats.org/officeDocument/2006/relationships/image" Target="../media/image1210.png"/><Relationship Id="rId350" Type="http://schemas.openxmlformats.org/officeDocument/2006/relationships/customXml" Target="../ink/ink1358.xml"/><Relationship Id="rId406" Type="http://schemas.openxmlformats.org/officeDocument/2006/relationships/customXml" Target="../ink/ink1386.xml"/><Relationship Id="rId588" Type="http://schemas.openxmlformats.org/officeDocument/2006/relationships/image" Target="../media/image1411.png"/><Relationship Id="rId9" Type="http://schemas.openxmlformats.org/officeDocument/2006/relationships/image" Target="../media/image11230.png"/><Relationship Id="rId210" Type="http://schemas.openxmlformats.org/officeDocument/2006/relationships/customXml" Target="../ink/ink1288.xml"/><Relationship Id="rId392" Type="http://schemas.openxmlformats.org/officeDocument/2006/relationships/customXml" Target="../ink/ink1379.xml"/><Relationship Id="rId448" Type="http://schemas.openxmlformats.org/officeDocument/2006/relationships/image" Target="../media/image1341.png"/><Relationship Id="rId613" Type="http://schemas.openxmlformats.org/officeDocument/2006/relationships/customXml" Target="../ink/ink1490.xml"/><Relationship Id="rId252" Type="http://schemas.openxmlformats.org/officeDocument/2006/relationships/customXml" Target="../ink/ink1309.xml"/><Relationship Id="rId294" Type="http://schemas.openxmlformats.org/officeDocument/2006/relationships/customXml" Target="../ink/ink1330.xml"/><Relationship Id="rId308" Type="http://schemas.openxmlformats.org/officeDocument/2006/relationships/customXml" Target="../ink/ink1337.xml"/><Relationship Id="rId515" Type="http://schemas.openxmlformats.org/officeDocument/2006/relationships/customXml" Target="../ink/ink1441.xml"/><Relationship Id="rId47" Type="http://schemas.openxmlformats.org/officeDocument/2006/relationships/image" Target="../media/image11410.png"/><Relationship Id="rId89" Type="http://schemas.openxmlformats.org/officeDocument/2006/relationships/image" Target="../media/image1162.png"/><Relationship Id="rId112" Type="http://schemas.openxmlformats.org/officeDocument/2006/relationships/customXml" Target="../ink/ink1239.xml"/><Relationship Id="rId154" Type="http://schemas.openxmlformats.org/officeDocument/2006/relationships/customXml" Target="../ink/ink1260.xml"/><Relationship Id="rId361" Type="http://schemas.openxmlformats.org/officeDocument/2006/relationships/image" Target="../media/image1298.png"/><Relationship Id="rId557" Type="http://schemas.openxmlformats.org/officeDocument/2006/relationships/customXml" Target="../ink/ink1462.xml"/><Relationship Id="rId599" Type="http://schemas.openxmlformats.org/officeDocument/2006/relationships/customXml" Target="../ink/ink1483.xml"/><Relationship Id="rId196" Type="http://schemas.openxmlformats.org/officeDocument/2006/relationships/customXml" Target="../ink/ink1281.xml"/><Relationship Id="rId417" Type="http://schemas.openxmlformats.org/officeDocument/2006/relationships/image" Target="../media/image1326.png"/><Relationship Id="rId459" Type="http://schemas.openxmlformats.org/officeDocument/2006/relationships/customXml" Target="../ink/ink1413.xml"/><Relationship Id="rId16" Type="http://schemas.openxmlformats.org/officeDocument/2006/relationships/customXml" Target="../ink/ink1191.xml"/><Relationship Id="rId221" Type="http://schemas.openxmlformats.org/officeDocument/2006/relationships/image" Target="../media/image1228.png"/><Relationship Id="rId263" Type="http://schemas.openxmlformats.org/officeDocument/2006/relationships/image" Target="../media/image1249.png"/><Relationship Id="rId319" Type="http://schemas.openxmlformats.org/officeDocument/2006/relationships/image" Target="../media/image1277.png"/><Relationship Id="rId470" Type="http://schemas.openxmlformats.org/officeDocument/2006/relationships/image" Target="../media/image1352.png"/><Relationship Id="rId526" Type="http://schemas.openxmlformats.org/officeDocument/2006/relationships/image" Target="../media/image1380.png"/><Relationship Id="rId58" Type="http://schemas.openxmlformats.org/officeDocument/2006/relationships/customXml" Target="../ink/ink1212.xml"/><Relationship Id="rId123" Type="http://schemas.openxmlformats.org/officeDocument/2006/relationships/image" Target="../media/image1179.png"/><Relationship Id="rId330" Type="http://schemas.openxmlformats.org/officeDocument/2006/relationships/customXml" Target="../ink/ink1348.xml"/><Relationship Id="rId568" Type="http://schemas.openxmlformats.org/officeDocument/2006/relationships/image" Target="../media/image1401.png"/><Relationship Id="rId165" Type="http://schemas.openxmlformats.org/officeDocument/2006/relationships/image" Target="../media/image1200.png"/><Relationship Id="rId372" Type="http://schemas.openxmlformats.org/officeDocument/2006/relationships/customXml" Target="../ink/ink1369.xml"/><Relationship Id="rId428" Type="http://schemas.openxmlformats.org/officeDocument/2006/relationships/image" Target="../media/image1331.png"/><Relationship Id="rId232" Type="http://schemas.openxmlformats.org/officeDocument/2006/relationships/customXml" Target="../ink/ink1299.xml"/><Relationship Id="rId274" Type="http://schemas.openxmlformats.org/officeDocument/2006/relationships/customXml" Target="../ink/ink1320.xml"/><Relationship Id="rId481" Type="http://schemas.openxmlformats.org/officeDocument/2006/relationships/customXml" Target="../ink/ink1424.xml"/><Relationship Id="rId27" Type="http://schemas.openxmlformats.org/officeDocument/2006/relationships/image" Target="../media/image11310.png"/><Relationship Id="rId69" Type="http://schemas.openxmlformats.org/officeDocument/2006/relationships/image" Target="../media/image11520.png"/><Relationship Id="rId134" Type="http://schemas.openxmlformats.org/officeDocument/2006/relationships/customXml" Target="../ink/ink1250.xml"/><Relationship Id="rId537" Type="http://schemas.openxmlformats.org/officeDocument/2006/relationships/customXml" Target="../ink/ink1452.xml"/><Relationship Id="rId579" Type="http://schemas.openxmlformats.org/officeDocument/2006/relationships/customXml" Target="../ink/ink1473.xml"/><Relationship Id="rId80" Type="http://schemas.openxmlformats.org/officeDocument/2006/relationships/customXml" Target="../ink/ink1223.xml"/><Relationship Id="rId176" Type="http://schemas.openxmlformats.org/officeDocument/2006/relationships/customXml" Target="../ink/ink1271.xml"/><Relationship Id="rId341" Type="http://schemas.openxmlformats.org/officeDocument/2006/relationships/image" Target="../media/image1288.png"/><Relationship Id="rId383" Type="http://schemas.openxmlformats.org/officeDocument/2006/relationships/image" Target="../media/image1309.png"/><Relationship Id="rId439" Type="http://schemas.openxmlformats.org/officeDocument/2006/relationships/customXml" Target="../ink/ink1403.xml"/><Relationship Id="rId590" Type="http://schemas.openxmlformats.org/officeDocument/2006/relationships/image" Target="../media/image1412.png"/><Relationship Id="rId604" Type="http://schemas.openxmlformats.org/officeDocument/2006/relationships/image" Target="../media/image1419.png"/><Relationship Id="rId201" Type="http://schemas.openxmlformats.org/officeDocument/2006/relationships/image" Target="../media/image1218.png"/><Relationship Id="rId243" Type="http://schemas.openxmlformats.org/officeDocument/2006/relationships/image" Target="../media/image1239.png"/><Relationship Id="rId285" Type="http://schemas.openxmlformats.org/officeDocument/2006/relationships/image" Target="../media/image1260.png"/><Relationship Id="rId450" Type="http://schemas.openxmlformats.org/officeDocument/2006/relationships/image" Target="../media/image1342.png"/><Relationship Id="rId506" Type="http://schemas.openxmlformats.org/officeDocument/2006/relationships/image" Target="../media/image1370.png"/><Relationship Id="rId38" Type="http://schemas.openxmlformats.org/officeDocument/2006/relationships/customXml" Target="../ink/ink1202.xml"/><Relationship Id="rId103" Type="http://schemas.openxmlformats.org/officeDocument/2006/relationships/image" Target="../media/image1169.png"/><Relationship Id="rId310" Type="http://schemas.openxmlformats.org/officeDocument/2006/relationships/customXml" Target="../ink/ink1338.xml"/><Relationship Id="rId492" Type="http://schemas.openxmlformats.org/officeDocument/2006/relationships/image" Target="../media/image1363.png"/><Relationship Id="rId548" Type="http://schemas.openxmlformats.org/officeDocument/2006/relationships/image" Target="../media/image1391.png"/><Relationship Id="rId91" Type="http://schemas.openxmlformats.org/officeDocument/2006/relationships/image" Target="../media/image1163.png"/><Relationship Id="rId145" Type="http://schemas.openxmlformats.org/officeDocument/2006/relationships/image" Target="../media/image1190.png"/><Relationship Id="rId187" Type="http://schemas.openxmlformats.org/officeDocument/2006/relationships/image" Target="../media/image1211.png"/><Relationship Id="rId352" Type="http://schemas.openxmlformats.org/officeDocument/2006/relationships/customXml" Target="../ink/ink1359.xml"/><Relationship Id="rId394" Type="http://schemas.openxmlformats.org/officeDocument/2006/relationships/customXml" Target="../ink/ink1380.xml"/><Relationship Id="rId408" Type="http://schemas.openxmlformats.org/officeDocument/2006/relationships/customXml" Target="../ink/ink1387.xml"/><Relationship Id="rId615" Type="http://schemas.openxmlformats.org/officeDocument/2006/relationships/customXml" Target="../ink/ink1491.xml"/><Relationship Id="rId212" Type="http://schemas.openxmlformats.org/officeDocument/2006/relationships/customXml" Target="../ink/ink1289.xml"/><Relationship Id="rId254" Type="http://schemas.openxmlformats.org/officeDocument/2006/relationships/customXml" Target="../ink/ink1310.xml"/><Relationship Id="rId49" Type="http://schemas.openxmlformats.org/officeDocument/2006/relationships/image" Target="../media/image11420.png"/><Relationship Id="rId114" Type="http://schemas.openxmlformats.org/officeDocument/2006/relationships/customXml" Target="../ink/ink1240.xml"/><Relationship Id="rId296" Type="http://schemas.openxmlformats.org/officeDocument/2006/relationships/customXml" Target="../ink/ink1331.xml"/><Relationship Id="rId461" Type="http://schemas.openxmlformats.org/officeDocument/2006/relationships/customXml" Target="../ink/ink1414.xml"/><Relationship Id="rId517" Type="http://schemas.openxmlformats.org/officeDocument/2006/relationships/customXml" Target="../ink/ink1442.xml"/><Relationship Id="rId559" Type="http://schemas.openxmlformats.org/officeDocument/2006/relationships/customXml" Target="../ink/ink1463.xml"/><Relationship Id="rId60" Type="http://schemas.openxmlformats.org/officeDocument/2006/relationships/customXml" Target="../ink/ink1213.xml"/><Relationship Id="rId156" Type="http://schemas.openxmlformats.org/officeDocument/2006/relationships/customXml" Target="../ink/ink1261.xml"/><Relationship Id="rId198" Type="http://schemas.openxmlformats.org/officeDocument/2006/relationships/customXml" Target="../ink/ink1282.xml"/><Relationship Id="rId321" Type="http://schemas.openxmlformats.org/officeDocument/2006/relationships/image" Target="../media/image1278.png"/><Relationship Id="rId363" Type="http://schemas.openxmlformats.org/officeDocument/2006/relationships/image" Target="../media/image1299.png"/><Relationship Id="rId419" Type="http://schemas.openxmlformats.org/officeDocument/2006/relationships/customXml" Target="../ink/ink1393.xml"/><Relationship Id="rId570" Type="http://schemas.openxmlformats.org/officeDocument/2006/relationships/image" Target="../media/image1402.png"/><Relationship Id="rId223" Type="http://schemas.openxmlformats.org/officeDocument/2006/relationships/image" Target="../media/image1229.png"/><Relationship Id="rId430" Type="http://schemas.openxmlformats.org/officeDocument/2006/relationships/image" Target="../media/image1332.png"/><Relationship Id="rId18" Type="http://schemas.openxmlformats.org/officeDocument/2006/relationships/customXml" Target="../ink/ink1192.xml"/><Relationship Id="rId265" Type="http://schemas.openxmlformats.org/officeDocument/2006/relationships/image" Target="../media/image1250.png"/><Relationship Id="rId472" Type="http://schemas.openxmlformats.org/officeDocument/2006/relationships/image" Target="../media/image1353.png"/><Relationship Id="rId528" Type="http://schemas.openxmlformats.org/officeDocument/2006/relationships/image" Target="../media/image1381.png"/><Relationship Id="rId125" Type="http://schemas.openxmlformats.org/officeDocument/2006/relationships/image" Target="../media/image1180.png"/><Relationship Id="rId167" Type="http://schemas.openxmlformats.org/officeDocument/2006/relationships/image" Target="../media/image1201.png"/><Relationship Id="rId332" Type="http://schemas.openxmlformats.org/officeDocument/2006/relationships/customXml" Target="../ink/ink1349.xml"/><Relationship Id="rId374" Type="http://schemas.openxmlformats.org/officeDocument/2006/relationships/customXml" Target="../ink/ink1370.xml"/><Relationship Id="rId581" Type="http://schemas.openxmlformats.org/officeDocument/2006/relationships/customXml" Target="../ink/ink1474.xml"/><Relationship Id="rId71" Type="http://schemas.openxmlformats.org/officeDocument/2006/relationships/image" Target="../media/image1153.png"/><Relationship Id="rId234" Type="http://schemas.openxmlformats.org/officeDocument/2006/relationships/customXml" Target="../ink/ink1300.xml"/><Relationship Id="rId2" Type="http://schemas.openxmlformats.org/officeDocument/2006/relationships/customXml" Target="../ink/ink1184.xml"/><Relationship Id="rId29" Type="http://schemas.openxmlformats.org/officeDocument/2006/relationships/image" Target="../media/image11320.png"/><Relationship Id="rId276" Type="http://schemas.openxmlformats.org/officeDocument/2006/relationships/customXml" Target="../ink/ink1321.xml"/><Relationship Id="rId441" Type="http://schemas.openxmlformats.org/officeDocument/2006/relationships/customXml" Target="../ink/ink1404.xml"/><Relationship Id="rId483" Type="http://schemas.openxmlformats.org/officeDocument/2006/relationships/customXml" Target="../ink/ink1425.xml"/><Relationship Id="rId539" Type="http://schemas.openxmlformats.org/officeDocument/2006/relationships/customXml" Target="../ink/ink1453.xml"/><Relationship Id="rId40" Type="http://schemas.openxmlformats.org/officeDocument/2006/relationships/customXml" Target="../ink/ink1203.xml"/><Relationship Id="rId136" Type="http://schemas.openxmlformats.org/officeDocument/2006/relationships/customXml" Target="../ink/ink1251.xml"/><Relationship Id="rId178" Type="http://schemas.openxmlformats.org/officeDocument/2006/relationships/customXml" Target="../ink/ink1272.xml"/><Relationship Id="rId301" Type="http://schemas.openxmlformats.org/officeDocument/2006/relationships/image" Target="../media/image1268.png"/><Relationship Id="rId343" Type="http://schemas.openxmlformats.org/officeDocument/2006/relationships/image" Target="../media/image1289.png"/><Relationship Id="rId550" Type="http://schemas.openxmlformats.org/officeDocument/2006/relationships/image" Target="../media/image1392.png"/><Relationship Id="rId82" Type="http://schemas.openxmlformats.org/officeDocument/2006/relationships/customXml" Target="../ink/ink1224.xml"/><Relationship Id="rId203" Type="http://schemas.openxmlformats.org/officeDocument/2006/relationships/image" Target="../media/image1219.png"/><Relationship Id="rId385" Type="http://schemas.openxmlformats.org/officeDocument/2006/relationships/image" Target="../media/image1310.png"/><Relationship Id="rId592" Type="http://schemas.openxmlformats.org/officeDocument/2006/relationships/image" Target="../media/image1413.png"/><Relationship Id="rId606" Type="http://schemas.openxmlformats.org/officeDocument/2006/relationships/image" Target="../media/image1420.png"/><Relationship Id="rId245" Type="http://schemas.openxmlformats.org/officeDocument/2006/relationships/image" Target="../media/image1240.png"/><Relationship Id="rId287" Type="http://schemas.openxmlformats.org/officeDocument/2006/relationships/image" Target="../media/image1261.png"/><Relationship Id="rId410" Type="http://schemas.openxmlformats.org/officeDocument/2006/relationships/customXml" Target="../ink/ink1388.xml"/><Relationship Id="rId452" Type="http://schemas.openxmlformats.org/officeDocument/2006/relationships/image" Target="../media/image1343.png"/><Relationship Id="rId494" Type="http://schemas.openxmlformats.org/officeDocument/2006/relationships/image" Target="../media/image1364.png"/><Relationship Id="rId508" Type="http://schemas.openxmlformats.org/officeDocument/2006/relationships/image" Target="../media/image1371.png"/><Relationship Id="rId105" Type="http://schemas.openxmlformats.org/officeDocument/2006/relationships/image" Target="../media/image1170.png"/><Relationship Id="rId147" Type="http://schemas.openxmlformats.org/officeDocument/2006/relationships/image" Target="../media/image1191.png"/><Relationship Id="rId312" Type="http://schemas.openxmlformats.org/officeDocument/2006/relationships/customXml" Target="../ink/ink1339.xml"/><Relationship Id="rId354" Type="http://schemas.openxmlformats.org/officeDocument/2006/relationships/customXml" Target="../ink/ink1360.xml"/><Relationship Id="rId51" Type="http://schemas.openxmlformats.org/officeDocument/2006/relationships/image" Target="../media/image11430.png"/><Relationship Id="rId93" Type="http://schemas.openxmlformats.org/officeDocument/2006/relationships/image" Target="../media/image1164.png"/><Relationship Id="rId189" Type="http://schemas.openxmlformats.org/officeDocument/2006/relationships/image" Target="../media/image1212.png"/><Relationship Id="rId396" Type="http://schemas.openxmlformats.org/officeDocument/2006/relationships/customXml" Target="../ink/ink1381.xml"/><Relationship Id="rId561" Type="http://schemas.openxmlformats.org/officeDocument/2006/relationships/customXml" Target="../ink/ink1464.xml"/><Relationship Id="rId617" Type="http://schemas.openxmlformats.org/officeDocument/2006/relationships/customXml" Target="../ink/ink1492.xml"/><Relationship Id="rId214" Type="http://schemas.openxmlformats.org/officeDocument/2006/relationships/customXml" Target="../ink/ink1290.xml"/><Relationship Id="rId256" Type="http://schemas.openxmlformats.org/officeDocument/2006/relationships/customXml" Target="../ink/ink1311.xml"/><Relationship Id="rId298" Type="http://schemas.openxmlformats.org/officeDocument/2006/relationships/customXml" Target="../ink/ink1332.xml"/><Relationship Id="rId421" Type="http://schemas.openxmlformats.org/officeDocument/2006/relationships/customXml" Target="../ink/ink1394.xml"/><Relationship Id="rId463" Type="http://schemas.openxmlformats.org/officeDocument/2006/relationships/customXml" Target="../ink/ink1415.xml"/><Relationship Id="rId519" Type="http://schemas.openxmlformats.org/officeDocument/2006/relationships/customXml" Target="../ink/ink1443.xml"/><Relationship Id="rId116" Type="http://schemas.openxmlformats.org/officeDocument/2006/relationships/customXml" Target="../ink/ink1241.xml"/><Relationship Id="rId158" Type="http://schemas.openxmlformats.org/officeDocument/2006/relationships/customXml" Target="../ink/ink1262.xml"/><Relationship Id="rId323" Type="http://schemas.openxmlformats.org/officeDocument/2006/relationships/image" Target="../media/image1279.png"/><Relationship Id="rId530" Type="http://schemas.openxmlformats.org/officeDocument/2006/relationships/image" Target="../media/image1382.png"/><Relationship Id="rId20" Type="http://schemas.openxmlformats.org/officeDocument/2006/relationships/customXml" Target="../ink/ink1193.xml"/><Relationship Id="rId62" Type="http://schemas.openxmlformats.org/officeDocument/2006/relationships/customXml" Target="../ink/ink1214.xml"/><Relationship Id="rId365" Type="http://schemas.openxmlformats.org/officeDocument/2006/relationships/image" Target="../media/image1300.png"/><Relationship Id="rId572" Type="http://schemas.openxmlformats.org/officeDocument/2006/relationships/image" Target="../media/image1403.png"/><Relationship Id="rId225" Type="http://schemas.openxmlformats.org/officeDocument/2006/relationships/image" Target="../media/image1230.png"/><Relationship Id="rId267" Type="http://schemas.openxmlformats.org/officeDocument/2006/relationships/image" Target="../media/image1251.png"/><Relationship Id="rId432" Type="http://schemas.openxmlformats.org/officeDocument/2006/relationships/image" Target="../media/image1333.png"/><Relationship Id="rId474" Type="http://schemas.openxmlformats.org/officeDocument/2006/relationships/image" Target="../media/image1354.png"/><Relationship Id="rId127" Type="http://schemas.openxmlformats.org/officeDocument/2006/relationships/image" Target="../media/image1181.png"/><Relationship Id="rId31" Type="http://schemas.openxmlformats.org/officeDocument/2006/relationships/image" Target="../media/image11330.png"/><Relationship Id="rId73" Type="http://schemas.openxmlformats.org/officeDocument/2006/relationships/image" Target="../media/image1154.png"/><Relationship Id="rId169" Type="http://schemas.openxmlformats.org/officeDocument/2006/relationships/image" Target="../media/image1202.png"/><Relationship Id="rId334" Type="http://schemas.openxmlformats.org/officeDocument/2006/relationships/customXml" Target="../ink/ink1350.xml"/><Relationship Id="rId376" Type="http://schemas.openxmlformats.org/officeDocument/2006/relationships/customXml" Target="../ink/ink1371.xml"/><Relationship Id="rId541" Type="http://schemas.openxmlformats.org/officeDocument/2006/relationships/customXml" Target="../ink/ink1454.xml"/><Relationship Id="rId583" Type="http://schemas.openxmlformats.org/officeDocument/2006/relationships/customXml" Target="../ink/ink1475.xml"/><Relationship Id="rId4" Type="http://schemas.openxmlformats.org/officeDocument/2006/relationships/customXml" Target="../ink/ink1185.xml"/><Relationship Id="rId180" Type="http://schemas.openxmlformats.org/officeDocument/2006/relationships/customXml" Target="../ink/ink1273.xml"/><Relationship Id="rId236" Type="http://schemas.openxmlformats.org/officeDocument/2006/relationships/customXml" Target="../ink/ink1301.xml"/><Relationship Id="rId278" Type="http://schemas.openxmlformats.org/officeDocument/2006/relationships/customXml" Target="../ink/ink1322.xml"/><Relationship Id="rId401" Type="http://schemas.openxmlformats.org/officeDocument/2006/relationships/image" Target="../media/image1318.png"/><Relationship Id="rId443" Type="http://schemas.openxmlformats.org/officeDocument/2006/relationships/customXml" Target="../ink/ink1405.xml"/><Relationship Id="rId303" Type="http://schemas.openxmlformats.org/officeDocument/2006/relationships/image" Target="../media/image1269.png"/><Relationship Id="rId485" Type="http://schemas.openxmlformats.org/officeDocument/2006/relationships/customXml" Target="../ink/ink1426.xml"/><Relationship Id="rId42" Type="http://schemas.openxmlformats.org/officeDocument/2006/relationships/customXml" Target="../ink/ink1204.xml"/><Relationship Id="rId84" Type="http://schemas.openxmlformats.org/officeDocument/2006/relationships/customXml" Target="../ink/ink1225.xml"/><Relationship Id="rId138" Type="http://schemas.openxmlformats.org/officeDocument/2006/relationships/customXml" Target="../ink/ink1252.xml"/><Relationship Id="rId345" Type="http://schemas.openxmlformats.org/officeDocument/2006/relationships/image" Target="../media/image1290.png"/><Relationship Id="rId387" Type="http://schemas.openxmlformats.org/officeDocument/2006/relationships/image" Target="../media/image1311.png"/><Relationship Id="rId510" Type="http://schemas.openxmlformats.org/officeDocument/2006/relationships/image" Target="../media/image1372.png"/><Relationship Id="rId552" Type="http://schemas.openxmlformats.org/officeDocument/2006/relationships/image" Target="../media/image1393.png"/><Relationship Id="rId594" Type="http://schemas.openxmlformats.org/officeDocument/2006/relationships/image" Target="../media/image1414.png"/><Relationship Id="rId608" Type="http://schemas.openxmlformats.org/officeDocument/2006/relationships/image" Target="../media/image1421.png"/><Relationship Id="rId191" Type="http://schemas.openxmlformats.org/officeDocument/2006/relationships/image" Target="../media/image1213.png"/><Relationship Id="rId205" Type="http://schemas.openxmlformats.org/officeDocument/2006/relationships/image" Target="../media/image1220.png"/><Relationship Id="rId247" Type="http://schemas.openxmlformats.org/officeDocument/2006/relationships/image" Target="../media/image1241.png"/><Relationship Id="rId412" Type="http://schemas.openxmlformats.org/officeDocument/2006/relationships/customXml" Target="../ink/ink1389.xml"/><Relationship Id="rId107" Type="http://schemas.openxmlformats.org/officeDocument/2006/relationships/image" Target="../media/image1171.png"/><Relationship Id="rId289" Type="http://schemas.openxmlformats.org/officeDocument/2006/relationships/image" Target="../media/image1262.png"/><Relationship Id="rId454" Type="http://schemas.openxmlformats.org/officeDocument/2006/relationships/image" Target="../media/image1344.png"/><Relationship Id="rId496" Type="http://schemas.openxmlformats.org/officeDocument/2006/relationships/image" Target="../media/image1365.png"/><Relationship Id="rId11" Type="http://schemas.openxmlformats.org/officeDocument/2006/relationships/image" Target="../media/image11240.png"/><Relationship Id="rId53" Type="http://schemas.openxmlformats.org/officeDocument/2006/relationships/image" Target="../media/image11440.png"/><Relationship Id="rId149" Type="http://schemas.openxmlformats.org/officeDocument/2006/relationships/image" Target="../media/image1192.png"/><Relationship Id="rId314" Type="http://schemas.openxmlformats.org/officeDocument/2006/relationships/customXml" Target="../ink/ink1340.xml"/><Relationship Id="rId356" Type="http://schemas.openxmlformats.org/officeDocument/2006/relationships/customXml" Target="../ink/ink1361.xml"/><Relationship Id="rId398" Type="http://schemas.openxmlformats.org/officeDocument/2006/relationships/customXml" Target="../ink/ink1382.xml"/><Relationship Id="rId521" Type="http://schemas.openxmlformats.org/officeDocument/2006/relationships/customXml" Target="../ink/ink1444.xml"/><Relationship Id="rId563" Type="http://schemas.openxmlformats.org/officeDocument/2006/relationships/customXml" Target="../ink/ink1465.xml"/><Relationship Id="rId619" Type="http://schemas.openxmlformats.org/officeDocument/2006/relationships/customXml" Target="../ink/ink1493.xml"/><Relationship Id="rId95" Type="http://schemas.openxmlformats.org/officeDocument/2006/relationships/image" Target="../media/image1165.png"/><Relationship Id="rId160" Type="http://schemas.openxmlformats.org/officeDocument/2006/relationships/customXml" Target="../ink/ink1263.xml"/><Relationship Id="rId216" Type="http://schemas.openxmlformats.org/officeDocument/2006/relationships/customXml" Target="../ink/ink1291.xml"/><Relationship Id="rId423" Type="http://schemas.openxmlformats.org/officeDocument/2006/relationships/customXml" Target="../ink/ink1395.xml"/><Relationship Id="rId258" Type="http://schemas.openxmlformats.org/officeDocument/2006/relationships/customXml" Target="../ink/ink1312.xml"/><Relationship Id="rId465" Type="http://schemas.openxmlformats.org/officeDocument/2006/relationships/customXml" Target="../ink/ink1416.xml"/><Relationship Id="rId22" Type="http://schemas.openxmlformats.org/officeDocument/2006/relationships/customXml" Target="../ink/ink1194.xml"/><Relationship Id="rId64" Type="http://schemas.openxmlformats.org/officeDocument/2006/relationships/customXml" Target="../ink/ink1215.xml"/><Relationship Id="rId118" Type="http://schemas.openxmlformats.org/officeDocument/2006/relationships/customXml" Target="../ink/ink1242.xml"/><Relationship Id="rId325" Type="http://schemas.openxmlformats.org/officeDocument/2006/relationships/image" Target="../media/image1280.png"/><Relationship Id="rId367" Type="http://schemas.openxmlformats.org/officeDocument/2006/relationships/image" Target="../media/image1301.png"/><Relationship Id="rId532" Type="http://schemas.openxmlformats.org/officeDocument/2006/relationships/image" Target="../media/image1383.png"/><Relationship Id="rId574" Type="http://schemas.openxmlformats.org/officeDocument/2006/relationships/image" Target="../media/image1404.png"/><Relationship Id="rId171" Type="http://schemas.openxmlformats.org/officeDocument/2006/relationships/image" Target="../media/image1203.png"/><Relationship Id="rId227" Type="http://schemas.openxmlformats.org/officeDocument/2006/relationships/image" Target="../media/image1231.png"/><Relationship Id="rId269" Type="http://schemas.openxmlformats.org/officeDocument/2006/relationships/image" Target="../media/image1252.png"/><Relationship Id="rId434" Type="http://schemas.openxmlformats.org/officeDocument/2006/relationships/image" Target="../media/image1334.png"/><Relationship Id="rId476" Type="http://schemas.openxmlformats.org/officeDocument/2006/relationships/image" Target="../media/image1355.png"/><Relationship Id="rId33" Type="http://schemas.openxmlformats.org/officeDocument/2006/relationships/image" Target="../media/image11340.png"/><Relationship Id="rId129" Type="http://schemas.openxmlformats.org/officeDocument/2006/relationships/image" Target="../media/image1182.png"/><Relationship Id="rId280" Type="http://schemas.openxmlformats.org/officeDocument/2006/relationships/customXml" Target="../ink/ink1323.xml"/><Relationship Id="rId336" Type="http://schemas.openxmlformats.org/officeDocument/2006/relationships/customXml" Target="../ink/ink1351.xml"/><Relationship Id="rId501" Type="http://schemas.openxmlformats.org/officeDocument/2006/relationships/customXml" Target="../ink/ink1434.xml"/><Relationship Id="rId543" Type="http://schemas.openxmlformats.org/officeDocument/2006/relationships/customXml" Target="../ink/ink1455.xml"/><Relationship Id="rId75" Type="http://schemas.openxmlformats.org/officeDocument/2006/relationships/image" Target="../media/image1155.png"/><Relationship Id="rId140" Type="http://schemas.openxmlformats.org/officeDocument/2006/relationships/customXml" Target="../ink/ink1253.xml"/><Relationship Id="rId182" Type="http://schemas.openxmlformats.org/officeDocument/2006/relationships/customXml" Target="../ink/ink1274.xml"/><Relationship Id="rId378" Type="http://schemas.openxmlformats.org/officeDocument/2006/relationships/customXml" Target="../ink/ink1372.xml"/><Relationship Id="rId403" Type="http://schemas.openxmlformats.org/officeDocument/2006/relationships/image" Target="../media/image1319.png"/><Relationship Id="rId585" Type="http://schemas.openxmlformats.org/officeDocument/2006/relationships/customXml" Target="../ink/ink1476.xml"/><Relationship Id="rId6" Type="http://schemas.openxmlformats.org/officeDocument/2006/relationships/customXml" Target="../ink/ink1186.xml"/><Relationship Id="rId238" Type="http://schemas.openxmlformats.org/officeDocument/2006/relationships/customXml" Target="../ink/ink1302.xml"/><Relationship Id="rId445" Type="http://schemas.openxmlformats.org/officeDocument/2006/relationships/customXml" Target="../ink/ink1406.xml"/><Relationship Id="rId487" Type="http://schemas.openxmlformats.org/officeDocument/2006/relationships/customXml" Target="../ink/ink1427.xml"/><Relationship Id="rId610" Type="http://schemas.openxmlformats.org/officeDocument/2006/relationships/image" Target="../media/image1422.png"/><Relationship Id="rId291" Type="http://schemas.openxmlformats.org/officeDocument/2006/relationships/image" Target="../media/image1263.png"/><Relationship Id="rId305" Type="http://schemas.openxmlformats.org/officeDocument/2006/relationships/image" Target="../media/image1270.png"/><Relationship Id="rId347" Type="http://schemas.openxmlformats.org/officeDocument/2006/relationships/image" Target="../media/image1291.png"/><Relationship Id="rId512" Type="http://schemas.openxmlformats.org/officeDocument/2006/relationships/image" Target="../media/image1373.png"/><Relationship Id="rId44" Type="http://schemas.openxmlformats.org/officeDocument/2006/relationships/customXml" Target="../ink/ink1205.xml"/><Relationship Id="rId86" Type="http://schemas.openxmlformats.org/officeDocument/2006/relationships/customXml" Target="../ink/ink1226.xml"/><Relationship Id="rId151" Type="http://schemas.openxmlformats.org/officeDocument/2006/relationships/image" Target="../media/image1193.png"/><Relationship Id="rId389" Type="http://schemas.openxmlformats.org/officeDocument/2006/relationships/image" Target="../media/image1312.png"/><Relationship Id="rId554" Type="http://schemas.openxmlformats.org/officeDocument/2006/relationships/image" Target="../media/image1394.png"/><Relationship Id="rId596" Type="http://schemas.openxmlformats.org/officeDocument/2006/relationships/image" Target="../media/image1415.png"/><Relationship Id="rId193" Type="http://schemas.openxmlformats.org/officeDocument/2006/relationships/image" Target="../media/image1214.png"/><Relationship Id="rId207" Type="http://schemas.openxmlformats.org/officeDocument/2006/relationships/image" Target="../media/image1221.png"/><Relationship Id="rId249" Type="http://schemas.openxmlformats.org/officeDocument/2006/relationships/image" Target="../media/image1242.png"/><Relationship Id="rId414" Type="http://schemas.openxmlformats.org/officeDocument/2006/relationships/customXml" Target="../ink/ink1390.xml"/><Relationship Id="rId456" Type="http://schemas.openxmlformats.org/officeDocument/2006/relationships/image" Target="../media/image1345.png"/><Relationship Id="rId498" Type="http://schemas.openxmlformats.org/officeDocument/2006/relationships/image" Target="../media/image1366.png"/><Relationship Id="rId13" Type="http://schemas.openxmlformats.org/officeDocument/2006/relationships/image" Target="../media/image11250.png"/><Relationship Id="rId109" Type="http://schemas.openxmlformats.org/officeDocument/2006/relationships/image" Target="../media/image1172.png"/><Relationship Id="rId260" Type="http://schemas.openxmlformats.org/officeDocument/2006/relationships/customXml" Target="../ink/ink1313.xml"/><Relationship Id="rId316" Type="http://schemas.openxmlformats.org/officeDocument/2006/relationships/customXml" Target="../ink/ink1341.xml"/><Relationship Id="rId523" Type="http://schemas.openxmlformats.org/officeDocument/2006/relationships/customXml" Target="../ink/ink1445.xml"/><Relationship Id="rId55" Type="http://schemas.openxmlformats.org/officeDocument/2006/relationships/image" Target="../media/image11450.png"/><Relationship Id="rId97" Type="http://schemas.openxmlformats.org/officeDocument/2006/relationships/image" Target="../media/image1166.png"/><Relationship Id="rId120" Type="http://schemas.openxmlformats.org/officeDocument/2006/relationships/customXml" Target="../ink/ink1243.xml"/><Relationship Id="rId358" Type="http://schemas.openxmlformats.org/officeDocument/2006/relationships/customXml" Target="../ink/ink1362.xml"/><Relationship Id="rId565" Type="http://schemas.openxmlformats.org/officeDocument/2006/relationships/customXml" Target="../ink/ink1466.xml"/><Relationship Id="rId162" Type="http://schemas.openxmlformats.org/officeDocument/2006/relationships/customXml" Target="../ink/ink1264.xml"/><Relationship Id="rId218" Type="http://schemas.openxmlformats.org/officeDocument/2006/relationships/customXml" Target="../ink/ink1292.xml"/><Relationship Id="rId425" Type="http://schemas.openxmlformats.org/officeDocument/2006/relationships/customXml" Target="../ink/ink1396.xml"/><Relationship Id="rId467" Type="http://schemas.openxmlformats.org/officeDocument/2006/relationships/customXml" Target="../ink/ink1417.xml"/><Relationship Id="rId271" Type="http://schemas.openxmlformats.org/officeDocument/2006/relationships/image" Target="../media/image1253.png"/><Relationship Id="rId24" Type="http://schemas.openxmlformats.org/officeDocument/2006/relationships/customXml" Target="../ink/ink1195.xml"/><Relationship Id="rId66" Type="http://schemas.openxmlformats.org/officeDocument/2006/relationships/customXml" Target="../ink/ink1216.xml"/><Relationship Id="rId131" Type="http://schemas.openxmlformats.org/officeDocument/2006/relationships/image" Target="../media/image1183.png"/><Relationship Id="rId327" Type="http://schemas.openxmlformats.org/officeDocument/2006/relationships/image" Target="../media/image1281.png"/><Relationship Id="rId369" Type="http://schemas.openxmlformats.org/officeDocument/2006/relationships/image" Target="../media/image1302.png"/><Relationship Id="rId534" Type="http://schemas.openxmlformats.org/officeDocument/2006/relationships/image" Target="../media/image1384.png"/><Relationship Id="rId576" Type="http://schemas.openxmlformats.org/officeDocument/2006/relationships/image" Target="../media/image1405.png"/><Relationship Id="rId173" Type="http://schemas.openxmlformats.org/officeDocument/2006/relationships/image" Target="../media/image1204.png"/><Relationship Id="rId229" Type="http://schemas.openxmlformats.org/officeDocument/2006/relationships/image" Target="../media/image1232.png"/><Relationship Id="rId380" Type="http://schemas.openxmlformats.org/officeDocument/2006/relationships/customXml" Target="../ink/ink1373.xml"/><Relationship Id="rId436" Type="http://schemas.openxmlformats.org/officeDocument/2006/relationships/image" Target="../media/image1335.png"/><Relationship Id="rId601" Type="http://schemas.openxmlformats.org/officeDocument/2006/relationships/customXml" Target="../ink/ink1484.xml"/><Relationship Id="rId240" Type="http://schemas.openxmlformats.org/officeDocument/2006/relationships/customXml" Target="../ink/ink1303.xml"/><Relationship Id="rId478" Type="http://schemas.openxmlformats.org/officeDocument/2006/relationships/image" Target="../media/image1356.png"/><Relationship Id="rId35" Type="http://schemas.openxmlformats.org/officeDocument/2006/relationships/image" Target="../media/image11350.png"/><Relationship Id="rId77" Type="http://schemas.openxmlformats.org/officeDocument/2006/relationships/image" Target="../media/image1156.png"/><Relationship Id="rId100" Type="http://schemas.openxmlformats.org/officeDocument/2006/relationships/customXml" Target="../ink/ink1233.xml"/><Relationship Id="rId282" Type="http://schemas.openxmlformats.org/officeDocument/2006/relationships/customXml" Target="../ink/ink1324.xml"/><Relationship Id="rId338" Type="http://schemas.openxmlformats.org/officeDocument/2006/relationships/customXml" Target="../ink/ink1352.xml"/><Relationship Id="rId503" Type="http://schemas.openxmlformats.org/officeDocument/2006/relationships/customXml" Target="../ink/ink1435.xml"/><Relationship Id="rId545" Type="http://schemas.openxmlformats.org/officeDocument/2006/relationships/customXml" Target="../ink/ink1456.xml"/><Relationship Id="rId587" Type="http://schemas.openxmlformats.org/officeDocument/2006/relationships/customXml" Target="../ink/ink1477.xml"/><Relationship Id="rId8" Type="http://schemas.openxmlformats.org/officeDocument/2006/relationships/customXml" Target="../ink/ink1187.xml"/><Relationship Id="rId142" Type="http://schemas.openxmlformats.org/officeDocument/2006/relationships/customXml" Target="../ink/ink1254.xml"/><Relationship Id="rId184" Type="http://schemas.openxmlformats.org/officeDocument/2006/relationships/customXml" Target="../ink/ink1275.xml"/><Relationship Id="rId391" Type="http://schemas.openxmlformats.org/officeDocument/2006/relationships/image" Target="../media/image1313.png"/><Relationship Id="rId405" Type="http://schemas.openxmlformats.org/officeDocument/2006/relationships/image" Target="../media/image1320.png"/><Relationship Id="rId447" Type="http://schemas.openxmlformats.org/officeDocument/2006/relationships/customXml" Target="../ink/ink1407.xml"/><Relationship Id="rId612" Type="http://schemas.openxmlformats.org/officeDocument/2006/relationships/image" Target="../media/image1423.png"/><Relationship Id="rId251" Type="http://schemas.openxmlformats.org/officeDocument/2006/relationships/image" Target="../media/image1243.png"/><Relationship Id="rId489" Type="http://schemas.openxmlformats.org/officeDocument/2006/relationships/customXml" Target="../ink/ink1428.xml"/><Relationship Id="rId46" Type="http://schemas.openxmlformats.org/officeDocument/2006/relationships/customXml" Target="../ink/ink1206.xml"/><Relationship Id="rId293" Type="http://schemas.openxmlformats.org/officeDocument/2006/relationships/image" Target="../media/image1264.png"/><Relationship Id="rId307" Type="http://schemas.openxmlformats.org/officeDocument/2006/relationships/image" Target="../media/image1271.png"/><Relationship Id="rId349" Type="http://schemas.openxmlformats.org/officeDocument/2006/relationships/image" Target="../media/image1292.png"/><Relationship Id="rId514" Type="http://schemas.openxmlformats.org/officeDocument/2006/relationships/image" Target="../media/image1374.png"/><Relationship Id="rId556" Type="http://schemas.openxmlformats.org/officeDocument/2006/relationships/image" Target="../media/image1395.png"/><Relationship Id="rId88" Type="http://schemas.openxmlformats.org/officeDocument/2006/relationships/customXml" Target="../ink/ink1227.xml"/><Relationship Id="rId111" Type="http://schemas.openxmlformats.org/officeDocument/2006/relationships/image" Target="../media/image1173.png"/><Relationship Id="rId153" Type="http://schemas.openxmlformats.org/officeDocument/2006/relationships/image" Target="../media/image1194.png"/><Relationship Id="rId195" Type="http://schemas.openxmlformats.org/officeDocument/2006/relationships/image" Target="../media/image1215.png"/><Relationship Id="rId209" Type="http://schemas.openxmlformats.org/officeDocument/2006/relationships/image" Target="../media/image1222.png"/><Relationship Id="rId360" Type="http://schemas.openxmlformats.org/officeDocument/2006/relationships/customXml" Target="../ink/ink1363.xml"/><Relationship Id="rId416" Type="http://schemas.openxmlformats.org/officeDocument/2006/relationships/customXml" Target="../ink/ink1391.xml"/><Relationship Id="rId598" Type="http://schemas.openxmlformats.org/officeDocument/2006/relationships/image" Target="../media/image1416.png"/><Relationship Id="rId220" Type="http://schemas.openxmlformats.org/officeDocument/2006/relationships/customXml" Target="../ink/ink1293.xml"/><Relationship Id="rId458" Type="http://schemas.openxmlformats.org/officeDocument/2006/relationships/image" Target="../media/image1346.png"/><Relationship Id="rId15" Type="http://schemas.openxmlformats.org/officeDocument/2006/relationships/image" Target="../media/image11260.png"/><Relationship Id="rId57" Type="http://schemas.openxmlformats.org/officeDocument/2006/relationships/image" Target="../media/image11460.png"/><Relationship Id="rId262" Type="http://schemas.openxmlformats.org/officeDocument/2006/relationships/customXml" Target="../ink/ink1314.xml"/><Relationship Id="rId318" Type="http://schemas.openxmlformats.org/officeDocument/2006/relationships/customXml" Target="../ink/ink1342.xml"/><Relationship Id="rId525" Type="http://schemas.openxmlformats.org/officeDocument/2006/relationships/customXml" Target="../ink/ink1446.xml"/><Relationship Id="rId567" Type="http://schemas.openxmlformats.org/officeDocument/2006/relationships/customXml" Target="../ink/ink1467.xml"/><Relationship Id="rId99" Type="http://schemas.openxmlformats.org/officeDocument/2006/relationships/image" Target="../media/image1167.png"/><Relationship Id="rId122" Type="http://schemas.openxmlformats.org/officeDocument/2006/relationships/customXml" Target="../ink/ink1244.xml"/><Relationship Id="rId164" Type="http://schemas.openxmlformats.org/officeDocument/2006/relationships/customXml" Target="../ink/ink1265.xml"/><Relationship Id="rId371" Type="http://schemas.openxmlformats.org/officeDocument/2006/relationships/image" Target="../media/image1303.png"/><Relationship Id="rId427" Type="http://schemas.openxmlformats.org/officeDocument/2006/relationships/customXml" Target="../ink/ink1397.xml"/><Relationship Id="rId469" Type="http://schemas.openxmlformats.org/officeDocument/2006/relationships/customXml" Target="../ink/ink1418.xml"/><Relationship Id="rId26" Type="http://schemas.openxmlformats.org/officeDocument/2006/relationships/customXml" Target="../ink/ink1196.xml"/><Relationship Id="rId231" Type="http://schemas.openxmlformats.org/officeDocument/2006/relationships/image" Target="../media/image1233.png"/><Relationship Id="rId273" Type="http://schemas.openxmlformats.org/officeDocument/2006/relationships/image" Target="../media/image1254.png"/><Relationship Id="rId329" Type="http://schemas.openxmlformats.org/officeDocument/2006/relationships/image" Target="../media/image1282.png"/><Relationship Id="rId480" Type="http://schemas.openxmlformats.org/officeDocument/2006/relationships/image" Target="../media/image1357.png"/><Relationship Id="rId536" Type="http://schemas.openxmlformats.org/officeDocument/2006/relationships/image" Target="../media/image1385.png"/><Relationship Id="rId68" Type="http://schemas.openxmlformats.org/officeDocument/2006/relationships/customXml" Target="../ink/ink1217.xml"/><Relationship Id="rId133" Type="http://schemas.openxmlformats.org/officeDocument/2006/relationships/image" Target="../media/image1184.png"/><Relationship Id="rId175" Type="http://schemas.openxmlformats.org/officeDocument/2006/relationships/image" Target="../media/image1205.png"/><Relationship Id="rId340" Type="http://schemas.openxmlformats.org/officeDocument/2006/relationships/customXml" Target="../ink/ink1353.xml"/><Relationship Id="rId578" Type="http://schemas.openxmlformats.org/officeDocument/2006/relationships/image" Target="../media/image1406.png"/><Relationship Id="rId200" Type="http://schemas.openxmlformats.org/officeDocument/2006/relationships/customXml" Target="../ink/ink1283.xml"/><Relationship Id="rId382" Type="http://schemas.openxmlformats.org/officeDocument/2006/relationships/customXml" Target="../ink/ink1374.xml"/><Relationship Id="rId438" Type="http://schemas.openxmlformats.org/officeDocument/2006/relationships/image" Target="../media/image1336.png"/><Relationship Id="rId603" Type="http://schemas.openxmlformats.org/officeDocument/2006/relationships/customXml" Target="../ink/ink1485.xml"/><Relationship Id="rId242" Type="http://schemas.openxmlformats.org/officeDocument/2006/relationships/customXml" Target="../ink/ink1304.xml"/><Relationship Id="rId284" Type="http://schemas.openxmlformats.org/officeDocument/2006/relationships/customXml" Target="../ink/ink1325.xml"/><Relationship Id="rId491" Type="http://schemas.openxmlformats.org/officeDocument/2006/relationships/customXml" Target="../ink/ink1429.xml"/><Relationship Id="rId505" Type="http://schemas.openxmlformats.org/officeDocument/2006/relationships/customXml" Target="../ink/ink1436.xml"/><Relationship Id="rId37" Type="http://schemas.openxmlformats.org/officeDocument/2006/relationships/image" Target="../media/image11360.png"/><Relationship Id="rId79" Type="http://schemas.openxmlformats.org/officeDocument/2006/relationships/image" Target="../media/image1157.png"/><Relationship Id="rId102" Type="http://schemas.openxmlformats.org/officeDocument/2006/relationships/customXml" Target="../ink/ink1234.xml"/><Relationship Id="rId144" Type="http://schemas.openxmlformats.org/officeDocument/2006/relationships/customXml" Target="../ink/ink1255.xml"/><Relationship Id="rId547" Type="http://schemas.openxmlformats.org/officeDocument/2006/relationships/customXml" Target="../ink/ink1457.xml"/><Relationship Id="rId589" Type="http://schemas.openxmlformats.org/officeDocument/2006/relationships/customXml" Target="../ink/ink1478.xml"/><Relationship Id="rId90" Type="http://schemas.openxmlformats.org/officeDocument/2006/relationships/customXml" Target="../ink/ink1228.xml"/><Relationship Id="rId186" Type="http://schemas.openxmlformats.org/officeDocument/2006/relationships/customXml" Target="../ink/ink1276.xml"/><Relationship Id="rId351" Type="http://schemas.openxmlformats.org/officeDocument/2006/relationships/image" Target="../media/image1293.png"/><Relationship Id="rId393" Type="http://schemas.openxmlformats.org/officeDocument/2006/relationships/image" Target="../media/image1314.png"/><Relationship Id="rId407" Type="http://schemas.openxmlformats.org/officeDocument/2006/relationships/image" Target="../media/image1321.png"/><Relationship Id="rId449" Type="http://schemas.openxmlformats.org/officeDocument/2006/relationships/customXml" Target="../ink/ink1408.xml"/><Relationship Id="rId614" Type="http://schemas.openxmlformats.org/officeDocument/2006/relationships/image" Target="../media/image1424.png"/><Relationship Id="rId211" Type="http://schemas.openxmlformats.org/officeDocument/2006/relationships/image" Target="../media/image1223.png"/><Relationship Id="rId253" Type="http://schemas.openxmlformats.org/officeDocument/2006/relationships/image" Target="../media/image1244.png"/><Relationship Id="rId295" Type="http://schemas.openxmlformats.org/officeDocument/2006/relationships/image" Target="../media/image1265.png"/><Relationship Id="rId309" Type="http://schemas.openxmlformats.org/officeDocument/2006/relationships/image" Target="../media/image1272.png"/><Relationship Id="rId460" Type="http://schemas.openxmlformats.org/officeDocument/2006/relationships/image" Target="../media/image1347.png"/><Relationship Id="rId516" Type="http://schemas.openxmlformats.org/officeDocument/2006/relationships/image" Target="../media/image1375.png"/><Relationship Id="rId48" Type="http://schemas.openxmlformats.org/officeDocument/2006/relationships/customXml" Target="../ink/ink1207.xml"/><Relationship Id="rId113" Type="http://schemas.openxmlformats.org/officeDocument/2006/relationships/image" Target="../media/image1174.png"/><Relationship Id="rId320" Type="http://schemas.openxmlformats.org/officeDocument/2006/relationships/customXml" Target="../ink/ink1343.xml"/><Relationship Id="rId558" Type="http://schemas.openxmlformats.org/officeDocument/2006/relationships/image" Target="../media/image1396.png"/><Relationship Id="rId155" Type="http://schemas.openxmlformats.org/officeDocument/2006/relationships/image" Target="../media/image1195.png"/><Relationship Id="rId197" Type="http://schemas.openxmlformats.org/officeDocument/2006/relationships/image" Target="../media/image1216.png"/><Relationship Id="rId362" Type="http://schemas.openxmlformats.org/officeDocument/2006/relationships/customXml" Target="../ink/ink1364.xml"/><Relationship Id="rId418" Type="http://schemas.openxmlformats.org/officeDocument/2006/relationships/customXml" Target="../ink/ink1392.xml"/><Relationship Id="rId222" Type="http://schemas.openxmlformats.org/officeDocument/2006/relationships/customXml" Target="../ink/ink1294.xml"/><Relationship Id="rId264" Type="http://schemas.openxmlformats.org/officeDocument/2006/relationships/customXml" Target="../ink/ink1315.xml"/><Relationship Id="rId471" Type="http://schemas.openxmlformats.org/officeDocument/2006/relationships/customXml" Target="../ink/ink1419.xml"/><Relationship Id="rId17" Type="http://schemas.openxmlformats.org/officeDocument/2006/relationships/image" Target="../media/image11270.png"/><Relationship Id="rId59" Type="http://schemas.openxmlformats.org/officeDocument/2006/relationships/image" Target="../media/image11470.png"/><Relationship Id="rId124" Type="http://schemas.openxmlformats.org/officeDocument/2006/relationships/customXml" Target="../ink/ink1245.xml"/><Relationship Id="rId527" Type="http://schemas.openxmlformats.org/officeDocument/2006/relationships/customXml" Target="../ink/ink1447.xml"/><Relationship Id="rId569" Type="http://schemas.openxmlformats.org/officeDocument/2006/relationships/customXml" Target="../ink/ink1468.xml"/><Relationship Id="rId70" Type="http://schemas.openxmlformats.org/officeDocument/2006/relationships/customXml" Target="../ink/ink1218.xml"/><Relationship Id="rId166" Type="http://schemas.openxmlformats.org/officeDocument/2006/relationships/customXml" Target="../ink/ink1266.xml"/><Relationship Id="rId331" Type="http://schemas.openxmlformats.org/officeDocument/2006/relationships/image" Target="../media/image1283.png"/><Relationship Id="rId373" Type="http://schemas.openxmlformats.org/officeDocument/2006/relationships/image" Target="../media/image1304.png"/><Relationship Id="rId429" Type="http://schemas.openxmlformats.org/officeDocument/2006/relationships/customXml" Target="../ink/ink1398.xml"/><Relationship Id="rId580" Type="http://schemas.openxmlformats.org/officeDocument/2006/relationships/image" Target="../media/image140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234.png"/><Relationship Id="rId440" Type="http://schemas.openxmlformats.org/officeDocument/2006/relationships/image" Target="../media/image1337.png"/><Relationship Id="rId28" Type="http://schemas.openxmlformats.org/officeDocument/2006/relationships/customXml" Target="../ink/ink1197.xml"/><Relationship Id="rId275" Type="http://schemas.openxmlformats.org/officeDocument/2006/relationships/image" Target="../media/image1255.png"/><Relationship Id="rId300" Type="http://schemas.openxmlformats.org/officeDocument/2006/relationships/customXml" Target="../ink/ink1333.xml"/><Relationship Id="rId482" Type="http://schemas.openxmlformats.org/officeDocument/2006/relationships/image" Target="../media/image1358.png"/><Relationship Id="rId538" Type="http://schemas.openxmlformats.org/officeDocument/2006/relationships/image" Target="../media/image1386.png"/><Relationship Id="rId81" Type="http://schemas.openxmlformats.org/officeDocument/2006/relationships/image" Target="../media/image1158.png"/><Relationship Id="rId135" Type="http://schemas.openxmlformats.org/officeDocument/2006/relationships/image" Target="../media/image1185.png"/><Relationship Id="rId177" Type="http://schemas.openxmlformats.org/officeDocument/2006/relationships/image" Target="../media/image1206.png"/><Relationship Id="rId342" Type="http://schemas.openxmlformats.org/officeDocument/2006/relationships/customXml" Target="../ink/ink1354.xml"/><Relationship Id="rId384" Type="http://schemas.openxmlformats.org/officeDocument/2006/relationships/customXml" Target="../ink/ink1375.xml"/><Relationship Id="rId591" Type="http://schemas.openxmlformats.org/officeDocument/2006/relationships/customXml" Target="../ink/ink1479.xml"/><Relationship Id="rId605" Type="http://schemas.openxmlformats.org/officeDocument/2006/relationships/customXml" Target="../ink/ink1486.xml"/><Relationship Id="rId202" Type="http://schemas.openxmlformats.org/officeDocument/2006/relationships/customXml" Target="../ink/ink1284.xml"/><Relationship Id="rId244" Type="http://schemas.openxmlformats.org/officeDocument/2006/relationships/customXml" Target="../ink/ink1305.xml"/><Relationship Id="rId39" Type="http://schemas.openxmlformats.org/officeDocument/2006/relationships/image" Target="../media/image11370.png"/><Relationship Id="rId286" Type="http://schemas.openxmlformats.org/officeDocument/2006/relationships/customXml" Target="../ink/ink1326.xml"/><Relationship Id="rId451" Type="http://schemas.openxmlformats.org/officeDocument/2006/relationships/customXml" Target="../ink/ink1409.xml"/><Relationship Id="rId493" Type="http://schemas.openxmlformats.org/officeDocument/2006/relationships/customXml" Target="../ink/ink1430.xml"/><Relationship Id="rId507" Type="http://schemas.openxmlformats.org/officeDocument/2006/relationships/customXml" Target="../ink/ink1437.xml"/><Relationship Id="rId549" Type="http://schemas.openxmlformats.org/officeDocument/2006/relationships/customXml" Target="../ink/ink1458.xml"/><Relationship Id="rId50" Type="http://schemas.openxmlformats.org/officeDocument/2006/relationships/customXml" Target="../ink/ink1208.xml"/><Relationship Id="rId104" Type="http://schemas.openxmlformats.org/officeDocument/2006/relationships/customXml" Target="../ink/ink1235.xml"/><Relationship Id="rId146" Type="http://schemas.openxmlformats.org/officeDocument/2006/relationships/customXml" Target="../ink/ink1256.xml"/><Relationship Id="rId188" Type="http://schemas.openxmlformats.org/officeDocument/2006/relationships/customXml" Target="../ink/ink1277.xml"/><Relationship Id="rId311" Type="http://schemas.openxmlformats.org/officeDocument/2006/relationships/image" Target="../media/image1273.png"/><Relationship Id="rId353" Type="http://schemas.openxmlformats.org/officeDocument/2006/relationships/image" Target="../media/image1294.png"/><Relationship Id="rId395" Type="http://schemas.openxmlformats.org/officeDocument/2006/relationships/image" Target="../media/image1315.png"/><Relationship Id="rId409" Type="http://schemas.openxmlformats.org/officeDocument/2006/relationships/image" Target="../media/image1322.png"/><Relationship Id="rId560" Type="http://schemas.openxmlformats.org/officeDocument/2006/relationships/image" Target="../media/image1397.png"/><Relationship Id="rId92" Type="http://schemas.openxmlformats.org/officeDocument/2006/relationships/customXml" Target="../ink/ink1229.xml"/><Relationship Id="rId213" Type="http://schemas.openxmlformats.org/officeDocument/2006/relationships/image" Target="../media/image1224.png"/><Relationship Id="rId420" Type="http://schemas.openxmlformats.org/officeDocument/2006/relationships/image" Target="../media/image1327.png"/><Relationship Id="rId616" Type="http://schemas.openxmlformats.org/officeDocument/2006/relationships/image" Target="../media/image1425.png"/><Relationship Id="rId255" Type="http://schemas.openxmlformats.org/officeDocument/2006/relationships/image" Target="../media/image1245.png"/><Relationship Id="rId297" Type="http://schemas.openxmlformats.org/officeDocument/2006/relationships/image" Target="../media/image1266.png"/><Relationship Id="rId462" Type="http://schemas.openxmlformats.org/officeDocument/2006/relationships/image" Target="../media/image1348.png"/><Relationship Id="rId518" Type="http://schemas.openxmlformats.org/officeDocument/2006/relationships/image" Target="../media/image1376.png"/><Relationship Id="rId115" Type="http://schemas.openxmlformats.org/officeDocument/2006/relationships/image" Target="../media/image1175.png"/><Relationship Id="rId157" Type="http://schemas.openxmlformats.org/officeDocument/2006/relationships/image" Target="../media/image1196.png"/><Relationship Id="rId322" Type="http://schemas.openxmlformats.org/officeDocument/2006/relationships/customXml" Target="../ink/ink1344.xml"/><Relationship Id="rId364" Type="http://schemas.openxmlformats.org/officeDocument/2006/relationships/customXml" Target="../ink/ink1365.xml"/><Relationship Id="rId61" Type="http://schemas.openxmlformats.org/officeDocument/2006/relationships/image" Target="../media/image11480.png"/><Relationship Id="rId199" Type="http://schemas.openxmlformats.org/officeDocument/2006/relationships/image" Target="../media/image1217.png"/><Relationship Id="rId571" Type="http://schemas.openxmlformats.org/officeDocument/2006/relationships/customXml" Target="../ink/ink1469.xml"/><Relationship Id="rId19" Type="http://schemas.openxmlformats.org/officeDocument/2006/relationships/image" Target="../media/image11280.png"/><Relationship Id="rId224" Type="http://schemas.openxmlformats.org/officeDocument/2006/relationships/customXml" Target="../ink/ink1295.xml"/><Relationship Id="rId266" Type="http://schemas.openxmlformats.org/officeDocument/2006/relationships/customXml" Target="../ink/ink1316.xml"/><Relationship Id="rId431" Type="http://schemas.openxmlformats.org/officeDocument/2006/relationships/customXml" Target="../ink/ink1399.xml"/><Relationship Id="rId473" Type="http://schemas.openxmlformats.org/officeDocument/2006/relationships/customXml" Target="../ink/ink1420.xml"/><Relationship Id="rId529" Type="http://schemas.openxmlformats.org/officeDocument/2006/relationships/customXml" Target="../ink/ink1448.xml"/><Relationship Id="rId30" Type="http://schemas.openxmlformats.org/officeDocument/2006/relationships/customXml" Target="../ink/ink1198.xml"/><Relationship Id="rId126" Type="http://schemas.openxmlformats.org/officeDocument/2006/relationships/customXml" Target="../ink/ink1246.xml"/><Relationship Id="rId168" Type="http://schemas.openxmlformats.org/officeDocument/2006/relationships/customXml" Target="../ink/ink1267.xml"/><Relationship Id="rId333" Type="http://schemas.openxmlformats.org/officeDocument/2006/relationships/image" Target="../media/image1284.png"/><Relationship Id="rId540" Type="http://schemas.openxmlformats.org/officeDocument/2006/relationships/image" Target="../media/image1387.png"/><Relationship Id="rId72" Type="http://schemas.openxmlformats.org/officeDocument/2006/relationships/customXml" Target="../ink/ink1219.xml"/><Relationship Id="rId375" Type="http://schemas.openxmlformats.org/officeDocument/2006/relationships/image" Target="../media/image1305.png"/><Relationship Id="rId582" Type="http://schemas.openxmlformats.org/officeDocument/2006/relationships/image" Target="../media/image1408.png"/><Relationship Id="rId3" Type="http://schemas.openxmlformats.org/officeDocument/2006/relationships/image" Target="../media/image11210.png"/><Relationship Id="rId235" Type="http://schemas.openxmlformats.org/officeDocument/2006/relationships/image" Target="../media/image1235.png"/><Relationship Id="rId277" Type="http://schemas.openxmlformats.org/officeDocument/2006/relationships/image" Target="../media/image1256.png"/><Relationship Id="rId400" Type="http://schemas.openxmlformats.org/officeDocument/2006/relationships/customXml" Target="../ink/ink1383.xml"/><Relationship Id="rId442" Type="http://schemas.openxmlformats.org/officeDocument/2006/relationships/image" Target="../media/image1338.png"/><Relationship Id="rId484" Type="http://schemas.openxmlformats.org/officeDocument/2006/relationships/image" Target="../media/image1359.png"/><Relationship Id="rId137" Type="http://schemas.openxmlformats.org/officeDocument/2006/relationships/image" Target="../media/image1186.png"/><Relationship Id="rId302" Type="http://schemas.openxmlformats.org/officeDocument/2006/relationships/customXml" Target="../ink/ink1334.xml"/><Relationship Id="rId344" Type="http://schemas.openxmlformats.org/officeDocument/2006/relationships/customXml" Target="../ink/ink1355.xml"/><Relationship Id="rId41" Type="http://schemas.openxmlformats.org/officeDocument/2006/relationships/image" Target="../media/image11380.png"/><Relationship Id="rId83" Type="http://schemas.openxmlformats.org/officeDocument/2006/relationships/image" Target="../media/image1159.png"/><Relationship Id="rId179" Type="http://schemas.openxmlformats.org/officeDocument/2006/relationships/image" Target="../media/image1207.png"/><Relationship Id="rId386" Type="http://schemas.openxmlformats.org/officeDocument/2006/relationships/customXml" Target="../ink/ink1376.xml"/><Relationship Id="rId551" Type="http://schemas.openxmlformats.org/officeDocument/2006/relationships/customXml" Target="../ink/ink1459.xml"/><Relationship Id="rId593" Type="http://schemas.openxmlformats.org/officeDocument/2006/relationships/customXml" Target="../ink/ink1480.xml"/><Relationship Id="rId607" Type="http://schemas.openxmlformats.org/officeDocument/2006/relationships/customXml" Target="../ink/ink1487.xml"/><Relationship Id="rId190" Type="http://schemas.openxmlformats.org/officeDocument/2006/relationships/customXml" Target="../ink/ink1278.xml"/><Relationship Id="rId204" Type="http://schemas.openxmlformats.org/officeDocument/2006/relationships/customXml" Target="../ink/ink1285.xml"/><Relationship Id="rId246" Type="http://schemas.openxmlformats.org/officeDocument/2006/relationships/customXml" Target="../ink/ink1306.xml"/><Relationship Id="rId288" Type="http://schemas.openxmlformats.org/officeDocument/2006/relationships/customXml" Target="../ink/ink1327.xml"/><Relationship Id="rId411" Type="http://schemas.openxmlformats.org/officeDocument/2006/relationships/image" Target="../media/image1323.png"/><Relationship Id="rId453" Type="http://schemas.openxmlformats.org/officeDocument/2006/relationships/customXml" Target="../ink/ink1410.xml"/><Relationship Id="rId509" Type="http://schemas.openxmlformats.org/officeDocument/2006/relationships/customXml" Target="../ink/ink1438.xml"/><Relationship Id="rId106" Type="http://schemas.openxmlformats.org/officeDocument/2006/relationships/customXml" Target="../ink/ink1236.xml"/><Relationship Id="rId313" Type="http://schemas.openxmlformats.org/officeDocument/2006/relationships/image" Target="../media/image1274.png"/><Relationship Id="rId495" Type="http://schemas.openxmlformats.org/officeDocument/2006/relationships/customXml" Target="../ink/ink1431.xml"/><Relationship Id="rId10" Type="http://schemas.openxmlformats.org/officeDocument/2006/relationships/customXml" Target="../ink/ink1188.xml"/><Relationship Id="rId52" Type="http://schemas.openxmlformats.org/officeDocument/2006/relationships/customXml" Target="../ink/ink1209.xml"/><Relationship Id="rId94" Type="http://schemas.openxmlformats.org/officeDocument/2006/relationships/customXml" Target="../ink/ink1230.xml"/><Relationship Id="rId148" Type="http://schemas.openxmlformats.org/officeDocument/2006/relationships/customXml" Target="../ink/ink1257.xml"/><Relationship Id="rId355" Type="http://schemas.openxmlformats.org/officeDocument/2006/relationships/image" Target="../media/image1295.png"/><Relationship Id="rId397" Type="http://schemas.openxmlformats.org/officeDocument/2006/relationships/image" Target="../media/image1316.png"/><Relationship Id="rId520" Type="http://schemas.openxmlformats.org/officeDocument/2006/relationships/image" Target="../media/image1377.png"/><Relationship Id="rId562" Type="http://schemas.openxmlformats.org/officeDocument/2006/relationships/image" Target="../media/image1398.png"/><Relationship Id="rId618" Type="http://schemas.openxmlformats.org/officeDocument/2006/relationships/image" Target="../media/image1426.png"/><Relationship Id="rId215" Type="http://schemas.openxmlformats.org/officeDocument/2006/relationships/image" Target="../media/image1225.png"/><Relationship Id="rId257" Type="http://schemas.openxmlformats.org/officeDocument/2006/relationships/image" Target="../media/image1246.png"/><Relationship Id="rId422" Type="http://schemas.openxmlformats.org/officeDocument/2006/relationships/image" Target="../media/image1328.png"/><Relationship Id="rId464" Type="http://schemas.openxmlformats.org/officeDocument/2006/relationships/image" Target="../media/image1349.png"/><Relationship Id="rId299" Type="http://schemas.openxmlformats.org/officeDocument/2006/relationships/image" Target="../media/image1267.png"/><Relationship Id="rId63" Type="http://schemas.openxmlformats.org/officeDocument/2006/relationships/image" Target="../media/image11490.png"/><Relationship Id="rId159" Type="http://schemas.openxmlformats.org/officeDocument/2006/relationships/image" Target="../media/image1197.png"/><Relationship Id="rId366" Type="http://schemas.openxmlformats.org/officeDocument/2006/relationships/customXml" Target="../ink/ink1366.xml"/><Relationship Id="rId573" Type="http://schemas.openxmlformats.org/officeDocument/2006/relationships/customXml" Target="../ink/ink1470.xml"/><Relationship Id="rId226" Type="http://schemas.openxmlformats.org/officeDocument/2006/relationships/customXml" Target="../ink/ink1296.xml"/><Relationship Id="rId433" Type="http://schemas.openxmlformats.org/officeDocument/2006/relationships/customXml" Target="../ink/ink1400.xml"/><Relationship Id="rId74" Type="http://schemas.openxmlformats.org/officeDocument/2006/relationships/customXml" Target="../ink/ink1220.xml"/><Relationship Id="rId377" Type="http://schemas.openxmlformats.org/officeDocument/2006/relationships/image" Target="../media/image1306.png"/><Relationship Id="rId500" Type="http://schemas.openxmlformats.org/officeDocument/2006/relationships/image" Target="../media/image1367.png"/><Relationship Id="rId584" Type="http://schemas.openxmlformats.org/officeDocument/2006/relationships/image" Target="../media/image1409.png"/><Relationship Id="rId5" Type="http://schemas.openxmlformats.org/officeDocument/2006/relationships/image" Target="../media/image1002.png"/><Relationship Id="rId237" Type="http://schemas.openxmlformats.org/officeDocument/2006/relationships/image" Target="../media/image1236.png"/><Relationship Id="rId444" Type="http://schemas.openxmlformats.org/officeDocument/2006/relationships/image" Target="../media/image1339.png"/><Relationship Id="rId290" Type="http://schemas.openxmlformats.org/officeDocument/2006/relationships/customXml" Target="../ink/ink1328.xml"/><Relationship Id="rId304" Type="http://schemas.openxmlformats.org/officeDocument/2006/relationships/customXml" Target="../ink/ink1335.xml"/><Relationship Id="rId388" Type="http://schemas.openxmlformats.org/officeDocument/2006/relationships/customXml" Target="../ink/ink1377.xml"/><Relationship Id="rId511" Type="http://schemas.openxmlformats.org/officeDocument/2006/relationships/customXml" Target="../ink/ink1439.xml"/><Relationship Id="rId609" Type="http://schemas.openxmlformats.org/officeDocument/2006/relationships/customXml" Target="../ink/ink1488.xml"/><Relationship Id="rId85" Type="http://schemas.openxmlformats.org/officeDocument/2006/relationships/image" Target="../media/image1160.png"/><Relationship Id="rId150" Type="http://schemas.openxmlformats.org/officeDocument/2006/relationships/customXml" Target="../ink/ink1258.xml"/><Relationship Id="rId595" Type="http://schemas.openxmlformats.org/officeDocument/2006/relationships/customXml" Target="../ink/ink1481.xml"/><Relationship Id="rId248" Type="http://schemas.openxmlformats.org/officeDocument/2006/relationships/customXml" Target="../ink/ink1307.xml"/><Relationship Id="rId455" Type="http://schemas.openxmlformats.org/officeDocument/2006/relationships/customXml" Target="../ink/ink1411.xml"/><Relationship Id="rId12" Type="http://schemas.openxmlformats.org/officeDocument/2006/relationships/customXml" Target="../ink/ink1189.xml"/><Relationship Id="rId108" Type="http://schemas.openxmlformats.org/officeDocument/2006/relationships/customXml" Target="../ink/ink1237.xml"/><Relationship Id="rId315" Type="http://schemas.openxmlformats.org/officeDocument/2006/relationships/image" Target="../media/image1275.png"/><Relationship Id="rId522" Type="http://schemas.openxmlformats.org/officeDocument/2006/relationships/image" Target="../media/image1378.png"/><Relationship Id="rId96" Type="http://schemas.openxmlformats.org/officeDocument/2006/relationships/customXml" Target="../ink/ink1231.xml"/><Relationship Id="rId161" Type="http://schemas.openxmlformats.org/officeDocument/2006/relationships/image" Target="../media/image1198.png"/><Relationship Id="rId399" Type="http://schemas.openxmlformats.org/officeDocument/2006/relationships/image" Target="../media/image1317.png"/><Relationship Id="rId259" Type="http://schemas.openxmlformats.org/officeDocument/2006/relationships/image" Target="../media/image1247.png"/><Relationship Id="rId466" Type="http://schemas.openxmlformats.org/officeDocument/2006/relationships/image" Target="../media/image1350.png"/><Relationship Id="rId23" Type="http://schemas.openxmlformats.org/officeDocument/2006/relationships/image" Target="../media/image11290.png"/><Relationship Id="rId119" Type="http://schemas.openxmlformats.org/officeDocument/2006/relationships/image" Target="../media/image1177.png"/><Relationship Id="rId326" Type="http://schemas.openxmlformats.org/officeDocument/2006/relationships/customXml" Target="../ink/ink1346.xml"/><Relationship Id="rId533" Type="http://schemas.openxmlformats.org/officeDocument/2006/relationships/customXml" Target="../ink/ink1450.xml"/><Relationship Id="rId172" Type="http://schemas.openxmlformats.org/officeDocument/2006/relationships/customXml" Target="../ink/ink1269.xml"/><Relationship Id="rId477" Type="http://schemas.openxmlformats.org/officeDocument/2006/relationships/customXml" Target="../ink/ink1422.xml"/><Relationship Id="rId600" Type="http://schemas.openxmlformats.org/officeDocument/2006/relationships/image" Target="../media/image1417.png"/><Relationship Id="rId337" Type="http://schemas.openxmlformats.org/officeDocument/2006/relationships/image" Target="../media/image1286.png"/><Relationship Id="rId34" Type="http://schemas.openxmlformats.org/officeDocument/2006/relationships/customXml" Target="../ink/ink1200.xml"/><Relationship Id="rId544" Type="http://schemas.openxmlformats.org/officeDocument/2006/relationships/image" Target="../media/image1389.png"/><Relationship Id="rId183" Type="http://schemas.openxmlformats.org/officeDocument/2006/relationships/image" Target="../media/image1209.png"/><Relationship Id="rId390" Type="http://schemas.openxmlformats.org/officeDocument/2006/relationships/customXml" Target="../ink/ink1378.xml"/><Relationship Id="rId404" Type="http://schemas.openxmlformats.org/officeDocument/2006/relationships/customXml" Target="../ink/ink1385.xml"/><Relationship Id="rId611" Type="http://schemas.openxmlformats.org/officeDocument/2006/relationships/customXml" Target="../ink/ink1489.xml"/><Relationship Id="rId250" Type="http://schemas.openxmlformats.org/officeDocument/2006/relationships/customXml" Target="../ink/ink1308.xml"/><Relationship Id="rId488" Type="http://schemas.openxmlformats.org/officeDocument/2006/relationships/image" Target="../media/image1361.png"/><Relationship Id="rId45" Type="http://schemas.openxmlformats.org/officeDocument/2006/relationships/image" Target="../media/image11400.png"/><Relationship Id="rId110" Type="http://schemas.openxmlformats.org/officeDocument/2006/relationships/customXml" Target="../ink/ink1238.xml"/><Relationship Id="rId348" Type="http://schemas.openxmlformats.org/officeDocument/2006/relationships/customXml" Target="../ink/ink1357.xml"/><Relationship Id="rId555" Type="http://schemas.openxmlformats.org/officeDocument/2006/relationships/customXml" Target="../ink/ink1461.xml"/><Relationship Id="rId194" Type="http://schemas.openxmlformats.org/officeDocument/2006/relationships/customXml" Target="../ink/ink1280.xml"/><Relationship Id="rId208" Type="http://schemas.openxmlformats.org/officeDocument/2006/relationships/customXml" Target="../ink/ink1287.xml"/><Relationship Id="rId415" Type="http://schemas.openxmlformats.org/officeDocument/2006/relationships/image" Target="../media/image1325.png"/><Relationship Id="rId261" Type="http://schemas.openxmlformats.org/officeDocument/2006/relationships/image" Target="../media/image1248.png"/><Relationship Id="rId499" Type="http://schemas.openxmlformats.org/officeDocument/2006/relationships/customXml" Target="../ink/ink1433.xml"/><Relationship Id="rId56" Type="http://schemas.openxmlformats.org/officeDocument/2006/relationships/customXml" Target="../ink/ink1211.xml"/><Relationship Id="rId359" Type="http://schemas.openxmlformats.org/officeDocument/2006/relationships/image" Target="../media/image1297.png"/><Relationship Id="rId566" Type="http://schemas.openxmlformats.org/officeDocument/2006/relationships/image" Target="../media/image1400.png"/><Relationship Id="rId121" Type="http://schemas.openxmlformats.org/officeDocument/2006/relationships/image" Target="../media/image1178.png"/><Relationship Id="rId219" Type="http://schemas.openxmlformats.org/officeDocument/2006/relationships/image" Target="../media/image1227.png"/><Relationship Id="rId426" Type="http://schemas.openxmlformats.org/officeDocument/2006/relationships/image" Target="../media/image1330.png"/><Relationship Id="rId67" Type="http://schemas.openxmlformats.org/officeDocument/2006/relationships/image" Target="../media/image11510.png"/><Relationship Id="rId272" Type="http://schemas.openxmlformats.org/officeDocument/2006/relationships/customXml" Target="../ink/ink1319.xml"/><Relationship Id="rId577" Type="http://schemas.openxmlformats.org/officeDocument/2006/relationships/customXml" Target="../ink/ink1472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85.png"/><Relationship Id="rId671" Type="http://schemas.openxmlformats.org/officeDocument/2006/relationships/image" Target="../media/image1760.png"/><Relationship Id="rId21" Type="http://schemas.openxmlformats.org/officeDocument/2006/relationships/image" Target="../media/image1437.png"/><Relationship Id="rId324" Type="http://schemas.openxmlformats.org/officeDocument/2006/relationships/customXml" Target="../ink/ink1655.xml"/><Relationship Id="rId531" Type="http://schemas.openxmlformats.org/officeDocument/2006/relationships/image" Target="../media/image1690.png"/><Relationship Id="rId629" Type="http://schemas.openxmlformats.org/officeDocument/2006/relationships/image" Target="../media/image1739.png"/><Relationship Id="rId170" Type="http://schemas.openxmlformats.org/officeDocument/2006/relationships/customXml" Target="../ink/ink1578.xml"/><Relationship Id="rId268" Type="http://schemas.openxmlformats.org/officeDocument/2006/relationships/customXml" Target="../ink/ink1627.xml"/><Relationship Id="rId475" Type="http://schemas.openxmlformats.org/officeDocument/2006/relationships/image" Target="../media/image1662.png"/><Relationship Id="rId682" Type="http://schemas.openxmlformats.org/officeDocument/2006/relationships/customXml" Target="../ink/ink1834.xml"/><Relationship Id="rId32" Type="http://schemas.openxmlformats.org/officeDocument/2006/relationships/customXml" Target="../ink/ink1509.xml"/><Relationship Id="rId128" Type="http://schemas.openxmlformats.org/officeDocument/2006/relationships/customXml" Target="../ink/ink1557.xml"/><Relationship Id="rId335" Type="http://schemas.openxmlformats.org/officeDocument/2006/relationships/image" Target="../media/image1593.png"/><Relationship Id="rId542" Type="http://schemas.openxmlformats.org/officeDocument/2006/relationships/customXml" Target="../ink/ink1764.xml"/><Relationship Id="rId181" Type="http://schemas.openxmlformats.org/officeDocument/2006/relationships/image" Target="../media/image1516.png"/><Relationship Id="rId402" Type="http://schemas.openxmlformats.org/officeDocument/2006/relationships/customXml" Target="../ink/ink1694.xml"/><Relationship Id="rId279" Type="http://schemas.openxmlformats.org/officeDocument/2006/relationships/image" Target="../media/image1565.png"/><Relationship Id="rId486" Type="http://schemas.openxmlformats.org/officeDocument/2006/relationships/customXml" Target="../ink/ink1736.xml"/><Relationship Id="rId693" Type="http://schemas.openxmlformats.org/officeDocument/2006/relationships/image" Target="../media/image1771.png"/><Relationship Id="rId707" Type="http://schemas.openxmlformats.org/officeDocument/2006/relationships/image" Target="../media/image1778.png"/><Relationship Id="rId43" Type="http://schemas.openxmlformats.org/officeDocument/2006/relationships/image" Target="../media/image1448.png"/><Relationship Id="rId139" Type="http://schemas.openxmlformats.org/officeDocument/2006/relationships/image" Target="../media/image1495.png"/><Relationship Id="rId346" Type="http://schemas.openxmlformats.org/officeDocument/2006/relationships/customXml" Target="../ink/ink1666.xml"/><Relationship Id="rId553" Type="http://schemas.openxmlformats.org/officeDocument/2006/relationships/image" Target="../media/image1701.png"/><Relationship Id="rId192" Type="http://schemas.openxmlformats.org/officeDocument/2006/relationships/customXml" Target="../ink/ink1589.xml"/><Relationship Id="rId206" Type="http://schemas.openxmlformats.org/officeDocument/2006/relationships/customXml" Target="../ink/ink1596.xml"/><Relationship Id="rId413" Type="http://schemas.openxmlformats.org/officeDocument/2006/relationships/image" Target="../media/image1632.png"/><Relationship Id="rId497" Type="http://schemas.openxmlformats.org/officeDocument/2006/relationships/image" Target="../media/image1673.png"/><Relationship Id="rId620" Type="http://schemas.openxmlformats.org/officeDocument/2006/relationships/customXml" Target="../ink/ink1803.xml"/><Relationship Id="rId718" Type="http://schemas.openxmlformats.org/officeDocument/2006/relationships/customXml" Target="../ink/ink1852.xml"/><Relationship Id="rId357" Type="http://schemas.openxmlformats.org/officeDocument/2006/relationships/image" Target="../media/image1604.png"/><Relationship Id="rId54" Type="http://schemas.openxmlformats.org/officeDocument/2006/relationships/customXml" Target="../ink/ink1520.xml"/><Relationship Id="rId217" Type="http://schemas.openxmlformats.org/officeDocument/2006/relationships/image" Target="../media/image1534.png"/><Relationship Id="rId564" Type="http://schemas.openxmlformats.org/officeDocument/2006/relationships/customXml" Target="../ink/ink1775.xml"/><Relationship Id="rId424" Type="http://schemas.openxmlformats.org/officeDocument/2006/relationships/customXml" Target="../ink/ink1705.xml"/><Relationship Id="rId631" Type="http://schemas.openxmlformats.org/officeDocument/2006/relationships/image" Target="../media/image1740.png"/><Relationship Id="rId729" Type="http://schemas.openxmlformats.org/officeDocument/2006/relationships/image" Target="../media/image1789.png"/><Relationship Id="rId270" Type="http://schemas.openxmlformats.org/officeDocument/2006/relationships/customXml" Target="../ink/ink1628.xml"/><Relationship Id="rId65" Type="http://schemas.openxmlformats.org/officeDocument/2006/relationships/image" Target="../media/image1459.png"/><Relationship Id="rId130" Type="http://schemas.openxmlformats.org/officeDocument/2006/relationships/customXml" Target="../ink/ink1558.xml"/><Relationship Id="rId368" Type="http://schemas.openxmlformats.org/officeDocument/2006/relationships/customXml" Target="../ink/ink1677.xml"/><Relationship Id="rId575" Type="http://schemas.openxmlformats.org/officeDocument/2006/relationships/image" Target="../media/image1712.png"/><Relationship Id="rId228" Type="http://schemas.openxmlformats.org/officeDocument/2006/relationships/customXml" Target="../ink/ink1607.xml"/><Relationship Id="rId435" Type="http://schemas.openxmlformats.org/officeDocument/2006/relationships/image" Target="../media/image1642.png"/><Relationship Id="rId642" Type="http://schemas.openxmlformats.org/officeDocument/2006/relationships/customXml" Target="../ink/ink1814.xml"/><Relationship Id="rId281" Type="http://schemas.openxmlformats.org/officeDocument/2006/relationships/image" Target="../media/image1566.png"/><Relationship Id="rId502" Type="http://schemas.openxmlformats.org/officeDocument/2006/relationships/customXml" Target="../ink/ink1744.xml"/><Relationship Id="rId76" Type="http://schemas.openxmlformats.org/officeDocument/2006/relationships/customXml" Target="../ink/ink1531.xml"/><Relationship Id="rId141" Type="http://schemas.openxmlformats.org/officeDocument/2006/relationships/image" Target="../media/image1496.png"/><Relationship Id="rId379" Type="http://schemas.openxmlformats.org/officeDocument/2006/relationships/image" Target="../media/image1615.png"/><Relationship Id="rId586" Type="http://schemas.openxmlformats.org/officeDocument/2006/relationships/customXml" Target="../ink/ink1786.xml"/><Relationship Id="rId7" Type="http://schemas.openxmlformats.org/officeDocument/2006/relationships/image" Target="../media/image1430.png"/><Relationship Id="rId239" Type="http://schemas.openxmlformats.org/officeDocument/2006/relationships/image" Target="../media/image1545.png"/><Relationship Id="rId446" Type="http://schemas.openxmlformats.org/officeDocument/2006/relationships/customXml" Target="../ink/ink1716.xml"/><Relationship Id="rId653" Type="http://schemas.openxmlformats.org/officeDocument/2006/relationships/image" Target="../media/image1751.png"/><Relationship Id="rId292" Type="http://schemas.openxmlformats.org/officeDocument/2006/relationships/customXml" Target="../ink/ink1639.xml"/><Relationship Id="rId306" Type="http://schemas.openxmlformats.org/officeDocument/2006/relationships/customXml" Target="../ink/ink1646.xml"/><Relationship Id="rId87" Type="http://schemas.openxmlformats.org/officeDocument/2006/relationships/image" Target="../media/image1470.png"/><Relationship Id="rId513" Type="http://schemas.openxmlformats.org/officeDocument/2006/relationships/image" Target="../media/image1681.png"/><Relationship Id="rId597" Type="http://schemas.openxmlformats.org/officeDocument/2006/relationships/image" Target="../media/image1723.png"/><Relationship Id="rId720" Type="http://schemas.openxmlformats.org/officeDocument/2006/relationships/customXml" Target="../ink/ink1853.xml"/><Relationship Id="rId152" Type="http://schemas.openxmlformats.org/officeDocument/2006/relationships/customXml" Target="../ink/ink1569.xml"/><Relationship Id="rId457" Type="http://schemas.openxmlformats.org/officeDocument/2006/relationships/image" Target="../media/image1653.png"/><Relationship Id="rId664" Type="http://schemas.openxmlformats.org/officeDocument/2006/relationships/customXml" Target="../ink/ink1825.xml"/><Relationship Id="rId14" Type="http://schemas.openxmlformats.org/officeDocument/2006/relationships/customXml" Target="../ink/ink1500.xml"/><Relationship Id="rId317" Type="http://schemas.openxmlformats.org/officeDocument/2006/relationships/image" Target="../media/image1584.png"/><Relationship Id="rId524" Type="http://schemas.openxmlformats.org/officeDocument/2006/relationships/customXml" Target="../ink/ink1755.xml"/><Relationship Id="rId731" Type="http://schemas.openxmlformats.org/officeDocument/2006/relationships/image" Target="../media/image1790.png"/><Relationship Id="rId98" Type="http://schemas.openxmlformats.org/officeDocument/2006/relationships/customXml" Target="../ink/ink1542.xml"/><Relationship Id="rId163" Type="http://schemas.openxmlformats.org/officeDocument/2006/relationships/image" Target="../media/image1507.png"/><Relationship Id="rId370" Type="http://schemas.openxmlformats.org/officeDocument/2006/relationships/customXml" Target="../ink/ink1678.xml"/><Relationship Id="rId230" Type="http://schemas.openxmlformats.org/officeDocument/2006/relationships/customXml" Target="../ink/ink1608.xml"/><Relationship Id="rId468" Type="http://schemas.openxmlformats.org/officeDocument/2006/relationships/customXml" Target="../ink/ink1727.xml"/><Relationship Id="rId675" Type="http://schemas.openxmlformats.org/officeDocument/2006/relationships/image" Target="../media/image1762.png"/><Relationship Id="rId25" Type="http://schemas.openxmlformats.org/officeDocument/2006/relationships/image" Target="../media/image1439.png"/><Relationship Id="rId328" Type="http://schemas.openxmlformats.org/officeDocument/2006/relationships/customXml" Target="../ink/ink1657.xml"/><Relationship Id="rId535" Type="http://schemas.openxmlformats.org/officeDocument/2006/relationships/image" Target="../media/image1692.png"/><Relationship Id="rId174" Type="http://schemas.openxmlformats.org/officeDocument/2006/relationships/customXml" Target="../ink/ink1580.xml"/><Relationship Id="rId381" Type="http://schemas.openxmlformats.org/officeDocument/2006/relationships/image" Target="../media/image1616.png"/><Relationship Id="rId602" Type="http://schemas.openxmlformats.org/officeDocument/2006/relationships/customXml" Target="../ink/ink1794.xml"/><Relationship Id="rId241" Type="http://schemas.openxmlformats.org/officeDocument/2006/relationships/image" Target="../media/image1546.png"/><Relationship Id="rId479" Type="http://schemas.openxmlformats.org/officeDocument/2006/relationships/image" Target="../media/image1664.png"/><Relationship Id="rId686" Type="http://schemas.openxmlformats.org/officeDocument/2006/relationships/customXml" Target="../ink/ink1836.xml"/><Relationship Id="rId36" Type="http://schemas.openxmlformats.org/officeDocument/2006/relationships/customXml" Target="../ink/ink1511.xml"/><Relationship Id="rId339" Type="http://schemas.openxmlformats.org/officeDocument/2006/relationships/image" Target="../media/image1595.png"/><Relationship Id="rId546" Type="http://schemas.openxmlformats.org/officeDocument/2006/relationships/customXml" Target="../ink/ink1766.xml"/><Relationship Id="rId101" Type="http://schemas.openxmlformats.org/officeDocument/2006/relationships/image" Target="../media/image1477.png"/><Relationship Id="rId185" Type="http://schemas.openxmlformats.org/officeDocument/2006/relationships/image" Target="../media/image1518.png"/><Relationship Id="rId406" Type="http://schemas.openxmlformats.org/officeDocument/2006/relationships/customXml" Target="../ink/ink1696.xml"/><Relationship Id="rId392" Type="http://schemas.openxmlformats.org/officeDocument/2006/relationships/customXml" Target="../ink/ink1689.xml"/><Relationship Id="rId613" Type="http://schemas.openxmlformats.org/officeDocument/2006/relationships/image" Target="../media/image1731.png"/><Relationship Id="rId697" Type="http://schemas.openxmlformats.org/officeDocument/2006/relationships/image" Target="../media/image1773.png"/><Relationship Id="rId252" Type="http://schemas.openxmlformats.org/officeDocument/2006/relationships/customXml" Target="../ink/ink1619.xml"/><Relationship Id="rId47" Type="http://schemas.openxmlformats.org/officeDocument/2006/relationships/image" Target="../media/image1450.png"/><Relationship Id="rId112" Type="http://schemas.openxmlformats.org/officeDocument/2006/relationships/customXml" Target="../ink/ink1549.xml"/><Relationship Id="rId557" Type="http://schemas.openxmlformats.org/officeDocument/2006/relationships/image" Target="../media/image1703.png"/><Relationship Id="rId196" Type="http://schemas.openxmlformats.org/officeDocument/2006/relationships/customXml" Target="../ink/ink1591.xml"/><Relationship Id="rId417" Type="http://schemas.openxmlformats.org/officeDocument/2006/relationships/image" Target="../media/image1634.png"/><Relationship Id="rId624" Type="http://schemas.openxmlformats.org/officeDocument/2006/relationships/customXml" Target="../ink/ink1805.xml"/><Relationship Id="rId263" Type="http://schemas.openxmlformats.org/officeDocument/2006/relationships/image" Target="../media/image1557.png"/><Relationship Id="rId470" Type="http://schemas.openxmlformats.org/officeDocument/2006/relationships/customXml" Target="../ink/ink1728.xml"/><Relationship Id="rId58" Type="http://schemas.openxmlformats.org/officeDocument/2006/relationships/customXml" Target="../ink/ink1522.xml"/><Relationship Id="rId123" Type="http://schemas.openxmlformats.org/officeDocument/2006/relationships/image" Target="../media/image894.png"/><Relationship Id="rId330" Type="http://schemas.openxmlformats.org/officeDocument/2006/relationships/customXml" Target="../ink/ink1658.xml"/><Relationship Id="rId568" Type="http://schemas.openxmlformats.org/officeDocument/2006/relationships/customXml" Target="../ink/ink1777.xml"/><Relationship Id="rId428" Type="http://schemas.openxmlformats.org/officeDocument/2006/relationships/customXml" Target="../ink/ink1707.xml"/><Relationship Id="rId635" Type="http://schemas.openxmlformats.org/officeDocument/2006/relationships/image" Target="../media/image1742.png"/><Relationship Id="rId274" Type="http://schemas.openxmlformats.org/officeDocument/2006/relationships/customXml" Target="../ink/ink1630.xml"/><Relationship Id="rId481" Type="http://schemas.openxmlformats.org/officeDocument/2006/relationships/image" Target="../media/image1665.png"/><Relationship Id="rId702" Type="http://schemas.openxmlformats.org/officeDocument/2006/relationships/customXml" Target="../ink/ink1844.xml"/><Relationship Id="rId69" Type="http://schemas.openxmlformats.org/officeDocument/2006/relationships/image" Target="../media/image1461.png"/><Relationship Id="rId134" Type="http://schemas.openxmlformats.org/officeDocument/2006/relationships/customXml" Target="../ink/ink1560.xml"/><Relationship Id="rId579" Type="http://schemas.openxmlformats.org/officeDocument/2006/relationships/image" Target="../media/image1714.png"/><Relationship Id="rId341" Type="http://schemas.openxmlformats.org/officeDocument/2006/relationships/image" Target="../media/image1596.png"/><Relationship Id="rId439" Type="http://schemas.openxmlformats.org/officeDocument/2006/relationships/image" Target="../media/image1644.png"/><Relationship Id="rId646" Type="http://schemas.openxmlformats.org/officeDocument/2006/relationships/customXml" Target="../ink/ink1816.xml"/><Relationship Id="rId201" Type="http://schemas.openxmlformats.org/officeDocument/2006/relationships/image" Target="../media/image1526.png"/><Relationship Id="rId285" Type="http://schemas.openxmlformats.org/officeDocument/2006/relationships/image" Target="../media/image1568.png"/><Relationship Id="rId506" Type="http://schemas.openxmlformats.org/officeDocument/2006/relationships/customXml" Target="../ink/ink1746.xml"/><Relationship Id="rId492" Type="http://schemas.openxmlformats.org/officeDocument/2006/relationships/customXml" Target="../ink/ink1739.xml"/><Relationship Id="rId713" Type="http://schemas.openxmlformats.org/officeDocument/2006/relationships/image" Target="../media/image1781.png"/><Relationship Id="rId145" Type="http://schemas.openxmlformats.org/officeDocument/2006/relationships/image" Target="../media/image1498.png"/><Relationship Id="rId352" Type="http://schemas.openxmlformats.org/officeDocument/2006/relationships/customXml" Target="../ink/ink1669.xml"/><Relationship Id="rId212" Type="http://schemas.openxmlformats.org/officeDocument/2006/relationships/customXml" Target="../ink/ink1599.xml"/><Relationship Id="rId657" Type="http://schemas.openxmlformats.org/officeDocument/2006/relationships/image" Target="../media/image1753.png"/><Relationship Id="rId296" Type="http://schemas.openxmlformats.org/officeDocument/2006/relationships/customXml" Target="../ink/ink1641.xml"/><Relationship Id="rId517" Type="http://schemas.openxmlformats.org/officeDocument/2006/relationships/image" Target="../media/image1683.png"/><Relationship Id="rId724" Type="http://schemas.openxmlformats.org/officeDocument/2006/relationships/customXml" Target="../ink/ink1855.xml"/><Relationship Id="rId60" Type="http://schemas.openxmlformats.org/officeDocument/2006/relationships/customXml" Target="../ink/ink1523.xml"/><Relationship Id="rId156" Type="http://schemas.openxmlformats.org/officeDocument/2006/relationships/customXml" Target="../ink/ink1571.xml"/><Relationship Id="rId363" Type="http://schemas.openxmlformats.org/officeDocument/2006/relationships/image" Target="../media/image1607.png"/><Relationship Id="rId570" Type="http://schemas.openxmlformats.org/officeDocument/2006/relationships/customXml" Target="../ink/ink1778.xml"/><Relationship Id="rId223" Type="http://schemas.openxmlformats.org/officeDocument/2006/relationships/image" Target="../media/image1537.png"/><Relationship Id="rId430" Type="http://schemas.openxmlformats.org/officeDocument/2006/relationships/customXml" Target="../ink/ink1708.xml"/><Relationship Id="rId668" Type="http://schemas.openxmlformats.org/officeDocument/2006/relationships/customXml" Target="../ink/ink1827.xml"/><Relationship Id="rId18" Type="http://schemas.openxmlformats.org/officeDocument/2006/relationships/customXml" Target="../ink/ink1502.xml"/><Relationship Id="rId528" Type="http://schemas.openxmlformats.org/officeDocument/2006/relationships/customXml" Target="../ink/ink1757.xml"/><Relationship Id="rId735" Type="http://schemas.openxmlformats.org/officeDocument/2006/relationships/image" Target="../media/image1792.png"/><Relationship Id="rId167" Type="http://schemas.openxmlformats.org/officeDocument/2006/relationships/image" Target="../media/image1509.png"/><Relationship Id="rId374" Type="http://schemas.openxmlformats.org/officeDocument/2006/relationships/customXml" Target="../ink/ink1680.xml"/><Relationship Id="rId581" Type="http://schemas.openxmlformats.org/officeDocument/2006/relationships/image" Target="../media/image1715.png"/><Relationship Id="rId71" Type="http://schemas.openxmlformats.org/officeDocument/2006/relationships/image" Target="../media/image1462.png"/><Relationship Id="rId234" Type="http://schemas.openxmlformats.org/officeDocument/2006/relationships/customXml" Target="../ink/ink1610.xml"/><Relationship Id="rId679" Type="http://schemas.openxmlformats.org/officeDocument/2006/relationships/image" Target="../media/image1764.png"/><Relationship Id="rId2" Type="http://schemas.openxmlformats.org/officeDocument/2006/relationships/customXml" Target="../ink/ink1494.xml"/><Relationship Id="rId29" Type="http://schemas.openxmlformats.org/officeDocument/2006/relationships/image" Target="../media/image1441.png"/><Relationship Id="rId441" Type="http://schemas.openxmlformats.org/officeDocument/2006/relationships/image" Target="../media/image1645.png"/><Relationship Id="rId539" Type="http://schemas.openxmlformats.org/officeDocument/2006/relationships/image" Target="../media/image1694.png"/><Relationship Id="rId178" Type="http://schemas.openxmlformats.org/officeDocument/2006/relationships/customXml" Target="../ink/ink1582.xml"/><Relationship Id="rId301" Type="http://schemas.openxmlformats.org/officeDocument/2006/relationships/image" Target="../media/image1576.png"/><Relationship Id="rId82" Type="http://schemas.openxmlformats.org/officeDocument/2006/relationships/customXml" Target="../ink/ink1534.xml"/><Relationship Id="rId385" Type="http://schemas.openxmlformats.org/officeDocument/2006/relationships/image" Target="../media/image1618.png"/><Relationship Id="rId592" Type="http://schemas.openxmlformats.org/officeDocument/2006/relationships/customXml" Target="../ink/ink1789.xml"/><Relationship Id="rId606" Type="http://schemas.openxmlformats.org/officeDocument/2006/relationships/customXml" Target="../ink/ink1796.xml"/><Relationship Id="rId245" Type="http://schemas.openxmlformats.org/officeDocument/2006/relationships/image" Target="../media/image1548.png"/><Relationship Id="rId452" Type="http://schemas.openxmlformats.org/officeDocument/2006/relationships/customXml" Target="../ink/ink1719.xml"/><Relationship Id="rId105" Type="http://schemas.openxmlformats.org/officeDocument/2006/relationships/image" Target="../media/image1479.png"/><Relationship Id="rId312" Type="http://schemas.openxmlformats.org/officeDocument/2006/relationships/customXml" Target="../ink/ink1649.xml"/><Relationship Id="rId93" Type="http://schemas.openxmlformats.org/officeDocument/2006/relationships/image" Target="../media/image1473.png"/><Relationship Id="rId189" Type="http://schemas.openxmlformats.org/officeDocument/2006/relationships/image" Target="../media/image1520.png"/><Relationship Id="rId396" Type="http://schemas.openxmlformats.org/officeDocument/2006/relationships/customXml" Target="../ink/ink1691.xml"/><Relationship Id="rId617" Type="http://schemas.openxmlformats.org/officeDocument/2006/relationships/image" Target="../media/image1733.png"/><Relationship Id="rId214" Type="http://schemas.openxmlformats.org/officeDocument/2006/relationships/customXml" Target="../ink/ink1600.xml"/><Relationship Id="rId256" Type="http://schemas.openxmlformats.org/officeDocument/2006/relationships/customXml" Target="../ink/ink1621.xml"/><Relationship Id="rId298" Type="http://schemas.openxmlformats.org/officeDocument/2006/relationships/customXml" Target="../ink/ink1642.xml"/><Relationship Id="rId421" Type="http://schemas.openxmlformats.org/officeDocument/2006/relationships/image" Target="../media/image1636.png"/><Relationship Id="rId463" Type="http://schemas.openxmlformats.org/officeDocument/2006/relationships/image" Target="../media/image1656.png"/><Relationship Id="rId519" Type="http://schemas.openxmlformats.org/officeDocument/2006/relationships/image" Target="../media/image1684.png"/><Relationship Id="rId670" Type="http://schemas.openxmlformats.org/officeDocument/2006/relationships/customXml" Target="../ink/ink1828.xml"/><Relationship Id="rId116" Type="http://schemas.openxmlformats.org/officeDocument/2006/relationships/customXml" Target="../ink/ink1551.xml"/><Relationship Id="rId158" Type="http://schemas.openxmlformats.org/officeDocument/2006/relationships/customXml" Target="../ink/ink1572.xml"/><Relationship Id="rId323" Type="http://schemas.openxmlformats.org/officeDocument/2006/relationships/image" Target="../media/image1587.png"/><Relationship Id="rId530" Type="http://schemas.openxmlformats.org/officeDocument/2006/relationships/customXml" Target="../ink/ink1758.xml"/><Relationship Id="rId726" Type="http://schemas.openxmlformats.org/officeDocument/2006/relationships/customXml" Target="../ink/ink1856.xml"/><Relationship Id="rId20" Type="http://schemas.openxmlformats.org/officeDocument/2006/relationships/customXml" Target="../ink/ink1503.xml"/><Relationship Id="rId62" Type="http://schemas.openxmlformats.org/officeDocument/2006/relationships/customXml" Target="../ink/ink1524.xml"/><Relationship Id="rId365" Type="http://schemas.openxmlformats.org/officeDocument/2006/relationships/image" Target="../media/image1608.png"/><Relationship Id="rId572" Type="http://schemas.openxmlformats.org/officeDocument/2006/relationships/customXml" Target="../ink/ink1779.xml"/><Relationship Id="rId628" Type="http://schemas.openxmlformats.org/officeDocument/2006/relationships/customXml" Target="../ink/ink1807.xml"/><Relationship Id="rId225" Type="http://schemas.openxmlformats.org/officeDocument/2006/relationships/image" Target="../media/image1538.png"/><Relationship Id="rId267" Type="http://schemas.openxmlformats.org/officeDocument/2006/relationships/image" Target="../media/image1559.png"/><Relationship Id="rId432" Type="http://schemas.openxmlformats.org/officeDocument/2006/relationships/customXml" Target="../ink/ink1709.xml"/><Relationship Id="rId474" Type="http://schemas.openxmlformats.org/officeDocument/2006/relationships/customXml" Target="../ink/ink1730.xml"/><Relationship Id="rId127" Type="http://schemas.openxmlformats.org/officeDocument/2006/relationships/image" Target="../media/image1489.png"/><Relationship Id="rId681" Type="http://schemas.openxmlformats.org/officeDocument/2006/relationships/image" Target="../media/image1765.png"/><Relationship Id="rId737" Type="http://schemas.openxmlformats.org/officeDocument/2006/relationships/image" Target="../media/image1793.png"/><Relationship Id="rId31" Type="http://schemas.openxmlformats.org/officeDocument/2006/relationships/image" Target="../media/image1442.png"/><Relationship Id="rId73" Type="http://schemas.openxmlformats.org/officeDocument/2006/relationships/image" Target="../media/image1463.png"/><Relationship Id="rId169" Type="http://schemas.openxmlformats.org/officeDocument/2006/relationships/image" Target="../media/image1510.png"/><Relationship Id="rId334" Type="http://schemas.openxmlformats.org/officeDocument/2006/relationships/customXml" Target="../ink/ink1660.xml"/><Relationship Id="rId376" Type="http://schemas.openxmlformats.org/officeDocument/2006/relationships/customXml" Target="../ink/ink1681.xml"/><Relationship Id="rId541" Type="http://schemas.openxmlformats.org/officeDocument/2006/relationships/image" Target="../media/image1695.png"/><Relationship Id="rId583" Type="http://schemas.openxmlformats.org/officeDocument/2006/relationships/image" Target="../media/image1716.png"/><Relationship Id="rId639" Type="http://schemas.openxmlformats.org/officeDocument/2006/relationships/image" Target="../media/image1744.png"/><Relationship Id="rId4" Type="http://schemas.openxmlformats.org/officeDocument/2006/relationships/customXml" Target="../ink/ink1495.xml"/><Relationship Id="rId180" Type="http://schemas.openxmlformats.org/officeDocument/2006/relationships/customXml" Target="../ink/ink1583.xml"/><Relationship Id="rId236" Type="http://schemas.openxmlformats.org/officeDocument/2006/relationships/customXml" Target="../ink/ink1611.xml"/><Relationship Id="rId278" Type="http://schemas.openxmlformats.org/officeDocument/2006/relationships/customXml" Target="../ink/ink1632.xml"/><Relationship Id="rId401" Type="http://schemas.openxmlformats.org/officeDocument/2006/relationships/image" Target="../media/image1626.png"/><Relationship Id="rId443" Type="http://schemas.openxmlformats.org/officeDocument/2006/relationships/image" Target="../media/image1646.png"/><Relationship Id="rId650" Type="http://schemas.openxmlformats.org/officeDocument/2006/relationships/customXml" Target="../ink/ink1818.xml"/><Relationship Id="rId303" Type="http://schemas.openxmlformats.org/officeDocument/2006/relationships/image" Target="../media/image1577.png"/><Relationship Id="rId485" Type="http://schemas.openxmlformats.org/officeDocument/2006/relationships/image" Target="../media/image1667.png"/><Relationship Id="rId692" Type="http://schemas.openxmlformats.org/officeDocument/2006/relationships/customXml" Target="../ink/ink1839.xml"/><Relationship Id="rId706" Type="http://schemas.openxmlformats.org/officeDocument/2006/relationships/customXml" Target="../ink/ink1846.xml"/><Relationship Id="rId42" Type="http://schemas.openxmlformats.org/officeDocument/2006/relationships/customXml" Target="../ink/ink1514.xml"/><Relationship Id="rId84" Type="http://schemas.openxmlformats.org/officeDocument/2006/relationships/customXml" Target="../ink/ink1535.xml"/><Relationship Id="rId138" Type="http://schemas.openxmlformats.org/officeDocument/2006/relationships/customXml" Target="../ink/ink1562.xml"/><Relationship Id="rId345" Type="http://schemas.openxmlformats.org/officeDocument/2006/relationships/image" Target="../media/image1598.png"/><Relationship Id="rId387" Type="http://schemas.openxmlformats.org/officeDocument/2006/relationships/image" Target="../media/image1619.png"/><Relationship Id="rId510" Type="http://schemas.openxmlformats.org/officeDocument/2006/relationships/customXml" Target="../ink/ink1748.xml"/><Relationship Id="rId552" Type="http://schemas.openxmlformats.org/officeDocument/2006/relationships/customXml" Target="../ink/ink1769.xml"/><Relationship Id="rId594" Type="http://schemas.openxmlformats.org/officeDocument/2006/relationships/customXml" Target="../ink/ink1790.xml"/><Relationship Id="rId608" Type="http://schemas.openxmlformats.org/officeDocument/2006/relationships/customXml" Target="../ink/ink1797.xml"/><Relationship Id="rId191" Type="http://schemas.openxmlformats.org/officeDocument/2006/relationships/image" Target="../media/image1521.png"/><Relationship Id="rId205" Type="http://schemas.openxmlformats.org/officeDocument/2006/relationships/image" Target="../media/image1528.png"/><Relationship Id="rId247" Type="http://schemas.openxmlformats.org/officeDocument/2006/relationships/image" Target="../media/image1549.png"/><Relationship Id="rId412" Type="http://schemas.openxmlformats.org/officeDocument/2006/relationships/customXml" Target="../ink/ink1699.xml"/><Relationship Id="rId107" Type="http://schemas.openxmlformats.org/officeDocument/2006/relationships/image" Target="../media/image1480.png"/><Relationship Id="rId289" Type="http://schemas.openxmlformats.org/officeDocument/2006/relationships/image" Target="../media/image1570.png"/><Relationship Id="rId454" Type="http://schemas.openxmlformats.org/officeDocument/2006/relationships/customXml" Target="../ink/ink1720.xml"/><Relationship Id="rId496" Type="http://schemas.openxmlformats.org/officeDocument/2006/relationships/customXml" Target="../ink/ink1741.xml"/><Relationship Id="rId661" Type="http://schemas.openxmlformats.org/officeDocument/2006/relationships/image" Target="../media/image1755.png"/><Relationship Id="rId717" Type="http://schemas.openxmlformats.org/officeDocument/2006/relationships/image" Target="../media/image1783.png"/><Relationship Id="rId11" Type="http://schemas.openxmlformats.org/officeDocument/2006/relationships/image" Target="../media/image1432.png"/><Relationship Id="rId53" Type="http://schemas.openxmlformats.org/officeDocument/2006/relationships/image" Target="../media/image1453.png"/><Relationship Id="rId149" Type="http://schemas.openxmlformats.org/officeDocument/2006/relationships/image" Target="../media/image1500.png"/><Relationship Id="rId314" Type="http://schemas.openxmlformats.org/officeDocument/2006/relationships/customXml" Target="../ink/ink1650.xml"/><Relationship Id="rId356" Type="http://schemas.openxmlformats.org/officeDocument/2006/relationships/customXml" Target="../ink/ink1671.xml"/><Relationship Id="rId398" Type="http://schemas.openxmlformats.org/officeDocument/2006/relationships/customXml" Target="../ink/ink1692.xml"/><Relationship Id="rId521" Type="http://schemas.openxmlformats.org/officeDocument/2006/relationships/image" Target="../media/image1685.png"/><Relationship Id="rId563" Type="http://schemas.openxmlformats.org/officeDocument/2006/relationships/image" Target="../media/image1706.png"/><Relationship Id="rId619" Type="http://schemas.openxmlformats.org/officeDocument/2006/relationships/image" Target="../media/image1734.png"/><Relationship Id="rId95" Type="http://schemas.openxmlformats.org/officeDocument/2006/relationships/image" Target="../media/image1474.png"/><Relationship Id="rId160" Type="http://schemas.openxmlformats.org/officeDocument/2006/relationships/customXml" Target="../ink/ink1573.xml"/><Relationship Id="rId216" Type="http://schemas.openxmlformats.org/officeDocument/2006/relationships/customXml" Target="../ink/ink1601.xml"/><Relationship Id="rId423" Type="http://schemas.openxmlformats.org/officeDocument/2006/relationships/image" Target="../media/image1637.png"/><Relationship Id="rId258" Type="http://schemas.openxmlformats.org/officeDocument/2006/relationships/customXml" Target="../ink/ink1622.xml"/><Relationship Id="rId465" Type="http://schemas.openxmlformats.org/officeDocument/2006/relationships/image" Target="../media/image1657.png"/><Relationship Id="rId630" Type="http://schemas.openxmlformats.org/officeDocument/2006/relationships/customXml" Target="../ink/ink1808.xml"/><Relationship Id="rId672" Type="http://schemas.openxmlformats.org/officeDocument/2006/relationships/customXml" Target="../ink/ink1829.xml"/><Relationship Id="rId728" Type="http://schemas.openxmlformats.org/officeDocument/2006/relationships/customXml" Target="../ink/ink1857.xml"/><Relationship Id="rId22" Type="http://schemas.openxmlformats.org/officeDocument/2006/relationships/customXml" Target="../ink/ink1504.xml"/><Relationship Id="rId64" Type="http://schemas.openxmlformats.org/officeDocument/2006/relationships/customXml" Target="../ink/ink1525.xml"/><Relationship Id="rId118" Type="http://schemas.openxmlformats.org/officeDocument/2006/relationships/customXml" Target="../ink/ink1552.xml"/><Relationship Id="rId325" Type="http://schemas.openxmlformats.org/officeDocument/2006/relationships/image" Target="../media/image1588.png"/><Relationship Id="rId367" Type="http://schemas.openxmlformats.org/officeDocument/2006/relationships/image" Target="../media/image1609.png"/><Relationship Id="rId532" Type="http://schemas.openxmlformats.org/officeDocument/2006/relationships/customXml" Target="../ink/ink1759.xml"/><Relationship Id="rId574" Type="http://schemas.openxmlformats.org/officeDocument/2006/relationships/customXml" Target="../ink/ink1780.xml"/><Relationship Id="rId171" Type="http://schemas.openxmlformats.org/officeDocument/2006/relationships/image" Target="../media/image1511.png"/><Relationship Id="rId227" Type="http://schemas.openxmlformats.org/officeDocument/2006/relationships/image" Target="../media/image1539.png"/><Relationship Id="rId269" Type="http://schemas.openxmlformats.org/officeDocument/2006/relationships/image" Target="../media/image1560.png"/><Relationship Id="rId434" Type="http://schemas.openxmlformats.org/officeDocument/2006/relationships/customXml" Target="../ink/ink1710.xml"/><Relationship Id="rId476" Type="http://schemas.openxmlformats.org/officeDocument/2006/relationships/customXml" Target="../ink/ink1731.xml"/><Relationship Id="rId641" Type="http://schemas.openxmlformats.org/officeDocument/2006/relationships/image" Target="../media/image1745.png"/><Relationship Id="rId683" Type="http://schemas.openxmlformats.org/officeDocument/2006/relationships/image" Target="../media/image1766.png"/><Relationship Id="rId739" Type="http://schemas.openxmlformats.org/officeDocument/2006/relationships/image" Target="../media/image1794.png"/><Relationship Id="rId33" Type="http://schemas.openxmlformats.org/officeDocument/2006/relationships/image" Target="../media/image1443.png"/><Relationship Id="rId129" Type="http://schemas.openxmlformats.org/officeDocument/2006/relationships/image" Target="../media/image1490.png"/><Relationship Id="rId280" Type="http://schemas.openxmlformats.org/officeDocument/2006/relationships/customXml" Target="../ink/ink1633.xml"/><Relationship Id="rId336" Type="http://schemas.openxmlformats.org/officeDocument/2006/relationships/customXml" Target="../ink/ink1661.xml"/><Relationship Id="rId501" Type="http://schemas.openxmlformats.org/officeDocument/2006/relationships/image" Target="../media/image1675.png"/><Relationship Id="rId543" Type="http://schemas.openxmlformats.org/officeDocument/2006/relationships/image" Target="../media/image1696.png"/><Relationship Id="rId75" Type="http://schemas.openxmlformats.org/officeDocument/2006/relationships/image" Target="../media/image1464.png"/><Relationship Id="rId140" Type="http://schemas.openxmlformats.org/officeDocument/2006/relationships/customXml" Target="../ink/ink1563.xml"/><Relationship Id="rId182" Type="http://schemas.openxmlformats.org/officeDocument/2006/relationships/customXml" Target="../ink/ink1584.xml"/><Relationship Id="rId378" Type="http://schemas.openxmlformats.org/officeDocument/2006/relationships/customXml" Target="../ink/ink1682.xml"/><Relationship Id="rId403" Type="http://schemas.openxmlformats.org/officeDocument/2006/relationships/image" Target="../media/image1627.png"/><Relationship Id="rId585" Type="http://schemas.openxmlformats.org/officeDocument/2006/relationships/image" Target="../media/image1717.png"/><Relationship Id="rId6" Type="http://schemas.openxmlformats.org/officeDocument/2006/relationships/customXml" Target="../ink/ink1496.xml"/><Relationship Id="rId238" Type="http://schemas.openxmlformats.org/officeDocument/2006/relationships/customXml" Target="../ink/ink1612.xml"/><Relationship Id="rId445" Type="http://schemas.openxmlformats.org/officeDocument/2006/relationships/image" Target="../media/image1647.png"/><Relationship Id="rId487" Type="http://schemas.openxmlformats.org/officeDocument/2006/relationships/image" Target="../media/image1668.png"/><Relationship Id="rId610" Type="http://schemas.openxmlformats.org/officeDocument/2006/relationships/customXml" Target="../ink/ink1798.xml"/><Relationship Id="rId652" Type="http://schemas.openxmlformats.org/officeDocument/2006/relationships/customXml" Target="../ink/ink1819.xml"/><Relationship Id="rId694" Type="http://schemas.openxmlformats.org/officeDocument/2006/relationships/customXml" Target="../ink/ink1840.xml"/><Relationship Id="rId708" Type="http://schemas.openxmlformats.org/officeDocument/2006/relationships/customXml" Target="../ink/ink1847.xml"/><Relationship Id="rId291" Type="http://schemas.openxmlformats.org/officeDocument/2006/relationships/image" Target="../media/image1571.png"/><Relationship Id="rId305" Type="http://schemas.openxmlformats.org/officeDocument/2006/relationships/image" Target="../media/image1578.png"/><Relationship Id="rId347" Type="http://schemas.openxmlformats.org/officeDocument/2006/relationships/image" Target="../media/image1599.png"/><Relationship Id="rId512" Type="http://schemas.openxmlformats.org/officeDocument/2006/relationships/customXml" Target="../ink/ink1749.xml"/><Relationship Id="rId44" Type="http://schemas.openxmlformats.org/officeDocument/2006/relationships/customXml" Target="../ink/ink1515.xml"/><Relationship Id="rId86" Type="http://schemas.openxmlformats.org/officeDocument/2006/relationships/customXml" Target="../ink/ink1536.xml"/><Relationship Id="rId151" Type="http://schemas.openxmlformats.org/officeDocument/2006/relationships/image" Target="../media/image1501.png"/><Relationship Id="rId389" Type="http://schemas.openxmlformats.org/officeDocument/2006/relationships/image" Target="../media/image1620.png"/><Relationship Id="rId554" Type="http://schemas.openxmlformats.org/officeDocument/2006/relationships/customXml" Target="../ink/ink1770.xml"/><Relationship Id="rId596" Type="http://schemas.openxmlformats.org/officeDocument/2006/relationships/customXml" Target="../ink/ink1791.xml"/><Relationship Id="rId193" Type="http://schemas.openxmlformats.org/officeDocument/2006/relationships/image" Target="../media/image1522.png"/><Relationship Id="rId207" Type="http://schemas.openxmlformats.org/officeDocument/2006/relationships/image" Target="../media/image1529.png"/><Relationship Id="rId249" Type="http://schemas.openxmlformats.org/officeDocument/2006/relationships/image" Target="../media/image1550.png"/><Relationship Id="rId414" Type="http://schemas.openxmlformats.org/officeDocument/2006/relationships/customXml" Target="../ink/ink1700.xml"/><Relationship Id="rId456" Type="http://schemas.openxmlformats.org/officeDocument/2006/relationships/customXml" Target="../ink/ink1721.xml"/><Relationship Id="rId498" Type="http://schemas.openxmlformats.org/officeDocument/2006/relationships/customXml" Target="../ink/ink1742.xml"/><Relationship Id="rId621" Type="http://schemas.openxmlformats.org/officeDocument/2006/relationships/image" Target="../media/image1735.png"/><Relationship Id="rId663" Type="http://schemas.openxmlformats.org/officeDocument/2006/relationships/image" Target="../media/image1756.png"/><Relationship Id="rId13" Type="http://schemas.openxmlformats.org/officeDocument/2006/relationships/image" Target="../media/image1433.png"/><Relationship Id="rId109" Type="http://schemas.openxmlformats.org/officeDocument/2006/relationships/image" Target="../media/image1481.png"/><Relationship Id="rId260" Type="http://schemas.openxmlformats.org/officeDocument/2006/relationships/customXml" Target="../ink/ink1623.xml"/><Relationship Id="rId316" Type="http://schemas.openxmlformats.org/officeDocument/2006/relationships/customXml" Target="../ink/ink1651.xml"/><Relationship Id="rId523" Type="http://schemas.openxmlformats.org/officeDocument/2006/relationships/image" Target="../media/image1686.png"/><Relationship Id="rId719" Type="http://schemas.openxmlformats.org/officeDocument/2006/relationships/image" Target="../media/image1784.png"/><Relationship Id="rId55" Type="http://schemas.openxmlformats.org/officeDocument/2006/relationships/image" Target="../media/image1454.png"/><Relationship Id="rId97" Type="http://schemas.openxmlformats.org/officeDocument/2006/relationships/image" Target="../media/image1475.png"/><Relationship Id="rId120" Type="http://schemas.openxmlformats.org/officeDocument/2006/relationships/customXml" Target="../ink/ink1553.xml"/><Relationship Id="rId358" Type="http://schemas.openxmlformats.org/officeDocument/2006/relationships/customXml" Target="../ink/ink1672.xml"/><Relationship Id="rId565" Type="http://schemas.openxmlformats.org/officeDocument/2006/relationships/image" Target="../media/image1707.png"/><Relationship Id="rId730" Type="http://schemas.openxmlformats.org/officeDocument/2006/relationships/customXml" Target="../ink/ink1858.xml"/><Relationship Id="rId162" Type="http://schemas.openxmlformats.org/officeDocument/2006/relationships/customXml" Target="../ink/ink1574.xml"/><Relationship Id="rId218" Type="http://schemas.openxmlformats.org/officeDocument/2006/relationships/customXml" Target="../ink/ink1602.xml"/><Relationship Id="rId425" Type="http://schemas.openxmlformats.org/officeDocument/2006/relationships/image" Target="../media/image1638.png"/><Relationship Id="rId467" Type="http://schemas.openxmlformats.org/officeDocument/2006/relationships/image" Target="../media/image1658.png"/><Relationship Id="rId632" Type="http://schemas.openxmlformats.org/officeDocument/2006/relationships/customXml" Target="../ink/ink1809.xml"/><Relationship Id="rId271" Type="http://schemas.openxmlformats.org/officeDocument/2006/relationships/image" Target="../media/image1561.png"/><Relationship Id="rId674" Type="http://schemas.openxmlformats.org/officeDocument/2006/relationships/customXml" Target="../ink/ink1830.xml"/><Relationship Id="rId24" Type="http://schemas.openxmlformats.org/officeDocument/2006/relationships/customXml" Target="../ink/ink1505.xml"/><Relationship Id="rId66" Type="http://schemas.openxmlformats.org/officeDocument/2006/relationships/customXml" Target="../ink/ink1526.xml"/><Relationship Id="rId131" Type="http://schemas.openxmlformats.org/officeDocument/2006/relationships/image" Target="../media/image1491.png"/><Relationship Id="rId327" Type="http://schemas.openxmlformats.org/officeDocument/2006/relationships/image" Target="../media/image1589.png"/><Relationship Id="rId369" Type="http://schemas.openxmlformats.org/officeDocument/2006/relationships/image" Target="../media/image1610.png"/><Relationship Id="rId534" Type="http://schemas.openxmlformats.org/officeDocument/2006/relationships/customXml" Target="../ink/ink1760.xml"/><Relationship Id="rId576" Type="http://schemas.openxmlformats.org/officeDocument/2006/relationships/customXml" Target="../ink/ink1781.xml"/><Relationship Id="rId173" Type="http://schemas.openxmlformats.org/officeDocument/2006/relationships/image" Target="../media/image1512.png"/><Relationship Id="rId229" Type="http://schemas.openxmlformats.org/officeDocument/2006/relationships/image" Target="../media/image1540.png"/><Relationship Id="rId380" Type="http://schemas.openxmlformats.org/officeDocument/2006/relationships/customXml" Target="../ink/ink1683.xml"/><Relationship Id="rId436" Type="http://schemas.openxmlformats.org/officeDocument/2006/relationships/customXml" Target="../ink/ink1711.xml"/><Relationship Id="rId601" Type="http://schemas.openxmlformats.org/officeDocument/2006/relationships/image" Target="../media/image1725.png"/><Relationship Id="rId643" Type="http://schemas.openxmlformats.org/officeDocument/2006/relationships/image" Target="../media/image1746.png"/><Relationship Id="rId240" Type="http://schemas.openxmlformats.org/officeDocument/2006/relationships/customXml" Target="../ink/ink1613.xml"/><Relationship Id="rId478" Type="http://schemas.openxmlformats.org/officeDocument/2006/relationships/customXml" Target="../ink/ink1732.xml"/><Relationship Id="rId685" Type="http://schemas.openxmlformats.org/officeDocument/2006/relationships/image" Target="../media/image1767.png"/><Relationship Id="rId35" Type="http://schemas.openxmlformats.org/officeDocument/2006/relationships/image" Target="../media/image1444.png"/><Relationship Id="rId77" Type="http://schemas.openxmlformats.org/officeDocument/2006/relationships/image" Target="../media/image1465.png"/><Relationship Id="rId100" Type="http://schemas.openxmlformats.org/officeDocument/2006/relationships/customXml" Target="../ink/ink1543.xml"/><Relationship Id="rId282" Type="http://schemas.openxmlformats.org/officeDocument/2006/relationships/customXml" Target="../ink/ink1634.xml"/><Relationship Id="rId338" Type="http://schemas.openxmlformats.org/officeDocument/2006/relationships/customXml" Target="../ink/ink1662.xml"/><Relationship Id="rId503" Type="http://schemas.openxmlformats.org/officeDocument/2006/relationships/image" Target="../media/image1676.png"/><Relationship Id="rId545" Type="http://schemas.openxmlformats.org/officeDocument/2006/relationships/image" Target="../media/image1697.png"/><Relationship Id="rId587" Type="http://schemas.openxmlformats.org/officeDocument/2006/relationships/image" Target="../media/image1718.png"/><Relationship Id="rId710" Type="http://schemas.openxmlformats.org/officeDocument/2006/relationships/customXml" Target="../ink/ink1848.xml"/><Relationship Id="rId8" Type="http://schemas.openxmlformats.org/officeDocument/2006/relationships/customXml" Target="../ink/ink1497.xml"/><Relationship Id="rId142" Type="http://schemas.openxmlformats.org/officeDocument/2006/relationships/customXml" Target="../ink/ink1564.xml"/><Relationship Id="rId184" Type="http://schemas.openxmlformats.org/officeDocument/2006/relationships/customXml" Target="../ink/ink1585.xml"/><Relationship Id="rId391" Type="http://schemas.openxmlformats.org/officeDocument/2006/relationships/image" Target="../media/image1621.png"/><Relationship Id="rId405" Type="http://schemas.openxmlformats.org/officeDocument/2006/relationships/image" Target="../media/image1628.png"/><Relationship Id="rId447" Type="http://schemas.openxmlformats.org/officeDocument/2006/relationships/image" Target="../media/image1648.png"/><Relationship Id="rId612" Type="http://schemas.openxmlformats.org/officeDocument/2006/relationships/customXml" Target="../ink/ink1799.xml"/><Relationship Id="rId251" Type="http://schemas.openxmlformats.org/officeDocument/2006/relationships/image" Target="../media/image1551.png"/><Relationship Id="rId489" Type="http://schemas.openxmlformats.org/officeDocument/2006/relationships/image" Target="../media/image1669.png"/><Relationship Id="rId654" Type="http://schemas.openxmlformats.org/officeDocument/2006/relationships/customXml" Target="../ink/ink1820.xml"/><Relationship Id="rId696" Type="http://schemas.openxmlformats.org/officeDocument/2006/relationships/customXml" Target="../ink/ink1841.xml"/><Relationship Id="rId46" Type="http://schemas.openxmlformats.org/officeDocument/2006/relationships/customXml" Target="../ink/ink1516.xml"/><Relationship Id="rId293" Type="http://schemas.openxmlformats.org/officeDocument/2006/relationships/image" Target="../media/image1572.png"/><Relationship Id="rId307" Type="http://schemas.openxmlformats.org/officeDocument/2006/relationships/image" Target="../media/image1579.png"/><Relationship Id="rId349" Type="http://schemas.openxmlformats.org/officeDocument/2006/relationships/image" Target="../media/image1600.png"/><Relationship Id="rId514" Type="http://schemas.openxmlformats.org/officeDocument/2006/relationships/customXml" Target="../ink/ink1750.xml"/><Relationship Id="rId556" Type="http://schemas.openxmlformats.org/officeDocument/2006/relationships/customXml" Target="../ink/ink1771.xml"/><Relationship Id="rId721" Type="http://schemas.openxmlformats.org/officeDocument/2006/relationships/image" Target="../media/image1785.png"/><Relationship Id="rId88" Type="http://schemas.openxmlformats.org/officeDocument/2006/relationships/customXml" Target="../ink/ink1537.xml"/><Relationship Id="rId111" Type="http://schemas.openxmlformats.org/officeDocument/2006/relationships/image" Target="../media/image1482.png"/><Relationship Id="rId153" Type="http://schemas.openxmlformats.org/officeDocument/2006/relationships/image" Target="../media/image1502.png"/><Relationship Id="rId195" Type="http://schemas.openxmlformats.org/officeDocument/2006/relationships/image" Target="../media/image1523.png"/><Relationship Id="rId209" Type="http://schemas.openxmlformats.org/officeDocument/2006/relationships/image" Target="../media/image1530.png"/><Relationship Id="rId360" Type="http://schemas.openxmlformats.org/officeDocument/2006/relationships/customXml" Target="../ink/ink1673.xml"/><Relationship Id="rId416" Type="http://schemas.openxmlformats.org/officeDocument/2006/relationships/customXml" Target="../ink/ink1701.xml"/><Relationship Id="rId598" Type="http://schemas.openxmlformats.org/officeDocument/2006/relationships/customXml" Target="../ink/ink1792.xml"/><Relationship Id="rId220" Type="http://schemas.openxmlformats.org/officeDocument/2006/relationships/customXml" Target="../ink/ink1603.xml"/><Relationship Id="rId458" Type="http://schemas.openxmlformats.org/officeDocument/2006/relationships/customXml" Target="../ink/ink1722.xml"/><Relationship Id="rId623" Type="http://schemas.openxmlformats.org/officeDocument/2006/relationships/image" Target="../media/image1736.png"/><Relationship Id="rId665" Type="http://schemas.openxmlformats.org/officeDocument/2006/relationships/image" Target="../media/image1757.png"/><Relationship Id="rId15" Type="http://schemas.openxmlformats.org/officeDocument/2006/relationships/image" Target="../media/image1434.png"/><Relationship Id="rId57" Type="http://schemas.openxmlformats.org/officeDocument/2006/relationships/image" Target="../media/image1455.png"/><Relationship Id="rId262" Type="http://schemas.openxmlformats.org/officeDocument/2006/relationships/customXml" Target="../ink/ink1624.xml"/><Relationship Id="rId318" Type="http://schemas.openxmlformats.org/officeDocument/2006/relationships/customXml" Target="../ink/ink1652.xml"/><Relationship Id="rId525" Type="http://schemas.openxmlformats.org/officeDocument/2006/relationships/image" Target="../media/image1687.png"/><Relationship Id="rId567" Type="http://schemas.openxmlformats.org/officeDocument/2006/relationships/image" Target="../media/image1708.png"/><Relationship Id="rId732" Type="http://schemas.openxmlformats.org/officeDocument/2006/relationships/customXml" Target="../ink/ink1859.xml"/><Relationship Id="rId99" Type="http://schemas.openxmlformats.org/officeDocument/2006/relationships/image" Target="../media/image1476.png"/><Relationship Id="rId122" Type="http://schemas.openxmlformats.org/officeDocument/2006/relationships/customXml" Target="../ink/ink1554.xml"/><Relationship Id="rId164" Type="http://schemas.openxmlformats.org/officeDocument/2006/relationships/customXml" Target="../ink/ink1575.xml"/><Relationship Id="rId371" Type="http://schemas.openxmlformats.org/officeDocument/2006/relationships/image" Target="../media/image1611.png"/><Relationship Id="rId427" Type="http://schemas.openxmlformats.org/officeDocument/2006/relationships/image" Target="../media/image1639.png"/><Relationship Id="rId469" Type="http://schemas.openxmlformats.org/officeDocument/2006/relationships/image" Target="../media/image1659.png"/><Relationship Id="rId634" Type="http://schemas.openxmlformats.org/officeDocument/2006/relationships/customXml" Target="../ink/ink1810.xml"/><Relationship Id="rId676" Type="http://schemas.openxmlformats.org/officeDocument/2006/relationships/customXml" Target="../ink/ink1831.xml"/><Relationship Id="rId26" Type="http://schemas.openxmlformats.org/officeDocument/2006/relationships/customXml" Target="../ink/ink1506.xml"/><Relationship Id="rId231" Type="http://schemas.openxmlformats.org/officeDocument/2006/relationships/image" Target="../media/image1541.png"/><Relationship Id="rId273" Type="http://schemas.openxmlformats.org/officeDocument/2006/relationships/image" Target="../media/image1562.png"/><Relationship Id="rId329" Type="http://schemas.openxmlformats.org/officeDocument/2006/relationships/image" Target="../media/image1590.png"/><Relationship Id="rId480" Type="http://schemas.openxmlformats.org/officeDocument/2006/relationships/customXml" Target="../ink/ink1733.xml"/><Relationship Id="rId536" Type="http://schemas.openxmlformats.org/officeDocument/2006/relationships/customXml" Target="../ink/ink1761.xml"/><Relationship Id="rId701" Type="http://schemas.openxmlformats.org/officeDocument/2006/relationships/image" Target="../media/image1775.png"/><Relationship Id="rId68" Type="http://schemas.openxmlformats.org/officeDocument/2006/relationships/customXml" Target="../ink/ink1527.xml"/><Relationship Id="rId133" Type="http://schemas.openxmlformats.org/officeDocument/2006/relationships/image" Target="../media/image1492.png"/><Relationship Id="rId175" Type="http://schemas.openxmlformats.org/officeDocument/2006/relationships/image" Target="../media/image1513.png"/><Relationship Id="rId340" Type="http://schemas.openxmlformats.org/officeDocument/2006/relationships/customXml" Target="../ink/ink1663.xml"/><Relationship Id="rId578" Type="http://schemas.openxmlformats.org/officeDocument/2006/relationships/customXml" Target="../ink/ink1782.xml"/><Relationship Id="rId200" Type="http://schemas.openxmlformats.org/officeDocument/2006/relationships/customXml" Target="../ink/ink1593.xml"/><Relationship Id="rId382" Type="http://schemas.openxmlformats.org/officeDocument/2006/relationships/customXml" Target="../ink/ink1684.xml"/><Relationship Id="rId438" Type="http://schemas.openxmlformats.org/officeDocument/2006/relationships/customXml" Target="../ink/ink1712.xml"/><Relationship Id="rId603" Type="http://schemas.openxmlformats.org/officeDocument/2006/relationships/image" Target="../media/image1726.png"/><Relationship Id="rId645" Type="http://schemas.openxmlformats.org/officeDocument/2006/relationships/image" Target="../media/image1747.png"/><Relationship Id="rId687" Type="http://schemas.openxmlformats.org/officeDocument/2006/relationships/image" Target="../media/image1768.png"/><Relationship Id="rId242" Type="http://schemas.openxmlformats.org/officeDocument/2006/relationships/customXml" Target="../ink/ink1614.xml"/><Relationship Id="rId284" Type="http://schemas.openxmlformats.org/officeDocument/2006/relationships/customXml" Target="../ink/ink1635.xml"/><Relationship Id="rId491" Type="http://schemas.openxmlformats.org/officeDocument/2006/relationships/image" Target="../media/image1670.png"/><Relationship Id="rId505" Type="http://schemas.openxmlformats.org/officeDocument/2006/relationships/image" Target="../media/image1677.png"/><Relationship Id="rId712" Type="http://schemas.openxmlformats.org/officeDocument/2006/relationships/customXml" Target="../ink/ink1849.xml"/><Relationship Id="rId37" Type="http://schemas.openxmlformats.org/officeDocument/2006/relationships/image" Target="../media/image1445.png"/><Relationship Id="rId79" Type="http://schemas.openxmlformats.org/officeDocument/2006/relationships/image" Target="../media/image1466.png"/><Relationship Id="rId102" Type="http://schemas.openxmlformats.org/officeDocument/2006/relationships/customXml" Target="../ink/ink1544.xml"/><Relationship Id="rId144" Type="http://schemas.openxmlformats.org/officeDocument/2006/relationships/customXml" Target="../ink/ink1565.xml"/><Relationship Id="rId547" Type="http://schemas.openxmlformats.org/officeDocument/2006/relationships/image" Target="../media/image1698.png"/><Relationship Id="rId589" Type="http://schemas.openxmlformats.org/officeDocument/2006/relationships/image" Target="../media/image1719.png"/><Relationship Id="rId90" Type="http://schemas.openxmlformats.org/officeDocument/2006/relationships/customXml" Target="../ink/ink1538.xml"/><Relationship Id="rId186" Type="http://schemas.openxmlformats.org/officeDocument/2006/relationships/customXml" Target="../ink/ink1586.xml"/><Relationship Id="rId351" Type="http://schemas.openxmlformats.org/officeDocument/2006/relationships/image" Target="../media/image1601.png"/><Relationship Id="rId393" Type="http://schemas.openxmlformats.org/officeDocument/2006/relationships/image" Target="../media/image1622.png"/><Relationship Id="rId407" Type="http://schemas.openxmlformats.org/officeDocument/2006/relationships/image" Target="../media/image1629.png"/><Relationship Id="rId449" Type="http://schemas.openxmlformats.org/officeDocument/2006/relationships/image" Target="../media/image1649.png"/><Relationship Id="rId614" Type="http://schemas.openxmlformats.org/officeDocument/2006/relationships/customXml" Target="../ink/ink1800.xml"/><Relationship Id="rId656" Type="http://schemas.openxmlformats.org/officeDocument/2006/relationships/customXml" Target="../ink/ink1821.xml"/><Relationship Id="rId211" Type="http://schemas.openxmlformats.org/officeDocument/2006/relationships/image" Target="../media/image1531.png"/><Relationship Id="rId253" Type="http://schemas.openxmlformats.org/officeDocument/2006/relationships/image" Target="../media/image1552.png"/><Relationship Id="rId295" Type="http://schemas.openxmlformats.org/officeDocument/2006/relationships/image" Target="../media/image1573.png"/><Relationship Id="rId309" Type="http://schemas.openxmlformats.org/officeDocument/2006/relationships/image" Target="../media/image1580.png"/><Relationship Id="rId460" Type="http://schemas.openxmlformats.org/officeDocument/2006/relationships/customXml" Target="../ink/ink1723.xml"/><Relationship Id="rId516" Type="http://schemas.openxmlformats.org/officeDocument/2006/relationships/customXml" Target="../ink/ink1751.xml"/><Relationship Id="rId698" Type="http://schemas.openxmlformats.org/officeDocument/2006/relationships/customXml" Target="../ink/ink1842.xml"/><Relationship Id="rId48" Type="http://schemas.openxmlformats.org/officeDocument/2006/relationships/customXml" Target="../ink/ink1517.xml"/><Relationship Id="rId113" Type="http://schemas.openxmlformats.org/officeDocument/2006/relationships/image" Target="../media/image1483.png"/><Relationship Id="rId320" Type="http://schemas.openxmlformats.org/officeDocument/2006/relationships/customXml" Target="../ink/ink1653.xml"/><Relationship Id="rId558" Type="http://schemas.openxmlformats.org/officeDocument/2006/relationships/customXml" Target="../ink/ink1772.xml"/><Relationship Id="rId723" Type="http://schemas.openxmlformats.org/officeDocument/2006/relationships/image" Target="../media/image1786.png"/><Relationship Id="rId155" Type="http://schemas.openxmlformats.org/officeDocument/2006/relationships/image" Target="../media/image1503.png"/><Relationship Id="rId197" Type="http://schemas.openxmlformats.org/officeDocument/2006/relationships/image" Target="../media/image1524.png"/><Relationship Id="rId362" Type="http://schemas.openxmlformats.org/officeDocument/2006/relationships/customXml" Target="../ink/ink1674.xml"/><Relationship Id="rId418" Type="http://schemas.openxmlformats.org/officeDocument/2006/relationships/customXml" Target="../ink/ink1702.xml"/><Relationship Id="rId625" Type="http://schemas.openxmlformats.org/officeDocument/2006/relationships/image" Target="../media/image1737.png"/><Relationship Id="rId222" Type="http://schemas.openxmlformats.org/officeDocument/2006/relationships/customXml" Target="../ink/ink1604.xml"/><Relationship Id="rId264" Type="http://schemas.openxmlformats.org/officeDocument/2006/relationships/customXml" Target="../ink/ink1625.xml"/><Relationship Id="rId471" Type="http://schemas.openxmlformats.org/officeDocument/2006/relationships/image" Target="../media/image1660.png"/><Relationship Id="rId667" Type="http://schemas.openxmlformats.org/officeDocument/2006/relationships/image" Target="../media/image1758.png"/><Relationship Id="rId17" Type="http://schemas.openxmlformats.org/officeDocument/2006/relationships/image" Target="../media/image1435.png"/><Relationship Id="rId59" Type="http://schemas.openxmlformats.org/officeDocument/2006/relationships/image" Target="../media/image1456.png"/><Relationship Id="rId124" Type="http://schemas.openxmlformats.org/officeDocument/2006/relationships/customXml" Target="../ink/ink1555.xml"/><Relationship Id="rId527" Type="http://schemas.openxmlformats.org/officeDocument/2006/relationships/image" Target="../media/image1688.png"/><Relationship Id="rId569" Type="http://schemas.openxmlformats.org/officeDocument/2006/relationships/image" Target="../media/image1709.png"/><Relationship Id="rId734" Type="http://schemas.openxmlformats.org/officeDocument/2006/relationships/customXml" Target="../ink/ink1860.xml"/><Relationship Id="rId70" Type="http://schemas.openxmlformats.org/officeDocument/2006/relationships/customXml" Target="../ink/ink1528.xml"/><Relationship Id="rId166" Type="http://schemas.openxmlformats.org/officeDocument/2006/relationships/customXml" Target="../ink/ink1576.xml"/><Relationship Id="rId331" Type="http://schemas.openxmlformats.org/officeDocument/2006/relationships/image" Target="../media/image1591.png"/><Relationship Id="rId373" Type="http://schemas.openxmlformats.org/officeDocument/2006/relationships/image" Target="../media/image1612.png"/><Relationship Id="rId429" Type="http://schemas.openxmlformats.org/officeDocument/2006/relationships/image" Target="../media/image1640.png"/><Relationship Id="rId580" Type="http://schemas.openxmlformats.org/officeDocument/2006/relationships/customXml" Target="../ink/ink1783.xml"/><Relationship Id="rId636" Type="http://schemas.openxmlformats.org/officeDocument/2006/relationships/customXml" Target="../ink/ink181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542.png"/><Relationship Id="rId440" Type="http://schemas.openxmlformats.org/officeDocument/2006/relationships/customXml" Target="../ink/ink1713.xml"/><Relationship Id="rId678" Type="http://schemas.openxmlformats.org/officeDocument/2006/relationships/customXml" Target="../ink/ink1832.xml"/><Relationship Id="rId28" Type="http://schemas.openxmlformats.org/officeDocument/2006/relationships/customXml" Target="../ink/ink1507.xml"/><Relationship Id="rId275" Type="http://schemas.openxmlformats.org/officeDocument/2006/relationships/image" Target="../media/image1563.png"/><Relationship Id="rId300" Type="http://schemas.openxmlformats.org/officeDocument/2006/relationships/customXml" Target="../ink/ink1643.xml"/><Relationship Id="rId482" Type="http://schemas.openxmlformats.org/officeDocument/2006/relationships/customXml" Target="../ink/ink1734.xml"/><Relationship Id="rId538" Type="http://schemas.openxmlformats.org/officeDocument/2006/relationships/customXml" Target="../ink/ink1762.xml"/><Relationship Id="rId703" Type="http://schemas.openxmlformats.org/officeDocument/2006/relationships/image" Target="../media/image1776.png"/><Relationship Id="rId81" Type="http://schemas.openxmlformats.org/officeDocument/2006/relationships/image" Target="../media/image1467.png"/><Relationship Id="rId135" Type="http://schemas.openxmlformats.org/officeDocument/2006/relationships/image" Target="../media/image1493.png"/><Relationship Id="rId177" Type="http://schemas.openxmlformats.org/officeDocument/2006/relationships/image" Target="../media/image1514.png"/><Relationship Id="rId342" Type="http://schemas.openxmlformats.org/officeDocument/2006/relationships/customXml" Target="../ink/ink1664.xml"/><Relationship Id="rId384" Type="http://schemas.openxmlformats.org/officeDocument/2006/relationships/customXml" Target="../ink/ink1685.xml"/><Relationship Id="rId591" Type="http://schemas.openxmlformats.org/officeDocument/2006/relationships/image" Target="../media/image1720.png"/><Relationship Id="rId605" Type="http://schemas.openxmlformats.org/officeDocument/2006/relationships/image" Target="../media/image1727.png"/><Relationship Id="rId202" Type="http://schemas.openxmlformats.org/officeDocument/2006/relationships/customXml" Target="../ink/ink1594.xml"/><Relationship Id="rId244" Type="http://schemas.openxmlformats.org/officeDocument/2006/relationships/customXml" Target="../ink/ink1615.xml"/><Relationship Id="rId647" Type="http://schemas.openxmlformats.org/officeDocument/2006/relationships/image" Target="../media/image1748.png"/><Relationship Id="rId689" Type="http://schemas.openxmlformats.org/officeDocument/2006/relationships/image" Target="../media/image1769.png"/><Relationship Id="rId39" Type="http://schemas.openxmlformats.org/officeDocument/2006/relationships/image" Target="../media/image1446.png"/><Relationship Id="rId286" Type="http://schemas.openxmlformats.org/officeDocument/2006/relationships/customXml" Target="../ink/ink1636.xml"/><Relationship Id="rId451" Type="http://schemas.openxmlformats.org/officeDocument/2006/relationships/image" Target="../media/image1650.png"/><Relationship Id="rId493" Type="http://schemas.openxmlformats.org/officeDocument/2006/relationships/image" Target="../media/image1671.png"/><Relationship Id="rId507" Type="http://schemas.openxmlformats.org/officeDocument/2006/relationships/image" Target="../media/image1678.png"/><Relationship Id="rId549" Type="http://schemas.openxmlformats.org/officeDocument/2006/relationships/image" Target="../media/image1699.png"/><Relationship Id="rId714" Type="http://schemas.openxmlformats.org/officeDocument/2006/relationships/customXml" Target="../ink/ink1850.xml"/><Relationship Id="rId50" Type="http://schemas.openxmlformats.org/officeDocument/2006/relationships/customXml" Target="../ink/ink1518.xml"/><Relationship Id="rId104" Type="http://schemas.openxmlformats.org/officeDocument/2006/relationships/customXml" Target="../ink/ink1545.xml"/><Relationship Id="rId146" Type="http://schemas.openxmlformats.org/officeDocument/2006/relationships/customXml" Target="../ink/ink1566.xml"/><Relationship Id="rId188" Type="http://schemas.openxmlformats.org/officeDocument/2006/relationships/customXml" Target="../ink/ink1587.xml"/><Relationship Id="rId311" Type="http://schemas.openxmlformats.org/officeDocument/2006/relationships/image" Target="../media/image1581.png"/><Relationship Id="rId353" Type="http://schemas.openxmlformats.org/officeDocument/2006/relationships/image" Target="../media/image1602.png"/><Relationship Id="rId395" Type="http://schemas.openxmlformats.org/officeDocument/2006/relationships/image" Target="../media/image1623.png"/><Relationship Id="rId409" Type="http://schemas.openxmlformats.org/officeDocument/2006/relationships/image" Target="../media/image1630.png"/><Relationship Id="rId560" Type="http://schemas.openxmlformats.org/officeDocument/2006/relationships/customXml" Target="../ink/ink1773.xml"/><Relationship Id="rId92" Type="http://schemas.openxmlformats.org/officeDocument/2006/relationships/customXml" Target="../ink/ink1539.xml"/><Relationship Id="rId213" Type="http://schemas.openxmlformats.org/officeDocument/2006/relationships/image" Target="../media/image1532.png"/><Relationship Id="rId420" Type="http://schemas.openxmlformats.org/officeDocument/2006/relationships/customXml" Target="../ink/ink1703.xml"/><Relationship Id="rId616" Type="http://schemas.openxmlformats.org/officeDocument/2006/relationships/customXml" Target="../ink/ink1801.xml"/><Relationship Id="rId658" Type="http://schemas.openxmlformats.org/officeDocument/2006/relationships/customXml" Target="../ink/ink1822.xml"/><Relationship Id="rId255" Type="http://schemas.openxmlformats.org/officeDocument/2006/relationships/image" Target="../media/image1553.png"/><Relationship Id="rId297" Type="http://schemas.openxmlformats.org/officeDocument/2006/relationships/image" Target="../media/image1574.png"/><Relationship Id="rId462" Type="http://schemas.openxmlformats.org/officeDocument/2006/relationships/customXml" Target="../ink/ink1724.xml"/><Relationship Id="rId518" Type="http://schemas.openxmlformats.org/officeDocument/2006/relationships/customXml" Target="../ink/ink1752.xml"/><Relationship Id="rId725" Type="http://schemas.openxmlformats.org/officeDocument/2006/relationships/image" Target="../media/image1787.png"/><Relationship Id="rId115" Type="http://schemas.openxmlformats.org/officeDocument/2006/relationships/image" Target="../media/image1484.png"/><Relationship Id="rId157" Type="http://schemas.openxmlformats.org/officeDocument/2006/relationships/image" Target="../media/image1504.png"/><Relationship Id="rId322" Type="http://schemas.openxmlformats.org/officeDocument/2006/relationships/customXml" Target="../ink/ink1654.xml"/><Relationship Id="rId364" Type="http://schemas.openxmlformats.org/officeDocument/2006/relationships/customXml" Target="../ink/ink1675.xml"/><Relationship Id="rId61" Type="http://schemas.openxmlformats.org/officeDocument/2006/relationships/image" Target="../media/image1457.png"/><Relationship Id="rId199" Type="http://schemas.openxmlformats.org/officeDocument/2006/relationships/image" Target="../media/image1525.png"/><Relationship Id="rId571" Type="http://schemas.openxmlformats.org/officeDocument/2006/relationships/image" Target="../media/image1710.png"/><Relationship Id="rId627" Type="http://schemas.openxmlformats.org/officeDocument/2006/relationships/image" Target="../media/image1738.png"/><Relationship Id="rId669" Type="http://schemas.openxmlformats.org/officeDocument/2006/relationships/image" Target="../media/image1759.png"/><Relationship Id="rId19" Type="http://schemas.openxmlformats.org/officeDocument/2006/relationships/image" Target="../media/image1436.png"/><Relationship Id="rId224" Type="http://schemas.openxmlformats.org/officeDocument/2006/relationships/customXml" Target="../ink/ink1605.xml"/><Relationship Id="rId266" Type="http://schemas.openxmlformats.org/officeDocument/2006/relationships/customXml" Target="../ink/ink1626.xml"/><Relationship Id="rId431" Type="http://schemas.openxmlformats.org/officeDocument/2006/relationships/image" Target="../media/image1641.png"/><Relationship Id="rId473" Type="http://schemas.openxmlformats.org/officeDocument/2006/relationships/image" Target="../media/image1661.png"/><Relationship Id="rId529" Type="http://schemas.openxmlformats.org/officeDocument/2006/relationships/image" Target="../media/image1689.png"/><Relationship Id="rId680" Type="http://schemas.openxmlformats.org/officeDocument/2006/relationships/customXml" Target="../ink/ink1833.xml"/><Relationship Id="rId736" Type="http://schemas.openxmlformats.org/officeDocument/2006/relationships/customXml" Target="../ink/ink1861.xml"/><Relationship Id="rId30" Type="http://schemas.openxmlformats.org/officeDocument/2006/relationships/customXml" Target="../ink/ink1508.xml"/><Relationship Id="rId126" Type="http://schemas.openxmlformats.org/officeDocument/2006/relationships/customXml" Target="../ink/ink1556.xml"/><Relationship Id="rId168" Type="http://schemas.openxmlformats.org/officeDocument/2006/relationships/customXml" Target="../ink/ink1577.xml"/><Relationship Id="rId333" Type="http://schemas.openxmlformats.org/officeDocument/2006/relationships/image" Target="../media/image1592.png"/><Relationship Id="rId540" Type="http://schemas.openxmlformats.org/officeDocument/2006/relationships/customXml" Target="../ink/ink1763.xml"/><Relationship Id="rId72" Type="http://schemas.openxmlformats.org/officeDocument/2006/relationships/customXml" Target="../ink/ink1529.xml"/><Relationship Id="rId375" Type="http://schemas.openxmlformats.org/officeDocument/2006/relationships/image" Target="../media/image1613.png"/><Relationship Id="rId582" Type="http://schemas.openxmlformats.org/officeDocument/2006/relationships/customXml" Target="../ink/ink1784.xml"/><Relationship Id="rId638" Type="http://schemas.openxmlformats.org/officeDocument/2006/relationships/customXml" Target="../ink/ink1812.xml"/><Relationship Id="rId3" Type="http://schemas.openxmlformats.org/officeDocument/2006/relationships/image" Target="../media/image1428.png"/><Relationship Id="rId235" Type="http://schemas.openxmlformats.org/officeDocument/2006/relationships/image" Target="../media/image1543.png"/><Relationship Id="rId277" Type="http://schemas.openxmlformats.org/officeDocument/2006/relationships/image" Target="../media/image1564.png"/><Relationship Id="rId400" Type="http://schemas.openxmlformats.org/officeDocument/2006/relationships/customXml" Target="../ink/ink1693.xml"/><Relationship Id="rId442" Type="http://schemas.openxmlformats.org/officeDocument/2006/relationships/customXml" Target="../ink/ink1714.xml"/><Relationship Id="rId484" Type="http://schemas.openxmlformats.org/officeDocument/2006/relationships/customXml" Target="../ink/ink1735.xml"/><Relationship Id="rId705" Type="http://schemas.openxmlformats.org/officeDocument/2006/relationships/image" Target="../media/image1777.png"/><Relationship Id="rId137" Type="http://schemas.openxmlformats.org/officeDocument/2006/relationships/image" Target="../media/image1494.png"/><Relationship Id="rId302" Type="http://schemas.openxmlformats.org/officeDocument/2006/relationships/customXml" Target="../ink/ink1644.xml"/><Relationship Id="rId344" Type="http://schemas.openxmlformats.org/officeDocument/2006/relationships/customXml" Target="../ink/ink1665.xml"/><Relationship Id="rId691" Type="http://schemas.openxmlformats.org/officeDocument/2006/relationships/image" Target="../media/image1770.png"/><Relationship Id="rId41" Type="http://schemas.openxmlformats.org/officeDocument/2006/relationships/image" Target="../media/image1447.png"/><Relationship Id="rId83" Type="http://schemas.openxmlformats.org/officeDocument/2006/relationships/image" Target="../media/image1468.png"/><Relationship Id="rId179" Type="http://schemas.openxmlformats.org/officeDocument/2006/relationships/image" Target="../media/image1515.png"/><Relationship Id="rId386" Type="http://schemas.openxmlformats.org/officeDocument/2006/relationships/customXml" Target="../ink/ink1686.xml"/><Relationship Id="rId551" Type="http://schemas.openxmlformats.org/officeDocument/2006/relationships/image" Target="../media/image1700.png"/><Relationship Id="rId593" Type="http://schemas.openxmlformats.org/officeDocument/2006/relationships/image" Target="../media/image1721.png"/><Relationship Id="rId607" Type="http://schemas.openxmlformats.org/officeDocument/2006/relationships/image" Target="../media/image1728.png"/><Relationship Id="rId649" Type="http://schemas.openxmlformats.org/officeDocument/2006/relationships/image" Target="../media/image1749.png"/><Relationship Id="rId190" Type="http://schemas.openxmlformats.org/officeDocument/2006/relationships/customXml" Target="../ink/ink1588.xml"/><Relationship Id="rId204" Type="http://schemas.openxmlformats.org/officeDocument/2006/relationships/customXml" Target="../ink/ink1595.xml"/><Relationship Id="rId246" Type="http://schemas.openxmlformats.org/officeDocument/2006/relationships/customXml" Target="../ink/ink1616.xml"/><Relationship Id="rId288" Type="http://schemas.openxmlformats.org/officeDocument/2006/relationships/customXml" Target="../ink/ink1637.xml"/><Relationship Id="rId411" Type="http://schemas.openxmlformats.org/officeDocument/2006/relationships/image" Target="../media/image1631.png"/><Relationship Id="rId453" Type="http://schemas.openxmlformats.org/officeDocument/2006/relationships/image" Target="../media/image1651.png"/><Relationship Id="rId509" Type="http://schemas.openxmlformats.org/officeDocument/2006/relationships/image" Target="../media/image1679.png"/><Relationship Id="rId660" Type="http://schemas.openxmlformats.org/officeDocument/2006/relationships/customXml" Target="../ink/ink1823.xml"/><Relationship Id="rId106" Type="http://schemas.openxmlformats.org/officeDocument/2006/relationships/customXml" Target="../ink/ink1546.xml"/><Relationship Id="rId313" Type="http://schemas.openxmlformats.org/officeDocument/2006/relationships/image" Target="../media/image1582.png"/><Relationship Id="rId495" Type="http://schemas.openxmlformats.org/officeDocument/2006/relationships/image" Target="../media/image1672.png"/><Relationship Id="rId716" Type="http://schemas.openxmlformats.org/officeDocument/2006/relationships/customXml" Target="../ink/ink1851.xml"/><Relationship Id="rId10" Type="http://schemas.openxmlformats.org/officeDocument/2006/relationships/customXml" Target="../ink/ink1498.xml"/><Relationship Id="rId52" Type="http://schemas.openxmlformats.org/officeDocument/2006/relationships/customXml" Target="../ink/ink1519.xml"/><Relationship Id="rId94" Type="http://schemas.openxmlformats.org/officeDocument/2006/relationships/customXml" Target="../ink/ink1540.xml"/><Relationship Id="rId148" Type="http://schemas.openxmlformats.org/officeDocument/2006/relationships/customXml" Target="../ink/ink1567.xml"/><Relationship Id="rId355" Type="http://schemas.openxmlformats.org/officeDocument/2006/relationships/image" Target="../media/image1603.png"/><Relationship Id="rId397" Type="http://schemas.openxmlformats.org/officeDocument/2006/relationships/image" Target="../media/image1624.png"/><Relationship Id="rId520" Type="http://schemas.openxmlformats.org/officeDocument/2006/relationships/customXml" Target="../ink/ink1753.xml"/><Relationship Id="rId562" Type="http://schemas.openxmlformats.org/officeDocument/2006/relationships/customXml" Target="../ink/ink1774.xml"/><Relationship Id="rId618" Type="http://schemas.openxmlformats.org/officeDocument/2006/relationships/customXml" Target="../ink/ink1802.xml"/><Relationship Id="rId215" Type="http://schemas.openxmlformats.org/officeDocument/2006/relationships/image" Target="../media/image1533.png"/><Relationship Id="rId257" Type="http://schemas.openxmlformats.org/officeDocument/2006/relationships/image" Target="../media/image1554.png"/><Relationship Id="rId422" Type="http://schemas.openxmlformats.org/officeDocument/2006/relationships/customXml" Target="../ink/ink1704.xml"/><Relationship Id="rId464" Type="http://schemas.openxmlformats.org/officeDocument/2006/relationships/customXml" Target="../ink/ink1725.xml"/><Relationship Id="rId299" Type="http://schemas.openxmlformats.org/officeDocument/2006/relationships/image" Target="../media/image1575.png"/><Relationship Id="rId727" Type="http://schemas.openxmlformats.org/officeDocument/2006/relationships/image" Target="../media/image1788.png"/><Relationship Id="rId63" Type="http://schemas.openxmlformats.org/officeDocument/2006/relationships/image" Target="../media/image1458.png"/><Relationship Id="rId159" Type="http://schemas.openxmlformats.org/officeDocument/2006/relationships/image" Target="../media/image1505.png"/><Relationship Id="rId366" Type="http://schemas.openxmlformats.org/officeDocument/2006/relationships/customXml" Target="../ink/ink1676.xml"/><Relationship Id="rId573" Type="http://schemas.openxmlformats.org/officeDocument/2006/relationships/image" Target="../media/image1711.png"/><Relationship Id="rId226" Type="http://schemas.openxmlformats.org/officeDocument/2006/relationships/customXml" Target="../ink/ink1606.xml"/><Relationship Id="rId433" Type="http://schemas.openxmlformats.org/officeDocument/2006/relationships/image" Target="../media/image1083.png"/><Relationship Id="rId640" Type="http://schemas.openxmlformats.org/officeDocument/2006/relationships/customXml" Target="../ink/ink1813.xml"/><Relationship Id="rId738" Type="http://schemas.openxmlformats.org/officeDocument/2006/relationships/customXml" Target="../ink/ink1862.xml"/><Relationship Id="rId74" Type="http://schemas.openxmlformats.org/officeDocument/2006/relationships/customXml" Target="../ink/ink1530.xml"/><Relationship Id="rId377" Type="http://schemas.openxmlformats.org/officeDocument/2006/relationships/image" Target="../media/image1614.png"/><Relationship Id="rId500" Type="http://schemas.openxmlformats.org/officeDocument/2006/relationships/customXml" Target="../ink/ink1743.xml"/><Relationship Id="rId584" Type="http://schemas.openxmlformats.org/officeDocument/2006/relationships/customXml" Target="../ink/ink1785.xml"/><Relationship Id="rId5" Type="http://schemas.openxmlformats.org/officeDocument/2006/relationships/image" Target="../media/image1429.png"/><Relationship Id="rId237" Type="http://schemas.openxmlformats.org/officeDocument/2006/relationships/image" Target="../media/image1544.png"/><Relationship Id="rId444" Type="http://schemas.openxmlformats.org/officeDocument/2006/relationships/customXml" Target="../ink/ink1715.xml"/><Relationship Id="rId651" Type="http://schemas.openxmlformats.org/officeDocument/2006/relationships/image" Target="../media/image1750.png"/><Relationship Id="rId290" Type="http://schemas.openxmlformats.org/officeDocument/2006/relationships/customXml" Target="../ink/ink1638.xml"/><Relationship Id="rId304" Type="http://schemas.openxmlformats.org/officeDocument/2006/relationships/customXml" Target="../ink/ink1645.xml"/><Relationship Id="rId388" Type="http://schemas.openxmlformats.org/officeDocument/2006/relationships/customXml" Target="../ink/ink1687.xml"/><Relationship Id="rId511" Type="http://schemas.openxmlformats.org/officeDocument/2006/relationships/image" Target="../media/image1680.png"/><Relationship Id="rId609" Type="http://schemas.openxmlformats.org/officeDocument/2006/relationships/image" Target="../media/image1729.png"/><Relationship Id="rId85" Type="http://schemas.openxmlformats.org/officeDocument/2006/relationships/image" Target="../media/image1469.png"/><Relationship Id="rId150" Type="http://schemas.openxmlformats.org/officeDocument/2006/relationships/customXml" Target="../ink/ink1568.xml"/><Relationship Id="rId595" Type="http://schemas.openxmlformats.org/officeDocument/2006/relationships/image" Target="../media/image1722.png"/><Relationship Id="rId248" Type="http://schemas.openxmlformats.org/officeDocument/2006/relationships/customXml" Target="../ink/ink1617.xml"/><Relationship Id="rId455" Type="http://schemas.openxmlformats.org/officeDocument/2006/relationships/image" Target="../media/image1652.png"/><Relationship Id="rId662" Type="http://schemas.openxmlformats.org/officeDocument/2006/relationships/customXml" Target="../ink/ink1824.xml"/><Relationship Id="rId12" Type="http://schemas.openxmlformats.org/officeDocument/2006/relationships/customXml" Target="../ink/ink1499.xml"/><Relationship Id="rId108" Type="http://schemas.openxmlformats.org/officeDocument/2006/relationships/customXml" Target="../ink/ink1547.xml"/><Relationship Id="rId315" Type="http://schemas.openxmlformats.org/officeDocument/2006/relationships/image" Target="../media/image1583.png"/><Relationship Id="rId522" Type="http://schemas.openxmlformats.org/officeDocument/2006/relationships/customXml" Target="../ink/ink1754.xml"/><Relationship Id="rId96" Type="http://schemas.openxmlformats.org/officeDocument/2006/relationships/customXml" Target="../ink/ink1541.xml"/><Relationship Id="rId161" Type="http://schemas.openxmlformats.org/officeDocument/2006/relationships/image" Target="../media/image1506.png"/><Relationship Id="rId399" Type="http://schemas.openxmlformats.org/officeDocument/2006/relationships/image" Target="../media/image1625.png"/><Relationship Id="rId259" Type="http://schemas.openxmlformats.org/officeDocument/2006/relationships/image" Target="../media/image1555.png"/><Relationship Id="rId466" Type="http://schemas.openxmlformats.org/officeDocument/2006/relationships/customXml" Target="../ink/ink1726.xml"/><Relationship Id="rId673" Type="http://schemas.openxmlformats.org/officeDocument/2006/relationships/image" Target="../media/image1761.png"/><Relationship Id="rId23" Type="http://schemas.openxmlformats.org/officeDocument/2006/relationships/image" Target="../media/image1438.png"/><Relationship Id="rId119" Type="http://schemas.openxmlformats.org/officeDocument/2006/relationships/image" Target="../media/image1486.png"/><Relationship Id="rId326" Type="http://schemas.openxmlformats.org/officeDocument/2006/relationships/customXml" Target="../ink/ink1656.xml"/><Relationship Id="rId533" Type="http://schemas.openxmlformats.org/officeDocument/2006/relationships/image" Target="../media/image1691.png"/><Relationship Id="rId172" Type="http://schemas.openxmlformats.org/officeDocument/2006/relationships/customXml" Target="../ink/ink1579.xml"/><Relationship Id="rId477" Type="http://schemas.openxmlformats.org/officeDocument/2006/relationships/image" Target="../media/image1663.png"/><Relationship Id="rId600" Type="http://schemas.openxmlformats.org/officeDocument/2006/relationships/customXml" Target="../ink/ink1793.xml"/><Relationship Id="rId684" Type="http://schemas.openxmlformats.org/officeDocument/2006/relationships/customXml" Target="../ink/ink1835.xml"/><Relationship Id="rId337" Type="http://schemas.openxmlformats.org/officeDocument/2006/relationships/image" Target="../media/image1594.png"/><Relationship Id="rId34" Type="http://schemas.openxmlformats.org/officeDocument/2006/relationships/customXml" Target="../ink/ink1510.xml"/><Relationship Id="rId544" Type="http://schemas.openxmlformats.org/officeDocument/2006/relationships/customXml" Target="../ink/ink1765.xml"/><Relationship Id="rId183" Type="http://schemas.openxmlformats.org/officeDocument/2006/relationships/image" Target="../media/image1517.png"/><Relationship Id="rId390" Type="http://schemas.openxmlformats.org/officeDocument/2006/relationships/customXml" Target="../ink/ink1688.xml"/><Relationship Id="rId404" Type="http://schemas.openxmlformats.org/officeDocument/2006/relationships/customXml" Target="../ink/ink1695.xml"/><Relationship Id="rId611" Type="http://schemas.openxmlformats.org/officeDocument/2006/relationships/image" Target="../media/image1730.png"/><Relationship Id="rId250" Type="http://schemas.openxmlformats.org/officeDocument/2006/relationships/customXml" Target="../ink/ink1618.xml"/><Relationship Id="rId488" Type="http://schemas.openxmlformats.org/officeDocument/2006/relationships/customXml" Target="../ink/ink1737.xml"/><Relationship Id="rId695" Type="http://schemas.openxmlformats.org/officeDocument/2006/relationships/image" Target="../media/image1772.png"/><Relationship Id="rId709" Type="http://schemas.openxmlformats.org/officeDocument/2006/relationships/image" Target="../media/image1779.png"/><Relationship Id="rId45" Type="http://schemas.openxmlformats.org/officeDocument/2006/relationships/image" Target="../media/image1449.png"/><Relationship Id="rId110" Type="http://schemas.openxmlformats.org/officeDocument/2006/relationships/customXml" Target="../ink/ink1548.xml"/><Relationship Id="rId348" Type="http://schemas.openxmlformats.org/officeDocument/2006/relationships/customXml" Target="../ink/ink1667.xml"/><Relationship Id="rId555" Type="http://schemas.openxmlformats.org/officeDocument/2006/relationships/image" Target="../media/image1702.png"/><Relationship Id="rId194" Type="http://schemas.openxmlformats.org/officeDocument/2006/relationships/customXml" Target="../ink/ink1590.xml"/><Relationship Id="rId208" Type="http://schemas.openxmlformats.org/officeDocument/2006/relationships/customXml" Target="../ink/ink1597.xml"/><Relationship Id="rId415" Type="http://schemas.openxmlformats.org/officeDocument/2006/relationships/image" Target="../media/image1633.png"/><Relationship Id="rId622" Type="http://schemas.openxmlformats.org/officeDocument/2006/relationships/customXml" Target="../ink/ink1804.xml"/><Relationship Id="rId261" Type="http://schemas.openxmlformats.org/officeDocument/2006/relationships/image" Target="../media/image1556.png"/><Relationship Id="rId499" Type="http://schemas.openxmlformats.org/officeDocument/2006/relationships/image" Target="../media/image1674.png"/><Relationship Id="rId56" Type="http://schemas.openxmlformats.org/officeDocument/2006/relationships/customXml" Target="../ink/ink1521.xml"/><Relationship Id="rId359" Type="http://schemas.openxmlformats.org/officeDocument/2006/relationships/image" Target="../media/image1605.png"/><Relationship Id="rId566" Type="http://schemas.openxmlformats.org/officeDocument/2006/relationships/customXml" Target="../ink/ink1776.xml"/><Relationship Id="rId121" Type="http://schemas.openxmlformats.org/officeDocument/2006/relationships/image" Target="../media/image1487.png"/><Relationship Id="rId219" Type="http://schemas.openxmlformats.org/officeDocument/2006/relationships/image" Target="../media/image1535.png"/><Relationship Id="rId426" Type="http://schemas.openxmlformats.org/officeDocument/2006/relationships/customXml" Target="../ink/ink1706.xml"/><Relationship Id="rId633" Type="http://schemas.openxmlformats.org/officeDocument/2006/relationships/image" Target="../media/image1741.png"/><Relationship Id="rId67" Type="http://schemas.openxmlformats.org/officeDocument/2006/relationships/image" Target="../media/image1460.png"/><Relationship Id="rId272" Type="http://schemas.openxmlformats.org/officeDocument/2006/relationships/customXml" Target="../ink/ink1629.xml"/><Relationship Id="rId577" Type="http://schemas.openxmlformats.org/officeDocument/2006/relationships/image" Target="../media/image1713.png"/><Relationship Id="rId700" Type="http://schemas.openxmlformats.org/officeDocument/2006/relationships/customXml" Target="../ink/ink1843.xml"/><Relationship Id="rId132" Type="http://schemas.openxmlformats.org/officeDocument/2006/relationships/customXml" Target="../ink/ink1559.xml"/><Relationship Id="rId437" Type="http://schemas.openxmlformats.org/officeDocument/2006/relationships/image" Target="../media/image1643.png"/><Relationship Id="rId644" Type="http://schemas.openxmlformats.org/officeDocument/2006/relationships/customXml" Target="../ink/ink1815.xml"/><Relationship Id="rId283" Type="http://schemas.openxmlformats.org/officeDocument/2006/relationships/image" Target="../media/image1567.png"/><Relationship Id="rId490" Type="http://schemas.openxmlformats.org/officeDocument/2006/relationships/customXml" Target="../ink/ink1738.xml"/><Relationship Id="rId504" Type="http://schemas.openxmlformats.org/officeDocument/2006/relationships/customXml" Target="../ink/ink1745.xml"/><Relationship Id="rId711" Type="http://schemas.openxmlformats.org/officeDocument/2006/relationships/image" Target="../media/image1780.png"/><Relationship Id="rId78" Type="http://schemas.openxmlformats.org/officeDocument/2006/relationships/customXml" Target="../ink/ink1532.xml"/><Relationship Id="rId143" Type="http://schemas.openxmlformats.org/officeDocument/2006/relationships/image" Target="../media/image1497.png"/><Relationship Id="rId350" Type="http://schemas.openxmlformats.org/officeDocument/2006/relationships/customXml" Target="../ink/ink1668.xml"/><Relationship Id="rId588" Type="http://schemas.openxmlformats.org/officeDocument/2006/relationships/customXml" Target="../ink/ink1787.xml"/><Relationship Id="rId9" Type="http://schemas.openxmlformats.org/officeDocument/2006/relationships/image" Target="../media/image1431.png"/><Relationship Id="rId210" Type="http://schemas.openxmlformats.org/officeDocument/2006/relationships/customXml" Target="../ink/ink1598.xml"/><Relationship Id="rId448" Type="http://schemas.openxmlformats.org/officeDocument/2006/relationships/customXml" Target="../ink/ink1717.xml"/><Relationship Id="rId655" Type="http://schemas.openxmlformats.org/officeDocument/2006/relationships/image" Target="../media/image1752.png"/><Relationship Id="rId294" Type="http://schemas.openxmlformats.org/officeDocument/2006/relationships/customXml" Target="../ink/ink1640.xml"/><Relationship Id="rId308" Type="http://schemas.openxmlformats.org/officeDocument/2006/relationships/customXml" Target="../ink/ink1647.xml"/><Relationship Id="rId515" Type="http://schemas.openxmlformats.org/officeDocument/2006/relationships/image" Target="../media/image1682.png"/><Relationship Id="rId722" Type="http://schemas.openxmlformats.org/officeDocument/2006/relationships/customXml" Target="../ink/ink1854.xml"/><Relationship Id="rId89" Type="http://schemas.openxmlformats.org/officeDocument/2006/relationships/image" Target="../media/image1471.png"/><Relationship Id="rId154" Type="http://schemas.openxmlformats.org/officeDocument/2006/relationships/customXml" Target="../ink/ink1570.xml"/><Relationship Id="rId361" Type="http://schemas.openxmlformats.org/officeDocument/2006/relationships/image" Target="../media/image1606.png"/><Relationship Id="rId599" Type="http://schemas.openxmlformats.org/officeDocument/2006/relationships/image" Target="../media/image1724.png"/><Relationship Id="rId459" Type="http://schemas.openxmlformats.org/officeDocument/2006/relationships/image" Target="../media/image1654.png"/><Relationship Id="rId666" Type="http://schemas.openxmlformats.org/officeDocument/2006/relationships/customXml" Target="../ink/ink1826.xml"/><Relationship Id="rId16" Type="http://schemas.openxmlformats.org/officeDocument/2006/relationships/customXml" Target="../ink/ink1501.xml"/><Relationship Id="rId221" Type="http://schemas.openxmlformats.org/officeDocument/2006/relationships/image" Target="../media/image1536.png"/><Relationship Id="rId319" Type="http://schemas.openxmlformats.org/officeDocument/2006/relationships/image" Target="../media/image1585.png"/><Relationship Id="rId526" Type="http://schemas.openxmlformats.org/officeDocument/2006/relationships/customXml" Target="../ink/ink1756.xml"/><Relationship Id="rId733" Type="http://schemas.openxmlformats.org/officeDocument/2006/relationships/image" Target="../media/image1791.png"/><Relationship Id="rId165" Type="http://schemas.openxmlformats.org/officeDocument/2006/relationships/image" Target="../media/image1508.png"/><Relationship Id="rId372" Type="http://schemas.openxmlformats.org/officeDocument/2006/relationships/customXml" Target="../ink/ink1679.xml"/><Relationship Id="rId677" Type="http://schemas.openxmlformats.org/officeDocument/2006/relationships/image" Target="../media/image1763.png"/><Relationship Id="rId232" Type="http://schemas.openxmlformats.org/officeDocument/2006/relationships/customXml" Target="../ink/ink1609.xml"/><Relationship Id="rId27" Type="http://schemas.openxmlformats.org/officeDocument/2006/relationships/image" Target="../media/image1440.png"/><Relationship Id="rId537" Type="http://schemas.openxmlformats.org/officeDocument/2006/relationships/image" Target="../media/image1693.png"/><Relationship Id="rId80" Type="http://schemas.openxmlformats.org/officeDocument/2006/relationships/customXml" Target="../ink/ink1533.xml"/><Relationship Id="rId176" Type="http://schemas.openxmlformats.org/officeDocument/2006/relationships/customXml" Target="../ink/ink1581.xml"/><Relationship Id="rId383" Type="http://schemas.openxmlformats.org/officeDocument/2006/relationships/image" Target="../media/image1617.png"/><Relationship Id="rId590" Type="http://schemas.openxmlformats.org/officeDocument/2006/relationships/customXml" Target="../ink/ink1788.xml"/><Relationship Id="rId604" Type="http://schemas.openxmlformats.org/officeDocument/2006/relationships/customXml" Target="../ink/ink1795.xml"/><Relationship Id="rId243" Type="http://schemas.openxmlformats.org/officeDocument/2006/relationships/image" Target="../media/image1547.png"/><Relationship Id="rId450" Type="http://schemas.openxmlformats.org/officeDocument/2006/relationships/customXml" Target="../ink/ink1718.xml"/><Relationship Id="rId688" Type="http://schemas.openxmlformats.org/officeDocument/2006/relationships/customXml" Target="../ink/ink1837.xml"/><Relationship Id="rId38" Type="http://schemas.openxmlformats.org/officeDocument/2006/relationships/customXml" Target="../ink/ink1512.xml"/><Relationship Id="rId103" Type="http://schemas.openxmlformats.org/officeDocument/2006/relationships/image" Target="../media/image1478.png"/><Relationship Id="rId310" Type="http://schemas.openxmlformats.org/officeDocument/2006/relationships/customXml" Target="../ink/ink1648.xml"/><Relationship Id="rId548" Type="http://schemas.openxmlformats.org/officeDocument/2006/relationships/customXml" Target="../ink/ink1767.xml"/><Relationship Id="rId91" Type="http://schemas.openxmlformats.org/officeDocument/2006/relationships/image" Target="../media/image1472.png"/><Relationship Id="rId187" Type="http://schemas.openxmlformats.org/officeDocument/2006/relationships/image" Target="../media/image1519.png"/><Relationship Id="rId394" Type="http://schemas.openxmlformats.org/officeDocument/2006/relationships/customXml" Target="../ink/ink1690.xml"/><Relationship Id="rId408" Type="http://schemas.openxmlformats.org/officeDocument/2006/relationships/customXml" Target="../ink/ink1697.xml"/><Relationship Id="rId615" Type="http://schemas.openxmlformats.org/officeDocument/2006/relationships/image" Target="../media/image1732.png"/><Relationship Id="rId254" Type="http://schemas.openxmlformats.org/officeDocument/2006/relationships/customXml" Target="../ink/ink1620.xml"/><Relationship Id="rId699" Type="http://schemas.openxmlformats.org/officeDocument/2006/relationships/image" Target="../media/image1774.png"/><Relationship Id="rId49" Type="http://schemas.openxmlformats.org/officeDocument/2006/relationships/image" Target="../media/image1451.png"/><Relationship Id="rId114" Type="http://schemas.openxmlformats.org/officeDocument/2006/relationships/customXml" Target="../ink/ink1550.xml"/><Relationship Id="rId461" Type="http://schemas.openxmlformats.org/officeDocument/2006/relationships/image" Target="../media/image1655.png"/><Relationship Id="rId559" Type="http://schemas.openxmlformats.org/officeDocument/2006/relationships/image" Target="../media/image1704.png"/><Relationship Id="rId198" Type="http://schemas.openxmlformats.org/officeDocument/2006/relationships/customXml" Target="../ink/ink1592.xml"/><Relationship Id="rId321" Type="http://schemas.openxmlformats.org/officeDocument/2006/relationships/image" Target="../media/image1586.png"/><Relationship Id="rId419" Type="http://schemas.openxmlformats.org/officeDocument/2006/relationships/image" Target="../media/image1635.png"/><Relationship Id="rId626" Type="http://schemas.openxmlformats.org/officeDocument/2006/relationships/customXml" Target="../ink/ink1806.xml"/><Relationship Id="rId265" Type="http://schemas.openxmlformats.org/officeDocument/2006/relationships/image" Target="../media/image1558.png"/><Relationship Id="rId472" Type="http://schemas.openxmlformats.org/officeDocument/2006/relationships/customXml" Target="../ink/ink1729.xml"/><Relationship Id="rId125" Type="http://schemas.openxmlformats.org/officeDocument/2006/relationships/image" Target="../media/image1488.png"/><Relationship Id="rId332" Type="http://schemas.openxmlformats.org/officeDocument/2006/relationships/customXml" Target="../ink/ink1659.xml"/><Relationship Id="rId637" Type="http://schemas.openxmlformats.org/officeDocument/2006/relationships/image" Target="../media/image1743.png"/><Relationship Id="rId276" Type="http://schemas.openxmlformats.org/officeDocument/2006/relationships/customXml" Target="../ink/ink1631.xml"/><Relationship Id="rId483" Type="http://schemas.openxmlformats.org/officeDocument/2006/relationships/image" Target="../media/image1666.png"/><Relationship Id="rId690" Type="http://schemas.openxmlformats.org/officeDocument/2006/relationships/customXml" Target="../ink/ink1838.xml"/><Relationship Id="rId704" Type="http://schemas.openxmlformats.org/officeDocument/2006/relationships/customXml" Target="../ink/ink1845.xml"/><Relationship Id="rId40" Type="http://schemas.openxmlformats.org/officeDocument/2006/relationships/customXml" Target="../ink/ink1513.xml"/><Relationship Id="rId136" Type="http://schemas.openxmlformats.org/officeDocument/2006/relationships/customXml" Target="../ink/ink1561.xml"/><Relationship Id="rId343" Type="http://schemas.openxmlformats.org/officeDocument/2006/relationships/image" Target="../media/image1597.png"/><Relationship Id="rId550" Type="http://schemas.openxmlformats.org/officeDocument/2006/relationships/customXml" Target="../ink/ink1768.xml"/><Relationship Id="rId203" Type="http://schemas.openxmlformats.org/officeDocument/2006/relationships/image" Target="../media/image1527.png"/><Relationship Id="rId648" Type="http://schemas.openxmlformats.org/officeDocument/2006/relationships/customXml" Target="../ink/ink1817.xml"/><Relationship Id="rId287" Type="http://schemas.openxmlformats.org/officeDocument/2006/relationships/image" Target="../media/image1569.png"/><Relationship Id="rId410" Type="http://schemas.openxmlformats.org/officeDocument/2006/relationships/customXml" Target="../ink/ink1698.xml"/><Relationship Id="rId494" Type="http://schemas.openxmlformats.org/officeDocument/2006/relationships/customXml" Target="../ink/ink1740.xml"/><Relationship Id="rId508" Type="http://schemas.openxmlformats.org/officeDocument/2006/relationships/customXml" Target="../ink/ink1747.xml"/><Relationship Id="rId715" Type="http://schemas.openxmlformats.org/officeDocument/2006/relationships/image" Target="../media/image1782.png"/><Relationship Id="rId147" Type="http://schemas.openxmlformats.org/officeDocument/2006/relationships/image" Target="../media/image1499.png"/><Relationship Id="rId354" Type="http://schemas.openxmlformats.org/officeDocument/2006/relationships/customXml" Target="../ink/ink1670.xml"/><Relationship Id="rId51" Type="http://schemas.openxmlformats.org/officeDocument/2006/relationships/image" Target="../media/image1452.png"/><Relationship Id="rId561" Type="http://schemas.openxmlformats.org/officeDocument/2006/relationships/image" Target="../media/image1705.png"/><Relationship Id="rId659" Type="http://schemas.openxmlformats.org/officeDocument/2006/relationships/image" Target="../media/image17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985D3-AB5D-4688-B827-32076126A1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 50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709B6-1403-4EDC-97D1-CFCC38F2D6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Hypothesis Testing</a:t>
            </a:r>
          </a:p>
          <a:p>
            <a:r>
              <a:rPr lang="en-US" dirty="0"/>
              <a:t>Section 6.1 Large Sample Tests for a Population Mean</a:t>
            </a:r>
          </a:p>
          <a:p>
            <a:r>
              <a:rPr lang="en-US" dirty="0"/>
              <a:t>04/28/2021</a:t>
            </a:r>
          </a:p>
        </p:txBody>
      </p:sp>
    </p:spTree>
    <p:extLst>
      <p:ext uri="{BB962C8B-B14F-4D97-AF65-F5344CB8AC3E}">
        <p14:creationId xmlns:p14="http://schemas.microsoft.com/office/powerpoint/2010/main" val="2765426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2414BE29-BA74-4BDB-A656-6E5E41206E9E}"/>
              </a:ext>
            </a:extLst>
          </p:cNvPr>
          <p:cNvGrpSpPr/>
          <p:nvPr/>
        </p:nvGrpSpPr>
        <p:grpSpPr>
          <a:xfrm>
            <a:off x="511639" y="106198"/>
            <a:ext cx="10491480" cy="3029400"/>
            <a:chOff x="511639" y="106198"/>
            <a:chExt cx="10491480" cy="30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6412CD6-A72B-4BFE-9199-6D695E1CAF0D}"/>
                    </a:ext>
                  </a:extLst>
                </p14:cNvPr>
                <p14:cNvContentPartPr/>
                <p14:nvPr/>
              </p14:nvContentPartPr>
              <p14:xfrm>
                <a:off x="511639" y="221758"/>
                <a:ext cx="437040" cy="431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6412CD6-A72B-4BFE-9199-6D695E1CAF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2639" y="212758"/>
                  <a:ext cx="4546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BBD890E-6DB4-4323-9D01-E5CB0190F1FF}"/>
                    </a:ext>
                  </a:extLst>
                </p14:cNvPr>
                <p14:cNvContentPartPr/>
                <p14:nvPr/>
              </p14:nvContentPartPr>
              <p14:xfrm>
                <a:off x="803599" y="455038"/>
                <a:ext cx="151200" cy="173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BBD890E-6DB4-4323-9D01-E5CB0190F1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4599" y="446398"/>
                  <a:ext cx="168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E901358-D794-4326-81B3-92F5EC7DF66C}"/>
                    </a:ext>
                  </a:extLst>
                </p14:cNvPr>
                <p14:cNvContentPartPr/>
                <p14:nvPr/>
              </p14:nvContentPartPr>
              <p14:xfrm>
                <a:off x="989719" y="480958"/>
                <a:ext cx="178200" cy="137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E901358-D794-4326-81B3-92F5EC7DF6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0719" y="472318"/>
                  <a:ext cx="195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8D235D3-9FB8-44D1-8EA7-EFC8439019A9}"/>
                    </a:ext>
                  </a:extLst>
                </p14:cNvPr>
                <p14:cNvContentPartPr/>
                <p14:nvPr/>
              </p14:nvContentPartPr>
              <p14:xfrm>
                <a:off x="1194919" y="459358"/>
                <a:ext cx="208440" cy="192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8D235D3-9FB8-44D1-8EA7-EFC8439019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85919" y="450358"/>
                  <a:ext cx="226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3029F7B-2877-4FDA-A074-0F63E9A9D2FD}"/>
                    </a:ext>
                  </a:extLst>
                </p14:cNvPr>
                <p14:cNvContentPartPr/>
                <p14:nvPr/>
              </p14:nvContentPartPr>
              <p14:xfrm>
                <a:off x="1470679" y="437038"/>
                <a:ext cx="195840" cy="155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3029F7B-2877-4FDA-A074-0F63E9A9D2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61679" y="428038"/>
                  <a:ext cx="213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1C0275-9160-4FBE-BBAD-F502CCF28D09}"/>
                    </a:ext>
                  </a:extLst>
                </p14:cNvPr>
                <p14:cNvContentPartPr/>
                <p14:nvPr/>
              </p14:nvContentPartPr>
              <p14:xfrm>
                <a:off x="1708279" y="447838"/>
                <a:ext cx="76680" cy="149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1C0275-9160-4FBE-BBAD-F502CCF28D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99639" y="438838"/>
                  <a:ext cx="94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6AE35A-B264-4346-9B25-EB4D4245D373}"/>
                    </a:ext>
                  </a:extLst>
                </p14:cNvPr>
                <p14:cNvContentPartPr/>
                <p14:nvPr/>
              </p14:nvContentPartPr>
              <p14:xfrm>
                <a:off x="1844719" y="106198"/>
                <a:ext cx="432720" cy="550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6AE35A-B264-4346-9B25-EB4D4245D37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36079" y="97558"/>
                  <a:ext cx="45036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AEE3C2-02F1-43D9-BE61-CF76DC72BE74}"/>
                    </a:ext>
                  </a:extLst>
                </p14:cNvPr>
                <p14:cNvContentPartPr/>
                <p14:nvPr/>
              </p14:nvContentPartPr>
              <p14:xfrm>
                <a:off x="2187799" y="376558"/>
                <a:ext cx="182880" cy="250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AEE3C2-02F1-43D9-BE61-CF76DC72BE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79159" y="367918"/>
                  <a:ext cx="2005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80FAB29-4308-4AD3-9915-13618AD373C6}"/>
                    </a:ext>
                  </a:extLst>
                </p14:cNvPr>
                <p14:cNvContentPartPr/>
                <p14:nvPr/>
              </p14:nvContentPartPr>
              <p14:xfrm>
                <a:off x="2355199" y="477358"/>
                <a:ext cx="130680" cy="126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80FAB29-4308-4AD3-9915-13618AD373C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46199" y="468358"/>
                  <a:ext cx="1483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8145F53-8BAE-4244-85B6-070354639FE4}"/>
                    </a:ext>
                  </a:extLst>
                </p14:cNvPr>
                <p14:cNvContentPartPr/>
                <p14:nvPr/>
              </p14:nvContentPartPr>
              <p14:xfrm>
                <a:off x="2573359" y="456478"/>
                <a:ext cx="200880" cy="149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8145F53-8BAE-4244-85B6-070354639FE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64359" y="447478"/>
                  <a:ext cx="218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A23B5A-D555-4F85-8035-4AA367E6C815}"/>
                    </a:ext>
                  </a:extLst>
                </p14:cNvPr>
                <p14:cNvContentPartPr/>
                <p14:nvPr/>
              </p14:nvContentPartPr>
              <p14:xfrm>
                <a:off x="3063679" y="320038"/>
                <a:ext cx="28800" cy="42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A23B5A-D555-4F85-8035-4AA367E6C8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54679" y="311398"/>
                  <a:ext cx="46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EE7030D-6072-4974-9F14-90E23FE50AAD}"/>
                    </a:ext>
                  </a:extLst>
                </p14:cNvPr>
                <p14:cNvContentPartPr/>
                <p14:nvPr/>
              </p14:nvContentPartPr>
              <p14:xfrm>
                <a:off x="2988439" y="597958"/>
                <a:ext cx="64800" cy="15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EE7030D-6072-4974-9F14-90E23FE50AA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79439" y="589318"/>
                  <a:ext cx="82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EF50FD9-4CA3-40ED-9263-0889DDEB2084}"/>
                    </a:ext>
                  </a:extLst>
                </p14:cNvPr>
                <p14:cNvContentPartPr/>
                <p14:nvPr/>
              </p14:nvContentPartPr>
              <p14:xfrm>
                <a:off x="1686679" y="893878"/>
                <a:ext cx="482040" cy="491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EF50FD9-4CA3-40ED-9263-0889DDEB208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77679" y="884878"/>
                  <a:ext cx="49968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ADCEF2E-6869-4D29-9BA2-7828B7534CAA}"/>
                    </a:ext>
                  </a:extLst>
                </p14:cNvPr>
                <p14:cNvContentPartPr/>
                <p14:nvPr/>
              </p14:nvContentPartPr>
              <p14:xfrm>
                <a:off x="1913119" y="1150558"/>
                <a:ext cx="216720" cy="70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ADCEF2E-6869-4D29-9BA2-7828B7534CA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04119" y="1141918"/>
                  <a:ext cx="234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5AC1CC0-A813-48B7-B7EA-85E22D996619}"/>
                    </a:ext>
                  </a:extLst>
                </p14:cNvPr>
                <p14:cNvContentPartPr/>
                <p14:nvPr/>
              </p14:nvContentPartPr>
              <p14:xfrm>
                <a:off x="2602879" y="839878"/>
                <a:ext cx="241560" cy="457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5AC1CC0-A813-48B7-B7EA-85E22D99661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94239" y="831238"/>
                  <a:ext cx="25920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CB7DA57-5DD9-4FD9-A138-7923AD4B00AD}"/>
                    </a:ext>
                  </a:extLst>
                </p14:cNvPr>
                <p14:cNvContentPartPr/>
                <p14:nvPr/>
              </p14:nvContentPartPr>
              <p14:xfrm>
                <a:off x="2476159" y="1042558"/>
                <a:ext cx="352080" cy="100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CB7DA57-5DD9-4FD9-A138-7923AD4B00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67519" y="1033558"/>
                  <a:ext cx="369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6237F30-5310-4FD1-B0AA-787B3B667919}"/>
                    </a:ext>
                  </a:extLst>
                </p14:cNvPr>
                <p14:cNvContentPartPr/>
                <p14:nvPr/>
              </p14:nvContentPartPr>
              <p14:xfrm>
                <a:off x="2832559" y="1115278"/>
                <a:ext cx="191160" cy="174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6237F30-5310-4FD1-B0AA-787B3B66791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23559" y="1106278"/>
                  <a:ext cx="208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92CBD2C-4600-40E6-B38C-A5D23C0134D8}"/>
                    </a:ext>
                  </a:extLst>
                </p14:cNvPr>
                <p14:cNvContentPartPr/>
                <p14:nvPr/>
              </p14:nvContentPartPr>
              <p14:xfrm>
                <a:off x="3056119" y="993958"/>
                <a:ext cx="137880" cy="279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92CBD2C-4600-40E6-B38C-A5D23C0134D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47479" y="985318"/>
                  <a:ext cx="1555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A503C81-AA85-4D81-A62D-FEF6CB0FB038}"/>
                    </a:ext>
                  </a:extLst>
                </p14:cNvPr>
                <p14:cNvContentPartPr/>
                <p14:nvPr/>
              </p14:nvContentPartPr>
              <p14:xfrm>
                <a:off x="3208759" y="1128598"/>
                <a:ext cx="152640" cy="108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A503C81-AA85-4D81-A62D-FEF6CB0FB03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99759" y="1119958"/>
                  <a:ext cx="170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2845CB3-6706-4FAB-ADDF-0D7360F59B4F}"/>
                    </a:ext>
                  </a:extLst>
                </p14:cNvPr>
                <p14:cNvContentPartPr/>
                <p14:nvPr/>
              </p14:nvContentPartPr>
              <p14:xfrm>
                <a:off x="3582439" y="964078"/>
                <a:ext cx="67320" cy="277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2845CB3-6706-4FAB-ADDF-0D7360F59B4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73439" y="955438"/>
                  <a:ext cx="849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40FA33E-7A8D-47CA-80FD-F9BDC301F075}"/>
                    </a:ext>
                  </a:extLst>
                </p14:cNvPr>
                <p14:cNvContentPartPr/>
                <p14:nvPr/>
              </p14:nvContentPartPr>
              <p14:xfrm>
                <a:off x="4005079" y="1108798"/>
                <a:ext cx="256320" cy="163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40FA33E-7A8D-47CA-80FD-F9BDC301F07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96439" y="1100158"/>
                  <a:ext cx="273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8865988-2DF7-42C4-970E-914EAFB18839}"/>
                    </a:ext>
                  </a:extLst>
                </p14:cNvPr>
                <p14:cNvContentPartPr/>
                <p14:nvPr/>
              </p14:nvContentPartPr>
              <p14:xfrm>
                <a:off x="4171039" y="842398"/>
                <a:ext cx="297720" cy="395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8865988-2DF7-42C4-970E-914EAFB1883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62399" y="833398"/>
                  <a:ext cx="3153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881796F-8640-464C-93B3-0D0CEB1BE47E}"/>
                    </a:ext>
                  </a:extLst>
                </p14:cNvPr>
                <p14:cNvContentPartPr/>
                <p14:nvPr/>
              </p14:nvContentPartPr>
              <p14:xfrm>
                <a:off x="4306399" y="1120318"/>
                <a:ext cx="151920" cy="156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881796F-8640-464C-93B3-0D0CEB1BE47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97759" y="1111678"/>
                  <a:ext cx="1695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81AE6FA-FC59-434D-9E82-2E57649513D1}"/>
                    </a:ext>
                  </a:extLst>
                </p14:cNvPr>
                <p14:cNvContentPartPr/>
                <p14:nvPr/>
              </p14:nvContentPartPr>
              <p14:xfrm>
                <a:off x="4513039" y="1079998"/>
                <a:ext cx="255240" cy="150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81AE6FA-FC59-434D-9E82-2E57649513D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04039" y="1071358"/>
                  <a:ext cx="272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209E398-DFCA-4EDB-BD65-84444E9CC8E5}"/>
                    </a:ext>
                  </a:extLst>
                </p14:cNvPr>
                <p14:cNvContentPartPr/>
                <p14:nvPr/>
              </p14:nvContentPartPr>
              <p14:xfrm>
                <a:off x="4725799" y="1022758"/>
                <a:ext cx="207360" cy="241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209E398-DFCA-4EDB-BD65-84444E9CC8E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16799" y="1014118"/>
                  <a:ext cx="2250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579CC79-964E-433D-ADEB-3CE790484C24}"/>
                    </a:ext>
                  </a:extLst>
                </p14:cNvPr>
                <p14:cNvContentPartPr/>
                <p14:nvPr/>
              </p14:nvContentPartPr>
              <p14:xfrm>
                <a:off x="5215759" y="1079278"/>
                <a:ext cx="251280" cy="180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579CC79-964E-433D-ADEB-3CE790484C2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06759" y="1070278"/>
                  <a:ext cx="268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371C61F-B6D4-4325-91A6-3B9C40F61862}"/>
                    </a:ext>
                  </a:extLst>
                </p14:cNvPr>
                <p14:cNvContentPartPr/>
                <p14:nvPr/>
              </p14:nvContentPartPr>
              <p14:xfrm>
                <a:off x="5523559" y="1080358"/>
                <a:ext cx="122400" cy="150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371C61F-B6D4-4325-91A6-3B9C40F6186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14919" y="1071358"/>
                  <a:ext cx="140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8B0A395-C767-4976-88A4-48EAE0289C90}"/>
                    </a:ext>
                  </a:extLst>
                </p14:cNvPr>
                <p14:cNvContentPartPr/>
                <p14:nvPr/>
              </p14:nvContentPartPr>
              <p14:xfrm>
                <a:off x="5922799" y="753478"/>
                <a:ext cx="221760" cy="462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8B0A395-C767-4976-88A4-48EAE0289C9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13799" y="744838"/>
                  <a:ext cx="23940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AE01514-5DFC-4B82-AAA4-29064BF402EF}"/>
                    </a:ext>
                  </a:extLst>
                </p14:cNvPr>
                <p14:cNvContentPartPr/>
                <p14:nvPr/>
              </p14:nvContentPartPr>
              <p14:xfrm>
                <a:off x="5828479" y="997198"/>
                <a:ext cx="349920" cy="84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AE01514-5DFC-4B82-AAA4-29064BF402E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19479" y="988558"/>
                  <a:ext cx="367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40D365B-EAC5-44C9-A5BA-5557C2571FD0}"/>
                    </a:ext>
                  </a:extLst>
                </p14:cNvPr>
                <p14:cNvContentPartPr/>
                <p14:nvPr/>
              </p14:nvContentPartPr>
              <p14:xfrm>
                <a:off x="6278479" y="1150918"/>
                <a:ext cx="217800" cy="339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40D365B-EAC5-44C9-A5BA-5557C2571FD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69839" y="1142278"/>
                  <a:ext cx="2354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666B603-9E10-4274-8442-9BB25AF4A0DF}"/>
                    </a:ext>
                  </a:extLst>
                </p14:cNvPr>
                <p14:cNvContentPartPr/>
                <p14:nvPr/>
              </p14:nvContentPartPr>
              <p14:xfrm>
                <a:off x="6433639" y="998278"/>
                <a:ext cx="286200" cy="205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666B603-9E10-4274-8442-9BB25AF4A0D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24639" y="989278"/>
                  <a:ext cx="3038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332C975-011E-48F9-9055-F767FA792D41}"/>
                    </a:ext>
                  </a:extLst>
                </p14:cNvPr>
                <p14:cNvContentPartPr/>
                <p14:nvPr/>
              </p14:nvContentPartPr>
              <p14:xfrm>
                <a:off x="6791479" y="1001878"/>
                <a:ext cx="197280" cy="199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332C975-011E-48F9-9055-F767FA792D4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82839" y="993238"/>
                  <a:ext cx="2149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1D4B30D-1E26-4BD3-889C-474B61469B5C}"/>
                    </a:ext>
                  </a:extLst>
                </p14:cNvPr>
                <p14:cNvContentPartPr/>
                <p14:nvPr/>
              </p14:nvContentPartPr>
              <p14:xfrm>
                <a:off x="6993799" y="1035358"/>
                <a:ext cx="136080" cy="163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1D4B30D-1E26-4BD3-889C-474B61469B5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84799" y="1026718"/>
                  <a:ext cx="153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6D29C15-3F04-4377-8EAC-D92F16294691}"/>
                    </a:ext>
                  </a:extLst>
                </p14:cNvPr>
                <p14:cNvContentPartPr/>
                <p14:nvPr/>
              </p14:nvContentPartPr>
              <p14:xfrm>
                <a:off x="7236799" y="1019878"/>
                <a:ext cx="458640" cy="168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6D29C15-3F04-4377-8EAC-D92F1629469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27799" y="1011238"/>
                  <a:ext cx="476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276BB4D-A3AB-4957-A0C2-60806D0E8853}"/>
                    </a:ext>
                  </a:extLst>
                </p14:cNvPr>
                <p14:cNvContentPartPr/>
                <p14:nvPr/>
              </p14:nvContentPartPr>
              <p14:xfrm>
                <a:off x="7987039" y="1042198"/>
                <a:ext cx="194400" cy="184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276BB4D-A3AB-4957-A0C2-60806D0E885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78399" y="1033198"/>
                  <a:ext cx="212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3FA2FED-12E7-4529-A309-73F63D87FB6B}"/>
                    </a:ext>
                  </a:extLst>
                </p14:cNvPr>
                <p14:cNvContentPartPr/>
                <p14:nvPr/>
              </p14:nvContentPartPr>
              <p14:xfrm>
                <a:off x="8281159" y="1080358"/>
                <a:ext cx="179640" cy="126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3FA2FED-12E7-4529-A309-73F63D87FB6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72519" y="1071718"/>
                  <a:ext cx="197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F851462-A7E6-4A81-999E-40700F1C24A4}"/>
                    </a:ext>
                  </a:extLst>
                </p14:cNvPr>
                <p14:cNvContentPartPr/>
                <p14:nvPr/>
              </p14:nvContentPartPr>
              <p14:xfrm>
                <a:off x="8794879" y="988198"/>
                <a:ext cx="207000" cy="192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F851462-A7E6-4A81-999E-40700F1C24A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85879" y="979558"/>
                  <a:ext cx="224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1D57FB-63ED-448C-8FC1-B86F9EAE605B}"/>
                    </a:ext>
                  </a:extLst>
                </p14:cNvPr>
                <p14:cNvContentPartPr/>
                <p14:nvPr/>
              </p14:nvContentPartPr>
              <p14:xfrm>
                <a:off x="9106999" y="1007638"/>
                <a:ext cx="142200" cy="159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1D57FB-63ED-448C-8FC1-B86F9EAE605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97999" y="998638"/>
                  <a:ext cx="159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506EF8D-635A-41BE-AEFC-A35403C9B1D6}"/>
                    </a:ext>
                  </a:extLst>
                </p14:cNvPr>
                <p14:cNvContentPartPr/>
                <p14:nvPr/>
              </p14:nvContentPartPr>
              <p14:xfrm>
                <a:off x="9313279" y="981358"/>
                <a:ext cx="168480" cy="193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506EF8D-635A-41BE-AEFC-A35403C9B1D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04639" y="972358"/>
                  <a:ext cx="186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C92B838-125D-42D4-B1FC-29DD02C28155}"/>
                    </a:ext>
                  </a:extLst>
                </p14:cNvPr>
                <p14:cNvContentPartPr/>
                <p14:nvPr/>
              </p14:nvContentPartPr>
              <p14:xfrm>
                <a:off x="9534679" y="1011958"/>
                <a:ext cx="207720" cy="152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C92B838-125D-42D4-B1FC-29DD02C2815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25679" y="1002958"/>
                  <a:ext cx="225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47F547C-ED3C-4EF1-A933-56F321E37024}"/>
                    </a:ext>
                  </a:extLst>
                </p14:cNvPr>
                <p14:cNvContentPartPr/>
                <p14:nvPr/>
              </p14:nvContentPartPr>
              <p14:xfrm>
                <a:off x="9780919" y="982078"/>
                <a:ext cx="188280" cy="212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47F547C-ED3C-4EF1-A933-56F321E3702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72279" y="973438"/>
                  <a:ext cx="205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EF03E76-E083-4611-BDB0-65FCC033B448}"/>
                    </a:ext>
                  </a:extLst>
                </p14:cNvPr>
                <p14:cNvContentPartPr/>
                <p14:nvPr/>
              </p14:nvContentPartPr>
              <p14:xfrm>
                <a:off x="9955159" y="1005478"/>
                <a:ext cx="258120" cy="162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EF03E76-E083-4611-BDB0-65FCC033B4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46159" y="996478"/>
                  <a:ext cx="2757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0F1E2E-477D-4DE4-B47C-9D39AE74C1C3}"/>
                    </a:ext>
                  </a:extLst>
                </p14:cNvPr>
                <p14:cNvContentPartPr/>
                <p14:nvPr/>
              </p14:nvContentPartPr>
              <p14:xfrm>
                <a:off x="10214719" y="1040038"/>
                <a:ext cx="223560" cy="153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40F1E2E-477D-4DE4-B47C-9D39AE74C1C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06079" y="1031398"/>
                  <a:ext cx="241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63E7EC9-05F6-4B17-8CFD-7DF8AD4E1E81}"/>
                    </a:ext>
                  </a:extLst>
                </p14:cNvPr>
                <p14:cNvContentPartPr/>
                <p14:nvPr/>
              </p14:nvContentPartPr>
              <p14:xfrm>
                <a:off x="10454839" y="808558"/>
                <a:ext cx="263160" cy="370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63E7EC9-05F6-4B17-8CFD-7DF8AD4E1E8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446199" y="799558"/>
                  <a:ext cx="2808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0743CF6-86C8-4983-9911-341CAEE2BF2D}"/>
                    </a:ext>
                  </a:extLst>
                </p14:cNvPr>
                <p14:cNvContentPartPr/>
                <p14:nvPr/>
              </p14:nvContentPartPr>
              <p14:xfrm>
                <a:off x="571759" y="1900438"/>
                <a:ext cx="103680" cy="174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0743CF6-86C8-4983-9911-341CAEE2BF2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3119" y="1891438"/>
                  <a:ext cx="121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E0738DE-02BE-49A4-B357-6375552C055A}"/>
                    </a:ext>
                  </a:extLst>
                </p14:cNvPr>
                <p14:cNvContentPartPr/>
                <p14:nvPr/>
              </p14:nvContentPartPr>
              <p14:xfrm>
                <a:off x="707119" y="1711078"/>
                <a:ext cx="64080" cy="46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E0738DE-02BE-49A4-B357-6375552C055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8119" y="1702078"/>
                  <a:ext cx="81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5D02B89-3C5D-4E88-9B70-E98FB16D1A7C}"/>
                    </a:ext>
                  </a:extLst>
                </p14:cNvPr>
                <p14:cNvContentPartPr/>
                <p14:nvPr/>
              </p14:nvContentPartPr>
              <p14:xfrm>
                <a:off x="698119" y="1801438"/>
                <a:ext cx="276120" cy="267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5D02B89-3C5D-4E88-9B70-E98FB16D1A7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9119" y="1792438"/>
                  <a:ext cx="2937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0C9D1C2-69F9-40B0-8369-D8FBD129493F}"/>
                    </a:ext>
                  </a:extLst>
                </p14:cNvPr>
                <p14:cNvContentPartPr/>
                <p14:nvPr/>
              </p14:nvContentPartPr>
              <p14:xfrm>
                <a:off x="5601679" y="1565638"/>
                <a:ext cx="218520" cy="332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0C9D1C2-69F9-40B0-8369-D8FBD129493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93039" y="1556638"/>
                  <a:ext cx="2361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029EEFC-D694-422C-B680-823395ECF1A9}"/>
                    </a:ext>
                  </a:extLst>
                </p14:cNvPr>
                <p14:cNvContentPartPr/>
                <p14:nvPr/>
              </p14:nvContentPartPr>
              <p14:xfrm>
                <a:off x="5740279" y="1764358"/>
                <a:ext cx="243360" cy="428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029EEFC-D694-422C-B680-823395ECF1A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31639" y="1755718"/>
                  <a:ext cx="2610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44A505-6310-40FC-B044-93FBA2A0A8DA}"/>
                    </a:ext>
                  </a:extLst>
                </p14:cNvPr>
                <p14:cNvContentPartPr/>
                <p14:nvPr/>
              </p14:nvContentPartPr>
              <p14:xfrm>
                <a:off x="5843239" y="1650958"/>
                <a:ext cx="284400" cy="247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44A505-6310-40FC-B044-93FBA2A0A8D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34599" y="1642318"/>
                  <a:ext cx="3020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5605F1A-E6DE-4A49-9F85-D30D3C7B03C1}"/>
                    </a:ext>
                  </a:extLst>
                </p14:cNvPr>
                <p14:cNvContentPartPr/>
                <p14:nvPr/>
              </p14:nvContentPartPr>
              <p14:xfrm>
                <a:off x="6203959" y="1681198"/>
                <a:ext cx="133920" cy="176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5605F1A-E6DE-4A49-9F85-D30D3C7B03C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94959" y="1672558"/>
                  <a:ext cx="151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18E4785-8BAF-4266-A88E-369449498047}"/>
                    </a:ext>
                  </a:extLst>
                </p14:cNvPr>
                <p14:cNvContentPartPr/>
                <p14:nvPr/>
              </p14:nvContentPartPr>
              <p14:xfrm>
                <a:off x="6354439" y="1659238"/>
                <a:ext cx="203760" cy="187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18E4785-8BAF-4266-A88E-36944949804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45799" y="1650598"/>
                  <a:ext cx="221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0B2F7F5-9777-42D9-8EFB-47EA618975CD}"/>
                    </a:ext>
                  </a:extLst>
                </p14:cNvPr>
                <p14:cNvContentPartPr/>
                <p14:nvPr/>
              </p14:nvContentPartPr>
              <p14:xfrm>
                <a:off x="6614719" y="1638718"/>
                <a:ext cx="198720" cy="213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0B2F7F5-9777-42D9-8EFB-47EA618975C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05719" y="1630078"/>
                  <a:ext cx="2163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2ED8CFB-3C55-4093-A00A-5143050C0EC6}"/>
                    </a:ext>
                  </a:extLst>
                </p14:cNvPr>
                <p14:cNvContentPartPr/>
                <p14:nvPr/>
              </p14:nvContentPartPr>
              <p14:xfrm>
                <a:off x="6869239" y="1730158"/>
                <a:ext cx="113760" cy="111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2ED8CFB-3C55-4093-A00A-5143050C0EC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60599" y="1721158"/>
                  <a:ext cx="131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5DEA438-FB9E-4C81-AB51-BB6E0B7CFA0E}"/>
                    </a:ext>
                  </a:extLst>
                </p14:cNvPr>
                <p14:cNvContentPartPr/>
                <p14:nvPr/>
              </p14:nvContentPartPr>
              <p14:xfrm>
                <a:off x="7169479" y="1441798"/>
                <a:ext cx="238320" cy="381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5DEA438-FB9E-4C81-AB51-BB6E0B7CFA0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60479" y="1432798"/>
                  <a:ext cx="2559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C1A5DAA-E663-4A5E-B61A-93F434739007}"/>
                    </a:ext>
                  </a:extLst>
                </p14:cNvPr>
                <p14:cNvContentPartPr/>
                <p14:nvPr/>
              </p14:nvContentPartPr>
              <p14:xfrm>
                <a:off x="7168399" y="1689478"/>
                <a:ext cx="195840" cy="140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C1A5DAA-E663-4A5E-B61A-93F43473900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59399" y="1680838"/>
                  <a:ext cx="213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BFFC24F-8C00-42C8-983B-28B7ED5B552A}"/>
                    </a:ext>
                  </a:extLst>
                </p14:cNvPr>
                <p14:cNvContentPartPr/>
                <p14:nvPr/>
              </p14:nvContentPartPr>
              <p14:xfrm>
                <a:off x="7507519" y="1391038"/>
                <a:ext cx="283680" cy="459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BFFC24F-8C00-42C8-983B-28B7ED5B552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98879" y="1382398"/>
                  <a:ext cx="30132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9AE3774-7885-4CB8-B379-03F069A1265B}"/>
                    </a:ext>
                  </a:extLst>
                </p14:cNvPr>
                <p14:cNvContentPartPr/>
                <p14:nvPr/>
              </p14:nvContentPartPr>
              <p14:xfrm>
                <a:off x="7690039" y="1671838"/>
                <a:ext cx="203400" cy="353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9AE3774-7885-4CB8-B379-03F069A1265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81399" y="1663198"/>
                  <a:ext cx="2210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C3DAAFD-1F66-4B71-835B-04D038CCB48E}"/>
                    </a:ext>
                  </a:extLst>
                </p14:cNvPr>
                <p14:cNvContentPartPr/>
                <p14:nvPr/>
              </p14:nvContentPartPr>
              <p14:xfrm>
                <a:off x="8043919" y="1491478"/>
                <a:ext cx="151560" cy="466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C3DAAFD-1F66-4B71-835B-04D038CCB48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35279" y="1482838"/>
                  <a:ext cx="16920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2028549-E1FE-41BE-BBD0-304BF78F39F2}"/>
                    </a:ext>
                  </a:extLst>
                </p14:cNvPr>
                <p14:cNvContentPartPr/>
                <p14:nvPr/>
              </p14:nvContentPartPr>
              <p14:xfrm>
                <a:off x="8557999" y="1444678"/>
                <a:ext cx="276480" cy="479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2028549-E1FE-41BE-BBD0-304BF78F39F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49359" y="1435678"/>
                  <a:ext cx="29412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7AB02DE-194F-49AF-818D-9689332DEA0D}"/>
                    </a:ext>
                  </a:extLst>
                </p14:cNvPr>
                <p14:cNvContentPartPr/>
                <p14:nvPr/>
              </p14:nvContentPartPr>
              <p14:xfrm>
                <a:off x="8554759" y="1671478"/>
                <a:ext cx="276480" cy="44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7AB02DE-194F-49AF-818D-9689332DEA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546119" y="1662478"/>
                  <a:ext cx="2941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F1441FF-EE4A-4C78-9B37-5C306B293D50}"/>
                    </a:ext>
                  </a:extLst>
                </p14:cNvPr>
                <p14:cNvContentPartPr/>
                <p14:nvPr/>
              </p14:nvContentPartPr>
              <p14:xfrm>
                <a:off x="8876239" y="1383838"/>
                <a:ext cx="284400" cy="489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F1441FF-EE4A-4C78-9B37-5C306B293D5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867239" y="1374838"/>
                  <a:ext cx="3020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C0BD4A9-FDCA-4714-AF52-FE95EF5CBD25}"/>
                    </a:ext>
                  </a:extLst>
                </p14:cNvPr>
                <p14:cNvContentPartPr/>
                <p14:nvPr/>
              </p14:nvContentPartPr>
              <p14:xfrm>
                <a:off x="9112759" y="1718638"/>
                <a:ext cx="177120" cy="136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C0BD4A9-FDCA-4714-AF52-FE95EF5CBD2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104119" y="1709998"/>
                  <a:ext cx="194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BDFEECA-654F-4F0F-BA17-34BF5B3433E4}"/>
                    </a:ext>
                  </a:extLst>
                </p14:cNvPr>
                <p14:cNvContentPartPr/>
                <p14:nvPr/>
              </p14:nvContentPartPr>
              <p14:xfrm>
                <a:off x="9430639" y="1401478"/>
                <a:ext cx="282960" cy="453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BDFEECA-654F-4F0F-BA17-34BF5B3433E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421639" y="1392838"/>
                  <a:ext cx="3006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DEA27B6-824D-46C7-8781-6CC2A5B57BC3}"/>
                    </a:ext>
                  </a:extLst>
                </p14:cNvPr>
                <p14:cNvContentPartPr/>
                <p14:nvPr/>
              </p14:nvContentPartPr>
              <p14:xfrm>
                <a:off x="9336679" y="1612798"/>
                <a:ext cx="349920" cy="83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DEA27B6-824D-46C7-8781-6CC2A5B57BC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28039" y="1603798"/>
                  <a:ext cx="367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237E97C-D8E2-4AEA-8A51-34CD41890B7D}"/>
                    </a:ext>
                  </a:extLst>
                </p14:cNvPr>
                <p14:cNvContentPartPr/>
                <p14:nvPr/>
              </p14:nvContentPartPr>
              <p14:xfrm>
                <a:off x="9807919" y="1411198"/>
                <a:ext cx="449280" cy="451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237E97C-D8E2-4AEA-8A51-34CD41890B7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799279" y="1402198"/>
                  <a:ext cx="4669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3940B83-75B8-4D06-9C68-5D13EECC126F}"/>
                    </a:ext>
                  </a:extLst>
                </p14:cNvPr>
                <p14:cNvContentPartPr/>
                <p14:nvPr/>
              </p14:nvContentPartPr>
              <p14:xfrm>
                <a:off x="10186279" y="1328398"/>
                <a:ext cx="292680" cy="495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3940B83-75B8-4D06-9C68-5D13EECC126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77279" y="1319398"/>
                  <a:ext cx="3103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6DAD07A-F5FF-4266-9F7B-A025CCCE5F98}"/>
                    </a:ext>
                  </a:extLst>
                </p14:cNvPr>
                <p14:cNvContentPartPr/>
                <p14:nvPr/>
              </p14:nvContentPartPr>
              <p14:xfrm>
                <a:off x="10438639" y="1678678"/>
                <a:ext cx="169560" cy="133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6DAD07A-F5FF-4266-9F7B-A025CCCE5F9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29999" y="1670038"/>
                  <a:ext cx="187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E85AE83-A23F-4146-9864-71B9CD7D1FF1}"/>
                    </a:ext>
                  </a:extLst>
                </p14:cNvPr>
                <p14:cNvContentPartPr/>
                <p14:nvPr/>
              </p14:nvContentPartPr>
              <p14:xfrm>
                <a:off x="10643479" y="1662118"/>
                <a:ext cx="205200" cy="148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E85AE83-A23F-4146-9864-71B9CD7D1FF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634839" y="1653118"/>
                  <a:ext cx="222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D733C9A-2F01-49E0-84EC-4B8EB726E13E}"/>
                    </a:ext>
                  </a:extLst>
                </p14:cNvPr>
                <p14:cNvContentPartPr/>
                <p14:nvPr/>
              </p14:nvContentPartPr>
              <p14:xfrm>
                <a:off x="10845439" y="1681198"/>
                <a:ext cx="157680" cy="172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D733C9A-2F01-49E0-84EC-4B8EB726E13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836439" y="1672198"/>
                  <a:ext cx="175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9D24394-6469-47BC-A179-FF0DD1F03261}"/>
                    </a:ext>
                  </a:extLst>
                </p14:cNvPr>
                <p14:cNvContentPartPr/>
                <p14:nvPr/>
              </p14:nvContentPartPr>
              <p14:xfrm>
                <a:off x="582559" y="2638078"/>
                <a:ext cx="101880" cy="151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9D24394-6469-47BC-A179-FF0DD1F0326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3919" y="2629438"/>
                  <a:ext cx="119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E2F505B-9EDD-4BF1-A1D7-F52BD1B6729C}"/>
                    </a:ext>
                  </a:extLst>
                </p14:cNvPr>
                <p14:cNvContentPartPr/>
                <p14:nvPr/>
              </p14:nvContentPartPr>
              <p14:xfrm>
                <a:off x="723679" y="2422078"/>
                <a:ext cx="35280" cy="32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E2F505B-9EDD-4BF1-A1D7-F52BD1B6729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4679" y="2413078"/>
                  <a:ext cx="52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D0714B1-06EB-4FB9-8022-5F9D593AD310}"/>
                    </a:ext>
                  </a:extLst>
                </p14:cNvPr>
                <p14:cNvContentPartPr/>
                <p14:nvPr/>
              </p14:nvContentPartPr>
              <p14:xfrm>
                <a:off x="729439" y="2539078"/>
                <a:ext cx="251280" cy="241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D0714B1-06EB-4FB9-8022-5F9D593AD31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0439" y="2530078"/>
                  <a:ext cx="268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7B4347E-2177-4140-8352-E02AF5E1ADD2}"/>
                    </a:ext>
                  </a:extLst>
                </p14:cNvPr>
                <p14:cNvContentPartPr/>
                <p14:nvPr/>
              </p14:nvContentPartPr>
              <p14:xfrm>
                <a:off x="1446919" y="1901518"/>
                <a:ext cx="85680" cy="138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7B4347E-2177-4140-8352-E02AF5E1ADD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437919" y="1892878"/>
                  <a:ext cx="103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E19EFC3-8F24-4C08-9D23-20232F8CECEF}"/>
                    </a:ext>
                  </a:extLst>
                </p14:cNvPr>
                <p14:cNvContentPartPr/>
                <p14:nvPr/>
              </p14:nvContentPartPr>
              <p14:xfrm>
                <a:off x="1595959" y="1765798"/>
                <a:ext cx="3600" cy="17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E19EFC3-8F24-4C08-9D23-20232F8CECE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87319" y="1756798"/>
                  <a:ext cx="21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1F19403-A0CE-489F-95EE-88B9AB751A99}"/>
                    </a:ext>
                  </a:extLst>
                </p14:cNvPr>
                <p14:cNvContentPartPr/>
                <p14:nvPr/>
              </p14:nvContentPartPr>
              <p14:xfrm>
                <a:off x="1550239" y="1844638"/>
                <a:ext cx="288360" cy="207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1F19403-A0CE-489F-95EE-88B9AB751A9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541239" y="1835998"/>
                  <a:ext cx="306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EA39864-66C9-4505-B970-B517B52AD6E0}"/>
                    </a:ext>
                  </a:extLst>
                </p14:cNvPr>
                <p14:cNvContentPartPr/>
                <p14:nvPr/>
              </p14:nvContentPartPr>
              <p14:xfrm>
                <a:off x="1931479" y="1819078"/>
                <a:ext cx="239400" cy="194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EA39864-66C9-4505-B970-B517B52AD6E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922479" y="1810438"/>
                  <a:ext cx="2570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8E5C841-DF64-4D72-980A-1AB82DFFB1B9}"/>
                    </a:ext>
                  </a:extLst>
                </p14:cNvPr>
                <p14:cNvContentPartPr/>
                <p14:nvPr/>
              </p14:nvContentPartPr>
              <p14:xfrm>
                <a:off x="2259079" y="1805398"/>
                <a:ext cx="158400" cy="217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8E5C841-DF64-4D72-980A-1AB82DFFB1B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50439" y="1796398"/>
                  <a:ext cx="176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94F9362-C913-4606-9D36-A559A7531004}"/>
                    </a:ext>
                  </a:extLst>
                </p14:cNvPr>
                <p14:cNvContentPartPr/>
                <p14:nvPr/>
              </p14:nvContentPartPr>
              <p14:xfrm>
                <a:off x="2531959" y="1791718"/>
                <a:ext cx="204120" cy="246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94F9362-C913-4606-9D36-A559A753100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23319" y="1783078"/>
                  <a:ext cx="2217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F06942D-AAC9-4993-8E3C-829DB94889D6}"/>
                    </a:ext>
                  </a:extLst>
                </p14:cNvPr>
                <p14:cNvContentPartPr/>
                <p14:nvPr/>
              </p14:nvContentPartPr>
              <p14:xfrm>
                <a:off x="2792239" y="1834918"/>
                <a:ext cx="187920" cy="146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F06942D-AAC9-4993-8E3C-829DB94889D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83599" y="1826278"/>
                  <a:ext cx="205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ECFCD85-6DFD-4529-BD5C-A99E75FC43A3}"/>
                    </a:ext>
                  </a:extLst>
                </p14:cNvPr>
                <p14:cNvContentPartPr/>
                <p14:nvPr/>
              </p14:nvContentPartPr>
              <p14:xfrm>
                <a:off x="2911039" y="1853278"/>
                <a:ext cx="295560" cy="174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ECFCD85-6DFD-4529-BD5C-A99E75FC43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02399" y="1844638"/>
                  <a:ext cx="313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0843ECC-E45B-43C5-BE5E-8235B1D2B885}"/>
                    </a:ext>
                  </a:extLst>
                </p14:cNvPr>
                <p14:cNvContentPartPr/>
                <p14:nvPr/>
              </p14:nvContentPartPr>
              <p14:xfrm>
                <a:off x="3425839" y="1508758"/>
                <a:ext cx="320400" cy="538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0843ECC-E45B-43C5-BE5E-8235B1D2B88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17199" y="1499758"/>
                  <a:ext cx="33804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47528AA-144A-48A7-AD14-270E7CF6B28E}"/>
                    </a:ext>
                  </a:extLst>
                </p14:cNvPr>
                <p14:cNvContentPartPr/>
                <p14:nvPr/>
              </p14:nvContentPartPr>
              <p14:xfrm>
                <a:off x="3331879" y="1708198"/>
                <a:ext cx="518400" cy="113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47528AA-144A-48A7-AD14-270E7CF6B28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23239" y="1699558"/>
                  <a:ext cx="536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0666252-CE48-4941-823B-DEA0A223313B}"/>
                    </a:ext>
                  </a:extLst>
                </p14:cNvPr>
                <p14:cNvContentPartPr/>
                <p14:nvPr/>
              </p14:nvContentPartPr>
              <p14:xfrm>
                <a:off x="3599359" y="2019598"/>
                <a:ext cx="119520" cy="240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0666252-CE48-4941-823B-DEA0A223313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90359" y="2010598"/>
                  <a:ext cx="137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B00D65F-FB3C-4C36-A95B-05A2EE4B5351}"/>
                    </a:ext>
                  </a:extLst>
                </p14:cNvPr>
                <p14:cNvContentPartPr/>
                <p14:nvPr/>
              </p14:nvContentPartPr>
              <p14:xfrm>
                <a:off x="4124599" y="1840678"/>
                <a:ext cx="218520" cy="168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B00D65F-FB3C-4C36-A95B-05A2EE4B535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115599" y="1831678"/>
                  <a:ext cx="236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9BCF3A8-95C2-4E0F-B5BD-FC6BBD0F6340}"/>
                    </a:ext>
                  </a:extLst>
                </p14:cNvPr>
                <p14:cNvContentPartPr/>
                <p14:nvPr/>
              </p14:nvContentPartPr>
              <p14:xfrm>
                <a:off x="4438879" y="1847878"/>
                <a:ext cx="208800" cy="144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9BCF3A8-95C2-4E0F-B5BD-FC6BBD0F634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430239" y="1838878"/>
                  <a:ext cx="226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BFDC3FA-8D95-4A35-BBBB-833D41F3ABBD}"/>
                    </a:ext>
                  </a:extLst>
                </p14:cNvPr>
                <p14:cNvContentPartPr/>
                <p14:nvPr/>
              </p14:nvContentPartPr>
              <p14:xfrm>
                <a:off x="4869079" y="1459798"/>
                <a:ext cx="156240" cy="475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BFDC3FA-8D95-4A35-BBBB-833D41F3ABB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860439" y="1451158"/>
                  <a:ext cx="17388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4D9D5D2-4D59-4060-A33D-EC94EB67B015}"/>
                    </a:ext>
                  </a:extLst>
                </p14:cNvPr>
                <p14:cNvContentPartPr/>
                <p14:nvPr/>
              </p14:nvContentPartPr>
              <p14:xfrm>
                <a:off x="4993999" y="1846078"/>
                <a:ext cx="92880" cy="120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4D9D5D2-4D59-4060-A33D-EC94EB67B01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85359" y="1837438"/>
                  <a:ext cx="110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AA1A5D4-06F0-43D7-B63C-3BE71D506692}"/>
                    </a:ext>
                  </a:extLst>
                </p14:cNvPr>
                <p14:cNvContentPartPr/>
                <p14:nvPr/>
              </p14:nvContentPartPr>
              <p14:xfrm>
                <a:off x="4938559" y="1791358"/>
                <a:ext cx="288000" cy="517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AA1A5D4-06F0-43D7-B63C-3BE71D50669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29919" y="1782358"/>
                  <a:ext cx="30564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2D73E59-201B-47C8-96BE-D3754A3DE01C}"/>
                    </a:ext>
                  </a:extLst>
                </p14:cNvPr>
                <p14:cNvContentPartPr/>
                <p14:nvPr/>
              </p14:nvContentPartPr>
              <p14:xfrm>
                <a:off x="1513879" y="2642038"/>
                <a:ext cx="90360" cy="175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2D73E59-201B-47C8-96BE-D3754A3DE01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04879" y="2633398"/>
                  <a:ext cx="108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FE7494F-86EA-4D11-ABF6-7ABF195BA3D8}"/>
                    </a:ext>
                  </a:extLst>
                </p14:cNvPr>
                <p14:cNvContentPartPr/>
                <p14:nvPr/>
              </p14:nvContentPartPr>
              <p14:xfrm>
                <a:off x="1656799" y="2486518"/>
                <a:ext cx="12960" cy="63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FE7494F-86EA-4D11-ABF6-7ABF195BA3D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647799" y="2477518"/>
                  <a:ext cx="306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7C3C7AA-64CE-4516-9C59-2D4D038CF8E9}"/>
                    </a:ext>
                  </a:extLst>
                </p14:cNvPr>
                <p14:cNvContentPartPr/>
                <p14:nvPr/>
              </p14:nvContentPartPr>
              <p14:xfrm>
                <a:off x="1673719" y="2600638"/>
                <a:ext cx="199440" cy="206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7C3C7AA-64CE-4516-9C59-2D4D038CF8E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664719" y="2591998"/>
                  <a:ext cx="2170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8EB8C27-0076-4791-A87A-FBE3DAD34832}"/>
                    </a:ext>
                  </a:extLst>
                </p14:cNvPr>
                <p14:cNvContentPartPr/>
                <p14:nvPr/>
              </p14:nvContentPartPr>
              <p14:xfrm>
                <a:off x="1928239" y="2550958"/>
                <a:ext cx="313560" cy="249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8EB8C27-0076-4791-A87A-FBE3DAD3483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919599" y="2541958"/>
                  <a:ext cx="3312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58C39B5-5562-4208-A6D8-6110B3526EB9}"/>
                    </a:ext>
                  </a:extLst>
                </p14:cNvPr>
                <p14:cNvContentPartPr/>
                <p14:nvPr/>
              </p14:nvContentPartPr>
              <p14:xfrm>
                <a:off x="2278879" y="2590918"/>
                <a:ext cx="224280" cy="215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58C39B5-5562-4208-A6D8-6110B3526EB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270239" y="2582278"/>
                  <a:ext cx="2419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6FEEBE9-9244-46BB-BCBC-295828CFF6AE}"/>
                    </a:ext>
                  </a:extLst>
                </p14:cNvPr>
                <p14:cNvContentPartPr/>
                <p14:nvPr/>
              </p14:nvContentPartPr>
              <p14:xfrm>
                <a:off x="2587039" y="2230918"/>
                <a:ext cx="388800" cy="607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6FEEBE9-9244-46BB-BCBC-295828CFF6A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578039" y="2221918"/>
                  <a:ext cx="40644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56A9EB8-1C00-4FAE-AB7E-2E3F3DDB675C}"/>
                    </a:ext>
                  </a:extLst>
                </p14:cNvPr>
                <p14:cNvContentPartPr/>
                <p14:nvPr/>
              </p14:nvContentPartPr>
              <p14:xfrm>
                <a:off x="2589199" y="2621518"/>
                <a:ext cx="241560" cy="56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56A9EB8-1C00-4FAE-AB7E-2E3F3DDB675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580199" y="2612878"/>
                  <a:ext cx="259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C2D3FE7-641B-476A-BB72-B9346891480C}"/>
                    </a:ext>
                  </a:extLst>
                </p14:cNvPr>
                <p14:cNvContentPartPr/>
                <p14:nvPr/>
              </p14:nvContentPartPr>
              <p14:xfrm>
                <a:off x="2891599" y="2086198"/>
                <a:ext cx="507240" cy="787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C2D3FE7-641B-476A-BB72-B9346891480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82599" y="2077198"/>
                  <a:ext cx="52488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5E8B58B-D502-445B-BB17-5B36958ADD32}"/>
                    </a:ext>
                  </a:extLst>
                </p14:cNvPr>
                <p14:cNvContentPartPr/>
                <p14:nvPr/>
              </p14:nvContentPartPr>
              <p14:xfrm>
                <a:off x="2860639" y="2638078"/>
                <a:ext cx="318600" cy="146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5E8B58B-D502-445B-BB17-5B36958ADD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51999" y="2629438"/>
                  <a:ext cx="3362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62BFDA3-9C28-49BF-892C-5210A04C6840}"/>
                    </a:ext>
                  </a:extLst>
                </p14:cNvPr>
                <p14:cNvContentPartPr/>
                <p14:nvPr/>
              </p14:nvContentPartPr>
              <p14:xfrm>
                <a:off x="3282919" y="2502358"/>
                <a:ext cx="28440" cy="12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62BFDA3-9C28-49BF-892C-5210A04C684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274279" y="2493718"/>
                  <a:ext cx="46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0C17076-BFB5-4BC3-9A8D-2E0FE6BD6989}"/>
                    </a:ext>
                  </a:extLst>
                </p14:cNvPr>
                <p14:cNvContentPartPr/>
                <p14:nvPr/>
              </p14:nvContentPartPr>
              <p14:xfrm>
                <a:off x="3252319" y="2625478"/>
                <a:ext cx="313920" cy="165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0C17076-BFB5-4BC3-9A8D-2E0FE6BD698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43679" y="2616478"/>
                  <a:ext cx="331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1FE022F-7638-4CD1-A244-9CCB4BC0833D}"/>
                    </a:ext>
                  </a:extLst>
                </p14:cNvPr>
                <p14:cNvContentPartPr/>
                <p14:nvPr/>
              </p14:nvContentPartPr>
              <p14:xfrm>
                <a:off x="3690439" y="2454478"/>
                <a:ext cx="10440" cy="24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1FE022F-7638-4CD1-A244-9CCB4BC0833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681799" y="2445838"/>
                  <a:ext cx="28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726D3E9-9055-4247-B885-7CCEA1B8523A}"/>
                    </a:ext>
                  </a:extLst>
                </p14:cNvPr>
                <p14:cNvContentPartPr/>
                <p14:nvPr/>
              </p14:nvContentPartPr>
              <p14:xfrm>
                <a:off x="3640759" y="2639518"/>
                <a:ext cx="196200" cy="155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726D3E9-9055-4247-B885-7CCEA1B8523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32119" y="2630878"/>
                  <a:ext cx="213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914D1B8-927D-4462-9E33-356A2BCE49F9}"/>
                    </a:ext>
                  </a:extLst>
                </p14:cNvPr>
                <p14:cNvContentPartPr/>
                <p14:nvPr/>
              </p14:nvContentPartPr>
              <p14:xfrm>
                <a:off x="3844879" y="2300758"/>
                <a:ext cx="615600" cy="528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914D1B8-927D-4462-9E33-356A2BCE49F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835879" y="2292118"/>
                  <a:ext cx="6332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D8B006E-315C-4DFB-821B-8564241A829F}"/>
                    </a:ext>
                  </a:extLst>
                </p14:cNvPr>
                <p14:cNvContentPartPr/>
                <p14:nvPr/>
              </p14:nvContentPartPr>
              <p14:xfrm>
                <a:off x="4210279" y="2533678"/>
                <a:ext cx="365760" cy="65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D8B006E-315C-4DFB-821B-8564241A829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201639" y="2524678"/>
                  <a:ext cx="3834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848A119-23EC-4395-AF0D-60DF2B254CD7}"/>
                    </a:ext>
                  </a:extLst>
                </p14:cNvPr>
                <p14:cNvContentPartPr/>
                <p14:nvPr/>
              </p14:nvContentPartPr>
              <p14:xfrm>
                <a:off x="4751719" y="2453398"/>
                <a:ext cx="282240" cy="238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848A119-23EC-4395-AF0D-60DF2B254CD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43079" y="2444398"/>
                  <a:ext cx="299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0793505-9760-40C1-A0D7-1AE5964539AD}"/>
                    </a:ext>
                  </a:extLst>
                </p14:cNvPr>
                <p14:cNvContentPartPr/>
                <p14:nvPr/>
              </p14:nvContentPartPr>
              <p14:xfrm>
                <a:off x="5155999" y="2448718"/>
                <a:ext cx="226440" cy="205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0793505-9760-40C1-A0D7-1AE5964539A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46999" y="2440078"/>
                  <a:ext cx="244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5E50AE7-2D19-4FD1-91BC-B4D05BCB1DEE}"/>
                    </a:ext>
                  </a:extLst>
                </p14:cNvPr>
                <p14:cNvContentPartPr/>
                <p14:nvPr/>
              </p14:nvContentPartPr>
              <p14:xfrm>
                <a:off x="5374879" y="2516398"/>
                <a:ext cx="105120" cy="156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5E50AE7-2D19-4FD1-91BC-B4D05BCB1DE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65879" y="2507758"/>
                  <a:ext cx="122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A2CB9BB-F9D8-4074-A5DB-1A75B4C1E025}"/>
                    </a:ext>
                  </a:extLst>
                </p14:cNvPr>
                <p14:cNvContentPartPr/>
                <p14:nvPr/>
              </p14:nvContentPartPr>
              <p14:xfrm>
                <a:off x="5559919" y="2350078"/>
                <a:ext cx="17640" cy="25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A2CB9BB-F9D8-4074-A5DB-1A75B4C1E02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550919" y="2341078"/>
                  <a:ext cx="35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1DFAF04-3EF4-4D95-A2C3-B0E7BE111791}"/>
                    </a:ext>
                  </a:extLst>
                </p14:cNvPr>
                <p14:cNvContentPartPr/>
                <p14:nvPr/>
              </p14:nvContentPartPr>
              <p14:xfrm>
                <a:off x="5605639" y="2506678"/>
                <a:ext cx="223560" cy="171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1DFAF04-3EF4-4D95-A2C3-B0E7BE11179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596639" y="2497678"/>
                  <a:ext cx="241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FF3F10D-D860-4CCE-BB4F-A78748395A7D}"/>
                    </a:ext>
                  </a:extLst>
                </p14:cNvPr>
                <p14:cNvContentPartPr/>
                <p14:nvPr/>
              </p14:nvContentPartPr>
              <p14:xfrm>
                <a:off x="5779159" y="2196718"/>
                <a:ext cx="295560" cy="448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FF3F10D-D860-4CCE-BB4F-A78748395A7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770519" y="2188078"/>
                  <a:ext cx="3132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A32C17B-DD30-4DC1-B417-B202F77ACE3E}"/>
                    </a:ext>
                  </a:extLst>
                </p14:cNvPr>
                <p14:cNvContentPartPr/>
                <p14:nvPr/>
              </p14:nvContentPartPr>
              <p14:xfrm>
                <a:off x="5933239" y="2492278"/>
                <a:ext cx="445320" cy="176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A32C17B-DD30-4DC1-B417-B202F77ACE3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24239" y="2483638"/>
                  <a:ext cx="462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62928E5-8E40-42D6-AECA-5777544AA925}"/>
                    </a:ext>
                  </a:extLst>
                </p14:cNvPr>
                <p14:cNvContentPartPr/>
                <p14:nvPr/>
              </p14:nvContentPartPr>
              <p14:xfrm>
                <a:off x="6451639" y="2478238"/>
                <a:ext cx="134280" cy="197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62928E5-8E40-42D6-AECA-5777544AA92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442639" y="2469238"/>
                  <a:ext cx="151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27735E0-F072-4A7C-B409-18C43049BF7E}"/>
                    </a:ext>
                  </a:extLst>
                </p14:cNvPr>
                <p14:cNvContentPartPr/>
                <p14:nvPr/>
              </p14:nvContentPartPr>
              <p14:xfrm>
                <a:off x="6649279" y="2490838"/>
                <a:ext cx="225000" cy="199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27735E0-F072-4A7C-B409-18C43049BF7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640279" y="2481838"/>
                  <a:ext cx="242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664BCE9-F4F6-4A1C-A203-5CB091CE9C83}"/>
                    </a:ext>
                  </a:extLst>
                </p14:cNvPr>
                <p14:cNvContentPartPr/>
                <p14:nvPr/>
              </p14:nvContentPartPr>
              <p14:xfrm>
                <a:off x="7175599" y="2532598"/>
                <a:ext cx="174240" cy="142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664BCE9-F4F6-4A1C-A203-5CB091CE9C8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66959" y="2523598"/>
                  <a:ext cx="191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D4BA02A-2FCE-47EA-BF7E-A28F05D1FF08}"/>
                    </a:ext>
                  </a:extLst>
                </p14:cNvPr>
                <p14:cNvContentPartPr/>
                <p14:nvPr/>
              </p14:nvContentPartPr>
              <p14:xfrm>
                <a:off x="7588519" y="2152438"/>
                <a:ext cx="352440" cy="547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D4BA02A-2FCE-47EA-BF7E-A28F05D1FF0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79879" y="2143798"/>
                  <a:ext cx="37008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8E66961-C5E1-40B7-921F-D21BB644A3FF}"/>
                    </a:ext>
                  </a:extLst>
                </p14:cNvPr>
                <p14:cNvContentPartPr/>
                <p14:nvPr/>
              </p14:nvContentPartPr>
              <p14:xfrm>
                <a:off x="7588159" y="2487598"/>
                <a:ext cx="299160" cy="63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8E66961-C5E1-40B7-921F-D21BB644A3F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579519" y="2478958"/>
                  <a:ext cx="316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3CFEBE8-F59D-49C7-98B9-BA196D8E7929}"/>
                    </a:ext>
                  </a:extLst>
                </p14:cNvPr>
                <p14:cNvContentPartPr/>
                <p14:nvPr/>
              </p14:nvContentPartPr>
              <p14:xfrm>
                <a:off x="7905319" y="2460958"/>
                <a:ext cx="428400" cy="674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3CFEBE8-F59D-49C7-98B9-BA196D8E792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896319" y="2451958"/>
                  <a:ext cx="44604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2F7212F-91A8-46F7-A672-10AA7C9D16B7}"/>
                    </a:ext>
                  </a:extLst>
                </p14:cNvPr>
                <p14:cNvContentPartPr/>
                <p14:nvPr/>
              </p14:nvContentPartPr>
              <p14:xfrm>
                <a:off x="8427319" y="2446198"/>
                <a:ext cx="214560" cy="174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2F7212F-91A8-46F7-A672-10AA7C9D16B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418319" y="2437198"/>
                  <a:ext cx="2322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E3E1CFF-BAAC-42CC-9D7A-BACBB9D8E560}"/>
                    </a:ext>
                  </a:extLst>
                </p14:cNvPr>
                <p14:cNvContentPartPr/>
                <p14:nvPr/>
              </p14:nvContentPartPr>
              <p14:xfrm>
                <a:off x="8648719" y="2490838"/>
                <a:ext cx="99360" cy="168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E3E1CFF-BAAC-42CC-9D7A-BACBB9D8E56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639719" y="2482198"/>
                  <a:ext cx="117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9AF2DCF-8CE4-4FCE-B098-C661C6FB6E31}"/>
                    </a:ext>
                  </a:extLst>
                </p14:cNvPr>
                <p14:cNvContentPartPr/>
                <p14:nvPr/>
              </p14:nvContentPartPr>
              <p14:xfrm>
                <a:off x="8916559" y="2207158"/>
                <a:ext cx="327600" cy="469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9AF2DCF-8CE4-4FCE-B098-C661C6FB6E3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907559" y="2198158"/>
                  <a:ext cx="34524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4975EDF-6A10-44F3-98FC-003B21743769}"/>
                    </a:ext>
                  </a:extLst>
                </p14:cNvPr>
                <p14:cNvContentPartPr/>
                <p14:nvPr/>
              </p14:nvContentPartPr>
              <p14:xfrm>
                <a:off x="9214639" y="2173318"/>
                <a:ext cx="402480" cy="518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4975EDF-6A10-44F3-98FC-003B2174376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205999" y="2164318"/>
                  <a:ext cx="42012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80DE1B0-F4F6-45ED-B082-F421F4B35D5D}"/>
                    </a:ext>
                  </a:extLst>
                </p14:cNvPr>
                <p14:cNvContentPartPr/>
                <p14:nvPr/>
              </p14:nvContentPartPr>
              <p14:xfrm>
                <a:off x="9198439" y="2408038"/>
                <a:ext cx="470520" cy="51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80DE1B0-F4F6-45ED-B082-F421F4B35D5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189439" y="2399038"/>
                  <a:ext cx="4881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80178E1-23AF-426B-843D-60F812869214}"/>
                    </a:ext>
                  </a:extLst>
                </p14:cNvPr>
                <p14:cNvContentPartPr/>
                <p14:nvPr/>
              </p14:nvContentPartPr>
              <p14:xfrm>
                <a:off x="9528559" y="2659318"/>
                <a:ext cx="9360" cy="10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80178E1-23AF-426B-843D-60F81286921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519559" y="2650318"/>
                  <a:ext cx="27000" cy="2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7292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F5110F2-6E8F-4D56-95A7-190410ECE9A7}"/>
                  </a:ext>
                </a:extLst>
              </p14:cNvPr>
              <p14:cNvContentPartPr/>
              <p14:nvPr/>
            </p14:nvContentPartPr>
            <p14:xfrm>
              <a:off x="4141519" y="493918"/>
              <a:ext cx="81360" cy="212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F5110F2-6E8F-4D56-95A7-190410ECE9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2519" y="485278"/>
                <a:ext cx="990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DA23E28-CE76-4DF7-B3C2-4C617DB015CF}"/>
                  </a:ext>
                </a:extLst>
              </p14:cNvPr>
              <p14:cNvContentPartPr/>
              <p14:nvPr/>
            </p14:nvContentPartPr>
            <p14:xfrm>
              <a:off x="3991399" y="420478"/>
              <a:ext cx="473760" cy="74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DA23E28-CE76-4DF7-B3C2-4C617DB015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2759" y="411838"/>
                <a:ext cx="4914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8FB84CD-6FD8-4A87-9163-5B18BBC972F5}"/>
                  </a:ext>
                </a:extLst>
              </p14:cNvPr>
              <p14:cNvContentPartPr/>
              <p14:nvPr/>
            </p14:nvContentPartPr>
            <p14:xfrm>
              <a:off x="4385599" y="583918"/>
              <a:ext cx="51840" cy="90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8FB84CD-6FD8-4A87-9163-5B18BBC972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76959" y="574918"/>
                <a:ext cx="694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B5DE6AB-38AA-4165-9E01-4E9935E9CF37}"/>
                  </a:ext>
                </a:extLst>
              </p14:cNvPr>
              <p14:cNvContentPartPr/>
              <p14:nvPr/>
            </p14:nvContentPartPr>
            <p14:xfrm>
              <a:off x="4312519" y="515878"/>
              <a:ext cx="213840" cy="414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B5DE6AB-38AA-4165-9E01-4E9935E9CF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03879" y="506878"/>
                <a:ext cx="2314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90DF469-7A90-4439-BADD-0464B5C56F7F}"/>
                  </a:ext>
                </a:extLst>
              </p14:cNvPr>
              <p14:cNvContentPartPr/>
              <p14:nvPr/>
            </p14:nvContentPartPr>
            <p14:xfrm>
              <a:off x="4457599" y="600478"/>
              <a:ext cx="244440" cy="380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90DF469-7A90-4439-BADD-0464B5C56F7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48599" y="591838"/>
                <a:ext cx="26208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AC065D9-D932-4CC4-A0D7-F1D622691E57}"/>
                  </a:ext>
                </a:extLst>
              </p14:cNvPr>
              <p14:cNvContentPartPr/>
              <p14:nvPr/>
            </p14:nvContentPartPr>
            <p14:xfrm>
              <a:off x="4642639" y="533158"/>
              <a:ext cx="248760" cy="137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AC065D9-D932-4CC4-A0D7-F1D622691E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33999" y="524518"/>
                <a:ext cx="2664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AA086C4-791F-4C2D-8196-ACD4A2749126}"/>
                  </a:ext>
                </a:extLst>
              </p14:cNvPr>
              <p14:cNvContentPartPr/>
              <p14:nvPr/>
            </p14:nvContentPartPr>
            <p14:xfrm>
              <a:off x="4924519" y="506518"/>
              <a:ext cx="211320" cy="183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AA086C4-791F-4C2D-8196-ACD4A274912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15879" y="497518"/>
                <a:ext cx="2289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512961C-5A7E-4541-B2AE-299DCA640CDD}"/>
                  </a:ext>
                </a:extLst>
              </p14:cNvPr>
              <p14:cNvContentPartPr/>
              <p14:nvPr/>
            </p14:nvContentPartPr>
            <p14:xfrm>
              <a:off x="5451919" y="457198"/>
              <a:ext cx="56880" cy="176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512961C-5A7E-4541-B2AE-299DCA640CD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43279" y="448558"/>
                <a:ext cx="745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47AAFD8-9348-4F48-8F20-DE3109F802C3}"/>
                  </a:ext>
                </a:extLst>
              </p14:cNvPr>
              <p14:cNvContentPartPr/>
              <p14:nvPr/>
            </p14:nvContentPartPr>
            <p14:xfrm>
              <a:off x="5599519" y="410398"/>
              <a:ext cx="100440" cy="230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47AAFD8-9348-4F48-8F20-DE3109F802C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90879" y="401758"/>
                <a:ext cx="1180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8D715A1-EC15-4C3D-97FB-9140D37C31C1}"/>
                  </a:ext>
                </a:extLst>
              </p14:cNvPr>
              <p14:cNvContentPartPr/>
              <p14:nvPr/>
            </p14:nvContentPartPr>
            <p14:xfrm>
              <a:off x="5272279" y="620998"/>
              <a:ext cx="529200" cy="35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8D715A1-EC15-4C3D-97FB-9140D37C31C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63279" y="611998"/>
                <a:ext cx="5468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7F239F3-0912-4535-9525-26E84677F48D}"/>
                  </a:ext>
                </a:extLst>
              </p14:cNvPr>
              <p14:cNvContentPartPr/>
              <p14:nvPr/>
            </p14:nvContentPartPr>
            <p14:xfrm>
              <a:off x="5280559" y="325078"/>
              <a:ext cx="831240" cy="102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7F239F3-0912-4535-9525-26E84677F48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71559" y="316078"/>
                <a:ext cx="8488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CF40D41-B982-46A1-90AA-6786AB3DF0E4}"/>
                  </a:ext>
                </a:extLst>
              </p14:cNvPr>
              <p14:cNvContentPartPr/>
              <p14:nvPr/>
            </p14:nvContentPartPr>
            <p14:xfrm>
              <a:off x="6275599" y="480958"/>
              <a:ext cx="245160" cy="194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CF40D41-B982-46A1-90AA-6786AB3DF0E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66599" y="472318"/>
                <a:ext cx="2628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183A8CE-D90C-4AF4-B9C3-F8ACDEBF36FD}"/>
                  </a:ext>
                </a:extLst>
              </p14:cNvPr>
              <p14:cNvContentPartPr/>
              <p14:nvPr/>
            </p14:nvContentPartPr>
            <p14:xfrm>
              <a:off x="6557479" y="487078"/>
              <a:ext cx="254880" cy="206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183A8CE-D90C-4AF4-B9C3-F8ACDEBF36F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48479" y="478438"/>
                <a:ext cx="2725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664A02C-3C80-4F31-9D9F-8D96EA3C956A}"/>
                  </a:ext>
                </a:extLst>
              </p14:cNvPr>
              <p14:cNvContentPartPr/>
              <p14:nvPr/>
            </p14:nvContentPartPr>
            <p14:xfrm>
              <a:off x="6809839" y="473758"/>
              <a:ext cx="243360" cy="1987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664A02C-3C80-4F31-9D9F-8D96EA3C956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01199" y="464758"/>
                <a:ext cx="2610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EC1656B-744F-40CC-AF05-F3B9CD6F75F1}"/>
                  </a:ext>
                </a:extLst>
              </p14:cNvPr>
              <p14:cNvContentPartPr/>
              <p14:nvPr/>
            </p14:nvContentPartPr>
            <p14:xfrm>
              <a:off x="7032319" y="518398"/>
              <a:ext cx="141120" cy="160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EC1656B-744F-40CC-AF05-F3B9CD6F75F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23319" y="509758"/>
                <a:ext cx="1587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D20C87F-DF02-41EF-93E3-82B4786BD289}"/>
                  </a:ext>
                </a:extLst>
              </p14:cNvPr>
              <p14:cNvContentPartPr/>
              <p14:nvPr/>
            </p14:nvContentPartPr>
            <p14:xfrm>
              <a:off x="7250119" y="466558"/>
              <a:ext cx="243360" cy="244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D20C87F-DF02-41EF-93E3-82B4786BD28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41119" y="457558"/>
                <a:ext cx="2610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5EBF387-40F4-4ACE-AF4A-30BCC3F224D5}"/>
                  </a:ext>
                </a:extLst>
              </p14:cNvPr>
              <p14:cNvContentPartPr/>
              <p14:nvPr/>
            </p14:nvContentPartPr>
            <p14:xfrm>
              <a:off x="7529119" y="465478"/>
              <a:ext cx="171000" cy="232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5EBF387-40F4-4ACE-AF4A-30BCC3F224D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20479" y="456478"/>
                <a:ext cx="1886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9599E31-BFA8-47E5-9214-1AFDE5EEB9D1}"/>
                  </a:ext>
                </a:extLst>
              </p14:cNvPr>
              <p14:cNvContentPartPr/>
              <p14:nvPr/>
            </p14:nvContentPartPr>
            <p14:xfrm>
              <a:off x="7984159" y="445678"/>
              <a:ext cx="25920" cy="34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9599E31-BFA8-47E5-9214-1AFDE5EEB9D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75159" y="436678"/>
                <a:ext cx="435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361F270-AB55-40FE-B2E8-16858CE468CA}"/>
                  </a:ext>
                </a:extLst>
              </p14:cNvPr>
              <p14:cNvContentPartPr/>
              <p14:nvPr/>
            </p14:nvContentPartPr>
            <p14:xfrm>
              <a:off x="7912519" y="651598"/>
              <a:ext cx="31680" cy="30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361F270-AB55-40FE-B2E8-16858CE468C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03519" y="642598"/>
                <a:ext cx="493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ECD1B6A-81D8-4814-886D-A0FE1846DB73}"/>
                  </a:ext>
                </a:extLst>
              </p14:cNvPr>
              <p14:cNvContentPartPr/>
              <p14:nvPr/>
            </p14:nvContentPartPr>
            <p14:xfrm>
              <a:off x="2250439" y="375478"/>
              <a:ext cx="91800" cy="291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ECD1B6A-81D8-4814-886D-A0FE1846DB7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41439" y="366478"/>
                <a:ext cx="10944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85A475-B367-4B96-850C-2E59BACBE582}"/>
                  </a:ext>
                </a:extLst>
              </p14:cNvPr>
              <p14:cNvContentPartPr/>
              <p14:nvPr/>
            </p14:nvContentPartPr>
            <p14:xfrm>
              <a:off x="2082679" y="635038"/>
              <a:ext cx="360720" cy="57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85A475-B367-4B96-850C-2E59BACBE58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73679" y="626398"/>
                <a:ext cx="3783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F7A1957-1C15-4029-9582-5EA1411B270D}"/>
                  </a:ext>
                </a:extLst>
              </p14:cNvPr>
              <p14:cNvContentPartPr/>
              <p14:nvPr/>
            </p14:nvContentPartPr>
            <p14:xfrm>
              <a:off x="2046679" y="305998"/>
              <a:ext cx="594360" cy="113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F7A1957-1C15-4029-9582-5EA1411B270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38039" y="296998"/>
                <a:ext cx="6120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183E8B3-8CB9-4F65-88EC-7AE743573763}"/>
                  </a:ext>
                </a:extLst>
              </p14:cNvPr>
              <p14:cNvContentPartPr/>
              <p14:nvPr/>
            </p14:nvContentPartPr>
            <p14:xfrm>
              <a:off x="2897359" y="481318"/>
              <a:ext cx="213840" cy="19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183E8B3-8CB9-4F65-88EC-7AE74357376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88359" y="472678"/>
                <a:ext cx="2314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35E8D5B-A44C-4EED-84F6-50F2F0AD270E}"/>
                  </a:ext>
                </a:extLst>
              </p14:cNvPr>
              <p14:cNvContentPartPr/>
              <p14:nvPr/>
            </p14:nvContentPartPr>
            <p14:xfrm>
              <a:off x="3112639" y="548998"/>
              <a:ext cx="198720" cy="122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35E8D5B-A44C-4EED-84F6-50F2F0AD270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03639" y="539998"/>
                <a:ext cx="2163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370AE30-CEB2-49AC-AFC3-18A4EAC748E5}"/>
                  </a:ext>
                </a:extLst>
              </p14:cNvPr>
              <p14:cNvContentPartPr/>
              <p14:nvPr/>
            </p14:nvContentPartPr>
            <p14:xfrm>
              <a:off x="3414679" y="507958"/>
              <a:ext cx="196560" cy="138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370AE30-CEB2-49AC-AFC3-18A4EAC748E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05679" y="498958"/>
                <a:ext cx="2142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0E4C824-A718-4FC8-930A-EC92AFAB5357}"/>
                  </a:ext>
                </a:extLst>
              </p14:cNvPr>
              <p14:cNvContentPartPr/>
              <p14:nvPr/>
            </p14:nvContentPartPr>
            <p14:xfrm>
              <a:off x="3598639" y="347038"/>
              <a:ext cx="146520" cy="274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0E4C824-A718-4FC8-930A-EC92AFAB535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89999" y="338038"/>
                <a:ext cx="16416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3C0DD49-3E75-48B0-8D0B-8C2615453D8C}"/>
                  </a:ext>
                </a:extLst>
              </p14:cNvPr>
              <p14:cNvContentPartPr/>
              <p14:nvPr/>
            </p14:nvContentPartPr>
            <p14:xfrm>
              <a:off x="694879" y="463318"/>
              <a:ext cx="92520" cy="240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3C0DD49-3E75-48B0-8D0B-8C2615453D8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85879" y="454678"/>
                <a:ext cx="1101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49B0B1-EA09-4C27-BDE0-17988961D7B1}"/>
                  </a:ext>
                </a:extLst>
              </p14:cNvPr>
              <p14:cNvContentPartPr/>
              <p14:nvPr/>
            </p14:nvContentPartPr>
            <p14:xfrm>
              <a:off x="532519" y="355678"/>
              <a:ext cx="630000" cy="131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49B0B1-EA09-4C27-BDE0-17988961D7B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3879" y="347038"/>
                <a:ext cx="6476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467DE41-D455-4131-9193-0DE7A6BDC34C}"/>
                  </a:ext>
                </a:extLst>
              </p14:cNvPr>
              <p14:cNvContentPartPr/>
              <p14:nvPr/>
            </p14:nvContentPartPr>
            <p14:xfrm>
              <a:off x="991159" y="532798"/>
              <a:ext cx="93240" cy="134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467DE41-D455-4131-9193-0DE7A6BDC34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82159" y="524158"/>
                <a:ext cx="1108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A022B3-57FB-4372-83C1-1C2EE05D09C5}"/>
                  </a:ext>
                </a:extLst>
              </p14:cNvPr>
              <p14:cNvContentPartPr/>
              <p14:nvPr/>
            </p14:nvContentPartPr>
            <p14:xfrm>
              <a:off x="969559" y="483118"/>
              <a:ext cx="227520" cy="462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A022B3-57FB-4372-83C1-1C2EE05D09C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60919" y="474478"/>
                <a:ext cx="24516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0E683AF-709A-48AC-944B-7FFAA13FECA2}"/>
                  </a:ext>
                </a:extLst>
              </p14:cNvPr>
              <p14:cNvContentPartPr/>
              <p14:nvPr/>
            </p14:nvContentPartPr>
            <p14:xfrm>
              <a:off x="1177639" y="515878"/>
              <a:ext cx="223560" cy="409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0E683AF-709A-48AC-944B-7FFAA13FECA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68999" y="506878"/>
                <a:ext cx="24120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A0D54B9-D23B-40F4-9F74-59C942B8E92F}"/>
                  </a:ext>
                </a:extLst>
              </p14:cNvPr>
              <p14:cNvContentPartPr/>
              <p14:nvPr/>
            </p14:nvContentPartPr>
            <p14:xfrm>
              <a:off x="1301839" y="482398"/>
              <a:ext cx="241560" cy="177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0D54B9-D23B-40F4-9F74-59C942B8E92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293199" y="473758"/>
                <a:ext cx="2592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EFE5B57-273D-45FD-A6AB-4A426377E2AA}"/>
                  </a:ext>
                </a:extLst>
              </p14:cNvPr>
              <p14:cNvContentPartPr/>
              <p14:nvPr/>
            </p14:nvContentPartPr>
            <p14:xfrm>
              <a:off x="1514239" y="480238"/>
              <a:ext cx="266760" cy="237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EFE5B57-273D-45FD-A6AB-4A426377E2A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505239" y="471238"/>
                <a:ext cx="28440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806135E-BAAE-4C07-AC52-E30A87C77088}"/>
                  </a:ext>
                </a:extLst>
              </p14:cNvPr>
              <p14:cNvContentPartPr/>
              <p14:nvPr/>
            </p14:nvContentPartPr>
            <p14:xfrm>
              <a:off x="589039" y="1401478"/>
              <a:ext cx="136800" cy="261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806135E-BAAE-4C07-AC52-E30A87C7708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80039" y="1392838"/>
                <a:ext cx="1544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44FA474-04F8-47AD-99E4-23742B069EC2}"/>
                  </a:ext>
                </a:extLst>
              </p14:cNvPr>
              <p14:cNvContentPartPr/>
              <p14:nvPr/>
            </p14:nvContentPartPr>
            <p14:xfrm>
              <a:off x="677599" y="1286638"/>
              <a:ext cx="507600" cy="3758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44FA474-04F8-47AD-99E4-23742B069EC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68599" y="1277998"/>
                <a:ext cx="52524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82788DD-FD7D-425E-8993-4E017D51837F}"/>
                  </a:ext>
                </a:extLst>
              </p14:cNvPr>
              <p14:cNvContentPartPr/>
              <p14:nvPr/>
            </p14:nvContentPartPr>
            <p14:xfrm>
              <a:off x="1282759" y="1015558"/>
              <a:ext cx="375840" cy="632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82788DD-FD7D-425E-8993-4E017D51837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274119" y="1006558"/>
                <a:ext cx="393480" cy="64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7A00F5A-D03B-4F30-9E7A-84707EAFD6EE}"/>
                  </a:ext>
                </a:extLst>
              </p14:cNvPr>
              <p14:cNvContentPartPr/>
              <p14:nvPr/>
            </p14:nvContentPartPr>
            <p14:xfrm>
              <a:off x="1722319" y="1183678"/>
              <a:ext cx="181080" cy="155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7A00F5A-D03B-4F30-9E7A-84707EAFD6E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13679" y="1175038"/>
                <a:ext cx="198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82A9821-23C2-4F75-86A4-1EBC83473095}"/>
                  </a:ext>
                </a:extLst>
              </p14:cNvPr>
              <p14:cNvContentPartPr/>
              <p14:nvPr/>
            </p14:nvContentPartPr>
            <p14:xfrm>
              <a:off x="2084479" y="1290598"/>
              <a:ext cx="34920" cy="162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82A9821-23C2-4F75-86A4-1EBC8347309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75839" y="1281958"/>
                <a:ext cx="525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5571920-B5FE-4837-82C7-9717FFA2F6C2}"/>
                  </a:ext>
                </a:extLst>
              </p14:cNvPr>
              <p14:cNvContentPartPr/>
              <p14:nvPr/>
            </p14:nvContentPartPr>
            <p14:xfrm>
              <a:off x="2063599" y="1455838"/>
              <a:ext cx="6840" cy="6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5571920-B5FE-4837-82C7-9717FFA2F6C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054599" y="1446838"/>
                <a:ext cx="2448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7EABA4C-8AB0-4B13-AB14-AF060FF106AB}"/>
              </a:ext>
            </a:extLst>
          </p:cNvPr>
          <p:cNvGrpSpPr/>
          <p:nvPr/>
        </p:nvGrpSpPr>
        <p:grpSpPr>
          <a:xfrm>
            <a:off x="2497399" y="1096198"/>
            <a:ext cx="7848000" cy="2064240"/>
            <a:chOff x="2497399" y="1096198"/>
            <a:chExt cx="7848000" cy="20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E324112-6B4D-4488-9B7E-FDB5FE20F5AB}"/>
                    </a:ext>
                  </a:extLst>
                </p14:cNvPr>
                <p14:cNvContentPartPr/>
                <p14:nvPr/>
              </p14:nvContentPartPr>
              <p14:xfrm>
                <a:off x="2570479" y="1151638"/>
                <a:ext cx="442440" cy="460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E324112-6B4D-4488-9B7E-FDB5FE20F5A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61839" y="1142638"/>
                  <a:ext cx="46008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F8F0B4B-C8C5-4356-9910-4AB8091891AA}"/>
                    </a:ext>
                  </a:extLst>
                </p14:cNvPr>
                <p14:cNvContentPartPr/>
                <p14:nvPr/>
              </p14:nvContentPartPr>
              <p14:xfrm>
                <a:off x="2814199" y="1420198"/>
                <a:ext cx="196200" cy="48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F8F0B4B-C8C5-4356-9910-4AB8091891A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05199" y="1411198"/>
                  <a:ext cx="213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1D79CC-15C0-46F2-B9DD-4A08EB104AF4}"/>
                    </a:ext>
                  </a:extLst>
                </p14:cNvPr>
                <p14:cNvContentPartPr/>
                <p14:nvPr/>
              </p14:nvContentPartPr>
              <p14:xfrm>
                <a:off x="9057319" y="1355038"/>
                <a:ext cx="342000" cy="160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1D79CC-15C0-46F2-B9DD-4A08EB104AF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48679" y="1346398"/>
                  <a:ext cx="359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9B6FA7E-0589-4E78-AFF9-1E58D6D2B35E}"/>
                    </a:ext>
                  </a:extLst>
                </p14:cNvPr>
                <p14:cNvContentPartPr/>
                <p14:nvPr/>
              </p14:nvContentPartPr>
              <p14:xfrm>
                <a:off x="9537919" y="1096198"/>
                <a:ext cx="230400" cy="402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9B6FA7E-0589-4E78-AFF9-1E58D6D2B35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528919" y="1087198"/>
                  <a:ext cx="2480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B859FBA-0C82-4337-A72F-FA995C20C817}"/>
                    </a:ext>
                  </a:extLst>
                </p14:cNvPr>
                <p14:cNvContentPartPr/>
                <p14:nvPr/>
              </p14:nvContentPartPr>
              <p14:xfrm>
                <a:off x="9839239" y="1337038"/>
                <a:ext cx="159480" cy="131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B859FBA-0C82-4337-A72F-FA995C20C8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830239" y="1328398"/>
                  <a:ext cx="177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A49E5E0-D40A-4399-8599-F7B8A7EC3110}"/>
                    </a:ext>
                  </a:extLst>
                </p14:cNvPr>
                <p14:cNvContentPartPr/>
                <p14:nvPr/>
              </p14:nvContentPartPr>
              <p14:xfrm>
                <a:off x="10019239" y="1389238"/>
                <a:ext cx="326160" cy="166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A49E5E0-D40A-4399-8599-F7B8A7EC311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010239" y="1380238"/>
                  <a:ext cx="343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29C663F-F36C-43C3-A34C-0DCA77211F4D}"/>
                    </a:ext>
                  </a:extLst>
                </p14:cNvPr>
                <p14:cNvContentPartPr/>
                <p14:nvPr/>
              </p14:nvContentPartPr>
              <p14:xfrm>
                <a:off x="2497399" y="2072518"/>
                <a:ext cx="284760" cy="183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29C663F-F36C-43C3-A34C-0DCA77211F4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88399" y="2063878"/>
                  <a:ext cx="302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A0CC6D6-CDA2-4B82-A06F-AA05AFF90F51}"/>
                    </a:ext>
                  </a:extLst>
                </p14:cNvPr>
                <p14:cNvContentPartPr/>
                <p14:nvPr/>
              </p14:nvContentPartPr>
              <p14:xfrm>
                <a:off x="2813479" y="2040838"/>
                <a:ext cx="236880" cy="191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A0CC6D6-CDA2-4B82-A06F-AA05AFF90F5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04479" y="2031838"/>
                  <a:ext cx="254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7CBD80D-9A05-4EE5-A365-B3D5216998EA}"/>
                    </a:ext>
                  </a:extLst>
                </p14:cNvPr>
                <p14:cNvContentPartPr/>
                <p14:nvPr/>
              </p14:nvContentPartPr>
              <p14:xfrm>
                <a:off x="3605839" y="1145518"/>
                <a:ext cx="158760" cy="394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7CBD80D-9A05-4EE5-A365-B3D5216998E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96839" y="1136518"/>
                  <a:ext cx="17640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6C5301F-D8B5-4901-B94B-37A0A63D6CFB}"/>
                    </a:ext>
                  </a:extLst>
                </p14:cNvPr>
                <p14:cNvContentPartPr/>
                <p14:nvPr/>
              </p14:nvContentPartPr>
              <p14:xfrm>
                <a:off x="3457159" y="1374118"/>
                <a:ext cx="334080" cy="25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6C5301F-D8B5-4901-B94B-37A0A63D6CF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48159" y="1365118"/>
                  <a:ext cx="351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BBA623E-B70A-4595-8434-2D6022FBEC1D}"/>
                    </a:ext>
                  </a:extLst>
                </p14:cNvPr>
                <p14:cNvContentPartPr/>
                <p14:nvPr/>
              </p14:nvContentPartPr>
              <p14:xfrm>
                <a:off x="3780439" y="1417678"/>
                <a:ext cx="80640" cy="73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BBA623E-B70A-4595-8434-2D6022FBEC1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71439" y="1408678"/>
                  <a:ext cx="98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AFCB4E8-0512-4B2B-95E8-CDB87176E09E}"/>
                    </a:ext>
                  </a:extLst>
                </p14:cNvPr>
                <p14:cNvContentPartPr/>
                <p14:nvPr/>
              </p14:nvContentPartPr>
              <p14:xfrm>
                <a:off x="3719959" y="1339198"/>
                <a:ext cx="229320" cy="395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AFCB4E8-0512-4B2B-95E8-CDB87176E09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10959" y="1330198"/>
                  <a:ext cx="2469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E56BD41-D9B4-4522-8B9F-249BDAD23A4F}"/>
                    </a:ext>
                  </a:extLst>
                </p14:cNvPr>
                <p14:cNvContentPartPr/>
                <p14:nvPr/>
              </p14:nvContentPartPr>
              <p14:xfrm>
                <a:off x="3884479" y="1311838"/>
                <a:ext cx="421200" cy="465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E56BD41-D9B4-4522-8B9F-249BDAD23A4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75479" y="1303198"/>
                  <a:ext cx="43884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DCAFE2D-6AE0-435E-AA0E-EBEE6EF5207E}"/>
                    </a:ext>
                  </a:extLst>
                </p14:cNvPr>
                <p14:cNvContentPartPr/>
                <p14:nvPr/>
              </p14:nvContentPartPr>
              <p14:xfrm>
                <a:off x="4305679" y="1339918"/>
                <a:ext cx="221040" cy="180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DCAFE2D-6AE0-435E-AA0E-EBEE6EF5207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97039" y="1331278"/>
                  <a:ext cx="238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321E9B4-4A6F-416E-B6E7-2BA8D2E5AA8C}"/>
                    </a:ext>
                  </a:extLst>
                </p14:cNvPr>
                <p14:cNvContentPartPr/>
                <p14:nvPr/>
              </p14:nvContentPartPr>
              <p14:xfrm>
                <a:off x="4925959" y="1328758"/>
                <a:ext cx="34920" cy="113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21E9B4-4A6F-416E-B6E7-2BA8D2E5AA8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16959" y="1320118"/>
                  <a:ext cx="52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41A4191-F2F5-47CB-B11A-34CDCE219409}"/>
                    </a:ext>
                  </a:extLst>
                </p14:cNvPr>
                <p14:cNvContentPartPr/>
                <p14:nvPr/>
              </p14:nvContentPartPr>
              <p14:xfrm>
                <a:off x="4710319" y="1492918"/>
                <a:ext cx="354240" cy="23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41A4191-F2F5-47CB-B11A-34CDCE21940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01319" y="1483918"/>
                  <a:ext cx="3718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1E79AA3-39D4-4EC4-975F-63BCD35A639C}"/>
                    </a:ext>
                  </a:extLst>
                </p14:cNvPr>
                <p14:cNvContentPartPr/>
                <p14:nvPr/>
              </p14:nvContentPartPr>
              <p14:xfrm>
                <a:off x="4704559" y="1247398"/>
                <a:ext cx="608040" cy="79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1E79AA3-39D4-4EC4-975F-63BCD35A639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95919" y="1238398"/>
                  <a:ext cx="625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97EBEC9-EED7-4852-A80D-26E3C12C4129}"/>
                    </a:ext>
                  </a:extLst>
                </p14:cNvPr>
                <p14:cNvContentPartPr/>
                <p14:nvPr/>
              </p14:nvContentPartPr>
              <p14:xfrm>
                <a:off x="5457319" y="1327678"/>
                <a:ext cx="272520" cy="176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97EBEC9-EED7-4852-A80D-26E3C12C412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48319" y="1318678"/>
                  <a:ext cx="290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157DE74-6AF6-47C0-9F2C-14F95FD1BCD6}"/>
                    </a:ext>
                  </a:extLst>
                </p14:cNvPr>
                <p14:cNvContentPartPr/>
                <p14:nvPr/>
              </p14:nvContentPartPr>
              <p14:xfrm>
                <a:off x="5747839" y="1284118"/>
                <a:ext cx="275760" cy="243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157DE74-6AF6-47C0-9F2C-14F95FD1BCD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39199" y="1275118"/>
                  <a:ext cx="2934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2509994-195F-47BB-A233-88CDBABF91E7}"/>
                    </a:ext>
                  </a:extLst>
                </p14:cNvPr>
                <p14:cNvContentPartPr/>
                <p14:nvPr/>
              </p14:nvContentPartPr>
              <p14:xfrm>
                <a:off x="5984719" y="1326598"/>
                <a:ext cx="224280" cy="200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2509994-195F-47BB-A233-88CDBABF91E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75719" y="1317598"/>
                  <a:ext cx="2419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CD33CD4-06CD-4B3E-9430-2FD340D7426D}"/>
                    </a:ext>
                  </a:extLst>
                </p14:cNvPr>
                <p14:cNvContentPartPr/>
                <p14:nvPr/>
              </p14:nvContentPartPr>
              <p14:xfrm>
                <a:off x="6234199" y="1351438"/>
                <a:ext cx="141120" cy="168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CD33CD4-06CD-4B3E-9430-2FD340D7426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25559" y="1342438"/>
                  <a:ext cx="1587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181AA28-F684-48F5-B763-C89CE23921F6}"/>
                    </a:ext>
                  </a:extLst>
                </p14:cNvPr>
                <p14:cNvContentPartPr/>
                <p14:nvPr/>
              </p14:nvContentPartPr>
              <p14:xfrm>
                <a:off x="6512119" y="1332718"/>
                <a:ext cx="303480" cy="223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181AA28-F684-48F5-B763-C89CE23921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03119" y="1323718"/>
                  <a:ext cx="3211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0520CF1-2362-4B09-8D32-9F8038BBA562}"/>
                    </a:ext>
                  </a:extLst>
                </p14:cNvPr>
                <p14:cNvContentPartPr/>
                <p14:nvPr/>
              </p14:nvContentPartPr>
              <p14:xfrm>
                <a:off x="7043839" y="1334518"/>
                <a:ext cx="222120" cy="177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0520CF1-2362-4B09-8D32-9F8038BBA56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35199" y="1325518"/>
                  <a:ext cx="239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1DB79E3-36EA-47F9-B9C1-BC5086A0E67F}"/>
                    </a:ext>
                  </a:extLst>
                </p14:cNvPr>
                <p14:cNvContentPartPr/>
                <p14:nvPr/>
              </p14:nvContentPartPr>
              <p14:xfrm>
                <a:off x="7375039" y="1305358"/>
                <a:ext cx="230040" cy="185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1DB79E3-36EA-47F9-B9C1-BC5086A0E67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366039" y="1296358"/>
                  <a:ext cx="247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73E3D0C-5975-4EE5-882F-3E4E9A551127}"/>
                    </a:ext>
                  </a:extLst>
                </p14:cNvPr>
                <p14:cNvContentPartPr/>
                <p14:nvPr/>
              </p14:nvContentPartPr>
              <p14:xfrm>
                <a:off x="7695079" y="1288798"/>
                <a:ext cx="183960" cy="200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73E3D0C-5975-4EE5-882F-3E4E9A55112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86439" y="1279798"/>
                  <a:ext cx="2016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68FFE53-69D7-443A-845E-325549818B33}"/>
                    </a:ext>
                  </a:extLst>
                </p14:cNvPr>
                <p14:cNvContentPartPr/>
                <p14:nvPr/>
              </p14:nvContentPartPr>
              <p14:xfrm>
                <a:off x="7960399" y="1312918"/>
                <a:ext cx="178920" cy="170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68FFE53-69D7-443A-845E-325549818B3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51399" y="1303918"/>
                  <a:ext cx="196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5EEF976-D605-4C3D-9263-57E03E5DC252}"/>
                    </a:ext>
                  </a:extLst>
                </p14:cNvPr>
                <p14:cNvContentPartPr/>
                <p14:nvPr/>
              </p14:nvContentPartPr>
              <p14:xfrm>
                <a:off x="8214919" y="1321198"/>
                <a:ext cx="264240" cy="177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5EEF976-D605-4C3D-9263-57E03E5DC25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05919" y="1312558"/>
                  <a:ext cx="281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39447B-096E-4FA4-8109-EBE85885058B}"/>
                    </a:ext>
                  </a:extLst>
                </p14:cNvPr>
                <p14:cNvContentPartPr/>
                <p14:nvPr/>
              </p14:nvContentPartPr>
              <p14:xfrm>
                <a:off x="8485279" y="1284118"/>
                <a:ext cx="195840" cy="205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39447B-096E-4FA4-8109-EBE85885058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76639" y="1275478"/>
                  <a:ext cx="2134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5849538-BF4C-4E42-B312-B956BAD1AD74}"/>
                    </a:ext>
                  </a:extLst>
                </p14:cNvPr>
                <p14:cNvContentPartPr/>
                <p14:nvPr/>
              </p14:nvContentPartPr>
              <p14:xfrm>
                <a:off x="3483799" y="2042638"/>
                <a:ext cx="255240" cy="215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5849538-BF4C-4E42-B312-B956BAD1AD7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75159" y="2033638"/>
                  <a:ext cx="272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AFFAC69-5C09-4137-824B-5B41A42DECA1}"/>
                    </a:ext>
                  </a:extLst>
                </p14:cNvPr>
                <p14:cNvContentPartPr/>
                <p14:nvPr/>
              </p14:nvContentPartPr>
              <p14:xfrm>
                <a:off x="3723199" y="2051638"/>
                <a:ext cx="187200" cy="178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AFFAC69-5C09-4137-824B-5B41A42DECA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14199" y="2042638"/>
                  <a:ext cx="204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C0E67D-A667-43E2-8A14-91463031D1BE}"/>
                    </a:ext>
                  </a:extLst>
                </p14:cNvPr>
                <p14:cNvContentPartPr/>
                <p14:nvPr/>
              </p14:nvContentPartPr>
              <p14:xfrm>
                <a:off x="3854239" y="2086198"/>
                <a:ext cx="252000" cy="483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C0E67D-A667-43E2-8A14-91463031D1B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845239" y="2077198"/>
                  <a:ext cx="2696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ED4DDE5-1F15-4511-BF7D-68FAD3686ECE}"/>
                    </a:ext>
                  </a:extLst>
                </p14:cNvPr>
                <p14:cNvContentPartPr/>
                <p14:nvPr/>
              </p14:nvContentPartPr>
              <p14:xfrm>
                <a:off x="4036759" y="1915558"/>
                <a:ext cx="98640" cy="30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ED4DDE5-1F15-4511-BF7D-68FAD3686EC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28119" y="1906918"/>
                  <a:ext cx="116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7C2DA10-C89B-420C-AE49-9EEE4382B1EE}"/>
                    </a:ext>
                  </a:extLst>
                </p14:cNvPr>
                <p14:cNvContentPartPr/>
                <p14:nvPr/>
              </p14:nvContentPartPr>
              <p14:xfrm>
                <a:off x="4140799" y="2005558"/>
                <a:ext cx="202320" cy="156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7C2DA10-C89B-420C-AE49-9EEE4382B1E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32159" y="1996918"/>
                  <a:ext cx="219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5391E52-E1B7-420A-9F7D-01DAF880A2C6}"/>
                    </a:ext>
                  </a:extLst>
                </p14:cNvPr>
                <p14:cNvContentPartPr/>
                <p14:nvPr/>
              </p14:nvContentPartPr>
              <p14:xfrm>
                <a:off x="4347079" y="1996558"/>
                <a:ext cx="160920" cy="189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5391E52-E1B7-420A-9F7D-01DAF880A2C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38079" y="1987918"/>
                  <a:ext cx="178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0E07457-C4F9-4BD9-8C10-921B9FFD77F1}"/>
                    </a:ext>
                  </a:extLst>
                </p14:cNvPr>
                <p14:cNvContentPartPr/>
                <p14:nvPr/>
              </p14:nvContentPartPr>
              <p14:xfrm>
                <a:off x="4593679" y="1789918"/>
                <a:ext cx="350640" cy="439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0E07457-C4F9-4BD9-8C10-921B9FFD77F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84679" y="1781278"/>
                  <a:ext cx="3682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8DF762D-71CD-4014-B422-900C01D466EE}"/>
                    </a:ext>
                  </a:extLst>
                </p14:cNvPr>
                <p14:cNvContentPartPr/>
                <p14:nvPr/>
              </p14:nvContentPartPr>
              <p14:xfrm>
                <a:off x="2675959" y="2519998"/>
                <a:ext cx="198720" cy="435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8DF762D-71CD-4014-B422-900C01D466E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66959" y="2510998"/>
                  <a:ext cx="21636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4D356B6-F53E-407D-84C8-94F239B015CA}"/>
                    </a:ext>
                  </a:extLst>
                </p14:cNvPr>
                <p14:cNvContentPartPr/>
                <p14:nvPr/>
              </p14:nvContentPartPr>
              <p14:xfrm>
                <a:off x="2567599" y="2708278"/>
                <a:ext cx="451080" cy="120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4D356B6-F53E-407D-84C8-94F239B015C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558959" y="2699638"/>
                  <a:ext cx="468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D2DED44-6DF3-4A8D-B46D-7ABA33651291}"/>
                    </a:ext>
                  </a:extLst>
                </p14:cNvPr>
                <p14:cNvContentPartPr/>
                <p14:nvPr/>
              </p14:nvContentPartPr>
              <p14:xfrm>
                <a:off x="3012559" y="2427838"/>
                <a:ext cx="268200" cy="514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D2DED44-6DF3-4A8D-B46D-7ABA3365129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03919" y="2418838"/>
                  <a:ext cx="28584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E31A935-D520-4B56-9241-063E36D924B7}"/>
                    </a:ext>
                  </a:extLst>
                </p14:cNvPr>
                <p14:cNvContentPartPr/>
                <p14:nvPr/>
              </p14:nvContentPartPr>
              <p14:xfrm>
                <a:off x="3287959" y="2767678"/>
                <a:ext cx="171360" cy="173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E31A935-D520-4B56-9241-063E36D924B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79319" y="2758678"/>
                  <a:ext cx="189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71A661F-62F9-4DE2-9665-A8BCA5A357C0}"/>
                    </a:ext>
                  </a:extLst>
                </p14:cNvPr>
                <p14:cNvContentPartPr/>
                <p14:nvPr/>
              </p14:nvContentPartPr>
              <p14:xfrm>
                <a:off x="3644719" y="2462398"/>
                <a:ext cx="234720" cy="504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71A661F-62F9-4DE2-9665-A8BCA5A357C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35719" y="2453758"/>
                  <a:ext cx="25236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E9DA08E-5C9C-48B3-8DE9-F221D4E9166A}"/>
                    </a:ext>
                  </a:extLst>
                </p14:cNvPr>
                <p14:cNvContentPartPr/>
                <p14:nvPr/>
              </p14:nvContentPartPr>
              <p14:xfrm>
                <a:off x="3535639" y="2691718"/>
                <a:ext cx="384120" cy="93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E9DA08E-5C9C-48B3-8DE9-F221D4E9166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26639" y="2683078"/>
                  <a:ext cx="401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A03F581-B0F1-45A1-97FE-E00D6908150C}"/>
                    </a:ext>
                  </a:extLst>
                </p14:cNvPr>
                <p14:cNvContentPartPr/>
                <p14:nvPr/>
              </p14:nvContentPartPr>
              <p14:xfrm>
                <a:off x="4171399" y="2702518"/>
                <a:ext cx="74520" cy="163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A03F581-B0F1-45A1-97FE-E00D6908150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162399" y="2693878"/>
                  <a:ext cx="92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5CEF26D-BBE8-4EBF-8CE2-E4869676266B}"/>
                    </a:ext>
                  </a:extLst>
                </p14:cNvPr>
                <p14:cNvContentPartPr/>
                <p14:nvPr/>
              </p14:nvContentPartPr>
              <p14:xfrm>
                <a:off x="4263199" y="2595598"/>
                <a:ext cx="14400" cy="21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5CEF26D-BBE8-4EBF-8CE2-E4869676266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54559" y="2586598"/>
                  <a:ext cx="320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BDE1901-2AF8-4AF4-806F-B330A7C304E8}"/>
                    </a:ext>
                  </a:extLst>
                </p14:cNvPr>
                <p14:cNvContentPartPr/>
                <p14:nvPr/>
              </p14:nvContentPartPr>
              <p14:xfrm>
                <a:off x="4286599" y="2637718"/>
                <a:ext cx="262080" cy="253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BDE1901-2AF8-4AF4-806F-B330A7C304E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77599" y="2629078"/>
                  <a:ext cx="279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5FCB5F6-7972-4B28-8F37-4AF764A0B616}"/>
                    </a:ext>
                  </a:extLst>
                </p14:cNvPr>
                <p14:cNvContentPartPr/>
                <p14:nvPr/>
              </p14:nvContentPartPr>
              <p14:xfrm>
                <a:off x="5210359" y="1990798"/>
                <a:ext cx="294840" cy="181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5FCB5F6-7972-4B28-8F37-4AF764A0B61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01359" y="1981798"/>
                  <a:ext cx="312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7FF3F49-127B-435B-9F54-8B9458BB4669}"/>
                    </a:ext>
                  </a:extLst>
                </p14:cNvPr>
                <p14:cNvContentPartPr/>
                <p14:nvPr/>
              </p14:nvContentPartPr>
              <p14:xfrm>
                <a:off x="5832079" y="1975318"/>
                <a:ext cx="246960" cy="203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7FF3F49-127B-435B-9F54-8B9458BB466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823439" y="1966318"/>
                  <a:ext cx="264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5A811AE-74AC-4AE3-8322-22F2DB17146F}"/>
                    </a:ext>
                  </a:extLst>
                </p14:cNvPr>
                <p14:cNvContentPartPr/>
                <p14:nvPr/>
              </p14:nvContentPartPr>
              <p14:xfrm>
                <a:off x="6159319" y="2003758"/>
                <a:ext cx="153720" cy="155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5A811AE-74AC-4AE3-8322-22F2DB17146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150319" y="1994758"/>
                  <a:ext cx="1713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193892F-47FD-41BC-8AFF-FBAEDC5671B5}"/>
                    </a:ext>
                  </a:extLst>
                </p14:cNvPr>
                <p14:cNvContentPartPr/>
                <p14:nvPr/>
              </p14:nvContentPartPr>
              <p14:xfrm>
                <a:off x="6423919" y="1892518"/>
                <a:ext cx="92880" cy="253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193892F-47FD-41BC-8AFF-FBAEDC5671B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415279" y="1883878"/>
                  <a:ext cx="1105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9D5699E-2248-4D14-A951-D0A4AD9B500D}"/>
                    </a:ext>
                  </a:extLst>
                </p14:cNvPr>
                <p14:cNvContentPartPr/>
                <p14:nvPr/>
              </p14:nvContentPartPr>
              <p14:xfrm>
                <a:off x="6593839" y="1860118"/>
                <a:ext cx="123480" cy="309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9D5699E-2248-4D14-A951-D0A4AD9B500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84839" y="1851118"/>
                  <a:ext cx="141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8D948F9-4C37-48C0-8569-B147B9C40071}"/>
                    </a:ext>
                  </a:extLst>
                </p14:cNvPr>
                <p14:cNvContentPartPr/>
                <p14:nvPr/>
              </p14:nvContentPartPr>
              <p14:xfrm>
                <a:off x="7028719" y="1717198"/>
                <a:ext cx="213840" cy="422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8D948F9-4C37-48C0-8569-B147B9C4007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19719" y="1708558"/>
                  <a:ext cx="23148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3CA7738-C897-42F1-B9D4-B25B0EE36346}"/>
                    </a:ext>
                  </a:extLst>
                </p14:cNvPr>
                <p14:cNvContentPartPr/>
                <p14:nvPr/>
              </p14:nvContentPartPr>
              <p14:xfrm>
                <a:off x="7333639" y="1984678"/>
                <a:ext cx="82080" cy="126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3CA7738-C897-42F1-B9D4-B25B0EE3634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24639" y="1975678"/>
                  <a:ext cx="99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667A664-B1C3-4105-89E2-B791EABE2BEF}"/>
                    </a:ext>
                  </a:extLst>
                </p14:cNvPr>
                <p14:cNvContentPartPr/>
                <p14:nvPr/>
              </p14:nvContentPartPr>
              <p14:xfrm>
                <a:off x="7272439" y="1916998"/>
                <a:ext cx="268920" cy="492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667A664-B1C3-4105-89E2-B791EABE2BE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63439" y="1907998"/>
                  <a:ext cx="28656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964DF88-485E-49F9-9966-FDA5E75B8828}"/>
                    </a:ext>
                  </a:extLst>
                </p14:cNvPr>
                <p14:cNvContentPartPr/>
                <p14:nvPr/>
              </p14:nvContentPartPr>
              <p14:xfrm>
                <a:off x="7470079" y="1909078"/>
                <a:ext cx="459360" cy="506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964DF88-485E-49F9-9966-FDA5E75B882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61079" y="1900438"/>
                  <a:ext cx="47700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2A3B097-D18E-4974-83D7-AC463052A78E}"/>
                    </a:ext>
                  </a:extLst>
                </p14:cNvPr>
                <p14:cNvContentPartPr/>
                <p14:nvPr/>
              </p14:nvContentPartPr>
              <p14:xfrm>
                <a:off x="8011879" y="1983238"/>
                <a:ext cx="140760" cy="154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2A3B097-D18E-4974-83D7-AC463052A78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002879" y="1974598"/>
                  <a:ext cx="158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BC62AD8-E5DD-4E28-9465-0E494C08142D}"/>
                    </a:ext>
                  </a:extLst>
                </p14:cNvPr>
                <p14:cNvContentPartPr/>
                <p14:nvPr/>
              </p14:nvContentPartPr>
              <p14:xfrm>
                <a:off x="8305999" y="1789558"/>
                <a:ext cx="212760" cy="407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BC62AD8-E5DD-4E28-9465-0E494C08142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296999" y="1780558"/>
                  <a:ext cx="2304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0288A98-7E6A-44AD-8FA4-A79AAA92B33F}"/>
                    </a:ext>
                  </a:extLst>
                </p14:cNvPr>
                <p14:cNvContentPartPr/>
                <p14:nvPr/>
              </p14:nvContentPartPr>
              <p14:xfrm>
                <a:off x="8280439" y="1946158"/>
                <a:ext cx="360000" cy="57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0288A98-7E6A-44AD-8FA4-A79AAA92B33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71799" y="1937518"/>
                  <a:ext cx="377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73D47B1-BC25-4207-9686-36CA9F72B34A}"/>
                    </a:ext>
                  </a:extLst>
                </p14:cNvPr>
                <p14:cNvContentPartPr/>
                <p14:nvPr/>
              </p14:nvContentPartPr>
              <p14:xfrm>
                <a:off x="8577799" y="1698838"/>
                <a:ext cx="285840" cy="451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73D47B1-BC25-4207-9686-36CA9F72B34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68799" y="1689838"/>
                  <a:ext cx="3034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5D61462-59E0-4B6E-ADAD-DCF58963BA38}"/>
                    </a:ext>
                  </a:extLst>
                </p14:cNvPr>
                <p14:cNvContentPartPr/>
                <p14:nvPr/>
              </p14:nvContentPartPr>
              <p14:xfrm>
                <a:off x="8904679" y="1981438"/>
                <a:ext cx="194040" cy="159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5D61462-59E0-4B6E-ADAD-DCF58963BA3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895679" y="1972798"/>
                  <a:ext cx="211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9700F90-3F0E-4128-A86B-EC8B508A8C18}"/>
                    </a:ext>
                  </a:extLst>
                </p14:cNvPr>
                <p14:cNvContentPartPr/>
                <p14:nvPr/>
              </p14:nvContentPartPr>
              <p14:xfrm>
                <a:off x="9131479" y="1944718"/>
                <a:ext cx="152640" cy="208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9700F90-3F0E-4128-A86B-EC8B508A8C1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122839" y="1935718"/>
                  <a:ext cx="1702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4CEC019-3E5D-4751-94C7-6D0AB061F045}"/>
                    </a:ext>
                  </a:extLst>
                </p14:cNvPr>
                <p14:cNvContentPartPr/>
                <p14:nvPr/>
              </p14:nvContentPartPr>
              <p14:xfrm>
                <a:off x="9388879" y="2026438"/>
                <a:ext cx="42120" cy="102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4CEC019-3E5D-4751-94C7-6D0AB061F04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80239" y="2017798"/>
                  <a:ext cx="59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EB33E26-CE2C-4945-B6F6-1B036019D38C}"/>
                    </a:ext>
                  </a:extLst>
                </p14:cNvPr>
                <p14:cNvContentPartPr/>
                <p14:nvPr/>
              </p14:nvContentPartPr>
              <p14:xfrm>
                <a:off x="9581839" y="1954438"/>
                <a:ext cx="170640" cy="214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EB33E26-CE2C-4945-B6F6-1B036019D38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572839" y="1945438"/>
                  <a:ext cx="1882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DAF8572-0153-4EC4-87EB-6D8DEECC617D}"/>
                    </a:ext>
                  </a:extLst>
                </p14:cNvPr>
                <p14:cNvContentPartPr/>
                <p14:nvPr/>
              </p14:nvContentPartPr>
              <p14:xfrm>
                <a:off x="4836679" y="2625478"/>
                <a:ext cx="243000" cy="191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DAF8572-0153-4EC4-87EB-6D8DEECC617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827679" y="2616478"/>
                  <a:ext cx="260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163B3BA-9B74-4BF7-902C-52595914CBC4}"/>
                    </a:ext>
                  </a:extLst>
                </p14:cNvPr>
                <p14:cNvContentPartPr/>
                <p14:nvPr/>
              </p14:nvContentPartPr>
              <p14:xfrm>
                <a:off x="5190199" y="2624038"/>
                <a:ext cx="205200" cy="209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163B3BA-9B74-4BF7-902C-52595914CBC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81559" y="2615398"/>
                  <a:ext cx="222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F72211A-3B41-4C03-9FFA-13B1E57424CF}"/>
                    </a:ext>
                  </a:extLst>
                </p14:cNvPr>
                <p14:cNvContentPartPr/>
                <p14:nvPr/>
              </p14:nvContentPartPr>
              <p14:xfrm>
                <a:off x="5605639" y="2346838"/>
                <a:ext cx="306000" cy="512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F72211A-3B41-4C03-9FFA-13B1E57424C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96999" y="2338198"/>
                  <a:ext cx="32364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683266C-E190-4AF9-B086-7AB9FEAD0AD2}"/>
                    </a:ext>
                  </a:extLst>
                </p14:cNvPr>
                <p14:cNvContentPartPr/>
                <p14:nvPr/>
              </p14:nvContentPartPr>
              <p14:xfrm>
                <a:off x="5443639" y="2596678"/>
                <a:ext cx="420480" cy="95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683266C-E190-4AF9-B086-7AB9FEAD0AD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434999" y="2587678"/>
                  <a:ext cx="438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C162B6D-0663-4BF6-9D63-F3BC1F84D17F}"/>
                    </a:ext>
                  </a:extLst>
                </p14:cNvPr>
                <p14:cNvContentPartPr/>
                <p14:nvPr/>
              </p14:nvContentPartPr>
              <p14:xfrm>
                <a:off x="5796439" y="2633038"/>
                <a:ext cx="273240" cy="225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C162B6D-0663-4BF6-9D63-F3BC1F84D17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787799" y="2624398"/>
                  <a:ext cx="290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4248B11-E242-4AD9-9376-AFCD06A5E778}"/>
                    </a:ext>
                  </a:extLst>
                </p14:cNvPr>
                <p14:cNvContentPartPr/>
                <p14:nvPr/>
              </p14:nvContentPartPr>
              <p14:xfrm>
                <a:off x="6070039" y="2692438"/>
                <a:ext cx="157320" cy="137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4248B11-E242-4AD9-9376-AFCD06A5E77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61039" y="2683798"/>
                  <a:ext cx="1749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F615C48-F182-4AE7-A4DE-DDE338F3494E}"/>
                    </a:ext>
                  </a:extLst>
                </p14:cNvPr>
                <p14:cNvContentPartPr/>
                <p14:nvPr/>
              </p14:nvContentPartPr>
              <p14:xfrm>
                <a:off x="6360199" y="2554198"/>
                <a:ext cx="153360" cy="283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F615C48-F182-4AE7-A4DE-DDE338F3494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351559" y="2545198"/>
                  <a:ext cx="1710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8C4D2F0-6784-427A-BB92-DBCD665D6CB4}"/>
                    </a:ext>
                  </a:extLst>
                </p14:cNvPr>
                <p14:cNvContentPartPr/>
                <p14:nvPr/>
              </p14:nvContentPartPr>
              <p14:xfrm>
                <a:off x="6533359" y="2464198"/>
                <a:ext cx="294120" cy="379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8C4D2F0-6784-427A-BB92-DBCD665D6CB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524359" y="2455198"/>
                  <a:ext cx="3117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5E3DA90-CA6C-4267-9ED5-74A895030F29}"/>
                    </a:ext>
                  </a:extLst>
                </p14:cNvPr>
                <p14:cNvContentPartPr/>
                <p14:nvPr/>
              </p14:nvContentPartPr>
              <p14:xfrm>
                <a:off x="6628759" y="2668318"/>
                <a:ext cx="270720" cy="492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5E3DA90-CA6C-4267-9ED5-74A895030F2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619759" y="2659318"/>
                  <a:ext cx="28836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28C38B1-DEDE-408C-B30B-1B30E651D6F2}"/>
                    </a:ext>
                  </a:extLst>
                </p14:cNvPr>
                <p14:cNvContentPartPr/>
                <p14:nvPr/>
              </p14:nvContentPartPr>
              <p14:xfrm>
                <a:off x="7354879" y="2369878"/>
                <a:ext cx="276120" cy="500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28C38B1-DEDE-408C-B30B-1B30E651D6F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346239" y="2360878"/>
                  <a:ext cx="29376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47FE8B1-8D7A-41E5-85B6-AFAA9AAF7CE6}"/>
                    </a:ext>
                  </a:extLst>
                </p14:cNvPr>
                <p14:cNvContentPartPr/>
                <p14:nvPr/>
              </p14:nvContentPartPr>
              <p14:xfrm>
                <a:off x="7258399" y="2565358"/>
                <a:ext cx="454320" cy="58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47FE8B1-8D7A-41E5-85B6-AFAA9AAF7CE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49399" y="2556718"/>
                  <a:ext cx="471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0E41C43-D4A3-4A08-89ED-723C6588D7F2}"/>
                    </a:ext>
                  </a:extLst>
                </p14:cNvPr>
                <p14:cNvContentPartPr/>
                <p14:nvPr/>
              </p14:nvContentPartPr>
              <p14:xfrm>
                <a:off x="7619479" y="2572918"/>
                <a:ext cx="257760" cy="251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0E41C43-D4A3-4A08-89ED-723C6588D7F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10839" y="2563918"/>
                  <a:ext cx="275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D49CBAC-80C8-4308-AEF1-A66C1976604C}"/>
                    </a:ext>
                  </a:extLst>
                </p14:cNvPr>
                <p14:cNvContentPartPr/>
                <p14:nvPr/>
              </p14:nvContentPartPr>
              <p14:xfrm>
                <a:off x="7886959" y="2654278"/>
                <a:ext cx="181440" cy="150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D49CBAC-80C8-4308-AEF1-A66C1976604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78319" y="2645278"/>
                  <a:ext cx="199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0AA058E-47BD-4B71-A3C1-AA39691B3EEE}"/>
                    </a:ext>
                  </a:extLst>
                </p14:cNvPr>
                <p14:cNvContentPartPr/>
                <p14:nvPr/>
              </p14:nvContentPartPr>
              <p14:xfrm>
                <a:off x="8167039" y="2588398"/>
                <a:ext cx="258120" cy="213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0AA058E-47BD-4B71-A3C1-AA39691B3EE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58039" y="2579758"/>
                  <a:ext cx="2757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30F6AE5-5D26-47EC-A4BA-348301D3F319}"/>
                    </a:ext>
                  </a:extLst>
                </p14:cNvPr>
                <p14:cNvContentPartPr/>
                <p14:nvPr/>
              </p14:nvContentPartPr>
              <p14:xfrm>
                <a:off x="8593279" y="2809078"/>
                <a:ext cx="30240" cy="18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30F6AE5-5D26-47EC-A4BA-348301D3F31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84279" y="2800438"/>
                  <a:ext cx="47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96D8910-D72E-48A8-9AB0-B30967250EC1}"/>
                    </a:ext>
                  </a:extLst>
                </p14:cNvPr>
                <p14:cNvContentPartPr/>
                <p14:nvPr/>
              </p14:nvContentPartPr>
              <p14:xfrm>
                <a:off x="3550759" y="1632598"/>
                <a:ext cx="2958840" cy="102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96D8910-D72E-48A8-9AB0-B30967250EC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542119" y="1623958"/>
                  <a:ext cx="297648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2ED5083-C8FA-4125-90F6-872D38AE0EC5}"/>
              </a:ext>
            </a:extLst>
          </p:cNvPr>
          <p:cNvGrpSpPr/>
          <p:nvPr/>
        </p:nvGrpSpPr>
        <p:grpSpPr>
          <a:xfrm>
            <a:off x="2569759" y="3309838"/>
            <a:ext cx="417240" cy="466560"/>
            <a:chOff x="2569759" y="3309838"/>
            <a:chExt cx="41724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447E6B5-39F2-4B15-BFE4-BA96F6EB479B}"/>
                    </a:ext>
                  </a:extLst>
                </p14:cNvPr>
                <p14:cNvContentPartPr/>
                <p14:nvPr/>
              </p14:nvContentPartPr>
              <p14:xfrm>
                <a:off x="2569759" y="3309838"/>
                <a:ext cx="417240" cy="466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447E6B5-39F2-4B15-BFE4-BA96F6EB479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61119" y="3300838"/>
                  <a:ext cx="43488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F0B661E-8FF4-460C-BD62-62921803998C}"/>
                    </a:ext>
                  </a:extLst>
                </p14:cNvPr>
                <p14:cNvContentPartPr/>
                <p14:nvPr/>
              </p14:nvContentPartPr>
              <p14:xfrm>
                <a:off x="2692519" y="3580918"/>
                <a:ext cx="217080" cy="62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F0B661E-8FF4-460C-BD62-62921803998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83519" y="3571918"/>
                  <a:ext cx="23472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0855B52-8AE4-40CF-8DCF-0F5D2D819A38}"/>
              </a:ext>
            </a:extLst>
          </p:cNvPr>
          <p:cNvGrpSpPr/>
          <p:nvPr/>
        </p:nvGrpSpPr>
        <p:grpSpPr>
          <a:xfrm>
            <a:off x="3308479" y="3218398"/>
            <a:ext cx="3295440" cy="761760"/>
            <a:chOff x="3308479" y="3218398"/>
            <a:chExt cx="3295440" cy="76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A3268A2-69FC-4C6D-BC40-EB6BEFFA8017}"/>
                    </a:ext>
                  </a:extLst>
                </p14:cNvPr>
                <p14:cNvContentPartPr/>
                <p14:nvPr/>
              </p14:nvContentPartPr>
              <p14:xfrm>
                <a:off x="3390199" y="3218398"/>
                <a:ext cx="333360" cy="501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A3268A2-69FC-4C6D-BC40-EB6BEFFA801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381199" y="3209758"/>
                  <a:ext cx="35100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E512E22-4DCB-4B34-8D34-2C7096728577}"/>
                    </a:ext>
                  </a:extLst>
                </p14:cNvPr>
                <p14:cNvContentPartPr/>
                <p14:nvPr/>
              </p14:nvContentPartPr>
              <p14:xfrm>
                <a:off x="3308479" y="3495598"/>
                <a:ext cx="314280" cy="68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E512E22-4DCB-4B34-8D34-2C709672857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99479" y="3486958"/>
                  <a:ext cx="3319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043E6E4-A9C0-4744-8217-59413128A529}"/>
                    </a:ext>
                  </a:extLst>
                </p14:cNvPr>
                <p14:cNvContentPartPr/>
                <p14:nvPr/>
              </p14:nvContentPartPr>
              <p14:xfrm>
                <a:off x="3590359" y="3558598"/>
                <a:ext cx="112680" cy="130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043E6E4-A9C0-4744-8217-59413128A52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81719" y="3549598"/>
                  <a:ext cx="130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16A4EE6-3791-4C61-8EF5-8781BB24F7B9}"/>
                    </a:ext>
                  </a:extLst>
                </p14:cNvPr>
                <p14:cNvContentPartPr/>
                <p14:nvPr/>
              </p14:nvContentPartPr>
              <p14:xfrm>
                <a:off x="3549679" y="3515038"/>
                <a:ext cx="354240" cy="465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16A4EE6-3791-4C61-8EF5-8781BB24F7B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540679" y="3506038"/>
                  <a:ext cx="3718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3C43D92-E343-4218-8F79-A32136EE652C}"/>
                    </a:ext>
                  </a:extLst>
                </p14:cNvPr>
                <p14:cNvContentPartPr/>
                <p14:nvPr/>
              </p14:nvContentPartPr>
              <p14:xfrm>
                <a:off x="3852439" y="3464278"/>
                <a:ext cx="257040" cy="243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3C43D92-E343-4218-8F79-A32136EE652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843799" y="3455638"/>
                  <a:ext cx="2746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EE69A84-3643-42B9-816C-2DC6967E3BD0}"/>
                    </a:ext>
                  </a:extLst>
                </p14:cNvPr>
                <p14:cNvContentPartPr/>
                <p14:nvPr/>
              </p14:nvContentPartPr>
              <p14:xfrm>
                <a:off x="4137199" y="3491638"/>
                <a:ext cx="235800" cy="219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EE69A84-3643-42B9-816C-2DC6967E3BD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28559" y="3482998"/>
                  <a:ext cx="253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B2EB668-26F5-4894-A02E-941F01CBB23E}"/>
                    </a:ext>
                  </a:extLst>
                </p14:cNvPr>
                <p14:cNvContentPartPr/>
                <p14:nvPr/>
              </p14:nvContentPartPr>
              <p14:xfrm>
                <a:off x="4693759" y="3466078"/>
                <a:ext cx="55800" cy="222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B2EB668-26F5-4894-A02E-941F01CBB23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684759" y="3457078"/>
                  <a:ext cx="73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FFEECF3-4C36-4EB1-B70D-EA27659630F2}"/>
                    </a:ext>
                  </a:extLst>
                </p14:cNvPr>
                <p14:cNvContentPartPr/>
                <p14:nvPr/>
              </p14:nvContentPartPr>
              <p14:xfrm>
                <a:off x="4866559" y="3428998"/>
                <a:ext cx="79920" cy="268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FFEECF3-4C36-4EB1-B70D-EA27659630F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857919" y="3420358"/>
                  <a:ext cx="97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B581436-815D-4655-9AE8-C74FB7788C78}"/>
                    </a:ext>
                  </a:extLst>
                </p14:cNvPr>
                <p14:cNvContentPartPr/>
                <p14:nvPr/>
              </p14:nvContentPartPr>
              <p14:xfrm>
                <a:off x="4559839" y="3683158"/>
                <a:ext cx="438480" cy="27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B581436-815D-4655-9AE8-C74FB7788C7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550839" y="3674518"/>
                  <a:ext cx="456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F0EA582-C04A-4F7E-A4A4-8DD1D2D1FA85}"/>
                    </a:ext>
                  </a:extLst>
                </p14:cNvPr>
                <p14:cNvContentPartPr/>
                <p14:nvPr/>
              </p14:nvContentPartPr>
              <p14:xfrm>
                <a:off x="4518799" y="3331438"/>
                <a:ext cx="702000" cy="87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F0EA582-C04A-4F7E-A4A4-8DD1D2D1FA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510159" y="3322798"/>
                  <a:ext cx="719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B212FBA-28D7-45AF-BBE2-6C98D3E5237B}"/>
                    </a:ext>
                  </a:extLst>
                </p14:cNvPr>
                <p14:cNvContentPartPr/>
                <p14:nvPr/>
              </p14:nvContentPartPr>
              <p14:xfrm>
                <a:off x="5287039" y="3473278"/>
                <a:ext cx="263520" cy="217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B212FBA-28D7-45AF-BBE2-6C98D3E5237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278039" y="3464638"/>
                  <a:ext cx="2811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0D37CAE-7045-4CE5-BA0F-93D8CD2AADDE}"/>
                    </a:ext>
                  </a:extLst>
                </p14:cNvPr>
                <p14:cNvContentPartPr/>
                <p14:nvPr/>
              </p14:nvContentPartPr>
              <p14:xfrm>
                <a:off x="5581519" y="3444478"/>
                <a:ext cx="254160" cy="259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0D37CAE-7045-4CE5-BA0F-93D8CD2AADD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572519" y="3435478"/>
                  <a:ext cx="2718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52C87C7-FE56-44C6-8033-69565FF46BD1}"/>
                    </a:ext>
                  </a:extLst>
                </p14:cNvPr>
                <p14:cNvContentPartPr/>
                <p14:nvPr/>
              </p14:nvContentPartPr>
              <p14:xfrm>
                <a:off x="5825239" y="3470398"/>
                <a:ext cx="233640" cy="210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52C87C7-FE56-44C6-8033-69565FF46BD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16239" y="3461758"/>
                  <a:ext cx="2512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7057307-E435-4C84-8375-0423C811F69A}"/>
                    </a:ext>
                  </a:extLst>
                </p14:cNvPr>
                <p14:cNvContentPartPr/>
                <p14:nvPr/>
              </p14:nvContentPartPr>
              <p14:xfrm>
                <a:off x="6066439" y="3504238"/>
                <a:ext cx="182160" cy="147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7057307-E435-4C84-8375-0423C811F69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057439" y="3495598"/>
                  <a:ext cx="199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BFD8B4A-938C-412D-9CA9-A4B8137CFEAF}"/>
                    </a:ext>
                  </a:extLst>
                </p14:cNvPr>
                <p14:cNvContentPartPr/>
                <p14:nvPr/>
              </p14:nvContentPartPr>
              <p14:xfrm>
                <a:off x="6302599" y="3451318"/>
                <a:ext cx="301320" cy="223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BFD8B4A-938C-412D-9CA9-A4B8137CFEA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93599" y="3442678"/>
                  <a:ext cx="3189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932563C-5F64-4DE5-88A0-BAFDC5471212}"/>
                    </a:ext>
                  </a:extLst>
                </p14:cNvPr>
                <p14:cNvContentPartPr/>
                <p14:nvPr/>
              </p14:nvContentPartPr>
              <p14:xfrm>
                <a:off x="3412519" y="3838678"/>
                <a:ext cx="2784240" cy="74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932563C-5F64-4DE5-88A0-BAFDC547121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03519" y="3829678"/>
                  <a:ext cx="280188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6512DE2-9BCD-4BE1-9D1E-7CF5021DBF43}"/>
              </a:ext>
            </a:extLst>
          </p:cNvPr>
          <p:cNvGrpSpPr/>
          <p:nvPr/>
        </p:nvGrpSpPr>
        <p:grpSpPr>
          <a:xfrm>
            <a:off x="6934399" y="3436198"/>
            <a:ext cx="1467720" cy="258480"/>
            <a:chOff x="6934399" y="3436198"/>
            <a:chExt cx="146772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890807D-3842-4114-A5BB-0B6507214490}"/>
                    </a:ext>
                  </a:extLst>
                </p14:cNvPr>
                <p14:cNvContentPartPr/>
                <p14:nvPr/>
              </p14:nvContentPartPr>
              <p14:xfrm>
                <a:off x="6934399" y="3465358"/>
                <a:ext cx="197280" cy="209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890807D-3842-4114-A5BB-0B650721449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925399" y="3456718"/>
                  <a:ext cx="214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6106140-7F90-448F-AD67-6EC98267F5AA}"/>
                    </a:ext>
                  </a:extLst>
                </p14:cNvPr>
                <p14:cNvContentPartPr/>
                <p14:nvPr/>
              </p14:nvContentPartPr>
              <p14:xfrm>
                <a:off x="7258759" y="3450958"/>
                <a:ext cx="201960" cy="211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6106140-7F90-448F-AD67-6EC98267F5A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249759" y="3442318"/>
                  <a:ext cx="219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F98D072-9E56-4844-AE2C-EE870CB3C074}"/>
                    </a:ext>
                  </a:extLst>
                </p14:cNvPr>
                <p14:cNvContentPartPr/>
                <p14:nvPr/>
              </p14:nvContentPartPr>
              <p14:xfrm>
                <a:off x="7512199" y="3472558"/>
                <a:ext cx="157680" cy="222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F98D072-9E56-4844-AE2C-EE870CB3C07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503199" y="3463558"/>
                  <a:ext cx="1753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9F36186-0B8E-4B18-8FD6-FBC572281A9B}"/>
                    </a:ext>
                  </a:extLst>
                </p14:cNvPr>
                <p14:cNvContentPartPr/>
                <p14:nvPr/>
              </p14:nvContentPartPr>
              <p14:xfrm>
                <a:off x="7786519" y="3494158"/>
                <a:ext cx="185040" cy="178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9F36186-0B8E-4B18-8FD6-FBC572281A9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777519" y="3485158"/>
                  <a:ext cx="202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9B364B6-BAB1-4086-96D9-D84A9A9CCB5B}"/>
                    </a:ext>
                  </a:extLst>
                </p14:cNvPr>
                <p14:cNvContentPartPr/>
                <p14:nvPr/>
              </p14:nvContentPartPr>
              <p14:xfrm>
                <a:off x="8048959" y="3472558"/>
                <a:ext cx="189360" cy="198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9B364B6-BAB1-4086-96D9-D84A9A9CCB5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039959" y="3463558"/>
                  <a:ext cx="2070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593AFA6-5FC8-42C0-B1E0-1FC4DFBCDE7C}"/>
                    </a:ext>
                  </a:extLst>
                </p14:cNvPr>
                <p14:cNvContentPartPr/>
                <p14:nvPr/>
              </p14:nvContentPartPr>
              <p14:xfrm>
                <a:off x="8242279" y="3436198"/>
                <a:ext cx="159840" cy="255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593AFA6-5FC8-42C0-B1E0-1FC4DFBCDE7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233639" y="3427198"/>
                  <a:ext cx="17748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BBCBFD3-D5BC-481F-974A-FA76CC213C99}"/>
              </a:ext>
            </a:extLst>
          </p:cNvPr>
          <p:cNvGrpSpPr/>
          <p:nvPr/>
        </p:nvGrpSpPr>
        <p:grpSpPr>
          <a:xfrm>
            <a:off x="8813959" y="3237118"/>
            <a:ext cx="1041840" cy="475200"/>
            <a:chOff x="8813959" y="3237118"/>
            <a:chExt cx="104184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3F32B53-BBFC-4727-8F80-705745849DB3}"/>
                    </a:ext>
                  </a:extLst>
                </p14:cNvPr>
                <p14:cNvContentPartPr/>
                <p14:nvPr/>
              </p14:nvContentPartPr>
              <p14:xfrm>
                <a:off x="8813959" y="3476878"/>
                <a:ext cx="317880" cy="224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3F32B53-BBFC-4727-8F80-705745849DB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804959" y="3468238"/>
                  <a:ext cx="3355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098A607-5E30-4FB5-8115-6C31A05401B8}"/>
                    </a:ext>
                  </a:extLst>
                </p14:cNvPr>
                <p14:cNvContentPartPr/>
                <p14:nvPr/>
              </p14:nvContentPartPr>
              <p14:xfrm>
                <a:off x="9240919" y="3237118"/>
                <a:ext cx="219240" cy="467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098A607-5E30-4FB5-8115-6C31A05401B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232279" y="3228118"/>
                  <a:ext cx="2368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D15E072-B259-4F08-A3AA-D89A328A946C}"/>
                    </a:ext>
                  </a:extLst>
                </p14:cNvPr>
                <p14:cNvContentPartPr/>
                <p14:nvPr/>
              </p14:nvContentPartPr>
              <p14:xfrm>
                <a:off x="9442159" y="3549598"/>
                <a:ext cx="199080" cy="1436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D15E072-B259-4F08-A3AA-D89A328A946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433159" y="3540598"/>
                  <a:ext cx="216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6ABB904-33FB-4425-941F-4068A36C0DDD}"/>
                    </a:ext>
                  </a:extLst>
                </p14:cNvPr>
                <p14:cNvContentPartPr/>
                <p14:nvPr/>
              </p14:nvContentPartPr>
              <p14:xfrm>
                <a:off x="9632239" y="3577318"/>
                <a:ext cx="223560" cy="135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6ABB904-33FB-4425-941F-4068A36C0DD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623599" y="3568678"/>
                  <a:ext cx="24120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5C1F7A54-1DA8-4932-B9FB-A049FA1833A1}"/>
              </a:ext>
            </a:extLst>
          </p:cNvPr>
          <p:cNvGrpSpPr/>
          <p:nvPr/>
        </p:nvGrpSpPr>
        <p:grpSpPr>
          <a:xfrm>
            <a:off x="10245679" y="3521158"/>
            <a:ext cx="584280" cy="246240"/>
            <a:chOff x="10245679" y="3521158"/>
            <a:chExt cx="58428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E806194-F699-42E0-9D8C-65BF1C94D0D8}"/>
                    </a:ext>
                  </a:extLst>
                </p14:cNvPr>
                <p14:cNvContentPartPr/>
                <p14:nvPr/>
              </p14:nvContentPartPr>
              <p14:xfrm>
                <a:off x="10248199" y="3756238"/>
                <a:ext cx="360" cy="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E806194-F699-42E0-9D8C-65BF1C94D0D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239199" y="37472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C4F5888-3978-45CA-867F-71BDFB767DE6}"/>
                    </a:ext>
                  </a:extLst>
                </p14:cNvPr>
                <p14:cNvContentPartPr/>
                <p14:nvPr/>
              </p14:nvContentPartPr>
              <p14:xfrm>
                <a:off x="10245679" y="3539878"/>
                <a:ext cx="340560" cy="183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C4F5888-3978-45CA-867F-71BDFB767DE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237039" y="3531238"/>
                  <a:ext cx="358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DCBF87B-5875-4DCF-9E44-02691A57BFDC}"/>
                    </a:ext>
                  </a:extLst>
                </p14:cNvPr>
                <p14:cNvContentPartPr/>
                <p14:nvPr/>
              </p14:nvContentPartPr>
              <p14:xfrm>
                <a:off x="10600999" y="3521158"/>
                <a:ext cx="228960" cy="2462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DCBF87B-5875-4DCF-9E44-02691A57BFD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592359" y="3512518"/>
                  <a:ext cx="24660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89D2BE2-11D5-4A34-97EB-F2264F99DA5E}"/>
              </a:ext>
            </a:extLst>
          </p:cNvPr>
          <p:cNvGrpSpPr/>
          <p:nvPr/>
        </p:nvGrpSpPr>
        <p:grpSpPr>
          <a:xfrm>
            <a:off x="2561479" y="3960358"/>
            <a:ext cx="8582400" cy="1590120"/>
            <a:chOff x="2561479" y="3960358"/>
            <a:chExt cx="8582400" cy="159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7027036-4350-4477-A717-C1135612CC14}"/>
                    </a:ext>
                  </a:extLst>
                </p14:cNvPr>
                <p14:cNvContentPartPr/>
                <p14:nvPr/>
              </p14:nvContentPartPr>
              <p14:xfrm>
                <a:off x="2592079" y="4022998"/>
                <a:ext cx="345960" cy="690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7027036-4350-4477-A717-C1135612CC1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583439" y="4013998"/>
                  <a:ext cx="36360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48AD9EB-A3F8-4001-86A6-B47A8A13D5CE}"/>
                    </a:ext>
                  </a:extLst>
                </p14:cNvPr>
                <p14:cNvContentPartPr/>
                <p14:nvPr/>
              </p14:nvContentPartPr>
              <p14:xfrm>
                <a:off x="2561479" y="4462918"/>
                <a:ext cx="345960" cy="66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48AD9EB-A3F8-4001-86A6-B47A8A13D5C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552839" y="4453918"/>
                  <a:ext cx="363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F91B59E-A4C5-4169-8A8D-2A8F94BF4C9B}"/>
                    </a:ext>
                  </a:extLst>
                </p14:cNvPr>
                <p14:cNvContentPartPr/>
                <p14:nvPr/>
              </p14:nvContentPartPr>
              <p14:xfrm>
                <a:off x="2802679" y="4485598"/>
                <a:ext cx="222480" cy="148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F91B59E-A4C5-4169-8A8D-2A8F94BF4C9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794039" y="4476958"/>
                  <a:ext cx="240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B7D711C-41CF-4D7F-B300-A6B9FD5ADC00}"/>
                    </a:ext>
                  </a:extLst>
                </p14:cNvPr>
                <p14:cNvContentPartPr/>
                <p14:nvPr/>
              </p14:nvContentPartPr>
              <p14:xfrm>
                <a:off x="3109039" y="4534198"/>
                <a:ext cx="31320" cy="98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B7D711C-41CF-4D7F-B300-A6B9FD5ADC0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100399" y="4525558"/>
                  <a:ext cx="48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A4572B2-8CC2-4741-B679-E1A0C64CD75E}"/>
                    </a:ext>
                  </a:extLst>
                </p14:cNvPr>
                <p14:cNvContentPartPr/>
                <p14:nvPr/>
              </p14:nvContentPartPr>
              <p14:xfrm>
                <a:off x="3348799" y="4214878"/>
                <a:ext cx="193320" cy="440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A4572B2-8CC2-4741-B679-E1A0C64CD75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339799" y="4205878"/>
                  <a:ext cx="21096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166793C-C072-403A-8E7E-35A62D75B280}"/>
                    </a:ext>
                  </a:extLst>
                </p14:cNvPr>
                <p14:cNvContentPartPr/>
                <p14:nvPr/>
              </p14:nvContentPartPr>
              <p14:xfrm>
                <a:off x="3928399" y="4081318"/>
                <a:ext cx="317520" cy="581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166793C-C072-403A-8E7E-35A62D75B28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919399" y="4072318"/>
                  <a:ext cx="33516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7812A0D-3C24-46E9-92E9-FDC7197FCB54}"/>
                    </a:ext>
                  </a:extLst>
                </p14:cNvPr>
                <p14:cNvContentPartPr/>
                <p14:nvPr/>
              </p14:nvContentPartPr>
              <p14:xfrm>
                <a:off x="3847039" y="4381918"/>
                <a:ext cx="384480" cy="644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7812A0D-3C24-46E9-92E9-FDC7197FCB5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838399" y="4372918"/>
                  <a:ext cx="402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7F42AF2-8DEA-4D70-AA27-04062339EC27}"/>
                    </a:ext>
                  </a:extLst>
                </p14:cNvPr>
                <p14:cNvContentPartPr/>
                <p14:nvPr/>
              </p14:nvContentPartPr>
              <p14:xfrm>
                <a:off x="4152319" y="4444198"/>
                <a:ext cx="141480" cy="163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7F42AF2-8DEA-4D70-AA27-04062339EC2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143679" y="4435558"/>
                  <a:ext cx="159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CF878EF-CD66-42EC-928D-154E34D3C3BA}"/>
                    </a:ext>
                  </a:extLst>
                </p14:cNvPr>
                <p14:cNvContentPartPr/>
                <p14:nvPr/>
              </p14:nvContentPartPr>
              <p14:xfrm>
                <a:off x="4659199" y="4352758"/>
                <a:ext cx="265680" cy="232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CF878EF-CD66-42EC-928D-154E34D3C3B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650559" y="4343758"/>
                  <a:ext cx="283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78C97EF-526C-4DAD-A732-04BE750358FB}"/>
                    </a:ext>
                  </a:extLst>
                </p14:cNvPr>
                <p14:cNvContentPartPr/>
                <p14:nvPr/>
              </p14:nvContentPartPr>
              <p14:xfrm>
                <a:off x="4881319" y="4369678"/>
                <a:ext cx="223560" cy="174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78C97EF-526C-4DAD-A732-04BE750358F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872319" y="4361038"/>
                  <a:ext cx="241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EC22C29-B1E1-48E8-8916-761537A1F0D9}"/>
                    </a:ext>
                  </a:extLst>
                </p14:cNvPr>
                <p14:cNvContentPartPr/>
                <p14:nvPr/>
              </p14:nvContentPartPr>
              <p14:xfrm>
                <a:off x="5058079" y="4395958"/>
                <a:ext cx="233640" cy="510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EC22C29-B1E1-48E8-8916-761537A1F0D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049079" y="4386958"/>
                  <a:ext cx="25128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74CFCA0-A6FA-4934-AD11-4AC64FF8AB7D}"/>
                    </a:ext>
                  </a:extLst>
                </p14:cNvPr>
                <p14:cNvContentPartPr/>
                <p14:nvPr/>
              </p14:nvContentPartPr>
              <p14:xfrm>
                <a:off x="5310439" y="4243318"/>
                <a:ext cx="50040" cy="15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74CFCA0-A6FA-4934-AD11-4AC64FF8AB7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301799" y="4234678"/>
                  <a:ext cx="676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0D26EF0-EF80-4275-B5A1-F7AC359D14E1}"/>
                    </a:ext>
                  </a:extLst>
                </p14:cNvPr>
                <p14:cNvContentPartPr/>
                <p14:nvPr/>
              </p14:nvContentPartPr>
              <p14:xfrm>
                <a:off x="5374519" y="4344478"/>
                <a:ext cx="218880" cy="167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0D26EF0-EF80-4275-B5A1-F7AC359D14E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365879" y="4335478"/>
                  <a:ext cx="236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5EBDC61-102A-4A42-9C86-F3E78176BF4D}"/>
                    </a:ext>
                  </a:extLst>
                </p14:cNvPr>
                <p14:cNvContentPartPr/>
                <p14:nvPr/>
              </p14:nvContentPartPr>
              <p14:xfrm>
                <a:off x="5631919" y="4345558"/>
                <a:ext cx="199800" cy="178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5EBDC61-102A-4A42-9C86-F3E78176BF4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622919" y="4336558"/>
                  <a:ext cx="217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3A3A8B4-7E29-42D1-B72C-2D5D7D3011A2}"/>
                    </a:ext>
                  </a:extLst>
                </p14:cNvPr>
                <p14:cNvContentPartPr/>
                <p14:nvPr/>
              </p14:nvContentPartPr>
              <p14:xfrm>
                <a:off x="5896159" y="4062238"/>
                <a:ext cx="532080" cy="514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3A3A8B4-7E29-42D1-B72C-2D5D7D3011A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887519" y="4053238"/>
                  <a:ext cx="54972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F146984-5C53-44D0-AB15-6220EE92BA5B}"/>
                    </a:ext>
                  </a:extLst>
                </p14:cNvPr>
                <p14:cNvContentPartPr/>
                <p14:nvPr/>
              </p14:nvContentPartPr>
              <p14:xfrm>
                <a:off x="6491599" y="4314238"/>
                <a:ext cx="217080" cy="201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F146984-5C53-44D0-AB15-6220EE92BA5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482959" y="4305238"/>
                  <a:ext cx="2347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1F069B5-F0FB-4B14-AB89-26F1F2C1B389}"/>
                    </a:ext>
                  </a:extLst>
                </p14:cNvPr>
                <p14:cNvContentPartPr/>
                <p14:nvPr/>
              </p14:nvContentPartPr>
              <p14:xfrm>
                <a:off x="7034839" y="4310278"/>
                <a:ext cx="236160" cy="189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1F069B5-F0FB-4B14-AB89-26F1F2C1B38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026199" y="4301278"/>
                  <a:ext cx="2538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00863A8-FC4A-4979-B8AF-F694D82F386D}"/>
                    </a:ext>
                  </a:extLst>
                </p14:cNvPr>
                <p14:cNvContentPartPr/>
                <p14:nvPr/>
              </p14:nvContentPartPr>
              <p14:xfrm>
                <a:off x="7345519" y="4292998"/>
                <a:ext cx="215640" cy="192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00863A8-FC4A-4979-B8AF-F694D82F386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336519" y="4284358"/>
                  <a:ext cx="233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AE8C73C-8F32-49C6-A196-3DABF51797D7}"/>
                    </a:ext>
                  </a:extLst>
                </p14:cNvPr>
                <p14:cNvContentPartPr/>
                <p14:nvPr/>
              </p14:nvContentPartPr>
              <p14:xfrm>
                <a:off x="7682839" y="4124878"/>
                <a:ext cx="145800" cy="324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AE8C73C-8F32-49C6-A196-3DABF51797D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674199" y="4115878"/>
                  <a:ext cx="1634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C78F473-AA48-4161-85C6-06C43AE7C1ED}"/>
                    </a:ext>
                  </a:extLst>
                </p14:cNvPr>
                <p14:cNvContentPartPr/>
                <p14:nvPr/>
              </p14:nvContentPartPr>
              <p14:xfrm>
                <a:off x="7900279" y="4096798"/>
                <a:ext cx="109440" cy="382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C78F473-AA48-4161-85C6-06C43AE7C1E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891279" y="4088158"/>
                  <a:ext cx="1270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920B0F7-756A-4863-83AC-DFDFBB07014E}"/>
                    </a:ext>
                  </a:extLst>
                </p14:cNvPr>
                <p14:cNvContentPartPr/>
                <p14:nvPr/>
              </p14:nvContentPartPr>
              <p14:xfrm>
                <a:off x="8255239" y="3960358"/>
                <a:ext cx="236880" cy="516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920B0F7-756A-4863-83AC-DFDFBB07014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246599" y="3951358"/>
                  <a:ext cx="25452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C6DE188-2781-4EB4-909F-F39ADB4C18D4}"/>
                    </a:ext>
                  </a:extLst>
                </p14:cNvPr>
                <p14:cNvContentPartPr/>
                <p14:nvPr/>
              </p14:nvContentPartPr>
              <p14:xfrm>
                <a:off x="8591839" y="4265278"/>
                <a:ext cx="73440" cy="145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C6DE188-2781-4EB4-909F-F39ADB4C18D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582839" y="4256278"/>
                  <a:ext cx="91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D810CF1-A9D2-4035-AB4D-C93EB7F24332}"/>
                    </a:ext>
                  </a:extLst>
                </p14:cNvPr>
                <p14:cNvContentPartPr/>
                <p14:nvPr/>
              </p14:nvContentPartPr>
              <p14:xfrm>
                <a:off x="8538199" y="4214158"/>
                <a:ext cx="393840" cy="524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D810CF1-A9D2-4035-AB4D-C93EB7F2433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529559" y="4205158"/>
                  <a:ext cx="41148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DE048C1-01B1-48AA-8A02-2EB11E2F889A}"/>
                    </a:ext>
                  </a:extLst>
                </p14:cNvPr>
                <p14:cNvContentPartPr/>
                <p14:nvPr/>
              </p14:nvContentPartPr>
              <p14:xfrm>
                <a:off x="8913319" y="4257358"/>
                <a:ext cx="252720" cy="208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DE048C1-01B1-48AA-8A02-2EB11E2F889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904319" y="4248358"/>
                  <a:ext cx="270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A3B9EE6-0CF5-495C-8498-37433E3652F2}"/>
                    </a:ext>
                  </a:extLst>
                </p14:cNvPr>
                <p14:cNvContentPartPr/>
                <p14:nvPr/>
              </p14:nvContentPartPr>
              <p14:xfrm>
                <a:off x="9240559" y="4287598"/>
                <a:ext cx="163800" cy="201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A3B9EE6-0CF5-495C-8498-37433E3652F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231559" y="4278598"/>
                  <a:ext cx="181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B228F3F-1495-461B-9D29-9675B6D31080}"/>
                    </a:ext>
                  </a:extLst>
                </p14:cNvPr>
                <p14:cNvContentPartPr/>
                <p14:nvPr/>
              </p14:nvContentPartPr>
              <p14:xfrm>
                <a:off x="9610999" y="3999958"/>
                <a:ext cx="169920" cy="453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B228F3F-1495-461B-9D29-9675B6D3108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602359" y="3990958"/>
                  <a:ext cx="18756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0D8028E-3716-43BA-9A6E-C56C54309641}"/>
                    </a:ext>
                  </a:extLst>
                </p14:cNvPr>
                <p14:cNvContentPartPr/>
                <p14:nvPr/>
              </p14:nvContentPartPr>
              <p14:xfrm>
                <a:off x="9430639" y="4168798"/>
                <a:ext cx="415440" cy="78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0D8028E-3716-43BA-9A6E-C56C5430964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421639" y="4160158"/>
                  <a:ext cx="4330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53BF021-A858-4A03-91F9-D9F0A29D2BD0}"/>
                    </a:ext>
                  </a:extLst>
                </p14:cNvPr>
                <p14:cNvContentPartPr/>
                <p14:nvPr/>
              </p14:nvContentPartPr>
              <p14:xfrm>
                <a:off x="9880279" y="3977998"/>
                <a:ext cx="266040" cy="469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53BF021-A858-4A03-91F9-D9F0A29D2BD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871279" y="3969358"/>
                  <a:ext cx="28368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7D341DB-0FEF-4155-9BF7-3D0F8A0B1F07}"/>
                    </a:ext>
                  </a:extLst>
                </p14:cNvPr>
                <p14:cNvContentPartPr/>
                <p14:nvPr/>
              </p14:nvContentPartPr>
              <p14:xfrm>
                <a:off x="10218319" y="4223158"/>
                <a:ext cx="271080" cy="2156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7D341DB-0FEF-4155-9BF7-3D0F8A0B1F0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209679" y="4214158"/>
                  <a:ext cx="288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C99804C-93B2-4DB6-B19D-AD179792929C}"/>
                    </a:ext>
                  </a:extLst>
                </p14:cNvPr>
                <p14:cNvContentPartPr/>
                <p14:nvPr/>
              </p14:nvContentPartPr>
              <p14:xfrm>
                <a:off x="10502359" y="4179598"/>
                <a:ext cx="272520" cy="259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C99804C-93B2-4DB6-B19D-AD179792929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493359" y="4170958"/>
                  <a:ext cx="290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9E33E95-59BF-4FB9-A135-923BDFACCAFE}"/>
                    </a:ext>
                  </a:extLst>
                </p14:cNvPr>
                <p14:cNvContentPartPr/>
                <p14:nvPr/>
              </p14:nvContentPartPr>
              <p14:xfrm>
                <a:off x="10804759" y="4254478"/>
                <a:ext cx="60120" cy="162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9E33E95-59BF-4FB9-A135-923BDFACCAF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795759" y="4245478"/>
                  <a:ext cx="77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5E1C244-8D4B-462B-9575-9249F51A6B71}"/>
                    </a:ext>
                  </a:extLst>
                </p14:cNvPr>
                <p14:cNvContentPartPr/>
                <p14:nvPr/>
              </p14:nvContentPartPr>
              <p14:xfrm>
                <a:off x="10940839" y="4209478"/>
                <a:ext cx="203040" cy="238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5E1C244-8D4B-462B-9575-9249F51A6B7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931839" y="4200478"/>
                  <a:ext cx="2206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86855C0-F253-407E-817D-B5B2B0F2E9E6}"/>
                    </a:ext>
                  </a:extLst>
                </p14:cNvPr>
                <p14:cNvContentPartPr/>
                <p14:nvPr/>
              </p14:nvContentPartPr>
              <p14:xfrm>
                <a:off x="2680279" y="4967998"/>
                <a:ext cx="239760" cy="509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86855C0-F253-407E-817D-B5B2B0F2E9E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671639" y="4958998"/>
                  <a:ext cx="25740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3FAC2B9-CC40-4A7F-98AB-4D91E489D9A2}"/>
                    </a:ext>
                  </a:extLst>
                </p14:cNvPr>
                <p14:cNvContentPartPr/>
                <p14:nvPr/>
              </p14:nvContentPartPr>
              <p14:xfrm>
                <a:off x="2636719" y="5164918"/>
                <a:ext cx="405360" cy="123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3FAC2B9-CC40-4A7F-98AB-4D91E489D9A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628079" y="5156278"/>
                  <a:ext cx="423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E942DD0-BB91-4956-8597-B97E46B05A23}"/>
                    </a:ext>
                  </a:extLst>
                </p14:cNvPr>
                <p14:cNvContentPartPr/>
                <p14:nvPr/>
              </p14:nvContentPartPr>
              <p14:xfrm>
                <a:off x="2992759" y="4868638"/>
                <a:ext cx="309960" cy="572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E942DD0-BB91-4956-8597-B97E46B05A2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983759" y="4859638"/>
                  <a:ext cx="32760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038DF23-F4E1-4691-91A3-53C9C7E623FA}"/>
                    </a:ext>
                  </a:extLst>
                </p14:cNvPr>
                <p14:cNvContentPartPr/>
                <p14:nvPr/>
              </p14:nvContentPartPr>
              <p14:xfrm>
                <a:off x="3300559" y="5199838"/>
                <a:ext cx="207360" cy="186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038DF23-F4E1-4691-91A3-53C9C7E623F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291559" y="5190838"/>
                  <a:ext cx="225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6E80318-C088-482E-976F-C56F19EBD2BB}"/>
                    </a:ext>
                  </a:extLst>
                </p14:cNvPr>
                <p14:cNvContentPartPr/>
                <p14:nvPr/>
              </p14:nvContentPartPr>
              <p14:xfrm>
                <a:off x="3664879" y="4852438"/>
                <a:ext cx="282960" cy="583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6E80318-C088-482E-976F-C56F19EBD2B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656239" y="4843798"/>
                  <a:ext cx="30060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E1604D2-9B7C-4C33-9341-0EE169967B01}"/>
                    </a:ext>
                  </a:extLst>
                </p14:cNvPr>
                <p14:cNvContentPartPr/>
                <p14:nvPr/>
              </p14:nvContentPartPr>
              <p14:xfrm>
                <a:off x="3615199" y="5010118"/>
                <a:ext cx="473040" cy="145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E1604D2-9B7C-4C33-9341-0EE169967B0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606559" y="5001118"/>
                  <a:ext cx="490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567FF70-A9B3-4669-92DF-A6859FA71B65}"/>
                    </a:ext>
                  </a:extLst>
                </p14:cNvPr>
                <p14:cNvContentPartPr/>
                <p14:nvPr/>
              </p14:nvContentPartPr>
              <p14:xfrm>
                <a:off x="4298479" y="5141518"/>
                <a:ext cx="117000" cy="193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567FF70-A9B3-4669-92DF-A6859FA71B6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289479" y="5132518"/>
                  <a:ext cx="1346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72D4BD9-A3E8-42A3-A604-32FC93600477}"/>
                    </a:ext>
                  </a:extLst>
                </p14:cNvPr>
                <p14:cNvContentPartPr/>
                <p14:nvPr/>
              </p14:nvContentPartPr>
              <p14:xfrm>
                <a:off x="4510159" y="4986358"/>
                <a:ext cx="18360" cy="20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72D4BD9-A3E8-42A3-A604-32FC9360047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501159" y="4977718"/>
                  <a:ext cx="36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B07BF25-C4EA-4545-846D-F2130F250F14}"/>
                    </a:ext>
                  </a:extLst>
                </p14:cNvPr>
                <p14:cNvContentPartPr/>
                <p14:nvPr/>
              </p14:nvContentPartPr>
              <p14:xfrm>
                <a:off x="4532479" y="5061598"/>
                <a:ext cx="205560" cy="285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B07BF25-C4EA-4545-846D-F2130F250F1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523479" y="5052958"/>
                  <a:ext cx="2232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32C7B0B-31AA-4759-93D1-74F51FD4BC94}"/>
                    </a:ext>
                  </a:extLst>
                </p14:cNvPr>
                <p14:cNvContentPartPr/>
                <p14:nvPr/>
              </p14:nvContentPartPr>
              <p14:xfrm>
                <a:off x="5131519" y="5029198"/>
                <a:ext cx="227520" cy="210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32C7B0B-31AA-4759-93D1-74F51FD4BC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122519" y="5020198"/>
                  <a:ext cx="245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AED0725-B81A-4A0D-BFA8-AF3536131C07}"/>
                    </a:ext>
                  </a:extLst>
                </p14:cNvPr>
                <p14:cNvContentPartPr/>
                <p14:nvPr/>
              </p14:nvContentPartPr>
              <p14:xfrm>
                <a:off x="5404039" y="5001118"/>
                <a:ext cx="267840" cy="266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AED0725-B81A-4A0D-BFA8-AF3536131C0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395039" y="4992478"/>
                  <a:ext cx="2854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2EA5D11-D392-462D-B02A-C11972FAD2EC}"/>
                    </a:ext>
                  </a:extLst>
                </p14:cNvPr>
                <p14:cNvContentPartPr/>
                <p14:nvPr/>
              </p14:nvContentPartPr>
              <p14:xfrm>
                <a:off x="5828839" y="4732198"/>
                <a:ext cx="354600" cy="5587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2EA5D11-D392-462D-B02A-C11972FAD2E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820199" y="4723558"/>
                  <a:ext cx="37224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CC0955B-5A6B-4E2E-9F67-92F3D2AF4B19}"/>
                    </a:ext>
                  </a:extLst>
                </p14:cNvPr>
                <p14:cNvContentPartPr/>
                <p14:nvPr/>
              </p14:nvContentPartPr>
              <p14:xfrm>
                <a:off x="5740279" y="4944598"/>
                <a:ext cx="471960" cy="123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CC0955B-5A6B-4E2E-9F67-92F3D2AF4B1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731639" y="4935958"/>
                  <a:ext cx="489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6BE0114-67FC-41C1-B68A-BED33912A16C}"/>
                    </a:ext>
                  </a:extLst>
                </p14:cNvPr>
                <p14:cNvContentPartPr/>
                <p14:nvPr/>
              </p14:nvContentPartPr>
              <p14:xfrm>
                <a:off x="6045199" y="5022718"/>
                <a:ext cx="251640" cy="1987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6BE0114-67FC-41C1-B68A-BED33912A16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036559" y="5014078"/>
                  <a:ext cx="269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29A2203-04DD-4535-AF66-47F532F29604}"/>
                    </a:ext>
                  </a:extLst>
                </p14:cNvPr>
                <p14:cNvContentPartPr/>
                <p14:nvPr/>
              </p14:nvContentPartPr>
              <p14:xfrm>
                <a:off x="6309079" y="5023078"/>
                <a:ext cx="182520" cy="161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29A2203-04DD-4535-AF66-47F532F2960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300439" y="5014438"/>
                  <a:ext cx="200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5166CCC-8014-4F39-8ACE-7F3CA0FA6ACA}"/>
                    </a:ext>
                  </a:extLst>
                </p14:cNvPr>
                <p14:cNvContentPartPr/>
                <p14:nvPr/>
              </p14:nvContentPartPr>
              <p14:xfrm>
                <a:off x="6592039" y="4885558"/>
                <a:ext cx="195840" cy="327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5166CCC-8014-4F39-8ACE-7F3CA0FA6AC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583399" y="4876918"/>
                  <a:ext cx="2134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DE6E303-E2F2-4268-BE06-764A960E40AD}"/>
                    </a:ext>
                  </a:extLst>
                </p14:cNvPr>
                <p14:cNvContentPartPr/>
                <p14:nvPr/>
              </p14:nvContentPartPr>
              <p14:xfrm>
                <a:off x="6792919" y="4793398"/>
                <a:ext cx="264240" cy="416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DE6E303-E2F2-4268-BE06-764A960E40A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783919" y="4784398"/>
                  <a:ext cx="2818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6D0845E-ACEF-4E40-9A9E-3CFC3D8CB939}"/>
                    </a:ext>
                  </a:extLst>
                </p14:cNvPr>
                <p14:cNvContentPartPr/>
                <p14:nvPr/>
              </p14:nvContentPartPr>
              <p14:xfrm>
                <a:off x="6852319" y="4959718"/>
                <a:ext cx="360360" cy="590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6D0845E-ACEF-4E40-9A9E-3CFC3D8CB93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843319" y="4951078"/>
                  <a:ext cx="37800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0AF32BF-9F07-4DE5-AD6F-11A9DF25C938}"/>
                    </a:ext>
                  </a:extLst>
                </p14:cNvPr>
                <p14:cNvContentPartPr/>
                <p14:nvPr/>
              </p14:nvContentPartPr>
              <p14:xfrm>
                <a:off x="7540279" y="4541038"/>
                <a:ext cx="469080" cy="6706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0AF32BF-9F07-4DE5-AD6F-11A9DF25C93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531279" y="4532398"/>
                  <a:ext cx="48672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1B3CF4E-2755-4B64-85DD-C254F05C1860}"/>
                    </a:ext>
                  </a:extLst>
                </p14:cNvPr>
                <p14:cNvContentPartPr/>
                <p14:nvPr/>
              </p14:nvContentPartPr>
              <p14:xfrm>
                <a:off x="7522279" y="4960438"/>
                <a:ext cx="317160" cy="84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1B3CF4E-2755-4B64-85DD-C254F05C186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513279" y="4951438"/>
                  <a:ext cx="334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02592E0-6309-4147-B9C4-38A95BFBB174}"/>
                    </a:ext>
                  </a:extLst>
                </p14:cNvPr>
                <p14:cNvContentPartPr/>
                <p14:nvPr/>
              </p14:nvContentPartPr>
              <p14:xfrm>
                <a:off x="7805239" y="4974118"/>
                <a:ext cx="168480" cy="138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02592E0-6309-4147-B9C4-38A95BFBB17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796239" y="4965118"/>
                  <a:ext cx="186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4619513-4D0C-4FD8-8636-05C5FCB8C751}"/>
                    </a:ext>
                  </a:extLst>
                </p14:cNvPr>
                <p14:cNvContentPartPr/>
                <p14:nvPr/>
              </p14:nvContentPartPr>
              <p14:xfrm>
                <a:off x="8083879" y="4736518"/>
                <a:ext cx="209880" cy="4132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4619513-4D0C-4FD8-8636-05C5FCB8C75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074879" y="4727518"/>
                  <a:ext cx="2275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1B68B00-E149-4F66-B5B3-E61709A3D95D}"/>
                    </a:ext>
                  </a:extLst>
                </p14:cNvPr>
                <p14:cNvContentPartPr/>
                <p14:nvPr/>
              </p14:nvContentPartPr>
              <p14:xfrm>
                <a:off x="8205919" y="4902478"/>
                <a:ext cx="206280" cy="2394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1B68B00-E149-4F66-B5B3-E61709A3D95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197279" y="4893838"/>
                  <a:ext cx="2239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AE4F8D9-FC16-4515-895A-3ADB2C42737B}"/>
                    </a:ext>
                  </a:extLst>
                </p14:cNvPr>
                <p14:cNvContentPartPr/>
                <p14:nvPr/>
              </p14:nvContentPartPr>
              <p14:xfrm>
                <a:off x="8397799" y="4893478"/>
                <a:ext cx="294120" cy="2192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AE4F8D9-FC16-4515-895A-3ADB2C42737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389159" y="4884478"/>
                  <a:ext cx="311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51993E3-CB62-4344-839A-64493323DD2F}"/>
                    </a:ext>
                  </a:extLst>
                </p14:cNvPr>
                <p14:cNvContentPartPr/>
                <p14:nvPr/>
              </p14:nvContentPartPr>
              <p14:xfrm>
                <a:off x="8889199" y="5204518"/>
                <a:ext cx="2160" cy="79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51993E3-CB62-4344-839A-64493323DD2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880199" y="5195878"/>
                  <a:ext cx="19800" cy="2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70134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284B1A-1189-48E6-8FA6-43BA11EBD51B}"/>
              </a:ext>
            </a:extLst>
          </p:cNvPr>
          <p:cNvGrpSpPr/>
          <p:nvPr/>
        </p:nvGrpSpPr>
        <p:grpSpPr>
          <a:xfrm>
            <a:off x="293119" y="227518"/>
            <a:ext cx="1350360" cy="510480"/>
            <a:chOff x="293119" y="227518"/>
            <a:chExt cx="135036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F6F5B1E-4F16-40EA-B545-3D17EACEA541}"/>
                    </a:ext>
                  </a:extLst>
                </p14:cNvPr>
                <p14:cNvContentPartPr/>
                <p14:nvPr/>
              </p14:nvContentPartPr>
              <p14:xfrm>
                <a:off x="293119" y="347398"/>
                <a:ext cx="554760" cy="390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F6F5B1E-4F16-40EA-B545-3D17EACEA54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4119" y="338398"/>
                  <a:ext cx="5724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2C706EC-A430-4902-9F03-8C669A0D87D3}"/>
                    </a:ext>
                  </a:extLst>
                </p14:cNvPr>
                <p14:cNvContentPartPr/>
                <p14:nvPr/>
              </p14:nvContentPartPr>
              <p14:xfrm>
                <a:off x="765439" y="532438"/>
                <a:ext cx="118800" cy="148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2C706EC-A430-4902-9F03-8C669A0D87D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6439" y="523438"/>
                  <a:ext cx="136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7D41AD4-33F6-4268-9F35-BC56426EA17E}"/>
                    </a:ext>
                  </a:extLst>
                </p14:cNvPr>
                <p14:cNvContentPartPr/>
                <p14:nvPr/>
              </p14:nvContentPartPr>
              <p14:xfrm>
                <a:off x="1057039" y="227518"/>
                <a:ext cx="200160" cy="409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7D41AD4-33F6-4268-9F35-BC56426EA1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8399" y="218878"/>
                  <a:ext cx="2178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7107214-ED8C-4816-BFEE-066A12B71493}"/>
                    </a:ext>
                  </a:extLst>
                </p14:cNvPr>
                <p14:cNvContentPartPr/>
                <p14:nvPr/>
              </p14:nvContentPartPr>
              <p14:xfrm>
                <a:off x="997279" y="474118"/>
                <a:ext cx="405360" cy="213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7107214-ED8C-4816-BFEE-066A12B7149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8279" y="465118"/>
                  <a:ext cx="423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033391A-900C-48A3-920B-A174093CF2DA}"/>
                    </a:ext>
                  </a:extLst>
                </p14:cNvPr>
                <p14:cNvContentPartPr/>
                <p14:nvPr/>
              </p14:nvContentPartPr>
              <p14:xfrm>
                <a:off x="1607479" y="456838"/>
                <a:ext cx="36000" cy="5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033391A-900C-48A3-920B-A174093CF2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8839" y="448198"/>
                  <a:ext cx="536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533D435-E714-4236-BC17-80AEAF1C45FE}"/>
                    </a:ext>
                  </a:extLst>
                </p14:cNvPr>
                <p14:cNvContentPartPr/>
                <p14:nvPr/>
              </p14:nvContentPartPr>
              <p14:xfrm>
                <a:off x="1566799" y="624958"/>
                <a:ext cx="2880" cy="2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533D435-E714-4236-BC17-80AEAF1C45F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57799" y="615958"/>
                  <a:ext cx="2052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D69A0BB-82C4-476E-B976-A85AC4738B77}"/>
              </a:ext>
            </a:extLst>
          </p:cNvPr>
          <p:cNvGrpSpPr/>
          <p:nvPr/>
        </p:nvGrpSpPr>
        <p:grpSpPr>
          <a:xfrm>
            <a:off x="371959" y="1109878"/>
            <a:ext cx="1211040" cy="261720"/>
            <a:chOff x="371959" y="1109878"/>
            <a:chExt cx="121104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050B87D-E5F6-4133-8DB2-F82871B3467B}"/>
                    </a:ext>
                  </a:extLst>
                </p14:cNvPr>
                <p14:cNvContentPartPr/>
                <p14:nvPr/>
              </p14:nvContentPartPr>
              <p14:xfrm>
                <a:off x="371959" y="1132558"/>
                <a:ext cx="265320" cy="232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050B87D-E5F6-4133-8DB2-F82871B346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2959" y="1123558"/>
                  <a:ext cx="2829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83AAA9D-5024-4BA3-AC3F-B05A74987899}"/>
                    </a:ext>
                  </a:extLst>
                </p14:cNvPr>
                <p14:cNvContentPartPr/>
                <p14:nvPr/>
              </p14:nvContentPartPr>
              <p14:xfrm>
                <a:off x="653839" y="1146598"/>
                <a:ext cx="224640" cy="213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83AAA9D-5024-4BA3-AC3F-B05A749878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4839" y="1137598"/>
                  <a:ext cx="2422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ED947A2-40E4-4BE0-A240-F2E6C6D95F92}"/>
                    </a:ext>
                  </a:extLst>
                </p14:cNvPr>
                <p14:cNvContentPartPr/>
                <p14:nvPr/>
              </p14:nvContentPartPr>
              <p14:xfrm>
                <a:off x="895399" y="1109878"/>
                <a:ext cx="207720" cy="255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ED947A2-40E4-4BE0-A240-F2E6C6D95F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6759" y="1100878"/>
                  <a:ext cx="2253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AA112A7-1D9E-410D-8F84-CEC4F312D3B1}"/>
                    </a:ext>
                  </a:extLst>
                </p14:cNvPr>
                <p14:cNvContentPartPr/>
                <p14:nvPr/>
              </p14:nvContentPartPr>
              <p14:xfrm>
                <a:off x="1079359" y="1184398"/>
                <a:ext cx="149760" cy="183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AA112A7-1D9E-410D-8F84-CEC4F312D3B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0719" y="1175398"/>
                  <a:ext cx="167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6B85EA2-798C-4892-908E-E364EF8427DA}"/>
                    </a:ext>
                  </a:extLst>
                </p14:cNvPr>
                <p14:cNvContentPartPr/>
                <p14:nvPr/>
              </p14:nvContentPartPr>
              <p14:xfrm>
                <a:off x="1317319" y="1152718"/>
                <a:ext cx="265680" cy="218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6B85EA2-798C-4892-908E-E364EF8427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08679" y="1143718"/>
                  <a:ext cx="28332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7127FA3-8B2A-4723-BC4E-EBB6A301BEDA}"/>
              </a:ext>
            </a:extLst>
          </p:cNvPr>
          <p:cNvGrpSpPr/>
          <p:nvPr/>
        </p:nvGrpSpPr>
        <p:grpSpPr>
          <a:xfrm>
            <a:off x="1961359" y="65158"/>
            <a:ext cx="9848880" cy="1460520"/>
            <a:chOff x="1961359" y="65158"/>
            <a:chExt cx="9848880" cy="14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30FB19-8A70-4A37-9C6E-006A43BF6A43}"/>
                    </a:ext>
                  </a:extLst>
                </p14:cNvPr>
                <p14:cNvContentPartPr/>
                <p14:nvPr/>
              </p14:nvContentPartPr>
              <p14:xfrm>
                <a:off x="2208319" y="410038"/>
                <a:ext cx="74520" cy="153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30FB19-8A70-4A37-9C6E-006A43BF6A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99319" y="401038"/>
                  <a:ext cx="92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478E652-3651-4B37-8631-1CF342DC4819}"/>
                    </a:ext>
                  </a:extLst>
                </p14:cNvPr>
                <p14:cNvContentPartPr/>
                <p14:nvPr/>
              </p14:nvContentPartPr>
              <p14:xfrm>
                <a:off x="1961359" y="573838"/>
                <a:ext cx="430920" cy="6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478E652-3651-4B37-8631-1CF342DC48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52719" y="564838"/>
                  <a:ext cx="4485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AE5688A-31AE-4562-A474-5CB30FB5F5F3}"/>
                    </a:ext>
                  </a:extLst>
                </p14:cNvPr>
                <p14:cNvContentPartPr/>
                <p14:nvPr/>
              </p14:nvContentPartPr>
              <p14:xfrm>
                <a:off x="2004199" y="349198"/>
                <a:ext cx="466560" cy="90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AE5688A-31AE-4562-A474-5CB30FB5F5F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95559" y="340558"/>
                  <a:ext cx="484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E30F739-728F-432B-8B0B-6E4183AEC1A2}"/>
                    </a:ext>
                  </a:extLst>
                </p14:cNvPr>
                <p14:cNvContentPartPr/>
                <p14:nvPr/>
              </p14:nvContentPartPr>
              <p14:xfrm>
                <a:off x="2462839" y="462958"/>
                <a:ext cx="166680" cy="133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E30F739-728F-432B-8B0B-6E4183AEC1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53839" y="453958"/>
                  <a:ext cx="184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7E112FC-67E4-4708-A411-9E064EA5ACEA}"/>
                    </a:ext>
                  </a:extLst>
                </p14:cNvPr>
                <p14:cNvContentPartPr/>
                <p14:nvPr/>
              </p14:nvContentPartPr>
              <p14:xfrm>
                <a:off x="2734999" y="415438"/>
                <a:ext cx="150840" cy="163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7E112FC-67E4-4708-A411-9E064EA5ACE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25999" y="406798"/>
                  <a:ext cx="168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CEA8E1-0DDE-468F-83BF-2AA402F53336}"/>
                    </a:ext>
                  </a:extLst>
                </p14:cNvPr>
                <p14:cNvContentPartPr/>
                <p14:nvPr/>
              </p14:nvContentPartPr>
              <p14:xfrm>
                <a:off x="2961079" y="424798"/>
                <a:ext cx="368280" cy="171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CEA8E1-0DDE-468F-83BF-2AA402F533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52079" y="415798"/>
                  <a:ext cx="385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B38E271-8A8F-4A75-BF06-E21330390114}"/>
                    </a:ext>
                  </a:extLst>
                </p14:cNvPr>
                <p14:cNvContentPartPr/>
                <p14:nvPr/>
              </p14:nvContentPartPr>
              <p14:xfrm>
                <a:off x="3352759" y="451438"/>
                <a:ext cx="133200" cy="134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B38E271-8A8F-4A75-BF06-E2133039011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44119" y="442438"/>
                  <a:ext cx="150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BCCB816-9C09-4BE7-9E5E-73D8EEC1FD21}"/>
                    </a:ext>
                  </a:extLst>
                </p14:cNvPr>
                <p14:cNvContentPartPr/>
                <p14:nvPr/>
              </p14:nvContentPartPr>
              <p14:xfrm>
                <a:off x="3583519" y="394558"/>
                <a:ext cx="137160" cy="193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BCCB816-9C09-4BE7-9E5E-73D8EEC1FD2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74879" y="385918"/>
                  <a:ext cx="1548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9581BCD-B669-4CDB-864E-B116AE6B4CF0}"/>
                    </a:ext>
                  </a:extLst>
                </p14:cNvPr>
                <p14:cNvContentPartPr/>
                <p14:nvPr/>
              </p14:nvContentPartPr>
              <p14:xfrm>
                <a:off x="3815719" y="460078"/>
                <a:ext cx="38880" cy="133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9581BCD-B669-4CDB-864E-B116AE6B4CF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06719" y="451438"/>
                  <a:ext cx="56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892A1D2-132E-422E-9B79-BC7665F9AE36}"/>
                    </a:ext>
                  </a:extLst>
                </p14:cNvPr>
                <p14:cNvContentPartPr/>
                <p14:nvPr/>
              </p14:nvContentPartPr>
              <p14:xfrm>
                <a:off x="3924079" y="473398"/>
                <a:ext cx="150120" cy="113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892A1D2-132E-422E-9B79-BC7665F9AE3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15079" y="464758"/>
                  <a:ext cx="167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6E26D6F-19BE-4FAE-8665-5C2752C80BBC}"/>
                    </a:ext>
                  </a:extLst>
                </p14:cNvPr>
                <p14:cNvContentPartPr/>
                <p14:nvPr/>
              </p14:nvContentPartPr>
              <p14:xfrm>
                <a:off x="4188679" y="459358"/>
                <a:ext cx="136440" cy="60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6E26D6F-19BE-4FAE-8665-5C2752C80BB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79679" y="450358"/>
                  <a:ext cx="15408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C87EF67-A212-47E1-9D5A-4BE1FD3E765D}"/>
                    </a:ext>
                  </a:extLst>
                </p14:cNvPr>
                <p14:cNvContentPartPr/>
                <p14:nvPr/>
              </p14:nvContentPartPr>
              <p14:xfrm>
                <a:off x="4703839" y="143998"/>
                <a:ext cx="269640" cy="415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C87EF67-A212-47E1-9D5A-4BE1FD3E765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95199" y="135358"/>
                  <a:ext cx="2872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D328163-0607-412D-8E76-7AF6E2A415F6}"/>
                    </a:ext>
                  </a:extLst>
                </p14:cNvPr>
                <p14:cNvContentPartPr/>
                <p14:nvPr/>
              </p14:nvContentPartPr>
              <p14:xfrm>
                <a:off x="4673599" y="301318"/>
                <a:ext cx="315360" cy="78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D328163-0607-412D-8E76-7AF6E2A415F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64599" y="292678"/>
                  <a:ext cx="333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6184850-A2F4-46B3-9BE9-409F87B80AEC}"/>
                    </a:ext>
                  </a:extLst>
                </p14:cNvPr>
                <p14:cNvContentPartPr/>
                <p14:nvPr/>
              </p14:nvContentPartPr>
              <p14:xfrm>
                <a:off x="4988239" y="128518"/>
                <a:ext cx="188640" cy="373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6184850-A2F4-46B3-9BE9-409F87B80A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79599" y="119878"/>
                  <a:ext cx="2062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F4E8A7C-76AC-4CFE-8158-D11787AECC21}"/>
                    </a:ext>
                  </a:extLst>
                </p14:cNvPr>
                <p14:cNvContentPartPr/>
                <p14:nvPr/>
              </p14:nvContentPartPr>
              <p14:xfrm>
                <a:off x="5194879" y="361798"/>
                <a:ext cx="209160" cy="140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F4E8A7C-76AC-4CFE-8158-D11787AECC2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85879" y="353158"/>
                  <a:ext cx="226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FBAB82D-5657-45FC-997D-56D3A6902D7B}"/>
                    </a:ext>
                  </a:extLst>
                </p14:cNvPr>
                <p14:cNvContentPartPr/>
                <p14:nvPr/>
              </p14:nvContentPartPr>
              <p14:xfrm>
                <a:off x="5550919" y="439198"/>
                <a:ext cx="233640" cy="415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FBAB82D-5657-45FC-997D-56D3A6902D7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41919" y="430558"/>
                  <a:ext cx="2512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2C9B469-9E52-4A53-A16D-F0DB5ECCCC24}"/>
                    </a:ext>
                  </a:extLst>
                </p14:cNvPr>
                <p14:cNvContentPartPr/>
                <p14:nvPr/>
              </p14:nvContentPartPr>
              <p14:xfrm>
                <a:off x="5689159" y="339118"/>
                <a:ext cx="260640" cy="194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2C9B469-9E52-4A53-A16D-F0DB5ECCCC2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80519" y="330478"/>
                  <a:ext cx="278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6BE02F7-5829-4565-8EB5-B8464C80668F}"/>
                    </a:ext>
                  </a:extLst>
                </p14:cNvPr>
                <p14:cNvContentPartPr/>
                <p14:nvPr/>
              </p14:nvContentPartPr>
              <p14:xfrm>
                <a:off x="6014239" y="344878"/>
                <a:ext cx="155520" cy="214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6BE02F7-5829-4565-8EB5-B8464C80668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05599" y="335878"/>
                  <a:ext cx="173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078A2C7-613D-48AD-BAA1-94244E02A29E}"/>
                    </a:ext>
                  </a:extLst>
                </p14:cNvPr>
                <p14:cNvContentPartPr/>
                <p14:nvPr/>
              </p14:nvContentPartPr>
              <p14:xfrm>
                <a:off x="6185959" y="403558"/>
                <a:ext cx="145080" cy="144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078A2C7-613D-48AD-BAA1-94244E02A29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77319" y="394558"/>
                  <a:ext cx="162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ED58576-1BB8-4E4A-A67C-C5C08CF4C7FE}"/>
                    </a:ext>
                  </a:extLst>
                </p14:cNvPr>
                <p14:cNvContentPartPr/>
                <p14:nvPr/>
              </p14:nvContentPartPr>
              <p14:xfrm>
                <a:off x="6422839" y="65158"/>
                <a:ext cx="219240" cy="471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ED58576-1BB8-4E4A-A67C-C5C08CF4C7F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14199" y="56158"/>
                  <a:ext cx="23688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79D2CF-4F73-435E-B5CC-2D2E5846F639}"/>
                    </a:ext>
                  </a:extLst>
                </p14:cNvPr>
                <p14:cNvContentPartPr/>
                <p14:nvPr/>
              </p14:nvContentPartPr>
              <p14:xfrm>
                <a:off x="6681319" y="385918"/>
                <a:ext cx="127080" cy="131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79D2CF-4F73-435E-B5CC-2D2E5846F63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72319" y="376918"/>
                  <a:ext cx="144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18C53AA-1BF8-4774-9FC7-2BEE41A1EBB0}"/>
                    </a:ext>
                  </a:extLst>
                </p14:cNvPr>
                <p14:cNvContentPartPr/>
                <p14:nvPr/>
              </p14:nvContentPartPr>
              <p14:xfrm>
                <a:off x="6897319" y="102598"/>
                <a:ext cx="214920" cy="439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18C53AA-1BF8-4774-9FC7-2BEE41A1EBB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88319" y="93598"/>
                  <a:ext cx="2325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43907B4-94B5-42AF-8C4D-A0BDEFC3F7DF}"/>
                    </a:ext>
                  </a:extLst>
                </p14:cNvPr>
                <p14:cNvContentPartPr/>
                <p14:nvPr/>
              </p14:nvContentPartPr>
              <p14:xfrm>
                <a:off x="7209799" y="437758"/>
                <a:ext cx="39600" cy="93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43907B4-94B5-42AF-8C4D-A0BDEFC3F7D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01159" y="429118"/>
                  <a:ext cx="57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C0B2B1-D91F-4884-AA67-E320CA1ED1D5}"/>
                    </a:ext>
                  </a:extLst>
                </p14:cNvPr>
                <p14:cNvContentPartPr/>
                <p14:nvPr/>
              </p14:nvContentPartPr>
              <p14:xfrm>
                <a:off x="7395559" y="166318"/>
                <a:ext cx="226440" cy="406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C0B2B1-D91F-4884-AA67-E320CA1ED1D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86919" y="157318"/>
                  <a:ext cx="2440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92ED539-A569-443C-9B09-B690839F6178}"/>
                    </a:ext>
                  </a:extLst>
                </p14:cNvPr>
                <p14:cNvContentPartPr/>
                <p14:nvPr/>
              </p14:nvContentPartPr>
              <p14:xfrm>
                <a:off x="7585999" y="127438"/>
                <a:ext cx="488160" cy="446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92ED539-A569-443C-9B09-B690839F617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76999" y="118438"/>
                  <a:ext cx="5058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A6B40A0-E3C0-476D-8AC4-0832A7C2F263}"/>
                    </a:ext>
                  </a:extLst>
                </p14:cNvPr>
                <p14:cNvContentPartPr/>
                <p14:nvPr/>
              </p14:nvContentPartPr>
              <p14:xfrm>
                <a:off x="7753039" y="366478"/>
                <a:ext cx="260640" cy="38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A6B40A0-E3C0-476D-8AC4-0832A7C2F26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44399" y="357838"/>
                  <a:ext cx="278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300F515-9CB6-4581-9CED-468847395244}"/>
                    </a:ext>
                  </a:extLst>
                </p14:cNvPr>
                <p14:cNvContentPartPr/>
                <p14:nvPr/>
              </p14:nvContentPartPr>
              <p14:xfrm>
                <a:off x="7951039" y="358198"/>
                <a:ext cx="201960" cy="417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300F515-9CB6-4581-9CED-46884739524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42039" y="349558"/>
                  <a:ext cx="2196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2931145-0CCE-4A07-8DA0-71806E653198}"/>
                    </a:ext>
                  </a:extLst>
                </p14:cNvPr>
                <p14:cNvContentPartPr/>
                <p14:nvPr/>
              </p14:nvContentPartPr>
              <p14:xfrm>
                <a:off x="8420479" y="408238"/>
                <a:ext cx="185400" cy="124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2931145-0CCE-4A07-8DA0-71806E65319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11479" y="399238"/>
                  <a:ext cx="203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6E7E595-21D7-488A-9203-B8233943E1DD}"/>
                    </a:ext>
                  </a:extLst>
                </p14:cNvPr>
                <p14:cNvContentPartPr/>
                <p14:nvPr/>
              </p14:nvContentPartPr>
              <p14:xfrm>
                <a:off x="8761399" y="101158"/>
                <a:ext cx="286560" cy="449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6E7E595-21D7-488A-9203-B8233943E1D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52759" y="92158"/>
                  <a:ext cx="3042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87EB80C-7C00-44B7-891C-B5C995829DBF}"/>
                    </a:ext>
                  </a:extLst>
                </p14:cNvPr>
                <p14:cNvContentPartPr/>
                <p14:nvPr/>
              </p14:nvContentPartPr>
              <p14:xfrm>
                <a:off x="8699479" y="363958"/>
                <a:ext cx="356400" cy="76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87EB80C-7C00-44B7-891C-B5C995829DB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90839" y="354958"/>
                  <a:ext cx="374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0058333-E207-4936-AAFA-B3536C88F660}"/>
                    </a:ext>
                  </a:extLst>
                </p14:cNvPr>
                <p14:cNvContentPartPr/>
                <p14:nvPr/>
              </p14:nvContentPartPr>
              <p14:xfrm>
                <a:off x="9151279" y="375478"/>
                <a:ext cx="195480" cy="141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0058333-E207-4936-AAFA-B3536C88F66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42279" y="366478"/>
                  <a:ext cx="213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FC5073D-FD75-4F6B-BCE6-41748E068F86}"/>
                    </a:ext>
                  </a:extLst>
                </p14:cNvPr>
                <p14:cNvContentPartPr/>
                <p14:nvPr/>
              </p14:nvContentPartPr>
              <p14:xfrm>
                <a:off x="9744199" y="119158"/>
                <a:ext cx="249120" cy="453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FC5073D-FD75-4F6B-BCE6-41748E068F8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735559" y="110158"/>
                  <a:ext cx="26676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DE1902F-1C01-40B0-A111-7F680A33F029}"/>
                    </a:ext>
                  </a:extLst>
                </p14:cNvPr>
                <p14:cNvContentPartPr/>
                <p14:nvPr/>
              </p14:nvContentPartPr>
              <p14:xfrm>
                <a:off x="9673999" y="339118"/>
                <a:ext cx="338760" cy="74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DE1902F-1C01-40B0-A111-7F680A33F02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65359" y="330118"/>
                  <a:ext cx="356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7A262D8-4B6A-45F0-A999-464768D1EB64}"/>
                    </a:ext>
                  </a:extLst>
                </p14:cNvPr>
                <p14:cNvContentPartPr/>
                <p14:nvPr/>
              </p14:nvContentPartPr>
              <p14:xfrm>
                <a:off x="9972079" y="410758"/>
                <a:ext cx="92160" cy="105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A262D8-4B6A-45F0-A999-464768D1EB6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63079" y="402118"/>
                  <a:ext cx="109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15A47DF-8B82-4C28-A0FB-C8AF8F4D1990}"/>
                    </a:ext>
                  </a:extLst>
                </p14:cNvPr>
                <p14:cNvContentPartPr/>
                <p14:nvPr/>
              </p14:nvContentPartPr>
              <p14:xfrm>
                <a:off x="9958039" y="379438"/>
                <a:ext cx="371520" cy="407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15A47DF-8B82-4C28-A0FB-C8AF8F4D199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949039" y="370438"/>
                  <a:ext cx="3891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6FA0E5F-F113-4DF8-A94B-DDB1D9D5C8D7}"/>
                    </a:ext>
                  </a:extLst>
                </p14:cNvPr>
                <p14:cNvContentPartPr/>
                <p14:nvPr/>
              </p14:nvContentPartPr>
              <p14:xfrm>
                <a:off x="10242439" y="417238"/>
                <a:ext cx="301320" cy="149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6FA0E5F-F113-4DF8-A94B-DDB1D9D5C8D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33439" y="408598"/>
                  <a:ext cx="3189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76A26D-F906-4510-BE70-F502714D5750}"/>
                    </a:ext>
                  </a:extLst>
                </p14:cNvPr>
                <p14:cNvContentPartPr/>
                <p14:nvPr/>
              </p14:nvContentPartPr>
              <p14:xfrm>
                <a:off x="10545919" y="413638"/>
                <a:ext cx="200880" cy="180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76A26D-F906-4510-BE70-F502714D575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537279" y="404638"/>
                  <a:ext cx="218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07EC111-1D3D-4961-97C1-726DF36E2D61}"/>
                    </a:ext>
                  </a:extLst>
                </p14:cNvPr>
                <p14:cNvContentPartPr/>
                <p14:nvPr/>
              </p14:nvContentPartPr>
              <p14:xfrm>
                <a:off x="11077279" y="319318"/>
                <a:ext cx="128520" cy="208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07EC111-1D3D-4961-97C1-726DF36E2D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068279" y="310318"/>
                  <a:ext cx="146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C3C3D8D-B7FF-4921-9E67-A50C8DC7C3AA}"/>
                    </a:ext>
                  </a:extLst>
                </p14:cNvPr>
                <p14:cNvContentPartPr/>
                <p14:nvPr/>
              </p14:nvContentPartPr>
              <p14:xfrm>
                <a:off x="10937599" y="530278"/>
                <a:ext cx="348480" cy="48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C3C3D8D-B7FF-4921-9E67-A50C8DC7C3A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928599" y="521638"/>
                  <a:ext cx="366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1FD9929-9641-4289-91CE-CF734E2F96B5}"/>
                    </a:ext>
                  </a:extLst>
                </p14:cNvPr>
                <p14:cNvContentPartPr/>
                <p14:nvPr/>
              </p14:nvContentPartPr>
              <p14:xfrm>
                <a:off x="10956679" y="291238"/>
                <a:ext cx="479880" cy="59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1FD9929-9641-4289-91CE-CF734E2F96B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948039" y="282598"/>
                  <a:ext cx="497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C491469-9F85-4938-8436-AC7B68E6B205}"/>
                    </a:ext>
                  </a:extLst>
                </p14:cNvPr>
                <p14:cNvContentPartPr/>
                <p14:nvPr/>
              </p14:nvContentPartPr>
              <p14:xfrm>
                <a:off x="2045599" y="1184758"/>
                <a:ext cx="269280" cy="173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C491469-9F85-4938-8436-AC7B68E6B20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36959" y="1175758"/>
                  <a:ext cx="286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52FF86F-670A-4070-910F-FCDB5E6B5F2F}"/>
                    </a:ext>
                  </a:extLst>
                </p14:cNvPr>
                <p14:cNvContentPartPr/>
                <p14:nvPr/>
              </p14:nvContentPartPr>
              <p14:xfrm>
                <a:off x="2262679" y="898918"/>
                <a:ext cx="277200" cy="391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52FF86F-670A-4070-910F-FCDB5E6B5F2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53679" y="890278"/>
                  <a:ext cx="2948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EE016FF-083B-4A3D-87D6-6CBACBD59B1C}"/>
                    </a:ext>
                  </a:extLst>
                </p14:cNvPr>
                <p14:cNvContentPartPr/>
                <p14:nvPr/>
              </p14:nvContentPartPr>
              <p14:xfrm>
                <a:off x="2391199" y="1150198"/>
                <a:ext cx="163800" cy="160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EE016FF-083B-4A3D-87D6-6CBACBD59B1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82559" y="1141198"/>
                  <a:ext cx="1814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20D3176-297A-43CC-B776-773257E6CB05}"/>
                    </a:ext>
                  </a:extLst>
                </p14:cNvPr>
                <p14:cNvContentPartPr/>
                <p14:nvPr/>
              </p14:nvContentPartPr>
              <p14:xfrm>
                <a:off x="2613319" y="1101958"/>
                <a:ext cx="215280" cy="192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20D3176-297A-43CC-B776-773257E6CB0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04679" y="1092958"/>
                  <a:ext cx="232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41C10A9-7443-4E29-8F5C-025673C57459}"/>
                    </a:ext>
                  </a:extLst>
                </p14:cNvPr>
                <p14:cNvContentPartPr/>
                <p14:nvPr/>
              </p14:nvContentPartPr>
              <p14:xfrm>
                <a:off x="2882239" y="1072438"/>
                <a:ext cx="211680" cy="219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41C10A9-7443-4E29-8F5C-025673C5745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73239" y="1063798"/>
                  <a:ext cx="229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710E5A5-6ACC-41FC-A66A-5E5B0A2D3C97}"/>
                    </a:ext>
                  </a:extLst>
                </p14:cNvPr>
                <p14:cNvContentPartPr/>
                <p14:nvPr/>
              </p14:nvContentPartPr>
              <p14:xfrm>
                <a:off x="3058999" y="1102678"/>
                <a:ext cx="216720" cy="178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710E5A5-6ACC-41FC-A66A-5E5B0A2D3C9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49999" y="1093678"/>
                  <a:ext cx="234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A35010E-CE65-45FF-B40E-5E1655516036}"/>
                    </a:ext>
                  </a:extLst>
                </p14:cNvPr>
                <p14:cNvContentPartPr/>
                <p14:nvPr/>
              </p14:nvContentPartPr>
              <p14:xfrm>
                <a:off x="3286879" y="1124638"/>
                <a:ext cx="151560" cy="142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A35010E-CE65-45FF-B40E-5E165551603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77879" y="1115998"/>
                  <a:ext cx="169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6BFA09C-B84D-4CCE-BEA9-3D4B5BE63E27}"/>
                    </a:ext>
                  </a:extLst>
                </p14:cNvPr>
                <p14:cNvContentPartPr/>
                <p14:nvPr/>
              </p14:nvContentPartPr>
              <p14:xfrm>
                <a:off x="3491359" y="1071358"/>
                <a:ext cx="186480" cy="225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6BFA09C-B84D-4CCE-BEA9-3D4B5BE63E2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82719" y="1062358"/>
                  <a:ext cx="204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36B6E81-B8D4-4582-B1E6-902B019D69C9}"/>
                    </a:ext>
                  </a:extLst>
                </p14:cNvPr>
                <p14:cNvContentPartPr/>
                <p14:nvPr/>
              </p14:nvContentPartPr>
              <p14:xfrm>
                <a:off x="3701239" y="1095838"/>
                <a:ext cx="200880" cy="178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36B6E81-B8D4-4582-B1E6-902B019D69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92239" y="1087198"/>
                  <a:ext cx="218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27EB6AD-550A-4E84-98C5-4BB92BC08ABD}"/>
                    </a:ext>
                  </a:extLst>
                </p14:cNvPr>
                <p14:cNvContentPartPr/>
                <p14:nvPr/>
              </p14:nvContentPartPr>
              <p14:xfrm>
                <a:off x="3947479" y="1078198"/>
                <a:ext cx="195480" cy="240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27EB6AD-550A-4E84-98C5-4BB92BC08AB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38839" y="1069198"/>
                  <a:ext cx="213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2945156-345B-42D2-AD0A-45777500C6DC}"/>
                    </a:ext>
                  </a:extLst>
                </p14:cNvPr>
                <p14:cNvContentPartPr/>
                <p14:nvPr/>
              </p14:nvContentPartPr>
              <p14:xfrm>
                <a:off x="4573159" y="873358"/>
                <a:ext cx="237600" cy="437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2945156-345B-42D2-AD0A-45777500C6D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64519" y="864718"/>
                  <a:ext cx="2552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D99BC9D-D041-4664-A173-A99D1466FCDE}"/>
                    </a:ext>
                  </a:extLst>
                </p14:cNvPr>
                <p14:cNvContentPartPr/>
                <p14:nvPr/>
              </p14:nvContentPartPr>
              <p14:xfrm>
                <a:off x="4479199" y="1074598"/>
                <a:ext cx="352440" cy="74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D99BC9D-D041-4664-A173-A99D1466FCD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70559" y="1065598"/>
                  <a:ext cx="3700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8EC6864-D4CA-4E54-A9BC-B14D1C4E5260}"/>
                    </a:ext>
                  </a:extLst>
                </p14:cNvPr>
                <p14:cNvContentPartPr/>
                <p14:nvPr/>
              </p14:nvContentPartPr>
              <p14:xfrm>
                <a:off x="4848919" y="824398"/>
                <a:ext cx="193320" cy="416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8EC6864-D4CA-4E54-A9BC-B14D1C4E526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40279" y="815758"/>
                  <a:ext cx="2109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4581064-AEBB-46C8-B3E2-8509F2A3C18C}"/>
                    </a:ext>
                  </a:extLst>
                </p14:cNvPr>
                <p14:cNvContentPartPr/>
                <p14:nvPr/>
              </p14:nvContentPartPr>
              <p14:xfrm>
                <a:off x="5101279" y="1052638"/>
                <a:ext cx="195840" cy="187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4581064-AEBB-46C8-B3E2-8509F2A3C18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92639" y="1043638"/>
                  <a:ext cx="213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E87AB86-DA01-4A21-913B-43D76D4DCCE1}"/>
                    </a:ext>
                  </a:extLst>
                </p14:cNvPr>
                <p14:cNvContentPartPr/>
                <p14:nvPr/>
              </p14:nvContentPartPr>
              <p14:xfrm>
                <a:off x="5488279" y="1153438"/>
                <a:ext cx="201960" cy="372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E87AB86-DA01-4A21-913B-43D76D4DCCE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79639" y="1144798"/>
                  <a:ext cx="2196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9EA3530-7006-4D07-955D-5E3D4FC98CC9}"/>
                    </a:ext>
                  </a:extLst>
                </p14:cNvPr>
                <p14:cNvContentPartPr/>
                <p14:nvPr/>
              </p14:nvContentPartPr>
              <p14:xfrm>
                <a:off x="5600959" y="1009078"/>
                <a:ext cx="296640" cy="235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9EA3530-7006-4D07-955D-5E3D4FC98CC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91959" y="1000438"/>
                  <a:ext cx="3142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3C6CB3F-8F10-4F2C-BC1D-71561FF22D4D}"/>
                    </a:ext>
                  </a:extLst>
                </p14:cNvPr>
                <p14:cNvContentPartPr/>
                <p14:nvPr/>
              </p14:nvContentPartPr>
              <p14:xfrm>
                <a:off x="5981479" y="1045078"/>
                <a:ext cx="183240" cy="177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3C6CB3F-8F10-4F2C-BC1D-71561FF22D4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72839" y="1036438"/>
                  <a:ext cx="200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C50C698-06FF-461E-A0A4-E2A3B2DF240B}"/>
                    </a:ext>
                  </a:extLst>
                </p14:cNvPr>
                <p14:cNvContentPartPr/>
                <p14:nvPr/>
              </p14:nvContentPartPr>
              <p14:xfrm>
                <a:off x="6194959" y="1085038"/>
                <a:ext cx="149760" cy="131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C50C698-06FF-461E-A0A4-E2A3B2DF240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86319" y="1076398"/>
                  <a:ext cx="167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13465A1-6B5A-4A75-83FD-996E98AFCC29}"/>
                    </a:ext>
                  </a:extLst>
                </p14:cNvPr>
                <p14:cNvContentPartPr/>
                <p14:nvPr/>
              </p14:nvContentPartPr>
              <p14:xfrm>
                <a:off x="6437239" y="798478"/>
                <a:ext cx="261360" cy="426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13465A1-6B5A-4A75-83FD-996E98AFCC2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28599" y="789838"/>
                  <a:ext cx="2790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5399B03-863A-44F6-8669-40A9EE15A396}"/>
                    </a:ext>
                  </a:extLst>
                </p14:cNvPr>
                <p14:cNvContentPartPr/>
                <p14:nvPr/>
              </p14:nvContentPartPr>
              <p14:xfrm>
                <a:off x="6730639" y="1048678"/>
                <a:ext cx="176040" cy="134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5399B03-863A-44F6-8669-40A9EE15A39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721999" y="1039678"/>
                  <a:ext cx="193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CADDD4D-4A46-43F1-B511-38636CA3BED3}"/>
                    </a:ext>
                  </a:extLst>
                </p14:cNvPr>
                <p14:cNvContentPartPr/>
                <p14:nvPr/>
              </p14:nvContentPartPr>
              <p14:xfrm>
                <a:off x="7017919" y="810718"/>
                <a:ext cx="216720" cy="413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CADDD4D-4A46-43F1-B511-38636CA3BED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08919" y="802078"/>
                  <a:ext cx="2343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0BBCC6A-618B-4609-B883-A32405D47772}"/>
                    </a:ext>
                  </a:extLst>
                </p14:cNvPr>
                <p14:cNvContentPartPr/>
                <p14:nvPr/>
              </p14:nvContentPartPr>
              <p14:xfrm>
                <a:off x="7291519" y="1073878"/>
                <a:ext cx="43920" cy="132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0BBCC6A-618B-4609-B883-A32405D4777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82519" y="1064878"/>
                  <a:ext cx="61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64F1D5F-1E08-429E-9BB2-38E183F0EF11}"/>
                    </a:ext>
                  </a:extLst>
                </p14:cNvPr>
                <p14:cNvContentPartPr/>
                <p14:nvPr/>
              </p14:nvContentPartPr>
              <p14:xfrm>
                <a:off x="7523719" y="829078"/>
                <a:ext cx="237600" cy="385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64F1D5F-1E08-429E-9BB2-38E183F0EF1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14719" y="820078"/>
                  <a:ext cx="255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025C0DA-2A41-49BB-B53E-AB66F46D9C6A}"/>
                    </a:ext>
                  </a:extLst>
                </p14:cNvPr>
                <p14:cNvContentPartPr/>
                <p14:nvPr/>
              </p14:nvContentPartPr>
              <p14:xfrm>
                <a:off x="7681039" y="1113838"/>
                <a:ext cx="39240" cy="102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025C0DA-2A41-49BB-B53E-AB66F46D9C6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72399" y="1105198"/>
                  <a:ext cx="568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4DFB9C2-36A1-4FCB-B593-F23E6092CC3F}"/>
                    </a:ext>
                  </a:extLst>
                </p14:cNvPr>
                <p14:cNvContentPartPr/>
                <p14:nvPr/>
              </p14:nvContentPartPr>
              <p14:xfrm>
                <a:off x="7850599" y="767158"/>
                <a:ext cx="323640" cy="447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4DFB9C2-36A1-4FCB-B593-F23E6092CC3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41959" y="758158"/>
                  <a:ext cx="3412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CEA9A78-18F9-4D21-A680-4EA14D4B3A53}"/>
                    </a:ext>
                  </a:extLst>
                </p14:cNvPr>
                <p14:cNvContentPartPr/>
                <p14:nvPr/>
              </p14:nvContentPartPr>
              <p14:xfrm>
                <a:off x="8094319" y="1102318"/>
                <a:ext cx="54720" cy="101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CEA9A78-18F9-4D21-A680-4EA14D4B3A5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85679" y="1093678"/>
                  <a:ext cx="72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C5E70EA-E9E5-44FA-88D7-4FEB1F802136}"/>
                    </a:ext>
                  </a:extLst>
                </p14:cNvPr>
                <p14:cNvContentPartPr/>
                <p14:nvPr/>
              </p14:nvContentPartPr>
              <p14:xfrm>
                <a:off x="8001799" y="1048678"/>
                <a:ext cx="304560" cy="423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C5E70EA-E9E5-44FA-88D7-4FEB1F80213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93159" y="1039678"/>
                  <a:ext cx="3222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2BF79A2-48E7-4795-A020-CD4980EFFB14}"/>
                    </a:ext>
                  </a:extLst>
                </p14:cNvPr>
                <p14:cNvContentPartPr/>
                <p14:nvPr/>
              </p14:nvContentPartPr>
              <p14:xfrm>
                <a:off x="8533159" y="1067398"/>
                <a:ext cx="176400" cy="145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2BF79A2-48E7-4795-A020-CD4980EFFB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24519" y="1058758"/>
                  <a:ext cx="194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AAD0D6C-C5E1-4480-B2C8-8B4D1CE301ED}"/>
                    </a:ext>
                  </a:extLst>
                </p14:cNvPr>
                <p14:cNvContentPartPr/>
                <p14:nvPr/>
              </p14:nvContentPartPr>
              <p14:xfrm>
                <a:off x="8884519" y="650878"/>
                <a:ext cx="306720" cy="585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AAD0D6C-C5E1-4480-B2C8-8B4D1CE301E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75879" y="642238"/>
                  <a:ext cx="32436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3CE5824-9C20-4614-B623-3C0782745E1D}"/>
                    </a:ext>
                  </a:extLst>
                </p14:cNvPr>
                <p14:cNvContentPartPr/>
                <p14:nvPr/>
              </p14:nvContentPartPr>
              <p14:xfrm>
                <a:off x="8856079" y="1024198"/>
                <a:ext cx="295920" cy="90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3CE5824-9C20-4614-B623-3C0782745E1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47439" y="1015198"/>
                  <a:ext cx="313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8CDD542-9173-4BB1-A071-1B6B9C0FBD3B}"/>
                    </a:ext>
                  </a:extLst>
                </p14:cNvPr>
                <p14:cNvContentPartPr/>
                <p14:nvPr/>
              </p14:nvContentPartPr>
              <p14:xfrm>
                <a:off x="9338119" y="1063438"/>
                <a:ext cx="167400" cy="125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8CDD542-9173-4BB1-A071-1B6B9C0FBD3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329119" y="1054798"/>
                  <a:ext cx="185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4E798AB-48FD-44C2-A130-09400DDD7547}"/>
                    </a:ext>
                  </a:extLst>
                </p14:cNvPr>
                <p14:cNvContentPartPr/>
                <p14:nvPr/>
              </p14:nvContentPartPr>
              <p14:xfrm>
                <a:off x="9961639" y="740158"/>
                <a:ext cx="300600" cy="473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4E798AB-48FD-44C2-A130-09400DDD754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52999" y="731518"/>
                  <a:ext cx="3182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412AB51-A7BD-4AE0-93B4-EA9672377976}"/>
                    </a:ext>
                  </a:extLst>
                </p14:cNvPr>
                <p14:cNvContentPartPr/>
                <p14:nvPr/>
              </p14:nvContentPartPr>
              <p14:xfrm>
                <a:off x="9824119" y="976318"/>
                <a:ext cx="415080" cy="55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412AB51-A7BD-4AE0-93B4-EA967237797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815119" y="967318"/>
                  <a:ext cx="4327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B7EDF56-EC43-4EE8-B495-69EF685CA11E}"/>
                    </a:ext>
                  </a:extLst>
                </p14:cNvPr>
                <p14:cNvContentPartPr/>
                <p14:nvPr/>
              </p14:nvContentPartPr>
              <p14:xfrm>
                <a:off x="10222639" y="1035358"/>
                <a:ext cx="101160" cy="124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B7EDF56-EC43-4EE8-B495-69EF685CA11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13999" y="1026718"/>
                  <a:ext cx="118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0AD00D7-FB2A-4039-A9B6-36DC9BCDDCED}"/>
                    </a:ext>
                  </a:extLst>
                </p14:cNvPr>
                <p14:cNvContentPartPr/>
                <p14:nvPr/>
              </p14:nvContentPartPr>
              <p14:xfrm>
                <a:off x="10100959" y="980638"/>
                <a:ext cx="429480" cy="450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0AD00D7-FB2A-4039-A9B6-36DC9BCDDCE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092319" y="971998"/>
                  <a:ext cx="44712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04D9492-3E1E-45AC-BFDD-D54FDA21E2AA}"/>
                    </a:ext>
                  </a:extLst>
                </p14:cNvPr>
                <p14:cNvContentPartPr/>
                <p14:nvPr/>
              </p14:nvContentPartPr>
              <p14:xfrm>
                <a:off x="10508839" y="981358"/>
                <a:ext cx="250560" cy="207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04D9492-3E1E-45AC-BFDD-D54FDA21E2A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500199" y="972718"/>
                  <a:ext cx="268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99436D6-B0C1-4C56-BDF3-C793A804BEFC}"/>
                    </a:ext>
                  </a:extLst>
                </p14:cNvPr>
                <p14:cNvContentPartPr/>
                <p14:nvPr/>
              </p14:nvContentPartPr>
              <p14:xfrm>
                <a:off x="10738879" y="1028518"/>
                <a:ext cx="271440" cy="172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99436D6-B0C1-4C56-BDF3-C793A804BEF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730239" y="1019878"/>
                  <a:ext cx="289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B07A4D8-5407-4A9C-91D3-794747C6067E}"/>
                    </a:ext>
                  </a:extLst>
                </p14:cNvPr>
                <p14:cNvContentPartPr/>
                <p14:nvPr/>
              </p14:nvContentPartPr>
              <p14:xfrm>
                <a:off x="11302999" y="984598"/>
                <a:ext cx="110160" cy="180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B07A4D8-5407-4A9C-91D3-794747C6067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294359" y="975598"/>
                  <a:ext cx="1278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8152F63-95B6-4A80-AD24-FBBCB451F918}"/>
                    </a:ext>
                  </a:extLst>
                </p14:cNvPr>
                <p14:cNvContentPartPr/>
                <p14:nvPr/>
              </p14:nvContentPartPr>
              <p14:xfrm>
                <a:off x="11160079" y="1173958"/>
                <a:ext cx="350280" cy="40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8152F63-95B6-4A80-AD24-FBBCB451F91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151439" y="1164958"/>
                  <a:ext cx="367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B361184-0A97-4882-AF16-AD6A6E64897E}"/>
                    </a:ext>
                  </a:extLst>
                </p14:cNvPr>
                <p14:cNvContentPartPr/>
                <p14:nvPr/>
              </p14:nvContentPartPr>
              <p14:xfrm>
                <a:off x="11489119" y="982798"/>
                <a:ext cx="74520" cy="181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B361184-0A97-4882-AF16-AD6A6E64897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480479" y="974158"/>
                  <a:ext cx="92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F5EB7B1-FB77-4AC1-8B85-C4A35D001817}"/>
                    </a:ext>
                  </a:extLst>
                </p14:cNvPr>
                <p14:cNvContentPartPr/>
                <p14:nvPr/>
              </p14:nvContentPartPr>
              <p14:xfrm>
                <a:off x="11302999" y="916918"/>
                <a:ext cx="507240" cy="58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F5EB7B1-FB77-4AC1-8B85-C4A35D00181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294359" y="907918"/>
                  <a:ext cx="524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145A660-F7AB-4073-A19C-93B88820FAB5}"/>
                    </a:ext>
                  </a:extLst>
                </p14:cNvPr>
                <p14:cNvContentPartPr/>
                <p14:nvPr/>
              </p14:nvContentPartPr>
              <p14:xfrm>
                <a:off x="11474359" y="1159918"/>
                <a:ext cx="165240" cy="28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145A660-F7AB-4073-A19C-93B88820FAB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465359" y="1150918"/>
                  <a:ext cx="1828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0857C93-4077-4F5A-AD5D-3D43AEA4CF6C}"/>
              </a:ext>
            </a:extLst>
          </p:cNvPr>
          <p:cNvGrpSpPr/>
          <p:nvPr/>
        </p:nvGrpSpPr>
        <p:grpSpPr>
          <a:xfrm>
            <a:off x="327319" y="1826998"/>
            <a:ext cx="1212480" cy="256680"/>
            <a:chOff x="327319" y="1826998"/>
            <a:chExt cx="121248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B2F0AA7-0D6D-42E3-A2DA-FFF84E57081B}"/>
                    </a:ext>
                  </a:extLst>
                </p14:cNvPr>
                <p14:cNvContentPartPr/>
                <p14:nvPr/>
              </p14:nvContentPartPr>
              <p14:xfrm>
                <a:off x="327319" y="1833838"/>
                <a:ext cx="243360" cy="234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B2F0AA7-0D6D-42E3-A2DA-FFF84E57081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18319" y="1824838"/>
                  <a:ext cx="2610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627F3E9-971A-4A52-8991-D6EDBF9286B4}"/>
                    </a:ext>
                  </a:extLst>
                </p14:cNvPr>
                <p14:cNvContentPartPr/>
                <p14:nvPr/>
              </p14:nvContentPartPr>
              <p14:xfrm>
                <a:off x="627919" y="1852558"/>
                <a:ext cx="191520" cy="231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627F3E9-971A-4A52-8991-D6EDBF9286B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9279" y="1843918"/>
                  <a:ext cx="209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EDE85BC-B949-4906-9375-0834142BC4EB}"/>
                    </a:ext>
                  </a:extLst>
                </p14:cNvPr>
                <p14:cNvContentPartPr/>
                <p14:nvPr/>
              </p14:nvContentPartPr>
              <p14:xfrm>
                <a:off x="838519" y="1855078"/>
                <a:ext cx="199080" cy="218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EDE85BC-B949-4906-9375-0834142BC4E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9879" y="1846078"/>
                  <a:ext cx="2167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6E7B500-8EEE-4D10-BC8B-B28864534146}"/>
                    </a:ext>
                  </a:extLst>
                </p14:cNvPr>
                <p14:cNvContentPartPr/>
                <p14:nvPr/>
              </p14:nvContentPartPr>
              <p14:xfrm>
                <a:off x="1010599" y="1889638"/>
                <a:ext cx="176760" cy="141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6E7B500-8EEE-4D10-BC8B-B2886453414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01599" y="1880638"/>
                  <a:ext cx="194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781F12E-D419-4E3C-97D1-EE534E71B697}"/>
                    </a:ext>
                  </a:extLst>
                </p14:cNvPr>
                <p14:cNvContentPartPr/>
                <p14:nvPr/>
              </p14:nvContentPartPr>
              <p14:xfrm>
                <a:off x="1279159" y="1826998"/>
                <a:ext cx="260640" cy="215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781F12E-D419-4E3C-97D1-EE534E71B69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70159" y="1817998"/>
                  <a:ext cx="27828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71E6BA3-59CB-46CB-9F6F-0FFA5ADDB4CD}"/>
              </a:ext>
            </a:extLst>
          </p:cNvPr>
          <p:cNvGrpSpPr/>
          <p:nvPr/>
        </p:nvGrpSpPr>
        <p:grpSpPr>
          <a:xfrm>
            <a:off x="1840039" y="1642678"/>
            <a:ext cx="1986120" cy="409320"/>
            <a:chOff x="1840039" y="1642678"/>
            <a:chExt cx="198612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177D72A-4D44-4F36-8E1D-AAC338F38875}"/>
                    </a:ext>
                  </a:extLst>
                </p14:cNvPr>
                <p14:cNvContentPartPr/>
                <p14:nvPr/>
              </p14:nvContentPartPr>
              <p14:xfrm>
                <a:off x="1840039" y="1819438"/>
                <a:ext cx="280440" cy="232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177D72A-4D44-4F36-8E1D-AAC338F3887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31399" y="1810438"/>
                  <a:ext cx="298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3D9E73F-B5AC-4774-B03F-8A42BA2DE46A}"/>
                    </a:ext>
                  </a:extLst>
                </p14:cNvPr>
                <p14:cNvContentPartPr/>
                <p14:nvPr/>
              </p14:nvContentPartPr>
              <p14:xfrm>
                <a:off x="2103559" y="1864798"/>
                <a:ext cx="202320" cy="153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3D9E73F-B5AC-4774-B03F-8A42BA2DE46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94919" y="1856158"/>
                  <a:ext cx="219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7675DC1-49B8-409E-B867-F1C86828637C}"/>
                    </a:ext>
                  </a:extLst>
                </p14:cNvPr>
                <p14:cNvContentPartPr/>
                <p14:nvPr/>
              </p14:nvContentPartPr>
              <p14:xfrm>
                <a:off x="2398039" y="1843918"/>
                <a:ext cx="235440" cy="183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7675DC1-49B8-409E-B867-F1C86828637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89399" y="1835278"/>
                  <a:ext cx="253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A35AFBC-B743-4D77-A449-2D6D6CA7F9E8}"/>
                    </a:ext>
                  </a:extLst>
                </p14:cNvPr>
                <p14:cNvContentPartPr/>
                <p14:nvPr/>
              </p14:nvContentPartPr>
              <p14:xfrm>
                <a:off x="2571919" y="1642678"/>
                <a:ext cx="234360" cy="348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A35AFBC-B743-4D77-A449-2D6D6CA7F9E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62919" y="1633678"/>
                  <a:ext cx="2520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C25CAFF-2814-4C62-9542-1930250DF48E}"/>
                    </a:ext>
                  </a:extLst>
                </p14:cNvPr>
                <p14:cNvContentPartPr/>
                <p14:nvPr/>
              </p14:nvContentPartPr>
              <p14:xfrm>
                <a:off x="2960359" y="1726918"/>
                <a:ext cx="276120" cy="254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C25CAFF-2814-4C62-9542-1930250DF48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51359" y="1717918"/>
                  <a:ext cx="2937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2822A6C-28D3-4FFC-90A4-C9173E0488AA}"/>
                    </a:ext>
                  </a:extLst>
                </p14:cNvPr>
                <p14:cNvContentPartPr/>
                <p14:nvPr/>
              </p14:nvContentPartPr>
              <p14:xfrm>
                <a:off x="3187879" y="1800718"/>
                <a:ext cx="115200" cy="193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2822A6C-28D3-4FFC-90A4-C9173E0488A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79239" y="1792078"/>
                  <a:ext cx="132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96A60F2-E471-496C-97A9-88A69F35DAD9}"/>
                    </a:ext>
                  </a:extLst>
                </p14:cNvPr>
                <p14:cNvContentPartPr/>
                <p14:nvPr/>
              </p14:nvContentPartPr>
              <p14:xfrm>
                <a:off x="3385879" y="1687318"/>
                <a:ext cx="178200" cy="248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96A60F2-E471-496C-97A9-88A69F35DAD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77239" y="1678678"/>
                  <a:ext cx="1958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DDBDF3D-231F-40D2-ACCB-FC457EE5B0A3}"/>
                    </a:ext>
                  </a:extLst>
                </p14:cNvPr>
                <p14:cNvContentPartPr/>
                <p14:nvPr/>
              </p14:nvContentPartPr>
              <p14:xfrm>
                <a:off x="3604039" y="1712518"/>
                <a:ext cx="222120" cy="225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DDBDF3D-231F-40D2-ACCB-FC457EE5B0A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595039" y="1703878"/>
                  <a:ext cx="23976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58F564A-4FC2-4511-961E-83EF6E74FA12}"/>
              </a:ext>
            </a:extLst>
          </p:cNvPr>
          <p:cNvGrpSpPr/>
          <p:nvPr/>
        </p:nvGrpSpPr>
        <p:grpSpPr>
          <a:xfrm>
            <a:off x="4163839" y="1681558"/>
            <a:ext cx="1325880" cy="264960"/>
            <a:chOff x="4163839" y="1681558"/>
            <a:chExt cx="13258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6C294FB-81FE-497C-A1AB-8B5213183056}"/>
                    </a:ext>
                  </a:extLst>
                </p14:cNvPr>
                <p14:cNvContentPartPr/>
                <p14:nvPr/>
              </p14:nvContentPartPr>
              <p14:xfrm>
                <a:off x="4163839" y="1686598"/>
                <a:ext cx="299880" cy="259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6C294FB-81FE-497C-A1AB-8B521318305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155199" y="1677958"/>
                  <a:ext cx="3175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562E7C7-D1D9-4334-B484-432630A8A333}"/>
                    </a:ext>
                  </a:extLst>
                </p14:cNvPr>
                <p14:cNvContentPartPr/>
                <p14:nvPr/>
              </p14:nvContentPartPr>
              <p14:xfrm>
                <a:off x="4404679" y="1713238"/>
                <a:ext cx="215280" cy="206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562E7C7-D1D9-4334-B484-432630A8A33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396039" y="1704598"/>
                  <a:ext cx="2329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1E183A3-B2F2-4DEB-952F-E38B9CBA02D6}"/>
                    </a:ext>
                  </a:extLst>
                </p14:cNvPr>
                <p14:cNvContentPartPr/>
                <p14:nvPr/>
              </p14:nvContentPartPr>
              <p14:xfrm>
                <a:off x="4654159" y="1688038"/>
                <a:ext cx="238320" cy="236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1E183A3-B2F2-4DEB-952F-E38B9CBA02D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45159" y="1679038"/>
                  <a:ext cx="255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87284CC-6E18-4F5F-9A51-2B48081493C0}"/>
                    </a:ext>
                  </a:extLst>
                </p14:cNvPr>
                <p14:cNvContentPartPr/>
                <p14:nvPr/>
              </p14:nvContentPartPr>
              <p14:xfrm>
                <a:off x="4841359" y="1694158"/>
                <a:ext cx="205560" cy="218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87284CC-6E18-4F5F-9A51-2B48081493C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32719" y="1685518"/>
                  <a:ext cx="2232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F5E5092-E2FD-4232-B3B3-19275713473D}"/>
                    </a:ext>
                  </a:extLst>
                </p14:cNvPr>
                <p14:cNvContentPartPr/>
                <p14:nvPr/>
              </p14:nvContentPartPr>
              <p14:xfrm>
                <a:off x="5105959" y="1681558"/>
                <a:ext cx="229680" cy="204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F5E5092-E2FD-4232-B3B3-19275713473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096959" y="1672558"/>
                  <a:ext cx="247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DD1EF39-9C17-4F19-980B-582A90889B12}"/>
                    </a:ext>
                  </a:extLst>
                </p14:cNvPr>
                <p14:cNvContentPartPr/>
                <p14:nvPr/>
              </p14:nvContentPartPr>
              <p14:xfrm>
                <a:off x="5482879" y="1889998"/>
                <a:ext cx="6840" cy="23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DD1EF39-9C17-4F19-980B-582A90889B1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473879" y="1881358"/>
                  <a:ext cx="2448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F842C63-086E-499E-94EF-59FACFFA45C4}"/>
              </a:ext>
            </a:extLst>
          </p:cNvPr>
          <p:cNvGrpSpPr/>
          <p:nvPr/>
        </p:nvGrpSpPr>
        <p:grpSpPr>
          <a:xfrm>
            <a:off x="5917399" y="1486078"/>
            <a:ext cx="1130040" cy="403920"/>
            <a:chOff x="5917399" y="1486078"/>
            <a:chExt cx="113004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D57E4AF-4454-4F8B-944E-66D92D3B6A8F}"/>
                    </a:ext>
                  </a:extLst>
                </p14:cNvPr>
                <p14:cNvContentPartPr/>
                <p14:nvPr/>
              </p14:nvContentPartPr>
              <p14:xfrm>
                <a:off x="5917399" y="1585798"/>
                <a:ext cx="299520" cy="300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D57E4AF-4454-4F8B-944E-66D92D3B6A8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908759" y="1577158"/>
                  <a:ext cx="3171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C4BD2E2-D1D3-40F6-8FC0-0BBC161F7602}"/>
                    </a:ext>
                  </a:extLst>
                </p14:cNvPr>
                <p14:cNvContentPartPr/>
                <p14:nvPr/>
              </p14:nvContentPartPr>
              <p14:xfrm>
                <a:off x="6235999" y="1486078"/>
                <a:ext cx="198720" cy="399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C4BD2E2-D1D3-40F6-8FC0-0BBC161F760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226999" y="1477078"/>
                  <a:ext cx="2163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9CE6B55-6ED1-431A-8D60-BB456B922D1B}"/>
                    </a:ext>
                  </a:extLst>
                </p14:cNvPr>
                <p14:cNvContentPartPr/>
                <p14:nvPr/>
              </p14:nvContentPartPr>
              <p14:xfrm>
                <a:off x="6515359" y="1764358"/>
                <a:ext cx="28440" cy="125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9CE6B55-6ED1-431A-8D60-BB456B922D1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06359" y="1755358"/>
                  <a:ext cx="46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096788F-9629-4311-868E-2A0CA71B9E4D}"/>
                    </a:ext>
                  </a:extLst>
                </p14:cNvPr>
                <p14:cNvContentPartPr/>
                <p14:nvPr/>
              </p14:nvContentPartPr>
              <p14:xfrm>
                <a:off x="6593119" y="1655998"/>
                <a:ext cx="133560" cy="231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096788F-9629-4311-868E-2A0CA71B9E4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84119" y="1647358"/>
                  <a:ext cx="151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8EF68D0-C11D-4DFC-AE41-3FA030B1423E}"/>
                    </a:ext>
                  </a:extLst>
                </p14:cNvPr>
                <p14:cNvContentPartPr/>
                <p14:nvPr/>
              </p14:nvContentPartPr>
              <p14:xfrm>
                <a:off x="6885799" y="1496518"/>
                <a:ext cx="161640" cy="386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8EF68D0-C11D-4DFC-AE41-3FA030B1423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76799" y="1487878"/>
                  <a:ext cx="179280" cy="40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6BBFC85-DD3F-4F71-A0E0-9CF10EF58086}"/>
              </a:ext>
            </a:extLst>
          </p:cNvPr>
          <p:cNvGrpSpPr/>
          <p:nvPr/>
        </p:nvGrpSpPr>
        <p:grpSpPr>
          <a:xfrm>
            <a:off x="7342999" y="1703518"/>
            <a:ext cx="823680" cy="174240"/>
            <a:chOff x="7342999" y="1703518"/>
            <a:chExt cx="82368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25B45F3-4DC4-497A-8B8E-B0DF38A67522}"/>
                    </a:ext>
                  </a:extLst>
                </p14:cNvPr>
                <p14:cNvContentPartPr/>
                <p14:nvPr/>
              </p14:nvContentPartPr>
              <p14:xfrm>
                <a:off x="7342999" y="1711078"/>
                <a:ext cx="229680" cy="158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25B45F3-4DC4-497A-8B8E-B0DF38A6752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333999" y="1702078"/>
                  <a:ext cx="247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966E04C-FF8B-4812-83F7-5A3E906BF946}"/>
                    </a:ext>
                  </a:extLst>
                </p14:cNvPr>
                <p14:cNvContentPartPr/>
                <p14:nvPr/>
              </p14:nvContentPartPr>
              <p14:xfrm>
                <a:off x="7681759" y="1725118"/>
                <a:ext cx="151200" cy="152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966E04C-FF8B-4812-83F7-5A3E906BF94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73119" y="1716118"/>
                  <a:ext cx="168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128ACC-917F-4FD0-A656-DA0A2CB7422A}"/>
                    </a:ext>
                  </a:extLst>
                </p14:cNvPr>
                <p14:cNvContentPartPr/>
                <p14:nvPr/>
              </p14:nvContentPartPr>
              <p14:xfrm>
                <a:off x="7967599" y="1703518"/>
                <a:ext cx="199080" cy="171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128ACC-917F-4FD0-A656-DA0A2CB7422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958959" y="1694878"/>
                  <a:ext cx="21672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C72E969-CABB-43AC-96C7-563E7CB97E2D}"/>
              </a:ext>
            </a:extLst>
          </p:cNvPr>
          <p:cNvGrpSpPr/>
          <p:nvPr/>
        </p:nvGrpSpPr>
        <p:grpSpPr>
          <a:xfrm>
            <a:off x="8525599" y="1605598"/>
            <a:ext cx="333000" cy="295560"/>
            <a:chOff x="8525599" y="1605598"/>
            <a:chExt cx="33300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950029B-068F-43BD-85D7-0A97F1E2656F}"/>
                    </a:ext>
                  </a:extLst>
                </p14:cNvPr>
                <p14:cNvContentPartPr/>
                <p14:nvPr/>
              </p14:nvContentPartPr>
              <p14:xfrm>
                <a:off x="8525599" y="1703158"/>
                <a:ext cx="85680" cy="168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950029B-068F-43BD-85D7-0A97F1E2656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16599" y="1694518"/>
                  <a:ext cx="103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B4D470E-C6CF-44CB-9AA0-9D4394F99194}"/>
                    </a:ext>
                  </a:extLst>
                </p14:cNvPr>
                <p14:cNvContentPartPr/>
                <p14:nvPr/>
              </p14:nvContentPartPr>
              <p14:xfrm>
                <a:off x="8635039" y="1605598"/>
                <a:ext cx="10440" cy="27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B4D470E-C6CF-44CB-9AA0-9D4394F9919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626399" y="1596958"/>
                  <a:ext cx="28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F3DECC6-5E85-40C9-B9B0-E2BD6F327CB6}"/>
                    </a:ext>
                  </a:extLst>
                </p14:cNvPr>
                <p14:cNvContentPartPr/>
                <p14:nvPr/>
              </p14:nvContentPartPr>
              <p14:xfrm>
                <a:off x="8675359" y="1652758"/>
                <a:ext cx="183240" cy="248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F3DECC6-5E85-40C9-B9B0-E2BD6F327CB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666719" y="1644118"/>
                  <a:ext cx="20088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E93D037-733D-47D6-9121-9C4097A1498A}"/>
              </a:ext>
            </a:extLst>
          </p:cNvPr>
          <p:cNvGrpSpPr/>
          <p:nvPr/>
        </p:nvGrpSpPr>
        <p:grpSpPr>
          <a:xfrm>
            <a:off x="9158839" y="1666078"/>
            <a:ext cx="808920" cy="214920"/>
            <a:chOff x="9158839" y="1666078"/>
            <a:chExt cx="80892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458DDEF-943A-4E05-B923-DDF3373885FF}"/>
                    </a:ext>
                  </a:extLst>
                </p14:cNvPr>
                <p14:cNvContentPartPr/>
                <p14:nvPr/>
              </p14:nvContentPartPr>
              <p14:xfrm>
                <a:off x="9158839" y="1671838"/>
                <a:ext cx="302400" cy="180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458DDEF-943A-4E05-B923-DDF3373885F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150199" y="1663198"/>
                  <a:ext cx="320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A5BF2E2-D0E7-4D43-A7A4-8B7CE33F384C}"/>
                    </a:ext>
                  </a:extLst>
                </p14:cNvPr>
                <p14:cNvContentPartPr/>
                <p14:nvPr/>
              </p14:nvContentPartPr>
              <p14:xfrm>
                <a:off x="9505879" y="1715398"/>
                <a:ext cx="154800" cy="124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A5BF2E2-D0E7-4D43-A7A4-8B7CE33F384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496879" y="1706398"/>
                  <a:ext cx="172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0155112-EC00-4F3E-9E65-B001A4459A6E}"/>
                    </a:ext>
                  </a:extLst>
                </p14:cNvPr>
                <p14:cNvContentPartPr/>
                <p14:nvPr/>
              </p14:nvContentPartPr>
              <p14:xfrm>
                <a:off x="9767959" y="1666078"/>
                <a:ext cx="199800" cy="214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0155112-EC00-4F3E-9E65-B001A4459A6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759319" y="1657438"/>
                  <a:ext cx="21744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A7D0701-A399-4515-8995-B1DACF2A6E10}"/>
              </a:ext>
            </a:extLst>
          </p:cNvPr>
          <p:cNvGrpSpPr/>
          <p:nvPr/>
        </p:nvGrpSpPr>
        <p:grpSpPr>
          <a:xfrm>
            <a:off x="10013119" y="1658518"/>
            <a:ext cx="472680" cy="199080"/>
            <a:chOff x="10013119" y="1658518"/>
            <a:chExt cx="47268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F085BA1-58AA-4CF1-BD5D-4D68712C79E1}"/>
                    </a:ext>
                  </a:extLst>
                </p14:cNvPr>
                <p14:cNvContentPartPr/>
                <p14:nvPr/>
              </p14:nvContentPartPr>
              <p14:xfrm>
                <a:off x="10013119" y="1658518"/>
                <a:ext cx="190080" cy="199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F085BA1-58AA-4CF1-BD5D-4D68712C79E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004119" y="1649878"/>
                  <a:ext cx="207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5680657-5470-4E1F-AE40-CD567081CCF8}"/>
                    </a:ext>
                  </a:extLst>
                </p14:cNvPr>
                <p14:cNvContentPartPr/>
                <p14:nvPr/>
              </p14:nvContentPartPr>
              <p14:xfrm>
                <a:off x="10264039" y="1663918"/>
                <a:ext cx="221760" cy="189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5680657-5470-4E1F-AE40-CD567081CCF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255039" y="1654918"/>
                  <a:ext cx="23940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59C67FA-77EB-4A4D-A1FA-E2D089A92FAC}"/>
              </a:ext>
            </a:extLst>
          </p:cNvPr>
          <p:cNvGrpSpPr/>
          <p:nvPr/>
        </p:nvGrpSpPr>
        <p:grpSpPr>
          <a:xfrm>
            <a:off x="4413319" y="2066038"/>
            <a:ext cx="3425760" cy="515880"/>
            <a:chOff x="4413319" y="2066038"/>
            <a:chExt cx="3425760" cy="5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4F4DDF3-3D3E-4BE9-A4EB-C314A4979277}"/>
                    </a:ext>
                  </a:extLst>
                </p14:cNvPr>
                <p14:cNvContentPartPr/>
                <p14:nvPr/>
              </p14:nvContentPartPr>
              <p14:xfrm>
                <a:off x="4413319" y="2355838"/>
                <a:ext cx="231120" cy="207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4F4DDF3-3D3E-4BE9-A4EB-C314A497927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404319" y="2346838"/>
                  <a:ext cx="248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8CD783D-9753-40A7-BDB2-BE6FF943D0B9}"/>
                    </a:ext>
                  </a:extLst>
                </p14:cNvPr>
                <p14:cNvContentPartPr/>
                <p14:nvPr/>
              </p14:nvContentPartPr>
              <p14:xfrm>
                <a:off x="4744879" y="2438638"/>
                <a:ext cx="46440" cy="129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8CD783D-9753-40A7-BDB2-BE6FF943D0B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35879" y="2429638"/>
                  <a:ext cx="64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1A27D19-E573-4106-B955-869CB69DE42F}"/>
                    </a:ext>
                  </a:extLst>
                </p14:cNvPr>
                <p14:cNvContentPartPr/>
                <p14:nvPr/>
              </p14:nvContentPartPr>
              <p14:xfrm>
                <a:off x="4896439" y="2309758"/>
                <a:ext cx="231120" cy="268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1A27D19-E573-4106-B955-869CB69DE42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87799" y="2301118"/>
                  <a:ext cx="2487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2727C81-E4ED-4F84-A370-9AF2530A9EB9}"/>
                    </a:ext>
                  </a:extLst>
                </p14:cNvPr>
                <p14:cNvContentPartPr/>
                <p14:nvPr/>
              </p14:nvContentPartPr>
              <p14:xfrm>
                <a:off x="5129359" y="2372398"/>
                <a:ext cx="230040" cy="208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2727C81-E4ED-4F84-A370-9AF2530A9EB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120359" y="2363398"/>
                  <a:ext cx="247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BFCFF2D-79ED-42ED-8108-3454701FFD9B}"/>
                    </a:ext>
                  </a:extLst>
                </p14:cNvPr>
                <p14:cNvContentPartPr/>
                <p14:nvPr/>
              </p14:nvContentPartPr>
              <p14:xfrm>
                <a:off x="5400439" y="2397598"/>
                <a:ext cx="230760" cy="178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BFCFF2D-79ED-42ED-8108-3454701FFD9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91439" y="2388598"/>
                  <a:ext cx="248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2E1B88C-4AB1-482B-A47A-C4CE7474D254}"/>
                    </a:ext>
                  </a:extLst>
                </p14:cNvPr>
                <p14:cNvContentPartPr/>
                <p14:nvPr/>
              </p14:nvContentPartPr>
              <p14:xfrm>
                <a:off x="5680879" y="2401918"/>
                <a:ext cx="370440" cy="180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2E1B88C-4AB1-482B-A47A-C4CE7474D25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672239" y="2392918"/>
                  <a:ext cx="388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F8E4D41-94B8-4803-B00F-B520DE8DB284}"/>
                    </a:ext>
                  </a:extLst>
                </p14:cNvPr>
                <p14:cNvContentPartPr/>
                <p14:nvPr/>
              </p14:nvContentPartPr>
              <p14:xfrm>
                <a:off x="6147799" y="2342158"/>
                <a:ext cx="248040" cy="203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F8E4D41-94B8-4803-B00F-B520DE8DB28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39159" y="2333518"/>
                  <a:ext cx="265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AEB3024-FF04-41C7-8D85-0ABAA08CA14D}"/>
                    </a:ext>
                  </a:extLst>
                </p14:cNvPr>
                <p14:cNvContentPartPr/>
                <p14:nvPr/>
              </p14:nvContentPartPr>
              <p14:xfrm>
                <a:off x="6565039" y="2066038"/>
                <a:ext cx="268920" cy="494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AEB3024-FF04-41C7-8D85-0ABAA08CA14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56039" y="2057398"/>
                  <a:ext cx="2865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0F5DE8D-E471-493F-B5DE-60B9FC82FE95}"/>
                    </a:ext>
                  </a:extLst>
                </p14:cNvPr>
                <p14:cNvContentPartPr/>
                <p14:nvPr/>
              </p14:nvContentPartPr>
              <p14:xfrm>
                <a:off x="6515359" y="2300758"/>
                <a:ext cx="362520" cy="673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0F5DE8D-E471-493F-B5DE-60B9FC82FE9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506359" y="2292118"/>
                  <a:ext cx="380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55EAA51-EB65-435F-94CC-C42C5F16D68C}"/>
                    </a:ext>
                  </a:extLst>
                </p14:cNvPr>
                <p14:cNvContentPartPr/>
                <p14:nvPr/>
              </p14:nvContentPartPr>
              <p14:xfrm>
                <a:off x="6675559" y="2373118"/>
                <a:ext cx="294840" cy="150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55EAA51-EB65-435F-94CC-C42C5F16D68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666559" y="2364478"/>
                  <a:ext cx="312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2B7D271-9F4E-402F-BEA2-D54214721665}"/>
                    </a:ext>
                  </a:extLst>
                </p14:cNvPr>
                <p14:cNvContentPartPr/>
                <p14:nvPr/>
              </p14:nvContentPartPr>
              <p14:xfrm>
                <a:off x="6961759" y="2377798"/>
                <a:ext cx="230760" cy="159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2B7D271-9F4E-402F-BEA2-D5421472166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53119" y="2369158"/>
                  <a:ext cx="248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6953153-E0A9-48F4-B727-A1A7463AED51}"/>
                    </a:ext>
                  </a:extLst>
                </p14:cNvPr>
                <p14:cNvContentPartPr/>
                <p14:nvPr/>
              </p14:nvContentPartPr>
              <p14:xfrm>
                <a:off x="7273159" y="2376718"/>
                <a:ext cx="109800" cy="1857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6953153-E0A9-48F4-B727-A1A7463AED5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264159" y="2368078"/>
                  <a:ext cx="127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1A6C1DE-72B7-40FD-A6EA-4E9BBC335F70}"/>
                    </a:ext>
                  </a:extLst>
                </p14:cNvPr>
                <p14:cNvContentPartPr/>
                <p14:nvPr/>
              </p14:nvContentPartPr>
              <p14:xfrm>
                <a:off x="7454959" y="2345038"/>
                <a:ext cx="223920" cy="1792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1A6C1DE-72B7-40FD-A6EA-4E9BBC335F7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446319" y="2336038"/>
                  <a:ext cx="241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2BF49F4-4E2A-4BC2-B680-E557CCA76E05}"/>
                    </a:ext>
                  </a:extLst>
                </p14:cNvPr>
                <p14:cNvContentPartPr/>
                <p14:nvPr/>
              </p14:nvContentPartPr>
              <p14:xfrm>
                <a:off x="7629559" y="2301118"/>
                <a:ext cx="209520" cy="262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2BF49F4-4E2A-4BC2-B680-E557CCA76E0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620559" y="2292118"/>
                  <a:ext cx="22716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A2ABD89-3365-40D6-ADC0-58B1707C99BC}"/>
              </a:ext>
            </a:extLst>
          </p:cNvPr>
          <p:cNvGrpSpPr/>
          <p:nvPr/>
        </p:nvGrpSpPr>
        <p:grpSpPr>
          <a:xfrm>
            <a:off x="8161279" y="2198878"/>
            <a:ext cx="2089080" cy="497160"/>
            <a:chOff x="8161279" y="2198878"/>
            <a:chExt cx="208908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C9EDBEE-84E8-47FA-87CF-88F80C2D30FB}"/>
                    </a:ext>
                  </a:extLst>
                </p14:cNvPr>
                <p14:cNvContentPartPr/>
                <p14:nvPr/>
              </p14:nvContentPartPr>
              <p14:xfrm>
                <a:off x="8161279" y="2381398"/>
                <a:ext cx="197640" cy="151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C9EDBEE-84E8-47FA-87CF-88F80C2D30F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152639" y="2372758"/>
                  <a:ext cx="215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E03193B-EAFA-45A5-B910-C564D85E6A67}"/>
                    </a:ext>
                  </a:extLst>
                </p14:cNvPr>
                <p14:cNvContentPartPr/>
                <p14:nvPr/>
              </p14:nvContentPartPr>
              <p14:xfrm>
                <a:off x="8422999" y="2412718"/>
                <a:ext cx="176760" cy="108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E03193B-EAFA-45A5-B910-C564D85E6A6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413999" y="2403718"/>
                  <a:ext cx="194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1607079-621A-4D54-891E-B3D09ED4956D}"/>
                    </a:ext>
                  </a:extLst>
                </p14:cNvPr>
                <p14:cNvContentPartPr/>
                <p14:nvPr/>
              </p14:nvContentPartPr>
              <p14:xfrm>
                <a:off x="8693719" y="2371678"/>
                <a:ext cx="242640" cy="174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1607079-621A-4D54-891E-B3D09ED4956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685079" y="2362678"/>
                  <a:ext cx="260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85A508F-5BBF-4E46-9921-087207507641}"/>
                    </a:ext>
                  </a:extLst>
                </p14:cNvPr>
                <p14:cNvContentPartPr/>
                <p14:nvPr/>
              </p14:nvContentPartPr>
              <p14:xfrm>
                <a:off x="8904679" y="2198878"/>
                <a:ext cx="156960" cy="296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85A508F-5BBF-4E46-9921-08720750764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896039" y="2189878"/>
                  <a:ext cx="1746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B59E560-119A-43D2-A49A-CA58A206B225}"/>
                    </a:ext>
                  </a:extLst>
                </p14:cNvPr>
                <p14:cNvContentPartPr/>
                <p14:nvPr/>
              </p14:nvContentPartPr>
              <p14:xfrm>
                <a:off x="9289519" y="2361598"/>
                <a:ext cx="383400" cy="158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B59E560-119A-43D2-A49A-CA58A206B22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280879" y="2352598"/>
                  <a:ext cx="401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C7DA5CF-308C-4ABA-AF83-87A0FCA70C2C}"/>
                    </a:ext>
                  </a:extLst>
                </p14:cNvPr>
                <p14:cNvContentPartPr/>
                <p14:nvPr/>
              </p14:nvContentPartPr>
              <p14:xfrm>
                <a:off x="9751039" y="2347918"/>
                <a:ext cx="181440" cy="169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C7DA5CF-308C-4ABA-AF83-87A0FCA70C2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742039" y="2339278"/>
                  <a:ext cx="199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297D63F-7376-4708-A5DF-D2B6CD9EBE41}"/>
                    </a:ext>
                  </a:extLst>
                </p14:cNvPr>
                <p14:cNvContentPartPr/>
                <p14:nvPr/>
              </p14:nvContentPartPr>
              <p14:xfrm>
                <a:off x="10040119" y="2384998"/>
                <a:ext cx="104040" cy="85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297D63F-7376-4708-A5DF-D2B6CD9EBE4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031119" y="2376358"/>
                  <a:ext cx="121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7156363-F2B0-483A-91DD-6F6C716191D6}"/>
                    </a:ext>
                  </a:extLst>
                </p14:cNvPr>
                <p14:cNvContentPartPr/>
                <p14:nvPr/>
              </p14:nvContentPartPr>
              <p14:xfrm>
                <a:off x="10067119" y="2317318"/>
                <a:ext cx="183240" cy="378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7156363-F2B0-483A-91DD-6F6C716191D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058119" y="2308678"/>
                  <a:ext cx="200880" cy="39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877D4801-C2BC-4082-AB06-A6B60F701358}"/>
              </a:ext>
            </a:extLst>
          </p:cNvPr>
          <p:cNvGrpSpPr/>
          <p:nvPr/>
        </p:nvGrpSpPr>
        <p:grpSpPr>
          <a:xfrm>
            <a:off x="369079" y="2217958"/>
            <a:ext cx="3616920" cy="1612440"/>
            <a:chOff x="369079" y="2217958"/>
            <a:chExt cx="3616920" cy="161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9B5AA11-FF20-42EF-A77B-2448DDB23395}"/>
                    </a:ext>
                  </a:extLst>
                </p14:cNvPr>
                <p14:cNvContentPartPr/>
                <p14:nvPr/>
              </p14:nvContentPartPr>
              <p14:xfrm>
                <a:off x="369079" y="2489038"/>
                <a:ext cx="349560" cy="210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9B5AA11-FF20-42EF-A77B-2448DDB2339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60079" y="2480038"/>
                  <a:ext cx="367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BBDF99D-42D3-4473-8144-2743B6390EFD}"/>
                    </a:ext>
                  </a:extLst>
                </p14:cNvPr>
                <p14:cNvContentPartPr/>
                <p14:nvPr/>
              </p14:nvContentPartPr>
              <p14:xfrm>
                <a:off x="719359" y="2521798"/>
                <a:ext cx="241920" cy="144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BBDF99D-42D3-4473-8144-2743B6390EF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10359" y="2513158"/>
                  <a:ext cx="2595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DE43F26-2738-4483-ABE0-7C97661923B1}"/>
                    </a:ext>
                  </a:extLst>
                </p14:cNvPr>
                <p14:cNvContentPartPr/>
                <p14:nvPr/>
              </p14:nvContentPartPr>
              <p14:xfrm>
                <a:off x="1034719" y="2530438"/>
                <a:ext cx="91080" cy="102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DE43F26-2738-4483-ABE0-7C97661923B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26079" y="2521438"/>
                  <a:ext cx="108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110A3E2-EAB7-493B-B70B-0E3BA759382E}"/>
                    </a:ext>
                  </a:extLst>
                </p14:cNvPr>
                <p14:cNvContentPartPr/>
                <p14:nvPr/>
              </p14:nvContentPartPr>
              <p14:xfrm>
                <a:off x="970279" y="2450158"/>
                <a:ext cx="270720" cy="488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110A3E2-EAB7-493B-B70B-0E3BA759382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61639" y="2441158"/>
                  <a:ext cx="2883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8440D3E-B24F-4902-A444-35BD0191E953}"/>
                    </a:ext>
                  </a:extLst>
                </p14:cNvPr>
                <p14:cNvContentPartPr/>
                <p14:nvPr/>
              </p14:nvContentPartPr>
              <p14:xfrm>
                <a:off x="1548799" y="2476078"/>
                <a:ext cx="223560" cy="199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8440D3E-B24F-4902-A444-35BD0191E95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539799" y="2467438"/>
                  <a:ext cx="241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2288ACC-CB58-45FC-A2EA-AA8011474182}"/>
                    </a:ext>
                  </a:extLst>
                </p14:cNvPr>
                <p14:cNvContentPartPr/>
                <p14:nvPr/>
              </p14:nvContentPartPr>
              <p14:xfrm>
                <a:off x="1723039" y="2217958"/>
                <a:ext cx="232560" cy="392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2288ACC-CB58-45FC-A2EA-AA801147418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714039" y="2208958"/>
                  <a:ext cx="2502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D7C84A0-0A78-41AA-A612-86946125A414}"/>
                    </a:ext>
                  </a:extLst>
                </p14:cNvPr>
                <p14:cNvContentPartPr/>
                <p14:nvPr/>
              </p14:nvContentPartPr>
              <p14:xfrm>
                <a:off x="1840039" y="2453758"/>
                <a:ext cx="226440" cy="212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D7C84A0-0A78-41AA-A612-86946125A41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831399" y="2445118"/>
                  <a:ext cx="2440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B87CDE0-C0AB-4DBE-93CC-5068FDF3CFBE}"/>
                    </a:ext>
                  </a:extLst>
                </p14:cNvPr>
                <p14:cNvContentPartPr/>
                <p14:nvPr/>
              </p14:nvContentPartPr>
              <p14:xfrm>
                <a:off x="1960279" y="2554198"/>
                <a:ext cx="184320" cy="356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B87CDE0-C0AB-4DBE-93CC-5068FDF3CFB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951279" y="2545198"/>
                  <a:ext cx="2019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CEB5DD6-AEB5-40D0-9D4C-702AB11075C6}"/>
                    </a:ext>
                  </a:extLst>
                </p14:cNvPr>
                <p14:cNvContentPartPr/>
                <p14:nvPr/>
              </p14:nvContentPartPr>
              <p14:xfrm>
                <a:off x="2076919" y="2474638"/>
                <a:ext cx="257760" cy="187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CEB5DD6-AEB5-40D0-9D4C-702AB11075C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068279" y="2465638"/>
                  <a:ext cx="275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0FE6032-F75A-4C20-BB73-AB7578833048}"/>
                    </a:ext>
                  </a:extLst>
                </p14:cNvPr>
                <p14:cNvContentPartPr/>
                <p14:nvPr/>
              </p14:nvContentPartPr>
              <p14:xfrm>
                <a:off x="2360239" y="2437558"/>
                <a:ext cx="241560" cy="225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0FE6032-F75A-4C20-BB73-AB757883304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351599" y="2428918"/>
                  <a:ext cx="259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B49046E-0614-4834-B6E3-042446AD5A56}"/>
                    </a:ext>
                  </a:extLst>
                </p14:cNvPr>
                <p14:cNvContentPartPr/>
                <p14:nvPr/>
              </p14:nvContentPartPr>
              <p14:xfrm>
                <a:off x="2565799" y="2486158"/>
                <a:ext cx="249480" cy="182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B49046E-0614-4834-B6E3-042446AD5A5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556799" y="2477158"/>
                  <a:ext cx="267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8FB1F5F-26CE-4CF1-834A-D829C908F7A8}"/>
                    </a:ext>
                  </a:extLst>
                </p14:cNvPr>
                <p14:cNvContentPartPr/>
                <p14:nvPr/>
              </p14:nvContentPartPr>
              <p14:xfrm>
                <a:off x="2844799" y="2223358"/>
                <a:ext cx="410760" cy="450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8FB1F5F-26CE-4CF1-834A-D829C908F7A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836159" y="2214718"/>
                  <a:ext cx="42840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A6CF1E1-D1CC-43F7-83C2-0C21980C211D}"/>
                    </a:ext>
                  </a:extLst>
                </p14:cNvPr>
                <p14:cNvContentPartPr/>
                <p14:nvPr/>
              </p14:nvContentPartPr>
              <p14:xfrm>
                <a:off x="3405679" y="2454478"/>
                <a:ext cx="223920" cy="178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A6CF1E1-D1CC-43F7-83C2-0C21980C211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396679" y="2445838"/>
                  <a:ext cx="2415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D36FBBD-125D-42E5-B4C2-DD8A78A05A87}"/>
                    </a:ext>
                  </a:extLst>
                </p14:cNvPr>
                <p14:cNvContentPartPr/>
                <p14:nvPr/>
              </p14:nvContentPartPr>
              <p14:xfrm>
                <a:off x="3746239" y="2440078"/>
                <a:ext cx="239760" cy="169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D36FBBD-125D-42E5-B4C2-DD8A78A05A8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737599" y="2431078"/>
                  <a:ext cx="257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B34154E-C37A-40AD-BCC7-DA3E15294228}"/>
                    </a:ext>
                  </a:extLst>
                </p14:cNvPr>
                <p14:cNvContentPartPr/>
                <p14:nvPr/>
              </p14:nvContentPartPr>
              <p14:xfrm>
                <a:off x="394279" y="3196078"/>
                <a:ext cx="282600" cy="272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B34154E-C37A-40AD-BCC7-DA3E1529422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85639" y="3187078"/>
                  <a:ext cx="3002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9737339-4404-4DF2-82D0-927BD06CDEA3}"/>
                    </a:ext>
                  </a:extLst>
                </p14:cNvPr>
                <p14:cNvContentPartPr/>
                <p14:nvPr/>
              </p14:nvContentPartPr>
              <p14:xfrm>
                <a:off x="713599" y="3299758"/>
                <a:ext cx="200520" cy="1252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9737339-4404-4DF2-82D0-927BD06CDEA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04599" y="3290758"/>
                  <a:ext cx="218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6D451D4-0CA8-41D4-8F24-FAE6C7B0B06F}"/>
                    </a:ext>
                  </a:extLst>
                </p14:cNvPr>
                <p14:cNvContentPartPr/>
                <p14:nvPr/>
              </p14:nvContentPartPr>
              <p14:xfrm>
                <a:off x="1022119" y="2960278"/>
                <a:ext cx="201600" cy="4824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6D451D4-0CA8-41D4-8F24-FAE6C7B0B06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13119" y="2951638"/>
                  <a:ext cx="2192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6E8EDD8-7CF6-4DE7-96BD-D480A56C6467}"/>
                    </a:ext>
                  </a:extLst>
                </p14:cNvPr>
                <p14:cNvContentPartPr/>
                <p14:nvPr/>
              </p14:nvContentPartPr>
              <p14:xfrm>
                <a:off x="1246039" y="3326398"/>
                <a:ext cx="159480" cy="504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6E8EDD8-7CF6-4DE7-96BD-D480A56C646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237399" y="3317398"/>
                  <a:ext cx="17712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813B4C1-1EF9-4C79-8EE0-0FD47265C04A}"/>
                    </a:ext>
                  </a:extLst>
                </p14:cNvPr>
                <p14:cNvContentPartPr/>
                <p14:nvPr/>
              </p14:nvContentPartPr>
              <p14:xfrm>
                <a:off x="1356199" y="3152158"/>
                <a:ext cx="54720" cy="11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813B4C1-1EF9-4C79-8EE0-0FD47265C04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347559" y="3143518"/>
                  <a:ext cx="72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BBE8021-2678-4886-B982-A299CDF4A326}"/>
                    </a:ext>
                  </a:extLst>
                </p14:cNvPr>
                <p14:cNvContentPartPr/>
                <p14:nvPr/>
              </p14:nvContentPartPr>
              <p14:xfrm>
                <a:off x="1513159" y="3237838"/>
                <a:ext cx="227880" cy="176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BBE8021-2678-4886-B982-A299CDF4A32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504159" y="3228838"/>
                  <a:ext cx="245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62905A4-D679-4F37-A50B-9E342F03CA06}"/>
                    </a:ext>
                  </a:extLst>
                </p14:cNvPr>
                <p14:cNvContentPartPr/>
                <p14:nvPr/>
              </p14:nvContentPartPr>
              <p14:xfrm>
                <a:off x="1775599" y="3251518"/>
                <a:ext cx="147600" cy="1695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62905A4-D679-4F37-A50B-9E342F03CA0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766599" y="3242518"/>
                  <a:ext cx="165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82D36DF-9571-4FFE-85C7-D7BFD34FC61D}"/>
                    </a:ext>
                  </a:extLst>
                </p14:cNvPr>
                <p14:cNvContentPartPr/>
                <p14:nvPr/>
              </p14:nvContentPartPr>
              <p14:xfrm>
                <a:off x="2026519" y="2914558"/>
                <a:ext cx="372240" cy="534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82D36DF-9571-4FFE-85C7-D7BFD34FC61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017879" y="2905558"/>
                  <a:ext cx="3898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8D4111B-0376-4CEA-9160-F2BE8B7BA136}"/>
                    </a:ext>
                  </a:extLst>
                </p14:cNvPr>
                <p14:cNvContentPartPr/>
                <p14:nvPr/>
              </p14:nvContentPartPr>
              <p14:xfrm>
                <a:off x="2295439" y="3110038"/>
                <a:ext cx="208440" cy="3002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8D4111B-0376-4CEA-9160-F2BE8B7BA13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286439" y="3101398"/>
                  <a:ext cx="2260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27C29C0-1CF4-4FED-8548-409DC2C18BC1}"/>
                    </a:ext>
                  </a:extLst>
                </p14:cNvPr>
                <p14:cNvContentPartPr/>
                <p14:nvPr/>
              </p14:nvContentPartPr>
              <p14:xfrm>
                <a:off x="2473639" y="3232438"/>
                <a:ext cx="179280" cy="135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27C29C0-1CF4-4FED-8548-409DC2C18BC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464999" y="3223798"/>
                  <a:ext cx="196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A312E0C-2211-43BE-9CC5-042315D68F74}"/>
                    </a:ext>
                  </a:extLst>
                </p14:cNvPr>
                <p14:cNvContentPartPr/>
                <p14:nvPr/>
              </p14:nvContentPartPr>
              <p14:xfrm>
                <a:off x="2665159" y="3171958"/>
                <a:ext cx="235440" cy="265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A312E0C-2211-43BE-9CC5-042315D68F7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656519" y="3163318"/>
                  <a:ext cx="2530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24006B0-D232-4188-981A-55D00437A589}"/>
                    </a:ext>
                  </a:extLst>
                </p14:cNvPr>
                <p14:cNvContentPartPr/>
                <p14:nvPr/>
              </p14:nvContentPartPr>
              <p14:xfrm>
                <a:off x="2949919" y="3395878"/>
                <a:ext cx="4320" cy="19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24006B0-D232-4188-981A-55D00437A58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941279" y="3387238"/>
                  <a:ext cx="2196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B05CEE1-22DB-4316-871E-E74B55FFF1C0}"/>
              </a:ext>
            </a:extLst>
          </p:cNvPr>
          <p:cNvGrpSpPr/>
          <p:nvPr/>
        </p:nvGrpSpPr>
        <p:grpSpPr>
          <a:xfrm>
            <a:off x="10544119" y="2095558"/>
            <a:ext cx="556560" cy="389520"/>
            <a:chOff x="10544119" y="2095558"/>
            <a:chExt cx="556560" cy="3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ED621EE-5DB1-4B87-9D7D-1094EFC82E5E}"/>
                    </a:ext>
                  </a:extLst>
                </p14:cNvPr>
                <p14:cNvContentPartPr/>
                <p14:nvPr/>
              </p14:nvContentPartPr>
              <p14:xfrm>
                <a:off x="10544119" y="2095558"/>
                <a:ext cx="248760" cy="383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ED621EE-5DB1-4B87-9D7D-1094EFC82E5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535119" y="2086918"/>
                  <a:ext cx="26640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FF9A5C7-21ED-43CA-B3B5-65B5C087B6F0}"/>
                    </a:ext>
                  </a:extLst>
                </p14:cNvPr>
                <p14:cNvContentPartPr/>
                <p14:nvPr/>
              </p14:nvContentPartPr>
              <p14:xfrm>
                <a:off x="10855519" y="2262958"/>
                <a:ext cx="245160" cy="222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FF9A5C7-21ED-43CA-B3B5-65B5C087B6F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846519" y="2254318"/>
                  <a:ext cx="26280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C6CEFFE-AA68-4179-AAB8-E8179B020994}"/>
              </a:ext>
            </a:extLst>
          </p:cNvPr>
          <p:cNvGrpSpPr/>
          <p:nvPr/>
        </p:nvGrpSpPr>
        <p:grpSpPr>
          <a:xfrm>
            <a:off x="3397399" y="2952718"/>
            <a:ext cx="1470960" cy="461520"/>
            <a:chOff x="3397399" y="2952718"/>
            <a:chExt cx="1470960" cy="46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E15F3A4-CB9C-43E3-B876-5F3F67EEED6F}"/>
                    </a:ext>
                  </a:extLst>
                </p14:cNvPr>
                <p14:cNvContentPartPr/>
                <p14:nvPr/>
              </p14:nvContentPartPr>
              <p14:xfrm>
                <a:off x="3397399" y="3033718"/>
                <a:ext cx="216360" cy="3805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E15F3A4-CB9C-43E3-B876-5F3F67EEED6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388399" y="3024718"/>
                  <a:ext cx="2340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56AF9E7-F21C-46FA-9FC3-B15209E25787}"/>
                    </a:ext>
                  </a:extLst>
                </p14:cNvPr>
                <p14:cNvContentPartPr/>
                <p14:nvPr/>
              </p14:nvContentPartPr>
              <p14:xfrm>
                <a:off x="3746599" y="2952718"/>
                <a:ext cx="469800" cy="392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56AF9E7-F21C-46FA-9FC3-B15209E2578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737959" y="2943718"/>
                  <a:ext cx="4874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6BEFBF4-44D2-4FE6-BC2F-0758B9F8B17F}"/>
                    </a:ext>
                  </a:extLst>
                </p14:cNvPr>
                <p14:cNvContentPartPr/>
                <p14:nvPr/>
              </p14:nvContentPartPr>
              <p14:xfrm>
                <a:off x="3790159" y="3201478"/>
                <a:ext cx="151560" cy="291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6BEFBF4-44D2-4FE6-BC2F-0758B9F8B17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781159" y="3192478"/>
                  <a:ext cx="169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A66F220-DF39-49FB-B922-8C7E2CFA5AF2}"/>
                    </a:ext>
                  </a:extLst>
                </p14:cNvPr>
                <p14:cNvContentPartPr/>
                <p14:nvPr/>
              </p14:nvContentPartPr>
              <p14:xfrm>
                <a:off x="4011199" y="3157918"/>
                <a:ext cx="135720" cy="134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A66F220-DF39-49FB-B922-8C7E2CFA5AF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002199" y="3149278"/>
                  <a:ext cx="153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1289ACE-1D3F-431E-BE97-47B3F6E8F26B}"/>
                    </a:ext>
                  </a:extLst>
                </p14:cNvPr>
                <p14:cNvContentPartPr/>
                <p14:nvPr/>
              </p14:nvContentPartPr>
              <p14:xfrm>
                <a:off x="4249159" y="3154678"/>
                <a:ext cx="214200" cy="1400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1289ACE-1D3F-431E-BE97-47B3F6E8F26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240159" y="3146038"/>
                  <a:ext cx="231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1332ABC-4912-426A-98AC-730C753E66B7}"/>
                    </a:ext>
                  </a:extLst>
                </p14:cNvPr>
                <p14:cNvContentPartPr/>
                <p14:nvPr/>
              </p14:nvContentPartPr>
              <p14:xfrm>
                <a:off x="4678639" y="3162598"/>
                <a:ext cx="189720" cy="124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1332ABC-4912-426A-98AC-730C753E66B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669639" y="3153598"/>
                  <a:ext cx="20736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9DCEFE7-0C8F-4F65-99D6-DCB7D185680C}"/>
              </a:ext>
            </a:extLst>
          </p:cNvPr>
          <p:cNvGrpSpPr/>
          <p:nvPr/>
        </p:nvGrpSpPr>
        <p:grpSpPr>
          <a:xfrm>
            <a:off x="5144479" y="2723398"/>
            <a:ext cx="2981520" cy="667080"/>
            <a:chOff x="5144479" y="2723398"/>
            <a:chExt cx="2981520" cy="66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FDF12CF-2B79-4BAF-B848-15B547361E03}"/>
                    </a:ext>
                  </a:extLst>
                </p14:cNvPr>
                <p14:cNvContentPartPr/>
                <p14:nvPr/>
              </p14:nvContentPartPr>
              <p14:xfrm>
                <a:off x="5144479" y="2723398"/>
                <a:ext cx="368280" cy="574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FDF12CF-2B79-4BAF-B848-15B547361E0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135839" y="2714398"/>
                  <a:ext cx="3859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A262720-2A4D-4DAD-9069-65A90DCA3EAE}"/>
                    </a:ext>
                  </a:extLst>
                </p14:cNvPr>
                <p14:cNvContentPartPr/>
                <p14:nvPr/>
              </p14:nvContentPartPr>
              <p14:xfrm>
                <a:off x="5165719" y="3131278"/>
                <a:ext cx="247680" cy="46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A262720-2A4D-4DAD-9069-65A90DCA3EA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157079" y="3122278"/>
                  <a:ext cx="2653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18747C3-36EF-4D30-9420-F98FE210271C}"/>
                    </a:ext>
                  </a:extLst>
                </p14:cNvPr>
                <p14:cNvContentPartPr/>
                <p14:nvPr/>
              </p14:nvContentPartPr>
              <p14:xfrm>
                <a:off x="5446159" y="3140278"/>
                <a:ext cx="68760" cy="100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18747C3-36EF-4D30-9420-F98FE210271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437519" y="3131278"/>
                  <a:ext cx="86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D7335D9-AEA7-4DF5-BFCF-B9F4C243CEDD}"/>
                    </a:ext>
                  </a:extLst>
                </p14:cNvPr>
                <p14:cNvContentPartPr/>
                <p14:nvPr/>
              </p14:nvContentPartPr>
              <p14:xfrm>
                <a:off x="5598079" y="3038038"/>
                <a:ext cx="360" cy="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D7335D9-AEA7-4DF5-BFCF-B9F4C243CED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589439" y="30293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D6A3163-2ABA-4513-AAA2-B68F2568A103}"/>
                    </a:ext>
                  </a:extLst>
                </p14:cNvPr>
                <p14:cNvContentPartPr/>
                <p14:nvPr/>
              </p14:nvContentPartPr>
              <p14:xfrm>
                <a:off x="5626159" y="3083398"/>
                <a:ext cx="125640" cy="165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D6A3163-2ABA-4513-AAA2-B68F2568A10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617159" y="3074398"/>
                  <a:ext cx="143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8F4F140-BC62-4E64-BD33-30BEF1D5B78F}"/>
                    </a:ext>
                  </a:extLst>
                </p14:cNvPr>
                <p14:cNvContentPartPr/>
                <p14:nvPr/>
              </p14:nvContentPartPr>
              <p14:xfrm>
                <a:off x="5561359" y="3066118"/>
                <a:ext cx="209160" cy="176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8F4F140-BC62-4E64-BD33-30BEF1D5B78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552719" y="3057478"/>
                  <a:ext cx="226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352AAE5-A342-4933-ABC2-922003AEBBEA}"/>
                    </a:ext>
                  </a:extLst>
                </p14:cNvPr>
                <p14:cNvContentPartPr/>
                <p14:nvPr/>
              </p14:nvContentPartPr>
              <p14:xfrm>
                <a:off x="5807599" y="3094918"/>
                <a:ext cx="216000" cy="129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352AAE5-A342-4933-ABC2-922003AEBBE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798959" y="3085918"/>
                  <a:ext cx="233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6072A24-5712-4CAA-AFB0-AC087E8E37EA}"/>
                    </a:ext>
                  </a:extLst>
                </p14:cNvPr>
                <p14:cNvContentPartPr/>
                <p14:nvPr/>
              </p14:nvContentPartPr>
              <p14:xfrm>
                <a:off x="6039439" y="3094558"/>
                <a:ext cx="217800" cy="165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6072A24-5712-4CAA-AFB0-AC087E8E37E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030799" y="3085918"/>
                  <a:ext cx="235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FB39741-B227-4F8E-9107-D8D6E687AE06}"/>
                    </a:ext>
                  </a:extLst>
                </p14:cNvPr>
                <p14:cNvContentPartPr/>
                <p14:nvPr/>
              </p14:nvContentPartPr>
              <p14:xfrm>
                <a:off x="6168679" y="2929678"/>
                <a:ext cx="258840" cy="288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FB39741-B227-4F8E-9107-D8D6E687AE0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160039" y="2921038"/>
                  <a:ext cx="2764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4D448B6-3A54-4A42-9B84-2AB7812C4CC1}"/>
                    </a:ext>
                  </a:extLst>
                </p14:cNvPr>
                <p14:cNvContentPartPr/>
                <p14:nvPr/>
              </p14:nvContentPartPr>
              <p14:xfrm>
                <a:off x="6548479" y="3004198"/>
                <a:ext cx="257760" cy="194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4D448B6-3A54-4A42-9B84-2AB7812C4CC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539479" y="2995198"/>
                  <a:ext cx="275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9EEA385-B64D-443A-96E3-F7A42EBA7290}"/>
                    </a:ext>
                  </a:extLst>
                </p14:cNvPr>
                <p14:cNvContentPartPr/>
                <p14:nvPr/>
              </p14:nvContentPartPr>
              <p14:xfrm>
                <a:off x="6909199" y="3066118"/>
                <a:ext cx="153720" cy="120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9EEA385-B64D-443A-96E3-F7A42EBA729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900199" y="3057478"/>
                  <a:ext cx="171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028DC4D-D1F7-423B-A003-91122252F2D9}"/>
                    </a:ext>
                  </a:extLst>
                </p14:cNvPr>
                <p14:cNvContentPartPr/>
                <p14:nvPr/>
              </p14:nvContentPartPr>
              <p14:xfrm>
                <a:off x="7128799" y="3056758"/>
                <a:ext cx="277920" cy="111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028DC4D-D1F7-423B-A003-91122252F2D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119799" y="3047758"/>
                  <a:ext cx="295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53B0332-F445-410D-AEE9-CAF720AB3349}"/>
                    </a:ext>
                  </a:extLst>
                </p14:cNvPr>
                <p14:cNvContentPartPr/>
                <p14:nvPr/>
              </p14:nvContentPartPr>
              <p14:xfrm>
                <a:off x="7360999" y="3113278"/>
                <a:ext cx="171360" cy="2772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53B0332-F445-410D-AEE9-CAF720AB334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351999" y="3104638"/>
                  <a:ext cx="1890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625E632-5887-4A13-A7F9-97246BFCCF82}"/>
                    </a:ext>
                  </a:extLst>
                </p14:cNvPr>
                <p14:cNvContentPartPr/>
                <p14:nvPr/>
              </p14:nvContentPartPr>
              <p14:xfrm>
                <a:off x="7420399" y="3073318"/>
                <a:ext cx="229320" cy="1454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625E632-5887-4A13-A7F9-97246BFCCF8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411399" y="3064678"/>
                  <a:ext cx="2469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C197A28-8314-4F98-B176-9CD6BAC4B14C}"/>
                    </a:ext>
                  </a:extLst>
                </p14:cNvPr>
                <p14:cNvContentPartPr/>
                <p14:nvPr/>
              </p14:nvContentPartPr>
              <p14:xfrm>
                <a:off x="7766719" y="2877118"/>
                <a:ext cx="267480" cy="301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C197A28-8314-4F98-B176-9CD6BAC4B14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757719" y="2868478"/>
                  <a:ext cx="2851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BE2D43C-D1BC-4588-978D-E41147932C8E}"/>
                    </a:ext>
                  </a:extLst>
                </p14:cNvPr>
                <p14:cNvContentPartPr/>
                <p14:nvPr/>
              </p14:nvContentPartPr>
              <p14:xfrm>
                <a:off x="7908919" y="3031918"/>
                <a:ext cx="217080" cy="208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BE2D43C-D1BC-4588-978D-E41147932C8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899919" y="3022918"/>
                  <a:ext cx="23472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B1D5CF7-A28E-4642-B70C-CEE783AF7D7A}"/>
              </a:ext>
            </a:extLst>
          </p:cNvPr>
          <p:cNvGrpSpPr/>
          <p:nvPr/>
        </p:nvGrpSpPr>
        <p:grpSpPr>
          <a:xfrm>
            <a:off x="8401399" y="2878558"/>
            <a:ext cx="1334880" cy="435960"/>
            <a:chOff x="8401399" y="2878558"/>
            <a:chExt cx="133488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1BED573-9ED7-4250-93B1-D790C6A65D89}"/>
                    </a:ext>
                  </a:extLst>
                </p14:cNvPr>
                <p14:cNvContentPartPr/>
                <p14:nvPr/>
              </p14:nvContentPartPr>
              <p14:xfrm>
                <a:off x="8401399" y="2991238"/>
                <a:ext cx="205920" cy="190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1BED573-9ED7-4250-93B1-D790C6A65D8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392399" y="2982598"/>
                  <a:ext cx="223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315EA7D-8630-4ED5-9C1F-556787687081}"/>
                    </a:ext>
                  </a:extLst>
                </p14:cNvPr>
                <p14:cNvContentPartPr/>
                <p14:nvPr/>
              </p14:nvContentPartPr>
              <p14:xfrm>
                <a:off x="8780479" y="3049558"/>
                <a:ext cx="50760" cy="1285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315EA7D-8630-4ED5-9C1F-55678768708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771839" y="3040918"/>
                  <a:ext cx="68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E4A1105-99CA-453B-8FEB-125D441C5BD8}"/>
                    </a:ext>
                  </a:extLst>
                </p14:cNvPr>
                <p14:cNvContentPartPr/>
                <p14:nvPr/>
              </p14:nvContentPartPr>
              <p14:xfrm>
                <a:off x="8876959" y="2946958"/>
                <a:ext cx="3600" cy="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E4A1105-99CA-453B-8FEB-125D441C5BD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867959" y="2937958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609C0C2-768A-4B86-8CBC-DD081F09A4F4}"/>
                    </a:ext>
                  </a:extLst>
                </p14:cNvPr>
                <p14:cNvContentPartPr/>
                <p14:nvPr/>
              </p14:nvContentPartPr>
              <p14:xfrm>
                <a:off x="8930599" y="2971798"/>
                <a:ext cx="253800" cy="213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609C0C2-768A-4B86-8CBC-DD081F09A4F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921599" y="2963158"/>
                  <a:ext cx="2714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61E26F6-4348-4973-9341-23359F483EA0}"/>
                    </a:ext>
                  </a:extLst>
                </p14:cNvPr>
                <p14:cNvContentPartPr/>
                <p14:nvPr/>
              </p14:nvContentPartPr>
              <p14:xfrm>
                <a:off x="9187279" y="2989798"/>
                <a:ext cx="271440" cy="1821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61E26F6-4348-4973-9341-23359F483EA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178639" y="2981158"/>
                  <a:ext cx="289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62F193E-0D0A-45BB-83AA-DFA8C3021969}"/>
                    </a:ext>
                  </a:extLst>
                </p14:cNvPr>
                <p14:cNvContentPartPr/>
                <p14:nvPr/>
              </p14:nvContentPartPr>
              <p14:xfrm>
                <a:off x="9489679" y="2878558"/>
                <a:ext cx="246600" cy="4359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62F193E-0D0A-45BB-83AA-DFA8C302196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481039" y="2869918"/>
                  <a:ext cx="264240" cy="453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5611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roup 295">
            <a:extLst>
              <a:ext uri="{FF2B5EF4-FFF2-40B4-BE49-F238E27FC236}">
                <a16:creationId xmlns:a16="http://schemas.microsoft.com/office/drawing/2014/main" id="{80B4249C-5535-4524-B4B8-AAC82CDC805E}"/>
              </a:ext>
            </a:extLst>
          </p:cNvPr>
          <p:cNvGrpSpPr/>
          <p:nvPr/>
        </p:nvGrpSpPr>
        <p:grpSpPr>
          <a:xfrm>
            <a:off x="604879" y="11158"/>
            <a:ext cx="10687320" cy="2932920"/>
            <a:chOff x="604879" y="11158"/>
            <a:chExt cx="10687320" cy="29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68CED0C-4A81-44D8-B127-78CC02031C0F}"/>
                    </a:ext>
                  </a:extLst>
                </p14:cNvPr>
                <p14:cNvContentPartPr/>
                <p14:nvPr/>
              </p14:nvContentPartPr>
              <p14:xfrm>
                <a:off x="8955799" y="318598"/>
                <a:ext cx="172080" cy="133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68CED0C-4A81-44D8-B127-78CC02031C0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46799" y="309598"/>
                  <a:ext cx="189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16ADF6A-DEF3-4535-B146-49165BAE5F50}"/>
                    </a:ext>
                  </a:extLst>
                </p14:cNvPr>
                <p14:cNvContentPartPr/>
                <p14:nvPr/>
              </p14:nvContentPartPr>
              <p14:xfrm>
                <a:off x="9585439" y="52558"/>
                <a:ext cx="292320" cy="424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16ADF6A-DEF3-4535-B146-49165BAE5F5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76799" y="43558"/>
                  <a:ext cx="3099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F2FDF53-CDC1-40E7-AFB3-8DF4AA2AF860}"/>
                    </a:ext>
                  </a:extLst>
                </p14:cNvPr>
                <p14:cNvContentPartPr/>
                <p14:nvPr/>
              </p14:nvContentPartPr>
              <p14:xfrm>
                <a:off x="9523159" y="293398"/>
                <a:ext cx="343800" cy="45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F2FDF53-CDC1-40E7-AFB3-8DF4AA2AF8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14519" y="284758"/>
                  <a:ext cx="3614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1D12CC7-AAA5-4D5E-A937-3EC548EF1087}"/>
                    </a:ext>
                  </a:extLst>
                </p14:cNvPr>
                <p14:cNvContentPartPr/>
                <p14:nvPr/>
              </p14:nvContentPartPr>
              <p14:xfrm>
                <a:off x="9856159" y="338398"/>
                <a:ext cx="28440" cy="84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1D12CC7-AAA5-4D5E-A937-3EC548EF10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47159" y="329758"/>
                  <a:ext cx="46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14802F8-2748-4065-9A21-541CAEBCCB05}"/>
                    </a:ext>
                  </a:extLst>
                </p14:cNvPr>
                <p14:cNvContentPartPr/>
                <p14:nvPr/>
              </p14:nvContentPartPr>
              <p14:xfrm>
                <a:off x="9785239" y="296278"/>
                <a:ext cx="203760" cy="394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14802F8-2748-4065-9A21-541CAEBCCB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76239" y="287638"/>
                  <a:ext cx="2214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AB92150-C04D-4024-8F97-432FC9344C66}"/>
                    </a:ext>
                  </a:extLst>
                </p14:cNvPr>
                <p14:cNvContentPartPr/>
                <p14:nvPr/>
              </p14:nvContentPartPr>
              <p14:xfrm>
                <a:off x="9907639" y="384478"/>
                <a:ext cx="151560" cy="26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AB92150-C04D-4024-8F97-432FC9344C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98639" y="375478"/>
                  <a:ext cx="1692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83D2A9F-17B3-4528-9767-7A2EA861F5E9}"/>
                    </a:ext>
                  </a:extLst>
                </p14:cNvPr>
                <p14:cNvContentPartPr/>
                <p14:nvPr/>
              </p14:nvContentPartPr>
              <p14:xfrm>
                <a:off x="10073239" y="295558"/>
                <a:ext cx="203760" cy="153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83D2A9F-17B3-4528-9767-7A2EA861F5E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64599" y="286918"/>
                  <a:ext cx="221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DE59AAC-AFA4-4D76-A0EC-CE5A6E4EDF74}"/>
                    </a:ext>
                  </a:extLst>
                </p14:cNvPr>
                <p14:cNvContentPartPr/>
                <p14:nvPr/>
              </p14:nvContentPartPr>
              <p14:xfrm>
                <a:off x="10334959" y="277558"/>
                <a:ext cx="278280" cy="208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DE59AAC-AFA4-4D76-A0EC-CE5A6E4EDF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26319" y="268918"/>
                  <a:ext cx="295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83DC29B-F2B9-4AFB-97EE-FA087CB2B306}"/>
                    </a:ext>
                  </a:extLst>
                </p14:cNvPr>
                <p14:cNvContentPartPr/>
                <p14:nvPr/>
              </p14:nvContentPartPr>
              <p14:xfrm>
                <a:off x="10996279" y="303478"/>
                <a:ext cx="56520" cy="151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83DC29B-F2B9-4AFB-97EE-FA087CB2B30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987279" y="294478"/>
                  <a:ext cx="74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8B47187-163F-4AAB-BD95-E636FD3DF3B7}"/>
                    </a:ext>
                  </a:extLst>
                </p14:cNvPr>
                <p14:cNvContentPartPr/>
                <p14:nvPr/>
              </p14:nvContentPartPr>
              <p14:xfrm>
                <a:off x="10853719" y="448918"/>
                <a:ext cx="352080" cy="39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8B47187-163F-4AAB-BD95-E636FD3DF3B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845079" y="439918"/>
                  <a:ext cx="369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3221020-931D-42DC-97B2-06D8F60F7E51}"/>
                    </a:ext>
                  </a:extLst>
                </p14:cNvPr>
                <p14:cNvContentPartPr/>
                <p14:nvPr/>
              </p14:nvContentPartPr>
              <p14:xfrm>
                <a:off x="10813039" y="249838"/>
                <a:ext cx="479160" cy="89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3221020-931D-42DC-97B2-06D8F60F7E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804399" y="241198"/>
                  <a:ext cx="496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3687FF6-A683-41F0-9E60-59C3C14B2DB4}"/>
                    </a:ext>
                  </a:extLst>
                </p14:cNvPr>
                <p14:cNvContentPartPr/>
                <p14:nvPr/>
              </p14:nvContentPartPr>
              <p14:xfrm>
                <a:off x="604879" y="471238"/>
                <a:ext cx="117000" cy="204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3687FF6-A683-41F0-9E60-59C3C14B2D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6239" y="462238"/>
                  <a:ext cx="134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9E7381-0BD0-4416-BFB7-CB6D68259B07}"/>
                    </a:ext>
                  </a:extLst>
                </p14:cNvPr>
                <p14:cNvContentPartPr/>
                <p14:nvPr/>
              </p14:nvContentPartPr>
              <p14:xfrm>
                <a:off x="627919" y="309598"/>
                <a:ext cx="269640" cy="355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9E7381-0BD0-4416-BFB7-CB6D68259B0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8919" y="300598"/>
                  <a:ext cx="2872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7A94FAC-7C58-4B2A-8097-5D15353C4518}"/>
                    </a:ext>
                  </a:extLst>
                </p14:cNvPr>
                <p14:cNvContentPartPr/>
                <p14:nvPr/>
              </p14:nvContentPartPr>
              <p14:xfrm>
                <a:off x="874879" y="426238"/>
                <a:ext cx="139320" cy="212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7A94FAC-7C58-4B2A-8097-5D15353C451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6239" y="417238"/>
                  <a:ext cx="156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D5AB9AA-5860-4734-8C5B-060027E78B17}"/>
                    </a:ext>
                  </a:extLst>
                </p14:cNvPr>
                <p14:cNvContentPartPr/>
                <p14:nvPr/>
              </p14:nvContentPartPr>
              <p14:xfrm>
                <a:off x="1117519" y="77398"/>
                <a:ext cx="305640" cy="570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D5AB9AA-5860-4734-8C5B-060027E78B1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08519" y="68398"/>
                  <a:ext cx="32328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0E736D0-82A2-4804-BB6D-1C9C2FA6CBED}"/>
                    </a:ext>
                  </a:extLst>
                </p14:cNvPr>
                <p14:cNvContentPartPr/>
                <p14:nvPr/>
              </p14:nvContentPartPr>
              <p14:xfrm>
                <a:off x="1090879" y="467278"/>
                <a:ext cx="181440" cy="75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0E736D0-82A2-4804-BB6D-1C9C2FA6CB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82239" y="458278"/>
                  <a:ext cx="199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DC1E521-3B35-420A-A3D8-2801AD1F1493}"/>
                    </a:ext>
                  </a:extLst>
                </p14:cNvPr>
                <p14:cNvContentPartPr/>
                <p14:nvPr/>
              </p14:nvContentPartPr>
              <p14:xfrm>
                <a:off x="1484359" y="337318"/>
                <a:ext cx="118800" cy="97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DC1E521-3B35-420A-A3D8-2801AD1F149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75719" y="328318"/>
                  <a:ext cx="1364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E138498-B520-4098-B614-3741BC2C2308}"/>
                    </a:ext>
                  </a:extLst>
                </p14:cNvPr>
                <p14:cNvContentPartPr/>
                <p14:nvPr/>
              </p14:nvContentPartPr>
              <p14:xfrm>
                <a:off x="1762639" y="372958"/>
                <a:ext cx="13680" cy="26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E138498-B520-4098-B614-3741BC2C230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53639" y="363958"/>
                  <a:ext cx="31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7812C40-9714-47A1-A35D-5A93B1B2B397}"/>
                    </a:ext>
                  </a:extLst>
                </p14:cNvPr>
                <p14:cNvContentPartPr/>
                <p14:nvPr/>
              </p14:nvContentPartPr>
              <p14:xfrm>
                <a:off x="1720519" y="564118"/>
                <a:ext cx="21960" cy="12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7812C40-9714-47A1-A35D-5A93B1B2B39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11519" y="555478"/>
                  <a:ext cx="396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DC319F-4231-4D83-A504-E55089AD732C}"/>
                    </a:ext>
                  </a:extLst>
                </p14:cNvPr>
                <p14:cNvContentPartPr/>
                <p14:nvPr/>
              </p14:nvContentPartPr>
              <p14:xfrm>
                <a:off x="2358799" y="379798"/>
                <a:ext cx="88560" cy="183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DC319F-4231-4D83-A504-E55089AD732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50159" y="371158"/>
                  <a:ext cx="106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509712-E43E-467C-9B16-853D80C14304}"/>
                    </a:ext>
                  </a:extLst>
                </p14:cNvPr>
                <p14:cNvContentPartPr/>
                <p14:nvPr/>
              </p14:nvContentPartPr>
              <p14:xfrm>
                <a:off x="2237479" y="268198"/>
                <a:ext cx="485640" cy="132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509712-E43E-467C-9B16-853D80C143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28839" y="259558"/>
                  <a:ext cx="503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40797E-013C-42E4-9F27-63EB1320893F}"/>
                    </a:ext>
                  </a:extLst>
                </p14:cNvPr>
                <p14:cNvContentPartPr/>
                <p14:nvPr/>
              </p14:nvContentPartPr>
              <p14:xfrm>
                <a:off x="2608999" y="164878"/>
                <a:ext cx="195120" cy="406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40797E-013C-42E4-9F27-63EB132089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00359" y="156238"/>
                  <a:ext cx="2127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6C51257-897C-4450-84D9-439EDC0D3615}"/>
                    </a:ext>
                  </a:extLst>
                </p14:cNvPr>
                <p14:cNvContentPartPr/>
                <p14:nvPr/>
              </p14:nvContentPartPr>
              <p14:xfrm>
                <a:off x="2850199" y="401038"/>
                <a:ext cx="160200" cy="151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6C51257-897C-4450-84D9-439EDC0D36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41559" y="392038"/>
                  <a:ext cx="177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BC650E-691D-4A95-8D43-B493EDDBCD47}"/>
                    </a:ext>
                  </a:extLst>
                </p14:cNvPr>
                <p14:cNvContentPartPr/>
                <p14:nvPr/>
              </p14:nvContentPartPr>
              <p14:xfrm>
                <a:off x="3194359" y="464758"/>
                <a:ext cx="218520" cy="386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BC650E-691D-4A95-8D43-B493EDDBCD4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85359" y="455758"/>
                  <a:ext cx="2361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78FF5C0-4577-4BB3-8591-74D888FD11D7}"/>
                    </a:ext>
                  </a:extLst>
                </p14:cNvPr>
                <p14:cNvContentPartPr/>
                <p14:nvPr/>
              </p14:nvContentPartPr>
              <p14:xfrm>
                <a:off x="3341599" y="318958"/>
                <a:ext cx="277200" cy="238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78FF5C0-4577-4BB3-8591-74D888FD11D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32959" y="310318"/>
                  <a:ext cx="2948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6DCC8DC-C926-41AF-A0A1-B25F38413A5C}"/>
                    </a:ext>
                  </a:extLst>
                </p14:cNvPr>
                <p14:cNvContentPartPr/>
                <p14:nvPr/>
              </p14:nvContentPartPr>
              <p14:xfrm>
                <a:off x="3679999" y="344878"/>
                <a:ext cx="185760" cy="19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6DCC8DC-C926-41AF-A0A1-B25F38413A5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70999" y="335878"/>
                  <a:ext cx="203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D645126-AE60-4DAE-882B-C691A1D10C74}"/>
                    </a:ext>
                  </a:extLst>
                </p14:cNvPr>
                <p14:cNvContentPartPr/>
                <p14:nvPr/>
              </p14:nvContentPartPr>
              <p14:xfrm>
                <a:off x="3839479" y="381958"/>
                <a:ext cx="171000" cy="172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D645126-AE60-4DAE-882B-C691A1D10C7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30479" y="372958"/>
                  <a:ext cx="188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5F111C-B9E5-4305-BA58-FFDBF0BE09B0}"/>
                    </a:ext>
                  </a:extLst>
                </p14:cNvPr>
                <p14:cNvContentPartPr/>
                <p14:nvPr/>
              </p14:nvContentPartPr>
              <p14:xfrm>
                <a:off x="4077799" y="125278"/>
                <a:ext cx="201960" cy="398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5F111C-B9E5-4305-BA58-FFDBF0BE09B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68799" y="116638"/>
                  <a:ext cx="2196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9829339-0DCC-44D1-814E-AA944824B1D4}"/>
                    </a:ext>
                  </a:extLst>
                </p14:cNvPr>
                <p14:cNvContentPartPr/>
                <p14:nvPr/>
              </p14:nvContentPartPr>
              <p14:xfrm>
                <a:off x="4316839" y="348838"/>
                <a:ext cx="214920" cy="148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9829339-0DCC-44D1-814E-AA944824B1D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07839" y="339838"/>
                  <a:ext cx="232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AAFF09C-3CC3-403C-B300-13DB74B3D64C}"/>
                    </a:ext>
                  </a:extLst>
                </p14:cNvPr>
                <p14:cNvContentPartPr/>
                <p14:nvPr/>
              </p14:nvContentPartPr>
              <p14:xfrm>
                <a:off x="4594039" y="81358"/>
                <a:ext cx="214920" cy="441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AAFF09C-3CC3-403C-B300-13DB74B3D64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85399" y="72718"/>
                  <a:ext cx="2325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B67A3ED-A9AC-4C8E-BB9C-F25B18154686}"/>
                    </a:ext>
                  </a:extLst>
                </p14:cNvPr>
                <p14:cNvContentPartPr/>
                <p14:nvPr/>
              </p14:nvContentPartPr>
              <p14:xfrm>
                <a:off x="4882039" y="382318"/>
                <a:ext cx="72360" cy="132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B67A3ED-A9AC-4C8E-BB9C-F25B1815468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73399" y="373678"/>
                  <a:ext cx="90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45514CE-3B1A-4C3A-AEAC-12750FAF0558}"/>
                    </a:ext>
                  </a:extLst>
                </p14:cNvPr>
                <p14:cNvContentPartPr/>
                <p14:nvPr/>
              </p14:nvContentPartPr>
              <p14:xfrm>
                <a:off x="5097319" y="131038"/>
                <a:ext cx="221040" cy="403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45514CE-3B1A-4C3A-AEAC-12750FAF055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88679" y="122398"/>
                  <a:ext cx="2386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842A5A2-EC6B-4B6C-B0FC-88923414DBCB}"/>
                    </a:ext>
                  </a:extLst>
                </p14:cNvPr>
                <p14:cNvContentPartPr/>
                <p14:nvPr/>
              </p14:nvContentPartPr>
              <p14:xfrm>
                <a:off x="5284159" y="423358"/>
                <a:ext cx="39600" cy="125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842A5A2-EC6B-4B6C-B0FC-88923414DBC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75159" y="414358"/>
                  <a:ext cx="57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890B8A-4BCF-4224-A188-B38E5F93BB59}"/>
                    </a:ext>
                  </a:extLst>
                </p14:cNvPr>
                <p14:cNvContentPartPr/>
                <p14:nvPr/>
              </p14:nvContentPartPr>
              <p14:xfrm>
                <a:off x="5482159" y="83878"/>
                <a:ext cx="295560" cy="436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890B8A-4BCF-4224-A188-B38E5F93BB5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73159" y="75238"/>
                  <a:ext cx="3132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4184039-D254-402C-BD32-89DCB9119ACF}"/>
                    </a:ext>
                  </a:extLst>
                </p14:cNvPr>
                <p14:cNvContentPartPr/>
                <p14:nvPr/>
              </p14:nvContentPartPr>
              <p14:xfrm>
                <a:off x="5685559" y="370438"/>
                <a:ext cx="240120" cy="432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4184039-D254-402C-BD32-89DCB9119AC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76559" y="361438"/>
                  <a:ext cx="2577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689E4B7-C13D-47C1-990E-0D28AFD09F45}"/>
                    </a:ext>
                  </a:extLst>
                </p14:cNvPr>
                <p14:cNvContentPartPr/>
                <p14:nvPr/>
              </p14:nvContentPartPr>
              <p14:xfrm>
                <a:off x="6253639" y="374038"/>
                <a:ext cx="100440" cy="153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689E4B7-C13D-47C1-990E-0D28AFD09F4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44999" y="365398"/>
                  <a:ext cx="118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3A25AEE-8350-4DD0-8CE7-820DE7FE5A9F}"/>
                    </a:ext>
                  </a:extLst>
                </p14:cNvPr>
                <p14:cNvContentPartPr/>
                <p14:nvPr/>
              </p14:nvContentPartPr>
              <p14:xfrm>
                <a:off x="6582679" y="11158"/>
                <a:ext cx="272160" cy="49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3A25AEE-8350-4DD0-8CE7-820DE7FE5A9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74039" y="2158"/>
                  <a:ext cx="2898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537D50F-E74D-4D46-B65A-9CAE1F130A26}"/>
                    </a:ext>
                  </a:extLst>
                </p14:cNvPr>
                <p14:cNvContentPartPr/>
                <p14:nvPr/>
              </p14:nvContentPartPr>
              <p14:xfrm>
                <a:off x="6537679" y="315358"/>
                <a:ext cx="225360" cy="65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537D50F-E74D-4D46-B65A-9CAE1F130A2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28679" y="306718"/>
                  <a:ext cx="243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C16C2FE-F56E-471B-A773-E62381DD006B}"/>
                    </a:ext>
                  </a:extLst>
                </p14:cNvPr>
                <p14:cNvContentPartPr/>
                <p14:nvPr/>
              </p14:nvContentPartPr>
              <p14:xfrm>
                <a:off x="7068679" y="320038"/>
                <a:ext cx="365760" cy="164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C16C2FE-F56E-471B-A773-E62381DD006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60039" y="311038"/>
                  <a:ext cx="383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A1DD92-C0FF-4F40-BDEF-5D7CFA573AE9}"/>
                    </a:ext>
                  </a:extLst>
                </p14:cNvPr>
                <p14:cNvContentPartPr/>
                <p14:nvPr/>
              </p14:nvContentPartPr>
              <p14:xfrm>
                <a:off x="7461079" y="352438"/>
                <a:ext cx="176400" cy="124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A1DD92-C0FF-4F40-BDEF-5D7CFA573AE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52079" y="343798"/>
                  <a:ext cx="1940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BD2F60C-4A4F-4E22-9B2F-42E6882E9BAF}"/>
                    </a:ext>
                  </a:extLst>
                </p14:cNvPr>
                <p14:cNvContentPartPr/>
                <p14:nvPr/>
              </p14:nvContentPartPr>
              <p14:xfrm>
                <a:off x="7786879" y="163078"/>
                <a:ext cx="189360" cy="318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BD2F60C-4A4F-4E22-9B2F-42E6882E9BA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77879" y="154078"/>
                  <a:ext cx="2070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C6501F6-FE80-42C6-98C1-2051248EB2E5}"/>
                    </a:ext>
                  </a:extLst>
                </p14:cNvPr>
                <p14:cNvContentPartPr/>
                <p14:nvPr/>
              </p14:nvContentPartPr>
              <p14:xfrm>
                <a:off x="7790119" y="248038"/>
                <a:ext cx="320400" cy="212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C6501F6-FE80-42C6-98C1-2051248EB2E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81479" y="239038"/>
                  <a:ext cx="338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E0C8652-58EB-4CF4-AEB5-E2CF9DA26BA3}"/>
                    </a:ext>
                  </a:extLst>
                </p14:cNvPr>
                <p14:cNvContentPartPr/>
                <p14:nvPr/>
              </p14:nvContentPartPr>
              <p14:xfrm>
                <a:off x="8100079" y="379078"/>
                <a:ext cx="80280" cy="107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E0C8652-58EB-4CF4-AEB5-E2CF9DA26BA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91079" y="370438"/>
                  <a:ext cx="97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A4A96C7-E7DD-4328-A56D-D963D3C76A18}"/>
                    </a:ext>
                  </a:extLst>
                </p14:cNvPr>
                <p14:cNvContentPartPr/>
                <p14:nvPr/>
              </p14:nvContentPartPr>
              <p14:xfrm>
                <a:off x="8245519" y="369718"/>
                <a:ext cx="184320" cy="9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A4A96C7-E7DD-4328-A56D-D963D3C76A1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36519" y="360718"/>
                  <a:ext cx="201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5DEE91C-8DCD-44BE-810C-FAD078B7DF98}"/>
                    </a:ext>
                  </a:extLst>
                </p14:cNvPr>
                <p14:cNvContentPartPr/>
                <p14:nvPr/>
              </p14:nvContentPartPr>
              <p14:xfrm>
                <a:off x="8331559" y="338758"/>
                <a:ext cx="313200" cy="677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5DEE91C-8DCD-44BE-810C-FAD078B7DF9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22919" y="329758"/>
                  <a:ext cx="330840" cy="6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B7D2D62-7D04-4413-BC9E-B6CC0D411D23}"/>
                    </a:ext>
                  </a:extLst>
                </p14:cNvPr>
                <p14:cNvContentPartPr/>
                <p14:nvPr/>
              </p14:nvContentPartPr>
              <p14:xfrm>
                <a:off x="725119" y="1046158"/>
                <a:ext cx="245880" cy="195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B7D2D62-7D04-4413-BC9E-B6CC0D411D2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6119" y="1037518"/>
                  <a:ext cx="263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DCAC244-2D68-4070-BFDC-404643070005}"/>
                    </a:ext>
                  </a:extLst>
                </p14:cNvPr>
                <p14:cNvContentPartPr/>
                <p14:nvPr/>
              </p14:nvContentPartPr>
              <p14:xfrm>
                <a:off x="995839" y="1043278"/>
                <a:ext cx="216720" cy="234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DCAC244-2D68-4070-BFDC-40464307000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87199" y="1034278"/>
                  <a:ext cx="234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98AA2F1-39D1-4561-9B4F-428EBC0FC297}"/>
                    </a:ext>
                  </a:extLst>
                </p14:cNvPr>
                <p14:cNvContentPartPr/>
                <p14:nvPr/>
              </p14:nvContentPartPr>
              <p14:xfrm>
                <a:off x="1190959" y="1042198"/>
                <a:ext cx="210600" cy="225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98AA2F1-39D1-4561-9B4F-428EBC0FC29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81959" y="1033558"/>
                  <a:ext cx="2282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0CEF80A-046D-4F71-AAE4-C651DE4E0899}"/>
                    </a:ext>
                  </a:extLst>
                </p14:cNvPr>
                <p14:cNvContentPartPr/>
                <p14:nvPr/>
              </p14:nvContentPartPr>
              <p14:xfrm>
                <a:off x="1433599" y="1082518"/>
                <a:ext cx="130680" cy="162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0CEF80A-046D-4F71-AAE4-C651DE4E089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24959" y="1073878"/>
                  <a:ext cx="1483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A2730E0-DDE4-47EB-8A64-584804AC3FA3}"/>
                    </a:ext>
                  </a:extLst>
                </p14:cNvPr>
                <p14:cNvContentPartPr/>
                <p14:nvPr/>
              </p14:nvContentPartPr>
              <p14:xfrm>
                <a:off x="1675159" y="1031038"/>
                <a:ext cx="303480" cy="283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A2730E0-DDE4-47EB-8A64-584804AC3FA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66159" y="1022398"/>
                  <a:ext cx="3211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6D1DC04-458D-47CF-BD55-2556309B26D4}"/>
                    </a:ext>
                  </a:extLst>
                </p14:cNvPr>
                <p14:cNvContentPartPr/>
                <p14:nvPr/>
              </p14:nvContentPartPr>
              <p14:xfrm>
                <a:off x="2014279" y="1325518"/>
                <a:ext cx="83160" cy="165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6D1DC04-458D-47CF-BD55-2556309B26D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05639" y="1316518"/>
                  <a:ext cx="100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4F2E092-6287-4727-A366-7B76AB0ADCFA}"/>
                    </a:ext>
                  </a:extLst>
                </p14:cNvPr>
                <p14:cNvContentPartPr/>
                <p14:nvPr/>
              </p14:nvContentPartPr>
              <p14:xfrm>
                <a:off x="2522239" y="883798"/>
                <a:ext cx="162360" cy="375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4F2E092-6287-4727-A366-7B76AB0ADCF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13239" y="874798"/>
                  <a:ext cx="1800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874EBAD-A1FB-4E60-B3C2-FDEAB835D38B}"/>
                    </a:ext>
                  </a:extLst>
                </p14:cNvPr>
                <p14:cNvContentPartPr/>
                <p14:nvPr/>
              </p14:nvContentPartPr>
              <p14:xfrm>
                <a:off x="2456359" y="1049398"/>
                <a:ext cx="291960" cy="82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874EBAD-A1FB-4E60-B3C2-FDEAB835D38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47719" y="1040758"/>
                  <a:ext cx="3096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11AB828-576D-457D-ADC4-60B03E3E355D}"/>
                    </a:ext>
                  </a:extLst>
                </p14:cNvPr>
                <p14:cNvContentPartPr/>
                <p14:nvPr/>
              </p14:nvContentPartPr>
              <p14:xfrm>
                <a:off x="2784319" y="802798"/>
                <a:ext cx="228600" cy="388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11AB828-576D-457D-ADC4-60B03E3E355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75679" y="793798"/>
                  <a:ext cx="2462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339B5F-9DFA-4045-AA34-FD1E6EF27741}"/>
                    </a:ext>
                  </a:extLst>
                </p14:cNvPr>
                <p14:cNvContentPartPr/>
                <p14:nvPr/>
              </p14:nvContentPartPr>
              <p14:xfrm>
                <a:off x="3015079" y="1052638"/>
                <a:ext cx="167400" cy="109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339B5F-9DFA-4045-AA34-FD1E6EF2774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06439" y="1043998"/>
                  <a:ext cx="1850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2DEB1EB-471B-4251-9847-4E1557C22A1B}"/>
                    </a:ext>
                  </a:extLst>
                </p14:cNvPr>
                <p14:cNvContentPartPr/>
                <p14:nvPr/>
              </p14:nvContentPartPr>
              <p14:xfrm>
                <a:off x="3310999" y="742318"/>
                <a:ext cx="208800" cy="437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2DEB1EB-471B-4251-9847-4E1557C22A1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02359" y="733318"/>
                  <a:ext cx="2264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2398870-37B4-452A-A2F5-8EEB321E9928}"/>
                    </a:ext>
                  </a:extLst>
                </p14:cNvPr>
                <p14:cNvContentPartPr/>
                <p14:nvPr/>
              </p14:nvContentPartPr>
              <p14:xfrm>
                <a:off x="3229999" y="1002238"/>
                <a:ext cx="246600" cy="29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2398870-37B4-452A-A2F5-8EEB321E992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21359" y="993598"/>
                  <a:ext cx="264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22D9A82-40D4-4F07-A647-D78CEF3DCDD7}"/>
                    </a:ext>
                  </a:extLst>
                </p14:cNvPr>
                <p14:cNvContentPartPr/>
                <p14:nvPr/>
              </p14:nvContentPartPr>
              <p14:xfrm>
                <a:off x="3620959" y="939958"/>
                <a:ext cx="108000" cy="217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22D9A82-40D4-4F07-A647-D78CEF3DCDD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12319" y="930958"/>
                  <a:ext cx="125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F458B3B-54D1-4C4B-8F11-3F9D48EE9EE3}"/>
                    </a:ext>
                  </a:extLst>
                </p14:cNvPr>
                <p14:cNvContentPartPr/>
                <p14:nvPr/>
              </p14:nvContentPartPr>
              <p14:xfrm>
                <a:off x="3807799" y="962638"/>
                <a:ext cx="134280" cy="197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F458B3B-54D1-4C4B-8F11-3F9D48EE9EE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99159" y="953998"/>
                  <a:ext cx="151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98D9F25-DE8B-458A-AA97-5D544A95634C}"/>
                    </a:ext>
                  </a:extLst>
                </p14:cNvPr>
                <p14:cNvContentPartPr/>
                <p14:nvPr/>
              </p14:nvContentPartPr>
              <p14:xfrm>
                <a:off x="4050079" y="1205278"/>
                <a:ext cx="99000" cy="163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98D9F25-DE8B-458A-AA97-5D544A95634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41439" y="1196278"/>
                  <a:ext cx="116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E714A94-4CD0-45B8-B8CA-9CCC4F58DC2A}"/>
                    </a:ext>
                  </a:extLst>
                </p14:cNvPr>
                <p14:cNvContentPartPr/>
                <p14:nvPr/>
              </p14:nvContentPartPr>
              <p14:xfrm>
                <a:off x="4386319" y="1022398"/>
                <a:ext cx="108000" cy="151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E714A94-4CD0-45B8-B8CA-9CCC4F58DC2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377319" y="1013398"/>
                  <a:ext cx="125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EFF43F4-0CDC-47A4-9CED-B9844ABF7B20}"/>
                    </a:ext>
                  </a:extLst>
                </p14:cNvPr>
                <p14:cNvContentPartPr/>
                <p14:nvPr/>
              </p14:nvContentPartPr>
              <p14:xfrm>
                <a:off x="4688719" y="644398"/>
                <a:ext cx="327600" cy="519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EFF43F4-0CDC-47A4-9CED-B9844ABF7B2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79719" y="635398"/>
                  <a:ext cx="34524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5632421-56D5-4880-B020-9DB78985CBAB}"/>
                    </a:ext>
                  </a:extLst>
                </p14:cNvPr>
                <p14:cNvContentPartPr/>
                <p14:nvPr/>
              </p14:nvContentPartPr>
              <p14:xfrm>
                <a:off x="4630759" y="1026718"/>
                <a:ext cx="282240" cy="65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5632421-56D5-4880-B020-9DB78985CBA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21759" y="1017718"/>
                  <a:ext cx="299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4EC9E28-984A-449C-AFA3-1C30AB3D076D}"/>
                    </a:ext>
                  </a:extLst>
                </p14:cNvPr>
                <p14:cNvContentPartPr/>
                <p14:nvPr/>
              </p14:nvContentPartPr>
              <p14:xfrm>
                <a:off x="5209279" y="966598"/>
                <a:ext cx="241920" cy="195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4EC9E28-984A-449C-AFA3-1C30AB3D076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200279" y="957598"/>
                  <a:ext cx="259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835F30B-F104-48DF-BCEF-96BB47CC84C9}"/>
                    </a:ext>
                  </a:extLst>
                </p14:cNvPr>
                <p14:cNvContentPartPr/>
                <p14:nvPr/>
              </p14:nvContentPartPr>
              <p14:xfrm>
                <a:off x="5414479" y="996838"/>
                <a:ext cx="185400" cy="177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835F30B-F104-48DF-BCEF-96BB47CC84C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05479" y="987838"/>
                  <a:ext cx="2030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EC255AA-23BD-4C12-B737-90B8218E553F}"/>
                    </a:ext>
                  </a:extLst>
                </p14:cNvPr>
                <p14:cNvContentPartPr/>
                <p14:nvPr/>
              </p14:nvContentPartPr>
              <p14:xfrm>
                <a:off x="5478199" y="1036078"/>
                <a:ext cx="264240" cy="513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EC255AA-23BD-4C12-B737-90B8218E553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69559" y="1027438"/>
                  <a:ext cx="28188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E2AA05D-48B6-4312-B4A4-A51B88AB0BC5}"/>
                    </a:ext>
                  </a:extLst>
                </p14:cNvPr>
                <p14:cNvContentPartPr/>
                <p14:nvPr/>
              </p14:nvContentPartPr>
              <p14:xfrm>
                <a:off x="5759359" y="896398"/>
                <a:ext cx="74880" cy="75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E2AA05D-48B6-4312-B4A4-A51B88AB0BC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50719" y="887758"/>
                  <a:ext cx="92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CEDDA3F-0234-4D68-AB7D-BD0AC3B341CF}"/>
                    </a:ext>
                  </a:extLst>
                </p14:cNvPr>
                <p14:cNvContentPartPr/>
                <p14:nvPr/>
              </p14:nvContentPartPr>
              <p14:xfrm>
                <a:off x="5812639" y="979918"/>
                <a:ext cx="227160" cy="161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CEDDA3F-0234-4D68-AB7D-BD0AC3B341C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03639" y="971278"/>
                  <a:ext cx="244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AA0FE50-73B3-4954-AFC0-EFCCCB74FBC3}"/>
                    </a:ext>
                  </a:extLst>
                </p14:cNvPr>
                <p14:cNvContentPartPr/>
                <p14:nvPr/>
              </p14:nvContentPartPr>
              <p14:xfrm>
                <a:off x="6046639" y="728278"/>
                <a:ext cx="523080" cy="432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AA0FE50-73B3-4954-AFC0-EFCCCB74FBC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37639" y="719278"/>
                  <a:ext cx="5407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873A390-A2D8-4DB6-BD1D-4B7107197772}"/>
                    </a:ext>
                  </a:extLst>
                </p14:cNvPr>
                <p14:cNvContentPartPr/>
                <p14:nvPr/>
              </p14:nvContentPartPr>
              <p14:xfrm>
                <a:off x="6215479" y="917278"/>
                <a:ext cx="364680" cy="65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873A390-A2D8-4DB6-BD1D-4B710719777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206479" y="908278"/>
                  <a:ext cx="3823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4DBFAA0-99A9-4479-A631-67E830F5A874}"/>
                    </a:ext>
                  </a:extLst>
                </p14:cNvPr>
                <p14:cNvContentPartPr/>
                <p14:nvPr/>
              </p14:nvContentPartPr>
              <p14:xfrm>
                <a:off x="6559999" y="889558"/>
                <a:ext cx="140040" cy="249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4DBFAA0-99A9-4479-A631-67E830F5A87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50999" y="880558"/>
                  <a:ext cx="157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7259070-7072-493D-859A-D4B773F03C24}"/>
                    </a:ext>
                  </a:extLst>
                </p14:cNvPr>
                <p14:cNvContentPartPr/>
                <p14:nvPr/>
              </p14:nvContentPartPr>
              <p14:xfrm>
                <a:off x="6682399" y="991798"/>
                <a:ext cx="174960" cy="124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7259070-7072-493D-859A-D4B773F03C2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73399" y="983158"/>
                  <a:ext cx="1926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F1F4E64-A924-48F0-A8E3-D0AFC82A7490}"/>
                    </a:ext>
                  </a:extLst>
                </p14:cNvPr>
                <p14:cNvContentPartPr/>
                <p14:nvPr/>
              </p14:nvContentPartPr>
              <p14:xfrm>
                <a:off x="6688879" y="983158"/>
                <a:ext cx="402120" cy="644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F1F4E64-A924-48F0-A8E3-D0AFC82A749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79879" y="974518"/>
                  <a:ext cx="41976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0F28AE8-611A-4226-A428-CBB63F1D4F9B}"/>
                    </a:ext>
                  </a:extLst>
                </p14:cNvPr>
                <p14:cNvContentPartPr/>
                <p14:nvPr/>
              </p14:nvContentPartPr>
              <p14:xfrm>
                <a:off x="7352359" y="952918"/>
                <a:ext cx="176040" cy="190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0F28AE8-611A-4226-A428-CBB63F1D4F9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343719" y="943918"/>
                  <a:ext cx="1936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D1802B5-7A57-4C96-985C-2033860F1771}"/>
                    </a:ext>
                  </a:extLst>
                </p14:cNvPr>
                <p14:cNvContentPartPr/>
                <p14:nvPr/>
              </p14:nvContentPartPr>
              <p14:xfrm>
                <a:off x="7947799" y="725038"/>
                <a:ext cx="236160" cy="427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D1802B5-7A57-4C96-985C-2033860F177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938799" y="716038"/>
                  <a:ext cx="2538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6BB6819-CDFF-460B-AA01-F3FE4D70568A}"/>
                    </a:ext>
                  </a:extLst>
                </p14:cNvPr>
                <p14:cNvContentPartPr/>
                <p14:nvPr/>
              </p14:nvContentPartPr>
              <p14:xfrm>
                <a:off x="7863559" y="937438"/>
                <a:ext cx="297000" cy="52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6BB6819-CDFF-460B-AA01-F3FE4D70568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54559" y="928438"/>
                  <a:ext cx="3146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55EE778-5B51-462A-A80C-D2D710771733}"/>
                    </a:ext>
                  </a:extLst>
                </p14:cNvPr>
                <p14:cNvContentPartPr/>
                <p14:nvPr/>
              </p14:nvContentPartPr>
              <p14:xfrm>
                <a:off x="8155159" y="950758"/>
                <a:ext cx="150840" cy="172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55EE778-5B51-462A-A80C-D2D71077173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46159" y="941758"/>
                  <a:ext cx="168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33A75C9-0181-4510-A5CD-C4B557FF6C4B}"/>
                    </a:ext>
                  </a:extLst>
                </p14:cNvPr>
                <p14:cNvContentPartPr/>
                <p14:nvPr/>
              </p14:nvContentPartPr>
              <p14:xfrm>
                <a:off x="8383759" y="997918"/>
                <a:ext cx="172440" cy="117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33A75C9-0181-4510-A5CD-C4B557FF6C4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75119" y="988918"/>
                  <a:ext cx="190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1CFFEA6-A063-4B8F-9829-EE3E00CA0C93}"/>
                    </a:ext>
                  </a:extLst>
                </p14:cNvPr>
                <p14:cNvContentPartPr/>
                <p14:nvPr/>
              </p14:nvContentPartPr>
              <p14:xfrm>
                <a:off x="8621359" y="962998"/>
                <a:ext cx="167760" cy="187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1CFFEA6-A063-4B8F-9829-EE3E00CA0C9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12719" y="953998"/>
                  <a:ext cx="185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88B005E-F613-4942-9DAD-0BDAB5DAF195}"/>
                    </a:ext>
                  </a:extLst>
                </p14:cNvPr>
                <p14:cNvContentPartPr/>
                <p14:nvPr/>
              </p14:nvContentPartPr>
              <p14:xfrm>
                <a:off x="9077119" y="978838"/>
                <a:ext cx="223920" cy="164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88B005E-F613-4942-9DAD-0BDAB5DAF19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68479" y="969838"/>
                  <a:ext cx="241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9E442D4-A959-47C0-94FF-AB9342550284}"/>
                    </a:ext>
                  </a:extLst>
                </p14:cNvPr>
                <p14:cNvContentPartPr/>
                <p14:nvPr/>
              </p14:nvContentPartPr>
              <p14:xfrm>
                <a:off x="9421639" y="990718"/>
                <a:ext cx="128160" cy="137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9E442D4-A959-47C0-94FF-AB934255028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12639" y="982078"/>
                  <a:ext cx="145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19491F7-C4E2-45ED-955B-7BF46ED2A10E}"/>
                    </a:ext>
                  </a:extLst>
                </p14:cNvPr>
                <p14:cNvContentPartPr/>
                <p14:nvPr/>
              </p14:nvContentPartPr>
              <p14:xfrm>
                <a:off x="9675439" y="869758"/>
                <a:ext cx="148320" cy="251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19491F7-C4E2-45ED-955B-7BF46ED2A10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66439" y="861118"/>
                  <a:ext cx="165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2C642C1-8272-48BC-BC41-5D8B51106CE0}"/>
                    </a:ext>
                  </a:extLst>
                </p14:cNvPr>
                <p14:cNvContentPartPr/>
                <p14:nvPr/>
              </p14:nvContentPartPr>
              <p14:xfrm>
                <a:off x="9874879" y="804238"/>
                <a:ext cx="122760" cy="327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2C642C1-8272-48BC-BC41-5D8B51106CE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866239" y="795598"/>
                  <a:ext cx="1404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0A146A5-5B21-4F76-8207-5F2A0A784175}"/>
                    </a:ext>
                  </a:extLst>
                </p14:cNvPr>
                <p14:cNvContentPartPr/>
                <p14:nvPr/>
              </p14:nvContentPartPr>
              <p14:xfrm>
                <a:off x="705319" y="1588318"/>
                <a:ext cx="209880" cy="479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0A146A5-5B21-4F76-8207-5F2A0A78417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96679" y="1579678"/>
                  <a:ext cx="22752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526DE13-8437-4A27-93FE-8A0A46941A76}"/>
                    </a:ext>
                  </a:extLst>
                </p14:cNvPr>
                <p14:cNvContentPartPr/>
                <p14:nvPr/>
              </p14:nvContentPartPr>
              <p14:xfrm>
                <a:off x="982879" y="1847518"/>
                <a:ext cx="64800" cy="130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526DE13-8437-4A27-93FE-8A0A46941A7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4239" y="1838518"/>
                  <a:ext cx="82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4797981-D4C2-43A2-AE34-5E878A5F68AA}"/>
                    </a:ext>
                  </a:extLst>
                </p14:cNvPr>
                <p14:cNvContentPartPr/>
                <p14:nvPr/>
              </p14:nvContentPartPr>
              <p14:xfrm>
                <a:off x="967039" y="1783078"/>
                <a:ext cx="306000" cy="562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4797981-D4C2-43A2-AE34-5E878A5F68A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58399" y="1774078"/>
                  <a:ext cx="32364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C2A7B0A-7998-4D15-B099-A438B867A646}"/>
                    </a:ext>
                  </a:extLst>
                </p14:cNvPr>
                <p14:cNvContentPartPr/>
                <p14:nvPr/>
              </p14:nvContentPartPr>
              <p14:xfrm>
                <a:off x="1213279" y="1806838"/>
                <a:ext cx="213840" cy="215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C2A7B0A-7998-4D15-B099-A438B867A64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04279" y="1798198"/>
                  <a:ext cx="231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7085C7B-9CEC-4965-B2A6-D1C749FACAC3}"/>
                    </a:ext>
                  </a:extLst>
                </p14:cNvPr>
                <p14:cNvContentPartPr/>
                <p14:nvPr/>
              </p14:nvContentPartPr>
              <p14:xfrm>
                <a:off x="1513879" y="1831318"/>
                <a:ext cx="155520" cy="166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7085C7B-9CEC-4965-B2A6-D1C749FACAC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04879" y="1822678"/>
                  <a:ext cx="173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805F8FC-2795-4192-BEC2-808FBE418535}"/>
                    </a:ext>
                  </a:extLst>
                </p14:cNvPr>
                <p14:cNvContentPartPr/>
                <p14:nvPr/>
              </p14:nvContentPartPr>
              <p14:xfrm>
                <a:off x="1803319" y="1587238"/>
                <a:ext cx="240120" cy="483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805F8FC-2795-4192-BEC2-808FBE41853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94319" y="1578238"/>
                  <a:ext cx="2577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9978304-8E44-40C4-B215-8F15805ED46F}"/>
                    </a:ext>
                  </a:extLst>
                </p14:cNvPr>
                <p14:cNvContentPartPr/>
                <p14:nvPr/>
              </p14:nvContentPartPr>
              <p14:xfrm>
                <a:off x="1762999" y="1769038"/>
                <a:ext cx="331920" cy="63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9978304-8E44-40C4-B215-8F15805ED46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54359" y="1760038"/>
                  <a:ext cx="349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C29A16F-C0AD-4661-BF22-DEB4F22A3A70}"/>
                    </a:ext>
                  </a:extLst>
                </p14:cNvPr>
                <p14:cNvContentPartPr/>
                <p14:nvPr/>
              </p14:nvContentPartPr>
              <p14:xfrm>
                <a:off x="2089159" y="1516318"/>
                <a:ext cx="291960" cy="491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C29A16F-C0AD-4661-BF22-DEB4F22A3A7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80159" y="1507678"/>
                  <a:ext cx="30960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79B7FA5-D53F-43EA-9FDB-F63DDB18D797}"/>
                    </a:ext>
                  </a:extLst>
                </p14:cNvPr>
                <p14:cNvContentPartPr/>
                <p14:nvPr/>
              </p14:nvContentPartPr>
              <p14:xfrm>
                <a:off x="2427919" y="1823038"/>
                <a:ext cx="159480" cy="160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79B7FA5-D53F-43EA-9FDB-F63DDB18D79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19279" y="1814038"/>
                  <a:ext cx="177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7FDEC0D-DE17-4D8B-AB7E-6682DDFD89C2}"/>
                    </a:ext>
                  </a:extLst>
                </p14:cNvPr>
                <p14:cNvContentPartPr/>
                <p14:nvPr/>
              </p14:nvContentPartPr>
              <p14:xfrm>
                <a:off x="2611519" y="1769758"/>
                <a:ext cx="158040" cy="228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7FDEC0D-DE17-4D8B-AB7E-6682DDFD89C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602519" y="1760758"/>
                  <a:ext cx="175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B2A1FE7-0C87-4DA8-B6BD-0E63D4027B5A}"/>
                    </a:ext>
                  </a:extLst>
                </p14:cNvPr>
                <p14:cNvContentPartPr/>
                <p14:nvPr/>
              </p14:nvContentPartPr>
              <p14:xfrm>
                <a:off x="2848399" y="1664278"/>
                <a:ext cx="207720" cy="312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B2A1FE7-0C87-4DA8-B6BD-0E63D4027B5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839759" y="1655638"/>
                  <a:ext cx="2253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858B334-300A-4440-BF6C-2B04327EDB4F}"/>
                    </a:ext>
                  </a:extLst>
                </p14:cNvPr>
                <p14:cNvContentPartPr/>
                <p14:nvPr/>
              </p14:nvContentPartPr>
              <p14:xfrm>
                <a:off x="3020839" y="1757518"/>
                <a:ext cx="185400" cy="223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858B334-300A-4440-BF6C-2B04327EDB4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011839" y="1748518"/>
                  <a:ext cx="2030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D2CA03A-0813-45D4-8CEB-C1BC5B57F4D4}"/>
                    </a:ext>
                  </a:extLst>
                </p14:cNvPr>
                <p14:cNvContentPartPr/>
                <p14:nvPr/>
              </p14:nvContentPartPr>
              <p14:xfrm>
                <a:off x="3598639" y="1877758"/>
                <a:ext cx="64080" cy="121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D2CA03A-0813-45D4-8CEB-C1BC5B57F4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589999" y="1869118"/>
                  <a:ext cx="81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96DC295-2286-450A-82A3-3842C36E02F1}"/>
                    </a:ext>
                  </a:extLst>
                </p14:cNvPr>
                <p14:cNvContentPartPr/>
                <p14:nvPr/>
              </p14:nvContentPartPr>
              <p14:xfrm>
                <a:off x="3674599" y="1723678"/>
                <a:ext cx="11160" cy="52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96DC295-2286-450A-82A3-3842C36E02F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65599" y="1714678"/>
                  <a:ext cx="28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0EF18BD-C420-4B7B-BDC8-5E4898A1B136}"/>
                    </a:ext>
                  </a:extLst>
                </p14:cNvPr>
                <p14:cNvContentPartPr/>
                <p14:nvPr/>
              </p14:nvContentPartPr>
              <p14:xfrm>
                <a:off x="3733999" y="1766878"/>
                <a:ext cx="199440" cy="239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0EF18BD-C420-4B7B-BDC8-5E4898A1B13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724999" y="1758238"/>
                  <a:ext cx="217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5076478-D1E5-4BF8-BCBE-3A7CA8CDAB19}"/>
                    </a:ext>
                  </a:extLst>
                </p14:cNvPr>
                <p14:cNvContentPartPr/>
                <p14:nvPr/>
              </p14:nvContentPartPr>
              <p14:xfrm>
                <a:off x="4367959" y="1756798"/>
                <a:ext cx="238320" cy="234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5076478-D1E5-4BF8-BCBE-3A7CA8CDAB1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358959" y="1748158"/>
                  <a:ext cx="2559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AEC9FAE-E04D-4068-A4C0-87C382352A0D}"/>
                    </a:ext>
                  </a:extLst>
                </p14:cNvPr>
                <p14:cNvContentPartPr/>
                <p14:nvPr/>
              </p14:nvContentPartPr>
              <p14:xfrm>
                <a:off x="4636879" y="1816558"/>
                <a:ext cx="169200" cy="138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AEC9FAE-E04D-4068-A4C0-87C382352A0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628239" y="1807918"/>
                  <a:ext cx="186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4D528CD-CF0E-45F8-9839-EBF351BFFEB4}"/>
                    </a:ext>
                  </a:extLst>
                </p14:cNvPr>
                <p14:cNvContentPartPr/>
                <p14:nvPr/>
              </p14:nvContentPartPr>
              <p14:xfrm>
                <a:off x="4927759" y="1711078"/>
                <a:ext cx="105480" cy="253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4D528CD-CF0E-45F8-9839-EBF351BFFEB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919119" y="1702078"/>
                  <a:ext cx="1231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85C211D-B250-4190-9F21-2A7B6AB4FE73}"/>
                    </a:ext>
                  </a:extLst>
                </p14:cNvPr>
                <p14:cNvContentPartPr/>
                <p14:nvPr/>
              </p14:nvContentPartPr>
              <p14:xfrm>
                <a:off x="5046559" y="1612798"/>
                <a:ext cx="211320" cy="368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85C211D-B250-4190-9F21-2A7B6AB4FE7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37559" y="1603798"/>
                  <a:ext cx="2289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F61CDA9-EA6D-4A26-B51A-3E12C5BED113}"/>
                    </a:ext>
                  </a:extLst>
                </p14:cNvPr>
                <p14:cNvContentPartPr/>
                <p14:nvPr/>
              </p14:nvContentPartPr>
              <p14:xfrm>
                <a:off x="5183719" y="1837798"/>
                <a:ext cx="177480" cy="136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F61CDA9-EA6D-4A26-B51A-3E12C5BED11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75079" y="1829158"/>
                  <a:ext cx="195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4320241-E267-4DDD-8957-A0E715AD1CF6}"/>
                    </a:ext>
                  </a:extLst>
                </p14:cNvPr>
                <p14:cNvContentPartPr/>
                <p14:nvPr/>
              </p14:nvContentPartPr>
              <p14:xfrm>
                <a:off x="5445439" y="1814398"/>
                <a:ext cx="158400" cy="160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4320241-E267-4DDD-8957-A0E715AD1CF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436439" y="1805758"/>
                  <a:ext cx="176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C163A4E-DE4E-480A-8963-36F84848DD5D}"/>
                    </a:ext>
                  </a:extLst>
                </p14:cNvPr>
                <p14:cNvContentPartPr/>
                <p14:nvPr/>
              </p14:nvContentPartPr>
              <p14:xfrm>
                <a:off x="5562439" y="1646638"/>
                <a:ext cx="170280" cy="301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C163A4E-DE4E-480A-8963-36F84848DD5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553799" y="1637638"/>
                  <a:ext cx="1879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9087800-996A-46ED-AE30-DBD72889D394}"/>
                    </a:ext>
                  </a:extLst>
                </p14:cNvPr>
                <p14:cNvContentPartPr/>
                <p14:nvPr/>
              </p14:nvContentPartPr>
              <p14:xfrm>
                <a:off x="6071479" y="1608838"/>
                <a:ext cx="257400" cy="417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9087800-996A-46ED-AE30-DBD72889D39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62479" y="1600198"/>
                  <a:ext cx="2750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7FBBBD7-BA48-4A55-92B3-3F03DCC60CEA}"/>
                    </a:ext>
                  </a:extLst>
                </p14:cNvPr>
                <p14:cNvContentPartPr/>
                <p14:nvPr/>
              </p14:nvContentPartPr>
              <p14:xfrm>
                <a:off x="5987959" y="1784878"/>
                <a:ext cx="367560" cy="637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7FBBBD7-BA48-4A55-92B3-3F03DCC60CE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978959" y="1776238"/>
                  <a:ext cx="385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5438109-5435-441D-8054-C98DACB76210}"/>
                    </a:ext>
                  </a:extLst>
                </p14:cNvPr>
                <p14:cNvContentPartPr/>
                <p14:nvPr/>
              </p14:nvContentPartPr>
              <p14:xfrm>
                <a:off x="6357319" y="1537918"/>
                <a:ext cx="232920" cy="448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5438109-5435-441D-8054-C98DACB7621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348319" y="1529278"/>
                  <a:ext cx="25056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4CFC405-E2E1-40A2-9EF7-2E8A168007AC}"/>
                    </a:ext>
                  </a:extLst>
                </p14:cNvPr>
                <p14:cNvContentPartPr/>
                <p14:nvPr/>
              </p14:nvContentPartPr>
              <p14:xfrm>
                <a:off x="6596359" y="1801078"/>
                <a:ext cx="220320" cy="214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4CFC405-E2E1-40A2-9EF7-2E8A168007A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587719" y="1792078"/>
                  <a:ext cx="2379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8D75926-FED6-4430-B7EA-9FF2B3E98AE7}"/>
                    </a:ext>
                  </a:extLst>
                </p14:cNvPr>
                <p14:cNvContentPartPr/>
                <p14:nvPr/>
              </p14:nvContentPartPr>
              <p14:xfrm>
                <a:off x="7087039" y="1740598"/>
                <a:ext cx="287640" cy="227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8D75926-FED6-4430-B7EA-9FF2B3E98AE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078399" y="1731958"/>
                  <a:ext cx="305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DD51810-4EA0-4E17-94BE-C8F589F4C698}"/>
                    </a:ext>
                  </a:extLst>
                </p14:cNvPr>
                <p14:cNvContentPartPr/>
                <p14:nvPr/>
              </p14:nvContentPartPr>
              <p14:xfrm>
                <a:off x="7445599" y="1802518"/>
                <a:ext cx="92880" cy="126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DD51810-4EA0-4E17-94BE-C8F589F4C69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36959" y="1793878"/>
                  <a:ext cx="110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2D7DCD8-FC9B-4C5E-AEFD-DD1ECAD1962B}"/>
                    </a:ext>
                  </a:extLst>
                </p14:cNvPr>
                <p14:cNvContentPartPr/>
                <p14:nvPr/>
              </p14:nvContentPartPr>
              <p14:xfrm>
                <a:off x="7407439" y="1792438"/>
                <a:ext cx="371520" cy="483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2D7DCD8-FC9B-4C5E-AEFD-DD1ECAD1962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398439" y="1783798"/>
                  <a:ext cx="38916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1A8B5FE-E15A-428A-8156-A0F75ED579BB}"/>
                    </a:ext>
                  </a:extLst>
                </p14:cNvPr>
                <p14:cNvContentPartPr/>
                <p14:nvPr/>
              </p14:nvContentPartPr>
              <p14:xfrm>
                <a:off x="7824319" y="1787038"/>
                <a:ext cx="248400" cy="167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1A8B5FE-E15A-428A-8156-A0F75ED579B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15319" y="1778038"/>
                  <a:ext cx="266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5A0CCA-B2C1-43DA-886E-F82539244FF9}"/>
                    </a:ext>
                  </a:extLst>
                </p14:cNvPr>
                <p14:cNvContentPartPr/>
                <p14:nvPr/>
              </p14:nvContentPartPr>
              <p14:xfrm>
                <a:off x="8137159" y="1806838"/>
                <a:ext cx="100440" cy="147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5A0CCA-B2C1-43DA-886E-F82539244FF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28159" y="1797838"/>
                  <a:ext cx="118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18A92DF-1760-4CDC-80FD-4B858F7161C2}"/>
                    </a:ext>
                  </a:extLst>
                </p14:cNvPr>
                <p14:cNvContentPartPr/>
                <p14:nvPr/>
              </p14:nvContentPartPr>
              <p14:xfrm>
                <a:off x="8399959" y="1635118"/>
                <a:ext cx="360" cy="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18A92DF-1760-4CDC-80FD-4B858F7161C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390959" y="16261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4B64C7E-458F-45AC-8F1B-4C33998DA51A}"/>
                    </a:ext>
                  </a:extLst>
                </p14:cNvPr>
                <p14:cNvContentPartPr/>
                <p14:nvPr/>
              </p14:nvContentPartPr>
              <p14:xfrm>
                <a:off x="8300959" y="1364038"/>
                <a:ext cx="436680" cy="592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4B64C7E-458F-45AC-8F1B-4C33998DA51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292319" y="1355038"/>
                  <a:ext cx="45432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9273484-A56D-4C7E-B48C-BFA558503C01}"/>
                    </a:ext>
                  </a:extLst>
                </p14:cNvPr>
                <p14:cNvContentPartPr/>
                <p14:nvPr/>
              </p14:nvContentPartPr>
              <p14:xfrm>
                <a:off x="8616319" y="1631878"/>
                <a:ext cx="216360" cy="284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9273484-A56D-4C7E-B48C-BFA558503C0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607319" y="1622878"/>
                  <a:ext cx="2340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37C6D02-33E5-4C99-8AF7-6A4A947F8602}"/>
                    </a:ext>
                  </a:extLst>
                </p14:cNvPr>
                <p14:cNvContentPartPr/>
                <p14:nvPr/>
              </p14:nvContentPartPr>
              <p14:xfrm>
                <a:off x="8841679" y="1767598"/>
                <a:ext cx="85680" cy="156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37C6D02-33E5-4C99-8AF7-6A4A947F860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832679" y="1758958"/>
                  <a:ext cx="1033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6EEB081-8FEB-4591-B056-7DA5F462F92E}"/>
                    </a:ext>
                  </a:extLst>
                </p14:cNvPr>
                <p14:cNvContentPartPr/>
                <p14:nvPr/>
              </p14:nvContentPartPr>
              <p14:xfrm>
                <a:off x="9047239" y="1775158"/>
                <a:ext cx="155160" cy="129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6EEB081-8FEB-4591-B056-7DA5F462F92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038239" y="1766158"/>
                  <a:ext cx="172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18CCA8F-7079-4616-AD34-28D78E3DBD6D}"/>
                    </a:ext>
                  </a:extLst>
                </p14:cNvPr>
                <p14:cNvContentPartPr/>
                <p14:nvPr/>
              </p14:nvContentPartPr>
              <p14:xfrm>
                <a:off x="9235519" y="1792798"/>
                <a:ext cx="191880" cy="123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18CCA8F-7079-4616-AD34-28D78E3DBD6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26519" y="1783798"/>
                  <a:ext cx="209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854DAC0-71F7-49C2-9020-86EB142CD498}"/>
                    </a:ext>
                  </a:extLst>
                </p14:cNvPr>
                <p14:cNvContentPartPr/>
                <p14:nvPr/>
              </p14:nvContentPartPr>
              <p14:xfrm>
                <a:off x="9552319" y="1740958"/>
                <a:ext cx="134280" cy="162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854DAC0-71F7-49C2-9020-86EB142CD49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543679" y="1731958"/>
                  <a:ext cx="151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C357F27-B2B0-4E90-AF48-17898D1BFA49}"/>
                    </a:ext>
                  </a:extLst>
                </p14:cNvPr>
                <p14:cNvContentPartPr/>
                <p14:nvPr/>
              </p14:nvContentPartPr>
              <p14:xfrm>
                <a:off x="9775879" y="1732318"/>
                <a:ext cx="190440" cy="158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C357F27-B2B0-4E90-AF48-17898D1BFA4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767239" y="1723678"/>
                  <a:ext cx="208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1159AE-B056-4A4E-8FC6-3A5DDA4B1E09}"/>
                    </a:ext>
                  </a:extLst>
                </p14:cNvPr>
                <p14:cNvContentPartPr/>
                <p14:nvPr/>
              </p14:nvContentPartPr>
              <p14:xfrm>
                <a:off x="7875079" y="2093398"/>
                <a:ext cx="949320" cy="55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1159AE-B056-4A4E-8FC6-3A5DDA4B1E0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866079" y="2084758"/>
                  <a:ext cx="966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DBCE7DB-2BEA-4504-8C9F-AC1EF6DDC0AC}"/>
                    </a:ext>
                  </a:extLst>
                </p14:cNvPr>
                <p14:cNvContentPartPr/>
                <p14:nvPr/>
              </p14:nvContentPartPr>
              <p14:xfrm>
                <a:off x="681559" y="2272318"/>
                <a:ext cx="235080" cy="559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DBCE7DB-2BEA-4504-8C9F-AC1EF6DDC0A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2559" y="2263318"/>
                  <a:ext cx="25272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C584A17-36FB-4917-B86B-0B6C06F829D8}"/>
                    </a:ext>
                  </a:extLst>
                </p14:cNvPr>
                <p14:cNvContentPartPr/>
                <p14:nvPr/>
              </p14:nvContentPartPr>
              <p14:xfrm>
                <a:off x="849679" y="2567518"/>
                <a:ext cx="198000" cy="188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C584A17-36FB-4917-B86B-0B6C06F829D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41039" y="2558878"/>
                  <a:ext cx="215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09EBC14-5EAD-4A8E-B23A-0969C6404E28}"/>
                    </a:ext>
                  </a:extLst>
                </p14:cNvPr>
                <p14:cNvContentPartPr/>
                <p14:nvPr/>
              </p14:nvContentPartPr>
              <p14:xfrm>
                <a:off x="1173679" y="2535478"/>
                <a:ext cx="179640" cy="186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09EBC14-5EAD-4A8E-B23A-0969C6404E2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65039" y="2526838"/>
                  <a:ext cx="197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080824B-3551-426F-907B-59123CBABDDA}"/>
                    </a:ext>
                  </a:extLst>
                </p14:cNvPr>
                <p14:cNvContentPartPr/>
                <p14:nvPr/>
              </p14:nvContentPartPr>
              <p14:xfrm>
                <a:off x="1409119" y="2534038"/>
                <a:ext cx="174960" cy="155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080824B-3551-426F-907B-59123CBABDD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400479" y="2525038"/>
                  <a:ext cx="192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9B1E8BE-A044-45BD-84D9-5C9DB332FBD0}"/>
                    </a:ext>
                  </a:extLst>
                </p14:cNvPr>
                <p14:cNvContentPartPr/>
                <p14:nvPr/>
              </p14:nvContentPartPr>
              <p14:xfrm>
                <a:off x="1762279" y="2298958"/>
                <a:ext cx="160200" cy="428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9B1E8BE-A044-45BD-84D9-5C9DB332FBD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53279" y="2289958"/>
                  <a:ext cx="17784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F9B685E-B362-4399-AD11-A4E70814B886}"/>
                    </a:ext>
                  </a:extLst>
                </p14:cNvPr>
                <p14:cNvContentPartPr/>
                <p14:nvPr/>
              </p14:nvContentPartPr>
              <p14:xfrm>
                <a:off x="813319" y="2851918"/>
                <a:ext cx="780120" cy="92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F9B685E-B362-4399-AD11-A4E70814B88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04679" y="2843278"/>
                  <a:ext cx="797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AEE4D87-7D80-4DED-B925-8A477C13E251}"/>
                    </a:ext>
                  </a:extLst>
                </p14:cNvPr>
                <p14:cNvContentPartPr/>
                <p14:nvPr/>
              </p14:nvContentPartPr>
              <p14:xfrm>
                <a:off x="2198239" y="2525038"/>
                <a:ext cx="127080" cy="161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AEE4D87-7D80-4DED-B925-8A477C13E25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189599" y="2516038"/>
                  <a:ext cx="144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4A350A3-7AA0-4D0F-BC03-8E3C34CD39F4}"/>
                    </a:ext>
                  </a:extLst>
                </p14:cNvPr>
                <p14:cNvContentPartPr/>
                <p14:nvPr/>
              </p14:nvContentPartPr>
              <p14:xfrm>
                <a:off x="2518279" y="2211838"/>
                <a:ext cx="272520" cy="488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4A350A3-7AA0-4D0F-BC03-8E3C34CD39F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509279" y="2203198"/>
                  <a:ext cx="29016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133B8E4-8DE1-438B-A33C-BA3ECDDEE2D8}"/>
                    </a:ext>
                  </a:extLst>
                </p14:cNvPr>
                <p14:cNvContentPartPr/>
                <p14:nvPr/>
              </p14:nvContentPartPr>
              <p14:xfrm>
                <a:off x="2495239" y="2532958"/>
                <a:ext cx="192960" cy="38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133B8E4-8DE1-438B-A33C-BA3ECDDEE2D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486599" y="2524318"/>
                  <a:ext cx="210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E0ABFA9-CDA3-47F2-84D4-D32772E35ECD}"/>
                    </a:ext>
                  </a:extLst>
                </p14:cNvPr>
                <p14:cNvContentPartPr/>
                <p14:nvPr/>
              </p14:nvContentPartPr>
              <p14:xfrm>
                <a:off x="3059359" y="2288878"/>
                <a:ext cx="209520" cy="401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E0ABFA9-CDA3-47F2-84D4-D32772E35EC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050719" y="2279878"/>
                  <a:ext cx="2271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6631AEB-1125-4B3E-B2DF-569080A77294}"/>
                    </a:ext>
                  </a:extLst>
                </p14:cNvPr>
                <p14:cNvContentPartPr/>
                <p14:nvPr/>
              </p14:nvContentPartPr>
              <p14:xfrm>
                <a:off x="3010759" y="2472478"/>
                <a:ext cx="279000" cy="56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6631AEB-1125-4B3E-B2DF-569080A7729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001759" y="2463478"/>
                  <a:ext cx="296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4B84F51-8691-43F8-9CE9-6320D6F07630}"/>
                    </a:ext>
                  </a:extLst>
                </p14:cNvPr>
                <p14:cNvContentPartPr/>
                <p14:nvPr/>
              </p14:nvContentPartPr>
              <p14:xfrm>
                <a:off x="3340159" y="2201398"/>
                <a:ext cx="204120" cy="460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4B84F51-8691-43F8-9CE9-6320D6F0763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31159" y="2192398"/>
                  <a:ext cx="22176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9A7DC40-9E1D-4BCA-AFEE-A2F38C42BAE2}"/>
                    </a:ext>
                  </a:extLst>
                </p14:cNvPr>
                <p14:cNvContentPartPr/>
                <p14:nvPr/>
              </p14:nvContentPartPr>
              <p14:xfrm>
                <a:off x="3568399" y="2500198"/>
                <a:ext cx="172800" cy="169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9A7DC40-9E1D-4BCA-AFEE-A2F38C42BAE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559759" y="2491558"/>
                  <a:ext cx="190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095A2F4-754E-49DF-9A05-2DFB773C533A}"/>
                    </a:ext>
                  </a:extLst>
                </p14:cNvPr>
                <p14:cNvContentPartPr/>
                <p14:nvPr/>
              </p14:nvContentPartPr>
              <p14:xfrm>
                <a:off x="4143319" y="2160718"/>
                <a:ext cx="268920" cy="535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095A2F4-754E-49DF-9A05-2DFB773C533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134679" y="2151718"/>
                  <a:ext cx="28656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9666BCA-96EB-42D6-A52D-44FC0173904F}"/>
                    </a:ext>
                  </a:extLst>
                </p14:cNvPr>
                <p14:cNvContentPartPr/>
                <p14:nvPr/>
              </p14:nvContentPartPr>
              <p14:xfrm>
                <a:off x="4008679" y="2435758"/>
                <a:ext cx="381240" cy="63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9666BCA-96EB-42D6-A52D-44FC0173904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00039" y="2427118"/>
                  <a:ext cx="398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5F9E18F-7262-4D1F-B480-6F2F21C6277F}"/>
                    </a:ext>
                  </a:extLst>
                </p14:cNvPr>
                <p14:cNvContentPartPr/>
                <p14:nvPr/>
              </p14:nvContentPartPr>
              <p14:xfrm>
                <a:off x="4332319" y="2465638"/>
                <a:ext cx="186480" cy="147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5F9E18F-7262-4D1F-B480-6F2F21C6277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323319" y="2456638"/>
                  <a:ext cx="204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511DEED-1EE0-4158-84BC-27D6F7794283}"/>
                    </a:ext>
                  </a:extLst>
                </p14:cNvPr>
                <p14:cNvContentPartPr/>
                <p14:nvPr/>
              </p14:nvContentPartPr>
              <p14:xfrm>
                <a:off x="4486399" y="2449438"/>
                <a:ext cx="207000" cy="196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511DEED-1EE0-4158-84BC-27D6F779428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77759" y="2440438"/>
                  <a:ext cx="224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A5F31A5-283A-4322-8433-A75238200EAA}"/>
                    </a:ext>
                  </a:extLst>
                </p14:cNvPr>
                <p14:cNvContentPartPr/>
                <p14:nvPr/>
              </p14:nvContentPartPr>
              <p14:xfrm>
                <a:off x="4826239" y="2163238"/>
                <a:ext cx="236160" cy="510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A5F31A5-283A-4322-8433-A75238200EA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17599" y="2154238"/>
                  <a:ext cx="25380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C328242-F948-4313-BE2B-5DE0FB2C19FF}"/>
                    </a:ext>
                  </a:extLst>
                </p14:cNvPr>
                <p14:cNvContentPartPr/>
                <p14:nvPr/>
              </p14:nvContentPartPr>
              <p14:xfrm>
                <a:off x="4757479" y="2353318"/>
                <a:ext cx="415080" cy="87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C328242-F948-4313-BE2B-5DE0FB2C19F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748839" y="2344318"/>
                  <a:ext cx="432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DF49F14-BF34-4C8C-B768-68BBD8E0915B}"/>
                    </a:ext>
                  </a:extLst>
                </p14:cNvPr>
                <p14:cNvContentPartPr/>
                <p14:nvPr/>
              </p14:nvContentPartPr>
              <p14:xfrm>
                <a:off x="5049439" y="2695318"/>
                <a:ext cx="144720" cy="189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DF49F14-BF34-4C8C-B768-68BBD8E0915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040799" y="2686678"/>
                  <a:ext cx="162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4CB9CCD-FEAE-4D10-A0F5-B1E840F0010E}"/>
                    </a:ext>
                  </a:extLst>
                </p14:cNvPr>
                <p14:cNvContentPartPr/>
                <p14:nvPr/>
              </p14:nvContentPartPr>
              <p14:xfrm>
                <a:off x="5430679" y="2484358"/>
                <a:ext cx="208800" cy="209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4CB9CCD-FEAE-4D10-A0F5-B1E840F0010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21679" y="2475718"/>
                  <a:ext cx="226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3CD6FAD-88CC-486C-A67E-A39AC66A0383}"/>
                    </a:ext>
                  </a:extLst>
                </p14:cNvPr>
                <p14:cNvContentPartPr/>
                <p14:nvPr/>
              </p14:nvContentPartPr>
              <p14:xfrm>
                <a:off x="5701759" y="2539438"/>
                <a:ext cx="167760" cy="148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3CD6FAD-88CC-486C-A67E-A39AC66A038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693119" y="2530798"/>
                  <a:ext cx="185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C81A145-A1B1-44C9-917A-4A6306E2FB30}"/>
                    </a:ext>
                  </a:extLst>
                </p14:cNvPr>
                <p14:cNvContentPartPr/>
                <p14:nvPr/>
              </p14:nvContentPartPr>
              <p14:xfrm>
                <a:off x="5972119" y="2502358"/>
                <a:ext cx="195120" cy="1774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C81A145-A1B1-44C9-917A-4A6306E2FB3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63119" y="2493718"/>
                  <a:ext cx="212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4F3F127-8282-4437-9A69-5DCAE8848B6D}"/>
                    </a:ext>
                  </a:extLst>
                </p14:cNvPr>
                <p14:cNvContentPartPr/>
                <p14:nvPr/>
              </p14:nvContentPartPr>
              <p14:xfrm>
                <a:off x="6091639" y="2286358"/>
                <a:ext cx="241920" cy="389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4F3F127-8282-4437-9A69-5DCAE8848B6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82999" y="2277358"/>
                  <a:ext cx="2595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0C9B3EB-3353-4B23-9F6E-E375D8057424}"/>
                    </a:ext>
                  </a:extLst>
                </p14:cNvPr>
                <p14:cNvContentPartPr/>
                <p14:nvPr/>
              </p14:nvContentPartPr>
              <p14:xfrm>
                <a:off x="6532999" y="2508838"/>
                <a:ext cx="69120" cy="145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0C9B3EB-3353-4B23-9F6E-E375D805742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524359" y="2499838"/>
                  <a:ext cx="86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DA764B2-F507-4B58-85E9-94A6DAD197BE}"/>
                    </a:ext>
                  </a:extLst>
                </p14:cNvPr>
                <p14:cNvContentPartPr/>
                <p14:nvPr/>
              </p14:nvContentPartPr>
              <p14:xfrm>
                <a:off x="6676639" y="2432878"/>
                <a:ext cx="248400" cy="234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DA764B2-F507-4B58-85E9-94A6DAD197B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667639" y="2423878"/>
                  <a:ext cx="266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D17C00A-A389-497F-B73A-2A29BA4F9D22}"/>
                    </a:ext>
                  </a:extLst>
                </p14:cNvPr>
                <p14:cNvContentPartPr/>
                <p14:nvPr/>
              </p14:nvContentPartPr>
              <p14:xfrm>
                <a:off x="7186759" y="2450878"/>
                <a:ext cx="317160" cy="226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D17C00A-A389-497F-B73A-2A29BA4F9D2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177759" y="2441878"/>
                  <a:ext cx="3348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8078B81-B19A-47BC-BEBC-17BD039738BB}"/>
                    </a:ext>
                  </a:extLst>
                </p14:cNvPr>
                <p14:cNvContentPartPr/>
                <p14:nvPr/>
              </p14:nvContentPartPr>
              <p14:xfrm>
                <a:off x="7369999" y="2220478"/>
                <a:ext cx="290880" cy="415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8078B81-B19A-47BC-BEBC-17BD039738B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361359" y="2211838"/>
                  <a:ext cx="3085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269D7DA-AC27-478A-A782-FBFD41EB55D9}"/>
                    </a:ext>
                  </a:extLst>
                </p14:cNvPr>
                <p14:cNvContentPartPr/>
                <p14:nvPr/>
              </p14:nvContentPartPr>
              <p14:xfrm>
                <a:off x="7535959" y="2440438"/>
                <a:ext cx="240840" cy="171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269D7DA-AC27-478A-A782-FBFD41EB55D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526959" y="2431798"/>
                  <a:ext cx="258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4B68D80-F531-4DC1-B0B9-C6E7C1C776C9}"/>
                    </a:ext>
                  </a:extLst>
                </p14:cNvPr>
                <p14:cNvContentPartPr/>
                <p14:nvPr/>
              </p14:nvContentPartPr>
              <p14:xfrm>
                <a:off x="7758799" y="2452678"/>
                <a:ext cx="213840" cy="1807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4B68D80-F531-4DC1-B0B9-C6E7C1C776C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750159" y="2443678"/>
                  <a:ext cx="231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187D91B-41C6-475A-80A4-0E962B14C592}"/>
                    </a:ext>
                  </a:extLst>
                </p14:cNvPr>
                <p14:cNvContentPartPr/>
                <p14:nvPr/>
              </p14:nvContentPartPr>
              <p14:xfrm>
                <a:off x="8043199" y="2439718"/>
                <a:ext cx="136440" cy="185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187D91B-41C6-475A-80A4-0E962B14C59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034199" y="2431078"/>
                  <a:ext cx="154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F1CA478-79F7-4D75-B175-5C58E5D5B4AD}"/>
                    </a:ext>
                  </a:extLst>
                </p14:cNvPr>
                <p14:cNvContentPartPr/>
                <p14:nvPr/>
              </p14:nvContentPartPr>
              <p14:xfrm>
                <a:off x="8265319" y="2213638"/>
                <a:ext cx="244800" cy="423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F1CA478-79F7-4D75-B175-5C58E5D5B4A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256319" y="2204638"/>
                  <a:ext cx="2624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6EDDF04-3B51-4789-9B6B-FB9A104B9BAB}"/>
                    </a:ext>
                  </a:extLst>
                </p14:cNvPr>
                <p14:cNvContentPartPr/>
                <p14:nvPr/>
              </p14:nvContentPartPr>
              <p14:xfrm>
                <a:off x="8177839" y="2381758"/>
                <a:ext cx="315720" cy="46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6EDDF04-3B51-4789-9B6B-FB9A104B9BA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168839" y="2373118"/>
                  <a:ext cx="3333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80AEB90-8DF7-4153-BDB6-8AA3E65C1BBC}"/>
                    </a:ext>
                  </a:extLst>
                </p14:cNvPr>
                <p14:cNvContentPartPr/>
                <p14:nvPr/>
              </p14:nvContentPartPr>
              <p14:xfrm>
                <a:off x="8413279" y="2423518"/>
                <a:ext cx="223560" cy="200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80AEB90-8DF7-4153-BDB6-8AA3E65C1BB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404639" y="2414878"/>
                  <a:ext cx="2412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BE94C1A-9C4A-4B34-9504-9B1E291F3E17}"/>
                    </a:ext>
                  </a:extLst>
                </p14:cNvPr>
                <p14:cNvContentPartPr/>
                <p14:nvPr/>
              </p14:nvContentPartPr>
              <p14:xfrm>
                <a:off x="8689399" y="2424598"/>
                <a:ext cx="206280" cy="177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BE94C1A-9C4A-4B34-9504-9B1E291F3E1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680759" y="2415598"/>
                  <a:ext cx="223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2143D13-5FFE-4EC1-9190-BE9952ADF8E3}"/>
                    </a:ext>
                  </a:extLst>
                </p14:cNvPr>
                <p14:cNvContentPartPr/>
                <p14:nvPr/>
              </p14:nvContentPartPr>
              <p14:xfrm>
                <a:off x="8877679" y="2240278"/>
                <a:ext cx="187200" cy="353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2143D13-5FFE-4EC1-9190-BE9952ADF8E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868679" y="2231278"/>
                  <a:ext cx="2048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E18EF94-5737-4C54-818A-57E464B4DA7F}"/>
                    </a:ext>
                  </a:extLst>
                </p14:cNvPr>
                <p14:cNvContentPartPr/>
                <p14:nvPr/>
              </p14:nvContentPartPr>
              <p14:xfrm>
                <a:off x="9197359" y="2181958"/>
                <a:ext cx="223920" cy="3510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E18EF94-5737-4C54-818A-57E464B4DA7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188359" y="2172958"/>
                  <a:ext cx="2415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D328C74-F757-4B34-8220-19B2F8EB26F2}"/>
                    </a:ext>
                  </a:extLst>
                </p14:cNvPr>
                <p14:cNvContentPartPr/>
                <p14:nvPr/>
              </p14:nvContentPartPr>
              <p14:xfrm>
                <a:off x="9503359" y="2401558"/>
                <a:ext cx="72360" cy="147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D328C74-F757-4B34-8220-19B2F8EB26F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494359" y="2392918"/>
                  <a:ext cx="90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D4C1214-0FC5-4142-B2A5-2BBF9D4F7A3C}"/>
                    </a:ext>
                  </a:extLst>
                </p14:cNvPr>
                <p14:cNvContentPartPr/>
                <p14:nvPr/>
              </p14:nvContentPartPr>
              <p14:xfrm>
                <a:off x="9441799" y="2332798"/>
                <a:ext cx="237960" cy="424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D4C1214-0FC5-4142-B2A5-2BBF9D4F7A3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432799" y="2323798"/>
                  <a:ext cx="25560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121E0E9-F6EF-45C1-83E2-7A6A9A892270}"/>
                    </a:ext>
                  </a:extLst>
                </p14:cNvPr>
                <p14:cNvContentPartPr/>
                <p14:nvPr/>
              </p14:nvContentPartPr>
              <p14:xfrm>
                <a:off x="9916639" y="2252878"/>
                <a:ext cx="483120" cy="209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121E0E9-F6EF-45C1-83E2-7A6A9A89227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907639" y="2244238"/>
                  <a:ext cx="500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5CBA700-02A6-4FFD-82F2-CC496D9F5C7D}"/>
                    </a:ext>
                  </a:extLst>
                </p14:cNvPr>
                <p14:cNvContentPartPr/>
                <p14:nvPr/>
              </p14:nvContentPartPr>
              <p14:xfrm>
                <a:off x="10573279" y="2474278"/>
                <a:ext cx="18000" cy="24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5CBA700-02A6-4FFD-82F2-CC496D9F5C7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564639" y="2465638"/>
                  <a:ext cx="35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D025880-7C83-4BE7-94EB-2C892BBB2240}"/>
                    </a:ext>
                  </a:extLst>
                </p14:cNvPr>
                <p14:cNvContentPartPr/>
                <p14:nvPr/>
              </p14:nvContentPartPr>
              <p14:xfrm>
                <a:off x="3257359" y="1961278"/>
                <a:ext cx="85680" cy="1630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D025880-7C83-4BE7-94EB-2C892BBB224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248359" y="1952638"/>
                  <a:ext cx="1033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E1B7CBA9-CAF7-4523-9542-F2D441C9151A}"/>
              </a:ext>
            </a:extLst>
          </p:cNvPr>
          <p:cNvGrpSpPr/>
          <p:nvPr/>
        </p:nvGrpSpPr>
        <p:grpSpPr>
          <a:xfrm>
            <a:off x="349639" y="3049558"/>
            <a:ext cx="10636920" cy="3348720"/>
            <a:chOff x="349639" y="3049558"/>
            <a:chExt cx="10636920" cy="334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4CE61FC-9DB4-4DE3-9039-7D592B240CB3}"/>
                    </a:ext>
                  </a:extLst>
                </p14:cNvPr>
                <p14:cNvContentPartPr/>
                <p14:nvPr/>
              </p14:nvContentPartPr>
              <p14:xfrm>
                <a:off x="477079" y="4193278"/>
                <a:ext cx="233280" cy="2145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4CE61FC-9DB4-4DE3-9039-7D592B240CB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68079" y="4184278"/>
                  <a:ext cx="250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00223A4-EE3A-4039-A49E-C4BA706278BA}"/>
                    </a:ext>
                  </a:extLst>
                </p14:cNvPr>
                <p14:cNvContentPartPr/>
                <p14:nvPr/>
              </p14:nvContentPartPr>
              <p14:xfrm>
                <a:off x="743479" y="4205518"/>
                <a:ext cx="221400" cy="228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00223A4-EE3A-4039-A49E-C4BA706278B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34839" y="4196518"/>
                  <a:ext cx="2390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09BED0F-C8C9-4018-AC15-3E2C1DB5E7A2}"/>
                    </a:ext>
                  </a:extLst>
                </p14:cNvPr>
                <p14:cNvContentPartPr/>
                <p14:nvPr/>
              </p14:nvContentPartPr>
              <p14:xfrm>
                <a:off x="947599" y="4208398"/>
                <a:ext cx="196560" cy="214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09BED0F-C8C9-4018-AC15-3E2C1DB5E7A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38599" y="4199758"/>
                  <a:ext cx="214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913885D-9253-44BB-975F-E28FD0BF0E37}"/>
                    </a:ext>
                  </a:extLst>
                </p14:cNvPr>
                <p14:cNvContentPartPr/>
                <p14:nvPr/>
              </p14:nvContentPartPr>
              <p14:xfrm>
                <a:off x="1137319" y="4225318"/>
                <a:ext cx="161640" cy="1494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913885D-9253-44BB-975F-E28FD0BF0E3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28679" y="4216678"/>
                  <a:ext cx="179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9D2C81D-5E3B-487B-8776-386EE3FA3D51}"/>
                    </a:ext>
                  </a:extLst>
                </p14:cNvPr>
                <p14:cNvContentPartPr/>
                <p14:nvPr/>
              </p14:nvContentPartPr>
              <p14:xfrm>
                <a:off x="1436119" y="4192198"/>
                <a:ext cx="225360" cy="1875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9D2C81D-5E3B-487B-8776-386EE3FA3D5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427119" y="4183198"/>
                  <a:ext cx="243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77FE5C7-9806-49FF-94B4-E51BF1309D8D}"/>
                    </a:ext>
                  </a:extLst>
                </p14:cNvPr>
                <p14:cNvContentPartPr/>
                <p14:nvPr/>
              </p14:nvContentPartPr>
              <p14:xfrm>
                <a:off x="440359" y="4929838"/>
                <a:ext cx="222840" cy="1972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77FE5C7-9806-49FF-94B4-E51BF1309D8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31719" y="4921198"/>
                  <a:ext cx="240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8DAC18B-5F2D-44E5-8BC2-60EC7EFCB206}"/>
                    </a:ext>
                  </a:extLst>
                </p14:cNvPr>
                <p14:cNvContentPartPr/>
                <p14:nvPr/>
              </p14:nvContentPartPr>
              <p14:xfrm>
                <a:off x="713959" y="4949998"/>
                <a:ext cx="140040" cy="190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8DAC18B-5F2D-44E5-8BC2-60EC7EFCB2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04959" y="4941358"/>
                  <a:ext cx="1576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D3633AB-C934-4825-8B18-C83299369014}"/>
                    </a:ext>
                  </a:extLst>
                </p14:cNvPr>
                <p14:cNvContentPartPr/>
                <p14:nvPr/>
              </p14:nvContentPartPr>
              <p14:xfrm>
                <a:off x="902599" y="4855678"/>
                <a:ext cx="96480" cy="240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D3633AB-C934-4825-8B18-C8329936901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93959" y="4846678"/>
                  <a:ext cx="1141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F3A2CBD-C5CA-493F-A11F-A43C79CFBE30}"/>
                    </a:ext>
                  </a:extLst>
                </p14:cNvPr>
                <p14:cNvContentPartPr/>
                <p14:nvPr/>
              </p14:nvContentPartPr>
              <p14:xfrm>
                <a:off x="1075039" y="4714198"/>
                <a:ext cx="177120" cy="4111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F3A2CBD-C5CA-493F-A11F-A43C79CFBE3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66039" y="4705198"/>
                  <a:ext cx="1947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D3053A4-973B-4350-9C8E-8EFEEAFA2D17}"/>
                    </a:ext>
                  </a:extLst>
                </p14:cNvPr>
                <p14:cNvContentPartPr/>
                <p14:nvPr/>
              </p14:nvContentPartPr>
              <p14:xfrm>
                <a:off x="1618279" y="4428358"/>
                <a:ext cx="133920" cy="165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D3053A4-973B-4350-9C8E-8EFEEAFA2D1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609639" y="4419718"/>
                  <a:ext cx="151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6CF2036-32AD-4B58-BACB-BF227469562E}"/>
                    </a:ext>
                  </a:extLst>
                </p14:cNvPr>
                <p14:cNvContentPartPr/>
                <p14:nvPr/>
              </p14:nvContentPartPr>
              <p14:xfrm>
                <a:off x="2212639" y="3485158"/>
                <a:ext cx="86760" cy="198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6CF2036-32AD-4B58-BACB-BF227469562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203639" y="3476518"/>
                  <a:ext cx="1044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60F4A7A-DB48-4543-8368-A2BAAC1C5CB6}"/>
                    </a:ext>
                  </a:extLst>
                </p14:cNvPr>
                <p14:cNvContentPartPr/>
                <p14:nvPr/>
              </p14:nvContentPartPr>
              <p14:xfrm>
                <a:off x="2100679" y="3355198"/>
                <a:ext cx="560160" cy="127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60F4A7A-DB48-4543-8368-A2BAAC1C5CB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091679" y="3346198"/>
                  <a:ext cx="577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68712E2-9701-4AC7-9988-0FA1EA077315}"/>
                    </a:ext>
                  </a:extLst>
                </p14:cNvPr>
                <p14:cNvContentPartPr/>
                <p14:nvPr/>
              </p14:nvContentPartPr>
              <p14:xfrm>
                <a:off x="2543119" y="3273478"/>
                <a:ext cx="226800" cy="410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68712E2-9701-4AC7-9988-0FA1EA07731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534479" y="3264478"/>
                  <a:ext cx="2444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B378824-4EA3-4176-84AD-18392DB24CD5}"/>
                    </a:ext>
                  </a:extLst>
                </p14:cNvPr>
                <p14:cNvContentPartPr/>
                <p14:nvPr/>
              </p14:nvContentPartPr>
              <p14:xfrm>
                <a:off x="2776759" y="3479398"/>
                <a:ext cx="173520" cy="171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B378824-4EA3-4176-84AD-18392DB24CD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768119" y="3470758"/>
                  <a:ext cx="191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9387229-8DFE-4C5C-8F08-7CD32CC98831}"/>
                    </a:ext>
                  </a:extLst>
                </p14:cNvPr>
                <p14:cNvContentPartPr/>
                <p14:nvPr/>
              </p14:nvContentPartPr>
              <p14:xfrm>
                <a:off x="3097879" y="3527278"/>
                <a:ext cx="216720" cy="401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9387229-8DFE-4C5C-8F08-7CD32CC9883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089239" y="3518278"/>
                  <a:ext cx="23436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8472A87-D445-47CC-80EA-C3A49DCF8269}"/>
                    </a:ext>
                  </a:extLst>
                </p14:cNvPr>
                <p14:cNvContentPartPr/>
                <p14:nvPr/>
              </p14:nvContentPartPr>
              <p14:xfrm>
                <a:off x="3201919" y="3386158"/>
                <a:ext cx="282600" cy="246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8472A87-D445-47CC-80EA-C3A49DCF826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193279" y="3377158"/>
                  <a:ext cx="3002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D51DEEA-6701-46E7-8922-93C03B0C4662}"/>
                    </a:ext>
                  </a:extLst>
                </p14:cNvPr>
                <p14:cNvContentPartPr/>
                <p14:nvPr/>
              </p14:nvContentPartPr>
              <p14:xfrm>
                <a:off x="3584239" y="3437278"/>
                <a:ext cx="156960" cy="188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D51DEEA-6701-46E7-8922-93C03B0C466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575599" y="3428638"/>
                  <a:ext cx="1746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DDC9D9D-B799-4BFE-94CD-BF858D33B547}"/>
                    </a:ext>
                  </a:extLst>
                </p14:cNvPr>
                <p14:cNvContentPartPr/>
                <p14:nvPr/>
              </p14:nvContentPartPr>
              <p14:xfrm>
                <a:off x="3749839" y="3454918"/>
                <a:ext cx="160200" cy="178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DDC9D9D-B799-4BFE-94CD-BF858D33B54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741199" y="3445918"/>
                  <a:ext cx="177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1A6E823-BA73-4542-BFD5-CD247770C52E}"/>
                    </a:ext>
                  </a:extLst>
                </p14:cNvPr>
                <p14:cNvContentPartPr/>
                <p14:nvPr/>
              </p14:nvContentPartPr>
              <p14:xfrm>
                <a:off x="3980959" y="3190678"/>
                <a:ext cx="212400" cy="421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1A6E823-BA73-4542-BFD5-CD247770C52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972319" y="3181678"/>
                  <a:ext cx="230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79B5729-FD50-4D5E-960E-8DEC638F8D44}"/>
                    </a:ext>
                  </a:extLst>
                </p14:cNvPr>
                <p14:cNvContentPartPr/>
                <p14:nvPr/>
              </p14:nvContentPartPr>
              <p14:xfrm>
                <a:off x="4208119" y="3443758"/>
                <a:ext cx="186840" cy="172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79B5729-FD50-4D5E-960E-8DEC638F8D4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199119" y="3435118"/>
                  <a:ext cx="204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8523F55-9EE3-4480-BAC0-BFA2581B9685}"/>
                    </a:ext>
                  </a:extLst>
                </p14:cNvPr>
                <p14:cNvContentPartPr/>
                <p14:nvPr/>
              </p14:nvContentPartPr>
              <p14:xfrm>
                <a:off x="4457599" y="3085198"/>
                <a:ext cx="314280" cy="543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8523F55-9EE3-4480-BAC0-BFA2581B968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448599" y="3076558"/>
                  <a:ext cx="33192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798A7F9-3EED-42FD-B55A-C99F8E41EFBB}"/>
                    </a:ext>
                  </a:extLst>
                </p14:cNvPr>
                <p14:cNvContentPartPr/>
                <p14:nvPr/>
              </p14:nvContentPartPr>
              <p14:xfrm>
                <a:off x="4767199" y="3485158"/>
                <a:ext cx="42840" cy="108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798A7F9-3EED-42FD-B55A-C99F8E41EFB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758559" y="3476518"/>
                  <a:ext cx="60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3108549-7C5C-4471-83AA-8979F303DDC2}"/>
                    </a:ext>
                  </a:extLst>
                </p14:cNvPr>
                <p14:cNvContentPartPr/>
                <p14:nvPr/>
              </p14:nvContentPartPr>
              <p14:xfrm>
                <a:off x="5002279" y="3203278"/>
                <a:ext cx="181080" cy="348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3108549-7C5C-4471-83AA-8979F303DDC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993639" y="3194278"/>
                  <a:ext cx="198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636ACC2-9850-4549-91C6-0AA48493F958}"/>
                    </a:ext>
                  </a:extLst>
                </p14:cNvPr>
                <p14:cNvContentPartPr/>
                <p14:nvPr/>
              </p14:nvContentPartPr>
              <p14:xfrm>
                <a:off x="5097319" y="3476158"/>
                <a:ext cx="68040" cy="127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636ACC2-9850-4549-91C6-0AA48493F95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088679" y="3467518"/>
                  <a:ext cx="85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5DD2F3C-4040-4045-8350-64614B6B3A8F}"/>
                    </a:ext>
                  </a:extLst>
                </p14:cNvPr>
                <p14:cNvContentPartPr/>
                <p14:nvPr/>
              </p14:nvContentPartPr>
              <p14:xfrm>
                <a:off x="5260759" y="3143518"/>
                <a:ext cx="292320" cy="434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5DD2F3C-4040-4045-8350-64614B6B3A8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251759" y="3134518"/>
                  <a:ext cx="30996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E44D139-FA8C-4641-9960-819DD16A42BA}"/>
                    </a:ext>
                  </a:extLst>
                </p14:cNvPr>
                <p14:cNvContentPartPr/>
                <p14:nvPr/>
              </p14:nvContentPartPr>
              <p14:xfrm>
                <a:off x="5497279" y="3473638"/>
                <a:ext cx="84600" cy="788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E44D139-FA8C-4641-9960-819DD16A42B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488639" y="3464998"/>
                  <a:ext cx="102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5B8F237-CA35-41F8-B5D3-B593CDDDB345}"/>
                    </a:ext>
                  </a:extLst>
                </p14:cNvPr>
                <p14:cNvContentPartPr/>
                <p14:nvPr/>
              </p14:nvContentPartPr>
              <p14:xfrm>
                <a:off x="5458039" y="3423238"/>
                <a:ext cx="215280" cy="4150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5B8F237-CA35-41F8-B5D3-B593CDDDB34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449399" y="3414598"/>
                  <a:ext cx="2329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5E352DD-5AC6-4DA5-A2DD-AB4BBE55F040}"/>
                    </a:ext>
                  </a:extLst>
                </p14:cNvPr>
                <p14:cNvContentPartPr/>
                <p14:nvPr/>
              </p14:nvContentPartPr>
              <p14:xfrm>
                <a:off x="5919559" y="3419638"/>
                <a:ext cx="138960" cy="1792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5E352DD-5AC6-4DA5-A2DD-AB4BBE55F04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910919" y="3410638"/>
                  <a:ext cx="1566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EA10F9E-AB88-4732-A212-051AE9A33ECA}"/>
                    </a:ext>
                  </a:extLst>
                </p14:cNvPr>
                <p14:cNvContentPartPr/>
                <p14:nvPr/>
              </p14:nvContentPartPr>
              <p14:xfrm>
                <a:off x="6276679" y="3088798"/>
                <a:ext cx="258840" cy="578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EA10F9E-AB88-4732-A212-051AE9A33EC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268039" y="3079798"/>
                  <a:ext cx="27648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943B6AB-C358-49C8-BFC2-DEF155014342}"/>
                    </a:ext>
                  </a:extLst>
                </p14:cNvPr>
                <p14:cNvContentPartPr/>
                <p14:nvPr/>
              </p14:nvContentPartPr>
              <p14:xfrm>
                <a:off x="6275599" y="3475438"/>
                <a:ext cx="214560" cy="280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943B6AB-C358-49C8-BFC2-DEF15501434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266599" y="3466798"/>
                  <a:ext cx="2322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7D0D759-A846-4BFE-8231-21864AE6CD23}"/>
                    </a:ext>
                  </a:extLst>
                </p14:cNvPr>
                <p14:cNvContentPartPr/>
                <p14:nvPr/>
              </p14:nvContentPartPr>
              <p14:xfrm>
                <a:off x="6761599" y="3408838"/>
                <a:ext cx="401040" cy="181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7D0D759-A846-4BFE-8231-21864AE6CD2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752959" y="3399838"/>
                  <a:ext cx="418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A024459-F042-46C6-9AC6-4947C0D57DEB}"/>
                    </a:ext>
                  </a:extLst>
                </p14:cNvPr>
                <p14:cNvContentPartPr/>
                <p14:nvPr/>
              </p14:nvContentPartPr>
              <p14:xfrm>
                <a:off x="7161199" y="3421078"/>
                <a:ext cx="239040" cy="171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A024459-F042-46C6-9AC6-4947C0D57DE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152559" y="3412078"/>
                  <a:ext cx="256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0BC035A-AFE9-444D-B17C-B836D9DED7E9}"/>
                    </a:ext>
                  </a:extLst>
                </p14:cNvPr>
                <p14:cNvContentPartPr/>
                <p14:nvPr/>
              </p14:nvContentPartPr>
              <p14:xfrm>
                <a:off x="7453159" y="3235678"/>
                <a:ext cx="382680" cy="3380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0BC035A-AFE9-444D-B17C-B836D9DED7E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444519" y="3227038"/>
                  <a:ext cx="4003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F681CAE-94EE-4852-8D80-24070DE89FC4}"/>
                    </a:ext>
                  </a:extLst>
                </p14:cNvPr>
                <p14:cNvContentPartPr/>
                <p14:nvPr/>
              </p14:nvContentPartPr>
              <p14:xfrm>
                <a:off x="7530559" y="3508198"/>
                <a:ext cx="147600" cy="65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F681CAE-94EE-4852-8D80-24070DE89FC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521919" y="3499198"/>
                  <a:ext cx="1652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52D77E9-4120-4C03-958D-18FF98D402CA}"/>
                    </a:ext>
                  </a:extLst>
                </p14:cNvPr>
                <p14:cNvContentPartPr/>
                <p14:nvPr/>
              </p14:nvContentPartPr>
              <p14:xfrm>
                <a:off x="7841239" y="3431518"/>
                <a:ext cx="60120" cy="1486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52D77E9-4120-4C03-958D-18FF98D402C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832239" y="3422518"/>
                  <a:ext cx="77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7264DB4-9B34-4B98-841C-F9188EF01928}"/>
                    </a:ext>
                  </a:extLst>
                </p14:cNvPr>
                <p14:cNvContentPartPr/>
                <p14:nvPr/>
              </p14:nvContentPartPr>
              <p14:xfrm>
                <a:off x="8007919" y="3422878"/>
                <a:ext cx="190080" cy="129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7264DB4-9B34-4B98-841C-F9188EF0192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999279" y="3414238"/>
                  <a:ext cx="207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E6A2EB0-6727-4E89-A491-AB529AFED8B0}"/>
                    </a:ext>
                  </a:extLst>
                </p14:cNvPr>
                <p14:cNvContentPartPr/>
                <p14:nvPr/>
              </p14:nvContentPartPr>
              <p14:xfrm>
                <a:off x="8150479" y="3434398"/>
                <a:ext cx="241560" cy="6166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E6A2EB0-6727-4E89-A491-AB529AFED8B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141479" y="3425398"/>
                  <a:ext cx="25920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E48AC6E-8B03-4A09-ACFE-A3EADBE23711}"/>
                    </a:ext>
                  </a:extLst>
                </p14:cNvPr>
                <p14:cNvContentPartPr/>
                <p14:nvPr/>
              </p14:nvContentPartPr>
              <p14:xfrm>
                <a:off x="8555839" y="3342238"/>
                <a:ext cx="162000" cy="1411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E48AC6E-8B03-4A09-ACFE-A3EADBE2371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547199" y="3333238"/>
                  <a:ext cx="179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0B666B2-1404-43FE-9BBE-BD647F3D125B}"/>
                    </a:ext>
                  </a:extLst>
                </p14:cNvPr>
                <p14:cNvContentPartPr/>
                <p14:nvPr/>
              </p14:nvContentPartPr>
              <p14:xfrm>
                <a:off x="9101959" y="3049558"/>
                <a:ext cx="292320" cy="496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0B666B2-1404-43FE-9BBE-BD647F3D125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093319" y="3040558"/>
                  <a:ext cx="30996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14DADA5-DC29-4A8C-816F-553BB7E03223}"/>
                    </a:ext>
                  </a:extLst>
                </p14:cNvPr>
                <p14:cNvContentPartPr/>
                <p14:nvPr/>
              </p14:nvContentPartPr>
              <p14:xfrm>
                <a:off x="8986039" y="3287518"/>
                <a:ext cx="331560" cy="68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14DADA5-DC29-4A8C-816F-553BB7E0322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977039" y="3278878"/>
                  <a:ext cx="349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21F5F09-9F83-49CE-B391-5FBDB94DF87C}"/>
                    </a:ext>
                  </a:extLst>
                </p14:cNvPr>
                <p14:cNvContentPartPr/>
                <p14:nvPr/>
              </p14:nvContentPartPr>
              <p14:xfrm>
                <a:off x="9262519" y="3319918"/>
                <a:ext cx="180720" cy="330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21F5F09-9F83-49CE-B391-5FBDB94DF87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253519" y="3311278"/>
                  <a:ext cx="1983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CBEED54-FCAE-45E2-AB7C-07702E08B66E}"/>
                    </a:ext>
                  </a:extLst>
                </p14:cNvPr>
                <p14:cNvContentPartPr/>
                <p14:nvPr/>
              </p14:nvContentPartPr>
              <p14:xfrm>
                <a:off x="9420919" y="3400918"/>
                <a:ext cx="152640" cy="298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CBEED54-FCAE-45E2-AB7C-07702E08B66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412279" y="3392278"/>
                  <a:ext cx="1702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D2DD052-4928-465C-871F-DC7BC7FEDDB7}"/>
                    </a:ext>
                  </a:extLst>
                </p14:cNvPr>
                <p14:cNvContentPartPr/>
                <p14:nvPr/>
              </p14:nvContentPartPr>
              <p14:xfrm>
                <a:off x="9548359" y="3302998"/>
                <a:ext cx="199080" cy="161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D2DD052-4928-465C-871F-DC7BC7FEDDB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539719" y="3293998"/>
                  <a:ext cx="216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DD6D6C6-B930-4423-9F13-8BAD1DC58732}"/>
                    </a:ext>
                  </a:extLst>
                </p14:cNvPr>
                <p14:cNvContentPartPr/>
                <p14:nvPr/>
              </p14:nvContentPartPr>
              <p14:xfrm>
                <a:off x="9761479" y="3313798"/>
                <a:ext cx="247320" cy="1839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DD6D6C6-B930-4423-9F13-8BAD1DC5873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752479" y="3304798"/>
                  <a:ext cx="264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52A7CB3-E2B9-4641-B70F-F41338BB3BA6}"/>
                    </a:ext>
                  </a:extLst>
                </p14:cNvPr>
                <p14:cNvContentPartPr/>
                <p14:nvPr/>
              </p14:nvContentPartPr>
              <p14:xfrm>
                <a:off x="10376719" y="3255478"/>
                <a:ext cx="122400" cy="210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52A7CB3-E2B9-4641-B70F-F41338BB3BA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368079" y="3246838"/>
                  <a:ext cx="1400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4E0BC13-E17F-472C-8179-DBDCD4FF33A6}"/>
                    </a:ext>
                  </a:extLst>
                </p14:cNvPr>
                <p14:cNvContentPartPr/>
                <p14:nvPr/>
              </p14:nvContentPartPr>
              <p14:xfrm>
                <a:off x="10577959" y="3241438"/>
                <a:ext cx="101880" cy="1962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4E0BC13-E17F-472C-8179-DBDCD4FF33A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568959" y="3232798"/>
                  <a:ext cx="119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E8B69C1-FAF4-4A20-9A41-15EAC829D31A}"/>
                    </a:ext>
                  </a:extLst>
                </p14:cNvPr>
                <p14:cNvContentPartPr/>
                <p14:nvPr/>
              </p14:nvContentPartPr>
              <p14:xfrm>
                <a:off x="10202839" y="3429718"/>
                <a:ext cx="503280" cy="496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E8B69C1-FAF4-4A20-9A41-15EAC829D31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194199" y="3421078"/>
                  <a:ext cx="5209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86A7BB5-AB44-4480-A1AF-1486F6C73748}"/>
                    </a:ext>
                  </a:extLst>
                </p14:cNvPr>
                <p14:cNvContentPartPr/>
                <p14:nvPr/>
              </p14:nvContentPartPr>
              <p14:xfrm>
                <a:off x="10239919" y="3242158"/>
                <a:ext cx="746640" cy="47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86A7BB5-AB44-4480-A1AF-1486F6C7374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230919" y="3233518"/>
                  <a:ext cx="764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D92DB20-3908-4DEE-B59F-73C5327A2E5C}"/>
                    </a:ext>
                  </a:extLst>
                </p14:cNvPr>
                <p14:cNvContentPartPr/>
                <p14:nvPr/>
              </p14:nvContentPartPr>
              <p14:xfrm>
                <a:off x="2093119" y="3953158"/>
                <a:ext cx="240480" cy="424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D92DB20-3908-4DEE-B59F-73C5327A2E5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084119" y="3944518"/>
                  <a:ext cx="25812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C08C553-D4E6-4895-800E-F159B12BC6A7}"/>
                    </a:ext>
                  </a:extLst>
                </p14:cNvPr>
                <p14:cNvContentPartPr/>
                <p14:nvPr/>
              </p14:nvContentPartPr>
              <p14:xfrm>
                <a:off x="2043799" y="4140718"/>
                <a:ext cx="354240" cy="1015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C08C553-D4E6-4895-800E-F159B12BC6A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035159" y="4132078"/>
                  <a:ext cx="371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CAB02BA-5F0F-4768-800F-47F9EFF7C1ED}"/>
                    </a:ext>
                  </a:extLst>
                </p14:cNvPr>
                <p14:cNvContentPartPr/>
                <p14:nvPr/>
              </p14:nvContentPartPr>
              <p14:xfrm>
                <a:off x="2332159" y="3877558"/>
                <a:ext cx="233280" cy="4518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CAB02BA-5F0F-4768-800F-47F9EFF7C1E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323159" y="3868558"/>
                  <a:ext cx="2509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4933C80-859B-4412-8B0A-B2735FD9E776}"/>
                    </a:ext>
                  </a:extLst>
                </p14:cNvPr>
                <p14:cNvContentPartPr/>
                <p14:nvPr/>
              </p14:nvContentPartPr>
              <p14:xfrm>
                <a:off x="2594239" y="4177078"/>
                <a:ext cx="234360" cy="1400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4933C80-859B-4412-8B0A-B2735FD9E77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585239" y="4168438"/>
                  <a:ext cx="252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D404C2C-FD54-4B65-BD0D-8F4416BC7D57}"/>
                    </a:ext>
                  </a:extLst>
                </p14:cNvPr>
                <p14:cNvContentPartPr/>
                <p14:nvPr/>
              </p14:nvContentPartPr>
              <p14:xfrm>
                <a:off x="2962159" y="3824638"/>
                <a:ext cx="293040" cy="479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D404C2C-FD54-4B65-BD0D-8F4416BC7D5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953519" y="3815638"/>
                  <a:ext cx="31068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E85FF85-2267-4B9D-B0C5-5A304A058718}"/>
                    </a:ext>
                  </a:extLst>
                </p14:cNvPr>
                <p14:cNvContentPartPr/>
                <p14:nvPr/>
              </p14:nvContentPartPr>
              <p14:xfrm>
                <a:off x="2879359" y="4091038"/>
                <a:ext cx="340200" cy="918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E85FF85-2267-4B9D-B0C5-5A304A05871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870359" y="4082398"/>
                  <a:ext cx="357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815BDB3-FA67-4230-B3B3-B890CE994CA1}"/>
                    </a:ext>
                  </a:extLst>
                </p14:cNvPr>
                <p14:cNvContentPartPr/>
                <p14:nvPr/>
              </p14:nvContentPartPr>
              <p14:xfrm>
                <a:off x="3386239" y="4107958"/>
                <a:ext cx="68040" cy="131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815BDB3-FA67-4230-B3B3-B890CE994CA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377599" y="4098958"/>
                  <a:ext cx="85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13412FC-CB83-46B1-A46D-9D5EE21EFED6}"/>
                    </a:ext>
                  </a:extLst>
                </p14:cNvPr>
                <p14:cNvContentPartPr/>
                <p14:nvPr/>
              </p14:nvContentPartPr>
              <p14:xfrm>
                <a:off x="3571999" y="3981958"/>
                <a:ext cx="1080" cy="12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13412FC-CB83-46B1-A46D-9D5EE21EFED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562999" y="3973318"/>
                  <a:ext cx="18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3A9C676-E42A-4393-BD84-5BCA384D137D}"/>
                    </a:ext>
                  </a:extLst>
                </p14:cNvPr>
                <p14:cNvContentPartPr/>
                <p14:nvPr/>
              </p14:nvContentPartPr>
              <p14:xfrm>
                <a:off x="3552919" y="4031278"/>
                <a:ext cx="181080" cy="2401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3A9C676-E42A-4393-BD84-5BCA384D137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544279" y="4022278"/>
                  <a:ext cx="1987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21E670E-6451-4251-86DA-C4E77E79D50F}"/>
                    </a:ext>
                  </a:extLst>
                </p14:cNvPr>
                <p14:cNvContentPartPr/>
                <p14:nvPr/>
              </p14:nvContentPartPr>
              <p14:xfrm>
                <a:off x="3719239" y="4291198"/>
                <a:ext cx="181080" cy="274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21E670E-6451-4251-86DA-C4E77E79D50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710239" y="4282558"/>
                  <a:ext cx="1987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28EFF80-8880-4EDA-8FF5-B02CC318143A}"/>
                    </a:ext>
                  </a:extLst>
                </p14:cNvPr>
                <p14:cNvContentPartPr/>
                <p14:nvPr/>
              </p14:nvContentPartPr>
              <p14:xfrm>
                <a:off x="4199119" y="3655078"/>
                <a:ext cx="374760" cy="595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28EFF80-8880-4EDA-8FF5-B02CC318143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190479" y="3646078"/>
                  <a:ext cx="39240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CF13080-C185-4A5C-95E9-40533705B73B}"/>
                    </a:ext>
                  </a:extLst>
                </p14:cNvPr>
                <p14:cNvContentPartPr/>
                <p14:nvPr/>
              </p14:nvContentPartPr>
              <p14:xfrm>
                <a:off x="4187959" y="4015798"/>
                <a:ext cx="312840" cy="108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CF13080-C185-4A5C-95E9-40533705B73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179319" y="4007158"/>
                  <a:ext cx="330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75140D5-806D-40F1-B5F1-C3F1B6049B19}"/>
                    </a:ext>
                  </a:extLst>
                </p14:cNvPr>
                <p14:cNvContentPartPr/>
                <p14:nvPr/>
              </p14:nvContentPartPr>
              <p14:xfrm>
                <a:off x="4449319" y="4062958"/>
                <a:ext cx="186480" cy="1630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75140D5-806D-40F1-B5F1-C3F1B6049B1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440679" y="4053958"/>
                  <a:ext cx="204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986FC2A-63BA-42DB-8E08-D21F102A48A8}"/>
                    </a:ext>
                  </a:extLst>
                </p14:cNvPr>
                <p14:cNvContentPartPr/>
                <p14:nvPr/>
              </p14:nvContentPartPr>
              <p14:xfrm>
                <a:off x="4736599" y="4114798"/>
                <a:ext cx="34920" cy="97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986FC2A-63BA-42DB-8E08-D21F102A48A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727599" y="4105798"/>
                  <a:ext cx="52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7EB269A-128F-423A-AB44-0D7BE8D99F96}"/>
                    </a:ext>
                  </a:extLst>
                </p14:cNvPr>
                <p14:cNvContentPartPr/>
                <p14:nvPr/>
              </p14:nvContentPartPr>
              <p14:xfrm>
                <a:off x="4958359" y="3779278"/>
                <a:ext cx="221040" cy="4622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7EB269A-128F-423A-AB44-0D7BE8D99F9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949719" y="3770278"/>
                  <a:ext cx="23868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42B7E8A-D023-4230-9E7C-006BA9385FC2}"/>
                    </a:ext>
                  </a:extLst>
                </p14:cNvPr>
                <p14:cNvContentPartPr/>
                <p14:nvPr/>
              </p14:nvContentPartPr>
              <p14:xfrm>
                <a:off x="5080399" y="4091038"/>
                <a:ext cx="54000" cy="1242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42B7E8A-D023-4230-9E7C-006BA9385FC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071399" y="4082398"/>
                  <a:ext cx="71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0D0F6AA-38EC-4F76-AEF9-A5C444B37A16}"/>
                    </a:ext>
                  </a:extLst>
                </p14:cNvPr>
                <p14:cNvContentPartPr/>
                <p14:nvPr/>
              </p14:nvContentPartPr>
              <p14:xfrm>
                <a:off x="5231959" y="4070158"/>
                <a:ext cx="172440" cy="1353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0D0F6AA-38EC-4F76-AEF9-A5C444B37A16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223319" y="4061518"/>
                  <a:ext cx="1900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F1042CF-E454-45B2-9F60-24344132D072}"/>
                    </a:ext>
                  </a:extLst>
                </p14:cNvPr>
                <p14:cNvContentPartPr/>
                <p14:nvPr/>
              </p14:nvContentPartPr>
              <p14:xfrm>
                <a:off x="5420599" y="4051438"/>
                <a:ext cx="177840" cy="5396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F1042CF-E454-45B2-9F60-24344132D07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411599" y="4042798"/>
                  <a:ext cx="19548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6C6D2C6-2B2A-47BF-B70B-76366BA7B98C}"/>
                    </a:ext>
                  </a:extLst>
                </p14:cNvPr>
                <p14:cNvContentPartPr/>
                <p14:nvPr/>
              </p14:nvContentPartPr>
              <p14:xfrm>
                <a:off x="5985079" y="3712318"/>
                <a:ext cx="221400" cy="4910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6C6D2C6-2B2A-47BF-B70B-76366BA7B98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976079" y="3703318"/>
                  <a:ext cx="23904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71D34BB-2FC1-4B76-926B-15BF93DED99C}"/>
                    </a:ext>
                  </a:extLst>
                </p14:cNvPr>
                <p14:cNvContentPartPr/>
                <p14:nvPr/>
              </p14:nvContentPartPr>
              <p14:xfrm>
                <a:off x="5898319" y="3912478"/>
                <a:ext cx="345240" cy="583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71D34BB-2FC1-4B76-926B-15BF93DED99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889679" y="3903838"/>
                  <a:ext cx="362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69FA044-72B7-4116-94E3-C1AC4C119449}"/>
                    </a:ext>
                  </a:extLst>
                </p14:cNvPr>
                <p14:cNvContentPartPr/>
                <p14:nvPr/>
              </p14:nvContentPartPr>
              <p14:xfrm>
                <a:off x="6120439" y="4017598"/>
                <a:ext cx="173160" cy="1731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69FA044-72B7-4116-94E3-C1AC4C11944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111799" y="4008958"/>
                  <a:ext cx="190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49F07D9-0867-4E3D-AB3C-B8F32E46F570}"/>
                    </a:ext>
                  </a:extLst>
                </p14:cNvPr>
                <p14:cNvContentPartPr/>
                <p14:nvPr/>
              </p14:nvContentPartPr>
              <p14:xfrm>
                <a:off x="6647479" y="3939118"/>
                <a:ext cx="260280" cy="2059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49F07D9-0867-4E3D-AB3C-B8F32E46F57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638479" y="3930118"/>
                  <a:ext cx="277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0602CB7-07B7-47FD-88C3-806B4379A161}"/>
                    </a:ext>
                  </a:extLst>
                </p14:cNvPr>
                <p14:cNvContentPartPr/>
                <p14:nvPr/>
              </p14:nvContentPartPr>
              <p14:xfrm>
                <a:off x="6882559" y="3958558"/>
                <a:ext cx="186840" cy="160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0602CB7-07B7-47FD-88C3-806B4379A16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873919" y="3949558"/>
                  <a:ext cx="204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618F283-16CE-47A6-AC23-845186C22D7F}"/>
                    </a:ext>
                  </a:extLst>
                </p14:cNvPr>
                <p14:cNvContentPartPr/>
                <p14:nvPr/>
              </p14:nvContentPartPr>
              <p14:xfrm>
                <a:off x="7026199" y="4017598"/>
                <a:ext cx="227160" cy="5068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618F283-16CE-47A6-AC23-845186C22D7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017199" y="4008958"/>
                  <a:ext cx="2448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3B66A55-ADB3-45B4-AA45-0926FEEA2041}"/>
                    </a:ext>
                  </a:extLst>
                </p14:cNvPr>
                <p14:cNvContentPartPr/>
                <p14:nvPr/>
              </p14:nvContentPartPr>
              <p14:xfrm>
                <a:off x="7279279" y="3867118"/>
                <a:ext cx="12600" cy="20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3B66A55-ADB3-45B4-AA45-0926FEEA204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270639" y="3858478"/>
                  <a:ext cx="30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E6655CE-E827-41D6-B1B8-5FE657092A99}"/>
                    </a:ext>
                  </a:extLst>
                </p14:cNvPr>
                <p14:cNvContentPartPr/>
                <p14:nvPr/>
              </p14:nvContentPartPr>
              <p14:xfrm>
                <a:off x="7325719" y="3941998"/>
                <a:ext cx="207360" cy="1710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E6655CE-E827-41D6-B1B8-5FE657092A9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316719" y="3932998"/>
                  <a:ext cx="225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A6B4F27-20D6-4DE3-BAA4-5D0FD18A46B2}"/>
                    </a:ext>
                  </a:extLst>
                </p14:cNvPr>
                <p14:cNvContentPartPr/>
                <p14:nvPr/>
              </p14:nvContentPartPr>
              <p14:xfrm>
                <a:off x="7557559" y="3692158"/>
                <a:ext cx="521280" cy="4734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A6B4F27-20D6-4DE3-BAA4-5D0FD18A46B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548919" y="3683158"/>
                  <a:ext cx="5389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CDCBEC3-CD96-41EC-AD43-CFA0AF8DBA60}"/>
                    </a:ext>
                  </a:extLst>
                </p14:cNvPr>
                <p14:cNvContentPartPr/>
                <p14:nvPr/>
              </p14:nvContentPartPr>
              <p14:xfrm>
                <a:off x="7755199" y="3866038"/>
                <a:ext cx="438480" cy="846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CDCBEC3-CD96-41EC-AD43-CFA0AF8DBA60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746199" y="3857038"/>
                  <a:ext cx="456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C3DFAE3-65F0-42DC-8615-442E3993FDED}"/>
                    </a:ext>
                  </a:extLst>
                </p14:cNvPr>
                <p14:cNvContentPartPr/>
                <p14:nvPr/>
              </p14:nvContentPartPr>
              <p14:xfrm>
                <a:off x="8321479" y="3878278"/>
                <a:ext cx="249480" cy="1796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C3DFAE3-65F0-42DC-8615-442E3993FDE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312839" y="3869638"/>
                  <a:ext cx="267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F3B4863-D3BD-4858-8EEE-E7A3D21FEE8C}"/>
                    </a:ext>
                  </a:extLst>
                </p14:cNvPr>
                <p14:cNvContentPartPr/>
                <p14:nvPr/>
              </p14:nvContentPartPr>
              <p14:xfrm>
                <a:off x="8897479" y="3475438"/>
                <a:ext cx="481320" cy="625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F3B4863-D3BD-4858-8EEE-E7A3D21FEE8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888479" y="3466798"/>
                  <a:ext cx="49896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EA17200-B0D5-4D3B-AE32-F9277C48B839}"/>
                    </a:ext>
                  </a:extLst>
                </p14:cNvPr>
                <p14:cNvContentPartPr/>
                <p14:nvPr/>
              </p14:nvContentPartPr>
              <p14:xfrm>
                <a:off x="8881999" y="3880078"/>
                <a:ext cx="333360" cy="759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EA17200-B0D5-4D3B-AE32-F9277C48B83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873359" y="3871078"/>
                  <a:ext cx="351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A5ED1EC-08B5-4D39-BC01-E751750EE0AA}"/>
                    </a:ext>
                  </a:extLst>
                </p14:cNvPr>
                <p14:cNvContentPartPr/>
                <p14:nvPr/>
              </p14:nvContentPartPr>
              <p14:xfrm>
                <a:off x="9156319" y="3920398"/>
                <a:ext cx="166680" cy="1162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A5ED1EC-08B5-4D39-BC01-E751750EE0A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147679" y="3911398"/>
                  <a:ext cx="184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5CF937D-E7D3-4F3B-991B-B86B6C609844}"/>
                    </a:ext>
                  </a:extLst>
                </p14:cNvPr>
                <p14:cNvContentPartPr/>
                <p14:nvPr/>
              </p14:nvContentPartPr>
              <p14:xfrm>
                <a:off x="9497959" y="3670198"/>
                <a:ext cx="241560" cy="368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5CF937D-E7D3-4F3B-991B-B86B6C60984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489319" y="3661558"/>
                  <a:ext cx="2592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AAC45BA-2D6F-4A51-B618-DA41F6FE9FA2}"/>
                    </a:ext>
                  </a:extLst>
                </p14:cNvPr>
                <p14:cNvContentPartPr/>
                <p14:nvPr/>
              </p14:nvContentPartPr>
              <p14:xfrm>
                <a:off x="9628279" y="3829318"/>
                <a:ext cx="168120" cy="2095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AAC45BA-2D6F-4A51-B618-DA41F6FE9FA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619279" y="3820678"/>
                  <a:ext cx="185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C31187E-2F59-430E-852D-561AD2C56D5F}"/>
                    </a:ext>
                  </a:extLst>
                </p14:cNvPr>
                <p14:cNvContentPartPr/>
                <p14:nvPr/>
              </p14:nvContentPartPr>
              <p14:xfrm>
                <a:off x="9860119" y="3858838"/>
                <a:ext cx="260640" cy="2318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C31187E-2F59-430E-852D-561AD2C56D5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851479" y="3849838"/>
                  <a:ext cx="278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5D39391-61C5-4734-A532-C38924B8B8E2}"/>
                    </a:ext>
                  </a:extLst>
                </p14:cNvPr>
                <p14:cNvContentPartPr/>
                <p14:nvPr/>
              </p14:nvContentPartPr>
              <p14:xfrm>
                <a:off x="1613959" y="4542838"/>
                <a:ext cx="258840" cy="5014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5D39391-61C5-4734-A532-C38924B8B8E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604959" y="4534198"/>
                  <a:ext cx="2764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DF54C27-0F4D-483D-B2B6-0326616C1537}"/>
                    </a:ext>
                  </a:extLst>
                </p14:cNvPr>
                <p14:cNvContentPartPr/>
                <p14:nvPr/>
              </p14:nvContentPartPr>
              <p14:xfrm>
                <a:off x="1881079" y="4862158"/>
                <a:ext cx="54000" cy="1162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DF54C27-0F4D-483D-B2B6-0326616C153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872079" y="4853158"/>
                  <a:ext cx="71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699242B2-4194-4636-B7AF-DD530EED9B4A}"/>
                    </a:ext>
                  </a:extLst>
                </p14:cNvPr>
                <p14:cNvContentPartPr/>
                <p14:nvPr/>
              </p14:nvContentPartPr>
              <p14:xfrm>
                <a:off x="1834279" y="4823998"/>
                <a:ext cx="185040" cy="3808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699242B2-4194-4636-B7AF-DD530EED9B4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825639" y="4814998"/>
                  <a:ext cx="2026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3C0A9B5-4A04-486E-953A-1BD32F8DBFF0}"/>
                    </a:ext>
                  </a:extLst>
                </p14:cNvPr>
                <p14:cNvContentPartPr/>
                <p14:nvPr/>
              </p14:nvContentPartPr>
              <p14:xfrm>
                <a:off x="1939759" y="4805998"/>
                <a:ext cx="438480" cy="5702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3C0A9B5-4A04-486E-953A-1BD32F8DBFF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931119" y="4797358"/>
                  <a:ext cx="45612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733205E-5843-461F-B786-F1F71FD6778B}"/>
                    </a:ext>
                  </a:extLst>
                </p14:cNvPr>
                <p14:cNvContentPartPr/>
                <p14:nvPr/>
              </p14:nvContentPartPr>
              <p14:xfrm>
                <a:off x="2421799" y="4877278"/>
                <a:ext cx="174600" cy="1512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733205E-5843-461F-B786-F1F71FD6778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413159" y="4868638"/>
                  <a:ext cx="1922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A0A7351-9250-43F4-8ED6-D9484C0D4051}"/>
                    </a:ext>
                  </a:extLst>
                </p14:cNvPr>
                <p14:cNvContentPartPr/>
                <p14:nvPr/>
              </p14:nvContentPartPr>
              <p14:xfrm>
                <a:off x="2754079" y="4592518"/>
                <a:ext cx="217440" cy="4658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A0A7351-9250-43F4-8ED6-D9484C0D405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745439" y="4583518"/>
                  <a:ext cx="2350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CE6FA99-E7B7-47E0-BBD1-A3EEA2FEC4BF}"/>
                    </a:ext>
                  </a:extLst>
                </p14:cNvPr>
                <p14:cNvContentPartPr/>
                <p14:nvPr/>
              </p14:nvContentPartPr>
              <p14:xfrm>
                <a:off x="2689999" y="4773958"/>
                <a:ext cx="352440" cy="806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CE6FA99-E7B7-47E0-BBD1-A3EEA2FEC4B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680999" y="4765318"/>
                  <a:ext cx="370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4342EAD-38BC-40F8-B092-EB90E7755DA1}"/>
                    </a:ext>
                  </a:extLst>
                </p14:cNvPr>
                <p14:cNvContentPartPr/>
                <p14:nvPr/>
              </p14:nvContentPartPr>
              <p14:xfrm>
                <a:off x="3013999" y="4498558"/>
                <a:ext cx="325800" cy="508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4342EAD-38BC-40F8-B092-EB90E7755DA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004999" y="4489918"/>
                  <a:ext cx="3434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EBABCFE-C9CF-4473-8AA5-721F213363F5}"/>
                    </a:ext>
                  </a:extLst>
                </p14:cNvPr>
                <p14:cNvContentPartPr/>
                <p14:nvPr/>
              </p14:nvContentPartPr>
              <p14:xfrm>
                <a:off x="3340519" y="4790878"/>
                <a:ext cx="223920" cy="1987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EBABCFE-C9CF-4473-8AA5-721F213363F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331519" y="4782238"/>
                  <a:ext cx="241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BBCD691-76E6-4BA7-8E9E-4FB3B0DB7E26}"/>
                    </a:ext>
                  </a:extLst>
                </p14:cNvPr>
                <p14:cNvContentPartPr/>
                <p14:nvPr/>
              </p14:nvContentPartPr>
              <p14:xfrm>
                <a:off x="3603679" y="4745158"/>
                <a:ext cx="222480" cy="2365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BBCD691-76E6-4BA7-8E9E-4FB3B0DB7E26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594679" y="4736158"/>
                  <a:ext cx="2401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01DCF2E-A1F7-4954-8DB2-303B39A924A4}"/>
                    </a:ext>
                  </a:extLst>
                </p14:cNvPr>
                <p14:cNvContentPartPr/>
                <p14:nvPr/>
              </p14:nvContentPartPr>
              <p14:xfrm>
                <a:off x="3916879" y="4790158"/>
                <a:ext cx="71280" cy="1368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01DCF2E-A1F7-4954-8DB2-303B39A924A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907879" y="4781158"/>
                  <a:ext cx="88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C56F238-715E-4D16-B9EE-673F17331A88}"/>
                    </a:ext>
                  </a:extLst>
                </p14:cNvPr>
                <p14:cNvContentPartPr/>
                <p14:nvPr/>
              </p14:nvContentPartPr>
              <p14:xfrm>
                <a:off x="4124239" y="4629958"/>
                <a:ext cx="1800" cy="126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C56F238-715E-4D16-B9EE-673F17331A8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115239" y="4621318"/>
                  <a:ext cx="19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04B407F-C0F9-4811-88AF-E369A229454B}"/>
                    </a:ext>
                  </a:extLst>
                </p14:cNvPr>
                <p14:cNvContentPartPr/>
                <p14:nvPr/>
              </p14:nvContentPartPr>
              <p14:xfrm>
                <a:off x="4046479" y="4732198"/>
                <a:ext cx="237600" cy="2462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04B407F-C0F9-4811-88AF-E369A229454B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037479" y="4723558"/>
                  <a:ext cx="2552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2553D6C-A0D6-47C0-84DA-35F042ABB203}"/>
                    </a:ext>
                  </a:extLst>
                </p14:cNvPr>
                <p14:cNvContentPartPr/>
                <p14:nvPr/>
              </p14:nvContentPartPr>
              <p14:xfrm>
                <a:off x="4344199" y="4982038"/>
                <a:ext cx="105120" cy="1483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2553D6C-A0D6-47C0-84DA-35F042ABB203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335559" y="4973038"/>
                  <a:ext cx="122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87E5476-85E7-4680-B693-A3CC34C2D5FC}"/>
                    </a:ext>
                  </a:extLst>
                </p14:cNvPr>
                <p14:cNvContentPartPr/>
                <p14:nvPr/>
              </p14:nvContentPartPr>
              <p14:xfrm>
                <a:off x="4689439" y="4783678"/>
                <a:ext cx="72360" cy="1468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87E5476-85E7-4680-B693-A3CC34C2D5FC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680439" y="4774678"/>
                  <a:ext cx="90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CEF773A-FB41-41B1-A7E3-68E83DE4E0FE}"/>
                    </a:ext>
                  </a:extLst>
                </p14:cNvPr>
                <p14:cNvContentPartPr/>
                <p14:nvPr/>
              </p14:nvContentPartPr>
              <p14:xfrm>
                <a:off x="4811839" y="4664518"/>
                <a:ext cx="7920" cy="144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CEF773A-FB41-41B1-A7E3-68E83DE4E0FE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802839" y="4655518"/>
                  <a:ext cx="255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47CF526-1615-4808-90D0-094A4A5D50BE}"/>
                    </a:ext>
                  </a:extLst>
                </p14:cNvPr>
                <p14:cNvContentPartPr/>
                <p14:nvPr/>
              </p14:nvContentPartPr>
              <p14:xfrm>
                <a:off x="4858279" y="4691158"/>
                <a:ext cx="187920" cy="2484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47CF526-1615-4808-90D0-094A4A5D50BE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849279" y="4682518"/>
                  <a:ext cx="2055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2B152C3-6EEB-45C6-9A4C-E01C98F8DAE2}"/>
                    </a:ext>
                  </a:extLst>
                </p14:cNvPr>
                <p14:cNvContentPartPr/>
                <p14:nvPr/>
              </p14:nvContentPartPr>
              <p14:xfrm>
                <a:off x="5342839" y="4728238"/>
                <a:ext cx="214560" cy="1717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2B152C3-6EEB-45C6-9A4C-E01C98F8DAE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333839" y="4719238"/>
                  <a:ext cx="232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47C1D8C-89D0-4061-B697-9FEB62A7B66F}"/>
                    </a:ext>
                  </a:extLst>
                </p14:cNvPr>
                <p14:cNvContentPartPr/>
                <p14:nvPr/>
              </p14:nvContentPartPr>
              <p14:xfrm>
                <a:off x="5427079" y="4468678"/>
                <a:ext cx="351360" cy="3931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47C1D8C-89D0-4061-B697-9FEB62A7B66F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418439" y="4460038"/>
                  <a:ext cx="3690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DE41B7B-7E0D-4FA4-996B-F6324F7450C1}"/>
                    </a:ext>
                  </a:extLst>
                </p14:cNvPr>
                <p14:cNvContentPartPr/>
                <p14:nvPr/>
              </p14:nvContentPartPr>
              <p14:xfrm>
                <a:off x="5615719" y="4719238"/>
                <a:ext cx="172440" cy="1479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DE41B7B-7E0D-4FA4-996B-F6324F7450C1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606719" y="4710238"/>
                  <a:ext cx="190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804BD33-50D1-4209-85F6-FFB671BADED0}"/>
                    </a:ext>
                  </a:extLst>
                </p14:cNvPr>
                <p14:cNvContentPartPr/>
                <p14:nvPr/>
              </p14:nvContentPartPr>
              <p14:xfrm>
                <a:off x="5779879" y="4715278"/>
                <a:ext cx="245160" cy="1580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804BD33-50D1-4209-85F6-FFB671BADED0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770879" y="4706638"/>
                  <a:ext cx="262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CD93F87-2B32-45E1-8BEA-24850C9D583D}"/>
                    </a:ext>
                  </a:extLst>
                </p14:cNvPr>
                <p14:cNvContentPartPr/>
                <p14:nvPr/>
              </p14:nvContentPartPr>
              <p14:xfrm>
                <a:off x="6063559" y="4703038"/>
                <a:ext cx="137520" cy="1555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CD93F87-2B32-45E1-8BEA-24850C9D583D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054919" y="4694398"/>
                  <a:ext cx="155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9E22773-EC81-429A-B731-1A4245130338}"/>
                    </a:ext>
                  </a:extLst>
                </p14:cNvPr>
                <p14:cNvContentPartPr/>
                <p14:nvPr/>
              </p14:nvContentPartPr>
              <p14:xfrm>
                <a:off x="6396199" y="4427638"/>
                <a:ext cx="252720" cy="4251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9E22773-EC81-429A-B731-1A4245130338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6387199" y="4418998"/>
                  <a:ext cx="2703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2479F9B-3950-4FE4-82B9-475F846F1184}"/>
                    </a:ext>
                  </a:extLst>
                </p14:cNvPr>
                <p14:cNvContentPartPr/>
                <p14:nvPr/>
              </p14:nvContentPartPr>
              <p14:xfrm>
                <a:off x="6287479" y="4674598"/>
                <a:ext cx="304560" cy="363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2479F9B-3950-4FE4-82B9-475F846F1184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278839" y="4665958"/>
                  <a:ext cx="3222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D94CE78-5201-4C3A-BE78-F7E9C0A6BCF1}"/>
                    </a:ext>
                  </a:extLst>
                </p14:cNvPr>
                <p14:cNvContentPartPr/>
                <p14:nvPr/>
              </p14:nvContentPartPr>
              <p14:xfrm>
                <a:off x="6578359" y="4701598"/>
                <a:ext cx="185400" cy="828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D94CE78-5201-4C3A-BE78-F7E9C0A6BCF1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6569719" y="4692958"/>
                  <a:ext cx="2030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43118C4-E357-4758-8DF2-575DDEA701F2}"/>
                    </a:ext>
                  </a:extLst>
                </p14:cNvPr>
                <p14:cNvContentPartPr/>
                <p14:nvPr/>
              </p14:nvContentPartPr>
              <p14:xfrm>
                <a:off x="6837919" y="4438798"/>
                <a:ext cx="464760" cy="3780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43118C4-E357-4758-8DF2-575DDEA701F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6829279" y="4430158"/>
                  <a:ext cx="4824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AEDFB34-3635-451B-96AD-CEB957E7BE53}"/>
                    </a:ext>
                  </a:extLst>
                </p14:cNvPr>
                <p14:cNvContentPartPr/>
                <p14:nvPr/>
              </p14:nvContentPartPr>
              <p14:xfrm>
                <a:off x="7491319" y="4304518"/>
                <a:ext cx="255240" cy="4208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AEDFB34-3635-451B-96AD-CEB957E7BE53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482319" y="4295518"/>
                  <a:ext cx="2728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AAB3182-8B54-44F3-A21B-49655E0FAF58}"/>
                    </a:ext>
                  </a:extLst>
                </p14:cNvPr>
                <p14:cNvContentPartPr/>
                <p14:nvPr/>
              </p14:nvContentPartPr>
              <p14:xfrm>
                <a:off x="7812439" y="4566958"/>
                <a:ext cx="48600" cy="1544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AAB3182-8B54-44F3-A21B-49655E0FAF58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803799" y="4557958"/>
                  <a:ext cx="66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8317F83-5F7F-4293-A430-DB36B85D2059}"/>
                    </a:ext>
                  </a:extLst>
                </p14:cNvPr>
                <p14:cNvContentPartPr/>
                <p14:nvPr/>
              </p14:nvContentPartPr>
              <p14:xfrm>
                <a:off x="7694359" y="4528078"/>
                <a:ext cx="275760" cy="4820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8317F83-5F7F-4293-A430-DB36B85D2059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7685719" y="4519078"/>
                  <a:ext cx="29340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BEBFD564-A1E3-45F5-9DAD-51AA25B15087}"/>
                    </a:ext>
                  </a:extLst>
                </p14:cNvPr>
                <p14:cNvContentPartPr/>
                <p14:nvPr/>
              </p14:nvContentPartPr>
              <p14:xfrm>
                <a:off x="8268559" y="4445998"/>
                <a:ext cx="228240" cy="3502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BEBFD564-A1E3-45F5-9DAD-51AA25B15087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8259559" y="4436998"/>
                  <a:ext cx="2458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AD1B97E-8C03-46DB-AC44-886A124BC2BE}"/>
                    </a:ext>
                  </a:extLst>
                </p14:cNvPr>
                <p14:cNvContentPartPr/>
                <p14:nvPr/>
              </p14:nvContentPartPr>
              <p14:xfrm>
                <a:off x="8422279" y="4384798"/>
                <a:ext cx="294840" cy="3308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AD1B97E-8C03-46DB-AC44-886A124BC2BE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413279" y="4376158"/>
                  <a:ext cx="3124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7519ED6-0FFB-4777-B055-845D4C82B0F5}"/>
                    </a:ext>
                  </a:extLst>
                </p14:cNvPr>
                <p14:cNvContentPartPr/>
                <p14:nvPr/>
              </p14:nvContentPartPr>
              <p14:xfrm>
                <a:off x="8774359" y="4704118"/>
                <a:ext cx="6480" cy="349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7519ED6-0FFB-4777-B055-845D4C82B0F5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765359" y="4695118"/>
                  <a:ext cx="241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47A9C8CA-E80C-4A03-BCC0-3829043AD890}"/>
                    </a:ext>
                  </a:extLst>
                </p14:cNvPr>
                <p14:cNvContentPartPr/>
                <p14:nvPr/>
              </p14:nvContentPartPr>
              <p14:xfrm>
                <a:off x="3633199" y="5131078"/>
                <a:ext cx="281160" cy="4806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47A9C8CA-E80C-4A03-BCC0-3829043AD890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3624199" y="5122438"/>
                  <a:ext cx="29880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EF09438D-723B-4957-A2D2-CF551297E9D8}"/>
                    </a:ext>
                  </a:extLst>
                </p14:cNvPr>
                <p14:cNvContentPartPr/>
                <p14:nvPr/>
              </p14:nvContentPartPr>
              <p14:xfrm>
                <a:off x="3596839" y="5497198"/>
                <a:ext cx="240840" cy="381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EF09438D-723B-4957-A2D2-CF551297E9D8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588199" y="5488558"/>
                  <a:ext cx="258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AEAB6E4-51EA-4E5D-9ECE-CCB5DB95CE01}"/>
                    </a:ext>
                  </a:extLst>
                </p14:cNvPr>
                <p14:cNvContentPartPr/>
                <p14:nvPr/>
              </p14:nvContentPartPr>
              <p14:xfrm>
                <a:off x="3828319" y="5386318"/>
                <a:ext cx="139320" cy="2268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AEAB6E4-51EA-4E5D-9ECE-CCB5DB95CE01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819319" y="5377678"/>
                  <a:ext cx="1569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EF67B74-E0BB-4E14-9BBC-6CB6DF47A8BF}"/>
                    </a:ext>
                  </a:extLst>
                </p14:cNvPr>
                <p14:cNvContentPartPr/>
                <p14:nvPr/>
              </p14:nvContentPartPr>
              <p14:xfrm>
                <a:off x="3992119" y="5442478"/>
                <a:ext cx="162000" cy="1368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EF67B74-E0BB-4E14-9BBC-6CB6DF47A8BF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983479" y="5433838"/>
                  <a:ext cx="179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659F46F-65A1-4858-B297-B0646EB776EB}"/>
                    </a:ext>
                  </a:extLst>
                </p14:cNvPr>
                <p14:cNvContentPartPr/>
                <p14:nvPr/>
              </p14:nvContentPartPr>
              <p14:xfrm>
                <a:off x="3961519" y="5420878"/>
                <a:ext cx="358200" cy="1724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659F46F-65A1-4858-B297-B0646EB776EB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952879" y="5412238"/>
                  <a:ext cx="375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8989E38-D5A9-4C10-8FD4-02BF9711358E}"/>
                    </a:ext>
                  </a:extLst>
                </p14:cNvPr>
                <p14:cNvContentPartPr/>
                <p14:nvPr/>
              </p14:nvContentPartPr>
              <p14:xfrm>
                <a:off x="4317919" y="5425198"/>
                <a:ext cx="191160" cy="1602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8989E38-D5A9-4C10-8FD4-02BF9711358E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4308919" y="5416558"/>
                  <a:ext cx="208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24A5F65-524B-427C-B23D-236279ED032C}"/>
                    </a:ext>
                  </a:extLst>
                </p14:cNvPr>
                <p14:cNvContentPartPr/>
                <p14:nvPr/>
              </p14:nvContentPartPr>
              <p14:xfrm>
                <a:off x="4435279" y="5253118"/>
                <a:ext cx="221760" cy="2912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24A5F65-524B-427C-B23D-236279ED032C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4426639" y="5244118"/>
                  <a:ext cx="2394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195477A-5B42-4069-92FA-AA389C1CDAAE}"/>
                    </a:ext>
                  </a:extLst>
                </p14:cNvPr>
                <p14:cNvContentPartPr/>
                <p14:nvPr/>
              </p14:nvContentPartPr>
              <p14:xfrm>
                <a:off x="4700959" y="5373718"/>
                <a:ext cx="284760" cy="2253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195477A-5B42-4069-92FA-AA389C1CDAAE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691959" y="5364718"/>
                  <a:ext cx="3024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375C89C-60E1-4158-8DFD-3939D09EC389}"/>
                    </a:ext>
                  </a:extLst>
                </p14:cNvPr>
                <p14:cNvContentPartPr/>
                <p14:nvPr/>
              </p14:nvContentPartPr>
              <p14:xfrm>
                <a:off x="4937479" y="5429518"/>
                <a:ext cx="257760" cy="1468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375C89C-60E1-4158-8DFD-3939D09EC389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928839" y="5420878"/>
                  <a:ext cx="2754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FAB498DA-5CA2-4370-9192-499A8E64349C}"/>
                    </a:ext>
                  </a:extLst>
                </p14:cNvPr>
                <p14:cNvContentPartPr/>
                <p14:nvPr/>
              </p14:nvContentPartPr>
              <p14:xfrm>
                <a:off x="5182279" y="5484598"/>
                <a:ext cx="239400" cy="979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FAB498DA-5CA2-4370-9192-499A8E64349C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5173279" y="5475598"/>
                  <a:ext cx="257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758CB18-B101-4882-9613-3B252EC8A170}"/>
                    </a:ext>
                  </a:extLst>
                </p14:cNvPr>
                <p14:cNvContentPartPr/>
                <p14:nvPr/>
              </p14:nvContentPartPr>
              <p14:xfrm>
                <a:off x="5362999" y="5456518"/>
                <a:ext cx="198000" cy="3229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758CB18-B101-4882-9613-3B252EC8A170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5353999" y="5447518"/>
                  <a:ext cx="2156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D90AF6A-A07B-4394-BE31-CDFC51AB14E7}"/>
                    </a:ext>
                  </a:extLst>
                </p14:cNvPr>
                <p14:cNvContentPartPr/>
                <p14:nvPr/>
              </p14:nvContentPartPr>
              <p14:xfrm>
                <a:off x="5460919" y="5398198"/>
                <a:ext cx="219960" cy="1922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D90AF6A-A07B-4394-BE31-CDFC51AB14E7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5452279" y="5389198"/>
                  <a:ext cx="237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BD660FBB-0078-4101-918D-43ED4A4735F7}"/>
                    </a:ext>
                  </a:extLst>
                </p14:cNvPr>
                <p14:cNvContentPartPr/>
                <p14:nvPr/>
              </p14:nvContentPartPr>
              <p14:xfrm>
                <a:off x="5708599" y="5214238"/>
                <a:ext cx="260640" cy="3542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BD660FBB-0078-4101-918D-43ED4A4735F7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5699599" y="5205238"/>
                  <a:ext cx="2782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E630001E-6DD4-4F54-BF1B-2B41D643C075}"/>
                    </a:ext>
                  </a:extLst>
                </p14:cNvPr>
                <p14:cNvContentPartPr/>
                <p14:nvPr/>
              </p14:nvContentPartPr>
              <p14:xfrm>
                <a:off x="5801119" y="5426278"/>
                <a:ext cx="188280" cy="1699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E630001E-6DD4-4F54-BF1B-2B41D643C075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5792479" y="5417278"/>
                  <a:ext cx="205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7AD19676-C3AC-479B-9DA5-A11DE1156E26}"/>
                    </a:ext>
                  </a:extLst>
                </p14:cNvPr>
                <p14:cNvContentPartPr/>
                <p14:nvPr/>
              </p14:nvContentPartPr>
              <p14:xfrm>
                <a:off x="6222319" y="5381638"/>
                <a:ext cx="207000" cy="1958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7AD19676-C3AC-479B-9DA5-A11DE1156E26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6213679" y="5372998"/>
                  <a:ext cx="224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890F7DA3-A513-45FC-93D3-18D81CF7BBAD}"/>
                    </a:ext>
                  </a:extLst>
                </p14:cNvPr>
                <p14:cNvContentPartPr/>
                <p14:nvPr/>
              </p14:nvContentPartPr>
              <p14:xfrm>
                <a:off x="6517879" y="5425198"/>
                <a:ext cx="97920" cy="1468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890F7DA3-A513-45FC-93D3-18D81CF7BBAD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6508879" y="5416558"/>
                  <a:ext cx="115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62FA4D3-74B8-4E0E-A960-3C8E21A98AB2}"/>
                    </a:ext>
                  </a:extLst>
                </p14:cNvPr>
                <p14:cNvContentPartPr/>
                <p14:nvPr/>
              </p14:nvContentPartPr>
              <p14:xfrm>
                <a:off x="6630559" y="5399998"/>
                <a:ext cx="233640" cy="1904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62FA4D3-74B8-4E0E-A960-3C8E21A98AB2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6621919" y="5390998"/>
                  <a:ext cx="2512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C9A71C2E-9D57-4386-8D9F-5AE5B6143179}"/>
                    </a:ext>
                  </a:extLst>
                </p14:cNvPr>
                <p14:cNvContentPartPr/>
                <p14:nvPr/>
              </p14:nvContentPartPr>
              <p14:xfrm>
                <a:off x="6865639" y="5385598"/>
                <a:ext cx="241200" cy="2228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C9A71C2E-9D57-4386-8D9F-5AE5B6143179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6856639" y="5376598"/>
                  <a:ext cx="258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7983AD06-695D-45E4-812F-404FD325225D}"/>
                    </a:ext>
                  </a:extLst>
                </p14:cNvPr>
                <p14:cNvContentPartPr/>
                <p14:nvPr/>
              </p14:nvContentPartPr>
              <p14:xfrm>
                <a:off x="7062559" y="5612038"/>
                <a:ext cx="146520" cy="2185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7983AD06-695D-45E4-812F-404FD325225D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7053559" y="5603398"/>
                  <a:ext cx="1641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6DBA5415-CB59-4073-A845-51B09E871AB8}"/>
                    </a:ext>
                  </a:extLst>
                </p14:cNvPr>
                <p14:cNvContentPartPr/>
                <p14:nvPr/>
              </p14:nvContentPartPr>
              <p14:xfrm>
                <a:off x="7388359" y="5415838"/>
                <a:ext cx="204120" cy="1944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6DBA5415-CB59-4073-A845-51B09E871AB8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7379359" y="5407198"/>
                  <a:ext cx="221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B453645-BABF-47EC-A952-215967214AAD}"/>
                    </a:ext>
                  </a:extLst>
                </p14:cNvPr>
                <p14:cNvContentPartPr/>
                <p14:nvPr/>
              </p14:nvContentPartPr>
              <p14:xfrm>
                <a:off x="7602559" y="5379838"/>
                <a:ext cx="230040" cy="2797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B453645-BABF-47EC-A952-215967214AAD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7593919" y="5371198"/>
                  <a:ext cx="2476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9CFF909-9AC1-48C6-8D02-A646E4B1B210}"/>
                    </a:ext>
                  </a:extLst>
                </p14:cNvPr>
                <p14:cNvContentPartPr/>
                <p14:nvPr/>
              </p14:nvContentPartPr>
              <p14:xfrm>
                <a:off x="7914679" y="5515198"/>
                <a:ext cx="211320" cy="3225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9CFF909-9AC1-48C6-8D02-A646E4B1B210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7905679" y="5506198"/>
                  <a:ext cx="2289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6F78CD55-CB53-40F6-A4A7-FFF6FE50B9B5}"/>
                    </a:ext>
                  </a:extLst>
                </p14:cNvPr>
                <p14:cNvContentPartPr/>
                <p14:nvPr/>
              </p14:nvContentPartPr>
              <p14:xfrm>
                <a:off x="8078479" y="5434198"/>
                <a:ext cx="291600" cy="1825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6F78CD55-CB53-40F6-A4A7-FFF6FE50B9B5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8069479" y="5425558"/>
                  <a:ext cx="309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268B192-8EC6-454D-A3A7-7DF51B1B3617}"/>
                    </a:ext>
                  </a:extLst>
                </p14:cNvPr>
                <p14:cNvContentPartPr/>
                <p14:nvPr/>
              </p14:nvContentPartPr>
              <p14:xfrm>
                <a:off x="8386639" y="5429158"/>
                <a:ext cx="236160" cy="2361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268B192-8EC6-454D-A3A7-7DF51B1B361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8377639" y="5420518"/>
                  <a:ext cx="253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B42ABBC6-71D9-46E9-AA99-3D18D7D99BED}"/>
                    </a:ext>
                  </a:extLst>
                </p14:cNvPr>
                <p14:cNvContentPartPr/>
                <p14:nvPr/>
              </p14:nvContentPartPr>
              <p14:xfrm>
                <a:off x="8566279" y="5448958"/>
                <a:ext cx="235440" cy="1890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B42ABBC6-71D9-46E9-AA99-3D18D7D99BE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8557279" y="5440318"/>
                  <a:ext cx="253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CAEA1A4-E938-4FFF-849A-8B33B84F823F}"/>
                    </a:ext>
                  </a:extLst>
                </p14:cNvPr>
                <p14:cNvContentPartPr/>
                <p14:nvPr/>
              </p14:nvContentPartPr>
              <p14:xfrm>
                <a:off x="8906839" y="5426638"/>
                <a:ext cx="267120" cy="2188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ACAEA1A4-E938-4FFF-849A-8B33B84F823F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8898199" y="5417638"/>
                  <a:ext cx="2847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99CAE08-D771-4177-99BF-1DDF7596CFED}"/>
                    </a:ext>
                  </a:extLst>
                </p14:cNvPr>
                <p14:cNvContentPartPr/>
                <p14:nvPr/>
              </p14:nvContentPartPr>
              <p14:xfrm>
                <a:off x="9115279" y="5365438"/>
                <a:ext cx="202680" cy="2887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99CAE08-D771-4177-99BF-1DDF7596CFED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9106639" y="5356438"/>
                  <a:ext cx="2203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197EE025-18B7-431F-B6F7-A8EF4EDCD166}"/>
                    </a:ext>
                  </a:extLst>
                </p14:cNvPr>
                <p14:cNvContentPartPr/>
                <p14:nvPr/>
              </p14:nvContentPartPr>
              <p14:xfrm>
                <a:off x="9281599" y="5469478"/>
                <a:ext cx="142920" cy="1720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197EE025-18B7-431F-B6F7-A8EF4EDCD166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9272599" y="5460838"/>
                  <a:ext cx="160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4738661-488C-411C-B2EF-B96E8C6907D4}"/>
                    </a:ext>
                  </a:extLst>
                </p14:cNvPr>
                <p14:cNvContentPartPr/>
                <p14:nvPr/>
              </p14:nvContentPartPr>
              <p14:xfrm>
                <a:off x="9557359" y="5474878"/>
                <a:ext cx="182880" cy="1544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4738661-488C-411C-B2EF-B96E8C6907D4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9548719" y="5466238"/>
                  <a:ext cx="2005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58038C3B-023F-49AE-9010-9C086458A1ED}"/>
                    </a:ext>
                  </a:extLst>
                </p14:cNvPr>
                <p14:cNvContentPartPr/>
                <p14:nvPr/>
              </p14:nvContentPartPr>
              <p14:xfrm>
                <a:off x="9822679" y="5443198"/>
                <a:ext cx="186120" cy="2106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58038C3B-023F-49AE-9010-9C086458A1ED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9813679" y="5434198"/>
                  <a:ext cx="2037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758583B8-4B71-4D60-A51E-1F1E281C3663}"/>
                    </a:ext>
                  </a:extLst>
                </p14:cNvPr>
                <p14:cNvContentPartPr/>
                <p14:nvPr/>
              </p14:nvContentPartPr>
              <p14:xfrm>
                <a:off x="10079719" y="5281198"/>
                <a:ext cx="214920" cy="3675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758583B8-4B71-4D60-A51E-1F1E281C3663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0070719" y="5272198"/>
                  <a:ext cx="2325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08586966-7BD2-40FF-B4F5-203B81C12085}"/>
                    </a:ext>
                  </a:extLst>
                </p14:cNvPr>
                <p14:cNvContentPartPr/>
                <p14:nvPr/>
              </p14:nvContentPartPr>
              <p14:xfrm>
                <a:off x="10199599" y="5522038"/>
                <a:ext cx="48960" cy="1130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08586966-7BD2-40FF-B4F5-203B81C12085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0190599" y="5513398"/>
                  <a:ext cx="66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E19036EF-0484-4BDE-A99B-55ACD65F7893}"/>
                    </a:ext>
                  </a:extLst>
                </p14:cNvPr>
                <p14:cNvContentPartPr/>
                <p14:nvPr/>
              </p14:nvContentPartPr>
              <p14:xfrm>
                <a:off x="10152439" y="5475598"/>
                <a:ext cx="247320" cy="3294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E19036EF-0484-4BDE-A99B-55ACD65F7893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0143799" y="5466958"/>
                  <a:ext cx="2649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4BE80C9-0A90-45EA-A610-94E3D367B30E}"/>
                    </a:ext>
                  </a:extLst>
                </p14:cNvPr>
                <p14:cNvContentPartPr/>
                <p14:nvPr/>
              </p14:nvContentPartPr>
              <p14:xfrm>
                <a:off x="2250439" y="5344198"/>
                <a:ext cx="456120" cy="3664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4BE80C9-0A90-45EA-A610-94E3D367B30E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2241799" y="5335558"/>
                  <a:ext cx="4737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B777758-0BD7-4B5B-9540-CB9048C5BE67}"/>
                    </a:ext>
                  </a:extLst>
                </p14:cNvPr>
                <p14:cNvContentPartPr/>
                <p14:nvPr/>
              </p14:nvContentPartPr>
              <p14:xfrm>
                <a:off x="2290039" y="5572078"/>
                <a:ext cx="160560" cy="446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B777758-0BD7-4B5B-9540-CB9048C5BE67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2281039" y="5563078"/>
                  <a:ext cx="1782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5607019-9E2A-4BF3-B41F-8E0A94EF69DD}"/>
                    </a:ext>
                  </a:extLst>
                </p14:cNvPr>
                <p14:cNvContentPartPr/>
                <p14:nvPr/>
              </p14:nvContentPartPr>
              <p14:xfrm>
                <a:off x="2439799" y="5558038"/>
                <a:ext cx="121320" cy="1188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5607019-9E2A-4BF3-B41F-8E0A94EF69DD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2431159" y="5549038"/>
                  <a:ext cx="138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B770481-3BF4-45BB-A526-9D749D056A9E}"/>
                    </a:ext>
                  </a:extLst>
                </p14:cNvPr>
                <p14:cNvContentPartPr/>
                <p14:nvPr/>
              </p14:nvContentPartPr>
              <p14:xfrm>
                <a:off x="2648599" y="5491438"/>
                <a:ext cx="253800" cy="1922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B770481-3BF4-45BB-A526-9D749D056A9E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2639599" y="5482798"/>
                  <a:ext cx="271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50690B8-5A3A-457E-AE70-249E6F8AA855}"/>
                    </a:ext>
                  </a:extLst>
                </p14:cNvPr>
                <p14:cNvContentPartPr/>
                <p14:nvPr/>
              </p14:nvContentPartPr>
              <p14:xfrm>
                <a:off x="3114079" y="5516638"/>
                <a:ext cx="155880" cy="1515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50690B8-5A3A-457E-AE70-249E6F8AA85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3105079" y="5507998"/>
                  <a:ext cx="173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B347E813-DA95-4A57-BABA-B8B590F3B804}"/>
                    </a:ext>
                  </a:extLst>
                </p14:cNvPr>
                <p14:cNvContentPartPr/>
                <p14:nvPr/>
              </p14:nvContentPartPr>
              <p14:xfrm>
                <a:off x="349639" y="6095518"/>
                <a:ext cx="358200" cy="2019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B347E813-DA95-4A57-BABA-B8B590F3B804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340639" y="6086518"/>
                  <a:ext cx="375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8D2F2E9-E3A5-4833-8920-3C1C5295753A}"/>
                    </a:ext>
                  </a:extLst>
                </p14:cNvPr>
                <p14:cNvContentPartPr/>
                <p14:nvPr/>
              </p14:nvContentPartPr>
              <p14:xfrm>
                <a:off x="729799" y="6079678"/>
                <a:ext cx="160920" cy="1850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8D2F2E9-E3A5-4833-8920-3C1C5295753A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720799" y="6070678"/>
                  <a:ext cx="178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494C8627-1DB8-424C-B505-B3190C61147F}"/>
                    </a:ext>
                  </a:extLst>
                </p14:cNvPr>
                <p14:cNvContentPartPr/>
                <p14:nvPr/>
              </p14:nvContentPartPr>
              <p14:xfrm>
                <a:off x="869119" y="6109918"/>
                <a:ext cx="154080" cy="1641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494C8627-1DB8-424C-B505-B3190C61147F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860119" y="6100918"/>
                  <a:ext cx="171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9D576872-A5A2-4145-804C-235EDEC231D4}"/>
                    </a:ext>
                  </a:extLst>
                </p14:cNvPr>
                <p14:cNvContentPartPr/>
                <p14:nvPr/>
              </p14:nvContentPartPr>
              <p14:xfrm>
                <a:off x="1156039" y="5794558"/>
                <a:ext cx="298080" cy="5014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9D576872-A5A2-4145-804C-235EDEC231D4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147039" y="5785558"/>
                  <a:ext cx="31572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C5132B50-5A33-4521-BBA6-3D037A4F5F5D}"/>
                    </a:ext>
                  </a:extLst>
                </p14:cNvPr>
                <p14:cNvContentPartPr/>
                <p14:nvPr/>
              </p14:nvContentPartPr>
              <p14:xfrm>
                <a:off x="1050919" y="5991478"/>
                <a:ext cx="412920" cy="1036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C5132B50-5A33-4521-BBA6-3D037A4F5F5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041919" y="5982478"/>
                  <a:ext cx="430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D9A42B31-43CB-4957-89A5-050B6A030E02}"/>
                    </a:ext>
                  </a:extLst>
                </p14:cNvPr>
                <p14:cNvContentPartPr/>
                <p14:nvPr/>
              </p14:nvContentPartPr>
              <p14:xfrm>
                <a:off x="1407319" y="5974558"/>
                <a:ext cx="115920" cy="2509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D9A42B31-43CB-4957-89A5-050B6A030E02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398319" y="5965558"/>
                  <a:ext cx="133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D93FF7BE-7C67-4A38-89E2-C4D5BD4CA0FB}"/>
                    </a:ext>
                  </a:extLst>
                </p14:cNvPr>
                <p14:cNvContentPartPr/>
                <p14:nvPr/>
              </p14:nvContentPartPr>
              <p14:xfrm>
                <a:off x="1588759" y="6068158"/>
                <a:ext cx="130680" cy="1501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D93FF7BE-7C67-4A38-89E2-C4D5BD4CA0FB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580119" y="6059158"/>
                  <a:ext cx="148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BB13C00-D426-4C79-A240-E82E787F1052}"/>
                    </a:ext>
                  </a:extLst>
                </p14:cNvPr>
                <p14:cNvContentPartPr/>
                <p14:nvPr/>
              </p14:nvContentPartPr>
              <p14:xfrm>
                <a:off x="1750039" y="6054838"/>
                <a:ext cx="255600" cy="1836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BB13C00-D426-4C79-A240-E82E787F1052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741399" y="6046198"/>
                  <a:ext cx="273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9CFFE9E2-34F3-448F-9CB8-39CA29F12384}"/>
                    </a:ext>
                  </a:extLst>
                </p14:cNvPr>
                <p14:cNvContentPartPr/>
                <p14:nvPr/>
              </p14:nvContentPartPr>
              <p14:xfrm>
                <a:off x="2057119" y="6044758"/>
                <a:ext cx="207720" cy="180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9CFFE9E2-34F3-448F-9CB8-39CA29F12384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2048479" y="6036118"/>
                  <a:ext cx="225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AC0FFD5-F446-4157-8633-0C8B571FC448}"/>
                    </a:ext>
                  </a:extLst>
                </p14:cNvPr>
                <p14:cNvContentPartPr/>
                <p14:nvPr/>
              </p14:nvContentPartPr>
              <p14:xfrm>
                <a:off x="2281039" y="6064558"/>
                <a:ext cx="183600" cy="1548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AC0FFD5-F446-4157-8633-0C8B571FC448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2272039" y="6055918"/>
                  <a:ext cx="2012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2CFD7536-4F85-406E-A522-49543D0ECA83}"/>
                    </a:ext>
                  </a:extLst>
                </p14:cNvPr>
                <p14:cNvContentPartPr/>
                <p14:nvPr/>
              </p14:nvContentPartPr>
              <p14:xfrm>
                <a:off x="2378239" y="5911918"/>
                <a:ext cx="189720" cy="2851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2CFD7536-4F85-406E-A522-49543D0ECA83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2369239" y="5903278"/>
                  <a:ext cx="2073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1EC4ADE-1907-4891-99EE-D15C207D093E}"/>
                    </a:ext>
                  </a:extLst>
                </p14:cNvPr>
                <p14:cNvContentPartPr/>
                <p14:nvPr/>
              </p14:nvContentPartPr>
              <p14:xfrm>
                <a:off x="2523319" y="6193798"/>
                <a:ext cx="86400" cy="2044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1EC4ADE-1907-4891-99EE-D15C207D093E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2514679" y="6184798"/>
                  <a:ext cx="1040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40C82B7-6159-4F3C-93C8-71864AC4F201}"/>
                    </a:ext>
                  </a:extLst>
                </p14:cNvPr>
                <p14:cNvContentPartPr/>
                <p14:nvPr/>
              </p14:nvContentPartPr>
              <p14:xfrm>
                <a:off x="2893399" y="5804638"/>
                <a:ext cx="250200" cy="3981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40C82B7-6159-4F3C-93C8-71864AC4F201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2884399" y="5795998"/>
                  <a:ext cx="2678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B32F5698-4E01-438D-BD6A-9976B33E970B}"/>
                    </a:ext>
                  </a:extLst>
                </p14:cNvPr>
                <p14:cNvContentPartPr/>
                <p14:nvPr/>
              </p14:nvContentPartPr>
              <p14:xfrm>
                <a:off x="2858119" y="5966638"/>
                <a:ext cx="417600" cy="630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B32F5698-4E01-438D-BD6A-9976B33E970B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2849479" y="5957998"/>
                  <a:ext cx="435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D3CD3DFD-B002-47D8-9C74-85F363DDCA5F}"/>
                    </a:ext>
                  </a:extLst>
                </p14:cNvPr>
                <p14:cNvContentPartPr/>
                <p14:nvPr/>
              </p14:nvContentPartPr>
              <p14:xfrm>
                <a:off x="3182839" y="5720398"/>
                <a:ext cx="248760" cy="4392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D3CD3DFD-B002-47D8-9C74-85F363DDCA5F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3173839" y="5711758"/>
                  <a:ext cx="26640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10542DD1-A8AE-48EC-A313-8D577B4C302F}"/>
                    </a:ext>
                  </a:extLst>
                </p14:cNvPr>
                <p14:cNvContentPartPr/>
                <p14:nvPr/>
              </p14:nvContentPartPr>
              <p14:xfrm>
                <a:off x="3382639" y="5970598"/>
                <a:ext cx="212400" cy="1990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10542DD1-A8AE-48EC-A313-8D577B4C302F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3373999" y="5961958"/>
                  <a:ext cx="230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8520A31-2871-4422-9FB4-2DD6CAFF3E96}"/>
                    </a:ext>
                  </a:extLst>
                </p14:cNvPr>
                <p14:cNvContentPartPr/>
                <p14:nvPr/>
              </p14:nvContentPartPr>
              <p14:xfrm>
                <a:off x="3844879" y="5909398"/>
                <a:ext cx="254880" cy="2448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8520A31-2871-4422-9FB4-2DD6CAFF3E96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3836239" y="5900398"/>
                  <a:ext cx="2725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0495812-C6CB-4459-B85A-8B7DA901FCE8}"/>
                    </a:ext>
                  </a:extLst>
                </p14:cNvPr>
                <p14:cNvContentPartPr/>
                <p14:nvPr/>
              </p14:nvContentPartPr>
              <p14:xfrm>
                <a:off x="4114519" y="5994718"/>
                <a:ext cx="294120" cy="1519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0495812-C6CB-4459-B85A-8B7DA901FCE8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4105879" y="5986078"/>
                  <a:ext cx="311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8578E6C4-DA62-4F8D-875B-F941F02C13D0}"/>
                    </a:ext>
                  </a:extLst>
                </p14:cNvPr>
                <p14:cNvContentPartPr/>
                <p14:nvPr/>
              </p14:nvContentPartPr>
              <p14:xfrm>
                <a:off x="4440679" y="6005878"/>
                <a:ext cx="188280" cy="1231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8578E6C4-DA62-4F8D-875B-F941F02C13D0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4431679" y="5996878"/>
                  <a:ext cx="205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6F685BB6-E965-4ED2-9301-52608C9CD7CD}"/>
                    </a:ext>
                  </a:extLst>
                </p14:cNvPr>
                <p14:cNvContentPartPr/>
                <p14:nvPr/>
              </p14:nvContentPartPr>
              <p14:xfrm>
                <a:off x="4678279" y="5830918"/>
                <a:ext cx="205200" cy="3045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6F685BB6-E965-4ED2-9301-52608C9CD7CD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4669639" y="5821918"/>
                  <a:ext cx="2228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E5AEA058-28A7-416A-A165-F9D20DDD15B2}"/>
                    </a:ext>
                  </a:extLst>
                </p14:cNvPr>
                <p14:cNvContentPartPr/>
                <p14:nvPr/>
              </p14:nvContentPartPr>
              <p14:xfrm>
                <a:off x="4772959" y="5761798"/>
                <a:ext cx="248400" cy="3938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E5AEA058-28A7-416A-A165-F9D20DDD15B2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4763959" y="5753158"/>
                  <a:ext cx="2660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0FA0283C-6650-4929-8412-D2E6AC03DDF6}"/>
                    </a:ext>
                  </a:extLst>
                </p14:cNvPr>
                <p14:cNvContentPartPr/>
                <p14:nvPr/>
              </p14:nvContentPartPr>
              <p14:xfrm>
                <a:off x="4913719" y="5979238"/>
                <a:ext cx="190800" cy="1843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0FA0283C-6650-4929-8412-D2E6AC03DDF6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4904719" y="5970598"/>
                  <a:ext cx="208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5279B74F-DBCB-4582-B784-39CAF30EE439}"/>
                    </a:ext>
                  </a:extLst>
                </p14:cNvPr>
                <p14:cNvContentPartPr/>
                <p14:nvPr/>
              </p14:nvContentPartPr>
              <p14:xfrm>
                <a:off x="5065999" y="5997598"/>
                <a:ext cx="211320" cy="2332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5279B74F-DBCB-4582-B784-39CAF30EE439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5057359" y="5988958"/>
                  <a:ext cx="2289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9EFB6B7B-DA3A-4480-921C-38FBDA803EB6}"/>
                    </a:ext>
                  </a:extLst>
                </p14:cNvPr>
                <p14:cNvContentPartPr/>
                <p14:nvPr/>
              </p14:nvContentPartPr>
              <p14:xfrm>
                <a:off x="5457319" y="6135838"/>
                <a:ext cx="360" cy="3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9EFB6B7B-DA3A-4480-921C-38FBDA803EB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448319" y="61268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4577155A-CEAE-4084-96DE-CE0AE2E033E3}"/>
                    </a:ext>
                  </a:extLst>
                </p14:cNvPr>
                <p14:cNvContentPartPr/>
                <p14:nvPr/>
              </p14:nvContentPartPr>
              <p14:xfrm>
                <a:off x="5533639" y="5979598"/>
                <a:ext cx="291240" cy="1922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4577155A-CEAE-4084-96DE-CE0AE2E033E3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5524639" y="5970598"/>
                  <a:ext cx="308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90C477C3-DB6C-499A-A308-2F5EFDAF05CB}"/>
                    </a:ext>
                  </a:extLst>
                </p14:cNvPr>
                <p14:cNvContentPartPr/>
                <p14:nvPr/>
              </p14:nvContentPartPr>
              <p14:xfrm>
                <a:off x="5823079" y="5985718"/>
                <a:ext cx="174240" cy="1893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90C477C3-DB6C-499A-A308-2F5EFDAF05CB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5814439" y="5976718"/>
                  <a:ext cx="191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2B3B8BD3-B28A-40AF-BF58-EF8606FD12F0}"/>
                    </a:ext>
                  </a:extLst>
                </p14:cNvPr>
                <p14:cNvContentPartPr/>
                <p14:nvPr/>
              </p14:nvContentPartPr>
              <p14:xfrm>
                <a:off x="6268399" y="5978878"/>
                <a:ext cx="370800" cy="1792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2B3B8BD3-B28A-40AF-BF58-EF8606FD12F0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6259759" y="5970238"/>
                  <a:ext cx="388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192327B-4E88-4914-9DD9-AAA4A6FAC182}"/>
                    </a:ext>
                  </a:extLst>
                </p14:cNvPr>
                <p14:cNvContentPartPr/>
                <p14:nvPr/>
              </p14:nvContentPartPr>
              <p14:xfrm>
                <a:off x="6661519" y="6031438"/>
                <a:ext cx="170640" cy="1256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192327B-4E88-4914-9DD9-AAA4A6FAC18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6652879" y="6022798"/>
                  <a:ext cx="188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903E412D-E0EC-44E5-ACAA-80A466EDD922}"/>
                    </a:ext>
                  </a:extLst>
                </p14:cNvPr>
                <p14:cNvContentPartPr/>
                <p14:nvPr/>
              </p14:nvContentPartPr>
              <p14:xfrm>
                <a:off x="6856999" y="5844238"/>
                <a:ext cx="193680" cy="3448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903E412D-E0EC-44E5-ACAA-80A466EDD922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6848359" y="5835598"/>
                  <a:ext cx="2113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11014F2-2B6E-4A5C-B5FA-C3A46DF92F29}"/>
                    </a:ext>
                  </a:extLst>
                </p14:cNvPr>
                <p14:cNvContentPartPr/>
                <p14:nvPr/>
              </p14:nvContentPartPr>
              <p14:xfrm>
                <a:off x="6891559" y="5979958"/>
                <a:ext cx="248400" cy="2361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11014F2-2B6E-4A5C-B5FA-C3A46DF92F29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6882559" y="5971318"/>
                  <a:ext cx="2660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BDECCCD-EE81-4767-9572-7215433DF73F}"/>
                    </a:ext>
                  </a:extLst>
                </p14:cNvPr>
                <p14:cNvContentPartPr/>
                <p14:nvPr/>
              </p14:nvContentPartPr>
              <p14:xfrm>
                <a:off x="7143919" y="6014158"/>
                <a:ext cx="213120" cy="1728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BDECCCD-EE81-4767-9572-7215433DF73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7134919" y="6005158"/>
                  <a:ext cx="230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586ADF70-C373-4198-B12E-366F95EB5EC7}"/>
                    </a:ext>
                  </a:extLst>
                </p14:cNvPr>
                <p14:cNvContentPartPr/>
                <p14:nvPr/>
              </p14:nvContentPartPr>
              <p14:xfrm>
                <a:off x="7560799" y="5982118"/>
                <a:ext cx="501480" cy="1760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586ADF70-C373-4198-B12E-366F95EB5EC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7551799" y="5973118"/>
                  <a:ext cx="519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9201E718-DC8E-407A-AB18-8DE737E6F23E}"/>
                    </a:ext>
                  </a:extLst>
                </p14:cNvPr>
                <p14:cNvContentPartPr/>
                <p14:nvPr/>
              </p14:nvContentPartPr>
              <p14:xfrm>
                <a:off x="7907479" y="6164278"/>
                <a:ext cx="170640" cy="2109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9201E718-DC8E-407A-AB18-8DE737E6F23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7898839" y="6155638"/>
                  <a:ext cx="1882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A755676A-05B5-4972-A894-67F61C03FAE0}"/>
                    </a:ext>
                  </a:extLst>
                </p14:cNvPr>
                <p14:cNvContentPartPr/>
                <p14:nvPr/>
              </p14:nvContentPartPr>
              <p14:xfrm>
                <a:off x="8257039" y="5843518"/>
                <a:ext cx="202320" cy="37224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A755676A-05B5-4972-A894-67F61C03FAE0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8248399" y="5834878"/>
                  <a:ext cx="2199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FDB79559-E6D3-40AD-B856-8401330A7A19}"/>
                    </a:ext>
                  </a:extLst>
                </p14:cNvPr>
                <p14:cNvContentPartPr/>
                <p14:nvPr/>
              </p14:nvContentPartPr>
              <p14:xfrm>
                <a:off x="8221759" y="5977438"/>
                <a:ext cx="316800" cy="5760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FDB79559-E6D3-40AD-B856-8401330A7A19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8213119" y="5968798"/>
                  <a:ext cx="3344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E7168C56-EE18-4100-8CA0-83F9AE0D1920}"/>
                    </a:ext>
                  </a:extLst>
                </p14:cNvPr>
                <p14:cNvContentPartPr/>
                <p14:nvPr/>
              </p14:nvContentPartPr>
              <p14:xfrm>
                <a:off x="8446399" y="5789878"/>
                <a:ext cx="251640" cy="3614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E7168C56-EE18-4100-8CA0-83F9AE0D1920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8437759" y="5781238"/>
                  <a:ext cx="269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1306B338-E948-48F1-AA0C-89B91CE4D423}"/>
                    </a:ext>
                  </a:extLst>
                </p14:cNvPr>
                <p14:cNvContentPartPr/>
                <p14:nvPr/>
              </p14:nvContentPartPr>
              <p14:xfrm>
                <a:off x="8629639" y="6016678"/>
                <a:ext cx="182160" cy="1818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1306B338-E948-48F1-AA0C-89B91CE4D423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8620639" y="6008038"/>
                  <a:ext cx="199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74C3B3D8-FC95-4DFE-A2E6-F46029ACA4BC}"/>
                    </a:ext>
                  </a:extLst>
                </p14:cNvPr>
                <p14:cNvContentPartPr/>
                <p14:nvPr/>
              </p14:nvContentPartPr>
              <p14:xfrm>
                <a:off x="9041479" y="5768998"/>
                <a:ext cx="231840" cy="4096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74C3B3D8-FC95-4DFE-A2E6-F46029ACA4BC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9032479" y="5760358"/>
                  <a:ext cx="2494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F8896908-465A-4239-BF95-CFBDD79AC14C}"/>
                    </a:ext>
                  </a:extLst>
                </p14:cNvPr>
                <p14:cNvContentPartPr/>
                <p14:nvPr/>
              </p14:nvContentPartPr>
              <p14:xfrm>
                <a:off x="9208159" y="6015958"/>
                <a:ext cx="195840" cy="1310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F8896908-465A-4239-BF95-CFBDD79AC14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9199519" y="6006958"/>
                  <a:ext cx="213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ED41409E-4302-4F6D-996F-A3ACAC219E93}"/>
                    </a:ext>
                  </a:extLst>
                </p14:cNvPr>
                <p14:cNvContentPartPr/>
                <p14:nvPr/>
              </p14:nvContentPartPr>
              <p14:xfrm>
                <a:off x="9398239" y="6002638"/>
                <a:ext cx="221400" cy="1954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ED41409E-4302-4F6D-996F-A3ACAC219E93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9389599" y="5993638"/>
                  <a:ext cx="2390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AD81BD70-FBEA-4FCC-934B-BB32FC0DF421}"/>
                    </a:ext>
                  </a:extLst>
                </p14:cNvPr>
                <p14:cNvContentPartPr/>
                <p14:nvPr/>
              </p14:nvContentPartPr>
              <p14:xfrm>
                <a:off x="9447919" y="6032878"/>
                <a:ext cx="239760" cy="3456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AD81BD70-FBEA-4FCC-934B-BB32FC0DF421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9439279" y="6024238"/>
                  <a:ext cx="2574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0850FF88-AF10-49E4-93DF-C63B27888EBD}"/>
                    </a:ext>
                  </a:extLst>
                </p14:cNvPr>
                <p14:cNvContentPartPr/>
                <p14:nvPr/>
              </p14:nvContentPartPr>
              <p14:xfrm>
                <a:off x="9709999" y="5998318"/>
                <a:ext cx="140760" cy="1616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0850FF88-AF10-49E4-93DF-C63B27888EBD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9700999" y="5989318"/>
                  <a:ext cx="158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3C6CB6F2-E9D9-4316-85B3-BACA792CBCAE}"/>
                    </a:ext>
                  </a:extLst>
                </p14:cNvPr>
                <p14:cNvContentPartPr/>
                <p14:nvPr/>
              </p14:nvContentPartPr>
              <p14:xfrm>
                <a:off x="9869479" y="5986798"/>
                <a:ext cx="269280" cy="2001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3C6CB6F2-E9D9-4316-85B3-BACA792CBCAE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9860839" y="5978158"/>
                  <a:ext cx="2869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929D2272-C202-4262-8E50-6DE8DC67A765}"/>
                    </a:ext>
                  </a:extLst>
                </p14:cNvPr>
                <p14:cNvContentPartPr/>
                <p14:nvPr/>
              </p14:nvContentPartPr>
              <p14:xfrm>
                <a:off x="10082239" y="6005158"/>
                <a:ext cx="250200" cy="27684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929D2272-C202-4262-8E50-6DE8DC67A765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10073599" y="5996518"/>
                  <a:ext cx="2678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6493B07E-825D-487B-9F1F-2FA6C149BC16}"/>
                    </a:ext>
                  </a:extLst>
                </p14:cNvPr>
                <p14:cNvContentPartPr/>
                <p14:nvPr/>
              </p14:nvContentPartPr>
              <p14:xfrm>
                <a:off x="10267999" y="5892838"/>
                <a:ext cx="324000" cy="2703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6493B07E-825D-487B-9F1F-2FA6C149BC16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10259359" y="5884198"/>
                  <a:ext cx="34164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E64A96E9-33FE-42A9-955A-5052F1457629}"/>
              </a:ext>
            </a:extLst>
          </p:cNvPr>
          <p:cNvGrpSpPr/>
          <p:nvPr/>
        </p:nvGrpSpPr>
        <p:grpSpPr>
          <a:xfrm>
            <a:off x="10726999" y="5781598"/>
            <a:ext cx="1306080" cy="448200"/>
            <a:chOff x="10726999" y="5781598"/>
            <a:chExt cx="130608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56E700F1-4B94-4143-A0AC-BF22FA234539}"/>
                    </a:ext>
                  </a:extLst>
                </p14:cNvPr>
                <p14:cNvContentPartPr/>
                <p14:nvPr/>
              </p14:nvContentPartPr>
              <p14:xfrm>
                <a:off x="10730239" y="6090478"/>
                <a:ext cx="6480" cy="342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56E700F1-4B94-4143-A0AC-BF22FA234539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10721599" y="6081478"/>
                  <a:ext cx="24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1BCAED4B-FED2-4120-86BE-8D5D171801BF}"/>
                    </a:ext>
                  </a:extLst>
                </p14:cNvPr>
                <p14:cNvContentPartPr/>
                <p14:nvPr/>
              </p14:nvContentPartPr>
              <p14:xfrm>
                <a:off x="10726999" y="6008038"/>
                <a:ext cx="284040" cy="1688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1BCAED4B-FED2-4120-86BE-8D5D171801B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10718359" y="5999398"/>
                  <a:ext cx="301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7D4E68E1-E332-4548-BDD9-2538D5C50C23}"/>
                    </a:ext>
                  </a:extLst>
                </p14:cNvPr>
                <p14:cNvContentPartPr/>
                <p14:nvPr/>
              </p14:nvContentPartPr>
              <p14:xfrm>
                <a:off x="11022559" y="6048358"/>
                <a:ext cx="65880" cy="11340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7D4E68E1-E332-4548-BDD9-2538D5C50C23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1013559" y="6039718"/>
                  <a:ext cx="83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DCD249A9-42B0-40F6-90C1-D521EABC41FB}"/>
                    </a:ext>
                  </a:extLst>
                </p14:cNvPr>
                <p14:cNvContentPartPr/>
                <p14:nvPr/>
              </p14:nvContentPartPr>
              <p14:xfrm>
                <a:off x="11153239" y="5957638"/>
                <a:ext cx="4320" cy="36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DCD249A9-42B0-40F6-90C1-D521EABC41FB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1144239" y="5948998"/>
                  <a:ext cx="219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B8D0A9B2-0F1A-4591-9CFE-9040162BA19F}"/>
                    </a:ext>
                  </a:extLst>
                </p14:cNvPr>
                <p14:cNvContentPartPr/>
                <p14:nvPr/>
              </p14:nvContentPartPr>
              <p14:xfrm>
                <a:off x="11169799" y="5884918"/>
                <a:ext cx="149760" cy="2638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B8D0A9B2-0F1A-4591-9CFE-9040162BA19F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1160799" y="5876278"/>
                  <a:ext cx="167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A20EA3BE-0AB7-4567-99CF-9E1DD2201722}"/>
                    </a:ext>
                  </a:extLst>
                </p14:cNvPr>
                <p14:cNvContentPartPr/>
                <p14:nvPr/>
              </p14:nvContentPartPr>
              <p14:xfrm>
                <a:off x="11305519" y="5877358"/>
                <a:ext cx="119160" cy="2613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A20EA3BE-0AB7-4567-99CF-9E1DD2201722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1296879" y="5868718"/>
                  <a:ext cx="1368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5B3D02F-C25E-461E-9CCC-F5F077EFA570}"/>
                    </a:ext>
                  </a:extLst>
                </p14:cNvPr>
                <p14:cNvContentPartPr/>
                <p14:nvPr/>
              </p14:nvContentPartPr>
              <p14:xfrm>
                <a:off x="11557159" y="5781598"/>
                <a:ext cx="236160" cy="4399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5B3D02F-C25E-461E-9CCC-F5F077EFA570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1548159" y="5772958"/>
                  <a:ext cx="2538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4C28074-1047-44BE-9EBF-2DA6BE1266AC}"/>
                    </a:ext>
                  </a:extLst>
                </p14:cNvPr>
                <p14:cNvContentPartPr/>
                <p14:nvPr/>
              </p14:nvContentPartPr>
              <p14:xfrm>
                <a:off x="11775319" y="6012358"/>
                <a:ext cx="237240" cy="2124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4C28074-1047-44BE-9EBF-2DA6BE1266AC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11766319" y="6003358"/>
                  <a:ext cx="254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D867D158-99D4-4099-AD14-5757A96B11EB}"/>
                    </a:ext>
                  </a:extLst>
                </p14:cNvPr>
                <p14:cNvContentPartPr/>
                <p14:nvPr/>
              </p14:nvContentPartPr>
              <p14:xfrm>
                <a:off x="12021919" y="6212158"/>
                <a:ext cx="11160" cy="176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D867D158-99D4-4099-AD14-5757A96B11EB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12012919" y="6203518"/>
                  <a:ext cx="28800" cy="3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7F52407-0AB3-472E-AE26-2AB2D1D809CD}"/>
                  </a:ext>
                </a:extLst>
              </p14:cNvPr>
              <p14:cNvContentPartPr/>
              <p14:nvPr/>
            </p14:nvContentPartPr>
            <p14:xfrm>
              <a:off x="11935394" y="6216064"/>
              <a:ext cx="84960" cy="142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7F52407-0AB3-472E-AE26-2AB2D1D809CD}"/>
                  </a:ext>
                </a:extLst>
              </p:cNvPr>
              <p:cNvPicPr/>
              <p:nvPr/>
            </p:nvPicPr>
            <p:blipFill>
              <a:blip r:embed="rId745"/>
              <a:stretch>
                <a:fillRect/>
              </a:stretch>
            </p:blipFill>
            <p:spPr>
              <a:xfrm>
                <a:off x="11926394" y="6207424"/>
                <a:ext cx="102600" cy="16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B28A6D00-1EC7-4EEF-BE44-E34136B08CEE}"/>
              </a:ext>
            </a:extLst>
          </p:cNvPr>
          <p:cNvGrpSpPr/>
          <p:nvPr/>
        </p:nvGrpSpPr>
        <p:grpSpPr>
          <a:xfrm>
            <a:off x="3106754" y="6303544"/>
            <a:ext cx="789840" cy="389520"/>
            <a:chOff x="3106754" y="6303544"/>
            <a:chExt cx="789840" cy="38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E04CAE7-6B47-4773-A135-437EA933D8E1}"/>
                    </a:ext>
                  </a:extLst>
                </p14:cNvPr>
                <p14:cNvContentPartPr/>
                <p14:nvPr/>
              </p14:nvContentPartPr>
              <p14:xfrm>
                <a:off x="3106754" y="6476344"/>
                <a:ext cx="178560" cy="216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E04CAE7-6B47-4773-A135-437EA933D8E1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3098114" y="6467704"/>
                  <a:ext cx="196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48B5D4A-D0A0-46B8-AE83-7C5019BFB30B}"/>
                    </a:ext>
                  </a:extLst>
                </p14:cNvPr>
                <p14:cNvContentPartPr/>
                <p14:nvPr/>
              </p14:nvContentPartPr>
              <p14:xfrm>
                <a:off x="3331754" y="6533584"/>
                <a:ext cx="141840" cy="119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48B5D4A-D0A0-46B8-AE83-7C5019BFB30B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3323114" y="6524584"/>
                  <a:ext cx="159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62BB4E3-C5BA-4FBC-B257-BA7DEC69C1B3}"/>
                    </a:ext>
                  </a:extLst>
                </p14:cNvPr>
                <p14:cNvContentPartPr/>
                <p14:nvPr/>
              </p14:nvContentPartPr>
              <p14:xfrm>
                <a:off x="3550994" y="6520984"/>
                <a:ext cx="167040" cy="154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62BB4E3-C5BA-4FBC-B257-BA7DEC69C1B3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3541994" y="6511984"/>
                  <a:ext cx="184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BBBB544-FA48-4DB7-8AF7-0051024FBEAF}"/>
                    </a:ext>
                  </a:extLst>
                </p14:cNvPr>
                <p14:cNvContentPartPr/>
                <p14:nvPr/>
              </p14:nvContentPartPr>
              <p14:xfrm>
                <a:off x="3672674" y="6303544"/>
                <a:ext cx="223920" cy="340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BBBB544-FA48-4DB7-8AF7-0051024FBEAF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3663674" y="6294544"/>
                  <a:ext cx="241560" cy="35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AD2E13DC-914F-45D0-8FAB-D284C82C16D8}"/>
              </a:ext>
            </a:extLst>
          </p:cNvPr>
          <p:cNvGrpSpPr/>
          <p:nvPr/>
        </p:nvGrpSpPr>
        <p:grpSpPr>
          <a:xfrm>
            <a:off x="4080914" y="6405064"/>
            <a:ext cx="931320" cy="258480"/>
            <a:chOff x="4080914" y="6405064"/>
            <a:chExt cx="931320" cy="25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62A2B19B-FD9F-4B33-99BB-6342AC2718AE}"/>
                    </a:ext>
                  </a:extLst>
                </p14:cNvPr>
                <p14:cNvContentPartPr/>
                <p14:nvPr/>
              </p14:nvContentPartPr>
              <p14:xfrm>
                <a:off x="4080914" y="6418384"/>
                <a:ext cx="201240" cy="22860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62A2B19B-FD9F-4B33-99BB-6342AC2718AE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072274" y="6409744"/>
                  <a:ext cx="2188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3953E938-9B50-4DED-886E-74D728C8D963}"/>
                    </a:ext>
                  </a:extLst>
                </p14:cNvPr>
                <p14:cNvContentPartPr/>
                <p14:nvPr/>
              </p14:nvContentPartPr>
              <p14:xfrm>
                <a:off x="4292954" y="6501904"/>
                <a:ext cx="75240" cy="10440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3953E938-9B50-4DED-886E-74D728C8D963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84314" y="6492904"/>
                  <a:ext cx="92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A77FF3F7-D3FD-43FE-B42F-14C8F879A30D}"/>
                    </a:ext>
                  </a:extLst>
                </p14:cNvPr>
                <p14:cNvContentPartPr/>
                <p14:nvPr/>
              </p14:nvContentPartPr>
              <p14:xfrm>
                <a:off x="4422194" y="6405064"/>
                <a:ext cx="8640" cy="540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A77FF3F7-D3FD-43FE-B42F-14C8F879A30D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413554" y="6396064"/>
                  <a:ext cx="26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1AA4ECD5-FFC4-4B22-987D-9C12C44E48B3}"/>
                    </a:ext>
                  </a:extLst>
                </p14:cNvPr>
                <p14:cNvContentPartPr/>
                <p14:nvPr/>
              </p14:nvContentPartPr>
              <p14:xfrm>
                <a:off x="4439474" y="6448984"/>
                <a:ext cx="94320" cy="18288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1AA4ECD5-FFC4-4B22-987D-9C12C44E48B3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4430474" y="6439984"/>
                  <a:ext cx="1119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9621A01D-14D3-4B8D-BCD0-E99235CEEFB4}"/>
                    </a:ext>
                  </a:extLst>
                </p14:cNvPr>
                <p14:cNvContentPartPr/>
                <p14:nvPr/>
              </p14:nvContentPartPr>
              <p14:xfrm>
                <a:off x="4576634" y="6469144"/>
                <a:ext cx="164520" cy="19440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9621A01D-14D3-4B8D-BCD0-E99235CEEFB4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567634" y="6460504"/>
                  <a:ext cx="182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B718A341-E661-4874-9D00-7A48819B1C65}"/>
                    </a:ext>
                  </a:extLst>
                </p14:cNvPr>
                <p14:cNvContentPartPr/>
                <p14:nvPr/>
              </p14:nvContentPartPr>
              <p14:xfrm>
                <a:off x="4893074" y="6546904"/>
                <a:ext cx="119160" cy="3564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B718A341-E661-4874-9D00-7A48819B1C65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884074" y="6538264"/>
                  <a:ext cx="13680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CEB3254A-6898-45CA-BE9F-9A01B76BFF9A}"/>
              </a:ext>
            </a:extLst>
          </p:cNvPr>
          <p:cNvGrpSpPr/>
          <p:nvPr/>
        </p:nvGrpSpPr>
        <p:grpSpPr>
          <a:xfrm>
            <a:off x="5235434" y="6475264"/>
            <a:ext cx="977400" cy="202680"/>
            <a:chOff x="5235434" y="6475264"/>
            <a:chExt cx="977400" cy="20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3646317-35CC-4529-ABA8-6D85AC77D4D0}"/>
                    </a:ext>
                  </a:extLst>
                </p14:cNvPr>
                <p14:cNvContentPartPr/>
                <p14:nvPr/>
              </p14:nvContentPartPr>
              <p14:xfrm>
                <a:off x="5235434" y="6491464"/>
                <a:ext cx="226440" cy="18540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3646317-35CC-4529-ABA8-6D85AC77D4D0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5226434" y="6482464"/>
                  <a:ext cx="2440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7A9DDC43-CBE0-4F23-A1A0-217FA91F5707}"/>
                    </a:ext>
                  </a:extLst>
                </p14:cNvPr>
                <p14:cNvContentPartPr/>
                <p14:nvPr/>
              </p14:nvContentPartPr>
              <p14:xfrm>
                <a:off x="5407514" y="6495424"/>
                <a:ext cx="183960" cy="17496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7A9DDC43-CBE0-4F23-A1A0-217FA91F5707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5398514" y="6486424"/>
                  <a:ext cx="201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299703A3-E15D-4FB0-845D-A9DEDE1613AD}"/>
                    </a:ext>
                  </a:extLst>
                </p14:cNvPr>
                <p14:cNvContentPartPr/>
                <p14:nvPr/>
              </p14:nvContentPartPr>
              <p14:xfrm>
                <a:off x="5605154" y="6475264"/>
                <a:ext cx="243000" cy="20268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299703A3-E15D-4FB0-845D-A9DEDE1613AD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5596154" y="6466624"/>
                  <a:ext cx="260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B009A2D3-87CF-44F2-B1D3-AD2E8FD23381}"/>
                    </a:ext>
                  </a:extLst>
                </p14:cNvPr>
                <p14:cNvContentPartPr/>
                <p14:nvPr/>
              </p14:nvContentPartPr>
              <p14:xfrm>
                <a:off x="5757074" y="6475264"/>
                <a:ext cx="210960" cy="19368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B009A2D3-87CF-44F2-B1D3-AD2E8FD2338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5748074" y="6466624"/>
                  <a:ext cx="228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6F020DB4-9E4C-433B-9968-AFF542D89BB0}"/>
                    </a:ext>
                  </a:extLst>
                </p14:cNvPr>
                <p14:cNvContentPartPr/>
                <p14:nvPr/>
              </p14:nvContentPartPr>
              <p14:xfrm>
                <a:off x="6048674" y="6484984"/>
                <a:ext cx="164160" cy="18684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6F020DB4-9E4C-433B-9968-AFF542D89BB0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6040034" y="6475984"/>
                  <a:ext cx="181800" cy="20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6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52CFC544-B93C-48D6-854B-74D51D518A90}"/>
                  </a:ext>
                </a:extLst>
              </p14:cNvPr>
              <p14:cNvContentPartPr/>
              <p14:nvPr/>
            </p14:nvContentPartPr>
            <p14:xfrm>
              <a:off x="6403634" y="6645184"/>
              <a:ext cx="1440" cy="3240"/>
            </p14:xfrm>
          </p:contentPart>
        </mc:Choice>
        <mc:Fallback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52CFC544-B93C-48D6-854B-74D51D518A90}"/>
                  </a:ext>
                </a:extLst>
              </p:cNvPr>
              <p:cNvPicPr/>
              <p:nvPr/>
            </p:nvPicPr>
            <p:blipFill>
              <a:blip r:embed="rId777"/>
              <a:stretch>
                <a:fillRect/>
              </a:stretch>
            </p:blipFill>
            <p:spPr>
              <a:xfrm>
                <a:off x="6394634" y="6636544"/>
                <a:ext cx="19080" cy="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395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9D35D3B-3758-4AC9-B834-FBFD06AA7ED9}"/>
              </a:ext>
            </a:extLst>
          </p:cNvPr>
          <p:cNvGrpSpPr/>
          <p:nvPr/>
        </p:nvGrpSpPr>
        <p:grpSpPr>
          <a:xfrm>
            <a:off x="1609999" y="46798"/>
            <a:ext cx="1686240" cy="961200"/>
            <a:chOff x="1609999" y="46798"/>
            <a:chExt cx="1686240" cy="96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98A8C35-15BD-4672-94C0-D9734B66A1A5}"/>
                    </a:ext>
                  </a:extLst>
                </p14:cNvPr>
                <p14:cNvContentPartPr/>
                <p14:nvPr/>
              </p14:nvContentPartPr>
              <p14:xfrm>
                <a:off x="1748599" y="46798"/>
                <a:ext cx="90720" cy="58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98A8C35-15BD-4672-94C0-D9734B66A1A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39599" y="37798"/>
                  <a:ext cx="10836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F9D7FE9-D993-4BE9-BA26-01B7FCF05BFB}"/>
                    </a:ext>
                  </a:extLst>
                </p14:cNvPr>
                <p14:cNvContentPartPr/>
                <p14:nvPr/>
              </p14:nvContentPartPr>
              <p14:xfrm>
                <a:off x="1609999" y="441718"/>
                <a:ext cx="212760" cy="42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F9D7FE9-D993-4BE9-BA26-01B7FCF05B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01359" y="433078"/>
                  <a:ext cx="2304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CDC959F-7EE3-458E-8C9E-430AAB5308EB}"/>
                    </a:ext>
                  </a:extLst>
                </p14:cNvPr>
                <p14:cNvContentPartPr/>
                <p14:nvPr/>
              </p14:nvContentPartPr>
              <p14:xfrm>
                <a:off x="1854439" y="457558"/>
                <a:ext cx="95400" cy="181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CDC959F-7EE3-458E-8C9E-430AAB5308E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45799" y="448558"/>
                  <a:ext cx="113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117DC8-E873-4269-9F9E-46F77288CE4E}"/>
                    </a:ext>
                  </a:extLst>
                </p14:cNvPr>
                <p14:cNvContentPartPr/>
                <p14:nvPr/>
              </p14:nvContentPartPr>
              <p14:xfrm>
                <a:off x="2039839" y="300238"/>
                <a:ext cx="3384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117DC8-E873-4269-9F9E-46F77288CE4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0839" y="291238"/>
                  <a:ext cx="514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D2FA78C-C3FD-47ED-9B68-757EFAC84035}"/>
                    </a:ext>
                  </a:extLst>
                </p14:cNvPr>
                <p14:cNvContentPartPr/>
                <p14:nvPr/>
              </p14:nvContentPartPr>
              <p14:xfrm>
                <a:off x="2165479" y="216718"/>
                <a:ext cx="34920" cy="403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D2FA78C-C3FD-47ED-9B68-757EFAC840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56839" y="207718"/>
                  <a:ext cx="52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E58EBFF-3704-42A8-A760-AF0EA33A1AA2}"/>
                    </a:ext>
                  </a:extLst>
                </p14:cNvPr>
                <p14:cNvContentPartPr/>
                <p14:nvPr/>
              </p14:nvContentPartPr>
              <p14:xfrm>
                <a:off x="2275279" y="422638"/>
                <a:ext cx="86400" cy="181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E58EBFF-3704-42A8-A760-AF0EA33A1AA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66639" y="413638"/>
                  <a:ext cx="104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8D243EB-79C9-4606-AB22-37B299D1E01D}"/>
                    </a:ext>
                  </a:extLst>
                </p14:cNvPr>
                <p14:cNvContentPartPr/>
                <p14:nvPr/>
              </p14:nvContentPartPr>
              <p14:xfrm>
                <a:off x="2452039" y="396358"/>
                <a:ext cx="253440" cy="182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8D243EB-79C9-4606-AB22-37B299D1E0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43039" y="387718"/>
                  <a:ext cx="271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04BC34F-B465-46F6-B9B7-5FC11AD90097}"/>
                    </a:ext>
                  </a:extLst>
                </p14:cNvPr>
                <p14:cNvContentPartPr/>
                <p14:nvPr/>
              </p14:nvContentPartPr>
              <p14:xfrm>
                <a:off x="2804479" y="462958"/>
                <a:ext cx="19440" cy="103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04BC34F-B465-46F6-B9B7-5FC11AD900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95839" y="453958"/>
                  <a:ext cx="37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556243-C7D0-414F-8D74-CB17878CAB1B}"/>
                    </a:ext>
                  </a:extLst>
                </p14:cNvPr>
                <p14:cNvContentPartPr/>
                <p14:nvPr/>
              </p14:nvContentPartPr>
              <p14:xfrm>
                <a:off x="2886199" y="403918"/>
                <a:ext cx="137520" cy="171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8556243-C7D0-414F-8D74-CB17878CAB1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77559" y="394918"/>
                  <a:ext cx="155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FE0E77B-D3C6-4B67-B675-C27DE6E0C6C5}"/>
                    </a:ext>
                  </a:extLst>
                </p14:cNvPr>
                <p14:cNvContentPartPr/>
                <p14:nvPr/>
              </p14:nvContentPartPr>
              <p14:xfrm>
                <a:off x="3141439" y="424078"/>
                <a:ext cx="154800" cy="583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FE0E77B-D3C6-4B67-B675-C27DE6E0C6C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2799" y="415078"/>
                  <a:ext cx="172440" cy="60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AF4B68-5463-4FD0-B6E2-0A6EBC322260}"/>
              </a:ext>
            </a:extLst>
          </p:cNvPr>
          <p:cNvGrpSpPr/>
          <p:nvPr/>
        </p:nvGrpSpPr>
        <p:grpSpPr>
          <a:xfrm>
            <a:off x="3583159" y="99358"/>
            <a:ext cx="1299960" cy="480600"/>
            <a:chOff x="3583159" y="99358"/>
            <a:chExt cx="129996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878919E-53EC-4834-BB73-4D0578C4939C}"/>
                    </a:ext>
                  </a:extLst>
                </p14:cNvPr>
                <p14:cNvContentPartPr/>
                <p14:nvPr/>
              </p14:nvContentPartPr>
              <p14:xfrm>
                <a:off x="3583159" y="360718"/>
                <a:ext cx="158760" cy="149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878919E-53EC-4834-BB73-4D0578C4939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74159" y="352078"/>
                  <a:ext cx="176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1808E8C-6E6A-4A2D-BC45-AEF948A0FD3F}"/>
                    </a:ext>
                  </a:extLst>
                </p14:cNvPr>
                <p14:cNvContentPartPr/>
                <p14:nvPr/>
              </p14:nvContentPartPr>
              <p14:xfrm>
                <a:off x="3897799" y="99358"/>
                <a:ext cx="179640" cy="467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808E8C-6E6A-4A2D-BC45-AEF948A0FD3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88799" y="90358"/>
                  <a:ext cx="19728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A5030DE-38A6-41FE-9BFB-D280B35C9542}"/>
                    </a:ext>
                  </a:extLst>
                </p14:cNvPr>
                <p14:cNvContentPartPr/>
                <p14:nvPr/>
              </p14:nvContentPartPr>
              <p14:xfrm>
                <a:off x="4142599" y="376558"/>
                <a:ext cx="176760" cy="144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A5030DE-38A6-41FE-9BFB-D280B35C954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33599" y="367558"/>
                  <a:ext cx="194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82CEF43-0D6B-4946-B2A7-146AB62513CF}"/>
                    </a:ext>
                  </a:extLst>
                </p14:cNvPr>
                <p14:cNvContentPartPr/>
                <p14:nvPr/>
              </p14:nvContentPartPr>
              <p14:xfrm>
                <a:off x="4379479" y="314278"/>
                <a:ext cx="153360" cy="265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82CEF43-0D6B-4946-B2A7-146AB62513C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70479" y="305278"/>
                  <a:ext cx="1710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A85B66-BBB6-4731-BC90-F8E20FA8F82F}"/>
                    </a:ext>
                  </a:extLst>
                </p14:cNvPr>
                <p14:cNvContentPartPr/>
                <p14:nvPr/>
              </p14:nvContentPartPr>
              <p14:xfrm>
                <a:off x="4692319" y="102958"/>
                <a:ext cx="105480" cy="432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A85B66-BBB6-4731-BC90-F8E20FA8F82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83679" y="93958"/>
                  <a:ext cx="1231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7218A49-9094-43E1-A721-95DF9B764E53}"/>
                    </a:ext>
                  </a:extLst>
                </p14:cNvPr>
                <p14:cNvContentPartPr/>
                <p14:nvPr/>
              </p14:nvContentPartPr>
              <p14:xfrm>
                <a:off x="4597999" y="335878"/>
                <a:ext cx="285120" cy="55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7218A49-9094-43E1-A721-95DF9B764E5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88999" y="326878"/>
                  <a:ext cx="30276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8293634-E3C7-4EA4-8944-356C358E998A}"/>
              </a:ext>
            </a:extLst>
          </p:cNvPr>
          <p:cNvGrpSpPr/>
          <p:nvPr/>
        </p:nvGrpSpPr>
        <p:grpSpPr>
          <a:xfrm>
            <a:off x="5207479" y="311038"/>
            <a:ext cx="2487960" cy="283680"/>
            <a:chOff x="5207479" y="311038"/>
            <a:chExt cx="248796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EE8BF37-418E-40AC-A624-0D13C2447DEB}"/>
                    </a:ext>
                  </a:extLst>
                </p14:cNvPr>
                <p14:cNvContentPartPr/>
                <p14:nvPr/>
              </p14:nvContentPartPr>
              <p14:xfrm>
                <a:off x="5207479" y="311038"/>
                <a:ext cx="227160" cy="225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EE8BF37-418E-40AC-A624-0D13C2447D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98839" y="302398"/>
                  <a:ext cx="2448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9A0953D-936F-4553-B9B0-E55D259A5A37}"/>
                    </a:ext>
                  </a:extLst>
                </p14:cNvPr>
                <p14:cNvContentPartPr/>
                <p14:nvPr/>
              </p14:nvContentPartPr>
              <p14:xfrm>
                <a:off x="5504839" y="370438"/>
                <a:ext cx="105840" cy="164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9A0953D-936F-4553-B9B0-E55D259A5A3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95839" y="361798"/>
                  <a:ext cx="123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5C506E4-6460-40DA-8459-FBB4C690D34A}"/>
                    </a:ext>
                  </a:extLst>
                </p14:cNvPr>
                <p14:cNvContentPartPr/>
                <p14:nvPr/>
              </p14:nvContentPartPr>
              <p14:xfrm>
                <a:off x="5732359" y="390598"/>
                <a:ext cx="257400" cy="159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5C506E4-6460-40DA-8459-FBB4C690D3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23359" y="381958"/>
                  <a:ext cx="275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94D37DD-B7B3-46CA-A70B-76A4E9AF9ADE}"/>
                    </a:ext>
                  </a:extLst>
                </p14:cNvPr>
                <p14:cNvContentPartPr/>
                <p14:nvPr/>
              </p14:nvContentPartPr>
              <p14:xfrm>
                <a:off x="6093439" y="353158"/>
                <a:ext cx="270360" cy="181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94D37DD-B7B3-46CA-A70B-76A4E9AF9AD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84439" y="344518"/>
                  <a:ext cx="288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2CAE17-7DE5-4F71-9795-DA666C4CBF2E}"/>
                    </a:ext>
                  </a:extLst>
                </p14:cNvPr>
                <p14:cNvContentPartPr/>
                <p14:nvPr/>
              </p14:nvContentPartPr>
              <p14:xfrm>
                <a:off x="6483319" y="368998"/>
                <a:ext cx="130320" cy="158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2CAE17-7DE5-4F71-9795-DA666C4CBF2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74679" y="360358"/>
                  <a:ext cx="1479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5961453-0C94-4987-8BAE-22341B412B9D}"/>
                    </a:ext>
                  </a:extLst>
                </p14:cNvPr>
                <p14:cNvContentPartPr/>
                <p14:nvPr/>
              </p14:nvContentPartPr>
              <p14:xfrm>
                <a:off x="6731359" y="332998"/>
                <a:ext cx="180360" cy="255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5961453-0C94-4987-8BAE-22341B412B9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22359" y="324358"/>
                  <a:ext cx="198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34A19AB-E8C1-48FF-AE40-F7A6AD8DCBB4}"/>
                    </a:ext>
                  </a:extLst>
                </p14:cNvPr>
                <p14:cNvContentPartPr/>
                <p14:nvPr/>
              </p14:nvContentPartPr>
              <p14:xfrm>
                <a:off x="6924319" y="320038"/>
                <a:ext cx="74520" cy="236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34A19AB-E8C1-48FF-AE40-F7A6AD8DCBB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15679" y="311038"/>
                  <a:ext cx="92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50482BB-22E5-4C90-991A-E753931FD31B}"/>
                    </a:ext>
                  </a:extLst>
                </p14:cNvPr>
                <p14:cNvContentPartPr/>
                <p14:nvPr/>
              </p14:nvContentPartPr>
              <p14:xfrm>
                <a:off x="7117999" y="335158"/>
                <a:ext cx="183240" cy="218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50482BB-22E5-4C90-991A-E753931FD31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09359" y="326518"/>
                  <a:ext cx="200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FB040E0-ADBF-42AB-915B-AC2B68F5D8AD}"/>
                    </a:ext>
                  </a:extLst>
                </p14:cNvPr>
                <p14:cNvContentPartPr/>
                <p14:nvPr/>
              </p14:nvContentPartPr>
              <p14:xfrm>
                <a:off x="7373959" y="369718"/>
                <a:ext cx="166680" cy="168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FB040E0-ADBF-42AB-915B-AC2B68F5D8A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64959" y="360718"/>
                  <a:ext cx="184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83DB8B2-18C3-4562-B89E-5544731B89C0}"/>
                    </a:ext>
                  </a:extLst>
                </p14:cNvPr>
                <p14:cNvContentPartPr/>
                <p14:nvPr/>
              </p14:nvContentPartPr>
              <p14:xfrm>
                <a:off x="7589239" y="359638"/>
                <a:ext cx="106200" cy="235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83DB8B2-18C3-4562-B89E-5544731B89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80599" y="350638"/>
                  <a:ext cx="12384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16B495F-CB68-41C3-8F5F-2D1A9A851822}"/>
              </a:ext>
            </a:extLst>
          </p:cNvPr>
          <p:cNvGrpSpPr/>
          <p:nvPr/>
        </p:nvGrpSpPr>
        <p:grpSpPr>
          <a:xfrm>
            <a:off x="8128879" y="113398"/>
            <a:ext cx="772200" cy="478080"/>
            <a:chOff x="8128879" y="113398"/>
            <a:chExt cx="77220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320AD0F-E93E-426C-9433-4292CCA3BBB9}"/>
                    </a:ext>
                  </a:extLst>
                </p14:cNvPr>
                <p14:cNvContentPartPr/>
                <p14:nvPr/>
              </p14:nvContentPartPr>
              <p14:xfrm>
                <a:off x="8308519" y="115558"/>
                <a:ext cx="36720" cy="475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0AD0F-E93E-426C-9433-4292CCA3BBB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99879" y="106918"/>
                  <a:ext cx="543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6793688-CE00-4E94-B525-CF7B878FA90D}"/>
                    </a:ext>
                  </a:extLst>
                </p14:cNvPr>
                <p14:cNvContentPartPr/>
                <p14:nvPr/>
              </p14:nvContentPartPr>
              <p14:xfrm>
                <a:off x="8128879" y="336598"/>
                <a:ext cx="365040" cy="43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6793688-CE00-4E94-B525-CF7B878FA90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19879" y="327598"/>
                  <a:ext cx="3826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59469AD-65AB-4582-922D-A20972856E5B}"/>
                    </a:ext>
                  </a:extLst>
                </p14:cNvPr>
                <p14:cNvContentPartPr/>
                <p14:nvPr/>
              </p14:nvContentPartPr>
              <p14:xfrm>
                <a:off x="8556199" y="113398"/>
                <a:ext cx="111240" cy="432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59469AD-65AB-4582-922D-A20972856E5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47559" y="104758"/>
                  <a:ext cx="1288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6011BAD-AEAD-4198-8628-B5F481F11504}"/>
                    </a:ext>
                  </a:extLst>
                </p14:cNvPr>
                <p14:cNvContentPartPr/>
                <p14:nvPr/>
              </p14:nvContentPartPr>
              <p14:xfrm>
                <a:off x="8766799" y="363598"/>
                <a:ext cx="134280" cy="174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6011BAD-AEAD-4198-8628-B5F481F1150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57799" y="354598"/>
                  <a:ext cx="1519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0CEB09F-C7F2-4BCC-B28A-A38A1BD98EBE}"/>
              </a:ext>
            </a:extLst>
          </p:cNvPr>
          <p:cNvGrpSpPr/>
          <p:nvPr/>
        </p:nvGrpSpPr>
        <p:grpSpPr>
          <a:xfrm>
            <a:off x="9211759" y="73078"/>
            <a:ext cx="879120" cy="499680"/>
            <a:chOff x="9211759" y="73078"/>
            <a:chExt cx="87912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1035488-6682-4EE4-B93E-06FA19098439}"/>
                    </a:ext>
                  </a:extLst>
                </p14:cNvPr>
                <p14:cNvContentPartPr/>
                <p14:nvPr/>
              </p14:nvContentPartPr>
              <p14:xfrm>
                <a:off x="9389599" y="73078"/>
                <a:ext cx="44280" cy="499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1035488-6682-4EE4-B93E-06FA190984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80959" y="64438"/>
                  <a:ext cx="6192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74CAAEC-27A4-4284-A5AA-BC8D765C0344}"/>
                    </a:ext>
                  </a:extLst>
                </p14:cNvPr>
                <p14:cNvContentPartPr/>
                <p14:nvPr/>
              </p14:nvContentPartPr>
              <p14:xfrm>
                <a:off x="9211759" y="366478"/>
                <a:ext cx="301320" cy="21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74CAAEC-27A4-4284-A5AA-BC8D765C03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02759" y="357838"/>
                  <a:ext cx="318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F2EA887-C42E-4560-B910-D8C754A9FC86}"/>
                    </a:ext>
                  </a:extLst>
                </p14:cNvPr>
                <p14:cNvContentPartPr/>
                <p14:nvPr/>
              </p14:nvContentPartPr>
              <p14:xfrm>
                <a:off x="9537919" y="324358"/>
                <a:ext cx="300960" cy="198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F2EA887-C42E-4560-B910-D8C754A9FC8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29279" y="315718"/>
                  <a:ext cx="318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6CE7869-C2BB-47BC-A9DA-97E1FDDA564D}"/>
                    </a:ext>
                  </a:extLst>
                </p14:cNvPr>
                <p14:cNvContentPartPr/>
                <p14:nvPr/>
              </p14:nvContentPartPr>
              <p14:xfrm>
                <a:off x="9958399" y="350278"/>
                <a:ext cx="132480" cy="167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6CE7869-C2BB-47BC-A9DA-97E1FDDA564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49399" y="341278"/>
                  <a:ext cx="15012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7A02FF4-7CBD-412C-8D7A-C82FF393CCDC}"/>
              </a:ext>
            </a:extLst>
          </p:cNvPr>
          <p:cNvGrpSpPr/>
          <p:nvPr/>
        </p:nvGrpSpPr>
        <p:grpSpPr>
          <a:xfrm>
            <a:off x="10339279" y="106198"/>
            <a:ext cx="1177200" cy="671760"/>
            <a:chOff x="10339279" y="106198"/>
            <a:chExt cx="1177200" cy="67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E430778-EBF3-4BFE-ABB9-2B6BAF9624B1}"/>
                    </a:ext>
                  </a:extLst>
                </p14:cNvPr>
                <p14:cNvContentPartPr/>
                <p14:nvPr/>
              </p14:nvContentPartPr>
              <p14:xfrm>
                <a:off x="10512799" y="106198"/>
                <a:ext cx="51480" cy="450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E430778-EBF3-4BFE-ABB9-2B6BAF9624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504159" y="97558"/>
                  <a:ext cx="6912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08A4657-3EE1-4C89-ABEE-46E8D746D716}"/>
                    </a:ext>
                  </a:extLst>
                </p14:cNvPr>
                <p14:cNvContentPartPr/>
                <p14:nvPr/>
              </p14:nvContentPartPr>
              <p14:xfrm>
                <a:off x="10339279" y="339118"/>
                <a:ext cx="322920" cy="14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08A4657-3EE1-4C89-ABEE-46E8D746D71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30639" y="330118"/>
                  <a:ext cx="3405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A73DDEE-A4F7-4596-A967-5026D2EA475D}"/>
                    </a:ext>
                  </a:extLst>
                </p14:cNvPr>
                <p14:cNvContentPartPr/>
                <p14:nvPr/>
              </p14:nvContentPartPr>
              <p14:xfrm>
                <a:off x="10669759" y="380518"/>
                <a:ext cx="124200" cy="111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A73DDEE-A4F7-4596-A967-5026D2EA475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660759" y="371878"/>
                  <a:ext cx="141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6F8DF24-9748-46A7-B284-AFD63537A969}"/>
                    </a:ext>
                  </a:extLst>
                </p14:cNvPr>
                <p14:cNvContentPartPr/>
                <p14:nvPr/>
              </p14:nvContentPartPr>
              <p14:xfrm>
                <a:off x="10710079" y="329038"/>
                <a:ext cx="241200" cy="448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6F8DF24-9748-46A7-B284-AFD63537A96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01079" y="320038"/>
                  <a:ext cx="2588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09898A4-BAC2-44DC-9A47-ED420B1CF96E}"/>
                    </a:ext>
                  </a:extLst>
                </p14:cNvPr>
                <p14:cNvContentPartPr/>
                <p14:nvPr/>
              </p14:nvContentPartPr>
              <p14:xfrm>
                <a:off x="10940119" y="340558"/>
                <a:ext cx="162000" cy="215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09898A4-BAC2-44DC-9A47-ED420B1CF96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931479" y="331558"/>
                  <a:ext cx="179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37BC6E3-D714-4045-BD16-6EFF00649646}"/>
                    </a:ext>
                  </a:extLst>
                </p14:cNvPr>
                <p14:cNvContentPartPr/>
                <p14:nvPr/>
              </p14:nvContentPartPr>
              <p14:xfrm>
                <a:off x="11207599" y="332998"/>
                <a:ext cx="151200" cy="152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37BC6E3-D714-4045-BD16-6EFF0064964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198959" y="323998"/>
                  <a:ext cx="168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747CE88-6857-4EFD-A603-F17F2E4F539A}"/>
                    </a:ext>
                  </a:extLst>
                </p14:cNvPr>
                <p14:cNvContentPartPr/>
                <p14:nvPr/>
              </p14:nvContentPartPr>
              <p14:xfrm>
                <a:off x="11341879" y="296278"/>
                <a:ext cx="174600" cy="298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747CE88-6857-4EFD-A603-F17F2E4F539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333239" y="287638"/>
                  <a:ext cx="19224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1C8887C-CE4A-4042-B321-70692E68BE46}"/>
              </a:ext>
            </a:extLst>
          </p:cNvPr>
          <p:cNvGrpSpPr/>
          <p:nvPr/>
        </p:nvGrpSpPr>
        <p:grpSpPr>
          <a:xfrm>
            <a:off x="247039" y="252358"/>
            <a:ext cx="894600" cy="1118880"/>
            <a:chOff x="247039" y="252358"/>
            <a:chExt cx="894600" cy="11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FF24EB9-9C9B-4B8B-BC55-E8031C668068}"/>
                    </a:ext>
                  </a:extLst>
                </p14:cNvPr>
                <p14:cNvContentPartPr/>
                <p14:nvPr/>
              </p14:nvContentPartPr>
              <p14:xfrm>
                <a:off x="468079" y="452518"/>
                <a:ext cx="24120" cy="221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FF24EB9-9C9B-4B8B-BC55-E8031C66806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9439" y="443518"/>
                  <a:ext cx="41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9B4B1A9-F9D7-495A-87AB-DC9675F7859C}"/>
                    </a:ext>
                  </a:extLst>
                </p14:cNvPr>
                <p14:cNvContentPartPr/>
                <p14:nvPr/>
              </p14:nvContentPartPr>
              <p14:xfrm>
                <a:off x="247039" y="372958"/>
                <a:ext cx="522000" cy="57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9B4B1A9-F9D7-495A-87AB-DC9675F7859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8399" y="363958"/>
                  <a:ext cx="5396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1D3D03E-54B7-491B-A15B-E17F3F0D12E3}"/>
                    </a:ext>
                  </a:extLst>
                </p14:cNvPr>
                <p14:cNvContentPartPr/>
                <p14:nvPr/>
              </p14:nvContentPartPr>
              <p14:xfrm>
                <a:off x="779839" y="252358"/>
                <a:ext cx="114480" cy="397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1D3D03E-54B7-491B-A15B-E17F3F0D12E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0839" y="243358"/>
                  <a:ext cx="1321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7DB6D17-670A-4BB0-829F-7C50E015A912}"/>
                    </a:ext>
                  </a:extLst>
                </p14:cNvPr>
                <p14:cNvContentPartPr/>
                <p14:nvPr/>
              </p14:nvContentPartPr>
              <p14:xfrm>
                <a:off x="995839" y="460798"/>
                <a:ext cx="145800" cy="182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7DB6D17-670A-4BB0-829F-7C50E015A91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86839" y="452158"/>
                  <a:ext cx="163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626D17F-B140-4777-8229-F10EF9D933B0}"/>
                    </a:ext>
                  </a:extLst>
                </p14:cNvPr>
                <p14:cNvContentPartPr/>
                <p14:nvPr/>
              </p14:nvContentPartPr>
              <p14:xfrm>
                <a:off x="385639" y="1165678"/>
                <a:ext cx="133200" cy="195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626D17F-B140-4777-8229-F10EF9D933B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6999" y="1156678"/>
                  <a:ext cx="150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94A9651-A09A-496E-873E-97AF2EA20F8F}"/>
                    </a:ext>
                  </a:extLst>
                </p14:cNvPr>
                <p14:cNvContentPartPr/>
                <p14:nvPr/>
              </p14:nvContentPartPr>
              <p14:xfrm>
                <a:off x="744559" y="743398"/>
                <a:ext cx="118800" cy="627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94A9651-A09A-496E-873E-97AF2EA20F8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5919" y="734758"/>
                  <a:ext cx="13644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F1FFA24-2E97-4323-AE91-5EDC8063C78F}"/>
                    </a:ext>
                  </a:extLst>
                </p14:cNvPr>
                <p14:cNvContentPartPr/>
                <p14:nvPr/>
              </p14:nvContentPartPr>
              <p14:xfrm>
                <a:off x="654559" y="1103758"/>
                <a:ext cx="312840" cy="95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F1FFA24-2E97-4323-AE91-5EDC8063C78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5919" y="1095118"/>
                  <a:ext cx="33048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5015A60-BD32-4314-9000-E67F7BD1E569}"/>
              </a:ext>
            </a:extLst>
          </p:cNvPr>
          <p:cNvGrpSpPr/>
          <p:nvPr/>
        </p:nvGrpSpPr>
        <p:grpSpPr>
          <a:xfrm>
            <a:off x="1336039" y="1034638"/>
            <a:ext cx="1319760" cy="303480"/>
            <a:chOff x="1336039" y="1034638"/>
            <a:chExt cx="131976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7102C44-BE9C-4520-8052-6472254C943D}"/>
                    </a:ext>
                  </a:extLst>
                </p14:cNvPr>
                <p14:cNvContentPartPr/>
                <p14:nvPr/>
              </p14:nvContentPartPr>
              <p14:xfrm>
                <a:off x="1336039" y="1085038"/>
                <a:ext cx="251640" cy="252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7102C44-BE9C-4520-8052-6472254C943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27399" y="1076038"/>
                  <a:ext cx="269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9D80466-BEBB-444D-A9A7-76E9E0B8C1DC}"/>
                    </a:ext>
                  </a:extLst>
                </p14:cNvPr>
                <p14:cNvContentPartPr/>
                <p14:nvPr/>
              </p14:nvContentPartPr>
              <p14:xfrm>
                <a:off x="1631239" y="1108798"/>
                <a:ext cx="116280" cy="229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9D80466-BEBB-444D-A9A7-76E9E0B8C1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22599" y="1100158"/>
                  <a:ext cx="133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056D415-FF03-449B-81A2-9C8E35BC1CFA}"/>
                    </a:ext>
                  </a:extLst>
                </p14:cNvPr>
                <p14:cNvContentPartPr/>
                <p14:nvPr/>
              </p14:nvContentPartPr>
              <p14:xfrm>
                <a:off x="1840039" y="1057678"/>
                <a:ext cx="124560" cy="258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056D415-FF03-449B-81A2-9C8E35BC1CF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31039" y="1048678"/>
                  <a:ext cx="1422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0DC6A81-EF03-4911-B796-73B07C91584E}"/>
                    </a:ext>
                  </a:extLst>
                </p14:cNvPr>
                <p14:cNvContentPartPr/>
                <p14:nvPr/>
              </p14:nvContentPartPr>
              <p14:xfrm>
                <a:off x="2034439" y="1105558"/>
                <a:ext cx="108000" cy="183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0DC6A81-EF03-4911-B796-73B07C91584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25799" y="1096558"/>
                  <a:ext cx="125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91B8EC8-3107-4167-A45C-639862B9028B}"/>
                    </a:ext>
                  </a:extLst>
                </p14:cNvPr>
                <p14:cNvContentPartPr/>
                <p14:nvPr/>
              </p14:nvContentPartPr>
              <p14:xfrm>
                <a:off x="2245399" y="1034638"/>
                <a:ext cx="205200" cy="275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91B8EC8-3107-4167-A45C-639862B9028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36399" y="1025998"/>
                  <a:ext cx="2228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0D347F5-093D-4B02-B717-99C1A2B0289F}"/>
                    </a:ext>
                  </a:extLst>
                </p14:cNvPr>
                <p14:cNvContentPartPr/>
                <p14:nvPr/>
              </p14:nvContentPartPr>
              <p14:xfrm>
                <a:off x="2477959" y="1061638"/>
                <a:ext cx="177840" cy="246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0D347F5-093D-4B02-B717-99C1A2B0289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69319" y="1052998"/>
                  <a:ext cx="19548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AF4E07E-FCD2-4CEA-85B2-90558A31CFAA}"/>
              </a:ext>
            </a:extLst>
          </p:cNvPr>
          <p:cNvGrpSpPr/>
          <p:nvPr/>
        </p:nvGrpSpPr>
        <p:grpSpPr>
          <a:xfrm>
            <a:off x="3063679" y="825838"/>
            <a:ext cx="760680" cy="410760"/>
            <a:chOff x="3063679" y="825838"/>
            <a:chExt cx="76068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5362ABA-7D20-4418-8C26-AF478D994DA5}"/>
                    </a:ext>
                  </a:extLst>
                </p14:cNvPr>
                <p14:cNvContentPartPr/>
                <p14:nvPr/>
              </p14:nvContentPartPr>
              <p14:xfrm>
                <a:off x="3063679" y="1066678"/>
                <a:ext cx="171720" cy="146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5362ABA-7D20-4418-8C26-AF478D994D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54679" y="1057678"/>
                  <a:ext cx="189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6B18EF4-09B9-4254-BCEE-0E02960D15A6}"/>
                    </a:ext>
                  </a:extLst>
                </p14:cNvPr>
                <p14:cNvContentPartPr/>
                <p14:nvPr/>
              </p14:nvContentPartPr>
              <p14:xfrm>
                <a:off x="3331879" y="1084318"/>
                <a:ext cx="128160" cy="128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6B18EF4-09B9-4254-BCEE-0E02960D15A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23239" y="1075318"/>
                  <a:ext cx="145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9BFAAE9-C004-4E55-8963-5225D7817CB0}"/>
                    </a:ext>
                  </a:extLst>
                </p14:cNvPr>
                <p14:cNvContentPartPr/>
                <p14:nvPr/>
              </p14:nvContentPartPr>
              <p14:xfrm>
                <a:off x="3541759" y="1051558"/>
                <a:ext cx="196920" cy="185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9BFAAE9-C004-4E55-8963-5225D7817CB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33119" y="1042918"/>
                  <a:ext cx="214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964A066-62F0-48F3-B0AA-B6FD47A80E31}"/>
                    </a:ext>
                  </a:extLst>
                </p14:cNvPr>
                <p14:cNvContentPartPr/>
                <p14:nvPr/>
              </p14:nvContentPartPr>
              <p14:xfrm>
                <a:off x="3722479" y="825838"/>
                <a:ext cx="101880" cy="387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964A066-62F0-48F3-B0AA-B6FD47A80E3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13479" y="816838"/>
                  <a:ext cx="119520" cy="40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A07229F-68F6-4484-B295-F1E3FD0CF5BC}"/>
              </a:ext>
            </a:extLst>
          </p:cNvPr>
          <p:cNvGrpSpPr/>
          <p:nvPr/>
        </p:nvGrpSpPr>
        <p:grpSpPr>
          <a:xfrm>
            <a:off x="4154839" y="735118"/>
            <a:ext cx="1031400" cy="473760"/>
            <a:chOff x="4154839" y="735118"/>
            <a:chExt cx="103140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994C213-74C3-4E93-A22E-D0FE1038C605}"/>
                    </a:ext>
                  </a:extLst>
                </p14:cNvPr>
                <p14:cNvContentPartPr/>
                <p14:nvPr/>
              </p14:nvContentPartPr>
              <p14:xfrm>
                <a:off x="4154839" y="967318"/>
                <a:ext cx="330120" cy="241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994C213-74C3-4E93-A22E-D0FE1038C60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145839" y="958318"/>
                  <a:ext cx="3477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1D60167-3349-4322-9C2B-3AD3F4A19BB4}"/>
                    </a:ext>
                  </a:extLst>
                </p14:cNvPr>
                <p14:cNvContentPartPr/>
                <p14:nvPr/>
              </p14:nvContentPartPr>
              <p14:xfrm>
                <a:off x="4603759" y="735118"/>
                <a:ext cx="110520" cy="439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1D60167-3349-4322-9C2B-3AD3F4A19BB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95119" y="726478"/>
                  <a:ext cx="1281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1E4208D-793F-433F-BAFC-004E347BAA91}"/>
                    </a:ext>
                  </a:extLst>
                </p14:cNvPr>
                <p14:cNvContentPartPr/>
                <p14:nvPr/>
              </p14:nvContentPartPr>
              <p14:xfrm>
                <a:off x="4832719" y="1009078"/>
                <a:ext cx="113760" cy="138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1E4208D-793F-433F-BAFC-004E347BAA9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24079" y="1000078"/>
                  <a:ext cx="131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4EB494D-A32F-4C09-B36B-7126EEE70EEF}"/>
                    </a:ext>
                  </a:extLst>
                </p14:cNvPr>
                <p14:cNvContentPartPr/>
                <p14:nvPr/>
              </p14:nvContentPartPr>
              <p14:xfrm>
                <a:off x="4999399" y="1050118"/>
                <a:ext cx="186840" cy="119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4EB494D-A32F-4C09-B36B-7126EEE70EE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90399" y="1041478"/>
                  <a:ext cx="204480" cy="13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85C5AD3-EE61-4FD9-A5EF-B699C50D9310}"/>
                  </a:ext>
                </a:extLst>
              </p14:cNvPr>
              <p14:cNvContentPartPr/>
              <p14:nvPr/>
            </p14:nvContentPartPr>
            <p14:xfrm>
              <a:off x="5572519" y="1008718"/>
              <a:ext cx="208080" cy="2145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85C5AD3-EE61-4FD9-A5EF-B699C50D931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563519" y="999718"/>
                <a:ext cx="225720" cy="23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706B933A-83A6-4F1D-98E8-2053FC9A0C06}"/>
              </a:ext>
            </a:extLst>
          </p:cNvPr>
          <p:cNvGrpSpPr/>
          <p:nvPr/>
        </p:nvGrpSpPr>
        <p:grpSpPr>
          <a:xfrm>
            <a:off x="6244639" y="808558"/>
            <a:ext cx="1615320" cy="450000"/>
            <a:chOff x="6244639" y="808558"/>
            <a:chExt cx="161532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79AC58E-2DFA-421E-93FF-1B3410CCC41C}"/>
                    </a:ext>
                  </a:extLst>
                </p14:cNvPr>
                <p14:cNvContentPartPr/>
                <p14:nvPr/>
              </p14:nvContentPartPr>
              <p14:xfrm>
                <a:off x="6244639" y="1005478"/>
                <a:ext cx="178200" cy="208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79AC58E-2DFA-421E-93FF-1B3410CCC41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35999" y="996838"/>
                  <a:ext cx="195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3FEB312-EAC9-477E-8AB8-173588A1CD2B}"/>
                    </a:ext>
                  </a:extLst>
                </p14:cNvPr>
                <p14:cNvContentPartPr/>
                <p14:nvPr/>
              </p14:nvContentPartPr>
              <p14:xfrm>
                <a:off x="6462799" y="1051198"/>
                <a:ext cx="123840" cy="155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3FEB312-EAC9-477E-8AB8-173588A1CD2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53799" y="1042198"/>
                  <a:ext cx="141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C775ACC-A4E0-47B7-8FEB-225FE8FA3A4D}"/>
                    </a:ext>
                  </a:extLst>
                </p14:cNvPr>
                <p14:cNvContentPartPr/>
                <p14:nvPr/>
              </p14:nvContentPartPr>
              <p14:xfrm>
                <a:off x="6732079" y="1032478"/>
                <a:ext cx="113400" cy="217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C775ACC-A4E0-47B7-8FEB-225FE8FA3A4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23079" y="1023478"/>
                  <a:ext cx="1310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500AFF2-07B4-457D-875F-07D6B1702F7E}"/>
                    </a:ext>
                  </a:extLst>
                </p14:cNvPr>
                <p14:cNvContentPartPr/>
                <p14:nvPr/>
              </p14:nvContentPartPr>
              <p14:xfrm>
                <a:off x="6910999" y="1008358"/>
                <a:ext cx="134640" cy="241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500AFF2-07B4-457D-875F-07D6B1702F7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02359" y="999358"/>
                  <a:ext cx="1522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9593794-4DA6-4EAF-9586-A007A2C985ED}"/>
                    </a:ext>
                  </a:extLst>
                </p14:cNvPr>
                <p14:cNvContentPartPr/>
                <p14:nvPr/>
              </p14:nvContentPartPr>
              <p14:xfrm>
                <a:off x="7144279" y="1049398"/>
                <a:ext cx="180360" cy="179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9593794-4DA6-4EAF-9586-A007A2C985E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5279" y="1040398"/>
                  <a:ext cx="198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0167D06-E29D-41F7-A920-41E06F83A85E}"/>
                    </a:ext>
                  </a:extLst>
                </p14:cNvPr>
                <p14:cNvContentPartPr/>
                <p14:nvPr/>
              </p14:nvContentPartPr>
              <p14:xfrm>
                <a:off x="7415359" y="1082158"/>
                <a:ext cx="156240" cy="176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0167D06-E29D-41F7-A920-41E06F83A85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06719" y="1073158"/>
                  <a:ext cx="173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1242DA6-F327-453A-B781-47D454B2BA30}"/>
                    </a:ext>
                  </a:extLst>
                </p14:cNvPr>
                <p14:cNvContentPartPr/>
                <p14:nvPr/>
              </p14:nvContentPartPr>
              <p14:xfrm>
                <a:off x="7591039" y="808558"/>
                <a:ext cx="268920" cy="439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1242DA6-F327-453A-B781-47D454B2BA3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82399" y="799558"/>
                  <a:ext cx="286560" cy="45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CA87CCB-8101-491B-ADA9-DB719DC410C6}"/>
              </a:ext>
            </a:extLst>
          </p:cNvPr>
          <p:cNvGrpSpPr/>
          <p:nvPr/>
        </p:nvGrpSpPr>
        <p:grpSpPr>
          <a:xfrm>
            <a:off x="8183959" y="853198"/>
            <a:ext cx="2081160" cy="398520"/>
            <a:chOff x="8183959" y="853198"/>
            <a:chExt cx="208116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B904E9F-A2A4-4EEB-94BA-FD73ACB539DF}"/>
                    </a:ext>
                  </a:extLst>
                </p14:cNvPr>
                <p14:cNvContentPartPr/>
                <p14:nvPr/>
              </p14:nvContentPartPr>
              <p14:xfrm>
                <a:off x="8183959" y="1024918"/>
                <a:ext cx="275760" cy="226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B904E9F-A2A4-4EEB-94BA-FD73ACB539D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75319" y="1015918"/>
                  <a:ext cx="293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3FC5797-DF30-4219-A984-2DF34E3ABD8C}"/>
                    </a:ext>
                  </a:extLst>
                </p14:cNvPr>
                <p14:cNvContentPartPr/>
                <p14:nvPr/>
              </p14:nvContentPartPr>
              <p14:xfrm>
                <a:off x="8419039" y="853198"/>
                <a:ext cx="85680" cy="384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3FC5797-DF30-4219-A984-2DF34E3ABD8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410039" y="844198"/>
                  <a:ext cx="1033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C15E59F-5F8D-4E87-A956-57BE281D17C1}"/>
                    </a:ext>
                  </a:extLst>
                </p14:cNvPr>
                <p14:cNvContentPartPr/>
                <p14:nvPr/>
              </p14:nvContentPartPr>
              <p14:xfrm>
                <a:off x="8558719" y="1040398"/>
                <a:ext cx="163440" cy="144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C15E59F-5F8D-4E87-A956-57BE281D17C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549719" y="1031398"/>
                  <a:ext cx="181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9EE8B1C-CE81-451A-9CEE-B87056E7BCCA}"/>
                    </a:ext>
                  </a:extLst>
                </p14:cNvPr>
                <p14:cNvContentPartPr/>
                <p14:nvPr/>
              </p14:nvContentPartPr>
              <p14:xfrm>
                <a:off x="8791999" y="1013038"/>
                <a:ext cx="178560" cy="168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9EE8B1C-CE81-451A-9CEE-B87056E7BCC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82999" y="1004398"/>
                  <a:ext cx="196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3A20FDF-195D-4AEE-92AE-A7A4D755BEC7}"/>
                    </a:ext>
                  </a:extLst>
                </p14:cNvPr>
                <p14:cNvContentPartPr/>
                <p14:nvPr/>
              </p14:nvContentPartPr>
              <p14:xfrm>
                <a:off x="9060199" y="916918"/>
                <a:ext cx="93960" cy="289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3A20FDF-195D-4AEE-92AE-A7A4D755BEC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051559" y="907918"/>
                  <a:ext cx="1116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60A8759-923F-4D76-A5FD-2E83FB0DF614}"/>
                    </a:ext>
                  </a:extLst>
                </p14:cNvPr>
                <p14:cNvContentPartPr/>
                <p14:nvPr/>
              </p14:nvContentPartPr>
              <p14:xfrm>
                <a:off x="9161359" y="995038"/>
                <a:ext cx="171360" cy="237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60A8759-923F-4D76-A5FD-2E83FB0DF61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152719" y="986038"/>
                  <a:ext cx="189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3D4AEAC-11C2-4A57-BBCF-2A60FE933BDE}"/>
                    </a:ext>
                  </a:extLst>
                </p14:cNvPr>
                <p14:cNvContentPartPr/>
                <p14:nvPr/>
              </p14:nvContentPartPr>
              <p14:xfrm>
                <a:off x="9443599" y="901438"/>
                <a:ext cx="89280" cy="277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3D4AEAC-11C2-4A57-BBCF-2A60FE933BD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34959" y="892798"/>
                  <a:ext cx="1069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C3446B8-C1B3-4C90-95EC-3B45B6A16BFF}"/>
                    </a:ext>
                  </a:extLst>
                </p14:cNvPr>
                <p14:cNvContentPartPr/>
                <p14:nvPr/>
              </p14:nvContentPartPr>
              <p14:xfrm>
                <a:off x="9623599" y="1051198"/>
                <a:ext cx="129960" cy="153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C3446B8-C1B3-4C90-95EC-3B45B6A16BF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14959" y="1042558"/>
                  <a:ext cx="147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E175764-50DA-4584-88FD-747D76D733A2}"/>
                    </a:ext>
                  </a:extLst>
                </p14:cNvPr>
                <p14:cNvContentPartPr/>
                <p14:nvPr/>
              </p14:nvContentPartPr>
              <p14:xfrm>
                <a:off x="9901159" y="1044718"/>
                <a:ext cx="363960" cy="206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E175764-50DA-4584-88FD-747D76D733A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892519" y="1036078"/>
                  <a:ext cx="38160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146ED58-8796-4096-AF39-B828CBD800D6}"/>
              </a:ext>
            </a:extLst>
          </p:cNvPr>
          <p:cNvGrpSpPr/>
          <p:nvPr/>
        </p:nvGrpSpPr>
        <p:grpSpPr>
          <a:xfrm>
            <a:off x="428119" y="1739518"/>
            <a:ext cx="334800" cy="295200"/>
            <a:chOff x="428119" y="1739518"/>
            <a:chExt cx="33480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F8B61F9-D85B-4495-912D-B68E17C61C6B}"/>
                    </a:ext>
                  </a:extLst>
                </p14:cNvPr>
                <p14:cNvContentPartPr/>
                <p14:nvPr/>
              </p14:nvContentPartPr>
              <p14:xfrm>
                <a:off x="428119" y="1861558"/>
                <a:ext cx="35280" cy="173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F8B61F9-D85B-4495-912D-B68E17C61C6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9479" y="1852558"/>
                  <a:ext cx="52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607FC61-7947-4EBC-84DF-D573B8474759}"/>
                    </a:ext>
                  </a:extLst>
                </p14:cNvPr>
                <p14:cNvContentPartPr/>
                <p14:nvPr/>
              </p14:nvContentPartPr>
              <p14:xfrm>
                <a:off x="444679" y="1739518"/>
                <a:ext cx="27720" cy="3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607FC61-7947-4EBC-84DF-D573B847475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36039" y="1730878"/>
                  <a:ext cx="453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A13B640-6CC3-40FF-8556-3797BDA82D64}"/>
                    </a:ext>
                  </a:extLst>
                </p14:cNvPr>
                <p14:cNvContentPartPr/>
                <p14:nvPr/>
              </p14:nvContentPartPr>
              <p14:xfrm>
                <a:off x="590479" y="1751758"/>
                <a:ext cx="172440" cy="245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A13B640-6CC3-40FF-8556-3797BDA82D6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1839" y="1742758"/>
                  <a:ext cx="19008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8B6AEA9-E450-4F87-B7CE-3786913C8427}"/>
                  </a:ext>
                </a:extLst>
              </p14:cNvPr>
              <p14:cNvContentPartPr/>
              <p14:nvPr/>
            </p14:nvContentPartPr>
            <p14:xfrm>
              <a:off x="5381359" y="2874958"/>
              <a:ext cx="265680" cy="21852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8B6AEA9-E450-4F87-B7CE-3786913C842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372359" y="2865958"/>
                <a:ext cx="283320" cy="22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8F27CE2-BEA2-4F05-B738-65F157B543E2}"/>
                  </a:ext>
                </a:extLst>
              </p14:cNvPr>
              <p14:cNvContentPartPr/>
              <p14:nvPr/>
            </p14:nvContentPartPr>
            <p14:xfrm>
              <a:off x="4013359" y="3971518"/>
              <a:ext cx="3094920" cy="687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8F27CE2-BEA2-4F05-B738-65F157B543E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004359" y="3962878"/>
                <a:ext cx="3112560" cy="8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AFDF4588-9CB2-4482-8A1B-F8B6FE8F01D6}"/>
              </a:ext>
            </a:extLst>
          </p:cNvPr>
          <p:cNvGrpSpPr/>
          <p:nvPr/>
        </p:nvGrpSpPr>
        <p:grpSpPr>
          <a:xfrm>
            <a:off x="1142719" y="1544398"/>
            <a:ext cx="6253920" cy="3571920"/>
            <a:chOff x="1142719" y="1544398"/>
            <a:chExt cx="6253920" cy="357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7C9EFB2-06EE-4A91-985B-3E5CED93B240}"/>
                    </a:ext>
                  </a:extLst>
                </p14:cNvPr>
                <p14:cNvContentPartPr/>
                <p14:nvPr/>
              </p14:nvContentPartPr>
              <p14:xfrm>
                <a:off x="1280599" y="1752118"/>
                <a:ext cx="323280" cy="206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7C9EFB2-06EE-4A91-985B-3E5CED93B24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71959" y="1743478"/>
                  <a:ext cx="3409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4E8305-AACE-46BD-8A6D-B84FF928547E}"/>
                    </a:ext>
                  </a:extLst>
                </p14:cNvPr>
                <p14:cNvContentPartPr/>
                <p14:nvPr/>
              </p14:nvContentPartPr>
              <p14:xfrm>
                <a:off x="1659319" y="1785598"/>
                <a:ext cx="178200" cy="158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4E8305-AACE-46BD-8A6D-B84FF928547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50319" y="1776958"/>
                  <a:ext cx="195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5020515-3928-4E3C-BD89-434DD2C54D52}"/>
                    </a:ext>
                  </a:extLst>
                </p14:cNvPr>
                <p14:cNvContentPartPr/>
                <p14:nvPr/>
              </p14:nvContentPartPr>
              <p14:xfrm>
                <a:off x="1915999" y="1773358"/>
                <a:ext cx="180360" cy="220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5020515-3928-4E3C-BD89-434DD2C54D5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906999" y="1764358"/>
                  <a:ext cx="198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E0DB4C7-7166-4758-A97B-86DD0BC184CA}"/>
                    </a:ext>
                  </a:extLst>
                </p14:cNvPr>
                <p14:cNvContentPartPr/>
                <p14:nvPr/>
              </p14:nvContentPartPr>
              <p14:xfrm>
                <a:off x="2059999" y="1544398"/>
                <a:ext cx="68400" cy="398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E0DB4C7-7166-4758-A97B-86DD0BC184C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51359" y="1535758"/>
                  <a:ext cx="860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6DAA8BF-9E12-4C74-A8E4-9AB4ED559155}"/>
                    </a:ext>
                  </a:extLst>
                </p14:cNvPr>
                <p14:cNvContentPartPr/>
                <p14:nvPr/>
              </p14:nvContentPartPr>
              <p14:xfrm>
                <a:off x="2205799" y="1762918"/>
                <a:ext cx="187200" cy="214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6DAA8BF-9E12-4C74-A8E4-9AB4ED55915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96799" y="1753918"/>
                  <a:ext cx="204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093EA5F-5E0A-44F4-8C9F-9EE6C6403C30}"/>
                    </a:ext>
                  </a:extLst>
                </p14:cNvPr>
                <p14:cNvContentPartPr/>
                <p14:nvPr/>
              </p14:nvContentPartPr>
              <p14:xfrm>
                <a:off x="2631319" y="1672558"/>
                <a:ext cx="15840" cy="11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093EA5F-5E0A-44F4-8C9F-9EE6C6403C3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622319" y="1663918"/>
                  <a:ext cx="33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0F85139-2373-4686-95DA-5005BCAD7506}"/>
                    </a:ext>
                  </a:extLst>
                </p14:cNvPr>
                <p14:cNvContentPartPr/>
                <p14:nvPr/>
              </p14:nvContentPartPr>
              <p14:xfrm>
                <a:off x="2615119" y="1897198"/>
                <a:ext cx="11160" cy="8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0F85139-2373-4686-95DA-5005BCAD750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606479" y="1888198"/>
                  <a:ext cx="28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F400DD2-B1F8-47E7-86F8-CB859F3465B6}"/>
                    </a:ext>
                  </a:extLst>
                </p14:cNvPr>
                <p14:cNvContentPartPr/>
                <p14:nvPr/>
              </p14:nvContentPartPr>
              <p14:xfrm>
                <a:off x="3903559" y="2797198"/>
                <a:ext cx="164880" cy="2030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F400DD2-B1F8-47E7-86F8-CB859F3465B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94559" y="2788558"/>
                  <a:ext cx="182520" cy="20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1FE73B4-6198-4400-A025-879DA727AACB}"/>
                    </a:ext>
                  </a:extLst>
                </p14:cNvPr>
                <p14:cNvContentPartPr/>
                <p14:nvPr/>
              </p14:nvContentPartPr>
              <p14:xfrm>
                <a:off x="3915799" y="2793598"/>
                <a:ext cx="3164400" cy="78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1FE73B4-6198-4400-A025-879DA727AAC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06799" y="2784598"/>
                  <a:ext cx="31820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DE9DB7D-5B5A-4F85-911F-56597F88E428}"/>
                    </a:ext>
                  </a:extLst>
                </p14:cNvPr>
                <p14:cNvContentPartPr/>
                <p14:nvPr/>
              </p14:nvContentPartPr>
              <p14:xfrm>
                <a:off x="4084639" y="4826518"/>
                <a:ext cx="360" cy="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DE9DB7D-5B5A-4F85-911F-56597F88E42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75999" y="48175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95DF6C1-1BBB-4A73-9838-ED8921F3C99C}"/>
                    </a:ext>
                  </a:extLst>
                </p14:cNvPr>
                <p14:cNvContentPartPr/>
                <p14:nvPr/>
              </p14:nvContentPartPr>
              <p14:xfrm>
                <a:off x="4043959" y="4820758"/>
                <a:ext cx="41760" cy="295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95DF6C1-1BBB-4A73-9838-ED8921F3C99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34959" y="4812118"/>
                  <a:ext cx="594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81200DB-18E8-491C-843F-0E9E3CCA66AA}"/>
                    </a:ext>
                  </a:extLst>
                </p14:cNvPr>
                <p14:cNvContentPartPr/>
                <p14:nvPr/>
              </p14:nvContentPartPr>
              <p14:xfrm>
                <a:off x="4091479" y="5016598"/>
                <a:ext cx="3305160" cy="97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81200DB-18E8-491C-843F-0E9E3CCA66A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82479" y="5007958"/>
                  <a:ext cx="33228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3E51EAC-635F-44A8-804B-9E5574746691}"/>
                    </a:ext>
                  </a:extLst>
                </p14:cNvPr>
                <p14:cNvContentPartPr/>
                <p14:nvPr/>
              </p14:nvContentPartPr>
              <p14:xfrm>
                <a:off x="7094959" y="2879998"/>
                <a:ext cx="266760" cy="2216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3E51EAC-635F-44A8-804B-9E557474669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86319" y="2870998"/>
                  <a:ext cx="284400" cy="22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85093FD-9899-4D10-84F9-A990B3F71514}"/>
                    </a:ext>
                  </a:extLst>
                </p14:cNvPr>
                <p14:cNvContentPartPr/>
                <p14:nvPr/>
              </p14:nvContentPartPr>
              <p14:xfrm>
                <a:off x="3870799" y="2300038"/>
                <a:ext cx="58680" cy="476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85093FD-9899-4D10-84F9-A990B3F7151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861799" y="2291398"/>
                  <a:ext cx="763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A40A3C3-7F5E-4D34-8437-842E37DBDAD9}"/>
                    </a:ext>
                  </a:extLst>
                </p14:cNvPr>
                <p14:cNvContentPartPr/>
                <p14:nvPr/>
              </p14:nvContentPartPr>
              <p14:xfrm>
                <a:off x="3881239" y="2269078"/>
                <a:ext cx="3285000" cy="585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A40A3C3-7F5E-4D34-8437-842E37DBDAD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872239" y="2260438"/>
                  <a:ext cx="330264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C3EB848-977D-4295-A33C-1F0A027A438C}"/>
                    </a:ext>
                  </a:extLst>
                </p14:cNvPr>
                <p14:cNvContentPartPr/>
                <p14:nvPr/>
              </p14:nvContentPartPr>
              <p14:xfrm>
                <a:off x="5320519" y="2311918"/>
                <a:ext cx="107280" cy="524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C3EB848-977D-4295-A33C-1F0A027A438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11879" y="2303278"/>
                  <a:ext cx="12492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4A87F40-84D3-44A5-AB5A-5CC8BE62803C}"/>
                    </a:ext>
                  </a:extLst>
                </p14:cNvPr>
                <p14:cNvContentPartPr/>
                <p14:nvPr/>
              </p14:nvContentPartPr>
              <p14:xfrm>
                <a:off x="4238359" y="2501278"/>
                <a:ext cx="16200" cy="165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4A87F40-84D3-44A5-AB5A-5CC8BE62803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29359" y="2492278"/>
                  <a:ext cx="33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0C5174A-E7E2-46A2-8AC6-1A5353DF9E6F}"/>
                    </a:ext>
                  </a:extLst>
                </p14:cNvPr>
                <p14:cNvContentPartPr/>
                <p14:nvPr/>
              </p14:nvContentPartPr>
              <p14:xfrm>
                <a:off x="4053319" y="2439718"/>
                <a:ext cx="371520" cy="60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0C5174A-E7E2-46A2-8AC6-1A5353DF9E6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44679" y="2431078"/>
                  <a:ext cx="389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A85351C-F88B-4B11-9253-FA4DB8B78F8C}"/>
                    </a:ext>
                  </a:extLst>
                </p14:cNvPr>
                <p14:cNvContentPartPr/>
                <p14:nvPr/>
              </p14:nvContentPartPr>
              <p14:xfrm>
                <a:off x="4409359" y="2475358"/>
                <a:ext cx="117720" cy="181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A85351C-F88B-4B11-9253-FA4DB8B78F8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400719" y="2466718"/>
                  <a:ext cx="1353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08CF815-1FA2-4A9D-9213-B31E00522EAF}"/>
                    </a:ext>
                  </a:extLst>
                </p14:cNvPr>
                <p14:cNvContentPartPr/>
                <p14:nvPr/>
              </p14:nvContentPartPr>
              <p14:xfrm>
                <a:off x="4550479" y="2522518"/>
                <a:ext cx="119160" cy="128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08CF815-1FA2-4A9D-9213-B31E00522EA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41839" y="2513878"/>
                  <a:ext cx="136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68413F5-3FAE-4EBD-A7FA-E82C97F70EA3}"/>
                    </a:ext>
                  </a:extLst>
                </p14:cNvPr>
                <p14:cNvContentPartPr/>
                <p14:nvPr/>
              </p14:nvContentPartPr>
              <p14:xfrm>
                <a:off x="4725079" y="2509558"/>
                <a:ext cx="177840" cy="167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68413F5-3FAE-4EBD-A7FA-E82C97F70EA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16079" y="2500918"/>
                  <a:ext cx="195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FDE341A-1AB5-40D3-9BEC-4EF81821ADC3}"/>
                    </a:ext>
                  </a:extLst>
                </p14:cNvPr>
                <p14:cNvContentPartPr/>
                <p14:nvPr/>
              </p14:nvContentPartPr>
              <p14:xfrm>
                <a:off x="5760079" y="2415238"/>
                <a:ext cx="389880" cy="306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FDE341A-1AB5-40D3-9BEC-4EF81821ADC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751079" y="2406598"/>
                  <a:ext cx="4075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E9269CF-A706-4044-A941-D68C40F2655E}"/>
                    </a:ext>
                  </a:extLst>
                </p14:cNvPr>
                <p14:cNvContentPartPr/>
                <p14:nvPr/>
              </p14:nvContentPartPr>
              <p14:xfrm>
                <a:off x="5796439" y="2590918"/>
                <a:ext cx="132480" cy="35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E9269CF-A706-4044-A941-D68C40F2655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787799" y="2582278"/>
                  <a:ext cx="150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0242ECF-18DD-420B-8AFD-D680FA4D4C01}"/>
                    </a:ext>
                  </a:extLst>
                </p14:cNvPr>
                <p14:cNvContentPartPr/>
                <p14:nvPr/>
              </p14:nvContentPartPr>
              <p14:xfrm>
                <a:off x="6013159" y="2613238"/>
                <a:ext cx="94680" cy="64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0242ECF-18DD-420B-8AFD-D680FA4D4C0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004519" y="2604238"/>
                  <a:ext cx="112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BDF93A3-6095-45C2-896A-3392314250C7}"/>
                    </a:ext>
                  </a:extLst>
                </p14:cNvPr>
                <p14:cNvContentPartPr/>
                <p14:nvPr/>
              </p14:nvContentPartPr>
              <p14:xfrm>
                <a:off x="6244639" y="2432878"/>
                <a:ext cx="18720" cy="262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BDF93A3-6095-45C2-896A-3392314250C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35999" y="2423878"/>
                  <a:ext cx="363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6E6E8F9-E42E-4EBC-9745-88D07B3A1846}"/>
                    </a:ext>
                  </a:extLst>
                </p14:cNvPr>
                <p14:cNvContentPartPr/>
                <p14:nvPr/>
              </p14:nvContentPartPr>
              <p14:xfrm>
                <a:off x="6341839" y="2555998"/>
                <a:ext cx="80640" cy="169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6E6E8F9-E42E-4EBC-9745-88D07B3A184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333199" y="2546998"/>
                  <a:ext cx="98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1C1727B-DC11-4ACD-B1BB-FB5FCEB1566C}"/>
                    </a:ext>
                  </a:extLst>
                </p14:cNvPr>
                <p14:cNvContentPartPr/>
                <p14:nvPr/>
              </p14:nvContentPartPr>
              <p14:xfrm>
                <a:off x="6537319" y="2568958"/>
                <a:ext cx="105480" cy="133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1C1727B-DC11-4ACD-B1BB-FB5FCEB1566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28319" y="2559958"/>
                  <a:ext cx="123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7AEB546-5AE7-40DE-BD8B-7945F2ADC4A3}"/>
                    </a:ext>
                  </a:extLst>
                </p14:cNvPr>
                <p14:cNvContentPartPr/>
                <p14:nvPr/>
              </p14:nvContentPartPr>
              <p14:xfrm>
                <a:off x="4937839" y="1736278"/>
                <a:ext cx="26640" cy="355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7AEB546-5AE7-40DE-BD8B-7945F2ADC4A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29199" y="1727638"/>
                  <a:ext cx="442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340CC96-38D8-4FD8-906D-C2FFA26809D4}"/>
                    </a:ext>
                  </a:extLst>
                </p14:cNvPr>
                <p14:cNvContentPartPr/>
                <p14:nvPr/>
              </p14:nvContentPartPr>
              <p14:xfrm>
                <a:off x="5036839" y="1712158"/>
                <a:ext cx="42480" cy="380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340CC96-38D8-4FD8-906D-C2FFA26809D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28199" y="1703518"/>
                  <a:ext cx="601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E5DAACC-9547-4251-8445-142CD255C766}"/>
                    </a:ext>
                  </a:extLst>
                </p14:cNvPr>
                <p14:cNvContentPartPr/>
                <p14:nvPr/>
              </p14:nvContentPartPr>
              <p14:xfrm>
                <a:off x="4899679" y="1958398"/>
                <a:ext cx="171360" cy="20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E5DAACC-9547-4251-8445-142CD255C76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91039" y="1949758"/>
                  <a:ext cx="189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15E5567-05C5-4BB1-9258-7A7755247329}"/>
                    </a:ext>
                  </a:extLst>
                </p14:cNvPr>
                <p14:cNvContentPartPr/>
                <p14:nvPr/>
              </p14:nvContentPartPr>
              <p14:xfrm>
                <a:off x="5134399" y="2023918"/>
                <a:ext cx="83520" cy="110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15E5567-05C5-4BB1-9258-7A775524732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25399" y="2015278"/>
                  <a:ext cx="1011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AEAE490-9DA6-429F-B1FA-2D8395594CEC}"/>
                    </a:ext>
                  </a:extLst>
                </p14:cNvPr>
                <p14:cNvContentPartPr/>
                <p14:nvPr/>
              </p14:nvContentPartPr>
              <p14:xfrm>
                <a:off x="5492959" y="1929598"/>
                <a:ext cx="12240" cy="110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AEAE490-9DA6-429F-B1FA-2D8395594CE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83959" y="1920958"/>
                  <a:ext cx="29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7285BEE-AB40-4B97-9F5A-BE6762C20093}"/>
                    </a:ext>
                  </a:extLst>
                </p14:cNvPr>
                <p14:cNvContentPartPr/>
                <p14:nvPr/>
              </p14:nvContentPartPr>
              <p14:xfrm>
                <a:off x="5535079" y="1840318"/>
                <a:ext cx="5400" cy="7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7285BEE-AB40-4B97-9F5A-BE6762C2009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26079" y="1831678"/>
                  <a:ext cx="230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4C84AA4-2C41-4C8A-A23E-2DCB43FF1322}"/>
                    </a:ext>
                  </a:extLst>
                </p14:cNvPr>
                <p14:cNvContentPartPr/>
                <p14:nvPr/>
              </p14:nvContentPartPr>
              <p14:xfrm>
                <a:off x="5643079" y="1878118"/>
                <a:ext cx="162000" cy="184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4C84AA4-2C41-4C8A-A23E-2DCB43FF132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634079" y="1869118"/>
                  <a:ext cx="179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A3D0529-6E38-4BDC-99DE-FAC2F826FFEE}"/>
                    </a:ext>
                  </a:extLst>
                </p14:cNvPr>
                <p14:cNvContentPartPr/>
                <p14:nvPr/>
              </p14:nvContentPartPr>
              <p14:xfrm>
                <a:off x="1931479" y="2769838"/>
                <a:ext cx="2091960" cy="2283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A3D0529-6E38-4BDC-99DE-FAC2F826FFE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922479" y="2760838"/>
                  <a:ext cx="2109600" cy="23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DEE3AE0-2E7A-4AC1-B1C2-B119FD833EBC}"/>
                    </a:ext>
                  </a:extLst>
                </p14:cNvPr>
                <p14:cNvContentPartPr/>
                <p14:nvPr/>
              </p14:nvContentPartPr>
              <p14:xfrm>
                <a:off x="1281679" y="2801518"/>
                <a:ext cx="14400" cy="174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DEE3AE0-2E7A-4AC1-B1C2-B119FD833E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72679" y="2792878"/>
                  <a:ext cx="32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C09EEE8-ACDA-4D1F-8D54-03CE83A6A23C}"/>
                    </a:ext>
                  </a:extLst>
                </p14:cNvPr>
                <p14:cNvContentPartPr/>
                <p14:nvPr/>
              </p14:nvContentPartPr>
              <p14:xfrm>
                <a:off x="1251439" y="2661838"/>
                <a:ext cx="197280" cy="301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C09EEE8-ACDA-4D1F-8D54-03CE83A6A23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242799" y="2653198"/>
                  <a:ext cx="2149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DAFF36A-11CE-4279-B8A4-B9409CF0A80E}"/>
                    </a:ext>
                  </a:extLst>
                </p14:cNvPr>
                <p14:cNvContentPartPr/>
                <p14:nvPr/>
              </p14:nvContentPartPr>
              <p14:xfrm>
                <a:off x="1202839" y="3025798"/>
                <a:ext cx="151920" cy="224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DAFF36A-11CE-4279-B8A4-B9409CF0A80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94199" y="3016798"/>
                  <a:ext cx="1695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2158974-F2F5-4BB3-88AE-8812AA5D59ED}"/>
                    </a:ext>
                  </a:extLst>
                </p14:cNvPr>
                <p14:cNvContentPartPr/>
                <p14:nvPr/>
              </p14:nvContentPartPr>
              <p14:xfrm>
                <a:off x="1211119" y="3359158"/>
                <a:ext cx="129600" cy="171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2158974-F2F5-4BB3-88AE-8812AA5D59E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202119" y="3350158"/>
                  <a:ext cx="147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658D0AA-8423-4C40-AE8D-CAAB51309454}"/>
                    </a:ext>
                  </a:extLst>
                </p14:cNvPr>
                <p14:cNvContentPartPr/>
                <p14:nvPr/>
              </p14:nvContentPartPr>
              <p14:xfrm>
                <a:off x="1261159" y="3747238"/>
                <a:ext cx="7920" cy="99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658D0AA-8423-4C40-AE8D-CAAB5130945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52519" y="3738598"/>
                  <a:ext cx="25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F158636-8342-4489-B2EF-AAD1DF9F16DD}"/>
                    </a:ext>
                  </a:extLst>
                </p14:cNvPr>
                <p14:cNvContentPartPr/>
                <p14:nvPr/>
              </p14:nvContentPartPr>
              <p14:xfrm>
                <a:off x="1253959" y="3576958"/>
                <a:ext cx="13320" cy="29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F158636-8342-4489-B2EF-AAD1DF9F16D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44959" y="3568318"/>
                  <a:ext cx="30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5AD95BE-CE86-4BB3-BF2F-A30D94D856E4}"/>
                    </a:ext>
                  </a:extLst>
                </p14:cNvPr>
                <p14:cNvContentPartPr/>
                <p14:nvPr/>
              </p14:nvContentPartPr>
              <p14:xfrm>
                <a:off x="1142719" y="3930838"/>
                <a:ext cx="189000" cy="203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5AD95BE-CE86-4BB3-BF2F-A30D94D856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33719" y="3922198"/>
                  <a:ext cx="2066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AB0DBB1-A5A5-46D1-82A2-9C9704676962}"/>
                    </a:ext>
                  </a:extLst>
                </p14:cNvPr>
                <p14:cNvContentPartPr/>
                <p14:nvPr/>
              </p14:nvContentPartPr>
              <p14:xfrm>
                <a:off x="1228039" y="4323958"/>
                <a:ext cx="27720" cy="120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AB0DBB1-A5A5-46D1-82A2-9C970467696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19399" y="4314958"/>
                  <a:ext cx="45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1EBB1CF-818F-4CFA-93EB-5C1300D5DD49}"/>
                    </a:ext>
                  </a:extLst>
                </p14:cNvPr>
                <p14:cNvContentPartPr/>
                <p14:nvPr/>
              </p14:nvContentPartPr>
              <p14:xfrm>
                <a:off x="1194199" y="4214878"/>
                <a:ext cx="16920" cy="16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1EBB1CF-818F-4CFA-93EB-5C1300D5DD4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85559" y="4205878"/>
                  <a:ext cx="345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ED1464E-CBE3-4711-BF46-40E4F4ADACC0}"/>
                    </a:ext>
                  </a:extLst>
                </p14:cNvPr>
                <p14:cNvContentPartPr/>
                <p14:nvPr/>
              </p14:nvContentPartPr>
              <p14:xfrm>
                <a:off x="1163599" y="4566598"/>
                <a:ext cx="119520" cy="158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ED1464E-CBE3-4711-BF46-40E4F4ADACC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54599" y="4557598"/>
                  <a:ext cx="137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EB0D689-E041-4FCE-9E76-E2F45515D85B}"/>
                    </a:ext>
                  </a:extLst>
                </p14:cNvPr>
                <p14:cNvContentPartPr/>
                <p14:nvPr/>
              </p14:nvContentPartPr>
              <p14:xfrm>
                <a:off x="1234519" y="4844878"/>
                <a:ext cx="231840" cy="173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EB0D689-E041-4FCE-9E76-E2F45515D85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225519" y="4836238"/>
                  <a:ext cx="249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BB0BB1B-6530-465F-B9E5-728BCBF5930D}"/>
                    </a:ext>
                  </a:extLst>
                </p14:cNvPr>
                <p14:cNvContentPartPr/>
                <p14:nvPr/>
              </p14:nvContentPartPr>
              <p14:xfrm>
                <a:off x="2034799" y="3926518"/>
                <a:ext cx="1925640" cy="914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BB0BB1B-6530-465F-B9E5-728BCBF5930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26159" y="3917518"/>
                  <a:ext cx="1943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ADDEBBD-73F7-49B1-A08E-319624EFA898}"/>
                    </a:ext>
                  </a:extLst>
                </p14:cNvPr>
                <p14:cNvContentPartPr/>
                <p14:nvPr/>
              </p14:nvContentPartPr>
              <p14:xfrm>
                <a:off x="2086279" y="3104638"/>
                <a:ext cx="170280" cy="314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ADDEBBD-73F7-49B1-A08E-319624EFA89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077279" y="3095998"/>
                  <a:ext cx="1879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8208A17-0003-4BA3-B204-E41D4E2D49E6}"/>
                    </a:ext>
                  </a:extLst>
                </p14:cNvPr>
                <p14:cNvContentPartPr/>
                <p14:nvPr/>
              </p14:nvContentPartPr>
              <p14:xfrm>
                <a:off x="2298679" y="3258718"/>
                <a:ext cx="73080" cy="133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8208A17-0003-4BA3-B204-E41D4E2D49E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90039" y="3250078"/>
                  <a:ext cx="90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DEC31E9-42EA-4C3A-9C41-8CCDE3EC7DED}"/>
                    </a:ext>
                  </a:extLst>
                </p14:cNvPr>
                <p14:cNvContentPartPr/>
                <p14:nvPr/>
              </p14:nvContentPartPr>
              <p14:xfrm>
                <a:off x="2553199" y="3257278"/>
                <a:ext cx="121680" cy="144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DEC31E9-42EA-4C3A-9C41-8CCDE3EC7DE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544559" y="3248278"/>
                  <a:ext cx="139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936D564-E593-4BFE-B509-B688A63D48F8}"/>
                    </a:ext>
                  </a:extLst>
                </p14:cNvPr>
                <p14:cNvContentPartPr/>
                <p14:nvPr/>
              </p14:nvContentPartPr>
              <p14:xfrm>
                <a:off x="2753719" y="3284998"/>
                <a:ext cx="64440" cy="111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936D564-E593-4BFE-B509-B688A63D48F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745079" y="3275998"/>
                  <a:ext cx="82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2757127-D41D-4A22-A691-8D51F3CF1B82}"/>
                    </a:ext>
                  </a:extLst>
                </p14:cNvPr>
                <p14:cNvContentPartPr/>
                <p14:nvPr/>
              </p14:nvContentPartPr>
              <p14:xfrm>
                <a:off x="2776039" y="3257998"/>
                <a:ext cx="19440" cy="38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2757127-D41D-4A22-A691-8D51F3CF1B8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767039" y="3249358"/>
                  <a:ext cx="370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D309A31-B328-4F2D-80A9-CBA90DF8401D}"/>
                    </a:ext>
                  </a:extLst>
                </p14:cNvPr>
                <p14:cNvContentPartPr/>
                <p14:nvPr/>
              </p14:nvContentPartPr>
              <p14:xfrm>
                <a:off x="2930839" y="3044518"/>
                <a:ext cx="46800" cy="389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D309A31-B328-4F2D-80A9-CBA90DF8401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922199" y="3035518"/>
                  <a:ext cx="6444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84674BA-8F8D-41F8-B7AF-DC389F0B543B}"/>
                    </a:ext>
                  </a:extLst>
                </p14:cNvPr>
                <p14:cNvContentPartPr/>
                <p14:nvPr/>
              </p14:nvContentPartPr>
              <p14:xfrm>
                <a:off x="2865679" y="3223438"/>
                <a:ext cx="182160" cy="37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84674BA-8F8D-41F8-B7AF-DC389F0B543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857039" y="3214798"/>
                  <a:ext cx="199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02FCC3A-1284-414D-A13E-9FC0D1FDC23C}"/>
                    </a:ext>
                  </a:extLst>
                </p14:cNvPr>
                <p14:cNvContentPartPr/>
                <p14:nvPr/>
              </p14:nvContentPartPr>
              <p14:xfrm>
                <a:off x="2205799" y="3572998"/>
                <a:ext cx="145440" cy="172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02FCC3A-1284-414D-A13E-9FC0D1FDC23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196799" y="3564358"/>
                  <a:ext cx="163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A227334-D9AF-4BCD-A245-7C6DED2D46B8}"/>
                    </a:ext>
                  </a:extLst>
                </p14:cNvPr>
                <p14:cNvContentPartPr/>
                <p14:nvPr/>
              </p14:nvContentPartPr>
              <p14:xfrm>
                <a:off x="2350519" y="3617278"/>
                <a:ext cx="149040" cy="133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A227334-D9AF-4BCD-A245-7C6DED2D46B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341879" y="3608278"/>
                  <a:ext cx="166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2915DF5-304C-498B-91B3-F7C55495CFED}"/>
                    </a:ext>
                  </a:extLst>
                </p14:cNvPr>
                <p14:cNvContentPartPr/>
                <p14:nvPr/>
              </p14:nvContentPartPr>
              <p14:xfrm>
                <a:off x="2557879" y="3614398"/>
                <a:ext cx="72000" cy="290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2915DF5-304C-498B-91B3-F7C55495CFE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549239" y="3605398"/>
                  <a:ext cx="896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3CEBBB8-8F2F-4073-949A-DFD2ABCBF310}"/>
                    </a:ext>
                  </a:extLst>
                </p14:cNvPr>
                <p14:cNvContentPartPr/>
                <p14:nvPr/>
              </p14:nvContentPartPr>
              <p14:xfrm>
                <a:off x="2560399" y="3520438"/>
                <a:ext cx="25920" cy="34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3CEBBB8-8F2F-4073-949A-DFD2ABCBF31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551399" y="3511438"/>
                  <a:ext cx="43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84B9318-B9DF-4D02-A3C6-6711A8774D7D}"/>
                    </a:ext>
                  </a:extLst>
                </p14:cNvPr>
                <p14:cNvContentPartPr/>
                <p14:nvPr/>
              </p14:nvContentPartPr>
              <p14:xfrm>
                <a:off x="2704039" y="3584518"/>
                <a:ext cx="115200" cy="131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84B9318-B9DF-4D02-A3C6-6711A8774D7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695039" y="3575878"/>
                  <a:ext cx="1328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902EBEF-2298-4A83-9712-C39D74075E4B}"/>
                    </a:ext>
                  </a:extLst>
                </p14:cNvPr>
                <p14:cNvContentPartPr/>
                <p14:nvPr/>
              </p14:nvContentPartPr>
              <p14:xfrm>
                <a:off x="2898079" y="3607558"/>
                <a:ext cx="110160" cy="122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902EBEF-2298-4A83-9712-C39D74075E4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889439" y="3598918"/>
                  <a:ext cx="127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3E37E78-BE9D-4D4B-8110-7A9ACD8E420A}"/>
                    </a:ext>
                  </a:extLst>
                </p14:cNvPr>
                <p14:cNvContentPartPr/>
                <p14:nvPr/>
              </p14:nvContentPartPr>
              <p14:xfrm>
                <a:off x="3140359" y="3416398"/>
                <a:ext cx="24480" cy="318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3E37E78-BE9D-4D4B-8110-7A9ACD8E420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131359" y="3407398"/>
                  <a:ext cx="421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734AE63-63C4-439B-9D72-D960225A3369}"/>
                    </a:ext>
                  </a:extLst>
                </p14:cNvPr>
                <p14:cNvContentPartPr/>
                <p14:nvPr/>
              </p14:nvContentPartPr>
              <p14:xfrm>
                <a:off x="3044599" y="3579478"/>
                <a:ext cx="192960" cy="60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734AE63-63C4-439B-9D72-D960225A336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035599" y="3570838"/>
                  <a:ext cx="2106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1F1D24E-DF63-4686-AAC1-5F0B67CCBC2B}"/>
                    </a:ext>
                  </a:extLst>
                </p14:cNvPr>
                <p14:cNvContentPartPr/>
                <p14:nvPr/>
              </p14:nvContentPartPr>
              <p14:xfrm>
                <a:off x="3396319" y="3435478"/>
                <a:ext cx="67320" cy="320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1F1D24E-DF63-4686-AAC1-5F0B67CCBC2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87679" y="3426478"/>
                  <a:ext cx="849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FB20368-749B-41CB-B562-78021ED46235}"/>
                    </a:ext>
                  </a:extLst>
                </p14:cNvPr>
                <p14:cNvContentPartPr/>
                <p14:nvPr/>
              </p14:nvContentPartPr>
              <p14:xfrm>
                <a:off x="3519079" y="3401638"/>
                <a:ext cx="40320" cy="323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FB20368-749B-41CB-B562-78021ED4623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510439" y="3392638"/>
                  <a:ext cx="579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8F7FA8A-849F-4053-9859-BB5AC261EE68}"/>
                    </a:ext>
                  </a:extLst>
                </p14:cNvPr>
                <p14:cNvContentPartPr/>
                <p14:nvPr/>
              </p14:nvContentPartPr>
              <p14:xfrm>
                <a:off x="3348439" y="3596398"/>
                <a:ext cx="204840" cy="52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8F7FA8A-849F-4053-9859-BB5AC261EE6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339439" y="3587398"/>
                  <a:ext cx="2224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CACA56F-5F7F-4032-9770-3E171F26B06F}"/>
                    </a:ext>
                  </a:extLst>
                </p14:cNvPr>
                <p14:cNvContentPartPr/>
                <p14:nvPr/>
              </p14:nvContentPartPr>
              <p14:xfrm>
                <a:off x="3651559" y="3703318"/>
                <a:ext cx="74520" cy="113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CACA56F-5F7F-4032-9770-3E171F26B06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642919" y="3694318"/>
                  <a:ext cx="92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FE3EE8B-2C45-43F3-AC33-F001B4903951}"/>
                    </a:ext>
                  </a:extLst>
                </p14:cNvPr>
                <p14:cNvContentPartPr/>
                <p14:nvPr/>
              </p14:nvContentPartPr>
              <p14:xfrm>
                <a:off x="2295799" y="4298038"/>
                <a:ext cx="22680" cy="207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FE3EE8B-2C45-43F3-AC33-F001B490395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286799" y="4289038"/>
                  <a:ext cx="40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D58BC4B-F66B-4A0E-AB60-97763851226E}"/>
                    </a:ext>
                  </a:extLst>
                </p14:cNvPr>
                <p14:cNvContentPartPr/>
                <p14:nvPr/>
              </p14:nvContentPartPr>
              <p14:xfrm>
                <a:off x="2284999" y="4208038"/>
                <a:ext cx="213480" cy="265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D58BC4B-F66B-4A0E-AB60-97763851226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276359" y="4199398"/>
                  <a:ext cx="2311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C473E84-16DF-4A50-8D6C-846144D5DAF0}"/>
                    </a:ext>
                  </a:extLst>
                </p14:cNvPr>
                <p14:cNvContentPartPr/>
                <p14:nvPr/>
              </p14:nvContentPartPr>
              <p14:xfrm>
                <a:off x="2541319" y="4344118"/>
                <a:ext cx="133560" cy="149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C473E84-16DF-4A50-8D6C-846144D5DAF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532319" y="4335118"/>
                  <a:ext cx="151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F424422-C7A6-490D-8854-7DB0DCF9BBEC}"/>
                    </a:ext>
                  </a:extLst>
                </p14:cNvPr>
                <p14:cNvContentPartPr/>
                <p14:nvPr/>
              </p14:nvContentPartPr>
              <p14:xfrm>
                <a:off x="2728519" y="4430878"/>
                <a:ext cx="84960" cy="327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F424422-C7A6-490D-8854-7DB0DCF9BBE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719519" y="4422238"/>
                  <a:ext cx="1026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B27F0B7-BFAA-4FCE-A173-3878D03CF4F7}"/>
                    </a:ext>
                  </a:extLst>
                </p14:cNvPr>
                <p14:cNvContentPartPr/>
                <p14:nvPr/>
              </p14:nvContentPartPr>
              <p14:xfrm>
                <a:off x="2765239" y="4215958"/>
                <a:ext cx="22680" cy="30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B27F0B7-BFAA-4FCE-A173-3878D03CF4F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756239" y="4207318"/>
                  <a:ext cx="403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17C42C2-381A-43DF-9F05-695E6B400F64}"/>
                    </a:ext>
                  </a:extLst>
                </p14:cNvPr>
                <p14:cNvContentPartPr/>
                <p14:nvPr/>
              </p14:nvContentPartPr>
              <p14:xfrm>
                <a:off x="2826079" y="4323958"/>
                <a:ext cx="145800" cy="158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17C42C2-381A-43DF-9F05-695E6B400F6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817079" y="4314958"/>
                  <a:ext cx="163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C967F57-69E5-487D-957C-93631E149E76}"/>
                    </a:ext>
                  </a:extLst>
                </p14:cNvPr>
                <p14:cNvContentPartPr/>
                <p14:nvPr/>
              </p14:nvContentPartPr>
              <p14:xfrm>
                <a:off x="3014359" y="4344118"/>
                <a:ext cx="136080" cy="154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C967F57-69E5-487D-957C-93631E149E7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005719" y="4335478"/>
                  <a:ext cx="153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958F2EF-ABE0-4D21-81E1-4B998D74BCA9}"/>
                    </a:ext>
                  </a:extLst>
                </p14:cNvPr>
                <p14:cNvContentPartPr/>
                <p14:nvPr/>
              </p14:nvContentPartPr>
              <p14:xfrm>
                <a:off x="3247279" y="4130998"/>
                <a:ext cx="27000" cy="336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958F2EF-ABE0-4D21-81E1-4B998D74BCA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238279" y="4122358"/>
                  <a:ext cx="446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6A984C9-1AE8-40C6-8287-9A0217613A91}"/>
                    </a:ext>
                  </a:extLst>
                </p14:cNvPr>
                <p14:cNvContentPartPr/>
                <p14:nvPr/>
              </p14:nvContentPartPr>
              <p14:xfrm>
                <a:off x="3125959" y="4309918"/>
                <a:ext cx="201960" cy="43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6A984C9-1AE8-40C6-8287-9A0217613A9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116959" y="4300918"/>
                  <a:ext cx="219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51544F8-D4F9-427B-B41D-8DAED3B21104}"/>
                    </a:ext>
                  </a:extLst>
                </p14:cNvPr>
                <p14:cNvContentPartPr/>
                <p14:nvPr/>
              </p14:nvContentPartPr>
              <p14:xfrm>
                <a:off x="3498199" y="4172398"/>
                <a:ext cx="57600" cy="311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51544F8-D4F9-427B-B41D-8DAED3B2110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489199" y="4163758"/>
                  <a:ext cx="752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6246FDD-A41C-429E-9A7B-044ACB87CCD4}"/>
                    </a:ext>
                  </a:extLst>
                </p14:cNvPr>
                <p14:cNvContentPartPr/>
                <p14:nvPr/>
              </p14:nvContentPartPr>
              <p14:xfrm>
                <a:off x="3608359" y="4099678"/>
                <a:ext cx="53280" cy="380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6246FDD-A41C-429E-9A7B-044ACB87CCD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599359" y="4091038"/>
                  <a:ext cx="709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4B32BA2-240D-4DE4-93B3-9989F055618A}"/>
                    </a:ext>
                  </a:extLst>
                </p14:cNvPr>
                <p14:cNvContentPartPr/>
                <p14:nvPr/>
              </p14:nvContentPartPr>
              <p14:xfrm>
                <a:off x="3463639" y="4330078"/>
                <a:ext cx="204840" cy="25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4B32BA2-240D-4DE4-93B3-9989F055618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454999" y="4321438"/>
                  <a:ext cx="222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0376C7F-44AB-41CB-8CFC-DFD9EEC6C5F7}"/>
                    </a:ext>
                  </a:extLst>
                </p14:cNvPr>
                <p14:cNvContentPartPr/>
                <p14:nvPr/>
              </p14:nvContentPartPr>
              <p14:xfrm>
                <a:off x="3712759" y="4488478"/>
                <a:ext cx="77400" cy="1256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0376C7F-44AB-41CB-8CFC-DFD9EEC6C5F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704119" y="4479838"/>
                  <a:ext cx="95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BB7FCCC-2FE2-4ADF-BA36-073B47FBD605}"/>
                    </a:ext>
                  </a:extLst>
                </p14:cNvPr>
                <p14:cNvContentPartPr/>
                <p14:nvPr/>
              </p14:nvContentPartPr>
              <p14:xfrm>
                <a:off x="4151599" y="3000958"/>
                <a:ext cx="240840" cy="259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BB7FCCC-2FE2-4ADF-BA36-073B47FBD60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142599" y="2992318"/>
                  <a:ext cx="2584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C7BCE17-0ACC-4BA4-B80C-4E2E60E65217}"/>
                    </a:ext>
                  </a:extLst>
                </p14:cNvPr>
                <p14:cNvContentPartPr/>
                <p14:nvPr/>
              </p14:nvContentPartPr>
              <p14:xfrm>
                <a:off x="4376599" y="3120478"/>
                <a:ext cx="124200" cy="123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C7BCE17-0ACC-4BA4-B80C-4E2E60E6521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367599" y="3111838"/>
                  <a:ext cx="141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B4A73E9-8BF1-421F-8E93-AF5BBDF4110C}"/>
                    </a:ext>
                  </a:extLst>
                </p14:cNvPr>
                <p14:cNvContentPartPr/>
                <p14:nvPr/>
              </p14:nvContentPartPr>
              <p14:xfrm>
                <a:off x="4552639" y="3093118"/>
                <a:ext cx="111600" cy="160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B4A73E9-8BF1-421F-8E93-AF5BBDF4110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543639" y="3084118"/>
                  <a:ext cx="129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59F69AE-CFA2-4D9A-A50A-C8B5B815054D}"/>
                    </a:ext>
                  </a:extLst>
                </p14:cNvPr>
                <p14:cNvContentPartPr/>
                <p14:nvPr/>
              </p14:nvContentPartPr>
              <p14:xfrm>
                <a:off x="4682599" y="3099238"/>
                <a:ext cx="82800" cy="149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59F69AE-CFA2-4D9A-A50A-C8B5B815054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673599" y="3090238"/>
                  <a:ext cx="1004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3C5F073-14F0-4E90-AE8B-ADE4B3BF644C}"/>
                    </a:ext>
                  </a:extLst>
                </p14:cNvPr>
                <p14:cNvContentPartPr/>
                <p14:nvPr/>
              </p14:nvContentPartPr>
              <p14:xfrm>
                <a:off x="4803559" y="3104278"/>
                <a:ext cx="121680" cy="142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3C5F073-14F0-4E90-AE8B-ADE4B3BF644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794559" y="3095638"/>
                  <a:ext cx="139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B1A311D-F94F-4ABA-97F2-1185F18A0E92}"/>
                    </a:ext>
                  </a:extLst>
                </p14:cNvPr>
                <p14:cNvContentPartPr/>
                <p14:nvPr/>
              </p14:nvContentPartPr>
              <p14:xfrm>
                <a:off x="5043319" y="2903038"/>
                <a:ext cx="67320" cy="3484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B1A311D-F94F-4ABA-97F2-1185F18A0E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034319" y="2894398"/>
                  <a:ext cx="849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937ACDA-7356-455C-AB92-D1094B0B0EA0}"/>
                    </a:ext>
                  </a:extLst>
                </p14:cNvPr>
                <p14:cNvContentPartPr/>
                <p14:nvPr/>
              </p14:nvContentPartPr>
              <p14:xfrm>
                <a:off x="4965199" y="3073678"/>
                <a:ext cx="200880" cy="32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937ACDA-7356-455C-AB92-D1094B0B0EA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956559" y="3065038"/>
                  <a:ext cx="218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5FA629A-11B6-45B0-9057-A7B0F3DB7C05}"/>
                    </a:ext>
                  </a:extLst>
                </p14:cNvPr>
                <p14:cNvContentPartPr/>
                <p14:nvPr/>
              </p14:nvContentPartPr>
              <p14:xfrm>
                <a:off x="4250599" y="3468598"/>
                <a:ext cx="13680" cy="228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5FA629A-11B6-45B0-9057-A7B0F3DB7C0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241599" y="3459958"/>
                  <a:ext cx="313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0B4012F-9283-44D8-B9D9-1F17520AEFB7}"/>
                    </a:ext>
                  </a:extLst>
                </p14:cNvPr>
                <p14:cNvContentPartPr/>
                <p14:nvPr/>
              </p14:nvContentPartPr>
              <p14:xfrm>
                <a:off x="4230799" y="3413518"/>
                <a:ext cx="182160" cy="297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0B4012F-9283-44D8-B9D9-1F17520AEFB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221799" y="3404878"/>
                  <a:ext cx="1998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FE71799-0EE8-4E2F-8CFF-040F450CA1C1}"/>
                    </a:ext>
                  </a:extLst>
                </p14:cNvPr>
                <p14:cNvContentPartPr/>
                <p14:nvPr/>
              </p14:nvContentPartPr>
              <p14:xfrm>
                <a:off x="4448599" y="3523678"/>
                <a:ext cx="153720" cy="145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FE71799-0EE8-4E2F-8CFF-040F450CA1C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439959" y="3514678"/>
                  <a:ext cx="171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2722FB7-2020-40DB-9903-C714580558B5}"/>
                    </a:ext>
                  </a:extLst>
                </p14:cNvPr>
                <p14:cNvContentPartPr/>
                <p14:nvPr/>
              </p14:nvContentPartPr>
              <p14:xfrm>
                <a:off x="4632559" y="3520798"/>
                <a:ext cx="81360" cy="150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2722FB7-2020-40DB-9903-C714580558B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623559" y="3512158"/>
                  <a:ext cx="99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BCEE903-0829-4BD1-9F64-4BAF6B7EAAB1}"/>
                    </a:ext>
                  </a:extLst>
                </p14:cNvPr>
                <p14:cNvContentPartPr/>
                <p14:nvPr/>
              </p14:nvContentPartPr>
              <p14:xfrm>
                <a:off x="4764679" y="3428278"/>
                <a:ext cx="30960" cy="249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BCEE903-0829-4BD1-9F64-4BAF6B7EAAB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755679" y="3419638"/>
                  <a:ext cx="486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15CE49E-C207-4543-973E-31597680A052}"/>
                    </a:ext>
                  </a:extLst>
                </p14:cNvPr>
                <p14:cNvContentPartPr/>
                <p14:nvPr/>
              </p14:nvContentPartPr>
              <p14:xfrm>
                <a:off x="4806079" y="3499198"/>
                <a:ext cx="96840" cy="212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15CE49E-C207-4543-973E-31597680A05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797079" y="3490558"/>
                  <a:ext cx="114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ED38D00-8CB2-4600-970A-01BF60AE741E}"/>
                    </a:ext>
                  </a:extLst>
                </p14:cNvPr>
                <p14:cNvContentPartPr/>
                <p14:nvPr/>
              </p14:nvContentPartPr>
              <p14:xfrm>
                <a:off x="4974559" y="3551038"/>
                <a:ext cx="16920" cy="116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ED38D00-8CB2-4600-970A-01BF60AE741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965559" y="3542038"/>
                  <a:ext cx="34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3679EEA-4D4B-47E4-B6B4-29344D7A1F04}"/>
                    </a:ext>
                  </a:extLst>
                </p14:cNvPr>
                <p14:cNvContentPartPr/>
                <p14:nvPr/>
              </p14:nvContentPartPr>
              <p14:xfrm>
                <a:off x="4996519" y="3422158"/>
                <a:ext cx="4680" cy="6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3679EEA-4D4B-47E4-B6B4-29344D7A1F0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987879" y="3413158"/>
                  <a:ext cx="223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AF95B45-7F76-4EDB-94D3-5391A461E0E6}"/>
                    </a:ext>
                  </a:extLst>
                </p14:cNvPr>
                <p14:cNvContentPartPr/>
                <p14:nvPr/>
              </p14:nvContentPartPr>
              <p14:xfrm>
                <a:off x="5037199" y="3561838"/>
                <a:ext cx="94680" cy="117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AF95B45-7F76-4EDB-94D3-5391A461E0E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028559" y="3552838"/>
                  <a:ext cx="112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28EF093-41DD-4B4E-AFB4-D8F3EAAB14B2}"/>
                    </a:ext>
                  </a:extLst>
                </p14:cNvPr>
                <p14:cNvContentPartPr/>
                <p14:nvPr/>
              </p14:nvContentPartPr>
              <p14:xfrm>
                <a:off x="5191999" y="3588838"/>
                <a:ext cx="165600" cy="90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28EF093-41DD-4B4E-AFB4-D8F3EAAB14B2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182999" y="3580198"/>
                  <a:ext cx="183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7A23C35-36F2-4284-9BC7-CC11C49B4FEF}"/>
                    </a:ext>
                  </a:extLst>
                </p14:cNvPr>
                <p14:cNvContentPartPr/>
                <p14:nvPr/>
              </p14:nvContentPartPr>
              <p14:xfrm>
                <a:off x="4269679" y="4224958"/>
                <a:ext cx="25200" cy="198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7A23C35-36F2-4284-9BC7-CC11C49B4FE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260679" y="4216318"/>
                  <a:ext cx="428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DCC8384-48BD-4805-98FB-212EA14EB8F7}"/>
                    </a:ext>
                  </a:extLst>
                </p14:cNvPr>
                <p14:cNvContentPartPr/>
                <p14:nvPr/>
              </p14:nvContentPartPr>
              <p14:xfrm>
                <a:off x="4102999" y="4157278"/>
                <a:ext cx="351720" cy="92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DCC8384-48BD-4805-98FB-212EA14EB8F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094359" y="4148638"/>
                  <a:ext cx="369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07AE6A9-3D07-4213-84EA-328C7017A00B}"/>
                    </a:ext>
                  </a:extLst>
                </p14:cNvPr>
                <p14:cNvContentPartPr/>
                <p14:nvPr/>
              </p14:nvContentPartPr>
              <p14:xfrm>
                <a:off x="4390279" y="4299478"/>
                <a:ext cx="75600" cy="111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07AE6A9-3D07-4213-84EA-328C7017A00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381279" y="4290838"/>
                  <a:ext cx="93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0ECF520-159F-44FF-8EBC-278478927830}"/>
                    </a:ext>
                  </a:extLst>
                </p14:cNvPr>
                <p14:cNvContentPartPr/>
                <p14:nvPr/>
              </p14:nvContentPartPr>
              <p14:xfrm>
                <a:off x="4426639" y="4251598"/>
                <a:ext cx="77040" cy="327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0ECF520-159F-44FF-8EBC-278478927830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417639" y="4242958"/>
                  <a:ext cx="946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3046243-540C-425A-8168-D50BCC40AF4B}"/>
                    </a:ext>
                  </a:extLst>
                </p14:cNvPr>
                <p14:cNvContentPartPr/>
                <p14:nvPr/>
              </p14:nvContentPartPr>
              <p14:xfrm>
                <a:off x="4529239" y="4301998"/>
                <a:ext cx="47520" cy="299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3046243-540C-425A-8168-D50BCC40AF4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520239" y="4293358"/>
                  <a:ext cx="651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91CB2A2-BA10-4F33-9AB5-243416AB6CBE}"/>
                    </a:ext>
                  </a:extLst>
                </p14:cNvPr>
                <p14:cNvContentPartPr/>
                <p14:nvPr/>
              </p14:nvContentPartPr>
              <p14:xfrm>
                <a:off x="4530679" y="4244758"/>
                <a:ext cx="158040" cy="181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91CB2A2-BA10-4F33-9AB5-243416AB6CB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522039" y="4235758"/>
                  <a:ext cx="175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C7E90E9-0CCE-4620-A546-343635C613C5}"/>
                    </a:ext>
                  </a:extLst>
                </p14:cNvPr>
                <p14:cNvContentPartPr/>
                <p14:nvPr/>
              </p14:nvContentPartPr>
              <p14:xfrm>
                <a:off x="4747399" y="4218478"/>
                <a:ext cx="174960" cy="165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C7E90E9-0CCE-4620-A546-343635C613C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738399" y="4209478"/>
                  <a:ext cx="192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727F87E-694B-423D-8BFC-B7ADA1AC9E8E}"/>
                    </a:ext>
                  </a:extLst>
                </p14:cNvPr>
                <p14:cNvContentPartPr/>
                <p14:nvPr/>
              </p14:nvContentPartPr>
              <p14:xfrm>
                <a:off x="5132599" y="4224598"/>
                <a:ext cx="12240" cy="141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727F87E-694B-423D-8BFC-B7ADA1AC9E8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123959" y="4215958"/>
                  <a:ext cx="29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EC4A960-BD87-4C63-A9C1-76FAEB8E58F1}"/>
                    </a:ext>
                  </a:extLst>
                </p14:cNvPr>
                <p14:cNvContentPartPr/>
                <p14:nvPr/>
              </p14:nvContentPartPr>
              <p14:xfrm>
                <a:off x="5030359" y="4346278"/>
                <a:ext cx="186120" cy="435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EC4A960-BD87-4C63-A9C1-76FAEB8E58F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021719" y="4337278"/>
                  <a:ext cx="203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7E3667A-2011-4081-AF0F-9C97E6017629}"/>
                    </a:ext>
                  </a:extLst>
                </p14:cNvPr>
                <p14:cNvContentPartPr/>
                <p14:nvPr/>
              </p14:nvContentPartPr>
              <p14:xfrm>
                <a:off x="5006959" y="4159438"/>
                <a:ext cx="325800" cy="756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7E3667A-2011-4081-AF0F-9C97E601762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997959" y="4150438"/>
                  <a:ext cx="343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69591A2-9FE7-419C-AF5E-0ED2085F44FF}"/>
                    </a:ext>
                  </a:extLst>
                </p14:cNvPr>
                <p14:cNvContentPartPr/>
                <p14:nvPr/>
              </p14:nvContentPartPr>
              <p14:xfrm>
                <a:off x="4338439" y="4714918"/>
                <a:ext cx="179280" cy="1807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69591A2-9FE7-419C-AF5E-0ED2085F44F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329439" y="4706278"/>
                  <a:ext cx="1969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ACDBEF2-8953-4570-9915-2F55B6CE9541}"/>
                    </a:ext>
                  </a:extLst>
                </p14:cNvPr>
                <p14:cNvContentPartPr/>
                <p14:nvPr/>
              </p14:nvContentPartPr>
              <p14:xfrm>
                <a:off x="4598719" y="4732558"/>
                <a:ext cx="129960" cy="1526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ACDBEF2-8953-4570-9915-2F55B6CE954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589719" y="4723918"/>
                  <a:ext cx="147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8C9E771-B95D-4772-AFB6-19BF435E1C36}"/>
                    </a:ext>
                  </a:extLst>
                </p14:cNvPr>
                <p14:cNvContentPartPr/>
                <p14:nvPr/>
              </p14:nvContentPartPr>
              <p14:xfrm>
                <a:off x="4744879" y="4695838"/>
                <a:ext cx="154080" cy="164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8C9E771-B95D-4772-AFB6-19BF435E1C3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735879" y="4687198"/>
                  <a:ext cx="171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AEFEB38-E437-4959-819A-ACDB6BBAD739}"/>
                    </a:ext>
                  </a:extLst>
                </p14:cNvPr>
                <p14:cNvContentPartPr/>
                <p14:nvPr/>
              </p14:nvContentPartPr>
              <p14:xfrm>
                <a:off x="4920559" y="4742638"/>
                <a:ext cx="67320" cy="119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AEFEB38-E437-4959-819A-ACDB6BBAD73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911919" y="4733998"/>
                  <a:ext cx="84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7F9DDE3-876F-4664-9F20-8912472E109B}"/>
                    </a:ext>
                  </a:extLst>
                </p14:cNvPr>
                <p14:cNvContentPartPr/>
                <p14:nvPr/>
              </p14:nvContentPartPr>
              <p14:xfrm>
                <a:off x="5113159" y="4705558"/>
                <a:ext cx="135360" cy="163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7F9DDE3-876F-4664-9F20-8912472E109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104159" y="4696558"/>
                  <a:ext cx="15300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5250A005-C36F-4D04-9863-EE4F2664FC95}"/>
              </a:ext>
            </a:extLst>
          </p:cNvPr>
          <p:cNvGrpSpPr/>
          <p:nvPr/>
        </p:nvGrpSpPr>
        <p:grpSpPr>
          <a:xfrm>
            <a:off x="5560999" y="2985838"/>
            <a:ext cx="1387440" cy="434160"/>
            <a:chOff x="5560999" y="2985838"/>
            <a:chExt cx="138744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21765DB-3CEA-4FD7-AC79-299F8B531548}"/>
                    </a:ext>
                  </a:extLst>
                </p14:cNvPr>
                <p14:cNvContentPartPr/>
                <p14:nvPr/>
              </p14:nvContentPartPr>
              <p14:xfrm>
                <a:off x="5754319" y="3082678"/>
                <a:ext cx="45000" cy="1630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21765DB-3CEA-4FD7-AC79-299F8B53154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745679" y="3074038"/>
                  <a:ext cx="62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B169859-D92C-4F4E-B09E-6E874CABD084}"/>
                    </a:ext>
                  </a:extLst>
                </p14:cNvPr>
                <p14:cNvContentPartPr/>
                <p14:nvPr/>
              </p14:nvContentPartPr>
              <p14:xfrm>
                <a:off x="5560999" y="3031198"/>
                <a:ext cx="359280" cy="88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B169859-D92C-4F4E-B09E-6E874CABD08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552359" y="3022198"/>
                  <a:ext cx="3769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CCAE647-52A5-4991-9C4F-A3109848B9E0}"/>
                    </a:ext>
                  </a:extLst>
                </p14:cNvPr>
                <p14:cNvContentPartPr/>
                <p14:nvPr/>
              </p14:nvContentPartPr>
              <p14:xfrm>
                <a:off x="5887519" y="3136318"/>
                <a:ext cx="71640" cy="910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CCAE647-52A5-4991-9C4F-A3109848B9E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878879" y="3127678"/>
                  <a:ext cx="89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4CC315B-B8A1-48F7-8AF0-4C17E7D38108}"/>
                    </a:ext>
                  </a:extLst>
                </p14:cNvPr>
                <p14:cNvContentPartPr/>
                <p14:nvPr/>
              </p14:nvContentPartPr>
              <p14:xfrm>
                <a:off x="5971399" y="3076198"/>
                <a:ext cx="39960" cy="3355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4CC315B-B8A1-48F7-8AF0-4C17E7D3810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962759" y="3067558"/>
                  <a:ext cx="576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1AD4B1A-C5E5-4617-A6E5-1A18FDD07B8C}"/>
                    </a:ext>
                  </a:extLst>
                </p14:cNvPr>
                <p14:cNvContentPartPr/>
                <p14:nvPr/>
              </p14:nvContentPartPr>
              <p14:xfrm>
                <a:off x="6107119" y="3145318"/>
                <a:ext cx="26280" cy="2746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1AD4B1A-C5E5-4617-A6E5-1A18FDD07B8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098479" y="3136318"/>
                  <a:ext cx="439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28A4FAE-293F-4427-9529-31401EC24260}"/>
                    </a:ext>
                  </a:extLst>
                </p14:cNvPr>
                <p14:cNvContentPartPr/>
                <p14:nvPr/>
              </p14:nvContentPartPr>
              <p14:xfrm>
                <a:off x="6065359" y="3105718"/>
                <a:ext cx="168120" cy="126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28A4FAE-293F-4427-9529-31401EC2426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056359" y="3097078"/>
                  <a:ext cx="185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A6EC912-8E2D-4188-B71B-AEEDC8686E77}"/>
                    </a:ext>
                  </a:extLst>
                </p14:cNvPr>
                <p14:cNvContentPartPr/>
                <p14:nvPr/>
              </p14:nvContentPartPr>
              <p14:xfrm>
                <a:off x="6277759" y="3107518"/>
                <a:ext cx="135720" cy="145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A6EC912-8E2D-4188-B71B-AEEDC8686E7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269119" y="3098518"/>
                  <a:ext cx="153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5031601-0ABD-4D79-96BD-B81789B20312}"/>
                    </a:ext>
                  </a:extLst>
                </p14:cNvPr>
                <p14:cNvContentPartPr/>
                <p14:nvPr/>
              </p14:nvContentPartPr>
              <p14:xfrm>
                <a:off x="6648559" y="3049558"/>
                <a:ext cx="55080" cy="1548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5031601-0ABD-4D79-96BD-B81789B20312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639559" y="3040918"/>
                  <a:ext cx="72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CD0303E-02F8-43A5-ACF1-9CE8E2C37962}"/>
                    </a:ext>
                  </a:extLst>
                </p14:cNvPr>
                <p14:cNvContentPartPr/>
                <p14:nvPr/>
              </p14:nvContentPartPr>
              <p14:xfrm>
                <a:off x="6764479" y="3040198"/>
                <a:ext cx="18720" cy="1785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CD0303E-02F8-43A5-ACF1-9CE8E2C3796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755839" y="3031198"/>
                  <a:ext cx="363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CD24846-9679-457A-B688-9D360177AB37}"/>
                    </a:ext>
                  </a:extLst>
                </p14:cNvPr>
                <p14:cNvContentPartPr/>
                <p14:nvPr/>
              </p14:nvContentPartPr>
              <p14:xfrm>
                <a:off x="6531199" y="3200038"/>
                <a:ext cx="348120" cy="457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CD24846-9679-457A-B688-9D360177AB37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522199" y="3191398"/>
                  <a:ext cx="3657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D895CE2-CB3B-4E3B-A87C-9D73FFC1E19A}"/>
                    </a:ext>
                  </a:extLst>
                </p14:cNvPr>
                <p14:cNvContentPartPr/>
                <p14:nvPr/>
              </p14:nvContentPartPr>
              <p14:xfrm>
                <a:off x="6468559" y="2985838"/>
                <a:ext cx="479880" cy="748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D895CE2-CB3B-4E3B-A87C-9D73FFC1E19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459919" y="2977198"/>
                  <a:ext cx="49752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A8148AA-ADAA-4A93-BCC1-CE2FC091DBFF}"/>
              </a:ext>
            </a:extLst>
          </p:cNvPr>
          <p:cNvGrpSpPr/>
          <p:nvPr/>
        </p:nvGrpSpPr>
        <p:grpSpPr>
          <a:xfrm>
            <a:off x="5822359" y="3566158"/>
            <a:ext cx="1000800" cy="178200"/>
            <a:chOff x="5822359" y="3566158"/>
            <a:chExt cx="100080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2D22115-44EC-407D-865A-DF039FCDA2ED}"/>
                    </a:ext>
                  </a:extLst>
                </p14:cNvPr>
                <p14:cNvContentPartPr/>
                <p14:nvPr/>
              </p14:nvContentPartPr>
              <p14:xfrm>
                <a:off x="5822359" y="3572998"/>
                <a:ext cx="191160" cy="1713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2D22115-44EC-407D-865A-DF039FCDA2E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813719" y="3563998"/>
                  <a:ext cx="208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080573F-7CA8-453B-8386-FBB0C9F107CD}"/>
                    </a:ext>
                  </a:extLst>
                </p14:cNvPr>
                <p14:cNvContentPartPr/>
                <p14:nvPr/>
              </p14:nvContentPartPr>
              <p14:xfrm>
                <a:off x="6074719" y="3583078"/>
                <a:ext cx="153720" cy="154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080573F-7CA8-453B-8386-FBB0C9F107C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066079" y="3574438"/>
                  <a:ext cx="171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C4D3CAF-331F-47E8-A35B-5378E22D2BA1}"/>
                    </a:ext>
                  </a:extLst>
                </p14:cNvPr>
                <p14:cNvContentPartPr/>
                <p14:nvPr/>
              </p14:nvContentPartPr>
              <p14:xfrm>
                <a:off x="6250759" y="3577678"/>
                <a:ext cx="114120" cy="1548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C4D3CAF-331F-47E8-A35B-5378E22D2BA1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242119" y="3568678"/>
                  <a:ext cx="131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81E8150-86F0-46ED-8209-7B9AF572A270}"/>
                    </a:ext>
                  </a:extLst>
                </p14:cNvPr>
                <p14:cNvContentPartPr/>
                <p14:nvPr/>
              </p14:nvContentPartPr>
              <p14:xfrm>
                <a:off x="6389359" y="3590638"/>
                <a:ext cx="90360" cy="1328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81E8150-86F0-46ED-8209-7B9AF572A270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380359" y="3581998"/>
                  <a:ext cx="108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A53594C-3E9B-4C27-BF43-692EE37C9282}"/>
                    </a:ext>
                  </a:extLst>
                </p14:cNvPr>
                <p14:cNvContentPartPr/>
                <p14:nvPr/>
              </p14:nvContentPartPr>
              <p14:xfrm>
                <a:off x="6601039" y="3566158"/>
                <a:ext cx="222120" cy="1544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A53594C-3E9B-4C27-BF43-692EE37C928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592039" y="3557518"/>
                  <a:ext cx="23976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34BB11F3-EBE3-4EC0-860E-0F3CE12000B2}"/>
              </a:ext>
            </a:extLst>
          </p:cNvPr>
          <p:cNvGrpSpPr/>
          <p:nvPr/>
        </p:nvGrpSpPr>
        <p:grpSpPr>
          <a:xfrm>
            <a:off x="5792119" y="4056118"/>
            <a:ext cx="1297440" cy="752760"/>
            <a:chOff x="5792119" y="4056118"/>
            <a:chExt cx="1297440" cy="7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4AA98E3-26AE-4108-86F2-5DC60B6C3627}"/>
                    </a:ext>
                  </a:extLst>
                </p14:cNvPr>
                <p14:cNvContentPartPr/>
                <p14:nvPr/>
              </p14:nvContentPartPr>
              <p14:xfrm>
                <a:off x="5825959" y="4150438"/>
                <a:ext cx="192960" cy="2404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4AA98E3-26AE-4108-86F2-5DC60B6C362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816959" y="4141438"/>
                  <a:ext cx="210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F31B7D5-E1CF-4EDE-BBF7-70D07EBBEDA4}"/>
                    </a:ext>
                  </a:extLst>
                </p14:cNvPr>
                <p14:cNvContentPartPr/>
                <p14:nvPr/>
              </p14:nvContentPartPr>
              <p14:xfrm>
                <a:off x="6024679" y="4268518"/>
                <a:ext cx="87120" cy="918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F31B7D5-E1CF-4EDE-BBF7-70D07EBBEDA4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016039" y="4259518"/>
                  <a:ext cx="104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B7410B8-9774-4BC2-8850-E727C4A04FDD}"/>
                    </a:ext>
                  </a:extLst>
                </p14:cNvPr>
                <p14:cNvContentPartPr/>
                <p14:nvPr/>
              </p14:nvContentPartPr>
              <p14:xfrm>
                <a:off x="6202879" y="4224238"/>
                <a:ext cx="131040" cy="168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B7410B8-9774-4BC2-8850-E727C4A04FDD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193879" y="4215238"/>
                  <a:ext cx="1486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AE4B314-0F0C-42BE-B4B9-D8F8E86777A2}"/>
                    </a:ext>
                  </a:extLst>
                </p14:cNvPr>
                <p14:cNvContentPartPr/>
                <p14:nvPr/>
              </p14:nvContentPartPr>
              <p14:xfrm>
                <a:off x="6337159" y="4226398"/>
                <a:ext cx="105840" cy="145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AE4B314-0F0C-42BE-B4B9-D8F8E86777A2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328519" y="4217398"/>
                  <a:ext cx="123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35D2CF8-804E-4569-9F3D-CC344B6100C3}"/>
                    </a:ext>
                  </a:extLst>
                </p14:cNvPr>
                <p14:cNvContentPartPr/>
                <p14:nvPr/>
              </p14:nvContentPartPr>
              <p14:xfrm>
                <a:off x="6481879" y="4238638"/>
                <a:ext cx="94320" cy="1166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35D2CF8-804E-4569-9F3D-CC344B6100C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473239" y="4229998"/>
                  <a:ext cx="111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2F7CA3B-0D61-4DDF-BD6A-3CD5C1A2C0BE}"/>
                    </a:ext>
                  </a:extLst>
                </p14:cNvPr>
                <p14:cNvContentPartPr/>
                <p14:nvPr/>
              </p14:nvContentPartPr>
              <p14:xfrm>
                <a:off x="6598879" y="4264558"/>
                <a:ext cx="107280" cy="1162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2F7CA3B-0D61-4DDF-BD6A-3CD5C1A2C0BE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589879" y="4255558"/>
                  <a:ext cx="124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A9DBE20-4005-4349-AAEB-D431E61CF8FF}"/>
                    </a:ext>
                  </a:extLst>
                </p14:cNvPr>
                <p14:cNvContentPartPr/>
                <p14:nvPr/>
              </p14:nvContentPartPr>
              <p14:xfrm>
                <a:off x="6811639" y="4056118"/>
                <a:ext cx="16920" cy="293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A9DBE20-4005-4349-AAEB-D431E61CF8FF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802999" y="4047118"/>
                  <a:ext cx="345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8368FC7-0052-4700-AB9E-ADA5FF04B79B}"/>
                    </a:ext>
                  </a:extLst>
                </p14:cNvPr>
                <p14:cNvContentPartPr/>
                <p14:nvPr/>
              </p14:nvContentPartPr>
              <p14:xfrm>
                <a:off x="6665839" y="4192198"/>
                <a:ext cx="264960" cy="532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8368FC7-0052-4700-AB9E-ADA5FF04B79B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656839" y="4183198"/>
                  <a:ext cx="282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CF1654B-0584-4A41-A68A-39F88476E9B6}"/>
                    </a:ext>
                  </a:extLst>
                </p14:cNvPr>
                <p14:cNvContentPartPr/>
                <p14:nvPr/>
              </p14:nvContentPartPr>
              <p14:xfrm>
                <a:off x="5823079" y="4614478"/>
                <a:ext cx="42480" cy="1670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CF1654B-0584-4A41-A68A-39F88476E9B6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814439" y="4605478"/>
                  <a:ext cx="60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DC1AA6F-147B-4F0D-8769-03FAB13A3A91}"/>
                    </a:ext>
                  </a:extLst>
                </p14:cNvPr>
                <p14:cNvContentPartPr/>
                <p14:nvPr/>
              </p14:nvContentPartPr>
              <p14:xfrm>
                <a:off x="5792119" y="4515118"/>
                <a:ext cx="197280" cy="2937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DC1AA6F-147B-4F0D-8769-03FAB13A3A9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783119" y="4506118"/>
                  <a:ext cx="2149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7EDDE2E-B066-4AB5-9FAA-E90FF73CF355}"/>
                    </a:ext>
                  </a:extLst>
                </p14:cNvPr>
                <p14:cNvContentPartPr/>
                <p14:nvPr/>
              </p14:nvContentPartPr>
              <p14:xfrm>
                <a:off x="6009559" y="4633918"/>
                <a:ext cx="161280" cy="170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7EDDE2E-B066-4AB5-9FAA-E90FF73CF35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000919" y="4624918"/>
                  <a:ext cx="178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19BD2B9-7418-4FFC-B8E3-6808B265FA2E}"/>
                    </a:ext>
                  </a:extLst>
                </p14:cNvPr>
                <p14:cNvContentPartPr/>
                <p14:nvPr/>
              </p14:nvContentPartPr>
              <p14:xfrm>
                <a:off x="6206479" y="4655518"/>
                <a:ext cx="101880" cy="1461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19BD2B9-7418-4FFC-B8E3-6808B265FA2E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197839" y="4646518"/>
                  <a:ext cx="119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41A6F3E-F864-4CF7-8332-77993E5C6B98}"/>
                    </a:ext>
                  </a:extLst>
                </p14:cNvPr>
                <p14:cNvContentPartPr/>
                <p14:nvPr/>
              </p14:nvContentPartPr>
              <p14:xfrm>
                <a:off x="6371719" y="4528078"/>
                <a:ext cx="86400" cy="2548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41A6F3E-F864-4CF7-8332-77993E5C6B98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363079" y="4519078"/>
                  <a:ext cx="1040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938439A-70E5-4230-A228-23F8AB4AFA8C}"/>
                    </a:ext>
                  </a:extLst>
                </p14:cNvPr>
                <p14:cNvContentPartPr/>
                <p14:nvPr/>
              </p14:nvContentPartPr>
              <p14:xfrm>
                <a:off x="6457759" y="4620238"/>
                <a:ext cx="95760" cy="1666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938439A-70E5-4230-A228-23F8AB4AFA8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449119" y="4611598"/>
                  <a:ext cx="1134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BF6F19E-F9B3-4938-AB37-8A63D7C6A334}"/>
                    </a:ext>
                  </a:extLst>
                </p14:cNvPr>
                <p14:cNvContentPartPr/>
                <p14:nvPr/>
              </p14:nvContentPartPr>
              <p14:xfrm>
                <a:off x="6617239" y="4656598"/>
                <a:ext cx="16200" cy="910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BF6F19E-F9B3-4938-AB37-8A63D7C6A334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608599" y="4647958"/>
                  <a:ext cx="33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F0B3AC0-717E-426D-83E0-1F2CC50A6F0A}"/>
                    </a:ext>
                  </a:extLst>
                </p14:cNvPr>
                <p14:cNvContentPartPr/>
                <p14:nvPr/>
              </p14:nvContentPartPr>
              <p14:xfrm>
                <a:off x="6646759" y="4590358"/>
                <a:ext cx="4680" cy="18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F0B3AC0-717E-426D-83E0-1F2CC50A6F0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37759" y="4581718"/>
                  <a:ext cx="223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063C67A-23EE-4FBD-A8E1-D3E0408B68DE}"/>
                    </a:ext>
                  </a:extLst>
                </p14:cNvPr>
                <p14:cNvContentPartPr/>
                <p14:nvPr/>
              </p14:nvContentPartPr>
              <p14:xfrm>
                <a:off x="6683119" y="4643278"/>
                <a:ext cx="69120" cy="1191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063C67A-23EE-4FBD-A8E1-D3E0408B68D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674119" y="4634638"/>
                  <a:ext cx="86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CBA8D44-5A6F-4D36-B632-8A6DD15F38C7}"/>
                    </a:ext>
                  </a:extLst>
                </p14:cNvPr>
                <p14:cNvContentPartPr/>
                <p14:nvPr/>
              </p14:nvContentPartPr>
              <p14:xfrm>
                <a:off x="6831439" y="4647238"/>
                <a:ext cx="258120" cy="903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CBA8D44-5A6F-4D36-B632-8A6DD15F38C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822799" y="4638238"/>
                  <a:ext cx="275760" cy="10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F3AF20A-F418-4D66-8417-79D2E2EE46B6}"/>
                  </a:ext>
                </a:extLst>
              </p14:cNvPr>
              <p14:cNvContentPartPr/>
              <p14:nvPr/>
            </p14:nvContentPartPr>
            <p14:xfrm>
              <a:off x="4025474" y="2852628"/>
              <a:ext cx="1334880" cy="10969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F3AF20A-F418-4D66-8417-79D2E2EE46B6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4016474" y="2843988"/>
                <a:ext cx="1352520" cy="111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226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890EF71-FC2B-419A-AA5C-77AD37593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25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roup 379">
            <a:extLst>
              <a:ext uri="{FF2B5EF4-FFF2-40B4-BE49-F238E27FC236}">
                <a16:creationId xmlns:a16="http://schemas.microsoft.com/office/drawing/2014/main" id="{F54F0B32-265C-46A3-ABF4-240A948AC75F}"/>
              </a:ext>
            </a:extLst>
          </p:cNvPr>
          <p:cNvGrpSpPr/>
          <p:nvPr/>
        </p:nvGrpSpPr>
        <p:grpSpPr>
          <a:xfrm>
            <a:off x="411544" y="151285"/>
            <a:ext cx="10995840" cy="6274080"/>
            <a:chOff x="411544" y="151285"/>
            <a:chExt cx="10995840" cy="627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93A979D-B6CF-4342-A537-186F71DD1E3C}"/>
                    </a:ext>
                  </a:extLst>
                </p14:cNvPr>
                <p14:cNvContentPartPr/>
                <p14:nvPr/>
              </p14:nvContentPartPr>
              <p14:xfrm>
                <a:off x="411544" y="236965"/>
                <a:ext cx="495360" cy="470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93A979D-B6CF-4342-A537-186F71DD1E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2904" y="227965"/>
                  <a:ext cx="51300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97DECF-1D5E-4390-A487-499F1C93C1DE}"/>
                    </a:ext>
                  </a:extLst>
                </p14:cNvPr>
                <p14:cNvContentPartPr/>
                <p14:nvPr/>
              </p14:nvContentPartPr>
              <p14:xfrm>
                <a:off x="477424" y="520645"/>
                <a:ext cx="192960" cy="64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97DECF-1D5E-4390-A487-499F1C93C1D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8424" y="512005"/>
                  <a:ext cx="2106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7684088-5BB7-477A-9BF8-7D88B20EBC1E}"/>
                    </a:ext>
                  </a:extLst>
                </p14:cNvPr>
                <p14:cNvContentPartPr/>
                <p14:nvPr/>
              </p14:nvContentPartPr>
              <p14:xfrm>
                <a:off x="801784" y="456205"/>
                <a:ext cx="222840" cy="212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7684088-5BB7-477A-9BF8-7D88B20EBC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2784" y="447565"/>
                  <a:ext cx="240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C8BC069-9ABE-4F53-AF38-614CA2ED73B0}"/>
                    </a:ext>
                  </a:extLst>
                </p14:cNvPr>
                <p14:cNvContentPartPr/>
                <p14:nvPr/>
              </p14:nvContentPartPr>
              <p14:xfrm>
                <a:off x="830584" y="436405"/>
                <a:ext cx="220680" cy="17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C8BC069-9ABE-4F53-AF38-614CA2ED73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1944" y="427405"/>
                  <a:ext cx="2383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4C0B0FD-9A13-4014-87C3-8BAB47F65935}"/>
                    </a:ext>
                  </a:extLst>
                </p14:cNvPr>
                <p14:cNvContentPartPr/>
                <p14:nvPr/>
              </p14:nvContentPartPr>
              <p14:xfrm>
                <a:off x="1209664" y="450805"/>
                <a:ext cx="12960" cy="12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4C0B0FD-9A13-4014-87C3-8BAB47F659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0664" y="441805"/>
                  <a:ext cx="30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AAEF51-9D39-4267-8FB1-955515339779}"/>
                    </a:ext>
                  </a:extLst>
                </p14:cNvPr>
                <p14:cNvContentPartPr/>
                <p14:nvPr/>
              </p14:nvContentPartPr>
              <p14:xfrm>
                <a:off x="1269784" y="622165"/>
                <a:ext cx="1800" cy="3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AAEF51-9D39-4267-8FB1-95551533977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60784" y="613165"/>
                  <a:ext cx="194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AB6154C-21AB-490C-8EE0-C1763639358F}"/>
                    </a:ext>
                  </a:extLst>
                </p14:cNvPr>
                <p14:cNvContentPartPr/>
                <p14:nvPr/>
              </p14:nvContentPartPr>
              <p14:xfrm>
                <a:off x="1731304" y="172165"/>
                <a:ext cx="227880" cy="389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AB6154C-21AB-490C-8EE0-C1763639358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22304" y="163165"/>
                  <a:ext cx="2455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C777C1F-7CEE-4673-896D-AD0ADE7D3DB0}"/>
                    </a:ext>
                  </a:extLst>
                </p14:cNvPr>
                <p14:cNvContentPartPr/>
                <p14:nvPr/>
              </p14:nvContentPartPr>
              <p14:xfrm>
                <a:off x="1934704" y="483925"/>
                <a:ext cx="18720" cy="53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C777C1F-7CEE-4673-896D-AD0ADE7D3D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25704" y="475285"/>
                  <a:ext cx="363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E560C93-7B31-4806-ADD0-47CF480489A1}"/>
                    </a:ext>
                  </a:extLst>
                </p14:cNvPr>
                <p14:cNvContentPartPr/>
                <p14:nvPr/>
              </p14:nvContentPartPr>
              <p14:xfrm>
                <a:off x="2158984" y="241285"/>
                <a:ext cx="257400" cy="302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E560C93-7B31-4806-ADD0-47CF480489A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50344" y="232285"/>
                  <a:ext cx="2750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C4D15E6-8C77-488C-B74F-CA4685C72AAC}"/>
                    </a:ext>
                  </a:extLst>
                </p14:cNvPr>
                <p14:cNvContentPartPr/>
                <p14:nvPr/>
              </p14:nvContentPartPr>
              <p14:xfrm>
                <a:off x="2555704" y="240925"/>
                <a:ext cx="182880" cy="128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C4D15E6-8C77-488C-B74F-CA4685C72A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47064" y="232285"/>
                  <a:ext cx="200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A2496E3-EE2B-4A0B-AD46-5E0CEC43FABC}"/>
                    </a:ext>
                  </a:extLst>
                </p14:cNvPr>
                <p14:cNvContentPartPr/>
                <p14:nvPr/>
              </p14:nvContentPartPr>
              <p14:xfrm>
                <a:off x="2680264" y="151285"/>
                <a:ext cx="160200" cy="411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A2496E3-EE2B-4A0B-AD46-5E0CEC43FAB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71624" y="142285"/>
                  <a:ext cx="1778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BB3A3CF-1E3B-42C0-A62A-FE1917F08592}"/>
                    </a:ext>
                  </a:extLst>
                </p14:cNvPr>
                <p14:cNvContentPartPr/>
                <p14:nvPr/>
              </p14:nvContentPartPr>
              <p14:xfrm>
                <a:off x="568864" y="1180885"/>
                <a:ext cx="196560" cy="284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BB3A3CF-1E3B-42C0-A62A-FE1917F085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9864" y="1171885"/>
                  <a:ext cx="2142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82F14E7-9147-4F9B-9EA7-5D52833C45A3}"/>
                    </a:ext>
                  </a:extLst>
                </p14:cNvPr>
                <p14:cNvContentPartPr/>
                <p14:nvPr/>
              </p14:nvContentPartPr>
              <p14:xfrm>
                <a:off x="875944" y="1435765"/>
                <a:ext cx="25200" cy="59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82F14E7-9147-4F9B-9EA7-5D52833C45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7304" y="1426765"/>
                  <a:ext cx="428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0D26D56-BFA6-4DEC-A030-DA8AFE6F7FC7}"/>
                    </a:ext>
                  </a:extLst>
                </p14:cNvPr>
                <p14:cNvContentPartPr/>
                <p14:nvPr/>
              </p14:nvContentPartPr>
              <p14:xfrm>
                <a:off x="5358664" y="1127965"/>
                <a:ext cx="320400" cy="214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0D26D56-BFA6-4DEC-A030-DA8AFE6F7FC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49664" y="1118965"/>
                  <a:ext cx="338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4F662E-927A-4059-B911-B5ED108D3CF9}"/>
                    </a:ext>
                  </a:extLst>
                </p14:cNvPr>
                <p14:cNvContentPartPr/>
                <p14:nvPr/>
              </p14:nvContentPartPr>
              <p14:xfrm>
                <a:off x="5738464" y="1143085"/>
                <a:ext cx="102960" cy="174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4F662E-927A-4059-B911-B5ED108D3C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29464" y="1134085"/>
                  <a:ext cx="120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0CD2171-9A1F-40C5-AF0A-79C927B9966E}"/>
                    </a:ext>
                  </a:extLst>
                </p14:cNvPr>
                <p14:cNvContentPartPr/>
                <p14:nvPr/>
              </p14:nvContentPartPr>
              <p14:xfrm>
                <a:off x="6012784" y="1145245"/>
                <a:ext cx="163800" cy="156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0CD2171-9A1F-40C5-AF0A-79C927B9966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03784" y="1136605"/>
                  <a:ext cx="181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4E7AE1C-4534-4259-B74F-8470B56F49E3}"/>
                    </a:ext>
                  </a:extLst>
                </p14:cNvPr>
                <p14:cNvContentPartPr/>
                <p14:nvPr/>
              </p14:nvContentPartPr>
              <p14:xfrm>
                <a:off x="6275944" y="940045"/>
                <a:ext cx="147240" cy="337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4E7AE1C-4534-4259-B74F-8470B56F49E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67304" y="931405"/>
                  <a:ext cx="1648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50B2768-A0AC-4B3E-9EC8-FE9CF983518A}"/>
                    </a:ext>
                  </a:extLst>
                </p14:cNvPr>
                <p14:cNvContentPartPr/>
                <p14:nvPr/>
              </p14:nvContentPartPr>
              <p14:xfrm>
                <a:off x="6403744" y="1154965"/>
                <a:ext cx="174960" cy="165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50B2768-A0AC-4B3E-9EC8-FE9CF983518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94744" y="1145965"/>
                  <a:ext cx="192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4BA5517-38E1-4E62-B718-E3248D353A0F}"/>
                    </a:ext>
                  </a:extLst>
                </p14:cNvPr>
                <p14:cNvContentPartPr/>
                <p14:nvPr/>
              </p14:nvContentPartPr>
              <p14:xfrm>
                <a:off x="6575104" y="974605"/>
                <a:ext cx="125640" cy="284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4BA5517-38E1-4E62-B718-E3248D353A0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66104" y="965965"/>
                  <a:ext cx="1432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4FBBF68-ACB9-43A3-BF26-6FFFA02CECBC}"/>
                    </a:ext>
                  </a:extLst>
                </p14:cNvPr>
                <p14:cNvContentPartPr/>
                <p14:nvPr/>
              </p14:nvContentPartPr>
              <p14:xfrm>
                <a:off x="6924304" y="1163605"/>
                <a:ext cx="172080" cy="137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4FBBF68-ACB9-43A3-BF26-6FFFA02CECB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15304" y="1154965"/>
                  <a:ext cx="189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6C2CCE8-7626-44D5-ABA5-DABCCD462DA3}"/>
                    </a:ext>
                  </a:extLst>
                </p14:cNvPr>
                <p14:cNvContentPartPr/>
                <p14:nvPr/>
              </p14:nvContentPartPr>
              <p14:xfrm>
                <a:off x="7202584" y="1129405"/>
                <a:ext cx="128520" cy="161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6C2CCE8-7626-44D5-ABA5-DABCCD462DA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93584" y="1120765"/>
                  <a:ext cx="146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767452B-E299-4DE6-B6DE-CC8ED520824E}"/>
                    </a:ext>
                  </a:extLst>
                </p14:cNvPr>
                <p14:cNvContentPartPr/>
                <p14:nvPr/>
              </p14:nvContentPartPr>
              <p14:xfrm>
                <a:off x="7439464" y="1154605"/>
                <a:ext cx="109440" cy="132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767452B-E299-4DE6-B6DE-CC8ED520824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30824" y="1145605"/>
                  <a:ext cx="127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FAE14EE-C616-4087-8A95-53626DEF4490}"/>
                    </a:ext>
                  </a:extLst>
                </p14:cNvPr>
                <p14:cNvContentPartPr/>
                <p14:nvPr/>
              </p14:nvContentPartPr>
              <p14:xfrm>
                <a:off x="7687144" y="1147405"/>
                <a:ext cx="154440" cy="131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FAE14EE-C616-4087-8A95-53626DEF449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78144" y="1138765"/>
                  <a:ext cx="172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3238311-962D-4905-878A-0D7C1E76322E}"/>
                    </a:ext>
                  </a:extLst>
                </p14:cNvPr>
                <p14:cNvContentPartPr/>
                <p14:nvPr/>
              </p14:nvContentPartPr>
              <p14:xfrm>
                <a:off x="7930864" y="1152805"/>
                <a:ext cx="290520" cy="154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3238311-962D-4905-878A-0D7C1E76322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22224" y="1144165"/>
                  <a:ext cx="308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B648D81-E586-42F3-8FB0-5E3D238B07D3}"/>
                    </a:ext>
                  </a:extLst>
                </p14:cNvPr>
                <p14:cNvContentPartPr/>
                <p14:nvPr/>
              </p14:nvContentPartPr>
              <p14:xfrm>
                <a:off x="8484184" y="1183765"/>
                <a:ext cx="59760" cy="119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B648D81-E586-42F3-8FB0-5E3D238B07D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75184" y="1174765"/>
                  <a:ext cx="77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631EFED-01E4-48DF-93A7-C05D52DDE5A2}"/>
                    </a:ext>
                  </a:extLst>
                </p14:cNvPr>
                <p14:cNvContentPartPr/>
                <p14:nvPr/>
              </p14:nvContentPartPr>
              <p14:xfrm>
                <a:off x="8641864" y="1019245"/>
                <a:ext cx="3960" cy="1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631EFED-01E4-48DF-93A7-C05D52DDE5A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33224" y="1010605"/>
                  <a:ext cx="216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69329A7-0938-432E-B615-F42EABFB54B3}"/>
                    </a:ext>
                  </a:extLst>
                </p14:cNvPr>
                <p14:cNvContentPartPr/>
                <p14:nvPr/>
              </p14:nvContentPartPr>
              <p14:xfrm>
                <a:off x="8714944" y="693085"/>
                <a:ext cx="375480" cy="62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69329A7-0938-432E-B615-F42EABFB54B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705944" y="684085"/>
                  <a:ext cx="39312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20EB018-0ACF-4B4B-864D-48ED96BB965F}"/>
                    </a:ext>
                  </a:extLst>
                </p14:cNvPr>
                <p14:cNvContentPartPr/>
                <p14:nvPr/>
              </p14:nvContentPartPr>
              <p14:xfrm>
                <a:off x="8698744" y="1128685"/>
                <a:ext cx="270720" cy="73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20EB018-0ACF-4B4B-864D-48ED96BB965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689744" y="1119685"/>
                  <a:ext cx="288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98F352D-A334-4E96-8631-BA227D256ED7}"/>
                    </a:ext>
                  </a:extLst>
                </p14:cNvPr>
                <p14:cNvContentPartPr/>
                <p14:nvPr/>
              </p14:nvContentPartPr>
              <p14:xfrm>
                <a:off x="9276184" y="1085845"/>
                <a:ext cx="336240" cy="202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98F352D-A334-4E96-8631-BA227D256ED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267184" y="1077205"/>
                  <a:ext cx="353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0600007-59B0-4945-8CF9-B285F37888E3}"/>
                    </a:ext>
                  </a:extLst>
                </p14:cNvPr>
                <p14:cNvContentPartPr/>
                <p14:nvPr/>
              </p14:nvContentPartPr>
              <p14:xfrm>
                <a:off x="9662104" y="1115725"/>
                <a:ext cx="296640" cy="196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0600007-59B0-4945-8CF9-B285F37888E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653104" y="1106725"/>
                  <a:ext cx="314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38086F-B07B-47CA-A59F-D6489DAF8BA0}"/>
                    </a:ext>
                  </a:extLst>
                </p14:cNvPr>
                <p14:cNvContentPartPr/>
                <p14:nvPr/>
              </p14:nvContentPartPr>
              <p14:xfrm>
                <a:off x="1374544" y="1090525"/>
                <a:ext cx="400680" cy="439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38086F-B07B-47CA-A59F-D6489DAF8BA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365544" y="1081525"/>
                  <a:ext cx="4183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CA9C68F-342E-4D15-A92F-CA4751FB1A88}"/>
                    </a:ext>
                  </a:extLst>
                </p14:cNvPr>
                <p14:cNvContentPartPr/>
                <p14:nvPr/>
              </p14:nvContentPartPr>
              <p14:xfrm>
                <a:off x="1535104" y="1343605"/>
                <a:ext cx="129960" cy="5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CA9C68F-342E-4D15-A92F-CA4751FB1A8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26464" y="1334605"/>
                  <a:ext cx="1476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F07AEBD-452E-4715-8BDB-BA10A5439C30}"/>
                    </a:ext>
                  </a:extLst>
                </p14:cNvPr>
                <p14:cNvContentPartPr/>
                <p14:nvPr/>
              </p14:nvContentPartPr>
              <p14:xfrm>
                <a:off x="2141344" y="1036885"/>
                <a:ext cx="207720" cy="412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F07AEBD-452E-4715-8BDB-BA10A5439C3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132704" y="1028245"/>
                  <a:ext cx="2253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335C0DA-2006-4E5C-84CE-2CE70BDF6C30}"/>
                    </a:ext>
                  </a:extLst>
                </p14:cNvPr>
                <p14:cNvContentPartPr/>
                <p14:nvPr/>
              </p14:nvContentPartPr>
              <p14:xfrm>
                <a:off x="2033704" y="1255045"/>
                <a:ext cx="226080" cy="51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335C0DA-2006-4E5C-84CE-2CE70BDF6C3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025064" y="1246405"/>
                  <a:ext cx="243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30D07CE-7FB5-4D7A-A3F0-C71F997E2346}"/>
                    </a:ext>
                  </a:extLst>
                </p14:cNvPr>
                <p14:cNvContentPartPr/>
                <p14:nvPr/>
              </p14:nvContentPartPr>
              <p14:xfrm>
                <a:off x="2290024" y="1313005"/>
                <a:ext cx="91800" cy="7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30D07CE-7FB5-4D7A-A3F0-C71F997E234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281384" y="1304365"/>
                  <a:ext cx="109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C71DFB7-A870-404C-B748-253480973413}"/>
                    </a:ext>
                  </a:extLst>
                </p14:cNvPr>
                <p14:cNvContentPartPr/>
                <p14:nvPr/>
              </p14:nvContentPartPr>
              <p14:xfrm>
                <a:off x="2255104" y="1242445"/>
                <a:ext cx="321480" cy="447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C71DFB7-A870-404C-B748-25348097341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246104" y="1233445"/>
                  <a:ext cx="3391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9B05449-D7D8-4C56-88C7-4B9D67361EE4}"/>
                    </a:ext>
                  </a:extLst>
                </p14:cNvPr>
                <p14:cNvContentPartPr/>
                <p14:nvPr/>
              </p14:nvContentPartPr>
              <p14:xfrm>
                <a:off x="2542744" y="1199965"/>
                <a:ext cx="226080" cy="190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9B05449-D7D8-4C56-88C7-4B9D67361EE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534104" y="1190965"/>
                  <a:ext cx="243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F31638B-26FB-4767-9DEB-0DE7A48ED0F9}"/>
                    </a:ext>
                  </a:extLst>
                </p14:cNvPr>
                <p14:cNvContentPartPr/>
                <p14:nvPr/>
              </p14:nvContentPartPr>
              <p14:xfrm>
                <a:off x="2778904" y="1199605"/>
                <a:ext cx="170280" cy="219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F31638B-26FB-4767-9DEB-0DE7A48ED0F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769904" y="1190965"/>
                  <a:ext cx="187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FC6066C-684C-42C4-8CB6-29939CEBDE91}"/>
                    </a:ext>
                  </a:extLst>
                </p14:cNvPr>
                <p14:cNvContentPartPr/>
                <p14:nvPr/>
              </p14:nvContentPartPr>
              <p14:xfrm>
                <a:off x="3382264" y="1188445"/>
                <a:ext cx="59760" cy="169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FC6066C-684C-42C4-8CB6-29939CEBDE9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373624" y="1179805"/>
                  <a:ext cx="77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864CF50-032D-4966-A70C-652511EAA817}"/>
                    </a:ext>
                  </a:extLst>
                </p14:cNvPr>
                <p14:cNvContentPartPr/>
                <p14:nvPr/>
              </p14:nvContentPartPr>
              <p14:xfrm>
                <a:off x="3222064" y="1385365"/>
                <a:ext cx="335160" cy="30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864CF50-032D-4966-A70C-652511EAA81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213064" y="1376365"/>
                  <a:ext cx="352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991EAB2-F031-484B-A6A6-5636C8B1ED4C}"/>
                    </a:ext>
                  </a:extLst>
                </p14:cNvPr>
                <p14:cNvContentPartPr/>
                <p14:nvPr/>
              </p14:nvContentPartPr>
              <p14:xfrm>
                <a:off x="3285064" y="1162885"/>
                <a:ext cx="366480" cy="65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991EAB2-F031-484B-A6A6-5636C8B1ED4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276064" y="1154245"/>
                  <a:ext cx="384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613CF16-CB14-4635-B370-4C2A1947C6C8}"/>
                    </a:ext>
                  </a:extLst>
                </p14:cNvPr>
                <p14:cNvContentPartPr/>
                <p14:nvPr/>
              </p14:nvContentPartPr>
              <p14:xfrm>
                <a:off x="3896704" y="1210045"/>
                <a:ext cx="201600" cy="180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613CF16-CB14-4635-B370-4C2A1947C6C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887704" y="1201045"/>
                  <a:ext cx="219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EC6ED82-97FF-4117-9586-37739828B64C}"/>
                    </a:ext>
                  </a:extLst>
                </p14:cNvPr>
                <p14:cNvContentPartPr/>
                <p14:nvPr/>
              </p14:nvContentPartPr>
              <p14:xfrm>
                <a:off x="4140424" y="1193125"/>
                <a:ext cx="174600" cy="229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EC6ED82-97FF-4117-9586-37739828B64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131784" y="1184125"/>
                  <a:ext cx="192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C0B3F51-C6F7-47C8-98A7-CB25265B9E2C}"/>
                    </a:ext>
                  </a:extLst>
                </p14:cNvPr>
                <p14:cNvContentPartPr/>
                <p14:nvPr/>
              </p14:nvContentPartPr>
              <p14:xfrm>
                <a:off x="4346704" y="1158925"/>
                <a:ext cx="208800" cy="239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C0B3F51-C6F7-47C8-98A7-CB25265B9E2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338064" y="1149925"/>
                  <a:ext cx="226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63603C8-D41D-43CB-A268-A965734064D9}"/>
                    </a:ext>
                  </a:extLst>
                </p14:cNvPr>
                <p14:cNvContentPartPr/>
                <p14:nvPr/>
              </p14:nvContentPartPr>
              <p14:xfrm>
                <a:off x="4565224" y="1241725"/>
                <a:ext cx="156240" cy="155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63603C8-D41D-43CB-A268-A965734064D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556584" y="1232725"/>
                  <a:ext cx="173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B3AE029-F58C-49BF-A575-9AF5C3B81185}"/>
                    </a:ext>
                  </a:extLst>
                </p14:cNvPr>
                <p14:cNvContentPartPr/>
                <p14:nvPr/>
              </p14:nvContentPartPr>
              <p14:xfrm>
                <a:off x="4797064" y="1189885"/>
                <a:ext cx="248760" cy="224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B3AE029-F58C-49BF-A575-9AF5C3B8118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788424" y="1181245"/>
                  <a:ext cx="2664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6A180CB-7A65-44D7-A936-1EA182CFC615}"/>
                    </a:ext>
                  </a:extLst>
                </p14:cNvPr>
                <p14:cNvContentPartPr/>
                <p14:nvPr/>
              </p14:nvContentPartPr>
              <p14:xfrm>
                <a:off x="1366624" y="1873885"/>
                <a:ext cx="238320" cy="235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6A180CB-7A65-44D7-A936-1EA182CFC61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357984" y="1865245"/>
                  <a:ext cx="255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258F7C6-677E-42E0-AE16-9261A3FDDDBD}"/>
                    </a:ext>
                  </a:extLst>
                </p14:cNvPr>
                <p14:cNvContentPartPr/>
                <p14:nvPr/>
              </p14:nvContentPartPr>
              <p14:xfrm>
                <a:off x="1627264" y="1911685"/>
                <a:ext cx="151920" cy="167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258F7C6-677E-42E0-AE16-9261A3FDDDB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18264" y="1902685"/>
                  <a:ext cx="169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578299D-61D1-45B1-B344-258C9C6B7E86}"/>
                    </a:ext>
                  </a:extLst>
                </p14:cNvPr>
                <p14:cNvContentPartPr/>
                <p14:nvPr/>
              </p14:nvContentPartPr>
              <p14:xfrm>
                <a:off x="1866304" y="1901965"/>
                <a:ext cx="162360" cy="165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578299D-61D1-45B1-B344-258C9C6B7E8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857304" y="1892965"/>
                  <a:ext cx="180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4246EB-EC53-4615-9F74-FF39D660BCA2}"/>
                    </a:ext>
                  </a:extLst>
                </p14:cNvPr>
                <p14:cNvContentPartPr/>
                <p14:nvPr/>
              </p14:nvContentPartPr>
              <p14:xfrm>
                <a:off x="2141704" y="1888285"/>
                <a:ext cx="118800" cy="187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4246EB-EC53-4615-9F74-FF39D660BCA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133064" y="1879285"/>
                  <a:ext cx="136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458BEFD-1B80-4FB0-A9CC-DA893018F51A}"/>
                    </a:ext>
                  </a:extLst>
                </p14:cNvPr>
                <p14:cNvContentPartPr/>
                <p14:nvPr/>
              </p14:nvContentPartPr>
              <p14:xfrm>
                <a:off x="2435104" y="1663645"/>
                <a:ext cx="142560" cy="373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458BEFD-1B80-4FB0-A9CC-DA893018F51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426464" y="1655005"/>
                  <a:ext cx="16020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EF11E36-B083-4201-BD75-E78FB1F564D5}"/>
                    </a:ext>
                  </a:extLst>
                </p14:cNvPr>
                <p14:cNvContentPartPr/>
                <p14:nvPr/>
              </p14:nvContentPartPr>
              <p14:xfrm>
                <a:off x="2552824" y="1868485"/>
                <a:ext cx="202680" cy="205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EF11E36-B083-4201-BD75-E78FB1F564D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544184" y="1859485"/>
                  <a:ext cx="2203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0E1D9BA-D8DC-4C37-ABF0-BBAB8FCEAF6C}"/>
                    </a:ext>
                  </a:extLst>
                </p14:cNvPr>
                <p14:cNvContentPartPr/>
                <p14:nvPr/>
              </p14:nvContentPartPr>
              <p14:xfrm>
                <a:off x="2815624" y="1897285"/>
                <a:ext cx="225720" cy="165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0E1D9BA-D8DC-4C37-ABF0-BBAB8FCEAF6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806624" y="1888645"/>
                  <a:ext cx="243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D2E163D-9518-42EC-9977-A499490F1788}"/>
                    </a:ext>
                  </a:extLst>
                </p14:cNvPr>
                <p14:cNvContentPartPr/>
                <p14:nvPr/>
              </p14:nvContentPartPr>
              <p14:xfrm>
                <a:off x="3007504" y="1662205"/>
                <a:ext cx="174600" cy="36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D2E163D-9518-42EC-9977-A499490F178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998504" y="1653565"/>
                  <a:ext cx="1922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08E7DCE-FD85-44A0-8643-092E814413D8}"/>
                    </a:ext>
                  </a:extLst>
                </p14:cNvPr>
                <p14:cNvContentPartPr/>
                <p14:nvPr/>
              </p14:nvContentPartPr>
              <p14:xfrm>
                <a:off x="3176704" y="1869925"/>
                <a:ext cx="178200" cy="153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08E7DCE-FD85-44A0-8643-092E814413D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167704" y="1860925"/>
                  <a:ext cx="1958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AF8F715-B732-4427-8D9F-19465C436A3C}"/>
                    </a:ext>
                  </a:extLst>
                </p14:cNvPr>
                <p14:cNvContentPartPr/>
                <p14:nvPr/>
              </p14:nvContentPartPr>
              <p14:xfrm>
                <a:off x="3419344" y="1861285"/>
                <a:ext cx="259560" cy="189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AF8F715-B732-4427-8D9F-19465C436A3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410344" y="1852645"/>
                  <a:ext cx="277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633FA8B-91C0-459A-AC98-491D0509A5E7}"/>
                    </a:ext>
                  </a:extLst>
                </p14:cNvPr>
                <p14:cNvContentPartPr/>
                <p14:nvPr/>
              </p14:nvContentPartPr>
              <p14:xfrm>
                <a:off x="3621304" y="1624045"/>
                <a:ext cx="199440" cy="375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633FA8B-91C0-459A-AC98-491D0509A5E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612664" y="1615045"/>
                  <a:ext cx="2170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9B7797B-056A-44A1-88D6-6603731129BE}"/>
                    </a:ext>
                  </a:extLst>
                </p14:cNvPr>
                <p14:cNvContentPartPr/>
                <p14:nvPr/>
              </p14:nvContentPartPr>
              <p14:xfrm>
                <a:off x="4179304" y="1594165"/>
                <a:ext cx="211680" cy="437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9B7797B-056A-44A1-88D6-6603731129B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170664" y="1585525"/>
                  <a:ext cx="22932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B8C9ACA-F528-43FD-822A-4859B835A8F4}"/>
                    </a:ext>
                  </a:extLst>
                </p14:cNvPr>
                <p14:cNvContentPartPr/>
                <p14:nvPr/>
              </p14:nvContentPartPr>
              <p14:xfrm>
                <a:off x="4013344" y="1809085"/>
                <a:ext cx="357480" cy="109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B8C9ACA-F528-43FD-822A-4859B835A8F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004704" y="1800085"/>
                  <a:ext cx="375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985D8CB-17ED-4B2D-84B4-0BB7600E6C99}"/>
                    </a:ext>
                  </a:extLst>
                </p14:cNvPr>
                <p14:cNvContentPartPr/>
                <p14:nvPr/>
              </p14:nvContentPartPr>
              <p14:xfrm>
                <a:off x="4374064" y="1581565"/>
                <a:ext cx="184680" cy="409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985D8CB-17ED-4B2D-84B4-0BB7600E6C9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365424" y="1572565"/>
                  <a:ext cx="2023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34CB80F-CE8C-4A1C-8221-B733A6274151}"/>
                    </a:ext>
                  </a:extLst>
                </p14:cNvPr>
                <p14:cNvContentPartPr/>
                <p14:nvPr/>
              </p14:nvContentPartPr>
              <p14:xfrm>
                <a:off x="4618864" y="1823485"/>
                <a:ext cx="169200" cy="141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34CB80F-CE8C-4A1C-8221-B733A627415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610224" y="1814485"/>
                  <a:ext cx="186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1CD4847-1AFE-4CF2-B56E-5D5A3815AC1A}"/>
                    </a:ext>
                  </a:extLst>
                </p14:cNvPr>
                <p14:cNvContentPartPr/>
                <p14:nvPr/>
              </p14:nvContentPartPr>
              <p14:xfrm>
                <a:off x="4918024" y="1539805"/>
                <a:ext cx="233280" cy="452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1CD4847-1AFE-4CF2-B56E-5D5A3815AC1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909024" y="1530805"/>
                  <a:ext cx="2509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52FE81C-40C3-40C6-9B8A-52734F2DC7E8}"/>
                    </a:ext>
                  </a:extLst>
                </p14:cNvPr>
                <p14:cNvContentPartPr/>
                <p14:nvPr/>
              </p14:nvContentPartPr>
              <p14:xfrm>
                <a:off x="4837744" y="1737445"/>
                <a:ext cx="335160" cy="79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52FE81C-40C3-40C6-9B8A-52734F2DC7E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829104" y="1728445"/>
                  <a:ext cx="352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A2B9173-02C6-4952-8F37-BC252ADF30BB}"/>
                    </a:ext>
                  </a:extLst>
                </p14:cNvPr>
                <p14:cNvContentPartPr/>
                <p14:nvPr/>
              </p14:nvContentPartPr>
              <p14:xfrm>
                <a:off x="8241184" y="1441885"/>
                <a:ext cx="241920" cy="406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A2B9173-02C6-4952-8F37-BC252ADF30B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232184" y="1433245"/>
                  <a:ext cx="2595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25D8C76-679C-4205-9752-B646FA2C7A5B}"/>
                    </a:ext>
                  </a:extLst>
                </p14:cNvPr>
                <p14:cNvContentPartPr/>
                <p14:nvPr/>
              </p14:nvContentPartPr>
              <p14:xfrm>
                <a:off x="8433784" y="1658965"/>
                <a:ext cx="219600" cy="155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25D8C76-679C-4205-9752-B646FA2C7A5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424784" y="1650325"/>
                  <a:ext cx="237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3D5BA39-A19D-474C-A15B-730421E39BBD}"/>
                    </a:ext>
                  </a:extLst>
                </p14:cNvPr>
                <p14:cNvContentPartPr/>
                <p14:nvPr/>
              </p14:nvContentPartPr>
              <p14:xfrm>
                <a:off x="8708464" y="1675525"/>
                <a:ext cx="154080" cy="147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3D5BA39-A19D-474C-A15B-730421E39BB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699824" y="1666885"/>
                  <a:ext cx="171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23BFE78-AE5B-47D1-98CD-0ED6545A843B}"/>
                    </a:ext>
                  </a:extLst>
                </p14:cNvPr>
                <p14:cNvContentPartPr/>
                <p14:nvPr/>
              </p14:nvContentPartPr>
              <p14:xfrm>
                <a:off x="9029224" y="1400485"/>
                <a:ext cx="243360" cy="436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23BFE78-AE5B-47D1-98CD-0ED6545A843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020584" y="1391845"/>
                  <a:ext cx="26100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6582799-06B2-43A3-A8FC-FCB2FD92D3F4}"/>
                    </a:ext>
                  </a:extLst>
                </p14:cNvPr>
                <p14:cNvContentPartPr/>
                <p14:nvPr/>
              </p14:nvContentPartPr>
              <p14:xfrm>
                <a:off x="8890624" y="1609645"/>
                <a:ext cx="396360" cy="101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6582799-06B2-43A3-A8FC-FCB2FD92D3F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881624" y="1600645"/>
                  <a:ext cx="414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AE5CC51-555A-434A-9A36-B6917FE7F971}"/>
                    </a:ext>
                  </a:extLst>
                </p14:cNvPr>
                <p14:cNvContentPartPr/>
                <p14:nvPr/>
              </p14:nvContentPartPr>
              <p14:xfrm>
                <a:off x="9220024" y="1680565"/>
                <a:ext cx="165600" cy="131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AE5CC51-555A-434A-9A36-B6917FE7F97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211384" y="1671925"/>
                  <a:ext cx="183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1D2BA19-B8F1-46AC-9C93-6F691913B2E1}"/>
                    </a:ext>
                  </a:extLst>
                </p14:cNvPr>
                <p14:cNvContentPartPr/>
                <p14:nvPr/>
              </p14:nvContentPartPr>
              <p14:xfrm>
                <a:off x="9548344" y="1371325"/>
                <a:ext cx="242640" cy="424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1D2BA19-B8F1-46AC-9C93-6F691913B2E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539344" y="1362325"/>
                  <a:ext cx="260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5033432-754B-4353-9A58-6934C70F298B}"/>
                    </a:ext>
                  </a:extLst>
                </p14:cNvPr>
                <p14:cNvContentPartPr/>
                <p14:nvPr/>
              </p14:nvContentPartPr>
              <p14:xfrm>
                <a:off x="9469864" y="1626205"/>
                <a:ext cx="357840" cy="188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5033432-754B-4353-9A58-6934C70F298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460864" y="1617205"/>
                  <a:ext cx="375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B5D6F87-1A9D-42CF-9DCF-198DDD82A648}"/>
                    </a:ext>
                  </a:extLst>
                </p14:cNvPr>
                <p14:cNvContentPartPr/>
                <p14:nvPr/>
              </p14:nvContentPartPr>
              <p14:xfrm>
                <a:off x="9933544" y="1576525"/>
                <a:ext cx="6840" cy="11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B5D6F87-1A9D-42CF-9DCF-198DDD82A64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924904" y="1567885"/>
                  <a:ext cx="244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C422C19-5D7C-424F-BA8E-AD2ED1243A8B}"/>
                    </a:ext>
                  </a:extLst>
                </p14:cNvPr>
                <p14:cNvContentPartPr/>
                <p14:nvPr/>
              </p14:nvContentPartPr>
              <p14:xfrm>
                <a:off x="9923104" y="1656445"/>
                <a:ext cx="151200" cy="136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C422C19-5D7C-424F-BA8E-AD2ED1243A8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914104" y="1647805"/>
                  <a:ext cx="168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5B503C5-F2D5-4ED5-9BF9-F06C002190AD}"/>
                    </a:ext>
                  </a:extLst>
                </p14:cNvPr>
                <p14:cNvContentPartPr/>
                <p14:nvPr/>
              </p14:nvContentPartPr>
              <p14:xfrm>
                <a:off x="10155304" y="1663645"/>
                <a:ext cx="290520" cy="168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5B503C5-F2D5-4ED5-9BF9-F06C002190A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146304" y="1655005"/>
                  <a:ext cx="308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FEC55D0-2D33-4A53-B23C-243842DF8254}"/>
                    </a:ext>
                  </a:extLst>
                </p14:cNvPr>
                <p14:cNvContentPartPr/>
                <p14:nvPr/>
              </p14:nvContentPartPr>
              <p14:xfrm>
                <a:off x="1370944" y="2537365"/>
                <a:ext cx="213480" cy="325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FEC55D0-2D33-4A53-B23C-243842DF825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362304" y="2528725"/>
                  <a:ext cx="2311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7695450-5C57-4E64-B3F9-39EE8068A1D6}"/>
                    </a:ext>
                  </a:extLst>
                </p14:cNvPr>
                <p14:cNvContentPartPr/>
                <p14:nvPr/>
              </p14:nvContentPartPr>
              <p14:xfrm>
                <a:off x="1515304" y="2347285"/>
                <a:ext cx="282960" cy="257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7695450-5C57-4E64-B3F9-39EE8068A1D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506664" y="2338645"/>
                  <a:ext cx="3006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189998C-21A3-48AA-BE15-BC89BB3DA39A}"/>
                    </a:ext>
                  </a:extLst>
                </p14:cNvPr>
                <p14:cNvContentPartPr/>
                <p14:nvPr/>
              </p14:nvContentPartPr>
              <p14:xfrm>
                <a:off x="1843984" y="2350885"/>
                <a:ext cx="249840" cy="199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189998C-21A3-48AA-BE15-BC89BB3DA39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835344" y="2342245"/>
                  <a:ext cx="2674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A601F61-9BE6-4C8D-93A9-D6521873D750}"/>
                    </a:ext>
                  </a:extLst>
                </p14:cNvPr>
                <p14:cNvContentPartPr/>
                <p14:nvPr/>
              </p14:nvContentPartPr>
              <p14:xfrm>
                <a:off x="2105344" y="2371045"/>
                <a:ext cx="168840" cy="220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A601F61-9BE6-4C8D-93A9-D6521873D75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096344" y="2362405"/>
                  <a:ext cx="1864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4B5379E-5119-4753-B71F-92A78A058F77}"/>
                    </a:ext>
                  </a:extLst>
                </p14:cNvPr>
                <p14:cNvContentPartPr/>
                <p14:nvPr/>
              </p14:nvContentPartPr>
              <p14:xfrm>
                <a:off x="2304424" y="2276365"/>
                <a:ext cx="200160" cy="295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4B5379E-5119-4753-B71F-92A78A058F7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295424" y="2267365"/>
                  <a:ext cx="2178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9EFE68A-40C6-453F-8E3F-00E62B970D21}"/>
                    </a:ext>
                  </a:extLst>
                </p14:cNvPr>
                <p14:cNvContentPartPr/>
                <p14:nvPr/>
              </p14:nvContentPartPr>
              <p14:xfrm>
                <a:off x="2513224" y="2355565"/>
                <a:ext cx="113760" cy="183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9EFE68A-40C6-453F-8E3F-00E62B970D2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504224" y="2346565"/>
                  <a:ext cx="1314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3AA4D69-295F-4400-9E46-F75774D26430}"/>
                    </a:ext>
                  </a:extLst>
                </p14:cNvPr>
                <p14:cNvContentPartPr/>
                <p14:nvPr/>
              </p14:nvContentPartPr>
              <p14:xfrm>
                <a:off x="2779624" y="2391205"/>
                <a:ext cx="188640" cy="159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3AA4D69-295F-4400-9E46-F75774D2643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770624" y="2382565"/>
                  <a:ext cx="206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CBEB08C-BBC0-4CED-BBA8-55856BF20762}"/>
                    </a:ext>
                  </a:extLst>
                </p14:cNvPr>
                <p14:cNvContentPartPr/>
                <p14:nvPr/>
              </p14:nvContentPartPr>
              <p14:xfrm>
                <a:off x="2927224" y="2196805"/>
                <a:ext cx="173520" cy="348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CBEB08C-BBC0-4CED-BBA8-55856BF2076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918584" y="2188165"/>
                  <a:ext cx="1911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330F372-435B-4458-AC62-2D37F213FED3}"/>
                    </a:ext>
                  </a:extLst>
                </p14:cNvPr>
                <p14:cNvContentPartPr/>
                <p14:nvPr/>
              </p14:nvContentPartPr>
              <p14:xfrm>
                <a:off x="3450664" y="2061445"/>
                <a:ext cx="271440" cy="495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330F372-435B-4458-AC62-2D37F213FED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442024" y="2052445"/>
                  <a:ext cx="28908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3690217-1F3B-4378-B424-F46DF29FC0A8}"/>
                    </a:ext>
                  </a:extLst>
                </p14:cNvPr>
                <p14:cNvContentPartPr/>
                <p14:nvPr/>
              </p14:nvContentPartPr>
              <p14:xfrm>
                <a:off x="3380464" y="2371765"/>
                <a:ext cx="311400" cy="80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3690217-1F3B-4378-B424-F46DF29FC0A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71824" y="2363125"/>
                  <a:ext cx="329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12E5723-2A68-41E4-825E-24ACFB7C8FC5}"/>
                    </a:ext>
                  </a:extLst>
                </p14:cNvPr>
                <p14:cNvContentPartPr/>
                <p14:nvPr/>
              </p14:nvContentPartPr>
              <p14:xfrm>
                <a:off x="3672784" y="2359165"/>
                <a:ext cx="92880" cy="158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12E5723-2A68-41E4-825E-24ACFB7C8FC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664144" y="2350165"/>
                  <a:ext cx="110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BAF7272-794F-46EB-9571-1B49A7967B96}"/>
                    </a:ext>
                  </a:extLst>
                </p14:cNvPr>
                <p14:cNvContentPartPr/>
                <p14:nvPr/>
              </p14:nvContentPartPr>
              <p14:xfrm>
                <a:off x="3892744" y="2349805"/>
                <a:ext cx="237240" cy="198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BAF7272-794F-46EB-9571-1B49A7967B9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884104" y="2341165"/>
                  <a:ext cx="254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B702FE4-9E1A-45E5-9823-A1D12500B776}"/>
                    </a:ext>
                  </a:extLst>
                </p14:cNvPr>
                <p14:cNvContentPartPr/>
                <p14:nvPr/>
              </p14:nvContentPartPr>
              <p14:xfrm>
                <a:off x="4237624" y="2355925"/>
                <a:ext cx="332280" cy="618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B702FE4-9E1A-45E5-9823-A1D12500B77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228624" y="2347285"/>
                  <a:ext cx="34992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5A5DF45-1F0B-45CC-81CE-A76E62047D96}"/>
                    </a:ext>
                  </a:extLst>
                </p14:cNvPr>
                <p14:cNvContentPartPr/>
                <p14:nvPr/>
              </p14:nvContentPartPr>
              <p14:xfrm>
                <a:off x="4653064" y="2259805"/>
                <a:ext cx="192960" cy="212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5A5DF45-1F0B-45CC-81CE-A76E62047D9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644424" y="2251165"/>
                  <a:ext cx="210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FC7F961-C5A0-40A0-81F4-C256F98DBE73}"/>
                    </a:ext>
                  </a:extLst>
                </p14:cNvPr>
                <p14:cNvContentPartPr/>
                <p14:nvPr/>
              </p14:nvContentPartPr>
              <p14:xfrm>
                <a:off x="4841344" y="2300845"/>
                <a:ext cx="149040" cy="153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FC7F961-C5A0-40A0-81F4-C256F98DBE7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832344" y="2292205"/>
                  <a:ext cx="166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90CD67F-AEF4-465E-AA2A-EAED6374DE5C}"/>
                    </a:ext>
                  </a:extLst>
                </p14:cNvPr>
                <p14:cNvContentPartPr/>
                <p14:nvPr/>
              </p14:nvContentPartPr>
              <p14:xfrm>
                <a:off x="5048704" y="2303005"/>
                <a:ext cx="65160" cy="118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90CD67F-AEF4-465E-AA2A-EAED6374DE5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039704" y="2294365"/>
                  <a:ext cx="82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2B575E8-1752-44B4-8BA5-62FDD3D597B8}"/>
                    </a:ext>
                  </a:extLst>
                </p14:cNvPr>
                <p14:cNvContentPartPr/>
                <p14:nvPr/>
              </p14:nvContentPartPr>
              <p14:xfrm>
                <a:off x="4937824" y="2252245"/>
                <a:ext cx="236880" cy="539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2B575E8-1752-44B4-8BA5-62FDD3D597B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928824" y="2243245"/>
                  <a:ext cx="2545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D006601-43A8-4B30-BCC5-FDC253C1E774}"/>
                    </a:ext>
                  </a:extLst>
                </p14:cNvPr>
                <p14:cNvContentPartPr/>
                <p14:nvPr/>
              </p14:nvContentPartPr>
              <p14:xfrm>
                <a:off x="5509504" y="1485085"/>
                <a:ext cx="258480" cy="504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D006601-43A8-4B30-BCC5-FDC253C1E77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500864" y="1476445"/>
                  <a:ext cx="2761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65C8DE-C5FA-4679-8D48-98FEC3F43A24}"/>
                    </a:ext>
                  </a:extLst>
                </p14:cNvPr>
                <p14:cNvContentPartPr/>
                <p14:nvPr/>
              </p14:nvContentPartPr>
              <p14:xfrm>
                <a:off x="5441824" y="1696405"/>
                <a:ext cx="350280" cy="88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65C8DE-C5FA-4679-8D48-98FEC3F43A2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433184" y="1687405"/>
                  <a:ext cx="3679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EED0927-7B04-4DED-84EC-D26CAA71480F}"/>
                    </a:ext>
                  </a:extLst>
                </p14:cNvPr>
                <p14:cNvContentPartPr/>
                <p14:nvPr/>
              </p14:nvContentPartPr>
              <p14:xfrm>
                <a:off x="5805064" y="1478965"/>
                <a:ext cx="213480" cy="475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EED0927-7B04-4DED-84EC-D26CAA71480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796064" y="1469965"/>
                  <a:ext cx="23112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1F15B8C-839F-40F6-93D2-DEC04424DF74}"/>
                    </a:ext>
                  </a:extLst>
                </p14:cNvPr>
                <p14:cNvContentPartPr/>
                <p14:nvPr/>
              </p14:nvContentPartPr>
              <p14:xfrm>
                <a:off x="6085144" y="1739605"/>
                <a:ext cx="188640" cy="218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1F15B8C-839F-40F6-93D2-DEC04424DF7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076144" y="1730605"/>
                  <a:ext cx="206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55629AC-1FFA-40ED-B86B-A681B9FBD3BA}"/>
                    </a:ext>
                  </a:extLst>
                </p14:cNvPr>
                <p14:cNvContentPartPr/>
                <p14:nvPr/>
              </p14:nvContentPartPr>
              <p14:xfrm>
                <a:off x="6632344" y="1698565"/>
                <a:ext cx="356040" cy="165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55629AC-1FFA-40ED-B86B-A681B9FBD3B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623344" y="1689565"/>
                  <a:ext cx="373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9AABE4C-B837-4B26-AF65-C495F09060AB}"/>
                    </a:ext>
                  </a:extLst>
                </p14:cNvPr>
                <p14:cNvContentPartPr/>
                <p14:nvPr/>
              </p14:nvContentPartPr>
              <p14:xfrm>
                <a:off x="7132744" y="1678045"/>
                <a:ext cx="214200" cy="184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9AABE4C-B837-4B26-AF65-C495F09060A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124104" y="1669405"/>
                  <a:ext cx="231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77576FE-07AF-4142-B36A-E01088350E07}"/>
                    </a:ext>
                  </a:extLst>
                </p14:cNvPr>
                <p14:cNvContentPartPr/>
                <p14:nvPr/>
              </p14:nvContentPartPr>
              <p14:xfrm>
                <a:off x="7383664" y="1684885"/>
                <a:ext cx="173880" cy="135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77576FE-07AF-4142-B36A-E01088350E0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374664" y="1676245"/>
                  <a:ext cx="191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D0B4F9E-CCA4-4ACB-9563-EE4EF6C459A1}"/>
                    </a:ext>
                  </a:extLst>
                </p14:cNvPr>
                <p14:cNvContentPartPr/>
                <p14:nvPr/>
              </p14:nvContentPartPr>
              <p14:xfrm>
                <a:off x="7611544" y="1701445"/>
                <a:ext cx="271440" cy="172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D0B4F9E-CCA4-4ACB-9563-EE4EF6C459A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602904" y="1692805"/>
                  <a:ext cx="289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1F1C6AB-DD0B-4B69-B0D8-8B37EBDF03C1}"/>
                    </a:ext>
                  </a:extLst>
                </p14:cNvPr>
                <p14:cNvContentPartPr/>
                <p14:nvPr/>
              </p14:nvContentPartPr>
              <p14:xfrm>
                <a:off x="5414464" y="2166565"/>
                <a:ext cx="294120" cy="266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1F1C6AB-DD0B-4B69-B0D8-8B37EBDF03C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405464" y="2157925"/>
                  <a:ext cx="3117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F2F2FD9-4895-4A42-8E40-3F00D6501372}"/>
                    </a:ext>
                  </a:extLst>
                </p14:cNvPr>
                <p14:cNvContentPartPr/>
                <p14:nvPr/>
              </p14:nvContentPartPr>
              <p14:xfrm>
                <a:off x="5703184" y="2237845"/>
                <a:ext cx="236160" cy="185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F2F2FD9-4895-4A42-8E40-3F00D650137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694544" y="2228845"/>
                  <a:ext cx="2538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2CC927F-741A-4CE5-BA93-D78FF1333D1E}"/>
                    </a:ext>
                  </a:extLst>
                </p14:cNvPr>
                <p14:cNvContentPartPr/>
                <p14:nvPr/>
              </p14:nvContentPartPr>
              <p14:xfrm>
                <a:off x="5954824" y="2254405"/>
                <a:ext cx="190800" cy="161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2CC927F-741A-4CE5-BA93-D78FF1333D1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945824" y="2245405"/>
                  <a:ext cx="208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D24CA41-FBEB-445B-87BB-CE8FBD2F2302}"/>
                    </a:ext>
                  </a:extLst>
                </p14:cNvPr>
                <p14:cNvContentPartPr/>
                <p14:nvPr/>
              </p14:nvContentPartPr>
              <p14:xfrm>
                <a:off x="6240304" y="2032645"/>
                <a:ext cx="183960" cy="378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D24CA41-FBEB-445B-87BB-CE8FBD2F230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231664" y="2023645"/>
                  <a:ext cx="2016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748E6FA-78AF-4CAA-960C-43AF763EBFBC}"/>
                    </a:ext>
                  </a:extLst>
                </p14:cNvPr>
                <p14:cNvContentPartPr/>
                <p14:nvPr/>
              </p14:nvContentPartPr>
              <p14:xfrm>
                <a:off x="6345424" y="2195365"/>
                <a:ext cx="209160" cy="232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748E6FA-78AF-4CAA-960C-43AF763EBFB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336784" y="2186365"/>
                  <a:ext cx="2268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F24E374-D373-4D29-99CB-6A2D1736FF35}"/>
                    </a:ext>
                  </a:extLst>
                </p14:cNvPr>
                <p14:cNvContentPartPr/>
                <p14:nvPr/>
              </p14:nvContentPartPr>
              <p14:xfrm>
                <a:off x="6962104" y="2267005"/>
                <a:ext cx="83880" cy="140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F24E374-D373-4D29-99CB-6A2D1736FF3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953464" y="2258005"/>
                  <a:ext cx="101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C6933B8-E4D8-4EB2-BCC8-FE54FB6BD0E7}"/>
                    </a:ext>
                  </a:extLst>
                </p14:cNvPr>
                <p14:cNvContentPartPr/>
                <p14:nvPr/>
              </p14:nvContentPartPr>
              <p14:xfrm>
                <a:off x="7081264" y="2136685"/>
                <a:ext cx="3240" cy="11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C6933B8-E4D8-4EB2-BCC8-FE54FB6BD0E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072264" y="2128045"/>
                  <a:ext cx="20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4BE1A6A-31F3-430F-8851-8F108A4D1300}"/>
                    </a:ext>
                  </a:extLst>
                </p14:cNvPr>
                <p14:cNvContentPartPr/>
                <p14:nvPr/>
              </p14:nvContentPartPr>
              <p14:xfrm>
                <a:off x="7135984" y="2163685"/>
                <a:ext cx="182880" cy="255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4BE1A6A-31F3-430F-8851-8F108A4D130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127344" y="2154685"/>
                  <a:ext cx="2005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A66812D-1265-4BCE-AF51-5C46E3E8296E}"/>
                    </a:ext>
                  </a:extLst>
                </p14:cNvPr>
                <p14:cNvContentPartPr/>
                <p14:nvPr/>
              </p14:nvContentPartPr>
              <p14:xfrm>
                <a:off x="7705504" y="2230285"/>
                <a:ext cx="291240" cy="200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A66812D-1265-4BCE-AF51-5C46E3E8296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696864" y="2221645"/>
                  <a:ext cx="308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684F9DE-5F51-4FD1-88ED-0F7D637314E2}"/>
                    </a:ext>
                  </a:extLst>
                </p14:cNvPr>
                <p14:cNvContentPartPr/>
                <p14:nvPr/>
              </p14:nvContentPartPr>
              <p14:xfrm>
                <a:off x="7894144" y="1985485"/>
                <a:ext cx="262080" cy="385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684F9DE-5F51-4FD1-88ED-0F7D637314E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885504" y="1976845"/>
                  <a:ext cx="27972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871D739-EFB3-4E68-AFCE-615215E382BE}"/>
                    </a:ext>
                  </a:extLst>
                </p14:cNvPr>
                <p14:cNvContentPartPr/>
                <p14:nvPr/>
              </p14:nvContentPartPr>
              <p14:xfrm>
                <a:off x="8055064" y="2306605"/>
                <a:ext cx="60480" cy="96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871D739-EFB3-4E68-AFCE-615215E382B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046064" y="2297965"/>
                  <a:ext cx="78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9CCC647-87E3-4464-8BB2-A882EA0817B8}"/>
                    </a:ext>
                  </a:extLst>
                </p14:cNvPr>
                <p14:cNvContentPartPr/>
                <p14:nvPr/>
              </p14:nvContentPartPr>
              <p14:xfrm>
                <a:off x="8335504" y="1941925"/>
                <a:ext cx="276480" cy="477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9CCC647-87E3-4464-8BB2-A882EA0817B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326504" y="1933285"/>
                  <a:ext cx="2941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F34A5C2-EC02-44C9-93C9-C375D860DEDC}"/>
                    </a:ext>
                  </a:extLst>
                </p14:cNvPr>
                <p14:cNvContentPartPr/>
                <p14:nvPr/>
              </p14:nvContentPartPr>
              <p14:xfrm>
                <a:off x="8302744" y="2211925"/>
                <a:ext cx="237600" cy="65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F34A5C2-EC02-44C9-93C9-C375D860DED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294104" y="2202925"/>
                  <a:ext cx="255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061FE9-F96E-4FB2-810F-1ADBAC2F32F5}"/>
                    </a:ext>
                  </a:extLst>
                </p14:cNvPr>
                <p14:cNvContentPartPr/>
                <p14:nvPr/>
              </p14:nvContentPartPr>
              <p14:xfrm>
                <a:off x="8633584" y="1832845"/>
                <a:ext cx="354600" cy="60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061FE9-F96E-4FB2-810F-1ADBAC2F32F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624584" y="1823845"/>
                  <a:ext cx="37224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40CF753-37C4-45DC-BB07-0C6B626DC76D}"/>
                    </a:ext>
                  </a:extLst>
                </p14:cNvPr>
                <p14:cNvContentPartPr/>
                <p14:nvPr/>
              </p14:nvContentPartPr>
              <p14:xfrm>
                <a:off x="8614504" y="2206165"/>
                <a:ext cx="270000" cy="56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40CF753-37C4-45DC-BB07-0C6B626DC76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605504" y="2197165"/>
                  <a:ext cx="287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4E0B5D6-36D1-482A-B694-7B4290D5FD19}"/>
                    </a:ext>
                  </a:extLst>
                </p14:cNvPr>
                <p14:cNvContentPartPr/>
                <p14:nvPr/>
              </p14:nvContentPartPr>
              <p14:xfrm>
                <a:off x="8840224" y="2214445"/>
                <a:ext cx="187920" cy="128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4E0B5D6-36D1-482A-B694-7B4290D5FD1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831224" y="2205445"/>
                  <a:ext cx="205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04E71-1D65-42E9-BBA9-1F55E05D0B87}"/>
                    </a:ext>
                  </a:extLst>
                </p14:cNvPr>
                <p14:cNvContentPartPr/>
                <p14:nvPr/>
              </p14:nvContentPartPr>
              <p14:xfrm>
                <a:off x="9066304" y="2174125"/>
                <a:ext cx="360720" cy="198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04E71-1D65-42E9-BBA9-1F55E05D0B8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057664" y="2165485"/>
                  <a:ext cx="3783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D841395-FF6C-4294-89FE-92FAA8146232}"/>
                    </a:ext>
                  </a:extLst>
                </p14:cNvPr>
                <p14:cNvContentPartPr/>
                <p14:nvPr/>
              </p14:nvContentPartPr>
              <p14:xfrm>
                <a:off x="9436744" y="2243245"/>
                <a:ext cx="181080" cy="113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D841395-FF6C-4294-89FE-92FAA814623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427744" y="2234605"/>
                  <a:ext cx="198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3FEA8FB-442F-4DBE-9B2D-5071B77D4588}"/>
                    </a:ext>
                  </a:extLst>
                </p14:cNvPr>
                <p14:cNvContentPartPr/>
                <p14:nvPr/>
              </p14:nvContentPartPr>
              <p14:xfrm>
                <a:off x="9837424" y="1914925"/>
                <a:ext cx="234000" cy="438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3FEA8FB-442F-4DBE-9B2D-5071B77D458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828424" y="1906285"/>
                  <a:ext cx="25164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D2E1972-FE0D-4F63-8527-645B7A947BD5}"/>
                    </a:ext>
                  </a:extLst>
                </p14:cNvPr>
                <p14:cNvContentPartPr/>
                <p14:nvPr/>
              </p14:nvContentPartPr>
              <p14:xfrm>
                <a:off x="9786664" y="2183485"/>
                <a:ext cx="286560" cy="320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D2E1972-FE0D-4F63-8527-645B7A947BD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777664" y="2174845"/>
                  <a:ext cx="304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1D4C0EE-4777-42DC-9475-794CE692A416}"/>
                    </a:ext>
                  </a:extLst>
                </p14:cNvPr>
                <p14:cNvContentPartPr/>
                <p14:nvPr/>
              </p14:nvContentPartPr>
              <p14:xfrm>
                <a:off x="10363384" y="1808005"/>
                <a:ext cx="388800" cy="629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1D4C0EE-4777-42DC-9475-794CE692A41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354744" y="1799005"/>
                  <a:ext cx="40644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1D1CF1F-844B-4155-9D9B-8E70C38DF4AA}"/>
                    </a:ext>
                  </a:extLst>
                </p14:cNvPr>
                <p14:cNvContentPartPr/>
                <p14:nvPr/>
              </p14:nvContentPartPr>
              <p14:xfrm>
                <a:off x="10357624" y="2167285"/>
                <a:ext cx="307800" cy="74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1D1CF1F-844B-4155-9D9B-8E70C38DF4A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348984" y="2158285"/>
                  <a:ext cx="325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994C7D9-5762-416A-8780-2DDEC7BB754C}"/>
                    </a:ext>
                  </a:extLst>
                </p14:cNvPr>
                <p14:cNvContentPartPr/>
                <p14:nvPr/>
              </p14:nvContentPartPr>
              <p14:xfrm>
                <a:off x="10670824" y="2151445"/>
                <a:ext cx="238320" cy="189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994C7D9-5762-416A-8780-2DDEC7BB754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661824" y="2142445"/>
                  <a:ext cx="255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E03756A-DC81-44EB-ADEF-4D89F371F1B5}"/>
                    </a:ext>
                  </a:extLst>
                </p14:cNvPr>
                <p14:cNvContentPartPr/>
                <p14:nvPr/>
              </p14:nvContentPartPr>
              <p14:xfrm>
                <a:off x="10859824" y="2224885"/>
                <a:ext cx="133560" cy="118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E03756A-DC81-44EB-ADEF-4D89F371F1B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850824" y="2215885"/>
                  <a:ext cx="151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9450C2F-DBC0-471C-85B3-1FD3DAF27913}"/>
                    </a:ext>
                  </a:extLst>
                </p14:cNvPr>
                <p14:cNvContentPartPr/>
                <p14:nvPr/>
              </p14:nvContentPartPr>
              <p14:xfrm>
                <a:off x="11081584" y="2193205"/>
                <a:ext cx="325800" cy="151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9450C2F-DBC0-471C-85B3-1FD3DAF2791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072584" y="2184565"/>
                  <a:ext cx="343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45DC4A5-F947-462B-B213-B7CEB29B1B65}"/>
                    </a:ext>
                  </a:extLst>
                </p14:cNvPr>
                <p14:cNvContentPartPr/>
                <p14:nvPr/>
              </p14:nvContentPartPr>
              <p14:xfrm>
                <a:off x="1482184" y="2951725"/>
                <a:ext cx="296280" cy="267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45DC4A5-F947-462B-B213-B7CEB29B1B6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473184" y="2943085"/>
                  <a:ext cx="3139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5613989-56E2-4A06-97E7-6D032A19A830}"/>
                    </a:ext>
                  </a:extLst>
                </p14:cNvPr>
                <p14:cNvContentPartPr/>
                <p14:nvPr/>
              </p14:nvContentPartPr>
              <p14:xfrm>
                <a:off x="1936864" y="2935165"/>
                <a:ext cx="207000" cy="238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5613989-56E2-4A06-97E7-6D032A19A83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927864" y="2926525"/>
                  <a:ext cx="2246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5E89926-EF81-4E6B-9F3E-0B0F2C47A576}"/>
                    </a:ext>
                  </a:extLst>
                </p14:cNvPr>
                <p14:cNvContentPartPr/>
                <p14:nvPr/>
              </p14:nvContentPartPr>
              <p14:xfrm>
                <a:off x="2521144" y="2966125"/>
                <a:ext cx="264600" cy="197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5E89926-EF81-4E6B-9F3E-0B0F2C47A57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512144" y="2957485"/>
                  <a:ext cx="2822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98E4E73-C292-45D2-AD8E-C6219D68F1AD}"/>
                    </a:ext>
                  </a:extLst>
                </p14:cNvPr>
                <p14:cNvContentPartPr/>
                <p14:nvPr/>
              </p14:nvContentPartPr>
              <p14:xfrm>
                <a:off x="2746864" y="2720965"/>
                <a:ext cx="213480" cy="388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98E4E73-C292-45D2-AD8E-C6219D68F1A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737864" y="2711965"/>
                  <a:ext cx="2311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5F36B77-2807-4CDD-97BC-3B9A61196EB4}"/>
                    </a:ext>
                  </a:extLst>
                </p14:cNvPr>
                <p14:cNvContentPartPr/>
                <p14:nvPr/>
              </p14:nvContentPartPr>
              <p14:xfrm>
                <a:off x="2836864" y="2957485"/>
                <a:ext cx="189000" cy="155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5F36B77-2807-4CDD-97BC-3B9A61196EB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828224" y="2948845"/>
                  <a:ext cx="206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5625D1-613B-4647-B6A7-6AF81310D096}"/>
                    </a:ext>
                  </a:extLst>
                </p14:cNvPr>
                <p14:cNvContentPartPr/>
                <p14:nvPr/>
              </p14:nvContentPartPr>
              <p14:xfrm>
                <a:off x="3063304" y="2978005"/>
                <a:ext cx="47160" cy="142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5625D1-613B-4647-B6A7-6AF81310D09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054304" y="2969005"/>
                  <a:ext cx="64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1D21E0B-E609-42DD-A2E7-0BA642F705D7}"/>
                    </a:ext>
                  </a:extLst>
                </p14:cNvPr>
                <p14:cNvContentPartPr/>
                <p14:nvPr/>
              </p14:nvContentPartPr>
              <p14:xfrm>
                <a:off x="3002824" y="2941285"/>
                <a:ext cx="182160" cy="390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1D21E0B-E609-42DD-A2E7-0BA642F705D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993824" y="2932645"/>
                  <a:ext cx="1998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3B78AF3-3020-49C2-8EE4-39F94B96CF43}"/>
                    </a:ext>
                  </a:extLst>
                </p14:cNvPr>
                <p14:cNvContentPartPr/>
                <p14:nvPr/>
              </p14:nvContentPartPr>
              <p14:xfrm>
                <a:off x="3226384" y="2904925"/>
                <a:ext cx="161640" cy="255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3B78AF3-3020-49C2-8EE4-39F94B96CF4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217384" y="2896285"/>
                  <a:ext cx="1792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B9BCEFC-7113-45FB-9893-D2D52073CD17}"/>
                    </a:ext>
                  </a:extLst>
                </p14:cNvPr>
                <p14:cNvContentPartPr/>
                <p14:nvPr/>
              </p14:nvContentPartPr>
              <p14:xfrm>
                <a:off x="3734344" y="2929045"/>
                <a:ext cx="302400" cy="1760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B9BCEFC-7113-45FB-9893-D2D52073CD1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725344" y="2920405"/>
                  <a:ext cx="320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14F9638-11F1-44ED-A02B-0CBD115123CA}"/>
                    </a:ext>
                  </a:extLst>
                </p14:cNvPr>
                <p14:cNvContentPartPr/>
                <p14:nvPr/>
              </p14:nvContentPartPr>
              <p14:xfrm>
                <a:off x="4149064" y="2611165"/>
                <a:ext cx="158400" cy="475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14F9638-11F1-44ED-A02B-0CBD115123C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140064" y="2602165"/>
                  <a:ext cx="17604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0A0BC83-55C8-4BF5-93D9-CC0FB9E78D08}"/>
                    </a:ext>
                  </a:extLst>
                </p14:cNvPr>
                <p14:cNvContentPartPr/>
                <p14:nvPr/>
              </p14:nvContentPartPr>
              <p14:xfrm>
                <a:off x="4405384" y="2909605"/>
                <a:ext cx="133920" cy="159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0A0BC83-55C8-4BF5-93D9-CC0FB9E78D0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396384" y="2900605"/>
                  <a:ext cx="151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6D9392A-6995-4709-B0C2-F987BD5BB2DC}"/>
                    </a:ext>
                  </a:extLst>
                </p14:cNvPr>
                <p14:cNvContentPartPr/>
                <p14:nvPr/>
              </p14:nvContentPartPr>
              <p14:xfrm>
                <a:off x="4564504" y="2947765"/>
                <a:ext cx="208440" cy="138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6D9392A-6995-4709-B0C2-F987BD5BB2D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555864" y="2939125"/>
                  <a:ext cx="2260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FA7ABBB-5EB5-491C-941E-C4E773A93588}"/>
                    </a:ext>
                  </a:extLst>
                </p14:cNvPr>
                <p14:cNvContentPartPr/>
                <p14:nvPr/>
              </p14:nvContentPartPr>
              <p14:xfrm>
                <a:off x="5063104" y="2975125"/>
                <a:ext cx="33840" cy="81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FA7ABBB-5EB5-491C-941E-C4E773A9358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054104" y="2966125"/>
                  <a:ext cx="51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E037AE9-8BC3-43C0-AAF3-AA4D2A7AD5E1}"/>
                    </a:ext>
                  </a:extLst>
                </p14:cNvPr>
                <p14:cNvContentPartPr/>
                <p14:nvPr/>
              </p14:nvContentPartPr>
              <p14:xfrm>
                <a:off x="5145904" y="2795125"/>
                <a:ext cx="48600" cy="9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E037AE9-8BC3-43C0-AAF3-AA4D2A7AD5E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137264" y="2786485"/>
                  <a:ext cx="66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C1610F3-699A-4CCD-B0E9-72856DDBAF80}"/>
                    </a:ext>
                  </a:extLst>
                </p14:cNvPr>
                <p14:cNvContentPartPr/>
                <p14:nvPr/>
              </p14:nvContentPartPr>
              <p14:xfrm>
                <a:off x="5374144" y="2610445"/>
                <a:ext cx="168480" cy="497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C1610F3-699A-4CCD-B0E9-72856DDBAF8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365504" y="2601445"/>
                  <a:ext cx="18612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A2B350F-26B0-48B8-9C1D-006D66EF0D0E}"/>
                    </a:ext>
                  </a:extLst>
                </p14:cNvPr>
                <p14:cNvContentPartPr/>
                <p14:nvPr/>
              </p14:nvContentPartPr>
              <p14:xfrm>
                <a:off x="5281984" y="2844085"/>
                <a:ext cx="282960" cy="52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A2B350F-26B0-48B8-9C1D-006D66EF0D0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272984" y="2835445"/>
                  <a:ext cx="3006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813AE55-998D-473E-AA21-CDAB97EF7F6A}"/>
                    </a:ext>
                  </a:extLst>
                </p14:cNvPr>
                <p14:cNvContentPartPr/>
                <p14:nvPr/>
              </p14:nvContentPartPr>
              <p14:xfrm>
                <a:off x="5828104" y="2812045"/>
                <a:ext cx="254880" cy="2102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813AE55-998D-473E-AA21-CDAB97EF7F6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819104" y="2803045"/>
                  <a:ext cx="272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93ABCD2-216D-4EE0-9DF1-4B6B853D173E}"/>
                    </a:ext>
                  </a:extLst>
                </p14:cNvPr>
                <p14:cNvContentPartPr/>
                <p14:nvPr/>
              </p14:nvContentPartPr>
              <p14:xfrm>
                <a:off x="6136624" y="2799445"/>
                <a:ext cx="194040" cy="219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93ABCD2-216D-4EE0-9DF1-4B6B853D173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127624" y="2790805"/>
                  <a:ext cx="211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DA272B7-6904-40EE-A0E6-D8AE7F3ED5CD}"/>
                    </a:ext>
                  </a:extLst>
                </p14:cNvPr>
                <p14:cNvContentPartPr/>
                <p14:nvPr/>
              </p14:nvContentPartPr>
              <p14:xfrm>
                <a:off x="6492664" y="2582725"/>
                <a:ext cx="275760" cy="500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DA272B7-6904-40EE-A0E6-D8AE7F3ED5C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484024" y="2573725"/>
                  <a:ext cx="29340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B26D69B-2364-4330-9886-E67739CDD80C}"/>
                    </a:ext>
                  </a:extLst>
                </p14:cNvPr>
                <p14:cNvContentPartPr/>
                <p14:nvPr/>
              </p14:nvContentPartPr>
              <p14:xfrm>
                <a:off x="6395104" y="2794045"/>
                <a:ext cx="334440" cy="75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B26D69B-2364-4330-9886-E67739CDD80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386104" y="2785045"/>
                  <a:ext cx="352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39E1F13-996B-4E5E-B03A-FE3047B778D5}"/>
                    </a:ext>
                  </a:extLst>
                </p14:cNvPr>
                <p14:cNvContentPartPr/>
                <p14:nvPr/>
              </p14:nvContentPartPr>
              <p14:xfrm>
                <a:off x="6685624" y="2829325"/>
                <a:ext cx="236160" cy="220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39E1F13-996B-4E5E-B03A-FE3047B778D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676624" y="2820685"/>
                  <a:ext cx="2538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6C5029C-7B86-4390-9CB7-731857303BBB}"/>
                    </a:ext>
                  </a:extLst>
                </p14:cNvPr>
                <p14:cNvContentPartPr/>
                <p14:nvPr/>
              </p14:nvContentPartPr>
              <p14:xfrm>
                <a:off x="6943024" y="2885125"/>
                <a:ext cx="147600" cy="1314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6C5029C-7B86-4390-9CB7-731857303BB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934384" y="2876485"/>
                  <a:ext cx="165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1C027FB-B127-45EC-B0FB-7CBD00FF504D}"/>
                    </a:ext>
                  </a:extLst>
                </p14:cNvPr>
                <p14:cNvContentPartPr/>
                <p14:nvPr/>
              </p14:nvContentPartPr>
              <p14:xfrm>
                <a:off x="7216984" y="2695405"/>
                <a:ext cx="125640" cy="306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1C027FB-B127-45EC-B0FB-7CBD00FF504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207984" y="2686405"/>
                  <a:ext cx="143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DB9255D-EE8F-411D-9B00-C4141027341F}"/>
                    </a:ext>
                  </a:extLst>
                </p14:cNvPr>
                <p14:cNvContentPartPr/>
                <p14:nvPr/>
              </p14:nvContentPartPr>
              <p14:xfrm>
                <a:off x="7390144" y="2609725"/>
                <a:ext cx="282960" cy="402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DB9255D-EE8F-411D-9B00-C4141027341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381144" y="2600725"/>
                  <a:ext cx="3006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07FD62B-430C-41D3-AD3C-2455B4A7E3FB}"/>
                    </a:ext>
                  </a:extLst>
                </p14:cNvPr>
                <p14:cNvContentPartPr/>
                <p14:nvPr/>
              </p14:nvContentPartPr>
              <p14:xfrm>
                <a:off x="7488424" y="2756965"/>
                <a:ext cx="262440" cy="529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07FD62B-430C-41D3-AD3C-2455B4A7E3F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479424" y="2748325"/>
                  <a:ext cx="28008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7356E80-6603-4824-A762-7645F817C74A}"/>
                    </a:ext>
                  </a:extLst>
                </p14:cNvPr>
                <p14:cNvContentPartPr/>
                <p14:nvPr/>
              </p14:nvContentPartPr>
              <p14:xfrm>
                <a:off x="8030944" y="2844085"/>
                <a:ext cx="54000" cy="151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7356E80-6603-4824-A762-7645F817C74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022304" y="2835445"/>
                  <a:ext cx="71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715CA38-C76E-40DE-B7BD-4AB602087362}"/>
                    </a:ext>
                  </a:extLst>
                </p14:cNvPr>
                <p14:cNvContentPartPr/>
                <p14:nvPr/>
              </p14:nvContentPartPr>
              <p14:xfrm>
                <a:off x="8115184" y="2726005"/>
                <a:ext cx="6120" cy="26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715CA38-C76E-40DE-B7BD-4AB60208736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106184" y="2717005"/>
                  <a:ext cx="23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7361F10-D661-493A-AD4C-C815A8990647}"/>
                    </a:ext>
                  </a:extLst>
                </p14:cNvPr>
                <p14:cNvContentPartPr/>
                <p14:nvPr/>
              </p14:nvContentPartPr>
              <p14:xfrm>
                <a:off x="8169544" y="2769205"/>
                <a:ext cx="171000" cy="218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7361F10-D661-493A-AD4C-C815A899064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160904" y="2760205"/>
                  <a:ext cx="188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CE926B7-283D-4917-9BA3-7870144CA91B}"/>
                    </a:ext>
                  </a:extLst>
                </p14:cNvPr>
                <p14:cNvContentPartPr/>
                <p14:nvPr/>
              </p14:nvContentPartPr>
              <p14:xfrm>
                <a:off x="8639704" y="2740765"/>
                <a:ext cx="308160" cy="253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CE926B7-283D-4917-9BA3-7870144CA91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631064" y="2731765"/>
                  <a:ext cx="325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58DA145-CAB0-4649-B661-4327EF00E428}"/>
                    </a:ext>
                  </a:extLst>
                </p14:cNvPr>
                <p14:cNvContentPartPr/>
                <p14:nvPr/>
              </p14:nvContentPartPr>
              <p14:xfrm>
                <a:off x="9070264" y="2741485"/>
                <a:ext cx="237600" cy="285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58DA145-CAB0-4649-B661-4327EF00E42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061624" y="2732845"/>
                  <a:ext cx="2552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2FEB846-F953-46E4-8108-76AD1E72F7AD}"/>
                    </a:ext>
                  </a:extLst>
                </p14:cNvPr>
                <p14:cNvContentPartPr/>
                <p14:nvPr/>
              </p14:nvContentPartPr>
              <p14:xfrm>
                <a:off x="9554824" y="2807005"/>
                <a:ext cx="238680" cy="147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2FEB846-F953-46E4-8108-76AD1E72F7A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545824" y="2798365"/>
                  <a:ext cx="256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BA8AFE6-40BF-4289-83A2-4E1DE52FE0C8}"/>
                    </a:ext>
                  </a:extLst>
                </p14:cNvPr>
                <p14:cNvContentPartPr/>
                <p14:nvPr/>
              </p14:nvContentPartPr>
              <p14:xfrm>
                <a:off x="9750304" y="2544565"/>
                <a:ext cx="243360" cy="365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BA8AFE6-40BF-4289-83A2-4E1DE52FE0C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741304" y="2535565"/>
                  <a:ext cx="2610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D04E006-84D2-4119-B172-CC66E1E4AF52}"/>
                    </a:ext>
                  </a:extLst>
                </p14:cNvPr>
                <p14:cNvContentPartPr/>
                <p14:nvPr/>
              </p14:nvContentPartPr>
              <p14:xfrm>
                <a:off x="9861904" y="2784325"/>
                <a:ext cx="190080" cy="1396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D04E006-84D2-4119-B172-CC66E1E4AF5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853264" y="2775685"/>
                  <a:ext cx="207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E496FBF-644C-4E5A-BCF9-4861B5276372}"/>
                    </a:ext>
                  </a:extLst>
                </p14:cNvPr>
                <p14:cNvContentPartPr/>
                <p14:nvPr/>
              </p14:nvContentPartPr>
              <p14:xfrm>
                <a:off x="10152424" y="2785405"/>
                <a:ext cx="104400" cy="133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E496FBF-644C-4E5A-BCF9-4861B527637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143424" y="2776405"/>
                  <a:ext cx="122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B29D386-ED96-4F1E-96D7-79298C667D6A}"/>
                    </a:ext>
                  </a:extLst>
                </p14:cNvPr>
                <p14:cNvContentPartPr/>
                <p14:nvPr/>
              </p14:nvContentPartPr>
              <p14:xfrm>
                <a:off x="10109944" y="2729965"/>
                <a:ext cx="248040" cy="424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B29D386-ED96-4F1E-96D7-79298C667D6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100944" y="2721325"/>
                  <a:ext cx="2656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157FB68-CE80-44FB-804C-047DF026F940}"/>
                    </a:ext>
                  </a:extLst>
                </p14:cNvPr>
                <p14:cNvContentPartPr/>
                <p14:nvPr/>
              </p14:nvContentPartPr>
              <p14:xfrm>
                <a:off x="10388224" y="2693605"/>
                <a:ext cx="230400" cy="261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157FB68-CE80-44FB-804C-047DF026F94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379224" y="2684605"/>
                  <a:ext cx="2480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C726592-516B-4215-9F14-5356A5011E3E}"/>
                    </a:ext>
                  </a:extLst>
                </p14:cNvPr>
                <p14:cNvContentPartPr/>
                <p14:nvPr/>
              </p14:nvContentPartPr>
              <p14:xfrm>
                <a:off x="10684144" y="2942365"/>
                <a:ext cx="6840" cy="4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C726592-516B-4215-9F14-5356A5011E3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675504" y="2933725"/>
                  <a:ext cx="24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816B4E3-26A3-41EF-8E52-A20326315FA8}"/>
                    </a:ext>
                  </a:extLst>
                </p14:cNvPr>
                <p14:cNvContentPartPr/>
                <p14:nvPr/>
              </p14:nvContentPartPr>
              <p14:xfrm>
                <a:off x="621064" y="3574165"/>
                <a:ext cx="200520" cy="478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816B4E3-26A3-41EF-8E52-A20326315FA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12064" y="3565165"/>
                  <a:ext cx="21816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4080BF2-6C8D-4741-8893-0CEBAC53F66F}"/>
                    </a:ext>
                  </a:extLst>
                </p14:cNvPr>
                <p14:cNvContentPartPr/>
                <p14:nvPr/>
              </p14:nvContentPartPr>
              <p14:xfrm>
                <a:off x="950104" y="3962245"/>
                <a:ext cx="25920" cy="44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4080BF2-6C8D-4741-8893-0CEBAC53F66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41464" y="3953245"/>
                  <a:ext cx="43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5C2AE49-AF99-4C76-A3FA-ED005334A201}"/>
                    </a:ext>
                  </a:extLst>
                </p14:cNvPr>
                <p14:cNvContentPartPr/>
                <p14:nvPr/>
              </p14:nvContentPartPr>
              <p14:xfrm>
                <a:off x="5999464" y="3682165"/>
                <a:ext cx="326520" cy="262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5C2AE49-AF99-4C76-A3FA-ED005334A20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990464" y="3673165"/>
                  <a:ext cx="344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61E1C9A-7BB7-4B93-82C6-C8A49F677F18}"/>
                    </a:ext>
                  </a:extLst>
                </p14:cNvPr>
                <p14:cNvContentPartPr/>
                <p14:nvPr/>
              </p14:nvContentPartPr>
              <p14:xfrm>
                <a:off x="6353344" y="3726085"/>
                <a:ext cx="110880" cy="168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61E1C9A-7BB7-4B93-82C6-C8A49F677F1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344704" y="3717445"/>
                  <a:ext cx="128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EC1346-6227-4724-95CF-773CC5C4395E}"/>
                    </a:ext>
                  </a:extLst>
                </p14:cNvPr>
                <p14:cNvContentPartPr/>
                <p14:nvPr/>
              </p14:nvContentPartPr>
              <p14:xfrm>
                <a:off x="6559264" y="3717085"/>
                <a:ext cx="149760" cy="192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EC1346-6227-4724-95CF-773CC5C4395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550624" y="3708445"/>
                  <a:ext cx="167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1629A84-AA37-4C8D-8FBB-922A4400E66A}"/>
                    </a:ext>
                  </a:extLst>
                </p14:cNvPr>
                <p14:cNvContentPartPr/>
                <p14:nvPr/>
              </p14:nvContentPartPr>
              <p14:xfrm>
                <a:off x="6827104" y="3439525"/>
                <a:ext cx="131760" cy="430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1629A84-AA37-4C8D-8FBB-922A4400E66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818104" y="3430885"/>
                  <a:ext cx="1494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FDC3CBA-4E74-499B-9B55-4CB70706DBBB}"/>
                    </a:ext>
                  </a:extLst>
                </p14:cNvPr>
                <p14:cNvContentPartPr/>
                <p14:nvPr/>
              </p14:nvContentPartPr>
              <p14:xfrm>
                <a:off x="6970744" y="3655525"/>
                <a:ext cx="230400" cy="2052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FDC3CBA-4E74-499B-9B55-4CB70706DBB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961744" y="3646885"/>
                  <a:ext cx="248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D7343E2-BB80-426B-BA7E-463576508E45}"/>
                    </a:ext>
                  </a:extLst>
                </p14:cNvPr>
                <p14:cNvContentPartPr/>
                <p14:nvPr/>
              </p14:nvContentPartPr>
              <p14:xfrm>
                <a:off x="7133104" y="3434485"/>
                <a:ext cx="171720" cy="428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D7343E2-BB80-426B-BA7E-463576508E4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124104" y="3425845"/>
                  <a:ext cx="1893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3BF2C3F-ADFA-4723-BF34-696616C790FC}"/>
                    </a:ext>
                  </a:extLst>
                </p14:cNvPr>
                <p14:cNvContentPartPr/>
                <p14:nvPr/>
              </p14:nvContentPartPr>
              <p14:xfrm>
                <a:off x="7502104" y="3665605"/>
                <a:ext cx="173160" cy="2077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3BF2C3F-ADFA-4723-BF34-696616C790F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493104" y="3656605"/>
                  <a:ext cx="1908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C48263F-8967-441C-A7A1-696D74A7EE10}"/>
                    </a:ext>
                  </a:extLst>
                </p14:cNvPr>
                <p14:cNvContentPartPr/>
                <p14:nvPr/>
              </p14:nvContentPartPr>
              <p14:xfrm>
                <a:off x="7760944" y="3668485"/>
                <a:ext cx="152280" cy="210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C48263F-8967-441C-A7A1-696D74A7EE1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752304" y="3659485"/>
                  <a:ext cx="169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EBA870F-9FFE-46B0-9635-58AED77ADA1E}"/>
                    </a:ext>
                  </a:extLst>
                </p14:cNvPr>
                <p14:cNvContentPartPr/>
                <p14:nvPr/>
              </p14:nvContentPartPr>
              <p14:xfrm>
                <a:off x="8037424" y="3667045"/>
                <a:ext cx="158040" cy="199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EBA870F-9FFE-46B0-9635-58AED77ADA1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028424" y="3658045"/>
                  <a:ext cx="1756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1F1A419-B1D9-4A33-BF31-6D6E458994AA}"/>
                    </a:ext>
                  </a:extLst>
                </p14:cNvPr>
                <p14:cNvContentPartPr/>
                <p14:nvPr/>
              </p14:nvContentPartPr>
              <p14:xfrm>
                <a:off x="8325784" y="3697285"/>
                <a:ext cx="156600" cy="1638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1F1A419-B1D9-4A33-BF31-6D6E458994A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316784" y="3688645"/>
                  <a:ext cx="174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5EFF19F-2F3A-48B6-9C6F-DD3293120907}"/>
                    </a:ext>
                  </a:extLst>
                </p14:cNvPr>
                <p14:cNvContentPartPr/>
                <p14:nvPr/>
              </p14:nvContentPartPr>
              <p14:xfrm>
                <a:off x="8618824" y="3656965"/>
                <a:ext cx="270720" cy="196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5EFF19F-2F3A-48B6-9C6F-DD3293120907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609824" y="3648325"/>
                  <a:ext cx="288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B057C05-CF0F-494B-8EBB-42E0FE217CF5}"/>
                    </a:ext>
                  </a:extLst>
                </p14:cNvPr>
                <p14:cNvContentPartPr/>
                <p14:nvPr/>
              </p14:nvContentPartPr>
              <p14:xfrm>
                <a:off x="1487584" y="3570565"/>
                <a:ext cx="379080" cy="452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B057C05-CF0F-494B-8EBB-42E0FE217CF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478944" y="3561925"/>
                  <a:ext cx="39672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4FCCBA4-D880-497E-BF96-143C4E9B6AEA}"/>
                    </a:ext>
                  </a:extLst>
                </p14:cNvPr>
                <p14:cNvContentPartPr/>
                <p14:nvPr/>
              </p14:nvContentPartPr>
              <p14:xfrm>
                <a:off x="1672624" y="3778645"/>
                <a:ext cx="191520" cy="64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4FCCBA4-D880-497E-BF96-143C4E9B6AE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663624" y="3770005"/>
                  <a:ext cx="209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5FB049F-1B69-4BE8-A55E-06E2005B652B}"/>
                    </a:ext>
                  </a:extLst>
                </p14:cNvPr>
                <p14:cNvContentPartPr/>
                <p14:nvPr/>
              </p14:nvContentPartPr>
              <p14:xfrm>
                <a:off x="2295784" y="3530245"/>
                <a:ext cx="212760" cy="461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5FB049F-1B69-4BE8-A55E-06E2005B652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286784" y="3521605"/>
                  <a:ext cx="2304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1B02EAD-13FA-4A4F-85FF-D2E5DD993A00}"/>
                    </a:ext>
                  </a:extLst>
                </p14:cNvPr>
                <p14:cNvContentPartPr/>
                <p14:nvPr/>
              </p14:nvContentPartPr>
              <p14:xfrm>
                <a:off x="2190304" y="3753445"/>
                <a:ext cx="321840" cy="71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1B02EAD-13FA-4A4F-85FF-D2E5DD993A0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181304" y="3744445"/>
                  <a:ext cx="339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9F867A3-7AC7-494B-9F02-7163323566B8}"/>
                    </a:ext>
                  </a:extLst>
                </p14:cNvPr>
                <p14:cNvContentPartPr/>
                <p14:nvPr/>
              </p14:nvContentPartPr>
              <p14:xfrm>
                <a:off x="2502424" y="3744085"/>
                <a:ext cx="189360" cy="354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9F867A3-7AC7-494B-9F02-7163323566B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493784" y="3735445"/>
                  <a:ext cx="2070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950DD13-B57A-4DAC-8ED6-A866233DE6EF}"/>
                    </a:ext>
                  </a:extLst>
                </p14:cNvPr>
                <p14:cNvContentPartPr/>
                <p14:nvPr/>
              </p14:nvContentPartPr>
              <p14:xfrm>
                <a:off x="2601064" y="3749845"/>
                <a:ext cx="269280" cy="5306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950DD13-B57A-4DAC-8ED6-A866233DE6E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592064" y="3740845"/>
                  <a:ext cx="28692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54EADB2-0B83-4085-8741-733E64386359}"/>
                    </a:ext>
                  </a:extLst>
                </p14:cNvPr>
                <p14:cNvContentPartPr/>
                <p14:nvPr/>
              </p14:nvContentPartPr>
              <p14:xfrm>
                <a:off x="2801944" y="3732565"/>
                <a:ext cx="224280" cy="2091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54EADB2-0B83-4085-8741-733E6438635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792944" y="3723565"/>
                  <a:ext cx="2419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45ABF9D-4057-4E63-B8F7-F67AC019C122}"/>
                    </a:ext>
                  </a:extLst>
                </p14:cNvPr>
                <p14:cNvContentPartPr/>
                <p14:nvPr/>
              </p14:nvContentPartPr>
              <p14:xfrm>
                <a:off x="3055744" y="3727525"/>
                <a:ext cx="220320" cy="232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45ABF9D-4057-4E63-B8F7-F67AC019C12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047104" y="3718885"/>
                  <a:ext cx="2379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601D11E-662D-4F7E-97ED-49BCEE2A692E}"/>
                    </a:ext>
                  </a:extLst>
                </p14:cNvPr>
                <p14:cNvContentPartPr/>
                <p14:nvPr/>
              </p14:nvContentPartPr>
              <p14:xfrm>
                <a:off x="3629224" y="3678925"/>
                <a:ext cx="72000" cy="290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601D11E-662D-4F7E-97ED-49BCEE2A692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620224" y="3670285"/>
                  <a:ext cx="896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D9CF6CC-74C3-424E-BD5D-021E9892B675}"/>
                    </a:ext>
                  </a:extLst>
                </p14:cNvPr>
                <p14:cNvContentPartPr/>
                <p14:nvPr/>
              </p14:nvContentPartPr>
              <p14:xfrm>
                <a:off x="3791224" y="3647965"/>
                <a:ext cx="106200" cy="284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D9CF6CC-74C3-424E-BD5D-021E9892B67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782584" y="3638965"/>
                  <a:ext cx="1238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718875F-4ECD-4A4A-87E5-AAA753E98B15}"/>
                    </a:ext>
                  </a:extLst>
                </p14:cNvPr>
                <p14:cNvContentPartPr/>
                <p14:nvPr/>
              </p14:nvContentPartPr>
              <p14:xfrm>
                <a:off x="3442744" y="3878005"/>
                <a:ext cx="592920" cy="92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718875F-4ECD-4A4A-87E5-AAA753E98B1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434104" y="3869005"/>
                  <a:ext cx="6105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DDECAA5-914B-4E05-A5CF-6FF2F74D1C87}"/>
                    </a:ext>
                  </a:extLst>
                </p14:cNvPr>
                <p14:cNvContentPartPr/>
                <p14:nvPr/>
              </p14:nvContentPartPr>
              <p14:xfrm>
                <a:off x="3359944" y="3580645"/>
                <a:ext cx="787680" cy="156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DDECAA5-914B-4E05-A5CF-6FF2F74D1C8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351304" y="3571645"/>
                  <a:ext cx="805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FFC1E59-8C7D-4988-B539-A368A11873E2}"/>
                    </a:ext>
                  </a:extLst>
                </p14:cNvPr>
                <p14:cNvContentPartPr/>
                <p14:nvPr/>
              </p14:nvContentPartPr>
              <p14:xfrm>
                <a:off x="4355344" y="3722125"/>
                <a:ext cx="284400" cy="196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FFC1E59-8C7D-4988-B539-A368A11873E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346344" y="3713485"/>
                  <a:ext cx="302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1F5C3D8-C8BF-456B-B227-32BE9925515A}"/>
                    </a:ext>
                  </a:extLst>
                </p14:cNvPr>
                <p14:cNvContentPartPr/>
                <p14:nvPr/>
              </p14:nvContentPartPr>
              <p14:xfrm>
                <a:off x="4684024" y="3718165"/>
                <a:ext cx="225000" cy="222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1F5C3D8-C8BF-456B-B227-32BE9925515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675384" y="3709525"/>
                  <a:ext cx="242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F2D9B07-1EF4-4094-BF6D-8031BFE8C069}"/>
                    </a:ext>
                  </a:extLst>
                </p14:cNvPr>
                <p14:cNvContentPartPr/>
                <p14:nvPr/>
              </p14:nvContentPartPr>
              <p14:xfrm>
                <a:off x="4936024" y="3683965"/>
                <a:ext cx="241920" cy="268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F2D9B07-1EF4-4094-BF6D-8031BFE8C069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927384" y="3675325"/>
                  <a:ext cx="2595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954F8D4-D8EA-425C-8E9C-068765727E77}"/>
                    </a:ext>
                  </a:extLst>
                </p14:cNvPr>
                <p14:cNvContentPartPr/>
                <p14:nvPr/>
              </p14:nvContentPartPr>
              <p14:xfrm>
                <a:off x="5137984" y="3775405"/>
                <a:ext cx="152640" cy="161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954F8D4-D8EA-425C-8E9C-068765727E7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129344" y="3766405"/>
                  <a:ext cx="170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0DC803B-B368-4281-BC21-7958698375BC}"/>
                    </a:ext>
                  </a:extLst>
                </p14:cNvPr>
                <p14:cNvContentPartPr/>
                <p14:nvPr/>
              </p14:nvContentPartPr>
              <p14:xfrm>
                <a:off x="5451544" y="3742645"/>
                <a:ext cx="245520" cy="185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0DC803B-B368-4281-BC21-7958698375B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442904" y="3734005"/>
                  <a:ext cx="263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0B70257-9859-4CA4-9500-9F96C6624B4A}"/>
                    </a:ext>
                  </a:extLst>
                </p14:cNvPr>
                <p14:cNvContentPartPr/>
                <p14:nvPr/>
              </p14:nvContentPartPr>
              <p14:xfrm>
                <a:off x="1436104" y="4205605"/>
                <a:ext cx="313200" cy="5148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0B70257-9859-4CA4-9500-9F96C6624B4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427104" y="4196605"/>
                  <a:ext cx="33084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BB6FB77-5BF6-4C94-AF25-ED453D313E03}"/>
                    </a:ext>
                  </a:extLst>
                </p14:cNvPr>
                <p14:cNvContentPartPr/>
                <p14:nvPr/>
              </p14:nvContentPartPr>
              <p14:xfrm>
                <a:off x="1395064" y="4468405"/>
                <a:ext cx="350280" cy="77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BB6FB77-5BF6-4C94-AF25-ED453D313E0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386064" y="4459765"/>
                  <a:ext cx="367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FAEA333-B487-4888-83B3-60982ECE3186}"/>
                    </a:ext>
                  </a:extLst>
                </p14:cNvPr>
                <p14:cNvContentPartPr/>
                <p14:nvPr/>
              </p14:nvContentPartPr>
              <p14:xfrm>
                <a:off x="1718704" y="4118845"/>
                <a:ext cx="298440" cy="5371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FAEA333-B487-4888-83B3-60982ECE3186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709704" y="4109845"/>
                  <a:ext cx="31608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E350544-510F-496F-9442-EA5AA50892F3}"/>
                    </a:ext>
                  </a:extLst>
                </p14:cNvPr>
                <p14:cNvContentPartPr/>
                <p14:nvPr/>
              </p14:nvContentPartPr>
              <p14:xfrm>
                <a:off x="2007784" y="4437085"/>
                <a:ext cx="173160" cy="2476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E350544-510F-496F-9442-EA5AA50892F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998784" y="4428085"/>
                  <a:ext cx="1908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00AD7D4-F7C4-46EE-9FB3-48CAD5905067}"/>
                    </a:ext>
                  </a:extLst>
                </p14:cNvPr>
                <p14:cNvContentPartPr/>
                <p14:nvPr/>
              </p14:nvContentPartPr>
              <p14:xfrm>
                <a:off x="2617984" y="4430605"/>
                <a:ext cx="363240" cy="194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00AD7D4-F7C4-46EE-9FB3-48CAD590506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609344" y="4421965"/>
                  <a:ext cx="3808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D6FA464-0D80-453F-90D3-3FAFB3FDBDAF}"/>
                    </a:ext>
                  </a:extLst>
                </p14:cNvPr>
                <p14:cNvContentPartPr/>
                <p14:nvPr/>
              </p14:nvContentPartPr>
              <p14:xfrm>
                <a:off x="3010024" y="4410445"/>
                <a:ext cx="212400" cy="2062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D6FA464-0D80-453F-90D3-3FAFB3FDBDAF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001024" y="4401805"/>
                  <a:ext cx="2300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3A2891D-C18F-43B1-BD15-EA1208E282F8}"/>
                    </a:ext>
                  </a:extLst>
                </p14:cNvPr>
                <p14:cNvContentPartPr/>
                <p14:nvPr/>
              </p14:nvContentPartPr>
              <p14:xfrm>
                <a:off x="3270304" y="4398205"/>
                <a:ext cx="198720" cy="176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3A2891D-C18F-43B1-BD15-EA1208E282F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261304" y="4389565"/>
                  <a:ext cx="216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DAB37DF-8E60-43C7-8187-C544C946EF66}"/>
                    </a:ext>
                  </a:extLst>
                </p14:cNvPr>
                <p14:cNvContentPartPr/>
                <p14:nvPr/>
              </p14:nvContentPartPr>
              <p14:xfrm>
                <a:off x="3481264" y="4391725"/>
                <a:ext cx="245880" cy="172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DAB37DF-8E60-43C7-8187-C544C946EF66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472264" y="4383085"/>
                  <a:ext cx="2635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ABB089D-4C9E-46F6-86F9-18473B5E2928}"/>
                    </a:ext>
                  </a:extLst>
                </p14:cNvPr>
                <p14:cNvContentPartPr/>
                <p14:nvPr/>
              </p14:nvContentPartPr>
              <p14:xfrm>
                <a:off x="4048264" y="4074565"/>
                <a:ext cx="244080" cy="5115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ABB089D-4C9E-46F6-86F9-18473B5E292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039264" y="4065565"/>
                  <a:ext cx="26172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7BFEDA6-B9E8-4CC4-841C-54FC2D5BA247}"/>
                    </a:ext>
                  </a:extLst>
                </p14:cNvPr>
                <p14:cNvContentPartPr/>
                <p14:nvPr/>
              </p14:nvContentPartPr>
              <p14:xfrm>
                <a:off x="4233664" y="4384885"/>
                <a:ext cx="199440" cy="159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7BFEDA6-B9E8-4CC4-841C-54FC2D5BA24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225024" y="4376245"/>
                  <a:ext cx="217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0AA2364-3963-4405-BD9F-D6EEB62B8BD8}"/>
                    </a:ext>
                  </a:extLst>
                </p14:cNvPr>
                <p14:cNvContentPartPr/>
                <p14:nvPr/>
              </p14:nvContentPartPr>
              <p14:xfrm>
                <a:off x="4517344" y="4345285"/>
                <a:ext cx="111960" cy="214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0AA2364-3963-4405-BD9F-D6EEB62B8BD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508704" y="4336285"/>
                  <a:ext cx="129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82859E3-959B-4BEC-B161-DE50D7621E1C}"/>
                    </a:ext>
                  </a:extLst>
                </p14:cNvPr>
                <p14:cNvContentPartPr/>
                <p14:nvPr/>
              </p14:nvContentPartPr>
              <p14:xfrm>
                <a:off x="4820824" y="4040005"/>
                <a:ext cx="316800" cy="495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82859E3-959B-4BEC-B161-DE50D7621E1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812184" y="4031365"/>
                  <a:ext cx="33444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98425E2-46C3-4A75-B0BE-B5256D9456A5}"/>
                    </a:ext>
                  </a:extLst>
                </p14:cNvPr>
                <p14:cNvContentPartPr/>
                <p14:nvPr/>
              </p14:nvContentPartPr>
              <p14:xfrm>
                <a:off x="4724704" y="4308205"/>
                <a:ext cx="329040" cy="579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98425E2-46C3-4A75-B0BE-B5256D9456A5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715704" y="4299565"/>
                  <a:ext cx="346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BF5E3BA-AE3D-49F2-B1C3-1DD7F1C2FAC1}"/>
                    </a:ext>
                  </a:extLst>
                </p14:cNvPr>
                <p14:cNvContentPartPr/>
                <p14:nvPr/>
              </p14:nvContentPartPr>
              <p14:xfrm>
                <a:off x="4974184" y="4376605"/>
                <a:ext cx="164520" cy="153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BF5E3BA-AE3D-49F2-B1C3-1DD7F1C2FAC1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965184" y="4367965"/>
                  <a:ext cx="182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5C14B25-8806-4678-99F3-4D30B2F07C44}"/>
                    </a:ext>
                  </a:extLst>
                </p14:cNvPr>
                <p14:cNvContentPartPr/>
                <p14:nvPr/>
              </p14:nvContentPartPr>
              <p14:xfrm>
                <a:off x="5372704" y="4097965"/>
                <a:ext cx="212400" cy="468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5C14B25-8806-4678-99F3-4D30B2F07C4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363704" y="4088965"/>
                  <a:ext cx="2300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F8198BF-A6A3-4F37-8A23-21173D3588CE}"/>
                    </a:ext>
                  </a:extLst>
                </p14:cNvPr>
                <p14:cNvContentPartPr/>
                <p14:nvPr/>
              </p14:nvContentPartPr>
              <p14:xfrm>
                <a:off x="5227984" y="4326205"/>
                <a:ext cx="423000" cy="2030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F8198BF-A6A3-4F37-8A23-21173D3588C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219344" y="4317205"/>
                  <a:ext cx="4406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559FFA3-9647-42C8-A403-7170B50166BC}"/>
                    </a:ext>
                  </a:extLst>
                </p14:cNvPr>
                <p14:cNvContentPartPr/>
                <p14:nvPr/>
              </p14:nvContentPartPr>
              <p14:xfrm>
                <a:off x="5737384" y="4263925"/>
                <a:ext cx="3240" cy="3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559FFA3-9647-42C8-A403-7170B50166B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28384" y="4254925"/>
                  <a:ext cx="20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684D284-C5ED-4364-997D-0649C678F315}"/>
                    </a:ext>
                  </a:extLst>
                </p14:cNvPr>
                <p14:cNvContentPartPr/>
                <p14:nvPr/>
              </p14:nvContentPartPr>
              <p14:xfrm>
                <a:off x="5729104" y="4334125"/>
                <a:ext cx="122040" cy="1699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684D284-C5ED-4364-997D-0649C678F31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720464" y="4325125"/>
                  <a:ext cx="139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5FF8948-82B2-4FE2-B57F-F1F54864F989}"/>
                    </a:ext>
                  </a:extLst>
                </p14:cNvPr>
                <p14:cNvContentPartPr/>
                <p14:nvPr/>
              </p14:nvContentPartPr>
              <p14:xfrm>
                <a:off x="5933944" y="4368685"/>
                <a:ext cx="236520" cy="2026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5FF8948-82B2-4FE2-B57F-F1F54864F98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924944" y="4360045"/>
                  <a:ext cx="254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C6CD996-D3D1-4BBD-9A76-5DABD946FCCE}"/>
                    </a:ext>
                  </a:extLst>
                </p14:cNvPr>
                <p14:cNvContentPartPr/>
                <p14:nvPr/>
              </p14:nvContentPartPr>
              <p14:xfrm>
                <a:off x="6351184" y="4461565"/>
                <a:ext cx="209880" cy="3650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C6CD996-D3D1-4BBD-9A76-5DABD946FCC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342184" y="4452565"/>
                  <a:ext cx="2275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0D97C2A-FC24-4446-BA58-21FBBE06100C}"/>
                    </a:ext>
                  </a:extLst>
                </p14:cNvPr>
                <p14:cNvContentPartPr/>
                <p14:nvPr/>
              </p14:nvContentPartPr>
              <p14:xfrm>
                <a:off x="6513544" y="4329445"/>
                <a:ext cx="245880" cy="2286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0D97C2A-FC24-4446-BA58-21FBBE06100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504544" y="4320805"/>
                  <a:ext cx="263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ADC232F-C0E0-42B5-9558-C4AB443D107D}"/>
                    </a:ext>
                  </a:extLst>
                </p14:cNvPr>
                <p14:cNvContentPartPr/>
                <p14:nvPr/>
              </p14:nvContentPartPr>
              <p14:xfrm>
                <a:off x="6788944" y="4332685"/>
                <a:ext cx="236520" cy="1915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ADC232F-C0E0-42B5-9558-C4AB443D107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780304" y="4324045"/>
                  <a:ext cx="254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E50B100-685B-4064-AF7A-361242283152}"/>
                    </a:ext>
                  </a:extLst>
                </p14:cNvPr>
                <p14:cNvContentPartPr/>
                <p14:nvPr/>
              </p14:nvContentPartPr>
              <p14:xfrm>
                <a:off x="7058584" y="4343125"/>
                <a:ext cx="195120" cy="2059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E50B100-685B-4064-AF7A-36124228315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049584" y="4334125"/>
                  <a:ext cx="212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8A13960-8A1D-463F-B434-D37898306F73}"/>
                    </a:ext>
                  </a:extLst>
                </p14:cNvPr>
                <p14:cNvContentPartPr/>
                <p14:nvPr/>
              </p14:nvContentPartPr>
              <p14:xfrm>
                <a:off x="7344064" y="4214245"/>
                <a:ext cx="182520" cy="3124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8A13960-8A1D-463F-B434-D37898306F7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335064" y="4205605"/>
                  <a:ext cx="2001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8633DBC-6927-4B01-810D-DE7F5AD1F34A}"/>
                    </a:ext>
                  </a:extLst>
                </p14:cNvPr>
                <p14:cNvContentPartPr/>
                <p14:nvPr/>
              </p14:nvContentPartPr>
              <p14:xfrm>
                <a:off x="7526944" y="4331965"/>
                <a:ext cx="151560" cy="1702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8633DBC-6927-4B01-810D-DE7F5AD1F34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517944" y="4323325"/>
                  <a:ext cx="169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93F5258-7AC5-4D87-8ADE-426D00F637B0}"/>
                    </a:ext>
                  </a:extLst>
                </p14:cNvPr>
                <p14:cNvContentPartPr/>
                <p14:nvPr/>
              </p14:nvContentPartPr>
              <p14:xfrm>
                <a:off x="7763104" y="4306765"/>
                <a:ext cx="255240" cy="1872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93F5258-7AC5-4D87-8ADE-426D00F637B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754104" y="4298125"/>
                  <a:ext cx="272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321188F-825C-4754-83E6-5DC51F65C0D7}"/>
                    </a:ext>
                  </a:extLst>
                </p14:cNvPr>
                <p14:cNvContentPartPr/>
                <p14:nvPr/>
              </p14:nvContentPartPr>
              <p14:xfrm>
                <a:off x="7968664" y="4062685"/>
                <a:ext cx="232560" cy="3927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321188F-825C-4754-83E6-5DC51F65C0D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959664" y="4054045"/>
                  <a:ext cx="2502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D0830B1-011D-4BFE-9561-D52F1F1ECECF}"/>
                    </a:ext>
                  </a:extLst>
                </p14:cNvPr>
                <p14:cNvContentPartPr/>
                <p14:nvPr/>
              </p14:nvContentPartPr>
              <p14:xfrm>
                <a:off x="8397784" y="3942445"/>
                <a:ext cx="313560" cy="5464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D0830B1-011D-4BFE-9561-D52F1F1ECEC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388784" y="3933445"/>
                  <a:ext cx="33120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EB62E14-B163-4DE7-A777-CBD550707467}"/>
                    </a:ext>
                  </a:extLst>
                </p14:cNvPr>
                <p14:cNvContentPartPr/>
                <p14:nvPr/>
              </p14:nvContentPartPr>
              <p14:xfrm>
                <a:off x="8355304" y="4321885"/>
                <a:ext cx="250920" cy="514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EB62E14-B163-4DE7-A777-CBD55070746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346304" y="4313245"/>
                  <a:ext cx="268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71A5546-EAB3-4B6D-B8D1-B1FC1A4DC6B2}"/>
                    </a:ext>
                  </a:extLst>
                </p14:cNvPr>
                <p14:cNvContentPartPr/>
                <p14:nvPr/>
              </p14:nvContentPartPr>
              <p14:xfrm>
                <a:off x="8606224" y="4309645"/>
                <a:ext cx="109800" cy="1368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71A5546-EAB3-4B6D-B8D1-B1FC1A4DC6B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597224" y="4300645"/>
                  <a:ext cx="127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264B918-3B52-4B03-9D31-5F5E960CAB24}"/>
                    </a:ext>
                  </a:extLst>
                </p14:cNvPr>
                <p14:cNvContentPartPr/>
                <p14:nvPr/>
              </p14:nvContentPartPr>
              <p14:xfrm>
                <a:off x="8861464" y="4254205"/>
                <a:ext cx="275040" cy="2041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264B918-3B52-4B03-9D31-5F5E960CAB2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852824" y="4245565"/>
                  <a:ext cx="2926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B267CB1-B4FA-4D30-81C8-A48763F1B70C}"/>
                    </a:ext>
                  </a:extLst>
                </p14:cNvPr>
                <p14:cNvContentPartPr/>
                <p14:nvPr/>
              </p14:nvContentPartPr>
              <p14:xfrm>
                <a:off x="9211384" y="4195885"/>
                <a:ext cx="373320" cy="6264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B267CB1-B4FA-4D30-81C8-A48763F1B70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202744" y="4187245"/>
                  <a:ext cx="39096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1C0FE14-8ADA-42DC-81A0-8F157CFA28E6}"/>
                    </a:ext>
                  </a:extLst>
                </p14:cNvPr>
                <p14:cNvContentPartPr/>
                <p14:nvPr/>
              </p14:nvContentPartPr>
              <p14:xfrm>
                <a:off x="9691624" y="4167085"/>
                <a:ext cx="197640" cy="214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1C0FE14-8ADA-42DC-81A0-8F157CFA28E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682624" y="4158085"/>
                  <a:ext cx="215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2A564BD-828D-406E-A2E0-193CD12649D4}"/>
                    </a:ext>
                  </a:extLst>
                </p14:cNvPr>
                <p14:cNvContentPartPr/>
                <p14:nvPr/>
              </p14:nvContentPartPr>
              <p14:xfrm>
                <a:off x="9888184" y="4168525"/>
                <a:ext cx="180000" cy="1785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2A564BD-828D-406E-A2E0-193CD12649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879184" y="4159885"/>
                  <a:ext cx="197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4CE1064-CB36-410D-A0B7-09255C569DBE}"/>
                    </a:ext>
                  </a:extLst>
                </p14:cNvPr>
                <p14:cNvContentPartPr/>
                <p14:nvPr/>
              </p14:nvContentPartPr>
              <p14:xfrm>
                <a:off x="10140904" y="4176085"/>
                <a:ext cx="69120" cy="1479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4CE1064-CB36-410D-A0B7-09255C569DB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132264" y="4167085"/>
                  <a:ext cx="867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69E16CE-60E4-489C-8630-D519D81080E6}"/>
                    </a:ext>
                  </a:extLst>
                </p14:cNvPr>
                <p14:cNvContentPartPr/>
                <p14:nvPr/>
              </p14:nvContentPartPr>
              <p14:xfrm>
                <a:off x="10084384" y="4094005"/>
                <a:ext cx="244800" cy="5101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69E16CE-60E4-489C-8630-D519D81080E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075744" y="4085005"/>
                  <a:ext cx="26244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9C54223-8FC3-4E3E-8C7A-EF936D45722A}"/>
                    </a:ext>
                  </a:extLst>
                </p14:cNvPr>
                <p14:cNvContentPartPr/>
                <p14:nvPr/>
              </p14:nvContentPartPr>
              <p14:xfrm>
                <a:off x="1465264" y="5027845"/>
                <a:ext cx="291240" cy="3236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9C54223-8FC3-4E3E-8C7A-EF936D45722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456264" y="5019205"/>
                  <a:ext cx="3088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3E2C213-B130-4A19-A468-07EFB03E233E}"/>
                    </a:ext>
                  </a:extLst>
                </p14:cNvPr>
                <p14:cNvContentPartPr/>
                <p14:nvPr/>
              </p14:nvContentPartPr>
              <p14:xfrm>
                <a:off x="1775224" y="5084005"/>
                <a:ext cx="205200" cy="1908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3E2C213-B130-4A19-A468-07EFB03E233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766584" y="5075005"/>
                  <a:ext cx="222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68C0147-5733-482F-8777-0F2C81809713}"/>
                    </a:ext>
                  </a:extLst>
                </p14:cNvPr>
                <p14:cNvContentPartPr/>
                <p14:nvPr/>
              </p14:nvContentPartPr>
              <p14:xfrm>
                <a:off x="1994824" y="5115325"/>
                <a:ext cx="180000" cy="1296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68C0147-5733-482F-8777-0F2C8180971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986184" y="5106685"/>
                  <a:ext cx="197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056BD61-504F-414F-B261-806649C5821B}"/>
                    </a:ext>
                  </a:extLst>
                </p14:cNvPr>
                <p14:cNvContentPartPr/>
                <p14:nvPr/>
              </p14:nvContentPartPr>
              <p14:xfrm>
                <a:off x="2295784" y="4863685"/>
                <a:ext cx="196560" cy="4046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056BD61-504F-414F-B261-806649C5821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286784" y="4854685"/>
                  <a:ext cx="2142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6DD5C2E-AA7A-4D8F-A8C9-F95E69ABCD13}"/>
                    </a:ext>
                  </a:extLst>
                </p14:cNvPr>
                <p14:cNvContentPartPr/>
                <p14:nvPr/>
              </p14:nvContentPartPr>
              <p14:xfrm>
                <a:off x="2342584" y="5053405"/>
                <a:ext cx="191880" cy="2116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6DD5C2E-AA7A-4D8F-A8C9-F95E69ABCD1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333944" y="5044405"/>
                  <a:ext cx="2095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56EF03B-95B1-4C8D-853E-5D907DF6D2B5}"/>
                    </a:ext>
                  </a:extLst>
                </p14:cNvPr>
                <p14:cNvContentPartPr/>
                <p14:nvPr/>
              </p14:nvContentPartPr>
              <p14:xfrm>
                <a:off x="2904184" y="5091565"/>
                <a:ext cx="80280" cy="144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56EF03B-95B1-4C8D-853E-5D907DF6D2B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895184" y="5082925"/>
                  <a:ext cx="97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8D9D413-7C78-45C1-8756-E075BBC898AC}"/>
                    </a:ext>
                  </a:extLst>
                </p14:cNvPr>
                <p14:cNvContentPartPr/>
                <p14:nvPr/>
              </p14:nvContentPartPr>
              <p14:xfrm>
                <a:off x="3061144" y="4963765"/>
                <a:ext cx="213480" cy="2473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8D9D413-7C78-45C1-8756-E075BBC898A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052504" y="4955125"/>
                  <a:ext cx="2311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129A9D1-A223-46A8-A193-DFB862185122}"/>
                    </a:ext>
                  </a:extLst>
                </p14:cNvPr>
                <p14:cNvContentPartPr/>
                <p14:nvPr/>
              </p14:nvContentPartPr>
              <p14:xfrm>
                <a:off x="5734144" y="4930645"/>
                <a:ext cx="262440" cy="1731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129A9D1-A223-46A8-A193-DFB86218512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725504" y="4921645"/>
                  <a:ext cx="280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4AD7FCF-2C63-4CA2-9E6F-578ABA95058B}"/>
                    </a:ext>
                  </a:extLst>
                </p14:cNvPr>
                <p14:cNvContentPartPr/>
                <p14:nvPr/>
              </p14:nvContentPartPr>
              <p14:xfrm>
                <a:off x="5943304" y="4638325"/>
                <a:ext cx="230400" cy="4395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4AD7FCF-2C63-4CA2-9E6F-578ABA95058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934304" y="4629685"/>
                  <a:ext cx="24804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5007547-97B4-44E5-AE09-1227C5A8DD82}"/>
                    </a:ext>
                  </a:extLst>
                </p14:cNvPr>
                <p14:cNvContentPartPr/>
                <p14:nvPr/>
              </p14:nvContentPartPr>
              <p14:xfrm>
                <a:off x="6099904" y="4933165"/>
                <a:ext cx="46440" cy="1206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5007547-97B4-44E5-AE09-1227C5A8DD82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090904" y="4924165"/>
                  <a:ext cx="640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2380402-CE50-47FC-AE16-71E1CC4937B4}"/>
                    </a:ext>
                  </a:extLst>
                </p14:cNvPr>
                <p14:cNvContentPartPr/>
                <p14:nvPr/>
              </p14:nvContentPartPr>
              <p14:xfrm>
                <a:off x="6333544" y="4533205"/>
                <a:ext cx="331560" cy="5558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2380402-CE50-47FC-AE16-71E1CC4937B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324544" y="4524565"/>
                  <a:ext cx="34920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F196F72-831C-4E52-A9E3-A9FDBF3AAB61}"/>
                    </a:ext>
                  </a:extLst>
                </p14:cNvPr>
                <p14:cNvContentPartPr/>
                <p14:nvPr/>
              </p14:nvContentPartPr>
              <p14:xfrm>
                <a:off x="6317344" y="4841005"/>
                <a:ext cx="255960" cy="770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F196F72-831C-4E52-A9E3-A9FDBF3AAB6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308344" y="4832005"/>
                  <a:ext cx="2736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5205445-FE0A-42D7-8B33-33EA07FFE628}"/>
                    </a:ext>
                  </a:extLst>
                </p14:cNvPr>
                <p14:cNvContentPartPr/>
                <p14:nvPr/>
              </p14:nvContentPartPr>
              <p14:xfrm>
                <a:off x="6593464" y="4490005"/>
                <a:ext cx="357120" cy="6148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5205445-FE0A-42D7-8B33-33EA07FFE62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584464" y="4481005"/>
                  <a:ext cx="37476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CF6CDA3-DBE2-40AB-98E7-483C51ECE350}"/>
                    </a:ext>
                  </a:extLst>
                </p14:cNvPr>
                <p14:cNvContentPartPr/>
                <p14:nvPr/>
              </p14:nvContentPartPr>
              <p14:xfrm>
                <a:off x="6588424" y="4832365"/>
                <a:ext cx="297000" cy="914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CF6CDA3-DBE2-40AB-98E7-483C51ECE35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579424" y="4823725"/>
                  <a:ext cx="314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2D779E5-A219-46C8-85A3-87539EC906B4}"/>
                    </a:ext>
                  </a:extLst>
                </p14:cNvPr>
                <p14:cNvContentPartPr/>
                <p14:nvPr/>
              </p14:nvContentPartPr>
              <p14:xfrm>
                <a:off x="6775984" y="4881685"/>
                <a:ext cx="200160" cy="1854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2D779E5-A219-46C8-85A3-87539EC906B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767344" y="4872685"/>
                  <a:ext cx="2178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0B38888-14D6-407A-A1CF-87D3078A20C9}"/>
                    </a:ext>
                  </a:extLst>
                </p14:cNvPr>
                <p14:cNvContentPartPr/>
                <p14:nvPr/>
              </p14:nvContentPartPr>
              <p14:xfrm>
                <a:off x="6995584" y="4858645"/>
                <a:ext cx="198000" cy="1857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0B38888-14D6-407A-A1CF-87D3078A20C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986584" y="4850005"/>
                  <a:ext cx="215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18A5870-EEF4-4185-833F-FC7952F4EFB8}"/>
                    </a:ext>
                  </a:extLst>
                </p14:cNvPr>
                <p14:cNvContentPartPr/>
                <p14:nvPr/>
              </p14:nvContentPartPr>
              <p14:xfrm>
                <a:off x="7179904" y="4882765"/>
                <a:ext cx="160560" cy="1645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18A5870-EEF4-4185-833F-FC7952F4EFB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170904" y="4874125"/>
                  <a:ext cx="1782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D81C263-312F-4721-AC01-CABE66AE0723}"/>
                    </a:ext>
                  </a:extLst>
                </p14:cNvPr>
                <p14:cNvContentPartPr/>
                <p14:nvPr/>
              </p14:nvContentPartPr>
              <p14:xfrm>
                <a:off x="7338304" y="4910125"/>
                <a:ext cx="176040" cy="1274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D81C263-312F-4721-AC01-CABE66AE072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329304" y="4901485"/>
                  <a:ext cx="193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1CFBB12-90B9-4B7D-A199-00C013FD7FD9}"/>
                    </a:ext>
                  </a:extLst>
                </p14:cNvPr>
                <p14:cNvContentPartPr/>
                <p14:nvPr/>
              </p14:nvContentPartPr>
              <p14:xfrm>
                <a:off x="7608664" y="4671805"/>
                <a:ext cx="338040" cy="4222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1CFBB12-90B9-4B7D-A199-00C013FD7FD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600024" y="4662805"/>
                  <a:ext cx="35568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761AFE4-BA93-4C59-B11F-E1355895E940}"/>
                    </a:ext>
                  </a:extLst>
                </p14:cNvPr>
                <p14:cNvContentPartPr/>
                <p14:nvPr/>
              </p14:nvContentPartPr>
              <p14:xfrm>
                <a:off x="8150824" y="4471285"/>
                <a:ext cx="395640" cy="5871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761AFE4-BA93-4C59-B11F-E1355895E940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142184" y="4462645"/>
                  <a:ext cx="41328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9332E11-DA5E-4A33-84D0-1792DC8E27A8}"/>
                    </a:ext>
                  </a:extLst>
                </p14:cNvPr>
                <p14:cNvContentPartPr/>
                <p14:nvPr/>
              </p14:nvContentPartPr>
              <p14:xfrm>
                <a:off x="8097544" y="4871965"/>
                <a:ext cx="313200" cy="504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9332E11-DA5E-4A33-84D0-1792DC8E27A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088904" y="4863325"/>
                  <a:ext cx="330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302FCD31-83EF-4A2C-96C5-08D40F672629}"/>
                    </a:ext>
                  </a:extLst>
                </p14:cNvPr>
                <p14:cNvContentPartPr/>
                <p14:nvPr/>
              </p14:nvContentPartPr>
              <p14:xfrm>
                <a:off x="8454304" y="4845325"/>
                <a:ext cx="190800" cy="2030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302FCD31-83EF-4A2C-96C5-08D40F67262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445664" y="4836325"/>
                  <a:ext cx="208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2AAEAC6-3696-48FE-9A93-2FE8D7BA6EDC}"/>
                    </a:ext>
                  </a:extLst>
                </p14:cNvPr>
                <p14:cNvContentPartPr/>
                <p14:nvPr/>
              </p14:nvContentPartPr>
              <p14:xfrm>
                <a:off x="8634304" y="4884565"/>
                <a:ext cx="188640" cy="1544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2AAEAC6-3696-48FE-9A93-2FE8D7BA6ED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625304" y="4875565"/>
                  <a:ext cx="206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520AFB9-A236-481B-9B9E-CBFA6E518740}"/>
                    </a:ext>
                  </a:extLst>
                </p14:cNvPr>
                <p14:cNvContentPartPr/>
                <p14:nvPr/>
              </p14:nvContentPartPr>
              <p14:xfrm>
                <a:off x="8896024" y="4839565"/>
                <a:ext cx="363240" cy="1893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520AFB9-A236-481B-9B9E-CBFA6E518740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887024" y="4830565"/>
                  <a:ext cx="380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CD505D2-7E65-4759-BCB6-7B218B779875}"/>
                    </a:ext>
                  </a:extLst>
                </p14:cNvPr>
                <p14:cNvContentPartPr/>
                <p14:nvPr/>
              </p14:nvContentPartPr>
              <p14:xfrm>
                <a:off x="9642304" y="4751005"/>
                <a:ext cx="330120" cy="2707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CD505D2-7E65-4759-BCB6-7B218B779875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633304" y="4742365"/>
                  <a:ext cx="3477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BD4C9D4-DCC0-4C0A-A102-33F662D85457}"/>
                    </a:ext>
                  </a:extLst>
                </p14:cNvPr>
                <p14:cNvContentPartPr/>
                <p14:nvPr/>
              </p14:nvContentPartPr>
              <p14:xfrm>
                <a:off x="10017064" y="4733365"/>
                <a:ext cx="261720" cy="2811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BD4C9D4-DCC0-4C0A-A102-33F662D8545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008424" y="4724725"/>
                  <a:ext cx="279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67B4CF7-847C-4053-B4DA-DA73B64326BD}"/>
                    </a:ext>
                  </a:extLst>
                </p14:cNvPr>
                <p14:cNvContentPartPr/>
                <p14:nvPr/>
              </p14:nvContentPartPr>
              <p14:xfrm>
                <a:off x="10383184" y="4834165"/>
                <a:ext cx="257760" cy="1706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67B4CF7-847C-4053-B4DA-DA73B64326BD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374544" y="4825165"/>
                  <a:ext cx="275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840ADD8-1449-4552-8057-B7D3008BE442}"/>
                    </a:ext>
                  </a:extLst>
                </p14:cNvPr>
                <p14:cNvContentPartPr/>
                <p14:nvPr/>
              </p14:nvContentPartPr>
              <p14:xfrm>
                <a:off x="10540504" y="4610965"/>
                <a:ext cx="255240" cy="3538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840ADD8-1449-4552-8057-B7D3008BE44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531864" y="4601965"/>
                  <a:ext cx="2728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014D1E1-7364-4A03-9E8E-6624876A5D9A}"/>
                    </a:ext>
                  </a:extLst>
                </p14:cNvPr>
                <p14:cNvContentPartPr/>
                <p14:nvPr/>
              </p14:nvContentPartPr>
              <p14:xfrm>
                <a:off x="10712944" y="4845325"/>
                <a:ext cx="123480" cy="1170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014D1E1-7364-4A03-9E8E-6624876A5D9A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703944" y="4836685"/>
                  <a:ext cx="141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A64EE82D-B76E-4050-BAAC-32D3F9F17881}"/>
                    </a:ext>
                  </a:extLst>
                </p14:cNvPr>
                <p14:cNvContentPartPr/>
                <p14:nvPr/>
              </p14:nvContentPartPr>
              <p14:xfrm>
                <a:off x="10895104" y="4827685"/>
                <a:ext cx="52920" cy="1148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A64EE82D-B76E-4050-BAAC-32D3F9F1788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886464" y="4818685"/>
                  <a:ext cx="70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54F902C-3DD6-4AF0-9FF8-EAC3AEB8C6DB}"/>
                    </a:ext>
                  </a:extLst>
                </p14:cNvPr>
                <p14:cNvContentPartPr/>
                <p14:nvPr/>
              </p14:nvContentPartPr>
              <p14:xfrm>
                <a:off x="10808704" y="4752805"/>
                <a:ext cx="268560" cy="3484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54F902C-3DD6-4AF0-9FF8-EAC3AEB8C6DB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800064" y="4743805"/>
                  <a:ext cx="2862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81DE40CF-377E-41A4-B4DA-CE6DA4435CD0}"/>
                    </a:ext>
                  </a:extLst>
                </p14:cNvPr>
                <p14:cNvContentPartPr/>
                <p14:nvPr/>
              </p14:nvContentPartPr>
              <p14:xfrm>
                <a:off x="11088064" y="4746685"/>
                <a:ext cx="125640" cy="2473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81DE40CF-377E-41A4-B4DA-CE6DA4435CD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079064" y="4738045"/>
                  <a:ext cx="1432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654A88B-59DE-4F33-90EA-0327C54DA39B}"/>
                    </a:ext>
                  </a:extLst>
                </p14:cNvPr>
                <p14:cNvContentPartPr/>
                <p14:nvPr/>
              </p14:nvContentPartPr>
              <p14:xfrm>
                <a:off x="11269144" y="4996525"/>
                <a:ext cx="108720" cy="2023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654A88B-59DE-4F33-90EA-0327C54DA39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1260144" y="4987885"/>
                  <a:ext cx="1263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5D8AAFD-7D08-4307-B97B-082B1612AD93}"/>
                    </a:ext>
                  </a:extLst>
                </p14:cNvPr>
                <p14:cNvContentPartPr/>
                <p14:nvPr/>
              </p14:nvContentPartPr>
              <p14:xfrm>
                <a:off x="1511344" y="5437165"/>
                <a:ext cx="231120" cy="4885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5D8AAFD-7D08-4307-B97B-082B1612AD9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502704" y="5428525"/>
                  <a:ext cx="24876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6B610E9-563A-4110-B0B6-1BC97872A451}"/>
                    </a:ext>
                  </a:extLst>
                </p14:cNvPr>
                <p14:cNvContentPartPr/>
                <p14:nvPr/>
              </p14:nvContentPartPr>
              <p14:xfrm>
                <a:off x="1748944" y="5736685"/>
                <a:ext cx="184320" cy="1724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6B610E9-563A-4110-B0B6-1BC97872A451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740304" y="5728045"/>
                  <a:ext cx="201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38E866C-5814-44D3-93B1-5B0A73FCB29E}"/>
                    </a:ext>
                  </a:extLst>
                </p14:cNvPr>
                <p14:cNvContentPartPr/>
                <p14:nvPr/>
              </p14:nvContentPartPr>
              <p14:xfrm>
                <a:off x="2027224" y="5429965"/>
                <a:ext cx="180360" cy="4507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338E866C-5814-44D3-93B1-5B0A73FCB29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018584" y="5421325"/>
                  <a:ext cx="19800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3EBFDF7-0457-4D1D-8419-392FF6691BFE}"/>
                    </a:ext>
                  </a:extLst>
                </p14:cNvPr>
                <p14:cNvContentPartPr/>
                <p14:nvPr/>
              </p14:nvContentPartPr>
              <p14:xfrm>
                <a:off x="1948384" y="5659645"/>
                <a:ext cx="301680" cy="604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3EBFDF7-0457-4D1D-8419-392FF6691BF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939384" y="5650645"/>
                  <a:ext cx="3193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47E8F7D-016B-4D94-ACA9-9DFA9AFCB815}"/>
                    </a:ext>
                  </a:extLst>
                </p14:cNvPr>
                <p14:cNvContentPartPr/>
                <p14:nvPr/>
              </p14:nvContentPartPr>
              <p14:xfrm>
                <a:off x="2539504" y="5627965"/>
                <a:ext cx="225000" cy="2336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47E8F7D-016B-4D94-ACA9-9DFA9AFCB81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530864" y="5618965"/>
                  <a:ext cx="242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4055581-00C6-444D-9B49-8E39F028AAB0}"/>
                    </a:ext>
                  </a:extLst>
                </p14:cNvPr>
                <p14:cNvContentPartPr/>
                <p14:nvPr/>
              </p14:nvContentPartPr>
              <p14:xfrm>
                <a:off x="2809864" y="5609245"/>
                <a:ext cx="154080" cy="1900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4055581-00C6-444D-9B49-8E39F028AAB0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800864" y="5600605"/>
                  <a:ext cx="171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6AA1E4DF-294C-4BFB-AA33-62890DABB224}"/>
                    </a:ext>
                  </a:extLst>
                </p14:cNvPr>
                <p14:cNvContentPartPr/>
                <p14:nvPr/>
              </p14:nvContentPartPr>
              <p14:xfrm>
                <a:off x="3058984" y="5561725"/>
                <a:ext cx="290160" cy="2865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6AA1E4DF-294C-4BFB-AA33-62890DABB224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050344" y="5553085"/>
                  <a:ext cx="3078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D87B8CE-A50A-4BA7-BBA5-543C99A33718}"/>
                    </a:ext>
                  </a:extLst>
                </p14:cNvPr>
                <p14:cNvContentPartPr/>
                <p14:nvPr/>
              </p14:nvContentPartPr>
              <p14:xfrm>
                <a:off x="3669184" y="4963405"/>
                <a:ext cx="218160" cy="2466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D87B8CE-A50A-4BA7-BBA5-543C99A3371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3660184" y="4954405"/>
                  <a:ext cx="2358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F32B674-7406-46B3-8FD2-F9120E53E175}"/>
                    </a:ext>
                  </a:extLst>
                </p14:cNvPr>
                <p14:cNvContentPartPr/>
                <p14:nvPr/>
              </p14:nvContentPartPr>
              <p14:xfrm>
                <a:off x="3915424" y="4953685"/>
                <a:ext cx="208440" cy="213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F32B674-7406-46B3-8FD2-F9120E53E17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906784" y="4944685"/>
                  <a:ext cx="226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8AFFD99-811D-4510-9C48-F0D1D7DCDC2B}"/>
                    </a:ext>
                  </a:extLst>
                </p14:cNvPr>
                <p14:cNvContentPartPr/>
                <p14:nvPr/>
              </p14:nvContentPartPr>
              <p14:xfrm>
                <a:off x="4259224" y="4710325"/>
                <a:ext cx="218520" cy="4730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8AFFD99-811D-4510-9C48-F0D1D7DCDC2B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250584" y="4701325"/>
                  <a:ext cx="2361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06A37BA-4F4D-41D0-BDC1-0BA0BCA84407}"/>
                    </a:ext>
                  </a:extLst>
                </p14:cNvPr>
                <p14:cNvContentPartPr/>
                <p14:nvPr/>
              </p14:nvContentPartPr>
              <p14:xfrm>
                <a:off x="4191184" y="4899685"/>
                <a:ext cx="316800" cy="846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06A37BA-4F4D-41D0-BDC1-0BA0BCA8440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182184" y="4891045"/>
                  <a:ext cx="334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2BFAAEB-DB5E-4924-81FD-4238D8C0A173}"/>
                    </a:ext>
                  </a:extLst>
                </p14:cNvPr>
                <p14:cNvContentPartPr/>
                <p14:nvPr/>
              </p14:nvContentPartPr>
              <p14:xfrm>
                <a:off x="4449304" y="4996885"/>
                <a:ext cx="169560" cy="1821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2BFAAEB-DB5E-4924-81FD-4238D8C0A173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440304" y="4987885"/>
                  <a:ext cx="187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0E85823-7528-4298-B047-3F482E86BB0D}"/>
                    </a:ext>
                  </a:extLst>
                </p14:cNvPr>
                <p14:cNvContentPartPr/>
                <p14:nvPr/>
              </p14:nvContentPartPr>
              <p14:xfrm>
                <a:off x="4625344" y="5003005"/>
                <a:ext cx="156960" cy="1432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0E85823-7528-4298-B047-3F482E86BB0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616704" y="4994365"/>
                  <a:ext cx="174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0D02448-AA15-41DA-ADBE-C00FBF8D6CDD}"/>
                    </a:ext>
                  </a:extLst>
                </p14:cNvPr>
                <p14:cNvContentPartPr/>
                <p14:nvPr/>
              </p14:nvContentPartPr>
              <p14:xfrm>
                <a:off x="4873384" y="4865845"/>
                <a:ext cx="95400" cy="2772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0D02448-AA15-41DA-ADBE-C00FBF8D6CD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864384" y="4856845"/>
                  <a:ext cx="1130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97DEFB4-633F-4E8F-8534-9855E430C7C4}"/>
                    </a:ext>
                  </a:extLst>
                </p14:cNvPr>
                <p14:cNvContentPartPr/>
                <p14:nvPr/>
              </p14:nvContentPartPr>
              <p14:xfrm>
                <a:off x="5068144" y="4745245"/>
                <a:ext cx="124920" cy="3700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97DEFB4-633F-4E8F-8534-9855E430C7C4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059144" y="4736605"/>
                  <a:ext cx="1425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B38E021-5C17-4ED0-9115-B779FBEF3129}"/>
                    </a:ext>
                  </a:extLst>
                </p14:cNvPr>
                <p14:cNvContentPartPr/>
                <p14:nvPr/>
              </p14:nvContentPartPr>
              <p14:xfrm>
                <a:off x="5164984" y="4940005"/>
                <a:ext cx="164160" cy="1576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B38E021-5C17-4ED0-9115-B779FBEF3129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155984" y="4931365"/>
                  <a:ext cx="181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70D8BAA-E06F-4F8D-832B-3985B5F4BBC5}"/>
                    </a:ext>
                  </a:extLst>
                </p14:cNvPr>
                <p14:cNvContentPartPr/>
                <p14:nvPr/>
              </p14:nvContentPartPr>
              <p14:xfrm>
                <a:off x="5135104" y="4898245"/>
                <a:ext cx="265320" cy="5716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70D8BAA-E06F-4F8D-832B-3985B5F4BBC5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126104" y="4889605"/>
                  <a:ext cx="28296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08FDD5E-E62C-418F-8374-5532993913B7}"/>
                    </a:ext>
                  </a:extLst>
                </p14:cNvPr>
                <p14:cNvContentPartPr/>
                <p14:nvPr/>
              </p14:nvContentPartPr>
              <p14:xfrm>
                <a:off x="3795184" y="5315485"/>
                <a:ext cx="228600" cy="5212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08FDD5E-E62C-418F-8374-5532993913B7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786544" y="5306485"/>
                  <a:ext cx="24624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9176DEF-5B54-4459-AFE4-C13C3E7F285E}"/>
                    </a:ext>
                  </a:extLst>
                </p14:cNvPr>
                <p14:cNvContentPartPr/>
                <p14:nvPr/>
              </p14:nvContentPartPr>
              <p14:xfrm>
                <a:off x="3685024" y="5564245"/>
                <a:ext cx="353160" cy="612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9176DEF-5B54-4459-AFE4-C13C3E7F285E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676384" y="5555605"/>
                  <a:ext cx="370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F36E716-6B04-48AB-A7C1-1488CAFC31A7}"/>
                    </a:ext>
                  </a:extLst>
                </p14:cNvPr>
                <p14:cNvContentPartPr/>
                <p14:nvPr/>
              </p14:nvContentPartPr>
              <p14:xfrm>
                <a:off x="3969424" y="5620765"/>
                <a:ext cx="168840" cy="1479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F36E716-6B04-48AB-A7C1-1488CAFC31A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960424" y="5612125"/>
                  <a:ext cx="186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64179F84-19E7-464B-828D-4EB5E2D86A5F}"/>
                    </a:ext>
                  </a:extLst>
                </p14:cNvPr>
                <p14:cNvContentPartPr/>
                <p14:nvPr/>
              </p14:nvContentPartPr>
              <p14:xfrm>
                <a:off x="4219624" y="5579365"/>
                <a:ext cx="140040" cy="2293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64179F84-19E7-464B-828D-4EB5E2D86A5F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210624" y="5570725"/>
                  <a:ext cx="157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593DCD7-BDCA-4487-8524-78E33BE5DC71}"/>
                    </a:ext>
                  </a:extLst>
                </p14:cNvPr>
                <p14:cNvContentPartPr/>
                <p14:nvPr/>
              </p14:nvContentPartPr>
              <p14:xfrm>
                <a:off x="4519144" y="5309725"/>
                <a:ext cx="261000" cy="4996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593DCD7-BDCA-4487-8524-78E33BE5DC71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510144" y="5301085"/>
                  <a:ext cx="2786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1CE0D8C-FAC5-44AA-8839-79FF204F32EE}"/>
                    </a:ext>
                  </a:extLst>
                </p14:cNvPr>
                <p14:cNvContentPartPr/>
                <p14:nvPr/>
              </p14:nvContentPartPr>
              <p14:xfrm>
                <a:off x="4473784" y="5504485"/>
                <a:ext cx="370800" cy="709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1CE0D8C-FAC5-44AA-8839-79FF204F32EE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465144" y="5495485"/>
                  <a:ext cx="3884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60E4817-4A56-4692-B3EC-6418A158E4A1}"/>
                    </a:ext>
                  </a:extLst>
                </p14:cNvPr>
                <p14:cNvContentPartPr/>
                <p14:nvPr/>
              </p14:nvContentPartPr>
              <p14:xfrm>
                <a:off x="5208184" y="5168245"/>
                <a:ext cx="426600" cy="6141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60E4817-4A56-4692-B3EC-6418A158E4A1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199544" y="5159245"/>
                  <a:ext cx="44424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1F6C04F-2CB8-4386-A3FD-CE5E8957B87B}"/>
                    </a:ext>
                  </a:extLst>
                </p14:cNvPr>
                <p14:cNvContentPartPr/>
                <p14:nvPr/>
              </p14:nvContentPartPr>
              <p14:xfrm>
                <a:off x="5186224" y="5577565"/>
                <a:ext cx="317520" cy="792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1F6C04F-2CB8-4386-A3FD-CE5E8957B87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177584" y="5568565"/>
                  <a:ext cx="335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BBB66DCA-5689-4FAE-8998-E0AF7210A1CD}"/>
                    </a:ext>
                  </a:extLst>
                </p14:cNvPr>
                <p14:cNvContentPartPr/>
                <p14:nvPr/>
              </p14:nvContentPartPr>
              <p14:xfrm>
                <a:off x="5499424" y="5561725"/>
                <a:ext cx="206640" cy="1569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BBB66DCA-5689-4FAE-8998-E0AF7210A1CD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490424" y="5552725"/>
                  <a:ext cx="224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46E8AFC-D52A-4838-A9E5-9D88EA94AF2B}"/>
                    </a:ext>
                  </a:extLst>
                </p14:cNvPr>
                <p14:cNvContentPartPr/>
                <p14:nvPr/>
              </p14:nvContentPartPr>
              <p14:xfrm>
                <a:off x="5730904" y="5599885"/>
                <a:ext cx="63360" cy="1180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46E8AFC-D52A-4838-A9E5-9D88EA94AF2B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721904" y="5591245"/>
                  <a:ext cx="81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2B5B1BF-B64A-4E0B-822E-AC16706611C5}"/>
                    </a:ext>
                  </a:extLst>
                </p14:cNvPr>
                <p14:cNvContentPartPr/>
                <p14:nvPr/>
              </p14:nvContentPartPr>
              <p14:xfrm>
                <a:off x="5922784" y="5317645"/>
                <a:ext cx="259560" cy="4096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2B5B1BF-B64A-4E0B-822E-AC16706611C5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913784" y="5308645"/>
                  <a:ext cx="2772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5927F77-8F77-402F-ADDE-E06B694EEF93}"/>
                    </a:ext>
                  </a:extLst>
                </p14:cNvPr>
                <p14:cNvContentPartPr/>
                <p14:nvPr/>
              </p14:nvContentPartPr>
              <p14:xfrm>
                <a:off x="6049864" y="5536525"/>
                <a:ext cx="190440" cy="1551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5927F77-8F77-402F-ADDE-E06B694EEF93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041224" y="5527885"/>
                  <a:ext cx="208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CB455D7-A337-49CE-855C-046DFB4372D3}"/>
                    </a:ext>
                  </a:extLst>
                </p14:cNvPr>
                <p14:cNvContentPartPr/>
                <p14:nvPr/>
              </p14:nvContentPartPr>
              <p14:xfrm>
                <a:off x="6258304" y="5541565"/>
                <a:ext cx="192960" cy="1429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CB455D7-A337-49CE-855C-046DFB4372D3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249304" y="5532925"/>
                  <a:ext cx="210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2B9D2AB3-7CD4-4B9A-A14E-F0B3ECEC49F8}"/>
                    </a:ext>
                  </a:extLst>
                </p14:cNvPr>
                <p14:cNvContentPartPr/>
                <p14:nvPr/>
              </p14:nvContentPartPr>
              <p14:xfrm>
                <a:off x="6423544" y="5283445"/>
                <a:ext cx="199440" cy="3380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2B9D2AB3-7CD4-4B9A-A14E-F0B3ECEC49F8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414544" y="5274805"/>
                  <a:ext cx="2170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1F573B9-47A6-45C2-9D4E-D2246DE450E2}"/>
                    </a:ext>
                  </a:extLst>
                </p14:cNvPr>
                <p14:cNvContentPartPr/>
                <p14:nvPr/>
              </p14:nvContentPartPr>
              <p14:xfrm>
                <a:off x="6819184" y="5201365"/>
                <a:ext cx="396360" cy="5569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1F573B9-47A6-45C2-9D4E-D2246DE450E2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6810544" y="5192725"/>
                  <a:ext cx="41400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7410D11-1BE3-40E0-ABF2-5B641F2679A8}"/>
                    </a:ext>
                  </a:extLst>
                </p14:cNvPr>
                <p14:cNvContentPartPr/>
                <p14:nvPr/>
              </p14:nvContentPartPr>
              <p14:xfrm>
                <a:off x="6748984" y="5471725"/>
                <a:ext cx="413640" cy="878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7410D11-1BE3-40E0-ABF2-5B641F2679A8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6740344" y="5463085"/>
                  <a:ext cx="4312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BB722482-4854-4316-BABA-20D1CE7F4743}"/>
                    </a:ext>
                  </a:extLst>
                </p14:cNvPr>
                <p14:cNvContentPartPr/>
                <p14:nvPr/>
              </p14:nvContentPartPr>
              <p14:xfrm>
                <a:off x="7018984" y="5535445"/>
                <a:ext cx="168840" cy="1688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BB722482-4854-4316-BABA-20D1CE7F4743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010344" y="5526805"/>
                  <a:ext cx="186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4CBDDFC-C7A2-40AD-B730-2DF9AE366640}"/>
                    </a:ext>
                  </a:extLst>
                </p14:cNvPr>
                <p14:cNvContentPartPr/>
                <p14:nvPr/>
              </p14:nvContentPartPr>
              <p14:xfrm>
                <a:off x="7511464" y="5474965"/>
                <a:ext cx="252720" cy="2293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4CBDDFC-C7A2-40AD-B730-2DF9AE366640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502464" y="5465965"/>
                  <a:ext cx="270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CBE4C993-A764-4553-983E-D0BCAB22838B}"/>
                    </a:ext>
                  </a:extLst>
                </p14:cNvPr>
                <p14:cNvContentPartPr/>
                <p14:nvPr/>
              </p14:nvContentPartPr>
              <p14:xfrm>
                <a:off x="7778224" y="5493325"/>
                <a:ext cx="212400" cy="1832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CBE4C993-A764-4553-983E-D0BCAB22838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7769224" y="5484325"/>
                  <a:ext cx="230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9BADF433-9F51-4282-A644-8B7768368CFC}"/>
                    </a:ext>
                  </a:extLst>
                </p14:cNvPr>
                <p14:cNvContentPartPr/>
                <p14:nvPr/>
              </p14:nvContentPartPr>
              <p14:xfrm>
                <a:off x="8024464" y="5513485"/>
                <a:ext cx="173160" cy="1508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9BADF433-9F51-4282-A644-8B7768368CFC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015464" y="5504485"/>
                  <a:ext cx="190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F2CDAF7-70E6-40D8-B597-6D97CECC4E7F}"/>
                    </a:ext>
                  </a:extLst>
                </p14:cNvPr>
                <p14:cNvContentPartPr/>
                <p14:nvPr/>
              </p14:nvContentPartPr>
              <p14:xfrm>
                <a:off x="8299144" y="5508085"/>
                <a:ext cx="129240" cy="1396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F2CDAF7-70E6-40D8-B597-6D97CECC4E7F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290504" y="5499085"/>
                  <a:ext cx="146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F7B3F15B-35CF-43CE-B2CC-7BD170CD2144}"/>
                    </a:ext>
                  </a:extLst>
                </p14:cNvPr>
                <p14:cNvContentPartPr/>
                <p14:nvPr/>
              </p14:nvContentPartPr>
              <p14:xfrm>
                <a:off x="8555464" y="5185165"/>
                <a:ext cx="343800" cy="4960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F7B3F15B-35CF-43CE-B2CC-7BD170CD2144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546824" y="5176165"/>
                  <a:ext cx="3614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8D65EF68-49EB-464F-B723-3E5FFFC1B7F1}"/>
                    </a:ext>
                  </a:extLst>
                </p14:cNvPr>
                <p14:cNvContentPartPr/>
                <p14:nvPr/>
              </p14:nvContentPartPr>
              <p14:xfrm>
                <a:off x="9168904" y="5273005"/>
                <a:ext cx="299160" cy="4734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8D65EF68-49EB-464F-B723-3E5FFFC1B7F1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9159904" y="5264005"/>
                  <a:ext cx="3168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6F4B8FC-C017-43B9-9BDE-39443CF1FA26}"/>
                    </a:ext>
                  </a:extLst>
                </p14:cNvPr>
                <p14:cNvContentPartPr/>
                <p14:nvPr/>
              </p14:nvContentPartPr>
              <p14:xfrm>
                <a:off x="9053344" y="5469205"/>
                <a:ext cx="467640" cy="633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6F4B8FC-C017-43B9-9BDE-39443CF1FA26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9044704" y="5460205"/>
                  <a:ext cx="4852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C881DC0-77FC-4A9B-8904-4001D6AD6714}"/>
                    </a:ext>
                  </a:extLst>
                </p14:cNvPr>
                <p14:cNvContentPartPr/>
                <p14:nvPr/>
              </p14:nvContentPartPr>
              <p14:xfrm>
                <a:off x="9447904" y="5224405"/>
                <a:ext cx="326160" cy="5227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C881DC0-77FC-4A9B-8904-4001D6AD6714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438904" y="5215405"/>
                  <a:ext cx="34380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D14E534B-406A-4853-819D-7A11C1289FBB}"/>
                    </a:ext>
                  </a:extLst>
                </p14:cNvPr>
                <p14:cNvContentPartPr/>
                <p14:nvPr/>
              </p14:nvContentPartPr>
              <p14:xfrm>
                <a:off x="9726904" y="5571805"/>
                <a:ext cx="168120" cy="1360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D14E534B-406A-4853-819D-7A11C1289FBB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717904" y="5563165"/>
                  <a:ext cx="185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A82C7B57-D944-4ADF-8DA1-590F2A6312A5}"/>
                    </a:ext>
                  </a:extLst>
                </p14:cNvPr>
                <p14:cNvContentPartPr/>
                <p14:nvPr/>
              </p14:nvContentPartPr>
              <p14:xfrm>
                <a:off x="10076464" y="5246725"/>
                <a:ext cx="297720" cy="4777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A82C7B57-D944-4ADF-8DA1-590F2A6312A5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0067824" y="5237725"/>
                  <a:ext cx="31536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44F7DC3C-12F6-4FE2-82F9-728C085B15DE}"/>
                    </a:ext>
                  </a:extLst>
                </p14:cNvPr>
                <p14:cNvContentPartPr/>
                <p14:nvPr/>
              </p14:nvContentPartPr>
              <p14:xfrm>
                <a:off x="9927784" y="5478925"/>
                <a:ext cx="450000" cy="691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44F7DC3C-12F6-4FE2-82F9-728C085B15DE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919144" y="5470285"/>
                  <a:ext cx="467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E478C0F9-C8C7-44A9-B030-FB8BDAD93921}"/>
                    </a:ext>
                  </a:extLst>
                </p14:cNvPr>
                <p14:cNvContentPartPr/>
                <p14:nvPr/>
              </p14:nvContentPartPr>
              <p14:xfrm>
                <a:off x="1551304" y="6199285"/>
                <a:ext cx="267480" cy="2088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E478C0F9-C8C7-44A9-B030-FB8BDAD93921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542664" y="6190285"/>
                  <a:ext cx="2851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B9DAF034-63B5-47C7-A4C5-D876C4A22302}"/>
                    </a:ext>
                  </a:extLst>
                </p14:cNvPr>
                <p14:cNvContentPartPr/>
                <p14:nvPr/>
              </p14:nvContentPartPr>
              <p14:xfrm>
                <a:off x="1824184" y="6251845"/>
                <a:ext cx="183960" cy="1735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B9DAF034-63B5-47C7-A4C5-D876C4A22302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815184" y="6242845"/>
                  <a:ext cx="201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A6209ED2-5668-4640-B547-2D8FA5C6F852}"/>
                    </a:ext>
                  </a:extLst>
                </p14:cNvPr>
                <p14:cNvContentPartPr/>
                <p14:nvPr/>
              </p14:nvContentPartPr>
              <p14:xfrm>
                <a:off x="2050984" y="6257965"/>
                <a:ext cx="186120" cy="1645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A6209ED2-5668-4640-B547-2D8FA5C6F852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042344" y="6248965"/>
                  <a:ext cx="203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3BD2CC60-825F-4C7E-9A0E-CAF7613E5DC2}"/>
                    </a:ext>
                  </a:extLst>
                </p14:cNvPr>
                <p14:cNvContentPartPr/>
                <p14:nvPr/>
              </p14:nvContentPartPr>
              <p14:xfrm>
                <a:off x="2360944" y="6237085"/>
                <a:ext cx="152640" cy="1720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3BD2CC60-825F-4C7E-9A0E-CAF7613E5DC2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2351944" y="6228445"/>
                  <a:ext cx="170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F4AF2ACA-6A45-46F2-8CCD-D745DDCF6D0F}"/>
                    </a:ext>
                  </a:extLst>
                </p14:cNvPr>
                <p14:cNvContentPartPr/>
                <p14:nvPr/>
              </p14:nvContentPartPr>
              <p14:xfrm>
                <a:off x="2624464" y="6017125"/>
                <a:ext cx="179640" cy="3877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F4AF2ACA-6A45-46F2-8CCD-D745DDCF6D0F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2615464" y="6008485"/>
                  <a:ext cx="1972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B88FEE06-479A-407D-9070-C1724DDA585E}"/>
                    </a:ext>
                  </a:extLst>
                </p14:cNvPr>
                <p14:cNvContentPartPr/>
                <p14:nvPr/>
              </p14:nvContentPartPr>
              <p14:xfrm>
                <a:off x="2807704" y="6195685"/>
                <a:ext cx="146160" cy="2088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B88FEE06-479A-407D-9070-C1724DDA585E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2799064" y="6186685"/>
                  <a:ext cx="163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58AFCD9-D8F0-43F7-ABC9-2B3FFC1A048B}"/>
                    </a:ext>
                  </a:extLst>
                </p14:cNvPr>
                <p14:cNvContentPartPr/>
                <p14:nvPr/>
              </p14:nvContentPartPr>
              <p14:xfrm>
                <a:off x="2993104" y="6141685"/>
                <a:ext cx="193680" cy="239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58AFCD9-D8F0-43F7-ABC9-2B3FFC1A048B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2984104" y="6133045"/>
                  <a:ext cx="2113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6D27EC17-2A94-4521-976F-A28F60CFB0AD}"/>
                    </a:ext>
                  </a:extLst>
                </p14:cNvPr>
                <p14:cNvContentPartPr/>
                <p14:nvPr/>
              </p14:nvContentPartPr>
              <p14:xfrm>
                <a:off x="3230344" y="6216925"/>
                <a:ext cx="106560" cy="1306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6D27EC17-2A94-4521-976F-A28F60CFB0AD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3221704" y="6207925"/>
                  <a:ext cx="124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9369FD2A-EA0E-4B21-9AEC-639F32F37E87}"/>
                    </a:ext>
                  </a:extLst>
                </p14:cNvPr>
                <p14:cNvContentPartPr/>
                <p14:nvPr/>
              </p14:nvContentPartPr>
              <p14:xfrm>
                <a:off x="3347344" y="6047005"/>
                <a:ext cx="18720" cy="122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9369FD2A-EA0E-4B21-9AEC-639F32F37E87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3338344" y="6038005"/>
                  <a:ext cx="363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A332B0D-D02C-4A92-867A-9FB0DB420A91}"/>
                    </a:ext>
                  </a:extLst>
                </p14:cNvPr>
                <p14:cNvContentPartPr/>
                <p14:nvPr/>
              </p14:nvContentPartPr>
              <p14:xfrm>
                <a:off x="3381544" y="6187765"/>
                <a:ext cx="98280" cy="1807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A332B0D-D02C-4A92-867A-9FB0DB420A91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3372904" y="6179125"/>
                  <a:ext cx="1159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C10E2C74-0117-4DF5-9521-B89A94A9EC32}"/>
                    </a:ext>
                  </a:extLst>
                </p14:cNvPr>
                <p14:cNvContentPartPr/>
                <p14:nvPr/>
              </p14:nvContentPartPr>
              <p14:xfrm>
                <a:off x="3606544" y="6143125"/>
                <a:ext cx="257400" cy="2239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C10E2C74-0117-4DF5-9521-B89A94A9EC32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3597544" y="6134485"/>
                  <a:ext cx="2750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0E63E1C9-B798-4849-A481-37DE566E17C4}"/>
                    </a:ext>
                  </a:extLst>
                </p14:cNvPr>
                <p14:cNvContentPartPr/>
                <p14:nvPr/>
              </p14:nvContentPartPr>
              <p14:xfrm>
                <a:off x="4137544" y="6373165"/>
                <a:ext cx="2520" cy="39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0E63E1C9-B798-4849-A481-37DE566E17C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28904" y="6364525"/>
                  <a:ext cx="2016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7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6133B37-6531-4265-A776-334E12564B57}"/>
                  </a:ext>
                </a:extLst>
              </p14:cNvPr>
              <p14:cNvContentPartPr/>
              <p14:nvPr/>
            </p14:nvContentPartPr>
            <p14:xfrm>
              <a:off x="6890714" y="410344"/>
              <a:ext cx="21600" cy="28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6133B37-6531-4265-A776-334E12564B57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6882074" y="401344"/>
                <a:ext cx="3924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3FAA0839-C509-4229-8711-8DDACF446D5D}"/>
              </a:ext>
            </a:extLst>
          </p:cNvPr>
          <p:cNvGrpSpPr/>
          <p:nvPr/>
        </p:nvGrpSpPr>
        <p:grpSpPr>
          <a:xfrm>
            <a:off x="3105674" y="158704"/>
            <a:ext cx="1114560" cy="419040"/>
            <a:chOff x="3105674" y="158704"/>
            <a:chExt cx="1114560" cy="4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14717D3-6127-49AD-9169-95EAC462FA08}"/>
                    </a:ext>
                  </a:extLst>
                </p14:cNvPr>
                <p14:cNvContentPartPr/>
                <p14:nvPr/>
              </p14:nvContentPartPr>
              <p14:xfrm>
                <a:off x="3105674" y="341584"/>
                <a:ext cx="239760" cy="2361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14717D3-6127-49AD-9169-95EAC462FA08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3097034" y="332944"/>
                  <a:ext cx="2574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BD32A57-22B4-41E0-BB87-CEB6C9E4B1CF}"/>
                    </a:ext>
                  </a:extLst>
                </p14:cNvPr>
                <p14:cNvContentPartPr/>
                <p14:nvPr/>
              </p14:nvContentPartPr>
              <p14:xfrm>
                <a:off x="3470354" y="165184"/>
                <a:ext cx="186120" cy="389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BD32A57-22B4-41E0-BB87-CEB6C9E4B1CF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3461354" y="156544"/>
                  <a:ext cx="2037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EED1996-DD5C-4701-BEFB-46B913044EA2}"/>
                    </a:ext>
                  </a:extLst>
                </p14:cNvPr>
                <p14:cNvContentPartPr/>
                <p14:nvPr/>
              </p14:nvContentPartPr>
              <p14:xfrm>
                <a:off x="3631634" y="417184"/>
                <a:ext cx="59040" cy="1058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EED1996-DD5C-4701-BEFB-46B913044EA2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3622994" y="408544"/>
                  <a:ext cx="76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A8EE893-CF05-49AB-ABE9-99A521CC698A}"/>
                    </a:ext>
                  </a:extLst>
                </p14:cNvPr>
                <p14:cNvContentPartPr/>
                <p14:nvPr/>
              </p14:nvContentPartPr>
              <p14:xfrm>
                <a:off x="3749714" y="403864"/>
                <a:ext cx="191160" cy="143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A8EE893-CF05-49AB-ABE9-99A521CC698A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3740714" y="394864"/>
                  <a:ext cx="208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24C5C72-BA82-44E3-9EB2-A5CB0AE0E330}"/>
                    </a:ext>
                  </a:extLst>
                </p14:cNvPr>
                <p14:cNvContentPartPr/>
                <p14:nvPr/>
              </p14:nvContentPartPr>
              <p14:xfrm>
                <a:off x="3923234" y="158704"/>
                <a:ext cx="189000" cy="336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24C5C72-BA82-44E3-9EB2-A5CB0AE0E330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3914594" y="150064"/>
                  <a:ext cx="2066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88518A1-A454-472C-8CF6-E3BBAF203DAF}"/>
                    </a:ext>
                  </a:extLst>
                </p14:cNvPr>
                <p14:cNvContentPartPr/>
                <p14:nvPr/>
              </p14:nvContentPartPr>
              <p14:xfrm>
                <a:off x="4030514" y="360304"/>
                <a:ext cx="189720" cy="1836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88518A1-A454-472C-8CF6-E3BBAF203DAF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4021874" y="351664"/>
                  <a:ext cx="20736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553560B-E1F1-44E0-92D8-D1AC001F8CE2}"/>
              </a:ext>
            </a:extLst>
          </p:cNvPr>
          <p:cNvGrpSpPr/>
          <p:nvPr/>
        </p:nvGrpSpPr>
        <p:grpSpPr>
          <a:xfrm>
            <a:off x="4510754" y="156904"/>
            <a:ext cx="1142280" cy="351720"/>
            <a:chOff x="4510754" y="156904"/>
            <a:chExt cx="1142280" cy="3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1173E2C-C8FA-4068-B0F6-99F5C7068ABE}"/>
                    </a:ext>
                  </a:extLst>
                </p14:cNvPr>
                <p14:cNvContentPartPr/>
                <p14:nvPr/>
              </p14:nvContentPartPr>
              <p14:xfrm>
                <a:off x="4620914" y="218824"/>
                <a:ext cx="53640" cy="1436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1173E2C-C8FA-4068-B0F6-99F5C7068ABE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4612274" y="210184"/>
                  <a:ext cx="71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F0EB6C2-B4B1-481E-870A-51003D2E249D}"/>
                    </a:ext>
                  </a:extLst>
                </p14:cNvPr>
                <p14:cNvContentPartPr/>
                <p14:nvPr/>
              </p14:nvContentPartPr>
              <p14:xfrm>
                <a:off x="4708034" y="156904"/>
                <a:ext cx="74160" cy="2386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F0EB6C2-B4B1-481E-870A-51003D2E249D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4699034" y="147904"/>
                  <a:ext cx="918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884C2DF-7968-4E40-B42A-FB15D7CF0A05}"/>
                    </a:ext>
                  </a:extLst>
                </p14:cNvPr>
                <p14:cNvContentPartPr/>
                <p14:nvPr/>
              </p14:nvContentPartPr>
              <p14:xfrm>
                <a:off x="4510754" y="284344"/>
                <a:ext cx="351360" cy="489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884C2DF-7968-4E40-B42A-FB15D7CF0A05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4502114" y="275344"/>
                  <a:ext cx="369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86F4130-04E7-4AB0-9196-EFF5DF89B184}"/>
                    </a:ext>
                  </a:extLst>
                </p14:cNvPr>
                <p14:cNvContentPartPr/>
                <p14:nvPr/>
              </p14:nvContentPartPr>
              <p14:xfrm>
                <a:off x="4527674" y="175624"/>
                <a:ext cx="378000" cy="81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86F4130-04E7-4AB0-9196-EFF5DF89B184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4518674" y="166624"/>
                  <a:ext cx="395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E1A60EA-2A85-4CEE-8FB8-A651A26CF1D8}"/>
                    </a:ext>
                  </a:extLst>
                </p14:cNvPr>
                <p14:cNvContentPartPr/>
                <p14:nvPr/>
              </p14:nvContentPartPr>
              <p14:xfrm>
                <a:off x="5011514" y="271384"/>
                <a:ext cx="87480" cy="2372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E1A60EA-2A85-4CEE-8FB8-A651A26CF1D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5002514" y="262384"/>
                  <a:ext cx="105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3377B92-AB14-43BC-9D4B-FD694E19AB4B}"/>
                    </a:ext>
                  </a:extLst>
                </p14:cNvPr>
                <p14:cNvContentPartPr/>
                <p14:nvPr/>
              </p14:nvContentPartPr>
              <p14:xfrm>
                <a:off x="5223554" y="262384"/>
                <a:ext cx="296280" cy="2142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3377B92-AB14-43BC-9D4B-FD694E19AB4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5214914" y="253744"/>
                  <a:ext cx="313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5E9E340-A7C0-49D1-8BC0-8CE42A93B6C1}"/>
                    </a:ext>
                  </a:extLst>
                </p14:cNvPr>
                <p14:cNvContentPartPr/>
                <p14:nvPr/>
              </p14:nvContentPartPr>
              <p14:xfrm>
                <a:off x="5650154" y="473704"/>
                <a:ext cx="2880" cy="61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5E9E340-A7C0-49D1-8BC0-8CE42A93B6C1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5641514" y="464704"/>
                  <a:ext cx="2052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3CA3600B-5AE1-4813-8072-ED44325D640B}"/>
              </a:ext>
            </a:extLst>
          </p:cNvPr>
          <p:cNvGrpSpPr/>
          <p:nvPr/>
        </p:nvGrpSpPr>
        <p:grpSpPr>
          <a:xfrm>
            <a:off x="9004274" y="3201424"/>
            <a:ext cx="2884680" cy="666360"/>
            <a:chOff x="9004274" y="3201424"/>
            <a:chExt cx="2884680" cy="66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F568225-ECE1-4C81-B8A6-F1735E648A05}"/>
                    </a:ext>
                  </a:extLst>
                </p14:cNvPr>
                <p14:cNvContentPartPr/>
                <p14:nvPr/>
              </p14:nvContentPartPr>
              <p14:xfrm>
                <a:off x="9004274" y="3707944"/>
                <a:ext cx="68400" cy="1598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F568225-ECE1-4C81-B8A6-F1735E648A05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8995274" y="3698944"/>
                  <a:ext cx="86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E2766D7-1F6E-450A-978C-225F64D43B66}"/>
                    </a:ext>
                  </a:extLst>
                </p14:cNvPr>
                <p14:cNvContentPartPr/>
                <p14:nvPr/>
              </p14:nvContentPartPr>
              <p14:xfrm>
                <a:off x="9155474" y="3543064"/>
                <a:ext cx="14400" cy="61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E2766D7-1F6E-450A-978C-225F64D43B6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9146474" y="3534064"/>
                  <a:ext cx="32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B354525-3769-4ACC-A0F6-8125A55CD07D}"/>
                    </a:ext>
                  </a:extLst>
                </p14:cNvPr>
                <p14:cNvContentPartPr/>
                <p14:nvPr/>
              </p14:nvContentPartPr>
              <p14:xfrm>
                <a:off x="9180314" y="3201424"/>
                <a:ext cx="348480" cy="6638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B354525-3769-4ACC-A0F6-8125A55CD07D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9171674" y="3192424"/>
                  <a:ext cx="36612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831DBAC-434A-4A47-8717-B928C5299475}"/>
                    </a:ext>
                  </a:extLst>
                </p14:cNvPr>
                <p14:cNvContentPartPr/>
                <p14:nvPr/>
              </p14:nvContentPartPr>
              <p14:xfrm>
                <a:off x="9123794" y="3669064"/>
                <a:ext cx="293040" cy="810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831DBAC-434A-4A47-8717-B928C5299475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9114794" y="3660064"/>
                  <a:ext cx="3106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05C5A8D-6281-48C5-BCA9-FC8864E15708}"/>
                    </a:ext>
                  </a:extLst>
                </p14:cNvPr>
                <p14:cNvContentPartPr/>
                <p14:nvPr/>
              </p14:nvContentPartPr>
              <p14:xfrm>
                <a:off x="9511514" y="3623704"/>
                <a:ext cx="248400" cy="1850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05C5A8D-6281-48C5-BCA9-FC8864E15708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502874" y="3615064"/>
                  <a:ext cx="266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6919F26-5571-43C0-868F-7701687B1997}"/>
                    </a:ext>
                  </a:extLst>
                </p14:cNvPr>
                <p14:cNvContentPartPr/>
                <p14:nvPr/>
              </p14:nvContentPartPr>
              <p14:xfrm>
                <a:off x="9794834" y="3590224"/>
                <a:ext cx="173160" cy="1879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6919F26-5571-43C0-868F-7701687B1997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786194" y="3581224"/>
                  <a:ext cx="190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1388051-D67F-45EA-8DEB-C461297EF221}"/>
                    </a:ext>
                  </a:extLst>
                </p14:cNvPr>
                <p14:cNvContentPartPr/>
                <p14:nvPr/>
              </p14:nvContentPartPr>
              <p14:xfrm>
                <a:off x="10104074" y="3632704"/>
                <a:ext cx="202320" cy="1922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1388051-D67F-45EA-8DEB-C461297EF221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95074" y="3624064"/>
                  <a:ext cx="219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5074097-5A11-4319-B659-053A7F2ECE57}"/>
                    </a:ext>
                  </a:extLst>
                </p14:cNvPr>
                <p14:cNvContentPartPr/>
                <p14:nvPr/>
              </p14:nvContentPartPr>
              <p14:xfrm>
                <a:off x="10280834" y="3673384"/>
                <a:ext cx="113400" cy="1425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5074097-5A11-4319-B659-053A7F2ECE57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271834" y="3664744"/>
                  <a:ext cx="131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2F8574F8-0A29-437D-B405-EAC7F4FC3709}"/>
                    </a:ext>
                  </a:extLst>
                </p14:cNvPr>
                <p14:cNvContentPartPr/>
                <p14:nvPr/>
              </p14:nvContentPartPr>
              <p14:xfrm>
                <a:off x="10486754" y="3665824"/>
                <a:ext cx="108000" cy="1551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2F8574F8-0A29-437D-B405-EAC7F4FC3709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477754" y="3656824"/>
                  <a:ext cx="1256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C6DCB5F-B983-40D4-B8D3-6D2BDF1159B3}"/>
                    </a:ext>
                  </a:extLst>
                </p14:cNvPr>
                <p14:cNvContentPartPr/>
                <p14:nvPr/>
              </p14:nvContentPartPr>
              <p14:xfrm>
                <a:off x="10636154" y="3632704"/>
                <a:ext cx="150120" cy="1868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C6DCB5F-B983-40D4-B8D3-6D2BDF1159B3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627514" y="3624064"/>
                  <a:ext cx="167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8000F45-186E-4B48-BF96-8D1FE62283B9}"/>
                    </a:ext>
                  </a:extLst>
                </p14:cNvPr>
                <p14:cNvContentPartPr/>
                <p14:nvPr/>
              </p14:nvContentPartPr>
              <p14:xfrm>
                <a:off x="10886354" y="3382144"/>
                <a:ext cx="153720" cy="3927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8000F45-186E-4B48-BF96-8D1FE62283B9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877354" y="3373144"/>
                  <a:ext cx="1713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38E3D67-16C2-48B9-98B6-C764CEB62AB9}"/>
                    </a:ext>
                  </a:extLst>
                </p14:cNvPr>
                <p14:cNvContentPartPr/>
                <p14:nvPr/>
              </p14:nvContentPartPr>
              <p14:xfrm>
                <a:off x="10968794" y="3622984"/>
                <a:ext cx="161280" cy="1573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38E3D67-16C2-48B9-98B6-C764CEB62AB9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960154" y="3614344"/>
                  <a:ext cx="178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C84404C7-8DEC-49DF-944F-EAC35395D622}"/>
                    </a:ext>
                  </a:extLst>
                </p14:cNvPr>
                <p14:cNvContentPartPr/>
                <p14:nvPr/>
              </p14:nvContentPartPr>
              <p14:xfrm>
                <a:off x="11237714" y="3599584"/>
                <a:ext cx="164520" cy="1742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C84404C7-8DEC-49DF-944F-EAC35395D622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1229074" y="3590944"/>
                  <a:ext cx="182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4A515350-16DC-4177-B80B-B09286FCAD00}"/>
                    </a:ext>
                  </a:extLst>
                </p14:cNvPr>
                <p14:cNvContentPartPr/>
                <p14:nvPr/>
              </p14:nvContentPartPr>
              <p14:xfrm>
                <a:off x="11372354" y="3418864"/>
                <a:ext cx="165960" cy="2955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4A515350-16DC-4177-B80B-B09286FCAD00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1363354" y="3410224"/>
                  <a:ext cx="1836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DDB8ABEF-FEA2-44FE-8E43-1DE75AD8C383}"/>
                    </a:ext>
                  </a:extLst>
                </p14:cNvPr>
                <p14:cNvContentPartPr/>
                <p14:nvPr/>
              </p14:nvContentPartPr>
              <p14:xfrm>
                <a:off x="11434994" y="3609304"/>
                <a:ext cx="146880" cy="14508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DDB8ABEF-FEA2-44FE-8E43-1DE75AD8C383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1426354" y="3600664"/>
                  <a:ext cx="164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CB3214F5-D67E-42E1-801B-538DD1D27456}"/>
                    </a:ext>
                  </a:extLst>
                </p14:cNvPr>
                <p14:cNvContentPartPr/>
                <p14:nvPr/>
              </p14:nvContentPartPr>
              <p14:xfrm>
                <a:off x="11594474" y="3585184"/>
                <a:ext cx="142200" cy="17928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CB3214F5-D67E-42E1-801B-538DD1D27456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11585474" y="3576544"/>
                  <a:ext cx="159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085AB885-F28F-4EC0-84C0-E96209A78B6B}"/>
                    </a:ext>
                  </a:extLst>
                </p14:cNvPr>
                <p14:cNvContentPartPr/>
                <p14:nvPr/>
              </p14:nvContentPartPr>
              <p14:xfrm>
                <a:off x="11714354" y="3425344"/>
                <a:ext cx="174600" cy="35316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085AB885-F28F-4EC0-84C0-E96209A78B6B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11705354" y="3416704"/>
                  <a:ext cx="192240" cy="370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59244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7A8E2EA-9F8B-461A-8997-DF06EA50A239}"/>
              </a:ext>
            </a:extLst>
          </p:cNvPr>
          <p:cNvGrpSpPr/>
          <p:nvPr/>
        </p:nvGrpSpPr>
        <p:grpSpPr>
          <a:xfrm>
            <a:off x="479584" y="430285"/>
            <a:ext cx="428040" cy="231120"/>
            <a:chOff x="479584" y="430285"/>
            <a:chExt cx="42804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09B594B-EDD2-4A58-AC33-3FFED45E1F96}"/>
                    </a:ext>
                  </a:extLst>
                </p14:cNvPr>
                <p14:cNvContentPartPr/>
                <p14:nvPr/>
              </p14:nvContentPartPr>
              <p14:xfrm>
                <a:off x="479584" y="430285"/>
                <a:ext cx="242280" cy="231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09B594B-EDD2-4A58-AC33-3FFED45E1F9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0944" y="421285"/>
                  <a:ext cx="259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35E3FC8-04A0-4952-A7E4-9609B32D6DF7}"/>
                    </a:ext>
                  </a:extLst>
                </p14:cNvPr>
                <p14:cNvContentPartPr/>
                <p14:nvPr/>
              </p14:nvContentPartPr>
              <p14:xfrm>
                <a:off x="882424" y="628285"/>
                <a:ext cx="25200" cy="23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35E3FC8-04A0-4952-A7E4-9609B32D6D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3424" y="619645"/>
                  <a:ext cx="4284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36933D4B-6AB6-441B-944C-51FAC21E08C2}"/>
              </a:ext>
            </a:extLst>
          </p:cNvPr>
          <p:cNvGrpSpPr/>
          <p:nvPr/>
        </p:nvGrpSpPr>
        <p:grpSpPr>
          <a:xfrm>
            <a:off x="1203184" y="8725"/>
            <a:ext cx="10341720" cy="5253840"/>
            <a:chOff x="1203184" y="8725"/>
            <a:chExt cx="10341720" cy="52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8FE427D-20F4-491E-B39B-9B9B9B29882D}"/>
                    </a:ext>
                  </a:extLst>
                </p14:cNvPr>
                <p14:cNvContentPartPr/>
                <p14:nvPr/>
              </p14:nvContentPartPr>
              <p14:xfrm>
                <a:off x="1262944" y="313645"/>
                <a:ext cx="428400" cy="467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8FE427D-20F4-491E-B39B-9B9B9B29882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4304" y="305005"/>
                  <a:ext cx="44604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032E536-43DA-4521-AF72-7808529151E9}"/>
                    </a:ext>
                  </a:extLst>
                </p14:cNvPr>
                <p14:cNvContentPartPr/>
                <p14:nvPr/>
              </p14:nvContentPartPr>
              <p14:xfrm>
                <a:off x="1352584" y="567445"/>
                <a:ext cx="206280" cy="50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032E536-43DA-4521-AF72-7808529151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43584" y="558805"/>
                  <a:ext cx="223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B0D505F-AAF1-473F-AFB5-C34005B40C4C}"/>
                    </a:ext>
                  </a:extLst>
                </p14:cNvPr>
                <p14:cNvContentPartPr/>
                <p14:nvPr/>
              </p14:nvContentPartPr>
              <p14:xfrm>
                <a:off x="2089504" y="417325"/>
                <a:ext cx="260280" cy="241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B0D505F-AAF1-473F-AFB5-C34005B40C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80504" y="408685"/>
                  <a:ext cx="2779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E76BF6A-6C83-4633-81E4-3C49D6470696}"/>
                    </a:ext>
                  </a:extLst>
                </p14:cNvPr>
                <p14:cNvContentPartPr/>
                <p14:nvPr/>
              </p14:nvContentPartPr>
              <p14:xfrm>
                <a:off x="2313784" y="482845"/>
                <a:ext cx="204480" cy="207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E76BF6A-6C83-4633-81E4-3C49D64706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05144" y="473845"/>
                  <a:ext cx="222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D527ACD-7188-4CE6-AC5D-46F908E907F8}"/>
                    </a:ext>
                  </a:extLst>
                </p14:cNvPr>
                <p14:cNvContentPartPr/>
                <p14:nvPr/>
              </p14:nvContentPartPr>
              <p14:xfrm>
                <a:off x="2576944" y="446845"/>
                <a:ext cx="200160" cy="242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D527ACD-7188-4CE6-AC5D-46F908E907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67944" y="437845"/>
                  <a:ext cx="2178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43EFC85-7484-45BD-B87A-5CF833B9A9B3}"/>
                    </a:ext>
                  </a:extLst>
                </p14:cNvPr>
                <p14:cNvContentPartPr/>
                <p14:nvPr/>
              </p14:nvContentPartPr>
              <p14:xfrm>
                <a:off x="2813104" y="423085"/>
                <a:ext cx="239040" cy="253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43EFC85-7484-45BD-B87A-5CF833B9A9B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04464" y="414445"/>
                  <a:ext cx="256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3D709A3-EABF-43D4-96E5-35FE575814D9}"/>
                    </a:ext>
                  </a:extLst>
                </p14:cNvPr>
                <p14:cNvContentPartPr/>
                <p14:nvPr/>
              </p14:nvContentPartPr>
              <p14:xfrm>
                <a:off x="3075544" y="460165"/>
                <a:ext cx="239400" cy="162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3D709A3-EABF-43D4-96E5-35FE575814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66904" y="451165"/>
                  <a:ext cx="257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A1A9D80-E7CB-4E9E-806C-2BC8A78AB394}"/>
                    </a:ext>
                  </a:extLst>
                </p14:cNvPr>
                <p14:cNvContentPartPr/>
                <p14:nvPr/>
              </p14:nvContentPartPr>
              <p14:xfrm>
                <a:off x="3342664" y="464485"/>
                <a:ext cx="178560" cy="169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A1A9D80-E7CB-4E9E-806C-2BC8A78AB39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33664" y="455845"/>
                  <a:ext cx="196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ABAC89E-1460-4348-A4FC-A2CADAAB1570}"/>
                    </a:ext>
                  </a:extLst>
                </p14:cNvPr>
                <p14:cNvContentPartPr/>
                <p14:nvPr/>
              </p14:nvContentPartPr>
              <p14:xfrm>
                <a:off x="3602944" y="212125"/>
                <a:ext cx="375120" cy="468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ABAC89E-1460-4348-A4FC-A2CADAAB157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94304" y="203485"/>
                  <a:ext cx="39276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D05A4FD-9F06-49D6-AD10-31E9FC8C0EEE}"/>
                    </a:ext>
                  </a:extLst>
                </p14:cNvPr>
                <p14:cNvContentPartPr/>
                <p14:nvPr/>
              </p14:nvContentPartPr>
              <p14:xfrm>
                <a:off x="4282624" y="418405"/>
                <a:ext cx="286560" cy="199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D05A4FD-9F06-49D6-AD10-31E9FC8C0E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73984" y="409405"/>
                  <a:ext cx="304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915E293-5043-434D-AA50-8CC96F1B4372}"/>
                    </a:ext>
                  </a:extLst>
                </p14:cNvPr>
                <p14:cNvContentPartPr/>
                <p14:nvPr/>
              </p14:nvContentPartPr>
              <p14:xfrm>
                <a:off x="4413664" y="207085"/>
                <a:ext cx="318600" cy="394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915E293-5043-434D-AA50-8CC96F1B43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05024" y="198085"/>
                  <a:ext cx="3362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036FB2C-B239-411E-89FB-785DA22057E1}"/>
                    </a:ext>
                  </a:extLst>
                </p14:cNvPr>
                <p14:cNvContentPartPr/>
                <p14:nvPr/>
              </p14:nvContentPartPr>
              <p14:xfrm>
                <a:off x="4612384" y="402925"/>
                <a:ext cx="234360" cy="177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036FB2C-B239-411E-89FB-785DA22057E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03384" y="394285"/>
                  <a:ext cx="252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CD987C7-3257-47C9-86F6-BD8CF65257A2}"/>
                    </a:ext>
                  </a:extLst>
                </p14:cNvPr>
                <p14:cNvContentPartPr/>
                <p14:nvPr/>
              </p14:nvContentPartPr>
              <p14:xfrm>
                <a:off x="4861504" y="389965"/>
                <a:ext cx="224640" cy="214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CD987C7-3257-47C9-86F6-BD8CF65257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52864" y="380965"/>
                  <a:ext cx="2422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BD84A9F-424C-4F75-9C8C-837839375E71}"/>
                    </a:ext>
                  </a:extLst>
                </p14:cNvPr>
                <p14:cNvContentPartPr/>
                <p14:nvPr/>
              </p14:nvContentPartPr>
              <p14:xfrm>
                <a:off x="5121784" y="330925"/>
                <a:ext cx="192240" cy="290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BD84A9F-424C-4F75-9C8C-837839375E7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13144" y="322285"/>
                  <a:ext cx="2098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1B10435-32F6-4BD4-9038-113E56CB336F}"/>
                    </a:ext>
                  </a:extLst>
                </p14:cNvPr>
                <p14:cNvContentPartPr/>
                <p14:nvPr/>
              </p14:nvContentPartPr>
              <p14:xfrm>
                <a:off x="5225464" y="367285"/>
                <a:ext cx="240120" cy="234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1B10435-32F6-4BD4-9038-113E56CB336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16824" y="358285"/>
                  <a:ext cx="2577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57DC78-445E-45C6-95FA-C2E5615243BC}"/>
                    </a:ext>
                  </a:extLst>
                </p14:cNvPr>
                <p14:cNvContentPartPr/>
                <p14:nvPr/>
              </p14:nvContentPartPr>
              <p14:xfrm>
                <a:off x="5574664" y="468445"/>
                <a:ext cx="55080" cy="12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57DC78-445E-45C6-95FA-C2E5615243B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66024" y="459445"/>
                  <a:ext cx="72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B2F9897-5D52-4804-9A09-2E6645E71F70}"/>
                    </a:ext>
                  </a:extLst>
                </p14:cNvPr>
                <p14:cNvContentPartPr/>
                <p14:nvPr/>
              </p14:nvContentPartPr>
              <p14:xfrm>
                <a:off x="5757184" y="311125"/>
                <a:ext cx="6120" cy="11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B2F9897-5D52-4804-9A09-2E6645E71F7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48184" y="302485"/>
                  <a:ext cx="23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1A81912-229F-4538-A935-8266D65D7B3E}"/>
                    </a:ext>
                  </a:extLst>
                </p14:cNvPr>
                <p14:cNvContentPartPr/>
                <p14:nvPr/>
              </p14:nvContentPartPr>
              <p14:xfrm>
                <a:off x="5760784" y="430285"/>
                <a:ext cx="147240" cy="146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1A81912-229F-4538-A935-8266D65D7B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52144" y="421285"/>
                  <a:ext cx="164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FED9D5B-3EFD-4604-A44F-F0637646EDAE}"/>
                    </a:ext>
                  </a:extLst>
                </p14:cNvPr>
                <p14:cNvContentPartPr/>
                <p14:nvPr/>
              </p14:nvContentPartPr>
              <p14:xfrm>
                <a:off x="6007384" y="384925"/>
                <a:ext cx="298080" cy="206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FED9D5B-3EFD-4604-A44F-F0637646EDA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98744" y="376285"/>
                  <a:ext cx="315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DB7AA05-0F92-4D0C-BC2F-D4DA70F4D139}"/>
                    </a:ext>
                  </a:extLst>
                </p14:cNvPr>
                <p14:cNvContentPartPr/>
                <p14:nvPr/>
              </p14:nvContentPartPr>
              <p14:xfrm>
                <a:off x="6699664" y="344605"/>
                <a:ext cx="324720" cy="217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DB7AA05-0F92-4D0C-BC2F-D4DA70F4D13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90664" y="335605"/>
                  <a:ext cx="342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DFEE5F4-3F8B-4332-948B-8D2B7F379FE5}"/>
                    </a:ext>
                  </a:extLst>
                </p14:cNvPr>
                <p14:cNvContentPartPr/>
                <p14:nvPr/>
              </p14:nvContentPartPr>
              <p14:xfrm>
                <a:off x="7157584" y="328765"/>
                <a:ext cx="96120" cy="195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DFEE5F4-3F8B-4332-948B-8D2B7F379FE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48584" y="320125"/>
                  <a:ext cx="113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C33C3C0-F256-4ED9-83FF-5C128FEC07D9}"/>
                    </a:ext>
                  </a:extLst>
                </p14:cNvPr>
                <p14:cNvContentPartPr/>
                <p14:nvPr/>
              </p14:nvContentPartPr>
              <p14:xfrm>
                <a:off x="7404904" y="393205"/>
                <a:ext cx="136080" cy="140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C33C3C0-F256-4ED9-83FF-5C128FEC07D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96264" y="384565"/>
                  <a:ext cx="153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FA86C3D-6D7E-4D82-9F90-D1541EA3AD05}"/>
                    </a:ext>
                  </a:extLst>
                </p14:cNvPr>
                <p14:cNvContentPartPr/>
                <p14:nvPr/>
              </p14:nvContentPartPr>
              <p14:xfrm>
                <a:off x="7708024" y="120685"/>
                <a:ext cx="181080" cy="405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FA86C3D-6D7E-4D82-9F90-D1541EA3AD0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99024" y="112045"/>
                  <a:ext cx="1987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55A9EC0-C5B1-4FD8-97F0-117DDDB1D04C}"/>
                    </a:ext>
                  </a:extLst>
                </p14:cNvPr>
                <p14:cNvContentPartPr/>
                <p14:nvPr/>
              </p14:nvContentPartPr>
              <p14:xfrm>
                <a:off x="7876144" y="347845"/>
                <a:ext cx="189720" cy="212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55A9EC0-C5B1-4FD8-97F0-117DDDB1D04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67144" y="339205"/>
                  <a:ext cx="207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B895FCB-D09C-41A2-876E-D49F004FEB92}"/>
                    </a:ext>
                  </a:extLst>
                </p14:cNvPr>
                <p14:cNvContentPartPr/>
                <p14:nvPr/>
              </p14:nvContentPartPr>
              <p14:xfrm>
                <a:off x="8033104" y="119245"/>
                <a:ext cx="198360" cy="401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B895FCB-D09C-41A2-876E-D49F004FEB9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24464" y="110605"/>
                  <a:ext cx="2160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767FBB1-E8D6-4AAB-9835-42BFB40C5028}"/>
                    </a:ext>
                  </a:extLst>
                </p14:cNvPr>
                <p14:cNvContentPartPr/>
                <p14:nvPr/>
              </p14:nvContentPartPr>
              <p14:xfrm>
                <a:off x="8441344" y="369085"/>
                <a:ext cx="199800" cy="197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767FBB1-E8D6-4AAB-9835-42BFB40C502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32344" y="360445"/>
                  <a:ext cx="2174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AB66AA-FECF-439E-A357-37DB3CD8B4FA}"/>
                    </a:ext>
                  </a:extLst>
                </p14:cNvPr>
                <p14:cNvContentPartPr/>
                <p14:nvPr/>
              </p14:nvContentPartPr>
              <p14:xfrm>
                <a:off x="8735464" y="338845"/>
                <a:ext cx="199800" cy="214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AB66AA-FECF-439E-A357-37DB3CD8B4F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26824" y="330205"/>
                  <a:ext cx="217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7F8116D-05AD-4FA5-90E0-4B1344415697}"/>
                    </a:ext>
                  </a:extLst>
                </p14:cNvPr>
                <p14:cNvContentPartPr/>
                <p14:nvPr/>
              </p14:nvContentPartPr>
              <p14:xfrm>
                <a:off x="9006184" y="341725"/>
                <a:ext cx="178560" cy="20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7F8116D-05AD-4FA5-90E0-4B134441569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97184" y="332725"/>
                  <a:ext cx="196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F8ABD23-B42C-4E01-9740-941058F4BFE9}"/>
                    </a:ext>
                  </a:extLst>
                </p14:cNvPr>
                <p14:cNvContentPartPr/>
                <p14:nvPr/>
              </p14:nvContentPartPr>
              <p14:xfrm>
                <a:off x="9302464" y="354325"/>
                <a:ext cx="188640" cy="18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F8ABD23-B42C-4E01-9740-941058F4BFE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93464" y="345325"/>
                  <a:ext cx="206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8F31658-0591-4BBD-9D98-63E71CE33BDD}"/>
                    </a:ext>
                  </a:extLst>
                </p14:cNvPr>
                <p14:cNvContentPartPr/>
                <p14:nvPr/>
              </p14:nvContentPartPr>
              <p14:xfrm>
                <a:off x="9606304" y="334525"/>
                <a:ext cx="333720" cy="212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8F31658-0591-4BBD-9D98-63E71CE33BD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597664" y="325885"/>
                  <a:ext cx="351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5FE7C04-571D-46A6-A730-46843694B215}"/>
                    </a:ext>
                  </a:extLst>
                </p14:cNvPr>
                <p14:cNvContentPartPr/>
                <p14:nvPr/>
              </p14:nvContentPartPr>
              <p14:xfrm>
                <a:off x="10124704" y="444325"/>
                <a:ext cx="72720" cy="124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5FE7C04-571D-46A6-A730-46843694B21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16064" y="435685"/>
                  <a:ext cx="90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179BF02-AD6C-4DA7-ABC4-2B1737919E0E}"/>
                    </a:ext>
                  </a:extLst>
                </p14:cNvPr>
                <p14:cNvContentPartPr/>
                <p14:nvPr/>
              </p14:nvContentPartPr>
              <p14:xfrm>
                <a:off x="10395784" y="8725"/>
                <a:ext cx="421560" cy="574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179BF02-AD6C-4DA7-ABC4-2B1737919E0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86784" y="-275"/>
                  <a:ext cx="43920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D00954B-BC62-41BD-A580-FFA1584DBE44}"/>
                    </a:ext>
                  </a:extLst>
                </p14:cNvPr>
                <p14:cNvContentPartPr/>
                <p14:nvPr/>
              </p14:nvContentPartPr>
              <p14:xfrm>
                <a:off x="10361944" y="369085"/>
                <a:ext cx="274320" cy="58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D00954B-BC62-41BD-A580-FFA1584DBE4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53304" y="360445"/>
                  <a:ext cx="291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D0EED69-069C-4107-8BA3-27257816343F}"/>
                    </a:ext>
                  </a:extLst>
                </p14:cNvPr>
                <p14:cNvContentPartPr/>
                <p14:nvPr/>
              </p14:nvContentPartPr>
              <p14:xfrm>
                <a:off x="1256104" y="939325"/>
                <a:ext cx="299880" cy="510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D0EED69-069C-4107-8BA3-27257816343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47464" y="930325"/>
                  <a:ext cx="31752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02BF1AE-9087-45D4-9A77-4A8F7AB1304C}"/>
                    </a:ext>
                  </a:extLst>
                </p14:cNvPr>
                <p14:cNvContentPartPr/>
                <p14:nvPr/>
              </p14:nvContentPartPr>
              <p14:xfrm>
                <a:off x="1213624" y="1161085"/>
                <a:ext cx="385560" cy="100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02BF1AE-9087-45D4-9A77-4A8F7AB130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04984" y="1152085"/>
                  <a:ext cx="403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F9C8E5B-058F-47AB-98E7-F07F8DF4F5A7}"/>
                    </a:ext>
                  </a:extLst>
                </p14:cNvPr>
                <p14:cNvContentPartPr/>
                <p14:nvPr/>
              </p14:nvContentPartPr>
              <p14:xfrm>
                <a:off x="1579384" y="876325"/>
                <a:ext cx="312480" cy="517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F9C8E5B-058F-47AB-98E7-F07F8DF4F5A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70384" y="867325"/>
                  <a:ext cx="33012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D19325C-1031-4790-AB68-0CF4A30C191F}"/>
                    </a:ext>
                  </a:extLst>
                </p14:cNvPr>
                <p14:cNvContentPartPr/>
                <p14:nvPr/>
              </p14:nvContentPartPr>
              <p14:xfrm>
                <a:off x="1838224" y="1185565"/>
                <a:ext cx="192960" cy="198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D19325C-1031-4790-AB68-0CF4A30C191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29584" y="1176565"/>
                  <a:ext cx="210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5210C20-00DE-4387-907C-AC8876A2C40A}"/>
                    </a:ext>
                  </a:extLst>
                </p14:cNvPr>
                <p14:cNvContentPartPr/>
                <p14:nvPr/>
              </p14:nvContentPartPr>
              <p14:xfrm>
                <a:off x="2340784" y="1129045"/>
                <a:ext cx="433800" cy="218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5210C20-00DE-4387-907C-AC8876A2C4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31784" y="1120405"/>
                  <a:ext cx="451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6C903F1-4504-4E3C-B7FE-7472A34AEF56}"/>
                    </a:ext>
                  </a:extLst>
                </p14:cNvPr>
                <p14:cNvContentPartPr/>
                <p14:nvPr/>
              </p14:nvContentPartPr>
              <p14:xfrm>
                <a:off x="2853784" y="1090885"/>
                <a:ext cx="225360" cy="201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6C903F1-4504-4E3C-B7FE-7472A34AEF5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44784" y="1081885"/>
                  <a:ext cx="243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0C23D21-EFA8-4152-9282-9C7A4FEC2C8C}"/>
                    </a:ext>
                  </a:extLst>
                </p14:cNvPr>
                <p14:cNvContentPartPr/>
                <p14:nvPr/>
              </p14:nvContentPartPr>
              <p14:xfrm>
                <a:off x="3069784" y="1114285"/>
                <a:ext cx="247680" cy="202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0C23D21-EFA8-4152-9282-9C7A4FEC2C8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60784" y="1105645"/>
                  <a:ext cx="265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3C7A34-683D-46DE-ACEC-B193503D82DF}"/>
                    </a:ext>
                  </a:extLst>
                </p14:cNvPr>
                <p14:cNvContentPartPr/>
                <p14:nvPr/>
              </p14:nvContentPartPr>
              <p14:xfrm>
                <a:off x="3335104" y="1195645"/>
                <a:ext cx="184320" cy="123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3C7A34-683D-46DE-ACEC-B193503D82D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26104" y="1187005"/>
                  <a:ext cx="201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636433B-E7C9-45B5-9B73-48823EC7E136}"/>
                    </a:ext>
                  </a:extLst>
                </p14:cNvPr>
                <p14:cNvContentPartPr/>
                <p14:nvPr/>
              </p14:nvContentPartPr>
              <p14:xfrm>
                <a:off x="3939544" y="877765"/>
                <a:ext cx="245160" cy="425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636433B-E7C9-45B5-9B73-48823EC7E13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30904" y="868765"/>
                  <a:ext cx="2628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37007F8-C27E-4FC1-83BB-6C78B51458D7}"/>
                    </a:ext>
                  </a:extLst>
                </p14:cNvPr>
                <p14:cNvContentPartPr/>
                <p14:nvPr/>
              </p14:nvContentPartPr>
              <p14:xfrm>
                <a:off x="4082104" y="1112125"/>
                <a:ext cx="239400" cy="163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37007F8-C27E-4FC1-83BB-6C78B51458D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73104" y="1103485"/>
                  <a:ext cx="257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3322477-A19D-44EA-B65A-023C5F26503D}"/>
                    </a:ext>
                  </a:extLst>
                </p14:cNvPr>
                <p14:cNvContentPartPr/>
                <p14:nvPr/>
              </p14:nvContentPartPr>
              <p14:xfrm>
                <a:off x="4413664" y="1085125"/>
                <a:ext cx="151200" cy="176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3322477-A19D-44EA-B65A-023C5F26503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04664" y="1076485"/>
                  <a:ext cx="168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2201B26-7806-4C7C-A518-C1089B747DFF}"/>
                    </a:ext>
                  </a:extLst>
                </p14:cNvPr>
                <p14:cNvContentPartPr/>
                <p14:nvPr/>
              </p14:nvContentPartPr>
              <p14:xfrm>
                <a:off x="4685104" y="803245"/>
                <a:ext cx="291960" cy="504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2201B26-7806-4C7C-A518-C1089B747DF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76464" y="794605"/>
                  <a:ext cx="30960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91C1430-0384-4846-8E31-83EED7FD5FAA}"/>
                    </a:ext>
                  </a:extLst>
                </p14:cNvPr>
                <p14:cNvContentPartPr/>
                <p14:nvPr/>
              </p14:nvContentPartPr>
              <p14:xfrm>
                <a:off x="4621744" y="1012405"/>
                <a:ext cx="427680" cy="82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91C1430-0384-4846-8E31-83EED7FD5FA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13104" y="1003405"/>
                  <a:ext cx="445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B2E8C18-49AF-429A-A12E-43ADE289419F}"/>
                    </a:ext>
                  </a:extLst>
                </p14:cNvPr>
                <p14:cNvContentPartPr/>
                <p14:nvPr/>
              </p14:nvContentPartPr>
              <p14:xfrm>
                <a:off x="4883104" y="1117165"/>
                <a:ext cx="208080" cy="138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B2E8C18-49AF-429A-A12E-43ADE289419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74104" y="1108525"/>
                  <a:ext cx="225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41687E8-4BC5-463A-B2C6-3923FCE3709E}"/>
                    </a:ext>
                  </a:extLst>
                </p14:cNvPr>
                <p14:cNvContentPartPr/>
                <p14:nvPr/>
              </p14:nvContentPartPr>
              <p14:xfrm>
                <a:off x="5212504" y="744925"/>
                <a:ext cx="356400" cy="532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41687E8-4BC5-463A-B2C6-3923FCE3709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03864" y="735925"/>
                  <a:ext cx="37404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5514882-AA27-41E4-8C70-ADA8C88540F2}"/>
                    </a:ext>
                  </a:extLst>
                </p14:cNvPr>
                <p14:cNvContentPartPr/>
                <p14:nvPr/>
              </p14:nvContentPartPr>
              <p14:xfrm>
                <a:off x="5162104" y="1060645"/>
                <a:ext cx="367560" cy="67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5514882-AA27-41E4-8C70-ADA8C88540F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53464" y="1052005"/>
                  <a:ext cx="385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FAE3955-3E99-4003-984B-1C363F22CB19}"/>
                    </a:ext>
                  </a:extLst>
                </p14:cNvPr>
                <p14:cNvContentPartPr/>
                <p14:nvPr/>
              </p14:nvContentPartPr>
              <p14:xfrm>
                <a:off x="5504824" y="1133365"/>
                <a:ext cx="94680" cy="130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FAE3955-3E99-4003-984B-1C363F22CB1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96184" y="1124365"/>
                  <a:ext cx="112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2132FF8-CFA3-474C-8FB9-30E6EEE42BAB}"/>
                    </a:ext>
                  </a:extLst>
                </p14:cNvPr>
                <p14:cNvContentPartPr/>
                <p14:nvPr/>
              </p14:nvContentPartPr>
              <p14:xfrm>
                <a:off x="5644504" y="1017805"/>
                <a:ext cx="14400" cy="2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2132FF8-CFA3-474C-8FB9-30E6EEE42BA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35504" y="1009165"/>
                  <a:ext cx="320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8CDF5A5-B433-41D3-BD77-37B7A3BFBAAE}"/>
                    </a:ext>
                  </a:extLst>
                </p14:cNvPr>
                <p14:cNvContentPartPr/>
                <p14:nvPr/>
              </p14:nvContentPartPr>
              <p14:xfrm>
                <a:off x="5661064" y="1102765"/>
                <a:ext cx="133560" cy="142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8CDF5A5-B433-41D3-BD77-37B7A3BFBAA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52064" y="1094125"/>
                  <a:ext cx="151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02CCC2-575D-4277-BBD3-F7CAFF25B2F5}"/>
                    </a:ext>
                  </a:extLst>
                </p14:cNvPr>
                <p14:cNvContentPartPr/>
                <p14:nvPr/>
              </p14:nvContentPartPr>
              <p14:xfrm>
                <a:off x="5911264" y="1084765"/>
                <a:ext cx="222840" cy="161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02CCC2-575D-4277-BBD3-F7CAFF25B2F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02624" y="1076125"/>
                  <a:ext cx="240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1AC61A7-1263-4852-806F-C2D9B00CC3DB}"/>
                    </a:ext>
                  </a:extLst>
                </p14:cNvPr>
                <p14:cNvContentPartPr/>
                <p14:nvPr/>
              </p14:nvContentPartPr>
              <p14:xfrm>
                <a:off x="6300064" y="1175125"/>
                <a:ext cx="163080" cy="323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1AC61A7-1263-4852-806F-C2D9B00CC3D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91424" y="1166125"/>
                  <a:ext cx="1807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38D2F08-C804-45CC-9E40-025F5980C10B}"/>
                    </a:ext>
                  </a:extLst>
                </p14:cNvPr>
                <p14:cNvContentPartPr/>
                <p14:nvPr/>
              </p14:nvContentPartPr>
              <p14:xfrm>
                <a:off x="6384664" y="1010245"/>
                <a:ext cx="339120" cy="215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38D2F08-C804-45CC-9E40-025F5980C10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75664" y="1001245"/>
                  <a:ext cx="3567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081EE03-C028-4F2E-8992-04E9FF01B969}"/>
                    </a:ext>
                  </a:extLst>
                </p14:cNvPr>
                <p14:cNvContentPartPr/>
                <p14:nvPr/>
              </p14:nvContentPartPr>
              <p14:xfrm>
                <a:off x="6759424" y="1004485"/>
                <a:ext cx="252720" cy="177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081EE03-C028-4F2E-8992-04E9FF01B96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50424" y="995845"/>
                  <a:ext cx="270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7828C83-F8A5-4B68-A124-FE63CDEF28E7}"/>
                    </a:ext>
                  </a:extLst>
                </p14:cNvPr>
                <p14:cNvContentPartPr/>
                <p14:nvPr/>
              </p14:nvContentPartPr>
              <p14:xfrm>
                <a:off x="7045984" y="955525"/>
                <a:ext cx="192240" cy="254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7828C83-F8A5-4B68-A124-FE63CDEF28E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036984" y="946885"/>
                  <a:ext cx="2098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A2C4A88-9E9D-4255-A32F-3F83BB026DC5}"/>
                    </a:ext>
                  </a:extLst>
                </p14:cNvPr>
                <p14:cNvContentPartPr/>
                <p14:nvPr/>
              </p14:nvContentPartPr>
              <p14:xfrm>
                <a:off x="7298704" y="923125"/>
                <a:ext cx="163800" cy="288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A2C4A88-9E9D-4255-A32F-3F83BB026DC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89704" y="914125"/>
                  <a:ext cx="1814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FD47351-5A55-4F5D-8BE0-C116A6F58C60}"/>
                    </a:ext>
                  </a:extLst>
                </p14:cNvPr>
                <p14:cNvContentPartPr/>
                <p14:nvPr/>
              </p14:nvContentPartPr>
              <p14:xfrm>
                <a:off x="7543864" y="1009525"/>
                <a:ext cx="123480" cy="165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FD47351-5A55-4F5D-8BE0-C116A6F5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34864" y="1000885"/>
                  <a:ext cx="141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F09F7C8-3F91-437C-BCBA-C5995A6A9C73}"/>
                    </a:ext>
                  </a:extLst>
                </p14:cNvPr>
                <p14:cNvContentPartPr/>
                <p14:nvPr/>
              </p14:nvContentPartPr>
              <p14:xfrm>
                <a:off x="7777504" y="990085"/>
                <a:ext cx="218160" cy="217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F09F7C8-3F91-437C-BCBA-C5995A6A9C7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68504" y="981085"/>
                  <a:ext cx="235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3223EE2-D1AF-43C9-9514-D0991C0B85A7}"/>
                    </a:ext>
                  </a:extLst>
                </p14:cNvPr>
                <p14:cNvContentPartPr/>
                <p14:nvPr/>
              </p14:nvContentPartPr>
              <p14:xfrm>
                <a:off x="7944904" y="816925"/>
                <a:ext cx="165600" cy="339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3223EE2-D1AF-43C9-9514-D0991C0B85A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35904" y="807925"/>
                  <a:ext cx="1832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04EC390-D964-40B6-BDE7-2BF1EAD15240}"/>
                    </a:ext>
                  </a:extLst>
                </p14:cNvPr>
                <p14:cNvContentPartPr/>
                <p14:nvPr/>
              </p14:nvContentPartPr>
              <p14:xfrm>
                <a:off x="8316064" y="601645"/>
                <a:ext cx="429480" cy="635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04EC390-D964-40B6-BDE7-2BF1EAD1524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307424" y="592645"/>
                  <a:ext cx="44712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EE93167-97F8-4D46-8554-B1B7D7FC63A7}"/>
                    </a:ext>
                  </a:extLst>
                </p14:cNvPr>
                <p14:cNvContentPartPr/>
                <p14:nvPr/>
              </p14:nvContentPartPr>
              <p14:xfrm>
                <a:off x="8286544" y="997285"/>
                <a:ext cx="277920" cy="81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EE93167-97F8-4D46-8554-B1B7D7FC63A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77544" y="988645"/>
                  <a:ext cx="2955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48F6B35-29E2-4D7D-A45B-F061946F188F}"/>
                    </a:ext>
                  </a:extLst>
                </p14:cNvPr>
                <p14:cNvContentPartPr/>
                <p14:nvPr/>
              </p14:nvContentPartPr>
              <p14:xfrm>
                <a:off x="8493184" y="1026445"/>
                <a:ext cx="171360" cy="182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48F6B35-29E2-4D7D-A45B-F061946F18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84544" y="1017445"/>
                  <a:ext cx="189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C536BAC-614D-46D6-8E3E-E888AEBA2676}"/>
                    </a:ext>
                  </a:extLst>
                </p14:cNvPr>
                <p14:cNvContentPartPr/>
                <p14:nvPr/>
              </p14:nvContentPartPr>
              <p14:xfrm>
                <a:off x="8748784" y="929245"/>
                <a:ext cx="317520" cy="277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C536BAC-614D-46D6-8E3E-E888AEBA267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40144" y="920605"/>
                  <a:ext cx="3351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ADF5D65-DC45-442D-AF0C-6DECC88944A4}"/>
                    </a:ext>
                  </a:extLst>
                </p14:cNvPr>
                <p14:cNvContentPartPr/>
                <p14:nvPr/>
              </p14:nvContentPartPr>
              <p14:xfrm>
                <a:off x="9058744" y="992245"/>
                <a:ext cx="359280" cy="596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ADF5D65-DC45-442D-AF0C-6DECC88944A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49744" y="983245"/>
                  <a:ext cx="37692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D7E298-2282-465A-A758-11018A6ADDE7}"/>
                    </a:ext>
                  </a:extLst>
                </p14:cNvPr>
                <p14:cNvContentPartPr/>
                <p14:nvPr/>
              </p14:nvContentPartPr>
              <p14:xfrm>
                <a:off x="9529264" y="952645"/>
                <a:ext cx="164160" cy="203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D7E298-2282-465A-A758-11018A6ADDE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20264" y="944005"/>
                  <a:ext cx="181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E8C86AA-DF32-40D7-BCC9-3EE97B4E5170}"/>
                    </a:ext>
                  </a:extLst>
                </p14:cNvPr>
                <p14:cNvContentPartPr/>
                <p14:nvPr/>
              </p14:nvContentPartPr>
              <p14:xfrm>
                <a:off x="9705664" y="946525"/>
                <a:ext cx="210240" cy="208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E8C86AA-DF32-40D7-BCC9-3EE97B4E517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96664" y="937885"/>
                  <a:ext cx="227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D94647E-F688-492F-BC9A-23306627917E}"/>
                    </a:ext>
                  </a:extLst>
                </p14:cNvPr>
                <p14:cNvContentPartPr/>
                <p14:nvPr/>
              </p14:nvContentPartPr>
              <p14:xfrm>
                <a:off x="9927064" y="913765"/>
                <a:ext cx="276480" cy="450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D94647E-F688-492F-BC9A-23306627917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918424" y="905125"/>
                  <a:ext cx="29412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2722F7D-AC98-4482-BBC7-CD7B09B2A9C9}"/>
                    </a:ext>
                  </a:extLst>
                </p14:cNvPr>
                <p14:cNvContentPartPr/>
                <p14:nvPr/>
              </p14:nvContentPartPr>
              <p14:xfrm>
                <a:off x="10337104" y="876325"/>
                <a:ext cx="346680" cy="262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2722F7D-AC98-4482-BBC7-CD7B09B2A9C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328464" y="867325"/>
                  <a:ext cx="3643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AD3ED74-667F-4C83-906F-74C8B87E3FD1}"/>
                    </a:ext>
                  </a:extLst>
                </p14:cNvPr>
                <p14:cNvContentPartPr/>
                <p14:nvPr/>
              </p14:nvContentPartPr>
              <p14:xfrm>
                <a:off x="10686304" y="945085"/>
                <a:ext cx="208440" cy="169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AD3ED74-667F-4C83-906F-74C8B87E3FD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677304" y="936445"/>
                  <a:ext cx="226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CF6E33-CB2A-4137-AD8D-2E774CAC5F7B}"/>
                    </a:ext>
                  </a:extLst>
                </p14:cNvPr>
                <p14:cNvContentPartPr/>
                <p14:nvPr/>
              </p14:nvContentPartPr>
              <p14:xfrm>
                <a:off x="10880704" y="991885"/>
                <a:ext cx="173520" cy="146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CF6E33-CB2A-4137-AD8D-2E774CAC5F7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871704" y="982885"/>
                  <a:ext cx="191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0EA4172-FAD7-423A-870A-003525EB4A11}"/>
                    </a:ext>
                  </a:extLst>
                </p14:cNvPr>
                <p14:cNvContentPartPr/>
                <p14:nvPr/>
              </p14:nvContentPartPr>
              <p14:xfrm>
                <a:off x="11165824" y="709285"/>
                <a:ext cx="248040" cy="399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0EA4172-FAD7-423A-870A-003525EB4A1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156824" y="700285"/>
                  <a:ext cx="26568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BC256D3-0EFE-4721-BB89-2E6CCA5C77D5}"/>
                    </a:ext>
                  </a:extLst>
                </p14:cNvPr>
                <p14:cNvContentPartPr/>
                <p14:nvPr/>
              </p14:nvContentPartPr>
              <p14:xfrm>
                <a:off x="11353384" y="890365"/>
                <a:ext cx="191520" cy="219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BC256D3-0EFE-4721-BB89-2E6CCA5C77D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344384" y="881725"/>
                  <a:ext cx="2091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30E9B4C-1445-49DF-8116-9E8D5A360AFD}"/>
                    </a:ext>
                  </a:extLst>
                </p14:cNvPr>
                <p14:cNvContentPartPr/>
                <p14:nvPr/>
              </p14:nvContentPartPr>
              <p14:xfrm>
                <a:off x="1334944" y="1776325"/>
                <a:ext cx="11160" cy="6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30E9B4C-1445-49DF-8116-9E8D5A360A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25944" y="1767325"/>
                  <a:ext cx="28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50A783D-8A51-4EC1-9CD9-465AE727CDE6}"/>
                    </a:ext>
                  </a:extLst>
                </p14:cNvPr>
                <p14:cNvContentPartPr/>
                <p14:nvPr/>
              </p14:nvContentPartPr>
              <p14:xfrm>
                <a:off x="1203184" y="1765165"/>
                <a:ext cx="217800" cy="237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50A783D-8A51-4EC1-9CD9-465AE727CDE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94544" y="1756165"/>
                  <a:ext cx="2354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A5124CE-D48A-4833-A32A-44365C15188A}"/>
                    </a:ext>
                  </a:extLst>
                </p14:cNvPr>
                <p14:cNvContentPartPr/>
                <p14:nvPr/>
              </p14:nvContentPartPr>
              <p14:xfrm>
                <a:off x="1503784" y="1780285"/>
                <a:ext cx="181440" cy="204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A5124CE-D48A-4833-A32A-44365C15188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94784" y="1771645"/>
                  <a:ext cx="199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1FA42B-213F-4B04-96BC-9D16B480E9FE}"/>
                    </a:ext>
                  </a:extLst>
                </p14:cNvPr>
                <p14:cNvContentPartPr/>
                <p14:nvPr/>
              </p14:nvContentPartPr>
              <p14:xfrm>
                <a:off x="1927864" y="1467445"/>
                <a:ext cx="272880" cy="542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1FA42B-213F-4B04-96BC-9D16B480E9F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918864" y="1458805"/>
                  <a:ext cx="29052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A450D6F-E9C6-4FAA-87CB-C6B0A82CF22F}"/>
                    </a:ext>
                  </a:extLst>
                </p14:cNvPr>
                <p14:cNvContentPartPr/>
                <p14:nvPr/>
              </p14:nvContentPartPr>
              <p14:xfrm>
                <a:off x="1852624" y="1698925"/>
                <a:ext cx="338040" cy="90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A450D6F-E9C6-4FAA-87CB-C6B0A82CF22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43624" y="1689925"/>
                  <a:ext cx="355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485D3DE-D76B-4552-9E72-CE4CE11231CD}"/>
                    </a:ext>
                  </a:extLst>
                </p14:cNvPr>
                <p14:cNvContentPartPr/>
                <p14:nvPr/>
              </p14:nvContentPartPr>
              <p14:xfrm>
                <a:off x="2122984" y="1767685"/>
                <a:ext cx="165960" cy="182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485D3DE-D76B-4552-9E72-CE4CE11231C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13984" y="1759045"/>
                  <a:ext cx="183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3D6D04D-1E52-4145-9B39-E7FAEA05243F}"/>
                    </a:ext>
                  </a:extLst>
                </p14:cNvPr>
                <p14:cNvContentPartPr/>
                <p14:nvPr/>
              </p14:nvContentPartPr>
              <p14:xfrm>
                <a:off x="2319904" y="1781365"/>
                <a:ext cx="149400" cy="144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3D6D04D-1E52-4145-9B39-E7FAEA05243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10904" y="1772365"/>
                  <a:ext cx="167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85AAFFB-F94D-4C55-8F41-6FBA5561DA4D}"/>
                    </a:ext>
                  </a:extLst>
                </p14:cNvPr>
                <p14:cNvContentPartPr/>
                <p14:nvPr/>
              </p14:nvContentPartPr>
              <p14:xfrm>
                <a:off x="2544184" y="1509925"/>
                <a:ext cx="352080" cy="456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85AAFFB-F94D-4C55-8F41-6FBA5561DA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535544" y="1501285"/>
                  <a:ext cx="36972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4E21814-818B-4F7F-96B9-4A5A4C2C1D6D}"/>
                    </a:ext>
                  </a:extLst>
                </p14:cNvPr>
                <p14:cNvContentPartPr/>
                <p14:nvPr/>
              </p14:nvContentPartPr>
              <p14:xfrm>
                <a:off x="2820664" y="1695685"/>
                <a:ext cx="264240" cy="482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4E21814-818B-4F7F-96B9-4A5A4C2C1D6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11664" y="1686685"/>
                  <a:ext cx="28188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9AE6CE-0698-4C7B-925C-E58A217303C8}"/>
                    </a:ext>
                  </a:extLst>
                </p14:cNvPr>
                <p14:cNvContentPartPr/>
                <p14:nvPr/>
              </p14:nvContentPartPr>
              <p14:xfrm>
                <a:off x="3382264" y="1713325"/>
                <a:ext cx="65160" cy="173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9AE6CE-0698-4C7B-925C-E58A217303C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73624" y="1704325"/>
                  <a:ext cx="82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D513E2D-DE23-4E36-90F2-68B4FCDF5346}"/>
                    </a:ext>
                  </a:extLst>
                </p14:cNvPr>
                <p14:cNvContentPartPr/>
                <p14:nvPr/>
              </p14:nvContentPartPr>
              <p14:xfrm>
                <a:off x="3544984" y="1550245"/>
                <a:ext cx="13680" cy="18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D513E2D-DE23-4E36-90F2-68B4FCDF534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35984" y="1541605"/>
                  <a:ext cx="31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59F9BBA-0447-4D80-90C1-DF240E15B190}"/>
                    </a:ext>
                  </a:extLst>
                </p14:cNvPr>
                <p14:cNvContentPartPr/>
                <p14:nvPr/>
              </p14:nvContentPartPr>
              <p14:xfrm>
                <a:off x="3512944" y="1621165"/>
                <a:ext cx="230040" cy="270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59F9BBA-0447-4D80-90C1-DF240E15B19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04304" y="1612525"/>
                  <a:ext cx="2476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4AC1A4C-9764-4D87-934E-3B8A7580AA91}"/>
                    </a:ext>
                  </a:extLst>
                </p14:cNvPr>
                <p14:cNvContentPartPr/>
                <p14:nvPr/>
              </p14:nvContentPartPr>
              <p14:xfrm>
                <a:off x="4084984" y="1619365"/>
                <a:ext cx="363960" cy="285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4AC1A4C-9764-4D87-934E-3B8A7580AA9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76344" y="1610365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3283312-5E28-4E90-B4F6-EBE1558A5947}"/>
                    </a:ext>
                  </a:extLst>
                </p14:cNvPr>
                <p14:cNvContentPartPr/>
                <p14:nvPr/>
              </p14:nvContentPartPr>
              <p14:xfrm>
                <a:off x="4519864" y="1605325"/>
                <a:ext cx="270720" cy="283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3283312-5E28-4E90-B4F6-EBE1558A594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11224" y="1596325"/>
                  <a:ext cx="2883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CB12CC2-1981-4DFE-A058-12EB2C336A01}"/>
                    </a:ext>
                  </a:extLst>
                </p14:cNvPr>
                <p14:cNvContentPartPr/>
                <p14:nvPr/>
              </p14:nvContentPartPr>
              <p14:xfrm>
                <a:off x="5073904" y="1716205"/>
                <a:ext cx="308880" cy="163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CB12CC2-1981-4DFE-A058-12EB2C336A0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064904" y="1707205"/>
                  <a:ext cx="326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E5056AD-D9E2-422C-BF27-6C8474285BED}"/>
                    </a:ext>
                  </a:extLst>
                </p14:cNvPr>
                <p14:cNvContentPartPr/>
                <p14:nvPr/>
              </p14:nvContentPartPr>
              <p14:xfrm>
                <a:off x="5298184" y="1449445"/>
                <a:ext cx="255240" cy="402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E5056AD-D9E2-422C-BF27-6C8474285BE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89544" y="1440805"/>
                  <a:ext cx="2728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10BD556-23A3-40FA-AC6B-94C1B798FBC4}"/>
                    </a:ext>
                  </a:extLst>
                </p14:cNvPr>
                <p14:cNvContentPartPr/>
                <p14:nvPr/>
              </p14:nvContentPartPr>
              <p14:xfrm>
                <a:off x="5441464" y="1709725"/>
                <a:ext cx="166320" cy="127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10BD556-23A3-40FA-AC6B-94C1B798FBC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432464" y="1701085"/>
                  <a:ext cx="183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0812A1D-215D-400D-934C-8A8F78F8D651}"/>
                    </a:ext>
                  </a:extLst>
                </p14:cNvPr>
                <p14:cNvContentPartPr/>
                <p14:nvPr/>
              </p14:nvContentPartPr>
              <p14:xfrm>
                <a:off x="5658184" y="1742125"/>
                <a:ext cx="61920" cy="115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0812A1D-215D-400D-934C-8A8F78F8D65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649184" y="1733485"/>
                  <a:ext cx="79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4280A05-1DFA-414A-B120-F1533CD5CAA5}"/>
                    </a:ext>
                  </a:extLst>
                </p14:cNvPr>
                <p14:cNvContentPartPr/>
                <p14:nvPr/>
              </p14:nvContentPartPr>
              <p14:xfrm>
                <a:off x="5577904" y="1667965"/>
                <a:ext cx="280800" cy="465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4280A05-1DFA-414A-B120-F1533CD5CAA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68904" y="1658965"/>
                  <a:ext cx="29844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DED5E4E-8C43-46AD-8076-E521FA15ADB5}"/>
                    </a:ext>
                  </a:extLst>
                </p14:cNvPr>
                <p14:cNvContentPartPr/>
                <p14:nvPr/>
              </p14:nvContentPartPr>
              <p14:xfrm>
                <a:off x="5823784" y="1661125"/>
                <a:ext cx="197280" cy="259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DED5E4E-8C43-46AD-8076-E521FA15ADB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14784" y="1652125"/>
                  <a:ext cx="214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77C0EB8-041F-410A-A1A9-18A82D8B6519}"/>
                    </a:ext>
                  </a:extLst>
                </p14:cNvPr>
                <p14:cNvContentPartPr/>
                <p14:nvPr/>
              </p14:nvContentPartPr>
              <p14:xfrm>
                <a:off x="6356584" y="1714765"/>
                <a:ext cx="209520" cy="182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77C0EB8-041F-410A-A1A9-18A82D8B65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347944" y="1705765"/>
                  <a:ext cx="227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998A2FF-B92A-4EDD-9A0E-83DE45420526}"/>
                    </a:ext>
                  </a:extLst>
                </p14:cNvPr>
                <p14:cNvContentPartPr/>
                <p14:nvPr/>
              </p14:nvContentPartPr>
              <p14:xfrm>
                <a:off x="6638464" y="1731325"/>
                <a:ext cx="202680" cy="140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998A2FF-B92A-4EDD-9A0E-83DE4542052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629824" y="1722325"/>
                  <a:ext cx="220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6767291-718F-4240-9526-D00651F82D6E}"/>
                    </a:ext>
                  </a:extLst>
                </p14:cNvPr>
                <p14:cNvContentPartPr/>
                <p14:nvPr/>
              </p14:nvContentPartPr>
              <p14:xfrm>
                <a:off x="6907384" y="1710445"/>
                <a:ext cx="235800" cy="150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6767291-718F-4240-9526-D00651F82D6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98744" y="1701805"/>
                  <a:ext cx="253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87C5D3C-841D-48D5-A3CA-FAE56744B54D}"/>
                    </a:ext>
                  </a:extLst>
                </p14:cNvPr>
                <p14:cNvContentPartPr/>
                <p14:nvPr/>
              </p14:nvContentPartPr>
              <p14:xfrm>
                <a:off x="7117984" y="1503805"/>
                <a:ext cx="176040" cy="310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87C5D3C-841D-48D5-A3CA-FAE56744B54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08984" y="1494805"/>
                  <a:ext cx="1936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91DADD1-D2CE-4024-B40E-5B286510E23A}"/>
                    </a:ext>
                  </a:extLst>
                </p14:cNvPr>
                <p14:cNvContentPartPr/>
                <p14:nvPr/>
              </p14:nvContentPartPr>
              <p14:xfrm>
                <a:off x="7447384" y="1670125"/>
                <a:ext cx="174960" cy="176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91DADD1-D2CE-4024-B40E-5B286510E23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38744" y="1661125"/>
                  <a:ext cx="192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67914C0-85F9-4B80-AB76-909E18859695}"/>
                    </a:ext>
                  </a:extLst>
                </p14:cNvPr>
                <p14:cNvContentPartPr/>
                <p14:nvPr/>
              </p14:nvContentPartPr>
              <p14:xfrm>
                <a:off x="7717744" y="1657165"/>
                <a:ext cx="171360" cy="179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67914C0-85F9-4B80-AB76-909E1885969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708744" y="1648525"/>
                  <a:ext cx="189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C7E6AEE-8836-4631-A05A-0D9F84813A1A}"/>
                    </a:ext>
                  </a:extLst>
                </p14:cNvPr>
                <p14:cNvContentPartPr/>
                <p14:nvPr/>
              </p14:nvContentPartPr>
              <p14:xfrm>
                <a:off x="7984144" y="1642045"/>
                <a:ext cx="245880" cy="212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C7E6AEE-8836-4631-A05A-0D9F84813A1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75504" y="1633045"/>
                  <a:ext cx="263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4CF8EC-B184-4F8B-A47A-59162C764AA2}"/>
                    </a:ext>
                  </a:extLst>
                </p14:cNvPr>
                <p14:cNvContentPartPr/>
                <p14:nvPr/>
              </p14:nvContentPartPr>
              <p14:xfrm>
                <a:off x="8614504" y="1337125"/>
                <a:ext cx="239400" cy="500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4CF8EC-B184-4F8B-A47A-59162C764AA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605504" y="1328485"/>
                  <a:ext cx="25704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D7B7864-D23C-4EE8-B6E9-B2379538553E}"/>
                    </a:ext>
                  </a:extLst>
                </p14:cNvPr>
                <p14:cNvContentPartPr/>
                <p14:nvPr/>
              </p14:nvContentPartPr>
              <p14:xfrm>
                <a:off x="8492104" y="1558165"/>
                <a:ext cx="418680" cy="91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D7B7864-D23C-4EE8-B6E9-B2379538553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83464" y="1549525"/>
                  <a:ext cx="4363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F5BFD39-0126-4497-893B-D7018E273463}"/>
                    </a:ext>
                  </a:extLst>
                </p14:cNvPr>
                <p14:cNvContentPartPr/>
                <p14:nvPr/>
              </p14:nvContentPartPr>
              <p14:xfrm>
                <a:off x="8845264" y="1614325"/>
                <a:ext cx="160920" cy="159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F5BFD39-0126-4497-893B-D7018E27346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836264" y="1605685"/>
                  <a:ext cx="178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A0AE8F8-3824-4697-8D3B-9D7167FDB9FA}"/>
                    </a:ext>
                  </a:extLst>
                </p14:cNvPr>
                <p14:cNvContentPartPr/>
                <p14:nvPr/>
              </p14:nvContentPartPr>
              <p14:xfrm>
                <a:off x="9054064" y="1541965"/>
                <a:ext cx="273600" cy="246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A0AE8F8-3824-4697-8D3B-9D7167FDB9F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45424" y="1533325"/>
                  <a:ext cx="291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9137576-19E3-4582-91D6-1F545E0C7B51}"/>
                    </a:ext>
                  </a:extLst>
                </p14:cNvPr>
                <p14:cNvContentPartPr/>
                <p14:nvPr/>
              </p14:nvContentPartPr>
              <p14:xfrm>
                <a:off x="9411544" y="1334245"/>
                <a:ext cx="267480" cy="478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9137576-19E3-4582-91D6-1F545E0C7B5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402904" y="1325605"/>
                  <a:ext cx="28512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822F6A0-AB45-4DD2-8583-8AE6EE7EAC45}"/>
                    </a:ext>
                  </a:extLst>
                </p14:cNvPr>
                <p14:cNvContentPartPr/>
                <p14:nvPr/>
              </p14:nvContentPartPr>
              <p14:xfrm>
                <a:off x="9293464" y="1550965"/>
                <a:ext cx="389880" cy="76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822F6A0-AB45-4DD2-8583-8AE6EE7EAC4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284464" y="1542325"/>
                  <a:ext cx="4075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764A172-592A-4008-985E-F037D5E771BD}"/>
                    </a:ext>
                  </a:extLst>
                </p14:cNvPr>
                <p14:cNvContentPartPr/>
                <p14:nvPr/>
              </p14:nvContentPartPr>
              <p14:xfrm>
                <a:off x="9959104" y="1182685"/>
                <a:ext cx="452520" cy="597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764A172-592A-4008-985E-F037D5E771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50104" y="1174045"/>
                  <a:ext cx="47016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F3D4CA8-B7B1-4310-BCD7-CC026E89A42D}"/>
                    </a:ext>
                  </a:extLst>
                </p14:cNvPr>
                <p14:cNvContentPartPr/>
                <p14:nvPr/>
              </p14:nvContentPartPr>
              <p14:xfrm>
                <a:off x="9889624" y="1562485"/>
                <a:ext cx="385560" cy="100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F3D4CA8-B7B1-4310-BCD7-CC026E89A42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880984" y="1553485"/>
                  <a:ext cx="403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3561A3C-138F-4A93-8780-32020DD69CA2}"/>
                    </a:ext>
                  </a:extLst>
                </p14:cNvPr>
                <p14:cNvContentPartPr/>
                <p14:nvPr/>
              </p14:nvContentPartPr>
              <p14:xfrm>
                <a:off x="10242424" y="1598485"/>
                <a:ext cx="167760" cy="121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3561A3C-138F-4A93-8780-32020DD69CA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233784" y="1589845"/>
                  <a:ext cx="185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CA7CEDB-6940-4137-82EF-8BBEF3FE4311}"/>
                    </a:ext>
                  </a:extLst>
                </p14:cNvPr>
                <p14:cNvContentPartPr/>
                <p14:nvPr/>
              </p14:nvContentPartPr>
              <p14:xfrm>
                <a:off x="10517824" y="1599925"/>
                <a:ext cx="88200" cy="122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CA7CEDB-6940-4137-82EF-8BBEF3FE431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508824" y="1591285"/>
                  <a:ext cx="105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674BF2E-2AC3-4A38-A6A7-1C831037A3AB}"/>
                    </a:ext>
                  </a:extLst>
                </p14:cNvPr>
                <p14:cNvContentPartPr/>
                <p14:nvPr/>
              </p14:nvContentPartPr>
              <p14:xfrm>
                <a:off x="10723744" y="1342885"/>
                <a:ext cx="240480" cy="368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674BF2E-2AC3-4A38-A6A7-1C831037A3A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715104" y="1334245"/>
                  <a:ext cx="2581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65C6A3A-12E6-4E06-81CA-F336666493F7}"/>
                    </a:ext>
                  </a:extLst>
                </p14:cNvPr>
                <p14:cNvContentPartPr/>
                <p14:nvPr/>
              </p14:nvContentPartPr>
              <p14:xfrm>
                <a:off x="10870264" y="1574365"/>
                <a:ext cx="172440" cy="113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65C6A3A-12E6-4E06-81CA-F336666493F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861624" y="1565365"/>
                  <a:ext cx="190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C65CF0F-4417-46F7-B5D2-5E55C01E41EA}"/>
                    </a:ext>
                  </a:extLst>
                </p14:cNvPr>
                <p14:cNvContentPartPr/>
                <p14:nvPr/>
              </p14:nvContentPartPr>
              <p14:xfrm>
                <a:off x="11084104" y="1561765"/>
                <a:ext cx="222840" cy="151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C65CF0F-4417-46F7-B5D2-5E55C01E41E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075464" y="1553125"/>
                  <a:ext cx="240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35D9A7D-BB49-4005-9332-BFFEDE0C7FA8}"/>
                    </a:ext>
                  </a:extLst>
                </p14:cNvPr>
                <p14:cNvContentPartPr/>
                <p14:nvPr/>
              </p14:nvContentPartPr>
              <p14:xfrm>
                <a:off x="11303704" y="1368445"/>
                <a:ext cx="201600" cy="303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35D9A7D-BB49-4005-9332-BFFEDE0C7FA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295064" y="1359445"/>
                  <a:ext cx="2192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491F929-BA90-4185-98C6-3FBEC8F4006F}"/>
                    </a:ext>
                  </a:extLst>
                </p14:cNvPr>
                <p14:cNvContentPartPr/>
                <p14:nvPr/>
              </p14:nvContentPartPr>
              <p14:xfrm>
                <a:off x="1305784" y="2166565"/>
                <a:ext cx="250200" cy="517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491F929-BA90-4185-98C6-3FBEC8F4006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297144" y="2157565"/>
                  <a:ext cx="26784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6A9CC71-A0FC-4A70-9112-93103FA0E671}"/>
                    </a:ext>
                  </a:extLst>
                </p14:cNvPr>
                <p14:cNvContentPartPr/>
                <p14:nvPr/>
              </p14:nvContentPartPr>
              <p14:xfrm>
                <a:off x="1297144" y="2395525"/>
                <a:ext cx="285120" cy="45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6A9CC71-A0FC-4A70-9112-93103FA0E67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88504" y="2386885"/>
                  <a:ext cx="302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8E6B05A-B5BB-4C9F-BB42-806CCD6DEB0E}"/>
                    </a:ext>
                  </a:extLst>
                </p14:cNvPr>
                <p14:cNvContentPartPr/>
                <p14:nvPr/>
              </p14:nvContentPartPr>
              <p14:xfrm>
                <a:off x="1515664" y="2483725"/>
                <a:ext cx="177840" cy="138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8E6B05A-B5BB-4C9F-BB42-806CCD6DEB0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506664" y="2474725"/>
                  <a:ext cx="195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6B8A82-94E6-4C74-A1DA-AC861C66F808}"/>
                    </a:ext>
                  </a:extLst>
                </p14:cNvPr>
                <p14:cNvContentPartPr/>
                <p14:nvPr/>
              </p14:nvContentPartPr>
              <p14:xfrm>
                <a:off x="2841184" y="2187805"/>
                <a:ext cx="28080" cy="62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6B8A82-94E6-4C74-A1DA-AC861C66F80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832184" y="2178805"/>
                  <a:ext cx="457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A6AF6CB-7FD8-4996-A36D-9801EFF182D8}"/>
                    </a:ext>
                  </a:extLst>
                </p14:cNvPr>
                <p14:cNvContentPartPr/>
                <p14:nvPr/>
              </p14:nvContentPartPr>
              <p14:xfrm>
                <a:off x="2105344" y="2102845"/>
                <a:ext cx="256680" cy="458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A6AF6CB-7FD8-4996-A36D-9801EFF182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096344" y="2093845"/>
                  <a:ext cx="2743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4111DAF-B863-4538-9808-101364A76F50}"/>
                    </a:ext>
                  </a:extLst>
                </p14:cNvPr>
                <p14:cNvContentPartPr/>
                <p14:nvPr/>
              </p14:nvContentPartPr>
              <p14:xfrm>
                <a:off x="2246104" y="2346925"/>
                <a:ext cx="219240" cy="209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4111DAF-B863-4538-9808-101364A76F5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37104" y="2338285"/>
                  <a:ext cx="236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8B91667-211D-4486-8B0E-77FD76695966}"/>
                    </a:ext>
                  </a:extLst>
                </p14:cNvPr>
                <p14:cNvContentPartPr/>
                <p14:nvPr/>
              </p14:nvContentPartPr>
              <p14:xfrm>
                <a:off x="2459944" y="2318845"/>
                <a:ext cx="250920" cy="191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8B91667-211D-4486-8B0E-77FD7669596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451304" y="2310205"/>
                  <a:ext cx="268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EE00B1F-1FBC-47BD-9E05-61A33FE47B21}"/>
                    </a:ext>
                  </a:extLst>
                </p14:cNvPr>
                <p14:cNvContentPartPr/>
                <p14:nvPr/>
              </p14:nvContentPartPr>
              <p14:xfrm>
                <a:off x="2684944" y="2347285"/>
                <a:ext cx="166680" cy="166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EE00B1F-1FBC-47BD-9E05-61A33FE47B2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676304" y="2338645"/>
                  <a:ext cx="184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3E08E8D-27B8-46C0-A512-BD3E98FB2156}"/>
                    </a:ext>
                  </a:extLst>
                </p14:cNvPr>
                <p14:cNvContentPartPr/>
                <p14:nvPr/>
              </p14:nvContentPartPr>
              <p14:xfrm>
                <a:off x="2777104" y="2106805"/>
                <a:ext cx="244800" cy="382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3E08E8D-27B8-46C0-A512-BD3E98FB21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768464" y="2098165"/>
                  <a:ext cx="26244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25E0105-EB86-4DFA-8461-7AE8DF874EB7}"/>
                    </a:ext>
                  </a:extLst>
                </p14:cNvPr>
                <p14:cNvContentPartPr/>
                <p14:nvPr/>
              </p14:nvContentPartPr>
              <p14:xfrm>
                <a:off x="3340864" y="2065045"/>
                <a:ext cx="297720" cy="475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25E0105-EB86-4DFA-8461-7AE8DF874EB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32224" y="2056405"/>
                  <a:ext cx="3153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4B7B5B5-D14C-44B3-9308-ED4461716241}"/>
                    </a:ext>
                  </a:extLst>
                </p14:cNvPr>
                <p14:cNvContentPartPr/>
                <p14:nvPr/>
              </p14:nvContentPartPr>
              <p14:xfrm>
                <a:off x="3250864" y="2264485"/>
                <a:ext cx="403920" cy="64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4B7B5B5-D14C-44B3-9308-ED446171624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242224" y="2255485"/>
                  <a:ext cx="421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33BA7DB-393D-41AA-8217-425DA4AC06F8}"/>
                    </a:ext>
                  </a:extLst>
                </p14:cNvPr>
                <p14:cNvContentPartPr/>
                <p14:nvPr/>
              </p14:nvContentPartPr>
              <p14:xfrm>
                <a:off x="3561544" y="2334685"/>
                <a:ext cx="164880" cy="192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33BA7DB-393D-41AA-8217-425DA4AC06F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552904" y="2325685"/>
                  <a:ext cx="182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A62B441-6F16-474A-9791-B1DE6A1DB9FA}"/>
                    </a:ext>
                  </a:extLst>
                </p14:cNvPr>
                <p14:cNvContentPartPr/>
                <p14:nvPr/>
              </p14:nvContentPartPr>
              <p14:xfrm>
                <a:off x="4047904" y="2291125"/>
                <a:ext cx="246240" cy="199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A62B441-6F16-474A-9791-B1DE6A1DB9F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038904" y="2282485"/>
                  <a:ext cx="263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8217687-FF76-42BD-A46E-A4C51ECA0155}"/>
                    </a:ext>
                  </a:extLst>
                </p14:cNvPr>
                <p14:cNvContentPartPr/>
                <p14:nvPr/>
              </p14:nvContentPartPr>
              <p14:xfrm>
                <a:off x="4659544" y="2195725"/>
                <a:ext cx="280080" cy="240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8217687-FF76-42BD-A46E-A4C51ECA015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650544" y="2186725"/>
                  <a:ext cx="2977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E6E470F-B3C6-4D09-9FFF-5098EB25419F}"/>
                    </a:ext>
                  </a:extLst>
                </p14:cNvPr>
                <p14:cNvContentPartPr/>
                <p14:nvPr/>
              </p14:nvContentPartPr>
              <p14:xfrm>
                <a:off x="4861504" y="2229925"/>
                <a:ext cx="250560" cy="179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E6E470F-B3C6-4D09-9FFF-5098EB25419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52864" y="2221285"/>
                  <a:ext cx="268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EEA45A7-3CEE-4BA9-B696-5E4B35736571}"/>
                    </a:ext>
                  </a:extLst>
                </p14:cNvPr>
                <p14:cNvContentPartPr/>
                <p14:nvPr/>
              </p14:nvContentPartPr>
              <p14:xfrm>
                <a:off x="5001904" y="2277445"/>
                <a:ext cx="303480" cy="500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EEA45A7-3CEE-4BA9-B696-5E4B3573657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93264" y="2268445"/>
                  <a:ext cx="32112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B96CE72-996D-4FA5-A3C6-1AF505BECEF6}"/>
                    </a:ext>
                  </a:extLst>
                </p14:cNvPr>
                <p14:cNvContentPartPr/>
                <p14:nvPr/>
              </p14:nvContentPartPr>
              <p14:xfrm>
                <a:off x="5392864" y="2065045"/>
                <a:ext cx="25200" cy="43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B96CE72-996D-4FA5-A3C6-1AF505BECEF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384224" y="2056405"/>
                  <a:ext cx="428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F228424-624E-4411-BDA6-17243CBB575C}"/>
                    </a:ext>
                  </a:extLst>
                </p14:cNvPr>
                <p14:cNvContentPartPr/>
                <p14:nvPr/>
              </p14:nvContentPartPr>
              <p14:xfrm>
                <a:off x="5356864" y="2211205"/>
                <a:ext cx="262800" cy="156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F228424-624E-4411-BDA6-17243CBB575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348224" y="2202205"/>
                  <a:ext cx="280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A357869-59AB-4E00-AE66-D87F34DC5AE6}"/>
                    </a:ext>
                  </a:extLst>
                </p14:cNvPr>
                <p14:cNvContentPartPr/>
                <p14:nvPr/>
              </p14:nvContentPartPr>
              <p14:xfrm>
                <a:off x="5581864" y="2255485"/>
                <a:ext cx="118800" cy="174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A357869-59AB-4E00-AE66-D87F34DC5AE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73224" y="2246485"/>
                  <a:ext cx="1364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AF1340E-9979-4433-931A-28BF98A870FE}"/>
                    </a:ext>
                  </a:extLst>
                </p14:cNvPr>
                <p14:cNvContentPartPr/>
                <p14:nvPr/>
              </p14:nvContentPartPr>
              <p14:xfrm>
                <a:off x="5812984" y="1953445"/>
                <a:ext cx="461520" cy="529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AF1340E-9979-4433-931A-28BF98A870F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804344" y="1944445"/>
                  <a:ext cx="47916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5FBE022-6228-478C-B66E-53F1C13EBF3E}"/>
                    </a:ext>
                  </a:extLst>
                </p14:cNvPr>
                <p14:cNvContentPartPr/>
                <p14:nvPr/>
              </p14:nvContentPartPr>
              <p14:xfrm>
                <a:off x="6116824" y="2168725"/>
                <a:ext cx="205560" cy="258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5FBE022-6228-478C-B66E-53F1C13EBF3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107824" y="2159725"/>
                  <a:ext cx="2232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B03F5FD-D294-42C2-8987-40740BEB5107}"/>
                    </a:ext>
                  </a:extLst>
                </p14:cNvPr>
                <p14:cNvContentPartPr/>
                <p14:nvPr/>
              </p14:nvContentPartPr>
              <p14:xfrm>
                <a:off x="6300064" y="2247925"/>
                <a:ext cx="182880" cy="182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B03F5FD-D294-42C2-8987-40740BEB510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291424" y="2239285"/>
                  <a:ext cx="200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4182ED3-839C-407E-A9EE-6F0B0084DDC6}"/>
                    </a:ext>
                  </a:extLst>
                </p14:cNvPr>
                <p14:cNvContentPartPr/>
                <p14:nvPr/>
              </p14:nvContentPartPr>
              <p14:xfrm>
                <a:off x="6537664" y="2248285"/>
                <a:ext cx="287280" cy="186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4182ED3-839C-407E-A9EE-6F0B0084DDC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528664" y="2239645"/>
                  <a:ext cx="304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F1DB32B-B6CD-4B3B-9DA5-A5F0B51A2793}"/>
                    </a:ext>
                  </a:extLst>
                </p14:cNvPr>
                <p14:cNvContentPartPr/>
                <p14:nvPr/>
              </p14:nvContentPartPr>
              <p14:xfrm>
                <a:off x="7147144" y="2239285"/>
                <a:ext cx="142920" cy="167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F1DB32B-B6CD-4B3B-9DA5-A5F0B51A279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38144" y="2230645"/>
                  <a:ext cx="160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6C012DA-7A6B-4344-BB48-19C86AF33B97}"/>
                    </a:ext>
                  </a:extLst>
                </p14:cNvPr>
                <p14:cNvContentPartPr/>
                <p14:nvPr/>
              </p14:nvContentPartPr>
              <p14:xfrm>
                <a:off x="7523704" y="1866685"/>
                <a:ext cx="295560" cy="538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6C012DA-7A6B-4344-BB48-19C86AF33B9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15064" y="1858045"/>
                  <a:ext cx="31320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3F1F220-B975-40D9-A2AB-669361069999}"/>
                    </a:ext>
                  </a:extLst>
                </p14:cNvPr>
                <p14:cNvContentPartPr/>
                <p14:nvPr/>
              </p14:nvContentPartPr>
              <p14:xfrm>
                <a:off x="7472944" y="2231725"/>
                <a:ext cx="263880" cy="33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3F1F220-B975-40D9-A2AB-66936106999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463944" y="2222725"/>
                  <a:ext cx="281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2C7F207-4654-4EE6-8D3B-A6D34F2DB069}"/>
                    </a:ext>
                  </a:extLst>
                </p14:cNvPr>
                <p14:cNvContentPartPr/>
                <p14:nvPr/>
              </p14:nvContentPartPr>
              <p14:xfrm>
                <a:off x="8113744" y="1919965"/>
                <a:ext cx="236880" cy="469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2C7F207-4654-4EE6-8D3B-A6D34F2DB06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104744" y="1911325"/>
                  <a:ext cx="2545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CD43F9C-B129-4D28-88B9-FD39497223C9}"/>
                    </a:ext>
                  </a:extLst>
                </p14:cNvPr>
                <p14:cNvContentPartPr/>
                <p14:nvPr/>
              </p14:nvContentPartPr>
              <p14:xfrm>
                <a:off x="7976944" y="2104285"/>
                <a:ext cx="404640" cy="109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CD43F9C-B129-4D28-88B9-FD39497223C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968304" y="2095285"/>
                  <a:ext cx="422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4FF5243-AF90-4778-9BBA-07C907496F5A}"/>
                    </a:ext>
                  </a:extLst>
                </p14:cNvPr>
                <p14:cNvContentPartPr/>
                <p14:nvPr/>
              </p14:nvContentPartPr>
              <p14:xfrm>
                <a:off x="8370064" y="1835005"/>
                <a:ext cx="271440" cy="496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4FF5243-AF90-4778-9BBA-07C907496F5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361064" y="1826365"/>
                  <a:ext cx="28908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F3E50C0-B4D5-4A81-B881-5762875109B7}"/>
                    </a:ext>
                  </a:extLst>
                </p14:cNvPr>
                <p14:cNvContentPartPr/>
                <p14:nvPr/>
              </p14:nvContentPartPr>
              <p14:xfrm>
                <a:off x="8624224" y="2167285"/>
                <a:ext cx="173160" cy="136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F3E50C0-B4D5-4A81-B881-5762875109B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615224" y="2158645"/>
                  <a:ext cx="190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55DD7DD-65A8-4FC7-A680-26EE8DB8672B}"/>
                    </a:ext>
                  </a:extLst>
                </p14:cNvPr>
                <p14:cNvContentPartPr/>
                <p14:nvPr/>
              </p14:nvContentPartPr>
              <p14:xfrm>
                <a:off x="8975584" y="1859845"/>
                <a:ext cx="255600" cy="477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55DD7DD-65A8-4FC7-A680-26EE8DB8672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966584" y="1850845"/>
                  <a:ext cx="27324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2466A24-C061-4F2C-8013-7DED26AE15F8}"/>
                    </a:ext>
                  </a:extLst>
                </p14:cNvPr>
                <p14:cNvContentPartPr/>
                <p14:nvPr/>
              </p14:nvContentPartPr>
              <p14:xfrm>
                <a:off x="8835184" y="2055325"/>
                <a:ext cx="547200" cy="326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2466A24-C061-4F2C-8013-7DED26AE15F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826544" y="2046685"/>
                  <a:ext cx="5648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6FE955B-285A-4FBE-B39C-F091DD1D8362}"/>
                    </a:ext>
                  </a:extLst>
                </p14:cNvPr>
                <p14:cNvContentPartPr/>
                <p14:nvPr/>
              </p14:nvContentPartPr>
              <p14:xfrm>
                <a:off x="1216504" y="2903125"/>
                <a:ext cx="433440" cy="48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6FE955B-285A-4FBE-B39C-F091DD1D836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07864" y="2894485"/>
                  <a:ext cx="4510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404131D-507B-4543-97DC-55C54551A2F9}"/>
                    </a:ext>
                  </a:extLst>
                </p14:cNvPr>
                <p14:cNvContentPartPr/>
                <p14:nvPr/>
              </p14:nvContentPartPr>
              <p14:xfrm>
                <a:off x="1388944" y="3156205"/>
                <a:ext cx="285480" cy="748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404131D-507B-4543-97DC-55C54551A2F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380304" y="3147565"/>
                  <a:ext cx="303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28A3777-B59E-4105-BAAD-0D3C866B4376}"/>
                    </a:ext>
                  </a:extLst>
                </p14:cNvPr>
                <p14:cNvContentPartPr/>
                <p14:nvPr/>
              </p14:nvContentPartPr>
              <p14:xfrm>
                <a:off x="2070424" y="3093925"/>
                <a:ext cx="177480" cy="2304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28A3777-B59E-4105-BAAD-0D3C866B437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061784" y="3085285"/>
                  <a:ext cx="195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882A2CB-CCF8-484C-B0C8-C545549471D8}"/>
                    </a:ext>
                  </a:extLst>
                </p14:cNvPr>
                <p14:cNvContentPartPr/>
                <p14:nvPr/>
              </p14:nvContentPartPr>
              <p14:xfrm>
                <a:off x="2372464" y="3120925"/>
                <a:ext cx="120240" cy="165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882A2CB-CCF8-484C-B0C8-C545549471D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363464" y="3112285"/>
                  <a:ext cx="137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AA7DE87-85CD-4619-9D14-6D5867239E8F}"/>
                    </a:ext>
                  </a:extLst>
                </p14:cNvPr>
                <p14:cNvContentPartPr/>
                <p14:nvPr/>
              </p14:nvContentPartPr>
              <p14:xfrm>
                <a:off x="2618344" y="3079885"/>
                <a:ext cx="209880" cy="216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AA7DE87-85CD-4619-9D14-6D5867239E8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609344" y="3071245"/>
                  <a:ext cx="2275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DB87936-5DAE-4070-ABE1-E02EBEC5958E}"/>
                    </a:ext>
                  </a:extLst>
                </p14:cNvPr>
                <p14:cNvContentPartPr/>
                <p14:nvPr/>
              </p14:nvContentPartPr>
              <p14:xfrm>
                <a:off x="2835424" y="3059725"/>
                <a:ext cx="237960" cy="223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DB87936-5DAE-4070-ABE1-E02EBEC5958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826784" y="3050725"/>
                  <a:ext cx="2556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546BF49-0723-414E-B828-8C7BE1857DBD}"/>
                    </a:ext>
                  </a:extLst>
                </p14:cNvPr>
                <p14:cNvContentPartPr/>
                <p14:nvPr/>
              </p14:nvContentPartPr>
              <p14:xfrm>
                <a:off x="3065104" y="3106165"/>
                <a:ext cx="216000" cy="166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546BF49-0723-414E-B828-8C7BE1857DB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056104" y="3097165"/>
                  <a:ext cx="233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8699D5C-8302-4747-93BC-D1EC666E3757}"/>
                    </a:ext>
                  </a:extLst>
                </p14:cNvPr>
                <p14:cNvContentPartPr/>
                <p14:nvPr/>
              </p14:nvContentPartPr>
              <p14:xfrm>
                <a:off x="3348784" y="3093205"/>
                <a:ext cx="189000" cy="168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8699D5C-8302-4747-93BC-D1EC666E375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339784" y="3084565"/>
                  <a:ext cx="206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D7EA323-4E53-453B-9529-071F4B5D999A}"/>
                    </a:ext>
                  </a:extLst>
                </p14:cNvPr>
                <p14:cNvContentPartPr/>
                <p14:nvPr/>
              </p14:nvContentPartPr>
              <p14:xfrm>
                <a:off x="3522304" y="2782525"/>
                <a:ext cx="401760" cy="477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D7EA323-4E53-453B-9529-071F4B5D999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513304" y="2773525"/>
                  <a:ext cx="41940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0024FA8-59BE-483E-B8F9-70EF7775CC20}"/>
                    </a:ext>
                  </a:extLst>
                </p14:cNvPr>
                <p14:cNvContentPartPr/>
                <p14:nvPr/>
              </p14:nvContentPartPr>
              <p14:xfrm>
                <a:off x="4149784" y="2998525"/>
                <a:ext cx="322200" cy="221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0024FA8-59BE-483E-B8F9-70EF7775CC2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141144" y="2989885"/>
                  <a:ext cx="339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B264FEB-055E-447B-BD78-775B740CC3FD}"/>
                    </a:ext>
                  </a:extLst>
                </p14:cNvPr>
                <p14:cNvContentPartPr/>
                <p14:nvPr/>
              </p14:nvContentPartPr>
              <p14:xfrm>
                <a:off x="4380544" y="2718085"/>
                <a:ext cx="300600" cy="423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B264FEB-055E-447B-BD78-775B740CC3F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371544" y="2709085"/>
                  <a:ext cx="3182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542A706-C747-4FAD-AE2E-45ECFCCECA6B}"/>
                    </a:ext>
                  </a:extLst>
                </p14:cNvPr>
                <p14:cNvContentPartPr/>
                <p14:nvPr/>
              </p14:nvContentPartPr>
              <p14:xfrm>
                <a:off x="4510504" y="2968645"/>
                <a:ext cx="274680" cy="195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542A706-C747-4FAD-AE2E-45ECFCCECA6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501864" y="2959645"/>
                  <a:ext cx="292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9E8A6D6-F2D2-4133-9135-C72DC00DBF51}"/>
                    </a:ext>
                  </a:extLst>
                </p14:cNvPr>
                <p14:cNvContentPartPr/>
                <p14:nvPr/>
              </p14:nvContentPartPr>
              <p14:xfrm>
                <a:off x="4806784" y="2961805"/>
                <a:ext cx="168120" cy="214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9E8A6D6-F2D2-4133-9135-C72DC00DBF5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798144" y="2952805"/>
                  <a:ext cx="1857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EDFB49F-C680-48C1-B562-7B6D55534FE3}"/>
                    </a:ext>
                  </a:extLst>
                </p14:cNvPr>
                <p14:cNvContentPartPr/>
                <p14:nvPr/>
              </p14:nvContentPartPr>
              <p14:xfrm>
                <a:off x="5075344" y="2861005"/>
                <a:ext cx="168480" cy="3060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EDFB49F-C680-48C1-B562-7B6D55534FE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066704" y="2852365"/>
                  <a:ext cx="1861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0253000-FE03-490E-8B92-C4743A95C003}"/>
                    </a:ext>
                  </a:extLst>
                </p14:cNvPr>
                <p14:cNvContentPartPr/>
                <p14:nvPr/>
              </p14:nvContentPartPr>
              <p14:xfrm>
                <a:off x="5140864" y="2924725"/>
                <a:ext cx="267480" cy="262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0253000-FE03-490E-8B92-C4743A95C00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132224" y="2916085"/>
                  <a:ext cx="2851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A89BE61-CBAA-4F1B-8F11-395FCBECDF61}"/>
                    </a:ext>
                  </a:extLst>
                </p14:cNvPr>
                <p14:cNvContentPartPr/>
                <p14:nvPr/>
              </p14:nvContentPartPr>
              <p14:xfrm>
                <a:off x="5457304" y="2985565"/>
                <a:ext cx="73080" cy="173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A89BE61-CBAA-4F1B-8F11-395FCBECDF6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448304" y="2976925"/>
                  <a:ext cx="907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3A85378-B39B-46C2-AF9E-B940A71BEBE2}"/>
                    </a:ext>
                  </a:extLst>
                </p14:cNvPr>
                <p14:cNvContentPartPr/>
                <p14:nvPr/>
              </p14:nvContentPartPr>
              <p14:xfrm>
                <a:off x="5649544" y="2841205"/>
                <a:ext cx="15120" cy="43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3A85378-B39B-46C2-AF9E-B940A71BEBE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640544" y="2832565"/>
                  <a:ext cx="32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782BB50-7703-4381-8324-5FC4A7EEA48F}"/>
                    </a:ext>
                  </a:extLst>
                </p14:cNvPr>
                <p14:cNvContentPartPr/>
                <p14:nvPr/>
              </p14:nvContentPartPr>
              <p14:xfrm>
                <a:off x="5608864" y="2961805"/>
                <a:ext cx="191160" cy="217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782BB50-7703-4381-8324-5FC4A7EEA48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600224" y="2952805"/>
                  <a:ext cx="208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DECFB53-8DEE-4054-ABB3-5DE8935EF8F9}"/>
                    </a:ext>
                  </a:extLst>
                </p14:cNvPr>
                <p14:cNvContentPartPr/>
                <p14:nvPr/>
              </p14:nvContentPartPr>
              <p14:xfrm>
                <a:off x="5823784" y="2961805"/>
                <a:ext cx="326160" cy="219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DECFB53-8DEE-4054-ABB3-5DE8935EF8F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814784" y="2952805"/>
                  <a:ext cx="3438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A8DB257-E691-43FB-BF91-9E909601E5E9}"/>
                    </a:ext>
                  </a:extLst>
                </p14:cNvPr>
                <p14:cNvContentPartPr/>
                <p14:nvPr/>
              </p14:nvContentPartPr>
              <p14:xfrm>
                <a:off x="6414904" y="2900605"/>
                <a:ext cx="363600" cy="236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A8DB257-E691-43FB-BF91-9E909601E5E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405904" y="2891965"/>
                  <a:ext cx="3812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9616B66-2F3B-4342-ACE1-32CFB1CC4060}"/>
                    </a:ext>
                  </a:extLst>
                </p14:cNvPr>
                <p14:cNvContentPartPr/>
                <p14:nvPr/>
              </p14:nvContentPartPr>
              <p14:xfrm>
                <a:off x="6833224" y="2943085"/>
                <a:ext cx="138240" cy="196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9616B66-2F3B-4342-ACE1-32CFB1CC406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824584" y="2934445"/>
                  <a:ext cx="155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41C4715-582F-497A-8FA7-BCAB00E7FC56}"/>
                    </a:ext>
                  </a:extLst>
                </p14:cNvPr>
                <p14:cNvContentPartPr/>
                <p14:nvPr/>
              </p14:nvContentPartPr>
              <p14:xfrm>
                <a:off x="7117264" y="2923285"/>
                <a:ext cx="180360" cy="203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41C4715-582F-497A-8FA7-BCAB00E7FC5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108264" y="2914645"/>
                  <a:ext cx="198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62B6E59-3922-40C2-A254-960E3E2027CE}"/>
                    </a:ext>
                  </a:extLst>
                </p14:cNvPr>
                <p14:cNvContentPartPr/>
                <p14:nvPr/>
              </p14:nvContentPartPr>
              <p14:xfrm>
                <a:off x="7436944" y="2740045"/>
                <a:ext cx="140400" cy="374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62B6E59-3922-40C2-A254-960E3E2027C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427944" y="2731045"/>
                  <a:ext cx="1580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C863076-42D8-49C1-8251-5140DFABFC8F}"/>
                    </a:ext>
                  </a:extLst>
                </p14:cNvPr>
                <p14:cNvContentPartPr/>
                <p14:nvPr/>
              </p14:nvContentPartPr>
              <p14:xfrm>
                <a:off x="7619464" y="2927605"/>
                <a:ext cx="241920" cy="204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C863076-42D8-49C1-8251-5140DFABFC8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610824" y="2918605"/>
                  <a:ext cx="2595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96F3203-4A68-41E6-8B8B-BCCE1C9C2F9F}"/>
                    </a:ext>
                  </a:extLst>
                </p14:cNvPr>
                <p14:cNvContentPartPr/>
                <p14:nvPr/>
              </p14:nvContentPartPr>
              <p14:xfrm>
                <a:off x="7822864" y="2691805"/>
                <a:ext cx="172800" cy="411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96F3203-4A68-41E6-8B8B-BCCE1C9C2F9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813864" y="2683165"/>
                  <a:ext cx="1904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972DFA0-0E77-4B3A-A0D7-2BBE6ED1E4FE}"/>
                    </a:ext>
                  </a:extLst>
                </p14:cNvPr>
                <p14:cNvContentPartPr/>
                <p14:nvPr/>
              </p14:nvContentPartPr>
              <p14:xfrm>
                <a:off x="8183944" y="2898085"/>
                <a:ext cx="165960" cy="176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972DFA0-0E77-4B3A-A0D7-2BBE6ED1E4F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174944" y="2889085"/>
                  <a:ext cx="183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3491F2D-080F-4BC8-990D-3699C1CE569D}"/>
                    </a:ext>
                  </a:extLst>
                </p14:cNvPr>
                <p14:cNvContentPartPr/>
                <p14:nvPr/>
              </p14:nvContentPartPr>
              <p14:xfrm>
                <a:off x="8489224" y="2640325"/>
                <a:ext cx="223920" cy="4586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3491F2D-080F-4BC8-990D-3699C1CE569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480224" y="2631325"/>
                  <a:ext cx="2415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EEEFE53-3186-4EE8-9647-B6EF6A4EE75E}"/>
                    </a:ext>
                  </a:extLst>
                </p14:cNvPr>
                <p14:cNvContentPartPr/>
                <p14:nvPr/>
              </p14:nvContentPartPr>
              <p14:xfrm>
                <a:off x="8571664" y="2853085"/>
                <a:ext cx="205200" cy="236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EEEFE53-3186-4EE8-9647-B6EF6A4EE75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563024" y="2844445"/>
                  <a:ext cx="222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7A0E12F-3320-48FE-89F5-EF477B2A9C63}"/>
                    </a:ext>
                  </a:extLst>
                </p14:cNvPr>
                <p14:cNvContentPartPr/>
                <p14:nvPr/>
              </p14:nvContentPartPr>
              <p14:xfrm>
                <a:off x="8872984" y="2894485"/>
                <a:ext cx="139680" cy="167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7A0E12F-3320-48FE-89F5-EF477B2A9C6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864344" y="2885485"/>
                  <a:ext cx="157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27E5710-FA1E-4D00-8015-752DD87DD602}"/>
                    </a:ext>
                  </a:extLst>
                </p14:cNvPr>
                <p14:cNvContentPartPr/>
                <p14:nvPr/>
              </p14:nvContentPartPr>
              <p14:xfrm>
                <a:off x="9331624" y="2551765"/>
                <a:ext cx="267840" cy="5198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27E5710-FA1E-4D00-8015-752DD87DD60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322984" y="2542765"/>
                  <a:ext cx="2854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6ED663B-9717-48D0-95E5-47262273470D}"/>
                    </a:ext>
                  </a:extLst>
                </p14:cNvPr>
                <p14:cNvContentPartPr/>
                <p14:nvPr/>
              </p14:nvContentPartPr>
              <p14:xfrm>
                <a:off x="9647344" y="2887285"/>
                <a:ext cx="176040" cy="1670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6ED663B-9717-48D0-95E5-47262273470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638344" y="2878645"/>
                  <a:ext cx="193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A92C00F-AC5E-4AA0-9374-8B655DBCFA20}"/>
                    </a:ext>
                  </a:extLst>
                </p14:cNvPr>
                <p14:cNvContentPartPr/>
                <p14:nvPr/>
              </p14:nvContentPartPr>
              <p14:xfrm>
                <a:off x="10148824" y="2877205"/>
                <a:ext cx="402480" cy="181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A92C00F-AC5E-4AA0-9374-8B655DBCFA2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140184" y="2868205"/>
                  <a:ext cx="420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C75A2E4-7D5C-4128-817E-A3ABDB337241}"/>
                    </a:ext>
                  </a:extLst>
                </p14:cNvPr>
                <p14:cNvContentPartPr/>
                <p14:nvPr/>
              </p14:nvContentPartPr>
              <p14:xfrm>
                <a:off x="10604944" y="2897725"/>
                <a:ext cx="200160" cy="1396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C75A2E4-7D5C-4128-817E-A3ABDB33724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595944" y="2889085"/>
                  <a:ext cx="217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439E20A-0290-43F0-AD7C-9ADF7648BF1E}"/>
                    </a:ext>
                  </a:extLst>
                </p14:cNvPr>
                <p14:cNvContentPartPr/>
                <p14:nvPr/>
              </p14:nvContentPartPr>
              <p14:xfrm>
                <a:off x="10827424" y="2895205"/>
                <a:ext cx="180360" cy="1681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439E20A-0290-43F0-AD7C-9ADF7648BF1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818424" y="2886565"/>
                  <a:ext cx="198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D5B607C-1F52-4742-ABB6-AF8544A5003A}"/>
                    </a:ext>
                  </a:extLst>
                </p14:cNvPr>
                <p14:cNvContentPartPr/>
                <p14:nvPr/>
              </p14:nvContentPartPr>
              <p14:xfrm>
                <a:off x="10947664" y="2659405"/>
                <a:ext cx="289440" cy="3711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D5B607C-1F52-4742-ABB6-AF8544A5003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938664" y="2650405"/>
                  <a:ext cx="3070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873EA8F-569B-4D0F-807C-9083F24CF772}"/>
                    </a:ext>
                  </a:extLst>
                </p14:cNvPr>
                <p14:cNvContentPartPr/>
                <p14:nvPr/>
              </p14:nvContentPartPr>
              <p14:xfrm>
                <a:off x="11152504" y="2848045"/>
                <a:ext cx="203400" cy="221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873EA8F-569B-4D0F-807C-9083F24CF77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143864" y="2839045"/>
                  <a:ext cx="2210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4E92CFC-4EF1-40BF-8169-967DB23ED082}"/>
                    </a:ext>
                  </a:extLst>
                </p14:cNvPr>
                <p14:cNvContentPartPr/>
                <p14:nvPr/>
              </p14:nvContentPartPr>
              <p14:xfrm>
                <a:off x="1289944" y="3843085"/>
                <a:ext cx="47520" cy="1303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4E92CFC-4EF1-40BF-8169-967DB23ED08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280944" y="3834445"/>
                  <a:ext cx="65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91038A7-C44D-46A8-A249-B357AA651D70}"/>
                    </a:ext>
                  </a:extLst>
                </p14:cNvPr>
                <p14:cNvContentPartPr/>
                <p14:nvPr/>
              </p14:nvContentPartPr>
              <p14:xfrm>
                <a:off x="1385704" y="3649045"/>
                <a:ext cx="21600" cy="435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91038A7-C44D-46A8-A249-B357AA651D7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377064" y="3640405"/>
                  <a:ext cx="392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DE9B969-6C4D-4963-AD0A-AE3A59391DB2}"/>
                    </a:ext>
                  </a:extLst>
                </p14:cNvPr>
                <p14:cNvContentPartPr/>
                <p14:nvPr/>
              </p14:nvContentPartPr>
              <p14:xfrm>
                <a:off x="1567864" y="3365005"/>
                <a:ext cx="254880" cy="631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DE9B969-6C4D-4963-AD0A-AE3A59391DB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558864" y="3356365"/>
                  <a:ext cx="27252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04B7E9A-ABCF-4F9F-9F09-DB9D37C6096A}"/>
                    </a:ext>
                  </a:extLst>
                </p14:cNvPr>
                <p14:cNvContentPartPr/>
                <p14:nvPr/>
              </p14:nvContentPartPr>
              <p14:xfrm>
                <a:off x="1521064" y="3771085"/>
                <a:ext cx="216360" cy="35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04B7E9A-ABCF-4F9F-9F09-DB9D37C6096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512424" y="3762085"/>
                  <a:ext cx="234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04F3155-4EAD-428F-8CAB-F9102F418612}"/>
                    </a:ext>
                  </a:extLst>
                </p14:cNvPr>
                <p14:cNvContentPartPr/>
                <p14:nvPr/>
              </p14:nvContentPartPr>
              <p14:xfrm>
                <a:off x="2238544" y="3450325"/>
                <a:ext cx="276480" cy="5173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04F3155-4EAD-428F-8CAB-F9102F41861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229544" y="3441325"/>
                  <a:ext cx="29412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6E4F292-0C2D-4E6D-88E7-E15BEBB0E8AB}"/>
                    </a:ext>
                  </a:extLst>
                </p14:cNvPr>
                <p14:cNvContentPartPr/>
                <p14:nvPr/>
              </p14:nvContentPartPr>
              <p14:xfrm>
                <a:off x="2191384" y="3614485"/>
                <a:ext cx="470880" cy="1339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6E4F292-0C2D-4E6D-88E7-E15BEBB0E8A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182384" y="3605845"/>
                  <a:ext cx="488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EBB6587-B8CD-46D7-8F91-7E213C5F596E}"/>
                    </a:ext>
                  </a:extLst>
                </p14:cNvPr>
                <p14:cNvContentPartPr/>
                <p14:nvPr/>
              </p14:nvContentPartPr>
              <p14:xfrm>
                <a:off x="2546704" y="3382285"/>
                <a:ext cx="273960" cy="518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EBB6587-B8CD-46D7-8F91-7E213C5F596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537704" y="3373285"/>
                  <a:ext cx="29160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5F59EFD-926D-45DD-B6E1-B04FB50D4D1B}"/>
                    </a:ext>
                  </a:extLst>
                </p14:cNvPr>
                <p14:cNvContentPartPr/>
                <p14:nvPr/>
              </p14:nvContentPartPr>
              <p14:xfrm>
                <a:off x="2835064" y="3670285"/>
                <a:ext cx="244800" cy="212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5F59EFD-926D-45DD-B6E1-B04FB50D4D1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826064" y="3661285"/>
                  <a:ext cx="2624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CF8049A-BD83-43AA-A219-FF24A975400D}"/>
                    </a:ext>
                  </a:extLst>
                </p14:cNvPr>
                <p14:cNvContentPartPr/>
                <p14:nvPr/>
              </p14:nvContentPartPr>
              <p14:xfrm>
                <a:off x="3457864" y="3609445"/>
                <a:ext cx="447120" cy="189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CF8049A-BD83-43AA-A219-FF24A975400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448864" y="3600805"/>
                  <a:ext cx="464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B637A81-8A3E-43FD-AC8F-DAA768E01866}"/>
                    </a:ext>
                  </a:extLst>
                </p14:cNvPr>
                <p14:cNvContentPartPr/>
                <p14:nvPr/>
              </p14:nvContentPartPr>
              <p14:xfrm>
                <a:off x="3954304" y="3556885"/>
                <a:ext cx="259920" cy="210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B637A81-8A3E-43FD-AC8F-DAA768E0186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945664" y="3548245"/>
                  <a:ext cx="277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D4058F4-F05D-4BFF-BDA8-3520E6E136A7}"/>
                    </a:ext>
                  </a:extLst>
                </p14:cNvPr>
                <p14:cNvContentPartPr/>
                <p14:nvPr/>
              </p14:nvContentPartPr>
              <p14:xfrm>
                <a:off x="4213144" y="3537805"/>
                <a:ext cx="278640" cy="213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D4058F4-F05D-4BFF-BDA8-3520E6E136A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204504" y="3529165"/>
                  <a:ext cx="296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55C01A1-B896-4CED-8D0B-DA2F85563947}"/>
                    </a:ext>
                  </a:extLst>
                </p14:cNvPr>
                <p14:cNvContentPartPr/>
                <p14:nvPr/>
              </p14:nvContentPartPr>
              <p14:xfrm>
                <a:off x="4474864" y="3587125"/>
                <a:ext cx="200880" cy="160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55C01A1-B896-4CED-8D0B-DA2F8556394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466224" y="3578125"/>
                  <a:ext cx="218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48808EE-A1B4-420C-AA6D-80E417751367}"/>
                    </a:ext>
                  </a:extLst>
                </p14:cNvPr>
                <p14:cNvContentPartPr/>
                <p14:nvPr/>
              </p14:nvContentPartPr>
              <p14:xfrm>
                <a:off x="5027824" y="3249805"/>
                <a:ext cx="299880" cy="5450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48808EE-A1B4-420C-AA6D-80E41775136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018824" y="3241165"/>
                  <a:ext cx="3175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9619FDA-8974-42CC-9446-A0B83FBE78B7}"/>
                    </a:ext>
                  </a:extLst>
                </p14:cNvPr>
                <p14:cNvContentPartPr/>
                <p14:nvPr/>
              </p14:nvContentPartPr>
              <p14:xfrm>
                <a:off x="5251744" y="3538165"/>
                <a:ext cx="210960" cy="1911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9619FDA-8974-42CC-9446-A0B83FBE78B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242744" y="3529525"/>
                  <a:ext cx="2286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73156DF-349B-4C18-B9BE-835DFDC58195}"/>
                    </a:ext>
                  </a:extLst>
                </p14:cNvPr>
                <p14:cNvContentPartPr/>
                <p14:nvPr/>
              </p14:nvContentPartPr>
              <p14:xfrm>
                <a:off x="5546584" y="3520885"/>
                <a:ext cx="181080" cy="2354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73156DF-349B-4C18-B9BE-835DFDC5819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537944" y="3512245"/>
                  <a:ext cx="1987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5182158-8AF9-4214-9794-052D1175C85E}"/>
                    </a:ext>
                  </a:extLst>
                </p14:cNvPr>
                <p14:cNvContentPartPr/>
                <p14:nvPr/>
              </p14:nvContentPartPr>
              <p14:xfrm>
                <a:off x="5872384" y="3229285"/>
                <a:ext cx="297000" cy="5356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5182158-8AF9-4214-9794-052D1175C85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863744" y="3220645"/>
                  <a:ext cx="31464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4D7BC24-5914-48E0-84AB-7777D062FA47}"/>
                    </a:ext>
                  </a:extLst>
                </p14:cNvPr>
                <p14:cNvContentPartPr/>
                <p14:nvPr/>
              </p14:nvContentPartPr>
              <p14:xfrm>
                <a:off x="5739184" y="3494245"/>
                <a:ext cx="460080" cy="874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4D7BC24-5914-48E0-84AB-7777D062FA4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730544" y="3485245"/>
                  <a:ext cx="477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D1AC95E-544B-434E-86BC-E0FE87CB41DC}"/>
                    </a:ext>
                  </a:extLst>
                </p14:cNvPr>
                <p14:cNvContentPartPr/>
                <p14:nvPr/>
              </p14:nvContentPartPr>
              <p14:xfrm>
                <a:off x="6036904" y="3550765"/>
                <a:ext cx="256680" cy="1735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D1AC95E-544B-434E-86BC-E0FE87CB41D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027904" y="3542125"/>
                  <a:ext cx="274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29D9567-D38E-472C-84A0-CC2EE6520552}"/>
                    </a:ext>
                  </a:extLst>
                </p14:cNvPr>
                <p14:cNvContentPartPr/>
                <p14:nvPr/>
              </p14:nvContentPartPr>
              <p14:xfrm>
                <a:off x="6434704" y="3281845"/>
                <a:ext cx="284400" cy="446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29D9567-D38E-472C-84A0-CC2EE652055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426064" y="3272845"/>
                  <a:ext cx="3020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6419C1C-6BA9-400D-A129-83D90EE49D8D}"/>
                    </a:ext>
                  </a:extLst>
                </p14:cNvPr>
                <p14:cNvContentPartPr/>
                <p14:nvPr/>
              </p14:nvContentPartPr>
              <p14:xfrm>
                <a:off x="6327064" y="3478405"/>
                <a:ext cx="403200" cy="217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6419C1C-6BA9-400D-A129-83D90EE49D8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318424" y="3469765"/>
                  <a:ext cx="4208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BADFD11-5745-4DAE-A684-9429972696C1}"/>
                    </a:ext>
                  </a:extLst>
                </p14:cNvPr>
                <p14:cNvContentPartPr/>
                <p14:nvPr/>
              </p14:nvContentPartPr>
              <p14:xfrm>
                <a:off x="6849784" y="3418285"/>
                <a:ext cx="15840" cy="61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BADFD11-5745-4DAE-A684-9429972696C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840784" y="3409645"/>
                  <a:ext cx="33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B27A5CE-D101-4267-95DC-D2788680601B}"/>
                    </a:ext>
                  </a:extLst>
                </p14:cNvPr>
                <p14:cNvContentPartPr/>
                <p14:nvPr/>
              </p14:nvContentPartPr>
              <p14:xfrm>
                <a:off x="6824224" y="3461485"/>
                <a:ext cx="165960" cy="2239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B27A5CE-D101-4267-95DC-D2788680601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15584" y="3452845"/>
                  <a:ext cx="183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CB91636-0C18-4261-88EE-3C9343FB282B}"/>
                    </a:ext>
                  </a:extLst>
                </p14:cNvPr>
                <p14:cNvContentPartPr/>
                <p14:nvPr/>
              </p14:nvContentPartPr>
              <p14:xfrm>
                <a:off x="7008904" y="3522685"/>
                <a:ext cx="331920" cy="1587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CB91636-0C18-4261-88EE-3C9343FB282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000264" y="3513685"/>
                  <a:ext cx="3495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7BEFF37-97BB-4354-9B0A-EACA2F7FEBCB}"/>
                    </a:ext>
                  </a:extLst>
                </p14:cNvPr>
                <p14:cNvContentPartPr/>
                <p14:nvPr/>
              </p14:nvContentPartPr>
              <p14:xfrm>
                <a:off x="7339024" y="3628525"/>
                <a:ext cx="230400" cy="375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7BEFF37-97BB-4354-9B0A-EACA2F7FEBC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330024" y="3619885"/>
                  <a:ext cx="2480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73FE284-59F8-412E-8CFE-493A73817209}"/>
                    </a:ext>
                  </a:extLst>
                </p14:cNvPr>
                <p14:cNvContentPartPr/>
                <p14:nvPr/>
              </p14:nvContentPartPr>
              <p14:xfrm>
                <a:off x="7448104" y="3447085"/>
                <a:ext cx="353880" cy="2397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73FE284-59F8-412E-8CFE-493A7381720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39104" y="3438445"/>
                  <a:ext cx="3715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E09CB0F-C4FF-4E6D-B188-7DF1BD60CB73}"/>
                    </a:ext>
                  </a:extLst>
                </p14:cNvPr>
                <p14:cNvContentPartPr/>
                <p14:nvPr/>
              </p14:nvContentPartPr>
              <p14:xfrm>
                <a:off x="7803064" y="3497125"/>
                <a:ext cx="253080" cy="188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E09CB0F-C4FF-4E6D-B188-7DF1BD60CB7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794424" y="3488485"/>
                  <a:ext cx="270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4422B8B-7B7E-43EA-9739-0C041C1997A9}"/>
                    </a:ext>
                  </a:extLst>
                </p14:cNvPr>
                <p14:cNvContentPartPr/>
                <p14:nvPr/>
              </p14:nvContentPartPr>
              <p14:xfrm>
                <a:off x="8122384" y="3493525"/>
                <a:ext cx="209880" cy="234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4422B8B-7B7E-43EA-9739-0C041C1997A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113384" y="3484885"/>
                  <a:ext cx="227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9B4278C-E40B-4091-BAAA-B3069DC5DDD9}"/>
                    </a:ext>
                  </a:extLst>
                </p14:cNvPr>
                <p14:cNvContentPartPr/>
                <p14:nvPr/>
              </p14:nvContentPartPr>
              <p14:xfrm>
                <a:off x="8356024" y="3406405"/>
                <a:ext cx="176400" cy="2991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9B4278C-E40B-4091-BAAA-B3069DC5DDD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347024" y="3397405"/>
                  <a:ext cx="1940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BF73839-206B-468B-9707-CDB1EE425BE6}"/>
                    </a:ext>
                  </a:extLst>
                </p14:cNvPr>
                <p14:cNvContentPartPr/>
                <p14:nvPr/>
              </p14:nvContentPartPr>
              <p14:xfrm>
                <a:off x="8552584" y="3473005"/>
                <a:ext cx="112320" cy="2170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BF73839-206B-468B-9707-CDB1EE425BE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543944" y="3464005"/>
                  <a:ext cx="129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3AA1F30-6F07-452E-852A-F49C69CDCF43}"/>
                    </a:ext>
                  </a:extLst>
                </p14:cNvPr>
                <p14:cNvContentPartPr/>
                <p14:nvPr/>
              </p14:nvContentPartPr>
              <p14:xfrm>
                <a:off x="8815384" y="3484165"/>
                <a:ext cx="190800" cy="193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3AA1F30-6F07-452E-852A-F49C69CDCF4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806744" y="3475525"/>
                  <a:ext cx="208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EDBDFDD-9A1F-4DBB-96FD-8EBE47786E23}"/>
                    </a:ext>
                  </a:extLst>
                </p14:cNvPr>
                <p14:cNvContentPartPr/>
                <p14:nvPr/>
              </p14:nvContentPartPr>
              <p14:xfrm>
                <a:off x="9005104" y="3273205"/>
                <a:ext cx="154080" cy="3366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EDBDFDD-9A1F-4DBB-96FD-8EBE47786E2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996104" y="3264565"/>
                  <a:ext cx="1717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DD88BD3-095C-472A-8B7B-86A442C92B0E}"/>
                    </a:ext>
                  </a:extLst>
                </p14:cNvPr>
                <p14:cNvContentPartPr/>
                <p14:nvPr/>
              </p14:nvContentPartPr>
              <p14:xfrm>
                <a:off x="9425224" y="3081685"/>
                <a:ext cx="414000" cy="6260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DD88BD3-095C-472A-8B7B-86A442C92B0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416224" y="3073045"/>
                  <a:ext cx="43164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12CEB7E-FF52-4AD1-A7D8-699F72F03AA9}"/>
                    </a:ext>
                  </a:extLst>
                </p14:cNvPr>
                <p14:cNvContentPartPr/>
                <p14:nvPr/>
              </p14:nvContentPartPr>
              <p14:xfrm>
                <a:off x="9376984" y="3475885"/>
                <a:ext cx="309960" cy="64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12CEB7E-FF52-4AD1-A7D8-699F72F03AA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367984" y="3466885"/>
                  <a:ext cx="3276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7040860-E941-4CC4-8729-1FF04E0F4B47}"/>
                    </a:ext>
                  </a:extLst>
                </p14:cNvPr>
                <p14:cNvContentPartPr/>
                <p14:nvPr/>
              </p14:nvContentPartPr>
              <p14:xfrm>
                <a:off x="9644824" y="3477685"/>
                <a:ext cx="120600" cy="200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7040860-E941-4CC4-8729-1FF04E0F4B4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635824" y="3469045"/>
                  <a:ext cx="1382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A935244-8E9D-4571-BB66-9A77124139D9}"/>
                    </a:ext>
                  </a:extLst>
                </p14:cNvPr>
                <p14:cNvContentPartPr/>
                <p14:nvPr/>
              </p14:nvContentPartPr>
              <p14:xfrm>
                <a:off x="9949024" y="3431245"/>
                <a:ext cx="279360" cy="2764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A935244-8E9D-4571-BB66-9A77124139D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940384" y="3422245"/>
                  <a:ext cx="2970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F1C5B54-7BB0-4E3D-A5DD-17792F0DD25F}"/>
                    </a:ext>
                  </a:extLst>
                </p14:cNvPr>
                <p14:cNvContentPartPr/>
                <p14:nvPr/>
              </p14:nvContentPartPr>
              <p14:xfrm>
                <a:off x="10219024" y="3462205"/>
                <a:ext cx="328680" cy="622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F1C5B54-7BB0-4E3D-A5DD-17792F0DD25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210384" y="3453565"/>
                  <a:ext cx="34632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40B459B-8D4D-4C90-81AD-8292571D150B}"/>
                    </a:ext>
                  </a:extLst>
                </p14:cNvPr>
                <p14:cNvContentPartPr/>
                <p14:nvPr/>
              </p14:nvContentPartPr>
              <p14:xfrm>
                <a:off x="10668304" y="3434485"/>
                <a:ext cx="200880" cy="1875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40B459B-8D4D-4C90-81AD-8292571D150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659664" y="3425845"/>
                  <a:ext cx="218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B909C83-7AAA-4F62-A2AA-405EAF8D9525}"/>
                    </a:ext>
                  </a:extLst>
                </p14:cNvPr>
                <p14:cNvContentPartPr/>
                <p14:nvPr/>
              </p14:nvContentPartPr>
              <p14:xfrm>
                <a:off x="10849024" y="3424405"/>
                <a:ext cx="207000" cy="1861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B909C83-7AAA-4F62-A2AA-405EAF8D952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840384" y="3415765"/>
                  <a:ext cx="224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9F9FA46-68C8-45A8-9267-DD3741EE92CA}"/>
                    </a:ext>
                  </a:extLst>
                </p14:cNvPr>
                <p14:cNvContentPartPr/>
                <p14:nvPr/>
              </p14:nvContentPartPr>
              <p14:xfrm>
                <a:off x="11167264" y="3448885"/>
                <a:ext cx="71640" cy="1432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9F9FA46-68C8-45A8-9267-DD3741EE92C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158624" y="3439885"/>
                  <a:ext cx="89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DB1699A-D5E1-48CF-A49E-5A69F48EC6A0}"/>
                    </a:ext>
                  </a:extLst>
                </p14:cNvPr>
                <p14:cNvContentPartPr/>
                <p14:nvPr/>
              </p14:nvContentPartPr>
              <p14:xfrm>
                <a:off x="11063584" y="3389485"/>
                <a:ext cx="292680" cy="546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DB1699A-D5E1-48CF-A49E-5A69F48EC6A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054944" y="3380485"/>
                  <a:ext cx="31032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6ECBF47-887A-4E5D-AD28-C322E4C9BE20}"/>
                    </a:ext>
                  </a:extLst>
                </p14:cNvPr>
                <p14:cNvContentPartPr/>
                <p14:nvPr/>
              </p14:nvContentPartPr>
              <p14:xfrm>
                <a:off x="1257184" y="4255285"/>
                <a:ext cx="323640" cy="325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6ECBF47-887A-4E5D-AD28-C322E4C9BE2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248544" y="4246645"/>
                  <a:ext cx="3412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32AE2AD-3A67-4EBE-A993-2B2CDC046C83}"/>
                    </a:ext>
                  </a:extLst>
                </p14:cNvPr>
                <p14:cNvContentPartPr/>
                <p14:nvPr/>
              </p14:nvContentPartPr>
              <p14:xfrm>
                <a:off x="1554544" y="4290925"/>
                <a:ext cx="290160" cy="2314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32AE2AD-3A67-4EBE-A993-2B2CDC046C8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545544" y="4281925"/>
                  <a:ext cx="3078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6151D9B-F5DF-470C-A344-EE1FB2D02DBC}"/>
                    </a:ext>
                  </a:extLst>
                </p14:cNvPr>
                <p14:cNvContentPartPr/>
                <p14:nvPr/>
              </p14:nvContentPartPr>
              <p14:xfrm>
                <a:off x="1823104" y="4328365"/>
                <a:ext cx="211680" cy="1778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6151D9B-F5DF-470C-A344-EE1FB2D02DB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814464" y="4319725"/>
                  <a:ext cx="229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DD74243-625C-4078-A490-19AFCD7ECBB9}"/>
                    </a:ext>
                  </a:extLst>
                </p14:cNvPr>
                <p14:cNvContentPartPr/>
                <p14:nvPr/>
              </p14:nvContentPartPr>
              <p14:xfrm>
                <a:off x="2160424" y="4040005"/>
                <a:ext cx="285120" cy="5004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DD74243-625C-4078-A490-19AFCD7ECBB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151784" y="4031365"/>
                  <a:ext cx="30276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597336F-CB3B-46F9-99E8-FE74CBB395E7}"/>
                    </a:ext>
                  </a:extLst>
                </p14:cNvPr>
                <p14:cNvContentPartPr/>
                <p14:nvPr/>
              </p14:nvContentPartPr>
              <p14:xfrm>
                <a:off x="2259784" y="4284445"/>
                <a:ext cx="202680" cy="273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597336F-CB3B-46F9-99E8-FE74CBB395E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50784" y="4275805"/>
                  <a:ext cx="2203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705BA79-1BCD-4D54-AF34-A16B429697F3}"/>
                    </a:ext>
                  </a:extLst>
                </p14:cNvPr>
                <p14:cNvContentPartPr/>
                <p14:nvPr/>
              </p14:nvContentPartPr>
              <p14:xfrm>
                <a:off x="2884744" y="4331605"/>
                <a:ext cx="73440" cy="156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705BA79-1BCD-4D54-AF34-A16B429697F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876104" y="4322965"/>
                  <a:ext cx="91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79A052E-4085-430D-A7D4-C315FABBE49F}"/>
                    </a:ext>
                  </a:extLst>
                </p14:cNvPr>
                <p14:cNvContentPartPr/>
                <p14:nvPr/>
              </p14:nvContentPartPr>
              <p14:xfrm>
                <a:off x="3020824" y="4209205"/>
                <a:ext cx="4680" cy="342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79A052E-4085-430D-A7D4-C315FABBE49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012184" y="4200565"/>
                  <a:ext cx="22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5420C6B-2C86-43CA-81E2-0A27385AC87A}"/>
                    </a:ext>
                  </a:extLst>
                </p14:cNvPr>
                <p14:cNvContentPartPr/>
                <p14:nvPr/>
              </p14:nvContentPartPr>
              <p14:xfrm>
                <a:off x="3060064" y="4211005"/>
                <a:ext cx="204840" cy="2394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5420C6B-2C86-43CA-81E2-0A27385AC87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051064" y="4202005"/>
                  <a:ext cx="222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7153E18-7DF5-4D20-811F-245FBB4BE2FD}"/>
                    </a:ext>
                  </a:extLst>
                </p14:cNvPr>
                <p14:cNvContentPartPr/>
                <p14:nvPr/>
              </p14:nvContentPartPr>
              <p14:xfrm>
                <a:off x="3580264" y="4216405"/>
                <a:ext cx="240480" cy="164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7153E18-7DF5-4D20-811F-245FBB4BE2F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571624" y="4207765"/>
                  <a:ext cx="258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0E55758-E5AD-4C7B-A02D-9B93EAF10988}"/>
                    </a:ext>
                  </a:extLst>
                </p14:cNvPr>
                <p14:cNvContentPartPr/>
                <p14:nvPr/>
              </p14:nvContentPartPr>
              <p14:xfrm>
                <a:off x="3723184" y="3938845"/>
                <a:ext cx="253080" cy="4039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0E55758-E5AD-4C7B-A02D-9B93EAF1098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714544" y="3929845"/>
                  <a:ext cx="2707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E949735-89F6-4DF9-BA12-6D3A1855AADD}"/>
                    </a:ext>
                  </a:extLst>
                </p14:cNvPr>
                <p14:cNvContentPartPr/>
                <p14:nvPr/>
              </p14:nvContentPartPr>
              <p14:xfrm>
                <a:off x="3946024" y="4234045"/>
                <a:ext cx="37080" cy="799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E949735-89F6-4DF9-BA12-6D3A1855AAD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937024" y="4225405"/>
                  <a:ext cx="54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A577906-E806-487D-BAB7-0BAEFD6D6276}"/>
                    </a:ext>
                  </a:extLst>
                </p14:cNvPr>
                <p14:cNvContentPartPr/>
                <p14:nvPr/>
              </p14:nvContentPartPr>
              <p14:xfrm>
                <a:off x="4128544" y="3809965"/>
                <a:ext cx="356400" cy="5860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A577906-E806-487D-BAB7-0BAEFD6D627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119544" y="3800965"/>
                  <a:ext cx="37404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3BAC3BD-4C5D-4D29-AC5E-59C5014E54DA}"/>
                    </a:ext>
                  </a:extLst>
                </p14:cNvPr>
                <p14:cNvContentPartPr/>
                <p14:nvPr/>
              </p14:nvContentPartPr>
              <p14:xfrm>
                <a:off x="4196944" y="4120285"/>
                <a:ext cx="170280" cy="464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3BAC3BD-4C5D-4D29-AC5E-59C5014E54D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188304" y="4111285"/>
                  <a:ext cx="187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CD609A3-B011-43AB-AAB4-F447956D48E9}"/>
                    </a:ext>
                  </a:extLst>
                </p14:cNvPr>
                <p14:cNvContentPartPr/>
                <p14:nvPr/>
              </p14:nvContentPartPr>
              <p14:xfrm>
                <a:off x="4469824" y="3716005"/>
                <a:ext cx="354960" cy="636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CD609A3-B011-43AB-AAB4-F447956D48E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460824" y="3707365"/>
                  <a:ext cx="372600" cy="6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C6D2DD4-1270-490A-97A3-7AE5BBC88BB1}"/>
                    </a:ext>
                  </a:extLst>
                </p14:cNvPr>
                <p14:cNvContentPartPr/>
                <p14:nvPr/>
              </p14:nvContentPartPr>
              <p14:xfrm>
                <a:off x="4429144" y="4143325"/>
                <a:ext cx="215640" cy="446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C6D2DD4-1270-490A-97A3-7AE5BBC88BB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420504" y="4134685"/>
                  <a:ext cx="233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FE14D62-EC2E-4FBF-997D-860B6E43D431}"/>
                    </a:ext>
                  </a:extLst>
                </p14:cNvPr>
                <p14:cNvContentPartPr/>
                <p14:nvPr/>
              </p14:nvContentPartPr>
              <p14:xfrm>
                <a:off x="4605544" y="4037125"/>
                <a:ext cx="560880" cy="2822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FE14D62-EC2E-4FBF-997D-860B6E43D43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596544" y="4028485"/>
                  <a:ext cx="5785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3FF6B11-89E0-4CC2-A019-C1E44CB08A1D}"/>
                    </a:ext>
                  </a:extLst>
                </p14:cNvPr>
                <p14:cNvContentPartPr/>
                <p14:nvPr/>
              </p14:nvContentPartPr>
              <p14:xfrm>
                <a:off x="5105944" y="4057645"/>
                <a:ext cx="214560" cy="2325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3FF6B11-89E0-4CC2-A019-C1E44CB08A1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097304" y="4049005"/>
                  <a:ext cx="2322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E3BF7DB-F8D4-46D8-B5C4-9D0F87D2FE84}"/>
                    </a:ext>
                  </a:extLst>
                </p14:cNvPr>
                <p14:cNvContentPartPr/>
                <p14:nvPr/>
              </p14:nvContentPartPr>
              <p14:xfrm>
                <a:off x="5248504" y="4144765"/>
                <a:ext cx="248040" cy="1630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E3BF7DB-F8D4-46D8-B5C4-9D0F87D2FE8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239864" y="4136125"/>
                  <a:ext cx="265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B7B3D29-4012-4B12-8500-91AF200C9F00}"/>
                    </a:ext>
                  </a:extLst>
                </p14:cNvPr>
                <p14:cNvContentPartPr/>
                <p14:nvPr/>
              </p14:nvContentPartPr>
              <p14:xfrm>
                <a:off x="5665744" y="3863245"/>
                <a:ext cx="225720" cy="4910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B7B3D29-4012-4B12-8500-91AF200C9F0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656744" y="3854245"/>
                  <a:ext cx="24336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AF39E63-42A1-4368-9759-F4231856D2C2}"/>
                    </a:ext>
                  </a:extLst>
                </p14:cNvPr>
                <p14:cNvContentPartPr/>
                <p14:nvPr/>
              </p14:nvContentPartPr>
              <p14:xfrm>
                <a:off x="5581504" y="4050805"/>
                <a:ext cx="379080" cy="540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AF39E63-42A1-4368-9759-F4231856D2C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572504" y="4041805"/>
                  <a:ext cx="396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CEEB95D-F8F6-4CDB-B5B6-49CC6871838F}"/>
                    </a:ext>
                  </a:extLst>
                </p14:cNvPr>
                <p14:cNvContentPartPr/>
                <p14:nvPr/>
              </p14:nvContentPartPr>
              <p14:xfrm>
                <a:off x="6156424" y="3717445"/>
                <a:ext cx="390960" cy="6012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CEEB95D-F8F6-4CDB-B5B6-49CC6871838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147784" y="3708805"/>
                  <a:ext cx="40860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F5AE147-0A7E-427B-8C9D-A33C438ED922}"/>
                    </a:ext>
                  </a:extLst>
                </p14:cNvPr>
                <p14:cNvContentPartPr/>
                <p14:nvPr/>
              </p14:nvContentPartPr>
              <p14:xfrm>
                <a:off x="6049504" y="4077445"/>
                <a:ext cx="347400" cy="125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F5AE147-0A7E-427B-8C9D-A33C438ED92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040864" y="4068445"/>
                  <a:ext cx="365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2BFFEB5-27FF-464B-BFBD-79EC9C0F5273}"/>
                    </a:ext>
                  </a:extLst>
                </p14:cNvPr>
                <p14:cNvContentPartPr/>
                <p14:nvPr/>
              </p14:nvContentPartPr>
              <p14:xfrm>
                <a:off x="6363424" y="4110205"/>
                <a:ext cx="247320" cy="2340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2BFFEB5-27FF-464B-BFBD-79EC9C0F527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354784" y="4101205"/>
                  <a:ext cx="264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128338F-A573-4EB9-9E3B-C7C09CA204D9}"/>
                    </a:ext>
                  </a:extLst>
                </p14:cNvPr>
                <p14:cNvContentPartPr/>
                <p14:nvPr/>
              </p14:nvContentPartPr>
              <p14:xfrm>
                <a:off x="6575464" y="4141525"/>
                <a:ext cx="144360" cy="1483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128338F-A573-4EB9-9E3B-C7C09CA204D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566824" y="4132525"/>
                  <a:ext cx="162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3A117B4-3841-4FAB-9785-407BD04ED99A}"/>
                    </a:ext>
                  </a:extLst>
                </p14:cNvPr>
                <p14:cNvContentPartPr/>
                <p14:nvPr/>
              </p14:nvContentPartPr>
              <p14:xfrm>
                <a:off x="6794704" y="4126045"/>
                <a:ext cx="337680" cy="1699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3A117B4-3841-4FAB-9785-407BD04ED99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786064" y="4117405"/>
                  <a:ext cx="355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F59A18B-BD4D-4401-B3B0-28BF87CFDA65}"/>
                    </a:ext>
                  </a:extLst>
                </p14:cNvPr>
                <p14:cNvContentPartPr/>
                <p14:nvPr/>
              </p14:nvContentPartPr>
              <p14:xfrm>
                <a:off x="7506784" y="3992125"/>
                <a:ext cx="256680" cy="2462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F59A18B-BD4D-4401-B3B0-28BF87CFDA6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498144" y="3983125"/>
                  <a:ext cx="2743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5AC18DB-CB47-40FB-B310-367C0F0E5F7B}"/>
                    </a:ext>
                  </a:extLst>
                </p14:cNvPr>
                <p14:cNvContentPartPr/>
                <p14:nvPr/>
              </p14:nvContentPartPr>
              <p14:xfrm>
                <a:off x="7801264" y="3979885"/>
                <a:ext cx="256320" cy="2786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5AC18DB-CB47-40FB-B310-367C0F0E5F7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792264" y="3971245"/>
                  <a:ext cx="2739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142D2A8-28F8-4602-8566-472226A1E31F}"/>
                    </a:ext>
                  </a:extLst>
                </p14:cNvPr>
                <p14:cNvContentPartPr/>
                <p14:nvPr/>
              </p14:nvContentPartPr>
              <p14:xfrm>
                <a:off x="8304184" y="4050805"/>
                <a:ext cx="277920" cy="1800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142D2A8-28F8-4602-8566-472226A1E31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295184" y="4042165"/>
                  <a:ext cx="295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7C0C728-7B47-4BD4-8376-D03E3FD8659D}"/>
                    </a:ext>
                  </a:extLst>
                </p14:cNvPr>
                <p14:cNvContentPartPr/>
                <p14:nvPr/>
              </p14:nvContentPartPr>
              <p14:xfrm>
                <a:off x="8486344" y="3812125"/>
                <a:ext cx="340200" cy="3805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7C0C728-7B47-4BD4-8376-D03E3FD8659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477704" y="3803125"/>
                  <a:ext cx="3578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EDFD689-E457-4A65-9459-1462F45CA950}"/>
                    </a:ext>
                  </a:extLst>
                </p14:cNvPr>
                <p14:cNvContentPartPr/>
                <p14:nvPr/>
              </p14:nvContentPartPr>
              <p14:xfrm>
                <a:off x="8640784" y="4049365"/>
                <a:ext cx="183600" cy="1663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EDFD689-E457-4A65-9459-1462F45CA95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632144" y="4040365"/>
                  <a:ext cx="201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583C543-68F1-4F82-B9F0-F156F4DE9C30}"/>
                    </a:ext>
                  </a:extLst>
                </p14:cNvPr>
                <p14:cNvContentPartPr/>
                <p14:nvPr/>
              </p14:nvContentPartPr>
              <p14:xfrm>
                <a:off x="8880904" y="4050805"/>
                <a:ext cx="38160" cy="1386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583C543-68F1-4F82-B9F0-F156F4DE9C3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872264" y="4041805"/>
                  <a:ext cx="55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DD6CEAE-89B2-4935-8F6A-1E603427276C}"/>
                    </a:ext>
                  </a:extLst>
                </p14:cNvPr>
                <p14:cNvContentPartPr/>
                <p14:nvPr/>
              </p14:nvContentPartPr>
              <p14:xfrm>
                <a:off x="8786944" y="4014445"/>
                <a:ext cx="258120" cy="415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DD6CEAE-89B2-4935-8F6A-1E603427276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778304" y="4005805"/>
                  <a:ext cx="2757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68B2BE4-C1D0-4948-BFAC-8F5F0DBF6B55}"/>
                    </a:ext>
                  </a:extLst>
                </p14:cNvPr>
                <p14:cNvContentPartPr/>
                <p14:nvPr/>
              </p14:nvContentPartPr>
              <p14:xfrm>
                <a:off x="8998984" y="3993205"/>
                <a:ext cx="221400" cy="2559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68B2BE4-C1D0-4948-BFAC-8F5F0DBF6B5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989984" y="3984565"/>
                  <a:ext cx="239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426F673-91E4-4FFF-A7FC-EFEB5856107B}"/>
                    </a:ext>
                  </a:extLst>
                </p14:cNvPr>
                <p14:cNvContentPartPr/>
                <p14:nvPr/>
              </p14:nvContentPartPr>
              <p14:xfrm>
                <a:off x="9491824" y="4034245"/>
                <a:ext cx="169560" cy="1724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426F673-91E4-4FFF-A7FC-EFEB5856107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483184" y="4025245"/>
                  <a:ext cx="187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CEFE84D-DE19-48E3-8748-2E0CFCB85187}"/>
                    </a:ext>
                  </a:extLst>
                </p14:cNvPr>
                <p14:cNvContentPartPr/>
                <p14:nvPr/>
              </p14:nvContentPartPr>
              <p14:xfrm>
                <a:off x="9707464" y="4089325"/>
                <a:ext cx="124920" cy="1209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CEFE84D-DE19-48E3-8748-2E0CFCB8518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698824" y="4080325"/>
                  <a:ext cx="142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84DDF77-15B4-4158-85A5-FB8D482C9DB2}"/>
                    </a:ext>
                  </a:extLst>
                </p14:cNvPr>
                <p14:cNvContentPartPr/>
                <p14:nvPr/>
              </p14:nvContentPartPr>
              <p14:xfrm>
                <a:off x="9897904" y="4036405"/>
                <a:ext cx="216000" cy="1774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84DDF77-15B4-4158-85A5-FB8D482C9DB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888904" y="4027405"/>
                  <a:ext cx="233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843C33F-18CF-44A4-87BC-131BE38BFCFF}"/>
                    </a:ext>
                  </a:extLst>
                </p14:cNvPr>
                <p14:cNvContentPartPr/>
                <p14:nvPr/>
              </p14:nvContentPartPr>
              <p14:xfrm>
                <a:off x="10110664" y="3783685"/>
                <a:ext cx="250200" cy="397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843C33F-18CF-44A4-87BC-131BE38BFCF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101664" y="3775045"/>
                  <a:ext cx="2678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BBE5B80-8C27-447F-ADF4-ABECD4C12CD2}"/>
                    </a:ext>
                  </a:extLst>
                </p14:cNvPr>
                <p14:cNvContentPartPr/>
                <p14:nvPr/>
              </p14:nvContentPartPr>
              <p14:xfrm>
                <a:off x="10460944" y="4034965"/>
                <a:ext cx="169560" cy="1540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BBE5B80-8C27-447F-ADF4-ABECD4C12CD2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452304" y="4026325"/>
                  <a:ext cx="187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0791418-1E68-43FC-9853-5C7021B7C463}"/>
                    </a:ext>
                  </a:extLst>
                </p14:cNvPr>
                <p14:cNvContentPartPr/>
                <p14:nvPr/>
              </p14:nvContentPartPr>
              <p14:xfrm>
                <a:off x="10672264" y="4022365"/>
                <a:ext cx="173520" cy="1753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0791418-1E68-43FC-9853-5C7021B7C46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663264" y="4013365"/>
                  <a:ext cx="191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92E39B4-4211-4F4D-AA00-F2753388016D}"/>
                    </a:ext>
                  </a:extLst>
                </p14:cNvPr>
                <p14:cNvContentPartPr/>
                <p14:nvPr/>
              </p14:nvContentPartPr>
              <p14:xfrm>
                <a:off x="10944064" y="4011205"/>
                <a:ext cx="347400" cy="2185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92E39B4-4211-4F4D-AA00-F2753388016D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935064" y="4002565"/>
                  <a:ext cx="365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4D3C6F3-D38F-4376-BFD8-C93C836BD77D}"/>
                    </a:ext>
                  </a:extLst>
                </p14:cNvPr>
                <p14:cNvContentPartPr/>
                <p14:nvPr/>
              </p14:nvContentPartPr>
              <p14:xfrm>
                <a:off x="1406944" y="4700605"/>
                <a:ext cx="319680" cy="5619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4D3C6F3-D38F-4376-BFD8-C93C836BD77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398304" y="4691965"/>
                  <a:ext cx="33732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D858EE0-0FA3-4B19-BF41-53697A8FC6D4}"/>
                    </a:ext>
                  </a:extLst>
                </p14:cNvPr>
                <p14:cNvContentPartPr/>
                <p14:nvPr/>
              </p14:nvContentPartPr>
              <p14:xfrm>
                <a:off x="1354024" y="4938565"/>
                <a:ext cx="349560" cy="720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D858EE0-0FA3-4B19-BF41-53697A8FC6D4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345024" y="4929565"/>
                  <a:ext cx="367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5E0A30A-0EE8-47F2-833C-9F85293885F2}"/>
                    </a:ext>
                  </a:extLst>
                </p14:cNvPr>
                <p14:cNvContentPartPr/>
                <p14:nvPr/>
              </p14:nvContentPartPr>
              <p14:xfrm>
                <a:off x="1612144" y="4970965"/>
                <a:ext cx="266400" cy="2368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5E0A30A-0EE8-47F2-833C-9F85293885F2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603504" y="4961965"/>
                  <a:ext cx="284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C99D029-1757-4C74-B894-FB81D4CD54ED}"/>
                    </a:ext>
                  </a:extLst>
                </p14:cNvPr>
                <p14:cNvContentPartPr/>
                <p14:nvPr/>
              </p14:nvContentPartPr>
              <p14:xfrm>
                <a:off x="1851544" y="4891405"/>
                <a:ext cx="225720" cy="2930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C99D029-1757-4C74-B894-FB81D4CD54E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842544" y="4882765"/>
                  <a:ext cx="2433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FF652FF-D39F-4D47-A75B-5F88F57592CF}"/>
                    </a:ext>
                  </a:extLst>
                </p14:cNvPr>
                <p14:cNvContentPartPr/>
                <p14:nvPr/>
              </p14:nvContentPartPr>
              <p14:xfrm>
                <a:off x="2259784" y="4669645"/>
                <a:ext cx="277200" cy="5457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FF652FF-D39F-4D47-A75B-5F88F57592C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250784" y="4660645"/>
                  <a:ext cx="29484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B7ADD38-4193-4A15-A792-F37983BCE869}"/>
                    </a:ext>
                  </a:extLst>
                </p14:cNvPr>
                <p14:cNvContentPartPr/>
                <p14:nvPr/>
              </p14:nvContentPartPr>
              <p14:xfrm>
                <a:off x="2247544" y="4952245"/>
                <a:ext cx="291960" cy="601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B7ADD38-4193-4A15-A792-F37983BCE86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238904" y="4943245"/>
                  <a:ext cx="309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BC220C7-6660-4F2A-B778-D638831E8193}"/>
                    </a:ext>
                  </a:extLst>
                </p14:cNvPr>
                <p14:cNvContentPartPr/>
                <p14:nvPr/>
              </p14:nvContentPartPr>
              <p14:xfrm>
                <a:off x="2981224" y="4623205"/>
                <a:ext cx="298800" cy="4975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BC220C7-6660-4F2A-B778-D638831E819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972224" y="4614565"/>
                  <a:ext cx="31644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6050069-E67B-4370-81C2-BC751577FC37}"/>
                    </a:ext>
                  </a:extLst>
                </p14:cNvPr>
                <p14:cNvContentPartPr/>
                <p14:nvPr/>
              </p14:nvContentPartPr>
              <p14:xfrm>
                <a:off x="3141784" y="4874845"/>
                <a:ext cx="247680" cy="2293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6050069-E67B-4370-81C2-BC751577FC37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133144" y="4866205"/>
                  <a:ext cx="265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537987B-D0F9-4CFB-ABB5-C643FAC2067E}"/>
                    </a:ext>
                  </a:extLst>
                </p14:cNvPr>
                <p14:cNvContentPartPr/>
                <p14:nvPr/>
              </p14:nvContentPartPr>
              <p14:xfrm>
                <a:off x="3370024" y="4877005"/>
                <a:ext cx="258840" cy="1717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537987B-D0F9-4CFB-ABB5-C643FAC2067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361024" y="4868005"/>
                  <a:ext cx="276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1A108A1-743A-41F7-B988-7A74A42877F3}"/>
                    </a:ext>
                  </a:extLst>
                </p14:cNvPr>
                <p14:cNvContentPartPr/>
                <p14:nvPr/>
              </p14:nvContentPartPr>
              <p14:xfrm>
                <a:off x="3665944" y="4873765"/>
                <a:ext cx="264240" cy="1864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1A108A1-743A-41F7-B988-7A74A42877F3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656944" y="4865125"/>
                  <a:ext cx="281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71DCB91-A52B-4CA0-BFAC-7587CE68198E}"/>
                    </a:ext>
                  </a:extLst>
                </p14:cNvPr>
                <p14:cNvContentPartPr/>
                <p14:nvPr/>
              </p14:nvContentPartPr>
              <p14:xfrm>
                <a:off x="3842344" y="4593685"/>
                <a:ext cx="316080" cy="4230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71DCB91-A52B-4CA0-BFAC-7587CE68198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833344" y="4585045"/>
                  <a:ext cx="3337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BFFE383-B71A-495B-8DF1-B5181091F0E2}"/>
                    </a:ext>
                  </a:extLst>
                </p14:cNvPr>
                <p14:cNvContentPartPr/>
                <p14:nvPr/>
              </p14:nvContentPartPr>
              <p14:xfrm>
                <a:off x="4415104" y="4467685"/>
                <a:ext cx="345960" cy="5256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BFFE383-B71A-495B-8DF1-B5181091F0E2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406464" y="4459045"/>
                  <a:ext cx="36360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AE0981C-2724-458D-9608-1085F99C0CDB}"/>
                    </a:ext>
                  </a:extLst>
                </p14:cNvPr>
                <p14:cNvContentPartPr/>
                <p14:nvPr/>
              </p14:nvContentPartPr>
              <p14:xfrm>
                <a:off x="4305304" y="4718965"/>
                <a:ext cx="470880" cy="1026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AE0981C-2724-458D-9608-1085F99C0CD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296664" y="4710325"/>
                  <a:ext cx="488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0BD6B9A-FBD7-448D-A7D3-6A53FA10C312}"/>
                    </a:ext>
                  </a:extLst>
                </p14:cNvPr>
                <p14:cNvContentPartPr/>
                <p14:nvPr/>
              </p14:nvContentPartPr>
              <p14:xfrm>
                <a:off x="4618864" y="4747405"/>
                <a:ext cx="191880" cy="2181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0BD6B9A-FBD7-448D-A7D3-6A53FA10C31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609864" y="4738765"/>
                  <a:ext cx="209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DF60987-3B04-4B96-B574-F35E6C92B507}"/>
                    </a:ext>
                  </a:extLst>
                </p14:cNvPr>
                <p14:cNvContentPartPr/>
                <p14:nvPr/>
              </p14:nvContentPartPr>
              <p14:xfrm>
                <a:off x="5245264" y="4461565"/>
                <a:ext cx="261720" cy="5392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DF60987-3B04-4B96-B574-F35E6C92B507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236264" y="4452565"/>
                  <a:ext cx="27936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267805E-B8A3-49AF-A579-24E001D9E440}"/>
                    </a:ext>
                  </a:extLst>
                </p14:cNvPr>
                <p14:cNvContentPartPr/>
                <p14:nvPr/>
              </p14:nvContentPartPr>
              <p14:xfrm>
                <a:off x="5180104" y="4705645"/>
                <a:ext cx="293400" cy="748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267805E-B8A3-49AF-A579-24E001D9E44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171104" y="4697005"/>
                  <a:ext cx="3110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64D84834-2D35-4C3E-BF6A-A6611D3AE9EC}"/>
                    </a:ext>
                  </a:extLst>
                </p14:cNvPr>
                <p14:cNvContentPartPr/>
                <p14:nvPr/>
              </p14:nvContentPartPr>
              <p14:xfrm>
                <a:off x="5441824" y="4358245"/>
                <a:ext cx="354960" cy="5922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64D84834-2D35-4C3E-BF6A-A6611D3AE9EC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433184" y="4349245"/>
                  <a:ext cx="37260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821B688-0D89-44EE-95C9-BBF99463231D}"/>
                    </a:ext>
                  </a:extLst>
                </p14:cNvPr>
                <p14:cNvContentPartPr/>
                <p14:nvPr/>
              </p14:nvContentPartPr>
              <p14:xfrm>
                <a:off x="5718664" y="4725805"/>
                <a:ext cx="216360" cy="1782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821B688-0D89-44EE-95C9-BBF99463231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710024" y="4717165"/>
                  <a:ext cx="234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2C75F14-FDC7-4A90-A0DC-47DF6D1481B8}"/>
                    </a:ext>
                  </a:extLst>
                </p14:cNvPr>
                <p14:cNvContentPartPr/>
                <p14:nvPr/>
              </p14:nvContentPartPr>
              <p14:xfrm>
                <a:off x="6048784" y="4412605"/>
                <a:ext cx="284400" cy="5058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2C75F14-FDC7-4A90-A0DC-47DF6D1481B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040144" y="4403605"/>
                  <a:ext cx="30204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4354DB5D-6595-4B24-B2DD-85847591D751}"/>
                    </a:ext>
                  </a:extLst>
                </p14:cNvPr>
                <p14:cNvContentPartPr/>
                <p14:nvPr/>
              </p14:nvContentPartPr>
              <p14:xfrm>
                <a:off x="5999104" y="4620685"/>
                <a:ext cx="322560" cy="1036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4354DB5D-6595-4B24-B2DD-85847591D75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990464" y="4612045"/>
                  <a:ext cx="340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DD0254E-AF91-40E7-AFF5-DDBDEC6AACED}"/>
                    </a:ext>
                  </a:extLst>
                </p14:cNvPr>
                <p14:cNvContentPartPr/>
                <p14:nvPr/>
              </p14:nvContentPartPr>
              <p14:xfrm>
                <a:off x="6568984" y="4671805"/>
                <a:ext cx="244080" cy="2167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DD0254E-AF91-40E7-AFF5-DDBDEC6AACED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560344" y="4662805"/>
                  <a:ext cx="2617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BA2E251-D363-4BD2-B6F6-914618A12778}"/>
                    </a:ext>
                  </a:extLst>
                </p14:cNvPr>
                <p14:cNvContentPartPr/>
                <p14:nvPr/>
              </p14:nvContentPartPr>
              <p14:xfrm>
                <a:off x="6840424" y="4698805"/>
                <a:ext cx="153000" cy="1677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BA2E251-D363-4BD2-B6F6-914618A1277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831424" y="4689805"/>
                  <a:ext cx="170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3C980083-3DF9-4579-B5F8-014581181A14}"/>
                    </a:ext>
                  </a:extLst>
                </p14:cNvPr>
                <p14:cNvContentPartPr/>
                <p14:nvPr/>
              </p14:nvContentPartPr>
              <p14:xfrm>
                <a:off x="7058584" y="4696645"/>
                <a:ext cx="194400" cy="1728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3C980083-3DF9-4579-B5F8-014581181A14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049944" y="4688005"/>
                  <a:ext cx="212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390DBE0-7514-441F-9414-F295ACB96ED2}"/>
                    </a:ext>
                  </a:extLst>
                </p14:cNvPr>
                <p14:cNvContentPartPr/>
                <p14:nvPr/>
              </p14:nvContentPartPr>
              <p14:xfrm>
                <a:off x="7318144" y="4667485"/>
                <a:ext cx="225720" cy="2048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390DBE0-7514-441F-9414-F295ACB96ED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309504" y="4658485"/>
                  <a:ext cx="243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B7EB41F-5B9C-421C-9B06-1ECCAE3E5F7C}"/>
                    </a:ext>
                  </a:extLst>
                </p14:cNvPr>
                <p14:cNvContentPartPr/>
                <p14:nvPr/>
              </p14:nvContentPartPr>
              <p14:xfrm>
                <a:off x="7666984" y="4454005"/>
                <a:ext cx="237960" cy="4136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B7EB41F-5B9C-421C-9B06-1ECCAE3E5F7C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657984" y="4445005"/>
                  <a:ext cx="2556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82219B7-00A6-4B28-A69D-31CEB8DF0CA4}"/>
                    </a:ext>
                  </a:extLst>
                </p14:cNvPr>
                <p14:cNvContentPartPr/>
                <p14:nvPr/>
              </p14:nvContentPartPr>
              <p14:xfrm>
                <a:off x="7821784" y="4631485"/>
                <a:ext cx="227160" cy="2275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82219B7-00A6-4B28-A69D-31CEB8DF0CA4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813144" y="4622485"/>
                  <a:ext cx="2448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C613F733-89F8-4651-B483-867DADCD9C90}"/>
                    </a:ext>
                  </a:extLst>
                </p14:cNvPr>
                <p14:cNvContentPartPr/>
                <p14:nvPr/>
              </p14:nvContentPartPr>
              <p14:xfrm>
                <a:off x="8061904" y="4623565"/>
                <a:ext cx="216720" cy="2476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C613F733-89F8-4651-B483-867DADCD9C90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053264" y="4614925"/>
                  <a:ext cx="2343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127CD57-9A80-4F8F-9FBF-7F4816E25030}"/>
                    </a:ext>
                  </a:extLst>
                </p14:cNvPr>
                <p14:cNvContentPartPr/>
                <p14:nvPr/>
              </p14:nvContentPartPr>
              <p14:xfrm>
                <a:off x="8317504" y="4544365"/>
                <a:ext cx="253800" cy="3204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127CD57-9A80-4F8F-9FBF-7F4816E2503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308864" y="4535365"/>
                  <a:ext cx="2714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CD8B20D-86C7-4A72-B3BF-351EDD6C7271}"/>
                    </a:ext>
                  </a:extLst>
                </p14:cNvPr>
                <p14:cNvContentPartPr/>
                <p14:nvPr/>
              </p14:nvContentPartPr>
              <p14:xfrm>
                <a:off x="8471224" y="4662445"/>
                <a:ext cx="141840" cy="1659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CD8B20D-86C7-4A72-B3BF-351EDD6C727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462584" y="4653805"/>
                  <a:ext cx="159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A668DAA-958A-4717-AA06-3929B41A2955}"/>
                    </a:ext>
                  </a:extLst>
                </p14:cNvPr>
                <p14:cNvContentPartPr/>
                <p14:nvPr/>
              </p14:nvContentPartPr>
              <p14:xfrm>
                <a:off x="8658064" y="4616725"/>
                <a:ext cx="297000" cy="2322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A668DAA-958A-4717-AA06-3929B41A2955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649424" y="4607725"/>
                  <a:ext cx="3146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2101EF6-0E9E-4E19-B486-E9F147B4284E}"/>
                    </a:ext>
                  </a:extLst>
                </p14:cNvPr>
                <p14:cNvContentPartPr/>
                <p14:nvPr/>
              </p14:nvContentPartPr>
              <p14:xfrm>
                <a:off x="9158824" y="4865125"/>
                <a:ext cx="45000" cy="212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2101EF6-0E9E-4E19-B486-E9F147B4284E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150184" y="4856485"/>
                  <a:ext cx="62640" cy="3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6249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8138997-085C-45B1-8411-56AE6F48AC49}"/>
              </a:ext>
            </a:extLst>
          </p:cNvPr>
          <p:cNvGrpSpPr/>
          <p:nvPr/>
        </p:nvGrpSpPr>
        <p:grpSpPr>
          <a:xfrm>
            <a:off x="439624" y="236245"/>
            <a:ext cx="426960" cy="511560"/>
            <a:chOff x="439624" y="236245"/>
            <a:chExt cx="42696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17CB314-B2B1-41A6-A425-0A2ECDCFD8A2}"/>
                    </a:ext>
                  </a:extLst>
                </p14:cNvPr>
                <p14:cNvContentPartPr/>
                <p14:nvPr/>
              </p14:nvContentPartPr>
              <p14:xfrm>
                <a:off x="439624" y="509845"/>
                <a:ext cx="230760" cy="237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17CB314-B2B1-41A6-A425-0A2ECDCFD8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0984" y="501205"/>
                  <a:ext cx="248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6BD5A6A-D2FC-4978-9AD4-C9DE18979624}"/>
                    </a:ext>
                  </a:extLst>
                </p14:cNvPr>
                <p14:cNvContentPartPr/>
                <p14:nvPr/>
              </p14:nvContentPartPr>
              <p14:xfrm>
                <a:off x="552304" y="236245"/>
                <a:ext cx="314280" cy="493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6BD5A6A-D2FC-4978-9AD4-C9DE1897962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3304" y="227245"/>
                  <a:ext cx="33192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34E2B40-C6E1-4185-93EA-D7AFD8D51F6E}"/>
                    </a:ext>
                  </a:extLst>
                </p14:cNvPr>
                <p14:cNvContentPartPr/>
                <p14:nvPr/>
              </p14:nvContentPartPr>
              <p14:xfrm>
                <a:off x="833464" y="690205"/>
                <a:ext cx="360" cy="8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34E2B40-C6E1-4185-93EA-D7AFD8D51F6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4824" y="681205"/>
                  <a:ext cx="1800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C677DBE-1062-41F2-9AEF-DAC0809CF817}"/>
              </a:ext>
            </a:extLst>
          </p:cNvPr>
          <p:cNvGrpSpPr/>
          <p:nvPr/>
        </p:nvGrpSpPr>
        <p:grpSpPr>
          <a:xfrm>
            <a:off x="1149184" y="409045"/>
            <a:ext cx="3589920" cy="536400"/>
            <a:chOff x="1149184" y="409045"/>
            <a:chExt cx="3589920" cy="53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EA5CA9A-6233-4990-A8DB-5A6E2DF6C44C}"/>
                    </a:ext>
                  </a:extLst>
                </p14:cNvPr>
                <p14:cNvContentPartPr/>
                <p14:nvPr/>
              </p14:nvContentPartPr>
              <p14:xfrm>
                <a:off x="1372384" y="456925"/>
                <a:ext cx="137160" cy="233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EA5CA9A-6233-4990-A8DB-5A6E2DF6C44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63384" y="447925"/>
                  <a:ext cx="154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37B7F7E-6A06-45AA-BF26-74AFFEBDF48A}"/>
                    </a:ext>
                  </a:extLst>
                </p14:cNvPr>
                <p14:cNvContentPartPr/>
                <p14:nvPr/>
              </p14:nvContentPartPr>
              <p14:xfrm>
                <a:off x="1149184" y="414805"/>
                <a:ext cx="590760" cy="59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37B7F7E-6A06-45AA-BF26-74AFFEBDF4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0544" y="406165"/>
                  <a:ext cx="608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683FD7B-DEDE-45FB-B455-E83BD7EC0E00}"/>
                    </a:ext>
                  </a:extLst>
                </p14:cNvPr>
                <p14:cNvContentPartPr/>
                <p14:nvPr/>
              </p14:nvContentPartPr>
              <p14:xfrm>
                <a:off x="1653184" y="514525"/>
                <a:ext cx="65880" cy="133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683FD7B-DEDE-45FB-B455-E83BD7EC0E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44544" y="505525"/>
                  <a:ext cx="83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B9524C0-1FB8-4E3A-A7DA-15E0CCF1C172}"/>
                    </a:ext>
                  </a:extLst>
                </p14:cNvPr>
                <p14:cNvContentPartPr/>
                <p14:nvPr/>
              </p14:nvContentPartPr>
              <p14:xfrm>
                <a:off x="1577224" y="482125"/>
                <a:ext cx="273960" cy="463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B9524C0-1FB8-4E3A-A7DA-15E0CCF1C17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68584" y="473125"/>
                  <a:ext cx="29160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9B0356D-2C99-4E6E-BD00-EA52F4539550}"/>
                    </a:ext>
                  </a:extLst>
                </p14:cNvPr>
                <p14:cNvContentPartPr/>
                <p14:nvPr/>
              </p14:nvContentPartPr>
              <p14:xfrm>
                <a:off x="1807624" y="566005"/>
                <a:ext cx="161280" cy="336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9B0356D-2C99-4E6E-BD00-EA52F45395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98624" y="557365"/>
                  <a:ext cx="1789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E90534A-782E-4D9B-865C-F88125ECBC9A}"/>
                    </a:ext>
                  </a:extLst>
                </p14:cNvPr>
                <p14:cNvContentPartPr/>
                <p14:nvPr/>
              </p14:nvContentPartPr>
              <p14:xfrm>
                <a:off x="1928944" y="466285"/>
                <a:ext cx="237960" cy="17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E90534A-782E-4D9B-865C-F88125ECBC9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20304" y="457645"/>
                  <a:ext cx="2556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236B0F0-41DB-4797-A0FF-F8BF431ABCD5}"/>
                    </a:ext>
                  </a:extLst>
                </p14:cNvPr>
                <p14:cNvContentPartPr/>
                <p14:nvPr/>
              </p14:nvContentPartPr>
              <p14:xfrm>
                <a:off x="2200744" y="440725"/>
                <a:ext cx="266760" cy="212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236B0F0-41DB-4797-A0FF-F8BF431ABCD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91744" y="432085"/>
                  <a:ext cx="284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AEF86C-E81C-4208-8BBE-0C0B09541245}"/>
                    </a:ext>
                  </a:extLst>
                </p14:cNvPr>
                <p14:cNvContentPartPr/>
                <p14:nvPr/>
              </p14:nvContentPartPr>
              <p14:xfrm>
                <a:off x="2792944" y="421645"/>
                <a:ext cx="75960" cy="214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CAEF86C-E81C-4208-8BBE-0C0B0954124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83944" y="413005"/>
                  <a:ext cx="93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01B1BA-5C38-46B4-9AE6-1730C1322859}"/>
                    </a:ext>
                  </a:extLst>
                </p14:cNvPr>
                <p14:cNvContentPartPr/>
                <p14:nvPr/>
              </p14:nvContentPartPr>
              <p14:xfrm>
                <a:off x="2586304" y="644125"/>
                <a:ext cx="345600" cy="45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01B1BA-5C38-46B4-9AE6-1730C132285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77664" y="635125"/>
                  <a:ext cx="3632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88C33A-788F-495D-AEAC-51DECB1D768E}"/>
                    </a:ext>
                  </a:extLst>
                </p14:cNvPr>
                <p14:cNvContentPartPr/>
                <p14:nvPr/>
              </p14:nvContentPartPr>
              <p14:xfrm>
                <a:off x="2615824" y="409045"/>
                <a:ext cx="510120" cy="48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88C33A-788F-495D-AEAC-51DECB1D768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07184" y="400045"/>
                  <a:ext cx="527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50CB921-553D-41E6-B6F3-65B42A1F3E69}"/>
                    </a:ext>
                  </a:extLst>
                </p14:cNvPr>
                <p14:cNvContentPartPr/>
                <p14:nvPr/>
              </p14:nvContentPartPr>
              <p14:xfrm>
                <a:off x="3351664" y="531085"/>
                <a:ext cx="245520" cy="163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50CB921-553D-41E6-B6F3-65B42A1F3E6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43024" y="522445"/>
                  <a:ext cx="263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00792C-C50C-4DBA-B5BF-9380A4C3AFD0}"/>
                    </a:ext>
                  </a:extLst>
                </p14:cNvPr>
                <p14:cNvContentPartPr/>
                <p14:nvPr/>
              </p14:nvContentPartPr>
              <p14:xfrm>
                <a:off x="3670984" y="521365"/>
                <a:ext cx="226080" cy="192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00792C-C50C-4DBA-B5BF-9380A4C3AFD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62344" y="512365"/>
                  <a:ext cx="243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F591E0-B9C9-455F-B918-7331CC13550A}"/>
                    </a:ext>
                  </a:extLst>
                </p14:cNvPr>
                <p14:cNvContentPartPr/>
                <p14:nvPr/>
              </p14:nvContentPartPr>
              <p14:xfrm>
                <a:off x="3898864" y="481765"/>
                <a:ext cx="224280" cy="214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F591E0-B9C9-455F-B918-7331CC13550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90224" y="473125"/>
                  <a:ext cx="241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7BDDEF-54B2-4DF8-8E17-5AE7FF966CC7}"/>
                    </a:ext>
                  </a:extLst>
                </p14:cNvPr>
                <p14:cNvContentPartPr/>
                <p14:nvPr/>
              </p14:nvContentPartPr>
              <p14:xfrm>
                <a:off x="4128184" y="544765"/>
                <a:ext cx="158760" cy="152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7BDDEF-54B2-4DF8-8E17-5AE7FF966CC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19184" y="536125"/>
                  <a:ext cx="176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8FB376-68AF-43AD-8518-2D0F5F25E138}"/>
                    </a:ext>
                  </a:extLst>
                </p14:cNvPr>
                <p14:cNvContentPartPr/>
                <p14:nvPr/>
              </p14:nvContentPartPr>
              <p14:xfrm>
                <a:off x="4433464" y="487885"/>
                <a:ext cx="305640" cy="212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8FB376-68AF-43AD-8518-2D0F5F25E13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24824" y="478885"/>
                  <a:ext cx="32328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AD0D0A-EC7E-475A-95BD-23144F84DCA8}"/>
              </a:ext>
            </a:extLst>
          </p:cNvPr>
          <p:cNvGrpSpPr/>
          <p:nvPr/>
        </p:nvGrpSpPr>
        <p:grpSpPr>
          <a:xfrm>
            <a:off x="439624" y="1257205"/>
            <a:ext cx="367200" cy="235080"/>
            <a:chOff x="439624" y="1257205"/>
            <a:chExt cx="36720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966C082-FF73-4409-A772-917F6EE744B7}"/>
                    </a:ext>
                  </a:extLst>
                </p14:cNvPr>
                <p14:cNvContentPartPr/>
                <p14:nvPr/>
              </p14:nvContentPartPr>
              <p14:xfrm>
                <a:off x="439624" y="1257205"/>
                <a:ext cx="240480" cy="235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966C082-FF73-4409-A772-917F6EE744B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0624" y="1248565"/>
                  <a:ext cx="2581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280C5CB-7EA9-413F-923D-3E34E70D04F5}"/>
                    </a:ext>
                  </a:extLst>
                </p14:cNvPr>
                <p14:cNvContentPartPr/>
                <p14:nvPr/>
              </p14:nvContentPartPr>
              <p14:xfrm>
                <a:off x="804304" y="1473205"/>
                <a:ext cx="2520" cy="2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280C5CB-7EA9-413F-923D-3E34E70D04F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5664" y="1464205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5716B32-C360-433F-B922-53993C0B5B25}"/>
              </a:ext>
            </a:extLst>
          </p:cNvPr>
          <p:cNvGrpSpPr/>
          <p:nvPr/>
        </p:nvGrpSpPr>
        <p:grpSpPr>
          <a:xfrm>
            <a:off x="1330624" y="1055245"/>
            <a:ext cx="1576440" cy="418320"/>
            <a:chOff x="1330624" y="1055245"/>
            <a:chExt cx="157644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AE19069-F771-4EAF-8423-7137F7ACF5DF}"/>
                    </a:ext>
                  </a:extLst>
                </p14:cNvPr>
                <p14:cNvContentPartPr/>
                <p14:nvPr/>
              </p14:nvContentPartPr>
              <p14:xfrm>
                <a:off x="1330624" y="1134085"/>
                <a:ext cx="327960" cy="339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AE19069-F771-4EAF-8423-7137F7ACF5D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21984" y="1125085"/>
                  <a:ext cx="3456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77C83B1-E7CA-4780-B9DD-F0D3E2CA3244}"/>
                    </a:ext>
                  </a:extLst>
                </p14:cNvPr>
                <p14:cNvContentPartPr/>
                <p14:nvPr/>
              </p14:nvContentPartPr>
              <p14:xfrm>
                <a:off x="1610704" y="1311925"/>
                <a:ext cx="118800" cy="134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77C83B1-E7CA-4780-B9DD-F0D3E2CA32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02064" y="1302925"/>
                  <a:ext cx="136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2D4FF69-6528-4D09-8688-B486B3A0EB48}"/>
                    </a:ext>
                  </a:extLst>
                </p14:cNvPr>
                <p14:cNvContentPartPr/>
                <p14:nvPr/>
              </p14:nvContentPartPr>
              <p14:xfrm>
                <a:off x="1837504" y="1287445"/>
                <a:ext cx="135720" cy="172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2D4FF69-6528-4D09-8688-B486B3A0EB4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28504" y="1278445"/>
                  <a:ext cx="153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6F3E5FF-EBD9-4E02-965D-5E930995A64A}"/>
                    </a:ext>
                  </a:extLst>
                </p14:cNvPr>
                <p14:cNvContentPartPr/>
                <p14:nvPr/>
              </p14:nvContentPartPr>
              <p14:xfrm>
                <a:off x="2018584" y="1279885"/>
                <a:ext cx="158400" cy="163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6F3E5FF-EBD9-4E02-965D-5E930995A64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09944" y="1271245"/>
                  <a:ext cx="176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531A7E2-A729-46F7-ABBD-5B8DEB4C9A73}"/>
                    </a:ext>
                  </a:extLst>
                </p14:cNvPr>
                <p14:cNvContentPartPr/>
                <p14:nvPr/>
              </p14:nvContentPartPr>
              <p14:xfrm>
                <a:off x="2211904" y="1296805"/>
                <a:ext cx="163080" cy="146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531A7E2-A729-46F7-ABBD-5B8DEB4C9A7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03264" y="1287805"/>
                  <a:ext cx="180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36636FB-248E-47E8-ABC6-0798F938F562}"/>
                    </a:ext>
                  </a:extLst>
                </p14:cNvPr>
                <p14:cNvContentPartPr/>
                <p14:nvPr/>
              </p14:nvContentPartPr>
              <p14:xfrm>
                <a:off x="2421064" y="1331005"/>
                <a:ext cx="154440" cy="136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36636FB-248E-47E8-ABC6-0798F938F56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12424" y="1322005"/>
                  <a:ext cx="172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5DD9F0F-5428-4990-8987-AF067EF35BC6}"/>
                    </a:ext>
                  </a:extLst>
                </p14:cNvPr>
                <p14:cNvContentPartPr/>
                <p14:nvPr/>
              </p14:nvContentPartPr>
              <p14:xfrm>
                <a:off x="2714824" y="1055245"/>
                <a:ext cx="135360" cy="374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5DD9F0F-5428-4990-8987-AF067EF35BC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06184" y="1046605"/>
                  <a:ext cx="1530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D383B8E-1F1B-4966-B1F4-5042CB4B4413}"/>
                    </a:ext>
                  </a:extLst>
                </p14:cNvPr>
                <p14:cNvContentPartPr/>
                <p14:nvPr/>
              </p14:nvContentPartPr>
              <p14:xfrm>
                <a:off x="2634184" y="1206085"/>
                <a:ext cx="272880" cy="68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D383B8E-1F1B-4966-B1F4-5042CB4B44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25544" y="1197445"/>
                  <a:ext cx="29052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B16A383-BF46-4BAF-89D5-126E422C0675}"/>
              </a:ext>
            </a:extLst>
          </p:cNvPr>
          <p:cNvGrpSpPr/>
          <p:nvPr/>
        </p:nvGrpSpPr>
        <p:grpSpPr>
          <a:xfrm>
            <a:off x="3177784" y="1014205"/>
            <a:ext cx="1866600" cy="452880"/>
            <a:chOff x="3177784" y="1014205"/>
            <a:chExt cx="186660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99DD857-68E3-4CE3-BACF-1C057E8889F1}"/>
                    </a:ext>
                  </a:extLst>
                </p14:cNvPr>
                <p14:cNvContentPartPr/>
                <p14:nvPr/>
              </p14:nvContentPartPr>
              <p14:xfrm>
                <a:off x="3177784" y="1215805"/>
                <a:ext cx="271800" cy="219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99DD857-68E3-4CE3-BACF-1C057E8889F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69144" y="1206805"/>
                  <a:ext cx="289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FBB5AB1-3F94-4D0E-84C4-0B0C981811FB}"/>
                    </a:ext>
                  </a:extLst>
                </p14:cNvPr>
                <p14:cNvContentPartPr/>
                <p14:nvPr/>
              </p14:nvContentPartPr>
              <p14:xfrm>
                <a:off x="3327544" y="1014205"/>
                <a:ext cx="221040" cy="341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FBB5AB1-3F94-4D0E-84C4-0B0C981811F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18904" y="1005205"/>
                  <a:ext cx="2386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46D19D4-6618-446F-8CFA-ADE2A32DC9D9}"/>
                    </a:ext>
                  </a:extLst>
                </p14:cNvPr>
                <p14:cNvContentPartPr/>
                <p14:nvPr/>
              </p14:nvContentPartPr>
              <p14:xfrm>
                <a:off x="3509704" y="1231285"/>
                <a:ext cx="183240" cy="158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46D19D4-6618-446F-8CFA-ADE2A32DC9D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00704" y="1222285"/>
                  <a:ext cx="2008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9A8B0A8-C595-4049-BE3B-B32C7ED21056}"/>
                    </a:ext>
                  </a:extLst>
                </p14:cNvPr>
                <p14:cNvContentPartPr/>
                <p14:nvPr/>
              </p14:nvContentPartPr>
              <p14:xfrm>
                <a:off x="3722824" y="1238485"/>
                <a:ext cx="107640" cy="151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9A8B0A8-C595-4049-BE3B-B32C7ED2105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14184" y="1229845"/>
                  <a:ext cx="125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5DD37A6-DC21-4D58-8F2F-D6023D5200C4}"/>
                    </a:ext>
                  </a:extLst>
                </p14:cNvPr>
                <p14:cNvContentPartPr/>
                <p14:nvPr/>
              </p14:nvContentPartPr>
              <p14:xfrm>
                <a:off x="3926584" y="1135525"/>
                <a:ext cx="128520" cy="277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5DD37A6-DC21-4D58-8F2F-D6023D5200C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17584" y="1126525"/>
                  <a:ext cx="1461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B6AAC81-F430-4B95-85CB-A9478B515CE0}"/>
                    </a:ext>
                  </a:extLst>
                </p14:cNvPr>
                <p14:cNvContentPartPr/>
                <p14:nvPr/>
              </p14:nvContentPartPr>
              <p14:xfrm>
                <a:off x="4075264" y="1174405"/>
                <a:ext cx="144360" cy="244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B6AAC81-F430-4B95-85CB-A9478B515CE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66264" y="1165405"/>
                  <a:ext cx="162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407D477-BBC7-4A25-89AF-16DA57925E6F}"/>
                    </a:ext>
                  </a:extLst>
                </p14:cNvPr>
                <p14:cNvContentPartPr/>
                <p14:nvPr/>
              </p14:nvContentPartPr>
              <p14:xfrm>
                <a:off x="4311064" y="1253605"/>
                <a:ext cx="29160" cy="136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407D477-BBC7-4A25-89AF-16DA57925E6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02424" y="1244965"/>
                  <a:ext cx="46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D59A312-F9A1-4A34-9B16-60E408735E2D}"/>
                    </a:ext>
                  </a:extLst>
                </p14:cNvPr>
                <p14:cNvContentPartPr/>
                <p14:nvPr/>
              </p14:nvContentPartPr>
              <p14:xfrm>
                <a:off x="4436344" y="1110685"/>
                <a:ext cx="32400" cy="13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D59A312-F9A1-4A34-9B16-60E408735E2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27704" y="1101685"/>
                  <a:ext cx="50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94C726D-05C4-42DA-B103-E22FDBF5CF34}"/>
                    </a:ext>
                  </a:extLst>
                </p14:cNvPr>
                <p14:cNvContentPartPr/>
                <p14:nvPr/>
              </p14:nvContentPartPr>
              <p14:xfrm>
                <a:off x="4439224" y="1238845"/>
                <a:ext cx="149040" cy="183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94C726D-05C4-42DA-B103-E22FDBF5CF3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30584" y="1229845"/>
                  <a:ext cx="166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618947D-E452-4142-A509-3A1011B16082}"/>
                    </a:ext>
                  </a:extLst>
                </p14:cNvPr>
                <p14:cNvContentPartPr/>
                <p14:nvPr/>
              </p14:nvContentPartPr>
              <p14:xfrm>
                <a:off x="4702744" y="1288885"/>
                <a:ext cx="341640" cy="178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618947D-E452-4142-A509-3A1011B1608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93744" y="1279885"/>
                  <a:ext cx="359280" cy="195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0499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1E43B46-714C-4F09-BCEE-9F44986C45D1}"/>
              </a:ext>
            </a:extLst>
          </p:cNvPr>
          <p:cNvGrpSpPr/>
          <p:nvPr/>
        </p:nvGrpSpPr>
        <p:grpSpPr>
          <a:xfrm>
            <a:off x="1652464" y="154165"/>
            <a:ext cx="3186360" cy="470880"/>
            <a:chOff x="1652464" y="154165"/>
            <a:chExt cx="318636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D194693-0C42-4166-B3A0-B424AA02187F}"/>
                    </a:ext>
                  </a:extLst>
                </p14:cNvPr>
                <p14:cNvContentPartPr/>
                <p14:nvPr/>
              </p14:nvContentPartPr>
              <p14:xfrm>
                <a:off x="1652464" y="293485"/>
                <a:ext cx="450360" cy="331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D194693-0C42-4166-B3A0-B424AA0218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43464" y="284845"/>
                  <a:ext cx="4680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9EE8B7-FCE6-4111-AD3E-CE3115AC0D3C}"/>
                    </a:ext>
                  </a:extLst>
                </p14:cNvPr>
                <p14:cNvContentPartPr/>
                <p14:nvPr/>
              </p14:nvContentPartPr>
              <p14:xfrm>
                <a:off x="2076904" y="424165"/>
                <a:ext cx="199440" cy="188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9EE8B7-FCE6-4111-AD3E-CE3115AC0D3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68264" y="415165"/>
                  <a:ext cx="217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A572784-E56D-42FF-A3FA-B1DDC8EA0B36}"/>
                    </a:ext>
                  </a:extLst>
                </p14:cNvPr>
                <p14:cNvContentPartPr/>
                <p14:nvPr/>
              </p14:nvContentPartPr>
              <p14:xfrm>
                <a:off x="2302264" y="472765"/>
                <a:ext cx="48240" cy="13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A572784-E56D-42FF-A3FA-B1DDC8EA0B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93624" y="463765"/>
                  <a:ext cx="658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B753616-048B-4BFD-BD5D-EF10A440925F}"/>
                    </a:ext>
                  </a:extLst>
                </p14:cNvPr>
                <p14:cNvContentPartPr/>
                <p14:nvPr/>
              </p14:nvContentPartPr>
              <p14:xfrm>
                <a:off x="2497024" y="174685"/>
                <a:ext cx="219600" cy="443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B753616-048B-4BFD-BD5D-EF10A44092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88384" y="165685"/>
                  <a:ext cx="2372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9282ED8-7E79-4ADC-B35C-FD52EFD4B996}"/>
                    </a:ext>
                  </a:extLst>
                </p14:cNvPr>
                <p14:cNvContentPartPr/>
                <p14:nvPr/>
              </p14:nvContentPartPr>
              <p14:xfrm>
                <a:off x="2441584" y="393565"/>
                <a:ext cx="255240" cy="205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9282ED8-7E79-4ADC-B35C-FD52EFD4B9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32944" y="384925"/>
                  <a:ext cx="2728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2AFD91D-08C8-4602-9B23-23D66F90D1D0}"/>
                    </a:ext>
                  </a:extLst>
                </p14:cNvPr>
                <p14:cNvContentPartPr/>
                <p14:nvPr/>
              </p14:nvContentPartPr>
              <p14:xfrm>
                <a:off x="2819944" y="311125"/>
                <a:ext cx="12960" cy="16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2AFD91D-08C8-4602-9B23-23D66F90D1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10944" y="302485"/>
                  <a:ext cx="30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70417FC-1686-4031-8C93-91943081830E}"/>
                    </a:ext>
                  </a:extLst>
                </p14:cNvPr>
                <p14:cNvContentPartPr/>
                <p14:nvPr/>
              </p14:nvContentPartPr>
              <p14:xfrm>
                <a:off x="2785024" y="403285"/>
                <a:ext cx="128520" cy="17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70417FC-1686-4031-8C93-9194308183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76024" y="394285"/>
                  <a:ext cx="146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68A6C47-75C6-4E6B-8326-DC52DE8D273A}"/>
                    </a:ext>
                  </a:extLst>
                </p14:cNvPr>
                <p14:cNvContentPartPr/>
                <p14:nvPr/>
              </p14:nvContentPartPr>
              <p14:xfrm>
                <a:off x="3030184" y="428845"/>
                <a:ext cx="151200" cy="127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68A6C47-75C6-4E6B-8326-DC52DE8D27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21184" y="419845"/>
                  <a:ext cx="168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2372E13-EB62-49A2-8E56-8CE6FAC96B0E}"/>
                    </a:ext>
                  </a:extLst>
                </p14:cNvPr>
                <p14:cNvContentPartPr/>
                <p14:nvPr/>
              </p14:nvContentPartPr>
              <p14:xfrm>
                <a:off x="3358864" y="240925"/>
                <a:ext cx="144000" cy="33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2372E13-EB62-49A2-8E56-8CE6FAC96B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50224" y="232285"/>
                  <a:ext cx="1616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A818BC2-8065-4E53-973C-11AE036DDFDD}"/>
                    </a:ext>
                  </a:extLst>
                </p14:cNvPr>
                <p14:cNvContentPartPr/>
                <p14:nvPr/>
              </p14:nvContentPartPr>
              <p14:xfrm>
                <a:off x="3767104" y="207085"/>
                <a:ext cx="406800" cy="385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A818BC2-8065-4E53-973C-11AE036DDF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58464" y="198445"/>
                  <a:ext cx="4244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EB285F-680C-4B86-87D5-AD6C6CE8937D}"/>
                    </a:ext>
                  </a:extLst>
                </p14:cNvPr>
                <p14:cNvContentPartPr/>
                <p14:nvPr/>
              </p14:nvContentPartPr>
              <p14:xfrm>
                <a:off x="3970504" y="436765"/>
                <a:ext cx="156240" cy="109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EB285F-680C-4B86-87D5-AD6C6CE8937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61504" y="427765"/>
                  <a:ext cx="1738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83C5925-709F-446B-B5B6-22D60E56E1C2}"/>
                    </a:ext>
                  </a:extLst>
                </p14:cNvPr>
                <p14:cNvContentPartPr/>
                <p14:nvPr/>
              </p14:nvContentPartPr>
              <p14:xfrm>
                <a:off x="4230424" y="154165"/>
                <a:ext cx="201960" cy="41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83C5925-709F-446B-B5B6-22D60E56E1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21784" y="145165"/>
                  <a:ext cx="21960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E1C724A-E932-4F41-B2BB-8F94DF287B9E}"/>
                    </a:ext>
                  </a:extLst>
                </p14:cNvPr>
                <p14:cNvContentPartPr/>
                <p14:nvPr/>
              </p14:nvContentPartPr>
              <p14:xfrm>
                <a:off x="4418704" y="428845"/>
                <a:ext cx="164520" cy="114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E1C724A-E932-4F41-B2BB-8F94DF287B9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10064" y="419845"/>
                  <a:ext cx="182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81C16C-0398-44A9-B994-8951E5528DAB}"/>
                    </a:ext>
                  </a:extLst>
                </p14:cNvPr>
                <p14:cNvContentPartPr/>
                <p14:nvPr/>
              </p14:nvContentPartPr>
              <p14:xfrm>
                <a:off x="4650184" y="383125"/>
                <a:ext cx="188640" cy="205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981C16C-0398-44A9-B994-8951E5528DA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41544" y="374125"/>
                  <a:ext cx="206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360D01E-D7D4-4EDA-82A0-84C8FE11BDEC}"/>
                    </a:ext>
                  </a:extLst>
                </p14:cNvPr>
                <p14:cNvContentPartPr/>
                <p14:nvPr/>
              </p14:nvContentPartPr>
              <p14:xfrm>
                <a:off x="3525904" y="437485"/>
                <a:ext cx="108360" cy="26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360D01E-D7D4-4EDA-82A0-84C8FE11BD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16904" y="428485"/>
                  <a:ext cx="12600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21196E5-9EC0-4F88-A879-89A05E4D23D4}"/>
              </a:ext>
            </a:extLst>
          </p:cNvPr>
          <p:cNvGrpSpPr/>
          <p:nvPr/>
        </p:nvGrpSpPr>
        <p:grpSpPr>
          <a:xfrm>
            <a:off x="5232304" y="32845"/>
            <a:ext cx="2473200" cy="780120"/>
            <a:chOff x="5232304" y="32845"/>
            <a:chExt cx="2473200" cy="78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CA1427F-E0EC-49A9-8B80-049B31DB3786}"/>
                    </a:ext>
                  </a:extLst>
                </p14:cNvPr>
                <p14:cNvContentPartPr/>
                <p14:nvPr/>
              </p14:nvContentPartPr>
              <p14:xfrm>
                <a:off x="5232304" y="132925"/>
                <a:ext cx="424800" cy="452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CA1427F-E0EC-49A9-8B80-049B31DB378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23304" y="123925"/>
                  <a:ext cx="44244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77B1728-9DBC-43AB-A0AB-152A00E98D62}"/>
                    </a:ext>
                  </a:extLst>
                </p14:cNvPr>
                <p14:cNvContentPartPr/>
                <p14:nvPr/>
              </p14:nvContentPartPr>
              <p14:xfrm>
                <a:off x="5368384" y="401125"/>
                <a:ext cx="177480" cy="47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77B1728-9DBC-43AB-A0AB-152A00E98D6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59384" y="392125"/>
                  <a:ext cx="19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1355CA6-1556-4A3E-8223-7223D4A5BF3E}"/>
                    </a:ext>
                  </a:extLst>
                </p14:cNvPr>
                <p14:cNvContentPartPr/>
                <p14:nvPr/>
              </p14:nvContentPartPr>
              <p14:xfrm>
                <a:off x="5521384" y="442885"/>
                <a:ext cx="244800" cy="370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1355CA6-1556-4A3E-8223-7223D4A5BF3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12384" y="434245"/>
                  <a:ext cx="2624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709B3A-A1DA-4A73-8DDD-8FF4766B3811}"/>
                    </a:ext>
                  </a:extLst>
                </p14:cNvPr>
                <p14:cNvContentPartPr/>
                <p14:nvPr/>
              </p14:nvContentPartPr>
              <p14:xfrm>
                <a:off x="5719384" y="315805"/>
                <a:ext cx="329760" cy="453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709B3A-A1DA-4A73-8DDD-8FF4766B38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10744" y="306805"/>
                  <a:ext cx="34740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7F5BC3A-4176-423D-AE58-D5768E1DDF50}"/>
                    </a:ext>
                  </a:extLst>
                </p14:cNvPr>
                <p14:cNvContentPartPr/>
                <p14:nvPr/>
              </p14:nvContentPartPr>
              <p14:xfrm>
                <a:off x="5980024" y="292045"/>
                <a:ext cx="290160" cy="214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7F5BC3A-4176-423D-AE58-D5768E1DDF5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71384" y="283045"/>
                  <a:ext cx="3078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5B2F58C-DAB0-4365-920E-6135A5803E31}"/>
                    </a:ext>
                  </a:extLst>
                </p14:cNvPr>
                <p14:cNvContentPartPr/>
                <p14:nvPr/>
              </p14:nvContentPartPr>
              <p14:xfrm>
                <a:off x="6328504" y="304285"/>
                <a:ext cx="232560" cy="245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5B2F58C-DAB0-4365-920E-6135A5803E3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19864" y="295285"/>
                  <a:ext cx="2502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1DF87B4-662B-4F3B-8B56-671284EFCBEC}"/>
                    </a:ext>
                  </a:extLst>
                </p14:cNvPr>
                <p14:cNvContentPartPr/>
                <p14:nvPr/>
              </p14:nvContentPartPr>
              <p14:xfrm>
                <a:off x="6552424" y="341725"/>
                <a:ext cx="150840" cy="167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1DF87B4-662B-4F3B-8B56-671284EFCBE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43424" y="333085"/>
                  <a:ext cx="168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E0CC004-17CE-4381-8171-9A9C7DA4F7D9}"/>
                    </a:ext>
                  </a:extLst>
                </p14:cNvPr>
                <p14:cNvContentPartPr/>
                <p14:nvPr/>
              </p14:nvContentPartPr>
              <p14:xfrm>
                <a:off x="6835024" y="353605"/>
                <a:ext cx="218160" cy="145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E0CC004-17CE-4381-8171-9A9C7DA4F7D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26384" y="344965"/>
                  <a:ext cx="235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B090CB9-882B-4820-8051-40F1B755B80D}"/>
                    </a:ext>
                  </a:extLst>
                </p14:cNvPr>
                <p14:cNvContentPartPr/>
                <p14:nvPr/>
              </p14:nvContentPartPr>
              <p14:xfrm>
                <a:off x="7147144" y="339565"/>
                <a:ext cx="134640" cy="165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B090CB9-882B-4820-8051-40F1B755B80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38504" y="330565"/>
                  <a:ext cx="152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0DC764F-FFD8-4B72-B4A8-D2F6F9F12282}"/>
                    </a:ext>
                  </a:extLst>
                </p14:cNvPr>
                <p14:cNvContentPartPr/>
                <p14:nvPr/>
              </p14:nvContentPartPr>
              <p14:xfrm>
                <a:off x="7415344" y="32845"/>
                <a:ext cx="290160" cy="471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0DC764F-FFD8-4B72-B4A8-D2F6F9F1228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06704" y="24205"/>
                  <a:ext cx="307800" cy="48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9C6BD1-8855-409B-97CB-F7897D5C3991}"/>
              </a:ext>
            </a:extLst>
          </p:cNvPr>
          <p:cNvGrpSpPr/>
          <p:nvPr/>
        </p:nvGrpSpPr>
        <p:grpSpPr>
          <a:xfrm>
            <a:off x="7989184" y="-5675"/>
            <a:ext cx="484560" cy="534240"/>
            <a:chOff x="7989184" y="-5675"/>
            <a:chExt cx="484560" cy="53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9781B5C-9434-4CF6-8C41-3F14EA850A85}"/>
                    </a:ext>
                  </a:extLst>
                </p14:cNvPr>
                <p14:cNvContentPartPr/>
                <p14:nvPr/>
              </p14:nvContentPartPr>
              <p14:xfrm>
                <a:off x="8099704" y="-5675"/>
                <a:ext cx="295560" cy="534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9781B5C-9434-4CF6-8C41-3F14EA850A8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90704" y="-14675"/>
                  <a:ext cx="31320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679654-D554-4DD7-8042-C1F4E9CB70D2}"/>
                    </a:ext>
                  </a:extLst>
                </p14:cNvPr>
                <p14:cNvContentPartPr/>
                <p14:nvPr/>
              </p14:nvContentPartPr>
              <p14:xfrm>
                <a:off x="7989184" y="276565"/>
                <a:ext cx="412560" cy="68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679654-D554-4DD7-8042-C1F4E9CB70D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80184" y="267565"/>
                  <a:ext cx="4302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9E74F28-3859-42F6-A6C7-CFDBCA8C3707}"/>
                    </a:ext>
                  </a:extLst>
                </p14:cNvPr>
                <p14:cNvContentPartPr/>
                <p14:nvPr/>
              </p14:nvContentPartPr>
              <p14:xfrm>
                <a:off x="8314264" y="357205"/>
                <a:ext cx="159480" cy="158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9E74F28-3859-42F6-A6C7-CFDBCA8C370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05624" y="348565"/>
                  <a:ext cx="17712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B42F4D-7DC7-485F-913F-DFBA8B664635}"/>
              </a:ext>
            </a:extLst>
          </p:cNvPr>
          <p:cNvGrpSpPr/>
          <p:nvPr/>
        </p:nvGrpSpPr>
        <p:grpSpPr>
          <a:xfrm>
            <a:off x="8884144" y="14485"/>
            <a:ext cx="2433960" cy="802080"/>
            <a:chOff x="8884144" y="14485"/>
            <a:chExt cx="2433960" cy="80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8C948DC-26B7-4A69-BB4F-8A126B328624}"/>
                    </a:ext>
                  </a:extLst>
                </p14:cNvPr>
                <p14:cNvContentPartPr/>
                <p14:nvPr/>
              </p14:nvContentPartPr>
              <p14:xfrm>
                <a:off x="8908984" y="130765"/>
                <a:ext cx="177120" cy="443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8C948DC-26B7-4A69-BB4F-8A126B32862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00344" y="121765"/>
                  <a:ext cx="1947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590C32-D65E-436A-88EF-3C388C40DADA}"/>
                    </a:ext>
                  </a:extLst>
                </p14:cNvPr>
                <p14:cNvContentPartPr/>
                <p14:nvPr/>
              </p14:nvContentPartPr>
              <p14:xfrm>
                <a:off x="9058384" y="93685"/>
                <a:ext cx="193320" cy="502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590C32-D65E-436A-88EF-3C388C40DAD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49384" y="85045"/>
                  <a:ext cx="21096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8581F2D-03A0-4FE7-912A-524F9998853C}"/>
                    </a:ext>
                  </a:extLst>
                </p14:cNvPr>
                <p14:cNvContentPartPr/>
                <p14:nvPr/>
              </p14:nvContentPartPr>
              <p14:xfrm>
                <a:off x="8884144" y="367285"/>
                <a:ext cx="384840" cy="135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8581F2D-03A0-4FE7-912A-524F9998853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75144" y="358285"/>
                  <a:ext cx="402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7DC697D-5D2A-4027-9AE5-CC4FB0CF6F98}"/>
                    </a:ext>
                  </a:extLst>
                </p14:cNvPr>
                <p14:cNvContentPartPr/>
                <p14:nvPr/>
              </p14:nvContentPartPr>
              <p14:xfrm>
                <a:off x="9184384" y="341725"/>
                <a:ext cx="227520" cy="379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7DC697D-5D2A-4027-9AE5-CC4FB0CF6F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75384" y="332725"/>
                  <a:ext cx="2451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361103C-C1CA-4B91-A0E2-7CAA6840A212}"/>
                    </a:ext>
                  </a:extLst>
                </p14:cNvPr>
                <p14:cNvContentPartPr/>
                <p14:nvPr/>
              </p14:nvContentPartPr>
              <p14:xfrm>
                <a:off x="9323704" y="397525"/>
                <a:ext cx="213840" cy="419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361103C-C1CA-4B91-A0E2-7CAA6840A21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14704" y="388885"/>
                  <a:ext cx="2314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E70DC48-0AFE-4F38-9F02-E39481CF1855}"/>
                    </a:ext>
                  </a:extLst>
                </p14:cNvPr>
                <p14:cNvContentPartPr/>
                <p14:nvPr/>
              </p14:nvContentPartPr>
              <p14:xfrm>
                <a:off x="9507304" y="311845"/>
                <a:ext cx="235440" cy="219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E70DC48-0AFE-4F38-9F02-E39481CF185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498304" y="303205"/>
                  <a:ext cx="253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0284F0E-6151-4910-9F9A-F3FEC513E632}"/>
                    </a:ext>
                  </a:extLst>
                </p14:cNvPr>
                <p14:cNvContentPartPr/>
                <p14:nvPr/>
              </p14:nvContentPartPr>
              <p14:xfrm>
                <a:off x="9785584" y="368725"/>
                <a:ext cx="141840" cy="168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0284F0E-6151-4910-9F9A-F3FEC513E63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76584" y="359725"/>
                  <a:ext cx="159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2F4EE08-0968-4E49-B3BC-A43EF7D9977B}"/>
                    </a:ext>
                  </a:extLst>
                </p14:cNvPr>
                <p14:cNvContentPartPr/>
                <p14:nvPr/>
              </p14:nvContentPartPr>
              <p14:xfrm>
                <a:off x="9920224" y="40765"/>
                <a:ext cx="404640" cy="49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2F4EE08-0968-4E49-B3BC-A43EF7D9977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11224" y="31765"/>
                  <a:ext cx="42228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F7D4A9B-8C59-4BC8-887D-A002C44ED28A}"/>
                    </a:ext>
                  </a:extLst>
                </p14:cNvPr>
                <p14:cNvContentPartPr/>
                <p14:nvPr/>
              </p14:nvContentPartPr>
              <p14:xfrm>
                <a:off x="10251424" y="14485"/>
                <a:ext cx="261000" cy="471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F7D4A9B-8C59-4BC8-887D-A002C44ED28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42784" y="5845"/>
                  <a:ext cx="27864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F84B5E2-7306-4FF7-A574-FD3B7C63CD97}"/>
                    </a:ext>
                  </a:extLst>
                </p14:cNvPr>
                <p14:cNvContentPartPr/>
                <p14:nvPr/>
              </p14:nvContentPartPr>
              <p14:xfrm>
                <a:off x="10513144" y="346045"/>
                <a:ext cx="158400" cy="138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F84B5E2-7306-4FF7-A574-FD3B7C63CD9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504144" y="337045"/>
                  <a:ext cx="176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82A9F42-D297-43AB-B77E-4FF8551DEF63}"/>
                    </a:ext>
                  </a:extLst>
                </p14:cNvPr>
                <p14:cNvContentPartPr/>
                <p14:nvPr/>
              </p14:nvContentPartPr>
              <p14:xfrm>
                <a:off x="10717984" y="276565"/>
                <a:ext cx="186120" cy="235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82A9F42-D297-43AB-B77E-4FF8551DEF6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08984" y="267925"/>
                  <a:ext cx="2037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24F371-C691-4238-A43A-89583A06E6F4}"/>
                    </a:ext>
                  </a:extLst>
                </p14:cNvPr>
                <p14:cNvContentPartPr/>
                <p14:nvPr/>
              </p14:nvContentPartPr>
              <p14:xfrm>
                <a:off x="10993024" y="333805"/>
                <a:ext cx="74160" cy="155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24F371-C691-4238-A43A-89583A06E6F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984024" y="325165"/>
                  <a:ext cx="91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B81E5CB-14CE-4FAD-ADDA-5F17F0C36332}"/>
                    </a:ext>
                  </a:extLst>
                </p14:cNvPr>
                <p14:cNvContentPartPr/>
                <p14:nvPr/>
              </p14:nvContentPartPr>
              <p14:xfrm>
                <a:off x="11177704" y="269365"/>
                <a:ext cx="140400" cy="264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B81E5CB-14CE-4FAD-ADDA-5F17F0C3633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169064" y="260725"/>
                  <a:ext cx="15804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A9706DA-6DA0-46F3-856B-ACACF607C814}"/>
              </a:ext>
            </a:extLst>
          </p:cNvPr>
          <p:cNvGrpSpPr/>
          <p:nvPr/>
        </p:nvGrpSpPr>
        <p:grpSpPr>
          <a:xfrm>
            <a:off x="409384" y="915205"/>
            <a:ext cx="2352960" cy="879840"/>
            <a:chOff x="409384" y="915205"/>
            <a:chExt cx="2352960" cy="87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CD5A8FB-75D9-4430-8B88-B82D20671D8B}"/>
                    </a:ext>
                  </a:extLst>
                </p14:cNvPr>
                <p14:cNvContentPartPr/>
                <p14:nvPr/>
              </p14:nvContentPartPr>
              <p14:xfrm>
                <a:off x="606304" y="1145965"/>
                <a:ext cx="160560" cy="294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CD5A8FB-75D9-4430-8B88-B82D20671D8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7304" y="1137325"/>
                  <a:ext cx="1782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A002F71-BB65-4378-8D0D-9D04EC7DBD77}"/>
                    </a:ext>
                  </a:extLst>
                </p14:cNvPr>
                <p14:cNvContentPartPr/>
                <p14:nvPr/>
              </p14:nvContentPartPr>
              <p14:xfrm>
                <a:off x="409384" y="1043365"/>
                <a:ext cx="804960" cy="138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A002F71-BB65-4378-8D0D-9D04EC7DBD7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0384" y="1034725"/>
                  <a:ext cx="822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0A353A0-44B5-4507-AD42-DB6728EECDF7}"/>
                    </a:ext>
                  </a:extLst>
                </p14:cNvPr>
                <p14:cNvContentPartPr/>
                <p14:nvPr/>
              </p14:nvContentPartPr>
              <p14:xfrm>
                <a:off x="888184" y="1203205"/>
                <a:ext cx="289800" cy="216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0A353A0-44B5-4507-AD42-DB6728EECDF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9184" y="1194205"/>
                  <a:ext cx="307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D64871B-F5E1-47ED-A3BF-451C6C312DFF}"/>
                    </a:ext>
                  </a:extLst>
                </p14:cNvPr>
                <p14:cNvContentPartPr/>
                <p14:nvPr/>
              </p14:nvContentPartPr>
              <p14:xfrm>
                <a:off x="1212904" y="1170445"/>
                <a:ext cx="192960" cy="238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D64871B-F5E1-47ED-A3BF-451C6C312DF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04264" y="1161445"/>
                  <a:ext cx="210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D7F7EE5-B636-461E-AD1B-07929EBD3CB8}"/>
                    </a:ext>
                  </a:extLst>
                </p14:cNvPr>
                <p14:cNvContentPartPr/>
                <p14:nvPr/>
              </p14:nvContentPartPr>
              <p14:xfrm>
                <a:off x="1603144" y="915205"/>
                <a:ext cx="232200" cy="524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D7F7EE5-B636-461E-AD1B-07929EBD3CB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94504" y="906565"/>
                  <a:ext cx="24984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234B847-9DD9-4E18-8F8D-F3670115CF81}"/>
                    </a:ext>
                  </a:extLst>
                </p14:cNvPr>
                <p14:cNvContentPartPr/>
                <p14:nvPr/>
              </p14:nvContentPartPr>
              <p14:xfrm>
                <a:off x="1506664" y="1179085"/>
                <a:ext cx="411480" cy="239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234B847-9DD9-4E18-8F8D-F3670115CF8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497664" y="1170085"/>
                  <a:ext cx="4291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0B6CB2-7396-4434-B3A3-2992B44D20F0}"/>
                    </a:ext>
                  </a:extLst>
                </p14:cNvPr>
                <p14:cNvContentPartPr/>
                <p14:nvPr/>
              </p14:nvContentPartPr>
              <p14:xfrm>
                <a:off x="2070424" y="1158205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0B6CB2-7396-4434-B3A3-2992B44D20F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61784" y="11492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AE584D9-649D-4668-B370-1E26E6398199}"/>
                    </a:ext>
                  </a:extLst>
                </p14:cNvPr>
                <p14:cNvContentPartPr/>
                <p14:nvPr/>
              </p14:nvContentPartPr>
              <p14:xfrm>
                <a:off x="2052784" y="1225525"/>
                <a:ext cx="195480" cy="141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AE584D9-649D-4668-B370-1E26E639819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44144" y="1216525"/>
                  <a:ext cx="213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11EF9EF-F8A8-4D84-8071-7FB7E6256885}"/>
                    </a:ext>
                  </a:extLst>
                </p14:cNvPr>
                <p14:cNvContentPartPr/>
                <p14:nvPr/>
              </p14:nvContentPartPr>
              <p14:xfrm>
                <a:off x="2376784" y="1199245"/>
                <a:ext cx="161640" cy="595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11EF9EF-F8A8-4D84-8071-7FB7E625688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68144" y="1190245"/>
                  <a:ext cx="17928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E952314-CC1A-42C0-999D-F6C8D0EB1D93}"/>
                    </a:ext>
                  </a:extLst>
                </p14:cNvPr>
                <p14:cNvContentPartPr/>
                <p14:nvPr/>
              </p14:nvContentPartPr>
              <p14:xfrm>
                <a:off x="2755504" y="1347925"/>
                <a:ext cx="6840" cy="21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E952314-CC1A-42C0-999D-F6C8D0EB1D9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46504" y="1338925"/>
                  <a:ext cx="2448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25E4E39-5EC1-41BE-8F4A-6011B74E42DE}"/>
                  </a:ext>
                </a:extLst>
              </p14:cNvPr>
              <p14:cNvContentPartPr/>
              <p14:nvPr/>
            </p14:nvContentPartPr>
            <p14:xfrm>
              <a:off x="10408744" y="2005285"/>
              <a:ext cx="51480" cy="342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25E4E39-5EC1-41BE-8F4A-6011B74E42D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399744" y="1996285"/>
                <a:ext cx="691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B5B5FE6-FC0A-4B54-AB8B-BE25C5FE96C9}"/>
                  </a:ext>
                </a:extLst>
              </p14:cNvPr>
              <p14:cNvContentPartPr/>
              <p14:nvPr/>
            </p14:nvContentPartPr>
            <p14:xfrm>
              <a:off x="10460944" y="2218765"/>
              <a:ext cx="18000" cy="158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B5B5FE6-FC0A-4B54-AB8B-BE25C5FE96C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452304" y="2210125"/>
                <a:ext cx="356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3FA38BA-9106-4E1E-8C56-D91DF2D697D2}"/>
                  </a:ext>
                </a:extLst>
              </p14:cNvPr>
              <p14:cNvContentPartPr/>
              <p14:nvPr/>
            </p14:nvContentPartPr>
            <p14:xfrm>
              <a:off x="10361944" y="2615485"/>
              <a:ext cx="56160" cy="3805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3FA38BA-9106-4E1E-8C56-D91DF2D697D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353304" y="2606485"/>
                <a:ext cx="7380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73A2AA1-E62C-4855-8097-B6B0F273370B}"/>
                  </a:ext>
                </a:extLst>
              </p14:cNvPr>
              <p14:cNvContentPartPr/>
              <p14:nvPr/>
            </p14:nvContentPartPr>
            <p14:xfrm>
              <a:off x="532504" y="1851925"/>
              <a:ext cx="293760" cy="5655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73A2AA1-E62C-4855-8097-B6B0F273370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23864" y="1842925"/>
                <a:ext cx="31140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854E9DE-681A-45E6-8F2E-96FA455887F9}"/>
                  </a:ext>
                </a:extLst>
              </p14:cNvPr>
              <p14:cNvContentPartPr/>
              <p14:nvPr/>
            </p14:nvContentPartPr>
            <p14:xfrm>
              <a:off x="887104" y="2177725"/>
              <a:ext cx="149400" cy="1764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854E9DE-681A-45E6-8F2E-96FA455887F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78464" y="2169085"/>
                <a:ext cx="1670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BCB2E5B-B856-462B-9C3E-6151D77EE3E8}"/>
                  </a:ext>
                </a:extLst>
              </p14:cNvPr>
              <p14:cNvContentPartPr/>
              <p14:nvPr/>
            </p14:nvContentPartPr>
            <p14:xfrm>
              <a:off x="1175464" y="2171605"/>
              <a:ext cx="189720" cy="5857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BCB2E5B-B856-462B-9C3E-6151D77EE3E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66464" y="2162965"/>
                <a:ext cx="20736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46F6DC5-5817-47FD-84D5-33C78DB02FF2}"/>
                  </a:ext>
                </a:extLst>
              </p14:cNvPr>
              <p14:cNvContentPartPr/>
              <p14:nvPr/>
            </p14:nvContentPartPr>
            <p14:xfrm>
              <a:off x="1412704" y="2164405"/>
              <a:ext cx="28080" cy="1447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46F6DC5-5817-47FD-84D5-33C78DB02FF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404064" y="2155405"/>
                <a:ext cx="457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0CBD14D-2145-418F-B525-7450E56489EC}"/>
                  </a:ext>
                </a:extLst>
              </p14:cNvPr>
              <p14:cNvContentPartPr/>
              <p14:nvPr/>
            </p14:nvContentPartPr>
            <p14:xfrm>
              <a:off x="1537264" y="2063605"/>
              <a:ext cx="4680" cy="39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0CBD14D-2145-418F-B525-7450E56489E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528624" y="2054965"/>
                <a:ext cx="22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FB9612B-D5F3-4E12-9013-B6EB9353EF74}"/>
                  </a:ext>
                </a:extLst>
              </p14:cNvPr>
              <p14:cNvContentPartPr/>
              <p14:nvPr/>
            </p14:nvContentPartPr>
            <p14:xfrm>
              <a:off x="1580104" y="2130205"/>
              <a:ext cx="93600" cy="1864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FB9612B-D5F3-4E12-9013-B6EB9353EF7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571104" y="2121565"/>
                <a:ext cx="1112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C1EF534-2DB5-48AB-8532-32800E048ABD}"/>
                  </a:ext>
                </a:extLst>
              </p14:cNvPr>
              <p14:cNvContentPartPr/>
              <p14:nvPr/>
            </p14:nvContentPartPr>
            <p14:xfrm>
              <a:off x="2043784" y="2172685"/>
              <a:ext cx="126360" cy="137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C1EF534-2DB5-48AB-8532-32800E048AB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034784" y="2164045"/>
                <a:ext cx="1440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E71E764-C9E3-4728-A375-D233AC5675F6}"/>
                  </a:ext>
                </a:extLst>
              </p14:cNvPr>
              <p14:cNvContentPartPr/>
              <p14:nvPr/>
            </p14:nvContentPartPr>
            <p14:xfrm>
              <a:off x="2336824" y="1712965"/>
              <a:ext cx="226800" cy="6606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E71E764-C9E3-4728-A375-D233AC5675F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328184" y="1703965"/>
                <a:ext cx="244440" cy="6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44A7006-98FF-4573-8C5C-55A7C534D95E}"/>
                  </a:ext>
                </a:extLst>
              </p14:cNvPr>
              <p14:cNvContentPartPr/>
              <p14:nvPr/>
            </p14:nvContentPartPr>
            <p14:xfrm>
              <a:off x="2317384" y="2146045"/>
              <a:ext cx="202320" cy="493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44A7006-98FF-4573-8C5C-55A7C534D95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308744" y="2137045"/>
                <a:ext cx="2199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825FEE4-7777-4A41-B7B6-A6485929BBCB}"/>
                  </a:ext>
                </a:extLst>
              </p14:cNvPr>
              <p14:cNvContentPartPr/>
              <p14:nvPr/>
            </p14:nvContentPartPr>
            <p14:xfrm>
              <a:off x="681904" y="2898085"/>
              <a:ext cx="31680" cy="2721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825FEE4-7777-4A41-B7B6-A6485929BBC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73264" y="2889085"/>
                <a:ext cx="493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2CB606BE-57A8-42F3-A188-9ED90F2E130D}"/>
                  </a:ext>
                </a:extLst>
              </p14:cNvPr>
              <p14:cNvContentPartPr/>
              <p14:nvPr/>
            </p14:nvContentPartPr>
            <p14:xfrm>
              <a:off x="686224" y="2752645"/>
              <a:ext cx="249480" cy="4014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2CB606BE-57A8-42F3-A188-9ED90F2E130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77224" y="2744005"/>
                <a:ext cx="26712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8EF06C2-01D2-4010-9AA6-60253BAC21F3}"/>
                  </a:ext>
                </a:extLst>
              </p14:cNvPr>
              <p14:cNvContentPartPr/>
              <p14:nvPr/>
            </p14:nvContentPartPr>
            <p14:xfrm>
              <a:off x="1017784" y="2959645"/>
              <a:ext cx="127440" cy="1584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8EF06C2-01D2-4010-9AA6-60253BAC21F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09144" y="2950645"/>
                <a:ext cx="14508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15E60D5-79AB-45A1-91C5-5675F8873B59}"/>
                  </a:ext>
                </a:extLst>
              </p14:cNvPr>
              <p14:cNvContentPartPr/>
              <p14:nvPr/>
            </p14:nvContentPartPr>
            <p14:xfrm>
              <a:off x="1264024" y="2900245"/>
              <a:ext cx="111960" cy="2206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15E60D5-79AB-45A1-91C5-5675F8873B5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255384" y="2891605"/>
                <a:ext cx="1296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FDCF5CA-750D-4C40-9DF7-2533E103953C}"/>
                  </a:ext>
                </a:extLst>
              </p14:cNvPr>
              <p14:cNvContentPartPr/>
              <p14:nvPr/>
            </p14:nvContentPartPr>
            <p14:xfrm>
              <a:off x="1484344" y="2897005"/>
              <a:ext cx="166680" cy="183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FDCF5CA-750D-4C40-9DF7-2533E103953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475344" y="2888005"/>
                <a:ext cx="18432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888E067-DFA3-4B45-9804-F4B9543DDC15}"/>
                  </a:ext>
                </a:extLst>
              </p14:cNvPr>
              <p14:cNvContentPartPr/>
              <p14:nvPr/>
            </p14:nvContentPartPr>
            <p14:xfrm>
              <a:off x="1676944" y="2948125"/>
              <a:ext cx="162360" cy="177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888E067-DFA3-4B45-9804-F4B9543DDC1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668304" y="2939125"/>
                <a:ext cx="1800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2710D74-ECDB-4B02-B6F6-7C217182E64E}"/>
                  </a:ext>
                </a:extLst>
              </p14:cNvPr>
              <p14:cNvContentPartPr/>
              <p14:nvPr/>
            </p14:nvContentPartPr>
            <p14:xfrm>
              <a:off x="1836064" y="2713765"/>
              <a:ext cx="48600" cy="3812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2710D74-ECDB-4B02-B6F6-7C217182E64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827424" y="2705125"/>
                <a:ext cx="6624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5BB90A3-40E1-495B-8F92-37DB6D06C3E5}"/>
                  </a:ext>
                </a:extLst>
              </p14:cNvPr>
              <p14:cNvContentPartPr/>
              <p14:nvPr/>
            </p14:nvContentPartPr>
            <p14:xfrm>
              <a:off x="2232424" y="2911765"/>
              <a:ext cx="201960" cy="1893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5BB90A3-40E1-495B-8F92-37DB6D06C3E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223424" y="2902765"/>
                <a:ext cx="2196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4152266-77BD-4B7B-A8E5-9B770AA3D6DD}"/>
                  </a:ext>
                </a:extLst>
              </p14:cNvPr>
              <p14:cNvContentPartPr/>
              <p14:nvPr/>
            </p14:nvContentPartPr>
            <p14:xfrm>
              <a:off x="2571544" y="2928325"/>
              <a:ext cx="248760" cy="1753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4152266-77BD-4B7B-A8E5-9B770AA3D6D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562544" y="2919325"/>
                <a:ext cx="2664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9551758-56F6-47B7-8674-8813C2DCDA99}"/>
                  </a:ext>
                </a:extLst>
              </p14:cNvPr>
              <p14:cNvContentPartPr/>
              <p14:nvPr/>
            </p14:nvContentPartPr>
            <p14:xfrm>
              <a:off x="3012544" y="1740325"/>
              <a:ext cx="64080" cy="5511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9551758-56F6-47B7-8674-8813C2DCDA9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003544" y="1731685"/>
                <a:ext cx="8172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E4B74F2-CD67-494E-9842-373041633D3F}"/>
                  </a:ext>
                </a:extLst>
              </p14:cNvPr>
              <p14:cNvContentPartPr/>
              <p14:nvPr/>
            </p14:nvContentPartPr>
            <p14:xfrm>
              <a:off x="2835424" y="2058925"/>
              <a:ext cx="285120" cy="244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E4B74F2-CD67-494E-9842-373041633D3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826424" y="2050285"/>
                <a:ext cx="3027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33C44D5-E0B5-4DA8-B45E-FFD88337319D}"/>
                  </a:ext>
                </a:extLst>
              </p14:cNvPr>
              <p14:cNvContentPartPr/>
              <p14:nvPr/>
            </p14:nvContentPartPr>
            <p14:xfrm>
              <a:off x="3277864" y="1669405"/>
              <a:ext cx="118800" cy="6015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33C44D5-E0B5-4DA8-B45E-FFD88337319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268864" y="1660405"/>
                <a:ext cx="13644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F346E3B-45EA-4E08-A883-5613A953AFF4}"/>
                  </a:ext>
                </a:extLst>
              </p14:cNvPr>
              <p14:cNvContentPartPr/>
              <p14:nvPr/>
            </p14:nvContentPartPr>
            <p14:xfrm>
              <a:off x="3547144" y="2103205"/>
              <a:ext cx="127080" cy="1292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F346E3B-45EA-4E08-A883-5613A953AFF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538144" y="2094565"/>
                <a:ext cx="1447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7778FC8-ADEE-4771-8CA7-9407958D358B}"/>
                  </a:ext>
                </a:extLst>
              </p14:cNvPr>
              <p14:cNvContentPartPr/>
              <p14:nvPr/>
            </p14:nvContentPartPr>
            <p14:xfrm>
              <a:off x="4079224" y="1874965"/>
              <a:ext cx="292680" cy="3805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7778FC8-ADEE-4771-8CA7-9407958D358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070584" y="1866325"/>
                <a:ext cx="31032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FADA1E7-9FE1-4EE5-83BF-124F3839F3CA}"/>
                  </a:ext>
                </a:extLst>
              </p14:cNvPr>
              <p14:cNvContentPartPr/>
              <p14:nvPr/>
            </p14:nvContentPartPr>
            <p14:xfrm>
              <a:off x="4466224" y="2035885"/>
              <a:ext cx="134640" cy="2484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FADA1E7-9FE1-4EE5-83BF-124F3839F3C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457584" y="2026885"/>
                <a:ext cx="1522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733B0DD-B039-4102-B32B-ABFAB432FFAD}"/>
                  </a:ext>
                </a:extLst>
              </p14:cNvPr>
              <p14:cNvContentPartPr/>
              <p14:nvPr/>
            </p14:nvContentPartPr>
            <p14:xfrm>
              <a:off x="4716784" y="2132725"/>
              <a:ext cx="51120" cy="149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733B0DD-B039-4102-B32B-ABFAB432FFA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708144" y="2123725"/>
                <a:ext cx="687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823A095-7EE4-40A1-AAA4-5587B7B89505}"/>
                  </a:ext>
                </a:extLst>
              </p14:cNvPr>
              <p14:cNvContentPartPr/>
              <p14:nvPr/>
            </p14:nvContentPartPr>
            <p14:xfrm>
              <a:off x="4931344" y="1761925"/>
              <a:ext cx="82800" cy="5266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823A095-7EE4-40A1-AAA4-5587B7B8950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922704" y="1752925"/>
                <a:ext cx="10044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9636D9C-8D80-47B6-847F-FE44F1A2BA69}"/>
                  </a:ext>
                </a:extLst>
              </p14:cNvPr>
              <p14:cNvContentPartPr/>
              <p14:nvPr/>
            </p14:nvContentPartPr>
            <p14:xfrm>
              <a:off x="4748824" y="2074405"/>
              <a:ext cx="345240" cy="2188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9636D9C-8D80-47B6-847F-FE44F1A2BA6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739824" y="2065765"/>
                <a:ext cx="3628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ABE285C-581C-4769-8C7A-1A9223D1256F}"/>
                  </a:ext>
                </a:extLst>
              </p14:cNvPr>
              <p14:cNvContentPartPr/>
              <p14:nvPr/>
            </p14:nvContentPartPr>
            <p14:xfrm>
              <a:off x="5210344" y="1986565"/>
              <a:ext cx="152640" cy="294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ABE285C-581C-4769-8C7A-1A9223D1256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201704" y="1977925"/>
                <a:ext cx="1702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F2AC37E-0D93-4837-BCE3-548C12CDC6DB}"/>
                  </a:ext>
                </a:extLst>
              </p14:cNvPr>
              <p14:cNvContentPartPr/>
              <p14:nvPr/>
            </p14:nvContentPartPr>
            <p14:xfrm>
              <a:off x="5463784" y="2153605"/>
              <a:ext cx="178200" cy="1260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F2AC37E-0D93-4837-BCE3-548C12CDC6D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455144" y="2144605"/>
                <a:ext cx="1958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8A32EAF-6B7D-41A1-A748-17A266F617B3}"/>
                  </a:ext>
                </a:extLst>
              </p14:cNvPr>
              <p14:cNvContentPartPr/>
              <p14:nvPr/>
            </p14:nvContentPartPr>
            <p14:xfrm>
              <a:off x="5781304" y="1879645"/>
              <a:ext cx="34920" cy="4168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8A32EAF-6B7D-41A1-A748-17A266F617B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772304" y="1871005"/>
                <a:ext cx="5256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CF83368-661D-4CEA-9347-5ACF01281542}"/>
                  </a:ext>
                </a:extLst>
              </p14:cNvPr>
              <p14:cNvContentPartPr/>
              <p14:nvPr/>
            </p14:nvContentPartPr>
            <p14:xfrm>
              <a:off x="5974984" y="2129485"/>
              <a:ext cx="155520" cy="306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CF83368-661D-4CEA-9347-5ACF0128154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966344" y="2120485"/>
                <a:ext cx="1731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A33E19A-FA7B-4B5C-8304-C9FE88B23D1E}"/>
                  </a:ext>
                </a:extLst>
              </p14:cNvPr>
              <p14:cNvContentPartPr/>
              <p14:nvPr/>
            </p14:nvContentPartPr>
            <p14:xfrm>
              <a:off x="6307984" y="1894045"/>
              <a:ext cx="345960" cy="387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A33E19A-FA7B-4B5C-8304-C9FE88B23D1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298984" y="1885405"/>
                <a:ext cx="36360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1B0B421-B9FF-4A6D-81CE-F27C79BD1E2B}"/>
                  </a:ext>
                </a:extLst>
              </p14:cNvPr>
              <p14:cNvContentPartPr/>
              <p14:nvPr/>
            </p14:nvContentPartPr>
            <p14:xfrm>
              <a:off x="6614704" y="2163685"/>
              <a:ext cx="108000" cy="105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1B0B421-B9FF-4A6D-81CE-F27C79BD1E2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05704" y="2154685"/>
                <a:ext cx="1256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89D8DF0-794B-40B8-83F7-F73EBB89D670}"/>
                  </a:ext>
                </a:extLst>
              </p14:cNvPr>
              <p14:cNvContentPartPr/>
              <p14:nvPr/>
            </p14:nvContentPartPr>
            <p14:xfrm>
              <a:off x="6945184" y="1827085"/>
              <a:ext cx="46800" cy="4194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89D8DF0-794B-40B8-83F7-F73EBB89D67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936544" y="1818445"/>
                <a:ext cx="644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ECA3359-E7EA-41D3-9662-6B1E8DDC32EE}"/>
                  </a:ext>
                </a:extLst>
              </p14:cNvPr>
              <p14:cNvContentPartPr/>
              <p14:nvPr/>
            </p14:nvContentPartPr>
            <p14:xfrm>
              <a:off x="7054984" y="2048845"/>
              <a:ext cx="144360" cy="2156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ECA3359-E7EA-41D3-9662-6B1E8DDC32E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045984" y="2040205"/>
                <a:ext cx="1620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E997EAF-55A0-442B-967E-F40466C659FF}"/>
                  </a:ext>
                </a:extLst>
              </p14:cNvPr>
              <p14:cNvContentPartPr/>
              <p14:nvPr/>
            </p14:nvContentPartPr>
            <p14:xfrm>
              <a:off x="7308424" y="2087725"/>
              <a:ext cx="114480" cy="1764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E997EAF-55A0-442B-967E-F40466C659F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299784" y="2079085"/>
                <a:ext cx="1321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BE9210A-FD1F-4CC2-A888-5808434DE4D9}"/>
                  </a:ext>
                </a:extLst>
              </p14:cNvPr>
              <p14:cNvContentPartPr/>
              <p14:nvPr/>
            </p14:nvContentPartPr>
            <p14:xfrm>
              <a:off x="7801984" y="1818085"/>
              <a:ext cx="268200" cy="4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BE9210A-FD1F-4CC2-A888-5808434DE4D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793344" y="1809085"/>
                <a:ext cx="28584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0191E1C-F220-450F-94C7-63EF27BE3A27}"/>
                  </a:ext>
                </a:extLst>
              </p14:cNvPr>
              <p14:cNvContentPartPr/>
              <p14:nvPr/>
            </p14:nvContentPartPr>
            <p14:xfrm>
              <a:off x="7905664" y="2105365"/>
              <a:ext cx="181800" cy="223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0191E1C-F220-450F-94C7-63EF27BE3A2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896664" y="2096725"/>
                <a:ext cx="1994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9F1BDD7-275D-4873-92A7-0AB4390721B9}"/>
                  </a:ext>
                </a:extLst>
              </p14:cNvPr>
              <p14:cNvContentPartPr/>
              <p14:nvPr/>
            </p14:nvContentPartPr>
            <p14:xfrm>
              <a:off x="8167384" y="2133805"/>
              <a:ext cx="84240" cy="3686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9F1BDD7-275D-4873-92A7-0AB4390721B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158744" y="2125165"/>
                <a:ext cx="10188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0E6E3EA-CF6B-4667-9785-F8819F12C6FC}"/>
                  </a:ext>
                </a:extLst>
              </p14:cNvPr>
              <p14:cNvContentPartPr/>
              <p14:nvPr/>
            </p14:nvContentPartPr>
            <p14:xfrm>
              <a:off x="8172424" y="2055685"/>
              <a:ext cx="371880" cy="4878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0E6E3EA-CF6B-4667-9785-F8819F12C6F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163784" y="2047045"/>
                <a:ext cx="38952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E8C0645-8474-4C94-ADE1-383C08C821EF}"/>
                  </a:ext>
                </a:extLst>
              </p14:cNvPr>
              <p14:cNvContentPartPr/>
              <p14:nvPr/>
            </p14:nvContentPartPr>
            <p14:xfrm>
              <a:off x="8453224" y="2096005"/>
              <a:ext cx="226440" cy="1940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E8C0645-8474-4C94-ADE1-383C08C821E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444224" y="2087365"/>
                <a:ext cx="2440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A30F969-F94D-47CE-BC6C-FE60285A0442}"/>
                  </a:ext>
                </a:extLst>
              </p14:cNvPr>
              <p14:cNvContentPartPr/>
              <p14:nvPr/>
            </p14:nvContentPartPr>
            <p14:xfrm>
              <a:off x="8812504" y="2065405"/>
              <a:ext cx="181800" cy="206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A30F969-F94D-47CE-BC6C-FE60285A044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803864" y="2056405"/>
                <a:ext cx="1994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8DA6FDD-F5ED-4E35-AB50-CAAEE4E5F97C}"/>
                  </a:ext>
                </a:extLst>
              </p14:cNvPr>
              <p14:cNvContentPartPr/>
              <p14:nvPr/>
            </p14:nvContentPartPr>
            <p14:xfrm>
              <a:off x="9040024" y="2092765"/>
              <a:ext cx="102960" cy="153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8DA6FDD-F5ED-4E35-AB50-CAAEE4E5F97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031384" y="2084125"/>
                <a:ext cx="1206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AF01F55-1F54-4371-AB10-CDCB27E56ED0}"/>
                  </a:ext>
                </a:extLst>
              </p14:cNvPr>
              <p14:cNvContentPartPr/>
              <p14:nvPr/>
            </p14:nvContentPartPr>
            <p14:xfrm>
              <a:off x="9278344" y="2089525"/>
              <a:ext cx="139320" cy="1360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AF01F55-1F54-4371-AB10-CDCB27E56ED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269344" y="2080885"/>
                <a:ext cx="1569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44F4DCA-13CF-4336-ADD6-61BDDD95C2F6}"/>
                  </a:ext>
                </a:extLst>
              </p14:cNvPr>
              <p14:cNvContentPartPr/>
              <p14:nvPr/>
            </p14:nvContentPartPr>
            <p14:xfrm>
              <a:off x="9540064" y="2089885"/>
              <a:ext cx="111600" cy="1598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44F4DCA-13CF-4336-ADD6-61BDDD95C2F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531064" y="2081245"/>
                <a:ext cx="1292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7D55E04-85BD-4815-9DB1-73B1B83070E1}"/>
                  </a:ext>
                </a:extLst>
              </p14:cNvPr>
              <p14:cNvContentPartPr/>
              <p14:nvPr/>
            </p14:nvContentPartPr>
            <p14:xfrm>
              <a:off x="9836704" y="1810165"/>
              <a:ext cx="304920" cy="4820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7D55E04-85BD-4815-9DB1-73B1B83070E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827704" y="1801525"/>
                <a:ext cx="32256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CB66460-5D99-4229-A550-670C7CC72831}"/>
                  </a:ext>
                </a:extLst>
              </p14:cNvPr>
              <p14:cNvContentPartPr/>
              <p14:nvPr/>
            </p14:nvContentPartPr>
            <p14:xfrm>
              <a:off x="3197224" y="2881525"/>
              <a:ext cx="229320" cy="2304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CB66460-5D99-4229-A550-670C7CC7283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188224" y="2872525"/>
                <a:ext cx="2469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21B3643-859B-4210-9B13-CB4D6FAB5714}"/>
                  </a:ext>
                </a:extLst>
              </p14:cNvPr>
              <p14:cNvContentPartPr/>
              <p14:nvPr/>
            </p14:nvContentPartPr>
            <p14:xfrm>
              <a:off x="3850624" y="2849845"/>
              <a:ext cx="176760" cy="2271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21B3643-859B-4210-9B13-CB4D6FAB5714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841984" y="2840845"/>
                <a:ext cx="1944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FE5F52D-5D32-445F-BAE0-18F19532AE26}"/>
                  </a:ext>
                </a:extLst>
              </p14:cNvPr>
              <p14:cNvContentPartPr/>
              <p14:nvPr/>
            </p14:nvContentPartPr>
            <p14:xfrm>
              <a:off x="4063384" y="2861365"/>
              <a:ext cx="186480" cy="1789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FE5F52D-5D32-445F-BAE0-18F19532AE2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054744" y="2852725"/>
                <a:ext cx="2041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ABA0121-052F-46BF-9470-421044DA600C}"/>
                  </a:ext>
                </a:extLst>
              </p14:cNvPr>
              <p14:cNvContentPartPr/>
              <p14:nvPr/>
            </p14:nvContentPartPr>
            <p14:xfrm>
              <a:off x="4353184" y="2832925"/>
              <a:ext cx="193320" cy="2311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ABA0121-052F-46BF-9470-421044DA600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344544" y="2823925"/>
                <a:ext cx="2109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B260AE5-F68A-468C-99EF-CFAD68FA1EFD}"/>
                  </a:ext>
                </a:extLst>
              </p14:cNvPr>
              <p14:cNvContentPartPr/>
              <p14:nvPr/>
            </p14:nvContentPartPr>
            <p14:xfrm>
              <a:off x="4757104" y="2614045"/>
              <a:ext cx="44280" cy="415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B260AE5-F68A-468C-99EF-CFAD68FA1EF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748464" y="2605405"/>
                <a:ext cx="6192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4FD7A9E-5956-451C-B4E9-49C4D0772CB1}"/>
                  </a:ext>
                </a:extLst>
              </p14:cNvPr>
              <p14:cNvContentPartPr/>
              <p14:nvPr/>
            </p14:nvContentPartPr>
            <p14:xfrm>
              <a:off x="4595824" y="2848045"/>
              <a:ext cx="308520" cy="496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4FD7A9E-5956-451C-B4E9-49C4D0772CB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586824" y="2839045"/>
                <a:ext cx="3261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AD3BDD9-FAA2-4E7A-A57D-116F7682EF81}"/>
                  </a:ext>
                </a:extLst>
              </p14:cNvPr>
              <p14:cNvContentPartPr/>
              <p14:nvPr/>
            </p14:nvContentPartPr>
            <p14:xfrm>
              <a:off x="4851784" y="2891605"/>
              <a:ext cx="178920" cy="1281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AD3BDD9-FAA2-4E7A-A57D-116F7682EF8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843144" y="2882965"/>
                <a:ext cx="1965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5E4D398-441E-422A-B99F-86AF034F732D}"/>
                  </a:ext>
                </a:extLst>
              </p14:cNvPr>
              <p14:cNvContentPartPr/>
              <p14:nvPr/>
            </p14:nvContentPartPr>
            <p14:xfrm>
              <a:off x="5118184" y="2772445"/>
              <a:ext cx="96120" cy="2721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5E4D398-441E-422A-B99F-86AF034F732D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109544" y="2763805"/>
                <a:ext cx="11376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F9FC20D-1ACA-42EF-BA5B-98CB6D52CC00}"/>
                  </a:ext>
                </a:extLst>
              </p14:cNvPr>
              <p14:cNvContentPartPr/>
              <p14:nvPr/>
            </p14:nvContentPartPr>
            <p14:xfrm>
              <a:off x="5262904" y="2923285"/>
              <a:ext cx="205560" cy="1292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F9FC20D-1ACA-42EF-BA5B-98CB6D52CC0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253904" y="2914645"/>
                <a:ext cx="2232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35C9C01-4F3B-4D01-A4F6-A32994A67754}"/>
                  </a:ext>
                </a:extLst>
              </p14:cNvPr>
              <p14:cNvContentPartPr/>
              <p14:nvPr/>
            </p14:nvContentPartPr>
            <p14:xfrm>
              <a:off x="5810824" y="2808085"/>
              <a:ext cx="201600" cy="2358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35C9C01-4F3B-4D01-A4F6-A32994A67754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801824" y="2799085"/>
                <a:ext cx="21924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9CB99EE-9846-4B19-927E-5011BCF5B2D1}"/>
                  </a:ext>
                </a:extLst>
              </p14:cNvPr>
              <p14:cNvContentPartPr/>
              <p14:nvPr/>
            </p14:nvContentPartPr>
            <p14:xfrm>
              <a:off x="6216904" y="2911405"/>
              <a:ext cx="23760" cy="145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9CB99EE-9846-4B19-927E-5011BCF5B2D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207904" y="2902405"/>
                <a:ext cx="414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BB696A2-C2A0-4DF2-9047-D7BCDC2847E6}"/>
                  </a:ext>
                </a:extLst>
              </p14:cNvPr>
              <p14:cNvContentPartPr/>
              <p14:nvPr/>
            </p14:nvContentPartPr>
            <p14:xfrm>
              <a:off x="6337144" y="2921845"/>
              <a:ext cx="170280" cy="5043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BB696A2-C2A0-4DF2-9047-D7BCDC2847E6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328144" y="2912845"/>
                <a:ext cx="18792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A57E41B-75D0-4E17-94F7-4B7A5349E7AF}"/>
                  </a:ext>
                </a:extLst>
              </p14:cNvPr>
              <p14:cNvContentPartPr/>
              <p14:nvPr/>
            </p14:nvContentPartPr>
            <p14:xfrm>
              <a:off x="6593824" y="2917525"/>
              <a:ext cx="159120" cy="1436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A57E41B-75D0-4E17-94F7-4B7A5349E7A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584824" y="2908525"/>
                <a:ext cx="1767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3037BCA-557F-45D2-BDAE-FCAE586063E8}"/>
                  </a:ext>
                </a:extLst>
              </p14:cNvPr>
              <p14:cNvContentPartPr/>
              <p14:nvPr/>
            </p14:nvContentPartPr>
            <p14:xfrm>
              <a:off x="6898384" y="2914285"/>
              <a:ext cx="33120" cy="1328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3037BCA-557F-45D2-BDAE-FCAE586063E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889384" y="2905285"/>
                <a:ext cx="50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1B1640D-F6C4-4090-8005-DEFA456530DC}"/>
                  </a:ext>
                </a:extLst>
              </p14:cNvPr>
              <p14:cNvContentPartPr/>
              <p14:nvPr/>
            </p14:nvContentPartPr>
            <p14:xfrm>
              <a:off x="7120144" y="2484085"/>
              <a:ext cx="155880" cy="596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1B1640D-F6C4-4090-8005-DEFA456530D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111504" y="2475085"/>
                <a:ext cx="1735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A5CE6D6-FAA3-4B66-9FF6-477657ADC555}"/>
                  </a:ext>
                </a:extLst>
              </p14:cNvPr>
              <p14:cNvContentPartPr/>
              <p14:nvPr/>
            </p14:nvContentPartPr>
            <p14:xfrm>
              <a:off x="7048504" y="2905645"/>
              <a:ext cx="220680" cy="608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A5CE6D6-FAA3-4B66-9FF6-477657ADC555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039864" y="2896645"/>
                <a:ext cx="2383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1C074C7-49A7-4EF2-A9DC-450984CD344D}"/>
                  </a:ext>
                </a:extLst>
              </p14:cNvPr>
              <p14:cNvContentPartPr/>
              <p14:nvPr/>
            </p14:nvContentPartPr>
            <p14:xfrm>
              <a:off x="7316344" y="2786845"/>
              <a:ext cx="121320" cy="2905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1C074C7-49A7-4EF2-A9DC-450984CD344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307344" y="2777845"/>
                <a:ext cx="1389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795245E0-9BB4-42A2-9CE7-DDD2C81B74F5}"/>
                  </a:ext>
                </a:extLst>
              </p14:cNvPr>
              <p14:cNvContentPartPr/>
              <p14:nvPr/>
            </p14:nvContentPartPr>
            <p14:xfrm>
              <a:off x="7504984" y="2903485"/>
              <a:ext cx="153720" cy="1584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795245E0-9BB4-42A2-9CE7-DDD2C81B74F5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495984" y="2894845"/>
                <a:ext cx="1713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AF359467-5CAD-4EF2-A9BF-26E4B3FD6D3B}"/>
                  </a:ext>
                </a:extLst>
              </p14:cNvPr>
              <p14:cNvContentPartPr/>
              <p14:nvPr/>
            </p14:nvContentPartPr>
            <p14:xfrm>
              <a:off x="7729984" y="2934805"/>
              <a:ext cx="131760" cy="1166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AF359467-5CAD-4EF2-A9BF-26E4B3FD6D3B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721344" y="2925805"/>
                <a:ext cx="1494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1609596-3A62-4530-AB62-CCC62495F490}"/>
                  </a:ext>
                </a:extLst>
              </p14:cNvPr>
              <p14:cNvContentPartPr/>
              <p14:nvPr/>
            </p14:nvContentPartPr>
            <p14:xfrm>
              <a:off x="7949224" y="2925085"/>
              <a:ext cx="186120" cy="1522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1609596-3A62-4530-AB62-CCC62495F490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940584" y="2916085"/>
                <a:ext cx="2037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7FB2AB7-B48B-4C24-83C7-AA1768717CC0}"/>
                  </a:ext>
                </a:extLst>
              </p14:cNvPr>
              <p14:cNvContentPartPr/>
              <p14:nvPr/>
            </p14:nvContentPartPr>
            <p14:xfrm>
              <a:off x="8314984" y="2931205"/>
              <a:ext cx="196920" cy="1468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7FB2AB7-B48B-4C24-83C7-AA1768717CC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306344" y="2922205"/>
                <a:ext cx="2145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8369E79-EA39-4C97-AB66-06DFAFEBCC67}"/>
                  </a:ext>
                </a:extLst>
              </p14:cNvPr>
              <p14:cNvContentPartPr/>
              <p14:nvPr/>
            </p14:nvContentPartPr>
            <p14:xfrm>
              <a:off x="8605144" y="2892325"/>
              <a:ext cx="280440" cy="1900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8369E79-EA39-4C97-AB66-06DFAFEBCC67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596144" y="2883685"/>
                <a:ext cx="2980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961DAA9-7E42-471E-8012-C9C55BF0959C}"/>
                  </a:ext>
                </a:extLst>
              </p14:cNvPr>
              <p14:cNvContentPartPr/>
              <p14:nvPr/>
            </p14:nvContentPartPr>
            <p14:xfrm>
              <a:off x="9303904" y="2608285"/>
              <a:ext cx="23040" cy="4096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961DAA9-7E42-471E-8012-C9C55BF0959C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295264" y="2599645"/>
                <a:ext cx="4068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C2206BC-4C54-4522-8002-857A9AE53C7A}"/>
                  </a:ext>
                </a:extLst>
              </p14:cNvPr>
              <p14:cNvContentPartPr/>
              <p14:nvPr/>
            </p14:nvContentPartPr>
            <p14:xfrm>
              <a:off x="9406504" y="2836165"/>
              <a:ext cx="196200" cy="180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C2206BC-4C54-4522-8002-857A9AE53C7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397864" y="2827525"/>
                <a:ext cx="2138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FB7A96AD-3870-445B-B102-CC2E2D655ACA}"/>
                  </a:ext>
                </a:extLst>
              </p14:cNvPr>
              <p14:cNvContentPartPr/>
              <p14:nvPr/>
            </p14:nvContentPartPr>
            <p14:xfrm>
              <a:off x="9707104" y="2838325"/>
              <a:ext cx="189720" cy="1512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FB7A96AD-3870-445B-B102-CC2E2D655AC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698464" y="2829685"/>
                <a:ext cx="2073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BD07994-FFC5-4B35-A79C-EC8B6420458B}"/>
                  </a:ext>
                </a:extLst>
              </p14:cNvPr>
              <p14:cNvContentPartPr/>
              <p14:nvPr/>
            </p14:nvContentPartPr>
            <p14:xfrm>
              <a:off x="9922024" y="2834005"/>
              <a:ext cx="183240" cy="1850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BD07994-FFC5-4B35-A79C-EC8B6420458B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913384" y="2825005"/>
                <a:ext cx="20088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ADE31B1-5489-4EBE-9C65-971EF1FFD6A5}"/>
                  </a:ext>
                </a:extLst>
              </p14:cNvPr>
              <p14:cNvContentPartPr/>
              <p14:nvPr/>
            </p14:nvContentPartPr>
            <p14:xfrm>
              <a:off x="5267224" y="3477325"/>
              <a:ext cx="252360" cy="2134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ADE31B1-5489-4EBE-9C65-971EF1FFD6A5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258584" y="3468325"/>
                <a:ext cx="2700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BCA439F7-9625-4752-AC05-045B26E8A273}"/>
                  </a:ext>
                </a:extLst>
              </p14:cNvPr>
              <p14:cNvContentPartPr/>
              <p14:nvPr/>
            </p14:nvContentPartPr>
            <p14:xfrm>
              <a:off x="5614624" y="3490285"/>
              <a:ext cx="177480" cy="2142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BCA439F7-9625-4752-AC05-045B26E8A27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605624" y="3481645"/>
                <a:ext cx="1951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818930B-CEBB-4319-BB77-8764269A8444}"/>
                  </a:ext>
                </a:extLst>
              </p14:cNvPr>
              <p14:cNvContentPartPr/>
              <p14:nvPr/>
            </p14:nvContentPartPr>
            <p14:xfrm>
              <a:off x="6174064" y="3457165"/>
              <a:ext cx="178920" cy="2098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818930B-CEBB-4319-BB77-8764269A8444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165424" y="3448525"/>
                <a:ext cx="1965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C89B9000-A8B4-44F6-B2A6-13CE5547E930}"/>
                  </a:ext>
                </a:extLst>
              </p14:cNvPr>
              <p14:cNvContentPartPr/>
              <p14:nvPr/>
            </p14:nvContentPartPr>
            <p14:xfrm>
              <a:off x="6417424" y="3464365"/>
              <a:ext cx="207720" cy="1987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C89B9000-A8B4-44F6-B2A6-13CE5547E930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408424" y="3455725"/>
                <a:ext cx="2253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E6CD383B-FAEB-4121-9257-A134AD4EFC5D}"/>
                  </a:ext>
                </a:extLst>
              </p14:cNvPr>
              <p14:cNvContentPartPr/>
              <p14:nvPr/>
            </p14:nvContentPartPr>
            <p14:xfrm>
              <a:off x="6906664" y="3246205"/>
              <a:ext cx="24840" cy="4420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E6CD383B-FAEB-4121-9257-A134AD4EFC5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898024" y="3237565"/>
                <a:ext cx="4248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154957F7-2075-4B4C-8D9D-6DF1E9500EDE}"/>
                  </a:ext>
                </a:extLst>
              </p14:cNvPr>
              <p14:cNvContentPartPr/>
              <p14:nvPr/>
            </p14:nvContentPartPr>
            <p14:xfrm>
              <a:off x="6799384" y="3473005"/>
              <a:ext cx="238320" cy="460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154957F7-2075-4B4C-8D9D-6DF1E9500ED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790744" y="3464005"/>
                <a:ext cx="2559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5C2553AC-6EC4-493D-A392-04A22927B7D9}"/>
                  </a:ext>
                </a:extLst>
              </p14:cNvPr>
              <p14:cNvContentPartPr/>
              <p14:nvPr/>
            </p14:nvContentPartPr>
            <p14:xfrm>
              <a:off x="7355584" y="3413245"/>
              <a:ext cx="195480" cy="1994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5C2553AC-6EC4-493D-A392-04A22927B7D9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346944" y="3404605"/>
                <a:ext cx="2131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D8F24E97-EA49-4D6F-A51C-1CED20609E19}"/>
                  </a:ext>
                </a:extLst>
              </p14:cNvPr>
              <p14:cNvContentPartPr/>
              <p14:nvPr/>
            </p14:nvContentPartPr>
            <p14:xfrm>
              <a:off x="7631344" y="3447085"/>
              <a:ext cx="173160" cy="1594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D8F24E97-EA49-4D6F-A51C-1CED20609E19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622704" y="3438085"/>
                <a:ext cx="1908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7B019259-BFAA-4C43-A811-75EFFA69BAF7}"/>
                  </a:ext>
                </a:extLst>
              </p14:cNvPr>
              <p14:cNvContentPartPr/>
              <p14:nvPr/>
            </p14:nvContentPartPr>
            <p14:xfrm>
              <a:off x="8045704" y="3177085"/>
              <a:ext cx="51120" cy="4280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7B019259-BFAA-4C43-A811-75EFFA69BAF7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037064" y="3168085"/>
                <a:ext cx="6876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3F982B9D-2FBB-48F0-BA72-7E115C691DBB}"/>
                  </a:ext>
                </a:extLst>
              </p14:cNvPr>
              <p14:cNvContentPartPr/>
              <p14:nvPr/>
            </p14:nvContentPartPr>
            <p14:xfrm>
              <a:off x="7886584" y="3439525"/>
              <a:ext cx="305640" cy="370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3F982B9D-2FBB-48F0-BA72-7E115C691DB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877584" y="3430525"/>
                <a:ext cx="3232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7A75B1B8-3C86-4734-972C-BD024246BD40}"/>
                  </a:ext>
                </a:extLst>
              </p14:cNvPr>
              <p14:cNvContentPartPr/>
              <p14:nvPr/>
            </p14:nvContentPartPr>
            <p14:xfrm>
              <a:off x="8249824" y="3482725"/>
              <a:ext cx="87840" cy="141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7A75B1B8-3C86-4734-972C-BD024246BD40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240824" y="3474085"/>
                <a:ext cx="1054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D49D41DB-CD9F-4C0B-97FE-19134CDA9ECB}"/>
                  </a:ext>
                </a:extLst>
              </p14:cNvPr>
              <p14:cNvContentPartPr/>
              <p14:nvPr/>
            </p14:nvContentPartPr>
            <p14:xfrm>
              <a:off x="8593624" y="3147205"/>
              <a:ext cx="146520" cy="4831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D49D41DB-CD9F-4C0B-97FE-19134CDA9ECB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584984" y="3138205"/>
                <a:ext cx="16416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074A38D3-3FB8-41E0-9D6E-8665C589581D}"/>
                  </a:ext>
                </a:extLst>
              </p14:cNvPr>
              <p14:cNvContentPartPr/>
              <p14:nvPr/>
            </p14:nvContentPartPr>
            <p14:xfrm>
              <a:off x="8480584" y="3440965"/>
              <a:ext cx="226080" cy="280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074A38D3-3FB8-41E0-9D6E-8665C589581D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471944" y="3432325"/>
                <a:ext cx="2437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E3361AF9-D992-47DB-9D6A-00C38FB2E683}"/>
                  </a:ext>
                </a:extLst>
              </p14:cNvPr>
              <p14:cNvContentPartPr/>
              <p14:nvPr/>
            </p14:nvContentPartPr>
            <p14:xfrm>
              <a:off x="8876944" y="3124165"/>
              <a:ext cx="191160" cy="5457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E3361AF9-D992-47DB-9D6A-00C38FB2E683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8868304" y="3115165"/>
                <a:ext cx="20880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D7C211C-928D-4E55-ACE8-E0109F3A34F7}"/>
                  </a:ext>
                </a:extLst>
              </p14:cNvPr>
              <p14:cNvContentPartPr/>
              <p14:nvPr/>
            </p14:nvContentPartPr>
            <p14:xfrm>
              <a:off x="8777224" y="3457165"/>
              <a:ext cx="282960" cy="208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D7C211C-928D-4E55-ACE8-E0109F3A34F7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8768224" y="3448525"/>
                <a:ext cx="3006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65B2703A-E5CB-4731-8C03-D0311DBBB4B5}"/>
                  </a:ext>
                </a:extLst>
              </p14:cNvPr>
              <p14:cNvContentPartPr/>
              <p14:nvPr/>
            </p14:nvContentPartPr>
            <p14:xfrm>
              <a:off x="9232624" y="3523765"/>
              <a:ext cx="53640" cy="3304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65B2703A-E5CB-4731-8C03-D0311DBBB4B5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223624" y="3515125"/>
                <a:ext cx="7128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01D5B0F9-0818-43FD-8B72-1D613D632640}"/>
                  </a:ext>
                </a:extLst>
              </p14:cNvPr>
              <p14:cNvContentPartPr/>
              <p14:nvPr/>
            </p14:nvContentPartPr>
            <p14:xfrm>
              <a:off x="9214984" y="3368605"/>
              <a:ext cx="230040" cy="2329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01D5B0F9-0818-43FD-8B72-1D613D632640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205984" y="3359965"/>
                <a:ext cx="2476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686FF3E6-D38C-413C-B5C5-97A8120DC2D1}"/>
                  </a:ext>
                </a:extLst>
              </p14:cNvPr>
              <p14:cNvContentPartPr/>
              <p14:nvPr/>
            </p14:nvContentPartPr>
            <p14:xfrm>
              <a:off x="9522064" y="3403885"/>
              <a:ext cx="156960" cy="20088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686FF3E6-D38C-413C-B5C5-97A8120DC2D1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9513064" y="3395245"/>
                <a:ext cx="17460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CADF1C4E-9DD0-4438-85F8-485D2DAF7485}"/>
                  </a:ext>
                </a:extLst>
              </p14:cNvPr>
              <p14:cNvContentPartPr/>
              <p14:nvPr/>
            </p14:nvContentPartPr>
            <p14:xfrm>
              <a:off x="9808624" y="3467965"/>
              <a:ext cx="5400" cy="1270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CADF1C4E-9DD0-4438-85F8-485D2DAF7485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799984" y="3458965"/>
                <a:ext cx="230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78C95193-6B28-4FC7-85DC-9A1CBF5BF37B}"/>
                  </a:ext>
                </a:extLst>
              </p14:cNvPr>
              <p14:cNvContentPartPr/>
              <p14:nvPr/>
            </p14:nvContentPartPr>
            <p14:xfrm>
              <a:off x="9906544" y="3421885"/>
              <a:ext cx="167040" cy="1497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78C95193-6B28-4FC7-85DC-9A1CBF5BF37B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9897904" y="3413245"/>
                <a:ext cx="1846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B550173-C97E-4AA7-88B2-DEC19EA50ED8}"/>
                  </a:ext>
                </a:extLst>
              </p14:cNvPr>
              <p14:cNvContentPartPr/>
              <p14:nvPr/>
            </p14:nvContentPartPr>
            <p14:xfrm>
              <a:off x="10224424" y="3145765"/>
              <a:ext cx="94680" cy="4528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B550173-C97E-4AA7-88B2-DEC19EA50ED8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0215784" y="3136765"/>
                <a:ext cx="11232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F60875C-1659-46B0-87E3-09D23BEF6A6D}"/>
                  </a:ext>
                </a:extLst>
              </p14:cNvPr>
              <p14:cNvContentPartPr/>
              <p14:nvPr/>
            </p14:nvContentPartPr>
            <p14:xfrm>
              <a:off x="10097704" y="3334765"/>
              <a:ext cx="313200" cy="561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F60875C-1659-46B0-87E3-09D23BEF6A6D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0089064" y="3326125"/>
                <a:ext cx="3308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309B1B4-B78C-4D43-BA56-1E72A3862751}"/>
                  </a:ext>
                </a:extLst>
              </p14:cNvPr>
              <p14:cNvContentPartPr/>
              <p14:nvPr/>
            </p14:nvContentPartPr>
            <p14:xfrm>
              <a:off x="10341424" y="3356725"/>
              <a:ext cx="151200" cy="2394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309B1B4-B78C-4D43-BA56-1E72A386275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0332784" y="3348085"/>
                <a:ext cx="1688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99EBD95A-717C-4D4C-841D-8FCB611C0AC8}"/>
                  </a:ext>
                </a:extLst>
              </p14:cNvPr>
              <p14:cNvContentPartPr/>
              <p14:nvPr/>
            </p14:nvContentPartPr>
            <p14:xfrm>
              <a:off x="618184" y="3482725"/>
              <a:ext cx="549000" cy="2725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99EBD95A-717C-4D4C-841D-8FCB611C0AC8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09544" y="3474085"/>
                <a:ext cx="56664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19874AB-A60C-40DB-9998-FEC7F288C140}"/>
                  </a:ext>
                </a:extLst>
              </p14:cNvPr>
              <p14:cNvContentPartPr/>
              <p14:nvPr/>
            </p14:nvContentPartPr>
            <p14:xfrm>
              <a:off x="1532584" y="3396325"/>
              <a:ext cx="147600" cy="4046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19874AB-A60C-40DB-9998-FEC7F288C140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523584" y="3387685"/>
                <a:ext cx="16524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350792AA-F0FF-49E5-8B17-6B76DFA76E2D}"/>
                  </a:ext>
                </a:extLst>
              </p14:cNvPr>
              <p14:cNvContentPartPr/>
              <p14:nvPr/>
            </p14:nvContentPartPr>
            <p14:xfrm>
              <a:off x="1850464" y="3529525"/>
              <a:ext cx="118440" cy="2361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350792AA-F0FF-49E5-8B17-6B76DFA76E2D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841824" y="3520885"/>
                <a:ext cx="1360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8007E19D-B1D5-461E-8711-C581F84F0D90}"/>
                  </a:ext>
                </a:extLst>
              </p14:cNvPr>
              <p14:cNvContentPartPr/>
              <p14:nvPr/>
            </p14:nvContentPartPr>
            <p14:xfrm>
              <a:off x="2076184" y="3509005"/>
              <a:ext cx="141840" cy="2368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8007E19D-B1D5-461E-8711-C581F84F0D90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067184" y="3500365"/>
                <a:ext cx="1594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F6A8E9E5-5B96-4A7A-B57B-0A6A96F5482C}"/>
                  </a:ext>
                </a:extLst>
              </p14:cNvPr>
              <p14:cNvContentPartPr/>
              <p14:nvPr/>
            </p14:nvContentPartPr>
            <p14:xfrm>
              <a:off x="2319904" y="3542125"/>
              <a:ext cx="148320" cy="1908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F6A8E9E5-5B96-4A7A-B57B-0A6A96F5482C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310904" y="3533485"/>
                <a:ext cx="1659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B3E02B7-43DC-47A8-B4D1-7FFBCABF8F1A}"/>
                  </a:ext>
                </a:extLst>
              </p14:cNvPr>
              <p14:cNvContentPartPr/>
              <p14:nvPr/>
            </p14:nvContentPartPr>
            <p14:xfrm>
              <a:off x="2529064" y="3581365"/>
              <a:ext cx="126000" cy="1483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B3E02B7-43DC-47A8-B4D1-7FFBCABF8F1A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520424" y="3572365"/>
                <a:ext cx="143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6E2FC91-8970-4B74-9B49-C1A1FD778174}"/>
                  </a:ext>
                </a:extLst>
              </p14:cNvPr>
              <p14:cNvContentPartPr/>
              <p14:nvPr/>
            </p14:nvContentPartPr>
            <p14:xfrm>
              <a:off x="2809144" y="3419005"/>
              <a:ext cx="16560" cy="2844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6E2FC91-8970-4B74-9B49-C1A1FD778174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800144" y="3410365"/>
                <a:ext cx="3420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CED5EA8-B6A4-493D-98FF-331B537B39A1}"/>
                  </a:ext>
                </a:extLst>
              </p14:cNvPr>
              <p14:cNvContentPartPr/>
              <p14:nvPr/>
            </p14:nvContentPartPr>
            <p14:xfrm>
              <a:off x="2929744" y="3318565"/>
              <a:ext cx="45720" cy="4161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CED5EA8-B6A4-493D-98FF-331B537B39A1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2921104" y="3309565"/>
                <a:ext cx="6336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94F1F7F-22C1-4181-8B3B-259ED43A9C27}"/>
                  </a:ext>
                </a:extLst>
              </p14:cNvPr>
              <p14:cNvContentPartPr/>
              <p14:nvPr/>
            </p14:nvContentPartPr>
            <p14:xfrm>
              <a:off x="3034504" y="3492805"/>
              <a:ext cx="153000" cy="528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94F1F7F-22C1-4181-8B3B-259ED43A9C27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025864" y="3483805"/>
                <a:ext cx="17064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637E27A2-8123-44A5-A070-8B305FBE6555}"/>
                  </a:ext>
                </a:extLst>
              </p14:cNvPr>
              <p14:cNvContentPartPr/>
              <p14:nvPr/>
            </p14:nvContentPartPr>
            <p14:xfrm>
              <a:off x="3467584" y="3499645"/>
              <a:ext cx="163800" cy="6829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637E27A2-8123-44A5-A070-8B305FBE6555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458584" y="3491005"/>
                <a:ext cx="181440" cy="7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F9FA8EF3-27FA-433A-B661-825D57FAADDD}"/>
                  </a:ext>
                </a:extLst>
              </p14:cNvPr>
              <p14:cNvContentPartPr/>
              <p14:nvPr/>
            </p14:nvContentPartPr>
            <p14:xfrm>
              <a:off x="3777184" y="3557965"/>
              <a:ext cx="18720" cy="1058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F9FA8EF3-27FA-433A-B661-825D57FAADDD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768184" y="3548965"/>
                <a:ext cx="363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71DF2F3-969A-4034-88C5-EE3E3F49F477}"/>
                  </a:ext>
                </a:extLst>
              </p14:cNvPr>
              <p14:cNvContentPartPr/>
              <p14:nvPr/>
            </p14:nvContentPartPr>
            <p14:xfrm>
              <a:off x="3848104" y="3370045"/>
              <a:ext cx="29520" cy="104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71DF2F3-969A-4034-88C5-EE3E3F49F477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839104" y="3361405"/>
                <a:ext cx="471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B9F641F-34EC-41B5-9FAC-9A66136AB599}"/>
                  </a:ext>
                </a:extLst>
              </p14:cNvPr>
              <p14:cNvContentPartPr/>
              <p14:nvPr/>
            </p14:nvContentPartPr>
            <p14:xfrm>
              <a:off x="3957544" y="3470485"/>
              <a:ext cx="167760" cy="1562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B9F641F-34EC-41B5-9FAC-9A66136AB599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948544" y="3461845"/>
                <a:ext cx="1854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AF52490D-DF82-41EF-A886-A6D9BF78EC7B}"/>
                  </a:ext>
                </a:extLst>
              </p14:cNvPr>
              <p14:cNvContentPartPr/>
              <p14:nvPr/>
            </p14:nvContentPartPr>
            <p14:xfrm>
              <a:off x="4187224" y="3466165"/>
              <a:ext cx="133560" cy="1580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AF52490D-DF82-41EF-A886-A6D9BF78EC7B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178584" y="3457525"/>
                <a:ext cx="1512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3414F9E8-ACF9-4706-8918-DFE481DB4B64}"/>
                  </a:ext>
                </a:extLst>
              </p14:cNvPr>
              <p14:cNvContentPartPr/>
              <p14:nvPr/>
            </p14:nvContentPartPr>
            <p14:xfrm>
              <a:off x="4399264" y="3478405"/>
              <a:ext cx="221040" cy="1515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3414F9E8-ACF9-4706-8918-DFE481DB4B64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390624" y="3469765"/>
                <a:ext cx="2386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8F20549-66C5-459D-AFB1-5D8691FB4122}"/>
                  </a:ext>
                </a:extLst>
              </p14:cNvPr>
              <p14:cNvContentPartPr/>
              <p14:nvPr/>
            </p14:nvContentPartPr>
            <p14:xfrm>
              <a:off x="4631824" y="3317845"/>
              <a:ext cx="155520" cy="4550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8F20549-66C5-459D-AFB1-5D8691FB4122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623184" y="3308845"/>
                <a:ext cx="17316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91F3B8D2-0490-467B-9815-6B6B6C899E4D}"/>
                  </a:ext>
                </a:extLst>
              </p14:cNvPr>
              <p14:cNvContentPartPr/>
              <p14:nvPr/>
            </p14:nvContentPartPr>
            <p14:xfrm>
              <a:off x="4882384" y="3802765"/>
              <a:ext cx="125640" cy="1710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91F3B8D2-0490-467B-9815-6B6B6C899E4D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4873744" y="3794125"/>
                <a:ext cx="1432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F67D046E-9E07-4150-82E8-F221E89C22AE}"/>
                  </a:ext>
                </a:extLst>
              </p14:cNvPr>
              <p14:cNvContentPartPr/>
              <p14:nvPr/>
            </p14:nvContentPartPr>
            <p14:xfrm>
              <a:off x="673624" y="4271845"/>
              <a:ext cx="209880" cy="23652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F67D046E-9E07-4150-82E8-F221E89C22AE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664624" y="4263205"/>
                <a:ext cx="22752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C2D7F6C-6E29-4E9C-AB57-2476005A53C5}"/>
                  </a:ext>
                </a:extLst>
              </p14:cNvPr>
              <p14:cNvContentPartPr/>
              <p14:nvPr/>
            </p14:nvContentPartPr>
            <p14:xfrm>
              <a:off x="930664" y="4348165"/>
              <a:ext cx="122040" cy="1371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C2D7F6C-6E29-4E9C-AB57-2476005A53C5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921664" y="4339525"/>
                <a:ext cx="1396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130477B3-C641-402E-8118-75C5E286C668}"/>
                  </a:ext>
                </a:extLst>
              </p14:cNvPr>
              <p14:cNvContentPartPr/>
              <p14:nvPr/>
            </p14:nvContentPartPr>
            <p14:xfrm>
              <a:off x="1173304" y="4173925"/>
              <a:ext cx="54000" cy="3290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130477B3-C641-402E-8118-75C5E286C668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164664" y="4165285"/>
                <a:ext cx="716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CFB05656-6A37-432F-89A4-3B0E660E75BE}"/>
                  </a:ext>
                </a:extLst>
              </p14:cNvPr>
              <p14:cNvContentPartPr/>
              <p14:nvPr/>
            </p14:nvContentPartPr>
            <p14:xfrm>
              <a:off x="1331344" y="4120645"/>
              <a:ext cx="34200" cy="4032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CFB05656-6A37-432F-89A4-3B0E660E75BE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1322704" y="4112005"/>
                <a:ext cx="5184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2EFB138F-965D-48D8-A2FD-C724B23F203D}"/>
                  </a:ext>
                </a:extLst>
              </p14:cNvPr>
              <p14:cNvContentPartPr/>
              <p14:nvPr/>
            </p14:nvContentPartPr>
            <p14:xfrm>
              <a:off x="1410904" y="4332685"/>
              <a:ext cx="159120" cy="1717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2EFB138F-965D-48D8-A2FD-C724B23F203D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401904" y="4324045"/>
                <a:ext cx="1767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ABEA7AA-D750-4BCE-8BB4-AE183D28A27E}"/>
                  </a:ext>
                </a:extLst>
              </p14:cNvPr>
              <p14:cNvContentPartPr/>
              <p14:nvPr/>
            </p14:nvContentPartPr>
            <p14:xfrm>
              <a:off x="1614304" y="4321885"/>
              <a:ext cx="131040" cy="1656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ABEA7AA-D750-4BCE-8BB4-AE183D28A27E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605304" y="4312885"/>
                <a:ext cx="14868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D1AA4531-D747-48B8-A080-672E3173CC33}"/>
                  </a:ext>
                </a:extLst>
              </p14:cNvPr>
              <p14:cNvContentPartPr/>
              <p14:nvPr/>
            </p14:nvContentPartPr>
            <p14:xfrm>
              <a:off x="1711144" y="4102285"/>
              <a:ext cx="67320" cy="3564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D1AA4531-D747-48B8-A080-672E3173CC33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702144" y="4093645"/>
                <a:ext cx="8496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A051A2F9-35BA-4B42-9734-FE84846492FA}"/>
                  </a:ext>
                </a:extLst>
              </p14:cNvPr>
              <p14:cNvContentPartPr/>
              <p14:nvPr/>
            </p14:nvContentPartPr>
            <p14:xfrm>
              <a:off x="2171944" y="4241965"/>
              <a:ext cx="204840" cy="2055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A051A2F9-35BA-4B42-9734-FE84846492F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2163304" y="4233325"/>
                <a:ext cx="2224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0AF415D5-8145-4DF5-80BE-C7678E003F20}"/>
                  </a:ext>
                </a:extLst>
              </p14:cNvPr>
              <p14:cNvContentPartPr/>
              <p14:nvPr/>
            </p14:nvContentPartPr>
            <p14:xfrm>
              <a:off x="2489464" y="4233325"/>
              <a:ext cx="194040" cy="2055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0AF415D5-8145-4DF5-80BE-C7678E003F20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2480464" y="4224685"/>
                <a:ext cx="2116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56BF9EB2-0954-482E-8079-64BD1C34221A}"/>
                  </a:ext>
                </a:extLst>
              </p14:cNvPr>
              <p14:cNvContentPartPr/>
              <p14:nvPr/>
            </p14:nvContentPartPr>
            <p14:xfrm>
              <a:off x="2770264" y="4301365"/>
              <a:ext cx="11520" cy="1299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56BF9EB2-0954-482E-8079-64BD1C34221A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761624" y="4292725"/>
                <a:ext cx="291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C30B237-F8B5-417E-BE45-B856033692DE}"/>
                  </a:ext>
                </a:extLst>
              </p14:cNvPr>
              <p14:cNvContentPartPr/>
              <p14:nvPr/>
            </p14:nvContentPartPr>
            <p14:xfrm>
              <a:off x="2851624" y="4084645"/>
              <a:ext cx="360" cy="3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C30B237-F8B5-417E-BE45-B856033692D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42984" y="40760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B50EA32A-77E5-4AC2-AB99-147BB06336A7}"/>
                  </a:ext>
                </a:extLst>
              </p14:cNvPr>
              <p14:cNvContentPartPr/>
              <p14:nvPr/>
            </p14:nvContentPartPr>
            <p14:xfrm>
              <a:off x="3079504" y="3950725"/>
              <a:ext cx="57600" cy="4633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B50EA32A-77E5-4AC2-AB99-147BB06336A7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3070864" y="3942085"/>
                <a:ext cx="7524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1DE60F25-495F-48B5-85D1-EE8C68A3C86A}"/>
                  </a:ext>
                </a:extLst>
              </p14:cNvPr>
              <p14:cNvContentPartPr/>
              <p14:nvPr/>
            </p14:nvContentPartPr>
            <p14:xfrm>
              <a:off x="2876824" y="4229005"/>
              <a:ext cx="332640" cy="1807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1DE60F25-495F-48B5-85D1-EE8C68A3C86A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2867824" y="4220365"/>
                <a:ext cx="3502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CB31EB2-164D-461D-8120-16F3194B5CD3}"/>
                  </a:ext>
                </a:extLst>
              </p14:cNvPr>
              <p14:cNvContentPartPr/>
              <p14:nvPr/>
            </p14:nvContentPartPr>
            <p14:xfrm>
              <a:off x="3263104" y="4120645"/>
              <a:ext cx="4680" cy="32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CB31EB2-164D-461D-8120-16F3194B5CD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254104" y="4112005"/>
                <a:ext cx="223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19F2CCDF-7CB4-4F6C-890A-93C2FA6110C6}"/>
                  </a:ext>
                </a:extLst>
              </p14:cNvPr>
              <p14:cNvContentPartPr/>
              <p14:nvPr/>
            </p14:nvContentPartPr>
            <p14:xfrm>
              <a:off x="3330424" y="4235485"/>
              <a:ext cx="99360" cy="1580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19F2CCDF-7CB4-4F6C-890A-93C2FA6110C6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3321784" y="4226845"/>
                <a:ext cx="1170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6B8EF456-F9F1-4700-B306-2F49B404F8E1}"/>
                  </a:ext>
                </a:extLst>
              </p14:cNvPr>
              <p14:cNvContentPartPr/>
              <p14:nvPr/>
            </p14:nvContentPartPr>
            <p14:xfrm>
              <a:off x="3506104" y="4294165"/>
              <a:ext cx="157680" cy="986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6B8EF456-F9F1-4700-B306-2F49B404F8E1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497104" y="4285525"/>
                <a:ext cx="1753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8CEDE17C-DE96-41FA-8E73-7D5886CE1FE1}"/>
                  </a:ext>
                </a:extLst>
              </p14:cNvPr>
              <p14:cNvContentPartPr/>
              <p14:nvPr/>
            </p14:nvContentPartPr>
            <p14:xfrm>
              <a:off x="3813904" y="4043605"/>
              <a:ext cx="39240" cy="3776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8CEDE17C-DE96-41FA-8E73-7D5886CE1FE1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805264" y="4034965"/>
                <a:ext cx="5688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BAB0236D-3A52-46CB-9F9C-93C5B1B3AB19}"/>
                  </a:ext>
                </a:extLst>
              </p14:cNvPr>
              <p14:cNvContentPartPr/>
              <p14:nvPr/>
            </p14:nvContentPartPr>
            <p14:xfrm>
              <a:off x="4226824" y="4144045"/>
              <a:ext cx="254520" cy="2613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BAB0236D-3A52-46CB-9F9C-93C5B1B3AB19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4217824" y="4135405"/>
                <a:ext cx="27216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4E2967B-F6B1-4FA9-8314-DFADEBA273E0}"/>
                  </a:ext>
                </a:extLst>
              </p14:cNvPr>
              <p14:cNvContentPartPr/>
              <p14:nvPr/>
            </p14:nvContentPartPr>
            <p14:xfrm>
              <a:off x="4485664" y="4254205"/>
              <a:ext cx="145800" cy="1292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4E2967B-F6B1-4FA9-8314-DFADEBA273E0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4476664" y="4245565"/>
                <a:ext cx="1634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F652F27D-CA27-42CA-A550-A85DA61EA4FD}"/>
                  </a:ext>
                </a:extLst>
              </p14:cNvPr>
              <p14:cNvContentPartPr/>
              <p14:nvPr/>
            </p14:nvContentPartPr>
            <p14:xfrm>
              <a:off x="4859704" y="3955045"/>
              <a:ext cx="48600" cy="4003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F652F27D-CA27-42CA-A550-A85DA61EA4FD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4851064" y="3946405"/>
                <a:ext cx="6624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783F1B43-C23D-4255-8D04-B1C9AC97478E}"/>
                  </a:ext>
                </a:extLst>
              </p14:cNvPr>
              <p14:cNvContentPartPr/>
              <p14:nvPr/>
            </p14:nvContentPartPr>
            <p14:xfrm>
              <a:off x="4981024" y="4158445"/>
              <a:ext cx="146160" cy="2325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783F1B43-C23D-4255-8D04-B1C9AC97478E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4972024" y="4149445"/>
                <a:ext cx="1638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88B74CD9-DCE4-43F0-A26B-49507C9F822D}"/>
                  </a:ext>
                </a:extLst>
              </p14:cNvPr>
              <p14:cNvContentPartPr/>
              <p14:nvPr/>
            </p14:nvContentPartPr>
            <p14:xfrm>
              <a:off x="5162464" y="4172485"/>
              <a:ext cx="202680" cy="2084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88B74CD9-DCE4-43F0-A26B-49507C9F822D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5153824" y="4163845"/>
                <a:ext cx="2203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D123990D-5E05-4250-A092-5B219AE638BB}"/>
                  </a:ext>
                </a:extLst>
              </p14:cNvPr>
              <p14:cNvContentPartPr/>
              <p14:nvPr/>
            </p14:nvContentPartPr>
            <p14:xfrm>
              <a:off x="5388904" y="4120645"/>
              <a:ext cx="173160" cy="2620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D123990D-5E05-4250-A092-5B219AE638BB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5379904" y="4112005"/>
                <a:ext cx="1908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56CAEB6D-951F-4432-A274-F1D7ECB27FD8}"/>
                  </a:ext>
                </a:extLst>
              </p14:cNvPr>
              <p14:cNvContentPartPr/>
              <p14:nvPr/>
            </p14:nvContentPartPr>
            <p14:xfrm>
              <a:off x="5913784" y="4070965"/>
              <a:ext cx="350640" cy="2782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56CAEB6D-951F-4432-A274-F1D7ECB27FD8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5904784" y="4062325"/>
                <a:ext cx="3682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F34460E7-0C47-4C99-B97F-9431FE12C226}"/>
                  </a:ext>
                </a:extLst>
              </p14:cNvPr>
              <p14:cNvContentPartPr/>
              <p14:nvPr/>
            </p14:nvContentPartPr>
            <p14:xfrm>
              <a:off x="6383584" y="3894925"/>
              <a:ext cx="163800" cy="41940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F34460E7-0C47-4C99-B97F-9431FE12C226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6374944" y="3886285"/>
                <a:ext cx="1814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F0CF7A86-22CA-481D-AD87-9A6378C830B1}"/>
                  </a:ext>
                </a:extLst>
              </p14:cNvPr>
              <p14:cNvContentPartPr/>
              <p14:nvPr/>
            </p14:nvContentPartPr>
            <p14:xfrm>
              <a:off x="6642424" y="4200205"/>
              <a:ext cx="2880" cy="1263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F0CF7A86-22CA-481D-AD87-9A6378C830B1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6633784" y="4191205"/>
                <a:ext cx="20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3C7E4C35-2471-425F-8D57-FBBE850FB5F2}"/>
                  </a:ext>
                </a:extLst>
              </p14:cNvPr>
              <p14:cNvContentPartPr/>
              <p14:nvPr/>
            </p14:nvContentPartPr>
            <p14:xfrm>
              <a:off x="6676984" y="4086805"/>
              <a:ext cx="1800" cy="46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3C7E4C35-2471-425F-8D57-FBBE850FB5F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67984" y="4078165"/>
                <a:ext cx="194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E8AB8FC5-7AF8-4CD1-98E3-D297C061FE64}"/>
                  </a:ext>
                </a:extLst>
              </p14:cNvPr>
              <p14:cNvContentPartPr/>
              <p14:nvPr/>
            </p14:nvContentPartPr>
            <p14:xfrm>
              <a:off x="6791464" y="4174645"/>
              <a:ext cx="99720" cy="1573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E8AB8FC5-7AF8-4CD1-98E3-D297C061FE64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6782824" y="4165645"/>
                <a:ext cx="1173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46E72248-6D1C-490A-8A08-F3BE2FA983AC}"/>
                  </a:ext>
                </a:extLst>
              </p14:cNvPr>
              <p14:cNvContentPartPr/>
              <p14:nvPr/>
            </p14:nvContentPartPr>
            <p14:xfrm>
              <a:off x="7044544" y="3917605"/>
              <a:ext cx="222120" cy="4093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46E72248-6D1C-490A-8A08-F3BE2FA983AC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7035544" y="3908605"/>
                <a:ext cx="23976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FF7EA907-2741-4980-85A4-7D94228CB87D}"/>
                  </a:ext>
                </a:extLst>
              </p14:cNvPr>
              <p14:cNvContentPartPr/>
              <p14:nvPr/>
            </p14:nvContentPartPr>
            <p14:xfrm>
              <a:off x="688024" y="4847485"/>
              <a:ext cx="233640" cy="2959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FF7EA907-2741-4980-85A4-7D94228CB87D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679384" y="4838485"/>
                <a:ext cx="2512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0BCCC170-F931-4FC5-B94C-3BCBB9A86A3E}"/>
                  </a:ext>
                </a:extLst>
              </p14:cNvPr>
              <p14:cNvContentPartPr/>
              <p14:nvPr/>
            </p14:nvContentPartPr>
            <p14:xfrm>
              <a:off x="1017784" y="4922365"/>
              <a:ext cx="145440" cy="19080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0BCCC170-F931-4FC5-B94C-3BCBB9A86A3E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1008784" y="4913365"/>
                <a:ext cx="1630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3D624F3-6D76-4002-90F1-6DD76DA3E130}"/>
                  </a:ext>
                </a:extLst>
              </p14:cNvPr>
              <p14:cNvContentPartPr/>
              <p14:nvPr/>
            </p14:nvContentPartPr>
            <p14:xfrm>
              <a:off x="1538344" y="4883845"/>
              <a:ext cx="245160" cy="2358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3D624F3-6D76-4002-90F1-6DD76DA3E130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1529344" y="4875205"/>
                <a:ext cx="26280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9F22B3E-D63E-409B-84A0-165C9F05204F}"/>
                  </a:ext>
                </a:extLst>
              </p14:cNvPr>
              <p14:cNvContentPartPr/>
              <p14:nvPr/>
            </p14:nvContentPartPr>
            <p14:xfrm>
              <a:off x="1828504" y="4952605"/>
              <a:ext cx="133200" cy="1303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9F22B3E-D63E-409B-84A0-165C9F05204F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1819864" y="4943605"/>
                <a:ext cx="15084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9C877ABC-47E2-4007-B952-5C80A9FD3790}"/>
                  </a:ext>
                </a:extLst>
              </p14:cNvPr>
              <p14:cNvContentPartPr/>
              <p14:nvPr/>
            </p14:nvContentPartPr>
            <p14:xfrm>
              <a:off x="2179504" y="4771165"/>
              <a:ext cx="32400" cy="2826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9C877ABC-47E2-4007-B952-5C80A9FD3790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2170504" y="4762165"/>
                <a:ext cx="5004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F386EF63-14B2-499A-BFBA-4444C8702388}"/>
                  </a:ext>
                </a:extLst>
              </p14:cNvPr>
              <p14:cNvContentPartPr/>
              <p14:nvPr/>
            </p14:nvContentPartPr>
            <p14:xfrm>
              <a:off x="2334664" y="4685125"/>
              <a:ext cx="54720" cy="4154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F386EF63-14B2-499A-BFBA-4444C8702388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2325664" y="4676485"/>
                <a:ext cx="7236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3AAFDD58-8494-49F3-9B6B-3ACDB3E9E0FE}"/>
                  </a:ext>
                </a:extLst>
              </p14:cNvPr>
              <p14:cNvContentPartPr/>
              <p14:nvPr/>
            </p14:nvContentPartPr>
            <p14:xfrm>
              <a:off x="2446264" y="4924885"/>
              <a:ext cx="147240" cy="1515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3AAFDD58-8494-49F3-9B6B-3ACDB3E9E0FE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2437624" y="4916245"/>
                <a:ext cx="1648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EEAB28C5-FA81-4DA2-941D-37451EE8CC6C}"/>
                  </a:ext>
                </a:extLst>
              </p14:cNvPr>
              <p14:cNvContentPartPr/>
              <p14:nvPr/>
            </p14:nvContentPartPr>
            <p14:xfrm>
              <a:off x="2635984" y="4907605"/>
              <a:ext cx="198000" cy="2005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EEAB28C5-FA81-4DA2-941D-37451EE8CC6C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2627344" y="4898965"/>
                <a:ext cx="2156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E0B38BFC-2642-44FF-84A2-E3896D6BF607}"/>
                  </a:ext>
                </a:extLst>
              </p14:cNvPr>
              <p14:cNvContentPartPr/>
              <p14:nvPr/>
            </p14:nvContentPartPr>
            <p14:xfrm>
              <a:off x="2805544" y="4673245"/>
              <a:ext cx="100080" cy="4309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E0B38BFC-2642-44FF-84A2-E3896D6BF607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2796904" y="4664245"/>
                <a:ext cx="11772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58E41933-2E5F-47E1-967A-FD1B8789913A}"/>
                  </a:ext>
                </a:extLst>
              </p14:cNvPr>
              <p14:cNvContentPartPr/>
              <p14:nvPr/>
            </p14:nvContentPartPr>
            <p14:xfrm>
              <a:off x="3244744" y="4830565"/>
              <a:ext cx="246960" cy="2336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58E41933-2E5F-47E1-967A-FD1B8789913A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3235744" y="4821925"/>
                <a:ext cx="2646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2A7EB36D-791F-4F1D-82C9-D39257C6E7F7}"/>
                  </a:ext>
                </a:extLst>
              </p14:cNvPr>
              <p14:cNvContentPartPr/>
              <p14:nvPr/>
            </p14:nvContentPartPr>
            <p14:xfrm>
              <a:off x="3465064" y="4848205"/>
              <a:ext cx="212040" cy="2073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2A7EB36D-791F-4F1D-82C9-D39257C6E7F7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3456424" y="4839205"/>
                <a:ext cx="2296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F8EA3CEC-9ED3-416A-8FF7-50B5F000E3F4}"/>
                  </a:ext>
                </a:extLst>
              </p14:cNvPr>
              <p14:cNvContentPartPr/>
              <p14:nvPr/>
            </p14:nvContentPartPr>
            <p14:xfrm>
              <a:off x="3746944" y="4921285"/>
              <a:ext cx="81000" cy="4582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F8EA3CEC-9ED3-416A-8FF7-50B5F000E3F4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3738304" y="4912645"/>
                <a:ext cx="9864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2F9B18CB-74A6-4AC9-8517-D6D90422DA8A}"/>
                  </a:ext>
                </a:extLst>
              </p14:cNvPr>
              <p14:cNvContentPartPr/>
              <p14:nvPr/>
            </p14:nvContentPartPr>
            <p14:xfrm>
              <a:off x="3746584" y="4785565"/>
              <a:ext cx="91800" cy="3024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2F9B18CB-74A6-4AC9-8517-D6D90422DA8A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3737944" y="4776925"/>
                <a:ext cx="1094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E23887D-7E6A-45E4-9D91-2E384EC2B201}"/>
                  </a:ext>
                </a:extLst>
              </p14:cNvPr>
              <p14:cNvContentPartPr/>
              <p14:nvPr/>
            </p14:nvContentPartPr>
            <p14:xfrm>
              <a:off x="3888064" y="4843885"/>
              <a:ext cx="211320" cy="1893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E23887D-7E6A-45E4-9D91-2E384EC2B201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3879064" y="4835245"/>
                <a:ext cx="2289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27A761B3-5F02-48FA-B713-7F2AC1B63AE3}"/>
                  </a:ext>
                </a:extLst>
              </p14:cNvPr>
              <p14:cNvContentPartPr/>
              <p14:nvPr/>
            </p14:nvContentPartPr>
            <p14:xfrm>
              <a:off x="4142584" y="4855765"/>
              <a:ext cx="133920" cy="18432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27A761B3-5F02-48FA-B713-7F2AC1B63AE3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4133944" y="4847125"/>
                <a:ext cx="1515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DF256091-11F4-4D58-8244-67CE8240D145}"/>
                  </a:ext>
                </a:extLst>
              </p14:cNvPr>
              <p14:cNvContentPartPr/>
              <p14:nvPr/>
            </p14:nvContentPartPr>
            <p14:xfrm>
              <a:off x="4517344" y="4595485"/>
              <a:ext cx="48960" cy="4482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DF256091-11F4-4D58-8244-67CE8240D145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4508344" y="4586845"/>
                <a:ext cx="6660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7417560E-CD12-4F61-B543-498E140BEDCB}"/>
                  </a:ext>
                </a:extLst>
              </p14:cNvPr>
              <p14:cNvContentPartPr/>
              <p14:nvPr/>
            </p14:nvContentPartPr>
            <p14:xfrm>
              <a:off x="4359304" y="4846045"/>
              <a:ext cx="340200" cy="244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7417560E-CD12-4F61-B543-498E140BEDCB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4350304" y="4837045"/>
                <a:ext cx="3578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FDD52958-7215-4D14-855A-6C7F610FB1BD}"/>
                  </a:ext>
                </a:extLst>
              </p14:cNvPr>
              <p14:cNvContentPartPr/>
              <p14:nvPr/>
            </p14:nvContentPartPr>
            <p14:xfrm>
              <a:off x="4765024" y="4707085"/>
              <a:ext cx="78840" cy="3099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FDD52958-7215-4D14-855A-6C7F610FB1BD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4756024" y="4698445"/>
                <a:ext cx="9648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E2A4D5E8-08AA-43BA-80ED-1228CD646894}"/>
                  </a:ext>
                </a:extLst>
              </p14:cNvPr>
              <p14:cNvContentPartPr/>
              <p14:nvPr/>
            </p14:nvContentPartPr>
            <p14:xfrm>
              <a:off x="4936384" y="4859365"/>
              <a:ext cx="140400" cy="15264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E2A4D5E8-08AA-43BA-80ED-1228CD646894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4927744" y="4850725"/>
                <a:ext cx="1580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D0AFE1FA-FE82-4407-A412-CBB27BD9C2D8}"/>
                  </a:ext>
                </a:extLst>
              </p14:cNvPr>
              <p14:cNvContentPartPr/>
              <p14:nvPr/>
            </p14:nvContentPartPr>
            <p14:xfrm>
              <a:off x="5171464" y="4904725"/>
              <a:ext cx="356400" cy="15516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D0AFE1FA-FE82-4407-A412-CBB27BD9C2D8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5162824" y="4895725"/>
                <a:ext cx="37404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D8527BBA-FEE6-4E3D-BDF9-40DEB55D80D4}"/>
                  </a:ext>
                </a:extLst>
              </p14:cNvPr>
              <p14:cNvContentPartPr/>
              <p14:nvPr/>
            </p14:nvContentPartPr>
            <p14:xfrm>
              <a:off x="5791024" y="4770085"/>
              <a:ext cx="263880" cy="23688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D8527BBA-FEE6-4E3D-BDF9-40DEB55D80D4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5782384" y="4761445"/>
                <a:ext cx="2815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2BB540E8-F1AE-4F11-BA68-E3663E6E8B4D}"/>
                  </a:ext>
                </a:extLst>
              </p14:cNvPr>
              <p14:cNvContentPartPr/>
              <p14:nvPr/>
            </p14:nvContentPartPr>
            <p14:xfrm>
              <a:off x="6020344" y="4798525"/>
              <a:ext cx="222840" cy="1922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2BB540E8-F1AE-4F11-BA68-E3663E6E8B4D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6011344" y="4789885"/>
                <a:ext cx="2404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2D743C12-44C0-41E8-8BFF-483213A971A7}"/>
                  </a:ext>
                </a:extLst>
              </p14:cNvPr>
              <p14:cNvContentPartPr/>
              <p14:nvPr/>
            </p14:nvContentPartPr>
            <p14:xfrm>
              <a:off x="6283144" y="4813285"/>
              <a:ext cx="136800" cy="53172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2D743C12-44C0-41E8-8BFF-483213A971A7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6274504" y="4804645"/>
                <a:ext cx="15444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EB0EF932-3B3F-4439-A8A0-CC291EED115F}"/>
                  </a:ext>
                </a:extLst>
              </p14:cNvPr>
              <p14:cNvContentPartPr/>
              <p14:nvPr/>
            </p14:nvContentPartPr>
            <p14:xfrm>
              <a:off x="6559624" y="4819045"/>
              <a:ext cx="36360" cy="1620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EB0EF932-3B3F-4439-A8A0-CC291EED115F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6550624" y="4810045"/>
                <a:ext cx="540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22E5ECED-F32B-41D2-9EE6-EDEF03C126EA}"/>
                  </a:ext>
                </a:extLst>
              </p14:cNvPr>
              <p14:cNvContentPartPr/>
              <p14:nvPr/>
            </p14:nvContentPartPr>
            <p14:xfrm>
              <a:off x="6612544" y="4727605"/>
              <a:ext cx="9720" cy="32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22E5ECED-F32B-41D2-9EE6-EDEF03C126EA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6603544" y="4718965"/>
                <a:ext cx="273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47CC3134-3632-420F-A938-48DFE51A5E57}"/>
                  </a:ext>
                </a:extLst>
              </p14:cNvPr>
              <p14:cNvContentPartPr/>
              <p14:nvPr/>
            </p14:nvContentPartPr>
            <p14:xfrm>
              <a:off x="6711184" y="4808245"/>
              <a:ext cx="147600" cy="2001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47CC3134-3632-420F-A938-48DFE51A5E57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6702184" y="4799605"/>
                <a:ext cx="16524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C39383BC-66BC-4636-91AB-2C68EDFD4C8D}"/>
                  </a:ext>
                </a:extLst>
              </p14:cNvPr>
              <p14:cNvContentPartPr/>
              <p14:nvPr/>
            </p14:nvContentPartPr>
            <p14:xfrm>
              <a:off x="6970024" y="4818325"/>
              <a:ext cx="271800" cy="19440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C39383BC-66BC-4636-91AB-2C68EDFD4C8D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6961024" y="4809325"/>
                <a:ext cx="2894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15DC98F7-F8EC-4CFC-AD63-93D9C47CC2A3}"/>
                  </a:ext>
                </a:extLst>
              </p14:cNvPr>
              <p14:cNvContentPartPr/>
              <p14:nvPr/>
            </p14:nvContentPartPr>
            <p14:xfrm>
              <a:off x="7552864" y="4052965"/>
              <a:ext cx="235440" cy="2329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15DC98F7-F8EC-4CFC-AD63-93D9C47CC2A3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7543864" y="4043965"/>
                <a:ext cx="2530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DDDEA8E9-A1BE-428F-9331-8EAB64914ABB}"/>
                  </a:ext>
                </a:extLst>
              </p14:cNvPr>
              <p14:cNvContentPartPr/>
              <p14:nvPr/>
            </p14:nvContentPartPr>
            <p14:xfrm>
              <a:off x="7839064" y="4086805"/>
              <a:ext cx="208440" cy="2156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DDDEA8E9-A1BE-428F-9331-8EAB64914ABB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7830064" y="4077805"/>
                <a:ext cx="2260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3AB31480-2ACD-48F7-83CB-09399358B826}"/>
                  </a:ext>
                </a:extLst>
              </p14:cNvPr>
              <p14:cNvContentPartPr/>
              <p14:nvPr/>
            </p14:nvContentPartPr>
            <p14:xfrm>
              <a:off x="8137144" y="4149085"/>
              <a:ext cx="92520" cy="3906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3AB31480-2ACD-48F7-83CB-09399358B826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8128144" y="4140445"/>
                <a:ext cx="1101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745220FE-2BFE-440B-B707-756C878DDCF7}"/>
                  </a:ext>
                </a:extLst>
              </p14:cNvPr>
              <p14:cNvContentPartPr/>
              <p14:nvPr/>
            </p14:nvContentPartPr>
            <p14:xfrm>
              <a:off x="8118784" y="4029925"/>
              <a:ext cx="305640" cy="26892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745220FE-2BFE-440B-B707-756C878DDCF7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8109784" y="4021285"/>
                <a:ext cx="32328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4DB1F9E5-F2AA-463E-8CE0-97F4AD72375A}"/>
                  </a:ext>
                </a:extLst>
              </p14:cNvPr>
              <p14:cNvContentPartPr/>
              <p14:nvPr/>
            </p14:nvContentPartPr>
            <p14:xfrm>
              <a:off x="8435584" y="4117765"/>
              <a:ext cx="222840" cy="1800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4DB1F9E5-F2AA-463E-8CE0-97F4AD72375A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8426944" y="4108765"/>
                <a:ext cx="24048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328ED2E0-787A-4AE4-BB1D-7BF23FA441F9}"/>
                  </a:ext>
                </a:extLst>
              </p14:cNvPr>
              <p14:cNvContentPartPr/>
              <p14:nvPr/>
            </p14:nvContentPartPr>
            <p14:xfrm>
              <a:off x="8701264" y="4107325"/>
              <a:ext cx="204120" cy="2203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328ED2E0-787A-4AE4-BB1D-7BF23FA441F9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8692624" y="4098685"/>
                <a:ext cx="22176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BB95B48-6DE0-4C1F-858E-00A13046CB89}"/>
                  </a:ext>
                </a:extLst>
              </p14:cNvPr>
              <p14:cNvContentPartPr/>
              <p14:nvPr/>
            </p14:nvContentPartPr>
            <p14:xfrm>
              <a:off x="8885224" y="4154845"/>
              <a:ext cx="123480" cy="1389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BB95B48-6DE0-4C1F-858E-00A13046CB89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8876224" y="4145845"/>
                <a:ext cx="1411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5F796A98-ACD9-4EA3-AE77-2339FA265371}"/>
                  </a:ext>
                </a:extLst>
              </p14:cNvPr>
              <p14:cNvContentPartPr/>
              <p14:nvPr/>
            </p14:nvContentPartPr>
            <p14:xfrm>
              <a:off x="9258184" y="3834805"/>
              <a:ext cx="68400" cy="4564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5F796A98-ACD9-4EA3-AE77-2339FA265371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9249184" y="3825805"/>
                <a:ext cx="8604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58094F5D-7B9C-48CB-B357-2E34072B114E}"/>
                  </a:ext>
                </a:extLst>
              </p14:cNvPr>
              <p14:cNvContentPartPr/>
              <p14:nvPr/>
            </p14:nvContentPartPr>
            <p14:xfrm>
              <a:off x="9063424" y="4062685"/>
              <a:ext cx="381960" cy="399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58094F5D-7B9C-48CB-B357-2E34072B114E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9054424" y="4054045"/>
                <a:ext cx="3996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84768CB1-C78E-4BDC-ACD4-81C3D996B478}"/>
                  </a:ext>
                </a:extLst>
              </p14:cNvPr>
              <p14:cNvContentPartPr/>
              <p14:nvPr/>
            </p14:nvContentPartPr>
            <p14:xfrm>
              <a:off x="9382384" y="4122085"/>
              <a:ext cx="223560" cy="1951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84768CB1-C78E-4BDC-ACD4-81C3D996B478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9373384" y="4113085"/>
                <a:ext cx="24120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E64DABE7-68D3-41BB-B186-EF62A59DB320}"/>
                  </a:ext>
                </a:extLst>
              </p14:cNvPr>
              <p14:cNvContentPartPr/>
              <p14:nvPr/>
            </p14:nvContentPartPr>
            <p14:xfrm>
              <a:off x="10085104" y="4009045"/>
              <a:ext cx="9720" cy="342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E64DABE7-68D3-41BB-B186-EF62A59DB320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10076104" y="4000045"/>
                <a:ext cx="273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7CA6DE33-2D29-4290-9557-98978D99EDE3}"/>
                  </a:ext>
                </a:extLst>
              </p14:cNvPr>
              <p14:cNvContentPartPr/>
              <p14:nvPr/>
            </p14:nvContentPartPr>
            <p14:xfrm>
              <a:off x="10110664" y="3861805"/>
              <a:ext cx="61200" cy="45072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7CA6DE33-2D29-4290-9557-98978D99EDE3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10101664" y="3852805"/>
                <a:ext cx="7884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19BE173B-3A0B-4171-99FE-477F8C561995}"/>
                  </a:ext>
                </a:extLst>
              </p14:cNvPr>
              <p14:cNvContentPartPr/>
              <p14:nvPr/>
            </p14:nvContentPartPr>
            <p14:xfrm>
              <a:off x="9959824" y="4098685"/>
              <a:ext cx="342360" cy="2232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19BE173B-3A0B-4171-99FE-477F8C561995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9950824" y="4090045"/>
                <a:ext cx="3600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AD063510-F3E5-47D6-9B40-164FEABB81FE}"/>
                  </a:ext>
                </a:extLst>
              </p14:cNvPr>
              <p14:cNvContentPartPr/>
              <p14:nvPr/>
            </p14:nvContentPartPr>
            <p14:xfrm>
              <a:off x="10386424" y="3808525"/>
              <a:ext cx="159480" cy="4633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AD063510-F3E5-47D6-9B40-164FEABB81FE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10377424" y="3799885"/>
                <a:ext cx="17712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61D156E4-030A-47E7-85CB-7306F3128024}"/>
                  </a:ext>
                </a:extLst>
              </p14:cNvPr>
              <p14:cNvContentPartPr/>
              <p14:nvPr/>
            </p14:nvContentPartPr>
            <p14:xfrm>
              <a:off x="10641304" y="4108045"/>
              <a:ext cx="230760" cy="203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61D156E4-030A-47E7-85CB-7306F3128024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10632664" y="4099405"/>
                <a:ext cx="2484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1FAA06EE-0DE1-408C-8D04-C0313BD45C42}"/>
                  </a:ext>
                </a:extLst>
              </p14:cNvPr>
              <p14:cNvContentPartPr/>
              <p14:nvPr/>
            </p14:nvContentPartPr>
            <p14:xfrm>
              <a:off x="7718464" y="4406125"/>
              <a:ext cx="194400" cy="6350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1FAA06EE-0DE1-408C-8D04-C0313BD45C42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7709824" y="4397125"/>
                <a:ext cx="21204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7DB95D76-88CC-46E4-8ABD-66B94C85E4B5}"/>
                  </a:ext>
                </a:extLst>
              </p14:cNvPr>
              <p14:cNvContentPartPr/>
              <p14:nvPr/>
            </p14:nvContentPartPr>
            <p14:xfrm>
              <a:off x="7587424" y="4756405"/>
              <a:ext cx="302040" cy="9972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7DB95D76-88CC-46E4-8ABD-66B94C85E4B5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7578784" y="4747765"/>
                <a:ext cx="3196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97913F3E-68ED-4EE1-B176-9B51C6FAE83B}"/>
                  </a:ext>
                </a:extLst>
              </p14:cNvPr>
              <p14:cNvContentPartPr/>
              <p14:nvPr/>
            </p14:nvContentPartPr>
            <p14:xfrm>
              <a:off x="7958584" y="4770085"/>
              <a:ext cx="115560" cy="19584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97913F3E-68ED-4EE1-B176-9B51C6FAE83B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7949944" y="4761445"/>
                <a:ext cx="1332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7ACB3B32-692C-4737-881F-67FF26EF0CE9}"/>
                  </a:ext>
                </a:extLst>
              </p14:cNvPr>
              <p14:cNvContentPartPr/>
              <p14:nvPr/>
            </p14:nvContentPartPr>
            <p14:xfrm>
              <a:off x="8154064" y="4828045"/>
              <a:ext cx="132840" cy="14544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7ACB3B32-692C-4737-881F-67FF26EF0CE9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8145064" y="4819045"/>
                <a:ext cx="1504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580F9213-6FDC-41C8-8677-AFBA44A29970}"/>
                  </a:ext>
                </a:extLst>
              </p14:cNvPr>
              <p14:cNvContentPartPr/>
              <p14:nvPr/>
            </p14:nvContentPartPr>
            <p14:xfrm>
              <a:off x="8416864" y="4783045"/>
              <a:ext cx="371880" cy="19764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580F9213-6FDC-41C8-8677-AFBA44A29970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8407864" y="4774045"/>
                <a:ext cx="3895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F57BEE7E-9B61-4392-85B5-34B0096F5EA3}"/>
                  </a:ext>
                </a:extLst>
              </p14:cNvPr>
              <p14:cNvContentPartPr/>
              <p14:nvPr/>
            </p14:nvContentPartPr>
            <p14:xfrm>
              <a:off x="9304624" y="4549045"/>
              <a:ext cx="49320" cy="5043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F57BEE7E-9B61-4392-85B5-34B0096F5EA3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9295984" y="4540405"/>
                <a:ext cx="6696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BB17C073-9BC4-4203-901D-BC9615466E05}"/>
                  </a:ext>
                </a:extLst>
              </p14:cNvPr>
              <p14:cNvContentPartPr/>
              <p14:nvPr/>
            </p14:nvContentPartPr>
            <p14:xfrm>
              <a:off x="9138664" y="4794205"/>
              <a:ext cx="335520" cy="590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BB17C073-9BC4-4203-901D-BC9615466E05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9130024" y="4785565"/>
                <a:ext cx="3531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522E2A0A-71D5-487D-822E-9B9AB4046794}"/>
                  </a:ext>
                </a:extLst>
              </p14:cNvPr>
              <p14:cNvContentPartPr/>
              <p14:nvPr/>
            </p14:nvContentPartPr>
            <p14:xfrm>
              <a:off x="9595864" y="4508365"/>
              <a:ext cx="179640" cy="48888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522E2A0A-71D5-487D-822E-9B9AB4046794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9586864" y="4499365"/>
                <a:ext cx="19728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5D1D9873-94FD-4DB3-B525-D8FBF2800487}"/>
                  </a:ext>
                </a:extLst>
              </p14:cNvPr>
              <p14:cNvContentPartPr/>
              <p14:nvPr/>
            </p14:nvContentPartPr>
            <p14:xfrm>
              <a:off x="9906544" y="4811485"/>
              <a:ext cx="222840" cy="2379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5D1D9873-94FD-4DB3-B525-D8FBF2800487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9897904" y="4802845"/>
                <a:ext cx="24048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1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D9E99DC7-7052-4C3B-AD0C-CB02FC8D92CA}"/>
                  </a:ext>
                </a:extLst>
              </p14:cNvPr>
              <p14:cNvContentPartPr/>
              <p14:nvPr/>
            </p14:nvContentPartPr>
            <p14:xfrm>
              <a:off x="1617184" y="5573965"/>
              <a:ext cx="255960" cy="22716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D9E99DC7-7052-4C3B-AD0C-CB02FC8D92CA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1608544" y="5564965"/>
                <a:ext cx="2736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C45C9990-7454-483F-857E-B4B284500320}"/>
                  </a:ext>
                </a:extLst>
              </p14:cNvPr>
              <p14:cNvContentPartPr/>
              <p14:nvPr/>
            </p14:nvContentPartPr>
            <p14:xfrm>
              <a:off x="1905544" y="5643805"/>
              <a:ext cx="160200" cy="13644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C45C9990-7454-483F-857E-B4B284500320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1896544" y="5635165"/>
                <a:ext cx="1778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4CC57F85-88EA-4A79-A4D2-9CC434B258DD}"/>
                  </a:ext>
                </a:extLst>
              </p14:cNvPr>
              <p14:cNvContentPartPr/>
              <p14:nvPr/>
            </p14:nvContentPartPr>
            <p14:xfrm>
              <a:off x="2237104" y="5455525"/>
              <a:ext cx="32400" cy="33732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4CC57F85-88EA-4A79-A4D2-9CC434B258DD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2228464" y="5446885"/>
                <a:ext cx="5004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002E0007-9FE4-4128-B5FF-BD96F347929D}"/>
                  </a:ext>
                </a:extLst>
              </p14:cNvPr>
              <p14:cNvContentPartPr/>
              <p14:nvPr/>
            </p14:nvContentPartPr>
            <p14:xfrm>
              <a:off x="2396944" y="5413765"/>
              <a:ext cx="69840" cy="43884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002E0007-9FE4-4128-B5FF-BD96F347929D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2388304" y="5405125"/>
                <a:ext cx="8748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687DED73-A23E-48A5-B1CF-51BA9AB37A49}"/>
                  </a:ext>
                </a:extLst>
              </p14:cNvPr>
              <p14:cNvContentPartPr/>
              <p14:nvPr/>
            </p14:nvContentPartPr>
            <p14:xfrm>
              <a:off x="2509264" y="5630485"/>
              <a:ext cx="141840" cy="17856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687DED73-A23E-48A5-B1CF-51BA9AB37A49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2500624" y="5621485"/>
                <a:ext cx="1594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472A34B7-BA18-4E36-922E-D78CFEEA3FD3}"/>
                  </a:ext>
                </a:extLst>
              </p14:cNvPr>
              <p14:cNvContentPartPr/>
              <p14:nvPr/>
            </p14:nvContentPartPr>
            <p14:xfrm>
              <a:off x="2729944" y="5586565"/>
              <a:ext cx="261000" cy="22428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472A34B7-BA18-4E36-922E-D78CFEEA3FD3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2720944" y="5577565"/>
                <a:ext cx="2786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3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E191B443-C548-4BD4-AC48-E4DFEEF9D3F1}"/>
                  </a:ext>
                </a:extLst>
              </p14:cNvPr>
              <p14:cNvContentPartPr/>
              <p14:nvPr/>
            </p14:nvContentPartPr>
            <p14:xfrm>
              <a:off x="2951344" y="5353645"/>
              <a:ext cx="107280" cy="4384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E191B443-C548-4BD4-AC48-E4DFEEF9D3F1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2942704" y="5344645"/>
                <a:ext cx="12492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0F5E84E3-CF5D-4998-BDD1-D42B659F3608}"/>
                  </a:ext>
                </a:extLst>
              </p14:cNvPr>
              <p14:cNvContentPartPr/>
              <p14:nvPr/>
            </p14:nvContentPartPr>
            <p14:xfrm>
              <a:off x="3475144" y="5507725"/>
              <a:ext cx="223560" cy="26172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0F5E84E3-CF5D-4998-BDD1-D42B659F3608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3466144" y="5498725"/>
                <a:ext cx="2412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B37CA83D-91FF-4D4B-8F54-F7EC4E462426}"/>
                  </a:ext>
                </a:extLst>
              </p14:cNvPr>
              <p14:cNvContentPartPr/>
              <p14:nvPr/>
            </p14:nvContentPartPr>
            <p14:xfrm>
              <a:off x="3758824" y="5566045"/>
              <a:ext cx="151560" cy="20088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B37CA83D-91FF-4D4B-8F54-F7EC4E462426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3750184" y="5557405"/>
                <a:ext cx="16920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9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8C37E79F-D659-4A5D-AF59-30167EABA511}"/>
                  </a:ext>
                </a:extLst>
              </p14:cNvPr>
              <p14:cNvContentPartPr/>
              <p14:nvPr/>
            </p14:nvContentPartPr>
            <p14:xfrm>
              <a:off x="4032784" y="5565325"/>
              <a:ext cx="170280" cy="19224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8C37E79F-D659-4A5D-AF59-30167EABA511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4023784" y="5556685"/>
                <a:ext cx="1879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1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EB469E9E-2F5E-4FCC-83E9-1451EAD7CCED}"/>
                  </a:ext>
                </a:extLst>
              </p14:cNvPr>
              <p14:cNvContentPartPr/>
              <p14:nvPr/>
            </p14:nvContentPartPr>
            <p14:xfrm>
              <a:off x="4397104" y="5615005"/>
              <a:ext cx="139680" cy="219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EB469E9E-2F5E-4FCC-83E9-1451EAD7CCED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4388104" y="5606005"/>
                <a:ext cx="1573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3FA48613-CEA6-42A8-B4BE-1CBD0BED0238}"/>
                  </a:ext>
                </a:extLst>
              </p14:cNvPr>
              <p14:cNvContentPartPr/>
              <p14:nvPr/>
            </p14:nvContentPartPr>
            <p14:xfrm>
              <a:off x="4770064" y="5493685"/>
              <a:ext cx="192240" cy="21816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3FA48613-CEA6-42A8-B4BE-1CBD0BED0238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4761064" y="5485045"/>
                <a:ext cx="2098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3BBCB136-9A02-4C4B-9A22-6B018ECCE716}"/>
                  </a:ext>
                </a:extLst>
              </p14:cNvPr>
              <p14:cNvContentPartPr/>
              <p14:nvPr/>
            </p14:nvContentPartPr>
            <p14:xfrm>
              <a:off x="4953664" y="5517085"/>
              <a:ext cx="253440" cy="1742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3BBCB136-9A02-4C4B-9A22-6B018ECCE716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4945024" y="5508445"/>
                <a:ext cx="271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E95BE382-71F8-4C9F-8E55-3312A4BA99F3}"/>
                  </a:ext>
                </a:extLst>
              </p14:cNvPr>
              <p14:cNvContentPartPr/>
              <p14:nvPr/>
            </p14:nvContentPartPr>
            <p14:xfrm>
              <a:off x="5230144" y="5569645"/>
              <a:ext cx="97200" cy="46440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E95BE382-71F8-4C9F-8E55-3312A4BA99F3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5221504" y="5560645"/>
                <a:ext cx="11484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99AEA233-0168-4BB4-9B13-B93A0AA08E9C}"/>
                  </a:ext>
                </a:extLst>
              </p14:cNvPr>
              <p14:cNvContentPartPr/>
              <p14:nvPr/>
            </p14:nvContentPartPr>
            <p14:xfrm>
              <a:off x="5208184" y="5350405"/>
              <a:ext cx="74160" cy="3852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99AEA233-0168-4BB4-9B13-B93A0AA08E9C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5199544" y="5341405"/>
                <a:ext cx="918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CA13CF35-EF47-445D-AD72-1B29E900DF99}"/>
                  </a:ext>
                </a:extLst>
              </p14:cNvPr>
              <p14:cNvContentPartPr/>
              <p14:nvPr/>
            </p14:nvContentPartPr>
            <p14:xfrm>
              <a:off x="5412664" y="5511685"/>
              <a:ext cx="194040" cy="13680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CA13CF35-EF47-445D-AD72-1B29E900DF99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5403664" y="5503045"/>
                <a:ext cx="2116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A8776814-4323-425D-AA03-DDDD256A0783}"/>
                  </a:ext>
                </a:extLst>
              </p14:cNvPr>
              <p14:cNvContentPartPr/>
              <p14:nvPr/>
            </p14:nvContentPartPr>
            <p14:xfrm>
              <a:off x="5663224" y="5490445"/>
              <a:ext cx="126720" cy="20124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A8776814-4323-425D-AA03-DDDD256A0783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5654584" y="5481445"/>
                <a:ext cx="14436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5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37E1581B-94B2-43B2-849D-82661B6D420E}"/>
                  </a:ext>
                </a:extLst>
              </p14:cNvPr>
              <p14:cNvContentPartPr/>
              <p14:nvPr/>
            </p14:nvContentPartPr>
            <p14:xfrm>
              <a:off x="5797144" y="5172205"/>
              <a:ext cx="347040" cy="52308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37E1581B-94B2-43B2-849D-82661B6D420E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5788144" y="5163565"/>
                <a:ext cx="36468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3C8D8CE3-B037-4C56-A93B-8D720806CEC9}"/>
                  </a:ext>
                </a:extLst>
              </p14:cNvPr>
              <p14:cNvContentPartPr/>
              <p14:nvPr/>
            </p14:nvContentPartPr>
            <p14:xfrm>
              <a:off x="6187744" y="5380645"/>
              <a:ext cx="98640" cy="31968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3C8D8CE3-B037-4C56-A93B-8D720806CEC9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6178744" y="5371645"/>
                <a:ext cx="11628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AF966983-DE4E-4852-AFF7-8E177E5D63FF}"/>
                  </a:ext>
                </a:extLst>
              </p14:cNvPr>
              <p14:cNvContentPartPr/>
              <p14:nvPr/>
            </p14:nvContentPartPr>
            <p14:xfrm>
              <a:off x="6389704" y="5523565"/>
              <a:ext cx="93240" cy="15732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AF966983-DE4E-4852-AFF7-8E177E5D63FF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6381064" y="5514925"/>
                <a:ext cx="1108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1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AFF69218-389B-40EF-9D23-1FD5782EAF1F}"/>
                  </a:ext>
                </a:extLst>
              </p14:cNvPr>
              <p14:cNvContentPartPr/>
              <p14:nvPr/>
            </p14:nvContentPartPr>
            <p14:xfrm>
              <a:off x="6597424" y="5563885"/>
              <a:ext cx="281880" cy="13572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AFF69218-389B-40EF-9D23-1FD5782EAF1F}"/>
                  </a:ext>
                </a:extLst>
              </p:cNvPr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6588424" y="5555245"/>
                <a:ext cx="2995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3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D1D7E19D-C909-442A-A310-00E11F737A76}"/>
                  </a:ext>
                </a:extLst>
              </p14:cNvPr>
              <p14:cNvContentPartPr/>
              <p14:nvPr/>
            </p14:nvContentPartPr>
            <p14:xfrm>
              <a:off x="7221304" y="5491525"/>
              <a:ext cx="219600" cy="21600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D1D7E19D-C909-442A-A310-00E11F737A76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7212664" y="5482885"/>
                <a:ext cx="23724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5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C02E0135-CD62-4EAB-8A80-D59289A4A334}"/>
                  </a:ext>
                </a:extLst>
              </p14:cNvPr>
              <p14:cNvContentPartPr/>
              <p14:nvPr/>
            </p14:nvContentPartPr>
            <p14:xfrm>
              <a:off x="7454584" y="5502685"/>
              <a:ext cx="227160" cy="16956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C02E0135-CD62-4EAB-8A80-D59289A4A334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7445944" y="5494045"/>
                <a:ext cx="2448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7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87185E62-0343-499E-9CB5-F2850C80BA79}"/>
                  </a:ext>
                </a:extLst>
              </p14:cNvPr>
              <p14:cNvContentPartPr/>
              <p14:nvPr/>
            </p14:nvContentPartPr>
            <p14:xfrm>
              <a:off x="7726384" y="5522845"/>
              <a:ext cx="250920" cy="59292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87185E62-0343-499E-9CB5-F2850C80BA79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7717384" y="5514205"/>
                <a:ext cx="26856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9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7A487029-CBCE-4A85-8ED7-46235AC9F134}"/>
                  </a:ext>
                </a:extLst>
              </p14:cNvPr>
              <p14:cNvContentPartPr/>
              <p14:nvPr/>
            </p14:nvContentPartPr>
            <p14:xfrm>
              <a:off x="8052544" y="5530045"/>
              <a:ext cx="14040" cy="13968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7A487029-CBCE-4A85-8ED7-46235AC9F134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8043544" y="5521045"/>
                <a:ext cx="316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1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17673A1F-B516-4F83-A0CD-DE29218336EA}"/>
                  </a:ext>
                </a:extLst>
              </p14:cNvPr>
              <p14:cNvContentPartPr/>
              <p14:nvPr/>
            </p14:nvContentPartPr>
            <p14:xfrm>
              <a:off x="8095384" y="5411605"/>
              <a:ext cx="45720" cy="1368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17673A1F-B516-4F83-A0CD-DE29218336EA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8086384" y="5402965"/>
                <a:ext cx="633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3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4F0569B1-2749-4BEA-AFD5-1CD11491A286}"/>
                  </a:ext>
                </a:extLst>
              </p14:cNvPr>
              <p14:cNvContentPartPr/>
              <p14:nvPr/>
            </p14:nvContentPartPr>
            <p14:xfrm>
              <a:off x="8219584" y="5517805"/>
              <a:ext cx="131400" cy="13896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4F0569B1-2749-4BEA-AFD5-1CD11491A286}"/>
                  </a:ext>
                </a:extLst>
              </p:cNvPr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8210944" y="5509165"/>
                <a:ext cx="1490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5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1E7BA280-3FB7-4AD8-9A53-CA59421786AA}"/>
                  </a:ext>
                </a:extLst>
              </p14:cNvPr>
              <p14:cNvContentPartPr/>
              <p14:nvPr/>
            </p14:nvContentPartPr>
            <p14:xfrm>
              <a:off x="8521624" y="5478925"/>
              <a:ext cx="270720" cy="23292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1E7BA280-3FB7-4AD8-9A53-CA59421786AA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8512624" y="5469925"/>
                <a:ext cx="288360" cy="25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0" name="Group 339">
            <a:extLst>
              <a:ext uri="{FF2B5EF4-FFF2-40B4-BE49-F238E27FC236}">
                <a16:creationId xmlns:a16="http://schemas.microsoft.com/office/drawing/2014/main" id="{7555F571-1AEC-4A97-957F-42EDF2C82DE9}"/>
              </a:ext>
            </a:extLst>
          </p:cNvPr>
          <p:cNvGrpSpPr/>
          <p:nvPr/>
        </p:nvGrpSpPr>
        <p:grpSpPr>
          <a:xfrm>
            <a:off x="9110944" y="5373445"/>
            <a:ext cx="1897200" cy="723600"/>
            <a:chOff x="9110944" y="5373445"/>
            <a:chExt cx="1897200" cy="7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191248FA-1C69-4F82-B127-774E17DE46AF}"/>
                    </a:ext>
                  </a:extLst>
                </p14:cNvPr>
                <p14:cNvContentPartPr/>
                <p14:nvPr/>
              </p14:nvContentPartPr>
              <p14:xfrm>
                <a:off x="9110944" y="5435005"/>
                <a:ext cx="166320" cy="2502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191248FA-1C69-4F82-B127-774E17DE46AF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101944" y="5426365"/>
                  <a:ext cx="1839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512BE67-DDD9-4496-A961-E67CE32041FF}"/>
                    </a:ext>
                  </a:extLst>
                </p14:cNvPr>
                <p14:cNvContentPartPr/>
                <p14:nvPr/>
              </p14:nvContentPartPr>
              <p14:xfrm>
                <a:off x="9356104" y="5402605"/>
                <a:ext cx="151560" cy="2354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512BE67-DDD9-4496-A961-E67CE32041F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9347104" y="5393605"/>
                  <a:ext cx="1692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02EFF3E5-5A22-4B07-B907-7F29E2A21AFE}"/>
                    </a:ext>
                  </a:extLst>
                </p14:cNvPr>
                <p14:cNvContentPartPr/>
                <p14:nvPr/>
              </p14:nvContentPartPr>
              <p14:xfrm>
                <a:off x="9518464" y="5424925"/>
                <a:ext cx="206280" cy="2271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02EFF3E5-5A22-4B07-B907-7F29E2A21AF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509824" y="5416285"/>
                  <a:ext cx="223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3A71CAC-FCF5-4008-AC76-4D38FECB3404}"/>
                    </a:ext>
                  </a:extLst>
                </p14:cNvPr>
                <p14:cNvContentPartPr/>
                <p14:nvPr/>
              </p14:nvContentPartPr>
              <p14:xfrm>
                <a:off x="9781984" y="5461285"/>
                <a:ext cx="147960" cy="1706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3A71CAC-FCF5-4008-AC76-4D38FECB3404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773344" y="5452285"/>
                  <a:ext cx="1656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05606928-8EB0-4BB2-979D-3AB8F3BF793A}"/>
                    </a:ext>
                  </a:extLst>
                </p14:cNvPr>
                <p14:cNvContentPartPr/>
                <p14:nvPr/>
              </p14:nvContentPartPr>
              <p14:xfrm>
                <a:off x="10003744" y="5459485"/>
                <a:ext cx="277920" cy="1652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05606928-8EB0-4BB2-979D-3AB8F3BF793A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995104" y="5450845"/>
                  <a:ext cx="295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171AFE6-BA4C-4B0E-A12E-1532C19E4EBB}"/>
                    </a:ext>
                  </a:extLst>
                </p14:cNvPr>
                <p14:cNvContentPartPr/>
                <p14:nvPr/>
              </p14:nvContentPartPr>
              <p14:xfrm>
                <a:off x="10424224" y="5373445"/>
                <a:ext cx="59760" cy="2750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171AFE6-BA4C-4B0E-A12E-1532C19E4EBB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415584" y="5364805"/>
                  <a:ext cx="774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434ACC54-D801-453C-AC59-E52ABEC021A3}"/>
                    </a:ext>
                  </a:extLst>
                </p14:cNvPr>
                <p14:cNvContentPartPr/>
                <p14:nvPr/>
              </p14:nvContentPartPr>
              <p14:xfrm>
                <a:off x="10544464" y="5468845"/>
                <a:ext cx="175680" cy="1760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434ACC54-D801-453C-AC59-E52ABEC021A3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0535824" y="5459845"/>
                  <a:ext cx="193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075B809-A4DB-4215-8A7B-A3478F62AF66}"/>
                    </a:ext>
                  </a:extLst>
                </p14:cNvPr>
                <p14:cNvContentPartPr/>
                <p14:nvPr/>
              </p14:nvContentPartPr>
              <p14:xfrm>
                <a:off x="10863064" y="5489005"/>
                <a:ext cx="145080" cy="6080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075B809-A4DB-4215-8A7B-A3478F62AF66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0854064" y="5480005"/>
                  <a:ext cx="16272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04FC954F-7D2D-4004-BBE1-F72BF70D6222}"/>
                    </a:ext>
                  </a:extLst>
                </p14:cNvPr>
                <p14:cNvContentPartPr/>
                <p14:nvPr/>
              </p14:nvContentPartPr>
              <p14:xfrm>
                <a:off x="10665064" y="5938645"/>
                <a:ext cx="154080" cy="788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04FC954F-7D2D-4004-BBE1-F72BF70D6222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656064" y="5929645"/>
                  <a:ext cx="1717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DBCFFA2B-8C6F-4B78-B7EA-60F85F80CD04}"/>
              </a:ext>
            </a:extLst>
          </p:cNvPr>
          <p:cNvGrpSpPr/>
          <p:nvPr/>
        </p:nvGrpSpPr>
        <p:grpSpPr>
          <a:xfrm>
            <a:off x="700624" y="5550925"/>
            <a:ext cx="458280" cy="974880"/>
            <a:chOff x="700624" y="5550925"/>
            <a:chExt cx="458280" cy="9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097D6AE-E45D-464C-99BA-3BAA333FEA52}"/>
                    </a:ext>
                  </a:extLst>
                </p14:cNvPr>
                <p14:cNvContentPartPr/>
                <p14:nvPr/>
              </p14:nvContentPartPr>
              <p14:xfrm>
                <a:off x="700624" y="5550925"/>
                <a:ext cx="228240" cy="2646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097D6AE-E45D-464C-99BA-3BAA333FEA52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691624" y="5541925"/>
                  <a:ext cx="2458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275CC47-94F3-4567-9773-84A462F2C73F}"/>
                    </a:ext>
                  </a:extLst>
                </p14:cNvPr>
                <p14:cNvContentPartPr/>
                <p14:nvPr/>
              </p14:nvContentPartPr>
              <p14:xfrm>
                <a:off x="999424" y="5611405"/>
                <a:ext cx="159480" cy="2016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275CC47-94F3-4567-9773-84A462F2C73F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90424" y="5602405"/>
                  <a:ext cx="1771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3A961EF-7B4D-4C26-86CE-FD9450B9C522}"/>
                    </a:ext>
                  </a:extLst>
                </p14:cNvPr>
                <p14:cNvContentPartPr/>
                <p14:nvPr/>
              </p14:nvContentPartPr>
              <p14:xfrm>
                <a:off x="741304" y="6034045"/>
                <a:ext cx="24840" cy="3898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3A961EF-7B4D-4C26-86CE-FD9450B9C522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32664" y="6025405"/>
                  <a:ext cx="424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F1A2C52-7C45-4FF6-8062-B58502312E0F}"/>
                    </a:ext>
                  </a:extLst>
                </p14:cNvPr>
                <p14:cNvContentPartPr/>
                <p14:nvPr/>
              </p14:nvContentPartPr>
              <p14:xfrm>
                <a:off x="890704" y="5917765"/>
                <a:ext cx="88920" cy="5522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F1A2C52-7C45-4FF6-8062-B58502312E0F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882064" y="5908765"/>
                  <a:ext cx="10656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D8D1275-9AA9-4A1F-AA06-3CF9D4BF318F}"/>
                    </a:ext>
                  </a:extLst>
                </p14:cNvPr>
                <p14:cNvContentPartPr/>
                <p14:nvPr/>
              </p14:nvContentPartPr>
              <p14:xfrm>
                <a:off x="721504" y="6250045"/>
                <a:ext cx="215640" cy="316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D8D1275-9AA9-4A1F-AA06-3CF9D4BF318F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712864" y="6241405"/>
                  <a:ext cx="2332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61387A5-B456-4B0A-B498-4D12B5E5599A}"/>
                    </a:ext>
                  </a:extLst>
                </p14:cNvPr>
                <p14:cNvContentPartPr/>
                <p14:nvPr/>
              </p14:nvContentPartPr>
              <p14:xfrm>
                <a:off x="981784" y="6340045"/>
                <a:ext cx="109800" cy="1857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61387A5-B456-4B0A-B498-4D12B5E5599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973144" y="6331045"/>
                  <a:ext cx="12744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D7FAA4BD-32BF-4480-8A11-AEA3FC6AB394}"/>
              </a:ext>
            </a:extLst>
          </p:cNvPr>
          <p:cNvGrpSpPr/>
          <p:nvPr/>
        </p:nvGrpSpPr>
        <p:grpSpPr>
          <a:xfrm>
            <a:off x="1555624" y="6166885"/>
            <a:ext cx="339480" cy="254880"/>
            <a:chOff x="1555624" y="6166885"/>
            <a:chExt cx="33948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36EBE98C-3B4B-40CE-A07F-684A43BA6F28}"/>
                    </a:ext>
                  </a:extLst>
                </p14:cNvPr>
                <p14:cNvContentPartPr/>
                <p14:nvPr/>
              </p14:nvContentPartPr>
              <p14:xfrm>
                <a:off x="1555624" y="6275605"/>
                <a:ext cx="11160" cy="1461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36EBE98C-3B4B-40CE-A07F-684A43BA6F2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546984" y="6266605"/>
                  <a:ext cx="28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0D15E0DB-CA24-4279-B28D-0D0EDB6E384F}"/>
                    </a:ext>
                  </a:extLst>
                </p14:cNvPr>
                <p14:cNvContentPartPr/>
                <p14:nvPr/>
              </p14:nvContentPartPr>
              <p14:xfrm>
                <a:off x="1714384" y="6166885"/>
                <a:ext cx="180720" cy="2275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0D15E0DB-CA24-4279-B28D-0D0EDB6E384F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705384" y="6157885"/>
                  <a:ext cx="19836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548E08A8-6583-4FD6-BDBF-80180B8BFBBD}"/>
              </a:ext>
            </a:extLst>
          </p:cNvPr>
          <p:cNvGrpSpPr/>
          <p:nvPr/>
        </p:nvGrpSpPr>
        <p:grpSpPr>
          <a:xfrm>
            <a:off x="2238544" y="5938645"/>
            <a:ext cx="1002960" cy="480600"/>
            <a:chOff x="2238544" y="5938645"/>
            <a:chExt cx="100296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1DD1471-450D-4086-986E-359BA1C9AC03}"/>
                    </a:ext>
                  </a:extLst>
                </p14:cNvPr>
                <p14:cNvContentPartPr/>
                <p14:nvPr/>
              </p14:nvContentPartPr>
              <p14:xfrm>
                <a:off x="2426104" y="5938645"/>
                <a:ext cx="43560" cy="4806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1DD1471-450D-4086-986E-359BA1C9AC03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2417464" y="5929645"/>
                  <a:ext cx="6120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76372D19-F169-4A3E-ABE7-AE48963E78E1}"/>
                    </a:ext>
                  </a:extLst>
                </p14:cNvPr>
                <p14:cNvContentPartPr/>
                <p14:nvPr/>
              </p14:nvContentPartPr>
              <p14:xfrm>
                <a:off x="2238544" y="6162925"/>
                <a:ext cx="291960" cy="234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76372D19-F169-4A3E-ABE7-AE48963E78E1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229544" y="6153925"/>
                  <a:ext cx="3096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F885846A-EFE7-4480-8763-9D8C5AA29B8B}"/>
                    </a:ext>
                  </a:extLst>
                </p14:cNvPr>
                <p14:cNvContentPartPr/>
                <p14:nvPr/>
              </p14:nvContentPartPr>
              <p14:xfrm>
                <a:off x="2653624" y="6191365"/>
                <a:ext cx="91440" cy="2203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F885846A-EFE7-4480-8763-9D8C5AA29B8B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644624" y="6182365"/>
                  <a:ext cx="1090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606B413-C148-4C95-BF64-E96D30BAE576}"/>
                    </a:ext>
                  </a:extLst>
                </p14:cNvPr>
                <p14:cNvContentPartPr/>
                <p14:nvPr/>
              </p14:nvContentPartPr>
              <p14:xfrm>
                <a:off x="2829304" y="6173365"/>
                <a:ext cx="135000" cy="1965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606B413-C148-4C95-BF64-E96D30BAE576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20304" y="6164725"/>
                  <a:ext cx="152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9EE678A-5350-42A8-85BB-DDE3E911A67D}"/>
                    </a:ext>
                  </a:extLst>
                </p14:cNvPr>
                <p14:cNvContentPartPr/>
                <p14:nvPr/>
              </p14:nvContentPartPr>
              <p14:xfrm>
                <a:off x="3029464" y="6119725"/>
                <a:ext cx="212040" cy="2700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9EE678A-5350-42A8-85BB-DDE3E911A67D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020824" y="6111085"/>
                  <a:ext cx="229680" cy="2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A762BEC1-E704-4D67-9991-E5BC4FF1D8C4}"/>
                  </a:ext>
                </a:extLst>
              </p14:cNvPr>
              <p14:cNvContentPartPr/>
              <p14:nvPr/>
            </p14:nvContentPartPr>
            <p14:xfrm>
              <a:off x="3517264" y="6408805"/>
              <a:ext cx="14400" cy="1116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A762BEC1-E704-4D67-9991-E5BC4FF1D8C4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3508624" y="6399805"/>
                <a:ext cx="3204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B821290-C9FD-4FE0-B672-72020570C443}"/>
              </a:ext>
            </a:extLst>
          </p:cNvPr>
          <p:cNvGrpSpPr/>
          <p:nvPr/>
        </p:nvGrpSpPr>
        <p:grpSpPr>
          <a:xfrm>
            <a:off x="3031154" y="872224"/>
            <a:ext cx="3334320" cy="794880"/>
            <a:chOff x="3031154" y="872224"/>
            <a:chExt cx="3334320" cy="79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4426E05-9BAD-4D1E-A0DD-43B460B92E9D}"/>
                    </a:ext>
                  </a:extLst>
                </p14:cNvPr>
                <p14:cNvContentPartPr/>
                <p14:nvPr/>
              </p14:nvContentPartPr>
              <p14:xfrm>
                <a:off x="3031154" y="1038544"/>
                <a:ext cx="192240" cy="356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4426E05-9BAD-4D1E-A0DD-43B460B92E9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022514" y="1029544"/>
                  <a:ext cx="2098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58C4AA-9A44-4E39-8535-91AEEC1BA13B}"/>
                    </a:ext>
                  </a:extLst>
                </p14:cNvPr>
                <p14:cNvContentPartPr/>
                <p14:nvPr/>
              </p14:nvContentPartPr>
              <p14:xfrm>
                <a:off x="3297554" y="976984"/>
                <a:ext cx="397800" cy="384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58C4AA-9A44-4E39-8535-91AEEC1BA13B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288914" y="968344"/>
                  <a:ext cx="4154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E1445D2-E505-4FF4-B29F-1888A7F200E1}"/>
                    </a:ext>
                  </a:extLst>
                </p14:cNvPr>
                <p14:cNvContentPartPr/>
                <p14:nvPr/>
              </p14:nvContentPartPr>
              <p14:xfrm>
                <a:off x="3583034" y="1227904"/>
                <a:ext cx="108360" cy="124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E1445D2-E505-4FF4-B29F-1888A7F200E1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574034" y="1218904"/>
                  <a:ext cx="126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31CCEEB-2A5C-4921-B6C9-33BE1CD2812C}"/>
                    </a:ext>
                  </a:extLst>
                </p14:cNvPr>
                <p14:cNvContentPartPr/>
                <p14:nvPr/>
              </p14:nvContentPartPr>
              <p14:xfrm>
                <a:off x="3809834" y="895264"/>
                <a:ext cx="239760" cy="482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31CCEEB-2A5C-4921-B6C9-33BE1CD2812C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801194" y="886264"/>
                  <a:ext cx="2574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238DC2C-2314-47EE-98DB-B1BD34F2D2B2}"/>
                    </a:ext>
                  </a:extLst>
                </p14:cNvPr>
                <p14:cNvContentPartPr/>
                <p14:nvPr/>
              </p14:nvContentPartPr>
              <p14:xfrm>
                <a:off x="3765554" y="1111984"/>
                <a:ext cx="260280" cy="85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238DC2C-2314-47EE-98DB-B1BD34F2D2B2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756914" y="1103344"/>
                  <a:ext cx="2779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3EB1E2A-BCBC-4489-9DF2-D35656F05E10}"/>
                    </a:ext>
                  </a:extLst>
                </p14:cNvPr>
                <p14:cNvContentPartPr/>
                <p14:nvPr/>
              </p14:nvContentPartPr>
              <p14:xfrm>
                <a:off x="3976874" y="1274344"/>
                <a:ext cx="210240" cy="392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3EB1E2A-BCBC-4489-9DF2-D35656F05E10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968234" y="1265704"/>
                  <a:ext cx="2278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3DC0248-3727-4A69-9E4C-AB2DAE610432}"/>
                    </a:ext>
                  </a:extLst>
                </p14:cNvPr>
                <p14:cNvContentPartPr/>
                <p14:nvPr/>
              </p14:nvContentPartPr>
              <p14:xfrm>
                <a:off x="4169474" y="1146904"/>
                <a:ext cx="221040" cy="188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3DC0248-3727-4A69-9E4C-AB2DAE610432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4160834" y="1137904"/>
                  <a:ext cx="238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4BA719D-A999-4141-A480-450A8862EF96}"/>
                    </a:ext>
                  </a:extLst>
                </p14:cNvPr>
                <p14:cNvContentPartPr/>
                <p14:nvPr/>
              </p14:nvContentPartPr>
              <p14:xfrm>
                <a:off x="4411394" y="1143664"/>
                <a:ext cx="124920" cy="189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4BA719D-A999-4141-A480-450A8862EF96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4402754" y="1135024"/>
                  <a:ext cx="142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555D65C-8A1B-4819-9E02-7FCA38B19E2C}"/>
                    </a:ext>
                  </a:extLst>
                </p14:cNvPr>
                <p14:cNvContentPartPr/>
                <p14:nvPr/>
              </p14:nvContentPartPr>
              <p14:xfrm>
                <a:off x="4565834" y="1153384"/>
                <a:ext cx="146880" cy="181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555D65C-8A1B-4819-9E02-7FCA38B19E2C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4557194" y="1144384"/>
                  <a:ext cx="164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EE334D0-D4FF-4E5F-907F-5819E8C8B8C0}"/>
                    </a:ext>
                  </a:extLst>
                </p14:cNvPr>
                <p14:cNvContentPartPr/>
                <p14:nvPr/>
              </p14:nvContentPartPr>
              <p14:xfrm>
                <a:off x="4671674" y="1106224"/>
                <a:ext cx="193680" cy="228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EE334D0-D4FF-4E5F-907F-5819E8C8B8C0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4662674" y="1097224"/>
                  <a:ext cx="2113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A449475-5DCF-42A1-A201-0DC406829ED2}"/>
                    </a:ext>
                  </a:extLst>
                </p14:cNvPr>
                <p14:cNvContentPartPr/>
                <p14:nvPr/>
              </p14:nvContentPartPr>
              <p14:xfrm>
                <a:off x="4896314" y="1137544"/>
                <a:ext cx="162720" cy="203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A449475-5DCF-42A1-A201-0DC406829ED2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887674" y="1128904"/>
                  <a:ext cx="180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D2ABB53-5F3C-4032-A650-EA8BE1803E8C}"/>
                    </a:ext>
                  </a:extLst>
                </p14:cNvPr>
                <p14:cNvContentPartPr/>
                <p14:nvPr/>
              </p14:nvContentPartPr>
              <p14:xfrm>
                <a:off x="5065154" y="1193704"/>
                <a:ext cx="111240" cy="138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D2ABB53-5F3C-4032-A650-EA8BE1803E8C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5056154" y="1184704"/>
                  <a:ext cx="128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76F238A-F4B1-4F2A-B509-16DDA668B4A8}"/>
                    </a:ext>
                  </a:extLst>
                </p14:cNvPr>
                <p14:cNvContentPartPr/>
                <p14:nvPr/>
              </p14:nvContentPartPr>
              <p14:xfrm>
                <a:off x="5356754" y="872224"/>
                <a:ext cx="172440" cy="409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76F238A-F4B1-4F2A-B509-16DDA668B4A8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5348114" y="863584"/>
                  <a:ext cx="1900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1BE1463-D7EC-4E6E-8FC1-5B94B9456A9B}"/>
                    </a:ext>
                  </a:extLst>
                </p14:cNvPr>
                <p14:cNvContentPartPr/>
                <p14:nvPr/>
              </p14:nvContentPartPr>
              <p14:xfrm>
                <a:off x="5268914" y="1051864"/>
                <a:ext cx="302760" cy="702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1BE1463-D7EC-4E6E-8FC1-5B94B9456A9B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5260274" y="1043224"/>
                  <a:ext cx="3204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56610AE-8C4E-456B-9DDF-0E11955A73FB}"/>
                    </a:ext>
                  </a:extLst>
                </p14:cNvPr>
                <p14:cNvContentPartPr/>
                <p14:nvPr/>
              </p14:nvContentPartPr>
              <p14:xfrm>
                <a:off x="5457194" y="1138624"/>
                <a:ext cx="156960" cy="136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56610AE-8C4E-456B-9DDF-0E11955A73FB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5448194" y="1129624"/>
                  <a:ext cx="174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CF88807-3B56-424F-AA68-17C2C6D928A0}"/>
                    </a:ext>
                  </a:extLst>
                </p14:cNvPr>
                <p14:cNvContentPartPr/>
                <p14:nvPr/>
              </p14:nvContentPartPr>
              <p14:xfrm>
                <a:off x="5624234" y="1147264"/>
                <a:ext cx="170640" cy="161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CF88807-3B56-424F-AA68-17C2C6D928A0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5615234" y="1138264"/>
                  <a:ext cx="188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86E03AD-6BF1-470E-AE2F-6F2A0E1A2798}"/>
                    </a:ext>
                  </a:extLst>
                </p14:cNvPr>
                <p14:cNvContentPartPr/>
                <p14:nvPr/>
              </p14:nvContentPartPr>
              <p14:xfrm>
                <a:off x="5730794" y="873664"/>
                <a:ext cx="228960" cy="4165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86E03AD-6BF1-470E-AE2F-6F2A0E1A2798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5722154" y="864664"/>
                  <a:ext cx="2466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46B7665-2B6F-4FD3-B724-93B562F7AF2B}"/>
                    </a:ext>
                  </a:extLst>
                </p14:cNvPr>
                <p14:cNvContentPartPr/>
                <p14:nvPr/>
              </p14:nvContentPartPr>
              <p14:xfrm>
                <a:off x="6047234" y="1156624"/>
                <a:ext cx="69480" cy="1036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46B7665-2B6F-4FD3-B724-93B562F7AF2B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6038234" y="1147984"/>
                  <a:ext cx="87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9798302-5276-4C35-A111-5303BBF5F281}"/>
                    </a:ext>
                  </a:extLst>
                </p14:cNvPr>
                <p14:cNvContentPartPr/>
                <p14:nvPr/>
              </p14:nvContentPartPr>
              <p14:xfrm>
                <a:off x="6164234" y="1093624"/>
                <a:ext cx="201240" cy="154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9798302-5276-4C35-A111-5303BBF5F281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6155234" y="1084624"/>
                  <a:ext cx="21888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F148AAEF-9BAA-4CFB-8DDE-1BAD0F62E783}"/>
              </a:ext>
            </a:extLst>
          </p:cNvPr>
          <p:cNvGrpSpPr/>
          <p:nvPr/>
        </p:nvGrpSpPr>
        <p:grpSpPr>
          <a:xfrm>
            <a:off x="6597314" y="805984"/>
            <a:ext cx="1702800" cy="626400"/>
            <a:chOff x="6597314" y="805984"/>
            <a:chExt cx="1702800" cy="62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B6E1A19-3757-4C8C-A421-C9F45C19FF44}"/>
                    </a:ext>
                  </a:extLst>
                </p14:cNvPr>
                <p14:cNvContentPartPr/>
                <p14:nvPr/>
              </p14:nvContentPartPr>
              <p14:xfrm>
                <a:off x="6597314" y="1123864"/>
                <a:ext cx="105120" cy="1418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B6E1A19-3757-4C8C-A421-C9F45C19FF44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6588314" y="1114864"/>
                  <a:ext cx="122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01D4997-6165-4707-A274-4896AF67860C}"/>
                    </a:ext>
                  </a:extLst>
                </p14:cNvPr>
                <p14:cNvContentPartPr/>
                <p14:nvPr/>
              </p14:nvContentPartPr>
              <p14:xfrm>
                <a:off x="6770474" y="1140064"/>
                <a:ext cx="115920" cy="1454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01D4997-6165-4707-A274-4896AF67860C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6761834" y="1131064"/>
                  <a:ext cx="133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F88D5A4-1571-478E-B277-0E69E9ECA17F}"/>
                    </a:ext>
                  </a:extLst>
                </p14:cNvPr>
                <p14:cNvContentPartPr/>
                <p14:nvPr/>
              </p14:nvContentPartPr>
              <p14:xfrm>
                <a:off x="6952634" y="1078864"/>
                <a:ext cx="222120" cy="1947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F88D5A4-1571-478E-B277-0E69E9ECA17F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6943994" y="1070224"/>
                  <a:ext cx="239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7579B42-0B3E-46C6-8E9B-CCEB2D5317BC}"/>
                    </a:ext>
                  </a:extLst>
                </p14:cNvPr>
                <p14:cNvContentPartPr/>
                <p14:nvPr/>
              </p14:nvContentPartPr>
              <p14:xfrm>
                <a:off x="7395434" y="805984"/>
                <a:ext cx="261360" cy="4777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7579B42-0B3E-46C6-8E9B-CCEB2D5317BC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7386794" y="797344"/>
                  <a:ext cx="27900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69C968D-1794-47C4-917D-FFD4AA3394FB}"/>
                    </a:ext>
                  </a:extLst>
                </p14:cNvPr>
                <p14:cNvContentPartPr/>
                <p14:nvPr/>
              </p14:nvContentPartPr>
              <p14:xfrm>
                <a:off x="7339994" y="1064824"/>
                <a:ext cx="284040" cy="669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69C968D-1794-47C4-917D-FFD4AA3394FB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7330994" y="1056184"/>
                  <a:ext cx="3016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C5ACBCD-FE33-4923-9215-5B9DBD4BD903}"/>
                    </a:ext>
                  </a:extLst>
                </p14:cNvPr>
                <p14:cNvContentPartPr/>
                <p14:nvPr/>
              </p14:nvContentPartPr>
              <p14:xfrm>
                <a:off x="7551314" y="1084984"/>
                <a:ext cx="165960" cy="1652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C5ACBCD-FE33-4923-9215-5B9DBD4BD903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7542314" y="1076344"/>
                  <a:ext cx="183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C30498B-558A-4175-A52A-033BA411965B}"/>
                    </a:ext>
                  </a:extLst>
                </p14:cNvPr>
                <p14:cNvContentPartPr/>
                <p14:nvPr/>
              </p14:nvContentPartPr>
              <p14:xfrm>
                <a:off x="7753994" y="1111624"/>
                <a:ext cx="189360" cy="1332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C30498B-558A-4175-A52A-033BA411965B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7745354" y="1102624"/>
                  <a:ext cx="207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8AA7005-9016-4B61-9FEC-94584C59A0DE}"/>
                    </a:ext>
                  </a:extLst>
                </p14:cNvPr>
                <p14:cNvContentPartPr/>
                <p14:nvPr/>
              </p14:nvContentPartPr>
              <p14:xfrm>
                <a:off x="7779194" y="1079944"/>
                <a:ext cx="142560" cy="1630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8AA7005-9016-4B61-9FEC-94584C59A0DE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7770554" y="1070944"/>
                  <a:ext cx="160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78EA491-5D4E-4A1F-B5D4-059FF0109EE4}"/>
                    </a:ext>
                  </a:extLst>
                </p14:cNvPr>
                <p14:cNvContentPartPr/>
                <p14:nvPr/>
              </p14:nvContentPartPr>
              <p14:xfrm>
                <a:off x="8074034" y="808864"/>
                <a:ext cx="196200" cy="4158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78EA491-5D4E-4A1F-B5D4-059FF0109EE4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8065394" y="800224"/>
                  <a:ext cx="2138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D58D3FC-5E9D-4761-83B5-66B60746434B}"/>
                    </a:ext>
                  </a:extLst>
                </p14:cNvPr>
                <p14:cNvContentPartPr/>
                <p14:nvPr/>
              </p14:nvContentPartPr>
              <p14:xfrm>
                <a:off x="8004194" y="1026304"/>
                <a:ext cx="235080" cy="399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D58D3FC-5E9D-4761-83B5-66B60746434B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7995554" y="1017304"/>
                  <a:ext cx="252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DFA6C4F-0752-4A78-9889-1F9CBC8947D8}"/>
                    </a:ext>
                  </a:extLst>
                </p14:cNvPr>
                <p14:cNvContentPartPr/>
                <p14:nvPr/>
              </p14:nvContentPartPr>
              <p14:xfrm>
                <a:off x="8186714" y="1249144"/>
                <a:ext cx="113400" cy="1832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DFA6C4F-0752-4A78-9889-1F9CBC8947D8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8177714" y="1240504"/>
                  <a:ext cx="13104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969B1FFF-38AF-42CE-A181-69DDA5B0992E}"/>
              </a:ext>
            </a:extLst>
          </p:cNvPr>
          <p:cNvGrpSpPr/>
          <p:nvPr/>
        </p:nvGrpSpPr>
        <p:grpSpPr>
          <a:xfrm>
            <a:off x="8516834" y="650464"/>
            <a:ext cx="3465360" cy="702360"/>
            <a:chOff x="8516834" y="650464"/>
            <a:chExt cx="3465360" cy="70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32D6B87-337E-4150-93C6-58A264E8CBB3}"/>
                    </a:ext>
                  </a:extLst>
                </p14:cNvPr>
                <p14:cNvContentPartPr/>
                <p14:nvPr/>
              </p14:nvContentPartPr>
              <p14:xfrm>
                <a:off x="8516834" y="858184"/>
                <a:ext cx="218520" cy="4201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32D6B87-337E-4150-93C6-58A264E8CBB3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8507834" y="849184"/>
                  <a:ext cx="2361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C2738DA-B75E-49F8-A0F6-B58B5FB005E6}"/>
                    </a:ext>
                  </a:extLst>
                </p14:cNvPr>
                <p14:cNvContentPartPr/>
                <p14:nvPr/>
              </p14:nvContentPartPr>
              <p14:xfrm>
                <a:off x="8782874" y="1084624"/>
                <a:ext cx="181080" cy="1760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C2738DA-B75E-49F8-A0F6-B58B5FB005E6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8774234" y="1075984"/>
                  <a:ext cx="1987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BD31D4E-47F8-4991-A19B-994403709945}"/>
                    </a:ext>
                  </a:extLst>
                </p14:cNvPr>
                <p14:cNvContentPartPr/>
                <p14:nvPr/>
              </p14:nvContentPartPr>
              <p14:xfrm>
                <a:off x="9053954" y="836224"/>
                <a:ext cx="194040" cy="4561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BD31D4E-47F8-4991-A19B-994403709945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9045314" y="827224"/>
                  <a:ext cx="21168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CE4CD66-3BE0-421F-9697-364D32D8B3B4}"/>
                    </a:ext>
                  </a:extLst>
                </p14:cNvPr>
                <p14:cNvContentPartPr/>
                <p14:nvPr/>
              </p14:nvContentPartPr>
              <p14:xfrm>
                <a:off x="9010754" y="1046104"/>
                <a:ext cx="253080" cy="568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CE4CD66-3BE0-421F-9697-364D32D8B3B4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9001754" y="1037464"/>
                  <a:ext cx="270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A286464-C803-4317-8E51-28C9CD5A9838}"/>
                    </a:ext>
                  </a:extLst>
                </p14:cNvPr>
                <p14:cNvContentPartPr/>
                <p14:nvPr/>
              </p14:nvContentPartPr>
              <p14:xfrm>
                <a:off x="9419714" y="1113424"/>
                <a:ext cx="85320" cy="1090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A286464-C803-4317-8E51-28C9CD5A9838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411074" y="1104784"/>
                  <a:ext cx="1029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3BCAD79-C127-4CE5-83B4-1F2EF423CBE6}"/>
                    </a:ext>
                  </a:extLst>
                </p14:cNvPr>
                <p14:cNvContentPartPr/>
                <p14:nvPr/>
              </p14:nvContentPartPr>
              <p14:xfrm>
                <a:off x="9578834" y="973744"/>
                <a:ext cx="10080" cy="435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3BCAD79-C127-4CE5-83B4-1F2EF423CBE6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9569834" y="965104"/>
                  <a:ext cx="277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E3A80F2-9842-4B20-9351-B71CCB5B3AF1}"/>
                    </a:ext>
                  </a:extLst>
                </p14:cNvPr>
                <p14:cNvContentPartPr/>
                <p14:nvPr/>
              </p14:nvContentPartPr>
              <p14:xfrm>
                <a:off x="9560474" y="1084264"/>
                <a:ext cx="186480" cy="1440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E3A80F2-9842-4B20-9351-B71CCB5B3AF1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9551474" y="1075264"/>
                  <a:ext cx="2041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C424197-7D87-46A3-9A9D-B29C368E1275}"/>
                    </a:ext>
                  </a:extLst>
                </p14:cNvPr>
                <p14:cNvContentPartPr/>
                <p14:nvPr/>
              </p14:nvContentPartPr>
              <p14:xfrm>
                <a:off x="9867554" y="650464"/>
                <a:ext cx="341640" cy="6062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C424197-7D87-46A3-9A9D-B29C368E1275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9858914" y="641464"/>
                  <a:ext cx="35928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A92083C-4087-4BD0-BEDE-77F38ECCAF9A}"/>
                    </a:ext>
                  </a:extLst>
                </p14:cNvPr>
                <p14:cNvContentPartPr/>
                <p14:nvPr/>
              </p14:nvContentPartPr>
              <p14:xfrm>
                <a:off x="9868274" y="1041784"/>
                <a:ext cx="248400" cy="507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A92083C-4087-4BD0-BEDE-77F38ECCAF9A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9859634" y="1033144"/>
                  <a:ext cx="266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770D8DCC-92B1-435A-9AC6-828A1CD8A1A5}"/>
                    </a:ext>
                  </a:extLst>
                </p14:cNvPr>
                <p14:cNvContentPartPr/>
                <p14:nvPr/>
              </p14:nvContentPartPr>
              <p14:xfrm>
                <a:off x="10055114" y="1083544"/>
                <a:ext cx="88200" cy="1490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770D8DCC-92B1-435A-9AC6-828A1CD8A1A5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10046474" y="1074904"/>
                  <a:ext cx="105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FA714FFE-60A4-4AC5-8915-4A79C11353B6}"/>
                    </a:ext>
                  </a:extLst>
                </p14:cNvPr>
                <p14:cNvContentPartPr/>
                <p14:nvPr/>
              </p14:nvContentPartPr>
              <p14:xfrm>
                <a:off x="10205954" y="1053304"/>
                <a:ext cx="120960" cy="1904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FA714FFE-60A4-4AC5-8915-4A79C11353B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196954" y="1044664"/>
                  <a:ext cx="138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611194F-3F4E-4DCD-9CC3-006D131369D0}"/>
                    </a:ext>
                  </a:extLst>
                </p14:cNvPr>
                <p14:cNvContentPartPr/>
                <p14:nvPr/>
              </p14:nvContentPartPr>
              <p14:xfrm>
                <a:off x="10350314" y="1061944"/>
                <a:ext cx="225720" cy="1353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611194F-3F4E-4DCD-9CC3-006D131369D0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0341314" y="1052944"/>
                  <a:ext cx="243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4A288AC-AAF5-4D2E-8A7F-523328985B72}"/>
                    </a:ext>
                  </a:extLst>
                </p14:cNvPr>
                <p14:cNvContentPartPr/>
                <p14:nvPr/>
              </p14:nvContentPartPr>
              <p14:xfrm>
                <a:off x="10634354" y="1093984"/>
                <a:ext cx="160560" cy="1083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4A288AC-AAF5-4D2E-8A7F-523328985B72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0625714" y="1084984"/>
                  <a:ext cx="178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EBF457B2-C390-4147-9E49-E11A130F6601}"/>
                    </a:ext>
                  </a:extLst>
                </p14:cNvPr>
                <p14:cNvContentPartPr/>
                <p14:nvPr/>
              </p14:nvContentPartPr>
              <p14:xfrm>
                <a:off x="10905434" y="792304"/>
                <a:ext cx="229320" cy="4330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EBF457B2-C390-4147-9E49-E11A130F6601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0896794" y="783304"/>
                  <a:ext cx="2469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DA719A86-8734-4764-B5D6-9D43372ED44B}"/>
                    </a:ext>
                  </a:extLst>
                </p14:cNvPr>
                <p14:cNvContentPartPr/>
                <p14:nvPr/>
              </p14:nvContentPartPr>
              <p14:xfrm>
                <a:off x="10844234" y="1063024"/>
                <a:ext cx="285480" cy="2232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DA719A86-8734-4764-B5D6-9D43372ED44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0835594" y="1054384"/>
                  <a:ext cx="303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AEF62645-6749-4E7D-9012-CBC74D0FE6DD}"/>
                    </a:ext>
                  </a:extLst>
                </p14:cNvPr>
                <p14:cNvContentPartPr/>
                <p14:nvPr/>
              </p14:nvContentPartPr>
              <p14:xfrm>
                <a:off x="11100194" y="963664"/>
                <a:ext cx="135360" cy="2610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AEF62645-6749-4E7D-9012-CBC74D0FE6DD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11091554" y="954664"/>
                  <a:ext cx="153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93BC88DE-C2B4-47CF-808F-E7E8CEC364EC}"/>
                    </a:ext>
                  </a:extLst>
                </p14:cNvPr>
                <p14:cNvContentPartPr/>
                <p14:nvPr/>
              </p14:nvContentPartPr>
              <p14:xfrm>
                <a:off x="11275154" y="1041064"/>
                <a:ext cx="187920" cy="17784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93BC88DE-C2B4-47CF-808F-E7E8CEC364EC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11266514" y="1032064"/>
                  <a:ext cx="2055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0C3B68B-32D1-4E52-9FCA-FE2BEC3AAA44}"/>
                    </a:ext>
                  </a:extLst>
                </p14:cNvPr>
                <p14:cNvContentPartPr/>
                <p14:nvPr/>
              </p14:nvContentPartPr>
              <p14:xfrm>
                <a:off x="11478914" y="1043944"/>
                <a:ext cx="209160" cy="1789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0C3B68B-32D1-4E52-9FCA-FE2BEC3AAA44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1470274" y="1035304"/>
                  <a:ext cx="226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FB9DE5B-EDDA-4367-89D1-1287EACB92C7}"/>
                    </a:ext>
                  </a:extLst>
                </p14:cNvPr>
                <p14:cNvContentPartPr/>
                <p14:nvPr/>
              </p14:nvContentPartPr>
              <p14:xfrm>
                <a:off x="11769794" y="856744"/>
                <a:ext cx="212400" cy="4960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FB9DE5B-EDDA-4367-89D1-1287EACB92C7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1761154" y="848104"/>
                  <a:ext cx="230040" cy="51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97106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B2A44D3-1038-4DD3-8FF1-FCACFAD0DBE2}"/>
              </a:ext>
            </a:extLst>
          </p:cNvPr>
          <p:cNvGrpSpPr/>
          <p:nvPr/>
        </p:nvGrpSpPr>
        <p:grpSpPr>
          <a:xfrm>
            <a:off x="9955519" y="310318"/>
            <a:ext cx="1307880" cy="24480"/>
            <a:chOff x="9955519" y="310318"/>
            <a:chExt cx="1307880" cy="2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CFA775B-5DFD-407D-97AD-0316462BB04C}"/>
                    </a:ext>
                  </a:extLst>
                </p14:cNvPr>
                <p14:cNvContentPartPr/>
                <p14:nvPr/>
              </p14:nvContentPartPr>
              <p14:xfrm>
                <a:off x="9955519" y="310318"/>
                <a:ext cx="15120" cy="11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CFA775B-5DFD-407D-97AD-0316462BB04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946519" y="301678"/>
                  <a:ext cx="32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218832D-C2E6-4C85-85B3-3E5F2FA137DB}"/>
                    </a:ext>
                  </a:extLst>
                </p14:cNvPr>
                <p14:cNvContentPartPr/>
                <p14:nvPr/>
              </p14:nvContentPartPr>
              <p14:xfrm>
                <a:off x="11245759" y="326158"/>
                <a:ext cx="17640" cy="8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218832D-C2E6-4C85-85B3-3E5F2FA137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236759" y="317518"/>
                  <a:ext cx="3528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171019E-2B07-47E5-98AB-55133D01BE80}"/>
              </a:ext>
            </a:extLst>
          </p:cNvPr>
          <p:cNvGrpSpPr/>
          <p:nvPr/>
        </p:nvGrpSpPr>
        <p:grpSpPr>
          <a:xfrm>
            <a:off x="253879" y="887038"/>
            <a:ext cx="1420920" cy="619560"/>
            <a:chOff x="253879" y="887038"/>
            <a:chExt cx="1420920" cy="61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052FC24-4907-461C-BE56-BB2A6D6EEB04}"/>
                    </a:ext>
                  </a:extLst>
                </p14:cNvPr>
                <p14:cNvContentPartPr/>
                <p14:nvPr/>
              </p14:nvContentPartPr>
              <p14:xfrm>
                <a:off x="271879" y="1252438"/>
                <a:ext cx="160200" cy="254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052FC24-4907-461C-BE56-BB2A6D6EEB0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3239" y="1243438"/>
                  <a:ext cx="1778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00A053-E098-45E6-A9AC-F8CB9064029D}"/>
                    </a:ext>
                  </a:extLst>
                </p14:cNvPr>
                <p14:cNvContentPartPr/>
                <p14:nvPr/>
              </p14:nvContentPartPr>
              <p14:xfrm>
                <a:off x="253879" y="1090438"/>
                <a:ext cx="326520" cy="411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00A053-E098-45E6-A9AC-F8CB9064029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5239" y="1081798"/>
                  <a:ext cx="3441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8B8A755-55FC-4BA8-A955-DA798553E706}"/>
                    </a:ext>
                  </a:extLst>
                </p14:cNvPr>
                <p14:cNvContentPartPr/>
                <p14:nvPr/>
              </p14:nvContentPartPr>
              <p14:xfrm>
                <a:off x="567799" y="1245598"/>
                <a:ext cx="202320" cy="172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8B8A755-55FC-4BA8-A955-DA798553E70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9159" y="1236958"/>
                  <a:ext cx="219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1F400F1-670B-47D6-BC4E-C009200F6EF1}"/>
                    </a:ext>
                  </a:extLst>
                </p14:cNvPr>
                <p14:cNvContentPartPr/>
                <p14:nvPr/>
              </p14:nvContentPartPr>
              <p14:xfrm>
                <a:off x="831679" y="887038"/>
                <a:ext cx="345240" cy="563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1F400F1-670B-47D6-BC4E-C009200F6EF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3039" y="878038"/>
                  <a:ext cx="36288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8282FF5-A97E-483E-B207-4E1CBC2C3BFD}"/>
                    </a:ext>
                  </a:extLst>
                </p14:cNvPr>
                <p14:cNvContentPartPr/>
                <p14:nvPr/>
              </p14:nvContentPartPr>
              <p14:xfrm>
                <a:off x="809719" y="1265758"/>
                <a:ext cx="206280" cy="66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8282FF5-A97E-483E-B207-4E1CBC2C3BF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0719" y="1256758"/>
                  <a:ext cx="223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9C48330-4DB2-43B4-9522-8788E92B8040}"/>
                    </a:ext>
                  </a:extLst>
                </p14:cNvPr>
                <p14:cNvContentPartPr/>
                <p14:nvPr/>
              </p14:nvContentPartPr>
              <p14:xfrm>
                <a:off x="1242079" y="1129678"/>
                <a:ext cx="22680" cy="34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9C48330-4DB2-43B4-9522-8788E92B804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33439" y="1121038"/>
                  <a:ext cx="40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9CE5C3A-6E54-4144-955D-1462B7C3A40D}"/>
                    </a:ext>
                  </a:extLst>
                </p14:cNvPr>
                <p14:cNvContentPartPr/>
                <p14:nvPr/>
              </p14:nvContentPartPr>
              <p14:xfrm>
                <a:off x="1249999" y="1242358"/>
                <a:ext cx="188640" cy="147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9CE5C3A-6E54-4144-955D-1462B7C3A40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40999" y="1233358"/>
                  <a:ext cx="206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6B10E35-BFD4-4D23-AD25-748A79BC5C7C}"/>
                    </a:ext>
                  </a:extLst>
                </p14:cNvPr>
                <p14:cNvContentPartPr/>
                <p14:nvPr/>
              </p14:nvContentPartPr>
              <p14:xfrm>
                <a:off x="1620799" y="1213558"/>
                <a:ext cx="54000" cy="182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6B10E35-BFD4-4D23-AD25-748A79BC5C7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12159" y="1204558"/>
                  <a:ext cx="7164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50D206C-5E86-4A66-964D-D70CAEB8CDC3}"/>
              </a:ext>
            </a:extLst>
          </p:cNvPr>
          <p:cNvGrpSpPr/>
          <p:nvPr/>
        </p:nvGrpSpPr>
        <p:grpSpPr>
          <a:xfrm>
            <a:off x="2085919" y="1028878"/>
            <a:ext cx="363240" cy="419760"/>
            <a:chOff x="2085919" y="1028878"/>
            <a:chExt cx="36324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63574AD-6F4A-4D33-BFAA-D5AB4BB76947}"/>
                    </a:ext>
                  </a:extLst>
                </p14:cNvPr>
                <p14:cNvContentPartPr/>
                <p14:nvPr/>
              </p14:nvContentPartPr>
              <p14:xfrm>
                <a:off x="2085919" y="1028878"/>
                <a:ext cx="363240" cy="419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63574AD-6F4A-4D33-BFAA-D5AB4BB7694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76919" y="1019878"/>
                  <a:ext cx="3808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197953A-22AD-4257-AF01-6321030D9D15}"/>
                    </a:ext>
                  </a:extLst>
                </p14:cNvPr>
                <p14:cNvContentPartPr/>
                <p14:nvPr/>
              </p14:nvContentPartPr>
              <p14:xfrm>
                <a:off x="2224879" y="1263238"/>
                <a:ext cx="169200" cy="54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197953A-22AD-4257-AF01-6321030D9D1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16239" y="1254238"/>
                  <a:ext cx="18684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11C9F86-3C3C-4BE7-B645-1224EAA9B909}"/>
              </a:ext>
            </a:extLst>
          </p:cNvPr>
          <p:cNvGrpSpPr/>
          <p:nvPr/>
        </p:nvGrpSpPr>
        <p:grpSpPr>
          <a:xfrm>
            <a:off x="2854879" y="938518"/>
            <a:ext cx="2398320" cy="852480"/>
            <a:chOff x="2854879" y="938518"/>
            <a:chExt cx="2398320" cy="85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5119EC4-C445-43D1-BB62-3BC0D98E504B}"/>
                    </a:ext>
                  </a:extLst>
                </p14:cNvPr>
                <p14:cNvContentPartPr/>
                <p14:nvPr/>
              </p14:nvContentPartPr>
              <p14:xfrm>
                <a:off x="2854879" y="1080718"/>
                <a:ext cx="188640" cy="358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5119EC4-C445-43D1-BB62-3BC0D98E504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46239" y="1072078"/>
                  <a:ext cx="2062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83FAF08-74A0-421D-A1D8-B6B905F0D9DC}"/>
                    </a:ext>
                  </a:extLst>
                </p14:cNvPr>
                <p14:cNvContentPartPr/>
                <p14:nvPr/>
              </p14:nvContentPartPr>
              <p14:xfrm>
                <a:off x="2989519" y="996478"/>
                <a:ext cx="179640" cy="434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83FAF08-74A0-421D-A1D8-B6B905F0D9D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80519" y="987838"/>
                  <a:ext cx="1972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0B0FD51-D547-4C11-977F-421023CC956D}"/>
                    </a:ext>
                  </a:extLst>
                </p14:cNvPr>
                <p14:cNvContentPartPr/>
                <p14:nvPr/>
              </p14:nvContentPartPr>
              <p14:xfrm>
                <a:off x="2875759" y="1271518"/>
                <a:ext cx="279000" cy="135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0B0FD51-D547-4C11-977F-421023CC956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66759" y="1262518"/>
                  <a:ext cx="296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9CBB59E-307A-4201-8410-E1B6A44B53F1}"/>
                    </a:ext>
                  </a:extLst>
                </p14:cNvPr>
                <p14:cNvContentPartPr/>
                <p14:nvPr/>
              </p14:nvContentPartPr>
              <p14:xfrm>
                <a:off x="2981239" y="1257478"/>
                <a:ext cx="338400" cy="485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9CBB59E-307A-4201-8410-E1B6A44B53F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72599" y="1248478"/>
                  <a:ext cx="3560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8A0AF92-8548-4AA6-B96D-2C8239BB796D}"/>
                    </a:ext>
                  </a:extLst>
                </p14:cNvPr>
                <p14:cNvContentPartPr/>
                <p14:nvPr/>
              </p14:nvContentPartPr>
              <p14:xfrm>
                <a:off x="3161959" y="1351798"/>
                <a:ext cx="268200" cy="439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8A0AF92-8548-4AA6-B96D-2C8239BB796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52959" y="1343158"/>
                  <a:ext cx="2858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4CD31C5-4D86-43F7-A9B6-6089869855FC}"/>
                    </a:ext>
                  </a:extLst>
                </p14:cNvPr>
                <p14:cNvContentPartPr/>
                <p14:nvPr/>
              </p14:nvContentPartPr>
              <p14:xfrm>
                <a:off x="3385159" y="1278718"/>
                <a:ext cx="219240" cy="175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4CD31C5-4D86-43F7-A9B6-6089869855F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76519" y="1270078"/>
                  <a:ext cx="236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2FA6026-A942-4F37-921A-DE5C0809A14C}"/>
                    </a:ext>
                  </a:extLst>
                </p14:cNvPr>
                <p14:cNvContentPartPr/>
                <p14:nvPr/>
              </p14:nvContentPartPr>
              <p14:xfrm>
                <a:off x="3642919" y="1288798"/>
                <a:ext cx="152280" cy="175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2FA6026-A942-4F37-921A-DE5C0809A14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34279" y="1279798"/>
                  <a:ext cx="169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23C83C6-FFA7-4228-AA03-C35997FD47E5}"/>
                    </a:ext>
                  </a:extLst>
                </p14:cNvPr>
                <p14:cNvContentPartPr/>
                <p14:nvPr/>
              </p14:nvContentPartPr>
              <p14:xfrm>
                <a:off x="3896359" y="951838"/>
                <a:ext cx="267120" cy="491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23C83C6-FFA7-4228-AA03-C35997FD47E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87719" y="943198"/>
                  <a:ext cx="28476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774E7E0-9989-47B1-A310-3652A7C20AAE}"/>
                    </a:ext>
                  </a:extLst>
                </p14:cNvPr>
                <p14:cNvContentPartPr/>
                <p14:nvPr/>
              </p14:nvContentPartPr>
              <p14:xfrm>
                <a:off x="3849919" y="1171438"/>
                <a:ext cx="353160" cy="78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774E7E0-9989-47B1-A310-3652A7C20AA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41279" y="1162438"/>
                  <a:ext cx="370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259D12D-AC44-4EEA-B829-FB7410AEB288}"/>
                    </a:ext>
                  </a:extLst>
                </p14:cNvPr>
                <p14:cNvContentPartPr/>
                <p14:nvPr/>
              </p14:nvContentPartPr>
              <p14:xfrm>
                <a:off x="4168519" y="938518"/>
                <a:ext cx="255240" cy="463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259D12D-AC44-4EEA-B829-FB7410AEB28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159879" y="929878"/>
                  <a:ext cx="27288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CCB1877-CA33-49C8-8BF3-0C789DCD9F41}"/>
                    </a:ext>
                  </a:extLst>
                </p14:cNvPr>
                <p14:cNvContentPartPr/>
                <p14:nvPr/>
              </p14:nvContentPartPr>
              <p14:xfrm>
                <a:off x="4446799" y="1239478"/>
                <a:ext cx="177120" cy="138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CCB1877-CA33-49C8-8BF3-0C789DCD9F4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38159" y="1230838"/>
                  <a:ext cx="194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71E767D-8A23-4FC7-9FD6-128407BE6127}"/>
                    </a:ext>
                  </a:extLst>
                </p14:cNvPr>
                <p14:cNvContentPartPr/>
                <p14:nvPr/>
              </p14:nvContentPartPr>
              <p14:xfrm>
                <a:off x="4654879" y="1168198"/>
                <a:ext cx="167400" cy="232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71E767D-8A23-4FC7-9FD6-128407BE612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45879" y="1159558"/>
                  <a:ext cx="1850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3C572BC-3666-4094-90D8-B7B1CDF5E93E}"/>
                    </a:ext>
                  </a:extLst>
                </p14:cNvPr>
                <p14:cNvContentPartPr/>
                <p14:nvPr/>
              </p14:nvContentPartPr>
              <p14:xfrm>
                <a:off x="4926679" y="1242718"/>
                <a:ext cx="65160" cy="153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3C572BC-3666-4094-90D8-B7B1CDF5E93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18039" y="1234078"/>
                  <a:ext cx="82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D9E7B92-8489-432D-B8C3-1450E570D9B3}"/>
                    </a:ext>
                  </a:extLst>
                </p14:cNvPr>
                <p14:cNvContentPartPr/>
                <p14:nvPr/>
              </p14:nvContentPartPr>
              <p14:xfrm>
                <a:off x="5059159" y="1163518"/>
                <a:ext cx="194040" cy="261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D9E7B92-8489-432D-B8C3-1450E570D9B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50519" y="1154878"/>
                  <a:ext cx="211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8825F5E-1211-4209-A50D-10D185FE5FD9}"/>
                    </a:ext>
                  </a:extLst>
                </p14:cNvPr>
                <p14:cNvContentPartPr/>
                <p14:nvPr/>
              </p14:nvContentPartPr>
              <p14:xfrm>
                <a:off x="3133159" y="1642318"/>
                <a:ext cx="1046880" cy="93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8825F5E-1211-4209-A50D-10D185FE5FD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24159" y="1633678"/>
                  <a:ext cx="106452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F99FE77-E918-4082-BF07-044B80459751}"/>
              </a:ext>
            </a:extLst>
          </p:cNvPr>
          <p:cNvGrpSpPr/>
          <p:nvPr/>
        </p:nvGrpSpPr>
        <p:grpSpPr>
          <a:xfrm>
            <a:off x="5704279" y="1149118"/>
            <a:ext cx="341280" cy="268920"/>
            <a:chOff x="5704279" y="1149118"/>
            <a:chExt cx="3412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4FA9182-63FA-4C95-81D3-B6BFAD72B9E6}"/>
                    </a:ext>
                  </a:extLst>
                </p14:cNvPr>
                <p14:cNvContentPartPr/>
                <p14:nvPr/>
              </p14:nvContentPartPr>
              <p14:xfrm>
                <a:off x="5704279" y="1276558"/>
                <a:ext cx="68400" cy="141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4FA9182-63FA-4C95-81D3-B6BFAD72B9E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95639" y="1267918"/>
                  <a:ext cx="86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478F319-D889-47A5-910E-FD03443075F7}"/>
                    </a:ext>
                  </a:extLst>
                </p14:cNvPr>
                <p14:cNvContentPartPr/>
                <p14:nvPr/>
              </p14:nvContentPartPr>
              <p14:xfrm>
                <a:off x="5794999" y="1149118"/>
                <a:ext cx="13680" cy="31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478F319-D889-47A5-910E-FD03443075F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86359" y="1140118"/>
                  <a:ext cx="31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DEBC911-7947-4BD0-8E7C-2BCCE77EED9E}"/>
                    </a:ext>
                  </a:extLst>
                </p14:cNvPr>
                <p14:cNvContentPartPr/>
                <p14:nvPr/>
              </p14:nvContentPartPr>
              <p14:xfrm>
                <a:off x="5848999" y="1161718"/>
                <a:ext cx="196560" cy="242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DEBC911-7947-4BD0-8E7C-2BCCE77EED9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39999" y="1153078"/>
                  <a:ext cx="214200" cy="25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F0BD7BA-5A1A-4E52-BF83-902ABB3BE726}"/>
                  </a:ext>
                </a:extLst>
              </p14:cNvPr>
              <p14:cNvContentPartPr/>
              <p14:nvPr/>
            </p14:nvContentPartPr>
            <p14:xfrm>
              <a:off x="6465679" y="1230838"/>
              <a:ext cx="238680" cy="1666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F0BD7BA-5A1A-4E52-BF83-902ABB3BE72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456679" y="1222198"/>
                <a:ext cx="256320" cy="18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D4DA99A-5C76-4FB9-9140-80B0AE3C7CB9}"/>
              </a:ext>
            </a:extLst>
          </p:cNvPr>
          <p:cNvGrpSpPr/>
          <p:nvPr/>
        </p:nvGrpSpPr>
        <p:grpSpPr>
          <a:xfrm>
            <a:off x="7118719" y="948238"/>
            <a:ext cx="2534760" cy="518040"/>
            <a:chOff x="7118719" y="948238"/>
            <a:chExt cx="253476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479F42E-84A8-4636-AD94-E2161158DABA}"/>
                    </a:ext>
                  </a:extLst>
                </p14:cNvPr>
                <p14:cNvContentPartPr/>
                <p14:nvPr/>
              </p14:nvContentPartPr>
              <p14:xfrm>
                <a:off x="7118719" y="1177198"/>
                <a:ext cx="286920" cy="225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479F42E-84A8-4636-AD94-E2161158DAB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09719" y="1168198"/>
                  <a:ext cx="304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747389E-D173-47B2-84E2-6C726856FE0D}"/>
                    </a:ext>
                  </a:extLst>
                </p14:cNvPr>
                <p14:cNvContentPartPr/>
                <p14:nvPr/>
              </p14:nvContentPartPr>
              <p14:xfrm>
                <a:off x="7525519" y="955438"/>
                <a:ext cx="313920" cy="460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747389E-D173-47B2-84E2-6C726856FE0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16519" y="946438"/>
                  <a:ext cx="3315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7E00562-9F06-4019-B20A-74BAE57CF4ED}"/>
                    </a:ext>
                  </a:extLst>
                </p14:cNvPr>
                <p14:cNvContentPartPr/>
                <p14:nvPr/>
              </p14:nvContentPartPr>
              <p14:xfrm>
                <a:off x="7438039" y="1184398"/>
                <a:ext cx="402120" cy="48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7E00562-9F06-4019-B20A-74BAE57CF4E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29399" y="1175398"/>
                  <a:ext cx="419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19589DE-9A5D-4819-B887-ACF547311034}"/>
                    </a:ext>
                  </a:extLst>
                </p14:cNvPr>
                <p14:cNvContentPartPr/>
                <p14:nvPr/>
              </p14:nvContentPartPr>
              <p14:xfrm>
                <a:off x="7695799" y="1277998"/>
                <a:ext cx="206280" cy="116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19589DE-9A5D-4819-B887-ACF54731103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87159" y="1269358"/>
                  <a:ext cx="223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38BB537-41D2-4915-B062-03ECC4EE0A0B}"/>
                    </a:ext>
                  </a:extLst>
                </p14:cNvPr>
                <p14:cNvContentPartPr/>
                <p14:nvPr/>
              </p14:nvContentPartPr>
              <p14:xfrm>
                <a:off x="8009719" y="948238"/>
                <a:ext cx="353520" cy="472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38BB537-41D2-4915-B062-03ECC4EE0A0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00719" y="939598"/>
                  <a:ext cx="37116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3FD45B5-BEA6-42ED-B3D8-4F2C7A6850E0}"/>
                    </a:ext>
                  </a:extLst>
                </p14:cNvPr>
                <p14:cNvContentPartPr/>
                <p14:nvPr/>
              </p14:nvContentPartPr>
              <p14:xfrm>
                <a:off x="7942399" y="1185478"/>
                <a:ext cx="374760" cy="33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3FD45B5-BEA6-42ED-B3D8-4F2C7A6850E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33759" y="1176478"/>
                  <a:ext cx="392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D62C3AF-3F33-4E49-8859-ABAE5684E5D0}"/>
                    </a:ext>
                  </a:extLst>
                </p14:cNvPr>
                <p14:cNvContentPartPr/>
                <p14:nvPr/>
              </p14:nvContentPartPr>
              <p14:xfrm>
                <a:off x="8186119" y="1253878"/>
                <a:ext cx="187560" cy="161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D62C3AF-3F33-4E49-8859-ABAE5684E5D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77479" y="1245238"/>
                  <a:ext cx="205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675B670-98E1-487C-93D5-4F4FDB2D30A1}"/>
                    </a:ext>
                  </a:extLst>
                </p14:cNvPr>
                <p14:cNvContentPartPr/>
                <p14:nvPr/>
              </p14:nvContentPartPr>
              <p14:xfrm>
                <a:off x="8452159" y="1288798"/>
                <a:ext cx="294840" cy="119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675B670-98E1-487C-93D5-4F4FDB2D30A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443159" y="1280158"/>
                  <a:ext cx="312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1014997-7D6A-468B-9683-0B5823A7EC53}"/>
                    </a:ext>
                  </a:extLst>
                </p14:cNvPr>
                <p14:cNvContentPartPr/>
                <p14:nvPr/>
              </p14:nvContentPartPr>
              <p14:xfrm>
                <a:off x="8838079" y="1271518"/>
                <a:ext cx="168480" cy="138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1014997-7D6A-468B-9683-0B5823A7EC5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29079" y="1262878"/>
                  <a:ext cx="186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DA482E5-ED2B-4AA8-8FFA-57089A51004C}"/>
                    </a:ext>
                  </a:extLst>
                </p14:cNvPr>
                <p14:cNvContentPartPr/>
                <p14:nvPr/>
              </p14:nvContentPartPr>
              <p14:xfrm>
                <a:off x="9019159" y="1342798"/>
                <a:ext cx="183960" cy="90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DA482E5-ED2B-4AA8-8FFA-57089A51004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10159" y="1334158"/>
                  <a:ext cx="201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003E93F-2FC8-4FB9-9A2B-B5E511A6AA88}"/>
                    </a:ext>
                  </a:extLst>
                </p14:cNvPr>
                <p14:cNvContentPartPr/>
                <p14:nvPr/>
              </p14:nvContentPartPr>
              <p14:xfrm>
                <a:off x="9374119" y="1035358"/>
                <a:ext cx="232560" cy="430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003E93F-2FC8-4FB9-9A2B-B5E511A6AA8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365119" y="1026718"/>
                  <a:ext cx="2502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AAE002B-E573-4DA4-9365-6549BFE3BCC7}"/>
                    </a:ext>
                  </a:extLst>
                </p14:cNvPr>
                <p14:cNvContentPartPr/>
                <p14:nvPr/>
              </p14:nvContentPartPr>
              <p14:xfrm>
                <a:off x="9312559" y="1250998"/>
                <a:ext cx="340920" cy="41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AAE002B-E573-4DA4-9365-6549BFE3BCC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303559" y="1242358"/>
                  <a:ext cx="35856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83D4C05-838B-4FF1-BD84-6A5549E49907}"/>
              </a:ext>
            </a:extLst>
          </p:cNvPr>
          <p:cNvGrpSpPr/>
          <p:nvPr/>
        </p:nvGrpSpPr>
        <p:grpSpPr>
          <a:xfrm>
            <a:off x="9932839" y="953278"/>
            <a:ext cx="1195920" cy="464760"/>
            <a:chOff x="9932839" y="953278"/>
            <a:chExt cx="119592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C4CD479-A4D3-40F4-928C-277E3A41D753}"/>
                    </a:ext>
                  </a:extLst>
                </p14:cNvPr>
                <p14:cNvContentPartPr/>
                <p14:nvPr/>
              </p14:nvContentPartPr>
              <p14:xfrm>
                <a:off x="10014559" y="1011958"/>
                <a:ext cx="248400" cy="406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C4CD479-A4D3-40F4-928C-277E3A41D75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005919" y="1002958"/>
                  <a:ext cx="2660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1C62365-19E7-4922-999F-4C3BD07E6077}"/>
                    </a:ext>
                  </a:extLst>
                </p14:cNvPr>
                <p14:cNvContentPartPr/>
                <p14:nvPr/>
              </p14:nvContentPartPr>
              <p14:xfrm>
                <a:off x="9932839" y="1140118"/>
                <a:ext cx="426600" cy="137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1C62365-19E7-4922-999F-4C3BD07E607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924199" y="1131118"/>
                  <a:ext cx="444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36DDC15-74C2-46CF-8F99-7710E9198CC3}"/>
                    </a:ext>
                  </a:extLst>
                </p14:cNvPr>
                <p14:cNvContentPartPr/>
                <p14:nvPr/>
              </p14:nvContentPartPr>
              <p14:xfrm>
                <a:off x="10285639" y="953278"/>
                <a:ext cx="289800" cy="437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36DDC15-74C2-46CF-8F99-7710E9198CC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276999" y="944278"/>
                  <a:ext cx="30744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80AA112-05C9-4F8A-8EEE-C7B890B4807C}"/>
                    </a:ext>
                  </a:extLst>
                </p14:cNvPr>
                <p14:cNvContentPartPr/>
                <p14:nvPr/>
              </p14:nvContentPartPr>
              <p14:xfrm>
                <a:off x="10531879" y="1231198"/>
                <a:ext cx="190800" cy="151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80AA112-05C9-4F8A-8EEE-C7B890B4807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523239" y="1222558"/>
                  <a:ext cx="208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F715399-AF1B-4F85-B683-72515CAA1AE2}"/>
                    </a:ext>
                  </a:extLst>
                </p14:cNvPr>
                <p14:cNvContentPartPr/>
                <p14:nvPr/>
              </p14:nvContentPartPr>
              <p14:xfrm>
                <a:off x="10818439" y="964798"/>
                <a:ext cx="271080" cy="447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F715399-AF1B-4F85-B683-72515CAA1AE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809439" y="956158"/>
                  <a:ext cx="2887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290F9D9-8E01-4DE4-A9AC-71B9B8B4AB6A}"/>
                    </a:ext>
                  </a:extLst>
                </p14:cNvPr>
                <p14:cNvContentPartPr/>
                <p14:nvPr/>
              </p14:nvContentPartPr>
              <p14:xfrm>
                <a:off x="10768039" y="1166398"/>
                <a:ext cx="360720" cy="46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290F9D9-8E01-4DE4-A9AC-71B9B8B4AB6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759039" y="1157398"/>
                  <a:ext cx="37836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30B5259-4539-4358-B180-84574C862B90}"/>
                  </a:ext>
                </a:extLst>
              </p14:cNvPr>
              <p14:cNvContentPartPr/>
              <p14:nvPr/>
            </p14:nvContentPartPr>
            <p14:xfrm>
              <a:off x="4987879" y="2283118"/>
              <a:ext cx="21600" cy="201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30B5259-4539-4358-B180-84574C862B9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978879" y="2274118"/>
                <a:ext cx="392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B3EB6345-FDD8-4B6D-9E42-8C919AB86D60}"/>
                  </a:ext>
                </a:extLst>
              </p14:cNvPr>
              <p14:cNvContentPartPr/>
              <p14:nvPr/>
            </p14:nvContentPartPr>
            <p14:xfrm>
              <a:off x="7628839" y="3021478"/>
              <a:ext cx="2880" cy="18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B3EB6345-FDD8-4B6D-9E42-8C919AB86D6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19839" y="3012838"/>
                <a:ext cx="2052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0" name="Group 269">
            <a:extLst>
              <a:ext uri="{FF2B5EF4-FFF2-40B4-BE49-F238E27FC236}">
                <a16:creationId xmlns:a16="http://schemas.microsoft.com/office/drawing/2014/main" id="{172110DE-8531-4FFA-ADCA-01627B7AFA87}"/>
              </a:ext>
            </a:extLst>
          </p:cNvPr>
          <p:cNvGrpSpPr/>
          <p:nvPr/>
        </p:nvGrpSpPr>
        <p:grpSpPr>
          <a:xfrm>
            <a:off x="262879" y="1872358"/>
            <a:ext cx="10963440" cy="2663640"/>
            <a:chOff x="262879" y="1872358"/>
            <a:chExt cx="10963440" cy="266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1A6845B-F9BE-44F1-BE08-0BD97CBABB26}"/>
                    </a:ext>
                  </a:extLst>
                </p14:cNvPr>
                <p14:cNvContentPartPr/>
                <p14:nvPr/>
              </p14:nvContentPartPr>
              <p14:xfrm>
                <a:off x="8234359" y="2797918"/>
                <a:ext cx="250200" cy="173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1A6845B-F9BE-44F1-BE08-0BD97CBABB2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225359" y="2789278"/>
                  <a:ext cx="267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ED068E0-3FD7-42C4-BE2F-E64D89E1B971}"/>
                    </a:ext>
                  </a:extLst>
                </p14:cNvPr>
                <p14:cNvContentPartPr/>
                <p14:nvPr/>
              </p14:nvContentPartPr>
              <p14:xfrm>
                <a:off x="8815759" y="2775238"/>
                <a:ext cx="201960" cy="172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ED068E0-3FD7-42C4-BE2F-E64D89E1B97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07119" y="2766598"/>
                  <a:ext cx="219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EF7581A-8A02-4ABD-9C6F-AF73FA30E00E}"/>
                    </a:ext>
                  </a:extLst>
                </p14:cNvPr>
                <p14:cNvContentPartPr/>
                <p14:nvPr/>
              </p14:nvContentPartPr>
              <p14:xfrm>
                <a:off x="9077119" y="2780638"/>
                <a:ext cx="182880" cy="169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EF7581A-8A02-4ABD-9C6F-AF73FA30E00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068119" y="2771998"/>
                  <a:ext cx="2005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13A3A40-F63E-4F55-827C-49EBFF82EB7A}"/>
                    </a:ext>
                  </a:extLst>
                </p14:cNvPr>
                <p14:cNvContentPartPr/>
                <p14:nvPr/>
              </p14:nvContentPartPr>
              <p14:xfrm>
                <a:off x="9280519" y="2762638"/>
                <a:ext cx="262440" cy="1879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13A3A40-F63E-4F55-827C-49EBFF82EB7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271879" y="2753638"/>
                  <a:ext cx="280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B9499D3-1FA9-4544-B2A0-F269441C53A7}"/>
                    </a:ext>
                  </a:extLst>
                </p14:cNvPr>
                <p14:cNvContentPartPr/>
                <p14:nvPr/>
              </p14:nvContentPartPr>
              <p14:xfrm>
                <a:off x="9658159" y="2502718"/>
                <a:ext cx="215280" cy="423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B9499D3-1FA9-4544-B2A0-F269441C53A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649519" y="2494078"/>
                  <a:ext cx="2329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3B7DFDB-45A1-4F95-80F9-C0F15557437E}"/>
                    </a:ext>
                  </a:extLst>
                </p14:cNvPr>
                <p14:cNvContentPartPr/>
                <p14:nvPr/>
              </p14:nvContentPartPr>
              <p14:xfrm>
                <a:off x="9551599" y="2690998"/>
                <a:ext cx="349200" cy="47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3B7DFDB-45A1-4F95-80F9-C0F15557437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542959" y="2682358"/>
                  <a:ext cx="366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E3F77D3-9CBE-4202-82F0-CDD566227DEF}"/>
                    </a:ext>
                  </a:extLst>
                </p14:cNvPr>
                <p14:cNvContentPartPr/>
                <p14:nvPr/>
              </p14:nvContentPartPr>
              <p14:xfrm>
                <a:off x="9789199" y="2750038"/>
                <a:ext cx="167760" cy="168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E3F77D3-9CBE-4202-82F0-CDD566227DE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80199" y="2741038"/>
                  <a:ext cx="185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6084D5B-55D5-4A86-9A5C-769B5A8DFC37}"/>
                    </a:ext>
                  </a:extLst>
                </p14:cNvPr>
                <p14:cNvContentPartPr/>
                <p14:nvPr/>
              </p14:nvContentPartPr>
              <p14:xfrm>
                <a:off x="10024279" y="2800078"/>
                <a:ext cx="37080" cy="82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6084D5B-55D5-4A86-9A5C-769B5A8DFC3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015639" y="2791438"/>
                  <a:ext cx="54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CAD6606-43CD-48D0-9C3A-2FDD9C97DF90}"/>
                    </a:ext>
                  </a:extLst>
                </p14:cNvPr>
                <p14:cNvContentPartPr/>
                <p14:nvPr/>
              </p14:nvContentPartPr>
              <p14:xfrm>
                <a:off x="10173679" y="2766238"/>
                <a:ext cx="267480" cy="177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CAD6606-43CD-48D0-9C3A-2FDD9C97DF9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164679" y="2757238"/>
                  <a:ext cx="285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960309B-1F7E-439D-A89C-AF731599D081}"/>
                    </a:ext>
                  </a:extLst>
                </p14:cNvPr>
                <p14:cNvContentPartPr/>
                <p14:nvPr/>
              </p14:nvContentPartPr>
              <p14:xfrm>
                <a:off x="262879" y="2108158"/>
                <a:ext cx="270360" cy="301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960309B-1F7E-439D-A89C-AF731599D08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3879" y="2099518"/>
                  <a:ext cx="2880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9680A29-819E-42C0-AF96-74E5A95C2386}"/>
                    </a:ext>
                  </a:extLst>
                </p14:cNvPr>
                <p14:cNvContentPartPr/>
                <p14:nvPr/>
              </p14:nvContentPartPr>
              <p14:xfrm>
                <a:off x="571039" y="2219758"/>
                <a:ext cx="201960" cy="204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9680A29-819E-42C0-AF96-74E5A95C238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2399" y="2211118"/>
                  <a:ext cx="219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1B6FAF3-9DAD-43C5-9397-48A58AF311D9}"/>
                    </a:ext>
                  </a:extLst>
                </p14:cNvPr>
                <p14:cNvContentPartPr/>
                <p14:nvPr/>
              </p14:nvContentPartPr>
              <p14:xfrm>
                <a:off x="787399" y="2264038"/>
                <a:ext cx="368640" cy="174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1B6FAF3-9DAD-43C5-9397-48A58AF311D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8759" y="2255398"/>
                  <a:ext cx="386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A8D9E15-98E7-40E6-BC6C-B409BE516198}"/>
                    </a:ext>
                  </a:extLst>
                </p14:cNvPr>
                <p14:cNvContentPartPr/>
                <p14:nvPr/>
              </p14:nvContentPartPr>
              <p14:xfrm>
                <a:off x="1210759" y="2232718"/>
                <a:ext cx="169920" cy="219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A8D9E15-98E7-40E6-BC6C-B409BE51619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202119" y="2224078"/>
                  <a:ext cx="187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98203FC-D9C5-44B6-A4F1-4FD1EE4E30E1}"/>
                    </a:ext>
                  </a:extLst>
                </p14:cNvPr>
                <p14:cNvContentPartPr/>
                <p14:nvPr/>
              </p14:nvContentPartPr>
              <p14:xfrm>
                <a:off x="1550599" y="2005558"/>
                <a:ext cx="223560" cy="463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98203FC-D9C5-44B6-A4F1-4FD1EE4E30E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541959" y="1996918"/>
                  <a:ext cx="24120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A67CDFF-6DEE-4CCB-81E0-E3E407C586E2}"/>
                    </a:ext>
                  </a:extLst>
                </p14:cNvPr>
                <p14:cNvContentPartPr/>
                <p14:nvPr/>
              </p14:nvContentPartPr>
              <p14:xfrm>
                <a:off x="1523959" y="2222998"/>
                <a:ext cx="306000" cy="49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A67CDFF-6DEE-4CCB-81E0-E3E407C586E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515319" y="2214358"/>
                  <a:ext cx="323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674F839-E69D-4DB4-A6B5-1BB76CE16558}"/>
                    </a:ext>
                  </a:extLst>
                </p14:cNvPr>
                <p14:cNvContentPartPr/>
                <p14:nvPr/>
              </p14:nvContentPartPr>
              <p14:xfrm>
                <a:off x="1825639" y="1957678"/>
                <a:ext cx="258840" cy="505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674F839-E69D-4DB4-A6B5-1BB76CE1655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16999" y="1949038"/>
                  <a:ext cx="2764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EAA8217-8C80-4A02-B3B0-4340BBF70039}"/>
                    </a:ext>
                  </a:extLst>
                </p14:cNvPr>
                <p14:cNvContentPartPr/>
                <p14:nvPr/>
              </p14:nvContentPartPr>
              <p14:xfrm>
                <a:off x="2133439" y="2168278"/>
                <a:ext cx="189000" cy="283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EAA8217-8C80-4A02-B3B0-4340BBF7003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124439" y="2159278"/>
                  <a:ext cx="206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58CBC1E-5504-4533-9019-E705C44DC816}"/>
                    </a:ext>
                  </a:extLst>
                </p14:cNvPr>
                <p14:cNvContentPartPr/>
                <p14:nvPr/>
              </p14:nvContentPartPr>
              <p14:xfrm>
                <a:off x="2300839" y="2217598"/>
                <a:ext cx="236520" cy="218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58CBC1E-5504-4533-9019-E705C44DC81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291839" y="2208598"/>
                  <a:ext cx="2541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66D716E-C04E-4539-A6FA-E1D90F57A2D0}"/>
                    </a:ext>
                  </a:extLst>
                </p14:cNvPr>
                <p14:cNvContentPartPr/>
                <p14:nvPr/>
              </p14:nvContentPartPr>
              <p14:xfrm>
                <a:off x="2477959" y="2257918"/>
                <a:ext cx="267480" cy="688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66D716E-C04E-4539-A6FA-E1D90F57A2D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469319" y="2249278"/>
                  <a:ext cx="28512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374BC53-9786-45C4-B3C2-405C80F3DDF0}"/>
                    </a:ext>
                  </a:extLst>
                </p14:cNvPr>
                <p14:cNvContentPartPr/>
                <p14:nvPr/>
              </p14:nvContentPartPr>
              <p14:xfrm>
                <a:off x="3097519" y="2234158"/>
                <a:ext cx="65160" cy="120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374BC53-9786-45C4-B3C2-405C80F3DDF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088519" y="2225158"/>
                  <a:ext cx="82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5B0E87C-E5D0-49A0-94D9-8861EE5FC925}"/>
                    </a:ext>
                  </a:extLst>
                </p14:cNvPr>
                <p14:cNvContentPartPr/>
                <p14:nvPr/>
              </p14:nvContentPartPr>
              <p14:xfrm>
                <a:off x="3233959" y="2062798"/>
                <a:ext cx="360" cy="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5B0E87C-E5D0-49A0-94D9-8861EE5FC92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24959" y="20541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9782D4D-3E7B-400E-8985-035A4533CC79}"/>
                    </a:ext>
                  </a:extLst>
                </p14:cNvPr>
                <p14:cNvContentPartPr/>
                <p14:nvPr/>
              </p14:nvContentPartPr>
              <p14:xfrm>
                <a:off x="3231439" y="2120398"/>
                <a:ext cx="186120" cy="241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9782D4D-3E7B-400E-8985-035A4533CC7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222439" y="2111758"/>
                  <a:ext cx="2037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989D060-B6E5-49AD-BF11-9C520EC53762}"/>
                    </a:ext>
                  </a:extLst>
                </p14:cNvPr>
                <p14:cNvContentPartPr/>
                <p14:nvPr/>
              </p14:nvContentPartPr>
              <p14:xfrm>
                <a:off x="3872959" y="1872358"/>
                <a:ext cx="244800" cy="479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989D060-B6E5-49AD-BF11-9C520EC5376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863959" y="1863358"/>
                  <a:ext cx="26244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C027E6-0AC2-439D-9845-57604FE76513}"/>
                    </a:ext>
                  </a:extLst>
                </p14:cNvPr>
                <p14:cNvContentPartPr/>
                <p14:nvPr/>
              </p14:nvContentPartPr>
              <p14:xfrm>
                <a:off x="3760639" y="2082238"/>
                <a:ext cx="431640" cy="76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C027E6-0AC2-439D-9845-57604FE7651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751999" y="2073238"/>
                  <a:ext cx="449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0ADC477-7475-4FBE-9A32-DB5D8AA02301}"/>
                    </a:ext>
                  </a:extLst>
                </p14:cNvPr>
                <p14:cNvContentPartPr/>
                <p14:nvPr/>
              </p14:nvContentPartPr>
              <p14:xfrm>
                <a:off x="4139719" y="2081878"/>
                <a:ext cx="276840" cy="277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0ADC477-7475-4FBE-9A32-DB5D8AA0230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130719" y="2073238"/>
                  <a:ext cx="294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7737A4A-6249-4EA5-8235-EBACB77CBC54}"/>
                    </a:ext>
                  </a:extLst>
                </p14:cNvPr>
                <p14:cNvContentPartPr/>
                <p14:nvPr/>
              </p14:nvContentPartPr>
              <p14:xfrm>
                <a:off x="4398919" y="2148478"/>
                <a:ext cx="208800" cy="180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7737A4A-6249-4EA5-8235-EBACB77CBC5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390279" y="2139478"/>
                  <a:ext cx="2264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6F68CDE-656B-4384-AE83-42854E126A23}"/>
                    </a:ext>
                  </a:extLst>
                </p14:cNvPr>
                <p14:cNvContentPartPr/>
                <p14:nvPr/>
              </p14:nvContentPartPr>
              <p14:xfrm>
                <a:off x="4643719" y="2116078"/>
                <a:ext cx="249120" cy="186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6F68CDE-656B-4384-AE83-42854E126A2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634719" y="2107438"/>
                  <a:ext cx="266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29DB698-AEE8-4CA9-A55F-CDF8FDBBB054}"/>
                    </a:ext>
                  </a:extLst>
                </p14:cNvPr>
                <p14:cNvContentPartPr/>
                <p14:nvPr/>
              </p14:nvContentPartPr>
              <p14:xfrm>
                <a:off x="4374079" y="2874238"/>
                <a:ext cx="312840" cy="180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29DB698-AEE8-4CA9-A55F-CDF8FDBBB05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365439" y="2865238"/>
                  <a:ext cx="3304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8F377EE-68CC-4343-BF79-3BF15F14A61B}"/>
                    </a:ext>
                  </a:extLst>
                </p14:cNvPr>
                <p14:cNvContentPartPr/>
                <p14:nvPr/>
              </p14:nvContentPartPr>
              <p14:xfrm>
                <a:off x="4677919" y="2913118"/>
                <a:ext cx="260640" cy="131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8F377EE-68CC-4343-BF79-3BF15F14A61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668919" y="2904118"/>
                  <a:ext cx="278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29CA7D4-FF4D-48BE-9998-7DE15DB1936D}"/>
                    </a:ext>
                  </a:extLst>
                </p14:cNvPr>
                <p14:cNvContentPartPr/>
                <p14:nvPr/>
              </p14:nvContentPartPr>
              <p14:xfrm>
                <a:off x="4984279" y="2950198"/>
                <a:ext cx="46440" cy="763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29CA7D4-FF4D-48BE-9998-7DE15DB1936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975279" y="2941198"/>
                  <a:ext cx="64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08BE326-4FA3-4C1E-BF3F-CDB0001CDFEC}"/>
                    </a:ext>
                  </a:extLst>
                </p14:cNvPr>
                <p14:cNvContentPartPr/>
                <p14:nvPr/>
              </p14:nvContentPartPr>
              <p14:xfrm>
                <a:off x="5075719" y="2775238"/>
                <a:ext cx="7200" cy="13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08BE326-4FA3-4C1E-BF3F-CDB0001CDFE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067079" y="2766598"/>
                  <a:ext cx="2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C341B92-740C-4A0B-AA19-9DA8B000BCB5}"/>
                    </a:ext>
                  </a:extLst>
                </p14:cNvPr>
                <p14:cNvContentPartPr/>
                <p14:nvPr/>
              </p14:nvContentPartPr>
              <p14:xfrm>
                <a:off x="4963399" y="2975398"/>
                <a:ext cx="226800" cy="489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C341B92-740C-4A0B-AA19-9DA8B000BCB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954399" y="2966758"/>
                  <a:ext cx="2444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0D376A2-A800-41C4-92BB-00AAF30C9A96}"/>
                    </a:ext>
                  </a:extLst>
                </p14:cNvPr>
                <p14:cNvContentPartPr/>
                <p14:nvPr/>
              </p14:nvContentPartPr>
              <p14:xfrm>
                <a:off x="5281279" y="2680918"/>
                <a:ext cx="249480" cy="401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0D376A2-A800-41C4-92BB-00AAF30C9A9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272639" y="2672278"/>
                  <a:ext cx="2671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1DE676C-7334-482E-AB2C-1D0CE9CA6A4B}"/>
                    </a:ext>
                  </a:extLst>
                </p14:cNvPr>
                <p14:cNvContentPartPr/>
                <p14:nvPr/>
              </p14:nvContentPartPr>
              <p14:xfrm>
                <a:off x="5610679" y="2680198"/>
                <a:ext cx="193680" cy="383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1DE676C-7334-482E-AB2C-1D0CE9CA6A4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602039" y="2671558"/>
                  <a:ext cx="2113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1EA68CD-F515-4FC2-8A16-6938817DE4EE}"/>
                    </a:ext>
                  </a:extLst>
                </p14:cNvPr>
                <p14:cNvContentPartPr/>
                <p14:nvPr/>
              </p14:nvContentPartPr>
              <p14:xfrm>
                <a:off x="5567119" y="2823838"/>
                <a:ext cx="394560" cy="572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1EA68CD-F515-4FC2-8A16-6938817DE4E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558479" y="2814838"/>
                  <a:ext cx="4122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E265DD7-160F-4018-9290-74CF5260D87C}"/>
                    </a:ext>
                  </a:extLst>
                </p14:cNvPr>
                <p14:cNvContentPartPr/>
                <p14:nvPr/>
              </p14:nvContentPartPr>
              <p14:xfrm>
                <a:off x="6070399" y="2929318"/>
                <a:ext cx="144360" cy="133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E265DD7-160F-4018-9290-74CF5260D87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061759" y="2920318"/>
                  <a:ext cx="162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AAC7E09-6558-4E38-A628-BB88DA0E8106}"/>
                    </a:ext>
                  </a:extLst>
                </p14:cNvPr>
                <p14:cNvContentPartPr/>
                <p14:nvPr/>
              </p14:nvContentPartPr>
              <p14:xfrm>
                <a:off x="6365599" y="2571118"/>
                <a:ext cx="313200" cy="508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AAC7E09-6558-4E38-A628-BB88DA0E810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356599" y="2562478"/>
                  <a:ext cx="330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A09BFC5-1E42-4D04-8128-C24FBF654D74}"/>
                    </a:ext>
                  </a:extLst>
                </p14:cNvPr>
                <p14:cNvContentPartPr/>
                <p14:nvPr/>
              </p14:nvContentPartPr>
              <p14:xfrm>
                <a:off x="6359119" y="2890798"/>
                <a:ext cx="245880" cy="66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A09BFC5-1E42-4D04-8128-C24FBF654D7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350119" y="2881798"/>
                  <a:ext cx="263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0C5793C-68B0-4071-B286-63316724EF3B}"/>
                    </a:ext>
                  </a:extLst>
                </p14:cNvPr>
                <p14:cNvContentPartPr/>
                <p14:nvPr/>
              </p14:nvContentPartPr>
              <p14:xfrm>
                <a:off x="6858799" y="2894038"/>
                <a:ext cx="217800" cy="148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0C5793C-68B0-4071-B286-63316724EF3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850159" y="2885398"/>
                  <a:ext cx="235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E015870-123B-4991-A0C8-39E4190AEB1C}"/>
                    </a:ext>
                  </a:extLst>
                </p14:cNvPr>
                <p14:cNvContentPartPr/>
                <p14:nvPr/>
              </p14:nvContentPartPr>
              <p14:xfrm>
                <a:off x="7123759" y="2715478"/>
                <a:ext cx="200520" cy="303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E015870-123B-4991-A0C8-39E4190AEB1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114759" y="2706838"/>
                  <a:ext cx="2181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1FCC0BD-654D-45B9-97A5-3D6A67E04CF9}"/>
                    </a:ext>
                  </a:extLst>
                </p14:cNvPr>
                <p14:cNvContentPartPr/>
                <p14:nvPr/>
              </p14:nvContentPartPr>
              <p14:xfrm>
                <a:off x="7264879" y="2661838"/>
                <a:ext cx="227160" cy="353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1FCC0BD-654D-45B9-97A5-3D6A67E04CF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255879" y="2652838"/>
                  <a:ext cx="2448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3588FA7-AC69-4642-9130-059627298437}"/>
                    </a:ext>
                  </a:extLst>
                </p14:cNvPr>
                <p14:cNvContentPartPr/>
                <p14:nvPr/>
              </p14:nvContentPartPr>
              <p14:xfrm>
                <a:off x="7607599" y="2838598"/>
                <a:ext cx="149760" cy="1144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3588FA7-AC69-4642-9130-05962729843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598959" y="2829598"/>
                  <a:ext cx="167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7A26CF5-534E-479A-A430-AF74935532FD}"/>
                    </a:ext>
                  </a:extLst>
                </p14:cNvPr>
                <p14:cNvContentPartPr/>
                <p14:nvPr/>
              </p14:nvContentPartPr>
              <p14:xfrm>
                <a:off x="7825399" y="2457358"/>
                <a:ext cx="300600" cy="536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7A26CF5-534E-479A-A430-AF74935532F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816399" y="2448718"/>
                  <a:ext cx="31824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C24E588-FA13-4790-B43D-A5644288F584}"/>
                    </a:ext>
                  </a:extLst>
                </p14:cNvPr>
                <p14:cNvContentPartPr/>
                <p14:nvPr/>
              </p14:nvContentPartPr>
              <p14:xfrm>
                <a:off x="7722439" y="2812318"/>
                <a:ext cx="278280" cy="59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C24E588-FA13-4790-B43D-A5644288F58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713799" y="2803678"/>
                  <a:ext cx="295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F2DD200-CF20-49B9-A747-FC83AA593FDC}"/>
                    </a:ext>
                  </a:extLst>
                </p14:cNvPr>
                <p14:cNvContentPartPr/>
                <p14:nvPr/>
              </p14:nvContentPartPr>
              <p14:xfrm>
                <a:off x="648439" y="2859478"/>
                <a:ext cx="433440" cy="369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F2DD200-CF20-49B9-A747-FC83AA593FD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39439" y="2850838"/>
                  <a:ext cx="4510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5DF176D-4259-4739-963E-3DF8A8FA0925}"/>
                    </a:ext>
                  </a:extLst>
                </p14:cNvPr>
                <p14:cNvContentPartPr/>
                <p14:nvPr/>
              </p14:nvContentPartPr>
              <p14:xfrm>
                <a:off x="761119" y="3070078"/>
                <a:ext cx="195120" cy="56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5DF176D-4259-4739-963E-3DF8A8FA092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52119" y="3061078"/>
                  <a:ext cx="212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A97848C-DB06-4B75-BFC8-C2B0A3D4F3EC}"/>
                    </a:ext>
                  </a:extLst>
                </p14:cNvPr>
                <p14:cNvContentPartPr/>
                <p14:nvPr/>
              </p14:nvContentPartPr>
              <p14:xfrm>
                <a:off x="1034719" y="3026518"/>
                <a:ext cx="164160" cy="180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A97848C-DB06-4B75-BFC8-C2B0A3D4F3E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26079" y="3017878"/>
                  <a:ext cx="1818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87A3AD8-EB24-4641-9898-EFE3EB31D05E}"/>
                    </a:ext>
                  </a:extLst>
                </p14:cNvPr>
                <p14:cNvContentPartPr/>
                <p14:nvPr/>
              </p14:nvContentPartPr>
              <p14:xfrm>
                <a:off x="972079" y="3029398"/>
                <a:ext cx="221400" cy="198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87A3AD8-EB24-4641-9898-EFE3EB31D05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63439" y="3020398"/>
                  <a:ext cx="239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423623F-1242-494E-8142-0B978DCF25E2}"/>
                    </a:ext>
                  </a:extLst>
                </p14:cNvPr>
                <p14:cNvContentPartPr/>
                <p14:nvPr/>
              </p14:nvContentPartPr>
              <p14:xfrm>
                <a:off x="1325599" y="2990878"/>
                <a:ext cx="82800" cy="208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423623F-1242-494E-8142-0B978DCF25E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316959" y="2982238"/>
                  <a:ext cx="100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9D28533-A5D3-49FC-9E82-9ECE7D61DECA}"/>
                    </a:ext>
                  </a:extLst>
                </p14:cNvPr>
                <p14:cNvContentPartPr/>
                <p14:nvPr/>
              </p14:nvContentPartPr>
              <p14:xfrm>
                <a:off x="1901599" y="2938678"/>
                <a:ext cx="118800" cy="229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9D28533-A5D3-49FC-9E82-9ECE7D61DEC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892599" y="2930038"/>
                  <a:ext cx="136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A8A1976-0427-4044-914C-0B03322772CE}"/>
                    </a:ext>
                  </a:extLst>
                </p14:cNvPr>
                <p14:cNvContentPartPr/>
                <p14:nvPr/>
              </p14:nvContentPartPr>
              <p14:xfrm>
                <a:off x="1818079" y="2861278"/>
                <a:ext cx="391320" cy="86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A8A1976-0427-4044-914C-0B03322772C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809079" y="2852638"/>
                  <a:ext cx="408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5BD5D2A-60DD-44B4-965F-033802103804}"/>
                    </a:ext>
                  </a:extLst>
                </p14:cNvPr>
                <p14:cNvContentPartPr/>
                <p14:nvPr/>
              </p14:nvContentPartPr>
              <p14:xfrm>
                <a:off x="2114359" y="2766958"/>
                <a:ext cx="216360" cy="397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5BD5D2A-60DD-44B4-965F-03380210380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105359" y="2758318"/>
                  <a:ext cx="2340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03BD65A-7E4A-42A8-BC0B-6BEE04F673B0}"/>
                    </a:ext>
                  </a:extLst>
                </p14:cNvPr>
                <p14:cNvContentPartPr/>
                <p14:nvPr/>
              </p14:nvContentPartPr>
              <p14:xfrm>
                <a:off x="2392999" y="2972518"/>
                <a:ext cx="177120" cy="164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03BD65A-7E4A-42A8-BC0B-6BEE04F673B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384359" y="2963878"/>
                  <a:ext cx="194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086FC43-B17D-4784-ACF1-BB0F4799C408}"/>
                    </a:ext>
                  </a:extLst>
                </p14:cNvPr>
                <p14:cNvContentPartPr/>
                <p14:nvPr/>
              </p14:nvContentPartPr>
              <p14:xfrm>
                <a:off x="2924359" y="2929678"/>
                <a:ext cx="400680" cy="150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086FC43-B17D-4784-ACF1-BB0F4799C40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915719" y="2920678"/>
                  <a:ext cx="418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A0B0138-C222-42FF-B4DB-1B4D9C9AC20D}"/>
                    </a:ext>
                  </a:extLst>
                </p14:cNvPr>
                <p14:cNvContentPartPr/>
                <p14:nvPr/>
              </p14:nvContentPartPr>
              <p14:xfrm>
                <a:off x="3341599" y="2926438"/>
                <a:ext cx="186480" cy="169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A0B0138-C222-42FF-B4DB-1B4D9C9AC20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332599" y="2917798"/>
                  <a:ext cx="204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30D2224-0E8E-49AA-8627-8E0508F84418}"/>
                    </a:ext>
                  </a:extLst>
                </p14:cNvPr>
                <p14:cNvContentPartPr/>
                <p14:nvPr/>
              </p14:nvContentPartPr>
              <p14:xfrm>
                <a:off x="3577039" y="2939758"/>
                <a:ext cx="165240" cy="130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30D2224-0E8E-49AA-8627-8E0508F8441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568399" y="2931118"/>
                  <a:ext cx="1828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5026B86-4452-48AD-B8C9-CA087375C0B8}"/>
                    </a:ext>
                  </a:extLst>
                </p14:cNvPr>
                <p14:cNvContentPartPr/>
                <p14:nvPr/>
              </p14:nvContentPartPr>
              <p14:xfrm>
                <a:off x="3767839" y="2964958"/>
                <a:ext cx="216000" cy="144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5026B86-4452-48AD-B8C9-CA087375C0B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758839" y="2955958"/>
                  <a:ext cx="23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39759C6-DD83-48AF-B9A0-D4830111312C}"/>
                    </a:ext>
                  </a:extLst>
                </p14:cNvPr>
                <p14:cNvContentPartPr/>
                <p14:nvPr/>
              </p14:nvContentPartPr>
              <p14:xfrm>
                <a:off x="686599" y="3567958"/>
                <a:ext cx="224280" cy="2250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39759C6-DD83-48AF-B9A0-D4830111312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77599" y="3559318"/>
                  <a:ext cx="241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C1E847C-2D5C-49AD-83B0-303D533266DF}"/>
                    </a:ext>
                  </a:extLst>
                </p14:cNvPr>
                <p14:cNvContentPartPr/>
                <p14:nvPr/>
              </p14:nvContentPartPr>
              <p14:xfrm>
                <a:off x="1017079" y="3660478"/>
                <a:ext cx="37440" cy="88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C1E847C-2D5C-49AD-83B0-303D533266D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08079" y="3651838"/>
                  <a:ext cx="55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203610D-4C64-43B9-B612-B866CA87D38B}"/>
                    </a:ext>
                  </a:extLst>
                </p14:cNvPr>
                <p14:cNvContentPartPr/>
                <p14:nvPr/>
              </p14:nvContentPartPr>
              <p14:xfrm>
                <a:off x="1203919" y="3586318"/>
                <a:ext cx="175680" cy="193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203610D-4C64-43B9-B612-B866CA87D38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94919" y="3577678"/>
                  <a:ext cx="193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C849CE1-CAA6-43CA-A55B-597A043F65A8}"/>
                    </a:ext>
                  </a:extLst>
                </p14:cNvPr>
                <p14:cNvContentPartPr/>
                <p14:nvPr/>
              </p14:nvContentPartPr>
              <p14:xfrm>
                <a:off x="1435039" y="3593518"/>
                <a:ext cx="182160" cy="1641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C849CE1-CAA6-43CA-A55B-597A043F65A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426039" y="3584518"/>
                  <a:ext cx="199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126A1FB-5385-4EEC-963A-B8C1423A287D}"/>
                    </a:ext>
                  </a:extLst>
                </p14:cNvPr>
                <p14:cNvContentPartPr/>
                <p14:nvPr/>
              </p14:nvContentPartPr>
              <p14:xfrm>
                <a:off x="1939759" y="3622318"/>
                <a:ext cx="115920" cy="117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126A1FB-5385-4EEC-963A-B8C1423A287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931119" y="3613318"/>
                  <a:ext cx="133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734E3FC-0EF4-46E5-B602-8BFEAD247F58}"/>
                    </a:ext>
                  </a:extLst>
                </p14:cNvPr>
                <p14:cNvContentPartPr/>
                <p14:nvPr/>
              </p14:nvContentPartPr>
              <p14:xfrm>
                <a:off x="2281039" y="3215878"/>
                <a:ext cx="293400" cy="536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734E3FC-0EF4-46E5-B602-8BFEAD247F5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272039" y="3206878"/>
                  <a:ext cx="31104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B37A530-4BAE-4CB5-B397-D5A1BC6B939F}"/>
                    </a:ext>
                  </a:extLst>
                </p14:cNvPr>
                <p14:cNvContentPartPr/>
                <p14:nvPr/>
              </p14:nvContentPartPr>
              <p14:xfrm>
                <a:off x="2223079" y="3601798"/>
                <a:ext cx="224280" cy="47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B37A530-4BAE-4CB5-B397-D5A1BC6B939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214439" y="3593158"/>
                  <a:ext cx="2419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BA9261E-E1FC-4D32-96A0-F732E74789B6}"/>
                    </a:ext>
                  </a:extLst>
                </p14:cNvPr>
                <p14:cNvContentPartPr/>
                <p14:nvPr/>
              </p14:nvContentPartPr>
              <p14:xfrm>
                <a:off x="2872519" y="3281038"/>
                <a:ext cx="217440" cy="4608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BA9261E-E1FC-4D32-96A0-F732E74789B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863879" y="3272398"/>
                  <a:ext cx="23508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D06DE5F-EBEB-440F-B44E-B1AE750694C5}"/>
                    </a:ext>
                  </a:extLst>
                </p14:cNvPr>
                <p14:cNvContentPartPr/>
                <p14:nvPr/>
              </p14:nvContentPartPr>
              <p14:xfrm>
                <a:off x="3127039" y="3514318"/>
                <a:ext cx="214200" cy="177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D06DE5F-EBEB-440F-B44E-B1AE750694C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118399" y="3505318"/>
                  <a:ext cx="231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76524C5-028C-4BA9-8C46-082B80375D20}"/>
                    </a:ext>
                  </a:extLst>
                </p14:cNvPr>
                <p14:cNvContentPartPr/>
                <p14:nvPr/>
              </p14:nvContentPartPr>
              <p14:xfrm>
                <a:off x="3251959" y="3511798"/>
                <a:ext cx="250200" cy="473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76524C5-028C-4BA9-8C46-082B80375D2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242959" y="3502798"/>
                  <a:ext cx="2678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27F802A-2452-4EAB-A2EA-20EA2BB75F51}"/>
                    </a:ext>
                  </a:extLst>
                </p14:cNvPr>
                <p14:cNvContentPartPr/>
                <p14:nvPr/>
              </p14:nvContentPartPr>
              <p14:xfrm>
                <a:off x="3525559" y="3461758"/>
                <a:ext cx="162720" cy="190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27F802A-2452-4EAB-A2EA-20EA2BB75F5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516559" y="3452758"/>
                  <a:ext cx="180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32AAEC7-9BBD-4574-9852-CE7853012460}"/>
                    </a:ext>
                  </a:extLst>
                </p14:cNvPr>
                <p14:cNvContentPartPr/>
                <p14:nvPr/>
              </p14:nvContentPartPr>
              <p14:xfrm>
                <a:off x="3958639" y="3542038"/>
                <a:ext cx="141120" cy="106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32AAEC7-9BBD-4574-9852-CE785301246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949639" y="3533038"/>
                  <a:ext cx="1587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1822052-EE8F-4058-B531-3B5FC0025D4D}"/>
                    </a:ext>
                  </a:extLst>
                </p14:cNvPr>
                <p14:cNvContentPartPr/>
                <p14:nvPr/>
              </p14:nvContentPartPr>
              <p14:xfrm>
                <a:off x="4234399" y="3118318"/>
                <a:ext cx="339480" cy="545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1822052-EE8F-4058-B531-3B5FC0025D4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225759" y="3109678"/>
                  <a:ext cx="3571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6C85444-8CD1-4AD4-BE86-A9EF2EB34F40}"/>
                    </a:ext>
                  </a:extLst>
                </p14:cNvPr>
                <p14:cNvContentPartPr/>
                <p14:nvPr/>
              </p14:nvContentPartPr>
              <p14:xfrm>
                <a:off x="4215319" y="3471118"/>
                <a:ext cx="237600" cy="698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6C85444-8CD1-4AD4-BE86-A9EF2EB34F4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206679" y="3462478"/>
                  <a:ext cx="2552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5B3CEA3-B023-492B-A02F-F8F5D86F4980}"/>
                    </a:ext>
                  </a:extLst>
                </p14:cNvPr>
                <p14:cNvContentPartPr/>
                <p14:nvPr/>
              </p14:nvContentPartPr>
              <p14:xfrm>
                <a:off x="4933519" y="3165118"/>
                <a:ext cx="281520" cy="4514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5B3CEA3-B023-492B-A02F-F8F5D86F498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924879" y="3156118"/>
                  <a:ext cx="29916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1D70F54-D167-43F7-8783-EF7C91D5ADE7}"/>
                    </a:ext>
                  </a:extLst>
                </p14:cNvPr>
                <p14:cNvContentPartPr/>
                <p14:nvPr/>
              </p14:nvContentPartPr>
              <p14:xfrm>
                <a:off x="5256079" y="3423238"/>
                <a:ext cx="181800" cy="131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1D70F54-D167-43F7-8783-EF7C91D5ADE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247079" y="3414238"/>
                  <a:ext cx="199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7552638-D8D0-48BA-A103-E97DB9635CD9}"/>
                    </a:ext>
                  </a:extLst>
                </p14:cNvPr>
                <p14:cNvContentPartPr/>
                <p14:nvPr/>
              </p14:nvContentPartPr>
              <p14:xfrm>
                <a:off x="5498719" y="3435478"/>
                <a:ext cx="44280" cy="109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7552638-D8D0-48BA-A103-E97DB9635CD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489719" y="3426478"/>
                  <a:ext cx="61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0073CD8-CE84-4E37-B9FD-B6F89FD61D18}"/>
                    </a:ext>
                  </a:extLst>
                </p14:cNvPr>
                <p14:cNvContentPartPr/>
                <p14:nvPr/>
              </p14:nvContentPartPr>
              <p14:xfrm>
                <a:off x="5431759" y="3362398"/>
                <a:ext cx="210960" cy="391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0073CD8-CE84-4E37-B9FD-B6F89FD61D1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422759" y="3353758"/>
                  <a:ext cx="2286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F57D280-EE8E-4FD2-A026-0CF0CF0D7AC2}"/>
                    </a:ext>
                  </a:extLst>
                </p14:cNvPr>
                <p14:cNvContentPartPr/>
                <p14:nvPr/>
              </p14:nvContentPartPr>
              <p14:xfrm>
                <a:off x="5670079" y="3316318"/>
                <a:ext cx="210240" cy="2401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F57D280-EE8E-4FD2-A026-0CF0CF0D7AC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661439" y="3307318"/>
                  <a:ext cx="227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60A3BA8-3A41-4E51-A77A-1579C7809748}"/>
                    </a:ext>
                  </a:extLst>
                </p14:cNvPr>
                <p14:cNvContentPartPr/>
                <p14:nvPr/>
              </p14:nvContentPartPr>
              <p14:xfrm>
                <a:off x="6050959" y="3460318"/>
                <a:ext cx="250920" cy="444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60A3BA8-3A41-4E51-A77A-1579C780974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041959" y="3451318"/>
                  <a:ext cx="26856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747E4CF-7D41-47B0-A4D2-DD58D582E968}"/>
                    </a:ext>
                  </a:extLst>
                </p14:cNvPr>
                <p14:cNvContentPartPr/>
                <p14:nvPr/>
              </p14:nvContentPartPr>
              <p14:xfrm>
                <a:off x="6284599" y="3336118"/>
                <a:ext cx="285840" cy="234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747E4CF-7D41-47B0-A4D2-DD58D582E96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275959" y="3327478"/>
                  <a:ext cx="3034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5BAE064-B6A0-4AB3-B97A-878646394FFF}"/>
                    </a:ext>
                  </a:extLst>
                </p14:cNvPr>
                <p14:cNvContentPartPr/>
                <p14:nvPr/>
              </p14:nvContentPartPr>
              <p14:xfrm>
                <a:off x="6618679" y="3414238"/>
                <a:ext cx="124560" cy="158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5BAE064-B6A0-4AB3-B97A-878646394FF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609679" y="3405598"/>
                  <a:ext cx="142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41D2C36-5E60-4F2E-AB4F-8EE72BC612FE}"/>
                    </a:ext>
                  </a:extLst>
                </p14:cNvPr>
                <p14:cNvContentPartPr/>
                <p14:nvPr/>
              </p14:nvContentPartPr>
              <p14:xfrm>
                <a:off x="6867079" y="3151798"/>
                <a:ext cx="293760" cy="426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41D2C36-5E60-4F2E-AB4F-8EE72BC612F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858439" y="3143158"/>
                  <a:ext cx="3114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7A5D645-1458-4234-B1D3-0702A8FA1715}"/>
                    </a:ext>
                  </a:extLst>
                </p14:cNvPr>
                <p14:cNvContentPartPr/>
                <p14:nvPr/>
              </p14:nvContentPartPr>
              <p14:xfrm>
                <a:off x="6774919" y="3318478"/>
                <a:ext cx="431640" cy="74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7A5D645-1458-4234-B1D3-0702A8FA171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765919" y="3309478"/>
                  <a:ext cx="4492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05FA03A-C418-43CB-9936-D1557EFBCA62}"/>
                    </a:ext>
                  </a:extLst>
                </p14:cNvPr>
                <p14:cNvContentPartPr/>
                <p14:nvPr/>
              </p14:nvContentPartPr>
              <p14:xfrm>
                <a:off x="7030159" y="3432598"/>
                <a:ext cx="143640" cy="107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05FA03A-C418-43CB-9936-D1557EFBCA6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021519" y="3423598"/>
                  <a:ext cx="161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20BE441-6BB9-4051-B465-077EE4665A03}"/>
                    </a:ext>
                  </a:extLst>
                </p14:cNvPr>
                <p14:cNvContentPartPr/>
                <p14:nvPr/>
              </p14:nvContentPartPr>
              <p14:xfrm>
                <a:off x="7297639" y="3116518"/>
                <a:ext cx="311040" cy="4906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20BE441-6BB9-4051-B465-077EE4665A0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288999" y="3107878"/>
                  <a:ext cx="32868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C4B4157-F594-4B42-AA3D-716083F998E1}"/>
                    </a:ext>
                  </a:extLst>
                </p14:cNvPr>
                <p14:cNvContentPartPr/>
                <p14:nvPr/>
              </p14:nvContentPartPr>
              <p14:xfrm>
                <a:off x="7193239" y="3317758"/>
                <a:ext cx="422640" cy="93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C4B4157-F594-4B42-AA3D-716083F998E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184239" y="3308758"/>
                  <a:ext cx="440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F98A62-6BF1-48B4-AD72-CC5B76012DF5}"/>
                    </a:ext>
                  </a:extLst>
                </p14:cNvPr>
                <p14:cNvContentPartPr/>
                <p14:nvPr/>
              </p14:nvContentPartPr>
              <p14:xfrm>
                <a:off x="7516519" y="3407038"/>
                <a:ext cx="149400" cy="1659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F98A62-6BF1-48B4-AD72-CC5B76012DF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07879" y="3398038"/>
                  <a:ext cx="167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78F250C-5499-4B82-9682-E0610FA7C8F8}"/>
                    </a:ext>
                  </a:extLst>
                </p14:cNvPr>
                <p14:cNvContentPartPr/>
                <p14:nvPr/>
              </p14:nvContentPartPr>
              <p14:xfrm>
                <a:off x="8060839" y="3382558"/>
                <a:ext cx="199800" cy="175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78F250C-5499-4B82-9682-E0610FA7C8F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051839" y="3373558"/>
                  <a:ext cx="217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9C65C31-4976-4963-BE51-ED515F981D23}"/>
                    </a:ext>
                  </a:extLst>
                </p14:cNvPr>
                <p14:cNvContentPartPr/>
                <p14:nvPr/>
              </p14:nvContentPartPr>
              <p14:xfrm>
                <a:off x="8318239" y="3151798"/>
                <a:ext cx="247320" cy="407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9C65C31-4976-4963-BE51-ED515F981D2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309239" y="3142798"/>
                  <a:ext cx="2649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D29A619-2CC8-46A0-BFE1-A003A2F82B67}"/>
                    </a:ext>
                  </a:extLst>
                </p14:cNvPr>
                <p14:cNvContentPartPr/>
                <p14:nvPr/>
              </p14:nvContentPartPr>
              <p14:xfrm>
                <a:off x="8624599" y="3418918"/>
                <a:ext cx="75240" cy="108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D29A619-2CC8-46A0-BFE1-A003A2F82B6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615959" y="3409918"/>
                  <a:ext cx="92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DD1BD81-9FBF-4540-8DF3-0F9FEE8894E2}"/>
                    </a:ext>
                  </a:extLst>
                </p14:cNvPr>
                <p14:cNvContentPartPr/>
                <p14:nvPr/>
              </p14:nvContentPartPr>
              <p14:xfrm>
                <a:off x="8653039" y="3278518"/>
                <a:ext cx="214200" cy="475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DD1BD81-9FBF-4540-8DF3-0F9FEE8894E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644039" y="3269878"/>
                  <a:ext cx="23184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C85F82B-890C-489E-BBE8-7FCCB7EEC425}"/>
                    </a:ext>
                  </a:extLst>
                </p14:cNvPr>
                <p14:cNvContentPartPr/>
                <p14:nvPr/>
              </p14:nvContentPartPr>
              <p14:xfrm>
                <a:off x="8808559" y="3352318"/>
                <a:ext cx="252360" cy="1868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C85F82B-890C-489E-BBE8-7FCCB7EEC42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799919" y="3343678"/>
                  <a:ext cx="2700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7078D19-F33C-46A2-B5B8-B1EE7A885E8B}"/>
                    </a:ext>
                  </a:extLst>
                </p14:cNvPr>
                <p14:cNvContentPartPr/>
                <p14:nvPr/>
              </p14:nvContentPartPr>
              <p14:xfrm>
                <a:off x="9105199" y="3272758"/>
                <a:ext cx="178920" cy="2656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7078D19-F33C-46A2-B5B8-B1EE7A885E8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096559" y="3264118"/>
                  <a:ext cx="1965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A96CE00-9A27-4BA9-B5F6-58208AD782C8}"/>
                    </a:ext>
                  </a:extLst>
                </p14:cNvPr>
                <p14:cNvContentPartPr/>
                <p14:nvPr/>
              </p14:nvContentPartPr>
              <p14:xfrm>
                <a:off x="9658519" y="3360598"/>
                <a:ext cx="218880" cy="1724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A96CE00-9A27-4BA9-B5F6-58208AD782C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649879" y="3351958"/>
                  <a:ext cx="236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4DD5596-51D0-4BFA-9896-64E1BD9FC058}"/>
                    </a:ext>
                  </a:extLst>
                </p14:cNvPr>
                <p14:cNvContentPartPr/>
                <p14:nvPr/>
              </p14:nvContentPartPr>
              <p14:xfrm>
                <a:off x="9821959" y="3090958"/>
                <a:ext cx="259560" cy="422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4DD5596-51D0-4BFA-9896-64E1BD9FC05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812959" y="3082318"/>
                  <a:ext cx="2772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B1260BF-D74D-4D93-9DE8-FBDF155F1562}"/>
                    </a:ext>
                  </a:extLst>
                </p14:cNvPr>
                <p14:cNvContentPartPr/>
                <p14:nvPr/>
              </p14:nvContentPartPr>
              <p14:xfrm>
                <a:off x="9947239" y="3424678"/>
                <a:ext cx="41760" cy="705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B1260BF-D74D-4D93-9DE8-FBDF155F156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938239" y="3415678"/>
                  <a:ext cx="59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B9798A5-53A1-4F0B-9440-BAF1B2F91665}"/>
                    </a:ext>
                  </a:extLst>
                </p14:cNvPr>
                <p14:cNvContentPartPr/>
                <p14:nvPr/>
              </p14:nvContentPartPr>
              <p14:xfrm>
                <a:off x="10186279" y="2996998"/>
                <a:ext cx="385200" cy="5356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B9798A5-53A1-4F0B-9440-BAF1B2F9166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177279" y="2988358"/>
                  <a:ext cx="40284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07487E6-1FB4-4B66-AF29-FA74450B4447}"/>
                    </a:ext>
                  </a:extLst>
                </p14:cNvPr>
                <p14:cNvContentPartPr/>
                <p14:nvPr/>
              </p14:nvContentPartPr>
              <p14:xfrm>
                <a:off x="10195279" y="3349798"/>
                <a:ext cx="171360" cy="136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07487E6-1FB4-4B66-AF29-FA74450B444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186279" y="3341158"/>
                  <a:ext cx="1890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9F0E64D-AD8F-48B2-BB25-0441F199B477}"/>
                    </a:ext>
                  </a:extLst>
                </p14:cNvPr>
                <p14:cNvContentPartPr/>
                <p14:nvPr/>
              </p14:nvContentPartPr>
              <p14:xfrm>
                <a:off x="10394359" y="2945878"/>
                <a:ext cx="478440" cy="6130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9F0E64D-AD8F-48B2-BB25-0441F199B47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385359" y="2936878"/>
                  <a:ext cx="49608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3527E89-CCDD-4357-87B9-18917C93D49B}"/>
                    </a:ext>
                  </a:extLst>
                </p14:cNvPr>
                <p14:cNvContentPartPr/>
                <p14:nvPr/>
              </p14:nvContentPartPr>
              <p14:xfrm>
                <a:off x="10619359" y="3360598"/>
                <a:ext cx="192600" cy="1350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3527E89-CCDD-4357-87B9-18917C93D49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610719" y="3351958"/>
                  <a:ext cx="210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E6BC3A7-35C7-4ECE-AC35-57A487B06B61}"/>
                    </a:ext>
                  </a:extLst>
                </p14:cNvPr>
                <p14:cNvContentPartPr/>
                <p14:nvPr/>
              </p14:nvContentPartPr>
              <p14:xfrm>
                <a:off x="10830319" y="3383278"/>
                <a:ext cx="178920" cy="123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E6BC3A7-35C7-4ECE-AC35-57A487B06B6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821679" y="3374278"/>
                  <a:ext cx="1965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C9433A2-454A-4904-9653-199540A17DBD}"/>
                    </a:ext>
                  </a:extLst>
                </p14:cNvPr>
                <p14:cNvContentPartPr/>
                <p14:nvPr/>
              </p14:nvContentPartPr>
              <p14:xfrm>
                <a:off x="11039119" y="3328918"/>
                <a:ext cx="187200" cy="223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C9433A2-454A-4904-9653-199540A17DB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030119" y="3320278"/>
                  <a:ext cx="2048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FB243BD-FD36-450F-8F2D-C912A8302DCA}"/>
                    </a:ext>
                  </a:extLst>
                </p14:cNvPr>
                <p14:cNvContentPartPr/>
                <p14:nvPr/>
              </p14:nvContentPartPr>
              <p14:xfrm>
                <a:off x="651319" y="3907078"/>
                <a:ext cx="335160" cy="6289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FB243BD-FD36-450F-8F2D-C912A8302DC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42679" y="3898078"/>
                  <a:ext cx="35280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EF5D4E2-702F-4E1F-8301-07B3CC92B59F}"/>
                    </a:ext>
                  </a:extLst>
                </p14:cNvPr>
                <p14:cNvContentPartPr/>
                <p14:nvPr/>
              </p14:nvContentPartPr>
              <p14:xfrm>
                <a:off x="619639" y="4276798"/>
                <a:ext cx="331200" cy="89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EF5D4E2-702F-4E1F-8301-07B3CC92B59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10639" y="4267798"/>
                  <a:ext cx="348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B4B49C6-1FF2-4FE1-9609-B92C3F4900CE}"/>
                    </a:ext>
                  </a:extLst>
                </p14:cNvPr>
                <p14:cNvContentPartPr/>
                <p14:nvPr/>
              </p14:nvContentPartPr>
              <p14:xfrm>
                <a:off x="913759" y="4278238"/>
                <a:ext cx="192600" cy="2376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B4B49C6-1FF2-4FE1-9609-B92C3F4900C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05119" y="4269238"/>
                  <a:ext cx="2102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99F38B4-CF2D-40D6-88B3-ED713A2B3865}"/>
                    </a:ext>
                  </a:extLst>
                </p14:cNvPr>
                <p14:cNvContentPartPr/>
                <p14:nvPr/>
              </p14:nvContentPartPr>
              <p14:xfrm>
                <a:off x="1073239" y="4337278"/>
                <a:ext cx="159480" cy="1648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99F38B4-CF2D-40D6-88B3-ED713A2B386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64599" y="4328278"/>
                  <a:ext cx="177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F180D3B-2BDA-4F4C-8EB8-3C057B512B4F}"/>
                    </a:ext>
                  </a:extLst>
                </p14:cNvPr>
                <p14:cNvContentPartPr/>
                <p14:nvPr/>
              </p14:nvContentPartPr>
              <p14:xfrm>
                <a:off x="1270879" y="4327558"/>
                <a:ext cx="333360" cy="155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F180D3B-2BDA-4F4C-8EB8-3C057B512B4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261879" y="4318918"/>
                  <a:ext cx="351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18A57F0-AFD3-4C3F-95CB-B7B3B8EE40C3}"/>
                    </a:ext>
                  </a:extLst>
                </p14:cNvPr>
                <p14:cNvContentPartPr/>
                <p14:nvPr/>
              </p14:nvContentPartPr>
              <p14:xfrm>
                <a:off x="2129119" y="3965398"/>
                <a:ext cx="217800" cy="506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18A57F0-AFD3-4C3F-95CB-B7B3B8EE40C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120479" y="3956758"/>
                  <a:ext cx="23544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9796DE0-9C46-47D6-B2BF-8AC8A2F4552D}"/>
                    </a:ext>
                  </a:extLst>
                </p14:cNvPr>
                <p14:cNvContentPartPr/>
                <p14:nvPr/>
              </p14:nvContentPartPr>
              <p14:xfrm>
                <a:off x="2040919" y="4215958"/>
                <a:ext cx="368640" cy="68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9796DE0-9C46-47D6-B2BF-8AC8A2F4552D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032279" y="4207318"/>
                  <a:ext cx="3862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318E320-6A76-4F72-9954-A6573207FC31}"/>
                    </a:ext>
                  </a:extLst>
                </p14:cNvPr>
                <p14:cNvContentPartPr/>
                <p14:nvPr/>
              </p14:nvContentPartPr>
              <p14:xfrm>
                <a:off x="2436199" y="3943438"/>
                <a:ext cx="243000" cy="421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318E320-6A76-4F72-9954-A6573207FC3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427559" y="3934798"/>
                  <a:ext cx="2606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84C9613-8206-4764-B7A2-C5CA494E76A6}"/>
                    </a:ext>
                  </a:extLst>
                </p14:cNvPr>
                <p14:cNvContentPartPr/>
                <p14:nvPr/>
              </p14:nvContentPartPr>
              <p14:xfrm>
                <a:off x="2666239" y="4166998"/>
                <a:ext cx="220680" cy="1771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84C9613-8206-4764-B7A2-C5CA494E76A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657599" y="4158358"/>
                  <a:ext cx="238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996B716-5B8D-4D82-AC23-39D1ED8D2C72}"/>
                    </a:ext>
                  </a:extLst>
                </p14:cNvPr>
                <p14:cNvContentPartPr/>
                <p14:nvPr/>
              </p14:nvContentPartPr>
              <p14:xfrm>
                <a:off x="3269959" y="4103998"/>
                <a:ext cx="188280" cy="1998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996B716-5B8D-4D82-AC23-39D1ED8D2C7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260959" y="4094998"/>
                  <a:ext cx="205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8C2C914-4761-4B22-8F5C-5ACDEE964AAD}"/>
                    </a:ext>
                  </a:extLst>
                </p14:cNvPr>
                <p14:cNvContentPartPr/>
                <p14:nvPr/>
              </p14:nvContentPartPr>
              <p14:xfrm>
                <a:off x="3487399" y="4128478"/>
                <a:ext cx="249480" cy="1753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8C2C914-4761-4B22-8F5C-5ACDEE964AA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478399" y="4119838"/>
                  <a:ext cx="267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88EFFCF-0498-4D1B-A946-FD8B4D76F189}"/>
                    </a:ext>
                  </a:extLst>
                </p14:cNvPr>
                <p14:cNvContentPartPr/>
                <p14:nvPr/>
              </p14:nvContentPartPr>
              <p14:xfrm>
                <a:off x="3667039" y="3883678"/>
                <a:ext cx="216000" cy="3524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88EFFCF-0498-4D1B-A946-FD8B4D76F18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658039" y="3875038"/>
                  <a:ext cx="2336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F86F4F0-2B5D-46EC-A6EE-A3955593AF00}"/>
                    </a:ext>
                  </a:extLst>
                </p14:cNvPr>
                <p14:cNvContentPartPr/>
                <p14:nvPr/>
              </p14:nvContentPartPr>
              <p14:xfrm>
                <a:off x="3813559" y="4093558"/>
                <a:ext cx="232560" cy="1969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F86F4F0-2B5D-46EC-A6EE-A3955593AF0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804919" y="4084558"/>
                  <a:ext cx="250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01F0664-8F5B-4519-A67A-8AECB00C16FE}"/>
                    </a:ext>
                  </a:extLst>
                </p14:cNvPr>
                <p14:cNvContentPartPr/>
                <p14:nvPr/>
              </p14:nvContentPartPr>
              <p14:xfrm>
                <a:off x="4029199" y="4098958"/>
                <a:ext cx="162360" cy="151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01F0664-8F5B-4519-A67A-8AECB00C16F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020199" y="4089958"/>
                  <a:ext cx="180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4B3110F-92FD-40EC-B0D8-87307F466E29}"/>
                    </a:ext>
                  </a:extLst>
                </p14:cNvPr>
                <p14:cNvContentPartPr/>
                <p14:nvPr/>
              </p14:nvContentPartPr>
              <p14:xfrm>
                <a:off x="4234759" y="4051438"/>
                <a:ext cx="252000" cy="241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4B3110F-92FD-40EC-B0D8-87307F466E2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225759" y="4042798"/>
                  <a:ext cx="2696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7F81EC0-314A-4BF2-AC61-9643145B8A02}"/>
                    </a:ext>
                  </a:extLst>
                </p14:cNvPr>
                <p14:cNvContentPartPr/>
                <p14:nvPr/>
              </p14:nvContentPartPr>
              <p14:xfrm>
                <a:off x="4574959" y="3790078"/>
                <a:ext cx="272520" cy="4914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7F81EC0-314A-4BF2-AC61-9643145B8A0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566319" y="3781078"/>
                  <a:ext cx="29016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6C98E7A-26CE-4FBB-A53E-39BBD632CA44}"/>
                    </a:ext>
                  </a:extLst>
                </p14:cNvPr>
                <p14:cNvContentPartPr/>
                <p14:nvPr/>
              </p14:nvContentPartPr>
              <p14:xfrm>
                <a:off x="4488919" y="4012558"/>
                <a:ext cx="435960" cy="939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6C98E7A-26CE-4FBB-A53E-39BBD632CA4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480279" y="4003918"/>
                  <a:ext cx="453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3C223A2-512A-48C4-9DDD-FCA330F68B86}"/>
                    </a:ext>
                  </a:extLst>
                </p14:cNvPr>
                <p14:cNvContentPartPr/>
                <p14:nvPr/>
              </p14:nvContentPartPr>
              <p14:xfrm>
                <a:off x="4796359" y="3947398"/>
                <a:ext cx="215280" cy="2937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3C223A2-512A-48C4-9DDD-FCA330F68B86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787719" y="3938758"/>
                  <a:ext cx="2329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DEAC7F9-2D47-4062-8897-885FF792604C}"/>
                    </a:ext>
                  </a:extLst>
                </p14:cNvPr>
                <p14:cNvContentPartPr/>
                <p14:nvPr/>
              </p14:nvContentPartPr>
              <p14:xfrm>
                <a:off x="4961599" y="4014358"/>
                <a:ext cx="236880" cy="2350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DEAC7F9-2D47-4062-8897-885FF792604C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952599" y="4005718"/>
                  <a:ext cx="2545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DEC0199-C483-437C-89C8-149E4DB6DB48}"/>
                    </a:ext>
                  </a:extLst>
                </p14:cNvPr>
                <p14:cNvContentPartPr/>
                <p14:nvPr/>
              </p14:nvContentPartPr>
              <p14:xfrm>
                <a:off x="5262199" y="4036318"/>
                <a:ext cx="229320" cy="171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DEC0199-C483-437C-89C8-149E4DB6DB48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253199" y="4027318"/>
                  <a:ext cx="246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1F53340-BC75-4ADB-A488-205A65438734}"/>
                    </a:ext>
                  </a:extLst>
                </p14:cNvPr>
                <p14:cNvContentPartPr/>
                <p14:nvPr/>
              </p14:nvContentPartPr>
              <p14:xfrm>
                <a:off x="5499799" y="4053598"/>
                <a:ext cx="256680" cy="1774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1F53340-BC75-4ADB-A488-205A6543873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491159" y="4044958"/>
                  <a:ext cx="274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47C5905-621C-4269-A178-C1E075DEC30E}"/>
                    </a:ext>
                  </a:extLst>
                </p14:cNvPr>
                <p14:cNvContentPartPr/>
                <p14:nvPr/>
              </p14:nvContentPartPr>
              <p14:xfrm>
                <a:off x="5734879" y="3837958"/>
                <a:ext cx="195120" cy="3283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47C5905-621C-4269-A178-C1E075DEC30E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726239" y="3828958"/>
                  <a:ext cx="2127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571B081-F03F-40DA-B26C-770F64F5110C}"/>
                    </a:ext>
                  </a:extLst>
                </p14:cNvPr>
                <p14:cNvContentPartPr/>
                <p14:nvPr/>
              </p14:nvContentPartPr>
              <p14:xfrm>
                <a:off x="6127279" y="3922198"/>
                <a:ext cx="375840" cy="2404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571B081-F03F-40DA-B26C-770F64F5110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118639" y="3913198"/>
                  <a:ext cx="393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CCFCBFA-49CA-41C5-8097-CB00059D2327}"/>
                    </a:ext>
                  </a:extLst>
                </p14:cNvPr>
                <p14:cNvContentPartPr/>
                <p14:nvPr/>
              </p14:nvContentPartPr>
              <p14:xfrm>
                <a:off x="6491239" y="3953158"/>
                <a:ext cx="192600" cy="1818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CCFCBFA-49CA-41C5-8097-CB00059D232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482239" y="3944158"/>
                  <a:ext cx="210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9510B7B-BAE2-4042-BDBA-DF4EACE07ABE}"/>
                    </a:ext>
                  </a:extLst>
                </p14:cNvPr>
                <p14:cNvContentPartPr/>
                <p14:nvPr/>
              </p14:nvContentPartPr>
              <p14:xfrm>
                <a:off x="6763399" y="3849838"/>
                <a:ext cx="157680" cy="3103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9510B7B-BAE2-4042-BDBA-DF4EACE07AB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754759" y="3841198"/>
                  <a:ext cx="1753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C470F66-126D-4E2F-88E6-0CFE55F2A80D}"/>
                    </a:ext>
                  </a:extLst>
                </p14:cNvPr>
                <p14:cNvContentPartPr/>
                <p14:nvPr/>
              </p14:nvContentPartPr>
              <p14:xfrm>
                <a:off x="6765199" y="3998518"/>
                <a:ext cx="291240" cy="516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C470F66-126D-4E2F-88E6-0CFE55F2A80D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756559" y="3989518"/>
                  <a:ext cx="30888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1D514EB-836B-4D06-884F-4A072E599E8F}"/>
                    </a:ext>
                  </a:extLst>
                </p14:cNvPr>
                <p14:cNvContentPartPr/>
                <p14:nvPr/>
              </p14:nvContentPartPr>
              <p14:xfrm>
                <a:off x="7175599" y="3729598"/>
                <a:ext cx="237600" cy="4294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1D514EB-836B-4D06-884F-4A072E599E8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166599" y="3720598"/>
                  <a:ext cx="2552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D1BE4BA-93EB-4382-9D51-DCB5FA52F4F7}"/>
                    </a:ext>
                  </a:extLst>
                </p14:cNvPr>
                <p14:cNvContentPartPr/>
                <p14:nvPr/>
              </p14:nvContentPartPr>
              <p14:xfrm>
                <a:off x="7560439" y="3758758"/>
                <a:ext cx="173160" cy="4316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D1BE4BA-93EB-4382-9D51-DCB5FA52F4F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551799" y="3750118"/>
                  <a:ext cx="19080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EBB5CBE-AACE-430F-B18E-76FC088E0252}"/>
                    </a:ext>
                  </a:extLst>
                </p14:cNvPr>
                <p14:cNvContentPartPr/>
                <p14:nvPr/>
              </p14:nvContentPartPr>
              <p14:xfrm>
                <a:off x="7469359" y="3909238"/>
                <a:ext cx="444240" cy="507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EBB5CBE-AACE-430F-B18E-76FC088E025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460359" y="3900598"/>
                  <a:ext cx="4618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74B1A9F-FE4C-499D-AD36-527DFDB9DA7F}"/>
                    </a:ext>
                  </a:extLst>
                </p14:cNvPr>
                <p14:cNvContentPartPr/>
                <p14:nvPr/>
              </p14:nvContentPartPr>
              <p14:xfrm>
                <a:off x="8029159" y="3984478"/>
                <a:ext cx="159480" cy="1695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74B1A9F-FE4C-499D-AD36-527DFDB9DA7F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020519" y="3975838"/>
                  <a:ext cx="177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B79EA92-D83B-4E2F-AC30-CE9CB9633F32}"/>
                    </a:ext>
                  </a:extLst>
                </p14:cNvPr>
                <p14:cNvContentPartPr/>
                <p14:nvPr/>
              </p14:nvContentPartPr>
              <p14:xfrm>
                <a:off x="8389519" y="3672358"/>
                <a:ext cx="357120" cy="5004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B79EA92-D83B-4E2F-AC30-CE9CB9633F3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380879" y="3663358"/>
                  <a:ext cx="37476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E73BD89-A829-4BFD-BB60-3BF476BA6D5E}"/>
                    </a:ext>
                  </a:extLst>
                </p14:cNvPr>
                <p14:cNvContentPartPr/>
                <p14:nvPr/>
              </p14:nvContentPartPr>
              <p14:xfrm>
                <a:off x="8295199" y="4019038"/>
                <a:ext cx="245160" cy="468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E73BD89-A829-4BFD-BB60-3BF476BA6D5E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286559" y="4010038"/>
                  <a:ext cx="26280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6A9B7E4C-080F-4257-B937-9644A67923E3}"/>
              </a:ext>
            </a:extLst>
          </p:cNvPr>
          <p:cNvGrpSpPr/>
          <p:nvPr/>
        </p:nvGrpSpPr>
        <p:grpSpPr>
          <a:xfrm>
            <a:off x="8934199" y="3774238"/>
            <a:ext cx="1542600" cy="276840"/>
            <a:chOff x="8934199" y="3774238"/>
            <a:chExt cx="154260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1317305-7AD0-4E7D-829D-E93724EA6AEC}"/>
                    </a:ext>
                  </a:extLst>
                </p14:cNvPr>
                <p14:cNvContentPartPr/>
                <p14:nvPr/>
              </p14:nvContentPartPr>
              <p14:xfrm>
                <a:off x="8934199" y="3782878"/>
                <a:ext cx="229680" cy="268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1317305-7AD0-4E7D-829D-E93724EA6AE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925559" y="3774238"/>
                  <a:ext cx="2473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85668D8-9DCB-4153-9A87-3234FB04834B}"/>
                    </a:ext>
                  </a:extLst>
                </p14:cNvPr>
                <p14:cNvContentPartPr/>
                <p14:nvPr/>
              </p14:nvContentPartPr>
              <p14:xfrm>
                <a:off x="9148039" y="3774238"/>
                <a:ext cx="398520" cy="2689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85668D8-9DCB-4153-9A87-3234FB04834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139399" y="3765238"/>
                  <a:ext cx="416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E9F505C-09C5-41EF-85A3-251EAC927919}"/>
                    </a:ext>
                  </a:extLst>
                </p14:cNvPr>
                <p14:cNvContentPartPr/>
                <p14:nvPr/>
              </p14:nvContentPartPr>
              <p14:xfrm>
                <a:off x="9764719" y="3838318"/>
                <a:ext cx="208080" cy="1771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E9F505C-09C5-41EF-85A3-251EAC927919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756079" y="3829678"/>
                  <a:ext cx="225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16DBC1C-68D3-499F-B634-FB64E6A84F35}"/>
                    </a:ext>
                  </a:extLst>
                </p14:cNvPr>
                <p14:cNvContentPartPr/>
                <p14:nvPr/>
              </p14:nvContentPartPr>
              <p14:xfrm>
                <a:off x="10056319" y="3794038"/>
                <a:ext cx="340560" cy="2239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16DBC1C-68D3-499F-B634-FB64E6A84F3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047319" y="3785038"/>
                  <a:ext cx="358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BA47B37-C8DF-42D8-BC5A-41A8263D63DF}"/>
                    </a:ext>
                  </a:extLst>
                </p14:cNvPr>
                <p14:cNvContentPartPr/>
                <p14:nvPr/>
              </p14:nvContentPartPr>
              <p14:xfrm>
                <a:off x="10089799" y="3909598"/>
                <a:ext cx="192960" cy="396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BA47B37-C8DF-42D8-BC5A-41A8263D63D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081159" y="3900958"/>
                  <a:ext cx="210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CEA2BEF-BF50-460B-87A0-4A987AC11BCB}"/>
                    </a:ext>
                  </a:extLst>
                </p14:cNvPr>
                <p14:cNvContentPartPr/>
                <p14:nvPr/>
              </p14:nvContentPartPr>
              <p14:xfrm>
                <a:off x="10475719" y="3985198"/>
                <a:ext cx="1080" cy="111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CEA2BEF-BF50-460B-87A0-4A987AC11BC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467079" y="3976198"/>
                  <a:ext cx="1872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961A17C-6332-44C7-8195-B7A058237976}"/>
              </a:ext>
            </a:extLst>
          </p:cNvPr>
          <p:cNvGrpSpPr/>
          <p:nvPr/>
        </p:nvGrpSpPr>
        <p:grpSpPr>
          <a:xfrm>
            <a:off x="151874" y="83104"/>
            <a:ext cx="1989720" cy="444960"/>
            <a:chOff x="151874" y="83104"/>
            <a:chExt cx="1989720" cy="44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4BA1CB6-63BF-4DF9-844A-118EF52ABC0F}"/>
                    </a:ext>
                  </a:extLst>
                </p14:cNvPr>
                <p14:cNvContentPartPr/>
                <p14:nvPr/>
              </p14:nvContentPartPr>
              <p14:xfrm>
                <a:off x="151874" y="153304"/>
                <a:ext cx="422280" cy="3747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4BA1CB6-63BF-4DF9-844A-118EF52ABC0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43234" y="144304"/>
                  <a:ext cx="4399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50F1D3F-D7AF-40A2-BD9C-D9EA105D60B7}"/>
                    </a:ext>
                  </a:extLst>
                </p14:cNvPr>
                <p14:cNvContentPartPr/>
                <p14:nvPr/>
              </p14:nvContentPartPr>
              <p14:xfrm>
                <a:off x="565154" y="316744"/>
                <a:ext cx="297720" cy="176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50F1D3F-D7AF-40A2-BD9C-D9EA105D60B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56514" y="307744"/>
                  <a:ext cx="315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962EB05-C188-468E-B8C9-CB0245DAC4D2}"/>
                    </a:ext>
                  </a:extLst>
                </p14:cNvPr>
                <p14:cNvContentPartPr/>
                <p14:nvPr/>
              </p14:nvContentPartPr>
              <p14:xfrm>
                <a:off x="861074" y="328264"/>
                <a:ext cx="192960" cy="168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962EB05-C188-468E-B8C9-CB0245DAC4D2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52074" y="319264"/>
                  <a:ext cx="2106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215E640-2566-427F-AA38-CA899912BE77}"/>
                    </a:ext>
                  </a:extLst>
                </p14:cNvPr>
                <p14:cNvContentPartPr/>
                <p14:nvPr/>
              </p14:nvContentPartPr>
              <p14:xfrm>
                <a:off x="1171754" y="83104"/>
                <a:ext cx="227160" cy="439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215E640-2566-427F-AA38-CA899912BE7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163114" y="74464"/>
                  <a:ext cx="24480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D4D642-2862-4B9A-BC2C-F1477E3D2D6B}"/>
                    </a:ext>
                  </a:extLst>
                </p14:cNvPr>
                <p14:cNvContentPartPr/>
                <p14:nvPr/>
              </p14:nvContentPartPr>
              <p14:xfrm>
                <a:off x="1092914" y="317824"/>
                <a:ext cx="380160" cy="50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D4D642-2862-4B9A-BC2C-F1477E3D2D6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84274" y="308824"/>
                  <a:ext cx="3978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CDB298B-E9E5-4EC8-A751-EE03D357F6B5}"/>
                    </a:ext>
                  </a:extLst>
                </p14:cNvPr>
                <p14:cNvContentPartPr/>
                <p14:nvPr/>
              </p14:nvContentPartPr>
              <p14:xfrm>
                <a:off x="1452914" y="343744"/>
                <a:ext cx="59760" cy="113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CDB298B-E9E5-4EC8-A751-EE03D357F6B5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444274" y="334744"/>
                  <a:ext cx="77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AB4AB76-204E-47A0-B587-A9AF782B2872}"/>
                    </a:ext>
                  </a:extLst>
                </p14:cNvPr>
                <p14:cNvContentPartPr/>
                <p14:nvPr/>
              </p14:nvContentPartPr>
              <p14:xfrm>
                <a:off x="1627514" y="193624"/>
                <a:ext cx="360" cy="10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AB4AB76-204E-47A0-B587-A9AF782B2872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618514" y="184984"/>
                  <a:ext cx="18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3923BCF-6CA3-4ABA-B2B4-7C65F43CAB6F}"/>
                    </a:ext>
                  </a:extLst>
                </p14:cNvPr>
                <p14:cNvContentPartPr/>
                <p14:nvPr/>
              </p14:nvContentPartPr>
              <p14:xfrm>
                <a:off x="1621754" y="364264"/>
                <a:ext cx="117720" cy="132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3923BCF-6CA3-4ABA-B2B4-7C65F43CAB6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612754" y="355624"/>
                  <a:ext cx="135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28390D2-CC25-4117-9DA8-A030A752851C}"/>
                    </a:ext>
                  </a:extLst>
                </p14:cNvPr>
                <p14:cNvContentPartPr/>
                <p14:nvPr/>
              </p14:nvContentPartPr>
              <p14:xfrm>
                <a:off x="1857194" y="336904"/>
                <a:ext cx="284400" cy="160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28390D2-CC25-4117-9DA8-A030A752851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848554" y="328264"/>
                  <a:ext cx="302040" cy="17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2EC0D65-33D5-4826-91AB-3F561BEDD0D6}"/>
                  </a:ext>
                </a:extLst>
              </p14:cNvPr>
              <p14:cNvContentPartPr/>
              <p14:nvPr/>
            </p14:nvContentPartPr>
            <p14:xfrm>
              <a:off x="2432834" y="241504"/>
              <a:ext cx="389160" cy="244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2EC0D65-33D5-4826-91AB-3F561BEDD0D6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2424194" y="232864"/>
                <a:ext cx="4068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AC0DB78-4781-4D58-BB68-F46DAA19D97D}"/>
                  </a:ext>
                </a:extLst>
              </p14:cNvPr>
              <p14:cNvContentPartPr/>
              <p14:nvPr/>
            </p14:nvContentPartPr>
            <p14:xfrm>
              <a:off x="2942234" y="420424"/>
              <a:ext cx="15120" cy="30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AC0DB78-4781-4D58-BB68-F46DAA19D97D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2933234" y="411784"/>
                <a:ext cx="327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6588DFE-BF80-49E8-9C60-D67CCBD8A0CE}"/>
                  </a:ext>
                </a:extLst>
              </p14:cNvPr>
              <p14:cNvContentPartPr/>
              <p14:nvPr/>
            </p14:nvContentPartPr>
            <p14:xfrm>
              <a:off x="3188474" y="236464"/>
              <a:ext cx="80280" cy="2635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6588DFE-BF80-49E8-9C60-D67CCBD8A0CE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3179834" y="227464"/>
                <a:ext cx="979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A76A0EE-9B77-479F-A60D-7AC3F06EB5C2}"/>
                  </a:ext>
                </a:extLst>
              </p14:cNvPr>
              <p14:cNvContentPartPr/>
              <p14:nvPr/>
            </p14:nvContentPartPr>
            <p14:xfrm>
              <a:off x="3481874" y="267424"/>
              <a:ext cx="8280" cy="82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A76A0EE-9B77-479F-A60D-7AC3F06EB5C2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3472874" y="258424"/>
                <a:ext cx="259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F79FBA3-9423-44C2-BCF6-D7BC64587670}"/>
                  </a:ext>
                </a:extLst>
              </p14:cNvPr>
              <p14:cNvContentPartPr/>
              <p14:nvPr/>
            </p14:nvContentPartPr>
            <p14:xfrm>
              <a:off x="3467114" y="440584"/>
              <a:ext cx="14400" cy="25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F79FBA3-9423-44C2-BCF6-D7BC64587670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3458114" y="431944"/>
                <a:ext cx="320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1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5EE7C4A-FB51-41B7-8A9E-01F3F1E43705}"/>
                  </a:ext>
                </a:extLst>
              </p14:cNvPr>
              <p14:cNvContentPartPr/>
              <p14:nvPr/>
            </p14:nvContentPartPr>
            <p14:xfrm>
              <a:off x="3701474" y="167344"/>
              <a:ext cx="275040" cy="3589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5EE7C4A-FB51-41B7-8A9E-01F3F1E43705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3692834" y="158344"/>
                <a:ext cx="2926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D8737EC-D35D-48EF-922E-CF09084CA3D4}"/>
                  </a:ext>
                </a:extLst>
              </p14:cNvPr>
              <p14:cNvContentPartPr/>
              <p14:nvPr/>
            </p14:nvContentPartPr>
            <p14:xfrm>
              <a:off x="4040234" y="318184"/>
              <a:ext cx="227160" cy="17640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D8737EC-D35D-48EF-922E-CF09084CA3D4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4031234" y="309544"/>
                <a:ext cx="2448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3D7BEEB-6E36-471C-86C2-182DDDAB5EC1}"/>
                  </a:ext>
                </a:extLst>
              </p14:cNvPr>
              <p14:cNvContentPartPr/>
              <p14:nvPr/>
            </p14:nvContentPartPr>
            <p14:xfrm>
              <a:off x="4261994" y="322504"/>
              <a:ext cx="142560" cy="1663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3D7BEEB-6E36-471C-86C2-182DDDAB5EC1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4252994" y="313504"/>
                <a:ext cx="1602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758D7A68-47EC-4B06-A3FF-7D315801BA15}"/>
                  </a:ext>
                </a:extLst>
              </p14:cNvPr>
              <p14:cNvContentPartPr/>
              <p14:nvPr/>
            </p14:nvContentPartPr>
            <p14:xfrm>
              <a:off x="4201874" y="324304"/>
              <a:ext cx="331200" cy="46440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758D7A68-47EC-4B06-A3FF-7D315801BA15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4192874" y="315304"/>
                <a:ext cx="34884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D6257F9-5626-465A-9EC5-13DB2511C306}"/>
                  </a:ext>
                </a:extLst>
              </p14:cNvPr>
              <p14:cNvContentPartPr/>
              <p14:nvPr/>
            </p14:nvContentPartPr>
            <p14:xfrm>
              <a:off x="4498514" y="317824"/>
              <a:ext cx="185040" cy="1638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D6257F9-5626-465A-9EC5-13DB2511C306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4489874" y="308824"/>
                <a:ext cx="2026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1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2076A11F-C375-406E-8119-7B422890444E}"/>
                  </a:ext>
                </a:extLst>
              </p14:cNvPr>
              <p14:cNvContentPartPr/>
              <p14:nvPr/>
            </p14:nvContentPartPr>
            <p14:xfrm>
              <a:off x="4768874" y="151144"/>
              <a:ext cx="382320" cy="3117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2076A11F-C375-406E-8119-7B422890444E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4759874" y="142144"/>
                <a:ext cx="39996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3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33E7D8C5-9CE4-429C-A284-A95335FB2800}"/>
                  </a:ext>
                </a:extLst>
              </p14:cNvPr>
              <p14:cNvContentPartPr/>
              <p14:nvPr/>
            </p14:nvContentPartPr>
            <p14:xfrm>
              <a:off x="5080634" y="327904"/>
              <a:ext cx="163080" cy="1119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33E7D8C5-9CE4-429C-A284-A95335FB2800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5071634" y="318904"/>
                <a:ext cx="1807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5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7243B79-D908-41CF-8668-767D2AEB1F71}"/>
                  </a:ext>
                </a:extLst>
              </p14:cNvPr>
              <p14:cNvContentPartPr/>
              <p14:nvPr/>
            </p14:nvContentPartPr>
            <p14:xfrm>
              <a:off x="5248394" y="349144"/>
              <a:ext cx="169560" cy="7416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7243B79-D908-41CF-8668-767D2AEB1F71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5239394" y="340504"/>
                <a:ext cx="18720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7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667B9BBF-6EAD-481C-A4A3-3DA22B2CAC5F}"/>
                  </a:ext>
                </a:extLst>
              </p14:cNvPr>
              <p14:cNvContentPartPr/>
              <p14:nvPr/>
            </p14:nvContentPartPr>
            <p14:xfrm>
              <a:off x="5323274" y="337264"/>
              <a:ext cx="195840" cy="28332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667B9BBF-6EAD-481C-A4A3-3DA22B2CAC5F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5314274" y="328264"/>
                <a:ext cx="2134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9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CC866F7-15B2-412B-B74C-507B5F233A56}"/>
                  </a:ext>
                </a:extLst>
              </p14:cNvPr>
              <p14:cNvContentPartPr/>
              <p14:nvPr/>
            </p14:nvContentPartPr>
            <p14:xfrm>
              <a:off x="5468714" y="296224"/>
              <a:ext cx="193680" cy="1281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CC866F7-15B2-412B-B74C-507B5F233A56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5459714" y="287224"/>
                <a:ext cx="2113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1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8D777BB-3B09-4701-96A6-B11932AA9C9D}"/>
                  </a:ext>
                </a:extLst>
              </p14:cNvPr>
              <p14:cNvContentPartPr/>
              <p14:nvPr/>
            </p14:nvContentPartPr>
            <p14:xfrm>
              <a:off x="5744114" y="69064"/>
              <a:ext cx="167760" cy="31932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8D777BB-3B09-4701-96A6-B11932AA9C9D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5735474" y="60064"/>
                <a:ext cx="1854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3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CF58BED-6C8B-4121-B537-03CC6F53503A}"/>
                  </a:ext>
                </a:extLst>
              </p14:cNvPr>
              <p14:cNvContentPartPr/>
              <p14:nvPr/>
            </p14:nvContentPartPr>
            <p14:xfrm>
              <a:off x="5811434" y="301264"/>
              <a:ext cx="196200" cy="16524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CF58BED-6C8B-4121-B537-03CC6F53503A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5802434" y="292264"/>
                <a:ext cx="213840" cy="18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7BC45BF-7210-4D80-96E5-67BF63223F9A}"/>
              </a:ext>
            </a:extLst>
          </p:cNvPr>
          <p:cNvGrpSpPr/>
          <p:nvPr/>
        </p:nvGrpSpPr>
        <p:grpSpPr>
          <a:xfrm>
            <a:off x="6144074" y="-75296"/>
            <a:ext cx="4985280" cy="678960"/>
            <a:chOff x="6144074" y="-75296"/>
            <a:chExt cx="498528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7692735-6283-4198-BB71-4BF175093AC4}"/>
                    </a:ext>
                  </a:extLst>
                </p14:cNvPr>
                <p14:cNvContentPartPr/>
                <p14:nvPr/>
              </p14:nvContentPartPr>
              <p14:xfrm>
                <a:off x="6274754" y="208744"/>
                <a:ext cx="120960" cy="2401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7692735-6283-4198-BB71-4BF175093AC4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265754" y="199744"/>
                  <a:ext cx="1386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2F1C77B-6A13-424D-B84B-D225DF0CBFA1}"/>
                    </a:ext>
                  </a:extLst>
                </p14:cNvPr>
                <p14:cNvContentPartPr/>
                <p14:nvPr/>
              </p14:nvContentPartPr>
              <p14:xfrm>
                <a:off x="6144074" y="75544"/>
                <a:ext cx="594360" cy="1159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2F1C77B-6A13-424D-B84B-D225DF0CBFA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135434" y="66904"/>
                  <a:ext cx="612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85F8AC1-52CC-4D39-B8B2-A71B88F5528C}"/>
                    </a:ext>
                  </a:extLst>
                </p14:cNvPr>
                <p14:cNvContentPartPr/>
                <p14:nvPr/>
              </p14:nvContentPartPr>
              <p14:xfrm>
                <a:off x="6374114" y="287584"/>
                <a:ext cx="178200" cy="117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85F8AC1-52CC-4D39-B8B2-A71B88F5528C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365474" y="278944"/>
                  <a:ext cx="195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D86BD93-F3E8-4C5E-8EBB-7E1BB52ABBD1}"/>
                    </a:ext>
                  </a:extLst>
                </p14:cNvPr>
                <p14:cNvContentPartPr/>
                <p14:nvPr/>
              </p14:nvContentPartPr>
              <p14:xfrm>
                <a:off x="6465914" y="264184"/>
                <a:ext cx="217440" cy="169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D86BD93-F3E8-4C5E-8EBB-7E1BB52ABBD1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457274" y="255184"/>
                  <a:ext cx="235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6FA5526-22A8-47F6-8E65-29D09ABA56BC}"/>
                    </a:ext>
                  </a:extLst>
                </p14:cNvPr>
                <p14:cNvContentPartPr/>
                <p14:nvPr/>
              </p14:nvContentPartPr>
              <p14:xfrm>
                <a:off x="6739874" y="22264"/>
                <a:ext cx="223920" cy="4251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6FA5526-22A8-47F6-8E65-29D09ABA56B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731234" y="13624"/>
                  <a:ext cx="2415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43C1D98-383F-4344-9CD8-1963B626B7FF}"/>
                    </a:ext>
                  </a:extLst>
                </p14:cNvPr>
                <p14:cNvContentPartPr/>
                <p14:nvPr/>
              </p14:nvContentPartPr>
              <p14:xfrm>
                <a:off x="6699194" y="232504"/>
                <a:ext cx="289440" cy="385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43C1D98-383F-4344-9CD8-1963B626B7FF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690554" y="223504"/>
                  <a:ext cx="307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A776188-3476-470D-A0E4-2F3E06BB9CA4}"/>
                    </a:ext>
                  </a:extLst>
                </p14:cNvPr>
                <p14:cNvContentPartPr/>
                <p14:nvPr/>
              </p14:nvContentPartPr>
              <p14:xfrm>
                <a:off x="6831674" y="281104"/>
                <a:ext cx="244800" cy="1760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A776188-3476-470D-A0E4-2F3E06BB9CA4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6823034" y="272104"/>
                  <a:ext cx="2624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5060B02-012F-4A3A-A4FA-29598738ED4C}"/>
                    </a:ext>
                  </a:extLst>
                </p14:cNvPr>
                <p14:cNvContentPartPr/>
                <p14:nvPr/>
              </p14:nvContentPartPr>
              <p14:xfrm>
                <a:off x="7258634" y="-75296"/>
                <a:ext cx="369000" cy="5889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5060B02-012F-4A3A-A4FA-29598738ED4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249634" y="-83936"/>
                  <a:ext cx="38664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B4F5A07-7C6F-4F10-B75C-6BA40AED8C00}"/>
                    </a:ext>
                  </a:extLst>
                </p14:cNvPr>
                <p14:cNvContentPartPr/>
                <p14:nvPr/>
              </p14:nvContentPartPr>
              <p14:xfrm>
                <a:off x="7234514" y="325024"/>
                <a:ext cx="214200" cy="378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B4F5A07-7C6F-4F10-B75C-6BA40AED8C00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225514" y="316024"/>
                  <a:ext cx="231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EE54446-6632-457D-80F4-D2B5AEAFDC4A}"/>
                    </a:ext>
                  </a:extLst>
                </p14:cNvPr>
                <p14:cNvContentPartPr/>
                <p14:nvPr/>
              </p14:nvContentPartPr>
              <p14:xfrm>
                <a:off x="7421714" y="342664"/>
                <a:ext cx="78120" cy="1188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EE54446-6632-457D-80F4-D2B5AEAFDC4A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413074" y="334024"/>
                  <a:ext cx="957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BD2A4BF-E3AC-4682-BB49-F525BFAC0BA1}"/>
                    </a:ext>
                  </a:extLst>
                </p14:cNvPr>
                <p14:cNvContentPartPr/>
                <p14:nvPr/>
              </p14:nvContentPartPr>
              <p14:xfrm>
                <a:off x="7588754" y="309544"/>
                <a:ext cx="145080" cy="1857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BD2A4BF-E3AC-4682-BB49-F525BFAC0BA1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579754" y="300544"/>
                  <a:ext cx="162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CF9F402-4F08-45E8-B105-0EC7E6A8E519}"/>
                    </a:ext>
                  </a:extLst>
                </p14:cNvPr>
                <p14:cNvContentPartPr/>
                <p14:nvPr/>
              </p14:nvContentPartPr>
              <p14:xfrm>
                <a:off x="7857674" y="289024"/>
                <a:ext cx="189000" cy="1245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CF9F402-4F08-45E8-B105-0EC7E6A8E519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849034" y="280024"/>
                  <a:ext cx="206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6E282D1-C670-4A7E-8076-5E8871F773A0}"/>
                    </a:ext>
                  </a:extLst>
                </p14:cNvPr>
                <p14:cNvContentPartPr/>
                <p14:nvPr/>
              </p14:nvContentPartPr>
              <p14:xfrm>
                <a:off x="8167634" y="155104"/>
                <a:ext cx="160920" cy="2718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6E282D1-C670-4A7E-8076-5E8871F773A0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158994" y="146104"/>
                  <a:ext cx="178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BA6315C-7599-48AC-BB81-DE9D53673E23}"/>
                    </a:ext>
                  </a:extLst>
                </p14:cNvPr>
                <p14:cNvContentPartPr/>
                <p14:nvPr/>
              </p14:nvContentPartPr>
              <p14:xfrm>
                <a:off x="8227394" y="40624"/>
                <a:ext cx="277560" cy="2163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BA6315C-7599-48AC-BB81-DE9D53673E23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218394" y="31984"/>
                  <a:ext cx="2952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348DAE8-F87B-4315-9EA3-B461229BC11B}"/>
                    </a:ext>
                  </a:extLst>
                </p14:cNvPr>
                <p14:cNvContentPartPr/>
                <p14:nvPr/>
              </p14:nvContentPartPr>
              <p14:xfrm>
                <a:off x="8299034" y="317824"/>
                <a:ext cx="114480" cy="1198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348DAE8-F87B-4315-9EA3-B461229BC11B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290394" y="308824"/>
                  <a:ext cx="132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CE7FB76-5266-4514-9512-C1590335D706}"/>
                    </a:ext>
                  </a:extLst>
                </p14:cNvPr>
                <p14:cNvContentPartPr/>
                <p14:nvPr/>
              </p14:nvContentPartPr>
              <p14:xfrm>
                <a:off x="8354114" y="351304"/>
                <a:ext cx="167040" cy="2523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CE7FB76-5266-4514-9512-C1590335D70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345114" y="342664"/>
                  <a:ext cx="1846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7FB0328-67B3-4CB9-A1A9-E7A5E914991C}"/>
                    </a:ext>
                  </a:extLst>
                </p14:cNvPr>
                <p14:cNvContentPartPr/>
                <p14:nvPr/>
              </p14:nvContentPartPr>
              <p14:xfrm>
                <a:off x="8446274" y="281824"/>
                <a:ext cx="213840" cy="1306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7FB0328-67B3-4CB9-A1A9-E7A5E914991C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8437634" y="272824"/>
                  <a:ext cx="231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2D458CA-3CEB-413D-9030-71F76D2797B1}"/>
                    </a:ext>
                  </a:extLst>
                </p14:cNvPr>
                <p14:cNvContentPartPr/>
                <p14:nvPr/>
              </p14:nvContentPartPr>
              <p14:xfrm>
                <a:off x="8673074" y="312064"/>
                <a:ext cx="147960" cy="1026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2D458CA-3CEB-413D-9030-71F76D2797B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8664074" y="303064"/>
                  <a:ext cx="165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A17DEA1-70A4-453B-92CD-C86D7AE25B2F}"/>
                    </a:ext>
                  </a:extLst>
                </p14:cNvPr>
                <p14:cNvContentPartPr/>
                <p14:nvPr/>
              </p14:nvContentPartPr>
              <p14:xfrm>
                <a:off x="8885114" y="94264"/>
                <a:ext cx="210600" cy="3337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A17DEA1-70A4-453B-92CD-C86D7AE25B2F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876474" y="85264"/>
                  <a:ext cx="2282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F32939E-9EAA-4364-B821-AE9EF9905060}"/>
                    </a:ext>
                  </a:extLst>
                </p14:cNvPr>
                <p14:cNvContentPartPr/>
                <p14:nvPr/>
              </p14:nvContentPartPr>
              <p14:xfrm>
                <a:off x="9010394" y="308464"/>
                <a:ext cx="121680" cy="1058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F32939E-9EAA-4364-B821-AE9EF9905060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9001754" y="299824"/>
                  <a:ext cx="139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2196B7D-C732-4662-B824-B136BBEF11BC}"/>
                    </a:ext>
                  </a:extLst>
                </p14:cNvPr>
                <p14:cNvContentPartPr/>
                <p14:nvPr/>
              </p14:nvContentPartPr>
              <p14:xfrm>
                <a:off x="9228914" y="80584"/>
                <a:ext cx="233640" cy="3758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2196B7D-C732-4662-B824-B136BBEF11BC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220274" y="71944"/>
                  <a:ext cx="2512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F6E46A3-40DB-4106-98AE-19A77981D310}"/>
                    </a:ext>
                  </a:extLst>
                </p14:cNvPr>
                <p14:cNvContentPartPr/>
                <p14:nvPr/>
              </p14:nvContentPartPr>
              <p14:xfrm>
                <a:off x="9158714" y="293344"/>
                <a:ext cx="267480" cy="396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F6E46A3-40DB-4106-98AE-19A77981D31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149714" y="284704"/>
                  <a:ext cx="285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50F5621-9CE4-4FFC-B40B-F02602D795E1}"/>
                    </a:ext>
                  </a:extLst>
                </p14:cNvPr>
                <p14:cNvContentPartPr/>
                <p14:nvPr/>
              </p14:nvContentPartPr>
              <p14:xfrm>
                <a:off x="9402794" y="220984"/>
                <a:ext cx="135360" cy="2041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50F5621-9CE4-4FFC-B40B-F02602D795E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9394154" y="211984"/>
                  <a:ext cx="153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3BDBBBC-7213-4CC1-9BD8-E1701749B0C5}"/>
                    </a:ext>
                  </a:extLst>
                </p14:cNvPr>
                <p14:cNvContentPartPr/>
                <p14:nvPr/>
              </p14:nvContentPartPr>
              <p14:xfrm>
                <a:off x="9533474" y="326104"/>
                <a:ext cx="83160" cy="910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3BDBBBC-7213-4CC1-9BD8-E1701749B0C5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524834" y="317464"/>
                  <a:ext cx="100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FA7ADA9-0018-4054-B6E6-238D9AE4AA7A}"/>
                    </a:ext>
                  </a:extLst>
                </p14:cNvPr>
                <p14:cNvContentPartPr/>
                <p14:nvPr/>
              </p14:nvContentPartPr>
              <p14:xfrm>
                <a:off x="9657674" y="316384"/>
                <a:ext cx="198720" cy="1126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FA7ADA9-0018-4054-B6E6-238D9AE4AA7A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648674" y="307744"/>
                  <a:ext cx="216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01D8546-900F-4402-B252-B8A0512FE645}"/>
                    </a:ext>
                  </a:extLst>
                </p14:cNvPr>
                <p14:cNvContentPartPr/>
                <p14:nvPr/>
              </p14:nvContentPartPr>
              <p14:xfrm>
                <a:off x="10019474" y="127024"/>
                <a:ext cx="491760" cy="3182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01D8546-900F-4402-B252-B8A0512FE64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010834" y="118384"/>
                  <a:ext cx="5094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1683C32E-A723-42B4-B90E-31C37C4D23E7}"/>
                    </a:ext>
                  </a:extLst>
                </p14:cNvPr>
                <p14:cNvContentPartPr/>
                <p14:nvPr/>
              </p14:nvContentPartPr>
              <p14:xfrm>
                <a:off x="10437434" y="276064"/>
                <a:ext cx="195840" cy="1771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1683C32E-A723-42B4-B90E-31C37C4D23E7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428794" y="267424"/>
                  <a:ext cx="2134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EFA6947-4581-4EA9-BD23-FCB21025704C}"/>
                    </a:ext>
                  </a:extLst>
                </p14:cNvPr>
                <p14:cNvContentPartPr/>
                <p14:nvPr/>
              </p14:nvContentPartPr>
              <p14:xfrm>
                <a:off x="10645514" y="308104"/>
                <a:ext cx="189720" cy="1278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EFA6947-4581-4EA9-BD23-FCB21025704C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0636874" y="299464"/>
                  <a:ext cx="207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47C6C9D-B7DA-450D-9436-873467845731}"/>
                    </a:ext>
                  </a:extLst>
                </p14:cNvPr>
                <p14:cNvContentPartPr/>
                <p14:nvPr/>
              </p14:nvContentPartPr>
              <p14:xfrm>
                <a:off x="10843154" y="305584"/>
                <a:ext cx="286200" cy="1501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47C6C9D-B7DA-450D-9436-873467845731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0834154" y="296944"/>
                  <a:ext cx="303840" cy="16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4932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9ABEDF6-E5EA-49FC-A0F6-58F29B732DDF}"/>
                  </a:ext>
                </a:extLst>
              </p14:cNvPr>
              <p14:cNvContentPartPr/>
              <p14:nvPr/>
            </p14:nvContentPartPr>
            <p14:xfrm>
              <a:off x="3759074" y="307384"/>
              <a:ext cx="4320" cy="21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9ABEDF6-E5EA-49FC-A0F6-58F29B732D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0434" y="298744"/>
                <a:ext cx="21960" cy="1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51574C9B-5544-4555-8A26-6A790BD4BC35}"/>
              </a:ext>
            </a:extLst>
          </p:cNvPr>
          <p:cNvGrpSpPr/>
          <p:nvPr/>
        </p:nvGrpSpPr>
        <p:grpSpPr>
          <a:xfrm>
            <a:off x="299114" y="159424"/>
            <a:ext cx="11058480" cy="2309760"/>
            <a:chOff x="299114" y="159424"/>
            <a:chExt cx="11058480" cy="230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1120C0B-8A1E-4069-AAA0-C0D5D0E9510E}"/>
                    </a:ext>
                  </a:extLst>
                </p14:cNvPr>
                <p14:cNvContentPartPr/>
                <p14:nvPr/>
              </p14:nvContentPartPr>
              <p14:xfrm>
                <a:off x="8404874" y="299824"/>
                <a:ext cx="21600" cy="5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1120C0B-8A1E-4069-AAA0-C0D5D0E9510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96234" y="290824"/>
                  <a:ext cx="392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01AFE48-2454-49F6-8B5F-A690072FFF63}"/>
                    </a:ext>
                  </a:extLst>
                </p14:cNvPr>
                <p14:cNvContentPartPr/>
                <p14:nvPr/>
              </p14:nvContentPartPr>
              <p14:xfrm>
                <a:off x="9077354" y="291904"/>
                <a:ext cx="1080" cy="4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01AFE48-2454-49F6-8B5F-A690072FFF6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68354" y="283264"/>
                  <a:ext cx="18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4C24CEE-F3F6-4985-B0BC-7D1293D9BCA7}"/>
                    </a:ext>
                  </a:extLst>
                </p14:cNvPr>
                <p14:cNvContentPartPr/>
                <p14:nvPr/>
              </p14:nvContentPartPr>
              <p14:xfrm>
                <a:off x="7783874" y="355624"/>
                <a:ext cx="260640" cy="191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4C24CEE-F3F6-4985-B0BC-7D1293D9BCA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74874" y="346624"/>
                  <a:ext cx="278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B59D4FB-E861-4212-BC82-27AF051EEFDF}"/>
                    </a:ext>
                  </a:extLst>
                </p14:cNvPr>
                <p14:cNvContentPartPr/>
                <p14:nvPr/>
              </p14:nvContentPartPr>
              <p14:xfrm>
                <a:off x="8197514" y="163384"/>
                <a:ext cx="228960" cy="373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B59D4FB-E861-4212-BC82-27AF051EEFD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88874" y="154384"/>
                  <a:ext cx="2466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8A71B29-47A2-4C80-84EA-F5D0A145C08A}"/>
                    </a:ext>
                  </a:extLst>
                </p14:cNvPr>
                <p14:cNvContentPartPr/>
                <p14:nvPr/>
              </p14:nvContentPartPr>
              <p14:xfrm>
                <a:off x="8110754" y="329344"/>
                <a:ext cx="402480" cy="65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8A71B29-47A2-4C80-84EA-F5D0A145C0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02114" y="320704"/>
                  <a:ext cx="420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F02BCA8-1DA4-418C-9C43-49BF56EF4F6E}"/>
                    </a:ext>
                  </a:extLst>
                </p14:cNvPr>
                <p14:cNvContentPartPr/>
                <p14:nvPr/>
              </p14:nvContentPartPr>
              <p14:xfrm>
                <a:off x="8394074" y="406024"/>
                <a:ext cx="163800" cy="153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F02BCA8-1DA4-418C-9C43-49BF56EF4F6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85434" y="397384"/>
                  <a:ext cx="181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3735C2C-4F5A-4EDB-963B-D0E810C86C29}"/>
                    </a:ext>
                  </a:extLst>
                </p14:cNvPr>
                <p14:cNvContentPartPr/>
                <p14:nvPr/>
              </p14:nvContentPartPr>
              <p14:xfrm>
                <a:off x="8710514" y="189664"/>
                <a:ext cx="216360" cy="3668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3735C2C-4F5A-4EDB-963B-D0E810C86C2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01514" y="181024"/>
                  <a:ext cx="2340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7D4266F-4CC6-47AB-985B-E9E2035D4EE4}"/>
                    </a:ext>
                  </a:extLst>
                </p14:cNvPr>
                <p14:cNvContentPartPr/>
                <p14:nvPr/>
              </p14:nvContentPartPr>
              <p14:xfrm>
                <a:off x="8645354" y="364624"/>
                <a:ext cx="297720" cy="35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7D4266F-4CC6-47AB-985B-E9E2035D4EE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36714" y="355624"/>
                  <a:ext cx="315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1A7AA3B-F1A2-497F-BC49-B37A83334B74}"/>
                    </a:ext>
                  </a:extLst>
                </p14:cNvPr>
                <p14:cNvContentPartPr/>
                <p14:nvPr/>
              </p14:nvContentPartPr>
              <p14:xfrm>
                <a:off x="8898434" y="312064"/>
                <a:ext cx="212040" cy="2214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1A7AA3B-F1A2-497F-BC49-B37A83334B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889434" y="303064"/>
                  <a:ext cx="2296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90C4856-3D04-4D13-9FF1-7D925EE1F6DB}"/>
                    </a:ext>
                  </a:extLst>
                </p14:cNvPr>
                <p14:cNvContentPartPr/>
                <p14:nvPr/>
              </p14:nvContentPartPr>
              <p14:xfrm>
                <a:off x="9055754" y="401344"/>
                <a:ext cx="199440" cy="148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90C4856-3D04-4D13-9FF1-7D925EE1F6D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047114" y="392344"/>
                  <a:ext cx="2170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1C69253-698C-4A2D-A962-F368CF03AC49}"/>
                    </a:ext>
                  </a:extLst>
                </p14:cNvPr>
                <p14:cNvContentPartPr/>
                <p14:nvPr/>
              </p14:nvContentPartPr>
              <p14:xfrm>
                <a:off x="9422594" y="159424"/>
                <a:ext cx="266400" cy="4014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1C69253-698C-4A2D-A962-F368CF03AC4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13954" y="150784"/>
                  <a:ext cx="2840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96DA7EB-92EF-49E6-881E-C4A896D95D37}"/>
                    </a:ext>
                  </a:extLst>
                </p14:cNvPr>
                <p14:cNvContentPartPr/>
                <p14:nvPr/>
              </p14:nvContentPartPr>
              <p14:xfrm>
                <a:off x="9370754" y="378664"/>
                <a:ext cx="267120" cy="3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96DA7EB-92EF-49E6-881E-C4A896D95D3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61754" y="369664"/>
                  <a:ext cx="284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F9A100B-DC08-4026-A354-F7CF39E544EB}"/>
                    </a:ext>
                  </a:extLst>
                </p14:cNvPr>
                <p14:cNvContentPartPr/>
                <p14:nvPr/>
              </p14:nvContentPartPr>
              <p14:xfrm>
                <a:off x="9664874" y="329344"/>
                <a:ext cx="168120" cy="1731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F9A100B-DC08-4026-A354-F7CF39E544E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56234" y="320704"/>
                  <a:ext cx="185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64F61A2-EDDB-428A-BC04-8155E26B4413}"/>
                    </a:ext>
                  </a:extLst>
                </p14:cNvPr>
                <p14:cNvContentPartPr/>
                <p14:nvPr/>
              </p14:nvContentPartPr>
              <p14:xfrm>
                <a:off x="9857114" y="364984"/>
                <a:ext cx="174960" cy="1771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64F61A2-EDDB-428A-BC04-8155E26B44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48474" y="356344"/>
                  <a:ext cx="192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4BEF72A-916D-4F1C-8389-BE55149C2578}"/>
                    </a:ext>
                  </a:extLst>
                </p14:cNvPr>
                <p14:cNvContentPartPr/>
                <p14:nvPr/>
              </p14:nvContentPartPr>
              <p14:xfrm>
                <a:off x="10295594" y="346984"/>
                <a:ext cx="210240" cy="204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4BEF72A-916D-4F1C-8389-BE55149C257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286594" y="337984"/>
                  <a:ext cx="227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60AB96C-3C6D-45C7-8153-87A4E80842DC}"/>
                    </a:ext>
                  </a:extLst>
                </p14:cNvPr>
                <p14:cNvContentPartPr/>
                <p14:nvPr/>
              </p14:nvContentPartPr>
              <p14:xfrm>
                <a:off x="10484954" y="330784"/>
                <a:ext cx="203400" cy="171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60AB96C-3C6D-45C7-8153-87A4E80842D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475954" y="321784"/>
                  <a:ext cx="2210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C0A6145-4070-4960-94EB-7C7C3BF03550}"/>
                    </a:ext>
                  </a:extLst>
                </p14:cNvPr>
                <p14:cNvContentPartPr/>
                <p14:nvPr/>
              </p14:nvContentPartPr>
              <p14:xfrm>
                <a:off x="10686194" y="372184"/>
                <a:ext cx="201600" cy="1432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C0A6145-4070-4960-94EB-7C7C3BF0355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677554" y="363184"/>
                  <a:ext cx="219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C9A38D1-7E89-4022-9764-907088E741CF}"/>
                    </a:ext>
                  </a:extLst>
                </p14:cNvPr>
                <p14:cNvContentPartPr/>
                <p14:nvPr/>
              </p14:nvContentPartPr>
              <p14:xfrm>
                <a:off x="10921634" y="395224"/>
                <a:ext cx="241200" cy="141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C9A38D1-7E89-4022-9764-907088E741C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912994" y="386224"/>
                  <a:ext cx="258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8621638-55B2-46CE-B130-A077400E2A93}"/>
                    </a:ext>
                  </a:extLst>
                </p14:cNvPr>
                <p14:cNvContentPartPr/>
                <p14:nvPr/>
              </p14:nvContentPartPr>
              <p14:xfrm>
                <a:off x="11144834" y="239704"/>
                <a:ext cx="212760" cy="294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8621638-55B2-46CE-B130-A077400E2A9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135834" y="230704"/>
                  <a:ext cx="2304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524C7E3-3CDF-40AB-BAFC-92C6506B19BC}"/>
                    </a:ext>
                  </a:extLst>
                </p14:cNvPr>
                <p14:cNvContentPartPr/>
                <p14:nvPr/>
              </p14:nvContentPartPr>
              <p14:xfrm>
                <a:off x="7870994" y="793024"/>
                <a:ext cx="189000" cy="3351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524C7E3-3CDF-40AB-BAFC-92C6506B19B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862354" y="784024"/>
                  <a:ext cx="2066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4881417-CD52-4EA1-90E5-0EC45A61AAB0}"/>
                    </a:ext>
                  </a:extLst>
                </p14:cNvPr>
                <p14:cNvContentPartPr/>
                <p14:nvPr/>
              </p14:nvContentPartPr>
              <p14:xfrm>
                <a:off x="7786394" y="934504"/>
                <a:ext cx="349560" cy="439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4881417-CD52-4EA1-90E5-0EC45A61AAB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77754" y="925504"/>
                  <a:ext cx="3672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4093C7E-E10E-4C87-8724-102E7B515664}"/>
                    </a:ext>
                  </a:extLst>
                </p14:cNvPr>
                <p14:cNvContentPartPr/>
                <p14:nvPr/>
              </p14:nvContentPartPr>
              <p14:xfrm>
                <a:off x="8167634" y="736504"/>
                <a:ext cx="177840" cy="342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4093C7E-E10E-4C87-8724-102E7B51566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58634" y="727864"/>
                  <a:ext cx="1954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740D274-63BF-49CD-B8E1-A9ED18E61424}"/>
                    </a:ext>
                  </a:extLst>
                </p14:cNvPr>
                <p14:cNvContentPartPr/>
                <p14:nvPr/>
              </p14:nvContentPartPr>
              <p14:xfrm>
                <a:off x="8451314" y="940624"/>
                <a:ext cx="176400" cy="1512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740D274-63BF-49CD-B8E1-A9ED18E6142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42314" y="931624"/>
                  <a:ext cx="194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76BD21C-ECEC-44E8-BF17-4EECC91EA182}"/>
                    </a:ext>
                  </a:extLst>
                </p14:cNvPr>
                <p14:cNvContentPartPr/>
                <p14:nvPr/>
              </p14:nvContentPartPr>
              <p14:xfrm>
                <a:off x="8955314" y="928024"/>
                <a:ext cx="260640" cy="1717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76BD21C-ECEC-44E8-BF17-4EECC91EA18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946674" y="919384"/>
                  <a:ext cx="2782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38376FF-841A-4982-9169-84B8CB3EB135}"/>
                    </a:ext>
                  </a:extLst>
                </p14:cNvPr>
                <p14:cNvContentPartPr/>
                <p14:nvPr/>
              </p14:nvContentPartPr>
              <p14:xfrm>
                <a:off x="9283994" y="920824"/>
                <a:ext cx="220680" cy="1987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38376FF-841A-4982-9169-84B8CB3EB13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75354" y="912184"/>
                  <a:ext cx="2383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15D125B-3931-42EB-8CC4-6B46D087F98F}"/>
                    </a:ext>
                  </a:extLst>
                </p14:cNvPr>
                <p14:cNvContentPartPr/>
                <p14:nvPr/>
              </p14:nvContentPartPr>
              <p14:xfrm>
                <a:off x="9534914" y="956464"/>
                <a:ext cx="52560" cy="1328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15D125B-3931-42EB-8CC4-6B46D087F98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25914" y="947464"/>
                  <a:ext cx="70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C0E4A4A-5D41-4517-8FEE-EE2A06B044E0}"/>
                    </a:ext>
                  </a:extLst>
                </p14:cNvPr>
                <p14:cNvContentPartPr/>
                <p14:nvPr/>
              </p14:nvContentPartPr>
              <p14:xfrm>
                <a:off x="9695834" y="808864"/>
                <a:ext cx="33480" cy="237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C0E4A4A-5D41-4517-8FEE-EE2A06B044E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686834" y="800224"/>
                  <a:ext cx="51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5373474-0E2F-49A6-B575-A5777660E4FC}"/>
                    </a:ext>
                  </a:extLst>
                </p14:cNvPr>
                <p14:cNvContentPartPr/>
                <p14:nvPr/>
              </p14:nvContentPartPr>
              <p14:xfrm>
                <a:off x="9685034" y="895624"/>
                <a:ext cx="186120" cy="178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5373474-0E2F-49A6-B575-A5777660E4F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676034" y="886624"/>
                  <a:ext cx="203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767810E-2457-4625-A19D-74461DF66CB3}"/>
                    </a:ext>
                  </a:extLst>
                </p14:cNvPr>
                <p14:cNvContentPartPr/>
                <p14:nvPr/>
              </p14:nvContentPartPr>
              <p14:xfrm>
                <a:off x="9865034" y="701584"/>
                <a:ext cx="218520" cy="3261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767810E-2457-4625-A19D-74461DF66CB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856394" y="692944"/>
                  <a:ext cx="2361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32B2191-BDCB-4640-A976-0574BB1728DE}"/>
                    </a:ext>
                  </a:extLst>
                </p14:cNvPr>
                <p14:cNvContentPartPr/>
                <p14:nvPr/>
              </p14:nvContentPartPr>
              <p14:xfrm>
                <a:off x="10047194" y="913984"/>
                <a:ext cx="147240" cy="1342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32B2191-BDCB-4640-A976-0574BB1728D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038554" y="905344"/>
                  <a:ext cx="164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2C01F6D-B035-4DAD-9F34-835C8928D449}"/>
                    </a:ext>
                  </a:extLst>
                </p14:cNvPr>
                <p14:cNvContentPartPr/>
                <p14:nvPr/>
              </p14:nvContentPartPr>
              <p14:xfrm>
                <a:off x="10222154" y="948904"/>
                <a:ext cx="148680" cy="124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2C01F6D-B035-4DAD-9F34-835C8928D44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213154" y="939904"/>
                  <a:ext cx="166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45F914E-2451-4201-83EB-27CCC4DBF5EC}"/>
                    </a:ext>
                  </a:extLst>
                </p14:cNvPr>
                <p14:cNvContentPartPr/>
                <p14:nvPr/>
              </p14:nvContentPartPr>
              <p14:xfrm>
                <a:off x="10478114" y="911824"/>
                <a:ext cx="117720" cy="1760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45F914E-2451-4201-83EB-27CCC4DBF5E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469474" y="902824"/>
                  <a:ext cx="135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E90AA10-C5BC-4E64-8E31-1CA04DE4F0C4}"/>
                    </a:ext>
                  </a:extLst>
                </p14:cNvPr>
                <p14:cNvContentPartPr/>
                <p14:nvPr/>
              </p14:nvContentPartPr>
              <p14:xfrm>
                <a:off x="10691234" y="928024"/>
                <a:ext cx="227880" cy="171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E90AA10-C5BC-4E64-8E31-1CA04DE4F0C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682234" y="919024"/>
                  <a:ext cx="245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31B03E1-E323-4716-AABF-3A5DD8EED14A}"/>
                    </a:ext>
                  </a:extLst>
                </p14:cNvPr>
                <p14:cNvContentPartPr/>
                <p14:nvPr/>
              </p14:nvContentPartPr>
              <p14:xfrm>
                <a:off x="314594" y="480544"/>
                <a:ext cx="115200" cy="206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31B03E1-E323-4716-AABF-3A5DD8EED14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05954" y="471904"/>
                  <a:ext cx="132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60CC706-1C00-4A24-97A6-5875F2E1B6D4}"/>
                    </a:ext>
                  </a:extLst>
                </p14:cNvPr>
                <p14:cNvContentPartPr/>
                <p14:nvPr/>
              </p14:nvContentPartPr>
              <p14:xfrm>
                <a:off x="332234" y="313504"/>
                <a:ext cx="358560" cy="403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60CC706-1C00-4A24-97A6-5875F2E1B6D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23234" y="304504"/>
                  <a:ext cx="37620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D36A91D-7008-49D4-9F93-41C6F7DEB05F}"/>
                    </a:ext>
                  </a:extLst>
                </p14:cNvPr>
                <p14:cNvContentPartPr/>
                <p14:nvPr/>
              </p14:nvContentPartPr>
              <p14:xfrm>
                <a:off x="635354" y="528424"/>
                <a:ext cx="124560" cy="172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D36A91D-7008-49D4-9F93-41C6F7DEB05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26714" y="519424"/>
                  <a:ext cx="14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94D9413-5A94-42D3-8C46-31376847767E}"/>
                    </a:ext>
                  </a:extLst>
                </p14:cNvPr>
                <p14:cNvContentPartPr/>
                <p14:nvPr/>
              </p14:nvContentPartPr>
              <p14:xfrm>
                <a:off x="950354" y="225304"/>
                <a:ext cx="300960" cy="512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94D9413-5A94-42D3-8C46-31376847767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41354" y="216304"/>
                  <a:ext cx="31860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27A50B3-8A7D-42FA-8D4E-AD83A3175F93}"/>
                    </a:ext>
                  </a:extLst>
                </p14:cNvPr>
                <p14:cNvContentPartPr/>
                <p14:nvPr/>
              </p14:nvContentPartPr>
              <p14:xfrm>
                <a:off x="911474" y="548584"/>
                <a:ext cx="182160" cy="54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27A50B3-8A7D-42FA-8D4E-AD83A3175F9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2474" y="539584"/>
                  <a:ext cx="1998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BA20414-6AC2-4E6C-8865-637AA723D328}"/>
                    </a:ext>
                  </a:extLst>
                </p14:cNvPr>
                <p14:cNvContentPartPr/>
                <p14:nvPr/>
              </p14:nvContentPartPr>
              <p14:xfrm>
                <a:off x="1384514" y="301984"/>
                <a:ext cx="155520" cy="117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BA20414-6AC2-4E6C-8865-637AA723D32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375874" y="292984"/>
                  <a:ext cx="173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C1725A3-C488-4F88-A352-24D106A573A4}"/>
                    </a:ext>
                  </a:extLst>
                </p14:cNvPr>
                <p14:cNvContentPartPr/>
                <p14:nvPr/>
              </p14:nvContentPartPr>
              <p14:xfrm>
                <a:off x="1672874" y="433024"/>
                <a:ext cx="88920" cy="60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C1725A3-C488-4F88-A352-24D106A573A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663874" y="424384"/>
                  <a:ext cx="1065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E7F2304-0EFA-4CC0-AF1C-97217890741E}"/>
                    </a:ext>
                  </a:extLst>
                </p14:cNvPr>
                <p14:cNvContentPartPr/>
                <p14:nvPr/>
              </p14:nvContentPartPr>
              <p14:xfrm>
                <a:off x="1625714" y="636424"/>
                <a:ext cx="14040" cy="1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E7F2304-0EFA-4CC0-AF1C-97217890741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616714" y="627784"/>
                  <a:ext cx="316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A3694A6-CAE7-4C4E-8374-ABA4054DC729}"/>
                    </a:ext>
                  </a:extLst>
                </p14:cNvPr>
                <p14:cNvContentPartPr/>
                <p14:nvPr/>
              </p14:nvContentPartPr>
              <p14:xfrm>
                <a:off x="2172554" y="324304"/>
                <a:ext cx="403920" cy="365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A3694A6-CAE7-4C4E-8374-ABA4054DC72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63914" y="315304"/>
                  <a:ext cx="4215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12388AA-7AC5-4F60-8278-320D186C1C88}"/>
                    </a:ext>
                  </a:extLst>
                </p14:cNvPr>
                <p14:cNvContentPartPr/>
                <p14:nvPr/>
              </p14:nvContentPartPr>
              <p14:xfrm>
                <a:off x="2314394" y="553624"/>
                <a:ext cx="132840" cy="34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12388AA-7AC5-4F60-8278-320D186C1C8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305754" y="544624"/>
                  <a:ext cx="150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B25B552-943F-44E6-93EC-E7E65255DEDD}"/>
                    </a:ext>
                  </a:extLst>
                </p14:cNvPr>
                <p14:cNvContentPartPr/>
                <p14:nvPr/>
              </p14:nvContentPartPr>
              <p14:xfrm>
                <a:off x="3030074" y="282184"/>
                <a:ext cx="214200" cy="390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B25B552-943F-44E6-93EC-E7E65255DED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021074" y="273184"/>
                  <a:ext cx="2318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BE2DA07-6A30-45C5-85CA-A3D9B22B301E}"/>
                    </a:ext>
                  </a:extLst>
                </p14:cNvPr>
                <p14:cNvContentPartPr/>
                <p14:nvPr/>
              </p14:nvContentPartPr>
              <p14:xfrm>
                <a:off x="2902994" y="472624"/>
                <a:ext cx="300600" cy="54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BE2DA07-6A30-45C5-85CA-A3D9B22B301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894354" y="463624"/>
                  <a:ext cx="318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C077C61-ED21-41EB-9A02-6B90A643B328}"/>
                    </a:ext>
                  </a:extLst>
                </p14:cNvPr>
                <p14:cNvContentPartPr/>
                <p14:nvPr/>
              </p14:nvContentPartPr>
              <p14:xfrm>
                <a:off x="3215474" y="485584"/>
                <a:ext cx="176400" cy="114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C077C61-ED21-41EB-9A02-6B90A643B32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206474" y="476944"/>
                  <a:ext cx="194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FA74070-0F05-4339-8C51-92632E3E3089}"/>
                    </a:ext>
                  </a:extLst>
                </p14:cNvPr>
                <p14:cNvContentPartPr/>
                <p14:nvPr/>
              </p14:nvContentPartPr>
              <p14:xfrm>
                <a:off x="3389354" y="469024"/>
                <a:ext cx="215640" cy="146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FA74070-0F05-4339-8C51-92632E3E308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380714" y="460384"/>
                  <a:ext cx="233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07A80AB-EBBC-45D6-AA95-3416608F670F}"/>
                    </a:ext>
                  </a:extLst>
                </p14:cNvPr>
                <p14:cNvContentPartPr/>
                <p14:nvPr/>
              </p14:nvContentPartPr>
              <p14:xfrm>
                <a:off x="3697154" y="256984"/>
                <a:ext cx="210960" cy="387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07A80AB-EBBC-45D6-AA95-3416608F670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688154" y="248344"/>
                  <a:ext cx="2286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8289D57-82F3-4777-8AA3-C8E6F800C21F}"/>
                    </a:ext>
                  </a:extLst>
                </p14:cNvPr>
                <p14:cNvContentPartPr/>
                <p14:nvPr/>
              </p14:nvContentPartPr>
              <p14:xfrm>
                <a:off x="3585194" y="397384"/>
                <a:ext cx="323640" cy="68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8289D57-82F3-4777-8AA3-C8E6F800C21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576554" y="388384"/>
                  <a:ext cx="3412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1964CDE-A76D-466F-8CF8-376F93562029}"/>
                    </a:ext>
                  </a:extLst>
                </p14:cNvPr>
                <p14:cNvContentPartPr/>
                <p14:nvPr/>
              </p14:nvContentPartPr>
              <p14:xfrm>
                <a:off x="4002074" y="420064"/>
                <a:ext cx="281880" cy="199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1964CDE-A76D-466F-8CF8-376F9356202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993074" y="411064"/>
                  <a:ext cx="299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05FA678-8E32-41CA-B8A2-B16D87385029}"/>
                    </a:ext>
                  </a:extLst>
                </p14:cNvPr>
                <p14:cNvContentPartPr/>
                <p14:nvPr/>
              </p14:nvContentPartPr>
              <p14:xfrm>
                <a:off x="4377194" y="163384"/>
                <a:ext cx="286560" cy="441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05FA678-8E32-41CA-B8A2-B16D8738502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368194" y="154384"/>
                  <a:ext cx="3042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7C72110-A961-4CC1-A241-6A534CE26358}"/>
                    </a:ext>
                  </a:extLst>
                </p14:cNvPr>
                <p14:cNvContentPartPr/>
                <p14:nvPr/>
              </p14:nvContentPartPr>
              <p14:xfrm>
                <a:off x="4328234" y="379384"/>
                <a:ext cx="365040" cy="74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7C72110-A961-4CC1-A241-6A534CE2635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319594" y="370384"/>
                  <a:ext cx="382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2980C1E-5314-4629-A29D-FF627ED10393}"/>
                    </a:ext>
                  </a:extLst>
                </p14:cNvPr>
                <p14:cNvContentPartPr/>
                <p14:nvPr/>
              </p14:nvContentPartPr>
              <p14:xfrm>
                <a:off x="4558274" y="481984"/>
                <a:ext cx="122760" cy="107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2980C1E-5314-4629-A29D-FF627ED1039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549274" y="472984"/>
                  <a:ext cx="140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835D545-4F0C-41BF-8919-D4D78CB97A08}"/>
                    </a:ext>
                  </a:extLst>
                </p14:cNvPr>
                <p14:cNvContentPartPr/>
                <p14:nvPr/>
              </p14:nvContentPartPr>
              <p14:xfrm>
                <a:off x="4877234" y="178144"/>
                <a:ext cx="231840" cy="411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835D545-4F0C-41BF-8919-D4D78CB97A0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868594" y="169504"/>
                  <a:ext cx="2494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47ED8B7-7A70-4F8D-A6EB-492AA1A49DA4}"/>
                    </a:ext>
                  </a:extLst>
                </p14:cNvPr>
                <p14:cNvContentPartPr/>
                <p14:nvPr/>
              </p14:nvContentPartPr>
              <p14:xfrm>
                <a:off x="4776434" y="430144"/>
                <a:ext cx="353880" cy="146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47ED8B7-7A70-4F8D-A6EB-492AA1A49DA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767794" y="421144"/>
                  <a:ext cx="371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8DEC2E5-A921-4CF6-A8D7-FF36F4A3902C}"/>
                    </a:ext>
                  </a:extLst>
                </p14:cNvPr>
                <p14:cNvContentPartPr/>
                <p14:nvPr/>
              </p14:nvContentPartPr>
              <p14:xfrm>
                <a:off x="5231474" y="352744"/>
                <a:ext cx="360" cy="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8DEC2E5-A921-4CF6-A8D7-FF36F4A390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22834" y="3437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3B37951-70BA-4E3B-A628-E259EEE152B4}"/>
                    </a:ext>
                  </a:extLst>
                </p14:cNvPr>
                <p14:cNvContentPartPr/>
                <p14:nvPr/>
              </p14:nvContentPartPr>
              <p14:xfrm>
                <a:off x="5174234" y="394144"/>
                <a:ext cx="195120" cy="194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3B37951-70BA-4E3B-A628-E259EEE152B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65594" y="385504"/>
                  <a:ext cx="212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7F130DE-6152-49AC-A0A5-1BA04C2BA87E}"/>
                    </a:ext>
                  </a:extLst>
                </p14:cNvPr>
                <p14:cNvContentPartPr/>
                <p14:nvPr/>
              </p14:nvContentPartPr>
              <p14:xfrm>
                <a:off x="5481674" y="191104"/>
                <a:ext cx="336960" cy="394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7F130DE-6152-49AC-A0A5-1BA04C2BA87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72674" y="182464"/>
                  <a:ext cx="3546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EF05346-9CCB-4E56-99C3-BC4FD8677E2A}"/>
                    </a:ext>
                  </a:extLst>
                </p14:cNvPr>
                <p14:cNvContentPartPr/>
                <p14:nvPr/>
              </p14:nvContentPartPr>
              <p14:xfrm>
                <a:off x="5753114" y="321064"/>
                <a:ext cx="232560" cy="226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EF05346-9CCB-4E56-99C3-BC4FD8677E2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44114" y="312064"/>
                  <a:ext cx="2502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6280939-3B83-4C11-A29B-EC79CB9E2A79}"/>
                    </a:ext>
                  </a:extLst>
                </p14:cNvPr>
                <p14:cNvContentPartPr/>
                <p14:nvPr/>
              </p14:nvContentPartPr>
              <p14:xfrm>
                <a:off x="5923394" y="377944"/>
                <a:ext cx="146160" cy="186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6280939-3B83-4C11-A29B-EC79CB9E2A7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14394" y="368944"/>
                  <a:ext cx="163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D8D4258-B3E9-4DB3-B179-EE1F45F11C49}"/>
                    </a:ext>
                  </a:extLst>
                </p14:cNvPr>
                <p14:cNvContentPartPr/>
                <p14:nvPr/>
              </p14:nvContentPartPr>
              <p14:xfrm>
                <a:off x="3125834" y="757384"/>
                <a:ext cx="489600" cy="51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D8D4258-B3E9-4DB3-B179-EE1F45F11C4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16834" y="748744"/>
                  <a:ext cx="507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564DCD8-0758-4543-B8BB-51ADF18186FC}"/>
                    </a:ext>
                  </a:extLst>
                </p14:cNvPr>
                <p14:cNvContentPartPr/>
                <p14:nvPr/>
              </p14:nvContentPartPr>
              <p14:xfrm>
                <a:off x="4506434" y="751624"/>
                <a:ext cx="673920" cy="38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564DCD8-0758-4543-B8BB-51ADF18186F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97434" y="742984"/>
                  <a:ext cx="691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717FB6B-0FD4-4A99-92B3-2434E9CDEDD8}"/>
                    </a:ext>
                  </a:extLst>
                </p14:cNvPr>
                <p14:cNvContentPartPr/>
                <p14:nvPr/>
              </p14:nvContentPartPr>
              <p14:xfrm>
                <a:off x="6546914" y="416104"/>
                <a:ext cx="60480" cy="115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717FB6B-0FD4-4A99-92B3-2434E9CDEDD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37914" y="407104"/>
                  <a:ext cx="78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1939757-C650-4F0E-8A13-3043DC0643FD}"/>
                    </a:ext>
                  </a:extLst>
                </p14:cNvPr>
                <p14:cNvContentPartPr/>
                <p14:nvPr/>
              </p14:nvContentPartPr>
              <p14:xfrm>
                <a:off x="6674714" y="287944"/>
                <a:ext cx="5400" cy="9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1939757-C650-4F0E-8A13-3043DC0643F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666074" y="279304"/>
                  <a:ext cx="230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A4354FE-3948-4CED-BB88-23454F0FC4DD}"/>
                    </a:ext>
                  </a:extLst>
                </p14:cNvPr>
                <p14:cNvContentPartPr/>
                <p14:nvPr/>
              </p14:nvContentPartPr>
              <p14:xfrm>
                <a:off x="6723314" y="343744"/>
                <a:ext cx="158040" cy="193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A4354FE-3948-4CED-BB88-23454F0FC4D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714314" y="334744"/>
                  <a:ext cx="1756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98711DC-8A45-4283-B041-856924565C2D}"/>
                    </a:ext>
                  </a:extLst>
                </p14:cNvPr>
                <p14:cNvContentPartPr/>
                <p14:nvPr/>
              </p14:nvContentPartPr>
              <p14:xfrm>
                <a:off x="7208594" y="379384"/>
                <a:ext cx="216360" cy="178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98711DC-8A45-4283-B041-856924565C2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99954" y="370744"/>
                  <a:ext cx="234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F3C2469-15D4-48A5-9116-7C0CAAD5EAA5}"/>
                    </a:ext>
                  </a:extLst>
                </p14:cNvPr>
                <p14:cNvContentPartPr/>
                <p14:nvPr/>
              </p14:nvContentPartPr>
              <p14:xfrm>
                <a:off x="418274" y="967264"/>
                <a:ext cx="238680" cy="447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F3C2469-15D4-48A5-9116-7C0CAAD5EAA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9274" y="958624"/>
                  <a:ext cx="2563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9789A0F-EF19-4275-8C41-2EFE0AE70A5C}"/>
                    </a:ext>
                  </a:extLst>
                </p14:cNvPr>
                <p14:cNvContentPartPr/>
                <p14:nvPr/>
              </p14:nvContentPartPr>
              <p14:xfrm>
                <a:off x="299114" y="1222504"/>
                <a:ext cx="368640" cy="597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9789A0F-EF19-4275-8C41-2EFE0AE70A5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0474" y="1213864"/>
                  <a:ext cx="386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A2AE7F2-6E5E-47B9-A815-ADCBCFE5C9CF}"/>
                    </a:ext>
                  </a:extLst>
                </p14:cNvPr>
                <p14:cNvContentPartPr/>
                <p14:nvPr/>
              </p14:nvContentPartPr>
              <p14:xfrm>
                <a:off x="687194" y="1231144"/>
                <a:ext cx="154440" cy="167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A2AE7F2-6E5E-47B9-A815-ADCBCFE5C9C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8554" y="1222144"/>
                  <a:ext cx="172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0B864B5-68D4-428E-8D27-02819179D4B3}"/>
                    </a:ext>
                  </a:extLst>
                </p14:cNvPr>
                <p14:cNvContentPartPr/>
                <p14:nvPr/>
              </p14:nvContentPartPr>
              <p14:xfrm>
                <a:off x="1338074" y="1163824"/>
                <a:ext cx="270360" cy="205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0B864B5-68D4-428E-8D27-02819179D4B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29434" y="1154824"/>
                  <a:ext cx="288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E791B9D-DE01-409F-901A-0FB11E4A20A3}"/>
                    </a:ext>
                  </a:extLst>
                </p14:cNvPr>
                <p14:cNvContentPartPr/>
                <p14:nvPr/>
              </p14:nvContentPartPr>
              <p14:xfrm>
                <a:off x="1599794" y="1124584"/>
                <a:ext cx="240120" cy="221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E791B9D-DE01-409F-901A-0FB11E4A20A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90794" y="1115584"/>
                  <a:ext cx="2577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737AAE7-9DE0-4AF5-875F-B413AA212AB3}"/>
                    </a:ext>
                  </a:extLst>
                </p14:cNvPr>
                <p14:cNvContentPartPr/>
                <p14:nvPr/>
              </p14:nvContentPartPr>
              <p14:xfrm>
                <a:off x="1791674" y="1108744"/>
                <a:ext cx="275040" cy="252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737AAE7-9DE0-4AF5-875F-B413AA212AB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82674" y="1100104"/>
                  <a:ext cx="2926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91E81AC-1519-4DB9-AAD0-E6761F5DB055}"/>
                    </a:ext>
                  </a:extLst>
                </p14:cNvPr>
                <p14:cNvContentPartPr/>
                <p14:nvPr/>
              </p14:nvContentPartPr>
              <p14:xfrm>
                <a:off x="2031794" y="1154104"/>
                <a:ext cx="290880" cy="197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91E81AC-1519-4DB9-AAD0-E6761F5DB05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23154" y="1145464"/>
                  <a:ext cx="308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F624375-A6BD-47B7-816D-3D37EB6810AF}"/>
                    </a:ext>
                  </a:extLst>
                </p14:cNvPr>
                <p14:cNvContentPartPr/>
                <p14:nvPr/>
              </p14:nvContentPartPr>
              <p14:xfrm>
                <a:off x="2318354" y="1120624"/>
                <a:ext cx="203400" cy="222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F624375-A6BD-47B7-816D-3D37EB6810A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09714" y="1111624"/>
                  <a:ext cx="221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18E2D27-6B1B-414A-9973-BCA91BE6F577}"/>
                    </a:ext>
                  </a:extLst>
                </p14:cNvPr>
                <p14:cNvContentPartPr/>
                <p14:nvPr/>
              </p14:nvContentPartPr>
              <p14:xfrm>
                <a:off x="2535794" y="1105144"/>
                <a:ext cx="249120" cy="259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18E2D27-6B1B-414A-9973-BCA91BE6F57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26794" y="1096144"/>
                  <a:ext cx="266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E769677-33CB-40E2-8EE6-7EE1D24BCF47}"/>
                    </a:ext>
                  </a:extLst>
                </p14:cNvPr>
                <p14:cNvContentPartPr/>
                <p14:nvPr/>
              </p14:nvContentPartPr>
              <p14:xfrm>
                <a:off x="3218714" y="958264"/>
                <a:ext cx="272880" cy="390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E769677-33CB-40E2-8EE6-7EE1D24BCF4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10074" y="949624"/>
                  <a:ext cx="2905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FA5EF2E-7BA9-4AD7-A1CB-2B9ED22A7354}"/>
                    </a:ext>
                  </a:extLst>
                </p14:cNvPr>
                <p14:cNvContentPartPr/>
                <p14:nvPr/>
              </p14:nvContentPartPr>
              <p14:xfrm>
                <a:off x="3165794" y="1129624"/>
                <a:ext cx="387000" cy="61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FA5EF2E-7BA9-4AD7-A1CB-2B9ED22A735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156794" y="1120624"/>
                  <a:ext cx="404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D6AE2BC-32B8-4A87-AA6A-3E2B01820BAC}"/>
                    </a:ext>
                  </a:extLst>
                </p14:cNvPr>
                <p14:cNvContentPartPr/>
                <p14:nvPr/>
              </p14:nvContentPartPr>
              <p14:xfrm>
                <a:off x="3525794" y="861424"/>
                <a:ext cx="295920" cy="4122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D6AE2BC-32B8-4A87-AA6A-3E2B01820BA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16794" y="852424"/>
                  <a:ext cx="3135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400DDAD-850B-440C-A0F5-B8ACC25662A0}"/>
                    </a:ext>
                  </a:extLst>
                </p14:cNvPr>
                <p14:cNvContentPartPr/>
                <p14:nvPr/>
              </p14:nvContentPartPr>
              <p14:xfrm>
                <a:off x="3776714" y="1113424"/>
                <a:ext cx="219240" cy="179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400DDAD-850B-440C-A0F5-B8ACC25662A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67714" y="1104784"/>
                  <a:ext cx="236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17DA994-0594-46F1-B9E7-53AACFF403AC}"/>
                    </a:ext>
                  </a:extLst>
                </p14:cNvPr>
                <p14:cNvContentPartPr/>
                <p14:nvPr/>
              </p14:nvContentPartPr>
              <p14:xfrm>
                <a:off x="4382594" y="1048984"/>
                <a:ext cx="289440" cy="2401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17DA994-0594-46F1-B9E7-53AACFF403A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73954" y="1040344"/>
                  <a:ext cx="3070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4A7AB99-E98A-4EA9-99CE-58A8EE1CA284}"/>
                    </a:ext>
                  </a:extLst>
                </p14:cNvPr>
                <p14:cNvContentPartPr/>
                <p14:nvPr/>
              </p14:nvContentPartPr>
              <p14:xfrm>
                <a:off x="4841234" y="887344"/>
                <a:ext cx="225000" cy="390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4A7AB99-E98A-4EA9-99CE-58A8EE1CA28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832234" y="878344"/>
                  <a:ext cx="2426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D73564A-F5A7-48BF-9CCF-2AA3DE8A1A0C}"/>
                    </a:ext>
                  </a:extLst>
                </p14:cNvPr>
                <p14:cNvContentPartPr/>
                <p14:nvPr/>
              </p14:nvContentPartPr>
              <p14:xfrm>
                <a:off x="4741514" y="1037824"/>
                <a:ext cx="375480" cy="64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D73564A-F5A7-48BF-9CCF-2AA3DE8A1A0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32874" y="1029184"/>
                  <a:ext cx="393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C0C51BD-D92F-4D49-9336-3C56ED938631}"/>
                    </a:ext>
                  </a:extLst>
                </p14:cNvPr>
                <p14:cNvContentPartPr/>
                <p14:nvPr/>
              </p14:nvContentPartPr>
              <p14:xfrm>
                <a:off x="5060474" y="1052584"/>
                <a:ext cx="195480" cy="194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C0C51BD-D92F-4D49-9336-3C56ED93863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051474" y="1043944"/>
                  <a:ext cx="2131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0676297-4642-4BE9-8841-3A0341341E9A}"/>
                    </a:ext>
                  </a:extLst>
                </p14:cNvPr>
                <p14:cNvContentPartPr/>
                <p14:nvPr/>
              </p14:nvContentPartPr>
              <p14:xfrm>
                <a:off x="5280794" y="1095424"/>
                <a:ext cx="195480" cy="1303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0676297-4642-4BE9-8841-3A0341341E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72154" y="1086424"/>
                  <a:ext cx="213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A74154E-217D-42E8-A7F2-7663B93548B2}"/>
                    </a:ext>
                  </a:extLst>
                </p14:cNvPr>
                <p14:cNvContentPartPr/>
                <p14:nvPr/>
              </p14:nvContentPartPr>
              <p14:xfrm>
                <a:off x="5467274" y="1082824"/>
                <a:ext cx="208440" cy="1400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A74154E-217D-42E8-A7F2-7663B93548B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58634" y="1074184"/>
                  <a:ext cx="226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F140413-4D03-4183-8C29-5B8E44E32CFE}"/>
                    </a:ext>
                  </a:extLst>
                </p14:cNvPr>
                <p14:cNvContentPartPr/>
                <p14:nvPr/>
              </p14:nvContentPartPr>
              <p14:xfrm>
                <a:off x="5539634" y="1087504"/>
                <a:ext cx="382680" cy="520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F140413-4D03-4183-8C29-5B8E44E32CF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30994" y="1078504"/>
                  <a:ext cx="4003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C2A07A4-EAF5-4BDC-AC4B-B5177DD48230}"/>
                    </a:ext>
                  </a:extLst>
                </p14:cNvPr>
                <p14:cNvContentPartPr/>
                <p14:nvPr/>
              </p14:nvContentPartPr>
              <p14:xfrm>
                <a:off x="6015554" y="807784"/>
                <a:ext cx="271080" cy="4334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C2A07A4-EAF5-4BDC-AC4B-B5177DD4823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06554" y="798784"/>
                  <a:ext cx="2887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BEBFFB4-94C4-4594-BB5A-17DB2971DB31}"/>
                    </a:ext>
                  </a:extLst>
                </p14:cNvPr>
                <p14:cNvContentPartPr/>
                <p14:nvPr/>
              </p14:nvContentPartPr>
              <p14:xfrm>
                <a:off x="6008714" y="1055824"/>
                <a:ext cx="279720" cy="18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BEBFFB4-94C4-4594-BB5A-17DB2971DB3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00074" y="1047184"/>
                  <a:ext cx="297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83B346F-5EE6-416F-B936-A4D314DDBFC9}"/>
                    </a:ext>
                  </a:extLst>
                </p14:cNvPr>
                <p14:cNvContentPartPr/>
                <p14:nvPr/>
              </p14:nvContentPartPr>
              <p14:xfrm>
                <a:off x="6322274" y="849184"/>
                <a:ext cx="205560" cy="3808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83B346F-5EE6-416F-B936-A4D314DDBFC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13274" y="840184"/>
                  <a:ext cx="2232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B5F2F2F-9A89-46E9-9BEC-00C154C2AA69}"/>
                    </a:ext>
                  </a:extLst>
                </p14:cNvPr>
                <p14:cNvContentPartPr/>
                <p14:nvPr/>
              </p14:nvContentPartPr>
              <p14:xfrm>
                <a:off x="6883874" y="1019824"/>
                <a:ext cx="149400" cy="134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B5F2F2F-9A89-46E9-9BEC-00C154C2AA6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874874" y="1010824"/>
                  <a:ext cx="167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1FEAB71-3F06-4111-8798-3D34C660D996}"/>
                    </a:ext>
                  </a:extLst>
                </p14:cNvPr>
                <p14:cNvContentPartPr/>
                <p14:nvPr/>
              </p14:nvContentPartPr>
              <p14:xfrm>
                <a:off x="7200314" y="706624"/>
                <a:ext cx="324720" cy="452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1FEAB71-3F06-4111-8798-3D34C660D99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91314" y="697984"/>
                  <a:ext cx="3423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F4E7AB3-5869-4711-8E1F-BB339F971135}"/>
                    </a:ext>
                  </a:extLst>
                </p14:cNvPr>
                <p14:cNvContentPartPr/>
                <p14:nvPr/>
              </p14:nvContentPartPr>
              <p14:xfrm>
                <a:off x="7215794" y="979504"/>
                <a:ext cx="252360" cy="565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F4E7AB3-5869-4711-8E1F-BB339F97113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06794" y="970864"/>
                  <a:ext cx="270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C0F7C01-535D-4082-8B29-259BC53BDABC}"/>
                    </a:ext>
                  </a:extLst>
                </p14:cNvPr>
                <p14:cNvContentPartPr/>
                <p14:nvPr/>
              </p14:nvContentPartPr>
              <p14:xfrm>
                <a:off x="438434" y="1806424"/>
                <a:ext cx="196920" cy="2289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C0F7C01-535D-4082-8B29-259BC53BDAB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9794" y="1797424"/>
                  <a:ext cx="2145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3FEB257-7FAE-4566-9472-4CC43B4C5608}"/>
                    </a:ext>
                  </a:extLst>
                </p14:cNvPr>
                <p14:cNvContentPartPr/>
                <p14:nvPr/>
              </p14:nvContentPartPr>
              <p14:xfrm>
                <a:off x="649754" y="1827304"/>
                <a:ext cx="293760" cy="641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3FEB257-7FAE-4566-9472-4CC43B4C560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0754" y="1818664"/>
                  <a:ext cx="31140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5F11A39-EA51-4DA7-A7FF-D398617F7B1C}"/>
                    </a:ext>
                  </a:extLst>
                </p14:cNvPr>
                <p14:cNvContentPartPr/>
                <p14:nvPr/>
              </p14:nvContentPartPr>
              <p14:xfrm>
                <a:off x="1074194" y="1756384"/>
                <a:ext cx="159480" cy="1749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5F11A39-EA51-4DA7-A7FF-D398617F7B1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65194" y="1747744"/>
                  <a:ext cx="1771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036F9B4-0EE9-4D96-A436-92A614DDFDAC}"/>
                    </a:ext>
                  </a:extLst>
                </p14:cNvPr>
                <p14:cNvContentPartPr/>
                <p14:nvPr/>
              </p14:nvContentPartPr>
              <p14:xfrm>
                <a:off x="1337714" y="1704904"/>
                <a:ext cx="156960" cy="2102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036F9B4-0EE9-4D96-A436-92A614DDFDA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28714" y="1695904"/>
                  <a:ext cx="1746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5BB62D2-4A3E-498D-8978-F4DFD21368E0}"/>
                    </a:ext>
                  </a:extLst>
                </p14:cNvPr>
                <p14:cNvContentPartPr/>
                <p14:nvPr/>
              </p14:nvContentPartPr>
              <p14:xfrm>
                <a:off x="1462634" y="1804984"/>
                <a:ext cx="158400" cy="1310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5BB62D2-4A3E-498D-8978-F4DFD21368E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53994" y="1796344"/>
                  <a:ext cx="176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9EE74BC-BFBE-4151-A1E5-DDF6292439D0}"/>
                    </a:ext>
                  </a:extLst>
                </p14:cNvPr>
                <p14:cNvContentPartPr/>
                <p14:nvPr/>
              </p14:nvContentPartPr>
              <p14:xfrm>
                <a:off x="1735874" y="1771864"/>
                <a:ext cx="136440" cy="2383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9EE74BC-BFBE-4151-A1E5-DDF6292439D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726874" y="1763224"/>
                  <a:ext cx="1540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B45078C-AB9E-4A8B-94F8-4C531D606ABE}"/>
                    </a:ext>
                  </a:extLst>
                </p14:cNvPr>
                <p14:cNvContentPartPr/>
                <p14:nvPr/>
              </p14:nvContentPartPr>
              <p14:xfrm>
                <a:off x="2067074" y="1560904"/>
                <a:ext cx="217800" cy="4179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B45078C-AB9E-4A8B-94F8-4C531D606AB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058074" y="1551904"/>
                  <a:ext cx="2354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6CE900F-E587-4172-8771-E817FF663C61}"/>
                    </a:ext>
                  </a:extLst>
                </p14:cNvPr>
                <p14:cNvContentPartPr/>
                <p14:nvPr/>
              </p14:nvContentPartPr>
              <p14:xfrm>
                <a:off x="2041874" y="1752064"/>
                <a:ext cx="285480" cy="514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6CE900F-E587-4172-8771-E817FF663C6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32874" y="1743064"/>
                  <a:ext cx="303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74E0683-D2D2-481C-89A5-8A6F7AF2974C}"/>
                    </a:ext>
                  </a:extLst>
                </p14:cNvPr>
                <p14:cNvContentPartPr/>
                <p14:nvPr/>
              </p14:nvContentPartPr>
              <p14:xfrm>
                <a:off x="2757914" y="1571704"/>
                <a:ext cx="193320" cy="3402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74E0683-D2D2-481C-89A5-8A6F7AF2974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49274" y="1562704"/>
                  <a:ext cx="2109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C4377A0-4B95-4337-8215-7E4BCAFE94B7}"/>
                    </a:ext>
                  </a:extLst>
                </p14:cNvPr>
                <p14:cNvContentPartPr/>
                <p14:nvPr/>
              </p14:nvContentPartPr>
              <p14:xfrm>
                <a:off x="2919554" y="1509064"/>
                <a:ext cx="216720" cy="4179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C4377A0-4B95-4337-8215-7E4BCAFE94B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10554" y="1500064"/>
                  <a:ext cx="2343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1C131CD-D615-4325-9190-3736AA56BF45}"/>
                    </a:ext>
                  </a:extLst>
                </p14:cNvPr>
                <p14:cNvContentPartPr/>
                <p14:nvPr/>
              </p14:nvContentPartPr>
              <p14:xfrm>
                <a:off x="2830994" y="1744864"/>
                <a:ext cx="221400" cy="248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1C131CD-D615-4325-9190-3736AA56BF4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21994" y="1736224"/>
                  <a:ext cx="239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B861FA4-7D5D-4172-A9CC-B64AC2E41785}"/>
                    </a:ext>
                  </a:extLst>
                </p14:cNvPr>
                <p14:cNvContentPartPr/>
                <p14:nvPr/>
              </p14:nvContentPartPr>
              <p14:xfrm>
                <a:off x="3044474" y="1905064"/>
                <a:ext cx="158760" cy="118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B861FA4-7D5D-4172-A9CC-B64AC2E4178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35834" y="1896424"/>
                  <a:ext cx="176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4C97943-9E20-425B-B99F-F0278099330D}"/>
                    </a:ext>
                  </a:extLst>
                </p14:cNvPr>
                <p14:cNvContentPartPr/>
                <p14:nvPr/>
              </p14:nvContentPartPr>
              <p14:xfrm>
                <a:off x="3460994" y="1906504"/>
                <a:ext cx="1800" cy="28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4C97943-9E20-425B-B99F-F027809933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52354" y="1897504"/>
                  <a:ext cx="194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A0DE587-544B-49D1-BBFA-6932DC03CBBB}"/>
                    </a:ext>
                  </a:extLst>
                </p14:cNvPr>
                <p14:cNvContentPartPr/>
                <p14:nvPr/>
              </p14:nvContentPartPr>
              <p14:xfrm>
                <a:off x="3399794" y="1883824"/>
                <a:ext cx="67320" cy="536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A0DE587-544B-49D1-BBFA-6932DC03CBB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391154" y="1875184"/>
                  <a:ext cx="849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25D30AAD-FF6E-465B-BA4F-6FF9F98AA31B}"/>
              </a:ext>
            </a:extLst>
          </p:cNvPr>
          <p:cNvGrpSpPr/>
          <p:nvPr/>
        </p:nvGrpSpPr>
        <p:grpSpPr>
          <a:xfrm>
            <a:off x="345194" y="2609944"/>
            <a:ext cx="826200" cy="243360"/>
            <a:chOff x="345194" y="2609944"/>
            <a:chExt cx="82620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EE52019-B825-4E01-8E70-9EE6039EC52E}"/>
                    </a:ext>
                  </a:extLst>
                </p14:cNvPr>
                <p14:cNvContentPartPr/>
                <p14:nvPr/>
              </p14:nvContentPartPr>
              <p14:xfrm>
                <a:off x="561194" y="2648824"/>
                <a:ext cx="62640" cy="1447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EE52019-B825-4E01-8E70-9EE6039EC52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52194" y="2640184"/>
                  <a:ext cx="80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4DC7AAB-63CB-4E85-BD72-1C8EAF873A25}"/>
                    </a:ext>
                  </a:extLst>
                </p14:cNvPr>
                <p14:cNvContentPartPr/>
                <p14:nvPr/>
              </p14:nvContentPartPr>
              <p14:xfrm>
                <a:off x="386594" y="2817304"/>
                <a:ext cx="423000" cy="360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4DC7AAB-63CB-4E85-BD72-1C8EAF873A2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77594" y="2808304"/>
                  <a:ext cx="440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2598A52-B249-4CD5-823E-29BE7CD81374}"/>
                    </a:ext>
                  </a:extLst>
                </p14:cNvPr>
                <p14:cNvContentPartPr/>
                <p14:nvPr/>
              </p14:nvContentPartPr>
              <p14:xfrm>
                <a:off x="345194" y="2609944"/>
                <a:ext cx="491400" cy="403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2598A52-B249-4CD5-823E-29BE7CD8137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36194" y="2600944"/>
                  <a:ext cx="509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F865CE4-A004-4739-BE01-E929FF7911A0}"/>
                    </a:ext>
                  </a:extLst>
                </p14:cNvPr>
                <p14:cNvContentPartPr/>
                <p14:nvPr/>
              </p14:nvContentPartPr>
              <p14:xfrm>
                <a:off x="937394" y="2672584"/>
                <a:ext cx="234000" cy="171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F865CE4-A004-4739-BE01-E929FF7911A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28754" y="2663944"/>
                  <a:ext cx="25164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D24631E8-C66C-46CB-94A8-D0A65D73D7D3}"/>
              </a:ext>
            </a:extLst>
          </p:cNvPr>
          <p:cNvGrpSpPr/>
          <p:nvPr/>
        </p:nvGrpSpPr>
        <p:grpSpPr>
          <a:xfrm>
            <a:off x="1617794" y="2332384"/>
            <a:ext cx="1044720" cy="490320"/>
            <a:chOff x="1617794" y="2332384"/>
            <a:chExt cx="1044720" cy="49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A607702-1156-4456-86D4-879DD1D2754D}"/>
                    </a:ext>
                  </a:extLst>
                </p14:cNvPr>
                <p14:cNvContentPartPr/>
                <p14:nvPr/>
              </p14:nvContentPartPr>
              <p14:xfrm>
                <a:off x="1713914" y="2390344"/>
                <a:ext cx="240840" cy="432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A607702-1156-4456-86D4-879DD1D2754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704914" y="2381344"/>
                  <a:ext cx="25848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D418F2D-B01A-43DB-A7E0-05904C16A91E}"/>
                    </a:ext>
                  </a:extLst>
                </p14:cNvPr>
                <p14:cNvContentPartPr/>
                <p14:nvPr/>
              </p14:nvContentPartPr>
              <p14:xfrm>
                <a:off x="1617794" y="2599504"/>
                <a:ext cx="317520" cy="324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D418F2D-B01A-43DB-A7E0-05904C16A91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609154" y="2590864"/>
                  <a:ext cx="3351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9207BC7-4147-4572-BD01-FEC49942FC98}"/>
                    </a:ext>
                  </a:extLst>
                </p14:cNvPr>
                <p14:cNvContentPartPr/>
                <p14:nvPr/>
              </p14:nvContentPartPr>
              <p14:xfrm>
                <a:off x="2032874" y="2332384"/>
                <a:ext cx="262080" cy="4255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9207BC7-4147-4572-BD01-FEC49942FC9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023874" y="2323744"/>
                  <a:ext cx="2797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4B81489-E1EB-4823-AD74-A34173D633B6}"/>
                    </a:ext>
                  </a:extLst>
                </p14:cNvPr>
                <p14:cNvContentPartPr/>
                <p14:nvPr/>
              </p14:nvContentPartPr>
              <p14:xfrm>
                <a:off x="2363714" y="2635504"/>
                <a:ext cx="29520" cy="1069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4B81489-E1EB-4823-AD74-A34173D633B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355074" y="2626864"/>
                  <a:ext cx="47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F8CFED1-789E-4539-AE8A-569F0DC20D4A}"/>
                    </a:ext>
                  </a:extLst>
                </p14:cNvPr>
                <p14:cNvContentPartPr/>
                <p14:nvPr/>
              </p14:nvContentPartPr>
              <p14:xfrm>
                <a:off x="2509154" y="2545864"/>
                <a:ext cx="153360" cy="2235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F8CFED1-789E-4539-AE8A-569F0DC20D4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500154" y="2537224"/>
                  <a:ext cx="17100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F0F8850-126A-470B-87F3-EAA1F561286D}"/>
              </a:ext>
            </a:extLst>
          </p:cNvPr>
          <p:cNvGrpSpPr/>
          <p:nvPr/>
        </p:nvGrpSpPr>
        <p:grpSpPr>
          <a:xfrm>
            <a:off x="3023594" y="2223304"/>
            <a:ext cx="1875240" cy="550800"/>
            <a:chOff x="3023594" y="2223304"/>
            <a:chExt cx="1875240" cy="55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39ACE09-C598-4D79-B7D1-CF16241F1DBF}"/>
                    </a:ext>
                  </a:extLst>
                </p14:cNvPr>
                <p14:cNvContentPartPr/>
                <p14:nvPr/>
              </p14:nvContentPartPr>
              <p14:xfrm>
                <a:off x="3023594" y="2536504"/>
                <a:ext cx="265680" cy="2376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39ACE09-C598-4D79-B7D1-CF16241F1DB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014594" y="2527504"/>
                  <a:ext cx="2833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ABCE72D-2A77-4FE9-A098-812E87E66CFC}"/>
                    </a:ext>
                  </a:extLst>
                </p14:cNvPr>
                <p14:cNvContentPartPr/>
                <p14:nvPr/>
              </p14:nvContentPartPr>
              <p14:xfrm>
                <a:off x="3373874" y="2571064"/>
                <a:ext cx="169560" cy="171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ABCE72D-2A77-4FE9-A098-812E87E66CF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365234" y="2562064"/>
                  <a:ext cx="187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FC8361C-22ED-4675-BACD-39841BF0E6C4}"/>
                    </a:ext>
                  </a:extLst>
                </p14:cNvPr>
                <p14:cNvContentPartPr/>
                <p14:nvPr/>
              </p14:nvContentPartPr>
              <p14:xfrm>
                <a:off x="3610754" y="2602384"/>
                <a:ext cx="186840" cy="1548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FC8361C-22ED-4675-BACD-39841BF0E6C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601754" y="2593744"/>
                  <a:ext cx="204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C3AD415-EC06-4564-A41A-B91E8FAA6FD9}"/>
                    </a:ext>
                  </a:extLst>
                </p14:cNvPr>
                <p14:cNvContentPartPr/>
                <p14:nvPr/>
              </p14:nvContentPartPr>
              <p14:xfrm>
                <a:off x="3985514" y="2223304"/>
                <a:ext cx="327240" cy="5504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C3AD415-EC06-4564-A41A-B91E8FAA6FD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976514" y="2214304"/>
                  <a:ext cx="34488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5A1978F-13A7-4BB1-87CA-FE9BB6B2E446}"/>
                    </a:ext>
                  </a:extLst>
                </p14:cNvPr>
                <p14:cNvContentPartPr/>
                <p14:nvPr/>
              </p14:nvContentPartPr>
              <p14:xfrm>
                <a:off x="3898754" y="2535424"/>
                <a:ext cx="347400" cy="478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5A1978F-13A7-4BB1-87CA-FE9BB6B2E44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889754" y="2526784"/>
                  <a:ext cx="365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0A127C4-1F65-4D21-BD7C-17501D4D54D8}"/>
                    </a:ext>
                  </a:extLst>
                </p14:cNvPr>
                <p14:cNvContentPartPr/>
                <p14:nvPr/>
              </p14:nvContentPartPr>
              <p14:xfrm>
                <a:off x="4193954" y="2450104"/>
                <a:ext cx="236160" cy="2703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0A127C4-1F65-4D21-BD7C-17501D4D54D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185314" y="2441104"/>
                  <a:ext cx="2538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F90422C-1C85-4136-84E3-A5D4DB88696D}"/>
                    </a:ext>
                  </a:extLst>
                </p14:cNvPr>
                <p14:cNvContentPartPr/>
                <p14:nvPr/>
              </p14:nvContentPartPr>
              <p14:xfrm>
                <a:off x="4417874" y="2599144"/>
                <a:ext cx="116280" cy="146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F90422C-1C85-4136-84E3-A5D4DB88696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408874" y="2590144"/>
                  <a:ext cx="133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DCF7D93-D003-40EF-8443-5A4C54929A33}"/>
                    </a:ext>
                  </a:extLst>
                </p14:cNvPr>
                <p14:cNvContentPartPr/>
                <p14:nvPr/>
              </p14:nvContentPartPr>
              <p14:xfrm>
                <a:off x="4608674" y="2566384"/>
                <a:ext cx="290160" cy="1926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DCF7D93-D003-40EF-8443-5A4C54929A3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600034" y="2557744"/>
                  <a:ext cx="30780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5917985-AFFF-4612-888D-A0A72491053F}"/>
              </a:ext>
            </a:extLst>
          </p:cNvPr>
          <p:cNvGrpSpPr/>
          <p:nvPr/>
        </p:nvGrpSpPr>
        <p:grpSpPr>
          <a:xfrm>
            <a:off x="5255954" y="2537224"/>
            <a:ext cx="870840" cy="232560"/>
            <a:chOff x="5255954" y="2537224"/>
            <a:chExt cx="870840" cy="23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26ADEA0-FA98-4D08-98E6-ACACB1E9F104}"/>
                    </a:ext>
                  </a:extLst>
                </p14:cNvPr>
                <p14:cNvContentPartPr/>
                <p14:nvPr/>
              </p14:nvContentPartPr>
              <p14:xfrm>
                <a:off x="5255954" y="2568904"/>
                <a:ext cx="225000" cy="2008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26ADEA0-FA98-4D08-98E6-ACACB1E9F10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247314" y="2560264"/>
                  <a:ext cx="242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2C71DAA-F6C4-49BB-9B9A-E592CCC3BDFB}"/>
                    </a:ext>
                  </a:extLst>
                </p14:cNvPr>
                <p14:cNvContentPartPr/>
                <p14:nvPr/>
              </p14:nvContentPartPr>
              <p14:xfrm>
                <a:off x="5570954" y="2587624"/>
                <a:ext cx="172080" cy="1486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2C71DAA-F6C4-49BB-9B9A-E592CCC3BDF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561954" y="2578984"/>
                  <a:ext cx="189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47315D0-CDDF-4261-B206-20E5875F5F96}"/>
                    </a:ext>
                  </a:extLst>
                </p14:cNvPr>
                <p14:cNvContentPartPr/>
                <p14:nvPr/>
              </p14:nvContentPartPr>
              <p14:xfrm>
                <a:off x="5809634" y="2537224"/>
                <a:ext cx="317160" cy="2257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47315D0-CDDF-4261-B206-20E5875F5F9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800994" y="2528224"/>
                  <a:ext cx="33480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908C5E84-C892-4CC5-8BCC-2A5610F124CD}"/>
              </a:ext>
            </a:extLst>
          </p:cNvPr>
          <p:cNvGrpSpPr/>
          <p:nvPr/>
        </p:nvGrpSpPr>
        <p:grpSpPr>
          <a:xfrm>
            <a:off x="6494354" y="2086144"/>
            <a:ext cx="3865320" cy="641520"/>
            <a:chOff x="6494354" y="2086144"/>
            <a:chExt cx="386532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CF29BCC-E89C-4A80-A32A-7672AC4F29F2}"/>
                    </a:ext>
                  </a:extLst>
                </p14:cNvPr>
                <p14:cNvContentPartPr/>
                <p14:nvPr/>
              </p14:nvContentPartPr>
              <p14:xfrm>
                <a:off x="6521714" y="2226904"/>
                <a:ext cx="347400" cy="5007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CF29BCC-E89C-4A80-A32A-7672AC4F29F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512714" y="2218264"/>
                  <a:ext cx="36504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1CCDCDE-FBA0-4717-A1C5-3326B7869C86}"/>
                    </a:ext>
                  </a:extLst>
                </p14:cNvPr>
                <p14:cNvContentPartPr/>
                <p14:nvPr/>
              </p14:nvContentPartPr>
              <p14:xfrm>
                <a:off x="6494354" y="2504824"/>
                <a:ext cx="309960" cy="352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1CCDCDE-FBA0-4717-A1C5-3326B7869C8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485714" y="2496184"/>
                  <a:ext cx="327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9F72B9-6325-4C94-A0DB-21559AE6989A}"/>
                    </a:ext>
                  </a:extLst>
                </p14:cNvPr>
                <p14:cNvContentPartPr/>
                <p14:nvPr/>
              </p14:nvContentPartPr>
              <p14:xfrm>
                <a:off x="6816194" y="2515984"/>
                <a:ext cx="182160" cy="1530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9F72B9-6325-4C94-A0DB-21559AE6989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807194" y="2506984"/>
                  <a:ext cx="199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3E7DA97-9168-4A76-8967-759950CC9CB6}"/>
                    </a:ext>
                  </a:extLst>
                </p14:cNvPr>
                <p14:cNvContentPartPr/>
                <p14:nvPr/>
              </p14:nvContentPartPr>
              <p14:xfrm>
                <a:off x="7014194" y="2451904"/>
                <a:ext cx="228600" cy="2149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3E7DA97-9168-4A76-8967-759950CC9CB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005194" y="2442904"/>
                  <a:ext cx="2462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1702D69-ED21-4348-8157-C1D5BD68D127}"/>
                    </a:ext>
                  </a:extLst>
                </p14:cNvPr>
                <p14:cNvContentPartPr/>
                <p14:nvPr/>
              </p14:nvContentPartPr>
              <p14:xfrm>
                <a:off x="7387514" y="2197024"/>
                <a:ext cx="322560" cy="4950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1702D69-ED21-4348-8157-C1D5BD68D12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378874" y="2188384"/>
                  <a:ext cx="34020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5C9C8CA-278F-4CF7-BEDA-4D1963D6BDCF}"/>
                    </a:ext>
                  </a:extLst>
                </p14:cNvPr>
                <p14:cNvContentPartPr/>
                <p14:nvPr/>
              </p14:nvContentPartPr>
              <p14:xfrm>
                <a:off x="7301834" y="2448304"/>
                <a:ext cx="425520" cy="835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5C9C8CA-278F-4CF7-BEDA-4D1963D6BDC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292834" y="2439304"/>
                  <a:ext cx="4431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D0CF0B7-24B3-4673-8376-AE807750D321}"/>
                    </a:ext>
                  </a:extLst>
                </p14:cNvPr>
                <p14:cNvContentPartPr/>
                <p14:nvPr/>
              </p14:nvContentPartPr>
              <p14:xfrm>
                <a:off x="7922834" y="2423464"/>
                <a:ext cx="270360" cy="1947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D0CF0B7-24B3-4673-8376-AE807750D32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914194" y="2414824"/>
                  <a:ext cx="288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42AA5C4-E073-4EA1-9319-21D96094129B}"/>
                    </a:ext>
                  </a:extLst>
                </p14:cNvPr>
                <p14:cNvContentPartPr/>
                <p14:nvPr/>
              </p14:nvContentPartPr>
              <p14:xfrm>
                <a:off x="8327114" y="2179744"/>
                <a:ext cx="290880" cy="4777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42AA5C4-E073-4EA1-9319-21D96094129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318474" y="2171104"/>
                  <a:ext cx="30852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F5962FA-E212-4D9A-AAF9-C2736C3B329A}"/>
                    </a:ext>
                  </a:extLst>
                </p14:cNvPr>
                <p14:cNvContentPartPr/>
                <p14:nvPr/>
              </p14:nvContentPartPr>
              <p14:xfrm>
                <a:off x="8304074" y="2379544"/>
                <a:ext cx="347400" cy="475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F5962FA-E212-4D9A-AAF9-C2736C3B329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295434" y="2370904"/>
                  <a:ext cx="365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7B00D0F-CBA0-46E7-AD1E-BD9FE03BD39A}"/>
                    </a:ext>
                  </a:extLst>
                </p14:cNvPr>
                <p14:cNvContentPartPr/>
                <p14:nvPr/>
              </p14:nvContentPartPr>
              <p14:xfrm>
                <a:off x="8522234" y="2466304"/>
                <a:ext cx="187560" cy="1296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7B00D0F-CBA0-46E7-AD1E-BD9FE03BD39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513234" y="2457304"/>
                  <a:ext cx="205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888B602-478F-49B9-84DC-EC98B4446C92}"/>
                    </a:ext>
                  </a:extLst>
                </p14:cNvPr>
                <p14:cNvContentPartPr/>
                <p14:nvPr/>
              </p14:nvContentPartPr>
              <p14:xfrm>
                <a:off x="8948834" y="2157784"/>
                <a:ext cx="323280" cy="4716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888B602-478F-49B9-84DC-EC98B4446C9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940194" y="2149144"/>
                  <a:ext cx="3409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9F85C88-8F16-4215-BEE5-51A1D5A493F6}"/>
                    </a:ext>
                  </a:extLst>
                </p14:cNvPr>
                <p14:cNvContentPartPr/>
                <p14:nvPr/>
              </p14:nvContentPartPr>
              <p14:xfrm>
                <a:off x="8840474" y="2408704"/>
                <a:ext cx="414720" cy="2451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9F85C88-8F16-4215-BEE5-51A1D5A493F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831834" y="2399704"/>
                  <a:ext cx="4323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CBDCB3C-776F-4E4B-B52C-8F40A7BE7925}"/>
                    </a:ext>
                  </a:extLst>
                </p14:cNvPr>
                <p14:cNvContentPartPr/>
                <p14:nvPr/>
              </p14:nvContentPartPr>
              <p14:xfrm>
                <a:off x="9335114" y="2378464"/>
                <a:ext cx="30240" cy="28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CBDCB3C-776F-4E4B-B52C-8F40A7BE792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26114" y="2369464"/>
                  <a:ext cx="47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AE7EAC1-013C-4EAA-97D2-6687293E77D2}"/>
                    </a:ext>
                  </a:extLst>
                </p14:cNvPr>
                <p14:cNvContentPartPr/>
                <p14:nvPr/>
              </p14:nvContentPartPr>
              <p14:xfrm>
                <a:off x="9331154" y="2392504"/>
                <a:ext cx="216360" cy="2102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AE7EAC1-013C-4EAA-97D2-6687293E77D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322514" y="2383864"/>
                  <a:ext cx="2340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DF61B12-3B44-46E7-8F7D-8AEDAB88F7A2}"/>
                    </a:ext>
                  </a:extLst>
                </p14:cNvPr>
                <p14:cNvContentPartPr/>
                <p14:nvPr/>
              </p14:nvContentPartPr>
              <p14:xfrm>
                <a:off x="9749474" y="2086144"/>
                <a:ext cx="356760" cy="5533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DF61B12-3B44-46E7-8F7D-8AEDAB88F7A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740474" y="2077144"/>
                  <a:ext cx="37440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C572F6F-943F-4A48-B911-D8DFD51220BD}"/>
                    </a:ext>
                  </a:extLst>
                </p14:cNvPr>
                <p14:cNvContentPartPr/>
                <p14:nvPr/>
              </p14:nvContentPartPr>
              <p14:xfrm>
                <a:off x="9718874" y="2394304"/>
                <a:ext cx="385560" cy="338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C572F6F-943F-4A48-B911-D8DFD51220B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710234" y="2385664"/>
                  <a:ext cx="403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66C1C94-1317-43BD-BB01-34467ADED526}"/>
                    </a:ext>
                  </a:extLst>
                </p14:cNvPr>
                <p14:cNvContentPartPr/>
                <p14:nvPr/>
              </p14:nvContentPartPr>
              <p14:xfrm>
                <a:off x="10029194" y="2367304"/>
                <a:ext cx="226080" cy="2059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66C1C94-1317-43BD-BB01-34467ADED52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020554" y="2358664"/>
                  <a:ext cx="243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F2049F3-DB71-4320-8EF4-69B72DB5A37A}"/>
                    </a:ext>
                  </a:extLst>
                </p14:cNvPr>
                <p14:cNvContentPartPr/>
                <p14:nvPr/>
              </p14:nvContentPartPr>
              <p14:xfrm>
                <a:off x="10205594" y="2437144"/>
                <a:ext cx="154080" cy="1807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F2049F3-DB71-4320-8EF4-69B72DB5A37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196954" y="2428144"/>
                  <a:ext cx="1717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6E845B54-F604-4C5D-A95C-03B89C0CDD03}"/>
              </a:ext>
            </a:extLst>
          </p:cNvPr>
          <p:cNvGrpSpPr/>
          <p:nvPr/>
        </p:nvGrpSpPr>
        <p:grpSpPr>
          <a:xfrm>
            <a:off x="508274" y="3156424"/>
            <a:ext cx="840240" cy="308160"/>
            <a:chOff x="508274" y="3156424"/>
            <a:chExt cx="84024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07B8790-C7E6-4C18-93B4-010B7531DDC1}"/>
                    </a:ext>
                  </a:extLst>
                </p14:cNvPr>
                <p14:cNvContentPartPr/>
                <p14:nvPr/>
              </p14:nvContentPartPr>
              <p14:xfrm>
                <a:off x="508274" y="3251464"/>
                <a:ext cx="284760" cy="2131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07B8790-C7E6-4C18-93B4-010B7531DDC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99634" y="3242464"/>
                  <a:ext cx="3024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50CD272-2EAD-45F0-879F-A77B9B7D89B3}"/>
                    </a:ext>
                  </a:extLst>
                </p14:cNvPr>
                <p14:cNvContentPartPr/>
                <p14:nvPr/>
              </p14:nvContentPartPr>
              <p14:xfrm>
                <a:off x="891314" y="3338584"/>
                <a:ext cx="41040" cy="986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50CD272-2EAD-45F0-879F-A77B9B7D89B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82674" y="3329944"/>
                  <a:ext cx="58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3A90CC0-E1A2-4A53-8B06-3B730BE0171C}"/>
                    </a:ext>
                  </a:extLst>
                </p14:cNvPr>
                <p14:cNvContentPartPr/>
                <p14:nvPr/>
              </p14:nvContentPartPr>
              <p14:xfrm>
                <a:off x="1060514" y="3174424"/>
                <a:ext cx="97920" cy="2498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3A90CC0-E1A2-4A53-8B06-3B730BE0171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51874" y="3165784"/>
                  <a:ext cx="1155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2C8CE3B-00D8-4DB4-A2DE-BD659C9D5B68}"/>
                    </a:ext>
                  </a:extLst>
                </p14:cNvPr>
                <p14:cNvContentPartPr/>
                <p14:nvPr/>
              </p14:nvContentPartPr>
              <p14:xfrm>
                <a:off x="1272194" y="3156424"/>
                <a:ext cx="76320" cy="2466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2C8CE3B-00D8-4DB4-A2DE-BD659C9D5B6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263194" y="3147784"/>
                  <a:ext cx="9396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A5E63D62-AA1F-47FC-950D-ED4C32F6A0C3}"/>
              </a:ext>
            </a:extLst>
          </p:cNvPr>
          <p:cNvGrpSpPr/>
          <p:nvPr/>
        </p:nvGrpSpPr>
        <p:grpSpPr>
          <a:xfrm>
            <a:off x="1823354" y="2996944"/>
            <a:ext cx="509040" cy="414360"/>
            <a:chOff x="1823354" y="2996944"/>
            <a:chExt cx="509040" cy="41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66ACED5-5752-4BD9-AF31-0F81C28ABD79}"/>
                    </a:ext>
                  </a:extLst>
                </p14:cNvPr>
                <p14:cNvContentPartPr/>
                <p14:nvPr/>
              </p14:nvContentPartPr>
              <p14:xfrm>
                <a:off x="1823354" y="2996944"/>
                <a:ext cx="232920" cy="4003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66ACED5-5752-4BD9-AF31-0F81C28ABD7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814714" y="2987944"/>
                  <a:ext cx="250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7D121E9-4B2F-4C32-A7C3-D9EBE5919B0F}"/>
                    </a:ext>
                  </a:extLst>
                </p14:cNvPr>
                <p14:cNvContentPartPr/>
                <p14:nvPr/>
              </p14:nvContentPartPr>
              <p14:xfrm>
                <a:off x="2114234" y="3202144"/>
                <a:ext cx="218160" cy="2091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7D121E9-4B2F-4C32-A7C3-D9EBE5919B0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105234" y="3193504"/>
                  <a:ext cx="23580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471D2918-354F-4A7F-99D6-64957546E583}"/>
              </a:ext>
            </a:extLst>
          </p:cNvPr>
          <p:cNvGrpSpPr/>
          <p:nvPr/>
        </p:nvGrpSpPr>
        <p:grpSpPr>
          <a:xfrm>
            <a:off x="2814794" y="2975704"/>
            <a:ext cx="1493640" cy="602280"/>
            <a:chOff x="2814794" y="2975704"/>
            <a:chExt cx="1493640" cy="6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3F9CDB7-D394-4172-82D0-2A188B812843}"/>
                    </a:ext>
                  </a:extLst>
                </p14:cNvPr>
                <p14:cNvContentPartPr/>
                <p14:nvPr/>
              </p14:nvContentPartPr>
              <p14:xfrm>
                <a:off x="2944754" y="3119704"/>
                <a:ext cx="228600" cy="2610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3F9CDB7-D394-4172-82D0-2A188B81284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935754" y="3110704"/>
                  <a:ext cx="2462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C29B080-88A2-4A1B-B18C-184C58BC3C53}"/>
                    </a:ext>
                  </a:extLst>
                </p14:cNvPr>
                <p14:cNvContentPartPr/>
                <p14:nvPr/>
              </p14:nvContentPartPr>
              <p14:xfrm>
                <a:off x="2930354" y="3071824"/>
                <a:ext cx="275040" cy="2991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C29B080-88A2-4A1B-B18C-184C58BC3C5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921714" y="3062824"/>
                  <a:ext cx="2926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D7896C8-B129-4BFD-826A-09E7B4BC4FFE}"/>
                    </a:ext>
                  </a:extLst>
                </p14:cNvPr>
                <p14:cNvContentPartPr/>
                <p14:nvPr/>
              </p14:nvContentPartPr>
              <p14:xfrm>
                <a:off x="2814794" y="2975704"/>
                <a:ext cx="516960" cy="615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D7896C8-B129-4BFD-826A-09E7B4BC4FF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806154" y="2966704"/>
                  <a:ext cx="534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23F5F07-9C50-401B-8D0E-7E7381862995}"/>
                    </a:ext>
                  </a:extLst>
                </p14:cNvPr>
                <p14:cNvContentPartPr/>
                <p14:nvPr/>
              </p14:nvContentPartPr>
              <p14:xfrm>
                <a:off x="3397274" y="3189544"/>
                <a:ext cx="164520" cy="306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23F5F07-9C50-401B-8D0E-7E738186299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388274" y="3180544"/>
                  <a:ext cx="1821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5E24EF64-2A3A-483E-938E-46D9A0EC336B}"/>
                    </a:ext>
                  </a:extLst>
                </p14:cNvPr>
                <p14:cNvContentPartPr/>
                <p14:nvPr/>
              </p14:nvContentPartPr>
              <p14:xfrm>
                <a:off x="3735314" y="3044104"/>
                <a:ext cx="453960" cy="2703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5E24EF64-2A3A-483E-938E-46D9A0EC336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726314" y="3035464"/>
                  <a:ext cx="4716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5DA49A0-A8F6-47C9-933A-27B93A9CB45F}"/>
                    </a:ext>
                  </a:extLst>
                </p14:cNvPr>
                <p14:cNvContentPartPr/>
                <p14:nvPr/>
              </p14:nvContentPartPr>
              <p14:xfrm>
                <a:off x="4192154" y="3282424"/>
                <a:ext cx="116280" cy="1072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5DA49A0-A8F6-47C9-933A-27B93A9CB45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183154" y="3273784"/>
                  <a:ext cx="133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D96F3A1-F752-43AB-AAE9-C7243020D193}"/>
                    </a:ext>
                  </a:extLst>
                </p14:cNvPr>
                <p14:cNvContentPartPr/>
                <p14:nvPr/>
              </p14:nvContentPartPr>
              <p14:xfrm>
                <a:off x="3063554" y="3486544"/>
                <a:ext cx="1126800" cy="914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D96F3A1-F752-43AB-AAE9-C7243020D19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054914" y="3477904"/>
                  <a:ext cx="114444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5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B5424F91-2340-4455-A45A-60D6E5DB9847}"/>
                  </a:ext>
                </a:extLst>
              </p14:cNvPr>
              <p14:cNvContentPartPr/>
              <p14:nvPr/>
            </p14:nvContentPartPr>
            <p14:xfrm>
              <a:off x="3334634" y="3629464"/>
              <a:ext cx="441000" cy="29232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B5424F91-2340-4455-A45A-60D6E5DB9847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3325994" y="3620824"/>
                <a:ext cx="458640" cy="30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" name="Group 306">
            <a:extLst>
              <a:ext uri="{FF2B5EF4-FFF2-40B4-BE49-F238E27FC236}">
                <a16:creationId xmlns:a16="http://schemas.microsoft.com/office/drawing/2014/main" id="{6B8BE999-82E6-4132-94A7-9D2FFB3B9D59}"/>
              </a:ext>
            </a:extLst>
          </p:cNvPr>
          <p:cNvGrpSpPr/>
          <p:nvPr/>
        </p:nvGrpSpPr>
        <p:grpSpPr>
          <a:xfrm>
            <a:off x="3542714" y="3760864"/>
            <a:ext cx="204480" cy="226080"/>
            <a:chOff x="3542714" y="3760864"/>
            <a:chExt cx="20448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FD18F04-6FFF-4D06-81E6-C354E414E4EE}"/>
                    </a:ext>
                  </a:extLst>
                </p14:cNvPr>
                <p14:cNvContentPartPr/>
                <p14:nvPr/>
              </p14:nvContentPartPr>
              <p14:xfrm>
                <a:off x="3589874" y="3840424"/>
                <a:ext cx="157320" cy="1465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FD18F04-6FFF-4D06-81E6-C354E414E4E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580874" y="3831424"/>
                  <a:ext cx="174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02A0588-969E-4C25-9FAD-826DFEC0B64A}"/>
                    </a:ext>
                  </a:extLst>
                </p14:cNvPr>
                <p14:cNvContentPartPr/>
                <p14:nvPr/>
              </p14:nvContentPartPr>
              <p14:xfrm>
                <a:off x="3556034" y="3799024"/>
                <a:ext cx="182520" cy="1864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02A0588-969E-4C25-9FAD-826DFEC0B64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547394" y="3790024"/>
                  <a:ext cx="2001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D43D747-FE85-4880-A04E-E790C9D84CC0}"/>
                    </a:ext>
                  </a:extLst>
                </p14:cNvPr>
                <p14:cNvContentPartPr/>
                <p14:nvPr/>
              </p14:nvContentPartPr>
              <p14:xfrm>
                <a:off x="3542714" y="3760864"/>
                <a:ext cx="179280" cy="338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D43D747-FE85-4880-A04E-E790C9D84CC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533714" y="3751864"/>
                  <a:ext cx="19692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D3486A5D-F780-4EED-83A0-ED2D78EF0B33}"/>
              </a:ext>
            </a:extLst>
          </p:cNvPr>
          <p:cNvGrpSpPr/>
          <p:nvPr/>
        </p:nvGrpSpPr>
        <p:grpSpPr>
          <a:xfrm>
            <a:off x="4709834" y="3283504"/>
            <a:ext cx="135720" cy="108720"/>
            <a:chOff x="4709834" y="3283504"/>
            <a:chExt cx="135720" cy="10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82F96E7-18FA-4531-B0C1-2A5E2E7B83B4}"/>
                    </a:ext>
                  </a:extLst>
                </p14:cNvPr>
                <p14:cNvContentPartPr/>
                <p14:nvPr/>
              </p14:nvContentPartPr>
              <p14:xfrm>
                <a:off x="4709834" y="3283504"/>
                <a:ext cx="112320" cy="270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82F96E7-18FA-4531-B0C1-2A5E2E7B83B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701194" y="3274864"/>
                  <a:ext cx="129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14CD0ED-3F1B-42C3-9556-6BB8C6328EB9}"/>
                    </a:ext>
                  </a:extLst>
                </p14:cNvPr>
                <p14:cNvContentPartPr/>
                <p14:nvPr/>
              </p14:nvContentPartPr>
              <p14:xfrm>
                <a:off x="4720274" y="3360184"/>
                <a:ext cx="125280" cy="320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14CD0ED-3F1B-42C3-9556-6BB8C6328EB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711274" y="3351184"/>
                  <a:ext cx="14292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B77AD94D-8389-4B40-A4E0-D22144DA054E}"/>
              </a:ext>
            </a:extLst>
          </p:cNvPr>
          <p:cNvGrpSpPr/>
          <p:nvPr/>
        </p:nvGrpSpPr>
        <p:grpSpPr>
          <a:xfrm>
            <a:off x="5213114" y="2985424"/>
            <a:ext cx="1338480" cy="1038960"/>
            <a:chOff x="5213114" y="2985424"/>
            <a:chExt cx="1338480" cy="103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C839BBD-DF1F-449B-9291-AB486CD8B940}"/>
                    </a:ext>
                  </a:extLst>
                </p14:cNvPr>
                <p14:cNvContentPartPr/>
                <p14:nvPr/>
              </p14:nvContentPartPr>
              <p14:xfrm>
                <a:off x="5350994" y="3134464"/>
                <a:ext cx="169560" cy="2278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C839BBD-DF1F-449B-9291-AB486CD8B94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342354" y="3125824"/>
                  <a:ext cx="1872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E7B31F6-0067-4BE0-81A5-DEB80D362BE4}"/>
                    </a:ext>
                  </a:extLst>
                </p14:cNvPr>
                <p14:cNvContentPartPr/>
                <p14:nvPr/>
              </p14:nvContentPartPr>
              <p14:xfrm>
                <a:off x="5287274" y="3136264"/>
                <a:ext cx="221040" cy="1922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E7B31F6-0067-4BE0-81A5-DEB80D362BE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278274" y="3127624"/>
                  <a:ext cx="238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564355A-9E7A-4DC2-B195-892AF5E62F98}"/>
                    </a:ext>
                  </a:extLst>
                </p14:cNvPr>
                <p14:cNvContentPartPr/>
                <p14:nvPr/>
              </p14:nvContentPartPr>
              <p14:xfrm>
                <a:off x="5213114" y="2985424"/>
                <a:ext cx="448920" cy="741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564355A-9E7A-4DC2-B195-892AF5E62F9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204474" y="2976424"/>
                  <a:ext cx="466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1BD73FA-5656-4301-9D14-F456DCEA6B6B}"/>
                    </a:ext>
                  </a:extLst>
                </p14:cNvPr>
                <p14:cNvContentPartPr/>
                <p14:nvPr/>
              </p14:nvContentPartPr>
              <p14:xfrm>
                <a:off x="5665994" y="3218344"/>
                <a:ext cx="190440" cy="414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1BD73FA-5656-4301-9D14-F456DCEA6B6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656994" y="3209704"/>
                  <a:ext cx="2080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B27EFD1-D04D-49B7-A123-A6459B8B0DDB}"/>
                    </a:ext>
                  </a:extLst>
                </p14:cNvPr>
                <p14:cNvContentPartPr/>
                <p14:nvPr/>
              </p14:nvContentPartPr>
              <p14:xfrm>
                <a:off x="6001874" y="3132664"/>
                <a:ext cx="440640" cy="2394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B27EFD1-D04D-49B7-A123-A6459B8B0DD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992874" y="3123664"/>
                  <a:ext cx="4582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D246089-880D-4E14-8584-56961A240C2E}"/>
                    </a:ext>
                  </a:extLst>
                </p14:cNvPr>
                <p14:cNvContentPartPr/>
                <p14:nvPr/>
              </p14:nvContentPartPr>
              <p14:xfrm>
                <a:off x="6452594" y="3332104"/>
                <a:ext cx="99000" cy="1022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D246089-880D-4E14-8584-56961A240C2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443954" y="3323464"/>
                  <a:ext cx="116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AC70838-C18B-4BED-943B-22C2CBC33638}"/>
                    </a:ext>
                  </a:extLst>
                </p14:cNvPr>
                <p14:cNvContentPartPr/>
                <p14:nvPr/>
              </p14:nvContentPartPr>
              <p14:xfrm>
                <a:off x="5353154" y="3486904"/>
                <a:ext cx="1050840" cy="633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AC70838-C18B-4BED-943B-22C2CBC3363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344154" y="3477904"/>
                  <a:ext cx="10684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0A2FDE1-3841-49DD-9109-F21EC5AC1544}"/>
                    </a:ext>
                  </a:extLst>
                </p14:cNvPr>
                <p14:cNvContentPartPr/>
                <p14:nvPr/>
              </p14:nvContentPartPr>
              <p14:xfrm>
                <a:off x="5579594" y="3649984"/>
                <a:ext cx="345240" cy="2016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0A2FDE1-3841-49DD-9109-F21EC5AC1544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570594" y="3640984"/>
                  <a:ext cx="362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04F282C-CE4F-4523-B231-66ED6C1FE9C4}"/>
                    </a:ext>
                  </a:extLst>
                </p14:cNvPr>
                <p14:cNvContentPartPr/>
                <p14:nvPr/>
              </p14:nvContentPartPr>
              <p14:xfrm>
                <a:off x="5892794" y="3632704"/>
                <a:ext cx="207720" cy="3207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04F282C-CE4F-4523-B231-66ED6C1FE9C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883794" y="3624064"/>
                  <a:ext cx="2253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D7853F74-9A49-48AB-8E6F-334C64DFF81F}"/>
                    </a:ext>
                  </a:extLst>
                </p14:cNvPr>
                <p14:cNvContentPartPr/>
                <p14:nvPr/>
              </p14:nvContentPartPr>
              <p14:xfrm>
                <a:off x="6099794" y="3694984"/>
                <a:ext cx="419040" cy="3128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D7853F74-9A49-48AB-8E6F-334C64DFF81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090794" y="3686344"/>
                  <a:ext cx="4366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952421B2-E6EC-47F7-8B15-BF59678E3081}"/>
                    </a:ext>
                  </a:extLst>
                </p14:cNvPr>
                <p14:cNvContentPartPr/>
                <p14:nvPr/>
              </p14:nvContentPartPr>
              <p14:xfrm>
                <a:off x="6266114" y="3901264"/>
                <a:ext cx="181080" cy="1231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952421B2-E6EC-47F7-8B15-BF59678E308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257114" y="3892264"/>
                  <a:ext cx="19872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C0A9F128-7670-456E-AE1F-FD370C80B844}"/>
              </a:ext>
            </a:extLst>
          </p:cNvPr>
          <p:cNvGrpSpPr/>
          <p:nvPr/>
        </p:nvGrpSpPr>
        <p:grpSpPr>
          <a:xfrm>
            <a:off x="7114994" y="2966704"/>
            <a:ext cx="1685160" cy="533160"/>
            <a:chOff x="7114994" y="2966704"/>
            <a:chExt cx="1685160" cy="53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C0106D2-4BA9-4D7D-9543-AA386FAE99B9}"/>
                    </a:ext>
                  </a:extLst>
                </p14:cNvPr>
                <p14:cNvContentPartPr/>
                <p14:nvPr/>
              </p14:nvContentPartPr>
              <p14:xfrm>
                <a:off x="7114994" y="3391144"/>
                <a:ext cx="37440" cy="828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C0106D2-4BA9-4D7D-9543-AA386FAE99B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105994" y="3382504"/>
                  <a:ext cx="55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3B5B8162-688C-4210-A8FC-785322C617BE}"/>
                    </a:ext>
                  </a:extLst>
                </p14:cNvPr>
                <p14:cNvContentPartPr/>
                <p14:nvPr/>
              </p14:nvContentPartPr>
              <p14:xfrm>
                <a:off x="7240274" y="3228784"/>
                <a:ext cx="1800" cy="43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3B5B8162-688C-4210-A8FC-785322C617B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31634" y="3220144"/>
                  <a:ext cx="19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462B96B-F06F-4FD0-8473-F20998D46DE5}"/>
                    </a:ext>
                  </a:extLst>
                </p14:cNvPr>
                <p14:cNvContentPartPr/>
                <p14:nvPr/>
              </p14:nvContentPartPr>
              <p14:xfrm>
                <a:off x="7340354" y="2966704"/>
                <a:ext cx="292320" cy="5331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462B96B-F06F-4FD0-8473-F20998D46DE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331714" y="2957704"/>
                  <a:ext cx="30996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F1C8536-13C0-4A46-8930-1386E6372F7C}"/>
                    </a:ext>
                  </a:extLst>
                </p14:cNvPr>
                <p14:cNvContentPartPr/>
                <p14:nvPr/>
              </p14:nvContentPartPr>
              <p14:xfrm>
                <a:off x="7266194" y="3302584"/>
                <a:ext cx="258840" cy="928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F1C8536-13C0-4A46-8930-1386E6372F7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257194" y="3293584"/>
                  <a:ext cx="276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4CD86A0F-4B68-440C-AC97-0DBBD5E6B526}"/>
                    </a:ext>
                  </a:extLst>
                </p14:cNvPr>
                <p14:cNvContentPartPr/>
                <p14:nvPr/>
              </p14:nvContentPartPr>
              <p14:xfrm>
                <a:off x="7853714" y="3177664"/>
                <a:ext cx="468360" cy="2682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4CD86A0F-4B68-440C-AC97-0DBBD5E6B52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844714" y="3169024"/>
                  <a:ext cx="486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D14E32B-DFBD-45B2-B737-C82613069DBB}"/>
                    </a:ext>
                  </a:extLst>
                </p14:cNvPr>
                <p14:cNvContentPartPr/>
                <p14:nvPr/>
              </p14:nvContentPartPr>
              <p14:xfrm>
                <a:off x="8521874" y="3292864"/>
                <a:ext cx="46800" cy="856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D14E32B-DFBD-45B2-B737-C82613069DB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513234" y="3283864"/>
                  <a:ext cx="644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407B480-0F03-4B0A-9A4B-D84A5FDCC18E}"/>
                    </a:ext>
                  </a:extLst>
                </p14:cNvPr>
                <p14:cNvContentPartPr/>
                <p14:nvPr/>
              </p14:nvContentPartPr>
              <p14:xfrm>
                <a:off x="8621954" y="3212584"/>
                <a:ext cx="178200" cy="2023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407B480-0F03-4B0A-9A4B-D84A5FDCC18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612954" y="3203584"/>
                  <a:ext cx="1958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8F3D9E1-959D-41DB-B904-14107EA796E3}"/>
              </a:ext>
            </a:extLst>
          </p:cNvPr>
          <p:cNvGrpSpPr/>
          <p:nvPr/>
        </p:nvGrpSpPr>
        <p:grpSpPr>
          <a:xfrm>
            <a:off x="9152954" y="3111424"/>
            <a:ext cx="2142720" cy="468720"/>
            <a:chOff x="9152954" y="3111424"/>
            <a:chExt cx="2142720" cy="46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F7A1D00B-DCA3-4C67-ADB1-21CAA67967B5}"/>
                    </a:ext>
                  </a:extLst>
                </p14:cNvPr>
                <p14:cNvContentPartPr/>
                <p14:nvPr/>
              </p14:nvContentPartPr>
              <p14:xfrm>
                <a:off x="9154754" y="3111424"/>
                <a:ext cx="133200" cy="2574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F7A1D00B-DCA3-4C67-ADB1-21CAA67967B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146114" y="3102784"/>
                  <a:ext cx="1508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1BC15E5-274A-4419-A832-93160969C0C0}"/>
                    </a:ext>
                  </a:extLst>
                </p14:cNvPr>
                <p14:cNvContentPartPr/>
                <p14:nvPr/>
              </p14:nvContentPartPr>
              <p14:xfrm>
                <a:off x="9152954" y="3149224"/>
                <a:ext cx="315000" cy="1335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1BC15E5-274A-4419-A832-93160969C0C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143954" y="3140224"/>
                  <a:ext cx="332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F707190-8A83-4CCA-A66A-2A2B8F5C4938}"/>
                    </a:ext>
                  </a:extLst>
                </p14:cNvPr>
                <p14:cNvContentPartPr/>
                <p14:nvPr/>
              </p14:nvContentPartPr>
              <p14:xfrm>
                <a:off x="9156194" y="3313384"/>
                <a:ext cx="153720" cy="774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F707190-8A83-4CCA-A66A-2A2B8F5C493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47194" y="3304744"/>
                  <a:ext cx="171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BA88ABE-8975-4BFB-BFC8-D221F6B2DC09}"/>
                    </a:ext>
                  </a:extLst>
                </p14:cNvPr>
                <p14:cNvContentPartPr/>
                <p14:nvPr/>
              </p14:nvContentPartPr>
              <p14:xfrm>
                <a:off x="9440594" y="3290344"/>
                <a:ext cx="110520" cy="856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BA88ABE-8975-4BFB-BFC8-D221F6B2DC0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431594" y="3281344"/>
                  <a:ext cx="128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3B4444D-0E86-4776-8FDF-4552F754FD4E}"/>
                    </a:ext>
                  </a:extLst>
                </p14:cNvPr>
                <p14:cNvContentPartPr/>
                <p14:nvPr/>
              </p14:nvContentPartPr>
              <p14:xfrm>
                <a:off x="9663074" y="3268384"/>
                <a:ext cx="77760" cy="1137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3B4444D-0E86-4776-8FDF-4552F754FD4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654434" y="3259384"/>
                  <a:ext cx="95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6CD8410-F184-4D0F-931C-DF0768278471}"/>
                    </a:ext>
                  </a:extLst>
                </p14:cNvPr>
                <p14:cNvContentPartPr/>
                <p14:nvPr/>
              </p14:nvContentPartPr>
              <p14:xfrm>
                <a:off x="9804914" y="3241024"/>
                <a:ext cx="263520" cy="1483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6CD8410-F184-4D0F-931C-DF076827847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795914" y="3232384"/>
                  <a:ext cx="2811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8D3B7282-3DC5-4C1B-8061-F7A0E63EE0BB}"/>
                    </a:ext>
                  </a:extLst>
                </p14:cNvPr>
                <p14:cNvContentPartPr/>
                <p14:nvPr/>
              </p14:nvContentPartPr>
              <p14:xfrm>
                <a:off x="10133954" y="3245704"/>
                <a:ext cx="214920" cy="1789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8D3B7282-3DC5-4C1B-8061-F7A0E63EE0B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125314" y="3236704"/>
                  <a:ext cx="232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28B313F-35CE-4CAB-97B2-76ECDFA8B638}"/>
                    </a:ext>
                  </a:extLst>
                </p14:cNvPr>
                <p14:cNvContentPartPr/>
                <p14:nvPr/>
              </p14:nvContentPartPr>
              <p14:xfrm>
                <a:off x="10493954" y="3452344"/>
                <a:ext cx="106920" cy="1278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28B313F-35CE-4CAB-97B2-76ECDFA8B63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485314" y="3443704"/>
                  <a:ext cx="124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AD3CE59-C04A-43B9-946A-F5550991E52E}"/>
                    </a:ext>
                  </a:extLst>
                </p14:cNvPr>
                <p14:cNvContentPartPr/>
                <p14:nvPr/>
              </p14:nvContentPartPr>
              <p14:xfrm>
                <a:off x="10763234" y="3323104"/>
                <a:ext cx="131400" cy="1573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AD3CE59-C04A-43B9-946A-F5550991E52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754234" y="3314104"/>
                  <a:ext cx="149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30FBEE5-CEBC-45F7-AA59-DC59F1DBDCBF}"/>
                    </a:ext>
                  </a:extLst>
                </p14:cNvPr>
                <p14:cNvContentPartPr/>
                <p14:nvPr/>
              </p14:nvContentPartPr>
              <p14:xfrm>
                <a:off x="11009114" y="3298264"/>
                <a:ext cx="286560" cy="19692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30FBEE5-CEBC-45F7-AA59-DC59F1DBDCB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000114" y="3289624"/>
                  <a:ext cx="30420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8202CFCF-6ED6-4139-864E-157FF8F8979F}"/>
              </a:ext>
            </a:extLst>
          </p:cNvPr>
          <p:cNvGrpSpPr/>
          <p:nvPr/>
        </p:nvGrpSpPr>
        <p:grpSpPr>
          <a:xfrm>
            <a:off x="3058514" y="4346584"/>
            <a:ext cx="1328040" cy="421920"/>
            <a:chOff x="3058514" y="4346584"/>
            <a:chExt cx="1328040" cy="42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C8343CA7-3797-44BD-80D1-52F4C5BFC232}"/>
                    </a:ext>
                  </a:extLst>
                </p14:cNvPr>
                <p14:cNvContentPartPr/>
                <p14:nvPr/>
              </p14:nvContentPartPr>
              <p14:xfrm>
                <a:off x="3183794" y="4469704"/>
                <a:ext cx="211680" cy="2782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C8343CA7-3797-44BD-80D1-52F4C5BFC23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175154" y="4461064"/>
                  <a:ext cx="2293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33B1389-C9C7-4824-BF19-9434627EAAEE}"/>
                    </a:ext>
                  </a:extLst>
                </p14:cNvPr>
                <p14:cNvContentPartPr/>
                <p14:nvPr/>
              </p14:nvContentPartPr>
              <p14:xfrm>
                <a:off x="3167594" y="4458904"/>
                <a:ext cx="207360" cy="2426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33B1389-C9C7-4824-BF19-9434627EAAE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158954" y="4449904"/>
                  <a:ext cx="2250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70DAD3C-A875-4D3E-899E-A2CD8A88C703}"/>
                    </a:ext>
                  </a:extLst>
                </p14:cNvPr>
                <p14:cNvContentPartPr/>
                <p14:nvPr/>
              </p14:nvContentPartPr>
              <p14:xfrm>
                <a:off x="3058514" y="4346584"/>
                <a:ext cx="414000" cy="532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70DAD3C-A875-4D3E-899E-A2CD8A88C70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049514" y="4337584"/>
                  <a:ext cx="431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186367E-7F43-44D4-9D5F-E0AC90E0063A}"/>
                    </a:ext>
                  </a:extLst>
                </p14:cNvPr>
                <p14:cNvContentPartPr/>
                <p14:nvPr/>
              </p14:nvContentPartPr>
              <p14:xfrm>
                <a:off x="3521114" y="4584184"/>
                <a:ext cx="134280" cy="158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186367E-7F43-44D4-9D5F-E0AC90E0063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512474" y="4575544"/>
                  <a:ext cx="151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B342A21-4019-465F-B24A-5CCDCECC4CD8}"/>
                    </a:ext>
                  </a:extLst>
                </p14:cNvPr>
                <p14:cNvContentPartPr/>
                <p14:nvPr/>
              </p14:nvContentPartPr>
              <p14:xfrm>
                <a:off x="3777074" y="4445224"/>
                <a:ext cx="462600" cy="2512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B342A21-4019-465F-B24A-5CCDCECC4CD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768434" y="4436584"/>
                  <a:ext cx="4802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133269A-83F1-40D8-AB23-5C3E71E6F6E4}"/>
                    </a:ext>
                  </a:extLst>
                </p14:cNvPr>
                <p14:cNvContentPartPr/>
                <p14:nvPr/>
              </p14:nvContentPartPr>
              <p14:xfrm>
                <a:off x="4293674" y="4668424"/>
                <a:ext cx="92880" cy="1000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133269A-83F1-40D8-AB23-5C3E71E6F6E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285034" y="4659784"/>
                  <a:ext cx="11052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0A5CF72F-D71A-4587-A043-2652832451A1}"/>
              </a:ext>
            </a:extLst>
          </p:cNvPr>
          <p:cNvGrpSpPr/>
          <p:nvPr/>
        </p:nvGrpSpPr>
        <p:grpSpPr>
          <a:xfrm>
            <a:off x="3368834" y="4940584"/>
            <a:ext cx="840960" cy="540720"/>
            <a:chOff x="3368834" y="4940584"/>
            <a:chExt cx="840960" cy="54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BED8561-3BF7-4A82-B5FB-AD346068E7A4}"/>
                    </a:ext>
                  </a:extLst>
                </p14:cNvPr>
                <p14:cNvContentPartPr/>
                <p14:nvPr/>
              </p14:nvContentPartPr>
              <p14:xfrm>
                <a:off x="3368834" y="4940584"/>
                <a:ext cx="840960" cy="8352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BED8561-3BF7-4A82-B5FB-AD346068E7A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359834" y="4931584"/>
                  <a:ext cx="858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AE3243C-5AE1-46FE-99AD-20132E7C7997}"/>
                    </a:ext>
                  </a:extLst>
                </p14:cNvPr>
                <p14:cNvContentPartPr/>
                <p14:nvPr/>
              </p14:nvContentPartPr>
              <p14:xfrm>
                <a:off x="3467114" y="5108704"/>
                <a:ext cx="495000" cy="2192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AE3243C-5AE1-46FE-99AD-20132E7C799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458114" y="5099704"/>
                  <a:ext cx="512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06C54840-FC07-46AE-91D6-CB583CED677E}"/>
                    </a:ext>
                  </a:extLst>
                </p14:cNvPr>
                <p14:cNvContentPartPr/>
                <p14:nvPr/>
              </p14:nvContentPartPr>
              <p14:xfrm>
                <a:off x="3925394" y="5286184"/>
                <a:ext cx="121320" cy="19512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06C54840-FC07-46AE-91D6-CB583CED677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916394" y="5277184"/>
                  <a:ext cx="138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9737C3B-A103-4100-90AE-4B7DDB1A39CA}"/>
                    </a:ext>
                  </a:extLst>
                </p14:cNvPr>
                <p14:cNvContentPartPr/>
                <p14:nvPr/>
              </p14:nvContentPartPr>
              <p14:xfrm>
                <a:off x="3884354" y="5296984"/>
                <a:ext cx="150120" cy="1760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9737C3B-A103-4100-90AE-4B7DDB1A39C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875354" y="5288344"/>
                  <a:ext cx="167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A410454E-F069-45D3-B5E2-92EFFCCBA66F}"/>
                    </a:ext>
                  </a:extLst>
                </p14:cNvPr>
                <p14:cNvContentPartPr/>
                <p14:nvPr/>
              </p14:nvContentPartPr>
              <p14:xfrm>
                <a:off x="3915314" y="5236864"/>
                <a:ext cx="214560" cy="226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A410454E-F069-45D3-B5E2-92EFFCCBA66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906314" y="5228224"/>
                  <a:ext cx="2322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6FFCA4C0-353E-4B60-896F-D976DAB43F48}"/>
              </a:ext>
            </a:extLst>
          </p:cNvPr>
          <p:cNvGrpSpPr/>
          <p:nvPr/>
        </p:nvGrpSpPr>
        <p:grpSpPr>
          <a:xfrm>
            <a:off x="4737554" y="4785064"/>
            <a:ext cx="196920" cy="120960"/>
            <a:chOff x="4737554" y="4785064"/>
            <a:chExt cx="196920" cy="12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751818CE-0B63-417F-AB08-8CCA4AA518D1}"/>
                    </a:ext>
                  </a:extLst>
                </p14:cNvPr>
                <p14:cNvContentPartPr/>
                <p14:nvPr/>
              </p14:nvContentPartPr>
              <p14:xfrm>
                <a:off x="4766714" y="4785064"/>
                <a:ext cx="127080" cy="648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751818CE-0B63-417F-AB08-8CCA4AA518D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758074" y="4776424"/>
                  <a:ext cx="1447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2DBEEDA5-2D9A-4B9D-85FD-5A2CD02B8577}"/>
                    </a:ext>
                  </a:extLst>
                </p14:cNvPr>
                <p14:cNvContentPartPr/>
                <p14:nvPr/>
              </p14:nvContentPartPr>
              <p14:xfrm>
                <a:off x="4737554" y="4889104"/>
                <a:ext cx="196920" cy="169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2DBEEDA5-2D9A-4B9D-85FD-5A2CD02B857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728914" y="4880464"/>
                  <a:ext cx="21456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6A1EBC58-3593-4618-9784-27548E8F9F27}"/>
              </a:ext>
            </a:extLst>
          </p:cNvPr>
          <p:cNvGrpSpPr/>
          <p:nvPr/>
        </p:nvGrpSpPr>
        <p:grpSpPr>
          <a:xfrm>
            <a:off x="5518034" y="4409584"/>
            <a:ext cx="1326240" cy="402840"/>
            <a:chOff x="5518034" y="4409584"/>
            <a:chExt cx="1326240" cy="40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30285479-6F18-48BB-A796-9A2E1D8B8C59}"/>
                    </a:ext>
                  </a:extLst>
                </p14:cNvPr>
                <p14:cNvContentPartPr/>
                <p14:nvPr/>
              </p14:nvContentPartPr>
              <p14:xfrm>
                <a:off x="5555834" y="4560784"/>
                <a:ext cx="230040" cy="2394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30285479-6F18-48BB-A796-9A2E1D8B8C5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546834" y="4552144"/>
                  <a:ext cx="2476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DCA9103-A670-42EB-AE5D-2CF4D1F52D8A}"/>
                    </a:ext>
                  </a:extLst>
                </p14:cNvPr>
                <p14:cNvContentPartPr/>
                <p14:nvPr/>
              </p14:nvContentPartPr>
              <p14:xfrm>
                <a:off x="5528834" y="4499944"/>
                <a:ext cx="245520" cy="2667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DCA9103-A670-42EB-AE5D-2CF4D1F52D8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519834" y="4491304"/>
                  <a:ext cx="2631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36341889-9AFE-4DAF-89F2-614F61B52850}"/>
                    </a:ext>
                  </a:extLst>
                </p14:cNvPr>
                <p14:cNvContentPartPr/>
                <p14:nvPr/>
              </p14:nvContentPartPr>
              <p14:xfrm>
                <a:off x="5518034" y="4409584"/>
                <a:ext cx="397440" cy="5580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36341889-9AFE-4DAF-89F2-614F61B5285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509394" y="4400944"/>
                  <a:ext cx="4150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EBC6860-5B8A-44B9-AC1B-83309AEBC6D6}"/>
                    </a:ext>
                  </a:extLst>
                </p14:cNvPr>
                <p14:cNvContentPartPr/>
                <p14:nvPr/>
              </p14:nvContentPartPr>
              <p14:xfrm>
                <a:off x="5964434" y="4642864"/>
                <a:ext cx="159840" cy="367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EBC6860-5B8A-44B9-AC1B-83309AEBC6D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955434" y="4634224"/>
                  <a:ext cx="177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37F19585-60CF-4B54-9CE9-65135F1791D3}"/>
                    </a:ext>
                  </a:extLst>
                </p14:cNvPr>
                <p14:cNvContentPartPr/>
                <p14:nvPr/>
              </p14:nvContentPartPr>
              <p14:xfrm>
                <a:off x="6206714" y="4489144"/>
                <a:ext cx="481320" cy="25560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37F19585-60CF-4B54-9CE9-65135F1791D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198074" y="4480504"/>
                  <a:ext cx="4989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20C93297-32F0-4C57-B882-B7DE7AD0B228}"/>
                    </a:ext>
                  </a:extLst>
                </p14:cNvPr>
                <p14:cNvContentPartPr/>
                <p14:nvPr/>
              </p14:nvContentPartPr>
              <p14:xfrm>
                <a:off x="6728354" y="4723144"/>
                <a:ext cx="115920" cy="8928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20C93297-32F0-4C57-B882-B7DE7AD0B22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719714" y="4714504"/>
                  <a:ext cx="13356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C828FAA4-DD71-4F9B-8B54-2039FD76E2E8}"/>
              </a:ext>
            </a:extLst>
          </p:cNvPr>
          <p:cNvGrpSpPr/>
          <p:nvPr/>
        </p:nvGrpSpPr>
        <p:grpSpPr>
          <a:xfrm>
            <a:off x="5614154" y="4927264"/>
            <a:ext cx="1178640" cy="481320"/>
            <a:chOff x="5614154" y="4927264"/>
            <a:chExt cx="1178640" cy="48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DB5D8DD5-A104-4FAD-B166-F70D8688DB8A}"/>
                    </a:ext>
                  </a:extLst>
                </p14:cNvPr>
                <p14:cNvContentPartPr/>
                <p14:nvPr/>
              </p14:nvContentPartPr>
              <p14:xfrm>
                <a:off x="5614154" y="4927264"/>
                <a:ext cx="1111320" cy="684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DB5D8DD5-A104-4FAD-B166-F70D8688DB8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605154" y="4918624"/>
                  <a:ext cx="1128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618EE71-71AB-4E0D-9796-BA209757C792}"/>
                    </a:ext>
                  </a:extLst>
                </p14:cNvPr>
                <p14:cNvContentPartPr/>
                <p14:nvPr/>
              </p14:nvContentPartPr>
              <p14:xfrm>
                <a:off x="5848874" y="5064064"/>
                <a:ext cx="197280" cy="17280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618EE71-71AB-4E0D-9796-BA209757C79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839874" y="5055064"/>
                  <a:ext cx="214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BC4CCA70-7F68-44D1-A6EB-AABFE12D2611}"/>
                    </a:ext>
                  </a:extLst>
                </p14:cNvPr>
                <p14:cNvContentPartPr/>
                <p14:nvPr/>
              </p14:nvContentPartPr>
              <p14:xfrm>
                <a:off x="6076754" y="4984864"/>
                <a:ext cx="224640" cy="42372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BC4CCA70-7F68-44D1-A6EB-AABFE12D261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068114" y="4976224"/>
                  <a:ext cx="2422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ACF0742B-7CC2-485B-BF1B-9C0C792A12EE}"/>
                    </a:ext>
                  </a:extLst>
                </p14:cNvPr>
                <p14:cNvContentPartPr/>
                <p14:nvPr/>
              </p14:nvContentPartPr>
              <p14:xfrm>
                <a:off x="6307514" y="5098984"/>
                <a:ext cx="485280" cy="28692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ACF0742B-7CC2-485B-BF1B-9C0C792A12E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298514" y="5090344"/>
                  <a:ext cx="5029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8F62DF47-8AA3-4EA7-81BE-E3A2F66440BB}"/>
                    </a:ext>
                  </a:extLst>
                </p14:cNvPr>
                <p14:cNvContentPartPr/>
                <p14:nvPr/>
              </p14:nvContentPartPr>
              <p14:xfrm>
                <a:off x="6533954" y="5267464"/>
                <a:ext cx="191520" cy="11592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8F62DF47-8AA3-4EA7-81BE-E3A2F66440B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524954" y="5258464"/>
                  <a:ext cx="20916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664A8CBE-B160-4314-A4FA-B40CA007D979}"/>
              </a:ext>
            </a:extLst>
          </p:cNvPr>
          <p:cNvGrpSpPr/>
          <p:nvPr/>
        </p:nvGrpSpPr>
        <p:grpSpPr>
          <a:xfrm>
            <a:off x="7222994" y="4336144"/>
            <a:ext cx="514080" cy="585360"/>
            <a:chOff x="7222994" y="4336144"/>
            <a:chExt cx="514080" cy="58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243B2C3A-331B-4B20-BAAD-9C19DB119026}"/>
                    </a:ext>
                  </a:extLst>
                </p14:cNvPr>
                <p14:cNvContentPartPr/>
                <p14:nvPr/>
              </p14:nvContentPartPr>
              <p14:xfrm>
                <a:off x="7222994" y="4783264"/>
                <a:ext cx="31680" cy="8712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243B2C3A-331B-4B20-BAAD-9C19DB11902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214354" y="4774624"/>
                  <a:ext cx="49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310ADFF6-F690-4512-B808-0CF8C65B2B15}"/>
                    </a:ext>
                  </a:extLst>
                </p14:cNvPr>
                <p14:cNvContentPartPr/>
                <p14:nvPr/>
              </p14:nvContentPartPr>
              <p14:xfrm>
                <a:off x="7365194" y="4641064"/>
                <a:ext cx="11520" cy="1836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310ADFF6-F690-4512-B808-0CF8C65B2B1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356194" y="4632424"/>
                  <a:ext cx="29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AD2A8163-3387-47AF-BE3B-80C728B9ED56}"/>
                    </a:ext>
                  </a:extLst>
                </p14:cNvPr>
                <p14:cNvContentPartPr/>
                <p14:nvPr/>
              </p14:nvContentPartPr>
              <p14:xfrm>
                <a:off x="7537634" y="4336144"/>
                <a:ext cx="199440" cy="58536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AD2A8163-3387-47AF-BE3B-80C728B9ED5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528634" y="4327144"/>
                  <a:ext cx="21708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B4029B5-5368-43CD-8FE3-9FE1DAF244B6}"/>
                    </a:ext>
                  </a:extLst>
                </p14:cNvPr>
                <p14:cNvContentPartPr/>
                <p14:nvPr/>
              </p14:nvContentPartPr>
              <p14:xfrm>
                <a:off x="7488674" y="4699384"/>
                <a:ext cx="232560" cy="3708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B4029B5-5368-43CD-8FE3-9FE1DAF244B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479674" y="4690384"/>
                  <a:ext cx="25020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ED96FB61-E5C2-46B2-9680-E4942FD7D401}"/>
              </a:ext>
            </a:extLst>
          </p:cNvPr>
          <p:cNvGrpSpPr/>
          <p:nvPr/>
        </p:nvGrpSpPr>
        <p:grpSpPr>
          <a:xfrm>
            <a:off x="8034074" y="4493824"/>
            <a:ext cx="3281040" cy="429480"/>
            <a:chOff x="8034074" y="4493824"/>
            <a:chExt cx="3281040" cy="42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473D4052-82C4-4645-8020-BBAE46EF4B62}"/>
                    </a:ext>
                  </a:extLst>
                </p14:cNvPr>
                <p14:cNvContentPartPr/>
                <p14:nvPr/>
              </p14:nvContentPartPr>
              <p14:xfrm>
                <a:off x="8034074" y="4599664"/>
                <a:ext cx="438840" cy="27252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473D4052-82C4-4645-8020-BBAE46EF4B6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025074" y="4590664"/>
                  <a:ext cx="456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717E170D-A2B5-4431-9035-0D63A53705FB}"/>
                    </a:ext>
                  </a:extLst>
                </p14:cNvPr>
                <p14:cNvContentPartPr/>
                <p14:nvPr/>
              </p14:nvContentPartPr>
              <p14:xfrm>
                <a:off x="8680274" y="4751944"/>
                <a:ext cx="26280" cy="1306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717E170D-A2B5-4431-9035-0D63A53705F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71634" y="4742944"/>
                  <a:ext cx="43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EE10462-CC94-4412-A771-A1CE9A69D605}"/>
                    </a:ext>
                  </a:extLst>
                </p14:cNvPr>
                <p14:cNvContentPartPr/>
                <p14:nvPr/>
              </p14:nvContentPartPr>
              <p14:xfrm>
                <a:off x="8762354" y="4607584"/>
                <a:ext cx="40320" cy="5076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EE10462-CC94-4412-A771-A1CE9A69D60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753714" y="4598584"/>
                  <a:ext cx="57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628CABA5-5CF4-4D0E-9FF7-3FF3E17B9F77}"/>
                    </a:ext>
                  </a:extLst>
                </p14:cNvPr>
                <p14:cNvContentPartPr/>
                <p14:nvPr/>
              </p14:nvContentPartPr>
              <p14:xfrm>
                <a:off x="8830394" y="4654384"/>
                <a:ext cx="172080" cy="20376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628CABA5-5CF4-4D0E-9FF7-3FF3E17B9F7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821754" y="4645384"/>
                  <a:ext cx="189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257FE5A-96F0-47E8-8ED5-F80CFC350D13}"/>
                    </a:ext>
                  </a:extLst>
                </p14:cNvPr>
                <p14:cNvContentPartPr/>
                <p14:nvPr/>
              </p14:nvContentPartPr>
              <p14:xfrm>
                <a:off x="9265634" y="4702984"/>
                <a:ext cx="177840" cy="1515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257FE5A-96F0-47E8-8ED5-F80CFC350D1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256634" y="4694344"/>
                  <a:ext cx="195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E65E4DA0-3497-4834-8661-0E5BB7A565BD}"/>
                    </a:ext>
                  </a:extLst>
                </p14:cNvPr>
                <p14:cNvContentPartPr/>
                <p14:nvPr/>
              </p14:nvContentPartPr>
              <p14:xfrm>
                <a:off x="9514034" y="4711264"/>
                <a:ext cx="176760" cy="1278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E65E4DA0-3497-4834-8661-0E5BB7A565B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505394" y="4702624"/>
                  <a:ext cx="1944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4279FE5D-6D8F-437A-A2E2-C879C90E8AF8}"/>
                    </a:ext>
                  </a:extLst>
                </p14:cNvPr>
                <p14:cNvContentPartPr/>
                <p14:nvPr/>
              </p14:nvContentPartPr>
              <p14:xfrm>
                <a:off x="9823634" y="4493824"/>
                <a:ext cx="158040" cy="34884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4279FE5D-6D8F-437A-A2E2-C879C90E8AF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814994" y="4484824"/>
                  <a:ext cx="1756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936FF466-40BB-484A-A3D3-95A86971E158}"/>
                    </a:ext>
                  </a:extLst>
                </p14:cNvPr>
                <p14:cNvContentPartPr/>
                <p14:nvPr/>
              </p14:nvContentPartPr>
              <p14:xfrm>
                <a:off x="9844514" y="4641424"/>
                <a:ext cx="239760" cy="18036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936FF466-40BB-484A-A3D3-95A86971E15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835514" y="4632784"/>
                  <a:ext cx="257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82F28CEF-EF41-448C-8397-E9771B407FE6}"/>
                    </a:ext>
                  </a:extLst>
                </p14:cNvPr>
                <p14:cNvContentPartPr/>
                <p14:nvPr/>
              </p14:nvContentPartPr>
              <p14:xfrm>
                <a:off x="10090394" y="4695424"/>
                <a:ext cx="212400" cy="12636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82F28CEF-EF41-448C-8397-E9771B407FE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081754" y="4686424"/>
                  <a:ext cx="230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C0CD5E46-48B4-4D58-91B5-311EE2CA1548}"/>
                    </a:ext>
                  </a:extLst>
                </p14:cNvPr>
                <p14:cNvContentPartPr/>
                <p14:nvPr/>
              </p14:nvContentPartPr>
              <p14:xfrm>
                <a:off x="10377674" y="4731424"/>
                <a:ext cx="103320" cy="11304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C0CD5E46-48B4-4D58-91B5-311EE2CA154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368674" y="4722784"/>
                  <a:ext cx="120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0CF169EC-7FF2-4B34-B00A-CEFBD14CB97E}"/>
                    </a:ext>
                  </a:extLst>
                </p14:cNvPr>
                <p14:cNvContentPartPr/>
                <p14:nvPr/>
              </p14:nvContentPartPr>
              <p14:xfrm>
                <a:off x="10603394" y="4713424"/>
                <a:ext cx="276840" cy="12060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0CF169EC-7FF2-4B34-B00A-CEFBD14CB97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594394" y="4704784"/>
                  <a:ext cx="294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E93BF9E-33BE-4085-B74A-0BAB1CBD39FF}"/>
                    </a:ext>
                  </a:extLst>
                </p14:cNvPr>
                <p14:cNvContentPartPr/>
                <p14:nvPr/>
              </p14:nvContentPartPr>
              <p14:xfrm>
                <a:off x="10934234" y="4695064"/>
                <a:ext cx="236160" cy="19260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E93BF9E-33BE-4085-B74A-0BAB1CBD39F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925234" y="4686424"/>
                  <a:ext cx="253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3186E7D-C72B-406A-A91F-4842CC39066A}"/>
                    </a:ext>
                  </a:extLst>
                </p14:cNvPr>
                <p14:cNvContentPartPr/>
                <p14:nvPr/>
              </p14:nvContentPartPr>
              <p14:xfrm>
                <a:off x="11299274" y="4892344"/>
                <a:ext cx="15840" cy="3096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3186E7D-C72B-406A-A91F-4842CC39066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290274" y="4883704"/>
                  <a:ext cx="33480" cy="4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84517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9F20872-1ED2-4E10-95D6-EC224BA20C0A}"/>
              </a:ext>
            </a:extLst>
          </p:cNvPr>
          <p:cNvGrpSpPr/>
          <p:nvPr/>
        </p:nvGrpSpPr>
        <p:grpSpPr>
          <a:xfrm>
            <a:off x="373994" y="184984"/>
            <a:ext cx="1289160" cy="573120"/>
            <a:chOff x="373994" y="184984"/>
            <a:chExt cx="128916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A689584-EC04-45B2-8132-D18036D68BC2}"/>
                    </a:ext>
                  </a:extLst>
                </p14:cNvPr>
                <p14:cNvContentPartPr/>
                <p14:nvPr/>
              </p14:nvContentPartPr>
              <p14:xfrm>
                <a:off x="373994" y="450304"/>
                <a:ext cx="122760" cy="279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A689584-EC04-45B2-8132-D18036D68BC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4994" y="441304"/>
                  <a:ext cx="1404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67738B4-A0C2-4E99-AD82-3387E9D121AA}"/>
                    </a:ext>
                  </a:extLst>
                </p14:cNvPr>
                <p14:cNvContentPartPr/>
                <p14:nvPr/>
              </p14:nvContentPartPr>
              <p14:xfrm>
                <a:off x="403514" y="355264"/>
                <a:ext cx="315000" cy="402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67738B4-A0C2-4E99-AD82-3387E9D121A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4514" y="346264"/>
                  <a:ext cx="3326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C69A61B-64CC-442D-AB8C-5E55E7F47422}"/>
                    </a:ext>
                  </a:extLst>
                </p14:cNvPr>
                <p14:cNvContentPartPr/>
                <p14:nvPr/>
              </p14:nvContentPartPr>
              <p14:xfrm>
                <a:off x="705914" y="511864"/>
                <a:ext cx="139320" cy="216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C69A61B-64CC-442D-AB8C-5E55E7F474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6914" y="502864"/>
                  <a:ext cx="1569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9AF5E4F-F114-49FB-90CD-C8119F1EF8CF}"/>
                    </a:ext>
                  </a:extLst>
                </p14:cNvPr>
                <p14:cNvContentPartPr/>
                <p14:nvPr/>
              </p14:nvContentPartPr>
              <p14:xfrm>
                <a:off x="1010114" y="184984"/>
                <a:ext cx="296280" cy="532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9AF5E4F-F114-49FB-90CD-C8119F1EF8C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1474" y="176344"/>
                  <a:ext cx="31392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565E15E-78FF-4D3B-AFDE-52EFCDB4227D}"/>
                    </a:ext>
                  </a:extLst>
                </p14:cNvPr>
                <p14:cNvContentPartPr/>
                <p14:nvPr/>
              </p14:nvContentPartPr>
              <p14:xfrm>
                <a:off x="944594" y="537064"/>
                <a:ext cx="226440" cy="97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565E15E-78FF-4D3B-AFDE-52EFCDB422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5594" y="528064"/>
                  <a:ext cx="244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747F4D-90F9-4AB8-AAF9-BD3970A181FD}"/>
                    </a:ext>
                  </a:extLst>
                </p14:cNvPr>
                <p14:cNvContentPartPr/>
                <p14:nvPr/>
              </p14:nvContentPartPr>
              <p14:xfrm>
                <a:off x="1412234" y="381904"/>
                <a:ext cx="68760" cy="114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747F4D-90F9-4AB8-AAF9-BD3970A181F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03594" y="372904"/>
                  <a:ext cx="86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A7E6C6B-BF6E-4279-9FB7-828BF0A94DA5}"/>
                    </a:ext>
                  </a:extLst>
                </p14:cNvPr>
                <p14:cNvContentPartPr/>
                <p14:nvPr/>
              </p14:nvContentPartPr>
              <p14:xfrm>
                <a:off x="1513034" y="417184"/>
                <a:ext cx="150120" cy="128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A7E6C6B-BF6E-4279-9FB7-828BF0A94D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04394" y="408184"/>
                  <a:ext cx="167760" cy="14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81BC031-586D-4D53-AC86-E35B6C356727}"/>
                  </a:ext>
                </a:extLst>
              </p14:cNvPr>
              <p14:cNvContentPartPr/>
              <p14:nvPr/>
            </p14:nvContentPartPr>
            <p14:xfrm>
              <a:off x="1927034" y="391984"/>
              <a:ext cx="92160" cy="32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81BC031-586D-4D53-AC86-E35B6C35672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18394" y="383344"/>
                <a:ext cx="1098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69938D7-052A-43EA-AA2B-726AA574E8C1}"/>
                  </a:ext>
                </a:extLst>
              </p14:cNvPr>
              <p14:cNvContentPartPr/>
              <p14:nvPr/>
            </p14:nvContentPartPr>
            <p14:xfrm>
              <a:off x="1857554" y="616264"/>
              <a:ext cx="16560" cy="46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69938D7-052A-43EA-AA2B-726AA574E8C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48914" y="607624"/>
                <a:ext cx="34200" cy="6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2DC8185-3CB3-4707-AB5D-1CEA831B0C7B}"/>
              </a:ext>
            </a:extLst>
          </p:cNvPr>
          <p:cNvGrpSpPr/>
          <p:nvPr/>
        </p:nvGrpSpPr>
        <p:grpSpPr>
          <a:xfrm>
            <a:off x="2510234" y="269944"/>
            <a:ext cx="948960" cy="430200"/>
            <a:chOff x="2510234" y="269944"/>
            <a:chExt cx="94896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01279C8-3A21-4A52-9D6D-6B928C17CB23}"/>
                    </a:ext>
                  </a:extLst>
                </p14:cNvPr>
                <p14:cNvContentPartPr/>
                <p14:nvPr/>
              </p14:nvContentPartPr>
              <p14:xfrm>
                <a:off x="2649914" y="482344"/>
                <a:ext cx="122040" cy="184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01279C8-3A21-4A52-9D6D-6B928C17CB2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41274" y="473344"/>
                  <a:ext cx="1396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12EBFED-98C2-4A92-AE54-22287EC77F89}"/>
                    </a:ext>
                  </a:extLst>
                </p14:cNvPr>
                <p14:cNvContentPartPr/>
                <p14:nvPr/>
              </p14:nvContentPartPr>
              <p14:xfrm>
                <a:off x="2510234" y="428344"/>
                <a:ext cx="453960" cy="60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12EBFED-98C2-4A92-AE54-22287EC77F8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01594" y="419344"/>
                  <a:ext cx="471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DC37028-0B05-46A7-A295-5E05A0AE84F0}"/>
                    </a:ext>
                  </a:extLst>
                </p14:cNvPr>
                <p14:cNvContentPartPr/>
                <p14:nvPr/>
              </p14:nvContentPartPr>
              <p14:xfrm>
                <a:off x="2936834" y="269944"/>
                <a:ext cx="266760" cy="419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DC37028-0B05-46A7-A295-5E05A0AE84F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28194" y="261304"/>
                  <a:ext cx="2844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8C9209-A0B3-4FD2-A9FC-8A6B5E69B219}"/>
                    </a:ext>
                  </a:extLst>
                </p14:cNvPr>
                <p14:cNvContentPartPr/>
                <p14:nvPr/>
              </p14:nvContentPartPr>
              <p14:xfrm>
                <a:off x="3246434" y="476944"/>
                <a:ext cx="212760" cy="223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8C9209-A0B3-4FD2-A9FC-8A6B5E69B2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37434" y="468304"/>
                  <a:ext cx="23040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FA6793-329F-4F58-8CBC-35C9261EEC48}"/>
              </a:ext>
            </a:extLst>
          </p:cNvPr>
          <p:cNvGrpSpPr/>
          <p:nvPr/>
        </p:nvGrpSpPr>
        <p:grpSpPr>
          <a:xfrm>
            <a:off x="3891554" y="296584"/>
            <a:ext cx="1073160" cy="392400"/>
            <a:chOff x="3891554" y="296584"/>
            <a:chExt cx="107316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43245B-23AF-4814-8083-8628CF0BE0CA}"/>
                    </a:ext>
                  </a:extLst>
                </p14:cNvPr>
                <p14:cNvContentPartPr/>
                <p14:nvPr/>
              </p14:nvContentPartPr>
              <p14:xfrm>
                <a:off x="3891554" y="495664"/>
                <a:ext cx="263160" cy="168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43245B-23AF-4814-8083-8628CF0BE0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82914" y="487024"/>
                  <a:ext cx="280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AA01205-9AEF-4A91-8A4E-5F26640B4303}"/>
                    </a:ext>
                  </a:extLst>
                </p14:cNvPr>
                <p14:cNvContentPartPr/>
                <p14:nvPr/>
              </p14:nvContentPartPr>
              <p14:xfrm>
                <a:off x="4231394" y="473704"/>
                <a:ext cx="238320" cy="215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AA01205-9AEF-4A91-8A4E-5F26640B430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22394" y="464704"/>
                  <a:ext cx="255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FA71BFB-5F98-4216-BBAB-4B9F5CFE8955}"/>
                    </a:ext>
                  </a:extLst>
                </p14:cNvPr>
                <p14:cNvContentPartPr/>
                <p14:nvPr/>
              </p14:nvContentPartPr>
              <p14:xfrm>
                <a:off x="4526594" y="372184"/>
                <a:ext cx="178920" cy="291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FA71BFB-5F98-4216-BBAB-4B9F5CFE895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17954" y="363184"/>
                  <a:ext cx="1965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1E48FC7-1825-44CD-870F-D8BF4DA144FA}"/>
                    </a:ext>
                  </a:extLst>
                </p14:cNvPr>
                <p14:cNvContentPartPr/>
                <p14:nvPr/>
              </p14:nvContentPartPr>
              <p14:xfrm>
                <a:off x="4742234" y="296584"/>
                <a:ext cx="222480" cy="356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1E48FC7-1825-44CD-870F-D8BF4DA144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33594" y="287584"/>
                  <a:ext cx="240120" cy="37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62BA229-56CB-4D67-9172-FF99C0B1618A}"/>
              </a:ext>
            </a:extLst>
          </p:cNvPr>
          <p:cNvGrpSpPr/>
          <p:nvPr/>
        </p:nvGrpSpPr>
        <p:grpSpPr>
          <a:xfrm>
            <a:off x="5268554" y="196864"/>
            <a:ext cx="3154320" cy="478440"/>
            <a:chOff x="5268554" y="196864"/>
            <a:chExt cx="3154320" cy="47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0C6B5C8-D4B5-4FB5-9B15-626AE2B34BEE}"/>
                    </a:ext>
                  </a:extLst>
                </p14:cNvPr>
                <p14:cNvContentPartPr/>
                <p14:nvPr/>
              </p14:nvContentPartPr>
              <p14:xfrm>
                <a:off x="5268554" y="483064"/>
                <a:ext cx="241560" cy="171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0C6B5C8-D4B5-4FB5-9B15-626AE2B34BE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59914" y="474064"/>
                  <a:ext cx="259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C168852-92D1-4089-9A8E-C99C659A1518}"/>
                    </a:ext>
                  </a:extLst>
                </p14:cNvPr>
                <p14:cNvContentPartPr/>
                <p14:nvPr/>
              </p14:nvContentPartPr>
              <p14:xfrm>
                <a:off x="5397074" y="229624"/>
                <a:ext cx="303120" cy="433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C168852-92D1-4089-9A8E-C99C659A151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88074" y="220984"/>
                  <a:ext cx="3207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3F221F-0298-4643-B7BF-24E757206A2C}"/>
                    </a:ext>
                  </a:extLst>
                </p14:cNvPr>
                <p14:cNvContentPartPr/>
                <p14:nvPr/>
              </p14:nvContentPartPr>
              <p14:xfrm>
                <a:off x="5568434" y="566584"/>
                <a:ext cx="39960" cy="81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3F221F-0298-4643-B7BF-24E757206A2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59794" y="557944"/>
                  <a:ext cx="576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B319617-EF1F-4050-9319-8E02915A12A0}"/>
                    </a:ext>
                  </a:extLst>
                </p14:cNvPr>
                <p14:cNvContentPartPr/>
                <p14:nvPr/>
              </p14:nvContentPartPr>
              <p14:xfrm>
                <a:off x="5639354" y="431944"/>
                <a:ext cx="241560" cy="204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B319617-EF1F-4050-9319-8E02915A12A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30354" y="422944"/>
                  <a:ext cx="259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15EC846-40F1-418A-9FE3-4DB4D50246B8}"/>
                    </a:ext>
                  </a:extLst>
                </p14:cNvPr>
                <p14:cNvContentPartPr/>
                <p14:nvPr/>
              </p14:nvContentPartPr>
              <p14:xfrm>
                <a:off x="5984954" y="196864"/>
                <a:ext cx="290520" cy="461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15EC846-40F1-418A-9FE3-4DB4D50246B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76314" y="188224"/>
                  <a:ext cx="30816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B89588F-A73B-45A4-A48C-526190EC8F29}"/>
                    </a:ext>
                  </a:extLst>
                </p14:cNvPr>
                <p14:cNvContentPartPr/>
                <p14:nvPr/>
              </p14:nvContentPartPr>
              <p14:xfrm>
                <a:off x="5914034" y="419344"/>
                <a:ext cx="425520" cy="82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B89588F-A73B-45A4-A48C-526190EC8F2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05034" y="410704"/>
                  <a:ext cx="443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7068C64-C7A4-4B2D-B131-B57E4D3591DC}"/>
                    </a:ext>
                  </a:extLst>
                </p14:cNvPr>
                <p14:cNvContentPartPr/>
                <p14:nvPr/>
              </p14:nvContentPartPr>
              <p14:xfrm>
                <a:off x="6250634" y="478384"/>
                <a:ext cx="182880" cy="159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7068C64-C7A4-4B2D-B131-B57E4D3591D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41634" y="469384"/>
                  <a:ext cx="200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172167-828C-438E-8217-FD23FC5645A4}"/>
                    </a:ext>
                  </a:extLst>
                </p14:cNvPr>
                <p14:cNvContentPartPr/>
                <p14:nvPr/>
              </p14:nvContentPartPr>
              <p14:xfrm>
                <a:off x="6532874" y="257344"/>
                <a:ext cx="375840" cy="379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172167-828C-438E-8217-FD23FC5645A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23874" y="248704"/>
                  <a:ext cx="3934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54DAD86-F5D2-4935-A9BB-DCEBE972FC0B}"/>
                    </a:ext>
                  </a:extLst>
                </p14:cNvPr>
                <p14:cNvContentPartPr/>
                <p14:nvPr/>
              </p14:nvContentPartPr>
              <p14:xfrm>
                <a:off x="6747434" y="490984"/>
                <a:ext cx="228960" cy="184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54DAD86-F5D2-4935-A9BB-DCEBE972FC0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38434" y="482344"/>
                  <a:ext cx="2466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2C656D1-54E4-412D-9D58-3F5B421BCF4D}"/>
                    </a:ext>
                  </a:extLst>
                </p14:cNvPr>
                <p14:cNvContentPartPr/>
                <p14:nvPr/>
              </p14:nvContentPartPr>
              <p14:xfrm>
                <a:off x="7083314" y="521944"/>
                <a:ext cx="191520" cy="117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2C656D1-54E4-412D-9D58-3F5B421BCF4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74314" y="512944"/>
                  <a:ext cx="209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82FD93F-5981-4E9C-81D8-FFA6FEBE4109}"/>
                    </a:ext>
                  </a:extLst>
                </p14:cNvPr>
                <p14:cNvContentPartPr/>
                <p14:nvPr/>
              </p14:nvContentPartPr>
              <p14:xfrm>
                <a:off x="7431794" y="229624"/>
                <a:ext cx="254520" cy="407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82FD93F-5981-4E9C-81D8-FFA6FEBE410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23154" y="220984"/>
                  <a:ext cx="2721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B0C8472-8D20-4EBE-994D-7E52ACBBC1AB}"/>
                    </a:ext>
                  </a:extLst>
                </p14:cNvPr>
                <p14:cNvContentPartPr/>
                <p14:nvPr/>
              </p14:nvContentPartPr>
              <p14:xfrm>
                <a:off x="7374914" y="485224"/>
                <a:ext cx="267840" cy="29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B0C8472-8D20-4EBE-994D-7E52ACBBC1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65914" y="476584"/>
                  <a:ext cx="285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DB5216-6B59-43E1-902F-8DD7F8BC7320}"/>
                    </a:ext>
                  </a:extLst>
                </p14:cNvPr>
                <p14:cNvContentPartPr/>
                <p14:nvPr/>
              </p14:nvContentPartPr>
              <p14:xfrm>
                <a:off x="7710434" y="386224"/>
                <a:ext cx="237240" cy="244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DB5216-6B59-43E1-902F-8DD7F8BC732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01794" y="377584"/>
                  <a:ext cx="2548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F246DB6-37F7-44F4-ABB2-96F2E2289959}"/>
                    </a:ext>
                  </a:extLst>
                </p14:cNvPr>
                <p14:cNvContentPartPr/>
                <p14:nvPr/>
              </p14:nvContentPartPr>
              <p14:xfrm>
                <a:off x="7918874" y="511144"/>
                <a:ext cx="139320" cy="110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F246DB6-37F7-44F4-ABB2-96F2E228995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10234" y="502144"/>
                  <a:ext cx="156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554BFED-1726-48A7-81BE-5285B6A37EE4}"/>
                    </a:ext>
                  </a:extLst>
                </p14:cNvPr>
                <p14:cNvContentPartPr/>
                <p14:nvPr/>
              </p14:nvContentPartPr>
              <p14:xfrm>
                <a:off x="8163314" y="508984"/>
                <a:ext cx="259560" cy="155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554BFED-1726-48A7-81BE-5285B6A37EE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54314" y="500344"/>
                  <a:ext cx="277200" cy="17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5E3BE9B-5AEB-4D35-A73C-5A85D5CC1094}"/>
                  </a:ext>
                </a:extLst>
              </p14:cNvPr>
              <p14:cNvContentPartPr/>
              <p14:nvPr/>
            </p14:nvContentPartPr>
            <p14:xfrm>
              <a:off x="4127714" y="831184"/>
              <a:ext cx="531360" cy="385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5E3BE9B-5AEB-4D35-A73C-5A85D5CC109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19074" y="822184"/>
                <a:ext cx="5490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8BF2C6B-A1CF-40C3-8A23-9E6A092AE309}"/>
                  </a:ext>
                </a:extLst>
              </p14:cNvPr>
              <p14:cNvContentPartPr/>
              <p14:nvPr/>
            </p14:nvContentPartPr>
            <p14:xfrm>
              <a:off x="5725034" y="804544"/>
              <a:ext cx="858240" cy="550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8BF2C6B-A1CF-40C3-8A23-9E6A092AE30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716034" y="795904"/>
                <a:ext cx="875880" cy="7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5ED4898E-5114-4C24-B77D-E0F69388E52E}"/>
              </a:ext>
            </a:extLst>
          </p:cNvPr>
          <p:cNvGrpSpPr/>
          <p:nvPr/>
        </p:nvGrpSpPr>
        <p:grpSpPr>
          <a:xfrm>
            <a:off x="8874314" y="141784"/>
            <a:ext cx="616320" cy="522720"/>
            <a:chOff x="8874314" y="141784"/>
            <a:chExt cx="616320" cy="52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431352F-ADDF-418B-AEDD-EB1793FEA2EC}"/>
                    </a:ext>
                  </a:extLst>
                </p14:cNvPr>
                <p14:cNvContentPartPr/>
                <p14:nvPr/>
              </p14:nvContentPartPr>
              <p14:xfrm>
                <a:off x="8874314" y="507184"/>
                <a:ext cx="165240" cy="124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431352F-ADDF-418B-AEDD-EB1793FEA2E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65314" y="498544"/>
                  <a:ext cx="182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91EC0E3-3CA9-4729-A545-B32D4D8E9A71}"/>
                    </a:ext>
                  </a:extLst>
                </p14:cNvPr>
                <p14:cNvContentPartPr/>
                <p14:nvPr/>
              </p14:nvContentPartPr>
              <p14:xfrm>
                <a:off x="9152594" y="141784"/>
                <a:ext cx="338040" cy="522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91EC0E3-3CA9-4729-A545-B32D4D8E9A7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43594" y="132784"/>
                  <a:ext cx="3556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EE44B58-4593-400E-A97C-8F667D643504}"/>
                    </a:ext>
                  </a:extLst>
                </p14:cNvPr>
                <p14:cNvContentPartPr/>
                <p14:nvPr/>
              </p14:nvContentPartPr>
              <p14:xfrm>
                <a:off x="9137474" y="480184"/>
                <a:ext cx="303480" cy="82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EE44B58-4593-400E-A97C-8F667D64350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28474" y="471184"/>
                  <a:ext cx="32112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545E165-ABB2-4AAF-8165-78B813F11A9F}"/>
              </a:ext>
            </a:extLst>
          </p:cNvPr>
          <p:cNvGrpSpPr/>
          <p:nvPr/>
        </p:nvGrpSpPr>
        <p:grpSpPr>
          <a:xfrm>
            <a:off x="9781154" y="259504"/>
            <a:ext cx="392760" cy="339120"/>
            <a:chOff x="9781154" y="259504"/>
            <a:chExt cx="392760" cy="3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98CF3E7-D24B-4F01-92FA-F733F58BCC0C}"/>
                    </a:ext>
                  </a:extLst>
                </p14:cNvPr>
                <p14:cNvContentPartPr/>
                <p14:nvPr/>
              </p14:nvContentPartPr>
              <p14:xfrm>
                <a:off x="9880514" y="373264"/>
                <a:ext cx="223920" cy="212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98CF3E7-D24B-4F01-92FA-F733F58BCC0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871874" y="364624"/>
                  <a:ext cx="241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DF193A8-DE83-401D-B7E3-7A85813E7323}"/>
                    </a:ext>
                  </a:extLst>
                </p14:cNvPr>
                <p14:cNvContentPartPr/>
                <p14:nvPr/>
              </p14:nvContentPartPr>
              <p14:xfrm>
                <a:off x="9832274" y="361744"/>
                <a:ext cx="251280" cy="236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DF193A8-DE83-401D-B7E3-7A85813E732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823274" y="353104"/>
                  <a:ext cx="268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5211B79-893A-40DC-B043-F23CEBA82396}"/>
                    </a:ext>
                  </a:extLst>
                </p14:cNvPr>
                <p14:cNvContentPartPr/>
                <p14:nvPr/>
              </p14:nvContentPartPr>
              <p14:xfrm>
                <a:off x="9781154" y="259504"/>
                <a:ext cx="392760" cy="45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5211B79-893A-40DC-B043-F23CEBA8239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772154" y="250864"/>
                  <a:ext cx="4104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344EFBB-4741-4E32-997A-CBDBF15F3043}"/>
              </a:ext>
            </a:extLst>
          </p:cNvPr>
          <p:cNvGrpSpPr/>
          <p:nvPr/>
        </p:nvGrpSpPr>
        <p:grpSpPr>
          <a:xfrm>
            <a:off x="10522394" y="379744"/>
            <a:ext cx="334800" cy="216000"/>
            <a:chOff x="10522394" y="379744"/>
            <a:chExt cx="334800" cy="21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F724EB0-2FE4-46D9-8B07-93864C6D4647}"/>
                    </a:ext>
                  </a:extLst>
                </p14:cNvPr>
                <p14:cNvContentPartPr/>
                <p14:nvPr/>
              </p14:nvContentPartPr>
              <p14:xfrm>
                <a:off x="10522394" y="475504"/>
                <a:ext cx="60480" cy="110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F724EB0-2FE4-46D9-8B07-93864C6D464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513754" y="466864"/>
                  <a:ext cx="78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E6B5C8F-07CC-4D3D-858F-582864728533}"/>
                    </a:ext>
                  </a:extLst>
                </p14:cNvPr>
                <p14:cNvContentPartPr/>
                <p14:nvPr/>
              </p14:nvContentPartPr>
              <p14:xfrm>
                <a:off x="10656674" y="379744"/>
                <a:ext cx="1800" cy="20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E6B5C8F-07CC-4D3D-858F-58286472853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48034" y="371104"/>
                  <a:ext cx="19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A2AB49E-81CE-4377-87A6-51180EFAB17B}"/>
                    </a:ext>
                  </a:extLst>
                </p14:cNvPr>
                <p14:cNvContentPartPr/>
                <p14:nvPr/>
              </p14:nvContentPartPr>
              <p14:xfrm>
                <a:off x="10705274" y="432664"/>
                <a:ext cx="151920" cy="163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A2AB49E-81CE-4377-87A6-51180EFAB17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696634" y="424024"/>
                  <a:ext cx="16956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C6D9D26-0FDF-4026-92BB-89F4ABD1F93B}"/>
              </a:ext>
            </a:extLst>
          </p:cNvPr>
          <p:cNvGrpSpPr/>
          <p:nvPr/>
        </p:nvGrpSpPr>
        <p:grpSpPr>
          <a:xfrm>
            <a:off x="396314" y="988144"/>
            <a:ext cx="776160" cy="510120"/>
            <a:chOff x="396314" y="988144"/>
            <a:chExt cx="776160" cy="51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3FE0581-8812-4CDD-80C5-78B7488CEE57}"/>
                    </a:ext>
                  </a:extLst>
                </p14:cNvPr>
                <p14:cNvContentPartPr/>
                <p14:nvPr/>
              </p14:nvContentPartPr>
              <p14:xfrm>
                <a:off x="443474" y="1033144"/>
                <a:ext cx="227520" cy="465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3FE0581-8812-4CDD-80C5-78B7488CEE5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4474" y="1024504"/>
                  <a:ext cx="24516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C5EE770-D0CE-413E-9000-2C9434D35B5B}"/>
                    </a:ext>
                  </a:extLst>
                </p14:cNvPr>
                <p14:cNvContentPartPr/>
                <p14:nvPr/>
              </p14:nvContentPartPr>
              <p14:xfrm>
                <a:off x="396314" y="1237624"/>
                <a:ext cx="359640" cy="96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C5EE770-D0CE-413E-9000-2C9434D35B5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7314" y="1228624"/>
                  <a:ext cx="3772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0E05F0E-3D57-4F5D-9B6B-F9191D81769B}"/>
                    </a:ext>
                  </a:extLst>
                </p14:cNvPr>
                <p14:cNvContentPartPr/>
                <p14:nvPr/>
              </p14:nvContentPartPr>
              <p14:xfrm>
                <a:off x="742274" y="988144"/>
                <a:ext cx="247680" cy="443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0E05F0E-3D57-4F5D-9B6B-F9191D8176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3274" y="979144"/>
                  <a:ext cx="2653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E87A2C7-809D-4970-B9CE-5B3378469436}"/>
                    </a:ext>
                  </a:extLst>
                </p14:cNvPr>
                <p14:cNvContentPartPr/>
                <p14:nvPr/>
              </p14:nvContentPartPr>
              <p14:xfrm>
                <a:off x="974834" y="1252384"/>
                <a:ext cx="197640" cy="214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E87A2C7-809D-4970-B9CE-5B337846943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65834" y="1243744"/>
                  <a:ext cx="21528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E01C502-5319-4160-9511-9C92CB1F42BF}"/>
              </a:ext>
            </a:extLst>
          </p:cNvPr>
          <p:cNvGrpSpPr/>
          <p:nvPr/>
        </p:nvGrpSpPr>
        <p:grpSpPr>
          <a:xfrm>
            <a:off x="1717154" y="949264"/>
            <a:ext cx="3145320" cy="532800"/>
            <a:chOff x="1717154" y="949264"/>
            <a:chExt cx="3145320" cy="53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C4A5020-96D8-42C1-9F2D-4E6890A5C2CF}"/>
                    </a:ext>
                  </a:extLst>
                </p14:cNvPr>
                <p14:cNvContentPartPr/>
                <p14:nvPr/>
              </p14:nvContentPartPr>
              <p14:xfrm>
                <a:off x="1717154" y="1249504"/>
                <a:ext cx="334440" cy="232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C4A5020-96D8-42C1-9F2D-4E6890A5C2C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08154" y="1240864"/>
                  <a:ext cx="352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88AAB09-E605-4197-A67B-D5A0B53B3A1C}"/>
                    </a:ext>
                  </a:extLst>
                </p14:cNvPr>
                <p14:cNvContentPartPr/>
                <p14:nvPr/>
              </p14:nvContentPartPr>
              <p14:xfrm>
                <a:off x="1944314" y="980584"/>
                <a:ext cx="306000" cy="444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88AAB09-E605-4197-A67B-D5A0B53B3A1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35674" y="971584"/>
                  <a:ext cx="32364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62FF172-30DE-4AC7-9DF5-FCDAA6101FFA}"/>
                    </a:ext>
                  </a:extLst>
                </p14:cNvPr>
                <p14:cNvContentPartPr/>
                <p14:nvPr/>
              </p14:nvContentPartPr>
              <p14:xfrm>
                <a:off x="2096234" y="1314304"/>
                <a:ext cx="104400" cy="101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62FF172-30DE-4AC7-9DF5-FCDAA6101FF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87234" y="1305664"/>
                  <a:ext cx="122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AE2B70D-6116-4FFA-8D9A-2F75CB080A4C}"/>
                    </a:ext>
                  </a:extLst>
                </p14:cNvPr>
                <p14:cNvContentPartPr/>
                <p14:nvPr/>
              </p14:nvContentPartPr>
              <p14:xfrm>
                <a:off x="2305394" y="1180024"/>
                <a:ext cx="153720" cy="231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AE2B70D-6116-4FFA-8D9A-2F75CB080A4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96754" y="1171024"/>
                  <a:ext cx="1713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58D6B68-740D-4565-BF43-438413FBF081}"/>
                    </a:ext>
                  </a:extLst>
                </p14:cNvPr>
                <p14:cNvContentPartPr/>
                <p14:nvPr/>
              </p14:nvContentPartPr>
              <p14:xfrm>
                <a:off x="2688794" y="993904"/>
                <a:ext cx="267120" cy="424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58D6B68-740D-4565-BF43-438413FBF08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80154" y="984904"/>
                  <a:ext cx="2847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36D9A56-4AFF-4846-9086-393C2B6513FA}"/>
                    </a:ext>
                  </a:extLst>
                </p14:cNvPr>
                <p14:cNvContentPartPr/>
                <p14:nvPr/>
              </p14:nvContentPartPr>
              <p14:xfrm>
                <a:off x="2582234" y="1181464"/>
                <a:ext cx="349920" cy="99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36D9A56-4AFF-4846-9086-393C2B6513F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73234" y="1172464"/>
                  <a:ext cx="367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96A8247-4605-429B-BA4D-54E97003DFE6}"/>
                    </a:ext>
                  </a:extLst>
                </p14:cNvPr>
                <p14:cNvContentPartPr/>
                <p14:nvPr/>
              </p14:nvContentPartPr>
              <p14:xfrm>
                <a:off x="2873834" y="1243024"/>
                <a:ext cx="176400" cy="186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96A8247-4605-429B-BA4D-54E97003DFE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65194" y="1234024"/>
                  <a:ext cx="194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6737C4C-0A05-4108-8230-3F737D6DA685}"/>
                    </a:ext>
                  </a:extLst>
                </p14:cNvPr>
                <p14:cNvContentPartPr/>
                <p14:nvPr/>
              </p14:nvContentPartPr>
              <p14:xfrm>
                <a:off x="3135554" y="1262824"/>
                <a:ext cx="65520" cy="117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6737C4C-0A05-4108-8230-3F737D6DA68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26554" y="1253824"/>
                  <a:ext cx="83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AD22DB-19A7-408A-AF80-C4BAAD6D5B18}"/>
                    </a:ext>
                  </a:extLst>
                </p14:cNvPr>
                <p14:cNvContentPartPr/>
                <p14:nvPr/>
              </p14:nvContentPartPr>
              <p14:xfrm>
                <a:off x="3335354" y="949264"/>
                <a:ext cx="268200" cy="476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AD22DB-19A7-408A-AF80-C4BAAD6D5B1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26714" y="940624"/>
                  <a:ext cx="28584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AEE947D-276E-451E-85AD-DDEE2DCA0C0B}"/>
                    </a:ext>
                  </a:extLst>
                </p14:cNvPr>
                <p14:cNvContentPartPr/>
                <p14:nvPr/>
              </p14:nvContentPartPr>
              <p14:xfrm>
                <a:off x="3643154" y="1300624"/>
                <a:ext cx="193680" cy="107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AEE947D-276E-451E-85AD-DDEE2DCA0C0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34514" y="1291984"/>
                  <a:ext cx="211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C11A888-2097-4528-9A69-1616F6C06166}"/>
                    </a:ext>
                  </a:extLst>
                </p14:cNvPr>
                <p14:cNvContentPartPr/>
                <p14:nvPr/>
              </p14:nvContentPartPr>
              <p14:xfrm>
                <a:off x="3953834" y="1074184"/>
                <a:ext cx="218880" cy="382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C11A888-2097-4528-9A69-1616F6C0616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44834" y="1065184"/>
                  <a:ext cx="2365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F70D6F1-3850-4486-9A59-3763525FAC57}"/>
                    </a:ext>
                  </a:extLst>
                </p14:cNvPr>
                <p14:cNvContentPartPr/>
                <p14:nvPr/>
              </p14:nvContentPartPr>
              <p14:xfrm>
                <a:off x="3901994" y="1265344"/>
                <a:ext cx="268560" cy="34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F70D6F1-3850-4486-9A59-3763525FAC5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92994" y="1256344"/>
                  <a:ext cx="286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DA733B4-D1E7-410E-87F6-5A3BFD767537}"/>
                    </a:ext>
                  </a:extLst>
                </p14:cNvPr>
                <p14:cNvContentPartPr/>
                <p14:nvPr/>
              </p14:nvContentPartPr>
              <p14:xfrm>
                <a:off x="4218074" y="1326544"/>
                <a:ext cx="45720" cy="81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DA733B4-D1E7-410E-87F6-5A3BFD76753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09074" y="1317904"/>
                  <a:ext cx="63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335645D-4C23-48D8-9F1D-1025261E0D4C}"/>
                    </a:ext>
                  </a:extLst>
                </p14:cNvPr>
                <p14:cNvContentPartPr/>
                <p14:nvPr/>
              </p14:nvContentPartPr>
              <p14:xfrm>
                <a:off x="4434074" y="1271104"/>
                <a:ext cx="144720" cy="113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335645D-4C23-48D8-9F1D-1025261E0D4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25074" y="1262464"/>
                  <a:ext cx="162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08793E4-8E39-46A6-B2B9-DF2E185421B0}"/>
                    </a:ext>
                  </a:extLst>
                </p14:cNvPr>
                <p14:cNvContentPartPr/>
                <p14:nvPr/>
              </p14:nvContentPartPr>
              <p14:xfrm>
                <a:off x="4701554" y="1264984"/>
                <a:ext cx="160920" cy="152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08793E4-8E39-46A6-B2B9-DF2E185421B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92554" y="1255984"/>
                  <a:ext cx="17856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4432E7A-8326-48FE-B3C6-6D5896D9E9C9}"/>
              </a:ext>
            </a:extLst>
          </p:cNvPr>
          <p:cNvGrpSpPr/>
          <p:nvPr/>
        </p:nvGrpSpPr>
        <p:grpSpPr>
          <a:xfrm>
            <a:off x="5293394" y="898144"/>
            <a:ext cx="604800" cy="540000"/>
            <a:chOff x="5293394" y="898144"/>
            <a:chExt cx="604800" cy="54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0CC2ABF-5749-4C72-8E77-C8D293FE5B31}"/>
                    </a:ext>
                  </a:extLst>
                </p14:cNvPr>
                <p14:cNvContentPartPr/>
                <p14:nvPr/>
              </p14:nvContentPartPr>
              <p14:xfrm>
                <a:off x="5293394" y="1289464"/>
                <a:ext cx="147960" cy="123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0CC2ABF-5749-4C72-8E77-C8D293FE5B3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84754" y="1280824"/>
                  <a:ext cx="165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31D16E7-95C1-4190-8428-D67DAAE11D46}"/>
                    </a:ext>
                  </a:extLst>
                </p14:cNvPr>
                <p14:cNvContentPartPr/>
                <p14:nvPr/>
              </p14:nvContentPartPr>
              <p14:xfrm>
                <a:off x="5600114" y="898144"/>
                <a:ext cx="298080" cy="540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31D16E7-95C1-4190-8428-D67DAAE11D4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91474" y="889144"/>
                  <a:ext cx="31572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57FA84A-B5DB-4708-A02A-E9B6EA52BAD9}"/>
                    </a:ext>
                  </a:extLst>
                </p14:cNvPr>
                <p14:cNvContentPartPr/>
                <p14:nvPr/>
              </p14:nvContentPartPr>
              <p14:xfrm>
                <a:off x="5596154" y="1248064"/>
                <a:ext cx="231840" cy="49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57FA84A-B5DB-4708-A02A-E9B6EA52BAD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87154" y="1239064"/>
                  <a:ext cx="24948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12B0F1E-8041-4C59-A9E6-D0044BF1AC0B}"/>
              </a:ext>
            </a:extLst>
          </p:cNvPr>
          <p:cNvGrpSpPr/>
          <p:nvPr/>
        </p:nvGrpSpPr>
        <p:grpSpPr>
          <a:xfrm>
            <a:off x="6283754" y="1014424"/>
            <a:ext cx="530280" cy="357840"/>
            <a:chOff x="6283754" y="1014424"/>
            <a:chExt cx="530280" cy="35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5B6F0B8-798B-4A26-9C11-4E6AFFB6BE6E}"/>
                    </a:ext>
                  </a:extLst>
                </p14:cNvPr>
                <p14:cNvContentPartPr/>
                <p14:nvPr/>
              </p14:nvContentPartPr>
              <p14:xfrm>
                <a:off x="6434954" y="1163104"/>
                <a:ext cx="248400" cy="209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5B6F0B8-798B-4A26-9C11-4E6AFFB6BE6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426314" y="1154464"/>
                  <a:ext cx="266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8B827CB-90F7-4BFF-9257-07A3D9EACF14}"/>
                    </a:ext>
                  </a:extLst>
                </p14:cNvPr>
                <p14:cNvContentPartPr/>
                <p14:nvPr/>
              </p14:nvContentPartPr>
              <p14:xfrm>
                <a:off x="6377354" y="1083184"/>
                <a:ext cx="297000" cy="256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8B827CB-90F7-4BFF-9257-07A3D9EACF1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68714" y="1074184"/>
                  <a:ext cx="314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E516242-3AA1-4DF1-983A-BF19CECFDD68}"/>
                    </a:ext>
                  </a:extLst>
                </p14:cNvPr>
                <p14:cNvContentPartPr/>
                <p14:nvPr/>
              </p14:nvContentPartPr>
              <p14:xfrm>
                <a:off x="6283754" y="1014424"/>
                <a:ext cx="530280" cy="61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E516242-3AA1-4DF1-983A-BF19CECFDD6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74754" y="1005784"/>
                  <a:ext cx="54792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9F3904-D265-4D5D-88C4-D9521AFAEB5F}"/>
              </a:ext>
            </a:extLst>
          </p:cNvPr>
          <p:cNvGrpSpPr/>
          <p:nvPr/>
        </p:nvGrpSpPr>
        <p:grpSpPr>
          <a:xfrm>
            <a:off x="7190954" y="1043224"/>
            <a:ext cx="2056680" cy="843840"/>
            <a:chOff x="7190954" y="1043224"/>
            <a:chExt cx="2056680" cy="84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41E33E4-FC09-40E2-BD16-28BC87D5F1F8}"/>
                    </a:ext>
                  </a:extLst>
                </p14:cNvPr>
                <p14:cNvContentPartPr/>
                <p14:nvPr/>
              </p14:nvContentPartPr>
              <p14:xfrm>
                <a:off x="7190954" y="1117024"/>
                <a:ext cx="242280" cy="190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41E33E4-FC09-40E2-BD16-28BC87D5F1F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81954" y="1108384"/>
                  <a:ext cx="259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94D413E-17C1-4B61-BB08-3A4331E28065}"/>
                    </a:ext>
                  </a:extLst>
                </p14:cNvPr>
                <p14:cNvContentPartPr/>
                <p14:nvPr/>
              </p14:nvContentPartPr>
              <p14:xfrm>
                <a:off x="7530434" y="1116304"/>
                <a:ext cx="164520" cy="201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94D413E-17C1-4B61-BB08-3A4331E2806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21794" y="1107304"/>
                  <a:ext cx="182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E741E51-EC57-4BBF-882B-0A6DD571413B}"/>
                    </a:ext>
                  </a:extLst>
                </p14:cNvPr>
                <p14:cNvContentPartPr/>
                <p14:nvPr/>
              </p14:nvContentPartPr>
              <p14:xfrm>
                <a:off x="7719074" y="1043224"/>
                <a:ext cx="249480" cy="245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E741E51-EC57-4BBF-882B-0A6DD571413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10434" y="1034584"/>
                  <a:ext cx="267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37BF700-8BAA-4DE9-B1FF-EC7052A622D5}"/>
                    </a:ext>
                  </a:extLst>
                </p14:cNvPr>
                <p14:cNvContentPartPr/>
                <p14:nvPr/>
              </p14:nvContentPartPr>
              <p14:xfrm>
                <a:off x="7990154" y="1120624"/>
                <a:ext cx="180720" cy="170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37BF700-8BAA-4DE9-B1FF-EC7052A622D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81514" y="1111624"/>
                  <a:ext cx="198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8D56FDD-DE40-430F-B5EC-7978E30468A0}"/>
                    </a:ext>
                  </a:extLst>
                </p14:cNvPr>
                <p14:cNvContentPartPr/>
                <p14:nvPr/>
              </p14:nvContentPartPr>
              <p14:xfrm>
                <a:off x="8217674" y="1146184"/>
                <a:ext cx="347040" cy="141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8D56FDD-DE40-430F-B5EC-7978E30468A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08674" y="1137184"/>
                  <a:ext cx="364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1E4238A-C4F0-4832-8219-E7C86167D01D}"/>
                    </a:ext>
                  </a:extLst>
                </p14:cNvPr>
                <p14:cNvContentPartPr/>
                <p14:nvPr/>
              </p14:nvContentPartPr>
              <p14:xfrm>
                <a:off x="8707634" y="1145824"/>
                <a:ext cx="30960" cy="125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1E4238A-C4F0-4832-8219-E7C86167D01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698994" y="1136824"/>
                  <a:ext cx="486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B3A0E5F-02D8-4607-9040-E1C28656FB61}"/>
                    </a:ext>
                  </a:extLst>
                </p14:cNvPr>
                <p14:cNvContentPartPr/>
                <p14:nvPr/>
              </p14:nvContentPartPr>
              <p14:xfrm>
                <a:off x="8858114" y="1158064"/>
                <a:ext cx="175680" cy="110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B3A0E5F-02D8-4607-9040-E1C28656FB6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49114" y="1149064"/>
                  <a:ext cx="193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F51322F-4C48-4B47-9F85-908971B83F27}"/>
                    </a:ext>
                  </a:extLst>
                </p14:cNvPr>
                <p14:cNvContentPartPr/>
                <p14:nvPr/>
              </p14:nvContentPartPr>
              <p14:xfrm>
                <a:off x="8928674" y="1165984"/>
                <a:ext cx="318960" cy="721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F51322F-4C48-4B47-9F85-908971B83F2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919674" y="1156984"/>
                  <a:ext cx="336600" cy="73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F68923E-83EA-459D-AAE4-4ED2E2524DC2}"/>
              </a:ext>
            </a:extLst>
          </p:cNvPr>
          <p:cNvGrpSpPr/>
          <p:nvPr/>
        </p:nvGrpSpPr>
        <p:grpSpPr>
          <a:xfrm>
            <a:off x="9638954" y="835504"/>
            <a:ext cx="467640" cy="474120"/>
            <a:chOff x="9638954" y="835504"/>
            <a:chExt cx="467640" cy="47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94A0146-9437-40F0-ABF6-0367774E4F20}"/>
                    </a:ext>
                  </a:extLst>
                </p14:cNvPr>
                <p14:cNvContentPartPr/>
                <p14:nvPr/>
              </p14:nvContentPartPr>
              <p14:xfrm>
                <a:off x="9638954" y="842704"/>
                <a:ext cx="202680" cy="4269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94A0146-9437-40F0-ABF6-0367774E4F2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30314" y="833704"/>
                  <a:ext cx="2203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1E71297-C2C3-4048-9460-BF86D4B553BF}"/>
                    </a:ext>
                  </a:extLst>
                </p14:cNvPr>
                <p14:cNvContentPartPr/>
                <p14:nvPr/>
              </p14:nvContentPartPr>
              <p14:xfrm>
                <a:off x="9866474" y="835504"/>
                <a:ext cx="177480" cy="413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1E71297-C2C3-4048-9460-BF86D4B553B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57474" y="826504"/>
                  <a:ext cx="19512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6BB4423-3A21-4F9E-8CD3-9930E8464079}"/>
                    </a:ext>
                  </a:extLst>
                </p14:cNvPr>
                <p14:cNvContentPartPr/>
                <p14:nvPr/>
              </p14:nvContentPartPr>
              <p14:xfrm>
                <a:off x="9655154" y="1064824"/>
                <a:ext cx="291600" cy="52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6BB4423-3A21-4F9E-8CD3-9930E84640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646154" y="1055824"/>
                  <a:ext cx="309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7C8E09B-900E-4CDC-95F3-040BCD8422BF}"/>
                    </a:ext>
                  </a:extLst>
                </p14:cNvPr>
                <p14:cNvContentPartPr/>
                <p14:nvPr/>
              </p14:nvContentPartPr>
              <p14:xfrm>
                <a:off x="9993194" y="1184704"/>
                <a:ext cx="113400" cy="124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7C8E09B-900E-4CDC-95F3-040BCD8422B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984554" y="1175704"/>
                  <a:ext cx="13104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9E127E7-2F36-49EB-B88E-71C90F14D982}"/>
              </a:ext>
            </a:extLst>
          </p:cNvPr>
          <p:cNvGrpSpPr/>
          <p:nvPr/>
        </p:nvGrpSpPr>
        <p:grpSpPr>
          <a:xfrm>
            <a:off x="10532834" y="926584"/>
            <a:ext cx="376560" cy="281160"/>
            <a:chOff x="10532834" y="926584"/>
            <a:chExt cx="376560" cy="2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775E414-1A0A-4F62-B34D-30281B34A7AA}"/>
                    </a:ext>
                  </a:extLst>
                </p14:cNvPr>
                <p14:cNvContentPartPr/>
                <p14:nvPr/>
              </p14:nvContentPartPr>
              <p14:xfrm>
                <a:off x="10532834" y="1075264"/>
                <a:ext cx="45000" cy="1126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775E414-1A0A-4F62-B34D-30281B34A7A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23834" y="1066624"/>
                  <a:ext cx="62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DD40A55-AA8E-4913-B15D-9F674145DCAC}"/>
                    </a:ext>
                  </a:extLst>
                </p14:cNvPr>
                <p14:cNvContentPartPr/>
                <p14:nvPr/>
              </p14:nvContentPartPr>
              <p14:xfrm>
                <a:off x="10650914" y="926584"/>
                <a:ext cx="15840" cy="42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DD40A55-AA8E-4913-B15D-9F674145DCA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642274" y="917944"/>
                  <a:ext cx="33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9E5B131-832E-4760-BBEC-701AEA53F5C4}"/>
                    </a:ext>
                  </a:extLst>
                </p14:cNvPr>
                <p14:cNvContentPartPr/>
                <p14:nvPr/>
              </p14:nvContentPartPr>
              <p14:xfrm>
                <a:off x="10728674" y="976264"/>
                <a:ext cx="180720" cy="231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9E5B131-832E-4760-BBEC-701AEA53F5C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719674" y="967624"/>
                  <a:ext cx="19836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F406FB1-38A6-46FE-B806-FC06DC818A11}"/>
              </a:ext>
            </a:extLst>
          </p:cNvPr>
          <p:cNvGrpSpPr/>
          <p:nvPr/>
        </p:nvGrpSpPr>
        <p:grpSpPr>
          <a:xfrm>
            <a:off x="434834" y="1660264"/>
            <a:ext cx="1322280" cy="519840"/>
            <a:chOff x="434834" y="1660264"/>
            <a:chExt cx="1322280" cy="51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37160CC-11F2-4DF9-8766-467C15D29288}"/>
                    </a:ext>
                  </a:extLst>
                </p14:cNvPr>
                <p14:cNvContentPartPr/>
                <p14:nvPr/>
              </p14:nvContentPartPr>
              <p14:xfrm>
                <a:off x="507554" y="1660264"/>
                <a:ext cx="271080" cy="519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37160CC-11F2-4DF9-8766-467C15D2928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8554" y="1651624"/>
                  <a:ext cx="28872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78B5B0C-E233-45FC-AA9B-4B568A3616D5}"/>
                    </a:ext>
                  </a:extLst>
                </p14:cNvPr>
                <p14:cNvContentPartPr/>
                <p14:nvPr/>
              </p14:nvContentPartPr>
              <p14:xfrm>
                <a:off x="434834" y="1900024"/>
                <a:ext cx="388440" cy="103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78B5B0C-E233-45FC-AA9B-4B568A3616D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6194" y="1891024"/>
                  <a:ext cx="406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B9F4904-A83B-408B-BB81-67FB74AD7322}"/>
                    </a:ext>
                  </a:extLst>
                </p14:cNvPr>
                <p14:cNvContentPartPr/>
                <p14:nvPr/>
              </p14:nvContentPartPr>
              <p14:xfrm>
                <a:off x="802034" y="1894984"/>
                <a:ext cx="218520" cy="2451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B9F4904-A83B-408B-BB81-67FB74AD732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3034" y="1885984"/>
                  <a:ext cx="2361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A8801B7-ACAA-445E-A914-1F8CAC551762}"/>
                    </a:ext>
                  </a:extLst>
                </p14:cNvPr>
                <p14:cNvContentPartPr/>
                <p14:nvPr/>
              </p14:nvContentPartPr>
              <p14:xfrm>
                <a:off x="1069874" y="1915864"/>
                <a:ext cx="216000" cy="188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A8801B7-ACAA-445E-A914-1F8CAC55176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60874" y="1907224"/>
                  <a:ext cx="233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68CECF7-4371-4EAC-BEEB-0ACD6A697CE7}"/>
                    </a:ext>
                  </a:extLst>
                </p14:cNvPr>
                <p14:cNvContentPartPr/>
                <p14:nvPr/>
              </p14:nvContentPartPr>
              <p14:xfrm>
                <a:off x="1333394" y="1862584"/>
                <a:ext cx="264960" cy="255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68CECF7-4371-4EAC-BEEB-0ACD6A697CE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324394" y="1853944"/>
                  <a:ext cx="282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5FBA90C-71E8-418C-A4F9-D744CA2B729A}"/>
                    </a:ext>
                  </a:extLst>
                </p14:cNvPr>
                <p14:cNvContentPartPr/>
                <p14:nvPr/>
              </p14:nvContentPartPr>
              <p14:xfrm>
                <a:off x="1745234" y="2116384"/>
                <a:ext cx="11880" cy="2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5FBA90C-71E8-418C-A4F9-D744CA2B729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36234" y="2107744"/>
                  <a:ext cx="2952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27CFE0D-A2F5-49B5-B8E1-B9077131F0D4}"/>
              </a:ext>
            </a:extLst>
          </p:cNvPr>
          <p:cNvGrpSpPr/>
          <p:nvPr/>
        </p:nvGrpSpPr>
        <p:grpSpPr>
          <a:xfrm>
            <a:off x="6317234" y="2523904"/>
            <a:ext cx="723960" cy="338400"/>
            <a:chOff x="6317234" y="2523904"/>
            <a:chExt cx="723960" cy="33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19EC9E3-97BF-4A26-BEBD-670AEC3D05CB}"/>
                    </a:ext>
                  </a:extLst>
                </p14:cNvPr>
                <p14:cNvContentPartPr/>
                <p14:nvPr/>
              </p14:nvContentPartPr>
              <p14:xfrm>
                <a:off x="6317234" y="2672224"/>
                <a:ext cx="261360" cy="1731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19EC9E3-97BF-4A26-BEBD-670AEC3D05C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08594" y="2663584"/>
                  <a:ext cx="279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4122C79-2854-4523-A808-9D832B23ED07}"/>
                    </a:ext>
                  </a:extLst>
                </p14:cNvPr>
                <p14:cNvContentPartPr/>
                <p14:nvPr/>
              </p14:nvContentPartPr>
              <p14:xfrm>
                <a:off x="6569954" y="2728744"/>
                <a:ext cx="55800" cy="133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4122C79-2854-4523-A808-9D832B23ED0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61314" y="2719744"/>
                  <a:ext cx="73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81CC573-EB8F-4D32-8149-CD2396D0BCE1}"/>
                    </a:ext>
                  </a:extLst>
                </p14:cNvPr>
                <p14:cNvContentPartPr/>
                <p14:nvPr/>
              </p14:nvContentPartPr>
              <p14:xfrm>
                <a:off x="6751754" y="2607784"/>
                <a:ext cx="15840" cy="2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81CC573-EB8F-4D32-8149-CD2396D0BCE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42754" y="2598784"/>
                  <a:ext cx="33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83F3D45-78EF-4BDA-8EF0-2F4AB9667A5C}"/>
                    </a:ext>
                  </a:extLst>
                </p14:cNvPr>
                <p14:cNvContentPartPr/>
                <p14:nvPr/>
              </p14:nvContentPartPr>
              <p14:xfrm>
                <a:off x="6784154" y="2523904"/>
                <a:ext cx="257040" cy="2797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83F3D45-78EF-4BDA-8EF0-2F4AB9667A5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775154" y="2515264"/>
                  <a:ext cx="274680" cy="29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6C42BF4-7E6A-4ED7-B25C-88158509830F}"/>
              </a:ext>
            </a:extLst>
          </p:cNvPr>
          <p:cNvGrpSpPr/>
          <p:nvPr/>
        </p:nvGrpSpPr>
        <p:grpSpPr>
          <a:xfrm>
            <a:off x="7396154" y="2355064"/>
            <a:ext cx="1383480" cy="556560"/>
            <a:chOff x="7396154" y="2355064"/>
            <a:chExt cx="1383480" cy="55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7986A5B-8182-4822-98BD-621CDEE2086C}"/>
                    </a:ext>
                  </a:extLst>
                </p14:cNvPr>
                <p14:cNvContentPartPr/>
                <p14:nvPr/>
              </p14:nvContentPartPr>
              <p14:xfrm>
                <a:off x="7396154" y="2621824"/>
                <a:ext cx="156600" cy="140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7986A5B-8182-4822-98BD-621CDEE2086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387514" y="2613184"/>
                  <a:ext cx="174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58D0C19-86D4-49AE-8A02-7BC8C401C624}"/>
                    </a:ext>
                  </a:extLst>
                </p14:cNvPr>
                <p14:cNvContentPartPr/>
                <p14:nvPr/>
              </p14:nvContentPartPr>
              <p14:xfrm>
                <a:off x="7685594" y="2355064"/>
                <a:ext cx="259560" cy="410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58D0C19-86D4-49AE-8A02-7BC8C401C62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676954" y="2346064"/>
                  <a:ext cx="2772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5D4B0FA-4283-447B-8229-19D750F4014B}"/>
                    </a:ext>
                  </a:extLst>
                </p14:cNvPr>
                <p14:cNvContentPartPr/>
                <p14:nvPr/>
              </p14:nvContentPartPr>
              <p14:xfrm>
                <a:off x="7830314" y="2558464"/>
                <a:ext cx="343800" cy="181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5D4B0FA-4283-447B-8229-19D750F4014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821674" y="2549464"/>
                  <a:ext cx="361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EE5EF53-F420-447C-9F12-B8915A361D39}"/>
                    </a:ext>
                  </a:extLst>
                </p14:cNvPr>
                <p14:cNvContentPartPr/>
                <p14:nvPr/>
              </p14:nvContentPartPr>
              <p14:xfrm>
                <a:off x="8167634" y="2576464"/>
                <a:ext cx="163800" cy="136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EE5EF53-F420-447C-9F12-B8915A361D3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158994" y="2567824"/>
                  <a:ext cx="181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9C3899B-CEBA-4D63-9888-20000D4A9A5F}"/>
                    </a:ext>
                  </a:extLst>
                </p14:cNvPr>
                <p14:cNvContentPartPr/>
                <p14:nvPr/>
              </p14:nvContentPartPr>
              <p14:xfrm>
                <a:off x="8412434" y="2588344"/>
                <a:ext cx="47880" cy="914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9C3899B-CEBA-4D63-9888-20000D4A9A5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403794" y="2579704"/>
                  <a:ext cx="65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293946C-F3DF-41F8-B364-9306ABFA827A}"/>
                    </a:ext>
                  </a:extLst>
                </p14:cNvPr>
                <p14:cNvContentPartPr/>
                <p14:nvPr/>
              </p14:nvContentPartPr>
              <p14:xfrm>
                <a:off x="8328914" y="2558464"/>
                <a:ext cx="223200" cy="353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293946C-F3DF-41F8-B364-9306ABFA827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319914" y="2549824"/>
                  <a:ext cx="2408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1C1F77A-696B-49ED-BDE3-85CB8F4ABF9C}"/>
                    </a:ext>
                  </a:extLst>
                </p14:cNvPr>
                <p14:cNvContentPartPr/>
                <p14:nvPr/>
              </p14:nvContentPartPr>
              <p14:xfrm>
                <a:off x="8604674" y="2484304"/>
                <a:ext cx="174960" cy="236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1C1F77A-696B-49ED-BDE3-85CB8F4ABF9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596034" y="2475304"/>
                  <a:ext cx="19260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D3DAF0D-C657-4FD9-AF74-DC213F73BEBB}"/>
              </a:ext>
            </a:extLst>
          </p:cNvPr>
          <p:cNvGrpSpPr/>
          <p:nvPr/>
        </p:nvGrpSpPr>
        <p:grpSpPr>
          <a:xfrm>
            <a:off x="9170954" y="2235544"/>
            <a:ext cx="515880" cy="529560"/>
            <a:chOff x="9170954" y="2235544"/>
            <a:chExt cx="51588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0599D21-E85A-4FDF-966F-7026373C0DB6}"/>
                    </a:ext>
                  </a:extLst>
                </p14:cNvPr>
                <p14:cNvContentPartPr/>
                <p14:nvPr/>
              </p14:nvContentPartPr>
              <p14:xfrm>
                <a:off x="9170954" y="2235544"/>
                <a:ext cx="296280" cy="529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0599D21-E85A-4FDF-966F-7026373C0DB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161954" y="2226544"/>
                  <a:ext cx="3139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DC196F3-8D7E-4C6A-B8F4-08B0BA8B9075}"/>
                    </a:ext>
                  </a:extLst>
                </p14:cNvPr>
                <p14:cNvContentPartPr/>
                <p14:nvPr/>
              </p14:nvContentPartPr>
              <p14:xfrm>
                <a:off x="9490274" y="2564584"/>
                <a:ext cx="196560" cy="1814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DC196F3-8D7E-4C6A-B8F4-08B0BA8B907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481634" y="2555944"/>
                  <a:ext cx="21420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FB12AD4-5662-4C7F-85B8-7A7CB15FAF8A}"/>
              </a:ext>
            </a:extLst>
          </p:cNvPr>
          <p:cNvGrpSpPr/>
          <p:nvPr/>
        </p:nvGrpSpPr>
        <p:grpSpPr>
          <a:xfrm>
            <a:off x="9983834" y="2330944"/>
            <a:ext cx="2077200" cy="462600"/>
            <a:chOff x="9983834" y="2330944"/>
            <a:chExt cx="2077200" cy="46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CE08372-493A-41BB-87B8-867E730F8E03}"/>
                    </a:ext>
                  </a:extLst>
                </p14:cNvPr>
                <p14:cNvContentPartPr/>
                <p14:nvPr/>
              </p14:nvContentPartPr>
              <p14:xfrm>
                <a:off x="9983834" y="2612104"/>
                <a:ext cx="183960" cy="181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CE08372-493A-41BB-87B8-867E730F8E0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975194" y="2603464"/>
                  <a:ext cx="201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28676B4-A879-4CC1-B749-680C4BAC5376}"/>
                    </a:ext>
                  </a:extLst>
                </p14:cNvPr>
                <p14:cNvContentPartPr/>
                <p14:nvPr/>
              </p14:nvContentPartPr>
              <p14:xfrm>
                <a:off x="10188314" y="2647744"/>
                <a:ext cx="150120" cy="1231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28676B4-A879-4CC1-B749-680C4BAC537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179674" y="2639104"/>
                  <a:ext cx="167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3F88D6C-FCC4-4620-BEAC-D4798557C02F}"/>
                    </a:ext>
                  </a:extLst>
                </p14:cNvPr>
                <p14:cNvContentPartPr/>
                <p14:nvPr/>
              </p14:nvContentPartPr>
              <p14:xfrm>
                <a:off x="10410074" y="2636584"/>
                <a:ext cx="190080" cy="1476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3F88D6C-FCC4-4620-BEAC-D4798557C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401434" y="2627944"/>
                  <a:ext cx="207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CC19CAF-670D-44F8-B26C-9FA28874F527}"/>
                    </a:ext>
                  </a:extLst>
                </p14:cNvPr>
                <p14:cNvContentPartPr/>
                <p14:nvPr/>
              </p14:nvContentPartPr>
              <p14:xfrm>
                <a:off x="10679354" y="2624344"/>
                <a:ext cx="186120" cy="1656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CC19CAF-670D-44F8-B26C-9FA28874F52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670354" y="2615704"/>
                  <a:ext cx="203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B2EDAA1-1566-42FB-8998-F5133E3BE4DF}"/>
                    </a:ext>
                  </a:extLst>
                </p14:cNvPr>
                <p14:cNvContentPartPr/>
                <p14:nvPr/>
              </p14:nvContentPartPr>
              <p14:xfrm>
                <a:off x="10834874" y="2426704"/>
                <a:ext cx="177480" cy="289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B2EDAA1-1566-42FB-8998-F5133E3BE4D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825874" y="2418064"/>
                  <a:ext cx="1951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DAA3837-1866-4E0C-AA94-B4485D2FFF08}"/>
                    </a:ext>
                  </a:extLst>
                </p14:cNvPr>
                <p14:cNvContentPartPr/>
                <p14:nvPr/>
              </p14:nvContentPartPr>
              <p14:xfrm>
                <a:off x="10937114" y="2626504"/>
                <a:ext cx="182160" cy="1400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DAA3837-1866-4E0C-AA94-B4485D2FFF0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928474" y="2617504"/>
                  <a:ext cx="199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E323953-0665-425D-9C70-3083D57E3CC8}"/>
                    </a:ext>
                  </a:extLst>
                </p14:cNvPr>
                <p14:cNvContentPartPr/>
                <p14:nvPr/>
              </p14:nvContentPartPr>
              <p14:xfrm>
                <a:off x="11109194" y="2636224"/>
                <a:ext cx="173880" cy="1548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E323953-0665-425D-9C70-3083D57E3CC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100194" y="2627224"/>
                  <a:ext cx="191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FD20DF6-D74B-4815-8D61-7094FC8CB541}"/>
                    </a:ext>
                  </a:extLst>
                </p14:cNvPr>
                <p14:cNvContentPartPr/>
                <p14:nvPr/>
              </p14:nvContentPartPr>
              <p14:xfrm>
                <a:off x="11316194" y="2330944"/>
                <a:ext cx="308160" cy="4399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FD20DF6-D74B-4815-8D61-7094FC8CB54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307194" y="2322304"/>
                  <a:ext cx="3258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AF82E87-0B1E-47F3-BE95-BFF43F1E4623}"/>
                    </a:ext>
                  </a:extLst>
                </p14:cNvPr>
                <p14:cNvContentPartPr/>
                <p14:nvPr/>
              </p14:nvContentPartPr>
              <p14:xfrm>
                <a:off x="11243834" y="2521744"/>
                <a:ext cx="402480" cy="648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AF82E87-0B1E-47F3-BE95-BFF43F1E462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234834" y="2513104"/>
                  <a:ext cx="420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9484483-27B0-4823-B111-3EA8BC57219F}"/>
                    </a:ext>
                  </a:extLst>
                </p14:cNvPr>
                <p14:cNvContentPartPr/>
                <p14:nvPr/>
              </p14:nvContentPartPr>
              <p14:xfrm>
                <a:off x="11439674" y="2639104"/>
                <a:ext cx="211320" cy="102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9484483-27B0-4823-B111-3EA8BC57219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431034" y="2630104"/>
                  <a:ext cx="228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3DB341B-00F9-4B6C-B1FE-B5ADBD351C6E}"/>
                    </a:ext>
                  </a:extLst>
                </p14:cNvPr>
                <p14:cNvContentPartPr/>
                <p14:nvPr/>
              </p14:nvContentPartPr>
              <p14:xfrm>
                <a:off x="11663594" y="2612464"/>
                <a:ext cx="223920" cy="172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3DB341B-00F9-4B6C-B1FE-B5ADBD351C6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654954" y="2603464"/>
                  <a:ext cx="241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B81A74B-5177-4760-9DDB-CCB368AD61F5}"/>
                    </a:ext>
                  </a:extLst>
                </p14:cNvPr>
                <p14:cNvContentPartPr/>
                <p14:nvPr/>
              </p14:nvContentPartPr>
              <p14:xfrm>
                <a:off x="11814794" y="2441104"/>
                <a:ext cx="246240" cy="3513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B81A74B-5177-4760-9DDB-CCB368AD61F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805794" y="2432104"/>
                  <a:ext cx="263880" cy="36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ACCF6FA-E90C-4479-AEE3-F1C02F4DE98F}"/>
                  </a:ext>
                </a:extLst>
              </p14:cNvPr>
              <p14:cNvContentPartPr/>
              <p14:nvPr/>
            </p14:nvContentPartPr>
            <p14:xfrm>
              <a:off x="2103794" y="3890104"/>
              <a:ext cx="104400" cy="16272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ACCF6FA-E90C-4479-AEE3-F1C02F4DE98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2094794" y="3881104"/>
                <a:ext cx="122040" cy="18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70A27C6-D4DA-4472-BE91-308B08842F21}"/>
              </a:ext>
            </a:extLst>
          </p:cNvPr>
          <p:cNvGrpSpPr/>
          <p:nvPr/>
        </p:nvGrpSpPr>
        <p:grpSpPr>
          <a:xfrm>
            <a:off x="484154" y="2453344"/>
            <a:ext cx="5398560" cy="1234800"/>
            <a:chOff x="484154" y="2453344"/>
            <a:chExt cx="5398560" cy="123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4876453-C4CB-4BF6-8C37-B712D9100CBA}"/>
                    </a:ext>
                  </a:extLst>
                </p14:cNvPr>
                <p14:cNvContentPartPr/>
                <p14:nvPr/>
              </p14:nvContentPartPr>
              <p14:xfrm>
                <a:off x="484154" y="2706784"/>
                <a:ext cx="416160" cy="404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4876453-C4CB-4BF6-8C37-B712D9100CB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75514" y="2697784"/>
                  <a:ext cx="4338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13A3001-7C9A-4A8D-8C46-5287BB01E9FD}"/>
                    </a:ext>
                  </a:extLst>
                </p14:cNvPr>
                <p14:cNvContentPartPr/>
                <p14:nvPr/>
              </p14:nvContentPartPr>
              <p14:xfrm>
                <a:off x="867554" y="2927824"/>
                <a:ext cx="182160" cy="1490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13A3001-7C9A-4A8D-8C46-5287BB01E9F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58914" y="2918824"/>
                  <a:ext cx="199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8EFA390-6D1F-4D7A-83D6-38382B5D1762}"/>
                    </a:ext>
                  </a:extLst>
                </p14:cNvPr>
                <p14:cNvContentPartPr/>
                <p14:nvPr/>
              </p14:nvContentPartPr>
              <p14:xfrm>
                <a:off x="1088954" y="2854024"/>
                <a:ext cx="240840" cy="229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8EFA390-6D1F-4D7A-83D6-38382B5D176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80314" y="2845024"/>
                  <a:ext cx="2584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3210FF2-B549-44E7-8F89-B1E3E699277C}"/>
                    </a:ext>
                  </a:extLst>
                </p14:cNvPr>
                <p14:cNvContentPartPr/>
                <p14:nvPr/>
              </p14:nvContentPartPr>
              <p14:xfrm>
                <a:off x="1612034" y="2561344"/>
                <a:ext cx="281520" cy="516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3210FF2-B549-44E7-8F89-B1E3E699277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603034" y="2552344"/>
                  <a:ext cx="29916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14E7CE0-0B2A-4A59-8EAE-90AED8A1EF8A}"/>
                    </a:ext>
                  </a:extLst>
                </p14:cNvPr>
                <p14:cNvContentPartPr/>
                <p14:nvPr/>
              </p14:nvContentPartPr>
              <p14:xfrm>
                <a:off x="1983914" y="2912704"/>
                <a:ext cx="20880" cy="70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14E7CE0-0B2A-4A59-8EAE-90AED8A1EF8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974914" y="2904064"/>
                  <a:ext cx="38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5688D5E-9040-42B6-95FE-A7769926D1E0}"/>
                    </a:ext>
                  </a:extLst>
                </p14:cNvPr>
                <p14:cNvContentPartPr/>
                <p14:nvPr/>
              </p14:nvContentPartPr>
              <p14:xfrm>
                <a:off x="1869794" y="2832784"/>
                <a:ext cx="216000" cy="463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5688D5E-9040-42B6-95FE-A7769926D1E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860794" y="2823784"/>
                  <a:ext cx="23364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9E849AA-43D8-4F8E-8C99-48DA869EEF1E}"/>
                    </a:ext>
                  </a:extLst>
                </p14:cNvPr>
                <p14:cNvContentPartPr/>
                <p14:nvPr/>
              </p14:nvContentPartPr>
              <p14:xfrm>
                <a:off x="2039354" y="2940424"/>
                <a:ext cx="239400" cy="389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9E849AA-43D8-4F8E-8C99-48DA869EEF1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030714" y="2931784"/>
                  <a:ext cx="25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C93E821-DEA9-459D-A0C3-AEFBC87822C7}"/>
                    </a:ext>
                  </a:extLst>
                </p14:cNvPr>
                <p14:cNvContentPartPr/>
                <p14:nvPr/>
              </p14:nvContentPartPr>
              <p14:xfrm>
                <a:off x="2187314" y="2785984"/>
                <a:ext cx="282240" cy="219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C93E821-DEA9-459D-A0C3-AEFBC87822C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178674" y="2777344"/>
                  <a:ext cx="299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96CF829-9DD1-4776-BCEC-3DA50B2BAF74}"/>
                    </a:ext>
                  </a:extLst>
                </p14:cNvPr>
                <p14:cNvContentPartPr/>
                <p14:nvPr/>
              </p14:nvContentPartPr>
              <p14:xfrm>
                <a:off x="2522114" y="2850064"/>
                <a:ext cx="105120" cy="1386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96CF829-9DD1-4776-BCEC-3DA50B2BAF7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513114" y="2841424"/>
                  <a:ext cx="122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F30404-1CD4-42D2-A674-AFEEAE256A39}"/>
                    </a:ext>
                  </a:extLst>
                </p14:cNvPr>
                <p14:cNvContentPartPr/>
                <p14:nvPr/>
              </p14:nvContentPartPr>
              <p14:xfrm>
                <a:off x="2720474" y="2532904"/>
                <a:ext cx="404280" cy="499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F30404-1CD4-42D2-A674-AFEEAE256A3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711474" y="2523904"/>
                  <a:ext cx="42192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6CA2F94-EE19-4C0A-9058-B93DD0263AF9}"/>
                    </a:ext>
                  </a:extLst>
                </p14:cNvPr>
                <p14:cNvContentPartPr/>
                <p14:nvPr/>
              </p14:nvContentPartPr>
              <p14:xfrm>
                <a:off x="3072194" y="2512024"/>
                <a:ext cx="285480" cy="473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6CA2F94-EE19-4C0A-9058-B93DD0263AF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063194" y="2503384"/>
                  <a:ext cx="3031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2C0D2A5-E999-4440-9444-3CF915B7AFBF}"/>
                    </a:ext>
                  </a:extLst>
                </p14:cNvPr>
                <p14:cNvContentPartPr/>
                <p14:nvPr/>
              </p14:nvContentPartPr>
              <p14:xfrm>
                <a:off x="3379274" y="2830264"/>
                <a:ext cx="179280" cy="170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2C0D2A5-E999-4440-9444-3CF915B7AFB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370274" y="2821624"/>
                  <a:ext cx="196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1259BF2-7B37-4D83-9D59-D178C37DD390}"/>
                    </a:ext>
                  </a:extLst>
                </p14:cNvPr>
                <p14:cNvContentPartPr/>
                <p14:nvPr/>
              </p14:nvContentPartPr>
              <p14:xfrm>
                <a:off x="3598514" y="2808664"/>
                <a:ext cx="188280" cy="173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1259BF2-7B37-4D83-9D59-D178C37DD39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589514" y="2799664"/>
                  <a:ext cx="205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50B6E2E-65CA-4838-9F70-4CFD0CB99E56}"/>
                    </a:ext>
                  </a:extLst>
                </p14:cNvPr>
                <p14:cNvContentPartPr/>
                <p14:nvPr/>
              </p14:nvContentPartPr>
              <p14:xfrm>
                <a:off x="3861314" y="2879224"/>
                <a:ext cx="37800" cy="68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50B6E2E-65CA-4838-9F70-4CFD0CB99E5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52674" y="2870224"/>
                  <a:ext cx="55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4EB59B4-ECF0-41FA-B678-ACB74F8C0E9A}"/>
                    </a:ext>
                  </a:extLst>
                </p14:cNvPr>
                <p14:cNvContentPartPr/>
                <p14:nvPr/>
              </p14:nvContentPartPr>
              <p14:xfrm>
                <a:off x="4044914" y="2800384"/>
                <a:ext cx="114840" cy="159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4EB59B4-ECF0-41FA-B678-ACB74F8C0E9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035914" y="2791744"/>
                  <a:ext cx="132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364EB2C-0D88-4F5E-985D-C1537AE5B43F}"/>
                    </a:ext>
                  </a:extLst>
                </p14:cNvPr>
                <p14:cNvContentPartPr/>
                <p14:nvPr/>
              </p14:nvContentPartPr>
              <p14:xfrm>
                <a:off x="4719554" y="2453344"/>
                <a:ext cx="249840" cy="5036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364EB2C-0D88-4F5E-985D-C1537AE5B43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710914" y="2444344"/>
                  <a:ext cx="26748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8D700C5-094B-458E-9082-7ED788609FF2}"/>
                    </a:ext>
                  </a:extLst>
                </p14:cNvPr>
                <p14:cNvContentPartPr/>
                <p14:nvPr/>
              </p14:nvContentPartPr>
              <p14:xfrm>
                <a:off x="4578434" y="2689144"/>
                <a:ext cx="403920" cy="87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8D700C5-094B-458E-9082-7ED788609FF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569794" y="2680504"/>
                  <a:ext cx="4215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B26282C-F2C2-403D-8936-7177130FDD59}"/>
                    </a:ext>
                  </a:extLst>
                </p14:cNvPr>
                <p14:cNvContentPartPr/>
                <p14:nvPr/>
              </p14:nvContentPartPr>
              <p14:xfrm>
                <a:off x="4912514" y="2746744"/>
                <a:ext cx="159480" cy="160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B26282C-F2C2-403D-8936-7177130FDD5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903514" y="2738104"/>
                  <a:ext cx="177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7C021DA-B1E7-4B45-8DB1-6B577A3E28C8}"/>
                    </a:ext>
                  </a:extLst>
                </p14:cNvPr>
                <p14:cNvContentPartPr/>
                <p14:nvPr/>
              </p14:nvContentPartPr>
              <p14:xfrm>
                <a:off x="5094314" y="2726944"/>
                <a:ext cx="244800" cy="203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7C021DA-B1E7-4B45-8DB1-6B577A3E28C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085674" y="2718304"/>
                  <a:ext cx="262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9E599C8-DB38-4AE7-BBDD-E8858A780BFD}"/>
                    </a:ext>
                  </a:extLst>
                </p14:cNvPr>
                <p14:cNvContentPartPr/>
                <p14:nvPr/>
              </p14:nvContentPartPr>
              <p14:xfrm>
                <a:off x="5485274" y="2473144"/>
                <a:ext cx="183600" cy="4237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9E599C8-DB38-4AE7-BBDD-E8858A780BF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476634" y="2464504"/>
                  <a:ext cx="2012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5BE4379-7496-4209-898E-5FF520FCDE4C}"/>
                    </a:ext>
                  </a:extLst>
                </p14:cNvPr>
                <p14:cNvContentPartPr/>
                <p14:nvPr/>
              </p14:nvContentPartPr>
              <p14:xfrm>
                <a:off x="5384834" y="2672224"/>
                <a:ext cx="362880" cy="640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5BE4379-7496-4209-898E-5FF520FCDE4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375834" y="2663584"/>
                  <a:ext cx="380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9F45C03-D9C9-4FB4-BC16-EAFE9D1D5810}"/>
                    </a:ext>
                  </a:extLst>
                </p14:cNvPr>
                <p14:cNvContentPartPr/>
                <p14:nvPr/>
              </p14:nvContentPartPr>
              <p14:xfrm>
                <a:off x="5698394" y="2682664"/>
                <a:ext cx="184320" cy="188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9F45C03-D9C9-4FB4-BC16-EAFE9D1D581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689754" y="2674024"/>
                  <a:ext cx="201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8FCD9E9-8A3E-42B8-80D9-41559A62B01B}"/>
                    </a:ext>
                  </a:extLst>
                </p14:cNvPr>
                <p14:cNvContentPartPr/>
                <p14:nvPr/>
              </p14:nvContentPartPr>
              <p14:xfrm>
                <a:off x="523034" y="3460984"/>
                <a:ext cx="203040" cy="2271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8FCD9E9-8A3E-42B8-80D9-41559A62B01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14394" y="3451984"/>
                  <a:ext cx="2206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11EC3F5-1A8B-4914-87A7-5F697DFDD8E4}"/>
                    </a:ext>
                  </a:extLst>
                </p14:cNvPr>
                <p14:cNvContentPartPr/>
                <p14:nvPr/>
              </p14:nvContentPartPr>
              <p14:xfrm>
                <a:off x="749114" y="3424264"/>
                <a:ext cx="222480" cy="2419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11EC3F5-1A8B-4914-87A7-5F697DFDD8E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0474" y="3415264"/>
                  <a:ext cx="240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E9D9860-5CFB-49C3-93E0-C2B96E9726BD}"/>
                    </a:ext>
                  </a:extLst>
                </p14:cNvPr>
                <p14:cNvContentPartPr/>
                <p14:nvPr/>
              </p14:nvContentPartPr>
              <p14:xfrm>
                <a:off x="1004714" y="3422104"/>
                <a:ext cx="176760" cy="2174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E9D9860-5CFB-49C3-93E0-C2B96E9726B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95714" y="3413464"/>
                  <a:ext cx="1944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1A8FD12-21E2-4EEA-B887-00315F6A0C16}"/>
                    </a:ext>
                  </a:extLst>
                </p14:cNvPr>
                <p14:cNvContentPartPr/>
                <p14:nvPr/>
              </p14:nvContentPartPr>
              <p14:xfrm>
                <a:off x="1254194" y="3445864"/>
                <a:ext cx="223560" cy="223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1A8FD12-21E2-4EEA-B887-00315F6A0C1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245554" y="3437224"/>
                  <a:ext cx="241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F5BD79E-E87E-433A-9C43-D467D59BD901}"/>
                    </a:ext>
                  </a:extLst>
                </p14:cNvPr>
                <p14:cNvContentPartPr/>
                <p14:nvPr/>
              </p14:nvContentPartPr>
              <p14:xfrm>
                <a:off x="1444994" y="3480064"/>
                <a:ext cx="325440" cy="198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F5BD79E-E87E-433A-9C43-D467D59BD90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436354" y="3471424"/>
                  <a:ext cx="3430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ED82ACF-A350-4919-A917-4A35039EB5B5}"/>
                    </a:ext>
                  </a:extLst>
                </p14:cNvPr>
                <p14:cNvContentPartPr/>
                <p14:nvPr/>
              </p14:nvContentPartPr>
              <p14:xfrm>
                <a:off x="1864034" y="3495184"/>
                <a:ext cx="42480" cy="98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ED82ACF-A350-4919-A917-4A35039EB5B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855394" y="3486184"/>
                  <a:ext cx="60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4551060-4F6E-43F2-9392-684772A7D46A}"/>
                    </a:ext>
                  </a:extLst>
                </p14:cNvPr>
                <p14:cNvContentPartPr/>
                <p14:nvPr/>
              </p14:nvContentPartPr>
              <p14:xfrm>
                <a:off x="1976714" y="3461704"/>
                <a:ext cx="162720" cy="1332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4551060-4F6E-43F2-9392-684772A7D46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968074" y="3453064"/>
                  <a:ext cx="180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C25AB36-40DB-4576-8F87-EAE151D39277}"/>
                    </a:ext>
                  </a:extLst>
                </p14:cNvPr>
                <p14:cNvContentPartPr/>
                <p14:nvPr/>
              </p14:nvContentPartPr>
              <p14:xfrm>
                <a:off x="2244194" y="3462064"/>
                <a:ext cx="118800" cy="2206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C25AB36-40DB-4576-8F87-EAE151D3927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235194" y="3453424"/>
                  <a:ext cx="1364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DC8BEB2-AF8B-4D42-A077-29F3B68587C6}"/>
                    </a:ext>
                  </a:extLst>
                </p14:cNvPr>
                <p14:cNvContentPartPr/>
                <p14:nvPr/>
              </p14:nvContentPartPr>
              <p14:xfrm>
                <a:off x="2757914" y="3216544"/>
                <a:ext cx="171000" cy="3816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DC8BEB2-AF8B-4D42-A077-29F3B68587C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749274" y="3207904"/>
                  <a:ext cx="1886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CDE12EC-4177-4DEE-9ED3-BEF2086246E5}"/>
                    </a:ext>
                  </a:extLst>
                </p14:cNvPr>
                <p14:cNvContentPartPr/>
                <p14:nvPr/>
              </p14:nvContentPartPr>
              <p14:xfrm>
                <a:off x="2908034" y="3176584"/>
                <a:ext cx="223200" cy="4417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CDE12EC-4177-4DEE-9ED3-BEF2086246E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899034" y="3167584"/>
                  <a:ext cx="2408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B940372-570B-443C-88F7-8BE3B554E4C6}"/>
                    </a:ext>
                  </a:extLst>
                </p14:cNvPr>
                <p14:cNvContentPartPr/>
                <p14:nvPr/>
              </p14:nvContentPartPr>
              <p14:xfrm>
                <a:off x="2774834" y="3421744"/>
                <a:ext cx="205920" cy="43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B940372-570B-443C-88F7-8BE3B554E4C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765834" y="3413104"/>
                  <a:ext cx="2235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F294266-AACD-41D2-A35F-2DB91939CE30}"/>
                    </a:ext>
                  </a:extLst>
                </p14:cNvPr>
                <p14:cNvContentPartPr/>
                <p14:nvPr/>
              </p14:nvContentPartPr>
              <p14:xfrm>
                <a:off x="3048434" y="3552064"/>
                <a:ext cx="136800" cy="1202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F294266-AACD-41D2-A35F-2DB91939CE3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039434" y="3543064"/>
                  <a:ext cx="154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B7617D0-DCE0-4DFF-A510-956A330DDC75}"/>
                    </a:ext>
                  </a:extLst>
                </p14:cNvPr>
                <p14:cNvContentPartPr/>
                <p14:nvPr/>
              </p14:nvContentPartPr>
              <p14:xfrm>
                <a:off x="3608594" y="3425704"/>
                <a:ext cx="74520" cy="129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B7617D0-DCE0-4DFF-A510-956A330DDC75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599594" y="3417064"/>
                  <a:ext cx="92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DF6918B-F740-42DB-A5A2-EEEB8162E8C8}"/>
                    </a:ext>
                  </a:extLst>
                </p14:cNvPr>
                <p14:cNvContentPartPr/>
                <p14:nvPr/>
              </p14:nvContentPartPr>
              <p14:xfrm>
                <a:off x="3741074" y="3299344"/>
                <a:ext cx="17640" cy="82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DF6918B-F740-42DB-A5A2-EEEB8162E8C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732074" y="3290344"/>
                  <a:ext cx="352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749729B-9B60-4126-9AFD-276F979879A7}"/>
                    </a:ext>
                  </a:extLst>
                </p14:cNvPr>
                <p14:cNvContentPartPr/>
                <p14:nvPr/>
              </p14:nvContentPartPr>
              <p14:xfrm>
                <a:off x="3759794" y="3343264"/>
                <a:ext cx="172800" cy="1947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749729B-9B60-4126-9AFD-276F979879A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750794" y="3334624"/>
                  <a:ext cx="190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0033A43-0DAE-44AC-A864-113FE8469787}"/>
                    </a:ext>
                  </a:extLst>
                </p14:cNvPr>
                <p14:cNvContentPartPr/>
                <p14:nvPr/>
              </p14:nvContentPartPr>
              <p14:xfrm>
                <a:off x="4422914" y="3074344"/>
                <a:ext cx="271800" cy="475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0033A43-0DAE-44AC-A864-113FE846978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413914" y="3065704"/>
                  <a:ext cx="28944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64C4E1E-6961-48DF-A488-3E37775FA911}"/>
                    </a:ext>
                  </a:extLst>
                </p14:cNvPr>
                <p14:cNvContentPartPr/>
                <p14:nvPr/>
              </p14:nvContentPartPr>
              <p14:xfrm>
                <a:off x="4278194" y="3312304"/>
                <a:ext cx="410400" cy="63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64C4E1E-6961-48DF-A488-3E37775FA91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269194" y="3303664"/>
                  <a:ext cx="428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54B18B8-F481-40DA-8212-92E29A0987F0}"/>
                    </a:ext>
                  </a:extLst>
                </p14:cNvPr>
                <p14:cNvContentPartPr/>
                <p14:nvPr/>
              </p14:nvContentPartPr>
              <p14:xfrm>
                <a:off x="4669874" y="3303304"/>
                <a:ext cx="180720" cy="2336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54B18B8-F481-40DA-8212-92E29A0987F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660874" y="3294304"/>
                  <a:ext cx="198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89D0D59-6DEF-40F5-9E7C-5B0BC5DC750A}"/>
                    </a:ext>
                  </a:extLst>
                </p14:cNvPr>
                <p14:cNvContentPartPr/>
                <p14:nvPr/>
              </p14:nvContentPartPr>
              <p14:xfrm>
                <a:off x="4903514" y="3301864"/>
                <a:ext cx="194400" cy="2106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89D0D59-6DEF-40F5-9E7C-5B0BC5DC750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894874" y="3293224"/>
                  <a:ext cx="212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5799D8C-8D5C-4DD0-8CBC-A15C67C5C416}"/>
                    </a:ext>
                  </a:extLst>
                </p14:cNvPr>
                <p14:cNvContentPartPr/>
                <p14:nvPr/>
              </p14:nvContentPartPr>
              <p14:xfrm>
                <a:off x="5089994" y="3304384"/>
                <a:ext cx="270360" cy="2214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5799D8C-8D5C-4DD0-8CBC-A15C67C5C41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080994" y="3295384"/>
                  <a:ext cx="288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48C2F21-9EC5-4A6C-9DF0-B11CDDA29808}"/>
                    </a:ext>
                  </a:extLst>
                </p14:cNvPr>
                <p14:cNvContentPartPr/>
                <p14:nvPr/>
              </p14:nvContentPartPr>
              <p14:xfrm>
                <a:off x="5532074" y="3521824"/>
                <a:ext cx="10080" cy="126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48C2F21-9EC5-4A6C-9DF0-B11CDDA2980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523074" y="3512824"/>
                  <a:ext cx="27720" cy="30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32127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AA07DA4-8168-4FBB-A0D0-B4012F600E7C}"/>
                  </a:ext>
                </a:extLst>
              </p14:cNvPr>
              <p14:cNvContentPartPr/>
              <p14:nvPr/>
            </p14:nvContentPartPr>
            <p14:xfrm>
              <a:off x="955144" y="2300845"/>
              <a:ext cx="3529080" cy="53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AA07DA4-8168-4FBB-A0D0-B4012F600E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6504" y="2292205"/>
                <a:ext cx="35467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5EDFBE-C398-48BA-9720-5D18CE9900EF}"/>
                  </a:ext>
                </a:extLst>
              </p14:cNvPr>
              <p14:cNvContentPartPr/>
              <p14:nvPr/>
            </p14:nvContentPartPr>
            <p14:xfrm>
              <a:off x="493624" y="792805"/>
              <a:ext cx="5220000" cy="1478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5EDFBE-C398-48BA-9720-5D18CE9900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624" y="783805"/>
                <a:ext cx="5237640" cy="14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7802B19-8959-4582-96D1-A9E5E17AD397}"/>
                  </a:ext>
                </a:extLst>
              </p14:cNvPr>
              <p14:cNvContentPartPr/>
              <p14:nvPr/>
            </p14:nvContentPartPr>
            <p14:xfrm>
              <a:off x="4486024" y="2346925"/>
              <a:ext cx="838080" cy="47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7802B19-8959-4582-96D1-A9E5E17AD3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77024" y="2337925"/>
                <a:ext cx="8557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EFBE882-6935-425E-B648-615856C74952}"/>
                  </a:ext>
                </a:extLst>
              </p14:cNvPr>
              <p14:cNvContentPartPr/>
              <p14:nvPr/>
            </p14:nvContentPartPr>
            <p14:xfrm>
              <a:off x="4378744" y="1829245"/>
              <a:ext cx="48960" cy="540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EFBE882-6935-425E-B648-615856C7495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69744" y="1820605"/>
                <a:ext cx="6660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33EA9B0-BF7C-4E68-93F6-48D8F8198F43}"/>
                  </a:ext>
                </a:extLst>
              </p14:cNvPr>
              <p14:cNvContentPartPr/>
              <p14:nvPr/>
            </p14:nvContentPartPr>
            <p14:xfrm>
              <a:off x="1587664" y="1703965"/>
              <a:ext cx="22320" cy="623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33EA9B0-BF7C-4E68-93F6-48D8F8198F4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79024" y="1695325"/>
                <a:ext cx="39960" cy="64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9B1025B5-9ECE-4164-A98A-201B449D71C3}"/>
              </a:ext>
            </a:extLst>
          </p:cNvPr>
          <p:cNvGrpSpPr/>
          <p:nvPr/>
        </p:nvGrpSpPr>
        <p:grpSpPr>
          <a:xfrm>
            <a:off x="2188144" y="1145965"/>
            <a:ext cx="1850760" cy="1016640"/>
            <a:chOff x="2188144" y="1145965"/>
            <a:chExt cx="1850760" cy="10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2F2E938-A7E4-437B-BC47-194763127AAE}"/>
                    </a:ext>
                  </a:extLst>
                </p14:cNvPr>
                <p14:cNvContentPartPr/>
                <p14:nvPr/>
              </p14:nvContentPartPr>
              <p14:xfrm>
                <a:off x="2188144" y="1246045"/>
                <a:ext cx="217800" cy="309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2F2E938-A7E4-437B-BC47-194763127AA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79144" y="1237045"/>
                  <a:ext cx="235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FEE5D9A-358E-47C2-BFE0-FBA4E1B1B1B9}"/>
                    </a:ext>
                  </a:extLst>
                </p14:cNvPr>
                <p14:cNvContentPartPr/>
                <p14:nvPr/>
              </p14:nvContentPartPr>
              <p14:xfrm>
                <a:off x="2464264" y="1391485"/>
                <a:ext cx="69120" cy="109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FEE5D9A-358E-47C2-BFE0-FBA4E1B1B1B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55624" y="1382485"/>
                  <a:ext cx="867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DA195C2-0E84-442F-AF1E-D199036178F0}"/>
                    </a:ext>
                  </a:extLst>
                </p14:cNvPr>
                <p14:cNvContentPartPr/>
                <p14:nvPr/>
              </p14:nvContentPartPr>
              <p14:xfrm>
                <a:off x="2616544" y="1394725"/>
                <a:ext cx="118440" cy="120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DA195C2-0E84-442F-AF1E-D199036178F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07904" y="1386085"/>
                  <a:ext cx="1360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8C78BAF-CD79-4562-88DA-CB38D9EC8563}"/>
                    </a:ext>
                  </a:extLst>
                </p14:cNvPr>
                <p14:cNvContentPartPr/>
                <p14:nvPr/>
              </p14:nvContentPartPr>
              <p14:xfrm>
                <a:off x="2806984" y="1335325"/>
                <a:ext cx="141120" cy="147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8C78BAF-CD79-4562-88DA-CB38D9EC85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98344" y="1326325"/>
                  <a:ext cx="158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700C2FC-716D-4C31-96C4-664FF638A83F}"/>
                    </a:ext>
                  </a:extLst>
                </p14:cNvPr>
                <p14:cNvContentPartPr/>
                <p14:nvPr/>
              </p14:nvContentPartPr>
              <p14:xfrm>
                <a:off x="2932984" y="1385725"/>
                <a:ext cx="120960" cy="97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700C2FC-716D-4C31-96C4-664FF638A83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23984" y="1376725"/>
                  <a:ext cx="138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A2F0E02-ED17-4B3A-956B-05135409C5B4}"/>
                    </a:ext>
                  </a:extLst>
                </p14:cNvPr>
                <p14:cNvContentPartPr/>
                <p14:nvPr/>
              </p14:nvContentPartPr>
              <p14:xfrm>
                <a:off x="3132784" y="1408045"/>
                <a:ext cx="36000" cy="362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A2F0E02-ED17-4B3A-956B-05135409C5B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24144" y="1399405"/>
                  <a:ext cx="536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583063A-60FC-44D5-9BD2-8664CE201AAA}"/>
                    </a:ext>
                  </a:extLst>
                </p14:cNvPr>
                <p14:cNvContentPartPr/>
                <p14:nvPr/>
              </p14:nvContentPartPr>
              <p14:xfrm>
                <a:off x="3127744" y="1278445"/>
                <a:ext cx="59760" cy="8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583063A-60FC-44D5-9BD2-8664CE201A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19104" y="1269805"/>
                  <a:ext cx="77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A49FBE5-7101-4C22-8D23-4DD89DC29065}"/>
                    </a:ext>
                  </a:extLst>
                </p14:cNvPr>
                <p14:cNvContentPartPr/>
                <p14:nvPr/>
              </p14:nvContentPartPr>
              <p14:xfrm>
                <a:off x="3205144" y="1339285"/>
                <a:ext cx="137520" cy="124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A49FBE5-7101-4C22-8D23-4DD89DC2906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96144" y="1330285"/>
                  <a:ext cx="155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4CF3599-E7DB-457C-8F51-95F420265370}"/>
                    </a:ext>
                  </a:extLst>
                </p14:cNvPr>
                <p14:cNvContentPartPr/>
                <p14:nvPr/>
              </p14:nvContentPartPr>
              <p14:xfrm>
                <a:off x="3387664" y="1346125"/>
                <a:ext cx="74520" cy="128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4CF3599-E7DB-457C-8F51-95F42026537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79024" y="1337125"/>
                  <a:ext cx="92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49DF5CD-8781-47A7-84E1-E91837790AF9}"/>
                    </a:ext>
                  </a:extLst>
                </p14:cNvPr>
                <p14:cNvContentPartPr/>
                <p14:nvPr/>
              </p14:nvContentPartPr>
              <p14:xfrm>
                <a:off x="3587824" y="1145965"/>
                <a:ext cx="10440" cy="317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49DF5CD-8781-47A7-84E1-E91837790A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79184" y="1137325"/>
                  <a:ext cx="28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EFD3008-C8D6-4BBA-89E5-DBFF68658AA4}"/>
                    </a:ext>
                  </a:extLst>
                </p14:cNvPr>
                <p14:cNvContentPartPr/>
                <p14:nvPr/>
              </p14:nvContentPartPr>
              <p14:xfrm>
                <a:off x="3425104" y="1345045"/>
                <a:ext cx="266760" cy="162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EFD3008-C8D6-4BBA-89E5-DBFF68658AA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16464" y="1336045"/>
                  <a:ext cx="284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02F37BB-B11D-45F5-962D-1B5D66B8C5E4}"/>
                    </a:ext>
                  </a:extLst>
                </p14:cNvPr>
                <p14:cNvContentPartPr/>
                <p14:nvPr/>
              </p14:nvContentPartPr>
              <p14:xfrm>
                <a:off x="3717784" y="1284205"/>
                <a:ext cx="9720" cy="18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02F37BB-B11D-45F5-962D-1B5D66B8C5E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08784" y="1275205"/>
                  <a:ext cx="27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7C08BA7-09B6-4100-B763-8CE98C925DDF}"/>
                    </a:ext>
                  </a:extLst>
                </p14:cNvPr>
                <p14:cNvContentPartPr/>
                <p14:nvPr/>
              </p14:nvContentPartPr>
              <p14:xfrm>
                <a:off x="3751264" y="1409845"/>
                <a:ext cx="69840" cy="90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7C08BA7-09B6-4100-B763-8CE98C925DD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42624" y="1401205"/>
                  <a:ext cx="87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1811BD-CA84-4DD5-888E-8ECBE1ACB1FC}"/>
                    </a:ext>
                  </a:extLst>
                </p14:cNvPr>
                <p14:cNvContentPartPr/>
                <p14:nvPr/>
              </p14:nvContentPartPr>
              <p14:xfrm>
                <a:off x="3888424" y="1423885"/>
                <a:ext cx="150480" cy="98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1811BD-CA84-4DD5-888E-8ECBE1ACB1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79424" y="1414885"/>
                  <a:ext cx="168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C86A822-5352-4E57-923E-260C8B5D6D15}"/>
                    </a:ext>
                  </a:extLst>
                </p14:cNvPr>
                <p14:cNvContentPartPr/>
                <p14:nvPr/>
              </p14:nvContentPartPr>
              <p14:xfrm>
                <a:off x="2474344" y="1707565"/>
                <a:ext cx="122400" cy="154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C86A822-5352-4E57-923E-260C8B5D6D1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65344" y="1698925"/>
                  <a:ext cx="140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340EA56-9AAA-4D05-A17C-3FE06EF4657C}"/>
                    </a:ext>
                  </a:extLst>
                </p14:cNvPr>
                <p14:cNvContentPartPr/>
                <p14:nvPr/>
              </p14:nvContentPartPr>
              <p14:xfrm>
                <a:off x="2629144" y="1724125"/>
                <a:ext cx="129600" cy="127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340EA56-9AAA-4D05-A17C-3FE06EF4657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20144" y="1715485"/>
                  <a:ext cx="147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D61C30-D313-49BA-8FBE-A3A8D78091C1}"/>
                    </a:ext>
                  </a:extLst>
                </p14:cNvPr>
                <p14:cNvContentPartPr/>
                <p14:nvPr/>
              </p14:nvContentPartPr>
              <p14:xfrm>
                <a:off x="2769904" y="1724125"/>
                <a:ext cx="136800" cy="438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D61C30-D313-49BA-8FBE-A3A8D78091C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60904" y="1715125"/>
                  <a:ext cx="1544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8FFC4CA-E827-40A4-8882-16DBD833B5ED}"/>
                    </a:ext>
                  </a:extLst>
                </p14:cNvPr>
                <p14:cNvContentPartPr/>
                <p14:nvPr/>
              </p14:nvContentPartPr>
              <p14:xfrm>
                <a:off x="2983024" y="1755805"/>
                <a:ext cx="15480" cy="64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8FFC4CA-E827-40A4-8882-16DBD833B5E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74024" y="1746805"/>
                  <a:ext cx="331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A511B7A-E2DC-4EE6-A951-95C86CAF6F1F}"/>
                    </a:ext>
                  </a:extLst>
                </p14:cNvPr>
                <p14:cNvContentPartPr/>
                <p14:nvPr/>
              </p14:nvContentPartPr>
              <p14:xfrm>
                <a:off x="2984824" y="1655365"/>
                <a:ext cx="15840" cy="2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A511B7A-E2DC-4EE6-A951-95C86CAF6F1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75824" y="1646365"/>
                  <a:ext cx="33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558F91A-BD42-472A-AF52-DE6409655A5B}"/>
                    </a:ext>
                  </a:extLst>
                </p14:cNvPr>
                <p14:cNvContentPartPr/>
                <p14:nvPr/>
              </p14:nvContentPartPr>
              <p14:xfrm>
                <a:off x="3113344" y="1742845"/>
                <a:ext cx="62280" cy="83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558F91A-BD42-472A-AF52-DE6409655A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04344" y="1734205"/>
                  <a:ext cx="79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A1C8FDD-4A3D-43C7-B27E-ACE2E070AE39}"/>
                    </a:ext>
                  </a:extLst>
                </p14:cNvPr>
                <p14:cNvContentPartPr/>
                <p14:nvPr/>
              </p14:nvContentPartPr>
              <p14:xfrm>
                <a:off x="3289744" y="1760845"/>
                <a:ext cx="140760" cy="75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A1C8FDD-4A3D-43C7-B27E-ACE2E070AE3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81104" y="1751845"/>
                  <a:ext cx="15840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B48A851-A476-423B-B033-0F87DDFF63AB}"/>
              </a:ext>
            </a:extLst>
          </p:cNvPr>
          <p:cNvGrpSpPr/>
          <p:nvPr/>
        </p:nvGrpSpPr>
        <p:grpSpPr>
          <a:xfrm>
            <a:off x="4756744" y="1373845"/>
            <a:ext cx="2047680" cy="943920"/>
            <a:chOff x="4756744" y="1373845"/>
            <a:chExt cx="2047680" cy="94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575D769-8CA8-497D-83DD-6445F9D3B2FF}"/>
                    </a:ext>
                  </a:extLst>
                </p14:cNvPr>
                <p14:cNvContentPartPr/>
                <p14:nvPr/>
              </p14:nvContentPartPr>
              <p14:xfrm>
                <a:off x="4756744" y="1866325"/>
                <a:ext cx="303120" cy="330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575D769-8CA8-497D-83DD-6445F9D3B2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48104" y="1857685"/>
                  <a:ext cx="320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FE18189-516E-4C49-A33C-E838318861D2}"/>
                    </a:ext>
                  </a:extLst>
                </p14:cNvPr>
                <p14:cNvContentPartPr/>
                <p14:nvPr/>
              </p14:nvContentPartPr>
              <p14:xfrm>
                <a:off x="5226544" y="1657525"/>
                <a:ext cx="32760" cy="128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FE18189-516E-4C49-A33C-E838318861D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17904" y="1648885"/>
                  <a:ext cx="50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B862F4-9FF4-4665-9D02-F17D5C994DFB}"/>
                    </a:ext>
                  </a:extLst>
                </p14:cNvPr>
                <p14:cNvContentPartPr/>
                <p14:nvPr/>
              </p14:nvContentPartPr>
              <p14:xfrm>
                <a:off x="5220424" y="1512445"/>
                <a:ext cx="217440" cy="284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B862F4-9FF4-4665-9D02-F17D5C994DF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11424" y="1503445"/>
                  <a:ext cx="235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61564F2-D93F-4B54-BBAC-326DB8B4F972}"/>
                    </a:ext>
                  </a:extLst>
                </p14:cNvPr>
                <p14:cNvContentPartPr/>
                <p14:nvPr/>
              </p14:nvContentPartPr>
              <p14:xfrm>
                <a:off x="5470264" y="1657525"/>
                <a:ext cx="108000" cy="99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61564F2-D93F-4B54-BBAC-326DB8B4F97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61624" y="1648525"/>
                  <a:ext cx="1256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414284F-B084-467D-BC85-A3164B599526}"/>
                    </a:ext>
                  </a:extLst>
                </p14:cNvPr>
                <p14:cNvContentPartPr/>
                <p14:nvPr/>
              </p14:nvContentPartPr>
              <p14:xfrm>
                <a:off x="5687344" y="1677685"/>
                <a:ext cx="63000" cy="306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414284F-B084-467D-BC85-A3164B59952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78344" y="1669045"/>
                  <a:ext cx="80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2BB8E4E-DA04-4D6B-B8CE-0551410B2283}"/>
                    </a:ext>
                  </a:extLst>
                </p14:cNvPr>
                <p14:cNvContentPartPr/>
                <p14:nvPr/>
              </p14:nvContentPartPr>
              <p14:xfrm>
                <a:off x="5717944" y="1556725"/>
                <a:ext cx="15120" cy="12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2BB8E4E-DA04-4D6B-B8CE-0551410B228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09304" y="1548085"/>
                  <a:ext cx="327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1315AFF-F44E-49ED-85CC-8CCC63745D22}"/>
                    </a:ext>
                  </a:extLst>
                </p14:cNvPr>
                <p14:cNvContentPartPr/>
                <p14:nvPr/>
              </p14:nvContentPartPr>
              <p14:xfrm>
                <a:off x="5792104" y="1630525"/>
                <a:ext cx="141840" cy="108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1315AFF-F44E-49ED-85CC-8CCC63745D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83464" y="1621525"/>
                  <a:ext cx="159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7BC5227-9279-41F0-8CA3-A8ADE3E287C0}"/>
                    </a:ext>
                  </a:extLst>
                </p14:cNvPr>
                <p14:cNvContentPartPr/>
                <p14:nvPr/>
              </p14:nvContentPartPr>
              <p14:xfrm>
                <a:off x="6013864" y="1629085"/>
                <a:ext cx="84240" cy="106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BC5227-9279-41F0-8CA3-A8ADE3E287C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04864" y="1620445"/>
                  <a:ext cx="101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8B69435-FB42-45FE-963A-B345218A8119}"/>
                    </a:ext>
                  </a:extLst>
                </p14:cNvPr>
                <p14:cNvContentPartPr/>
                <p14:nvPr/>
              </p14:nvContentPartPr>
              <p14:xfrm>
                <a:off x="6264784" y="1373845"/>
                <a:ext cx="34200" cy="356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8B69435-FB42-45FE-963A-B345218A811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55784" y="1364845"/>
                  <a:ext cx="518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15DE340-17DD-4E6C-A62D-DBF9E266B075}"/>
                    </a:ext>
                  </a:extLst>
                </p14:cNvPr>
                <p14:cNvContentPartPr/>
                <p14:nvPr/>
              </p14:nvContentPartPr>
              <p14:xfrm>
                <a:off x="6128344" y="1570045"/>
                <a:ext cx="270000" cy="149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15DE340-17DD-4E6C-A62D-DBF9E266B07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19704" y="1561405"/>
                  <a:ext cx="287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A4149D3-1D3C-4AC3-B060-01E2B376F278}"/>
                    </a:ext>
                  </a:extLst>
                </p14:cNvPr>
                <p14:cNvContentPartPr/>
                <p14:nvPr/>
              </p14:nvContentPartPr>
              <p14:xfrm>
                <a:off x="6433984" y="1525045"/>
                <a:ext cx="3960" cy="11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A4149D3-1D3C-4AC3-B060-01E2B376F27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25344" y="1516045"/>
                  <a:ext cx="216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1EAE708-FBA7-4CC8-A934-39E516B3767A}"/>
                    </a:ext>
                  </a:extLst>
                </p14:cNvPr>
                <p14:cNvContentPartPr/>
                <p14:nvPr/>
              </p14:nvContentPartPr>
              <p14:xfrm>
                <a:off x="6471424" y="1653205"/>
                <a:ext cx="75600" cy="89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1EAE708-FBA7-4CC8-A934-39E516B3767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62784" y="1644205"/>
                  <a:ext cx="93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126C10E-42DD-451E-BC4E-4A3278068779}"/>
                    </a:ext>
                  </a:extLst>
                </p14:cNvPr>
                <p14:cNvContentPartPr/>
                <p14:nvPr/>
              </p14:nvContentPartPr>
              <p14:xfrm>
                <a:off x="6624424" y="1639885"/>
                <a:ext cx="156960" cy="104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126C10E-42DD-451E-BC4E-4A327806877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15784" y="1631245"/>
                  <a:ext cx="174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5E5F425-8FAF-40B7-99DE-A4FE3986AB7B}"/>
                    </a:ext>
                  </a:extLst>
                </p14:cNvPr>
                <p14:cNvContentPartPr/>
                <p14:nvPr/>
              </p14:nvContentPartPr>
              <p14:xfrm>
                <a:off x="5770504" y="1861645"/>
                <a:ext cx="181080" cy="168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5E5F425-8FAF-40B7-99DE-A4FE3986AB7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61504" y="1853005"/>
                  <a:ext cx="1987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4248AF0-BF2E-426B-AC18-6F14CB88A817}"/>
                    </a:ext>
                  </a:extLst>
                </p14:cNvPr>
                <p14:cNvContentPartPr/>
                <p14:nvPr/>
              </p14:nvContentPartPr>
              <p14:xfrm>
                <a:off x="5924224" y="1891885"/>
                <a:ext cx="158040" cy="133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4248AF0-BF2E-426B-AC18-6F14CB88A81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15224" y="1882885"/>
                  <a:ext cx="1756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66457D7-11BF-4897-BC5D-C7E4D8A1959B}"/>
                    </a:ext>
                  </a:extLst>
                </p14:cNvPr>
                <p14:cNvContentPartPr/>
                <p14:nvPr/>
              </p14:nvContentPartPr>
              <p14:xfrm>
                <a:off x="6144904" y="1899445"/>
                <a:ext cx="88560" cy="418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66457D7-11BF-4897-BC5D-C7E4D8A1959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35904" y="1890445"/>
                  <a:ext cx="1062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0589536-2F72-487A-86EE-B985D46E4FB5}"/>
                    </a:ext>
                  </a:extLst>
                </p14:cNvPr>
                <p14:cNvContentPartPr/>
                <p14:nvPr/>
              </p14:nvContentPartPr>
              <p14:xfrm>
                <a:off x="6319864" y="1945525"/>
                <a:ext cx="9720" cy="60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0589536-2F72-487A-86EE-B985D46E4FB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11224" y="1936525"/>
                  <a:ext cx="27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125C74D-FF10-4AFF-B74B-08FB87A4D1C2}"/>
                    </a:ext>
                  </a:extLst>
                </p14:cNvPr>
                <p14:cNvContentPartPr/>
                <p14:nvPr/>
              </p14:nvContentPartPr>
              <p14:xfrm>
                <a:off x="6340384" y="1823845"/>
                <a:ext cx="3960" cy="19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125C74D-FF10-4AFF-B74B-08FB87A4D1C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31744" y="1814845"/>
                  <a:ext cx="21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ECEB844-A6A7-4027-9F93-0DE11503D3C5}"/>
                    </a:ext>
                  </a:extLst>
                </p14:cNvPr>
                <p14:cNvContentPartPr/>
                <p14:nvPr/>
              </p14:nvContentPartPr>
              <p14:xfrm>
                <a:off x="6433264" y="1914925"/>
                <a:ext cx="120960" cy="83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ECEB844-A6A7-4027-9F93-0DE11503D3C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24624" y="1906285"/>
                  <a:ext cx="138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48CE649-5583-4597-A489-D75C38B42A10}"/>
                    </a:ext>
                  </a:extLst>
                </p14:cNvPr>
                <p14:cNvContentPartPr/>
                <p14:nvPr/>
              </p14:nvContentPartPr>
              <p14:xfrm>
                <a:off x="6598144" y="1896565"/>
                <a:ext cx="206280" cy="106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48CE649-5583-4597-A489-D75C38B42A1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89504" y="1887565"/>
                  <a:ext cx="22392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1D1F75-1445-41B3-AC1A-323FA77D927C}"/>
              </a:ext>
            </a:extLst>
          </p:cNvPr>
          <p:cNvGrpSpPr/>
          <p:nvPr/>
        </p:nvGrpSpPr>
        <p:grpSpPr>
          <a:xfrm>
            <a:off x="286984" y="1086565"/>
            <a:ext cx="1247400" cy="1009440"/>
            <a:chOff x="286984" y="1086565"/>
            <a:chExt cx="1247400" cy="100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3255828-6A90-4EEB-BA35-6C0E48FED681}"/>
                    </a:ext>
                  </a:extLst>
                </p14:cNvPr>
                <p14:cNvContentPartPr/>
                <p14:nvPr/>
              </p14:nvContentPartPr>
              <p14:xfrm>
                <a:off x="1064224" y="1799725"/>
                <a:ext cx="198000" cy="296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3255828-6A90-4EEB-BA35-6C0E48FED68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55584" y="1790725"/>
                  <a:ext cx="2156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8D63571-2645-417B-B0C2-DB6B79583FD0}"/>
                    </a:ext>
                  </a:extLst>
                </p14:cNvPr>
                <p14:cNvContentPartPr/>
                <p14:nvPr/>
              </p14:nvContentPartPr>
              <p14:xfrm>
                <a:off x="307504" y="1267285"/>
                <a:ext cx="34200" cy="202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8D63571-2645-417B-B0C2-DB6B79583F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8504" y="1258285"/>
                  <a:ext cx="51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80436B1-BC5A-492F-8C66-B7705D110C80}"/>
                    </a:ext>
                  </a:extLst>
                </p14:cNvPr>
                <p14:cNvContentPartPr/>
                <p14:nvPr/>
              </p14:nvContentPartPr>
              <p14:xfrm>
                <a:off x="286984" y="1107805"/>
                <a:ext cx="231840" cy="331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80436B1-BC5A-492F-8C66-B7705D110C8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7984" y="1098805"/>
                  <a:ext cx="2494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9774FD6-E562-4570-ADD2-DF6CE3AB520A}"/>
                    </a:ext>
                  </a:extLst>
                </p14:cNvPr>
                <p14:cNvContentPartPr/>
                <p14:nvPr/>
              </p14:nvContentPartPr>
              <p14:xfrm>
                <a:off x="499384" y="1299325"/>
                <a:ext cx="119880" cy="115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9774FD6-E562-4570-ADD2-DF6CE3AB520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0384" y="1290325"/>
                  <a:ext cx="137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9BAA544-A738-4BDB-9BC5-BA22CCAB61F2}"/>
                    </a:ext>
                  </a:extLst>
                </p14:cNvPr>
                <p14:cNvContentPartPr/>
                <p14:nvPr/>
              </p14:nvContentPartPr>
              <p14:xfrm>
                <a:off x="638704" y="1345765"/>
                <a:ext cx="61200" cy="343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9BAA544-A738-4BDB-9BC5-BA22CCAB61F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0064" y="1336765"/>
                  <a:ext cx="788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121B32E-6652-46A6-B101-936268C29055}"/>
                    </a:ext>
                  </a:extLst>
                </p14:cNvPr>
                <p14:cNvContentPartPr/>
                <p14:nvPr/>
              </p14:nvContentPartPr>
              <p14:xfrm>
                <a:off x="662824" y="1244605"/>
                <a:ext cx="23040" cy="8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121B32E-6652-46A6-B101-936268C2905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4184" y="1235605"/>
                  <a:ext cx="40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707E863-40C8-46CA-93B4-F4385AAE46BE}"/>
                    </a:ext>
                  </a:extLst>
                </p14:cNvPr>
                <p14:cNvContentPartPr/>
                <p14:nvPr/>
              </p14:nvContentPartPr>
              <p14:xfrm>
                <a:off x="745984" y="1291405"/>
                <a:ext cx="123840" cy="112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707E863-40C8-46CA-93B4-F4385AAE46B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7344" y="1282405"/>
                  <a:ext cx="1414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4F252B1-65BC-472C-8C5B-EB16AB32FB0C}"/>
                    </a:ext>
                  </a:extLst>
                </p14:cNvPr>
                <p14:cNvContentPartPr/>
                <p14:nvPr/>
              </p14:nvContentPartPr>
              <p14:xfrm>
                <a:off x="902224" y="1341445"/>
                <a:ext cx="76680" cy="102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4F252B1-65BC-472C-8C5B-EB16AB32FB0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93584" y="1332805"/>
                  <a:ext cx="94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31F64F4-5C07-4550-A2C7-0F56B296A484}"/>
                    </a:ext>
                  </a:extLst>
                </p14:cNvPr>
                <p14:cNvContentPartPr/>
                <p14:nvPr/>
              </p14:nvContentPartPr>
              <p14:xfrm>
                <a:off x="974584" y="1086565"/>
                <a:ext cx="174600" cy="337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31F64F4-5C07-4550-A2C7-0F56B296A48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5584" y="1077925"/>
                  <a:ext cx="1922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DB557FD-91B4-4A75-A9F2-4A6663D9CEB8}"/>
                    </a:ext>
                  </a:extLst>
                </p14:cNvPr>
                <p14:cNvContentPartPr/>
                <p14:nvPr/>
              </p14:nvContentPartPr>
              <p14:xfrm>
                <a:off x="1172584" y="1246765"/>
                <a:ext cx="74880" cy="190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DB557FD-91B4-4A75-A9F2-4A6663D9CEB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63944" y="1237765"/>
                  <a:ext cx="92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385C788-A12D-4E71-9801-85E2C6EA3E1C}"/>
                    </a:ext>
                  </a:extLst>
                </p14:cNvPr>
                <p14:cNvContentPartPr/>
                <p14:nvPr/>
              </p14:nvContentPartPr>
              <p14:xfrm>
                <a:off x="1278784" y="1325965"/>
                <a:ext cx="66240" cy="90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385C788-A12D-4E71-9801-85E2C6EA3E1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70144" y="1316965"/>
                  <a:ext cx="83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A20F8B7-F239-444C-BB2C-D37B901D6361}"/>
                    </a:ext>
                  </a:extLst>
                </p14:cNvPr>
                <p14:cNvContentPartPr/>
                <p14:nvPr/>
              </p14:nvContentPartPr>
              <p14:xfrm>
                <a:off x="1378144" y="1360525"/>
                <a:ext cx="156240" cy="53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A20F8B7-F239-444C-BB2C-D37B901D636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69144" y="1351885"/>
                  <a:ext cx="173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F5E9AF1-A740-4257-8577-C9B1163651CA}"/>
                    </a:ext>
                  </a:extLst>
                </p14:cNvPr>
                <p14:cNvContentPartPr/>
                <p14:nvPr/>
              </p14:nvContentPartPr>
              <p14:xfrm>
                <a:off x="338464" y="1598485"/>
                <a:ext cx="154080" cy="151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F5E9AF1-A740-4257-8577-C9B1163651C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9824" y="1589845"/>
                  <a:ext cx="171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BC77A28-256F-41A2-B879-83C9FDD96DEB}"/>
                    </a:ext>
                  </a:extLst>
                </p14:cNvPr>
                <p14:cNvContentPartPr/>
                <p14:nvPr/>
              </p14:nvContentPartPr>
              <p14:xfrm>
                <a:off x="466624" y="1604245"/>
                <a:ext cx="141840" cy="124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BC77A28-256F-41A2-B879-83C9FDD96DE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7984" y="1595245"/>
                  <a:ext cx="159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1733663-A32B-45E3-B18C-61DF56805A3C}"/>
                    </a:ext>
                  </a:extLst>
                </p14:cNvPr>
                <p14:cNvContentPartPr/>
                <p14:nvPr/>
              </p14:nvContentPartPr>
              <p14:xfrm>
                <a:off x="598744" y="1595965"/>
                <a:ext cx="155160" cy="370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1733663-A32B-45E3-B18C-61DF56805A3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0104" y="1587325"/>
                  <a:ext cx="1728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653285D-834F-43F1-94CC-14456393D4B0}"/>
                    </a:ext>
                  </a:extLst>
                </p14:cNvPr>
                <p14:cNvContentPartPr/>
                <p14:nvPr/>
              </p14:nvContentPartPr>
              <p14:xfrm>
                <a:off x="793864" y="1612165"/>
                <a:ext cx="12240" cy="115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653285D-834F-43F1-94CC-14456393D4B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5224" y="1603525"/>
                  <a:ext cx="29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0C8EA5D-DCAC-4F4A-AEAD-52F25BC5A8EC}"/>
                    </a:ext>
                  </a:extLst>
                </p14:cNvPr>
                <p14:cNvContentPartPr/>
                <p14:nvPr/>
              </p14:nvContentPartPr>
              <p14:xfrm>
                <a:off x="823024" y="1554565"/>
                <a:ext cx="139680" cy="180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0C8EA5D-DCAC-4F4A-AEAD-52F25BC5A8E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4024" y="1545925"/>
                  <a:ext cx="157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68FB4C3-99B2-4B08-BDEC-982D93A21523}"/>
                    </a:ext>
                  </a:extLst>
                </p14:cNvPr>
                <p14:cNvContentPartPr/>
                <p14:nvPr/>
              </p14:nvContentPartPr>
              <p14:xfrm>
                <a:off x="1016344" y="1604245"/>
                <a:ext cx="178200" cy="101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68FB4C3-99B2-4B08-BDEC-982D93A2152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07344" y="1595605"/>
                  <a:ext cx="19584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F18579E-B460-4450-A807-9FA552FC38AA}"/>
              </a:ext>
            </a:extLst>
          </p:cNvPr>
          <p:cNvGrpSpPr/>
          <p:nvPr/>
        </p:nvGrpSpPr>
        <p:grpSpPr>
          <a:xfrm>
            <a:off x="4172824" y="2523685"/>
            <a:ext cx="780120" cy="477000"/>
            <a:chOff x="4172824" y="2523685"/>
            <a:chExt cx="78012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48FDCD0-40D8-4318-8D48-844DBF6AF823}"/>
                    </a:ext>
                  </a:extLst>
                </p14:cNvPr>
                <p14:cNvContentPartPr/>
                <p14:nvPr/>
              </p14:nvContentPartPr>
              <p14:xfrm>
                <a:off x="4228624" y="2523685"/>
                <a:ext cx="263160" cy="253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48FDCD0-40D8-4318-8D48-844DBF6AF82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19624" y="2514685"/>
                  <a:ext cx="2808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4928E9C-2AB3-494B-8EAD-7BB3E2B6CC32}"/>
                    </a:ext>
                  </a:extLst>
                </p14:cNvPr>
                <p14:cNvContentPartPr/>
                <p14:nvPr/>
              </p14:nvContentPartPr>
              <p14:xfrm>
                <a:off x="4172824" y="2639605"/>
                <a:ext cx="255960" cy="64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4928E9C-2AB3-494B-8EAD-7BB3E2B6CC3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64184" y="2630605"/>
                  <a:ext cx="2736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522F79C-1A32-48B2-9C9F-4972568D98CB}"/>
                    </a:ext>
                  </a:extLst>
                </p14:cNvPr>
                <p14:cNvContentPartPr/>
                <p14:nvPr/>
              </p14:nvContentPartPr>
              <p14:xfrm>
                <a:off x="4420144" y="2720245"/>
                <a:ext cx="288000" cy="136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522F79C-1A32-48B2-9C9F-4972568D98C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11144" y="2711245"/>
                  <a:ext cx="305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4DFF76D-B271-43E3-89A0-0B3058CCDCD4}"/>
                    </a:ext>
                  </a:extLst>
                </p14:cNvPr>
                <p14:cNvContentPartPr/>
                <p14:nvPr/>
              </p14:nvContentPartPr>
              <p14:xfrm>
                <a:off x="4666384" y="2661565"/>
                <a:ext cx="197280" cy="293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4DFF76D-B271-43E3-89A0-0B3058CCDCD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57744" y="2652565"/>
                  <a:ext cx="2149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C48A4E6-F0A6-4BB8-BF5D-D1EF256EA739}"/>
                    </a:ext>
                  </a:extLst>
                </p14:cNvPr>
                <p14:cNvContentPartPr/>
                <p14:nvPr/>
              </p14:nvContentPartPr>
              <p14:xfrm>
                <a:off x="4821544" y="2859565"/>
                <a:ext cx="131400" cy="141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C48A4E6-F0A6-4BB8-BF5D-D1EF256EA73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12544" y="2850925"/>
                  <a:ext cx="14904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CF48332-15B8-4164-B08D-038332F7FC55}"/>
              </a:ext>
            </a:extLst>
          </p:cNvPr>
          <p:cNvGrpSpPr/>
          <p:nvPr/>
        </p:nvGrpSpPr>
        <p:grpSpPr>
          <a:xfrm>
            <a:off x="1190224" y="2434765"/>
            <a:ext cx="780120" cy="532440"/>
            <a:chOff x="1190224" y="2434765"/>
            <a:chExt cx="780120" cy="53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3ECEC30-097C-40CE-8734-5E839A225861}"/>
                    </a:ext>
                  </a:extLst>
                </p14:cNvPr>
                <p14:cNvContentPartPr/>
                <p14:nvPr/>
              </p14:nvContentPartPr>
              <p14:xfrm>
                <a:off x="1190224" y="2536645"/>
                <a:ext cx="134280" cy="41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3ECEC30-097C-40CE-8734-5E839A22586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81224" y="2528005"/>
                  <a:ext cx="151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3A318D8-34C8-4988-9C9F-06FB5659D74D}"/>
                    </a:ext>
                  </a:extLst>
                </p14:cNvPr>
                <p14:cNvContentPartPr/>
                <p14:nvPr/>
              </p14:nvContentPartPr>
              <p14:xfrm>
                <a:off x="1350424" y="2434765"/>
                <a:ext cx="306360" cy="294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3A318D8-34C8-4988-9C9F-06FB5659D74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41424" y="2426125"/>
                  <a:ext cx="3240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C04185B-8513-46ED-AE77-3845BDAD212B}"/>
                    </a:ext>
                  </a:extLst>
                </p14:cNvPr>
                <p14:cNvContentPartPr/>
                <p14:nvPr/>
              </p14:nvContentPartPr>
              <p14:xfrm>
                <a:off x="1344664" y="2565805"/>
                <a:ext cx="278640" cy="75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C04185B-8513-46ED-AE77-3845BDAD212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36024" y="2557165"/>
                  <a:ext cx="296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199F2A5-8A38-4F1E-9AC6-459A3FBEDF3F}"/>
                    </a:ext>
                  </a:extLst>
                </p14:cNvPr>
                <p14:cNvContentPartPr/>
                <p14:nvPr/>
              </p14:nvContentPartPr>
              <p14:xfrm>
                <a:off x="1552024" y="2680285"/>
                <a:ext cx="193320" cy="128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199F2A5-8A38-4F1E-9AC6-459A3FBEDF3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543384" y="2671645"/>
                  <a:ext cx="210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C38CEB6-8378-49E5-841F-E589ABD17237}"/>
                    </a:ext>
                  </a:extLst>
                </p14:cNvPr>
                <p14:cNvContentPartPr/>
                <p14:nvPr/>
              </p14:nvContentPartPr>
              <p14:xfrm>
                <a:off x="1686664" y="2659405"/>
                <a:ext cx="192960" cy="268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C38CEB6-8378-49E5-841F-E589ABD1723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78024" y="2650405"/>
                  <a:ext cx="2106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A74842E-4AE8-4E91-93AC-EA44B2437FBD}"/>
                    </a:ext>
                  </a:extLst>
                </p14:cNvPr>
                <p14:cNvContentPartPr/>
                <p14:nvPr/>
              </p14:nvContentPartPr>
              <p14:xfrm>
                <a:off x="1794304" y="2816365"/>
                <a:ext cx="176040" cy="150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A74842E-4AE8-4E91-93AC-EA44B2437FB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785664" y="2807725"/>
                  <a:ext cx="19368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EF83A2C-4F1D-4916-A1F0-7B809EAC5550}"/>
              </a:ext>
            </a:extLst>
          </p:cNvPr>
          <p:cNvGrpSpPr/>
          <p:nvPr/>
        </p:nvGrpSpPr>
        <p:grpSpPr>
          <a:xfrm>
            <a:off x="7421104" y="967045"/>
            <a:ext cx="3624120" cy="551880"/>
            <a:chOff x="7421104" y="967045"/>
            <a:chExt cx="3624120" cy="55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DEEBA47-B7F3-4F60-89DB-4CCB39B39361}"/>
                    </a:ext>
                  </a:extLst>
                </p14:cNvPr>
                <p14:cNvContentPartPr/>
                <p14:nvPr/>
              </p14:nvContentPartPr>
              <p14:xfrm>
                <a:off x="7575544" y="997285"/>
                <a:ext cx="34920" cy="519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DEEBA47-B7F3-4F60-89DB-4CCB39B3936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66544" y="988645"/>
                  <a:ext cx="5256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62CD101-12F1-459B-8D38-76C8C18CD929}"/>
                    </a:ext>
                  </a:extLst>
                </p14:cNvPr>
                <p14:cNvContentPartPr/>
                <p14:nvPr/>
              </p14:nvContentPartPr>
              <p14:xfrm>
                <a:off x="7421104" y="1280605"/>
                <a:ext cx="277920" cy="59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62CD101-12F1-459B-8D38-76C8C18CD92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12464" y="1271605"/>
                  <a:ext cx="295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5091A7A-BFEE-4CB0-AB63-ECA81E1C8389}"/>
                    </a:ext>
                  </a:extLst>
                </p14:cNvPr>
                <p14:cNvContentPartPr/>
                <p14:nvPr/>
              </p14:nvContentPartPr>
              <p14:xfrm>
                <a:off x="7750504" y="1320925"/>
                <a:ext cx="209520" cy="129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5091A7A-BFEE-4CB0-AB63-ECA81E1C838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41504" y="1311925"/>
                  <a:ext cx="227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5C42D46-3205-4845-9283-39A973D92F4A}"/>
                    </a:ext>
                  </a:extLst>
                </p14:cNvPr>
                <p14:cNvContentPartPr/>
                <p14:nvPr/>
              </p14:nvContentPartPr>
              <p14:xfrm>
                <a:off x="8035984" y="1318765"/>
                <a:ext cx="122760" cy="167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5C42D46-3205-4845-9283-39A973D92F4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27344" y="1310125"/>
                  <a:ext cx="140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60FF996-962A-4DE3-A8E7-0F94F2572D4D}"/>
                    </a:ext>
                  </a:extLst>
                </p14:cNvPr>
                <p14:cNvContentPartPr/>
                <p14:nvPr/>
              </p14:nvContentPartPr>
              <p14:xfrm>
                <a:off x="8268184" y="1363405"/>
                <a:ext cx="159120" cy="42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60FF996-962A-4DE3-A8E7-0F94F2572D4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259184" y="1354405"/>
                  <a:ext cx="1767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7D4C2F0-6212-4714-AC63-179E8E8199C8}"/>
                    </a:ext>
                  </a:extLst>
                </p14:cNvPr>
                <p14:cNvContentPartPr/>
                <p14:nvPr/>
              </p14:nvContentPartPr>
              <p14:xfrm>
                <a:off x="8706304" y="1000165"/>
                <a:ext cx="43200" cy="495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7D4C2F0-6212-4714-AC63-179E8E8199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697304" y="991525"/>
                  <a:ext cx="6084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F37B0C-DB6A-4ABB-B339-AE326B165CFE}"/>
                    </a:ext>
                  </a:extLst>
                </p14:cNvPr>
                <p14:cNvContentPartPr/>
                <p14:nvPr/>
              </p14:nvContentPartPr>
              <p14:xfrm>
                <a:off x="8508664" y="1270525"/>
                <a:ext cx="317520" cy="41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F37B0C-DB6A-4ABB-B339-AE326B165CF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00024" y="1261885"/>
                  <a:ext cx="33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4F0781F-D68E-4522-AB0B-30BC8BC7455F}"/>
                    </a:ext>
                  </a:extLst>
                </p14:cNvPr>
                <p14:cNvContentPartPr/>
                <p14:nvPr/>
              </p14:nvContentPartPr>
              <p14:xfrm>
                <a:off x="8788744" y="1321285"/>
                <a:ext cx="128160" cy="155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4F0781F-D68E-4522-AB0B-30BC8BC745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80104" y="1312285"/>
                  <a:ext cx="145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E2255BE-9301-4E80-BD37-14DBE9D65F57}"/>
                    </a:ext>
                  </a:extLst>
                </p14:cNvPr>
                <p14:cNvContentPartPr/>
                <p14:nvPr/>
              </p14:nvContentPartPr>
              <p14:xfrm>
                <a:off x="9054784" y="1349365"/>
                <a:ext cx="5040" cy="11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E2255BE-9301-4E80-BD37-14DBE9D65F5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45784" y="1340365"/>
                  <a:ext cx="22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4166E80-7DD8-4420-B74F-CFE89C22BE2B}"/>
                    </a:ext>
                  </a:extLst>
                </p14:cNvPr>
                <p14:cNvContentPartPr/>
                <p14:nvPr/>
              </p14:nvContentPartPr>
              <p14:xfrm>
                <a:off x="9092944" y="1093045"/>
                <a:ext cx="157680" cy="375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4166E80-7DD8-4420-B74F-CFE89C22BE2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084304" y="1084045"/>
                  <a:ext cx="1753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0146C31-447F-41D9-8A76-611CE54A6249}"/>
                    </a:ext>
                  </a:extLst>
                </p14:cNvPr>
                <p14:cNvContentPartPr/>
                <p14:nvPr/>
              </p14:nvContentPartPr>
              <p14:xfrm>
                <a:off x="9299224" y="1343605"/>
                <a:ext cx="151560" cy="131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0146C31-447F-41D9-8A76-611CE54A624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290584" y="1334965"/>
                  <a:ext cx="169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3E07FBF-0713-42E2-84C1-9F2EE047646A}"/>
                    </a:ext>
                  </a:extLst>
                </p14:cNvPr>
                <p14:cNvContentPartPr/>
                <p14:nvPr/>
              </p14:nvContentPartPr>
              <p14:xfrm>
                <a:off x="9510904" y="1315885"/>
                <a:ext cx="195480" cy="145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3E07FBF-0713-42E2-84C1-9F2EE047646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01904" y="1307245"/>
                  <a:ext cx="213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5B79775-27E6-48EE-92E2-5CBDD464A957}"/>
                    </a:ext>
                  </a:extLst>
                </p14:cNvPr>
                <p14:cNvContentPartPr/>
                <p14:nvPr/>
              </p14:nvContentPartPr>
              <p14:xfrm>
                <a:off x="9654544" y="1121125"/>
                <a:ext cx="55080" cy="320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5B79775-27E6-48EE-92E2-5CBDD464A9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645544" y="1112485"/>
                  <a:ext cx="72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34AB08E-CAD1-4592-BF0E-37A4D386BAF1}"/>
                    </a:ext>
                  </a:extLst>
                </p14:cNvPr>
                <p14:cNvContentPartPr/>
                <p14:nvPr/>
              </p14:nvContentPartPr>
              <p14:xfrm>
                <a:off x="10102024" y="1005205"/>
                <a:ext cx="31680" cy="513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34AB08E-CAD1-4592-BF0E-37A4D386BAF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093384" y="996205"/>
                  <a:ext cx="4932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D9FE8E9-F2EF-4C1C-91FC-CA2B350CE220}"/>
                    </a:ext>
                  </a:extLst>
                </p14:cNvPr>
                <p14:cNvContentPartPr/>
                <p14:nvPr/>
              </p14:nvContentPartPr>
              <p14:xfrm>
                <a:off x="9883864" y="1284925"/>
                <a:ext cx="351720" cy="66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D9FE8E9-F2EF-4C1C-91FC-CA2B350CE22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875224" y="1275925"/>
                  <a:ext cx="369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2A0A7CF-D6C1-49FA-9EF1-B940535B629C}"/>
                    </a:ext>
                  </a:extLst>
                </p14:cNvPr>
                <p14:cNvContentPartPr/>
                <p14:nvPr/>
              </p14:nvContentPartPr>
              <p14:xfrm>
                <a:off x="10203904" y="1325245"/>
                <a:ext cx="164160" cy="175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2A0A7CF-D6C1-49FA-9EF1-B940535B629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194904" y="1316245"/>
                  <a:ext cx="181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81C2E24-BD92-44D9-83BD-FDDF558708AC}"/>
                    </a:ext>
                  </a:extLst>
                </p14:cNvPr>
                <p14:cNvContentPartPr/>
                <p14:nvPr/>
              </p14:nvContentPartPr>
              <p14:xfrm>
                <a:off x="10422784" y="1274125"/>
                <a:ext cx="163080" cy="234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81C2E24-BD92-44D9-83BD-FDDF558708A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14144" y="1265125"/>
                  <a:ext cx="180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CBE1515-2BF0-4940-B9C2-B257D5F1D09A}"/>
                    </a:ext>
                  </a:extLst>
                </p14:cNvPr>
                <p14:cNvContentPartPr/>
                <p14:nvPr/>
              </p14:nvContentPartPr>
              <p14:xfrm>
                <a:off x="10850824" y="967045"/>
                <a:ext cx="102240" cy="509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CBE1515-2BF0-4940-B9C2-B257D5F1D09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841824" y="958045"/>
                  <a:ext cx="11988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156C39F-3F6F-4ACC-A169-F0B4273DC28E}"/>
                    </a:ext>
                  </a:extLst>
                </p14:cNvPr>
                <p14:cNvContentPartPr/>
                <p14:nvPr/>
              </p14:nvContentPartPr>
              <p14:xfrm>
                <a:off x="10620424" y="1209325"/>
                <a:ext cx="424800" cy="82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156C39F-3F6F-4ACC-A169-F0B4273DC28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611424" y="1200325"/>
                  <a:ext cx="442440" cy="10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69CE2BB-BFAF-4894-9683-823C1B869A8D}"/>
                  </a:ext>
                </a:extLst>
              </p14:cNvPr>
              <p14:cNvContentPartPr/>
              <p14:nvPr/>
            </p14:nvContentPartPr>
            <p14:xfrm>
              <a:off x="776224" y="4613485"/>
              <a:ext cx="4991040" cy="536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69CE2BB-BFAF-4894-9683-823C1B869A8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67224" y="4604845"/>
                <a:ext cx="50086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04A7719-2CEF-485D-9F2D-50232EAE6376}"/>
                  </a:ext>
                </a:extLst>
              </p14:cNvPr>
              <p14:cNvContentPartPr/>
              <p14:nvPr/>
            </p14:nvContentPartPr>
            <p14:xfrm>
              <a:off x="499384" y="3303085"/>
              <a:ext cx="5704200" cy="12247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04A7719-2CEF-485D-9F2D-50232EAE637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90384" y="3294445"/>
                <a:ext cx="5721840" cy="12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9151C8B-5EF4-487B-B8C5-3DDC64D9C4C4}"/>
                  </a:ext>
                </a:extLst>
              </p14:cNvPr>
              <p14:cNvContentPartPr/>
              <p14:nvPr/>
            </p14:nvContentPartPr>
            <p14:xfrm>
              <a:off x="4716784" y="4041085"/>
              <a:ext cx="66960" cy="5630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9151C8B-5EF4-487B-B8C5-3DDC64D9C4C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708144" y="4032085"/>
                <a:ext cx="84600" cy="58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6C66CFE-FC72-4269-BD6F-34C2CBC0BA7C}"/>
              </a:ext>
            </a:extLst>
          </p:cNvPr>
          <p:cNvGrpSpPr/>
          <p:nvPr/>
        </p:nvGrpSpPr>
        <p:grpSpPr>
          <a:xfrm>
            <a:off x="2472904" y="3735445"/>
            <a:ext cx="1977480" cy="869400"/>
            <a:chOff x="2472904" y="3735445"/>
            <a:chExt cx="1977480" cy="86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5CA1E95-7C3E-48C9-8D01-521388A17AC8}"/>
                    </a:ext>
                  </a:extLst>
                </p14:cNvPr>
                <p14:cNvContentPartPr/>
                <p14:nvPr/>
              </p14:nvContentPartPr>
              <p14:xfrm>
                <a:off x="2472904" y="3769645"/>
                <a:ext cx="258840" cy="273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5CA1E95-7C3E-48C9-8D01-521388A17AC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463904" y="3760645"/>
                  <a:ext cx="2764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641D619-5141-42D0-BEE6-73B9FBE609F8}"/>
                    </a:ext>
                  </a:extLst>
                </p14:cNvPr>
                <p14:cNvContentPartPr/>
                <p14:nvPr/>
              </p14:nvContentPartPr>
              <p14:xfrm>
                <a:off x="2765584" y="3944605"/>
                <a:ext cx="61560" cy="114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641D619-5141-42D0-BEE6-73B9FBE609F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756584" y="3935605"/>
                  <a:ext cx="79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0BF84A1-5832-4408-B1DA-9FA1C36811A4}"/>
                    </a:ext>
                  </a:extLst>
                </p14:cNvPr>
                <p14:cNvContentPartPr/>
                <p14:nvPr/>
              </p14:nvContentPartPr>
              <p14:xfrm>
                <a:off x="2889064" y="3948205"/>
                <a:ext cx="153360" cy="110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0BF84A1-5832-4408-B1DA-9FA1C36811A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880424" y="3939205"/>
                  <a:ext cx="171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DBDF684-6804-4EEB-9A1E-E0F914EACE91}"/>
                    </a:ext>
                  </a:extLst>
                </p14:cNvPr>
                <p14:cNvContentPartPr/>
                <p14:nvPr/>
              </p14:nvContentPartPr>
              <p14:xfrm>
                <a:off x="3092464" y="3879445"/>
                <a:ext cx="170280" cy="163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DBDF684-6804-4EEB-9A1E-E0F914EACE9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083464" y="3870805"/>
                  <a:ext cx="1879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1F28960-FC20-4A03-AF48-274401944528}"/>
                    </a:ext>
                  </a:extLst>
                </p14:cNvPr>
                <p14:cNvContentPartPr/>
                <p14:nvPr/>
              </p14:nvContentPartPr>
              <p14:xfrm>
                <a:off x="3267784" y="3908245"/>
                <a:ext cx="118440" cy="124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1F28960-FC20-4A03-AF48-27440194452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259144" y="3899245"/>
                  <a:ext cx="136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14D868D-2ADC-4245-975A-F6A4C6F2866A}"/>
                    </a:ext>
                  </a:extLst>
                </p14:cNvPr>
                <p14:cNvContentPartPr/>
                <p14:nvPr/>
              </p14:nvContentPartPr>
              <p14:xfrm>
                <a:off x="3435184" y="3971965"/>
                <a:ext cx="31320" cy="319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14D868D-2ADC-4245-975A-F6A4C6F2866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426184" y="3963325"/>
                  <a:ext cx="489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6023E45-B93C-411D-8F38-7DA68C2ED3D6}"/>
                    </a:ext>
                  </a:extLst>
                </p14:cNvPr>
                <p14:cNvContentPartPr/>
                <p14:nvPr/>
              </p14:nvContentPartPr>
              <p14:xfrm>
                <a:off x="3434464" y="3811405"/>
                <a:ext cx="75960" cy="20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6023E45-B93C-411D-8F38-7DA68C2ED3D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25464" y="3802405"/>
                  <a:ext cx="93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23CAC2-FBF5-46A3-A218-5DF174673371}"/>
                    </a:ext>
                  </a:extLst>
                </p14:cNvPr>
                <p14:cNvContentPartPr/>
                <p14:nvPr/>
              </p14:nvContentPartPr>
              <p14:xfrm>
                <a:off x="3530224" y="3886645"/>
                <a:ext cx="136800" cy="123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23CAC2-FBF5-46A3-A218-5DF17467337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21224" y="3877645"/>
                  <a:ext cx="154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3526581-A181-4F76-A160-799E0D9705A8}"/>
                    </a:ext>
                  </a:extLst>
                </p14:cNvPr>
                <p14:cNvContentPartPr/>
                <p14:nvPr/>
              </p14:nvContentPartPr>
              <p14:xfrm>
                <a:off x="3719584" y="3919765"/>
                <a:ext cx="77040" cy="108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3526581-A181-4F76-A160-799E0D9705A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10584" y="3910765"/>
                  <a:ext cx="94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DE01B25-E2D0-4F9C-B163-E8BFC2A3A366}"/>
                    </a:ext>
                  </a:extLst>
                </p14:cNvPr>
                <p14:cNvContentPartPr/>
                <p14:nvPr/>
              </p14:nvContentPartPr>
              <p14:xfrm>
                <a:off x="3891304" y="3735445"/>
                <a:ext cx="45000" cy="289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DE01B25-E2D0-4F9C-B163-E8BFC2A3A36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82304" y="3726805"/>
                  <a:ext cx="626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4C3E110-E65F-4351-9EB0-E6ED61953F87}"/>
                    </a:ext>
                  </a:extLst>
                </p14:cNvPr>
                <p14:cNvContentPartPr/>
                <p14:nvPr/>
              </p14:nvContentPartPr>
              <p14:xfrm>
                <a:off x="3758824" y="3845245"/>
                <a:ext cx="296280" cy="190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4C3E110-E65F-4351-9EB0-E6ED61953F8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49824" y="3836605"/>
                  <a:ext cx="3139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F48AF32-CD6D-43A0-BE22-066352C54927}"/>
                    </a:ext>
                  </a:extLst>
                </p14:cNvPr>
                <p14:cNvContentPartPr/>
                <p14:nvPr/>
              </p14:nvContentPartPr>
              <p14:xfrm>
                <a:off x="4129624" y="3945685"/>
                <a:ext cx="84960" cy="99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F48AF32-CD6D-43A0-BE22-066352C5492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20984" y="3936685"/>
                  <a:ext cx="102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F60E9B6-128F-4058-BF7A-85383E3BB0ED}"/>
                    </a:ext>
                  </a:extLst>
                </p14:cNvPr>
                <p14:cNvContentPartPr/>
                <p14:nvPr/>
              </p14:nvContentPartPr>
              <p14:xfrm>
                <a:off x="4275784" y="3954325"/>
                <a:ext cx="174600" cy="87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F60E9B6-128F-4058-BF7A-85383E3BB0E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266784" y="3945685"/>
                  <a:ext cx="192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16047A3-27FB-40DF-BB6D-CEADB75BC06E}"/>
                    </a:ext>
                  </a:extLst>
                </p14:cNvPr>
                <p14:cNvContentPartPr/>
                <p14:nvPr/>
              </p14:nvContentPartPr>
              <p14:xfrm>
                <a:off x="2728504" y="4200205"/>
                <a:ext cx="149400" cy="167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16047A3-27FB-40DF-BB6D-CEADB75BC06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719504" y="4191205"/>
                  <a:ext cx="167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5515D62-4041-45BF-94B3-469B0D43FA97}"/>
                    </a:ext>
                  </a:extLst>
                </p14:cNvPr>
                <p14:cNvContentPartPr/>
                <p14:nvPr/>
              </p14:nvContentPartPr>
              <p14:xfrm>
                <a:off x="2859544" y="4223605"/>
                <a:ext cx="174600" cy="142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5515D62-4041-45BF-94B3-469B0D43FA9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850544" y="4214965"/>
                  <a:ext cx="192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EB748C8-9F07-40FF-AD86-442178DD61F1}"/>
                    </a:ext>
                  </a:extLst>
                </p14:cNvPr>
                <p14:cNvContentPartPr/>
                <p14:nvPr/>
              </p14:nvContentPartPr>
              <p14:xfrm>
                <a:off x="3063304" y="4247005"/>
                <a:ext cx="109080" cy="357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EB748C8-9F07-40FF-AD86-442178DD61F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54664" y="4238005"/>
                  <a:ext cx="1267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8BC1DCA-EC71-45AB-A3D5-121272CB2699}"/>
                    </a:ext>
                  </a:extLst>
                </p14:cNvPr>
                <p14:cNvContentPartPr/>
                <p14:nvPr/>
              </p14:nvContentPartPr>
              <p14:xfrm>
                <a:off x="3222784" y="4268245"/>
                <a:ext cx="18000" cy="115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8BC1DCA-EC71-45AB-A3D5-121272CB269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214144" y="4259245"/>
                  <a:ext cx="35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F6EECF2-3227-4C29-AB25-8D4F4A89AC76}"/>
                    </a:ext>
                  </a:extLst>
                </p14:cNvPr>
                <p14:cNvContentPartPr/>
                <p14:nvPr/>
              </p14:nvContentPartPr>
              <p14:xfrm>
                <a:off x="3239704" y="4153405"/>
                <a:ext cx="16560" cy="28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F6EECF2-3227-4C29-AB25-8D4F4A89AC7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230704" y="4144405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0C3531B-4506-4F53-ACAB-89578732FC4A}"/>
                    </a:ext>
                  </a:extLst>
                </p14:cNvPr>
                <p14:cNvContentPartPr/>
                <p14:nvPr/>
              </p14:nvContentPartPr>
              <p14:xfrm>
                <a:off x="3344464" y="4244845"/>
                <a:ext cx="47880" cy="91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0C3531B-4506-4F53-ACAB-89578732FC4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335824" y="4235845"/>
                  <a:ext cx="655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B3800DB-94EA-4A80-8252-B63B0C05F6BB}"/>
                    </a:ext>
                  </a:extLst>
                </p14:cNvPr>
                <p14:cNvContentPartPr/>
                <p14:nvPr/>
              </p14:nvContentPartPr>
              <p14:xfrm>
                <a:off x="3484144" y="4253485"/>
                <a:ext cx="198000" cy="103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B3800DB-94EA-4A80-8252-B63B0C05F6B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475144" y="4244485"/>
                  <a:ext cx="21564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FEEACF46-615B-4BC0-802F-E06EF4B5C99F}"/>
                  </a:ext>
                </a:extLst>
              </p14:cNvPr>
              <p14:cNvContentPartPr/>
              <p14:nvPr/>
            </p14:nvContentPartPr>
            <p14:xfrm>
              <a:off x="5118544" y="4028845"/>
              <a:ext cx="444600" cy="3664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FEEACF46-615B-4BC0-802F-E06EF4B5C99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109904" y="4019845"/>
                <a:ext cx="462240" cy="38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438B132-42DE-4FB3-AD38-60B3EDA3ABBB}"/>
              </a:ext>
            </a:extLst>
          </p:cNvPr>
          <p:cNvGrpSpPr/>
          <p:nvPr/>
        </p:nvGrpSpPr>
        <p:grpSpPr>
          <a:xfrm>
            <a:off x="5801824" y="3536005"/>
            <a:ext cx="1840680" cy="717480"/>
            <a:chOff x="5801824" y="3536005"/>
            <a:chExt cx="1840680" cy="71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77260F6-2006-43EE-A58A-A890AA151337}"/>
                    </a:ext>
                  </a:extLst>
                </p14:cNvPr>
                <p14:cNvContentPartPr/>
                <p14:nvPr/>
              </p14:nvContentPartPr>
              <p14:xfrm>
                <a:off x="5801824" y="3740485"/>
                <a:ext cx="39960" cy="258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77260F6-2006-43EE-A58A-A890AA15133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792824" y="3731845"/>
                  <a:ext cx="57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82ED53B-53FD-4DF7-AE56-6D5810E4C294}"/>
                    </a:ext>
                  </a:extLst>
                </p14:cNvPr>
                <p14:cNvContentPartPr/>
                <p14:nvPr/>
              </p14:nvContentPartPr>
              <p14:xfrm>
                <a:off x="5804344" y="3618805"/>
                <a:ext cx="280080" cy="358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82ED53B-53FD-4DF7-AE56-6D5810E4C29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795704" y="3610165"/>
                  <a:ext cx="2977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E5C6551-B2F7-47A2-AA9F-B9B16DBAE47F}"/>
                    </a:ext>
                  </a:extLst>
                </p14:cNvPr>
                <p14:cNvContentPartPr/>
                <p14:nvPr/>
              </p14:nvContentPartPr>
              <p14:xfrm>
                <a:off x="6128344" y="3825805"/>
                <a:ext cx="148320" cy="127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E5C6551-B2F7-47A2-AA9F-B9B16DBAE47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119344" y="3816805"/>
                  <a:ext cx="165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9408894-67AD-45D3-BCD2-BEC19D2FA30D}"/>
                    </a:ext>
                  </a:extLst>
                </p14:cNvPr>
                <p14:cNvContentPartPr/>
                <p14:nvPr/>
              </p14:nvContentPartPr>
              <p14:xfrm>
                <a:off x="6369544" y="3855685"/>
                <a:ext cx="79560" cy="397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9408894-67AD-45D3-BCD2-BEC19D2FA30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360904" y="3847045"/>
                  <a:ext cx="972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DC0FB12-86AE-4B52-9E5B-F83BD1144E89}"/>
                    </a:ext>
                  </a:extLst>
                </p14:cNvPr>
                <p14:cNvContentPartPr/>
                <p14:nvPr/>
              </p14:nvContentPartPr>
              <p14:xfrm>
                <a:off x="6342544" y="3695845"/>
                <a:ext cx="28080" cy="24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DC0FB12-86AE-4B52-9E5B-F83BD1144E8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333904" y="3687205"/>
                  <a:ext cx="457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CF26586-ECD5-4228-929E-0B5B7F80F85C}"/>
                    </a:ext>
                  </a:extLst>
                </p14:cNvPr>
                <p14:cNvContentPartPr/>
                <p14:nvPr/>
              </p14:nvContentPartPr>
              <p14:xfrm>
                <a:off x="6495184" y="3809965"/>
                <a:ext cx="144000" cy="138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CF26586-ECD5-4228-929E-0B5B7F80F85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486184" y="3801325"/>
                  <a:ext cx="161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D39A0A7-52C5-468A-94EA-56F59FCDFCBB}"/>
                    </a:ext>
                  </a:extLst>
                </p14:cNvPr>
                <p14:cNvContentPartPr/>
                <p14:nvPr/>
              </p14:nvContentPartPr>
              <p14:xfrm>
                <a:off x="6674464" y="3803485"/>
                <a:ext cx="128160" cy="156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D39A0A7-52C5-468A-94EA-56F59FCDFCB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665464" y="3794485"/>
                  <a:ext cx="145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B1CDA0B-7820-4979-8761-B9B602593200}"/>
                    </a:ext>
                  </a:extLst>
                </p14:cNvPr>
                <p14:cNvContentPartPr/>
                <p14:nvPr/>
              </p14:nvContentPartPr>
              <p14:xfrm>
                <a:off x="6769504" y="3536005"/>
                <a:ext cx="288000" cy="414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B1CDA0B-7820-4979-8761-B9B60259320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60864" y="3527005"/>
                  <a:ext cx="3056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7F6BC4E-E19B-4542-A6F6-B6EFC97D8C6E}"/>
                    </a:ext>
                  </a:extLst>
                </p14:cNvPr>
                <p14:cNvContentPartPr/>
                <p14:nvPr/>
              </p14:nvContentPartPr>
              <p14:xfrm>
                <a:off x="7087024" y="3700885"/>
                <a:ext cx="73080" cy="275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7F6BC4E-E19B-4542-A6F6-B6EFC97D8C6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078024" y="3692245"/>
                  <a:ext cx="907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4DE3729-BC61-41BF-928A-EF388A6A346D}"/>
                    </a:ext>
                  </a:extLst>
                </p14:cNvPr>
                <p14:cNvContentPartPr/>
                <p14:nvPr/>
              </p14:nvContentPartPr>
              <p14:xfrm>
                <a:off x="7251904" y="3821845"/>
                <a:ext cx="105840" cy="136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4DE3729-BC61-41BF-928A-EF388A6A346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242904" y="3813205"/>
                  <a:ext cx="123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676C9FB-8498-4507-BEC0-453C6B6AFEFA}"/>
                    </a:ext>
                  </a:extLst>
                </p14:cNvPr>
                <p14:cNvContentPartPr/>
                <p14:nvPr/>
              </p14:nvContentPartPr>
              <p14:xfrm>
                <a:off x="7434064" y="3834085"/>
                <a:ext cx="208440" cy="119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676C9FB-8498-4507-BEC0-453C6B6AFEF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425064" y="3825445"/>
                  <a:ext cx="22608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B525FE9-1BA6-4B53-8283-16E7C5962EB4}"/>
              </a:ext>
            </a:extLst>
          </p:cNvPr>
          <p:cNvGrpSpPr/>
          <p:nvPr/>
        </p:nvGrpSpPr>
        <p:grpSpPr>
          <a:xfrm>
            <a:off x="6224464" y="4141525"/>
            <a:ext cx="1105560" cy="583200"/>
            <a:chOff x="6224464" y="4141525"/>
            <a:chExt cx="110556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CF24DEC-94C8-4644-B6C5-DD630B8773B8}"/>
                    </a:ext>
                  </a:extLst>
                </p14:cNvPr>
                <p14:cNvContentPartPr/>
                <p14:nvPr/>
              </p14:nvContentPartPr>
              <p14:xfrm>
                <a:off x="6224464" y="4247005"/>
                <a:ext cx="190080" cy="1857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CF24DEC-94C8-4644-B6C5-DD630B8773B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215464" y="4238005"/>
                  <a:ext cx="207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E065226-5320-44DB-8C7F-997001AF0FE2}"/>
                    </a:ext>
                  </a:extLst>
                </p14:cNvPr>
                <p14:cNvContentPartPr/>
                <p14:nvPr/>
              </p14:nvContentPartPr>
              <p14:xfrm>
                <a:off x="6402664" y="4279045"/>
                <a:ext cx="144720" cy="150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E065226-5320-44DB-8C7F-997001AF0FE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394024" y="4270405"/>
                  <a:ext cx="162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8AEC86B-274B-48CF-AABC-E716656929E7}"/>
                    </a:ext>
                  </a:extLst>
                </p14:cNvPr>
                <p14:cNvContentPartPr/>
                <p14:nvPr/>
              </p14:nvContentPartPr>
              <p14:xfrm>
                <a:off x="6577624" y="4303165"/>
                <a:ext cx="131400" cy="421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8AEC86B-274B-48CF-AABC-E716656929E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568984" y="4294165"/>
                  <a:ext cx="14904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21F9F88-8132-4AC3-9A1F-CEB7CC057FB6}"/>
                    </a:ext>
                  </a:extLst>
                </p14:cNvPr>
                <p14:cNvContentPartPr/>
                <p14:nvPr/>
              </p14:nvContentPartPr>
              <p14:xfrm>
                <a:off x="6772384" y="4274365"/>
                <a:ext cx="24480" cy="127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21F9F88-8132-4AC3-9A1F-CEB7CC057FB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63744" y="4265725"/>
                  <a:ext cx="42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F3D6069-A3C2-489C-908D-22C8E2E7BBBC}"/>
                    </a:ext>
                  </a:extLst>
                </p14:cNvPr>
                <p14:cNvContentPartPr/>
                <p14:nvPr/>
              </p14:nvContentPartPr>
              <p14:xfrm>
                <a:off x="6816304" y="4141525"/>
                <a:ext cx="4680" cy="18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F3D6069-A3C2-489C-908D-22C8E2E7BBB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07664" y="4132525"/>
                  <a:ext cx="22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E13A9CE-173A-45A8-BE67-1AB519600804}"/>
                    </a:ext>
                  </a:extLst>
                </p14:cNvPr>
                <p14:cNvContentPartPr/>
                <p14:nvPr/>
              </p14:nvContentPartPr>
              <p14:xfrm>
                <a:off x="6877864" y="4267165"/>
                <a:ext cx="88200" cy="122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E13A9CE-173A-45A8-BE67-1AB51960080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868864" y="4258525"/>
                  <a:ext cx="105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ADDD732-B9C5-4295-9ED8-0C19FBA9840C}"/>
                    </a:ext>
                  </a:extLst>
                </p14:cNvPr>
                <p14:cNvContentPartPr/>
                <p14:nvPr/>
              </p14:nvContentPartPr>
              <p14:xfrm>
                <a:off x="7117984" y="4271125"/>
                <a:ext cx="212040" cy="121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ADDD732-B9C5-4295-9ED8-0C19FBA9840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09344" y="4262125"/>
                  <a:ext cx="22968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CA8E6585-E834-4E4A-9348-89B4B1BB4A2D}"/>
              </a:ext>
            </a:extLst>
          </p:cNvPr>
          <p:cNvGrpSpPr/>
          <p:nvPr/>
        </p:nvGrpSpPr>
        <p:grpSpPr>
          <a:xfrm>
            <a:off x="8290144" y="3606565"/>
            <a:ext cx="3653280" cy="897120"/>
            <a:chOff x="8290144" y="3606565"/>
            <a:chExt cx="3653280" cy="89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7FC459E-193D-41D7-B071-6D9930A7CB86}"/>
                    </a:ext>
                  </a:extLst>
                </p14:cNvPr>
                <p14:cNvContentPartPr/>
                <p14:nvPr/>
              </p14:nvContentPartPr>
              <p14:xfrm>
                <a:off x="8315344" y="4067725"/>
                <a:ext cx="360" cy="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7FC459E-193D-41D7-B071-6D9930A7CB8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306704" y="40587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9A0B30C-68E6-446C-B255-B550635F19B1}"/>
                    </a:ext>
                  </a:extLst>
                </p14:cNvPr>
                <p14:cNvContentPartPr/>
                <p14:nvPr/>
              </p14:nvContentPartPr>
              <p14:xfrm>
                <a:off x="8290144" y="3944605"/>
                <a:ext cx="214920" cy="234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9A0B30C-68E6-446C-B255-B550635F19B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281144" y="3935605"/>
                  <a:ext cx="232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D188F88-1697-44B5-921A-7A3F1477E1BB}"/>
                    </a:ext>
                  </a:extLst>
                </p14:cNvPr>
                <p14:cNvContentPartPr/>
                <p14:nvPr/>
              </p14:nvContentPartPr>
              <p14:xfrm>
                <a:off x="8610184" y="4034965"/>
                <a:ext cx="23400" cy="142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D188F88-1697-44B5-921A-7A3F1477E1B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601184" y="4026325"/>
                  <a:ext cx="41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C3E5F83-6C98-4DF1-9ABA-D152119D2F29}"/>
                    </a:ext>
                  </a:extLst>
                </p14:cNvPr>
                <p14:cNvContentPartPr/>
                <p14:nvPr/>
              </p14:nvContentPartPr>
              <p14:xfrm>
                <a:off x="8737624" y="4027405"/>
                <a:ext cx="160920" cy="4762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C3E5F83-6C98-4DF1-9ABA-D152119D2F2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728624" y="4018405"/>
                  <a:ext cx="17856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6441427-F46A-4395-9774-86AE489C01ED}"/>
                    </a:ext>
                  </a:extLst>
                </p14:cNvPr>
                <p14:cNvContentPartPr/>
                <p14:nvPr/>
              </p14:nvContentPartPr>
              <p14:xfrm>
                <a:off x="8930944" y="3727165"/>
                <a:ext cx="228960" cy="398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6441427-F46A-4395-9774-86AE489C01E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922304" y="3718165"/>
                  <a:ext cx="2466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AF59E01-8A95-4C79-A200-0080AE6F04E0}"/>
                    </a:ext>
                  </a:extLst>
                </p14:cNvPr>
                <p14:cNvContentPartPr/>
                <p14:nvPr/>
              </p14:nvContentPartPr>
              <p14:xfrm>
                <a:off x="9310024" y="3647965"/>
                <a:ext cx="26640" cy="513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AF59E01-8A95-4C79-A200-0080AE6F04E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301384" y="3638965"/>
                  <a:ext cx="4428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F2ED132-2B35-423C-A1B3-AAC8612644BB}"/>
                    </a:ext>
                  </a:extLst>
                </p14:cNvPr>
                <p14:cNvContentPartPr/>
                <p14:nvPr/>
              </p14:nvContentPartPr>
              <p14:xfrm>
                <a:off x="9206344" y="3923365"/>
                <a:ext cx="239040" cy="403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F2ED132-2B35-423C-A1B3-AAC8612644B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197344" y="3914725"/>
                  <a:ext cx="256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3DA434C-2C76-4919-AB80-DFB750700340}"/>
                    </a:ext>
                  </a:extLst>
                </p14:cNvPr>
                <p14:cNvContentPartPr/>
                <p14:nvPr/>
              </p14:nvContentPartPr>
              <p14:xfrm>
                <a:off x="9488224" y="4036405"/>
                <a:ext cx="124920" cy="7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3DA434C-2C76-4919-AB80-DFB75070034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479224" y="4027405"/>
                  <a:ext cx="142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4F1539C-1AAE-4B6F-8ABD-A9778843A29D}"/>
                    </a:ext>
                  </a:extLst>
                </p14:cNvPr>
                <p14:cNvContentPartPr/>
                <p14:nvPr/>
              </p14:nvContentPartPr>
              <p14:xfrm>
                <a:off x="9817984" y="3656965"/>
                <a:ext cx="26280" cy="533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4F1539C-1AAE-4B6F-8ABD-A9778843A29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808984" y="3648325"/>
                  <a:ext cx="4392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85AB581-2BEB-42ED-BCD8-7BA8F003F635}"/>
                    </a:ext>
                  </a:extLst>
                </p14:cNvPr>
                <p14:cNvContentPartPr/>
                <p14:nvPr/>
              </p14:nvContentPartPr>
              <p14:xfrm>
                <a:off x="9552664" y="3868285"/>
                <a:ext cx="477000" cy="69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85AB581-2BEB-42ED-BCD8-7BA8F003F63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543664" y="3859645"/>
                  <a:ext cx="494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2D44205-F39C-4F4E-B19B-7C9485C4FDEC}"/>
                    </a:ext>
                  </a:extLst>
                </p14:cNvPr>
                <p14:cNvContentPartPr/>
                <p14:nvPr/>
              </p14:nvContentPartPr>
              <p14:xfrm>
                <a:off x="9902944" y="3985285"/>
                <a:ext cx="170280" cy="135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2D44205-F39C-4F4E-B19B-7C9485C4FDE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894304" y="3976645"/>
                  <a:ext cx="187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1F2CFC6-3962-4BAB-8BC1-772B3BEC0DD8}"/>
                    </a:ext>
                  </a:extLst>
                </p14:cNvPr>
                <p14:cNvContentPartPr/>
                <p14:nvPr/>
              </p14:nvContentPartPr>
              <p14:xfrm>
                <a:off x="10160344" y="3752725"/>
                <a:ext cx="105840" cy="371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1F2CFC6-3962-4BAB-8BC1-772B3BEC0DD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151344" y="3743725"/>
                  <a:ext cx="1234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09FE92E-00B5-474B-9E36-D23E43AB15B9}"/>
                    </a:ext>
                  </a:extLst>
                </p14:cNvPr>
                <p14:cNvContentPartPr/>
                <p14:nvPr/>
              </p14:nvContentPartPr>
              <p14:xfrm>
                <a:off x="10415944" y="3613765"/>
                <a:ext cx="64800" cy="534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09FE92E-00B5-474B-9E36-D23E43AB15B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406944" y="3605125"/>
                  <a:ext cx="8244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49D18BB-E0D7-4DBF-899C-24C7AFD2BBE1}"/>
                    </a:ext>
                  </a:extLst>
                </p14:cNvPr>
                <p14:cNvContentPartPr/>
                <p14:nvPr/>
              </p14:nvContentPartPr>
              <p14:xfrm>
                <a:off x="10463464" y="3959365"/>
                <a:ext cx="194400" cy="168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49D18BB-E0D7-4DBF-899C-24C7AFD2BBE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454464" y="3950725"/>
                  <a:ext cx="212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5761B59-0519-4E60-925B-B54368B269F2}"/>
                    </a:ext>
                  </a:extLst>
                </p14:cNvPr>
                <p14:cNvContentPartPr/>
                <p14:nvPr/>
              </p14:nvContentPartPr>
              <p14:xfrm>
                <a:off x="10727344" y="3968725"/>
                <a:ext cx="206640" cy="171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5761B59-0519-4E60-925B-B54368B269F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718704" y="3959725"/>
                  <a:ext cx="2242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F1206AD-AE6D-4C34-BC64-C16B4E251C35}"/>
                    </a:ext>
                  </a:extLst>
                </p14:cNvPr>
                <p14:cNvContentPartPr/>
                <p14:nvPr/>
              </p14:nvContentPartPr>
              <p14:xfrm>
                <a:off x="10885024" y="3708805"/>
                <a:ext cx="73800" cy="403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F1206AD-AE6D-4C34-BC64-C16B4E251C3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876024" y="3699805"/>
                  <a:ext cx="914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17B3AAB-9CDE-4568-99E9-D3A282434FA3}"/>
                    </a:ext>
                  </a:extLst>
                </p14:cNvPr>
                <p14:cNvContentPartPr/>
                <p14:nvPr/>
              </p14:nvContentPartPr>
              <p14:xfrm>
                <a:off x="11251504" y="3606565"/>
                <a:ext cx="50400" cy="631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17B3AAB-9CDE-4568-99E9-D3A282434FA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242504" y="3597925"/>
                  <a:ext cx="6804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AEC12F0-96D5-4A93-A5DE-ED5143A8B1A1}"/>
                    </a:ext>
                  </a:extLst>
                </p14:cNvPr>
                <p14:cNvContentPartPr/>
                <p14:nvPr/>
              </p14:nvContentPartPr>
              <p14:xfrm>
                <a:off x="11090584" y="3914005"/>
                <a:ext cx="360000" cy="56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AEC12F0-96D5-4A93-A5DE-ED5143A8B1A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081944" y="3905365"/>
                  <a:ext cx="377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1042297-6FB8-431D-8237-D709704141EC}"/>
                    </a:ext>
                  </a:extLst>
                </p14:cNvPr>
                <p14:cNvContentPartPr/>
                <p14:nvPr/>
              </p14:nvContentPartPr>
              <p14:xfrm>
                <a:off x="11290024" y="3984205"/>
                <a:ext cx="180360" cy="176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1042297-6FB8-431D-8237-D709704141E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281384" y="3975205"/>
                  <a:ext cx="198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61969ED-45D1-44AA-995D-34F9DDCFEB29}"/>
                    </a:ext>
                  </a:extLst>
                </p14:cNvPr>
                <p14:cNvContentPartPr/>
                <p14:nvPr/>
              </p14:nvContentPartPr>
              <p14:xfrm>
                <a:off x="11461744" y="3906805"/>
                <a:ext cx="183240" cy="279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61969ED-45D1-44AA-995D-34F9DDCFEB2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452744" y="3897805"/>
                  <a:ext cx="2008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E6FC181-92C9-443F-8C71-2655D04EF279}"/>
                    </a:ext>
                  </a:extLst>
                </p14:cNvPr>
                <p14:cNvContentPartPr/>
                <p14:nvPr/>
              </p14:nvContentPartPr>
              <p14:xfrm>
                <a:off x="11765584" y="3706645"/>
                <a:ext cx="32400" cy="482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E6FC181-92C9-443F-8C71-2655D04EF27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756584" y="3697645"/>
                  <a:ext cx="5004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C2D9B33-68B4-4EC4-90A4-6A39A6EC61E7}"/>
                    </a:ext>
                  </a:extLst>
                </p14:cNvPr>
                <p14:cNvContentPartPr/>
                <p14:nvPr/>
              </p14:nvContentPartPr>
              <p14:xfrm>
                <a:off x="11558944" y="3941725"/>
                <a:ext cx="384480" cy="226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C2D9B33-68B4-4EC4-90A4-6A39A6EC61E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550304" y="3932725"/>
                  <a:ext cx="4021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34625FC-C541-4357-B2EF-C6E0A5F11394}"/>
              </a:ext>
            </a:extLst>
          </p:cNvPr>
          <p:cNvGrpSpPr/>
          <p:nvPr/>
        </p:nvGrpSpPr>
        <p:grpSpPr>
          <a:xfrm>
            <a:off x="1022464" y="6536245"/>
            <a:ext cx="73440" cy="30600"/>
            <a:chOff x="1022464" y="6536245"/>
            <a:chExt cx="73440" cy="3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630C9E1-B77B-400C-9AFF-D521D8938C0D}"/>
                    </a:ext>
                  </a:extLst>
                </p14:cNvPr>
                <p14:cNvContentPartPr/>
                <p14:nvPr/>
              </p14:nvContentPartPr>
              <p14:xfrm>
                <a:off x="1083304" y="6555685"/>
                <a:ext cx="12600" cy="11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630C9E1-B77B-400C-9AFF-D521D8938C0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74664" y="6546685"/>
                  <a:ext cx="302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30B48E6-DBD4-448F-AF32-E64C20E48372}"/>
                    </a:ext>
                  </a:extLst>
                </p14:cNvPr>
                <p14:cNvContentPartPr/>
                <p14:nvPr/>
              </p14:nvContentPartPr>
              <p14:xfrm>
                <a:off x="1022464" y="6536245"/>
                <a:ext cx="30960" cy="20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30B48E6-DBD4-448F-AF32-E64C20E4837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13824" y="6527245"/>
                  <a:ext cx="4860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92A50C8-BF6A-4D32-A714-AAF5797EE5B1}"/>
              </a:ext>
            </a:extLst>
          </p:cNvPr>
          <p:cNvGrpSpPr/>
          <p:nvPr/>
        </p:nvGrpSpPr>
        <p:grpSpPr>
          <a:xfrm>
            <a:off x="4867624" y="4255285"/>
            <a:ext cx="311760" cy="240840"/>
            <a:chOff x="4867624" y="4255285"/>
            <a:chExt cx="31176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DF211D3-9140-42B0-891D-271D0AC9F048}"/>
                    </a:ext>
                  </a:extLst>
                </p14:cNvPr>
                <p14:cNvContentPartPr/>
                <p14:nvPr/>
              </p14:nvContentPartPr>
              <p14:xfrm>
                <a:off x="4867624" y="4255285"/>
                <a:ext cx="42840" cy="154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DF211D3-9140-42B0-891D-271D0AC9F04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858624" y="4246645"/>
                  <a:ext cx="60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A88B33E-4334-4BE6-92A3-1B14A3B21F4D}"/>
                    </a:ext>
                  </a:extLst>
                </p14:cNvPr>
                <p14:cNvContentPartPr/>
                <p14:nvPr/>
              </p14:nvContentPartPr>
              <p14:xfrm>
                <a:off x="4908304" y="4313245"/>
                <a:ext cx="102600" cy="182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A88B33E-4334-4BE6-92A3-1B14A3B21F4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899664" y="4304605"/>
                  <a:ext cx="120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7D5D4C9-883F-421A-8F88-428870960F25}"/>
                    </a:ext>
                  </a:extLst>
                </p14:cNvPr>
                <p14:cNvContentPartPr/>
                <p14:nvPr/>
              </p14:nvContentPartPr>
              <p14:xfrm>
                <a:off x="5140144" y="4379845"/>
                <a:ext cx="39240" cy="103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7D5D4C9-883F-421A-8F88-428870960F2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131504" y="4371205"/>
                  <a:ext cx="5688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F2025004-767B-49B4-BD94-9F0DF65D6416}"/>
                  </a:ext>
                </a:extLst>
              </p14:cNvPr>
              <p14:cNvContentPartPr/>
              <p14:nvPr/>
            </p14:nvContentPartPr>
            <p14:xfrm>
              <a:off x="5376664" y="4419085"/>
              <a:ext cx="228240" cy="14112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F2025004-767B-49B4-BD94-9F0DF65D6416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5368024" y="4410085"/>
                <a:ext cx="24588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7C7FDC32-37C7-4A32-996E-49B3C00F197A}"/>
              </a:ext>
            </a:extLst>
          </p:cNvPr>
          <p:cNvGrpSpPr/>
          <p:nvPr/>
        </p:nvGrpSpPr>
        <p:grpSpPr>
          <a:xfrm>
            <a:off x="758584" y="1968925"/>
            <a:ext cx="707040" cy="289440"/>
            <a:chOff x="758584" y="1968925"/>
            <a:chExt cx="70704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C405ADB-A827-4C8B-B533-B9CF85A41B18}"/>
                    </a:ext>
                  </a:extLst>
                </p14:cNvPr>
                <p14:cNvContentPartPr/>
                <p14:nvPr/>
              </p14:nvContentPartPr>
              <p14:xfrm>
                <a:off x="1387504" y="2081605"/>
                <a:ext cx="78120" cy="165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C405ADB-A827-4C8B-B533-B9CF85A41B1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378504" y="2072605"/>
                  <a:ext cx="95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D258B6C-5556-4431-B38E-61AA938CC968}"/>
                    </a:ext>
                  </a:extLst>
                </p14:cNvPr>
                <p14:cNvContentPartPr/>
                <p14:nvPr/>
              </p14:nvContentPartPr>
              <p14:xfrm>
                <a:off x="1336384" y="1968925"/>
                <a:ext cx="54720" cy="127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D258B6C-5556-4431-B38E-61AA938CC96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327384" y="1959925"/>
                  <a:ext cx="72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E1BC250-0270-4AFC-A00F-F91633DD2A0C}"/>
                    </a:ext>
                  </a:extLst>
                </p14:cNvPr>
                <p14:cNvContentPartPr/>
                <p14:nvPr/>
              </p14:nvContentPartPr>
              <p14:xfrm>
                <a:off x="1247104" y="2029765"/>
                <a:ext cx="39960" cy="135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E1BC250-0270-4AFC-A00F-F91633DD2A0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238104" y="2021125"/>
                  <a:ext cx="57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C4545E7-973C-465A-9E7A-814AE3B12234}"/>
                    </a:ext>
                  </a:extLst>
                </p14:cNvPr>
                <p14:cNvContentPartPr/>
                <p14:nvPr/>
              </p14:nvContentPartPr>
              <p14:xfrm>
                <a:off x="1002664" y="2138845"/>
                <a:ext cx="53640" cy="1108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C4545E7-973C-465A-9E7A-814AE3B1223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94024" y="2129845"/>
                  <a:ext cx="71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F226154-22E6-47FC-A0DE-388D30959769}"/>
                    </a:ext>
                  </a:extLst>
                </p14:cNvPr>
                <p14:cNvContentPartPr/>
                <p14:nvPr/>
              </p14:nvContentPartPr>
              <p14:xfrm>
                <a:off x="758584" y="2172685"/>
                <a:ext cx="258120" cy="856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F226154-22E6-47FC-A0DE-388D3095976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49584" y="2163685"/>
                  <a:ext cx="27576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3268665C-C08D-469D-8F90-1D02BE34B039}"/>
              </a:ext>
            </a:extLst>
          </p:cNvPr>
          <p:cNvGrpSpPr/>
          <p:nvPr/>
        </p:nvGrpSpPr>
        <p:grpSpPr>
          <a:xfrm>
            <a:off x="4480624" y="1975405"/>
            <a:ext cx="806760" cy="371160"/>
            <a:chOff x="4480624" y="1975405"/>
            <a:chExt cx="80676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66EB324-15BA-46AA-A020-A1F21FEB1BB0}"/>
                    </a:ext>
                  </a:extLst>
                </p14:cNvPr>
                <p14:cNvContentPartPr/>
                <p14:nvPr/>
              </p14:nvContentPartPr>
              <p14:xfrm>
                <a:off x="4491784" y="1975405"/>
                <a:ext cx="21240" cy="88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66EB324-15BA-46AA-A020-A1F21FEB1BB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482784" y="1966405"/>
                  <a:ext cx="38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55CD54E-D9CC-4C7D-9949-C4039285029B}"/>
                    </a:ext>
                  </a:extLst>
                </p14:cNvPr>
                <p14:cNvContentPartPr/>
                <p14:nvPr/>
              </p14:nvContentPartPr>
              <p14:xfrm>
                <a:off x="4480624" y="2092765"/>
                <a:ext cx="59760" cy="1393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55CD54E-D9CC-4C7D-9949-C4039285029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471624" y="2084125"/>
                  <a:ext cx="77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D3C5C33-CE67-4AB3-826D-7C228B4248E3}"/>
                    </a:ext>
                  </a:extLst>
                </p14:cNvPr>
                <p14:cNvContentPartPr/>
                <p14:nvPr/>
              </p14:nvContentPartPr>
              <p14:xfrm>
                <a:off x="4623184" y="2213005"/>
                <a:ext cx="124560" cy="103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D3C5C33-CE67-4AB3-826D-7C228B4248E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614184" y="2204365"/>
                  <a:ext cx="142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4F13E4E-6EAB-4FCA-87A8-0FEFEFBACF63}"/>
                    </a:ext>
                  </a:extLst>
                </p14:cNvPr>
                <p14:cNvContentPartPr/>
                <p14:nvPr/>
              </p14:nvContentPartPr>
              <p14:xfrm>
                <a:off x="4865464" y="2256925"/>
                <a:ext cx="54720" cy="8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4F13E4E-6EAB-4FCA-87A8-0FEFEFBACF6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856824" y="2248285"/>
                  <a:ext cx="723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61DEF08-A735-4817-9658-F54AC082A823}"/>
                    </a:ext>
                  </a:extLst>
                </p14:cNvPr>
                <p14:cNvContentPartPr/>
                <p14:nvPr/>
              </p14:nvContentPartPr>
              <p14:xfrm>
                <a:off x="5087224" y="2293285"/>
                <a:ext cx="200160" cy="53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61DEF08-A735-4817-9658-F54AC082A82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078584" y="2284285"/>
                  <a:ext cx="217800" cy="7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12059D6-BC80-4259-BAD6-4305775BFB58}"/>
                  </a:ext>
                </a:extLst>
              </p14:cNvPr>
              <p14:cNvContentPartPr/>
              <p14:nvPr/>
            </p14:nvContentPartPr>
            <p14:xfrm>
              <a:off x="792424" y="6270205"/>
              <a:ext cx="5409720" cy="802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12059D6-BC80-4259-BAD6-4305775BFB58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783424" y="6261205"/>
                <a:ext cx="5427360" cy="9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4BE8EAB0-0E06-4937-8806-ED92209C9D31}"/>
              </a:ext>
            </a:extLst>
          </p:cNvPr>
          <p:cNvGrpSpPr/>
          <p:nvPr/>
        </p:nvGrpSpPr>
        <p:grpSpPr>
          <a:xfrm>
            <a:off x="412984" y="4761085"/>
            <a:ext cx="5925960" cy="1478520"/>
            <a:chOff x="412984" y="4761085"/>
            <a:chExt cx="5925960" cy="14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29028DC-C70E-4C4B-9065-DB47E231025F}"/>
                    </a:ext>
                  </a:extLst>
                </p14:cNvPr>
                <p14:cNvContentPartPr/>
                <p14:nvPr/>
              </p14:nvContentPartPr>
              <p14:xfrm>
                <a:off x="4568104" y="4761085"/>
                <a:ext cx="288000" cy="289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29028DC-C70E-4C4B-9065-DB47E231025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559104" y="4752085"/>
                  <a:ext cx="3056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55BACEC-A09C-47C1-BCBE-CD93F85064C2}"/>
                    </a:ext>
                  </a:extLst>
                </p14:cNvPr>
                <p14:cNvContentPartPr/>
                <p14:nvPr/>
              </p14:nvContentPartPr>
              <p14:xfrm>
                <a:off x="4557664" y="4905445"/>
                <a:ext cx="240480" cy="49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55BACEC-A09C-47C1-BCBE-CD93F85064C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548664" y="4896445"/>
                  <a:ext cx="2581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2305D68-52EA-41DE-B14F-913A0A2B19FE}"/>
                    </a:ext>
                  </a:extLst>
                </p14:cNvPr>
                <p14:cNvContentPartPr/>
                <p14:nvPr/>
              </p14:nvContentPartPr>
              <p14:xfrm>
                <a:off x="4746304" y="5072485"/>
                <a:ext cx="370800" cy="206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2305D68-52EA-41DE-B14F-913A0A2B19F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737664" y="5063845"/>
                  <a:ext cx="388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AB6F273-8BBC-4D1A-B52F-85502F5787A6}"/>
                    </a:ext>
                  </a:extLst>
                </p14:cNvPr>
                <p14:cNvContentPartPr/>
                <p14:nvPr/>
              </p14:nvContentPartPr>
              <p14:xfrm>
                <a:off x="412984" y="5055925"/>
                <a:ext cx="5925960" cy="11836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AB6F273-8BBC-4D1A-B52F-85502F5787A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03984" y="5047285"/>
                  <a:ext cx="5943600" cy="120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C9503917-0699-4B36-BFD7-C02F4BD854CE}"/>
                  </a:ext>
                </a:extLst>
              </p14:cNvPr>
              <p14:cNvContentPartPr/>
              <p14:nvPr/>
            </p14:nvContentPartPr>
            <p14:xfrm>
              <a:off x="2137744" y="5723725"/>
              <a:ext cx="48600" cy="5436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C9503917-0699-4B36-BFD7-C02F4BD854CE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128744" y="5715085"/>
                <a:ext cx="66240" cy="56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D9224184-7EAE-4704-A6DE-4BBA11C7413B}"/>
              </a:ext>
            </a:extLst>
          </p:cNvPr>
          <p:cNvGrpSpPr/>
          <p:nvPr/>
        </p:nvGrpSpPr>
        <p:grpSpPr>
          <a:xfrm>
            <a:off x="126784" y="4990405"/>
            <a:ext cx="1949040" cy="1319400"/>
            <a:chOff x="126784" y="4990405"/>
            <a:chExt cx="1949040" cy="13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2F07EF3-215C-4862-BF76-006B974350E6}"/>
                    </a:ext>
                  </a:extLst>
                </p14:cNvPr>
                <p14:cNvContentPartPr/>
                <p14:nvPr/>
              </p14:nvContentPartPr>
              <p14:xfrm>
                <a:off x="1213264" y="5636965"/>
                <a:ext cx="341280" cy="441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2F07EF3-215C-4862-BF76-006B974350E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204264" y="5627965"/>
                  <a:ext cx="35892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EB71352-5F4C-4FA9-A032-65ADA7B0D47F}"/>
                    </a:ext>
                  </a:extLst>
                </p14:cNvPr>
                <p14:cNvContentPartPr/>
                <p14:nvPr/>
              </p14:nvContentPartPr>
              <p14:xfrm>
                <a:off x="511984" y="5150965"/>
                <a:ext cx="57960" cy="257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EB71352-5F4C-4FA9-A032-65ADA7B0D47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03344" y="5142325"/>
                  <a:ext cx="756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9A63925-A8F5-4178-A18B-EBD649278DC1}"/>
                    </a:ext>
                  </a:extLst>
                </p14:cNvPr>
                <p14:cNvContentPartPr/>
                <p14:nvPr/>
              </p14:nvContentPartPr>
              <p14:xfrm>
                <a:off x="473464" y="5070325"/>
                <a:ext cx="246960" cy="3578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9A63925-A8F5-4178-A18B-EBD649278DC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64464" y="5061325"/>
                  <a:ext cx="2646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89CD40D-A972-4326-B62C-5C4B52984473}"/>
                    </a:ext>
                  </a:extLst>
                </p14:cNvPr>
                <p14:cNvContentPartPr/>
                <p14:nvPr/>
              </p14:nvContentPartPr>
              <p14:xfrm>
                <a:off x="684424" y="5209645"/>
                <a:ext cx="136440" cy="1713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89CD40D-A972-4326-B62C-5C4B5298447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75784" y="5200645"/>
                  <a:ext cx="154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0BF13BA-062D-41A9-9331-5B581E88CB31}"/>
                    </a:ext>
                  </a:extLst>
                </p14:cNvPr>
                <p14:cNvContentPartPr/>
                <p14:nvPr/>
              </p14:nvContentPartPr>
              <p14:xfrm>
                <a:off x="851824" y="5261485"/>
                <a:ext cx="88920" cy="4345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0BF13BA-062D-41A9-9331-5B581E88CB3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43184" y="5252845"/>
                  <a:ext cx="1065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A4A35A2-62B7-4CF1-ACF0-06B64655A574}"/>
                    </a:ext>
                  </a:extLst>
                </p14:cNvPr>
                <p14:cNvContentPartPr/>
                <p14:nvPr/>
              </p14:nvContentPartPr>
              <p14:xfrm>
                <a:off x="851824" y="5117485"/>
                <a:ext cx="53640" cy="241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A4A35A2-62B7-4CF1-ACF0-06B64655A57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43184" y="5108485"/>
                  <a:ext cx="71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9C8E289-647D-49A3-BCB9-C43C1D497767}"/>
                    </a:ext>
                  </a:extLst>
                </p14:cNvPr>
                <p14:cNvContentPartPr/>
                <p14:nvPr/>
              </p14:nvContentPartPr>
              <p14:xfrm>
                <a:off x="959824" y="5218645"/>
                <a:ext cx="119160" cy="130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9C8E289-647D-49A3-BCB9-C43C1D49776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50824" y="5210005"/>
                  <a:ext cx="136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5BDF72C-A1C4-4810-8777-789FE3CDE103}"/>
                    </a:ext>
                  </a:extLst>
                </p14:cNvPr>
                <p14:cNvContentPartPr/>
                <p14:nvPr/>
              </p14:nvContentPartPr>
              <p14:xfrm>
                <a:off x="1148104" y="5235925"/>
                <a:ext cx="107280" cy="146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5BDF72C-A1C4-4810-8777-789FE3CDE10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39104" y="5227285"/>
                  <a:ext cx="124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12DD4DC-D046-40BF-8E16-FF950C070D77}"/>
                    </a:ext>
                  </a:extLst>
                </p14:cNvPr>
                <p14:cNvContentPartPr/>
                <p14:nvPr/>
              </p14:nvContentPartPr>
              <p14:xfrm>
                <a:off x="1261864" y="4990405"/>
                <a:ext cx="259920" cy="4388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12DD4DC-D046-40BF-8E16-FF950C070D7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253224" y="4981405"/>
                  <a:ext cx="27756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572C875-32D6-4F29-A5D0-5685F7D27CD5}"/>
                    </a:ext>
                  </a:extLst>
                </p14:cNvPr>
                <p14:cNvContentPartPr/>
                <p14:nvPr/>
              </p14:nvContentPartPr>
              <p14:xfrm>
                <a:off x="1546264" y="5174365"/>
                <a:ext cx="81360" cy="2376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572C875-32D6-4F29-A5D0-5685F7D27CD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537264" y="5165725"/>
                  <a:ext cx="99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A7F4222-691F-4AB3-8600-3A4F43A9A370}"/>
                    </a:ext>
                  </a:extLst>
                </p14:cNvPr>
                <p14:cNvContentPartPr/>
                <p14:nvPr/>
              </p14:nvContentPartPr>
              <p14:xfrm>
                <a:off x="1668304" y="5310445"/>
                <a:ext cx="88920" cy="1238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A7F4222-691F-4AB3-8600-3A4F43A9A37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659304" y="5301445"/>
                  <a:ext cx="106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51BA434-5503-42C2-BF2F-D3B7E43A6B4F}"/>
                    </a:ext>
                  </a:extLst>
                </p14:cNvPr>
                <p14:cNvContentPartPr/>
                <p14:nvPr/>
              </p14:nvContentPartPr>
              <p14:xfrm>
                <a:off x="1822744" y="5315845"/>
                <a:ext cx="204120" cy="162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51BA434-5503-42C2-BF2F-D3B7E43A6B4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813744" y="5307205"/>
                  <a:ext cx="2217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630E426-58BD-4AFD-B2CD-77D4C84CBC05}"/>
                    </a:ext>
                  </a:extLst>
                </p14:cNvPr>
                <p14:cNvContentPartPr/>
                <p14:nvPr/>
              </p14:nvContentPartPr>
              <p14:xfrm>
                <a:off x="126784" y="5486125"/>
                <a:ext cx="176760" cy="1990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630E426-58BD-4AFD-B2CD-77D4C84CBC0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7784" y="5477485"/>
                  <a:ext cx="194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977BE93-8816-40BD-8D5C-9D380472BD74}"/>
                    </a:ext>
                  </a:extLst>
                </p14:cNvPr>
                <p14:cNvContentPartPr/>
                <p14:nvPr/>
              </p14:nvContentPartPr>
              <p14:xfrm>
                <a:off x="244144" y="5521765"/>
                <a:ext cx="183600" cy="1465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977BE93-8816-40BD-8D5C-9D380472BD7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35144" y="5512765"/>
                  <a:ext cx="201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92320CF-EA4C-4AC3-AF7E-727C131334C3}"/>
                    </a:ext>
                  </a:extLst>
                </p14:cNvPr>
                <p14:cNvContentPartPr/>
                <p14:nvPr/>
              </p14:nvContentPartPr>
              <p14:xfrm>
                <a:off x="414424" y="5514205"/>
                <a:ext cx="122400" cy="5378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92320CF-EA4C-4AC3-AF7E-727C131334C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05424" y="5505565"/>
                  <a:ext cx="14004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7B1A6C6-9093-4216-9BAE-339FC6E4825A}"/>
                    </a:ext>
                  </a:extLst>
                </p14:cNvPr>
                <p14:cNvContentPartPr/>
                <p14:nvPr/>
              </p14:nvContentPartPr>
              <p14:xfrm>
                <a:off x="575704" y="5553445"/>
                <a:ext cx="43920" cy="1256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7B1A6C6-9093-4216-9BAE-339FC6E4825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67064" y="5544445"/>
                  <a:ext cx="61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F66E15E-8DEE-4313-86B1-39AAE1396000}"/>
                    </a:ext>
                  </a:extLst>
                </p14:cNvPr>
                <p14:cNvContentPartPr/>
                <p14:nvPr/>
              </p14:nvContentPartPr>
              <p14:xfrm>
                <a:off x="618184" y="5447965"/>
                <a:ext cx="19440" cy="28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F66E15E-8DEE-4313-86B1-39AAE139600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09544" y="5438965"/>
                  <a:ext cx="37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97FCA63-7093-4E69-94F4-E64096F06E7B}"/>
                    </a:ext>
                  </a:extLst>
                </p14:cNvPr>
                <p14:cNvContentPartPr/>
                <p14:nvPr/>
              </p14:nvContentPartPr>
              <p14:xfrm>
                <a:off x="664264" y="5540485"/>
                <a:ext cx="104040" cy="1774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97FCA63-7093-4E69-94F4-E64096F06E7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55264" y="5531845"/>
                  <a:ext cx="121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F0BA6F7-8637-4D88-81CD-D7D0CE8D369E}"/>
                    </a:ext>
                  </a:extLst>
                </p14:cNvPr>
                <p14:cNvContentPartPr/>
                <p14:nvPr/>
              </p14:nvContentPartPr>
              <p14:xfrm>
                <a:off x="777664" y="5553085"/>
                <a:ext cx="225000" cy="1609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F0BA6F7-8637-4D88-81CD-D7D0CE8D369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68664" y="5544085"/>
                  <a:ext cx="242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79A291D-0844-4425-B61C-27E035BC691B}"/>
                    </a:ext>
                  </a:extLst>
                </p14:cNvPr>
                <p14:cNvContentPartPr/>
                <p14:nvPr/>
              </p14:nvContentPartPr>
              <p14:xfrm>
                <a:off x="1856584" y="6129085"/>
                <a:ext cx="219240" cy="1807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79A291D-0844-4425-B61C-27E035BC691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847944" y="6120445"/>
                  <a:ext cx="236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876D286-C895-42E5-8ABC-D6C74EED7B34}"/>
                    </a:ext>
                  </a:extLst>
                </p14:cNvPr>
                <p14:cNvContentPartPr/>
                <p14:nvPr/>
              </p14:nvContentPartPr>
              <p14:xfrm>
                <a:off x="1756144" y="5981845"/>
                <a:ext cx="262440" cy="2354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876D286-C895-42E5-8ABC-D6C74EED7B3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747504" y="5972845"/>
                  <a:ext cx="2800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BC8A537-722A-4527-9479-F6F57B9EFFD8}"/>
                    </a:ext>
                  </a:extLst>
                </p14:cNvPr>
                <p14:cNvContentPartPr/>
                <p14:nvPr/>
              </p14:nvContentPartPr>
              <p14:xfrm>
                <a:off x="1581904" y="5963845"/>
                <a:ext cx="337320" cy="2682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BC8A537-722A-4527-9479-F6F57B9EFFD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573264" y="5955205"/>
                  <a:ext cx="3549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D6ACDF7-BE80-47C2-B934-FBFFE099DEBA}"/>
                    </a:ext>
                  </a:extLst>
                </p14:cNvPr>
                <p14:cNvContentPartPr/>
                <p14:nvPr/>
              </p14:nvContentPartPr>
              <p14:xfrm>
                <a:off x="1286704" y="6040525"/>
                <a:ext cx="403200" cy="1386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D6ACDF7-BE80-47C2-B934-FBFFE099DEB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277704" y="6031525"/>
                  <a:ext cx="420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33D9238-CCA3-4AE7-BCFB-F60538585942}"/>
                    </a:ext>
                  </a:extLst>
                </p14:cNvPr>
                <p14:cNvContentPartPr/>
                <p14:nvPr/>
              </p14:nvContentPartPr>
              <p14:xfrm>
                <a:off x="958744" y="6119725"/>
                <a:ext cx="283680" cy="1378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33D9238-CCA3-4AE7-BCFB-F6053858594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50104" y="6111085"/>
                  <a:ext cx="301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3351130-9EF2-42B4-B439-E6D678B44019}"/>
                    </a:ext>
                  </a:extLst>
                </p14:cNvPr>
                <p14:cNvContentPartPr/>
                <p14:nvPr/>
              </p14:nvContentPartPr>
              <p14:xfrm>
                <a:off x="681184" y="6164725"/>
                <a:ext cx="248040" cy="1191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3351130-9EF2-42B4-B439-E6D678B4401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72544" y="6155725"/>
                  <a:ext cx="26568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25F1CDF-CE3E-4948-BCA9-182F5C0359A4}"/>
              </a:ext>
            </a:extLst>
          </p:cNvPr>
          <p:cNvGrpSpPr/>
          <p:nvPr/>
        </p:nvGrpSpPr>
        <p:grpSpPr>
          <a:xfrm>
            <a:off x="8231104" y="5046925"/>
            <a:ext cx="3581280" cy="671400"/>
            <a:chOff x="8231104" y="5046925"/>
            <a:chExt cx="3581280" cy="67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96BDE15-1FD8-44D0-8DFE-B5EF03FE4A5B}"/>
                    </a:ext>
                  </a:extLst>
                </p14:cNvPr>
                <p14:cNvContentPartPr/>
                <p14:nvPr/>
              </p14:nvContentPartPr>
              <p14:xfrm>
                <a:off x="8231104" y="5213965"/>
                <a:ext cx="27000" cy="5043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96BDE15-1FD8-44D0-8DFE-B5EF03FE4A5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222464" y="5205325"/>
                  <a:ext cx="4464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A4763A4-A9AA-4E46-AD84-165C0DB8FDA3}"/>
                    </a:ext>
                  </a:extLst>
                </p14:cNvPr>
                <p14:cNvContentPartPr/>
                <p14:nvPr/>
              </p14:nvContentPartPr>
              <p14:xfrm>
                <a:off x="8303104" y="5488285"/>
                <a:ext cx="128880" cy="1976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A4763A4-A9AA-4E46-AD84-165C0DB8FDA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294464" y="5479285"/>
                  <a:ext cx="1465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5F32D8D-A0D4-4B46-ADE2-340794CA800E}"/>
                    </a:ext>
                  </a:extLst>
                </p14:cNvPr>
                <p14:cNvContentPartPr/>
                <p14:nvPr/>
              </p14:nvContentPartPr>
              <p14:xfrm>
                <a:off x="8671384" y="5082565"/>
                <a:ext cx="118800" cy="6184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5F32D8D-A0D4-4B46-ADE2-340794CA800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662744" y="5073565"/>
                  <a:ext cx="13644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4EEF226-A4B5-49EF-B49E-012E28140661}"/>
                    </a:ext>
                  </a:extLst>
                </p14:cNvPr>
                <p14:cNvContentPartPr/>
                <p14:nvPr/>
              </p14:nvContentPartPr>
              <p14:xfrm>
                <a:off x="8498944" y="5522125"/>
                <a:ext cx="269280" cy="334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4EEF226-A4B5-49EF-B49E-012E2814066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489944" y="5513485"/>
                  <a:ext cx="286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3E2258D-D3B3-46DE-8D82-7BD8416BD779}"/>
                    </a:ext>
                  </a:extLst>
                </p14:cNvPr>
                <p14:cNvContentPartPr/>
                <p14:nvPr/>
              </p14:nvContentPartPr>
              <p14:xfrm>
                <a:off x="8997544" y="5114245"/>
                <a:ext cx="108000" cy="536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3E2258D-D3B3-46DE-8D82-7BD8416BD77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988544" y="5105605"/>
                  <a:ext cx="12564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242847A-D1A3-40A9-9E24-4F731FEA041A}"/>
                    </a:ext>
                  </a:extLst>
                </p14:cNvPr>
                <p14:cNvContentPartPr/>
                <p14:nvPr/>
              </p14:nvContentPartPr>
              <p14:xfrm>
                <a:off x="8842384" y="5414845"/>
                <a:ext cx="336600" cy="554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242847A-D1A3-40A9-9E24-4F731FEA041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833384" y="5405845"/>
                  <a:ext cx="354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C266E10-E637-4F8A-B500-B38FA27ACEB0}"/>
                    </a:ext>
                  </a:extLst>
                </p14:cNvPr>
                <p14:cNvContentPartPr/>
                <p14:nvPr/>
              </p14:nvContentPartPr>
              <p14:xfrm>
                <a:off x="9233344" y="5512045"/>
                <a:ext cx="122040" cy="16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C266E10-E637-4F8A-B500-B38FA27ACEB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224344" y="5503405"/>
                  <a:ext cx="1396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3D60930-5DEC-4C35-8614-EAF84CA67529}"/>
                    </a:ext>
                  </a:extLst>
                </p14:cNvPr>
                <p14:cNvContentPartPr/>
                <p14:nvPr/>
              </p14:nvContentPartPr>
              <p14:xfrm>
                <a:off x="9589384" y="5114605"/>
                <a:ext cx="29160" cy="5047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3D60930-5DEC-4C35-8614-EAF84CA6752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580744" y="5105965"/>
                  <a:ext cx="4680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7BA60A8-66CC-47C9-A631-DADD597952A3}"/>
                    </a:ext>
                  </a:extLst>
                </p14:cNvPr>
                <p14:cNvContentPartPr/>
                <p14:nvPr/>
              </p14:nvContentPartPr>
              <p14:xfrm>
                <a:off x="9390304" y="5365525"/>
                <a:ext cx="361440" cy="651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7BA60A8-66CC-47C9-A631-DADD597952A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381664" y="5356885"/>
                  <a:ext cx="379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343CEFC-2312-4545-9152-615675D2BDFE}"/>
                    </a:ext>
                  </a:extLst>
                </p14:cNvPr>
                <p14:cNvContentPartPr/>
                <p14:nvPr/>
              </p14:nvContentPartPr>
              <p14:xfrm>
                <a:off x="9700264" y="5429245"/>
                <a:ext cx="122760" cy="1526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343CEFC-2312-4545-9152-615675D2BDF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691264" y="5420605"/>
                  <a:ext cx="140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6A1C234-5F03-4487-811D-AC60F2E8CDDB}"/>
                    </a:ext>
                  </a:extLst>
                </p14:cNvPr>
                <p14:cNvContentPartPr/>
                <p14:nvPr/>
              </p14:nvContentPartPr>
              <p14:xfrm>
                <a:off x="9900424" y="5245285"/>
                <a:ext cx="129240" cy="3268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6A1C234-5F03-4487-811D-AC60F2E8CDD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891424" y="5236645"/>
                  <a:ext cx="1468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7B76CC0-7C19-4824-BCA6-17F084324529}"/>
                    </a:ext>
                  </a:extLst>
                </p14:cNvPr>
                <p14:cNvContentPartPr/>
                <p14:nvPr/>
              </p14:nvContentPartPr>
              <p14:xfrm>
                <a:off x="10093024" y="5163205"/>
                <a:ext cx="35640" cy="4266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7B76CC0-7C19-4824-BCA6-17F08432452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084024" y="5154205"/>
                  <a:ext cx="532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8DB04E1-184C-43B3-A1E8-11E7E0BDDE60}"/>
                    </a:ext>
                  </a:extLst>
                </p14:cNvPr>
                <p14:cNvContentPartPr/>
                <p14:nvPr/>
              </p14:nvContentPartPr>
              <p14:xfrm>
                <a:off x="10207504" y="5409085"/>
                <a:ext cx="144360" cy="1555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8DB04E1-184C-43B3-A1E8-11E7E0BDDE6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198864" y="5400445"/>
                  <a:ext cx="162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8C29570-96C6-481E-B439-C56A92568078}"/>
                    </a:ext>
                  </a:extLst>
                </p14:cNvPr>
                <p14:cNvContentPartPr/>
                <p14:nvPr/>
              </p14:nvContentPartPr>
              <p14:xfrm>
                <a:off x="10408744" y="5390725"/>
                <a:ext cx="168840" cy="1893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8C29570-96C6-481E-B439-C56A9256807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399744" y="5381725"/>
                  <a:ext cx="186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E121183-5A6D-49AF-8852-7666E9CB59C4}"/>
                    </a:ext>
                  </a:extLst>
                </p14:cNvPr>
                <p14:cNvContentPartPr/>
                <p14:nvPr/>
              </p14:nvContentPartPr>
              <p14:xfrm>
                <a:off x="10520704" y="5168245"/>
                <a:ext cx="133560" cy="3891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E121183-5A6D-49AF-8852-7666E9CB59C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511704" y="5159245"/>
                  <a:ext cx="1512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59F8576-804F-48F1-92BE-FF507B392885}"/>
                    </a:ext>
                  </a:extLst>
                </p14:cNvPr>
                <p14:cNvContentPartPr/>
                <p14:nvPr/>
              </p14:nvContentPartPr>
              <p14:xfrm>
                <a:off x="10909504" y="5046925"/>
                <a:ext cx="87480" cy="5482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59F8576-804F-48F1-92BE-FF507B3928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900504" y="5038285"/>
                  <a:ext cx="10512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1602830-1A58-4DB4-95D9-FDCA2A3E011C}"/>
                    </a:ext>
                  </a:extLst>
                </p14:cNvPr>
                <p14:cNvContentPartPr/>
                <p14:nvPr/>
              </p14:nvContentPartPr>
              <p14:xfrm>
                <a:off x="10813024" y="5335645"/>
                <a:ext cx="324000" cy="439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1602830-1A58-4DB4-95D9-FDCA2A3E011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804384" y="5326645"/>
                  <a:ext cx="341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2357AA6-BCCD-4415-9598-0B1B603C17EB}"/>
                    </a:ext>
                  </a:extLst>
                </p14:cNvPr>
                <p14:cNvContentPartPr/>
                <p14:nvPr/>
              </p14:nvContentPartPr>
              <p14:xfrm>
                <a:off x="11051704" y="5360845"/>
                <a:ext cx="183600" cy="1677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2357AA6-BCCD-4415-9598-0B1B603C17E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043064" y="5351845"/>
                  <a:ext cx="201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8690CE41-0686-4784-B8B9-9911E21DB11E}"/>
                    </a:ext>
                  </a:extLst>
                </p14:cNvPr>
                <p14:cNvContentPartPr/>
                <p14:nvPr/>
              </p14:nvContentPartPr>
              <p14:xfrm>
                <a:off x="11265904" y="5314045"/>
                <a:ext cx="141480" cy="2278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8690CE41-0686-4784-B8B9-9911E21DB11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256904" y="5305405"/>
                  <a:ext cx="159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72DBAE1-5139-4DB5-BE22-6A3A2CECEFAC}"/>
                    </a:ext>
                  </a:extLst>
                </p14:cNvPr>
                <p14:cNvContentPartPr/>
                <p14:nvPr/>
              </p14:nvContentPartPr>
              <p14:xfrm>
                <a:off x="11545984" y="5098765"/>
                <a:ext cx="119160" cy="4813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72DBAE1-5139-4DB5-BE22-6A3A2CECEFA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536984" y="5089765"/>
                  <a:ext cx="13680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AD4A0BE-9485-4809-B96B-E0EB375BF6EE}"/>
                    </a:ext>
                  </a:extLst>
                </p14:cNvPr>
                <p14:cNvContentPartPr/>
                <p14:nvPr/>
              </p14:nvContentPartPr>
              <p14:xfrm>
                <a:off x="11385064" y="5302525"/>
                <a:ext cx="427320" cy="87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AD4A0BE-9485-4809-B96B-E0EB375BF6E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376424" y="5293885"/>
                  <a:ext cx="44496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8676CB3F-1C91-4789-A018-29F9B2499FA8}"/>
              </a:ext>
            </a:extLst>
          </p:cNvPr>
          <p:cNvGrpSpPr/>
          <p:nvPr/>
        </p:nvGrpSpPr>
        <p:grpSpPr>
          <a:xfrm>
            <a:off x="1707184" y="6430045"/>
            <a:ext cx="826200" cy="318240"/>
            <a:chOff x="1707184" y="6430045"/>
            <a:chExt cx="82620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39B48A3-2FB1-4841-B8B2-C615419F132F}"/>
                    </a:ext>
                  </a:extLst>
                </p14:cNvPr>
                <p14:cNvContentPartPr/>
                <p14:nvPr/>
              </p14:nvContentPartPr>
              <p14:xfrm>
                <a:off x="1707184" y="6506365"/>
                <a:ext cx="156240" cy="410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39B48A3-2FB1-4841-B8B2-C615419F132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698544" y="6497725"/>
                  <a:ext cx="1738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483D27D-0BA7-4A01-9BD5-23C115D6DB07}"/>
                    </a:ext>
                  </a:extLst>
                </p14:cNvPr>
                <p14:cNvContentPartPr/>
                <p14:nvPr/>
              </p14:nvContentPartPr>
              <p14:xfrm>
                <a:off x="1918864" y="6430045"/>
                <a:ext cx="334440" cy="248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483D27D-0BA7-4A01-9BD5-23C115D6DB0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910224" y="6421045"/>
                  <a:ext cx="3520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CA6C43F-4ED2-491B-8421-456FBC6B7F24}"/>
                    </a:ext>
                  </a:extLst>
                </p14:cNvPr>
                <p14:cNvContentPartPr/>
                <p14:nvPr/>
              </p14:nvContentPartPr>
              <p14:xfrm>
                <a:off x="1954504" y="6526165"/>
                <a:ext cx="219600" cy="734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CA6C43F-4ED2-491B-8421-456FBC6B7F2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945864" y="6517525"/>
                  <a:ext cx="2372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1C32334-F079-4FB7-9A0C-C6C91096F44D}"/>
                    </a:ext>
                  </a:extLst>
                </p14:cNvPr>
                <p14:cNvContentPartPr/>
                <p14:nvPr/>
              </p14:nvContentPartPr>
              <p14:xfrm>
                <a:off x="2211184" y="6601045"/>
                <a:ext cx="322200" cy="1472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1C32334-F079-4FB7-9A0C-C6C91096F44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02544" y="6592405"/>
                  <a:ext cx="339840" cy="16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11407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3F626EA-00E8-4115-AC23-7368BF47B72D}"/>
              </a:ext>
            </a:extLst>
          </p:cNvPr>
          <p:cNvGrpSpPr/>
          <p:nvPr/>
        </p:nvGrpSpPr>
        <p:grpSpPr>
          <a:xfrm>
            <a:off x="430624" y="255325"/>
            <a:ext cx="10630080" cy="2543400"/>
            <a:chOff x="430624" y="255325"/>
            <a:chExt cx="10630080" cy="254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AC7E751-3482-4D35-B54C-8529711CCB44}"/>
                    </a:ext>
                  </a:extLst>
                </p14:cNvPr>
                <p14:cNvContentPartPr/>
                <p14:nvPr/>
              </p14:nvContentPartPr>
              <p14:xfrm>
                <a:off x="670024" y="488965"/>
                <a:ext cx="26640" cy="293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AC7E751-3482-4D35-B54C-8529711CCB4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1024" y="479965"/>
                  <a:ext cx="442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D67C7AE-BF34-4455-9891-48B2362D5EF7}"/>
                    </a:ext>
                  </a:extLst>
                </p14:cNvPr>
                <p14:cNvContentPartPr/>
                <p14:nvPr/>
              </p14:nvContentPartPr>
              <p14:xfrm>
                <a:off x="430624" y="437125"/>
                <a:ext cx="526320" cy="76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D67C7AE-BF34-4455-9891-48B2362D5E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1624" y="428485"/>
                  <a:ext cx="5439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2FFD6B4-7830-465C-A09E-E736B53DA330}"/>
                    </a:ext>
                  </a:extLst>
                </p14:cNvPr>
                <p14:cNvContentPartPr/>
                <p14:nvPr/>
              </p14:nvContentPartPr>
              <p14:xfrm>
                <a:off x="959824" y="324085"/>
                <a:ext cx="155520" cy="449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2FFD6B4-7830-465C-A09E-E736B53DA3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1184" y="315445"/>
                  <a:ext cx="1731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F942514-032A-4AFA-9A94-BCB663B2B36A}"/>
                    </a:ext>
                  </a:extLst>
                </p14:cNvPr>
                <p14:cNvContentPartPr/>
                <p14:nvPr/>
              </p14:nvContentPartPr>
              <p14:xfrm>
                <a:off x="1202464" y="540085"/>
                <a:ext cx="182520" cy="220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F942514-032A-4AFA-9A94-BCB663B2B3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3464" y="531085"/>
                  <a:ext cx="200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824102E-F421-4CFE-9D49-207E34403064}"/>
                    </a:ext>
                  </a:extLst>
                </p14:cNvPr>
                <p14:cNvContentPartPr/>
                <p14:nvPr/>
              </p14:nvContentPartPr>
              <p14:xfrm>
                <a:off x="722224" y="1111405"/>
                <a:ext cx="45000" cy="554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824102E-F421-4CFE-9D49-207E344030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3584" y="1102405"/>
                  <a:ext cx="626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5CF78EA-C5EC-489C-9F40-134425EAC8A5}"/>
                    </a:ext>
                  </a:extLst>
                </p14:cNvPr>
                <p14:cNvContentPartPr/>
                <p14:nvPr/>
              </p14:nvContentPartPr>
              <p14:xfrm>
                <a:off x="522064" y="1388245"/>
                <a:ext cx="418680" cy="127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5CF78EA-C5EC-489C-9F40-134425EAC8A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3064" y="1379245"/>
                  <a:ext cx="436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6559AF2-0FAA-42C4-9621-D1E2D447F1F3}"/>
                    </a:ext>
                  </a:extLst>
                </p14:cNvPr>
                <p14:cNvContentPartPr/>
                <p14:nvPr/>
              </p14:nvContentPartPr>
              <p14:xfrm>
                <a:off x="1026424" y="1068925"/>
                <a:ext cx="117000" cy="542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6559AF2-0FAA-42C4-9621-D1E2D447F1F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7424" y="1059925"/>
                  <a:ext cx="13464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F812C95-D657-4845-AF4D-8E616B52C991}"/>
                    </a:ext>
                  </a:extLst>
                </p14:cNvPr>
                <p14:cNvContentPartPr/>
                <p14:nvPr/>
              </p14:nvContentPartPr>
              <p14:xfrm>
                <a:off x="1205344" y="1412725"/>
                <a:ext cx="192600" cy="245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F812C95-D657-4845-AF4D-8E616B52C99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96704" y="1403725"/>
                  <a:ext cx="210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CE877DE-19E2-4B79-BB6B-0A1F39CB541E}"/>
                    </a:ext>
                  </a:extLst>
                </p14:cNvPr>
                <p14:cNvContentPartPr/>
                <p14:nvPr/>
              </p14:nvContentPartPr>
              <p14:xfrm>
                <a:off x="1922464" y="443605"/>
                <a:ext cx="282960" cy="324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CE877DE-19E2-4B79-BB6B-0A1F39CB541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13824" y="434965"/>
                  <a:ext cx="3006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8300C44-A98E-48E6-9DFE-DCBB4671EF7D}"/>
                    </a:ext>
                  </a:extLst>
                </p14:cNvPr>
                <p14:cNvContentPartPr/>
                <p14:nvPr/>
              </p14:nvContentPartPr>
              <p14:xfrm>
                <a:off x="2189584" y="550525"/>
                <a:ext cx="207720" cy="19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8300C44-A98E-48E6-9DFE-DCBB4671EF7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80944" y="541885"/>
                  <a:ext cx="225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58F5063-B06C-42E0-8D8F-71A59BA73A55}"/>
                    </a:ext>
                  </a:extLst>
                </p14:cNvPr>
                <p14:cNvContentPartPr/>
                <p14:nvPr/>
              </p14:nvContentPartPr>
              <p14:xfrm>
                <a:off x="2552104" y="255325"/>
                <a:ext cx="47880" cy="477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58F5063-B06C-42E0-8D8F-71A59BA73A5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43104" y="246325"/>
                  <a:ext cx="655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2C877FC-441A-475A-9DD9-819AC4AB71DE}"/>
                    </a:ext>
                  </a:extLst>
                </p14:cNvPr>
                <p14:cNvContentPartPr/>
                <p14:nvPr/>
              </p14:nvContentPartPr>
              <p14:xfrm>
                <a:off x="2670904" y="516685"/>
                <a:ext cx="120240" cy="180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2C877FC-441A-475A-9DD9-819AC4AB71D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62264" y="507685"/>
                  <a:ext cx="137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EE0B65A-5688-43CF-AF0C-03B302C5EF13}"/>
                    </a:ext>
                  </a:extLst>
                </p14:cNvPr>
                <p14:cNvContentPartPr/>
                <p14:nvPr/>
              </p14:nvContentPartPr>
              <p14:xfrm>
                <a:off x="2824264" y="489325"/>
                <a:ext cx="234720" cy="241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EE0B65A-5688-43CF-AF0C-03B302C5EF1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15264" y="480325"/>
                  <a:ext cx="252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E5E21E9-7D87-4F46-AB55-8A0A73AC1CAE}"/>
                    </a:ext>
                  </a:extLst>
                </p14:cNvPr>
                <p14:cNvContentPartPr/>
                <p14:nvPr/>
              </p14:nvContentPartPr>
              <p14:xfrm>
                <a:off x="3125584" y="463765"/>
                <a:ext cx="216000" cy="259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E5E21E9-7D87-4F46-AB55-8A0A73AC1CA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16584" y="454765"/>
                  <a:ext cx="2336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47A7A5C-C3F9-436B-8B70-419D656C349F}"/>
                    </a:ext>
                  </a:extLst>
                </p14:cNvPr>
                <p14:cNvContentPartPr/>
                <p14:nvPr/>
              </p14:nvContentPartPr>
              <p14:xfrm>
                <a:off x="3811024" y="429565"/>
                <a:ext cx="320040" cy="62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47A7A5C-C3F9-436B-8B70-419D656C349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02024" y="420565"/>
                  <a:ext cx="337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2DB77E8-7C0B-4A8D-81B2-8E60D5479161}"/>
                    </a:ext>
                  </a:extLst>
                </p14:cNvPr>
                <p14:cNvContentPartPr/>
                <p14:nvPr/>
              </p14:nvContentPartPr>
              <p14:xfrm>
                <a:off x="3925144" y="319765"/>
                <a:ext cx="47160" cy="271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2DB77E8-7C0B-4A8D-81B2-8E60D54791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16504" y="310765"/>
                  <a:ext cx="648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E646D55-3319-44F5-B73B-CD697358179E}"/>
                    </a:ext>
                  </a:extLst>
                </p14:cNvPr>
                <p14:cNvContentPartPr/>
                <p14:nvPr/>
              </p14:nvContentPartPr>
              <p14:xfrm>
                <a:off x="3791944" y="690205"/>
                <a:ext cx="290160" cy="28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E646D55-3319-44F5-B73B-CD697358179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83304" y="681565"/>
                  <a:ext cx="307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4F8FF1C-DB99-4AAE-B378-444DA362BE1F}"/>
                    </a:ext>
                  </a:extLst>
                </p14:cNvPr>
                <p14:cNvContentPartPr/>
                <p14:nvPr/>
              </p14:nvContentPartPr>
              <p14:xfrm>
                <a:off x="4439944" y="409045"/>
                <a:ext cx="367920" cy="318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4F8FF1C-DB99-4AAE-B378-444DA362BE1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31304" y="400405"/>
                  <a:ext cx="3855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CB0E7FF-3DC4-4EAB-9113-53FB5EE673A7}"/>
                    </a:ext>
                  </a:extLst>
                </p14:cNvPr>
                <p14:cNvContentPartPr/>
                <p14:nvPr/>
              </p14:nvContentPartPr>
              <p14:xfrm>
                <a:off x="4396024" y="548365"/>
                <a:ext cx="375840" cy="71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CB0E7FF-3DC4-4EAB-9113-53FB5EE673A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87384" y="539725"/>
                  <a:ext cx="393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8688AF-4BDF-4F41-B079-7B043B034988}"/>
                    </a:ext>
                  </a:extLst>
                </p14:cNvPr>
                <p14:cNvContentPartPr/>
                <p14:nvPr/>
              </p14:nvContentPartPr>
              <p14:xfrm>
                <a:off x="4706704" y="681565"/>
                <a:ext cx="329760" cy="192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8688AF-4BDF-4F41-B079-7B043B03498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97704" y="672565"/>
                  <a:ext cx="347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00AE7AD-8543-4545-9594-2EB811BF990F}"/>
                    </a:ext>
                  </a:extLst>
                </p14:cNvPr>
                <p14:cNvContentPartPr/>
                <p14:nvPr/>
              </p14:nvContentPartPr>
              <p14:xfrm>
                <a:off x="5487184" y="539365"/>
                <a:ext cx="167760" cy="140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00AE7AD-8543-4545-9594-2EB811BF990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78184" y="530365"/>
                  <a:ext cx="185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699884F-1B11-4B61-88C1-11E3D873751D}"/>
                    </a:ext>
                  </a:extLst>
                </p14:cNvPr>
                <p14:cNvContentPartPr/>
                <p14:nvPr/>
              </p14:nvContentPartPr>
              <p14:xfrm>
                <a:off x="5805064" y="456925"/>
                <a:ext cx="272880" cy="236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699884F-1B11-4B61-88C1-11E3D873751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96424" y="448285"/>
                  <a:ext cx="2905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615B4CA-97E4-4605-9620-BFDE3373DBBE}"/>
                    </a:ext>
                  </a:extLst>
                </p14:cNvPr>
                <p14:cNvContentPartPr/>
                <p14:nvPr/>
              </p14:nvContentPartPr>
              <p14:xfrm>
                <a:off x="6392584" y="446485"/>
                <a:ext cx="342720" cy="77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615B4CA-97E4-4605-9620-BFDE3373DB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83584" y="437485"/>
                  <a:ext cx="360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BCC06CE-F3C8-4C4C-975C-8774831B723D}"/>
                    </a:ext>
                  </a:extLst>
                </p14:cNvPr>
                <p14:cNvContentPartPr/>
                <p14:nvPr/>
              </p14:nvContentPartPr>
              <p14:xfrm>
                <a:off x="6570064" y="347845"/>
                <a:ext cx="23040" cy="320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BCC06CE-F3C8-4C4C-975C-8774831B72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61064" y="339205"/>
                  <a:ext cx="406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469C0F3-E9D9-4136-A1AE-CFCAD25DFCDE}"/>
                    </a:ext>
                  </a:extLst>
                </p14:cNvPr>
                <p14:cNvContentPartPr/>
                <p14:nvPr/>
              </p14:nvContentPartPr>
              <p14:xfrm>
                <a:off x="6395824" y="787765"/>
                <a:ext cx="316080" cy="5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469C0F3-E9D9-4136-A1AE-CFCAD25DFCD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86824" y="778765"/>
                  <a:ext cx="3337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BEAB672-BC8E-4AB1-B3D3-AD6AEBFD2467}"/>
                    </a:ext>
                  </a:extLst>
                </p14:cNvPr>
                <p14:cNvContentPartPr/>
                <p14:nvPr/>
              </p14:nvContentPartPr>
              <p14:xfrm>
                <a:off x="6956704" y="442885"/>
                <a:ext cx="496800" cy="375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BEAB672-BC8E-4AB1-B3D3-AD6AEBFD24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47704" y="434245"/>
                  <a:ext cx="5144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9FBF23D-D671-4BB2-94E3-793D8F839399}"/>
                    </a:ext>
                  </a:extLst>
                </p14:cNvPr>
                <p14:cNvContentPartPr/>
                <p14:nvPr/>
              </p14:nvContentPartPr>
              <p14:xfrm>
                <a:off x="6978664" y="621445"/>
                <a:ext cx="367920" cy="84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9FBF23D-D671-4BB2-94E3-793D8F83939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69664" y="612445"/>
                  <a:ext cx="385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3FAC1F3-0C09-4914-BE4E-562632BB557A}"/>
                    </a:ext>
                  </a:extLst>
                </p14:cNvPr>
                <p14:cNvContentPartPr/>
                <p14:nvPr/>
              </p14:nvContentPartPr>
              <p14:xfrm>
                <a:off x="7242184" y="736645"/>
                <a:ext cx="353520" cy="167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3FAC1F3-0C09-4914-BE4E-562632BB557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33544" y="728005"/>
                  <a:ext cx="371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3E790F6-ECDA-4852-B117-378334134796}"/>
                    </a:ext>
                  </a:extLst>
                </p14:cNvPr>
                <p14:cNvContentPartPr/>
                <p14:nvPr/>
              </p14:nvContentPartPr>
              <p14:xfrm>
                <a:off x="7502464" y="704965"/>
                <a:ext cx="285840" cy="351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3E790F6-ECDA-4852-B117-37833413479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93824" y="695965"/>
                  <a:ext cx="3034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6C195BA-C57E-4430-BD6C-558CBEF02CB3}"/>
                    </a:ext>
                  </a:extLst>
                </p14:cNvPr>
                <p14:cNvContentPartPr/>
                <p14:nvPr/>
              </p14:nvContentPartPr>
              <p14:xfrm>
                <a:off x="7710184" y="884245"/>
                <a:ext cx="199440" cy="203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6C195BA-C57E-4430-BD6C-558CBEF02CB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01184" y="875245"/>
                  <a:ext cx="217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6EAE7ED-0CE9-4895-B0F1-1AE2B7A1D1FC}"/>
                    </a:ext>
                  </a:extLst>
                </p14:cNvPr>
                <p14:cNvContentPartPr/>
                <p14:nvPr/>
              </p14:nvContentPartPr>
              <p14:xfrm>
                <a:off x="8311384" y="568165"/>
                <a:ext cx="200160" cy="198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6EAE7ED-0CE9-4895-B0F1-1AE2B7A1D1F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02384" y="559165"/>
                  <a:ext cx="2178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0497025-E1C7-4E61-96B7-B5CF7A1E2EFE}"/>
                    </a:ext>
                  </a:extLst>
                </p14:cNvPr>
                <p14:cNvContentPartPr/>
                <p14:nvPr/>
              </p14:nvContentPartPr>
              <p14:xfrm>
                <a:off x="8592544" y="564565"/>
                <a:ext cx="119880" cy="200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0497025-E1C7-4E61-96B7-B5CF7A1E2E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83544" y="555565"/>
                  <a:ext cx="1375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C96CB6-1EB6-4D8F-ADE9-F9C036E1A8B9}"/>
                    </a:ext>
                  </a:extLst>
                </p14:cNvPr>
                <p14:cNvContentPartPr/>
                <p14:nvPr/>
              </p14:nvContentPartPr>
              <p14:xfrm>
                <a:off x="8797024" y="546565"/>
                <a:ext cx="178920" cy="182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C96CB6-1EB6-4D8F-ADE9-F9C036E1A8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88024" y="537565"/>
                  <a:ext cx="196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1E27FDE-3A6E-4C5D-BB81-6D9F134D5AA1}"/>
                    </a:ext>
                  </a:extLst>
                </p14:cNvPr>
                <p14:cNvContentPartPr/>
                <p14:nvPr/>
              </p14:nvContentPartPr>
              <p14:xfrm>
                <a:off x="9378064" y="563845"/>
                <a:ext cx="205560" cy="212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1E27FDE-3A6E-4C5D-BB81-6D9F134D5AA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69064" y="555205"/>
                  <a:ext cx="223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FF72998-D585-402C-A53E-38BAA0AE6D39}"/>
                    </a:ext>
                  </a:extLst>
                </p14:cNvPr>
                <p14:cNvContentPartPr/>
                <p14:nvPr/>
              </p14:nvContentPartPr>
              <p14:xfrm>
                <a:off x="9629344" y="635125"/>
                <a:ext cx="145800" cy="102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FF72998-D585-402C-A53E-38BAA0AE6D3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620704" y="626125"/>
                  <a:ext cx="163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421FDCF-7582-4D26-BB67-483D7DE93465}"/>
                    </a:ext>
                  </a:extLst>
                </p14:cNvPr>
                <p14:cNvContentPartPr/>
                <p14:nvPr/>
              </p14:nvContentPartPr>
              <p14:xfrm>
                <a:off x="9920944" y="448645"/>
                <a:ext cx="55800" cy="314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421FDCF-7582-4D26-BB67-483D7DE9346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11944" y="439645"/>
                  <a:ext cx="734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51ADE51-F71B-4028-9A61-7A24D3E1DE57}"/>
                    </a:ext>
                  </a:extLst>
                </p14:cNvPr>
                <p14:cNvContentPartPr/>
                <p14:nvPr/>
              </p14:nvContentPartPr>
              <p14:xfrm>
                <a:off x="10121464" y="355045"/>
                <a:ext cx="81720" cy="391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51ADE51-F71B-4028-9A61-7A24D3E1DE5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112464" y="346405"/>
                  <a:ext cx="993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D0F3B51-4757-4535-AD3A-B6ED56AB140B}"/>
                    </a:ext>
                  </a:extLst>
                </p14:cNvPr>
                <p14:cNvContentPartPr/>
                <p14:nvPr/>
              </p14:nvContentPartPr>
              <p14:xfrm>
                <a:off x="10199224" y="589765"/>
                <a:ext cx="164520" cy="158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D0F3B51-4757-4535-AD3A-B6ED56AB140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190584" y="580765"/>
                  <a:ext cx="182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3B9940B-F307-40B7-BFCC-9CD806A227A4}"/>
                    </a:ext>
                  </a:extLst>
                </p14:cNvPr>
                <p14:cNvContentPartPr/>
                <p14:nvPr/>
              </p14:nvContentPartPr>
              <p14:xfrm>
                <a:off x="10443664" y="601285"/>
                <a:ext cx="216360" cy="167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3B9940B-F307-40B7-BFCC-9CD806A227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434664" y="592285"/>
                  <a:ext cx="234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8EF78CF-5064-4E4A-9824-37586380F30E}"/>
                    </a:ext>
                  </a:extLst>
                </p14:cNvPr>
                <p14:cNvContentPartPr/>
                <p14:nvPr/>
              </p14:nvContentPartPr>
              <p14:xfrm>
                <a:off x="10642384" y="343885"/>
                <a:ext cx="118440" cy="436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8EF78CF-5064-4E4A-9824-37586380F30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33744" y="334885"/>
                  <a:ext cx="1360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4BA5811-611A-47B1-9B03-5D243B42983C}"/>
                    </a:ext>
                  </a:extLst>
                </p14:cNvPr>
                <p14:cNvContentPartPr/>
                <p14:nvPr/>
              </p14:nvContentPartPr>
              <p14:xfrm>
                <a:off x="1919944" y="1408765"/>
                <a:ext cx="235440" cy="220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4BA5811-611A-47B1-9B03-5D243B42983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10944" y="1399765"/>
                  <a:ext cx="253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5C332B7-6752-459E-BF4E-1A53D79E2D52}"/>
                    </a:ext>
                  </a:extLst>
                </p14:cNvPr>
                <p14:cNvContentPartPr/>
                <p14:nvPr/>
              </p14:nvContentPartPr>
              <p14:xfrm>
                <a:off x="2251144" y="1392565"/>
                <a:ext cx="194400" cy="243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5C332B7-6752-459E-BF4E-1A53D79E2D5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42504" y="1383925"/>
                  <a:ext cx="2120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AF6198C-7C70-4352-9FE3-866714FBAC2D}"/>
                    </a:ext>
                  </a:extLst>
                </p14:cNvPr>
                <p14:cNvContentPartPr/>
                <p14:nvPr/>
              </p14:nvContentPartPr>
              <p14:xfrm>
                <a:off x="2526544" y="1177285"/>
                <a:ext cx="193680" cy="464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AF6198C-7C70-4352-9FE3-866714FBAC2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17904" y="1168285"/>
                  <a:ext cx="211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59ABF92-71B8-4575-9E79-CD47504700AE}"/>
                    </a:ext>
                  </a:extLst>
                </p14:cNvPr>
                <p14:cNvContentPartPr/>
                <p14:nvPr/>
              </p14:nvContentPartPr>
              <p14:xfrm>
                <a:off x="2824984" y="1102045"/>
                <a:ext cx="87840" cy="525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59ABF92-71B8-4575-9E79-CD47504700A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16344" y="1093405"/>
                  <a:ext cx="10548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B16346D-0BA1-400D-BA63-3F1AE8682DF4}"/>
                    </a:ext>
                  </a:extLst>
                </p14:cNvPr>
                <p14:cNvContentPartPr/>
                <p14:nvPr/>
              </p14:nvContentPartPr>
              <p14:xfrm>
                <a:off x="2636344" y="1407325"/>
                <a:ext cx="359280" cy="234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B16346D-0BA1-400D-BA63-3F1AE8682DF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27704" y="1398685"/>
                  <a:ext cx="3769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C42997C-8CB0-4DB4-879E-70B4B3124636}"/>
                    </a:ext>
                  </a:extLst>
                </p14:cNvPr>
                <p14:cNvContentPartPr/>
                <p14:nvPr/>
              </p14:nvContentPartPr>
              <p14:xfrm>
                <a:off x="3053584" y="1325965"/>
                <a:ext cx="228960" cy="312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C42997C-8CB0-4DB4-879E-70B4B312463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44584" y="1316965"/>
                  <a:ext cx="2466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ABC096-AC05-431D-958D-57AC4C82B400}"/>
                    </a:ext>
                  </a:extLst>
                </p14:cNvPr>
                <p14:cNvContentPartPr/>
                <p14:nvPr/>
              </p14:nvContentPartPr>
              <p14:xfrm>
                <a:off x="3341584" y="1478965"/>
                <a:ext cx="208440" cy="151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ABC096-AC05-431D-958D-57AC4C82B40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32944" y="1469965"/>
                  <a:ext cx="226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30F6B6F-81E4-4D81-A7BC-28B0BD7231B4}"/>
                    </a:ext>
                  </a:extLst>
                </p14:cNvPr>
                <p14:cNvContentPartPr/>
                <p14:nvPr/>
              </p14:nvContentPartPr>
              <p14:xfrm>
                <a:off x="3723184" y="1241005"/>
                <a:ext cx="22680" cy="381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30F6B6F-81E4-4D81-A7BC-28B0BD7231B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14544" y="1232005"/>
                  <a:ext cx="403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8196007-95E7-4F4A-A693-34372076C629}"/>
                    </a:ext>
                  </a:extLst>
                </p14:cNvPr>
                <p14:cNvContentPartPr/>
                <p14:nvPr/>
              </p14:nvContentPartPr>
              <p14:xfrm>
                <a:off x="4149424" y="1397605"/>
                <a:ext cx="229320" cy="285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8196007-95E7-4F4A-A693-34372076C62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40784" y="1388605"/>
                  <a:ext cx="2469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2548EAF-9C42-4135-8B8C-22F7BCCD90B9}"/>
                    </a:ext>
                  </a:extLst>
                </p14:cNvPr>
                <p14:cNvContentPartPr/>
                <p14:nvPr/>
              </p14:nvContentPartPr>
              <p14:xfrm>
                <a:off x="4376224" y="1476805"/>
                <a:ext cx="141840" cy="153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2548EAF-9C42-4135-8B8C-22F7BCCD90B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67224" y="1468165"/>
                  <a:ext cx="159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17AA0E0-DA57-4911-8BF4-2380921E026D}"/>
                    </a:ext>
                  </a:extLst>
                </p14:cNvPr>
                <p14:cNvContentPartPr/>
                <p14:nvPr/>
              </p14:nvContentPartPr>
              <p14:xfrm>
                <a:off x="4708144" y="1195645"/>
                <a:ext cx="64080" cy="402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17AA0E0-DA57-4911-8BF4-2380921E026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99504" y="1186645"/>
                  <a:ext cx="817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A560C97-1F6C-4F19-A3D6-BE29B90F2D75}"/>
                    </a:ext>
                  </a:extLst>
                </p14:cNvPr>
                <p14:cNvContentPartPr/>
                <p14:nvPr/>
              </p14:nvContentPartPr>
              <p14:xfrm>
                <a:off x="4816504" y="1440085"/>
                <a:ext cx="139680" cy="173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A560C97-1F6C-4F19-A3D6-BE29B90F2D7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07864" y="1431085"/>
                  <a:ext cx="157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0EFE167-9091-424A-8070-CB22AD15E05F}"/>
                    </a:ext>
                  </a:extLst>
                </p14:cNvPr>
                <p14:cNvContentPartPr/>
                <p14:nvPr/>
              </p14:nvContentPartPr>
              <p14:xfrm>
                <a:off x="5020264" y="1446925"/>
                <a:ext cx="176040" cy="139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0EFE167-9091-424A-8070-CB22AD15E05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011624" y="1437925"/>
                  <a:ext cx="193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0212470-2C61-4247-BF68-7F5FE5C5FCC2}"/>
                    </a:ext>
                  </a:extLst>
                </p14:cNvPr>
                <p14:cNvContentPartPr/>
                <p14:nvPr/>
              </p14:nvContentPartPr>
              <p14:xfrm>
                <a:off x="5224384" y="1391125"/>
                <a:ext cx="190080" cy="247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0212470-2C61-4247-BF68-7F5FE5C5FCC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15744" y="1382485"/>
                  <a:ext cx="2077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EB4BE82-E87B-446F-8B11-EC3C6A19BFDF}"/>
                    </a:ext>
                  </a:extLst>
                </p14:cNvPr>
                <p14:cNvContentPartPr/>
                <p14:nvPr/>
              </p14:nvContentPartPr>
              <p14:xfrm>
                <a:off x="5566024" y="1599205"/>
                <a:ext cx="41760" cy="30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EB4BE82-E87B-446F-8B11-EC3C6A19BFD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57384" y="1590565"/>
                  <a:ext cx="59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5287E89-702C-4531-9031-1C737075F799}"/>
                    </a:ext>
                  </a:extLst>
                </p14:cNvPr>
                <p14:cNvContentPartPr/>
                <p14:nvPr/>
              </p14:nvContentPartPr>
              <p14:xfrm>
                <a:off x="6026104" y="1428205"/>
                <a:ext cx="15840" cy="222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5287E89-702C-4531-9031-1C737075F79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17464" y="1419565"/>
                  <a:ext cx="33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EB14399-91F5-46CF-9AD6-605ED5FC3E9E}"/>
                    </a:ext>
                  </a:extLst>
                </p14:cNvPr>
                <p14:cNvContentPartPr/>
                <p14:nvPr/>
              </p14:nvContentPartPr>
              <p14:xfrm>
                <a:off x="5750704" y="1329565"/>
                <a:ext cx="518040" cy="84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EB14399-91F5-46CF-9AD6-605ED5FC3E9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41704" y="1320565"/>
                  <a:ext cx="535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62AE390-9219-4E49-9EF5-86E462C4AE54}"/>
                    </a:ext>
                  </a:extLst>
                </p14:cNvPr>
                <p14:cNvContentPartPr/>
                <p14:nvPr/>
              </p14:nvContentPartPr>
              <p14:xfrm>
                <a:off x="6336424" y="1246765"/>
                <a:ext cx="117720" cy="389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62AE390-9219-4E49-9EF5-86E462C4AE5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27784" y="1237765"/>
                  <a:ext cx="13536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CF2EAEA-F08A-45E9-B204-C25EC4B4E472}"/>
                    </a:ext>
                  </a:extLst>
                </p14:cNvPr>
                <p14:cNvContentPartPr/>
                <p14:nvPr/>
              </p14:nvContentPartPr>
              <p14:xfrm>
                <a:off x="6580864" y="1445125"/>
                <a:ext cx="195840" cy="136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CF2EAEA-F08A-45E9-B204-C25EC4B4E47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72224" y="1436125"/>
                  <a:ext cx="213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B0384F9-3092-4563-9E28-F92660136C19}"/>
                    </a:ext>
                  </a:extLst>
                </p14:cNvPr>
                <p14:cNvContentPartPr/>
                <p14:nvPr/>
              </p14:nvContentPartPr>
              <p14:xfrm>
                <a:off x="6864184" y="1457005"/>
                <a:ext cx="145080" cy="103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B0384F9-3092-4563-9E28-F92660136C1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55544" y="1448005"/>
                  <a:ext cx="162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970ACA3-2683-4941-A17C-34C43E4C8A76}"/>
                    </a:ext>
                  </a:extLst>
                </p14:cNvPr>
                <p14:cNvContentPartPr/>
                <p14:nvPr/>
              </p14:nvContentPartPr>
              <p14:xfrm>
                <a:off x="6892264" y="1406605"/>
                <a:ext cx="158040" cy="464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970ACA3-2683-4941-A17C-34C43E4C8A7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83264" y="1397965"/>
                  <a:ext cx="17568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209FDBC-D278-4683-9F8C-F4BCDE48E576}"/>
                    </a:ext>
                  </a:extLst>
                </p14:cNvPr>
                <p14:cNvContentPartPr/>
                <p14:nvPr/>
              </p14:nvContentPartPr>
              <p14:xfrm>
                <a:off x="7303024" y="1376005"/>
                <a:ext cx="241560" cy="229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209FDBC-D278-4683-9F8C-F4BCDE48E57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94024" y="1367005"/>
                  <a:ext cx="259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B5F9172-EE69-43CF-8519-8057585EBFDE}"/>
                    </a:ext>
                  </a:extLst>
                </p14:cNvPr>
                <p14:cNvContentPartPr/>
                <p14:nvPr/>
              </p14:nvContentPartPr>
              <p14:xfrm>
                <a:off x="7641064" y="1393285"/>
                <a:ext cx="194040" cy="198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B5F9172-EE69-43CF-8519-8057585EBFD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32424" y="1384285"/>
                  <a:ext cx="211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E747F18-0F31-4783-9D13-DC04D90CC3C3}"/>
                    </a:ext>
                  </a:extLst>
                </p14:cNvPr>
                <p14:cNvContentPartPr/>
                <p14:nvPr/>
              </p14:nvContentPartPr>
              <p14:xfrm>
                <a:off x="7874344" y="1468165"/>
                <a:ext cx="107640" cy="443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E747F18-0F31-4783-9D13-DC04D90CC3C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65344" y="1459525"/>
                  <a:ext cx="12528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A5AC007-44F0-40DA-A9E3-0BB0593575C7}"/>
                    </a:ext>
                  </a:extLst>
                </p14:cNvPr>
                <p14:cNvContentPartPr/>
                <p14:nvPr/>
              </p14:nvContentPartPr>
              <p14:xfrm>
                <a:off x="7883344" y="1394005"/>
                <a:ext cx="262080" cy="219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A5AC007-44F0-40DA-A9E3-0BB0593575C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74704" y="1385005"/>
                  <a:ext cx="279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ED357CC-56F4-404F-B876-09F90CE9C7B8}"/>
                    </a:ext>
                  </a:extLst>
                </p14:cNvPr>
                <p14:cNvContentPartPr/>
                <p14:nvPr/>
              </p14:nvContentPartPr>
              <p14:xfrm>
                <a:off x="8177464" y="1428925"/>
                <a:ext cx="222840" cy="155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ED357CC-56F4-404F-B876-09F90CE9C7B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68464" y="1419925"/>
                  <a:ext cx="240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BBC8506-260C-47B9-9DEF-947522F42049}"/>
                    </a:ext>
                  </a:extLst>
                </p14:cNvPr>
                <p14:cNvContentPartPr/>
                <p14:nvPr/>
              </p14:nvContentPartPr>
              <p14:xfrm>
                <a:off x="8455744" y="1383205"/>
                <a:ext cx="175320" cy="217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BBC8506-260C-47B9-9DEF-947522F4204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46744" y="1374205"/>
                  <a:ext cx="192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A8BC48D-A912-4DF8-8CEB-291EDB48FBB7}"/>
                    </a:ext>
                  </a:extLst>
                </p14:cNvPr>
                <p14:cNvContentPartPr/>
                <p14:nvPr/>
              </p14:nvContentPartPr>
              <p14:xfrm>
                <a:off x="8661664" y="1452685"/>
                <a:ext cx="150120" cy="150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A8BC48D-A912-4DF8-8CEB-291EDB48FBB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653024" y="1444045"/>
                  <a:ext cx="167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944B7A3-BD6C-4004-BF8F-F67AB0786F85}"/>
                    </a:ext>
                  </a:extLst>
                </p14:cNvPr>
                <p14:cNvContentPartPr/>
                <p14:nvPr/>
              </p14:nvContentPartPr>
              <p14:xfrm>
                <a:off x="9043624" y="1127605"/>
                <a:ext cx="86040" cy="523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944B7A3-BD6C-4004-BF8F-F67AB0786F8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34624" y="1118965"/>
                  <a:ext cx="10368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A8BD894-7F0A-4E0E-8282-AA4298819432}"/>
                    </a:ext>
                  </a:extLst>
                </p14:cNvPr>
                <p14:cNvContentPartPr/>
                <p14:nvPr/>
              </p14:nvContentPartPr>
              <p14:xfrm>
                <a:off x="8896744" y="1407685"/>
                <a:ext cx="384480" cy="32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A8BD894-7F0A-4E0E-8282-AA429881943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87744" y="1398685"/>
                  <a:ext cx="4021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D6F5449-04FA-474B-9ACB-830552BB208F}"/>
                    </a:ext>
                  </a:extLst>
                </p14:cNvPr>
                <p14:cNvContentPartPr/>
                <p14:nvPr/>
              </p14:nvContentPartPr>
              <p14:xfrm>
                <a:off x="9211744" y="1450525"/>
                <a:ext cx="187200" cy="182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D6F5449-04FA-474B-9ACB-830552BB208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03104" y="1441885"/>
                  <a:ext cx="2048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69BD196-35E4-4042-925C-FF44E1E4DAC3}"/>
                    </a:ext>
                  </a:extLst>
                </p14:cNvPr>
                <p14:cNvContentPartPr/>
                <p14:nvPr/>
              </p14:nvContentPartPr>
              <p14:xfrm>
                <a:off x="9920224" y="1167205"/>
                <a:ext cx="73440" cy="485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69BD196-35E4-4042-925C-FF44E1E4DAC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911224" y="1158565"/>
                  <a:ext cx="9108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24E106E-4145-4DFA-A74E-915210AEE5AD}"/>
                    </a:ext>
                  </a:extLst>
                </p14:cNvPr>
                <p14:cNvContentPartPr/>
                <p14:nvPr/>
              </p14:nvContentPartPr>
              <p14:xfrm>
                <a:off x="9747424" y="1397965"/>
                <a:ext cx="433800" cy="59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24E106E-4145-4DFA-A74E-915210AEE5A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38424" y="1388965"/>
                  <a:ext cx="451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642A8B4-30C1-4DE2-9D07-4DA5E96F19D7}"/>
                    </a:ext>
                  </a:extLst>
                </p14:cNvPr>
                <p14:cNvContentPartPr/>
                <p14:nvPr/>
              </p14:nvContentPartPr>
              <p14:xfrm>
                <a:off x="10247824" y="1104925"/>
                <a:ext cx="191160" cy="486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642A8B4-30C1-4DE2-9D07-4DA5E96F19D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238824" y="1096285"/>
                  <a:ext cx="2088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75CF504-BAB0-4CCE-9349-82E202D2E358}"/>
                    </a:ext>
                  </a:extLst>
                </p14:cNvPr>
                <p14:cNvContentPartPr/>
                <p14:nvPr/>
              </p14:nvContentPartPr>
              <p14:xfrm>
                <a:off x="10548784" y="1410205"/>
                <a:ext cx="199440" cy="217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75CF504-BAB0-4CCE-9349-82E202D2E35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540144" y="1401205"/>
                  <a:ext cx="2170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F8228DA-CF87-443F-B4F6-F9EEB5F51811}"/>
                    </a:ext>
                  </a:extLst>
                </p14:cNvPr>
                <p14:cNvContentPartPr/>
                <p14:nvPr/>
              </p14:nvContentPartPr>
              <p14:xfrm>
                <a:off x="598384" y="2092405"/>
                <a:ext cx="250920" cy="345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F8228DA-CF87-443F-B4F6-F9EEB5F5181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9744" y="2083765"/>
                  <a:ext cx="2685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C885C90-4200-4EC0-A492-5D63135C1710}"/>
                    </a:ext>
                  </a:extLst>
                </p14:cNvPr>
                <p14:cNvContentPartPr/>
                <p14:nvPr/>
              </p14:nvContentPartPr>
              <p14:xfrm>
                <a:off x="824464" y="2169085"/>
                <a:ext cx="225360" cy="194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C885C90-4200-4EC0-A492-5D63135C171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5464" y="2160445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DCC173F-C23F-4BA4-9D2C-F3C9BC3C94E3}"/>
                    </a:ext>
                  </a:extLst>
                </p14:cNvPr>
                <p14:cNvContentPartPr/>
                <p14:nvPr/>
              </p14:nvContentPartPr>
              <p14:xfrm>
                <a:off x="1088344" y="2219485"/>
                <a:ext cx="116280" cy="579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DCC173F-C23F-4BA4-9D2C-F3C9BC3C94E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79704" y="2210485"/>
                  <a:ext cx="13392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6E896CE-D39E-4ADA-8CD5-946016952DB3}"/>
                    </a:ext>
                  </a:extLst>
                </p14:cNvPr>
                <p14:cNvContentPartPr/>
                <p14:nvPr/>
              </p14:nvContentPartPr>
              <p14:xfrm>
                <a:off x="1157824" y="2007805"/>
                <a:ext cx="40680" cy="61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6E896CE-D39E-4ADA-8CD5-946016952DB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48824" y="1999165"/>
                  <a:ext cx="58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428D8B8-A0DD-4E32-B055-A3FE88636475}"/>
                    </a:ext>
                  </a:extLst>
                </p14:cNvPr>
                <p14:cNvContentPartPr/>
                <p14:nvPr/>
              </p14:nvContentPartPr>
              <p14:xfrm>
                <a:off x="1276624" y="2173765"/>
                <a:ext cx="239040" cy="212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428D8B8-A0DD-4E32-B055-A3FE8863647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67984" y="2164765"/>
                  <a:ext cx="256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E29F036-EA9F-4C3B-9F2C-BF1F6D855610}"/>
                    </a:ext>
                  </a:extLst>
                </p14:cNvPr>
                <p14:cNvContentPartPr/>
                <p14:nvPr/>
              </p14:nvContentPartPr>
              <p14:xfrm>
                <a:off x="1562464" y="2179525"/>
                <a:ext cx="134640" cy="166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E29F036-EA9F-4C3B-9F2C-BF1F6D85561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53824" y="2170885"/>
                  <a:ext cx="152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A419294-A13A-4AB3-A7C9-DB8B13EEB2CB}"/>
                    </a:ext>
                  </a:extLst>
                </p14:cNvPr>
                <p14:cNvContentPartPr/>
                <p14:nvPr/>
              </p14:nvContentPartPr>
              <p14:xfrm>
                <a:off x="1720144" y="1878205"/>
                <a:ext cx="394200" cy="526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A419294-A13A-4AB3-A7C9-DB8B13EEB2C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11144" y="1869565"/>
                  <a:ext cx="41184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A772EBF-D831-4414-B3E2-919DBD7C0D10}"/>
                    </a:ext>
                  </a:extLst>
                </p14:cNvPr>
                <p14:cNvContentPartPr/>
                <p14:nvPr/>
              </p14:nvContentPartPr>
              <p14:xfrm>
                <a:off x="2153224" y="2059645"/>
                <a:ext cx="60120" cy="290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A772EBF-D831-4414-B3E2-919DBD7C0D1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44224" y="2050645"/>
                  <a:ext cx="777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6954BC4-C35B-44B0-A476-DBA6491435AE}"/>
                    </a:ext>
                  </a:extLst>
                </p14:cNvPr>
                <p14:cNvContentPartPr/>
                <p14:nvPr/>
              </p14:nvContentPartPr>
              <p14:xfrm>
                <a:off x="2353384" y="2244325"/>
                <a:ext cx="113040" cy="113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6954BC4-C35B-44B0-A476-DBA6491435A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344744" y="2235685"/>
                  <a:ext cx="130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F24FAF9-6106-400A-923D-75F529C58661}"/>
                    </a:ext>
                  </a:extLst>
                </p14:cNvPr>
                <p14:cNvContentPartPr/>
                <p14:nvPr/>
              </p14:nvContentPartPr>
              <p14:xfrm>
                <a:off x="2572984" y="2233165"/>
                <a:ext cx="257040" cy="138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F24FAF9-6106-400A-923D-75F529C5866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563984" y="2224525"/>
                  <a:ext cx="274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0E8E758-6DE1-4F13-B1B3-18F40C95676D}"/>
                    </a:ext>
                  </a:extLst>
                </p14:cNvPr>
                <p14:cNvContentPartPr/>
                <p14:nvPr/>
              </p14:nvContentPartPr>
              <p14:xfrm>
                <a:off x="5109904" y="1769485"/>
                <a:ext cx="154080" cy="590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0E8E758-6DE1-4F13-B1B3-18F40C95676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100904" y="1760845"/>
                  <a:ext cx="17172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4F9B6B6-B517-46F2-B307-E25C50E4ADBB}"/>
                    </a:ext>
                  </a:extLst>
                </p14:cNvPr>
                <p14:cNvContentPartPr/>
                <p14:nvPr/>
              </p14:nvContentPartPr>
              <p14:xfrm>
                <a:off x="4984624" y="2137405"/>
                <a:ext cx="309240" cy="48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4F9B6B6-B517-46F2-B307-E25C50E4ADB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75624" y="2128765"/>
                  <a:ext cx="326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9EEE187-2F2B-4E95-AD64-BA3C3BDFABA2}"/>
                    </a:ext>
                  </a:extLst>
                </p14:cNvPr>
                <p14:cNvContentPartPr/>
                <p14:nvPr/>
              </p14:nvContentPartPr>
              <p14:xfrm>
                <a:off x="5362984" y="2097805"/>
                <a:ext cx="172800" cy="207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9EEE187-2F2B-4E95-AD64-BA3C3BDFABA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54344" y="2089165"/>
                  <a:ext cx="190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0F6ABAF-6A7E-4119-8FFE-CE2DFBF456AB}"/>
                    </a:ext>
                  </a:extLst>
                </p14:cNvPr>
                <p14:cNvContentPartPr/>
                <p14:nvPr/>
              </p14:nvContentPartPr>
              <p14:xfrm>
                <a:off x="5518144" y="2139565"/>
                <a:ext cx="138240" cy="180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0F6ABAF-6A7E-4119-8FFE-CE2DFBF456A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09504" y="2130925"/>
                  <a:ext cx="155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53E81CF-5CC1-4465-BA65-08737229495E}"/>
                    </a:ext>
                  </a:extLst>
                </p14:cNvPr>
                <p14:cNvContentPartPr/>
                <p14:nvPr/>
              </p14:nvContentPartPr>
              <p14:xfrm>
                <a:off x="5759344" y="2142085"/>
                <a:ext cx="316080" cy="162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53E81CF-5CC1-4465-BA65-08737229495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750344" y="2133085"/>
                  <a:ext cx="333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EF58A66-C14B-401E-95FE-3E48008966FC}"/>
                    </a:ext>
                  </a:extLst>
                </p14:cNvPr>
                <p14:cNvContentPartPr/>
                <p14:nvPr/>
              </p14:nvContentPartPr>
              <p14:xfrm>
                <a:off x="6655744" y="1819165"/>
                <a:ext cx="61920" cy="599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EF58A66-C14B-401E-95FE-3E48008966F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646744" y="1810165"/>
                  <a:ext cx="7956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CFFE3C9-ADAF-4EA5-9A05-C8CF64AA566C}"/>
                    </a:ext>
                  </a:extLst>
                </p14:cNvPr>
                <p14:cNvContentPartPr/>
                <p14:nvPr/>
              </p14:nvContentPartPr>
              <p14:xfrm>
                <a:off x="6521104" y="2062525"/>
                <a:ext cx="357840" cy="35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CFFE3C9-ADAF-4EA5-9A05-C8CF64AA566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12464" y="2053525"/>
                  <a:ext cx="375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5DFED83-410C-4CE6-B284-33F0C6CF26B4}"/>
                    </a:ext>
                  </a:extLst>
                </p14:cNvPr>
                <p14:cNvContentPartPr/>
                <p14:nvPr/>
              </p14:nvContentPartPr>
              <p14:xfrm>
                <a:off x="6975424" y="1750045"/>
                <a:ext cx="132120" cy="549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5DFED83-410C-4CE6-B284-33F0C6CF26B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66784" y="1741405"/>
                  <a:ext cx="14976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A08E99A-09F4-49D4-B76A-54DADB51435D}"/>
                    </a:ext>
                  </a:extLst>
                </p14:cNvPr>
                <p14:cNvContentPartPr/>
                <p14:nvPr/>
              </p14:nvContentPartPr>
              <p14:xfrm>
                <a:off x="7245064" y="2096005"/>
                <a:ext cx="215280" cy="217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A08E99A-09F4-49D4-B76A-54DADB51435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36424" y="2087005"/>
                  <a:ext cx="232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1C14701-8935-4650-BBD9-001E74499BAF}"/>
                    </a:ext>
                  </a:extLst>
                </p14:cNvPr>
                <p14:cNvContentPartPr/>
                <p14:nvPr/>
              </p14:nvContentPartPr>
              <p14:xfrm>
                <a:off x="7807744" y="2081965"/>
                <a:ext cx="216720" cy="236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1C14701-8935-4650-BBD9-001E74499BA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799104" y="2073325"/>
                  <a:ext cx="2343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7E3FBAE-B6CE-4FED-AE92-B471DDE0CABA}"/>
                    </a:ext>
                  </a:extLst>
                </p14:cNvPr>
                <p14:cNvContentPartPr/>
                <p14:nvPr/>
              </p14:nvContentPartPr>
              <p14:xfrm>
                <a:off x="8147584" y="2111845"/>
                <a:ext cx="130320" cy="200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7E3FBAE-B6CE-4FED-AE92-B471DDE0CAB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38584" y="2102845"/>
                  <a:ext cx="147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5D7207A-CDBF-4DBB-AEFE-2B287C67EF8C}"/>
                    </a:ext>
                  </a:extLst>
                </p14:cNvPr>
                <p14:cNvContentPartPr/>
                <p14:nvPr/>
              </p14:nvContentPartPr>
              <p14:xfrm>
                <a:off x="8371864" y="2089525"/>
                <a:ext cx="225720" cy="230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5D7207A-CDBF-4DBB-AEFE-2B287C67EF8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63224" y="2080525"/>
                  <a:ext cx="2433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2E24C5B-B500-4EF9-A00E-E18695641AE9}"/>
                    </a:ext>
                  </a:extLst>
                </p14:cNvPr>
                <p14:cNvContentPartPr/>
                <p14:nvPr/>
              </p14:nvContentPartPr>
              <p14:xfrm>
                <a:off x="8787664" y="2081245"/>
                <a:ext cx="153360" cy="222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2E24C5B-B500-4EF9-A00E-E18695641AE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79024" y="2072605"/>
                  <a:ext cx="171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4952774-3503-4503-A740-B184ADEBFE10}"/>
                    </a:ext>
                  </a:extLst>
                </p14:cNvPr>
                <p14:cNvContentPartPr/>
                <p14:nvPr/>
              </p14:nvContentPartPr>
              <p14:xfrm>
                <a:off x="8950384" y="2067925"/>
                <a:ext cx="257400" cy="225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4952774-3503-4503-A740-B184ADEBFE1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41384" y="2059285"/>
                  <a:ext cx="275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0948E1C-ACCA-4073-9146-F79846742DB1}"/>
                    </a:ext>
                  </a:extLst>
                </p14:cNvPr>
                <p14:cNvContentPartPr/>
                <p14:nvPr/>
              </p14:nvContentPartPr>
              <p14:xfrm>
                <a:off x="9321184" y="2149285"/>
                <a:ext cx="202680" cy="555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0948E1C-ACCA-4073-9146-F79846742DB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12184" y="2140645"/>
                  <a:ext cx="22032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86B2E37-B78C-41F4-B676-A2E495F1F5FF}"/>
                    </a:ext>
                  </a:extLst>
                </p14:cNvPr>
                <p14:cNvContentPartPr/>
                <p14:nvPr/>
              </p14:nvContentPartPr>
              <p14:xfrm>
                <a:off x="9243784" y="1981525"/>
                <a:ext cx="79560" cy="581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86B2E37-B78C-41F4-B676-A2E495F1F5F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235144" y="1972885"/>
                  <a:ext cx="9720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19AFCDA-CBF8-4123-9805-0866CFF4C963}"/>
                    </a:ext>
                  </a:extLst>
                </p14:cNvPr>
                <p14:cNvContentPartPr/>
                <p14:nvPr/>
              </p14:nvContentPartPr>
              <p14:xfrm>
                <a:off x="9447544" y="2097805"/>
                <a:ext cx="169200" cy="180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19AFCDA-CBF8-4123-9805-0866CFF4C96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438904" y="2089165"/>
                  <a:ext cx="186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2835DE2-0D6F-4010-BE49-3F0726921CB4}"/>
                    </a:ext>
                  </a:extLst>
                </p14:cNvPr>
                <p14:cNvContentPartPr/>
                <p14:nvPr/>
              </p14:nvContentPartPr>
              <p14:xfrm>
                <a:off x="9697384" y="2090605"/>
                <a:ext cx="167760" cy="1720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2835DE2-0D6F-4010-BE49-3F0726921CB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688744" y="2081605"/>
                  <a:ext cx="185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06023FA-9D5D-432B-9D93-1E3FBA5F140A}"/>
                    </a:ext>
                  </a:extLst>
                </p14:cNvPr>
                <p14:cNvContentPartPr/>
                <p14:nvPr/>
              </p14:nvContentPartPr>
              <p14:xfrm>
                <a:off x="10089424" y="1789645"/>
                <a:ext cx="138960" cy="506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06023FA-9D5D-432B-9D93-1E3FBA5F140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080784" y="1781005"/>
                  <a:ext cx="15660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0BB1FF7-CDDA-48ED-9110-BF93149FF435}"/>
                    </a:ext>
                  </a:extLst>
                </p14:cNvPr>
                <p14:cNvContentPartPr/>
                <p14:nvPr/>
              </p14:nvContentPartPr>
              <p14:xfrm>
                <a:off x="9929584" y="2084845"/>
                <a:ext cx="367560" cy="191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0BB1FF7-CDDA-48ED-9110-BF93149FF43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920944" y="2075845"/>
                  <a:ext cx="385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6AE91E5-1E9D-4506-A2F0-FD03AE51FD28}"/>
                    </a:ext>
                  </a:extLst>
                </p14:cNvPr>
                <p14:cNvContentPartPr/>
                <p14:nvPr/>
              </p14:nvContentPartPr>
              <p14:xfrm>
                <a:off x="10354744" y="1983685"/>
                <a:ext cx="7560" cy="26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6AE91E5-1E9D-4506-A2F0-FD03AE51FD2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346104" y="1975045"/>
                  <a:ext cx="25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E80159F-7A7F-4C6A-9E93-A22E447C855B}"/>
                    </a:ext>
                  </a:extLst>
                </p14:cNvPr>
                <p14:cNvContentPartPr/>
                <p14:nvPr/>
              </p14:nvContentPartPr>
              <p14:xfrm>
                <a:off x="10419544" y="2064325"/>
                <a:ext cx="182520" cy="229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E80159F-7A7F-4C6A-9E93-A22E447C855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410544" y="2055685"/>
                  <a:ext cx="2001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6533A67-7066-4DFC-9226-D1AA6DCE5BDF}"/>
                    </a:ext>
                  </a:extLst>
                </p14:cNvPr>
                <p14:cNvContentPartPr/>
                <p14:nvPr/>
              </p14:nvContentPartPr>
              <p14:xfrm>
                <a:off x="10663624" y="2098885"/>
                <a:ext cx="397080" cy="211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6533A67-7066-4DFC-9226-D1AA6DCE5BD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654984" y="2090245"/>
                  <a:ext cx="41472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786EFA1-E0D6-4A81-B061-60395A9DFD33}"/>
              </a:ext>
            </a:extLst>
          </p:cNvPr>
          <p:cNvGrpSpPr/>
          <p:nvPr/>
        </p:nvGrpSpPr>
        <p:grpSpPr>
          <a:xfrm>
            <a:off x="577144" y="2842645"/>
            <a:ext cx="1313640" cy="749520"/>
            <a:chOff x="577144" y="2842645"/>
            <a:chExt cx="1313640" cy="74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B5C9638-8F94-4218-B217-87B4F6E67C21}"/>
                    </a:ext>
                  </a:extLst>
                </p14:cNvPr>
                <p14:cNvContentPartPr/>
                <p14:nvPr/>
              </p14:nvContentPartPr>
              <p14:xfrm>
                <a:off x="577144" y="2917165"/>
                <a:ext cx="253080" cy="329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B5C9638-8F94-4218-B217-87B4F6E67C2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8504" y="2908525"/>
                  <a:ext cx="270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D3192C1-9420-425F-B2F8-BA920AF71497}"/>
                    </a:ext>
                  </a:extLst>
                </p14:cNvPr>
                <p14:cNvContentPartPr/>
                <p14:nvPr/>
              </p14:nvContentPartPr>
              <p14:xfrm>
                <a:off x="795304" y="2966125"/>
                <a:ext cx="235440" cy="208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D3192C1-9420-425F-B2F8-BA920AF7149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86304" y="2957485"/>
                  <a:ext cx="253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1AAA068-2423-4E27-9765-B4CB5EB0920C}"/>
                    </a:ext>
                  </a:extLst>
                </p14:cNvPr>
                <p14:cNvContentPartPr/>
                <p14:nvPr/>
              </p14:nvContentPartPr>
              <p14:xfrm>
                <a:off x="1085464" y="2977285"/>
                <a:ext cx="141120" cy="614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1AAA068-2423-4E27-9765-B4CB5EB0920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76824" y="2968645"/>
                  <a:ext cx="15876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8849C22-3667-43B1-A2DE-215B1AA02D75}"/>
                    </a:ext>
                  </a:extLst>
                </p14:cNvPr>
                <p14:cNvContentPartPr/>
                <p14:nvPr/>
              </p14:nvContentPartPr>
              <p14:xfrm>
                <a:off x="1339624" y="2978005"/>
                <a:ext cx="8640" cy="198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8849C22-3667-43B1-A2DE-215B1AA02D7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330984" y="2969005"/>
                  <a:ext cx="26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0DF8F01-E041-4DB0-95BE-FEB9B6006F03}"/>
                    </a:ext>
                  </a:extLst>
                </p14:cNvPr>
                <p14:cNvContentPartPr/>
                <p14:nvPr/>
              </p14:nvContentPartPr>
              <p14:xfrm>
                <a:off x="1395784" y="2842645"/>
                <a:ext cx="7560" cy="48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0DF8F01-E041-4DB0-95BE-FEB9B6006F0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386784" y="2834005"/>
                  <a:ext cx="252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04528B3-83C9-4D42-8268-887E53BBACD4}"/>
                    </a:ext>
                  </a:extLst>
                </p14:cNvPr>
                <p14:cNvContentPartPr/>
                <p14:nvPr/>
              </p14:nvContentPartPr>
              <p14:xfrm>
                <a:off x="1462384" y="2978725"/>
                <a:ext cx="126360" cy="174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04528B3-83C9-4D42-8268-887E53BBACD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453384" y="2970085"/>
                  <a:ext cx="144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C3E003E-79A6-437E-B193-917C510F617D}"/>
                    </a:ext>
                  </a:extLst>
                </p14:cNvPr>
                <p14:cNvContentPartPr/>
                <p14:nvPr/>
              </p14:nvContentPartPr>
              <p14:xfrm>
                <a:off x="1659304" y="3020485"/>
                <a:ext cx="231480" cy="193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C3E003E-79A6-437E-B193-917C510F617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50304" y="3011485"/>
                  <a:ext cx="249120" cy="21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98D7A71-6DC9-4246-871C-5BB4D51D2C6A}"/>
                  </a:ext>
                </a:extLst>
              </p14:cNvPr>
              <p14:cNvContentPartPr/>
              <p14:nvPr/>
            </p14:nvContentPartPr>
            <p14:xfrm>
              <a:off x="1979344" y="3172765"/>
              <a:ext cx="15840" cy="151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98D7A71-6DC9-4246-871C-5BB4D51D2C6A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970344" y="3163765"/>
                <a:ext cx="3348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8BAD10E-AB66-4E16-BA69-0EC82739BDAE}"/>
              </a:ext>
            </a:extLst>
          </p:cNvPr>
          <p:cNvGrpSpPr/>
          <p:nvPr/>
        </p:nvGrpSpPr>
        <p:grpSpPr>
          <a:xfrm>
            <a:off x="3092464" y="1998085"/>
            <a:ext cx="1663200" cy="888480"/>
            <a:chOff x="3092464" y="1998085"/>
            <a:chExt cx="1663200" cy="88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E5FC2B2-8BA4-4B6A-8A81-EB9645E504D1}"/>
                    </a:ext>
                  </a:extLst>
                </p14:cNvPr>
                <p14:cNvContentPartPr/>
                <p14:nvPr/>
              </p14:nvContentPartPr>
              <p14:xfrm>
                <a:off x="3092464" y="2157925"/>
                <a:ext cx="164520" cy="207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E5FC2B2-8BA4-4B6A-8A81-EB9645E504D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083464" y="2149285"/>
                  <a:ext cx="182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96956B0-2297-454E-82AF-DABB17927104}"/>
                    </a:ext>
                  </a:extLst>
                </p14:cNvPr>
                <p14:cNvContentPartPr/>
                <p14:nvPr/>
              </p14:nvContentPartPr>
              <p14:xfrm>
                <a:off x="3221344" y="2176285"/>
                <a:ext cx="221400" cy="208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96956B0-2297-454E-82AF-DABB1792710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212344" y="2167285"/>
                  <a:ext cx="239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1D08657-753D-4E7A-8CD5-C7436C6B4106}"/>
                    </a:ext>
                  </a:extLst>
                </p14:cNvPr>
                <p14:cNvContentPartPr/>
                <p14:nvPr/>
              </p14:nvContentPartPr>
              <p14:xfrm>
                <a:off x="3403504" y="2212285"/>
                <a:ext cx="195480" cy="674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1D08657-753D-4E7A-8CD5-C7436C6B410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394864" y="2203285"/>
                  <a:ext cx="213120" cy="6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FAFC045-9346-4DAE-9576-715FF2378759}"/>
                    </a:ext>
                  </a:extLst>
                </p14:cNvPr>
                <p14:cNvContentPartPr/>
                <p14:nvPr/>
              </p14:nvContentPartPr>
              <p14:xfrm>
                <a:off x="3728944" y="2184205"/>
                <a:ext cx="10800" cy="131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FAFC045-9346-4DAE-9576-715FF237875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720304" y="2175205"/>
                  <a:ext cx="28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DCC9871-CD6E-48C9-B7F0-B03C03ED9E2B}"/>
                    </a:ext>
                  </a:extLst>
                </p14:cNvPr>
                <p14:cNvContentPartPr/>
                <p14:nvPr/>
              </p14:nvContentPartPr>
              <p14:xfrm>
                <a:off x="3750184" y="2046685"/>
                <a:ext cx="9000" cy="17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DCC9871-CD6E-48C9-B7F0-B03C03ED9E2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41544" y="2038045"/>
                  <a:ext cx="26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352AF46-FC11-405B-8B39-50CD8FB77DC4}"/>
                    </a:ext>
                  </a:extLst>
                </p14:cNvPr>
                <p14:cNvContentPartPr/>
                <p14:nvPr/>
              </p14:nvContentPartPr>
              <p14:xfrm>
                <a:off x="3876184" y="2152165"/>
                <a:ext cx="63360" cy="157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352AF46-FC11-405B-8B39-50CD8FB77DC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67184" y="2143525"/>
                  <a:ext cx="810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D06CDEA-5EC2-4D80-97C0-375DD3643590}"/>
                    </a:ext>
                  </a:extLst>
                </p14:cNvPr>
                <p14:cNvContentPartPr/>
                <p14:nvPr/>
              </p14:nvContentPartPr>
              <p14:xfrm>
                <a:off x="4021984" y="2121925"/>
                <a:ext cx="185040" cy="223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D06CDEA-5EC2-4D80-97C0-375DD364359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013344" y="2113285"/>
                  <a:ext cx="2026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03A99E2-409E-4505-AF8F-A455D8459728}"/>
                    </a:ext>
                  </a:extLst>
                </p14:cNvPr>
                <p14:cNvContentPartPr/>
                <p14:nvPr/>
              </p14:nvContentPartPr>
              <p14:xfrm>
                <a:off x="4325824" y="2098525"/>
                <a:ext cx="97560" cy="246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03A99E2-409E-4505-AF8F-A455D845972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17184" y="2089525"/>
                  <a:ext cx="115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BDC3DDA-1B87-40A7-871D-B7CFF116ACAC}"/>
                    </a:ext>
                  </a:extLst>
                </p14:cNvPr>
                <p14:cNvContentPartPr/>
                <p14:nvPr/>
              </p14:nvContentPartPr>
              <p14:xfrm>
                <a:off x="4435984" y="2148565"/>
                <a:ext cx="112680" cy="202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BDC3DDA-1B87-40A7-871D-B7CFF116ACA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427344" y="2139925"/>
                  <a:ext cx="130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695CF8B-0AE8-4B47-BF9B-F63A800B6455}"/>
                    </a:ext>
                  </a:extLst>
                </p14:cNvPr>
                <p14:cNvContentPartPr/>
                <p14:nvPr/>
              </p14:nvContentPartPr>
              <p14:xfrm>
                <a:off x="4598704" y="1998085"/>
                <a:ext cx="156960" cy="427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695CF8B-0AE8-4B47-BF9B-F63A800B645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589704" y="1989085"/>
                  <a:ext cx="174600" cy="44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1C712-2CFC-4670-A772-3AF4608D6FC6}"/>
              </a:ext>
            </a:extLst>
          </p:cNvPr>
          <p:cNvGrpSpPr/>
          <p:nvPr/>
        </p:nvGrpSpPr>
        <p:grpSpPr>
          <a:xfrm>
            <a:off x="2276594" y="1769748"/>
            <a:ext cx="2910960" cy="134280"/>
            <a:chOff x="2276594" y="1769748"/>
            <a:chExt cx="291096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C47269D-B57B-4B83-97A8-10A731D9DB7F}"/>
                    </a:ext>
                  </a:extLst>
                </p14:cNvPr>
                <p14:cNvContentPartPr/>
                <p14:nvPr/>
              </p14:nvContentPartPr>
              <p14:xfrm>
                <a:off x="2276594" y="1851468"/>
                <a:ext cx="1120320" cy="52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C47269D-B57B-4B83-97A8-10A731D9DB7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267594" y="1842828"/>
                  <a:ext cx="11379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8DDA96-32F2-4979-8607-4AEE2605A92B}"/>
                    </a:ext>
                  </a:extLst>
                </p14:cNvPr>
                <p14:cNvContentPartPr/>
                <p14:nvPr/>
              </p14:nvContentPartPr>
              <p14:xfrm>
                <a:off x="4285394" y="1769748"/>
                <a:ext cx="902160" cy="67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28DDA96-32F2-4979-8607-4AEE2605A92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76394" y="1760748"/>
                  <a:ext cx="919800" cy="8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97948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85DF9A0-27BF-4615-ACDA-3BDB2EEB99C7}"/>
              </a:ext>
            </a:extLst>
          </p:cNvPr>
          <p:cNvGrpSpPr/>
          <p:nvPr/>
        </p:nvGrpSpPr>
        <p:grpSpPr>
          <a:xfrm>
            <a:off x="375904" y="108805"/>
            <a:ext cx="11753640" cy="3489120"/>
            <a:chOff x="375904" y="108805"/>
            <a:chExt cx="11753640" cy="348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991F2C7-46DF-49A0-A2E0-A0E4E5F91A31}"/>
                    </a:ext>
                  </a:extLst>
                </p14:cNvPr>
                <p14:cNvContentPartPr/>
                <p14:nvPr/>
              </p14:nvContentPartPr>
              <p14:xfrm>
                <a:off x="412264" y="322645"/>
                <a:ext cx="288000" cy="321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991F2C7-46DF-49A0-A2E0-A0E4E5F91A3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3624" y="314005"/>
                  <a:ext cx="3056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288C5F4-4BE3-49EF-892A-3FE9491E0754}"/>
                    </a:ext>
                  </a:extLst>
                </p14:cNvPr>
                <p14:cNvContentPartPr/>
                <p14:nvPr/>
              </p14:nvContentPartPr>
              <p14:xfrm>
                <a:off x="755704" y="446845"/>
                <a:ext cx="114120" cy="178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288C5F4-4BE3-49EF-892A-3FE9491E075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6704" y="438205"/>
                  <a:ext cx="131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448653B-840A-43A9-BBA7-3AA4D67D8165}"/>
                    </a:ext>
                  </a:extLst>
                </p14:cNvPr>
                <p14:cNvContentPartPr/>
                <p14:nvPr/>
              </p14:nvContentPartPr>
              <p14:xfrm>
                <a:off x="977824" y="445405"/>
                <a:ext cx="128520" cy="183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448653B-840A-43A9-BBA7-3AA4D67D816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9184" y="436765"/>
                  <a:ext cx="146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215F65A-C8A5-4FC4-9618-712CEE6B64B1}"/>
                    </a:ext>
                  </a:extLst>
                </p14:cNvPr>
                <p14:cNvContentPartPr/>
                <p14:nvPr/>
              </p14:nvContentPartPr>
              <p14:xfrm>
                <a:off x="1647064" y="123925"/>
                <a:ext cx="65520" cy="488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215F65A-C8A5-4FC4-9618-712CEE6B64B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38424" y="114925"/>
                  <a:ext cx="8316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4BD5021-01F4-4543-B295-99B7D6DAB3E9}"/>
                    </a:ext>
                  </a:extLst>
                </p14:cNvPr>
                <p14:cNvContentPartPr/>
                <p14:nvPr/>
              </p14:nvContentPartPr>
              <p14:xfrm>
                <a:off x="1479664" y="367645"/>
                <a:ext cx="405720" cy="47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4BD5021-01F4-4543-B295-99B7D6DAB3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1024" y="358645"/>
                  <a:ext cx="423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9C244F3-9F55-4CC5-BF60-6A74D98B72E1}"/>
                    </a:ext>
                  </a:extLst>
                </p14:cNvPr>
                <p14:cNvContentPartPr/>
                <p14:nvPr/>
              </p14:nvContentPartPr>
              <p14:xfrm>
                <a:off x="1868104" y="388525"/>
                <a:ext cx="191880" cy="140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9C244F3-9F55-4CC5-BF60-6A74D98B72E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59104" y="379885"/>
                  <a:ext cx="209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5640881-D6C4-4318-9750-1F973744611A}"/>
                    </a:ext>
                  </a:extLst>
                </p14:cNvPr>
                <p14:cNvContentPartPr/>
                <p14:nvPr/>
              </p14:nvContentPartPr>
              <p14:xfrm>
                <a:off x="2130544" y="360805"/>
                <a:ext cx="104400" cy="191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5640881-D6C4-4318-9750-1F97374461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21904" y="352165"/>
                  <a:ext cx="122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975129F-ABCF-47E5-BCE0-E57BABA26440}"/>
                    </a:ext>
                  </a:extLst>
                </p14:cNvPr>
                <p14:cNvContentPartPr/>
                <p14:nvPr/>
              </p14:nvContentPartPr>
              <p14:xfrm>
                <a:off x="2475064" y="131125"/>
                <a:ext cx="95760" cy="462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975129F-ABCF-47E5-BCE0-E57BABA2644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66424" y="122125"/>
                  <a:ext cx="1134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C3BBEF3-4E65-4B86-B77E-DCD5D680F3DE}"/>
                    </a:ext>
                  </a:extLst>
                </p14:cNvPr>
                <p14:cNvContentPartPr/>
                <p14:nvPr/>
              </p14:nvContentPartPr>
              <p14:xfrm>
                <a:off x="2364544" y="355765"/>
                <a:ext cx="267480" cy="65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C3BBEF3-4E65-4B86-B77E-DCD5D680F3D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55544" y="347125"/>
                  <a:ext cx="285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33B7D31-7E94-4F3C-A2D4-F2E8032E7E5A}"/>
                    </a:ext>
                  </a:extLst>
                </p14:cNvPr>
                <p14:cNvContentPartPr/>
                <p14:nvPr/>
              </p14:nvContentPartPr>
              <p14:xfrm>
                <a:off x="2918584" y="401125"/>
                <a:ext cx="333360" cy="153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33B7D31-7E94-4F3C-A2D4-F2E8032E7E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09944" y="392485"/>
                  <a:ext cx="351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928A5B-EAC7-4F35-9AEA-CD4C3FB2E41C}"/>
                    </a:ext>
                  </a:extLst>
                </p14:cNvPr>
                <p14:cNvContentPartPr/>
                <p14:nvPr/>
              </p14:nvContentPartPr>
              <p14:xfrm>
                <a:off x="3362104" y="423085"/>
                <a:ext cx="7560" cy="9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928A5B-EAC7-4F35-9AEA-CD4C3FB2E41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53104" y="414085"/>
                  <a:ext cx="25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3890FE7-F52B-4E8F-BE91-CD038E9A5FAE}"/>
                    </a:ext>
                  </a:extLst>
                </p14:cNvPr>
                <p14:cNvContentPartPr/>
                <p14:nvPr/>
              </p14:nvContentPartPr>
              <p14:xfrm>
                <a:off x="3594304" y="247405"/>
                <a:ext cx="32400" cy="264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3890FE7-F52B-4E8F-BE91-CD038E9A5FA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85664" y="238765"/>
                  <a:ext cx="500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8360BBC-FF4D-4FD9-A7F0-957BC0939727}"/>
                    </a:ext>
                  </a:extLst>
                </p14:cNvPr>
                <p14:cNvContentPartPr/>
                <p14:nvPr/>
              </p14:nvContentPartPr>
              <p14:xfrm>
                <a:off x="3745504" y="207805"/>
                <a:ext cx="15840" cy="324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8360BBC-FF4D-4FD9-A7F0-957BC093972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36504" y="199165"/>
                  <a:ext cx="334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8F264C1-86E3-4761-817F-CDB57406F413}"/>
                    </a:ext>
                  </a:extLst>
                </p14:cNvPr>
                <p14:cNvContentPartPr/>
                <p14:nvPr/>
              </p14:nvContentPartPr>
              <p14:xfrm>
                <a:off x="4212784" y="108805"/>
                <a:ext cx="194400" cy="402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8F264C1-86E3-4761-817F-CDB57406F4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03784" y="99805"/>
                  <a:ext cx="2120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F1BE50F-4351-4395-B6AB-3D8E511BF890}"/>
                    </a:ext>
                  </a:extLst>
                </p14:cNvPr>
                <p14:cNvContentPartPr/>
                <p14:nvPr/>
              </p14:nvContentPartPr>
              <p14:xfrm>
                <a:off x="4486384" y="207805"/>
                <a:ext cx="49680" cy="28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F1BE50F-4351-4395-B6AB-3D8E511BF89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77384" y="199165"/>
                  <a:ext cx="673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E3A7069-3612-4D87-82BA-FF76BD21D5E5}"/>
                    </a:ext>
                  </a:extLst>
                </p14:cNvPr>
                <p14:cNvContentPartPr/>
                <p14:nvPr/>
              </p14:nvContentPartPr>
              <p14:xfrm>
                <a:off x="4615624" y="338125"/>
                <a:ext cx="130680" cy="171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E3A7069-3612-4D87-82BA-FF76BD21D5E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06624" y="329125"/>
                  <a:ext cx="148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E0141D1-900D-4CA5-A81C-88CFCE9001E9}"/>
                    </a:ext>
                  </a:extLst>
                </p14:cNvPr>
                <p14:cNvContentPartPr/>
                <p14:nvPr/>
              </p14:nvContentPartPr>
              <p14:xfrm>
                <a:off x="4847824" y="364765"/>
                <a:ext cx="111240" cy="543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E0141D1-900D-4CA5-A81C-88CFCE9001E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39184" y="355765"/>
                  <a:ext cx="12888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65D0AB5-791E-45AC-BDEF-D64D7A2FA369}"/>
                    </a:ext>
                  </a:extLst>
                </p14:cNvPr>
                <p14:cNvContentPartPr/>
                <p14:nvPr/>
              </p14:nvContentPartPr>
              <p14:xfrm>
                <a:off x="5089384" y="324085"/>
                <a:ext cx="146160" cy="182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65D0AB5-791E-45AC-BDEF-D64D7A2FA36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80384" y="315085"/>
                  <a:ext cx="163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811F09F-5CB6-4613-9A57-09DB9F49EA6B}"/>
                    </a:ext>
                  </a:extLst>
                </p14:cNvPr>
                <p14:cNvContentPartPr/>
                <p14:nvPr/>
              </p14:nvContentPartPr>
              <p14:xfrm>
                <a:off x="5518144" y="330925"/>
                <a:ext cx="131760" cy="155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811F09F-5CB6-4613-9A57-09DB9F49EA6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09504" y="322285"/>
                  <a:ext cx="149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96273DD-24C4-437B-9F26-C801FEC62A7D}"/>
                    </a:ext>
                  </a:extLst>
                </p14:cNvPr>
                <p14:cNvContentPartPr/>
                <p14:nvPr/>
              </p14:nvContentPartPr>
              <p14:xfrm>
                <a:off x="5754304" y="332365"/>
                <a:ext cx="188640" cy="133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96273DD-24C4-437B-9F26-C801FEC62A7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45304" y="323725"/>
                  <a:ext cx="20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10D5692-CB55-4450-B390-3B029C341FBB}"/>
                    </a:ext>
                  </a:extLst>
                </p14:cNvPr>
                <p14:cNvContentPartPr/>
                <p14:nvPr/>
              </p14:nvContentPartPr>
              <p14:xfrm>
                <a:off x="6342904" y="242365"/>
                <a:ext cx="286560" cy="248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10D5692-CB55-4450-B390-3B029C341FB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34264" y="233725"/>
                  <a:ext cx="3042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618AC6-6F20-4440-8224-4F868A1F21A4}"/>
                    </a:ext>
                  </a:extLst>
                </p14:cNvPr>
                <p14:cNvContentPartPr/>
                <p14:nvPr/>
              </p14:nvContentPartPr>
              <p14:xfrm>
                <a:off x="6371704" y="233005"/>
                <a:ext cx="218520" cy="215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618AC6-6F20-4440-8224-4F868A1F21A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63064" y="224005"/>
                  <a:ext cx="236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3F4ACC3-B6CC-4B24-B630-C745F30D4E21}"/>
                    </a:ext>
                  </a:extLst>
                </p14:cNvPr>
                <p14:cNvContentPartPr/>
                <p14:nvPr/>
              </p14:nvContentPartPr>
              <p14:xfrm>
                <a:off x="6173344" y="136885"/>
                <a:ext cx="455040" cy="66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3F4ACC3-B6CC-4B24-B630-C745F30D4E2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64704" y="128245"/>
                  <a:ext cx="4726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5FCBE43-A983-4BE7-956B-F012AAAA740A}"/>
                    </a:ext>
                  </a:extLst>
                </p14:cNvPr>
                <p14:cNvContentPartPr/>
                <p14:nvPr/>
              </p14:nvContentPartPr>
              <p14:xfrm>
                <a:off x="377344" y="1121485"/>
                <a:ext cx="183240" cy="221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5FCBE43-A983-4BE7-956B-F012AAAA740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8344" y="1112485"/>
                  <a:ext cx="200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29EE909-B9A9-4257-9DF4-5860BE74AD4C}"/>
                    </a:ext>
                  </a:extLst>
                </p14:cNvPr>
                <p14:cNvContentPartPr/>
                <p14:nvPr/>
              </p14:nvContentPartPr>
              <p14:xfrm>
                <a:off x="497224" y="868405"/>
                <a:ext cx="56880" cy="437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29EE909-B9A9-4257-9DF4-5860BE74AD4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8584" y="859765"/>
                  <a:ext cx="7452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3B5A670-0461-44C2-98EC-283CCAFC1336}"/>
                    </a:ext>
                  </a:extLst>
                </p14:cNvPr>
                <p14:cNvContentPartPr/>
                <p14:nvPr/>
              </p14:nvContentPartPr>
              <p14:xfrm>
                <a:off x="660304" y="1167205"/>
                <a:ext cx="31320" cy="108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3B5A670-0461-44C2-98EC-283CCAFC133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1304" y="1158565"/>
                  <a:ext cx="48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EB2720C-BDCE-4825-A28C-DDB65E72D5AF}"/>
                    </a:ext>
                  </a:extLst>
                </p14:cNvPr>
                <p14:cNvContentPartPr/>
                <p14:nvPr/>
              </p14:nvContentPartPr>
              <p14:xfrm>
                <a:off x="736624" y="1041925"/>
                <a:ext cx="180360" cy="244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EB2720C-BDCE-4825-A28C-DDB65E72D5A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7624" y="1032925"/>
                  <a:ext cx="198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86C9DA8-D244-4474-920C-AFEBC88D07E2}"/>
                    </a:ext>
                  </a:extLst>
                </p14:cNvPr>
                <p14:cNvContentPartPr/>
                <p14:nvPr/>
              </p14:nvContentPartPr>
              <p14:xfrm>
                <a:off x="1132264" y="823765"/>
                <a:ext cx="78120" cy="525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86C9DA8-D244-4474-920C-AFEBC88D07E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23624" y="815125"/>
                  <a:ext cx="9576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B388284-2ADF-48A0-912E-A8516D24C2E8}"/>
                    </a:ext>
                  </a:extLst>
                </p14:cNvPr>
                <p14:cNvContentPartPr/>
                <p14:nvPr/>
              </p14:nvContentPartPr>
              <p14:xfrm>
                <a:off x="1033984" y="1074685"/>
                <a:ext cx="270000" cy="43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B388284-2ADF-48A0-912E-A8516D24C2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24984" y="1065685"/>
                  <a:ext cx="287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D14640D-19F6-4CEE-9D5E-F38A14376100}"/>
                    </a:ext>
                  </a:extLst>
                </p14:cNvPr>
                <p14:cNvContentPartPr/>
                <p14:nvPr/>
              </p14:nvContentPartPr>
              <p14:xfrm>
                <a:off x="1343224" y="1055605"/>
                <a:ext cx="263160" cy="216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D14640D-19F6-4CEE-9D5E-F38A1437610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34224" y="1046605"/>
                  <a:ext cx="2808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CE40E66-E346-4720-A037-D51F553C2702}"/>
                    </a:ext>
                  </a:extLst>
                </p14:cNvPr>
                <p14:cNvContentPartPr/>
                <p14:nvPr/>
              </p14:nvContentPartPr>
              <p14:xfrm>
                <a:off x="1805824" y="806845"/>
                <a:ext cx="51480" cy="474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CE40E66-E346-4720-A037-D51F553C270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96824" y="798205"/>
                  <a:ext cx="69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292BA98-E043-4FB1-A613-E169814F0406}"/>
                    </a:ext>
                  </a:extLst>
                </p14:cNvPr>
                <p14:cNvContentPartPr/>
                <p14:nvPr/>
              </p14:nvContentPartPr>
              <p14:xfrm>
                <a:off x="1759744" y="1124725"/>
                <a:ext cx="187200" cy="192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292BA98-E043-4FB1-A613-E169814F040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51104" y="1116085"/>
                  <a:ext cx="204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1AC5DC4-209E-402D-9E85-BDC9119CA2D9}"/>
                    </a:ext>
                  </a:extLst>
                </p14:cNvPr>
                <p14:cNvContentPartPr/>
                <p14:nvPr/>
              </p14:nvContentPartPr>
              <p14:xfrm>
                <a:off x="2004544" y="1161085"/>
                <a:ext cx="254160" cy="112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1AC5DC4-209E-402D-9E85-BDC9119CA2D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95544" y="1152085"/>
                  <a:ext cx="271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B719CCD-27EC-48AB-A428-9E224CC04633}"/>
                    </a:ext>
                  </a:extLst>
                </p14:cNvPr>
                <p14:cNvContentPartPr/>
                <p14:nvPr/>
              </p14:nvContentPartPr>
              <p14:xfrm>
                <a:off x="2385784" y="783445"/>
                <a:ext cx="61920" cy="501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B719CCD-27EC-48AB-A428-9E224CC0463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76784" y="774805"/>
                  <a:ext cx="7956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B6F9CAF-7C4E-4B79-8D9A-C5766CF61788}"/>
                    </a:ext>
                  </a:extLst>
                </p14:cNvPr>
                <p14:cNvContentPartPr/>
                <p14:nvPr/>
              </p14:nvContentPartPr>
              <p14:xfrm>
                <a:off x="2252584" y="1037605"/>
                <a:ext cx="385560" cy="205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B6F9CAF-7C4E-4B79-8D9A-C5766CF6178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43584" y="1028965"/>
                  <a:ext cx="403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CF92319-9B80-4AD0-B6A9-E950E43A1667}"/>
                    </a:ext>
                  </a:extLst>
                </p14:cNvPr>
                <p14:cNvContentPartPr/>
                <p14:nvPr/>
              </p14:nvContentPartPr>
              <p14:xfrm>
                <a:off x="2646424" y="986125"/>
                <a:ext cx="29520" cy="9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CF92319-9B80-4AD0-B6A9-E950E43A166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37424" y="977125"/>
                  <a:ext cx="47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D875B8A-95CD-4731-A3E7-A2597032AD70}"/>
                    </a:ext>
                  </a:extLst>
                </p14:cNvPr>
                <p14:cNvContentPartPr/>
                <p14:nvPr/>
              </p14:nvContentPartPr>
              <p14:xfrm>
                <a:off x="2746144" y="1109605"/>
                <a:ext cx="86040" cy="173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D875B8A-95CD-4731-A3E7-A2597032AD7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37144" y="1100605"/>
                  <a:ext cx="103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E662151-A6E3-4955-9F33-16C6A47B41D5}"/>
                    </a:ext>
                  </a:extLst>
                </p14:cNvPr>
                <p14:cNvContentPartPr/>
                <p14:nvPr/>
              </p14:nvContentPartPr>
              <p14:xfrm>
                <a:off x="2939824" y="1095205"/>
                <a:ext cx="290520" cy="163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E662151-A6E3-4955-9F33-16C6A47B41D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30824" y="1086205"/>
                  <a:ext cx="308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65AD5F3-3926-4AD7-8D97-B11A9D704F16}"/>
                    </a:ext>
                  </a:extLst>
                </p14:cNvPr>
                <p14:cNvContentPartPr/>
                <p14:nvPr/>
              </p14:nvContentPartPr>
              <p14:xfrm>
                <a:off x="3409984" y="1228045"/>
                <a:ext cx="24120" cy="49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65AD5F3-3926-4AD7-8D97-B11A9D704F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00984" y="1219405"/>
                  <a:ext cx="417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8BEA2C1-F21E-40FD-A300-1DA268007985}"/>
                    </a:ext>
                  </a:extLst>
                </p14:cNvPr>
                <p14:cNvContentPartPr/>
                <p14:nvPr/>
              </p14:nvContentPartPr>
              <p14:xfrm>
                <a:off x="3870064" y="1053445"/>
                <a:ext cx="31680" cy="21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8BEA2C1-F21E-40FD-A300-1DA26800798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61064" y="1044445"/>
                  <a:ext cx="49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9AF4A26-32FF-4620-A36A-D2E6E352661C}"/>
                    </a:ext>
                  </a:extLst>
                </p14:cNvPr>
                <p14:cNvContentPartPr/>
                <p14:nvPr/>
              </p14:nvContentPartPr>
              <p14:xfrm>
                <a:off x="3610864" y="962725"/>
                <a:ext cx="525960" cy="102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9AF4A26-32FF-4620-A36A-D2E6E352661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01864" y="953725"/>
                  <a:ext cx="543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B2C7F25-6BAA-459A-86A3-502E36CE0365}"/>
                    </a:ext>
                  </a:extLst>
                </p14:cNvPr>
                <p14:cNvContentPartPr/>
                <p14:nvPr/>
              </p14:nvContentPartPr>
              <p14:xfrm>
                <a:off x="4157704" y="876325"/>
                <a:ext cx="160920" cy="399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B2C7F25-6BAA-459A-86A3-502E36CE036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48704" y="867325"/>
                  <a:ext cx="1785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4B55AAF-EF51-40F4-AD88-0B25D1C10985}"/>
                    </a:ext>
                  </a:extLst>
                </p14:cNvPr>
                <p14:cNvContentPartPr/>
                <p14:nvPr/>
              </p14:nvContentPartPr>
              <p14:xfrm>
                <a:off x="4464784" y="1120405"/>
                <a:ext cx="10800" cy="122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4B55AAF-EF51-40F4-AD88-0B25D1C1098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55784" y="1111765"/>
                  <a:ext cx="28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7B811F3-4214-40ED-B57B-2F2284E71CED}"/>
                    </a:ext>
                  </a:extLst>
                </p14:cNvPr>
                <p14:cNvContentPartPr/>
                <p14:nvPr/>
              </p14:nvContentPartPr>
              <p14:xfrm>
                <a:off x="4543984" y="940765"/>
                <a:ext cx="9720" cy="37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7B811F3-4214-40ED-B57B-2F2284E71CE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35344" y="931765"/>
                  <a:ext cx="27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5AFAC3E-679D-4F4B-AE24-59EC705766FB}"/>
                    </a:ext>
                  </a:extLst>
                </p14:cNvPr>
                <p14:cNvContentPartPr/>
                <p14:nvPr/>
              </p14:nvContentPartPr>
              <p14:xfrm>
                <a:off x="4575304" y="1037605"/>
                <a:ext cx="139680" cy="233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5AFAC3E-679D-4F4B-AE24-59EC705766F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66304" y="1028965"/>
                  <a:ext cx="157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EFEC73C-2305-4A13-ADA6-3EB387B59EAD}"/>
                    </a:ext>
                  </a:extLst>
                </p14:cNvPr>
                <p14:cNvContentPartPr/>
                <p14:nvPr/>
              </p14:nvContentPartPr>
              <p14:xfrm>
                <a:off x="5128264" y="1004485"/>
                <a:ext cx="177480" cy="228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EFEC73C-2305-4A13-ADA6-3EB387B59EA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19264" y="995485"/>
                  <a:ext cx="195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4397B28-9DE9-439C-AAA5-D07E91B93542}"/>
                    </a:ext>
                  </a:extLst>
                </p14:cNvPr>
                <p14:cNvContentPartPr/>
                <p14:nvPr/>
              </p14:nvContentPartPr>
              <p14:xfrm>
                <a:off x="5338864" y="1069285"/>
                <a:ext cx="164880" cy="175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4397B28-9DE9-439C-AAA5-D07E91B9354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29864" y="1060285"/>
                  <a:ext cx="182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35FC6D2-B301-4ABE-8CFC-0642ED095A67}"/>
                    </a:ext>
                  </a:extLst>
                </p14:cNvPr>
                <p14:cNvContentPartPr/>
                <p14:nvPr/>
              </p14:nvContentPartPr>
              <p14:xfrm>
                <a:off x="5541184" y="1079725"/>
                <a:ext cx="203760" cy="598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35FC6D2-B301-4ABE-8CFC-0642ED095A6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32184" y="1071085"/>
                  <a:ext cx="22140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42BEA98-F4F9-4889-96DC-12B4A4151A4C}"/>
                    </a:ext>
                  </a:extLst>
                </p14:cNvPr>
                <p14:cNvContentPartPr/>
                <p14:nvPr/>
              </p14:nvContentPartPr>
              <p14:xfrm>
                <a:off x="5810824" y="1063885"/>
                <a:ext cx="140760" cy="171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42BEA98-F4F9-4889-96DC-12B4A4151A4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01824" y="1055245"/>
                  <a:ext cx="158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A96E9CE-EFB9-4C73-97AE-3DF34058A411}"/>
                    </a:ext>
                  </a:extLst>
                </p14:cNvPr>
                <p14:cNvContentPartPr/>
                <p14:nvPr/>
              </p14:nvContentPartPr>
              <p14:xfrm>
                <a:off x="6063904" y="1053445"/>
                <a:ext cx="25920" cy="159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A96E9CE-EFB9-4C73-97AE-3DF34058A41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055264" y="1044445"/>
                  <a:ext cx="43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06E0625-887D-483E-AE10-9D3B0587719A}"/>
                    </a:ext>
                  </a:extLst>
                </p14:cNvPr>
                <p14:cNvContentPartPr/>
                <p14:nvPr/>
              </p14:nvContentPartPr>
              <p14:xfrm>
                <a:off x="6103864" y="898285"/>
                <a:ext cx="171000" cy="315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06E0625-887D-483E-AE10-9D3B0587719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95224" y="889285"/>
                  <a:ext cx="1886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011F6FA-C8B6-4AD8-93CF-8F439DD7AB36}"/>
                    </a:ext>
                  </a:extLst>
                </p14:cNvPr>
                <p14:cNvContentPartPr/>
                <p14:nvPr/>
              </p14:nvContentPartPr>
              <p14:xfrm>
                <a:off x="6357664" y="1034725"/>
                <a:ext cx="192240" cy="177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011F6FA-C8B6-4AD8-93CF-8F439DD7AB3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49024" y="1025725"/>
                  <a:ext cx="209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BB8AC35-9DBF-4EED-9CF4-4EE8C3082B1A}"/>
                    </a:ext>
                  </a:extLst>
                </p14:cNvPr>
                <p14:cNvContentPartPr/>
                <p14:nvPr/>
              </p14:nvContentPartPr>
              <p14:xfrm>
                <a:off x="6633064" y="1014925"/>
                <a:ext cx="110160" cy="221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BB8AC35-9DBF-4EED-9CF4-4EE8C3082B1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24064" y="1006285"/>
                  <a:ext cx="127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982BAD0-AFF7-4CD5-8243-9CAA889CE504}"/>
                    </a:ext>
                  </a:extLst>
                </p14:cNvPr>
                <p14:cNvContentPartPr/>
                <p14:nvPr/>
              </p14:nvContentPartPr>
              <p14:xfrm>
                <a:off x="5058784" y="1256485"/>
                <a:ext cx="100080" cy="716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982BAD0-AFF7-4CD5-8243-9CAA889CE50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50144" y="1247845"/>
                  <a:ext cx="117720" cy="7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C756121-9E76-467A-B9A4-8F3BE5ECB4F8}"/>
                    </a:ext>
                  </a:extLst>
                </p14:cNvPr>
                <p14:cNvContentPartPr/>
                <p14:nvPr/>
              </p14:nvContentPartPr>
              <p14:xfrm>
                <a:off x="4864024" y="1722325"/>
                <a:ext cx="359280" cy="52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C756121-9E76-467A-B9A4-8F3BE5ECB4F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55384" y="1713685"/>
                  <a:ext cx="376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17DD127-A095-4E6B-9342-FA0921A4D0A3}"/>
                    </a:ext>
                  </a:extLst>
                </p14:cNvPr>
                <p14:cNvContentPartPr/>
                <p14:nvPr/>
              </p14:nvContentPartPr>
              <p14:xfrm>
                <a:off x="5216104" y="1718365"/>
                <a:ext cx="190080" cy="232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17DD127-A095-4E6B-9342-FA0921A4D0A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07104" y="1709365"/>
                  <a:ext cx="2077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9E419A5-7B2B-4858-B3E5-9EDF4AE900CC}"/>
                    </a:ext>
                  </a:extLst>
                </p14:cNvPr>
                <p14:cNvContentPartPr/>
                <p14:nvPr/>
              </p14:nvContentPartPr>
              <p14:xfrm>
                <a:off x="5435704" y="1770565"/>
                <a:ext cx="112680" cy="164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9E419A5-7B2B-4858-B3E5-9EDF4AE900C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26704" y="1761925"/>
                  <a:ext cx="130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65775A9-8CE5-4BB6-87DA-82A6DD938553}"/>
                    </a:ext>
                  </a:extLst>
                </p14:cNvPr>
                <p14:cNvContentPartPr/>
                <p14:nvPr/>
              </p14:nvContentPartPr>
              <p14:xfrm>
                <a:off x="5677984" y="1755805"/>
                <a:ext cx="355680" cy="181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65775A9-8CE5-4BB6-87DA-82A6DD93855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668984" y="1747165"/>
                  <a:ext cx="373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60CC1D8-78D2-48C9-AE38-92F6D654D533}"/>
                    </a:ext>
                  </a:extLst>
                </p14:cNvPr>
                <p14:cNvContentPartPr/>
                <p14:nvPr/>
              </p14:nvContentPartPr>
              <p14:xfrm>
                <a:off x="6328144" y="1691365"/>
                <a:ext cx="222480" cy="212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60CC1D8-78D2-48C9-AE38-92F6D654D53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19144" y="1682725"/>
                  <a:ext cx="2401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DEF173-4D23-45CA-884F-60BFB18FAC55}"/>
                    </a:ext>
                  </a:extLst>
                </p14:cNvPr>
                <p14:cNvContentPartPr/>
                <p14:nvPr/>
              </p14:nvContentPartPr>
              <p14:xfrm>
                <a:off x="7033384" y="111685"/>
                <a:ext cx="203400" cy="398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DEF173-4D23-45CA-884F-60BFB18FAC5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24744" y="102685"/>
                  <a:ext cx="2210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E189826-0BE0-483F-82B4-2E91ADE321DF}"/>
                    </a:ext>
                  </a:extLst>
                </p14:cNvPr>
                <p14:cNvContentPartPr/>
                <p14:nvPr/>
              </p14:nvContentPartPr>
              <p14:xfrm>
                <a:off x="7318144" y="346405"/>
                <a:ext cx="122760" cy="13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E189826-0BE0-483F-82B4-2E91ADE321D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09144" y="337765"/>
                  <a:ext cx="140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02E21B8-262D-4D2F-BD7F-53C9DDE7EFE3}"/>
                    </a:ext>
                  </a:extLst>
                </p14:cNvPr>
                <p14:cNvContentPartPr/>
                <p14:nvPr/>
              </p14:nvContentPartPr>
              <p14:xfrm>
                <a:off x="7526944" y="328765"/>
                <a:ext cx="191880" cy="138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02E21B8-262D-4D2F-BD7F-53C9DDE7EF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18304" y="320125"/>
                  <a:ext cx="209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5FB3193-1B2D-4EA3-AEAF-4EEDD1E5DCC7}"/>
                    </a:ext>
                  </a:extLst>
                </p14:cNvPr>
                <p14:cNvContentPartPr/>
                <p14:nvPr/>
              </p14:nvContentPartPr>
              <p14:xfrm>
                <a:off x="7791184" y="343885"/>
                <a:ext cx="30960" cy="146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5FB3193-1B2D-4EA3-AEAF-4EEDD1E5DCC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82544" y="334885"/>
                  <a:ext cx="48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81F5B73-58E2-42B7-92B2-3E6E8B25BFED}"/>
                    </a:ext>
                  </a:extLst>
                </p14:cNvPr>
                <p14:cNvContentPartPr/>
                <p14:nvPr/>
              </p14:nvContentPartPr>
              <p14:xfrm>
                <a:off x="7856704" y="221125"/>
                <a:ext cx="227520" cy="240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81F5B73-58E2-42B7-92B2-3E6E8B25BF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47704" y="212485"/>
                  <a:ext cx="245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8FC26F4-3A67-41A4-BA2D-6E7F8CC0ABA2}"/>
                    </a:ext>
                  </a:extLst>
                </p14:cNvPr>
                <p14:cNvContentPartPr/>
                <p14:nvPr/>
              </p14:nvContentPartPr>
              <p14:xfrm>
                <a:off x="8203024" y="330205"/>
                <a:ext cx="228960" cy="630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8FC26F4-3A67-41A4-BA2D-6E7F8CC0ABA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94384" y="321205"/>
                  <a:ext cx="24660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18F482F-9597-420F-B756-D06C2FB0279F}"/>
                    </a:ext>
                  </a:extLst>
                </p14:cNvPr>
                <p14:cNvContentPartPr/>
                <p14:nvPr/>
              </p14:nvContentPartPr>
              <p14:xfrm>
                <a:off x="8551864" y="315805"/>
                <a:ext cx="154080" cy="143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18F482F-9597-420F-B756-D06C2FB0279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43224" y="306805"/>
                  <a:ext cx="171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75BC35A-8311-49BA-8B43-A2F7BE0522D0}"/>
                    </a:ext>
                  </a:extLst>
                </p14:cNvPr>
                <p14:cNvContentPartPr/>
                <p14:nvPr/>
              </p14:nvContentPartPr>
              <p14:xfrm>
                <a:off x="9194104" y="131485"/>
                <a:ext cx="223920" cy="362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75BC35A-8311-49BA-8B43-A2F7BE0522D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185104" y="122485"/>
                  <a:ext cx="2415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11011B0-15FF-4C56-A724-8717FD3884BD}"/>
                    </a:ext>
                  </a:extLst>
                </p14:cNvPr>
                <p14:cNvContentPartPr/>
                <p14:nvPr/>
              </p14:nvContentPartPr>
              <p14:xfrm>
                <a:off x="9527104" y="342085"/>
                <a:ext cx="95760" cy="156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11011B0-15FF-4C56-A724-8717FD3884B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518464" y="333085"/>
                  <a:ext cx="113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EFCA175-CEF4-4B12-8861-4E84C7C1E3C8}"/>
                    </a:ext>
                  </a:extLst>
                </p14:cNvPr>
                <p14:cNvContentPartPr/>
                <p14:nvPr/>
              </p14:nvContentPartPr>
              <p14:xfrm>
                <a:off x="9749224" y="301045"/>
                <a:ext cx="126000" cy="237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EFCA175-CEF4-4B12-8861-4E84C7C1E3C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740224" y="292405"/>
                  <a:ext cx="143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BE00579-9DF2-4D03-9B84-BFC5C536B799}"/>
                    </a:ext>
                  </a:extLst>
                </p14:cNvPr>
                <p14:cNvContentPartPr/>
                <p14:nvPr/>
              </p14:nvContentPartPr>
              <p14:xfrm>
                <a:off x="9976744" y="329125"/>
                <a:ext cx="246960" cy="173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BE00579-9DF2-4D03-9B84-BFC5C536B79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68104" y="320485"/>
                  <a:ext cx="264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0585B65-3223-4D49-A9C5-22C179A65B44}"/>
                    </a:ext>
                  </a:extLst>
                </p14:cNvPr>
                <p14:cNvContentPartPr/>
                <p14:nvPr/>
              </p14:nvContentPartPr>
              <p14:xfrm>
                <a:off x="10324504" y="372325"/>
                <a:ext cx="105840" cy="134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0585B65-3223-4D49-A9C5-22C179A65B4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315864" y="363325"/>
                  <a:ext cx="123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DCAA7C4-A622-4504-B190-698A969E688F}"/>
                    </a:ext>
                  </a:extLst>
                </p14:cNvPr>
                <p14:cNvContentPartPr/>
                <p14:nvPr/>
              </p14:nvContentPartPr>
              <p14:xfrm>
                <a:off x="10618624" y="151645"/>
                <a:ext cx="34200" cy="369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DCAA7C4-A622-4504-B190-698A969E688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609984" y="142645"/>
                  <a:ext cx="518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3842EB5-192E-46BB-B788-FE0BC685043C}"/>
                    </a:ext>
                  </a:extLst>
                </p14:cNvPr>
                <p14:cNvContentPartPr/>
                <p14:nvPr/>
              </p14:nvContentPartPr>
              <p14:xfrm>
                <a:off x="7093144" y="971725"/>
                <a:ext cx="217440" cy="248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3842EB5-192E-46BB-B788-FE0BC685043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84504" y="963085"/>
                  <a:ext cx="2350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06C94F7-3EBC-44F6-852D-948C127D6ACD}"/>
                    </a:ext>
                  </a:extLst>
                </p14:cNvPr>
                <p14:cNvContentPartPr/>
                <p14:nvPr/>
              </p14:nvContentPartPr>
              <p14:xfrm>
                <a:off x="7411384" y="1049845"/>
                <a:ext cx="7560" cy="173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06C94F7-3EBC-44F6-852D-948C127D6AC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02384" y="1040845"/>
                  <a:ext cx="25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343ACA2-6C81-46A6-B780-F5323E5A14C1}"/>
                    </a:ext>
                  </a:extLst>
                </p14:cNvPr>
                <p14:cNvContentPartPr/>
                <p14:nvPr/>
              </p14:nvContentPartPr>
              <p14:xfrm>
                <a:off x="7442344" y="891085"/>
                <a:ext cx="9720" cy="10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343ACA2-6C81-46A6-B780-F5323E5A14C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33704" y="882445"/>
                  <a:ext cx="273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63C8B49-9A05-4DB6-94A0-EAD0394F673C}"/>
                    </a:ext>
                  </a:extLst>
                </p14:cNvPr>
                <p14:cNvContentPartPr/>
                <p14:nvPr/>
              </p14:nvContentPartPr>
              <p14:xfrm>
                <a:off x="7501024" y="747445"/>
                <a:ext cx="343080" cy="435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63C8B49-9A05-4DB6-94A0-EAD0394F673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92384" y="738445"/>
                  <a:ext cx="36072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3B170C8-691F-42F6-B954-DF80A529BD79}"/>
                    </a:ext>
                  </a:extLst>
                </p14:cNvPr>
                <p14:cNvContentPartPr/>
                <p14:nvPr/>
              </p14:nvContentPartPr>
              <p14:xfrm>
                <a:off x="7841224" y="656005"/>
                <a:ext cx="162360" cy="510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3B170C8-691F-42F6-B954-DF80A529BD7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832224" y="647365"/>
                  <a:ext cx="18000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5DBCCAA-2191-4409-9D2A-C86F0E73D7CE}"/>
                    </a:ext>
                  </a:extLst>
                </p14:cNvPr>
                <p14:cNvContentPartPr/>
                <p14:nvPr/>
              </p14:nvContentPartPr>
              <p14:xfrm>
                <a:off x="8019064" y="1014205"/>
                <a:ext cx="189720" cy="159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5DBCCAA-2191-4409-9D2A-C86F0E73D7C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010424" y="1005205"/>
                  <a:ext cx="207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C1DC860-4564-4405-892D-D362462D0D33}"/>
                    </a:ext>
                  </a:extLst>
                </p14:cNvPr>
                <p14:cNvContentPartPr/>
                <p14:nvPr/>
              </p14:nvContentPartPr>
              <p14:xfrm>
                <a:off x="8283664" y="919525"/>
                <a:ext cx="240480" cy="262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C1DC860-4564-4405-892D-D362462D0D3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274664" y="910525"/>
                  <a:ext cx="2581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FB17145-4662-4ADB-8207-13468424CFB7}"/>
                    </a:ext>
                  </a:extLst>
                </p14:cNvPr>
                <p14:cNvContentPartPr/>
                <p14:nvPr/>
              </p14:nvContentPartPr>
              <p14:xfrm>
                <a:off x="8875504" y="649525"/>
                <a:ext cx="75600" cy="586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FB17145-4662-4ADB-8207-13468424CFB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66864" y="640885"/>
                  <a:ext cx="9324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FA2C991-56BF-497B-B328-60A97E58BB41}"/>
                    </a:ext>
                  </a:extLst>
                </p14:cNvPr>
                <p14:cNvContentPartPr/>
                <p14:nvPr/>
              </p14:nvContentPartPr>
              <p14:xfrm>
                <a:off x="8751664" y="954085"/>
                <a:ext cx="321480" cy="36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FA2C991-56BF-497B-B328-60A97E58BB4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42664" y="945085"/>
                  <a:ext cx="3391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9577E3F-3478-4FAD-88DE-B30A91A6D1A4}"/>
                    </a:ext>
                  </a:extLst>
                </p14:cNvPr>
                <p14:cNvContentPartPr/>
                <p14:nvPr/>
              </p14:nvContentPartPr>
              <p14:xfrm>
                <a:off x="9186544" y="688045"/>
                <a:ext cx="202320" cy="496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9577E3F-3478-4FAD-88DE-B30A91A6D1A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177544" y="679045"/>
                  <a:ext cx="21996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A4788E8-4BD3-4CC1-83AC-342F0BA934A1}"/>
                    </a:ext>
                  </a:extLst>
                </p14:cNvPr>
                <p14:cNvContentPartPr/>
                <p14:nvPr/>
              </p14:nvContentPartPr>
              <p14:xfrm>
                <a:off x="9423784" y="1033285"/>
                <a:ext cx="129960" cy="132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A4788E8-4BD3-4CC1-83AC-342F0BA934A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415144" y="1024285"/>
                  <a:ext cx="147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006800E-6C5C-454B-9360-9A972C431FF8}"/>
                    </a:ext>
                  </a:extLst>
                </p14:cNvPr>
                <p14:cNvContentPartPr/>
                <p14:nvPr/>
              </p14:nvContentPartPr>
              <p14:xfrm>
                <a:off x="9772264" y="734485"/>
                <a:ext cx="79560" cy="461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006800E-6C5C-454B-9360-9A972C431FF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763264" y="725845"/>
                  <a:ext cx="972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55D0309-B514-4A24-A26B-37352D2B0980}"/>
                    </a:ext>
                  </a:extLst>
                </p14:cNvPr>
                <p14:cNvContentPartPr/>
                <p14:nvPr/>
              </p14:nvContentPartPr>
              <p14:xfrm>
                <a:off x="9592264" y="946165"/>
                <a:ext cx="397440" cy="41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55D0309-B514-4A24-A26B-37352D2B098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83264" y="937165"/>
                  <a:ext cx="4150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D77F109-36D0-4CD7-9C15-A4C172C7FC5E}"/>
                    </a:ext>
                  </a:extLst>
                </p14:cNvPr>
                <p14:cNvContentPartPr/>
                <p14:nvPr/>
              </p14:nvContentPartPr>
              <p14:xfrm>
                <a:off x="10168264" y="978925"/>
                <a:ext cx="138600" cy="168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D77F109-36D0-4CD7-9C15-A4C172C7FC5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159624" y="969925"/>
                  <a:ext cx="156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4ABF62C-E7C5-4554-8750-A2F27C657EC9}"/>
                    </a:ext>
                  </a:extLst>
                </p14:cNvPr>
                <p14:cNvContentPartPr/>
                <p14:nvPr/>
              </p14:nvContentPartPr>
              <p14:xfrm>
                <a:off x="10435024" y="947245"/>
                <a:ext cx="138240" cy="214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4ABF62C-E7C5-4554-8750-A2F27C657EC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426024" y="938245"/>
                  <a:ext cx="155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254C336-EEB0-4290-BF14-B46368AE7B47}"/>
                    </a:ext>
                  </a:extLst>
                </p14:cNvPr>
                <p14:cNvContentPartPr/>
                <p14:nvPr/>
              </p14:nvContentPartPr>
              <p14:xfrm>
                <a:off x="10716184" y="948685"/>
                <a:ext cx="261720" cy="213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254C336-EEB0-4290-BF14-B46368AE7B4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707184" y="939685"/>
                  <a:ext cx="2793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6C3FC8F-7086-4C63-BB18-9A43CA56FDCD}"/>
                    </a:ext>
                  </a:extLst>
                </p14:cNvPr>
                <p14:cNvContentPartPr/>
                <p14:nvPr/>
              </p14:nvContentPartPr>
              <p14:xfrm>
                <a:off x="6934024" y="1711165"/>
                <a:ext cx="228960" cy="173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6C3FC8F-7086-4C63-BB18-9A43CA56FDC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25024" y="1702165"/>
                  <a:ext cx="246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F5A07DE-5C8F-4817-961F-CE48FBF91B2B}"/>
                    </a:ext>
                  </a:extLst>
                </p14:cNvPr>
                <p14:cNvContentPartPr/>
                <p14:nvPr/>
              </p14:nvContentPartPr>
              <p14:xfrm>
                <a:off x="7254784" y="1689205"/>
                <a:ext cx="162720" cy="196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F5A07DE-5C8F-4817-961F-CE48FBF91B2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46144" y="1680205"/>
                  <a:ext cx="180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87874C4-76F2-4DA6-8A95-084D972C72B5}"/>
                    </a:ext>
                  </a:extLst>
                </p14:cNvPr>
                <p14:cNvContentPartPr/>
                <p14:nvPr/>
              </p14:nvContentPartPr>
              <p14:xfrm>
                <a:off x="7530184" y="1668685"/>
                <a:ext cx="181800" cy="254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87874C4-76F2-4DA6-8A95-084D972C72B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21184" y="1660045"/>
                  <a:ext cx="199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2C45F7C-7EC5-45EE-8827-B0A81E6E3F18}"/>
                    </a:ext>
                  </a:extLst>
                </p14:cNvPr>
                <p14:cNvContentPartPr/>
                <p14:nvPr/>
              </p14:nvContentPartPr>
              <p14:xfrm>
                <a:off x="7767424" y="1700365"/>
                <a:ext cx="352440" cy="200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2C45F7C-7EC5-45EE-8827-B0A81E6E3F1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58424" y="1691725"/>
                  <a:ext cx="370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8A58A02-210D-4718-931D-80FB405E5034}"/>
                    </a:ext>
                  </a:extLst>
                </p14:cNvPr>
                <p14:cNvContentPartPr/>
                <p14:nvPr/>
              </p14:nvContentPartPr>
              <p14:xfrm>
                <a:off x="8184304" y="1763725"/>
                <a:ext cx="168840" cy="141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8A58A02-210D-4718-931D-80FB405E503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75664" y="1755085"/>
                  <a:ext cx="186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BCE6BF8-0081-48F9-8B7B-85227BC8E1DA}"/>
                    </a:ext>
                  </a:extLst>
                </p14:cNvPr>
                <p14:cNvContentPartPr/>
                <p14:nvPr/>
              </p14:nvContentPartPr>
              <p14:xfrm>
                <a:off x="8610184" y="1467445"/>
                <a:ext cx="16200" cy="469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BCE6BF8-0081-48F9-8B7B-85227BC8E1D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01184" y="1458805"/>
                  <a:ext cx="3384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E6068F9-5F5A-4AAC-8804-A83CB31BEBE4}"/>
                    </a:ext>
                  </a:extLst>
                </p14:cNvPr>
                <p14:cNvContentPartPr/>
                <p14:nvPr/>
              </p14:nvContentPartPr>
              <p14:xfrm>
                <a:off x="8786944" y="1454845"/>
                <a:ext cx="72000" cy="460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E6068F9-5F5A-4AAC-8804-A83CB31BEBE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78304" y="1445845"/>
                  <a:ext cx="896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89AD28D-F470-43B3-88EB-398E4E85873F}"/>
                    </a:ext>
                  </a:extLst>
                </p14:cNvPr>
                <p14:cNvContentPartPr/>
                <p14:nvPr/>
              </p14:nvContentPartPr>
              <p14:xfrm>
                <a:off x="8963344" y="1708285"/>
                <a:ext cx="97920" cy="137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89AD28D-F470-43B3-88EB-398E4E85873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954704" y="1699645"/>
                  <a:ext cx="115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7089715-C39E-4238-9B38-3624479768B8}"/>
                    </a:ext>
                  </a:extLst>
                </p14:cNvPr>
                <p14:cNvContentPartPr/>
                <p14:nvPr/>
              </p14:nvContentPartPr>
              <p14:xfrm>
                <a:off x="9049744" y="1629805"/>
                <a:ext cx="108720" cy="501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7089715-C39E-4238-9B38-3624479768B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41104" y="1620805"/>
                  <a:ext cx="12636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FB99A07-FBF4-4040-817C-A3E89772DA12}"/>
                    </a:ext>
                  </a:extLst>
                </p14:cNvPr>
                <p14:cNvContentPartPr/>
                <p14:nvPr/>
              </p14:nvContentPartPr>
              <p14:xfrm>
                <a:off x="9466624" y="1652485"/>
                <a:ext cx="276120" cy="218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FB99A07-FBF4-4040-817C-A3E89772DA1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457624" y="1643845"/>
                  <a:ext cx="293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7AA73E7-92F2-4789-BDC2-F3EE414C3133}"/>
                    </a:ext>
                  </a:extLst>
                </p14:cNvPr>
                <p14:cNvContentPartPr/>
                <p14:nvPr/>
              </p14:nvContentPartPr>
              <p14:xfrm>
                <a:off x="9702784" y="1405885"/>
                <a:ext cx="61920" cy="437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7AA73E7-92F2-4789-BDC2-F3EE414C313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94144" y="1397245"/>
                  <a:ext cx="795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4B2E56B-77AB-45B5-8230-DB8FE6950035}"/>
                    </a:ext>
                  </a:extLst>
                </p14:cNvPr>
                <p14:cNvContentPartPr/>
                <p14:nvPr/>
              </p14:nvContentPartPr>
              <p14:xfrm>
                <a:off x="9832384" y="1673725"/>
                <a:ext cx="9360" cy="161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4B2E56B-77AB-45B5-8230-DB8FE695003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23744" y="1664725"/>
                  <a:ext cx="27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5470FC4-F196-4E34-80FC-1F21E272F226}"/>
                    </a:ext>
                  </a:extLst>
                </p14:cNvPr>
                <p14:cNvContentPartPr/>
                <p14:nvPr/>
              </p14:nvContentPartPr>
              <p14:xfrm>
                <a:off x="9943624" y="1588765"/>
                <a:ext cx="163800" cy="271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5470FC4-F196-4E34-80FC-1F21E272F22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34624" y="1579765"/>
                  <a:ext cx="1814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4256E2D-C105-47C7-852B-A7E35D2AE45E}"/>
                    </a:ext>
                  </a:extLst>
                </p14:cNvPr>
                <p14:cNvContentPartPr/>
                <p14:nvPr/>
              </p14:nvContentPartPr>
              <p14:xfrm>
                <a:off x="10314064" y="1364125"/>
                <a:ext cx="100080" cy="511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4256E2D-C105-47C7-852B-A7E35D2AE45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305064" y="1355485"/>
                  <a:ext cx="11772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51F1741-0A0B-44E7-82B7-D8C551AD372C}"/>
                    </a:ext>
                  </a:extLst>
                </p14:cNvPr>
                <p14:cNvContentPartPr/>
                <p14:nvPr/>
              </p14:nvContentPartPr>
              <p14:xfrm>
                <a:off x="10102024" y="1592725"/>
                <a:ext cx="423720" cy="91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51F1741-0A0B-44E7-82B7-D8C551AD372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093384" y="1584085"/>
                  <a:ext cx="441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77505D5-FF47-4A19-9240-5E62601C2C59}"/>
                    </a:ext>
                  </a:extLst>
                </p14:cNvPr>
                <p14:cNvContentPartPr/>
                <p14:nvPr/>
              </p14:nvContentPartPr>
              <p14:xfrm>
                <a:off x="10482904" y="1640605"/>
                <a:ext cx="301320" cy="231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77505D5-FF47-4A19-9240-5E62601C2C5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474264" y="1631605"/>
                  <a:ext cx="318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FFAEB9D-0756-494A-BFCC-4067DD6AEAD0}"/>
                    </a:ext>
                  </a:extLst>
                </p14:cNvPr>
                <p14:cNvContentPartPr/>
                <p14:nvPr/>
              </p14:nvContentPartPr>
              <p14:xfrm>
                <a:off x="10944784" y="1318765"/>
                <a:ext cx="158040" cy="543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FFAEB9D-0756-494A-BFCC-4067DD6AEAD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936144" y="1310125"/>
                  <a:ext cx="17568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34F9C25-0209-4891-8D92-237050F7E10D}"/>
                    </a:ext>
                  </a:extLst>
                </p14:cNvPr>
                <p14:cNvContentPartPr/>
                <p14:nvPr/>
              </p14:nvContentPartPr>
              <p14:xfrm>
                <a:off x="11228824" y="1702525"/>
                <a:ext cx="218520" cy="151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34F9C25-0209-4891-8D92-237050F7E10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220184" y="1693885"/>
                  <a:ext cx="236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39248C0-FA49-4994-8E74-8153A2D28FE3}"/>
                    </a:ext>
                  </a:extLst>
                </p14:cNvPr>
                <p14:cNvContentPartPr/>
                <p14:nvPr/>
              </p14:nvContentPartPr>
              <p14:xfrm>
                <a:off x="11528344" y="1350805"/>
                <a:ext cx="127800" cy="522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39248C0-FA49-4994-8E74-8153A2D28FE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519344" y="1341805"/>
                  <a:ext cx="14544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C25F267-13A8-4011-98B5-7713FB3D7517}"/>
                    </a:ext>
                  </a:extLst>
                </p14:cNvPr>
                <p14:cNvContentPartPr/>
                <p14:nvPr/>
              </p14:nvContentPartPr>
              <p14:xfrm>
                <a:off x="11361664" y="1566805"/>
                <a:ext cx="477000" cy="30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C25F267-13A8-4011-98B5-7713FB3D751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353024" y="1557805"/>
                  <a:ext cx="494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D0A12E4-B00B-4EF1-922A-B22F88120347}"/>
                    </a:ext>
                  </a:extLst>
                </p14:cNvPr>
                <p14:cNvContentPartPr/>
                <p14:nvPr/>
              </p14:nvContentPartPr>
              <p14:xfrm>
                <a:off x="11574064" y="1687765"/>
                <a:ext cx="244080" cy="175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D0A12E4-B00B-4EF1-922A-B22F881203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565064" y="1678765"/>
                  <a:ext cx="261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3CA9E73-69FF-4D89-B371-73B180087B8B}"/>
                    </a:ext>
                  </a:extLst>
                </p14:cNvPr>
                <p14:cNvContentPartPr/>
                <p14:nvPr/>
              </p14:nvContentPartPr>
              <p14:xfrm>
                <a:off x="11851624" y="1625125"/>
                <a:ext cx="229680" cy="247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3CA9E73-69FF-4D89-B371-73B180087B8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842624" y="1616485"/>
                  <a:ext cx="2473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D4BE7CF-9B79-4A72-B286-B8CF1EFBBFD6}"/>
                    </a:ext>
                  </a:extLst>
                </p14:cNvPr>
                <p14:cNvContentPartPr/>
                <p14:nvPr/>
              </p14:nvContentPartPr>
              <p14:xfrm>
                <a:off x="12037384" y="1444045"/>
                <a:ext cx="92160" cy="471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D4BE7CF-9B79-4A72-B286-B8CF1EFBBFD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028744" y="1435405"/>
                  <a:ext cx="10980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0A29980-81D2-4E13-94A3-874559AD67FC}"/>
                    </a:ext>
                  </a:extLst>
                </p14:cNvPr>
                <p14:cNvContentPartPr/>
                <p14:nvPr/>
              </p14:nvContentPartPr>
              <p14:xfrm>
                <a:off x="375904" y="1777045"/>
                <a:ext cx="251280" cy="283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0A29980-81D2-4E13-94A3-874559AD67F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6904" y="1768045"/>
                  <a:ext cx="2689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D9E9F2E-F736-4552-86CD-17222A713F8A}"/>
                    </a:ext>
                  </a:extLst>
                </p14:cNvPr>
                <p14:cNvContentPartPr/>
                <p14:nvPr/>
              </p14:nvContentPartPr>
              <p14:xfrm>
                <a:off x="694504" y="1861285"/>
                <a:ext cx="170640" cy="171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D9E9F2E-F736-4552-86CD-17222A713F8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5504" y="1852645"/>
                  <a:ext cx="1882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27338B7-E60B-4F3F-B4D7-9B1450A5E834}"/>
                    </a:ext>
                  </a:extLst>
                </p14:cNvPr>
                <p14:cNvContentPartPr/>
                <p14:nvPr/>
              </p14:nvContentPartPr>
              <p14:xfrm>
                <a:off x="942544" y="1896205"/>
                <a:ext cx="234720" cy="160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27338B7-E60B-4F3F-B4D7-9B1450A5E83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33544" y="1887205"/>
                  <a:ext cx="252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F96E266-8C49-43CC-BFC9-B8A3D22B5D7A}"/>
                    </a:ext>
                  </a:extLst>
                </p14:cNvPr>
                <p14:cNvContentPartPr/>
                <p14:nvPr/>
              </p14:nvContentPartPr>
              <p14:xfrm>
                <a:off x="1294624" y="1887565"/>
                <a:ext cx="52920" cy="417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F96E266-8C49-43CC-BFC9-B8A3D22B5D7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285624" y="1878925"/>
                  <a:ext cx="705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954F12A-9356-4E25-9C79-ED1D1C49940C}"/>
                    </a:ext>
                  </a:extLst>
                </p14:cNvPr>
                <p14:cNvContentPartPr/>
                <p14:nvPr/>
              </p14:nvContentPartPr>
              <p14:xfrm>
                <a:off x="1266184" y="1839685"/>
                <a:ext cx="256320" cy="198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954F12A-9356-4E25-9C79-ED1D1C49940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57184" y="1830685"/>
                  <a:ext cx="2739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19EC9CD-2185-4945-8A50-73B363D4C7C1}"/>
                    </a:ext>
                  </a:extLst>
                </p14:cNvPr>
                <p14:cNvContentPartPr/>
                <p14:nvPr/>
              </p14:nvContentPartPr>
              <p14:xfrm>
                <a:off x="1666864" y="1565005"/>
                <a:ext cx="76680" cy="464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19EC9CD-2185-4945-8A50-73B363D4C7C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657864" y="1556005"/>
                  <a:ext cx="9432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CC75EBB-697D-43EF-961A-FEFCBF69D202}"/>
                    </a:ext>
                  </a:extLst>
                </p14:cNvPr>
                <p14:cNvContentPartPr/>
                <p14:nvPr/>
              </p14:nvContentPartPr>
              <p14:xfrm>
                <a:off x="1814824" y="1807285"/>
                <a:ext cx="172440" cy="224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CC75EBB-697D-43EF-961A-FEFCBF69D20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06184" y="1798285"/>
                  <a:ext cx="1900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D9745DB-4E54-41A8-97F9-F2F6B47EAB4C}"/>
                    </a:ext>
                  </a:extLst>
                </p14:cNvPr>
                <p14:cNvContentPartPr/>
                <p14:nvPr/>
              </p14:nvContentPartPr>
              <p14:xfrm>
                <a:off x="2470024" y="1825285"/>
                <a:ext cx="12960" cy="182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D9745DB-4E54-41A8-97F9-F2F6B47EAB4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461384" y="1816285"/>
                  <a:ext cx="30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5BA8CB8-0E9C-4F67-83F0-E96206954378}"/>
                    </a:ext>
                  </a:extLst>
                </p14:cNvPr>
                <p14:cNvContentPartPr/>
                <p14:nvPr/>
              </p14:nvContentPartPr>
              <p14:xfrm>
                <a:off x="2478304" y="1707565"/>
                <a:ext cx="42840" cy="56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5BA8CB8-0E9C-4F67-83F0-E9620695437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69664" y="1698925"/>
                  <a:ext cx="60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3073F6C-283B-4462-B7B2-7AE65FF9448F}"/>
                    </a:ext>
                  </a:extLst>
                </p14:cNvPr>
                <p14:cNvContentPartPr/>
                <p14:nvPr/>
              </p14:nvContentPartPr>
              <p14:xfrm>
                <a:off x="2595304" y="1751485"/>
                <a:ext cx="232920" cy="257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3073F6C-283B-4462-B7B2-7AE65FF9448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86304" y="1742845"/>
                  <a:ext cx="2505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951DD30-E21B-4C02-AC8E-541811E7344C}"/>
                    </a:ext>
                  </a:extLst>
                </p14:cNvPr>
                <p14:cNvContentPartPr/>
                <p14:nvPr/>
              </p14:nvContentPartPr>
              <p14:xfrm>
                <a:off x="3155824" y="1788925"/>
                <a:ext cx="230760" cy="213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951DD30-E21B-4C02-AC8E-541811E7344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47184" y="1780285"/>
                  <a:ext cx="248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D0ABB73-66D6-4436-AC31-A82919672970}"/>
                    </a:ext>
                  </a:extLst>
                </p14:cNvPr>
                <p14:cNvContentPartPr/>
                <p14:nvPr/>
              </p14:nvContentPartPr>
              <p14:xfrm>
                <a:off x="3349144" y="1505605"/>
                <a:ext cx="71640" cy="430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D0ABB73-66D6-4436-AC31-A8291967297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340144" y="1496965"/>
                  <a:ext cx="892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E896619-0017-48B2-B570-7E822BF0087F}"/>
                    </a:ext>
                  </a:extLst>
                </p14:cNvPr>
                <p14:cNvContentPartPr/>
                <p14:nvPr/>
              </p14:nvContentPartPr>
              <p14:xfrm>
                <a:off x="3476944" y="1721605"/>
                <a:ext cx="213480" cy="269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E896619-0017-48B2-B570-7E822BF0087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468304" y="1712605"/>
                  <a:ext cx="2311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8B51D31-FF37-4730-96EB-B2DAC45B1C25}"/>
                    </a:ext>
                  </a:extLst>
                </p14:cNvPr>
                <p14:cNvContentPartPr/>
                <p14:nvPr/>
              </p14:nvContentPartPr>
              <p14:xfrm>
                <a:off x="3682144" y="1794325"/>
                <a:ext cx="167760" cy="18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8B51D31-FF37-4730-96EB-B2DAC45B1C2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673144" y="1785685"/>
                  <a:ext cx="185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5A3F8B9-ACFD-4BD0-9DAA-C9B486A8F5F0}"/>
                    </a:ext>
                  </a:extLst>
                </p14:cNvPr>
                <p14:cNvContentPartPr/>
                <p14:nvPr/>
              </p14:nvContentPartPr>
              <p14:xfrm>
                <a:off x="3929104" y="1741405"/>
                <a:ext cx="322920" cy="227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5A3F8B9-ACFD-4BD0-9DAA-C9B486A8F5F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20104" y="1732405"/>
                  <a:ext cx="340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EE7C1BC-DC06-4F3E-938D-856AECFEAE32}"/>
                    </a:ext>
                  </a:extLst>
                </p14:cNvPr>
                <p14:cNvContentPartPr/>
                <p14:nvPr/>
              </p14:nvContentPartPr>
              <p14:xfrm>
                <a:off x="4316464" y="1782085"/>
                <a:ext cx="219240" cy="182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EE7C1BC-DC06-4F3E-938D-856AECFEAE3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07464" y="1773445"/>
                  <a:ext cx="236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1D3AAC1-032B-4531-9A4A-BB46861C1245}"/>
                    </a:ext>
                  </a:extLst>
                </p14:cNvPr>
                <p14:cNvContentPartPr/>
                <p14:nvPr/>
              </p14:nvContentPartPr>
              <p14:xfrm>
                <a:off x="460864" y="2686045"/>
                <a:ext cx="12240" cy="25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1D3AAC1-032B-4531-9A4A-BB46861C124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52224" y="2677405"/>
                  <a:ext cx="29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88770AB-3A27-4E6E-AAF9-BBC74DFD5708}"/>
                    </a:ext>
                  </a:extLst>
                </p14:cNvPr>
                <p14:cNvContentPartPr/>
                <p14:nvPr/>
              </p14:nvContentPartPr>
              <p14:xfrm>
                <a:off x="424144" y="2614045"/>
                <a:ext cx="54000" cy="370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88770AB-3A27-4E6E-AAF9-BBC74DFD570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5504" y="2605045"/>
                  <a:ext cx="716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15DBA7E-11E1-4000-9F8A-14A3967852E4}"/>
                    </a:ext>
                  </a:extLst>
                </p14:cNvPr>
                <p14:cNvContentPartPr/>
                <p14:nvPr/>
              </p14:nvContentPartPr>
              <p14:xfrm>
                <a:off x="410824" y="2421445"/>
                <a:ext cx="290880" cy="256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15DBA7E-11E1-4000-9F8A-14A3967852E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01824" y="2412805"/>
                  <a:ext cx="3085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9CD884B-AAC9-47B6-9808-447562F90ED1}"/>
                    </a:ext>
                  </a:extLst>
                </p14:cNvPr>
                <p14:cNvContentPartPr/>
                <p14:nvPr/>
              </p14:nvContentPartPr>
              <p14:xfrm>
                <a:off x="765784" y="2493445"/>
                <a:ext cx="138960" cy="227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9CD884B-AAC9-47B6-9808-447562F90ED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56784" y="2484805"/>
                  <a:ext cx="156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3D4EA67-5DC5-4A4C-B45C-94498BBFBC40}"/>
                    </a:ext>
                  </a:extLst>
                </p14:cNvPr>
                <p14:cNvContentPartPr/>
                <p14:nvPr/>
              </p14:nvContentPartPr>
              <p14:xfrm>
                <a:off x="998344" y="2560765"/>
                <a:ext cx="83160" cy="448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3D4EA67-5DC5-4A4C-B45C-94498BBFBC4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89704" y="2552125"/>
                  <a:ext cx="1008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D2EA5D3-545F-4292-BC0F-3BAE61A4CED3}"/>
                    </a:ext>
                  </a:extLst>
                </p14:cNvPr>
                <p14:cNvContentPartPr/>
                <p14:nvPr/>
              </p14:nvContentPartPr>
              <p14:xfrm>
                <a:off x="1021744" y="2372485"/>
                <a:ext cx="276120" cy="284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D2EA5D3-545F-4292-BC0F-3BAE61A4CED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13104" y="2363485"/>
                  <a:ext cx="2937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D0AF43F-0908-4B46-AE2D-276B112781B8}"/>
                    </a:ext>
                  </a:extLst>
                </p14:cNvPr>
                <p14:cNvContentPartPr/>
                <p14:nvPr/>
              </p14:nvContentPartPr>
              <p14:xfrm>
                <a:off x="1337824" y="2463925"/>
                <a:ext cx="180360" cy="198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D0AF43F-0908-4B46-AE2D-276B112781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329184" y="2454925"/>
                  <a:ext cx="198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768902F-3274-4008-805C-569C510FD926}"/>
                    </a:ext>
                  </a:extLst>
                </p14:cNvPr>
                <p14:cNvContentPartPr/>
                <p14:nvPr/>
              </p14:nvContentPartPr>
              <p14:xfrm>
                <a:off x="1634104" y="2116885"/>
                <a:ext cx="72000" cy="601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768902F-3274-4008-805C-569C510FD92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625104" y="2107885"/>
                  <a:ext cx="8964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84963F6-0570-48BF-9187-14125CA01A9D}"/>
                    </a:ext>
                  </a:extLst>
                </p14:cNvPr>
                <p14:cNvContentPartPr/>
                <p14:nvPr/>
              </p14:nvContentPartPr>
              <p14:xfrm>
                <a:off x="1792144" y="2493085"/>
                <a:ext cx="151200" cy="137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84963F6-0570-48BF-9187-14125CA01A9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83504" y="2484445"/>
                  <a:ext cx="168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9E7FE2D-0CE7-4770-8D6C-47E8ED5BBF7E}"/>
                    </a:ext>
                  </a:extLst>
                </p14:cNvPr>
                <p14:cNvContentPartPr/>
                <p14:nvPr/>
              </p14:nvContentPartPr>
              <p14:xfrm>
                <a:off x="2193184" y="2124805"/>
                <a:ext cx="83160" cy="493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9E7FE2D-0CE7-4770-8D6C-47E8ED5BBF7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184544" y="2115805"/>
                  <a:ext cx="10080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3BFA477-4770-40E2-AC86-184864462B9F}"/>
                    </a:ext>
                  </a:extLst>
                </p14:cNvPr>
                <p14:cNvContentPartPr/>
                <p14:nvPr/>
              </p14:nvContentPartPr>
              <p14:xfrm>
                <a:off x="1978624" y="2410645"/>
                <a:ext cx="408960" cy="227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3BFA477-4770-40E2-AC86-184864462B9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969624" y="2401645"/>
                  <a:ext cx="4266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14B0EF2-721C-45D1-891F-9A24849590A6}"/>
                    </a:ext>
                  </a:extLst>
                </p14:cNvPr>
                <p14:cNvContentPartPr/>
                <p14:nvPr/>
              </p14:nvContentPartPr>
              <p14:xfrm>
                <a:off x="2432584" y="2322445"/>
                <a:ext cx="11520" cy="42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14B0EF2-721C-45D1-891F-9A24849590A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423944" y="2313805"/>
                  <a:ext cx="291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2BD6ACF-1D90-46D1-92AF-044209B12CA5}"/>
                    </a:ext>
                  </a:extLst>
                </p14:cNvPr>
                <p14:cNvContentPartPr/>
                <p14:nvPr/>
              </p14:nvContentPartPr>
              <p14:xfrm>
                <a:off x="2530864" y="2467525"/>
                <a:ext cx="143640" cy="194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2BD6ACF-1D90-46D1-92AF-044209B12CA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521864" y="2458885"/>
                  <a:ext cx="161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10F130A-FF71-49F8-994E-4C7C9B3622F6}"/>
                    </a:ext>
                  </a:extLst>
                </p14:cNvPr>
                <p14:cNvContentPartPr/>
                <p14:nvPr/>
              </p14:nvContentPartPr>
              <p14:xfrm>
                <a:off x="2745424" y="2474005"/>
                <a:ext cx="275760" cy="158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10F130A-FF71-49F8-994E-4C7C9B3622F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736424" y="2465005"/>
                  <a:ext cx="293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33FDB5C-01AE-4C0E-AA3C-E3EF87B1714D}"/>
                    </a:ext>
                  </a:extLst>
                </p14:cNvPr>
                <p14:cNvContentPartPr/>
                <p14:nvPr/>
              </p14:nvContentPartPr>
              <p14:xfrm>
                <a:off x="3242584" y="2642125"/>
                <a:ext cx="124200" cy="213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33FDB5C-01AE-4C0E-AA3C-E3EF87B1714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233584" y="2633485"/>
                  <a:ext cx="1418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A578489-816D-42EB-9FBA-ACEEB928C649}"/>
                    </a:ext>
                  </a:extLst>
                </p14:cNvPr>
                <p14:cNvContentPartPr/>
                <p14:nvPr/>
              </p14:nvContentPartPr>
              <p14:xfrm>
                <a:off x="3554704" y="2455645"/>
                <a:ext cx="173160" cy="237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A578489-816D-42EB-9FBA-ACEEB928C64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546064" y="2447005"/>
                  <a:ext cx="1908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1CAFC4E-7C43-44CC-B4A6-7FE5B3BD6E38}"/>
                    </a:ext>
                  </a:extLst>
                </p14:cNvPr>
                <p14:cNvContentPartPr/>
                <p14:nvPr/>
              </p14:nvContentPartPr>
              <p14:xfrm>
                <a:off x="3952144" y="2402365"/>
                <a:ext cx="182160" cy="262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1CAFC4E-7C43-44CC-B4A6-7FE5B3BD6E3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943504" y="2393365"/>
                  <a:ext cx="1998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A37AE82-F538-44EA-968C-BFEEDD6BEB37}"/>
                    </a:ext>
                  </a:extLst>
                </p14:cNvPr>
                <p14:cNvContentPartPr/>
                <p14:nvPr/>
              </p14:nvContentPartPr>
              <p14:xfrm>
                <a:off x="4658824" y="2158645"/>
                <a:ext cx="111600" cy="556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A37AE82-F538-44EA-968C-BFEEDD6BEB3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649824" y="2150005"/>
                  <a:ext cx="1292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0BCFD8A-E56E-43D9-A64A-9554498966D5}"/>
                    </a:ext>
                  </a:extLst>
                </p14:cNvPr>
                <p14:cNvContentPartPr/>
                <p14:nvPr/>
              </p14:nvContentPartPr>
              <p14:xfrm>
                <a:off x="4506904" y="2363125"/>
                <a:ext cx="411120" cy="126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0BCFD8A-E56E-43D9-A64A-9554498966D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498264" y="2354485"/>
                  <a:ext cx="428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C74F44-143D-450A-9B1E-6B0326D72DA7}"/>
                    </a:ext>
                  </a:extLst>
                </p14:cNvPr>
                <p14:cNvContentPartPr/>
                <p14:nvPr/>
              </p14:nvContentPartPr>
              <p14:xfrm>
                <a:off x="4928104" y="2169445"/>
                <a:ext cx="169200" cy="482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C74F44-143D-450A-9B1E-6B0326D72DA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919464" y="2160445"/>
                  <a:ext cx="18684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6B77621-2079-48DE-A4B8-45F35F4183FB}"/>
                    </a:ext>
                  </a:extLst>
                </p14:cNvPr>
                <p14:cNvContentPartPr/>
                <p14:nvPr/>
              </p14:nvContentPartPr>
              <p14:xfrm>
                <a:off x="5128984" y="2490205"/>
                <a:ext cx="185040" cy="166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6B77621-2079-48DE-A4B8-45F35F4183F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119984" y="2481565"/>
                  <a:ext cx="202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DB410C8-15F5-4E62-8F4B-47CFC7BDC878}"/>
                    </a:ext>
                  </a:extLst>
                </p14:cNvPr>
                <p14:cNvContentPartPr/>
                <p14:nvPr/>
              </p14:nvContentPartPr>
              <p14:xfrm>
                <a:off x="5539744" y="2106805"/>
                <a:ext cx="81000" cy="518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DB410C8-15F5-4E62-8F4B-47CFC7BDC87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530744" y="2098165"/>
                  <a:ext cx="9864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00937C1-705E-4572-A610-415A61F04823}"/>
                    </a:ext>
                  </a:extLst>
                </p14:cNvPr>
                <p14:cNvContentPartPr/>
                <p14:nvPr/>
              </p14:nvContentPartPr>
              <p14:xfrm>
                <a:off x="5376664" y="2375365"/>
                <a:ext cx="423000" cy="50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00937C1-705E-4572-A610-415A61F0482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368024" y="2366365"/>
                  <a:ext cx="440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B058055-110E-4EA1-955B-0F808DE95CD2}"/>
                    </a:ext>
                  </a:extLst>
                </p14:cNvPr>
                <p14:cNvContentPartPr/>
                <p14:nvPr/>
              </p14:nvContentPartPr>
              <p14:xfrm>
                <a:off x="6005224" y="2323525"/>
                <a:ext cx="317880" cy="261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B058055-110E-4EA1-955B-0F808DE95CD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996584" y="2314885"/>
                  <a:ext cx="3355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D01EACD-3051-4E40-93C8-BB4A001C2789}"/>
                    </a:ext>
                  </a:extLst>
                </p14:cNvPr>
                <p14:cNvContentPartPr/>
                <p14:nvPr/>
              </p14:nvContentPartPr>
              <p14:xfrm>
                <a:off x="6331384" y="2412805"/>
                <a:ext cx="214200" cy="201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D01EACD-3051-4E40-93C8-BB4A001C278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322744" y="2404165"/>
                  <a:ext cx="2318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F509C43-E5C3-4B72-B78F-1DF476163A3A}"/>
                    </a:ext>
                  </a:extLst>
                </p14:cNvPr>
                <p14:cNvContentPartPr/>
                <p14:nvPr/>
              </p14:nvContentPartPr>
              <p14:xfrm>
                <a:off x="6949504" y="2081605"/>
                <a:ext cx="196920" cy="514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F509C43-E5C3-4B72-B78F-1DF476163A3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940864" y="2072605"/>
                  <a:ext cx="2145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7ACA4C0-D5D4-4865-8EF4-D0C04ABFB106}"/>
                    </a:ext>
                  </a:extLst>
                </p14:cNvPr>
                <p14:cNvContentPartPr/>
                <p14:nvPr/>
              </p14:nvContentPartPr>
              <p14:xfrm>
                <a:off x="7206544" y="2399485"/>
                <a:ext cx="203040" cy="163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7ACA4C0-D5D4-4865-8EF4-D0C04ABFB10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197904" y="2390485"/>
                  <a:ext cx="220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5481299-B485-4E2A-9830-7D4BC8BD9C90}"/>
                    </a:ext>
                  </a:extLst>
                </p14:cNvPr>
                <p14:cNvContentPartPr/>
                <p14:nvPr/>
              </p14:nvContentPartPr>
              <p14:xfrm>
                <a:off x="7467184" y="2367805"/>
                <a:ext cx="192960" cy="208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5481299-B485-4E2A-9830-7D4BC8BD9C9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458544" y="2359165"/>
                  <a:ext cx="210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87B0BCD-C681-4B53-BA76-BFE597FCAAFF}"/>
                    </a:ext>
                  </a:extLst>
                </p14:cNvPr>
                <p14:cNvContentPartPr/>
                <p14:nvPr/>
              </p14:nvContentPartPr>
              <p14:xfrm>
                <a:off x="7719544" y="2351965"/>
                <a:ext cx="236880" cy="247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87B0BCD-C681-4B53-BA76-BFE597FCAAF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710544" y="2342965"/>
                  <a:ext cx="2545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4BB885D-AD96-4A6C-8F22-4E5418FE801B}"/>
                    </a:ext>
                  </a:extLst>
                </p14:cNvPr>
                <p14:cNvContentPartPr/>
                <p14:nvPr/>
              </p14:nvContentPartPr>
              <p14:xfrm>
                <a:off x="8232544" y="2384365"/>
                <a:ext cx="238320" cy="178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4BB885D-AD96-4A6C-8F22-4E5418FE801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223904" y="2375365"/>
                  <a:ext cx="255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A928FD8-DFC4-41E0-9D55-EA56D57A2E3A}"/>
                    </a:ext>
                  </a:extLst>
                </p14:cNvPr>
                <p14:cNvContentPartPr/>
                <p14:nvPr/>
              </p14:nvContentPartPr>
              <p14:xfrm>
                <a:off x="8907544" y="2143885"/>
                <a:ext cx="55440" cy="474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A928FD8-DFC4-41E0-9D55-EA56D57A2E3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898544" y="2134885"/>
                  <a:ext cx="7308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DC7481C-E5D8-4758-B23B-66A95A70B51A}"/>
                    </a:ext>
                  </a:extLst>
                </p14:cNvPr>
                <p14:cNvContentPartPr/>
                <p14:nvPr/>
              </p14:nvContentPartPr>
              <p14:xfrm>
                <a:off x="9021304" y="2384365"/>
                <a:ext cx="190080" cy="172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DC7481C-E5D8-4758-B23B-66A95A70B51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012304" y="2375725"/>
                  <a:ext cx="207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90615DA-35F1-45F1-9DFA-39A94417D74F}"/>
                    </a:ext>
                  </a:extLst>
                </p14:cNvPr>
                <p14:cNvContentPartPr/>
                <p14:nvPr/>
              </p14:nvContentPartPr>
              <p14:xfrm>
                <a:off x="9293464" y="2379685"/>
                <a:ext cx="149040" cy="221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90615DA-35F1-45F1-9DFA-39A94417D74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284464" y="2370685"/>
                  <a:ext cx="1666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7346516-335F-479D-9EDD-75486CFCC472}"/>
                    </a:ext>
                  </a:extLst>
                </p14:cNvPr>
                <p14:cNvContentPartPr/>
                <p14:nvPr/>
              </p14:nvContentPartPr>
              <p14:xfrm>
                <a:off x="9485704" y="2396965"/>
                <a:ext cx="117360" cy="356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7346516-335F-479D-9EDD-75486CFCC47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477064" y="2388325"/>
                  <a:ext cx="1350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92BF0F7-3ECA-4221-8035-85BA6425F993}"/>
                    </a:ext>
                  </a:extLst>
                </p14:cNvPr>
                <p14:cNvContentPartPr/>
                <p14:nvPr/>
              </p14:nvContentPartPr>
              <p14:xfrm>
                <a:off x="9715384" y="2334685"/>
                <a:ext cx="235440" cy="226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92BF0F7-3ECA-4221-8035-85BA6425F99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706744" y="2325685"/>
                  <a:ext cx="253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FEBC57B-B6C8-4049-B03D-A9EAFD9DBD2B}"/>
                    </a:ext>
                  </a:extLst>
                </p14:cNvPr>
                <p14:cNvContentPartPr/>
                <p14:nvPr/>
              </p14:nvContentPartPr>
              <p14:xfrm>
                <a:off x="10197784" y="2205445"/>
                <a:ext cx="201600" cy="347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FEBC57B-B6C8-4049-B03D-A9EAFD9DBD2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188784" y="2196445"/>
                  <a:ext cx="2192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A8EE616-9624-4609-9BA2-A51753C60A15}"/>
                    </a:ext>
                  </a:extLst>
                </p14:cNvPr>
                <p14:cNvContentPartPr/>
                <p14:nvPr/>
              </p14:nvContentPartPr>
              <p14:xfrm>
                <a:off x="10468144" y="2278525"/>
                <a:ext cx="251640" cy="252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A8EE616-9624-4609-9BA2-A51753C60A1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459144" y="2269885"/>
                  <a:ext cx="2692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353C0ED-C665-40E3-A9F7-916BCCA65DFD}"/>
                    </a:ext>
                  </a:extLst>
                </p14:cNvPr>
                <p14:cNvContentPartPr/>
                <p14:nvPr/>
              </p14:nvContentPartPr>
              <p14:xfrm>
                <a:off x="10812304" y="2288245"/>
                <a:ext cx="264240" cy="204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353C0ED-C665-40E3-A9F7-916BCCA65D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803304" y="2279245"/>
                  <a:ext cx="281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2C8492D-B961-44AA-938E-D82E1D68A32C}"/>
                    </a:ext>
                  </a:extLst>
                </p14:cNvPr>
                <p14:cNvContentPartPr/>
                <p14:nvPr/>
              </p14:nvContentPartPr>
              <p14:xfrm>
                <a:off x="10949104" y="2450245"/>
                <a:ext cx="223560" cy="143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2C8492D-B961-44AA-938E-D82E1D68A32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940104" y="2441605"/>
                  <a:ext cx="241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72EB58B-C3F4-4BF7-B934-0BFA1F5A96D2}"/>
                    </a:ext>
                  </a:extLst>
                </p14:cNvPr>
                <p14:cNvContentPartPr/>
                <p14:nvPr/>
              </p14:nvContentPartPr>
              <p14:xfrm>
                <a:off x="11293984" y="2259805"/>
                <a:ext cx="203400" cy="262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72EB58B-C3F4-4BF7-B934-0BFA1F5A96D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284984" y="2250805"/>
                  <a:ext cx="2210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4B4EF47-9901-437E-B6CC-6AC24E3F656F}"/>
                    </a:ext>
                  </a:extLst>
                </p14:cNvPr>
                <p14:cNvContentPartPr/>
                <p14:nvPr/>
              </p14:nvContentPartPr>
              <p14:xfrm>
                <a:off x="11576584" y="2345485"/>
                <a:ext cx="162000" cy="1666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4B4EF47-9901-437E-B6CC-6AC24E3F656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567584" y="2336485"/>
                  <a:ext cx="179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02C3BCA-623D-47C9-897A-91DA550C9614}"/>
                    </a:ext>
                  </a:extLst>
                </p14:cNvPr>
                <p14:cNvContentPartPr/>
                <p14:nvPr/>
              </p14:nvContentPartPr>
              <p14:xfrm>
                <a:off x="11756584" y="2237125"/>
                <a:ext cx="203040" cy="371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02C3BCA-623D-47C9-897A-91DA550C961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747584" y="2228485"/>
                  <a:ext cx="2206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BBFF23A-E899-40AF-B54F-949DE8B79BD6}"/>
                    </a:ext>
                  </a:extLst>
                </p14:cNvPr>
                <p14:cNvContentPartPr/>
                <p14:nvPr/>
              </p14:nvContentPartPr>
              <p14:xfrm>
                <a:off x="482824" y="3110485"/>
                <a:ext cx="240840" cy="293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BBFF23A-E899-40AF-B54F-949DE8B79BD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74184" y="3101485"/>
                  <a:ext cx="2584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4B31877-A437-4AB5-97FC-D25DED7641C6}"/>
                    </a:ext>
                  </a:extLst>
                </p14:cNvPr>
                <p14:cNvContentPartPr/>
                <p14:nvPr/>
              </p14:nvContentPartPr>
              <p14:xfrm>
                <a:off x="754984" y="3182845"/>
                <a:ext cx="175320" cy="171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4B31877-A437-4AB5-97FC-D25DED7641C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46344" y="3174205"/>
                  <a:ext cx="192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FFC3888-63F7-451D-9031-C17BB644D31E}"/>
                    </a:ext>
                  </a:extLst>
                </p14:cNvPr>
                <p14:cNvContentPartPr/>
                <p14:nvPr/>
              </p14:nvContentPartPr>
              <p14:xfrm>
                <a:off x="991504" y="3210205"/>
                <a:ext cx="221760" cy="133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FFC3888-63F7-451D-9031-C17BB644D31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82864" y="3201565"/>
                  <a:ext cx="239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68BBADE-3DD2-41F5-9E76-E5155E2E7C49}"/>
                    </a:ext>
                  </a:extLst>
                </p14:cNvPr>
                <p14:cNvContentPartPr/>
                <p14:nvPr/>
              </p14:nvContentPartPr>
              <p14:xfrm>
                <a:off x="1239904" y="3211645"/>
                <a:ext cx="67680" cy="386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68BBADE-3DD2-41F5-9E76-E5155E2E7C4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231264" y="3202645"/>
                  <a:ext cx="853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4BA51AF-B530-4E3E-9F03-45CFDD6EFAA2}"/>
                    </a:ext>
                  </a:extLst>
                </p14:cNvPr>
                <p14:cNvContentPartPr/>
                <p14:nvPr/>
              </p14:nvContentPartPr>
              <p14:xfrm>
                <a:off x="1252504" y="3153325"/>
                <a:ext cx="213480" cy="212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4BA51AF-B530-4E3E-9F03-45CFDD6EFAA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243864" y="3144325"/>
                  <a:ext cx="2311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2434F0C-1A83-4E86-9BB4-5C0A04AC4F15}"/>
                    </a:ext>
                  </a:extLst>
                </p14:cNvPr>
                <p14:cNvContentPartPr/>
                <p14:nvPr/>
              </p14:nvContentPartPr>
              <p14:xfrm>
                <a:off x="1569664" y="2915365"/>
                <a:ext cx="60120" cy="426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2434F0C-1A83-4E86-9BB4-5C0A04AC4F1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561024" y="2906725"/>
                  <a:ext cx="777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F775ECC-3DD4-4D61-90B3-FD2D2F4C79A3}"/>
                    </a:ext>
                  </a:extLst>
                </p14:cNvPr>
                <p14:cNvContentPartPr/>
                <p14:nvPr/>
              </p14:nvContentPartPr>
              <p14:xfrm>
                <a:off x="1636984" y="3165205"/>
                <a:ext cx="216720" cy="221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F775ECC-3DD4-4D61-90B3-FD2D2F4C79A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627984" y="3156205"/>
                  <a:ext cx="234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5D08776-B022-4294-8938-D4F5DDC00B1E}"/>
                    </a:ext>
                  </a:extLst>
                </p14:cNvPr>
                <p14:cNvContentPartPr/>
                <p14:nvPr/>
              </p14:nvContentPartPr>
              <p14:xfrm>
                <a:off x="2182744" y="3127765"/>
                <a:ext cx="282600" cy="241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5D08776-B022-4294-8938-D4F5DDC00B1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73744" y="3118765"/>
                  <a:ext cx="3002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2F01891-83B1-4E74-82A2-F64E415FBAA0}"/>
                    </a:ext>
                  </a:extLst>
                </p14:cNvPr>
                <p14:cNvContentPartPr/>
                <p14:nvPr/>
              </p14:nvContentPartPr>
              <p14:xfrm>
                <a:off x="2572264" y="3181765"/>
                <a:ext cx="28080" cy="160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2F01891-83B1-4E74-82A2-F64E415FBAA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563264" y="3173125"/>
                  <a:ext cx="45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E142862-289C-4EB2-AE86-18FED56C14ED}"/>
                    </a:ext>
                  </a:extLst>
                </p14:cNvPr>
                <p14:cNvContentPartPr/>
                <p14:nvPr/>
              </p14:nvContentPartPr>
              <p14:xfrm>
                <a:off x="2719144" y="3118045"/>
                <a:ext cx="204120" cy="2336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E142862-289C-4EB2-AE86-18FED56C14E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710504" y="3109405"/>
                  <a:ext cx="221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702B250-A710-454A-9626-F7559A7570DB}"/>
                    </a:ext>
                  </a:extLst>
                </p14:cNvPr>
                <p14:cNvContentPartPr/>
                <p14:nvPr/>
              </p14:nvContentPartPr>
              <p14:xfrm>
                <a:off x="2886904" y="3102205"/>
                <a:ext cx="306720" cy="2563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702B250-A710-454A-9626-F7559A7570D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877904" y="3093205"/>
                  <a:ext cx="3243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E077E41-2E2D-4A55-BFD6-7A58AB37EE74}"/>
                    </a:ext>
                  </a:extLst>
                </p14:cNvPr>
                <p14:cNvContentPartPr/>
                <p14:nvPr/>
              </p14:nvContentPartPr>
              <p14:xfrm>
                <a:off x="3408904" y="3331885"/>
                <a:ext cx="12240" cy="37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E077E41-2E2D-4A55-BFD6-7A58AB37EE7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400264" y="3323245"/>
                  <a:ext cx="298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9AE9F14-6784-488D-86E9-A32ACED57F18}"/>
              </a:ext>
            </a:extLst>
          </p:cNvPr>
          <p:cNvGrpSpPr/>
          <p:nvPr/>
        </p:nvGrpSpPr>
        <p:grpSpPr>
          <a:xfrm>
            <a:off x="408194" y="3848704"/>
            <a:ext cx="703800" cy="238320"/>
            <a:chOff x="408194" y="3848704"/>
            <a:chExt cx="70380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A92EF1D-8543-4D30-BB7F-40E908C5A0B3}"/>
                    </a:ext>
                  </a:extLst>
                </p14:cNvPr>
                <p14:cNvContentPartPr/>
                <p14:nvPr/>
              </p14:nvContentPartPr>
              <p14:xfrm>
                <a:off x="595754" y="3883624"/>
                <a:ext cx="94680" cy="162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A92EF1D-8543-4D30-BB7F-40E908C5A0B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86754" y="3874624"/>
                  <a:ext cx="112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50E595E-34AB-4212-8597-2751D106878A}"/>
                    </a:ext>
                  </a:extLst>
                </p14:cNvPr>
                <p14:cNvContentPartPr/>
                <p14:nvPr/>
              </p14:nvContentPartPr>
              <p14:xfrm>
                <a:off x="408194" y="4037344"/>
                <a:ext cx="399960" cy="49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50E595E-34AB-4212-8597-2751D106878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99554" y="4028704"/>
                  <a:ext cx="4176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79E0974-9E83-4E8F-A75B-EB9C54EAE02B}"/>
                    </a:ext>
                  </a:extLst>
                </p14:cNvPr>
                <p14:cNvContentPartPr/>
                <p14:nvPr/>
              </p14:nvContentPartPr>
              <p14:xfrm>
                <a:off x="445994" y="3848704"/>
                <a:ext cx="430200" cy="95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79E0974-9E83-4E8F-A75B-EB9C54EAE02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36994" y="3839704"/>
                  <a:ext cx="447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3AFDA63-F75A-4466-BEEE-92E1B1396E24}"/>
                    </a:ext>
                  </a:extLst>
                </p14:cNvPr>
                <p14:cNvContentPartPr/>
                <p14:nvPr/>
              </p14:nvContentPartPr>
              <p14:xfrm>
                <a:off x="925514" y="3954184"/>
                <a:ext cx="186480" cy="120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3AFDA63-F75A-4466-BEEE-92E1B1396E2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6874" y="3945544"/>
                  <a:ext cx="2041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D7AD70D-38BF-42B0-A101-67DE6C8AA903}"/>
              </a:ext>
            </a:extLst>
          </p:cNvPr>
          <p:cNvGrpSpPr/>
          <p:nvPr/>
        </p:nvGrpSpPr>
        <p:grpSpPr>
          <a:xfrm>
            <a:off x="1515194" y="3586984"/>
            <a:ext cx="904680" cy="492480"/>
            <a:chOff x="1515194" y="3586984"/>
            <a:chExt cx="904680" cy="4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CED4100-55C0-4FD5-8384-34300B17C1C8}"/>
                    </a:ext>
                  </a:extLst>
                </p14:cNvPr>
                <p14:cNvContentPartPr/>
                <p14:nvPr/>
              </p14:nvContentPartPr>
              <p14:xfrm>
                <a:off x="1574234" y="3637744"/>
                <a:ext cx="244800" cy="441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CED4100-55C0-4FD5-8384-34300B17C1C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565594" y="3629104"/>
                  <a:ext cx="2624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C78B672-28CC-4D42-BA4C-9E4813A69A2A}"/>
                    </a:ext>
                  </a:extLst>
                </p14:cNvPr>
                <p14:cNvContentPartPr/>
                <p14:nvPr/>
              </p14:nvContentPartPr>
              <p14:xfrm>
                <a:off x="1515194" y="3885424"/>
                <a:ext cx="311400" cy="47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C78B672-28CC-4D42-BA4C-9E4813A69A2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506194" y="3876784"/>
                  <a:ext cx="329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E1895E8-B3BB-4262-8358-30949426BDC4}"/>
                    </a:ext>
                  </a:extLst>
                </p14:cNvPr>
                <p14:cNvContentPartPr/>
                <p14:nvPr/>
              </p14:nvContentPartPr>
              <p14:xfrm>
                <a:off x="1869794" y="3586984"/>
                <a:ext cx="242640" cy="439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E1895E8-B3BB-4262-8358-30949426BDC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861154" y="3577984"/>
                  <a:ext cx="2602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DDFD9BE-D1E4-4166-BDFB-043A8FFBAB8E}"/>
                    </a:ext>
                  </a:extLst>
                </p14:cNvPr>
                <p14:cNvContentPartPr/>
                <p14:nvPr/>
              </p14:nvContentPartPr>
              <p14:xfrm>
                <a:off x="2158154" y="3887584"/>
                <a:ext cx="24480" cy="108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DDFD9BE-D1E4-4166-BDFB-043A8FFBAB8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149154" y="3878584"/>
                  <a:ext cx="42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D8C1D91-BB8E-4BAF-A635-FA3E12AC83CC}"/>
                    </a:ext>
                  </a:extLst>
                </p14:cNvPr>
                <p14:cNvContentPartPr/>
                <p14:nvPr/>
              </p14:nvContentPartPr>
              <p14:xfrm>
                <a:off x="2263994" y="3758704"/>
                <a:ext cx="11520" cy="27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D8C1D91-BB8E-4BAF-A635-FA3E12AC83C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255354" y="3750064"/>
                  <a:ext cx="29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646B21-FE75-44C1-B44C-B8A9A19AEDFE}"/>
                    </a:ext>
                  </a:extLst>
                </p14:cNvPr>
                <p14:cNvContentPartPr/>
                <p14:nvPr/>
              </p14:nvContentPartPr>
              <p14:xfrm>
                <a:off x="2281634" y="3780664"/>
                <a:ext cx="138240" cy="217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646B21-FE75-44C1-B44C-B8A9A19AEDF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272634" y="3772024"/>
                  <a:ext cx="15588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1F9B0FC-21CE-4CDE-9652-C5A74293AAF6}"/>
              </a:ext>
            </a:extLst>
          </p:cNvPr>
          <p:cNvGrpSpPr/>
          <p:nvPr/>
        </p:nvGrpSpPr>
        <p:grpSpPr>
          <a:xfrm>
            <a:off x="2809754" y="3490504"/>
            <a:ext cx="1585080" cy="513720"/>
            <a:chOff x="2809754" y="3490504"/>
            <a:chExt cx="1585080" cy="51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BA70494-5443-4F95-B142-638C1BE48D0A}"/>
                    </a:ext>
                  </a:extLst>
                </p14:cNvPr>
                <p14:cNvContentPartPr/>
                <p14:nvPr/>
              </p14:nvContentPartPr>
              <p14:xfrm>
                <a:off x="2809754" y="3743224"/>
                <a:ext cx="211680" cy="261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BA70494-5443-4F95-B142-638C1BE48D0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800754" y="3734584"/>
                  <a:ext cx="2293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BECEA30-B934-4E83-913E-CE59D2D16667}"/>
                    </a:ext>
                  </a:extLst>
                </p14:cNvPr>
                <p14:cNvContentPartPr/>
                <p14:nvPr/>
              </p14:nvContentPartPr>
              <p14:xfrm>
                <a:off x="3098834" y="3799744"/>
                <a:ext cx="182160" cy="181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BECEA30-B934-4E83-913E-CE59D2D1666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090194" y="3790744"/>
                  <a:ext cx="199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2A92B55-1DF8-41A6-9938-2DC49591CEA4}"/>
                    </a:ext>
                  </a:extLst>
                </p14:cNvPr>
                <p14:cNvContentPartPr/>
                <p14:nvPr/>
              </p14:nvContentPartPr>
              <p14:xfrm>
                <a:off x="3297554" y="3808744"/>
                <a:ext cx="204840" cy="182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2A92B55-1DF8-41A6-9938-2DC49591CEA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288914" y="3799744"/>
                  <a:ext cx="222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99CAE84-D83B-4436-8663-7F1B3F1A8EB9}"/>
                    </a:ext>
                  </a:extLst>
                </p14:cNvPr>
                <p14:cNvContentPartPr/>
                <p14:nvPr/>
              </p14:nvContentPartPr>
              <p14:xfrm>
                <a:off x="3633434" y="3490504"/>
                <a:ext cx="240480" cy="505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99CAE84-D83B-4436-8663-7F1B3F1A8EB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624434" y="3481864"/>
                  <a:ext cx="25812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C8A0248-4228-4084-90E9-F8927E39C015}"/>
                    </a:ext>
                  </a:extLst>
                </p14:cNvPr>
                <p14:cNvContentPartPr/>
                <p14:nvPr/>
              </p14:nvContentPartPr>
              <p14:xfrm>
                <a:off x="3508514" y="3743944"/>
                <a:ext cx="336240" cy="225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C8A0248-4228-4084-90E9-F8927E39C01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499874" y="3735304"/>
                  <a:ext cx="353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782F35A-1D65-4DC9-B0D6-53EBA3F64287}"/>
                    </a:ext>
                  </a:extLst>
                </p14:cNvPr>
                <p14:cNvContentPartPr/>
                <p14:nvPr/>
              </p14:nvContentPartPr>
              <p14:xfrm>
                <a:off x="3953834" y="3712264"/>
                <a:ext cx="2160" cy="10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782F35A-1D65-4DC9-B0D6-53EBA3F6428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944834" y="3703624"/>
                  <a:ext cx="19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7A25718-8E39-435E-B1FC-1EBE5A14DAE8}"/>
                    </a:ext>
                  </a:extLst>
                </p14:cNvPr>
                <p14:cNvContentPartPr/>
                <p14:nvPr/>
              </p14:nvContentPartPr>
              <p14:xfrm>
                <a:off x="3951314" y="3820984"/>
                <a:ext cx="113400" cy="142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7A25718-8E39-435E-B1FC-1EBE5A14DAE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942674" y="3811984"/>
                  <a:ext cx="131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8418C10-ADA2-4B8A-8764-5D5C3513B7A2}"/>
                    </a:ext>
                  </a:extLst>
                </p14:cNvPr>
                <p14:cNvContentPartPr/>
                <p14:nvPr/>
              </p14:nvContentPartPr>
              <p14:xfrm>
                <a:off x="4162274" y="3798304"/>
                <a:ext cx="232560" cy="200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8418C10-ADA2-4B8A-8764-5D5C3513B7A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153634" y="3789664"/>
                  <a:ext cx="25020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71A3D179-677A-4B59-B874-7771DD386003}"/>
              </a:ext>
            </a:extLst>
          </p:cNvPr>
          <p:cNvGrpSpPr/>
          <p:nvPr/>
        </p:nvGrpSpPr>
        <p:grpSpPr>
          <a:xfrm>
            <a:off x="4755554" y="3398704"/>
            <a:ext cx="7065720" cy="1309320"/>
            <a:chOff x="4755554" y="3398704"/>
            <a:chExt cx="7065720" cy="130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391CCA0-436E-400D-B192-9739D581A10E}"/>
                    </a:ext>
                  </a:extLst>
                </p14:cNvPr>
                <p14:cNvContentPartPr/>
                <p14:nvPr/>
              </p14:nvContentPartPr>
              <p14:xfrm>
                <a:off x="4824314" y="3725944"/>
                <a:ext cx="306360" cy="2286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391CCA0-436E-400D-B192-9739D581A10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815314" y="3716944"/>
                  <a:ext cx="324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581EBFD-8D1A-4F08-B71B-2AAB026D2798}"/>
                    </a:ext>
                  </a:extLst>
                </p14:cNvPr>
                <p14:cNvContentPartPr/>
                <p14:nvPr/>
              </p14:nvContentPartPr>
              <p14:xfrm>
                <a:off x="5123474" y="3731344"/>
                <a:ext cx="190080" cy="2325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581EBFD-8D1A-4F08-B71B-2AAB026D279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114834" y="3722344"/>
                  <a:ext cx="2077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33E87F5-76A3-44CD-BEEC-7BBEA6D083BD}"/>
                    </a:ext>
                  </a:extLst>
                </p14:cNvPr>
                <p14:cNvContentPartPr/>
                <p14:nvPr/>
              </p14:nvContentPartPr>
              <p14:xfrm>
                <a:off x="5777954" y="3764824"/>
                <a:ext cx="164880" cy="207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33E87F5-76A3-44CD-BEEC-7BBEA6D083B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768954" y="3755824"/>
                  <a:ext cx="182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D28819B-5029-4365-AE9D-3CBB01829256}"/>
                    </a:ext>
                  </a:extLst>
                </p14:cNvPr>
                <p14:cNvContentPartPr/>
                <p14:nvPr/>
              </p14:nvContentPartPr>
              <p14:xfrm>
                <a:off x="6008354" y="3758704"/>
                <a:ext cx="376920" cy="2271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D28819B-5029-4365-AE9D-3CBB0182925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999714" y="3750064"/>
                  <a:ext cx="394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ABBBDED-659E-4DCA-962D-F3D4805D698D}"/>
                    </a:ext>
                  </a:extLst>
                </p14:cNvPr>
                <p14:cNvContentPartPr/>
                <p14:nvPr/>
              </p14:nvContentPartPr>
              <p14:xfrm>
                <a:off x="6783074" y="3732424"/>
                <a:ext cx="174240" cy="2408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ABBBDED-659E-4DCA-962D-F3D4805D698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774074" y="3723784"/>
                  <a:ext cx="1918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6414DF1-4DFD-49E3-A38B-6D73DFB1E336}"/>
                    </a:ext>
                  </a:extLst>
                </p14:cNvPr>
                <p14:cNvContentPartPr/>
                <p14:nvPr/>
              </p14:nvContentPartPr>
              <p14:xfrm>
                <a:off x="6986474" y="3786424"/>
                <a:ext cx="168480" cy="1648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6414DF1-4DFD-49E3-A38B-6D73DFB1E33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977474" y="3777424"/>
                  <a:ext cx="186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0D717A6-CAC5-4764-96EB-8BD6F0B71D10}"/>
                    </a:ext>
                  </a:extLst>
                </p14:cNvPr>
                <p14:cNvContentPartPr/>
                <p14:nvPr/>
              </p14:nvContentPartPr>
              <p14:xfrm>
                <a:off x="7182674" y="3803704"/>
                <a:ext cx="186480" cy="1681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0D717A6-CAC5-4764-96EB-8BD6F0B71D1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174034" y="3795064"/>
                  <a:ext cx="204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571AC61-C2E6-405B-9515-877C43A09DAC}"/>
                    </a:ext>
                  </a:extLst>
                </p14:cNvPr>
                <p14:cNvContentPartPr/>
                <p14:nvPr/>
              </p14:nvContentPartPr>
              <p14:xfrm>
                <a:off x="7435754" y="3766624"/>
                <a:ext cx="215640" cy="1872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571AC61-C2E6-405B-9515-877C43A09DA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426754" y="3757624"/>
                  <a:ext cx="233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D6F720A-165C-4116-8583-D965A4273D8F}"/>
                    </a:ext>
                  </a:extLst>
                </p14:cNvPr>
                <p14:cNvContentPartPr/>
                <p14:nvPr/>
              </p14:nvContentPartPr>
              <p14:xfrm>
                <a:off x="7611434" y="3496264"/>
                <a:ext cx="208800" cy="4082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D6F720A-165C-4116-8583-D965A4273D8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02434" y="3487624"/>
                  <a:ext cx="2264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05C9734-6D1B-43E9-8705-5F221F00F7E1}"/>
                    </a:ext>
                  </a:extLst>
                </p14:cNvPr>
                <p14:cNvContentPartPr/>
                <p14:nvPr/>
              </p14:nvContentPartPr>
              <p14:xfrm>
                <a:off x="7725914" y="3782104"/>
                <a:ext cx="181080" cy="1587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05C9734-6D1B-43E9-8705-5F221F00F7E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716914" y="3773464"/>
                  <a:ext cx="198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7FC4B59-E1DC-4FE9-A27F-8377EEE36A42}"/>
                    </a:ext>
                  </a:extLst>
                </p14:cNvPr>
                <p14:cNvContentPartPr/>
                <p14:nvPr/>
              </p14:nvContentPartPr>
              <p14:xfrm>
                <a:off x="7931834" y="3757984"/>
                <a:ext cx="189000" cy="1638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7FC4B59-E1DC-4FE9-A27F-8377EEE36A4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923194" y="3748984"/>
                  <a:ext cx="206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6C2A779-9345-4D6C-9C47-9C22B6C4285F}"/>
                    </a:ext>
                  </a:extLst>
                </p14:cNvPr>
                <p14:cNvContentPartPr/>
                <p14:nvPr/>
              </p14:nvContentPartPr>
              <p14:xfrm>
                <a:off x="8258714" y="3458464"/>
                <a:ext cx="222840" cy="4917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6C2A779-9345-4D6C-9C47-9C22B6C4285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249714" y="3449824"/>
                  <a:ext cx="24048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8570BBE-A13C-441C-AF03-EFFF054B2CE7}"/>
                    </a:ext>
                  </a:extLst>
                </p14:cNvPr>
                <p14:cNvContentPartPr/>
                <p14:nvPr/>
              </p14:nvContentPartPr>
              <p14:xfrm>
                <a:off x="8176274" y="3706504"/>
                <a:ext cx="378000" cy="615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8570BBE-A13C-441C-AF03-EFFF054B2CE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167274" y="3697504"/>
                  <a:ext cx="395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AD7523F-63D7-4A28-9A69-DED19778A78F}"/>
                    </a:ext>
                  </a:extLst>
                </p14:cNvPr>
                <p14:cNvContentPartPr/>
                <p14:nvPr/>
              </p14:nvContentPartPr>
              <p14:xfrm>
                <a:off x="8480114" y="3678784"/>
                <a:ext cx="138600" cy="2188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AD7523F-63D7-4A28-9A69-DED19778A78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471474" y="3669784"/>
                  <a:ext cx="1562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78AA19A-3556-4F68-8B46-C35930578FE5}"/>
                    </a:ext>
                  </a:extLst>
                </p14:cNvPr>
                <p14:cNvContentPartPr/>
                <p14:nvPr/>
              </p14:nvContentPartPr>
              <p14:xfrm>
                <a:off x="8625914" y="3775624"/>
                <a:ext cx="176760" cy="134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78AA19A-3556-4F68-8B46-C35930578FE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617274" y="3766624"/>
                  <a:ext cx="194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2985863-4A5C-4963-88F4-1462E7282214}"/>
                    </a:ext>
                  </a:extLst>
                </p14:cNvPr>
                <p14:cNvContentPartPr/>
                <p14:nvPr/>
              </p14:nvContentPartPr>
              <p14:xfrm>
                <a:off x="8723834" y="3773824"/>
                <a:ext cx="286560" cy="6897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2985863-4A5C-4963-88F4-1462E728221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714834" y="3764824"/>
                  <a:ext cx="304200" cy="7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93AFF95-6989-4675-8F48-506798F2E2BA}"/>
                    </a:ext>
                  </a:extLst>
                </p14:cNvPr>
                <p14:cNvContentPartPr/>
                <p14:nvPr/>
              </p14:nvContentPartPr>
              <p14:xfrm>
                <a:off x="9280034" y="3468544"/>
                <a:ext cx="244080" cy="4618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93AFF95-6989-4675-8F48-506798F2E2B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271394" y="3459904"/>
                  <a:ext cx="26172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768D195-AA6A-4E14-81CA-32902848C315}"/>
                    </a:ext>
                  </a:extLst>
                </p14:cNvPr>
                <p14:cNvContentPartPr/>
                <p14:nvPr/>
              </p14:nvContentPartPr>
              <p14:xfrm>
                <a:off x="9483434" y="3700384"/>
                <a:ext cx="219600" cy="2210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768D195-AA6A-4E14-81CA-32902848C31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474794" y="3691384"/>
                  <a:ext cx="237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8C55416-4BED-4464-8219-6F1F870AAC4C}"/>
                    </a:ext>
                  </a:extLst>
                </p14:cNvPr>
                <p14:cNvContentPartPr/>
                <p14:nvPr/>
              </p14:nvContentPartPr>
              <p14:xfrm>
                <a:off x="9737594" y="3729184"/>
                <a:ext cx="140040" cy="1832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8C55416-4BED-4464-8219-6F1F870AAC4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728954" y="3720184"/>
                  <a:ext cx="157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59BA8A2-3CE2-47A1-9AA5-EC5777C5CDFA}"/>
                    </a:ext>
                  </a:extLst>
                </p14:cNvPr>
                <p14:cNvContentPartPr/>
                <p14:nvPr/>
              </p14:nvContentPartPr>
              <p14:xfrm>
                <a:off x="9849194" y="3733144"/>
                <a:ext cx="255240" cy="3387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59BA8A2-3CE2-47A1-9AA5-EC5777C5CDF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840554" y="3724144"/>
                  <a:ext cx="2728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1D087B0-A4EE-46AC-B41D-49455502B13E}"/>
                    </a:ext>
                  </a:extLst>
                </p14:cNvPr>
                <p14:cNvContentPartPr/>
                <p14:nvPr/>
              </p14:nvContentPartPr>
              <p14:xfrm>
                <a:off x="10158794" y="3719104"/>
                <a:ext cx="188640" cy="176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1D087B0-A4EE-46AC-B41D-49455502B13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149794" y="3710104"/>
                  <a:ext cx="206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8E037DC-EEB2-4A2F-AE2F-D5303F85E8CF}"/>
                    </a:ext>
                  </a:extLst>
                </p14:cNvPr>
                <p14:cNvContentPartPr/>
                <p14:nvPr/>
              </p14:nvContentPartPr>
              <p14:xfrm>
                <a:off x="10472714" y="3656104"/>
                <a:ext cx="246240" cy="2174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8E037DC-EEB2-4A2F-AE2F-D5303F85E8C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463714" y="3647104"/>
                  <a:ext cx="263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C5E82A6-A328-4BC9-AD7D-340E826F8770}"/>
                    </a:ext>
                  </a:extLst>
                </p14:cNvPr>
                <p14:cNvContentPartPr/>
                <p14:nvPr/>
              </p14:nvContentPartPr>
              <p14:xfrm>
                <a:off x="10738754" y="3732784"/>
                <a:ext cx="192600" cy="1346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C5E82A6-A328-4BC9-AD7D-340E826F877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729754" y="3724144"/>
                  <a:ext cx="210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236E381-1075-44E9-8636-EBA10A135F65}"/>
                    </a:ext>
                  </a:extLst>
                </p14:cNvPr>
                <p14:cNvContentPartPr/>
                <p14:nvPr/>
              </p14:nvContentPartPr>
              <p14:xfrm>
                <a:off x="10930274" y="3728464"/>
                <a:ext cx="252000" cy="1180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236E381-1075-44E9-8636-EBA10A135F6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921634" y="3719824"/>
                  <a:ext cx="269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05FAD78-FD8E-42F0-B2DA-40AB648D9038}"/>
                    </a:ext>
                  </a:extLst>
                </p14:cNvPr>
                <p14:cNvContentPartPr/>
                <p14:nvPr/>
              </p14:nvContentPartPr>
              <p14:xfrm>
                <a:off x="11127194" y="3729544"/>
                <a:ext cx="181080" cy="3114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05FAD78-FD8E-42F0-B2DA-40AB648D903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118194" y="3720904"/>
                  <a:ext cx="1987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A793470-2AA0-4639-BD58-BA709BCC3499}"/>
                    </a:ext>
                  </a:extLst>
                </p14:cNvPr>
                <p14:cNvContentPartPr/>
                <p14:nvPr/>
              </p14:nvContentPartPr>
              <p14:xfrm>
                <a:off x="11240594" y="3692104"/>
                <a:ext cx="221400" cy="1472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A793470-2AA0-4639-BD58-BA709BCC349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231594" y="3683464"/>
                  <a:ext cx="239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3EF6435-088B-4047-B503-521AA08F5CED}"/>
                    </a:ext>
                  </a:extLst>
                </p14:cNvPr>
                <p14:cNvContentPartPr/>
                <p14:nvPr/>
              </p14:nvContentPartPr>
              <p14:xfrm>
                <a:off x="11498354" y="3398704"/>
                <a:ext cx="281520" cy="4395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3EF6435-088B-4047-B503-521AA08F5CE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489354" y="3390064"/>
                  <a:ext cx="2991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FA08EA7-C5DC-41E0-BD62-13E0E1B6C3AD}"/>
                    </a:ext>
                  </a:extLst>
                </p14:cNvPr>
                <p14:cNvContentPartPr/>
                <p14:nvPr/>
              </p14:nvContentPartPr>
              <p14:xfrm>
                <a:off x="11647754" y="3705424"/>
                <a:ext cx="173520" cy="1609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FA08EA7-C5DC-41E0-BD62-13E0E1B6C3A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638754" y="3696424"/>
                  <a:ext cx="191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35E53FC-A224-4E6A-A529-B331D23EC3C6}"/>
                    </a:ext>
                  </a:extLst>
                </p14:cNvPr>
                <p14:cNvContentPartPr/>
                <p14:nvPr/>
              </p14:nvContentPartPr>
              <p14:xfrm>
                <a:off x="4755554" y="4495264"/>
                <a:ext cx="221040" cy="2127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35E53FC-A224-4E6A-A529-B331D23EC3C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746914" y="4486624"/>
                  <a:ext cx="238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AFADDF3-DA47-4794-9085-84CC4DD532D8}"/>
                    </a:ext>
                  </a:extLst>
                </p14:cNvPr>
                <p14:cNvContentPartPr/>
                <p14:nvPr/>
              </p14:nvContentPartPr>
              <p14:xfrm>
                <a:off x="5377994" y="4470424"/>
                <a:ext cx="226440" cy="1886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AFADDF3-DA47-4794-9085-84CC4DD532D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369354" y="4461424"/>
                  <a:ext cx="2440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F33FD45-A7D8-4796-934C-48F36DB83800}"/>
                    </a:ext>
                  </a:extLst>
                </p14:cNvPr>
                <p14:cNvContentPartPr/>
                <p14:nvPr/>
              </p14:nvContentPartPr>
              <p14:xfrm>
                <a:off x="5624954" y="4489144"/>
                <a:ext cx="157680" cy="1785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F33FD45-A7D8-4796-934C-48F36DB8380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615954" y="4480504"/>
                  <a:ext cx="175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9911CAE-EDC5-472E-BBB4-B47CFC69D204}"/>
                    </a:ext>
                  </a:extLst>
                </p14:cNvPr>
                <p14:cNvContentPartPr/>
                <p14:nvPr/>
              </p14:nvContentPartPr>
              <p14:xfrm>
                <a:off x="5868314" y="4459624"/>
                <a:ext cx="163800" cy="1771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9911CAE-EDC5-472E-BBB4-B47CFC69D20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859314" y="4450984"/>
                  <a:ext cx="181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419E18D-2A58-4374-AF48-473E8791FB17}"/>
                    </a:ext>
                  </a:extLst>
                </p14:cNvPr>
                <p14:cNvContentPartPr/>
                <p14:nvPr/>
              </p14:nvContentPartPr>
              <p14:xfrm>
                <a:off x="6083234" y="4454584"/>
                <a:ext cx="302400" cy="1742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419E18D-2A58-4374-AF48-473E8791FB1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074594" y="4445584"/>
                  <a:ext cx="320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6C0350B-3A9D-4FEC-8B8E-125A08B8077B}"/>
                    </a:ext>
                  </a:extLst>
                </p14:cNvPr>
                <p14:cNvContentPartPr/>
                <p14:nvPr/>
              </p14:nvContentPartPr>
              <p14:xfrm>
                <a:off x="6465554" y="4468624"/>
                <a:ext cx="151920" cy="1713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6C0350B-3A9D-4FEC-8B8E-125A08B8077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456914" y="4459984"/>
                  <a:ext cx="169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60C219D-9878-4AD5-8281-97ED57A06290}"/>
                    </a:ext>
                  </a:extLst>
                </p14:cNvPr>
                <p14:cNvContentPartPr/>
                <p14:nvPr/>
              </p14:nvContentPartPr>
              <p14:xfrm>
                <a:off x="6714314" y="4245424"/>
                <a:ext cx="172800" cy="4122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60C219D-9878-4AD5-8281-97ED57A0629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705674" y="4236784"/>
                  <a:ext cx="1904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5C69654-C831-47DB-876D-6F4975805D60}"/>
                    </a:ext>
                  </a:extLst>
                </p14:cNvPr>
                <p14:cNvContentPartPr/>
                <p14:nvPr/>
              </p14:nvContentPartPr>
              <p14:xfrm>
                <a:off x="7140194" y="4403824"/>
                <a:ext cx="299520" cy="2314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5C69654-C831-47DB-876D-6F4975805D6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131554" y="4394824"/>
                  <a:ext cx="3171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47A8F8B-2B15-4BCB-8030-0E17928C53A5}"/>
                    </a:ext>
                  </a:extLst>
                </p14:cNvPr>
                <p14:cNvContentPartPr/>
                <p14:nvPr/>
              </p14:nvContentPartPr>
              <p14:xfrm>
                <a:off x="7360514" y="4183144"/>
                <a:ext cx="222120" cy="4111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47A8F8B-2B15-4BCB-8030-0E17928C53A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351874" y="4174504"/>
                  <a:ext cx="2397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E496679-743D-4B79-896A-E203387348BE}"/>
                    </a:ext>
                  </a:extLst>
                </p14:cNvPr>
                <p14:cNvContentPartPr/>
                <p14:nvPr/>
              </p14:nvContentPartPr>
              <p14:xfrm>
                <a:off x="7464554" y="4459984"/>
                <a:ext cx="69480" cy="1148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E496679-743D-4B79-896A-E203387348B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455914" y="4451344"/>
                  <a:ext cx="87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000F0B8-E230-4310-9CBE-5377127C77E6}"/>
                    </a:ext>
                  </a:extLst>
                </p14:cNvPr>
                <p14:cNvContentPartPr/>
                <p14:nvPr/>
              </p14:nvContentPartPr>
              <p14:xfrm>
                <a:off x="7603514" y="4345864"/>
                <a:ext cx="256320" cy="2732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000F0B8-E230-4310-9CBE-5377127C77E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594874" y="4336864"/>
                  <a:ext cx="2739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CB6FF42-F133-4A74-BE24-9BB6FE9F8CE0}"/>
                    </a:ext>
                  </a:extLst>
                </p14:cNvPr>
                <p14:cNvContentPartPr/>
                <p14:nvPr/>
              </p14:nvContentPartPr>
              <p14:xfrm>
                <a:off x="8000954" y="4087024"/>
                <a:ext cx="252720" cy="5342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CB6FF42-F133-4A74-BE24-9BB6FE9F8CE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992314" y="4078384"/>
                  <a:ext cx="27036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C19D40A-4036-4C01-82CB-CB9D3973098F}"/>
                    </a:ext>
                  </a:extLst>
                </p14:cNvPr>
                <p14:cNvContentPartPr/>
                <p14:nvPr/>
              </p14:nvContentPartPr>
              <p14:xfrm>
                <a:off x="7889714" y="4391584"/>
                <a:ext cx="360360" cy="972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C19D40A-4036-4C01-82CB-CB9D3973098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881074" y="4382944"/>
                  <a:ext cx="378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D7313AE-3A53-4E8D-B10F-51C9DAB07857}"/>
                    </a:ext>
                  </a:extLst>
                </p14:cNvPr>
                <p14:cNvContentPartPr/>
                <p14:nvPr/>
              </p14:nvContentPartPr>
              <p14:xfrm>
                <a:off x="8231354" y="4470424"/>
                <a:ext cx="163080" cy="1573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D7313AE-3A53-4E8D-B10F-51C9DAB0785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222354" y="4461784"/>
                  <a:ext cx="180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16AADD9-BB39-42D2-9A09-E4F221B090F4}"/>
                    </a:ext>
                  </a:extLst>
                </p14:cNvPr>
                <p14:cNvContentPartPr/>
                <p14:nvPr/>
              </p14:nvContentPartPr>
              <p14:xfrm>
                <a:off x="8458514" y="4462864"/>
                <a:ext cx="50760" cy="1573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16AADD9-BB39-42D2-9A09-E4F221B090F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449874" y="4453864"/>
                  <a:ext cx="68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7880A16-C047-4782-ADEA-E52952C2B596}"/>
                    </a:ext>
                  </a:extLst>
                </p14:cNvPr>
                <p14:cNvContentPartPr/>
                <p14:nvPr/>
              </p14:nvContentPartPr>
              <p14:xfrm>
                <a:off x="8651114" y="4103944"/>
                <a:ext cx="230400" cy="5331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7880A16-C047-4782-ADEA-E52952C2B59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642474" y="4094944"/>
                  <a:ext cx="2480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99951FF-5AE1-4FA9-A2C7-0DF52081AD37}"/>
                    </a:ext>
                  </a:extLst>
                </p14:cNvPr>
                <p14:cNvContentPartPr/>
                <p14:nvPr/>
              </p14:nvContentPartPr>
              <p14:xfrm>
                <a:off x="8904914" y="4460704"/>
                <a:ext cx="159120" cy="1357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99951FF-5AE1-4FA9-A2C7-0DF52081AD3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896274" y="4451704"/>
                  <a:ext cx="176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C7CDB7A-EA95-46CE-B9C5-9381CC89D63A}"/>
                    </a:ext>
                  </a:extLst>
                </p14:cNvPr>
                <p14:cNvContentPartPr/>
                <p14:nvPr/>
              </p14:nvContentPartPr>
              <p14:xfrm>
                <a:off x="9241874" y="4174504"/>
                <a:ext cx="171000" cy="4158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C7CDB7A-EA95-46CE-B9C5-9381CC89D63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233234" y="4165504"/>
                  <a:ext cx="1886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0F1C8F7-7D03-4BDA-9319-7AF59677A535}"/>
                    </a:ext>
                  </a:extLst>
                </p14:cNvPr>
                <p14:cNvContentPartPr/>
                <p14:nvPr/>
              </p14:nvContentPartPr>
              <p14:xfrm>
                <a:off x="9130634" y="4419304"/>
                <a:ext cx="284760" cy="399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0F1C8F7-7D03-4BDA-9319-7AF59677A53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121994" y="4410664"/>
                  <a:ext cx="302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86F0B1D-9C9E-4048-BEE6-1CA466E809DC}"/>
                    </a:ext>
                  </a:extLst>
                </p14:cNvPr>
                <p14:cNvContentPartPr/>
                <p14:nvPr/>
              </p14:nvContentPartPr>
              <p14:xfrm>
                <a:off x="9407474" y="4304464"/>
                <a:ext cx="223920" cy="2782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86F0B1D-9C9E-4048-BEE6-1CA466E809D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398834" y="4295464"/>
                  <a:ext cx="2415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3443921-856F-4274-8C60-CA9FD1DAF189}"/>
                    </a:ext>
                  </a:extLst>
                </p14:cNvPr>
                <p14:cNvContentPartPr/>
                <p14:nvPr/>
              </p14:nvContentPartPr>
              <p14:xfrm>
                <a:off x="9555434" y="4468984"/>
                <a:ext cx="144360" cy="1360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3443921-856F-4274-8C60-CA9FD1DAF18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546434" y="4460344"/>
                  <a:ext cx="162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99AA22A-530E-4F3E-9F2D-0CBE70A66BA2}"/>
                    </a:ext>
                  </a:extLst>
                </p14:cNvPr>
                <p14:cNvContentPartPr/>
                <p14:nvPr/>
              </p14:nvContentPartPr>
              <p14:xfrm>
                <a:off x="9786194" y="4441984"/>
                <a:ext cx="338760" cy="1897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99AA22A-530E-4F3E-9F2D-0CBE70A66BA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777554" y="4433344"/>
                  <a:ext cx="35640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ED1601DE-A118-49C3-AD0F-9CF6240E30A6}"/>
              </a:ext>
            </a:extLst>
          </p:cNvPr>
          <p:cNvGrpSpPr/>
          <p:nvPr/>
        </p:nvGrpSpPr>
        <p:grpSpPr>
          <a:xfrm>
            <a:off x="447794" y="4223824"/>
            <a:ext cx="3925800" cy="1548720"/>
            <a:chOff x="447794" y="4223824"/>
            <a:chExt cx="3925800" cy="154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4DD5692-28F8-490A-A678-BD7E4003535B}"/>
                    </a:ext>
                  </a:extLst>
                </p14:cNvPr>
                <p14:cNvContentPartPr/>
                <p14:nvPr/>
              </p14:nvContentPartPr>
              <p14:xfrm>
                <a:off x="480194" y="4247584"/>
                <a:ext cx="315000" cy="5601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4DD5692-28F8-490A-A678-BD7E4003535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71554" y="4238584"/>
                  <a:ext cx="33264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A499C9D-8F6F-4CCA-9047-134501E47079}"/>
                    </a:ext>
                  </a:extLst>
                </p14:cNvPr>
                <p14:cNvContentPartPr/>
                <p14:nvPr/>
              </p14:nvContentPartPr>
              <p14:xfrm>
                <a:off x="447794" y="4506064"/>
                <a:ext cx="415440" cy="889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A499C9D-8F6F-4CCA-9047-134501E4707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39154" y="4497064"/>
                  <a:ext cx="433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247C71C-29D3-4526-8801-0722260780A2}"/>
                    </a:ext>
                  </a:extLst>
                </p14:cNvPr>
                <p14:cNvContentPartPr/>
                <p14:nvPr/>
              </p14:nvContentPartPr>
              <p14:xfrm>
                <a:off x="698714" y="4567624"/>
                <a:ext cx="210960" cy="1947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247C71C-29D3-4526-8801-0722260780A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90074" y="4558624"/>
                  <a:ext cx="228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4A401E7-9347-4D87-9DBB-C7F7DC0BE4D9}"/>
                    </a:ext>
                  </a:extLst>
                </p14:cNvPr>
                <p14:cNvContentPartPr/>
                <p14:nvPr/>
              </p14:nvContentPartPr>
              <p14:xfrm>
                <a:off x="897074" y="4533424"/>
                <a:ext cx="149040" cy="2275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4A401E7-9347-4D87-9DBB-C7F7DC0BE4D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88434" y="4524784"/>
                  <a:ext cx="166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C806F3D-87B8-44B6-A07F-968CD0C11077}"/>
                    </a:ext>
                  </a:extLst>
                </p14:cNvPr>
                <p14:cNvContentPartPr/>
                <p14:nvPr/>
              </p14:nvContentPartPr>
              <p14:xfrm>
                <a:off x="1177154" y="4233904"/>
                <a:ext cx="229320" cy="5324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C806F3D-87B8-44B6-A07F-968CD0C11077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68514" y="4225264"/>
                  <a:ext cx="2469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DEF4855-FEA1-4599-892A-AF2304CD12CD}"/>
                    </a:ext>
                  </a:extLst>
                </p14:cNvPr>
                <p14:cNvContentPartPr/>
                <p14:nvPr/>
              </p14:nvContentPartPr>
              <p14:xfrm>
                <a:off x="1112354" y="4480864"/>
                <a:ext cx="304920" cy="475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DEF4855-FEA1-4599-892A-AF2304CD12C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03354" y="4471864"/>
                  <a:ext cx="322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478FC89-12B1-43EB-8A74-89D73B9E3AE5}"/>
                    </a:ext>
                  </a:extLst>
                </p14:cNvPr>
                <p14:cNvContentPartPr/>
                <p14:nvPr/>
              </p14:nvContentPartPr>
              <p14:xfrm>
                <a:off x="1370834" y="4492384"/>
                <a:ext cx="158400" cy="2480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478FC89-12B1-43EB-8A74-89D73B9E3AE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362194" y="4483384"/>
                  <a:ext cx="1760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B056AF0-F520-4738-A357-DF1D2BF9CA75}"/>
                    </a:ext>
                  </a:extLst>
                </p14:cNvPr>
                <p14:cNvContentPartPr/>
                <p14:nvPr/>
              </p14:nvContentPartPr>
              <p14:xfrm>
                <a:off x="1624634" y="4746544"/>
                <a:ext cx="135720" cy="2260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B056AF0-F520-4738-A357-DF1D2BF9CA7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615994" y="4737544"/>
                  <a:ext cx="153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A97FF59-B62A-42F3-9458-59325639BC50}"/>
                    </a:ext>
                  </a:extLst>
                </p14:cNvPr>
                <p14:cNvContentPartPr/>
                <p14:nvPr/>
              </p14:nvContentPartPr>
              <p14:xfrm>
                <a:off x="2120354" y="4438384"/>
                <a:ext cx="240120" cy="2566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A97FF59-B62A-42F3-9458-59325639BC50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111354" y="4429744"/>
                  <a:ext cx="257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FB9DC5B-4734-4EA3-A9BE-955C833AEC33}"/>
                    </a:ext>
                  </a:extLst>
                </p14:cNvPr>
                <p14:cNvContentPartPr/>
                <p14:nvPr/>
              </p14:nvContentPartPr>
              <p14:xfrm>
                <a:off x="2383514" y="4534504"/>
                <a:ext cx="144360" cy="1612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FB9DC5B-4734-4EA3-A9BE-955C833AEC33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374514" y="4525864"/>
                  <a:ext cx="162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49DFC39-B525-4651-A043-99D3CD277459}"/>
                    </a:ext>
                  </a:extLst>
                </p14:cNvPr>
                <p14:cNvContentPartPr/>
                <p14:nvPr/>
              </p14:nvContentPartPr>
              <p14:xfrm>
                <a:off x="3111794" y="4398064"/>
                <a:ext cx="222480" cy="3463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49DFC39-B525-4651-A043-99D3CD27745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103154" y="4389424"/>
                  <a:ext cx="2401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8366030-8705-4C40-8327-6609A16D59F4}"/>
                    </a:ext>
                  </a:extLst>
                </p14:cNvPr>
                <p14:cNvContentPartPr/>
                <p14:nvPr/>
              </p14:nvContentPartPr>
              <p14:xfrm>
                <a:off x="3064274" y="4394464"/>
                <a:ext cx="267120" cy="3420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8366030-8705-4C40-8327-6609A16D59F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055634" y="4385464"/>
                  <a:ext cx="2847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42538BC-370E-44F7-9C3B-5BF6E249CB98}"/>
                    </a:ext>
                  </a:extLst>
                </p14:cNvPr>
                <p14:cNvContentPartPr/>
                <p14:nvPr/>
              </p14:nvContentPartPr>
              <p14:xfrm>
                <a:off x="2946194" y="4303024"/>
                <a:ext cx="471960" cy="910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42538BC-370E-44F7-9C3B-5BF6E249CB98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937194" y="4294384"/>
                  <a:ext cx="489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0AAB520-1C68-4660-8D92-1397CA6BE149}"/>
                    </a:ext>
                  </a:extLst>
                </p14:cNvPr>
                <p14:cNvContentPartPr/>
                <p14:nvPr/>
              </p14:nvContentPartPr>
              <p14:xfrm>
                <a:off x="3706514" y="4223824"/>
                <a:ext cx="266040" cy="4752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0AAB520-1C68-4660-8D92-1397CA6BE14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697514" y="4214824"/>
                  <a:ext cx="28368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AEECE21-279A-47EE-B299-76156619FF45}"/>
                    </a:ext>
                  </a:extLst>
                </p14:cNvPr>
                <p14:cNvContentPartPr/>
                <p14:nvPr/>
              </p14:nvContentPartPr>
              <p14:xfrm>
                <a:off x="3970754" y="4508224"/>
                <a:ext cx="173160" cy="1623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AEECE21-279A-47EE-B299-76156619FF4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962114" y="4499584"/>
                  <a:ext cx="190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8EA828A-9ABF-4904-90EB-1AD892508A4E}"/>
                    </a:ext>
                  </a:extLst>
                </p14:cNvPr>
                <p14:cNvContentPartPr/>
                <p14:nvPr/>
              </p14:nvContentPartPr>
              <p14:xfrm>
                <a:off x="4205114" y="4627384"/>
                <a:ext cx="2880" cy="3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8EA828A-9ABF-4904-90EB-1AD892508A4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196114" y="4618744"/>
                  <a:ext cx="20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8EE5AFD-D491-478A-91FB-B76043E38377}"/>
                    </a:ext>
                  </a:extLst>
                </p14:cNvPr>
                <p14:cNvContentPartPr/>
                <p14:nvPr/>
              </p14:nvContentPartPr>
              <p14:xfrm>
                <a:off x="4200794" y="4480144"/>
                <a:ext cx="172800" cy="2059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8EE5AFD-D491-478A-91FB-B76043E3837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191794" y="4471504"/>
                  <a:ext cx="1904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0688761-42DD-4810-AFF9-086EC3BF5A88}"/>
                    </a:ext>
                  </a:extLst>
                </p14:cNvPr>
                <p14:cNvContentPartPr/>
                <p14:nvPr/>
              </p14:nvContentPartPr>
              <p14:xfrm>
                <a:off x="507194" y="5057224"/>
                <a:ext cx="304920" cy="4716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0688761-42DD-4810-AFF9-086EC3BF5A8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98194" y="5048584"/>
                  <a:ext cx="32256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F4C9727-B49E-4B22-AF67-6DF0F94741F1}"/>
                    </a:ext>
                  </a:extLst>
                </p14:cNvPr>
                <p14:cNvContentPartPr/>
                <p14:nvPr/>
              </p14:nvContentPartPr>
              <p14:xfrm>
                <a:off x="815354" y="5276824"/>
                <a:ext cx="199080" cy="1742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F4C9727-B49E-4B22-AF67-6DF0F94741F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06354" y="5268184"/>
                  <a:ext cx="216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BBAF700-6764-4E0B-9AD3-51616A20E906}"/>
                    </a:ext>
                  </a:extLst>
                </p14:cNvPr>
                <p14:cNvContentPartPr/>
                <p14:nvPr/>
              </p14:nvContentPartPr>
              <p14:xfrm>
                <a:off x="899594" y="5345584"/>
                <a:ext cx="213120" cy="4269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BBAF700-6764-4E0B-9AD3-51616A20E90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90954" y="5336584"/>
                  <a:ext cx="2307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7D05B56-796B-4EF3-A72A-C2D91910F6F7}"/>
                    </a:ext>
                  </a:extLst>
                </p14:cNvPr>
                <p14:cNvContentPartPr/>
                <p14:nvPr/>
              </p14:nvContentPartPr>
              <p14:xfrm>
                <a:off x="1070594" y="5227144"/>
                <a:ext cx="250920" cy="2127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7D05B56-796B-4EF3-A72A-C2D91910F6F7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61594" y="5218504"/>
                  <a:ext cx="268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03693AE-E7F5-4531-850D-EBECA3264E3A}"/>
                    </a:ext>
                  </a:extLst>
                </p14:cNvPr>
                <p14:cNvContentPartPr/>
                <p14:nvPr/>
              </p14:nvContentPartPr>
              <p14:xfrm>
                <a:off x="1221074" y="5348824"/>
                <a:ext cx="198720" cy="3913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03693AE-E7F5-4531-850D-EBECA3264E3A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212434" y="5339824"/>
                  <a:ext cx="2163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60D3B3B-FC0B-46B6-8FC0-EB049B611495}"/>
                    </a:ext>
                  </a:extLst>
                </p14:cNvPr>
                <p14:cNvContentPartPr/>
                <p14:nvPr/>
              </p14:nvContentPartPr>
              <p14:xfrm>
                <a:off x="1386314" y="5193664"/>
                <a:ext cx="266760" cy="2170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60D3B3B-FC0B-46B6-8FC0-EB049B61149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377674" y="5184664"/>
                  <a:ext cx="284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7D88395-331C-43FC-9546-C34C6BFC8527}"/>
                    </a:ext>
                  </a:extLst>
                </p14:cNvPr>
                <p14:cNvContentPartPr/>
                <p14:nvPr/>
              </p14:nvContentPartPr>
              <p14:xfrm>
                <a:off x="1665674" y="5206624"/>
                <a:ext cx="168480" cy="2350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7D88395-331C-43FC-9546-C34C6BFC8527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656674" y="5197624"/>
                  <a:ext cx="1861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4A68158-7F5C-41AC-8132-83798403FC48}"/>
                    </a:ext>
                  </a:extLst>
                </p14:cNvPr>
                <p14:cNvContentPartPr/>
                <p14:nvPr/>
              </p14:nvContentPartPr>
              <p14:xfrm>
                <a:off x="1874474" y="5270704"/>
                <a:ext cx="144720" cy="1692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4A68158-7F5C-41AC-8132-83798403FC48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865834" y="5261704"/>
                  <a:ext cx="162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DE87E38-FA89-4D1C-900C-2B5FB5AF6492}"/>
                    </a:ext>
                  </a:extLst>
                </p14:cNvPr>
                <p14:cNvContentPartPr/>
                <p14:nvPr/>
              </p14:nvContentPartPr>
              <p14:xfrm>
                <a:off x="2148074" y="5199424"/>
                <a:ext cx="186120" cy="2703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DE87E38-FA89-4D1C-900C-2B5FB5AF649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139074" y="5190784"/>
                  <a:ext cx="2037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670E8E3-0EF3-4F40-AF76-98710AD65D7F}"/>
                    </a:ext>
                  </a:extLst>
                </p14:cNvPr>
                <p14:cNvContentPartPr/>
                <p14:nvPr/>
              </p14:nvContentPartPr>
              <p14:xfrm>
                <a:off x="2132954" y="5204104"/>
                <a:ext cx="190080" cy="2098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670E8E3-0EF3-4F40-AF76-98710AD65D7F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123954" y="5195464"/>
                  <a:ext cx="2077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40515BC-497B-412C-A455-E67BD7E617DA}"/>
                    </a:ext>
                  </a:extLst>
                </p14:cNvPr>
                <p14:cNvContentPartPr/>
                <p14:nvPr/>
              </p14:nvContentPartPr>
              <p14:xfrm>
                <a:off x="2344274" y="5282224"/>
                <a:ext cx="66240" cy="1378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40515BC-497B-412C-A455-E67BD7E617D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335274" y="5273584"/>
                  <a:ext cx="83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3D08B91-97D5-4EFF-A221-590CC0A4D81F}"/>
                    </a:ext>
                  </a:extLst>
                </p14:cNvPr>
                <p14:cNvContentPartPr/>
                <p14:nvPr/>
              </p14:nvContentPartPr>
              <p14:xfrm>
                <a:off x="2476394" y="5248024"/>
                <a:ext cx="275040" cy="1566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3D08B91-97D5-4EFF-A221-590CC0A4D81F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467754" y="5239384"/>
                  <a:ext cx="292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849FB73-3D95-4C19-958F-7B4AEF9D2B86}"/>
                    </a:ext>
                  </a:extLst>
                </p14:cNvPr>
                <p14:cNvContentPartPr/>
                <p14:nvPr/>
              </p14:nvContentPartPr>
              <p14:xfrm>
                <a:off x="2832074" y="5256664"/>
                <a:ext cx="155880" cy="1400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849FB73-3D95-4C19-958F-7B4AEF9D2B86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823434" y="5247664"/>
                  <a:ext cx="173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FD81D43-92F4-41EC-9331-E301E80EF33B}"/>
                    </a:ext>
                  </a:extLst>
                </p14:cNvPr>
                <p14:cNvContentPartPr/>
                <p14:nvPr/>
              </p14:nvContentPartPr>
              <p14:xfrm>
                <a:off x="3145994" y="5001784"/>
                <a:ext cx="228600" cy="4269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FD81D43-92F4-41EC-9331-E301E80EF33B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137354" y="4992784"/>
                  <a:ext cx="2462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F65EFD0-6DCE-4BC6-9382-6D749E5112DB}"/>
                    </a:ext>
                  </a:extLst>
                </p14:cNvPr>
                <p14:cNvContentPartPr/>
                <p14:nvPr/>
              </p14:nvContentPartPr>
              <p14:xfrm>
                <a:off x="3103874" y="5214544"/>
                <a:ext cx="286200" cy="223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F65EFD0-6DCE-4BC6-9382-6D749E5112DB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094874" y="5205544"/>
                  <a:ext cx="3038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F042E08-0024-4BF5-990B-CB5D61F44B76}"/>
                    </a:ext>
                  </a:extLst>
                </p14:cNvPr>
                <p14:cNvContentPartPr/>
                <p14:nvPr/>
              </p14:nvContentPartPr>
              <p14:xfrm>
                <a:off x="3342914" y="5239384"/>
                <a:ext cx="153360" cy="1720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F042E08-0024-4BF5-990B-CB5D61F44B76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334274" y="5230744"/>
                  <a:ext cx="171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79CD397-C877-45E3-9DED-4EAF2280A6C9}"/>
                    </a:ext>
                  </a:extLst>
                </p14:cNvPr>
                <p14:cNvContentPartPr/>
                <p14:nvPr/>
              </p14:nvContentPartPr>
              <p14:xfrm>
                <a:off x="3677714" y="4925464"/>
                <a:ext cx="227880" cy="4366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79CD397-C877-45E3-9DED-4EAF2280A6C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668714" y="4916824"/>
                  <a:ext cx="2455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36ABCB2-A81D-4FA3-ABA0-4CDE3ECEA6A3}"/>
                    </a:ext>
                  </a:extLst>
                </p14:cNvPr>
                <p14:cNvContentPartPr/>
                <p14:nvPr/>
              </p14:nvContentPartPr>
              <p14:xfrm>
                <a:off x="3733154" y="5211304"/>
                <a:ext cx="252360" cy="3902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36ABCB2-A81D-4FA3-ABA0-4CDE3ECEA6A3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3724514" y="5202304"/>
                  <a:ext cx="2700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4E69632-F25F-442E-8C65-C31096D7007A}"/>
                    </a:ext>
                  </a:extLst>
                </p14:cNvPr>
                <p14:cNvContentPartPr/>
                <p14:nvPr/>
              </p14:nvContentPartPr>
              <p14:xfrm>
                <a:off x="4098194" y="4984144"/>
                <a:ext cx="165240" cy="5299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4E69632-F25F-442E-8C65-C31096D7007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089554" y="4975504"/>
                  <a:ext cx="182880" cy="54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50308841-C9FB-4BF4-8CFC-DD4936FB0CB1}"/>
              </a:ext>
            </a:extLst>
          </p:cNvPr>
          <p:cNvGrpSpPr/>
          <p:nvPr/>
        </p:nvGrpSpPr>
        <p:grpSpPr>
          <a:xfrm>
            <a:off x="4735754" y="4884064"/>
            <a:ext cx="492120" cy="705960"/>
            <a:chOff x="4735754" y="4884064"/>
            <a:chExt cx="492120" cy="70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80D7984-3739-4164-A994-7F2DD79DF056}"/>
                    </a:ext>
                  </a:extLst>
                </p14:cNvPr>
                <p14:cNvContentPartPr/>
                <p14:nvPr/>
              </p14:nvContentPartPr>
              <p14:xfrm>
                <a:off x="4735754" y="4884064"/>
                <a:ext cx="231480" cy="4057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80D7984-3739-4164-A994-7F2DD79DF056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4726754" y="4875424"/>
                  <a:ext cx="24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BC997D8-2457-42FF-B754-3DA336A3AD2C}"/>
                    </a:ext>
                  </a:extLst>
                </p14:cNvPr>
                <p14:cNvContentPartPr/>
                <p14:nvPr/>
              </p14:nvContentPartPr>
              <p14:xfrm>
                <a:off x="5034554" y="5144704"/>
                <a:ext cx="46440" cy="1292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BC997D8-2457-42FF-B754-3DA336A3AD2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025914" y="5135704"/>
                  <a:ext cx="64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7241863-C452-4338-AC04-59682DA66B56}"/>
                    </a:ext>
                  </a:extLst>
                </p14:cNvPr>
                <p14:cNvContentPartPr/>
                <p14:nvPr/>
              </p14:nvContentPartPr>
              <p14:xfrm>
                <a:off x="4961834" y="5057224"/>
                <a:ext cx="266040" cy="5328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7241863-C452-4338-AC04-59682DA66B5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953194" y="5048584"/>
                  <a:ext cx="283680" cy="55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CD59A5C1-52B4-44AD-BFA1-516C801CD95A}"/>
              </a:ext>
            </a:extLst>
          </p:cNvPr>
          <p:cNvGrpSpPr/>
          <p:nvPr/>
        </p:nvGrpSpPr>
        <p:grpSpPr>
          <a:xfrm>
            <a:off x="5644394" y="4828264"/>
            <a:ext cx="797400" cy="488520"/>
            <a:chOff x="5644394" y="4828264"/>
            <a:chExt cx="797400" cy="48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B06EE1C-0A58-42AE-A252-DA665ACEC090}"/>
                    </a:ext>
                  </a:extLst>
                </p14:cNvPr>
                <p14:cNvContentPartPr/>
                <p14:nvPr/>
              </p14:nvContentPartPr>
              <p14:xfrm>
                <a:off x="5684714" y="4891264"/>
                <a:ext cx="201240" cy="4255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B06EE1C-0A58-42AE-A252-DA665ACEC090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675714" y="4882624"/>
                  <a:ext cx="2188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5AB8CB2-7B33-4FBD-BBE9-1339C945C5EF}"/>
                    </a:ext>
                  </a:extLst>
                </p14:cNvPr>
                <p14:cNvContentPartPr/>
                <p14:nvPr/>
              </p14:nvContentPartPr>
              <p14:xfrm>
                <a:off x="5644394" y="5096104"/>
                <a:ext cx="315720" cy="417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5AB8CB2-7B33-4FBD-BBE9-1339C945C5EF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635754" y="5087464"/>
                  <a:ext cx="333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F644EC9-FEE1-402B-8F59-9D94D1E37DBC}"/>
                    </a:ext>
                  </a:extLst>
                </p14:cNvPr>
                <p14:cNvContentPartPr/>
                <p14:nvPr/>
              </p14:nvContentPartPr>
              <p14:xfrm>
                <a:off x="6011594" y="4828264"/>
                <a:ext cx="177120" cy="4341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F644EC9-FEE1-402B-8F59-9D94D1E37DBC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002954" y="4819624"/>
                  <a:ext cx="19476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AD3DC72-1F04-4507-85F5-D4C04E290AB5}"/>
                    </a:ext>
                  </a:extLst>
                </p14:cNvPr>
                <p14:cNvContentPartPr/>
                <p14:nvPr/>
              </p14:nvContentPartPr>
              <p14:xfrm>
                <a:off x="6253154" y="5087104"/>
                <a:ext cx="188640" cy="1868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AD3DC72-1F04-4507-85F5-D4C04E290AB5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244514" y="5078464"/>
                  <a:ext cx="20628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919FC222-9802-4B3D-A983-F1F2996C0885}"/>
              </a:ext>
            </a:extLst>
          </p:cNvPr>
          <p:cNvGrpSpPr/>
          <p:nvPr/>
        </p:nvGrpSpPr>
        <p:grpSpPr>
          <a:xfrm>
            <a:off x="6842114" y="4778224"/>
            <a:ext cx="1639080" cy="489240"/>
            <a:chOff x="6842114" y="4778224"/>
            <a:chExt cx="1639080" cy="48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3E4B0FC-04FB-452E-9DB7-79494712B16D}"/>
                    </a:ext>
                  </a:extLst>
                </p14:cNvPr>
                <p14:cNvContentPartPr/>
                <p14:nvPr/>
              </p14:nvContentPartPr>
              <p14:xfrm>
                <a:off x="6842114" y="4864264"/>
                <a:ext cx="299520" cy="3855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3E4B0FC-04FB-452E-9DB7-79494712B16D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833474" y="4855264"/>
                  <a:ext cx="3171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F0C0B46-E613-4F41-B2BE-064380EEFD71}"/>
                    </a:ext>
                  </a:extLst>
                </p14:cNvPr>
                <p14:cNvContentPartPr/>
                <p14:nvPr/>
              </p14:nvContentPartPr>
              <p14:xfrm>
                <a:off x="7082234" y="5050024"/>
                <a:ext cx="168120" cy="1886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F0C0B46-E613-4F41-B2BE-064380EEFD7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073234" y="5041024"/>
                  <a:ext cx="185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20E8A3-E388-4D9F-ADBF-D580E89D24BB}"/>
                    </a:ext>
                  </a:extLst>
                </p14:cNvPr>
                <p14:cNvContentPartPr/>
                <p14:nvPr/>
              </p14:nvContentPartPr>
              <p14:xfrm>
                <a:off x="7255754" y="5099344"/>
                <a:ext cx="156600" cy="1663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20E8A3-E388-4D9F-ADBF-D580E89D24BB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247114" y="5090704"/>
                  <a:ext cx="174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77E307E-A56B-4C75-AF03-13F046E95091}"/>
                    </a:ext>
                  </a:extLst>
                </p14:cNvPr>
                <p14:cNvContentPartPr/>
                <p14:nvPr/>
              </p14:nvContentPartPr>
              <p14:xfrm>
                <a:off x="7630514" y="4778224"/>
                <a:ext cx="277920" cy="4870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77E307E-A56B-4C75-AF03-13F046E95091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7621874" y="4769224"/>
                  <a:ext cx="29556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D928E7A-E95E-4CDA-8788-F60649351A49}"/>
                    </a:ext>
                  </a:extLst>
                </p14:cNvPr>
                <p14:cNvContentPartPr/>
                <p14:nvPr/>
              </p14:nvContentPartPr>
              <p14:xfrm>
                <a:off x="7525394" y="5006104"/>
                <a:ext cx="388080" cy="734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D928E7A-E95E-4CDA-8788-F60649351A49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516394" y="4997464"/>
                  <a:ext cx="4057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425E24B-6BBD-4DC3-9123-16A1BF9B2954}"/>
                    </a:ext>
                  </a:extLst>
                </p14:cNvPr>
                <p14:cNvContentPartPr/>
                <p14:nvPr/>
              </p14:nvContentPartPr>
              <p14:xfrm>
                <a:off x="7812674" y="5047144"/>
                <a:ext cx="199800" cy="2203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425E24B-6BBD-4DC3-9123-16A1BF9B2954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7803674" y="5038144"/>
                  <a:ext cx="2174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EC0468B-12B8-4A27-9FF5-13A1AE63BD0B}"/>
                    </a:ext>
                  </a:extLst>
                </p14:cNvPr>
                <p14:cNvContentPartPr/>
                <p14:nvPr/>
              </p14:nvContentPartPr>
              <p14:xfrm>
                <a:off x="8054594" y="5103304"/>
                <a:ext cx="123840" cy="914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EC0468B-12B8-4A27-9FF5-13A1AE63BD0B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045954" y="5094304"/>
                  <a:ext cx="141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A25CB31-832B-4CE9-9325-59D94CB1BFE6}"/>
                    </a:ext>
                  </a:extLst>
                </p14:cNvPr>
                <p14:cNvContentPartPr/>
                <p14:nvPr/>
              </p14:nvContentPartPr>
              <p14:xfrm>
                <a:off x="8386154" y="4909984"/>
                <a:ext cx="95040" cy="3466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A25CB31-832B-4CE9-9325-59D94CB1BFE6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377154" y="4900984"/>
                  <a:ext cx="11268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BAA427AE-0DE2-4C65-98E7-BBD7BB67420B}"/>
              </a:ext>
            </a:extLst>
          </p:cNvPr>
          <p:cNvGrpSpPr/>
          <p:nvPr/>
        </p:nvGrpSpPr>
        <p:grpSpPr>
          <a:xfrm>
            <a:off x="8770634" y="4801984"/>
            <a:ext cx="3178080" cy="455040"/>
            <a:chOff x="8770634" y="4801984"/>
            <a:chExt cx="317808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F534E43-DE27-47B7-BB4E-AFF5090B4A87}"/>
                    </a:ext>
                  </a:extLst>
                </p14:cNvPr>
                <p14:cNvContentPartPr/>
                <p14:nvPr/>
              </p14:nvContentPartPr>
              <p14:xfrm>
                <a:off x="8770634" y="4873624"/>
                <a:ext cx="317880" cy="3762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F534E43-DE27-47B7-BB4E-AFF5090B4A8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761994" y="4864984"/>
                  <a:ext cx="3355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9B78623-0E15-4B9E-A72C-23D188074982}"/>
                    </a:ext>
                  </a:extLst>
                </p14:cNvPr>
                <p14:cNvContentPartPr/>
                <p14:nvPr/>
              </p14:nvContentPartPr>
              <p14:xfrm>
                <a:off x="9188234" y="5082424"/>
                <a:ext cx="74520" cy="1224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9B78623-0E15-4B9E-A72C-23D188074982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179594" y="5073784"/>
                  <a:ext cx="92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7C5649D-990D-4D83-80F9-9EC133D2CD54}"/>
                    </a:ext>
                  </a:extLst>
                </p14:cNvPr>
                <p14:cNvContentPartPr/>
                <p14:nvPr/>
              </p14:nvContentPartPr>
              <p14:xfrm>
                <a:off x="9339434" y="5081344"/>
                <a:ext cx="282240" cy="1112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7C5649D-990D-4D83-80F9-9EC133D2CD5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330794" y="5072704"/>
                  <a:ext cx="299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2DA77DDB-B0D4-497D-916C-3FE7DAD512A8}"/>
                    </a:ext>
                  </a:extLst>
                </p14:cNvPr>
                <p14:cNvContentPartPr/>
                <p14:nvPr/>
              </p14:nvContentPartPr>
              <p14:xfrm>
                <a:off x="9713114" y="5091064"/>
                <a:ext cx="65520" cy="1090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2DA77DDB-B0D4-497D-916C-3FE7DAD512A8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704474" y="5082064"/>
                  <a:ext cx="83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B1F47F5-C112-4DE2-AA98-6F1996444346}"/>
                    </a:ext>
                  </a:extLst>
                </p14:cNvPr>
                <p14:cNvContentPartPr/>
                <p14:nvPr/>
              </p14:nvContentPartPr>
              <p14:xfrm>
                <a:off x="9981674" y="4833664"/>
                <a:ext cx="178920" cy="3992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B1F47F5-C112-4DE2-AA98-6F1996444346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972674" y="4825024"/>
                  <a:ext cx="1965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9DDFB51-5137-47F6-9E7F-DAB767D671CC}"/>
                    </a:ext>
                  </a:extLst>
                </p14:cNvPr>
                <p14:cNvContentPartPr/>
                <p14:nvPr/>
              </p14:nvContentPartPr>
              <p14:xfrm>
                <a:off x="9862874" y="5029504"/>
                <a:ext cx="371520" cy="691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9DDFB51-5137-47F6-9E7F-DAB767D671C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9854234" y="5020504"/>
                  <a:ext cx="3891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727892B-5484-4C28-B5A6-212E6D0032B0}"/>
                    </a:ext>
                  </a:extLst>
                </p14:cNvPr>
                <p14:cNvContentPartPr/>
                <p14:nvPr/>
              </p14:nvContentPartPr>
              <p14:xfrm>
                <a:off x="10485314" y="4963624"/>
                <a:ext cx="136800" cy="2750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727892B-5484-4C28-B5A6-212E6D0032B0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476674" y="4954624"/>
                  <a:ext cx="1544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85E4DCED-0550-468C-BD56-8B8C997FCB6F}"/>
                    </a:ext>
                  </a:extLst>
                </p14:cNvPr>
                <p14:cNvContentPartPr/>
                <p14:nvPr/>
              </p14:nvContentPartPr>
              <p14:xfrm>
                <a:off x="10378394" y="4911424"/>
                <a:ext cx="462600" cy="817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85E4DCED-0550-468C-BD56-8B8C997FCB6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369394" y="4902424"/>
                  <a:ext cx="480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889D4F4-2242-4F3F-9754-AF08406BA8D4}"/>
                    </a:ext>
                  </a:extLst>
                </p14:cNvPr>
                <p14:cNvContentPartPr/>
                <p14:nvPr/>
              </p14:nvContentPartPr>
              <p14:xfrm>
                <a:off x="10717154" y="4801984"/>
                <a:ext cx="232200" cy="4251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889D4F4-2242-4F3F-9754-AF08406BA8D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708514" y="4793344"/>
                  <a:ext cx="249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359CACA8-BCC3-4FA6-974E-B2369086265B}"/>
                    </a:ext>
                  </a:extLst>
                </p14:cNvPr>
                <p14:cNvContentPartPr/>
                <p14:nvPr/>
              </p14:nvContentPartPr>
              <p14:xfrm>
                <a:off x="10947554" y="5062264"/>
                <a:ext cx="183240" cy="1674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359CACA8-BCC3-4FA6-974E-B2369086265B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0938914" y="5053264"/>
                  <a:ext cx="200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FF9E1AC-9A2A-4A56-B8A7-EA7A76D43944}"/>
                    </a:ext>
                  </a:extLst>
                </p14:cNvPr>
                <p14:cNvContentPartPr/>
                <p14:nvPr/>
              </p14:nvContentPartPr>
              <p14:xfrm>
                <a:off x="11110274" y="5079184"/>
                <a:ext cx="109080" cy="1432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FF9E1AC-9A2A-4A56-B8A7-EA7A76D43944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1101634" y="5070544"/>
                  <a:ext cx="126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F12D3AEB-AF10-430D-B888-BAB946DBB0C6}"/>
                    </a:ext>
                  </a:extLst>
                </p14:cNvPr>
                <p14:cNvContentPartPr/>
                <p14:nvPr/>
              </p14:nvContentPartPr>
              <p14:xfrm>
                <a:off x="11250674" y="5050384"/>
                <a:ext cx="220680" cy="1846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F12D3AEB-AF10-430D-B888-BAB946DBB0C6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1242034" y="5041384"/>
                  <a:ext cx="238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C64335C-76F7-4D7C-A74E-4C4CCBD8628D}"/>
                    </a:ext>
                  </a:extLst>
                </p14:cNvPr>
                <p14:cNvContentPartPr/>
                <p14:nvPr/>
              </p14:nvContentPartPr>
              <p14:xfrm>
                <a:off x="11414474" y="5088184"/>
                <a:ext cx="188280" cy="1576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C64335C-76F7-4D7C-A74E-4C4CCBD8628D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1405834" y="5079184"/>
                  <a:ext cx="205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5011FBA-A0CC-4263-BF0F-7309B9A3B068}"/>
                    </a:ext>
                  </a:extLst>
                </p14:cNvPr>
                <p14:cNvContentPartPr/>
                <p14:nvPr/>
              </p14:nvContentPartPr>
              <p14:xfrm>
                <a:off x="11599874" y="5091424"/>
                <a:ext cx="250920" cy="1360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5011FBA-A0CC-4263-BF0F-7309B9A3B068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1591234" y="5082784"/>
                  <a:ext cx="268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E4F2F8A-2373-43F1-A4F2-863C6BD4DEE0}"/>
                    </a:ext>
                  </a:extLst>
                </p14:cNvPr>
                <p14:cNvContentPartPr/>
                <p14:nvPr/>
              </p14:nvContentPartPr>
              <p14:xfrm>
                <a:off x="11923514" y="5236504"/>
                <a:ext cx="25200" cy="205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E4F2F8A-2373-43F1-A4F2-863C6BD4DEE0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1914874" y="5227504"/>
                  <a:ext cx="42840" cy="3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93216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ADA9946-12C9-48AD-B595-335C3C29AD7D}"/>
                  </a:ext>
                </a:extLst>
              </p14:cNvPr>
              <p14:cNvContentPartPr/>
              <p14:nvPr/>
            </p14:nvContentPartPr>
            <p14:xfrm>
              <a:off x="726544" y="875605"/>
              <a:ext cx="24480" cy="283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ADA9946-12C9-48AD-B595-335C3C29AD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7904" y="866605"/>
                <a:ext cx="421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C376CAA-B43D-4360-B6F1-C87F98FF65A0}"/>
                  </a:ext>
                </a:extLst>
              </p14:cNvPr>
              <p14:cNvContentPartPr/>
              <p14:nvPr/>
            </p14:nvContentPartPr>
            <p14:xfrm>
              <a:off x="861904" y="1132645"/>
              <a:ext cx="45720" cy="216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C376CAA-B43D-4360-B6F1-C87F98FF65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2904" y="1123645"/>
                <a:ext cx="6336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Group 283">
            <a:extLst>
              <a:ext uri="{FF2B5EF4-FFF2-40B4-BE49-F238E27FC236}">
                <a16:creationId xmlns:a16="http://schemas.microsoft.com/office/drawing/2014/main" id="{E5929FB2-3270-4109-BD9F-4EF4059B4FBE}"/>
              </a:ext>
            </a:extLst>
          </p:cNvPr>
          <p:cNvGrpSpPr/>
          <p:nvPr/>
        </p:nvGrpSpPr>
        <p:grpSpPr>
          <a:xfrm>
            <a:off x="262864" y="30685"/>
            <a:ext cx="11577960" cy="4823640"/>
            <a:chOff x="262864" y="30685"/>
            <a:chExt cx="11577960" cy="48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F3BF095-8576-4139-B326-D450243DD5E5}"/>
                    </a:ext>
                  </a:extLst>
                </p14:cNvPr>
                <p14:cNvContentPartPr/>
                <p14:nvPr/>
              </p14:nvContentPartPr>
              <p14:xfrm>
                <a:off x="10095184" y="803245"/>
                <a:ext cx="47160" cy="416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F3BF095-8576-4139-B326-D450243DD5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86184" y="794605"/>
                  <a:ext cx="6480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2199A2A-20BD-4611-90E3-FF4B1ACBD2B0}"/>
                    </a:ext>
                  </a:extLst>
                </p14:cNvPr>
                <p14:cNvContentPartPr/>
                <p14:nvPr/>
              </p14:nvContentPartPr>
              <p14:xfrm>
                <a:off x="9913024" y="970285"/>
                <a:ext cx="470880" cy="87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2199A2A-20BD-4611-90E3-FF4B1ACBD2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04024" y="961645"/>
                  <a:ext cx="488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35A14FA-244C-4094-B78D-C37F96727951}"/>
                    </a:ext>
                  </a:extLst>
                </p14:cNvPr>
                <p14:cNvContentPartPr/>
                <p14:nvPr/>
              </p14:nvContentPartPr>
              <p14:xfrm>
                <a:off x="10446904" y="773005"/>
                <a:ext cx="198720" cy="462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35A14FA-244C-4094-B78D-C37F9672795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37904" y="764005"/>
                  <a:ext cx="21636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E25F029-C291-4BFB-A380-AFE3FFC6F374}"/>
                    </a:ext>
                  </a:extLst>
                </p14:cNvPr>
                <p14:cNvContentPartPr/>
                <p14:nvPr/>
              </p14:nvContentPartPr>
              <p14:xfrm>
                <a:off x="10784584" y="1060645"/>
                <a:ext cx="187200" cy="153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E25F029-C291-4BFB-A380-AFE3FFC6F3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75944" y="1051645"/>
                  <a:ext cx="204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C5017F9-FFBF-4FCC-845B-C512CB0A7A30}"/>
                    </a:ext>
                  </a:extLst>
                </p14:cNvPr>
                <p14:cNvContentPartPr/>
                <p14:nvPr/>
              </p14:nvContentPartPr>
              <p14:xfrm>
                <a:off x="9920224" y="2657245"/>
                <a:ext cx="203040" cy="461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C5017F9-FFBF-4FCC-845B-C512CB0A7A3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911224" y="2648605"/>
                  <a:ext cx="2206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6E95D13-E82C-48B0-870A-15FAEC7C3D3B}"/>
                    </a:ext>
                  </a:extLst>
                </p14:cNvPr>
                <p14:cNvContentPartPr/>
                <p14:nvPr/>
              </p14:nvContentPartPr>
              <p14:xfrm>
                <a:off x="10181224" y="2910685"/>
                <a:ext cx="163440" cy="177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6E95D13-E82C-48B0-870A-15FAEC7C3D3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72224" y="2901685"/>
                  <a:ext cx="181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B3C17E1-0158-4A11-9728-4ADA147044E3}"/>
                    </a:ext>
                  </a:extLst>
                </p14:cNvPr>
                <p14:cNvContentPartPr/>
                <p14:nvPr/>
              </p14:nvContentPartPr>
              <p14:xfrm>
                <a:off x="10432144" y="2866045"/>
                <a:ext cx="79200" cy="214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B3C17E1-0158-4A11-9728-4ADA147044E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23144" y="2857405"/>
                  <a:ext cx="968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31485B7-70ED-4839-AA64-E8ECA856A9E4}"/>
                    </a:ext>
                  </a:extLst>
                </p14:cNvPr>
                <p14:cNvContentPartPr/>
                <p14:nvPr/>
              </p14:nvContentPartPr>
              <p14:xfrm>
                <a:off x="10600624" y="2872885"/>
                <a:ext cx="167400" cy="183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31485B7-70ED-4839-AA64-E8ECA856A9E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91984" y="2863885"/>
                  <a:ext cx="185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EA35BDF-7196-4E20-BBDC-8890791993EF}"/>
                    </a:ext>
                  </a:extLst>
                </p14:cNvPr>
                <p14:cNvContentPartPr/>
                <p14:nvPr/>
              </p14:nvContentPartPr>
              <p14:xfrm>
                <a:off x="10848664" y="2876485"/>
                <a:ext cx="210960" cy="189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EA35BDF-7196-4E20-BBDC-8890791993E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839664" y="2867485"/>
                  <a:ext cx="228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D2B8DBB-3C27-4FCE-8377-F4DAE93E664E}"/>
                    </a:ext>
                  </a:extLst>
                </p14:cNvPr>
                <p14:cNvContentPartPr/>
                <p14:nvPr/>
              </p14:nvContentPartPr>
              <p14:xfrm>
                <a:off x="11004184" y="2662285"/>
                <a:ext cx="92520" cy="396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D2B8DBB-3C27-4FCE-8377-F4DAE93E66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995544" y="2653285"/>
                  <a:ext cx="1101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4954B2F-6F94-4587-A35F-99FD3CA981A4}"/>
                    </a:ext>
                  </a:extLst>
                </p14:cNvPr>
                <p14:cNvContentPartPr/>
                <p14:nvPr/>
              </p14:nvContentPartPr>
              <p14:xfrm>
                <a:off x="8385184" y="940765"/>
                <a:ext cx="231480" cy="228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4954B2F-6F94-4587-A35F-99FD3CA981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76544" y="931765"/>
                  <a:ext cx="249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18B39FE-B8E5-4E34-81F3-009B2A29B805}"/>
                    </a:ext>
                  </a:extLst>
                </p14:cNvPr>
                <p14:cNvContentPartPr/>
                <p14:nvPr/>
              </p14:nvContentPartPr>
              <p14:xfrm>
                <a:off x="8762824" y="1000525"/>
                <a:ext cx="154440" cy="178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18B39FE-B8E5-4E34-81F3-009B2A29B80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53824" y="991885"/>
                  <a:ext cx="172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3C682FA-4C42-426B-8308-C85741941831}"/>
                    </a:ext>
                  </a:extLst>
                </p14:cNvPr>
                <p14:cNvContentPartPr/>
                <p14:nvPr/>
              </p14:nvContentPartPr>
              <p14:xfrm>
                <a:off x="9001504" y="1052365"/>
                <a:ext cx="18000" cy="126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3C682FA-4C42-426B-8308-C8574194183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92864" y="1043725"/>
                  <a:ext cx="35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07C84B4-CE1E-4A93-B469-934C9490416B}"/>
                    </a:ext>
                  </a:extLst>
                </p14:cNvPr>
                <p14:cNvContentPartPr/>
                <p14:nvPr/>
              </p14:nvContentPartPr>
              <p14:xfrm>
                <a:off x="9258184" y="724765"/>
                <a:ext cx="50400" cy="420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07C84B4-CE1E-4A93-B469-934C9490416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249544" y="715765"/>
                  <a:ext cx="680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984E36-603C-4DFA-B2BD-6F7FEA6EB2EC}"/>
                    </a:ext>
                  </a:extLst>
                </p14:cNvPr>
                <p14:cNvContentPartPr/>
                <p14:nvPr/>
              </p14:nvContentPartPr>
              <p14:xfrm>
                <a:off x="9117064" y="972805"/>
                <a:ext cx="249480" cy="41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984E36-603C-4DFA-B2BD-6F7FEA6EB2E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108424" y="963805"/>
                  <a:ext cx="2671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E4B5607-B8E9-4B0D-92D6-6A5F683C0960}"/>
                    </a:ext>
                  </a:extLst>
                </p14:cNvPr>
                <p14:cNvContentPartPr/>
                <p14:nvPr/>
              </p14:nvContentPartPr>
              <p14:xfrm>
                <a:off x="9399664" y="1013125"/>
                <a:ext cx="149760" cy="160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E4B5607-B8E9-4B0D-92D6-6A5F683C09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90664" y="1004125"/>
                  <a:ext cx="167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EBDBE17-E215-4C50-B9EE-58FCC1CA2D37}"/>
                    </a:ext>
                  </a:extLst>
                </p14:cNvPr>
                <p14:cNvContentPartPr/>
                <p14:nvPr/>
              </p14:nvContentPartPr>
              <p14:xfrm>
                <a:off x="3271024" y="411205"/>
                <a:ext cx="34200" cy="135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EBDBE17-E215-4C50-B9EE-58FCC1CA2D3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62024" y="402205"/>
                  <a:ext cx="51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719F889-289C-4EB9-9ED6-5C7126922BA4}"/>
                    </a:ext>
                  </a:extLst>
                </p14:cNvPr>
                <p14:cNvContentPartPr/>
                <p14:nvPr/>
              </p14:nvContentPartPr>
              <p14:xfrm>
                <a:off x="3307744" y="221845"/>
                <a:ext cx="3960" cy="2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719F889-289C-4EB9-9ED6-5C7126922B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98744" y="213205"/>
                  <a:ext cx="21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04894C1-CCB2-4DA0-AA54-2AD2CF1C9E08}"/>
                    </a:ext>
                  </a:extLst>
                </p14:cNvPr>
                <p14:cNvContentPartPr/>
                <p14:nvPr/>
              </p14:nvContentPartPr>
              <p14:xfrm>
                <a:off x="3665944" y="32125"/>
                <a:ext cx="58320" cy="515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04894C1-CCB2-4DA0-AA54-2AD2CF1C9E0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57304" y="23485"/>
                  <a:ext cx="7596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F96C752-1243-4EC3-A718-472C647DD86F}"/>
                    </a:ext>
                  </a:extLst>
                </p14:cNvPr>
                <p14:cNvContentPartPr/>
                <p14:nvPr/>
              </p14:nvContentPartPr>
              <p14:xfrm>
                <a:off x="3462904" y="357205"/>
                <a:ext cx="326160" cy="56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F96C752-1243-4EC3-A718-472C647DD86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53904" y="348565"/>
                  <a:ext cx="343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D157DCC-F5BB-4F1C-B2F3-841712427D2D}"/>
                    </a:ext>
                  </a:extLst>
                </p14:cNvPr>
                <p14:cNvContentPartPr/>
                <p14:nvPr/>
              </p14:nvContentPartPr>
              <p14:xfrm>
                <a:off x="4021624" y="323365"/>
                <a:ext cx="282960" cy="242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D157DCC-F5BB-4F1C-B2F3-841712427D2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12624" y="314365"/>
                  <a:ext cx="3006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2450389-8437-4B06-8D14-60957B04C4F8}"/>
                    </a:ext>
                  </a:extLst>
                </p14:cNvPr>
                <p14:cNvContentPartPr/>
                <p14:nvPr/>
              </p14:nvContentPartPr>
              <p14:xfrm>
                <a:off x="4374424" y="388885"/>
                <a:ext cx="129600" cy="165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2450389-8437-4B06-8D14-60957B04C4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65424" y="380245"/>
                  <a:ext cx="147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F7BEA2-7904-441A-838B-9D371E7832FB}"/>
                    </a:ext>
                  </a:extLst>
                </p14:cNvPr>
                <p14:cNvContentPartPr/>
                <p14:nvPr/>
              </p14:nvContentPartPr>
              <p14:xfrm>
                <a:off x="4601944" y="218965"/>
                <a:ext cx="338400" cy="349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F7BEA2-7904-441A-838B-9D371E7832F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92944" y="210325"/>
                  <a:ext cx="3560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FB0537C-B035-41A6-9F8C-CCAD9528173F}"/>
                    </a:ext>
                  </a:extLst>
                </p14:cNvPr>
                <p14:cNvContentPartPr/>
                <p14:nvPr/>
              </p14:nvContentPartPr>
              <p14:xfrm>
                <a:off x="4852144" y="330205"/>
                <a:ext cx="265320" cy="126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FB0537C-B035-41A6-9F8C-CCAD9528173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43144" y="321565"/>
                  <a:ext cx="2829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A6F0AE7-4634-469B-B667-D36DD701AAFD}"/>
                    </a:ext>
                  </a:extLst>
                </p14:cNvPr>
                <p14:cNvContentPartPr/>
                <p14:nvPr/>
              </p14:nvContentPartPr>
              <p14:xfrm>
                <a:off x="4923424" y="472045"/>
                <a:ext cx="170280" cy="93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A6F0AE7-4634-469B-B667-D36DD701AAF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14784" y="463045"/>
                  <a:ext cx="187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9321F4A-CC21-40DD-80EA-F825051C3BA0}"/>
                    </a:ext>
                  </a:extLst>
                </p14:cNvPr>
                <p14:cNvContentPartPr/>
                <p14:nvPr/>
              </p14:nvContentPartPr>
              <p14:xfrm>
                <a:off x="5199904" y="350725"/>
                <a:ext cx="186480" cy="251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9321F4A-CC21-40DD-80EA-F825051C3B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91264" y="341725"/>
                  <a:ext cx="204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44F6490-CB69-4AA3-BDAE-33585AD1EA72}"/>
                    </a:ext>
                  </a:extLst>
                </p14:cNvPr>
                <p14:cNvContentPartPr/>
                <p14:nvPr/>
              </p14:nvContentPartPr>
              <p14:xfrm>
                <a:off x="5665024" y="308965"/>
                <a:ext cx="36360" cy="12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44F6490-CB69-4AA3-BDAE-33585AD1EA7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56024" y="300325"/>
                  <a:ext cx="54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1326BC7-2C14-4C6C-A634-CE7CB11F1FCB}"/>
                    </a:ext>
                  </a:extLst>
                </p14:cNvPr>
                <p14:cNvContentPartPr/>
                <p14:nvPr/>
              </p14:nvContentPartPr>
              <p14:xfrm>
                <a:off x="5680504" y="501565"/>
                <a:ext cx="21240" cy="19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1326BC7-2C14-4C6C-A634-CE7CB11F1FC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71864" y="492565"/>
                  <a:ext cx="38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CAF4D63-BF16-4622-B1DE-1EFEC815B6E5}"/>
                    </a:ext>
                  </a:extLst>
                </p14:cNvPr>
                <p14:cNvContentPartPr/>
                <p14:nvPr/>
              </p14:nvContentPartPr>
              <p14:xfrm>
                <a:off x="317944" y="149845"/>
                <a:ext cx="43560" cy="462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CAF4D63-BF16-4622-B1DE-1EFEC815B6E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8944" y="141205"/>
                  <a:ext cx="612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84D5FF5-49FE-4321-A282-4973870EBDC2}"/>
                    </a:ext>
                  </a:extLst>
                </p14:cNvPr>
                <p14:cNvContentPartPr/>
                <p14:nvPr/>
              </p14:nvContentPartPr>
              <p14:xfrm>
                <a:off x="460864" y="57685"/>
                <a:ext cx="64080" cy="554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84D5FF5-49FE-4321-A282-4973870EBDC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2224" y="48685"/>
                  <a:ext cx="8172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F5F1CB7-1AAC-43D4-AC31-36649DA513D0}"/>
                    </a:ext>
                  </a:extLst>
                </p14:cNvPr>
                <p14:cNvContentPartPr/>
                <p14:nvPr/>
              </p14:nvContentPartPr>
              <p14:xfrm>
                <a:off x="262864" y="418405"/>
                <a:ext cx="277920" cy="37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F5F1CB7-1AAC-43D4-AC31-36649DA513D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3864" y="409405"/>
                  <a:ext cx="2955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B881966-8D0F-46D7-939C-AAE632CE3E8E}"/>
                    </a:ext>
                  </a:extLst>
                </p14:cNvPr>
                <p14:cNvContentPartPr/>
                <p14:nvPr/>
              </p14:nvContentPartPr>
              <p14:xfrm>
                <a:off x="510544" y="380605"/>
                <a:ext cx="186480" cy="186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B881966-8D0F-46D7-939C-AAE632CE3E8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1904" y="371605"/>
                  <a:ext cx="204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21A1D50-4748-4090-94C8-40308EDC1A66}"/>
                    </a:ext>
                  </a:extLst>
                </p14:cNvPr>
                <p14:cNvContentPartPr/>
                <p14:nvPr/>
              </p14:nvContentPartPr>
              <p14:xfrm>
                <a:off x="784504" y="330925"/>
                <a:ext cx="214560" cy="250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21A1D50-4748-4090-94C8-40308EDC1A6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5504" y="322285"/>
                  <a:ext cx="2322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3DD8ED5-5D03-433C-84F2-CA855F858036}"/>
                    </a:ext>
                  </a:extLst>
                </p14:cNvPr>
                <p14:cNvContentPartPr/>
                <p14:nvPr/>
              </p14:nvContentPartPr>
              <p14:xfrm>
                <a:off x="999784" y="364405"/>
                <a:ext cx="192960" cy="219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3DD8ED5-5D03-433C-84F2-CA855F85803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1144" y="355405"/>
                  <a:ext cx="210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16BF23C-4FD6-4769-93DA-E2CB6B60BED7}"/>
                    </a:ext>
                  </a:extLst>
                </p14:cNvPr>
                <p14:cNvContentPartPr/>
                <p14:nvPr/>
              </p14:nvContentPartPr>
              <p14:xfrm>
                <a:off x="1305064" y="243085"/>
                <a:ext cx="12960" cy="11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16BF23C-4FD6-4769-93DA-E2CB6B60BED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96064" y="234445"/>
                  <a:ext cx="30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42F233A-65F2-4EFB-B77C-7B7A2293D128}"/>
                    </a:ext>
                  </a:extLst>
                </p14:cNvPr>
                <p14:cNvContentPartPr/>
                <p14:nvPr/>
              </p14:nvContentPartPr>
              <p14:xfrm>
                <a:off x="1436824" y="256405"/>
                <a:ext cx="176760" cy="271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42F233A-65F2-4EFB-B77C-7B7A2293D12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27824" y="247765"/>
                  <a:ext cx="194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EAD727D-98C2-404F-8FBC-CB27627BD282}"/>
                    </a:ext>
                  </a:extLst>
                </p14:cNvPr>
                <p14:cNvContentPartPr/>
                <p14:nvPr/>
              </p14:nvContentPartPr>
              <p14:xfrm>
                <a:off x="2129464" y="30685"/>
                <a:ext cx="134640" cy="570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EAD727D-98C2-404F-8FBC-CB27627BD28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20824" y="22045"/>
                  <a:ext cx="15228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2F8E688-B8F7-40C8-8E10-A3B09AC57854}"/>
                    </a:ext>
                  </a:extLst>
                </p14:cNvPr>
                <p14:cNvContentPartPr/>
                <p14:nvPr/>
              </p14:nvContentPartPr>
              <p14:xfrm>
                <a:off x="2377504" y="378805"/>
                <a:ext cx="119160" cy="192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2F8E688-B8F7-40C8-8E10-A3B09AC5785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68504" y="370165"/>
                  <a:ext cx="136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F5AACF4-D7E4-4EB2-BC4E-E2F8B23CBBD2}"/>
                    </a:ext>
                  </a:extLst>
                </p14:cNvPr>
                <p14:cNvContentPartPr/>
                <p14:nvPr/>
              </p14:nvContentPartPr>
              <p14:xfrm>
                <a:off x="2570464" y="335245"/>
                <a:ext cx="376920" cy="210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F5AACF4-D7E4-4EB2-BC4E-E2F8B23CBBD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61824" y="326605"/>
                  <a:ext cx="394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602B591-E8BB-459D-AD87-A91DA5E649A1}"/>
                    </a:ext>
                  </a:extLst>
                </p14:cNvPr>
                <p14:cNvContentPartPr/>
                <p14:nvPr/>
              </p14:nvContentPartPr>
              <p14:xfrm>
                <a:off x="1265464" y="909805"/>
                <a:ext cx="32760" cy="270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602B591-E8BB-459D-AD87-A91DA5E649A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56464" y="900805"/>
                  <a:ext cx="50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6C6C09D-D5E8-4B13-A228-94E92DDA7803}"/>
                    </a:ext>
                  </a:extLst>
                </p14:cNvPr>
                <p14:cNvContentPartPr/>
                <p14:nvPr/>
              </p14:nvContentPartPr>
              <p14:xfrm>
                <a:off x="1268344" y="819085"/>
                <a:ext cx="210240" cy="366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6C6C09D-D5E8-4B13-A228-94E92DDA780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59344" y="810445"/>
                  <a:ext cx="2278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CD0A15F-63D0-4277-9633-4BBABC10FEDE}"/>
                    </a:ext>
                  </a:extLst>
                </p14:cNvPr>
                <p14:cNvContentPartPr/>
                <p14:nvPr/>
              </p14:nvContentPartPr>
              <p14:xfrm>
                <a:off x="1533304" y="979645"/>
                <a:ext cx="129600" cy="17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CD0A15F-63D0-4277-9633-4BBABC10FED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24304" y="971005"/>
                  <a:ext cx="147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34D03E2-29B0-4BD9-BF34-158B5766A2B6}"/>
                    </a:ext>
                  </a:extLst>
                </p14:cNvPr>
                <p14:cNvContentPartPr/>
                <p14:nvPr/>
              </p14:nvContentPartPr>
              <p14:xfrm>
                <a:off x="1763704" y="902605"/>
                <a:ext cx="126720" cy="261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34D03E2-29B0-4BD9-BF34-158B5766A2B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54704" y="893605"/>
                  <a:ext cx="1443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4A2E0FE-B018-4FEE-9061-7AED74917CE2}"/>
                    </a:ext>
                  </a:extLst>
                </p14:cNvPr>
                <p14:cNvContentPartPr/>
                <p14:nvPr/>
              </p14:nvContentPartPr>
              <p14:xfrm>
                <a:off x="1917424" y="939685"/>
                <a:ext cx="344520" cy="226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4A2E0FE-B018-4FEE-9061-7AED74917CE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08424" y="931045"/>
                  <a:ext cx="362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7AD946F-29FE-42F4-9803-F7502B692BA8}"/>
                    </a:ext>
                  </a:extLst>
                </p14:cNvPr>
                <p14:cNvContentPartPr/>
                <p14:nvPr/>
              </p14:nvContentPartPr>
              <p14:xfrm>
                <a:off x="2266624" y="690205"/>
                <a:ext cx="72720" cy="446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7AD946F-29FE-42F4-9803-F7502B692BA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57984" y="681205"/>
                  <a:ext cx="9036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BCD6518-F21C-45D4-83CF-7D050673F0DA}"/>
                    </a:ext>
                  </a:extLst>
                </p14:cNvPr>
                <p14:cNvContentPartPr/>
                <p14:nvPr/>
              </p14:nvContentPartPr>
              <p14:xfrm>
                <a:off x="2569744" y="981805"/>
                <a:ext cx="126360" cy="172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BCD6518-F21C-45D4-83CF-7D050673F0D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61104" y="972805"/>
                  <a:ext cx="144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07B87FB-7B58-4AB5-A221-33DE0DB31CF4}"/>
                    </a:ext>
                  </a:extLst>
                </p14:cNvPr>
                <p14:cNvContentPartPr/>
                <p14:nvPr/>
              </p14:nvContentPartPr>
              <p14:xfrm>
                <a:off x="2821024" y="998005"/>
                <a:ext cx="167040" cy="152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07B87FB-7B58-4AB5-A221-33DE0DB31CF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12024" y="989005"/>
                  <a:ext cx="184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7BA869C-8E2D-4F74-834D-A592CAAC1875}"/>
                    </a:ext>
                  </a:extLst>
                </p14:cNvPr>
                <p14:cNvContentPartPr/>
                <p14:nvPr/>
              </p14:nvContentPartPr>
              <p14:xfrm>
                <a:off x="3301984" y="888565"/>
                <a:ext cx="171000" cy="236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7BA869C-8E2D-4F74-834D-A592CAAC187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93344" y="879565"/>
                  <a:ext cx="188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F14C360-CB79-4BC1-8BD2-5AEAFD6C3416}"/>
                    </a:ext>
                  </a:extLst>
                </p14:cNvPr>
                <p14:cNvContentPartPr/>
                <p14:nvPr/>
              </p14:nvContentPartPr>
              <p14:xfrm>
                <a:off x="3494584" y="915205"/>
                <a:ext cx="186120" cy="208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F14C360-CB79-4BC1-8BD2-5AEAFD6C341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85584" y="906565"/>
                  <a:ext cx="203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19E1272-22EF-4F17-AEED-9F5CA0D13015}"/>
                    </a:ext>
                  </a:extLst>
                </p14:cNvPr>
                <p14:cNvContentPartPr/>
                <p14:nvPr/>
              </p14:nvContentPartPr>
              <p14:xfrm>
                <a:off x="3716344" y="935005"/>
                <a:ext cx="184320" cy="148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19E1272-22EF-4F17-AEED-9F5CA0D1301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07704" y="926365"/>
                  <a:ext cx="201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D4ABB29-C6D0-4FE3-BEF1-D6496801A1E5}"/>
                    </a:ext>
                  </a:extLst>
                </p14:cNvPr>
                <p14:cNvContentPartPr/>
                <p14:nvPr/>
              </p14:nvContentPartPr>
              <p14:xfrm>
                <a:off x="3961864" y="921685"/>
                <a:ext cx="216720" cy="204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D4ABB29-C6D0-4FE3-BEF1-D6496801A1E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52864" y="912685"/>
                  <a:ext cx="234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75BFA15-CEC2-4DF5-9920-F8C74A832ECB}"/>
                    </a:ext>
                  </a:extLst>
                </p14:cNvPr>
                <p14:cNvContentPartPr/>
                <p14:nvPr/>
              </p14:nvContentPartPr>
              <p14:xfrm>
                <a:off x="4120624" y="694165"/>
                <a:ext cx="65520" cy="407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75BFA15-CEC2-4DF5-9920-F8C74A832EC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11624" y="685525"/>
                  <a:ext cx="831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13BE80C-20A6-40FA-BD9A-0207AC07EDB7}"/>
                    </a:ext>
                  </a:extLst>
                </p14:cNvPr>
                <p14:cNvContentPartPr/>
                <p14:nvPr/>
              </p14:nvContentPartPr>
              <p14:xfrm>
                <a:off x="4268584" y="986845"/>
                <a:ext cx="15120" cy="104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13BE80C-20A6-40FA-BD9A-0207AC07EDB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59944" y="977845"/>
                  <a:ext cx="32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A9B028C-D56C-4C8B-93EF-E6F160731D0C}"/>
                    </a:ext>
                  </a:extLst>
                </p14:cNvPr>
                <p14:cNvContentPartPr/>
                <p14:nvPr/>
              </p14:nvContentPartPr>
              <p14:xfrm>
                <a:off x="4351384" y="966685"/>
                <a:ext cx="169560" cy="166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A9B028C-D56C-4C8B-93EF-E6F160731D0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42744" y="957685"/>
                  <a:ext cx="187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65E178F-CDBB-415C-BC2C-643C2E710E03}"/>
                    </a:ext>
                  </a:extLst>
                </p14:cNvPr>
                <p14:cNvContentPartPr/>
                <p14:nvPr/>
              </p14:nvContentPartPr>
              <p14:xfrm>
                <a:off x="4641904" y="974245"/>
                <a:ext cx="154080" cy="605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65E178F-CDBB-415C-BC2C-643C2E710E0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32904" y="965605"/>
                  <a:ext cx="17172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9B29F46-2F75-4D56-BB00-446B6E59A38C}"/>
                    </a:ext>
                  </a:extLst>
                </p14:cNvPr>
                <p14:cNvContentPartPr/>
                <p14:nvPr/>
              </p14:nvContentPartPr>
              <p14:xfrm>
                <a:off x="5108104" y="714685"/>
                <a:ext cx="37800" cy="348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9B29F46-2F75-4D56-BB00-446B6E59A38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99104" y="706045"/>
                  <a:ext cx="554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8E72A23-CEE1-4A57-919B-AC816C41F1C0}"/>
                    </a:ext>
                  </a:extLst>
                </p14:cNvPr>
                <p14:cNvContentPartPr/>
                <p14:nvPr/>
              </p14:nvContentPartPr>
              <p14:xfrm>
                <a:off x="4939264" y="906565"/>
                <a:ext cx="326160" cy="61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8E72A23-CEE1-4A57-919B-AC816C41F1C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30264" y="897925"/>
                  <a:ext cx="343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F3CA732-FD78-45B2-9A53-9EAE77DE9F09}"/>
                    </a:ext>
                  </a:extLst>
                </p14:cNvPr>
                <p14:cNvContentPartPr/>
                <p14:nvPr/>
              </p14:nvContentPartPr>
              <p14:xfrm>
                <a:off x="5367304" y="692005"/>
                <a:ext cx="126000" cy="392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F3CA732-FD78-45B2-9A53-9EAE77DE9F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58664" y="683365"/>
                  <a:ext cx="1436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04936BA-E253-4872-AF01-9A1E88BBCE54}"/>
                    </a:ext>
                  </a:extLst>
                </p14:cNvPr>
                <p14:cNvContentPartPr/>
                <p14:nvPr/>
              </p14:nvContentPartPr>
              <p14:xfrm>
                <a:off x="5557024" y="900445"/>
                <a:ext cx="155160" cy="176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04936BA-E253-4872-AF01-9A1E88BBCE5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48024" y="891805"/>
                  <a:ext cx="172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9CFC51A-1E56-4C1B-81E6-A83E9A10B4D1}"/>
                    </a:ext>
                  </a:extLst>
                </p14:cNvPr>
                <p14:cNvContentPartPr/>
                <p14:nvPr/>
              </p14:nvContentPartPr>
              <p14:xfrm>
                <a:off x="6003784" y="896485"/>
                <a:ext cx="163800" cy="537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9CFC51A-1E56-4C1B-81E6-A83E9A10B4D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94784" y="887485"/>
                  <a:ext cx="18144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D975D38-DE72-4CF6-B210-86EF8DE76E7D}"/>
                    </a:ext>
                  </a:extLst>
                </p14:cNvPr>
                <p14:cNvContentPartPr/>
                <p14:nvPr/>
              </p14:nvContentPartPr>
              <p14:xfrm>
                <a:off x="6278464" y="891085"/>
                <a:ext cx="130680" cy="184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D975D38-DE72-4CF6-B210-86EF8DE76E7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269464" y="882445"/>
                  <a:ext cx="148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5A76A1-A8BB-47AC-B156-C08F4740AB52}"/>
                    </a:ext>
                  </a:extLst>
                </p14:cNvPr>
                <p14:cNvContentPartPr/>
                <p14:nvPr/>
              </p14:nvContentPartPr>
              <p14:xfrm>
                <a:off x="6506704" y="881725"/>
                <a:ext cx="177480" cy="165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5A76A1-A8BB-47AC-B156-C08F4740AB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98064" y="873085"/>
                  <a:ext cx="195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003046-BF1B-4364-BFC8-F30CEB17EAAB}"/>
                    </a:ext>
                  </a:extLst>
                </p14:cNvPr>
                <p14:cNvContentPartPr/>
                <p14:nvPr/>
              </p14:nvContentPartPr>
              <p14:xfrm>
                <a:off x="6683104" y="843565"/>
                <a:ext cx="153000" cy="243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003046-BF1B-4364-BFC8-F30CEB17EAA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74464" y="834925"/>
                  <a:ext cx="1706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96DE1C9-5F32-4F19-A06E-CCC981B1D719}"/>
                    </a:ext>
                  </a:extLst>
                </p14:cNvPr>
                <p14:cNvContentPartPr/>
                <p14:nvPr/>
              </p14:nvContentPartPr>
              <p14:xfrm>
                <a:off x="7027264" y="662485"/>
                <a:ext cx="25200" cy="423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96DE1C9-5F32-4F19-A06E-CCC981B1D71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18624" y="653485"/>
                  <a:ext cx="428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B3D9317-6F18-4C29-871B-683CA37B0F6F}"/>
                    </a:ext>
                  </a:extLst>
                </p14:cNvPr>
                <p14:cNvContentPartPr/>
                <p14:nvPr/>
              </p14:nvContentPartPr>
              <p14:xfrm>
                <a:off x="6836824" y="881725"/>
                <a:ext cx="297000" cy="36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B3D9317-6F18-4C29-871B-683CA37B0F6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28184" y="872725"/>
                  <a:ext cx="314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4C48E58-F876-432F-AA2D-A832076B0FD7}"/>
                    </a:ext>
                  </a:extLst>
                </p14:cNvPr>
                <p14:cNvContentPartPr/>
                <p14:nvPr/>
              </p14:nvContentPartPr>
              <p14:xfrm>
                <a:off x="7205824" y="817645"/>
                <a:ext cx="64080" cy="258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4C48E58-F876-432F-AA2D-A832076B0FD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97184" y="808645"/>
                  <a:ext cx="81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442394D-434B-4345-A471-D5570F265418}"/>
                    </a:ext>
                  </a:extLst>
                </p14:cNvPr>
                <p14:cNvContentPartPr/>
                <p14:nvPr/>
              </p14:nvContentPartPr>
              <p14:xfrm>
                <a:off x="7347664" y="943645"/>
                <a:ext cx="152280" cy="154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442394D-434B-4345-A471-D5570F26541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39024" y="934645"/>
                  <a:ext cx="169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E557880-4CB1-469F-BE0F-D4BFEB9FE0AF}"/>
                    </a:ext>
                  </a:extLst>
                </p14:cNvPr>
                <p14:cNvContentPartPr/>
                <p14:nvPr/>
              </p14:nvContentPartPr>
              <p14:xfrm>
                <a:off x="7668424" y="923845"/>
                <a:ext cx="277200" cy="173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E557880-4CB1-469F-BE0F-D4BFEB9FE0A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59424" y="914845"/>
                  <a:ext cx="294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5BA19FC-A820-43C8-8C0B-87CD776F1C97}"/>
                    </a:ext>
                  </a:extLst>
                </p14:cNvPr>
                <p14:cNvContentPartPr/>
                <p14:nvPr/>
              </p14:nvContentPartPr>
              <p14:xfrm>
                <a:off x="8069104" y="1183405"/>
                <a:ext cx="122400" cy="140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5BA19FC-A820-43C8-8C0B-87CD776F1C9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060104" y="1174405"/>
                  <a:ext cx="140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E59AC24-19A8-42A0-BF47-DE4316870EF9}"/>
                    </a:ext>
                  </a:extLst>
                </p14:cNvPr>
                <p14:cNvContentPartPr/>
                <p14:nvPr/>
              </p14:nvContentPartPr>
              <p14:xfrm>
                <a:off x="1303264" y="1565005"/>
                <a:ext cx="196560" cy="202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E59AC24-19A8-42A0-BF47-DE4316870EF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94624" y="1556365"/>
                  <a:ext cx="214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BD9EF1D-771C-420D-A227-9C0F1ADA6BB1}"/>
                    </a:ext>
                  </a:extLst>
                </p14:cNvPr>
                <p14:cNvContentPartPr/>
                <p14:nvPr/>
              </p14:nvContentPartPr>
              <p14:xfrm>
                <a:off x="1579024" y="1570765"/>
                <a:ext cx="106560" cy="189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BD9EF1D-771C-420D-A227-9C0F1ADA6BB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570024" y="1562125"/>
                  <a:ext cx="124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5502355-E3BC-481E-80E0-A9C27C7EACE7}"/>
                    </a:ext>
                  </a:extLst>
                </p14:cNvPr>
                <p14:cNvContentPartPr/>
                <p14:nvPr/>
              </p14:nvContentPartPr>
              <p14:xfrm>
                <a:off x="1871704" y="1410205"/>
                <a:ext cx="34920" cy="340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5502355-E3BC-481E-80E0-A9C27C7EACE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863064" y="1401205"/>
                  <a:ext cx="525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2ED2E57-2877-4565-9753-11AA426DAEB9}"/>
                    </a:ext>
                  </a:extLst>
                </p14:cNvPr>
                <p14:cNvContentPartPr/>
                <p14:nvPr/>
              </p14:nvContentPartPr>
              <p14:xfrm>
                <a:off x="2019304" y="1355125"/>
                <a:ext cx="40680" cy="409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2ED2E57-2877-4565-9753-11AA426DAEB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10304" y="1346125"/>
                  <a:ext cx="583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ED256BE-AF2D-4A20-95AD-BAEA72D56540}"/>
                    </a:ext>
                  </a:extLst>
                </p14:cNvPr>
                <p14:cNvContentPartPr/>
                <p14:nvPr/>
              </p14:nvContentPartPr>
              <p14:xfrm>
                <a:off x="2391184" y="1538005"/>
                <a:ext cx="181800" cy="194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ED256BE-AF2D-4A20-95AD-BAEA72D5654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382544" y="1529365"/>
                  <a:ext cx="199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DC843B3-39C0-4DA9-8BFA-5582C8D388D7}"/>
                    </a:ext>
                  </a:extLst>
                </p14:cNvPr>
                <p14:cNvContentPartPr/>
                <p14:nvPr/>
              </p14:nvContentPartPr>
              <p14:xfrm>
                <a:off x="2655424" y="1574365"/>
                <a:ext cx="143280" cy="156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DC843B3-39C0-4DA9-8BFA-5582C8D388D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46784" y="1565365"/>
                  <a:ext cx="160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624C0C4-54B5-4915-A3E9-BA702400E118}"/>
                    </a:ext>
                  </a:extLst>
                </p14:cNvPr>
                <p14:cNvContentPartPr/>
                <p14:nvPr/>
              </p14:nvContentPartPr>
              <p14:xfrm>
                <a:off x="2912104" y="1564645"/>
                <a:ext cx="187920" cy="176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624C0C4-54B5-4915-A3E9-BA702400E11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03464" y="1556005"/>
                  <a:ext cx="205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D268E24-C33E-4740-B1D5-CD4A69D7883D}"/>
                    </a:ext>
                  </a:extLst>
                </p14:cNvPr>
                <p14:cNvContentPartPr/>
                <p14:nvPr/>
              </p14:nvContentPartPr>
              <p14:xfrm>
                <a:off x="3071944" y="1320205"/>
                <a:ext cx="41400" cy="401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D268E24-C33E-4740-B1D5-CD4A69D7883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62944" y="1311565"/>
                  <a:ext cx="590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7646558-F95E-48C4-A2D8-A773311FA94D}"/>
                    </a:ext>
                  </a:extLst>
                </p14:cNvPr>
                <p14:cNvContentPartPr/>
                <p14:nvPr/>
              </p14:nvContentPartPr>
              <p14:xfrm>
                <a:off x="3435184" y="1520005"/>
                <a:ext cx="207000" cy="192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7646558-F95E-48C4-A2D8-A773311FA94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26184" y="1511365"/>
                  <a:ext cx="224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85743E8-5FA0-4AB5-8FC0-7E7EA9B5363C}"/>
                    </a:ext>
                  </a:extLst>
                </p14:cNvPr>
                <p14:cNvContentPartPr/>
                <p14:nvPr/>
              </p14:nvContentPartPr>
              <p14:xfrm>
                <a:off x="3791944" y="1312285"/>
                <a:ext cx="34920" cy="426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85743E8-5FA0-4AB5-8FC0-7E7EA9B5363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83304" y="1303645"/>
                  <a:ext cx="525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47132AF-4FA0-437B-B1D3-0203E957EEF4}"/>
                    </a:ext>
                  </a:extLst>
                </p14:cNvPr>
                <p14:cNvContentPartPr/>
                <p14:nvPr/>
              </p14:nvContentPartPr>
              <p14:xfrm>
                <a:off x="4051144" y="1239925"/>
                <a:ext cx="27000" cy="472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47132AF-4FA0-437B-B1D3-0203E957EEF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42504" y="1230925"/>
                  <a:ext cx="446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E371E24-A2A9-4343-A0AA-9A556FA82473}"/>
                    </a:ext>
                  </a:extLst>
                </p14:cNvPr>
                <p14:cNvContentPartPr/>
                <p14:nvPr/>
              </p14:nvContentPartPr>
              <p14:xfrm>
                <a:off x="3833704" y="1476805"/>
                <a:ext cx="423000" cy="60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E371E24-A2A9-4343-A0AA-9A556FA8247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25064" y="1468165"/>
                  <a:ext cx="4406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1B32CD0-619E-4BBD-B47E-645609449EB9}"/>
                    </a:ext>
                  </a:extLst>
                </p14:cNvPr>
                <p14:cNvContentPartPr/>
                <p14:nvPr/>
              </p14:nvContentPartPr>
              <p14:xfrm>
                <a:off x="4163464" y="1499125"/>
                <a:ext cx="217080" cy="211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1B32CD0-619E-4BBD-B47E-645609449EB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154824" y="1490485"/>
                  <a:ext cx="2347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E529F41-4E5E-4F44-8F9A-E26ADCABD83F}"/>
                    </a:ext>
                  </a:extLst>
                </p14:cNvPr>
                <p14:cNvContentPartPr/>
                <p14:nvPr/>
              </p14:nvContentPartPr>
              <p14:xfrm>
                <a:off x="4437064" y="1467805"/>
                <a:ext cx="157680" cy="253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E529F41-4E5E-4F44-8F9A-E26ADCABD83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28064" y="1458805"/>
                  <a:ext cx="175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45EDB8A-065F-4AB5-A33E-C1FA550E2BD0}"/>
                    </a:ext>
                  </a:extLst>
                </p14:cNvPr>
                <p14:cNvContentPartPr/>
                <p14:nvPr/>
              </p14:nvContentPartPr>
              <p14:xfrm>
                <a:off x="4640464" y="1523965"/>
                <a:ext cx="197640" cy="172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45EDB8A-065F-4AB5-A33E-C1FA550E2BD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631824" y="1515325"/>
                  <a:ext cx="215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511FBAC-D6CD-4F1B-A24E-8C90ECBB0324}"/>
                    </a:ext>
                  </a:extLst>
                </p14:cNvPr>
                <p14:cNvContentPartPr/>
                <p14:nvPr/>
              </p14:nvContentPartPr>
              <p14:xfrm>
                <a:off x="4942864" y="1535485"/>
                <a:ext cx="167760" cy="181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511FBAC-D6CD-4F1B-A24E-8C90ECBB032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34224" y="1526845"/>
                  <a:ext cx="185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89B6116-65CF-4222-80F9-4F39623315BA}"/>
                    </a:ext>
                  </a:extLst>
                </p14:cNvPr>
                <p14:cNvContentPartPr/>
                <p14:nvPr/>
              </p14:nvContentPartPr>
              <p14:xfrm>
                <a:off x="5364064" y="1269445"/>
                <a:ext cx="36000" cy="394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89B6116-65CF-4222-80F9-4F39623315B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55064" y="1260445"/>
                  <a:ext cx="536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8A19BF-5DC8-4ED6-9847-D08BD68E9A09}"/>
                    </a:ext>
                  </a:extLst>
                </p14:cNvPr>
                <p14:cNvContentPartPr/>
                <p14:nvPr/>
              </p14:nvContentPartPr>
              <p14:xfrm>
                <a:off x="5143024" y="1503805"/>
                <a:ext cx="384480" cy="45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8A19BF-5DC8-4ED6-9847-D08BD68E9A0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134384" y="1495165"/>
                  <a:ext cx="4021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2027B8B-A055-4FA7-99A3-7D65F3611BC4}"/>
                    </a:ext>
                  </a:extLst>
                </p14:cNvPr>
                <p14:cNvContentPartPr/>
                <p14:nvPr/>
              </p14:nvContentPartPr>
              <p14:xfrm>
                <a:off x="5585464" y="1381765"/>
                <a:ext cx="68040" cy="322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2027B8B-A055-4FA7-99A3-7D65F3611BC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76464" y="1373125"/>
                  <a:ext cx="856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6F66B06-30DC-4999-B42E-730BF2B1A814}"/>
                    </a:ext>
                  </a:extLst>
                </p14:cNvPr>
                <p14:cNvContentPartPr/>
                <p14:nvPr/>
              </p14:nvContentPartPr>
              <p14:xfrm>
                <a:off x="5701024" y="1509925"/>
                <a:ext cx="253800" cy="183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6F66B06-30DC-4999-B42E-730BF2B1A81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92384" y="1501285"/>
                  <a:ext cx="271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D2E7460-CF2B-41F9-8D55-860154597F80}"/>
                    </a:ext>
                  </a:extLst>
                </p14:cNvPr>
                <p14:cNvContentPartPr/>
                <p14:nvPr/>
              </p14:nvContentPartPr>
              <p14:xfrm>
                <a:off x="5991544" y="1495165"/>
                <a:ext cx="178200" cy="194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D2E7460-CF2B-41F9-8D55-860154597F8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82904" y="1486525"/>
                  <a:ext cx="1958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10446B4-D2FC-4B1C-95CF-96C00399675D}"/>
                    </a:ext>
                  </a:extLst>
                </p14:cNvPr>
                <p14:cNvContentPartPr/>
                <p14:nvPr/>
              </p14:nvContentPartPr>
              <p14:xfrm>
                <a:off x="6567544" y="1176565"/>
                <a:ext cx="146520" cy="466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10446B4-D2FC-4B1C-95CF-96C00399675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58904" y="1167565"/>
                  <a:ext cx="1641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F6A594A-782F-42E8-A998-6B407D3B62C1}"/>
                    </a:ext>
                  </a:extLst>
                </p14:cNvPr>
                <p14:cNvContentPartPr/>
                <p14:nvPr/>
              </p14:nvContentPartPr>
              <p14:xfrm>
                <a:off x="6818464" y="1497325"/>
                <a:ext cx="92160" cy="120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F6A594A-782F-42E8-A998-6B407D3B62C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09824" y="1488325"/>
                  <a:ext cx="109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54AF1DF-B3DE-43BC-AC0F-9D9190B54926}"/>
                    </a:ext>
                  </a:extLst>
                </p14:cNvPr>
                <p14:cNvContentPartPr/>
                <p14:nvPr/>
              </p14:nvContentPartPr>
              <p14:xfrm>
                <a:off x="6867424" y="1401565"/>
                <a:ext cx="113400" cy="600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54AF1DF-B3DE-43BC-AC0F-9D9190B5492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58424" y="1392925"/>
                  <a:ext cx="1310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6FD8673-C663-4A6A-8961-610807A2EEF3}"/>
                    </a:ext>
                  </a:extLst>
                </p14:cNvPr>
                <p14:cNvContentPartPr/>
                <p14:nvPr/>
              </p14:nvContentPartPr>
              <p14:xfrm>
                <a:off x="7101064" y="1531885"/>
                <a:ext cx="22320" cy="386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6FD8673-C663-4A6A-8961-610807A2EEF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92424" y="1523245"/>
                  <a:ext cx="399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F24E003-E395-47CD-965F-BF21A9DE92BA}"/>
                    </a:ext>
                  </a:extLst>
                </p14:cNvPr>
                <p14:cNvContentPartPr/>
                <p14:nvPr/>
              </p14:nvContentPartPr>
              <p14:xfrm>
                <a:off x="7084864" y="1408405"/>
                <a:ext cx="403200" cy="252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F24E003-E395-47CD-965F-BF21A9DE92B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75864" y="1399765"/>
                  <a:ext cx="4208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7C47A5F-336B-44E8-9D91-788062D296BA}"/>
                    </a:ext>
                  </a:extLst>
                </p14:cNvPr>
                <p14:cNvContentPartPr/>
                <p14:nvPr/>
              </p14:nvContentPartPr>
              <p14:xfrm>
                <a:off x="7648984" y="1218325"/>
                <a:ext cx="68400" cy="462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7C47A5F-336B-44E8-9D91-788062D296B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40344" y="1209325"/>
                  <a:ext cx="8604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1ED03EF-9B9F-4137-B919-D299994D3412}"/>
                    </a:ext>
                  </a:extLst>
                </p14:cNvPr>
                <p14:cNvContentPartPr/>
                <p14:nvPr/>
              </p14:nvContentPartPr>
              <p14:xfrm>
                <a:off x="7529464" y="1427845"/>
                <a:ext cx="273600" cy="15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1ED03EF-9B9F-4137-B919-D299994D341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520824" y="1419205"/>
                  <a:ext cx="2912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E38E1EB-E9DD-4C2E-8950-505E5B718A84}"/>
                    </a:ext>
                  </a:extLst>
                </p14:cNvPr>
                <p14:cNvContentPartPr/>
                <p14:nvPr/>
              </p14:nvContentPartPr>
              <p14:xfrm>
                <a:off x="7808464" y="1208245"/>
                <a:ext cx="208800" cy="423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E38E1EB-E9DD-4C2E-8950-505E5B718A8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99824" y="1199605"/>
                  <a:ext cx="2264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400C828-87FD-4302-B15F-758FEC92B0B5}"/>
                    </a:ext>
                  </a:extLst>
                </p14:cNvPr>
                <p14:cNvContentPartPr/>
                <p14:nvPr/>
              </p14:nvContentPartPr>
              <p14:xfrm>
                <a:off x="8096824" y="1415965"/>
                <a:ext cx="202320" cy="176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400C828-87FD-4302-B15F-758FEC92B0B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87824" y="1406965"/>
                  <a:ext cx="219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7478FFF-37B9-462F-A8DD-D50810DCDAFB}"/>
                    </a:ext>
                  </a:extLst>
                </p14:cNvPr>
                <p14:cNvContentPartPr/>
                <p14:nvPr/>
              </p14:nvContentPartPr>
              <p14:xfrm>
                <a:off x="8389504" y="1394725"/>
                <a:ext cx="255240" cy="190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7478FFF-37B9-462F-A8DD-D50810DCDAF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380504" y="1386085"/>
                  <a:ext cx="272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F2ED2A3-AC59-4CBD-8EF2-E5DC9E82FB61}"/>
                    </a:ext>
                  </a:extLst>
                </p14:cNvPr>
                <p14:cNvContentPartPr/>
                <p14:nvPr/>
              </p14:nvContentPartPr>
              <p14:xfrm>
                <a:off x="8708464" y="1414885"/>
                <a:ext cx="202320" cy="181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F2ED2A3-AC59-4CBD-8EF2-E5DC9E82FB6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699464" y="1405885"/>
                  <a:ext cx="219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259ACB9-877E-4910-9BAA-AB6C920F22AB}"/>
                    </a:ext>
                  </a:extLst>
                </p14:cNvPr>
                <p14:cNvContentPartPr/>
                <p14:nvPr/>
              </p14:nvContentPartPr>
              <p14:xfrm>
                <a:off x="9001144" y="1398325"/>
                <a:ext cx="215280" cy="237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259ACB9-877E-4910-9BAA-AB6C920F22A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992504" y="1389325"/>
                  <a:ext cx="2329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7C02179-6203-43F7-AC11-25317BB2C578}"/>
                    </a:ext>
                  </a:extLst>
                </p14:cNvPr>
                <p14:cNvContentPartPr/>
                <p14:nvPr/>
              </p14:nvContentPartPr>
              <p14:xfrm>
                <a:off x="9422344" y="1636645"/>
                <a:ext cx="18720" cy="22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7C02179-6203-43F7-AC11-25317BB2C57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413344" y="1628005"/>
                  <a:ext cx="36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15ABA05-3D76-4D54-9FF6-27EA22EAE3FE}"/>
                    </a:ext>
                  </a:extLst>
                </p14:cNvPr>
                <p14:cNvContentPartPr/>
                <p14:nvPr/>
              </p14:nvContentPartPr>
              <p14:xfrm>
                <a:off x="629704" y="2159725"/>
                <a:ext cx="260640" cy="262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15ABA05-3D76-4D54-9FF6-27EA22EAE3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0704" y="2150725"/>
                  <a:ext cx="2782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4B30D8F-6032-45E8-B270-7A128FE5AA25}"/>
                    </a:ext>
                  </a:extLst>
                </p14:cNvPr>
                <p14:cNvContentPartPr/>
                <p14:nvPr/>
              </p14:nvContentPartPr>
              <p14:xfrm>
                <a:off x="1020664" y="2387245"/>
                <a:ext cx="31320" cy="33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4B30D8F-6032-45E8-B270-7A128FE5AA2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12024" y="2378605"/>
                  <a:ext cx="489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2FFB499-D9C3-4350-A7AC-20C3504B11D8}"/>
                    </a:ext>
                  </a:extLst>
                </p14:cNvPr>
                <p14:cNvContentPartPr/>
                <p14:nvPr/>
              </p14:nvContentPartPr>
              <p14:xfrm>
                <a:off x="1492984" y="2205445"/>
                <a:ext cx="33840" cy="248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2FFB499-D9C3-4350-A7AC-20C3504B11D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84344" y="2196445"/>
                  <a:ext cx="51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2CAA52-6EB3-448E-AAD4-17F2B970F6D3}"/>
                    </a:ext>
                  </a:extLst>
                </p14:cNvPr>
                <p14:cNvContentPartPr/>
                <p14:nvPr/>
              </p14:nvContentPartPr>
              <p14:xfrm>
                <a:off x="1469944" y="2114725"/>
                <a:ext cx="249120" cy="331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2CAA52-6EB3-448E-AAD4-17F2B970F6D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60944" y="2105725"/>
                  <a:ext cx="2667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AB0B838-0BD2-472C-9B71-C8541513C89C}"/>
                    </a:ext>
                  </a:extLst>
                </p14:cNvPr>
                <p14:cNvContentPartPr/>
                <p14:nvPr/>
              </p14:nvContentPartPr>
              <p14:xfrm>
                <a:off x="1756144" y="2206525"/>
                <a:ext cx="196920" cy="176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AB0B838-0BD2-472C-9B71-C8541513C89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747144" y="2197885"/>
                  <a:ext cx="214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99E8DC3-CE96-4C00-9A22-521A321C4080}"/>
                    </a:ext>
                  </a:extLst>
                </p14:cNvPr>
                <p14:cNvContentPartPr/>
                <p14:nvPr/>
              </p14:nvContentPartPr>
              <p14:xfrm>
                <a:off x="2220544" y="1971805"/>
                <a:ext cx="14400" cy="442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99E8DC3-CE96-4C00-9A22-521A321C408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211904" y="1962805"/>
                  <a:ext cx="320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10BDA9-E053-450A-A51E-DAA622227AB1}"/>
                    </a:ext>
                  </a:extLst>
                </p14:cNvPr>
                <p14:cNvContentPartPr/>
                <p14:nvPr/>
              </p14:nvContentPartPr>
              <p14:xfrm>
                <a:off x="2031544" y="2220205"/>
                <a:ext cx="342000" cy="57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10BDA9-E053-450A-A51E-DAA622227AB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022904" y="2211205"/>
                  <a:ext cx="359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69E4B7A-15B9-4C34-BCB2-377706005824}"/>
                    </a:ext>
                  </a:extLst>
                </p14:cNvPr>
                <p14:cNvContentPartPr/>
                <p14:nvPr/>
              </p14:nvContentPartPr>
              <p14:xfrm>
                <a:off x="2312704" y="2212645"/>
                <a:ext cx="221400" cy="201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69E4B7A-15B9-4C34-BCB2-37770600582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304064" y="2204005"/>
                  <a:ext cx="239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FFCCEAD-A82A-4F74-9DEA-2C53251B438C}"/>
                    </a:ext>
                  </a:extLst>
                </p14:cNvPr>
                <p14:cNvContentPartPr/>
                <p14:nvPr/>
              </p14:nvContentPartPr>
              <p14:xfrm>
                <a:off x="2617624" y="2241445"/>
                <a:ext cx="122760" cy="181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FFCCEAD-A82A-4F74-9DEA-2C53251B438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608624" y="2232445"/>
                  <a:ext cx="140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3B5613E-D17D-418B-912C-4E387F616615}"/>
                    </a:ext>
                  </a:extLst>
                </p14:cNvPr>
                <p14:cNvContentPartPr/>
                <p14:nvPr/>
              </p14:nvContentPartPr>
              <p14:xfrm>
                <a:off x="2847304" y="2251885"/>
                <a:ext cx="300240" cy="164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3B5613E-D17D-418B-912C-4E387F61661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838664" y="2242885"/>
                  <a:ext cx="317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A834DE6-DF7C-4903-A8C1-E4C362A31939}"/>
                    </a:ext>
                  </a:extLst>
                </p14:cNvPr>
                <p14:cNvContentPartPr/>
                <p14:nvPr/>
              </p14:nvContentPartPr>
              <p14:xfrm>
                <a:off x="3279304" y="2245765"/>
                <a:ext cx="23400" cy="159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A834DE6-DF7C-4903-A8C1-E4C362A3193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270304" y="2236765"/>
                  <a:ext cx="41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B788550-92BA-434F-A8A1-DAD6A0D88F6B}"/>
                    </a:ext>
                  </a:extLst>
                </p14:cNvPr>
                <p14:cNvContentPartPr/>
                <p14:nvPr/>
              </p14:nvContentPartPr>
              <p14:xfrm>
                <a:off x="3321064" y="2136685"/>
                <a:ext cx="254520" cy="258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B788550-92BA-434F-A8A1-DAD6A0D88F6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312424" y="2128045"/>
                  <a:ext cx="2721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FA92FC3-6ED8-4511-9EEE-C86954C9492C}"/>
                    </a:ext>
                  </a:extLst>
                </p14:cNvPr>
                <p14:cNvContentPartPr/>
                <p14:nvPr/>
              </p14:nvContentPartPr>
              <p14:xfrm>
                <a:off x="3695104" y="2238565"/>
                <a:ext cx="175680" cy="183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FA92FC3-6ED8-4511-9EEE-C86954C9492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86464" y="2229925"/>
                  <a:ext cx="1933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8E408DD-10B0-47D7-9C8E-66419523B0CD}"/>
                    </a:ext>
                  </a:extLst>
                </p14:cNvPr>
                <p14:cNvContentPartPr/>
                <p14:nvPr/>
              </p14:nvContentPartPr>
              <p14:xfrm>
                <a:off x="4157344" y="2121205"/>
                <a:ext cx="481320" cy="239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8E408DD-10B0-47D7-9C8E-66419523B0C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48704" y="2112205"/>
                  <a:ext cx="498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FFE97EF-47F0-4876-A611-045D6A7A58CD}"/>
                    </a:ext>
                  </a:extLst>
                </p14:cNvPr>
                <p14:cNvContentPartPr/>
                <p14:nvPr/>
              </p14:nvContentPartPr>
              <p14:xfrm>
                <a:off x="4975624" y="2025445"/>
                <a:ext cx="176400" cy="416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FFE97EF-47F0-4876-A611-045D6A7A58C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66624" y="2016805"/>
                  <a:ext cx="1940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974EA69-0094-4EE5-9F02-2B854DC2308A}"/>
                    </a:ext>
                  </a:extLst>
                </p14:cNvPr>
                <p14:cNvContentPartPr/>
                <p14:nvPr/>
              </p14:nvContentPartPr>
              <p14:xfrm>
                <a:off x="5185144" y="2194645"/>
                <a:ext cx="142920" cy="180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974EA69-0094-4EE5-9F02-2B854DC2308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76504" y="2186005"/>
                  <a:ext cx="160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CFDB05A-6CF4-4F65-AD31-DA7678FFB1ED}"/>
                    </a:ext>
                  </a:extLst>
                </p14:cNvPr>
                <p14:cNvContentPartPr/>
                <p14:nvPr/>
              </p14:nvContentPartPr>
              <p14:xfrm>
                <a:off x="5427424" y="2174485"/>
                <a:ext cx="160560" cy="172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CFDB05A-6CF4-4F65-AD31-DA7678FFB1E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18784" y="2165845"/>
                  <a:ext cx="178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DBE7418-5328-47E8-ACC5-EF900FACB5C7}"/>
                    </a:ext>
                  </a:extLst>
                </p14:cNvPr>
                <p14:cNvContentPartPr/>
                <p14:nvPr/>
              </p14:nvContentPartPr>
              <p14:xfrm>
                <a:off x="5703184" y="2200045"/>
                <a:ext cx="145440" cy="18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DBE7418-5328-47E8-ACC5-EF900FACB5C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694544" y="2191405"/>
                  <a:ext cx="16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3415305-5C52-486A-B8A7-63B2D7418B41}"/>
                    </a:ext>
                  </a:extLst>
                </p14:cNvPr>
                <p14:cNvContentPartPr/>
                <p14:nvPr/>
              </p14:nvContentPartPr>
              <p14:xfrm>
                <a:off x="5965624" y="2232445"/>
                <a:ext cx="113760" cy="127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3415305-5C52-486A-B8A7-63B2D7418B4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956984" y="2223805"/>
                  <a:ext cx="1314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0D0A62C-5A3E-4EFE-9929-A68CACA6B224}"/>
                    </a:ext>
                  </a:extLst>
                </p14:cNvPr>
                <p14:cNvContentPartPr/>
                <p14:nvPr/>
              </p14:nvContentPartPr>
              <p14:xfrm>
                <a:off x="6252544" y="2063605"/>
                <a:ext cx="27000" cy="278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0D0A62C-5A3E-4EFE-9929-A68CACA6B22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243544" y="2054965"/>
                  <a:ext cx="446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760C802-69B3-4E4C-A1E4-59C31F5F1A14}"/>
                    </a:ext>
                  </a:extLst>
                </p14:cNvPr>
                <p14:cNvContentPartPr/>
                <p14:nvPr/>
              </p14:nvContentPartPr>
              <p14:xfrm>
                <a:off x="6427144" y="1984405"/>
                <a:ext cx="27720" cy="397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760C802-69B3-4E4C-A1E4-59C31F5F1A1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418144" y="1975765"/>
                  <a:ext cx="453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88A89D8-B958-4BD0-8F3E-8E0A592EE6EF}"/>
                    </a:ext>
                  </a:extLst>
                </p14:cNvPr>
                <p14:cNvContentPartPr/>
                <p14:nvPr/>
              </p14:nvContentPartPr>
              <p14:xfrm>
                <a:off x="6562864" y="2225245"/>
                <a:ext cx="205200" cy="471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88A89D8-B958-4BD0-8F3E-8E0A592EE6E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554224" y="2216245"/>
                  <a:ext cx="22284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F2E6B81-0214-48A1-91C1-92874ED84430}"/>
                    </a:ext>
                  </a:extLst>
                </p14:cNvPr>
                <p14:cNvContentPartPr/>
                <p14:nvPr/>
              </p14:nvContentPartPr>
              <p14:xfrm>
                <a:off x="7021504" y="2183845"/>
                <a:ext cx="158400" cy="650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F2E6B81-0214-48A1-91C1-92874ED8443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012864" y="2175205"/>
                  <a:ext cx="17604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B787E50-E5CE-4A35-9AAF-82BBF4FF05F0}"/>
                    </a:ext>
                  </a:extLst>
                </p14:cNvPr>
                <p14:cNvContentPartPr/>
                <p14:nvPr/>
              </p14:nvContentPartPr>
              <p14:xfrm>
                <a:off x="7277464" y="2206885"/>
                <a:ext cx="6840" cy="99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B787E50-E5CE-4A35-9AAF-82BBF4FF05F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268464" y="2197885"/>
                  <a:ext cx="24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DDCBB92-C89E-4BAB-9755-4699D402D127}"/>
                    </a:ext>
                  </a:extLst>
                </p14:cNvPr>
                <p14:cNvContentPartPr/>
                <p14:nvPr/>
              </p14:nvContentPartPr>
              <p14:xfrm>
                <a:off x="7332544" y="2060365"/>
                <a:ext cx="9720" cy="12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DDCBB92-C89E-4BAB-9755-4699D402D12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323904" y="2051365"/>
                  <a:ext cx="27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8B5405F-CEBB-43CB-8FCF-68298D863189}"/>
                    </a:ext>
                  </a:extLst>
                </p14:cNvPr>
                <p14:cNvContentPartPr/>
                <p14:nvPr/>
              </p14:nvContentPartPr>
              <p14:xfrm>
                <a:off x="7429744" y="2148925"/>
                <a:ext cx="138240" cy="172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8B5405F-CEBB-43CB-8FCF-68298D86318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421104" y="2139925"/>
                  <a:ext cx="155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A34AA3D-2BCF-4482-867E-4A734DC8B4FB}"/>
                    </a:ext>
                  </a:extLst>
                </p14:cNvPr>
                <p14:cNvContentPartPr/>
                <p14:nvPr/>
              </p14:nvContentPartPr>
              <p14:xfrm>
                <a:off x="7588144" y="2159005"/>
                <a:ext cx="177120" cy="169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A34AA3D-2BCF-4482-867E-4A734DC8B4F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579504" y="2150365"/>
                  <a:ext cx="194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0A0D3FF-A46F-4FB8-AC02-6DD6362E79C3}"/>
                    </a:ext>
                  </a:extLst>
                </p14:cNvPr>
                <p14:cNvContentPartPr/>
                <p14:nvPr/>
              </p14:nvContentPartPr>
              <p14:xfrm>
                <a:off x="7837264" y="2188525"/>
                <a:ext cx="262440" cy="150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0A0D3FF-A46F-4FB8-AC02-6DD6362E79C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828624" y="2179525"/>
                  <a:ext cx="280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E496588-6CF1-4FC1-A2FF-821398CC6D91}"/>
                    </a:ext>
                  </a:extLst>
                </p14:cNvPr>
                <p14:cNvContentPartPr/>
                <p14:nvPr/>
              </p14:nvContentPartPr>
              <p14:xfrm>
                <a:off x="8146864" y="1932205"/>
                <a:ext cx="243720" cy="555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E496588-6CF1-4FC1-A2FF-821398CC6D9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138224" y="1923205"/>
                  <a:ext cx="26136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E382B77-3EB1-469C-B889-54657782DFEB}"/>
                    </a:ext>
                  </a:extLst>
                </p14:cNvPr>
                <p14:cNvContentPartPr/>
                <p14:nvPr/>
              </p14:nvContentPartPr>
              <p14:xfrm>
                <a:off x="734104" y="2948485"/>
                <a:ext cx="220680" cy="288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E382B77-3EB1-469C-B889-54657782DFE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5104" y="2939845"/>
                  <a:ext cx="2383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8AED3DF-8CC5-413A-915B-996FACF33527}"/>
                    </a:ext>
                  </a:extLst>
                </p14:cNvPr>
                <p14:cNvContentPartPr/>
                <p14:nvPr/>
              </p14:nvContentPartPr>
              <p14:xfrm>
                <a:off x="1125064" y="3193285"/>
                <a:ext cx="13320" cy="9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8AED3DF-8CC5-413A-915B-996FACF3352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16424" y="3184285"/>
                  <a:ext cx="309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FEBFD05-C091-4544-A8F5-D10392396FB5}"/>
                    </a:ext>
                  </a:extLst>
                </p14:cNvPr>
                <p14:cNvContentPartPr/>
                <p14:nvPr/>
              </p14:nvContentPartPr>
              <p14:xfrm>
                <a:off x="1585504" y="2960365"/>
                <a:ext cx="12960" cy="229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FEBFD05-C091-4544-A8F5-D10392396FB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576864" y="2951365"/>
                  <a:ext cx="306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07ED808-84A3-4805-8D26-6496C0C6C9DD}"/>
                    </a:ext>
                  </a:extLst>
                </p14:cNvPr>
                <p14:cNvContentPartPr/>
                <p14:nvPr/>
              </p14:nvContentPartPr>
              <p14:xfrm>
                <a:off x="1558864" y="2864245"/>
                <a:ext cx="297360" cy="374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07ED808-84A3-4805-8D26-6496C0C6C9D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549864" y="2855245"/>
                  <a:ext cx="3150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17C957C-B639-4570-8D05-4347A11E380D}"/>
                    </a:ext>
                  </a:extLst>
                </p14:cNvPr>
                <p14:cNvContentPartPr/>
                <p14:nvPr/>
              </p14:nvContentPartPr>
              <p14:xfrm>
                <a:off x="1862344" y="3001405"/>
                <a:ext cx="207720" cy="2030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17C957C-B639-4570-8D05-4347A11E380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53704" y="2992765"/>
                  <a:ext cx="22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CACDC4C-95EA-41BD-90C7-304B2C3BBF0C}"/>
                    </a:ext>
                  </a:extLst>
                </p14:cNvPr>
                <p14:cNvContentPartPr/>
                <p14:nvPr/>
              </p14:nvContentPartPr>
              <p14:xfrm>
                <a:off x="2306224" y="2725285"/>
                <a:ext cx="30240" cy="448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CACDC4C-95EA-41BD-90C7-304B2C3BBF0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297584" y="2716285"/>
                  <a:ext cx="4788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A41C60B-2C89-4E8B-9608-8BCB1A2BE30C}"/>
                    </a:ext>
                  </a:extLst>
                </p14:cNvPr>
                <p14:cNvContentPartPr/>
                <p14:nvPr/>
              </p14:nvContentPartPr>
              <p14:xfrm>
                <a:off x="2135584" y="2968645"/>
                <a:ext cx="324720" cy="29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A41C60B-2C89-4E8B-9608-8BCB1A2BE30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126584" y="2960005"/>
                  <a:ext cx="342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6E416E6-A4EA-4E14-B3A6-049FDB17C108}"/>
                    </a:ext>
                  </a:extLst>
                </p14:cNvPr>
                <p14:cNvContentPartPr/>
                <p14:nvPr/>
              </p14:nvContentPartPr>
              <p14:xfrm>
                <a:off x="2377504" y="2960005"/>
                <a:ext cx="192240" cy="212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6E416E6-A4EA-4E14-B3A6-049FDB17C10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368864" y="2951365"/>
                  <a:ext cx="209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2FCA7D2-A4B1-4D20-9CD2-388053814FCD}"/>
                    </a:ext>
                  </a:extLst>
                </p14:cNvPr>
                <p14:cNvContentPartPr/>
                <p14:nvPr/>
              </p14:nvContentPartPr>
              <p14:xfrm>
                <a:off x="2605744" y="2999245"/>
                <a:ext cx="121680" cy="161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2FCA7D2-A4B1-4D20-9CD2-388053814FC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596744" y="2990605"/>
                  <a:ext cx="139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7E46A7A-65A6-4255-A5FD-F8105F53F0E0}"/>
                    </a:ext>
                  </a:extLst>
                </p14:cNvPr>
                <p14:cNvContentPartPr/>
                <p14:nvPr/>
              </p14:nvContentPartPr>
              <p14:xfrm>
                <a:off x="2775304" y="3011485"/>
                <a:ext cx="301320" cy="144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7E46A7A-65A6-4255-A5FD-F8105F53F0E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766304" y="3002845"/>
                  <a:ext cx="318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3239453-C681-4073-B5A0-4AF1B655B17F}"/>
                    </a:ext>
                  </a:extLst>
                </p14:cNvPr>
                <p14:cNvContentPartPr/>
                <p14:nvPr/>
              </p14:nvContentPartPr>
              <p14:xfrm>
                <a:off x="3154744" y="2886565"/>
                <a:ext cx="79560" cy="289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3239453-C681-4073-B5A0-4AF1B655B17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145744" y="2877925"/>
                  <a:ext cx="972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8562536-C6AF-43EB-BB43-FE071C721FC8}"/>
                    </a:ext>
                  </a:extLst>
                </p14:cNvPr>
                <p14:cNvContentPartPr/>
                <p14:nvPr/>
              </p14:nvContentPartPr>
              <p14:xfrm>
                <a:off x="3259504" y="3033805"/>
                <a:ext cx="167400" cy="133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8562536-C6AF-43EB-BB43-FE071C721FC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250864" y="3025165"/>
                  <a:ext cx="185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F15BB53-328D-4BF1-9EA7-AD5AEA38456F}"/>
                    </a:ext>
                  </a:extLst>
                </p14:cNvPr>
                <p14:cNvContentPartPr/>
                <p14:nvPr/>
              </p14:nvContentPartPr>
              <p14:xfrm>
                <a:off x="3501424" y="2974405"/>
                <a:ext cx="206640" cy="199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F15BB53-328D-4BF1-9EA7-AD5AEA38456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492424" y="2965405"/>
                  <a:ext cx="224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B203FDD-1C62-4765-B84C-1EC2F096F10E}"/>
                    </a:ext>
                  </a:extLst>
                </p14:cNvPr>
                <p14:cNvContentPartPr/>
                <p14:nvPr/>
              </p14:nvContentPartPr>
              <p14:xfrm>
                <a:off x="4221424" y="2739325"/>
                <a:ext cx="24120" cy="445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B203FDD-1C62-4765-B84C-1EC2F096F10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212784" y="2730325"/>
                  <a:ext cx="4176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9E00B38-D6DA-4552-AA6F-175CA1F742B6}"/>
                    </a:ext>
                  </a:extLst>
                </p14:cNvPr>
                <p14:cNvContentPartPr/>
                <p14:nvPr/>
              </p14:nvContentPartPr>
              <p14:xfrm>
                <a:off x="4022704" y="2961805"/>
                <a:ext cx="351000" cy="42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9E00B38-D6DA-4552-AA6F-175CA1F742B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014064" y="2953165"/>
                  <a:ext cx="368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656AC8E-A80D-4A27-97D9-AABFC853E6FB}"/>
                    </a:ext>
                  </a:extLst>
                </p14:cNvPr>
                <p14:cNvContentPartPr/>
                <p14:nvPr/>
              </p14:nvContentPartPr>
              <p14:xfrm>
                <a:off x="4486744" y="2691085"/>
                <a:ext cx="200160" cy="456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656AC8E-A80D-4A27-97D9-AABFC853E6F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477744" y="2682445"/>
                  <a:ext cx="21780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A83714C-60C3-4E06-8B02-F2D5127ECAD3}"/>
                    </a:ext>
                  </a:extLst>
                </p14:cNvPr>
                <p14:cNvContentPartPr/>
                <p14:nvPr/>
              </p14:nvContentPartPr>
              <p14:xfrm>
                <a:off x="4794544" y="2967925"/>
                <a:ext cx="186840" cy="212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A83714C-60C3-4E06-8B02-F2D5127ECAD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785544" y="2959285"/>
                  <a:ext cx="204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4F4C261-91B8-44AD-8C96-FC33A9D5841D}"/>
                    </a:ext>
                  </a:extLst>
                </p14:cNvPr>
                <p14:cNvContentPartPr/>
                <p14:nvPr/>
              </p14:nvContentPartPr>
              <p14:xfrm>
                <a:off x="5325544" y="2936965"/>
                <a:ext cx="190440" cy="176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4F4C261-91B8-44AD-8C96-FC33A9D5841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316544" y="2927965"/>
                  <a:ext cx="208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E3A9EE2-0653-49CB-9D33-EC3123FEB400}"/>
                    </a:ext>
                  </a:extLst>
                </p14:cNvPr>
                <p14:cNvContentPartPr/>
                <p14:nvPr/>
              </p14:nvContentPartPr>
              <p14:xfrm>
                <a:off x="5660704" y="2912125"/>
                <a:ext cx="132840" cy="2037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E3A9EE2-0653-49CB-9D33-EC3123FEB40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652064" y="2903485"/>
                  <a:ext cx="150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8C5D071-7B72-494D-9430-E6A9708CFF00}"/>
                    </a:ext>
                  </a:extLst>
                </p14:cNvPr>
                <p14:cNvContentPartPr/>
                <p14:nvPr/>
              </p14:nvContentPartPr>
              <p14:xfrm>
                <a:off x="5925304" y="2945965"/>
                <a:ext cx="22680" cy="189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8C5D071-7B72-494D-9430-E6A9708CFF0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916304" y="2937325"/>
                  <a:ext cx="40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1FD3B7E-A585-4DC6-AE73-4813B7F4B215}"/>
                    </a:ext>
                  </a:extLst>
                </p14:cNvPr>
                <p14:cNvContentPartPr/>
                <p14:nvPr/>
              </p14:nvContentPartPr>
              <p14:xfrm>
                <a:off x="6192064" y="2624485"/>
                <a:ext cx="56160" cy="501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1FD3B7E-A585-4DC6-AE73-4813B7F4B21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183064" y="2615845"/>
                  <a:ext cx="7380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199CE78-1BB5-4785-8487-8979B1F8942C}"/>
                    </a:ext>
                  </a:extLst>
                </p14:cNvPr>
                <p14:cNvContentPartPr/>
                <p14:nvPr/>
              </p14:nvContentPartPr>
              <p14:xfrm>
                <a:off x="5992984" y="2912845"/>
                <a:ext cx="377280" cy="198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199CE78-1BB5-4785-8487-8979B1F8942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983984" y="2903845"/>
                  <a:ext cx="394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F91EA22-73ED-45AF-BFCC-866EFE5FE5E3}"/>
                    </a:ext>
                  </a:extLst>
                </p14:cNvPr>
                <p14:cNvContentPartPr/>
                <p14:nvPr/>
              </p14:nvContentPartPr>
              <p14:xfrm>
                <a:off x="6441184" y="2817085"/>
                <a:ext cx="6840" cy="19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F91EA22-73ED-45AF-BFCC-866EFE5FE5E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432184" y="2808445"/>
                  <a:ext cx="24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9CC476D-A755-4A33-9FDE-C24A040735F0}"/>
                    </a:ext>
                  </a:extLst>
                </p14:cNvPr>
                <p14:cNvContentPartPr/>
                <p14:nvPr/>
              </p14:nvContentPartPr>
              <p14:xfrm>
                <a:off x="6512464" y="2936965"/>
                <a:ext cx="126000" cy="189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9CC476D-A755-4A33-9FDE-C24A040735F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503464" y="2927965"/>
                  <a:ext cx="143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DD819EA-5EBB-465C-A975-C7EEE09527DB}"/>
                    </a:ext>
                  </a:extLst>
                </p14:cNvPr>
                <p14:cNvContentPartPr/>
                <p14:nvPr/>
              </p14:nvContentPartPr>
              <p14:xfrm>
                <a:off x="6788944" y="2980165"/>
                <a:ext cx="141120" cy="123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DD819EA-5EBB-465C-A975-C7EEE09527D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780304" y="2971525"/>
                  <a:ext cx="158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CA6D23B-13E9-446D-B473-8F6A5CADEB78}"/>
                    </a:ext>
                  </a:extLst>
                </p14:cNvPr>
                <p14:cNvContentPartPr/>
                <p14:nvPr/>
              </p14:nvContentPartPr>
              <p14:xfrm>
                <a:off x="7155064" y="2752285"/>
                <a:ext cx="36720" cy="348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CA6D23B-13E9-446D-B473-8F6A5CADEB7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146064" y="2743285"/>
                  <a:ext cx="543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AA4B5B2-276F-4341-8327-E6FE72E5431E}"/>
                    </a:ext>
                  </a:extLst>
                </p14:cNvPr>
                <p14:cNvContentPartPr/>
                <p14:nvPr/>
              </p14:nvContentPartPr>
              <p14:xfrm>
                <a:off x="7476544" y="2852005"/>
                <a:ext cx="314640" cy="291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AA4B5B2-276F-4341-8327-E6FE72E5431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467544" y="2843005"/>
                  <a:ext cx="3322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6565455-3521-463D-8163-4E3E593D663F}"/>
                    </a:ext>
                  </a:extLst>
                </p14:cNvPr>
                <p14:cNvContentPartPr/>
                <p14:nvPr/>
              </p14:nvContentPartPr>
              <p14:xfrm>
                <a:off x="7761304" y="2963245"/>
                <a:ext cx="153000" cy="133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6565455-3521-463D-8163-4E3E593D663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752664" y="2954605"/>
                  <a:ext cx="170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A6ED87F-8081-4810-8E8C-81D49235F07B}"/>
                    </a:ext>
                  </a:extLst>
                </p14:cNvPr>
                <p14:cNvContentPartPr/>
                <p14:nvPr/>
              </p14:nvContentPartPr>
              <p14:xfrm>
                <a:off x="8106544" y="2682805"/>
                <a:ext cx="43560" cy="435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A6ED87F-8081-4810-8E8C-81D49235F07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097904" y="2673805"/>
                  <a:ext cx="6120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3EDA4BF-2886-468D-BDF4-51B5C32EC309}"/>
                    </a:ext>
                  </a:extLst>
                </p14:cNvPr>
                <p14:cNvContentPartPr/>
                <p14:nvPr/>
              </p14:nvContentPartPr>
              <p14:xfrm>
                <a:off x="8272144" y="2937685"/>
                <a:ext cx="132840" cy="185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3EDA4BF-2886-468D-BDF4-51B5C32EC30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263144" y="2928685"/>
                  <a:ext cx="150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14AA420-2649-43C5-A914-B224DD8BAD38}"/>
                    </a:ext>
                  </a:extLst>
                </p14:cNvPr>
                <p14:cNvContentPartPr/>
                <p14:nvPr/>
              </p14:nvContentPartPr>
              <p14:xfrm>
                <a:off x="8491024" y="2913565"/>
                <a:ext cx="202680" cy="228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14AA420-2649-43C5-A914-B224DD8BAD3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482384" y="2904925"/>
                  <a:ext cx="2203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3B71DC4-19CC-4625-8CD7-702A0416F409}"/>
                    </a:ext>
                  </a:extLst>
                </p14:cNvPr>
                <p14:cNvContentPartPr/>
                <p14:nvPr/>
              </p14:nvContentPartPr>
              <p14:xfrm>
                <a:off x="8842744" y="2895925"/>
                <a:ext cx="99000" cy="206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3B71DC4-19CC-4625-8CD7-702A0416F40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833744" y="2886925"/>
                  <a:ext cx="116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267983F-C355-431B-9BEA-6D9FB52BFE2F}"/>
                    </a:ext>
                  </a:extLst>
                </p14:cNvPr>
                <p14:cNvContentPartPr/>
                <p14:nvPr/>
              </p14:nvContentPartPr>
              <p14:xfrm>
                <a:off x="9071704" y="2896645"/>
                <a:ext cx="145440" cy="172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267983F-C355-431B-9BEA-6D9FB52BFE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063064" y="2887645"/>
                  <a:ext cx="163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ECA2A6F-20B5-46DA-A8A0-BA74BAB0EC90}"/>
                    </a:ext>
                  </a:extLst>
                </p14:cNvPr>
                <p14:cNvContentPartPr/>
                <p14:nvPr/>
              </p14:nvContentPartPr>
              <p14:xfrm>
                <a:off x="9269344" y="2810965"/>
                <a:ext cx="286200" cy="3146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ECA2A6F-20B5-46DA-A8A0-BA74BAB0EC9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260344" y="2801965"/>
                  <a:ext cx="3038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156AECC-AA1D-4F01-9838-AD124F9E9883}"/>
                    </a:ext>
                  </a:extLst>
                </p14:cNvPr>
                <p14:cNvContentPartPr/>
                <p14:nvPr/>
              </p14:nvContentPartPr>
              <p14:xfrm>
                <a:off x="1520344" y="3651565"/>
                <a:ext cx="187200" cy="185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156AECC-AA1D-4F01-9838-AD124F9E988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511704" y="3642565"/>
                  <a:ext cx="2048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31D2720-941B-4843-BEE6-787E40086397}"/>
                    </a:ext>
                  </a:extLst>
                </p14:cNvPr>
                <p14:cNvContentPartPr/>
                <p14:nvPr/>
              </p14:nvContentPartPr>
              <p14:xfrm>
                <a:off x="1835704" y="3666685"/>
                <a:ext cx="173520" cy="2016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31D2720-941B-4843-BEE6-787E4008639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827064" y="3658045"/>
                  <a:ext cx="1911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E783426-BC4E-48D2-8650-8F61B5284113}"/>
                    </a:ext>
                  </a:extLst>
                </p14:cNvPr>
                <p14:cNvContentPartPr/>
                <p14:nvPr/>
              </p14:nvContentPartPr>
              <p14:xfrm>
                <a:off x="2401984" y="3526645"/>
                <a:ext cx="491760" cy="265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E783426-BC4E-48D2-8650-8F61B528411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392984" y="3518005"/>
                  <a:ext cx="5094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BD0063B-E72D-48A0-8E72-209ED4D797F0}"/>
                    </a:ext>
                  </a:extLst>
                </p14:cNvPr>
                <p14:cNvContentPartPr/>
                <p14:nvPr/>
              </p14:nvContentPartPr>
              <p14:xfrm>
                <a:off x="3205144" y="3562645"/>
                <a:ext cx="217440" cy="194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BD0063B-E72D-48A0-8E72-209ED4D797F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196504" y="3553645"/>
                  <a:ext cx="235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80080C9-6E3C-43C9-AB82-F29A2D0A2477}"/>
                    </a:ext>
                  </a:extLst>
                </p14:cNvPr>
                <p14:cNvContentPartPr/>
                <p14:nvPr/>
              </p14:nvContentPartPr>
              <p14:xfrm>
                <a:off x="3486664" y="3579565"/>
                <a:ext cx="181080" cy="1825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80080C9-6E3C-43C9-AB82-F29A2D0A247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478024" y="3570565"/>
                  <a:ext cx="198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D2B3787-FCCA-4D88-B03B-280A740B5AA1}"/>
                    </a:ext>
                  </a:extLst>
                </p14:cNvPr>
                <p14:cNvContentPartPr/>
                <p14:nvPr/>
              </p14:nvContentPartPr>
              <p14:xfrm>
                <a:off x="3751984" y="3584965"/>
                <a:ext cx="191880" cy="183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D2B3787-FCCA-4D88-B03B-280A740B5AA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742984" y="3576325"/>
                  <a:ext cx="209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B9D8A48-9AAE-4265-9913-647118E94E52}"/>
                    </a:ext>
                  </a:extLst>
                </p14:cNvPr>
                <p14:cNvContentPartPr/>
                <p14:nvPr/>
              </p14:nvContentPartPr>
              <p14:xfrm>
                <a:off x="3920464" y="3400645"/>
                <a:ext cx="84240" cy="348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B9D8A48-9AAE-4265-9913-647118E94E5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911464" y="3392005"/>
                  <a:ext cx="1018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0DE8ED4-9E32-4C36-BE71-41D58810DA4A}"/>
                    </a:ext>
                  </a:extLst>
                </p14:cNvPr>
                <p14:cNvContentPartPr/>
                <p14:nvPr/>
              </p14:nvContentPartPr>
              <p14:xfrm>
                <a:off x="4510144" y="3320365"/>
                <a:ext cx="31320" cy="4280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0DE8ED4-9E32-4C36-BE71-41D58810DA4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501144" y="3311725"/>
                  <a:ext cx="4896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1A48411-6555-4364-A1E1-B37702CBE032}"/>
                    </a:ext>
                  </a:extLst>
                </p14:cNvPr>
                <p14:cNvContentPartPr/>
                <p14:nvPr/>
              </p14:nvContentPartPr>
              <p14:xfrm>
                <a:off x="4312504" y="3497125"/>
                <a:ext cx="389880" cy="54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1A48411-6555-4364-A1E1-B37702CBE03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303504" y="3488125"/>
                  <a:ext cx="407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7E33C0B-6A21-4833-ACCB-91149348D3EF}"/>
                    </a:ext>
                  </a:extLst>
                </p14:cNvPr>
                <p14:cNvContentPartPr/>
                <p14:nvPr/>
              </p14:nvContentPartPr>
              <p14:xfrm>
                <a:off x="4777984" y="3290845"/>
                <a:ext cx="118440" cy="425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7E33C0B-6A21-4833-ACCB-91149348D3E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768984" y="3282205"/>
                  <a:ext cx="1360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B3F0539-F5D4-4A7D-96F7-89014D9BD8EA}"/>
                    </a:ext>
                  </a:extLst>
                </p14:cNvPr>
                <p14:cNvContentPartPr/>
                <p14:nvPr/>
              </p14:nvContentPartPr>
              <p14:xfrm>
                <a:off x="5014504" y="3528445"/>
                <a:ext cx="187920" cy="1940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B3F0539-F5D4-4A7D-96F7-89014D9BD8E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005504" y="3519805"/>
                  <a:ext cx="2055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A26FF1B-F45F-4735-9B63-9647302C6261}"/>
                    </a:ext>
                  </a:extLst>
                </p14:cNvPr>
                <p14:cNvContentPartPr/>
                <p14:nvPr/>
              </p14:nvContentPartPr>
              <p14:xfrm>
                <a:off x="5747824" y="3262045"/>
                <a:ext cx="34200" cy="449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A26FF1B-F45F-4735-9B63-9647302C626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739184" y="3253045"/>
                  <a:ext cx="5184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0E84A56-E6C4-41DC-9756-0B31B49715D3}"/>
                    </a:ext>
                  </a:extLst>
                </p14:cNvPr>
                <p14:cNvContentPartPr/>
                <p14:nvPr/>
              </p14:nvContentPartPr>
              <p14:xfrm>
                <a:off x="5562424" y="3449965"/>
                <a:ext cx="319680" cy="44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0E84A56-E6C4-41DC-9756-0B31B49715D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553424" y="3440965"/>
                  <a:ext cx="3373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A276579-EE3F-44F7-81C2-BE2606579959}"/>
                    </a:ext>
                  </a:extLst>
                </p14:cNvPr>
                <p14:cNvContentPartPr/>
                <p14:nvPr/>
              </p14:nvContentPartPr>
              <p14:xfrm>
                <a:off x="5924224" y="3432685"/>
                <a:ext cx="144720" cy="4478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A276579-EE3F-44F7-81C2-BE260657995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915584" y="3423685"/>
                  <a:ext cx="16236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82F59BA-F149-426B-A03A-BE613939FBFF}"/>
                    </a:ext>
                  </a:extLst>
                </p14:cNvPr>
                <p14:cNvContentPartPr/>
                <p14:nvPr/>
              </p14:nvContentPartPr>
              <p14:xfrm>
                <a:off x="6175504" y="3535285"/>
                <a:ext cx="28440" cy="431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82F59BA-F149-426B-A03A-BE613939FBF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166864" y="3526285"/>
                  <a:ext cx="460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E8BE917-F875-4DA8-A649-68885634449C}"/>
                    </a:ext>
                  </a:extLst>
                </p14:cNvPr>
                <p14:cNvContentPartPr/>
                <p14:nvPr/>
              </p14:nvContentPartPr>
              <p14:xfrm>
                <a:off x="6172264" y="3447085"/>
                <a:ext cx="197280" cy="2091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E8BE917-F875-4DA8-A649-68885634449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163264" y="3438445"/>
                  <a:ext cx="2149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E46B6DB-F4C0-4007-A7E9-39D6EABE9FF9}"/>
                    </a:ext>
                  </a:extLst>
                </p14:cNvPr>
                <p14:cNvContentPartPr/>
                <p14:nvPr/>
              </p14:nvContentPartPr>
              <p14:xfrm>
                <a:off x="6448024" y="3490645"/>
                <a:ext cx="171720" cy="203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E46B6DB-F4C0-4007-A7E9-39D6EABE9FF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439384" y="3481645"/>
                  <a:ext cx="189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9F2E82E-B3DD-42DE-9524-019E02CC4E38}"/>
                    </a:ext>
                  </a:extLst>
                </p14:cNvPr>
                <p14:cNvContentPartPr/>
                <p14:nvPr/>
              </p14:nvContentPartPr>
              <p14:xfrm>
                <a:off x="6866344" y="3525925"/>
                <a:ext cx="137520" cy="155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9F2E82E-B3DD-42DE-9524-019E02CC4E3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857344" y="3517285"/>
                  <a:ext cx="155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B91C47A-86EF-4040-BBFE-3068CFB78F2C}"/>
                    </a:ext>
                  </a:extLst>
                </p14:cNvPr>
                <p14:cNvContentPartPr/>
                <p14:nvPr/>
              </p14:nvContentPartPr>
              <p14:xfrm>
                <a:off x="7276024" y="3157285"/>
                <a:ext cx="158400" cy="564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B91C47A-86EF-4040-BBFE-3068CFB78F2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267024" y="3148285"/>
                  <a:ext cx="1760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AF9126C-F7B8-4B61-A8CB-28FAB5DFF0E4}"/>
                    </a:ext>
                  </a:extLst>
                </p14:cNvPr>
                <p14:cNvContentPartPr/>
                <p14:nvPr/>
              </p14:nvContentPartPr>
              <p14:xfrm>
                <a:off x="7167664" y="3527005"/>
                <a:ext cx="261000" cy="16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AF9126C-F7B8-4B61-A8CB-28FAB5DFF0E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158664" y="3518365"/>
                  <a:ext cx="2786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18E42D8-AB4C-415F-856A-95DA7B1B265D}"/>
                    </a:ext>
                  </a:extLst>
                </p14:cNvPr>
                <p14:cNvContentPartPr/>
                <p14:nvPr/>
              </p14:nvContentPartPr>
              <p14:xfrm>
                <a:off x="7936624" y="3208045"/>
                <a:ext cx="45000" cy="503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18E42D8-AB4C-415F-856A-95DA7B1B265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927984" y="3199405"/>
                  <a:ext cx="6264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D2F0274-5631-4D27-9DAB-07290B3529A4}"/>
                    </a:ext>
                  </a:extLst>
                </p14:cNvPr>
                <p14:cNvContentPartPr/>
                <p14:nvPr/>
              </p14:nvContentPartPr>
              <p14:xfrm>
                <a:off x="7737904" y="3467965"/>
                <a:ext cx="402840" cy="586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D2F0274-5631-4D27-9DAB-07290B3529A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729264" y="3458965"/>
                  <a:ext cx="4204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D5C2A66-607D-4788-81B8-1C63E79C77FB}"/>
                    </a:ext>
                  </a:extLst>
                </p14:cNvPr>
                <p14:cNvContentPartPr/>
                <p14:nvPr/>
              </p14:nvContentPartPr>
              <p14:xfrm>
                <a:off x="8038864" y="3495685"/>
                <a:ext cx="197640" cy="147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D5C2A66-607D-4788-81B8-1C63E79C77F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030224" y="3486685"/>
                  <a:ext cx="215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F0B9698-BB4B-49FC-B3E8-0665354526E9}"/>
                    </a:ext>
                  </a:extLst>
                </p14:cNvPr>
                <p14:cNvContentPartPr/>
                <p14:nvPr/>
              </p14:nvContentPartPr>
              <p14:xfrm>
                <a:off x="8266024" y="3460045"/>
                <a:ext cx="187560" cy="2152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F0B9698-BB4B-49FC-B3E8-0665354526E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257024" y="3451045"/>
                  <a:ext cx="2052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4003B8D-1412-4FDC-BA08-FB54436F4FB1}"/>
                    </a:ext>
                  </a:extLst>
                </p14:cNvPr>
                <p14:cNvContentPartPr/>
                <p14:nvPr/>
              </p14:nvContentPartPr>
              <p14:xfrm>
                <a:off x="8648704" y="3232885"/>
                <a:ext cx="62280" cy="491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4003B8D-1412-4FDC-BA08-FB54436F4FB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639704" y="3223885"/>
                  <a:ext cx="7992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CDAE487-4216-40A2-8D1E-D8F79E339C9E}"/>
                    </a:ext>
                  </a:extLst>
                </p14:cNvPr>
                <p14:cNvContentPartPr/>
                <p14:nvPr/>
              </p14:nvContentPartPr>
              <p14:xfrm>
                <a:off x="8469784" y="3458965"/>
                <a:ext cx="402480" cy="37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CDAE487-4216-40A2-8D1E-D8F79E339C9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461144" y="3450325"/>
                  <a:ext cx="4201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F4B653C-4EF4-44AB-8841-72629299F8A9}"/>
                    </a:ext>
                  </a:extLst>
                </p14:cNvPr>
                <p14:cNvContentPartPr/>
                <p14:nvPr/>
              </p14:nvContentPartPr>
              <p14:xfrm>
                <a:off x="9056224" y="3327925"/>
                <a:ext cx="194400" cy="398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F4B653C-4EF4-44AB-8841-72629299F8A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047224" y="3318925"/>
                  <a:ext cx="2120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FFA5EFA-DCE8-4789-9D44-C42EDE7AB975}"/>
                    </a:ext>
                  </a:extLst>
                </p14:cNvPr>
                <p14:cNvContentPartPr/>
                <p14:nvPr/>
              </p14:nvContentPartPr>
              <p14:xfrm>
                <a:off x="9542584" y="3291565"/>
                <a:ext cx="54000" cy="381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FFA5EFA-DCE8-4789-9D44-C42EDE7AB97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533944" y="3282925"/>
                  <a:ext cx="716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765D892-2B42-4F4C-9BA8-DA0ADE775EDA}"/>
                    </a:ext>
                  </a:extLst>
                </p14:cNvPr>
                <p14:cNvContentPartPr/>
                <p14:nvPr/>
              </p14:nvContentPartPr>
              <p14:xfrm>
                <a:off x="9408664" y="3465805"/>
                <a:ext cx="280440" cy="187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765D892-2B42-4F4C-9BA8-DA0ADE775ED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400024" y="3456805"/>
                  <a:ext cx="298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13F7C48-EDFC-4FFE-B8DC-E419C3B60680}"/>
                    </a:ext>
                  </a:extLst>
                </p14:cNvPr>
                <p14:cNvContentPartPr/>
                <p14:nvPr/>
              </p14:nvContentPartPr>
              <p14:xfrm>
                <a:off x="9709624" y="3470845"/>
                <a:ext cx="278640" cy="1576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13F7C48-EDFC-4FFE-B8DC-E419C3B6068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700984" y="3461845"/>
                  <a:ext cx="296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4D48CC6-7D72-48DE-9337-4541B38F1087}"/>
                    </a:ext>
                  </a:extLst>
                </p14:cNvPr>
                <p14:cNvContentPartPr/>
                <p14:nvPr/>
              </p14:nvContentPartPr>
              <p14:xfrm>
                <a:off x="10063504" y="3492085"/>
                <a:ext cx="145440" cy="1710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4D48CC6-7D72-48DE-9337-4541B38F108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054504" y="3483085"/>
                  <a:ext cx="163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5E8098B-C529-422E-813F-539FD13A0545}"/>
                    </a:ext>
                  </a:extLst>
                </p14:cNvPr>
                <p14:cNvContentPartPr/>
                <p14:nvPr/>
              </p14:nvContentPartPr>
              <p14:xfrm>
                <a:off x="10386064" y="3520165"/>
                <a:ext cx="185040" cy="392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5E8098B-C529-422E-813F-539FD13A054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377064" y="3511525"/>
                  <a:ext cx="202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BF71414-6090-4346-B475-0BBB86D7E2BF}"/>
                    </a:ext>
                  </a:extLst>
                </p14:cNvPr>
                <p14:cNvContentPartPr/>
                <p14:nvPr/>
              </p14:nvContentPartPr>
              <p14:xfrm>
                <a:off x="10787464" y="3213805"/>
                <a:ext cx="25200" cy="451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BF71414-6090-4346-B475-0BBB86D7E2B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778824" y="3204805"/>
                  <a:ext cx="428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7DA8482-46BF-42DF-9255-C764DFE1EA86}"/>
                    </a:ext>
                  </a:extLst>
                </p14:cNvPr>
                <p14:cNvContentPartPr/>
                <p14:nvPr/>
              </p14:nvContentPartPr>
              <p14:xfrm>
                <a:off x="10591984" y="3438805"/>
                <a:ext cx="322560" cy="11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7DA8482-46BF-42DF-9255-C764DFE1EA8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583344" y="3430165"/>
                  <a:ext cx="340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A8A148F-C76A-457B-9147-80E128676802}"/>
                    </a:ext>
                  </a:extLst>
                </p14:cNvPr>
                <p14:cNvContentPartPr/>
                <p14:nvPr/>
              </p14:nvContentPartPr>
              <p14:xfrm>
                <a:off x="10875304" y="3466525"/>
                <a:ext cx="134640" cy="1274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A8A148F-C76A-457B-9147-80E12867680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866664" y="3457885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0FD9D57-AE07-467D-B5E5-5BB830B8536B}"/>
                    </a:ext>
                  </a:extLst>
                </p14:cNvPr>
                <p14:cNvContentPartPr/>
                <p14:nvPr/>
              </p14:nvContentPartPr>
              <p14:xfrm>
                <a:off x="11129104" y="3495685"/>
                <a:ext cx="24480" cy="118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0FD9D57-AE07-467D-B5E5-5BB830B8536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120104" y="3486685"/>
                  <a:ext cx="42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0062AD3-D973-4821-9758-1C3EFACDE0E4}"/>
                    </a:ext>
                  </a:extLst>
                </p14:cNvPr>
                <p14:cNvContentPartPr/>
                <p14:nvPr/>
              </p14:nvContentPartPr>
              <p14:xfrm>
                <a:off x="11181304" y="3258445"/>
                <a:ext cx="1080" cy="201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0062AD3-D973-4821-9758-1C3EFACDE0E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172304" y="3249445"/>
                  <a:ext cx="18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C252BEF-B42C-4CE5-A53A-C17C4BF93919}"/>
                    </a:ext>
                  </a:extLst>
                </p14:cNvPr>
                <p14:cNvContentPartPr/>
                <p14:nvPr/>
              </p14:nvContentPartPr>
              <p14:xfrm>
                <a:off x="11252944" y="3235405"/>
                <a:ext cx="60480" cy="416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C252BEF-B42C-4CE5-A53A-C17C4BF9391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243944" y="3226765"/>
                  <a:ext cx="781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36CBB69-2A7C-4D20-99A9-CDE4317AEF57}"/>
                    </a:ext>
                  </a:extLst>
                </p14:cNvPr>
                <p14:cNvContentPartPr/>
                <p14:nvPr/>
              </p14:nvContentPartPr>
              <p14:xfrm>
                <a:off x="11356264" y="3478045"/>
                <a:ext cx="152640" cy="138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36CBB69-2A7C-4D20-99A9-CDE4317AEF5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347624" y="3469045"/>
                  <a:ext cx="170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D480E75-25D6-43CC-95AD-7F3B2B553727}"/>
                    </a:ext>
                  </a:extLst>
                </p14:cNvPr>
                <p14:cNvContentPartPr/>
                <p14:nvPr/>
              </p14:nvContentPartPr>
              <p14:xfrm>
                <a:off x="11534464" y="3464725"/>
                <a:ext cx="168480" cy="1688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D480E75-25D6-43CC-95AD-7F3B2B55372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525824" y="3456085"/>
                  <a:ext cx="186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94043E0-907B-4AB9-BE7C-108594DDC0FE}"/>
                    </a:ext>
                  </a:extLst>
                </p14:cNvPr>
                <p14:cNvContentPartPr/>
                <p14:nvPr/>
              </p14:nvContentPartPr>
              <p14:xfrm>
                <a:off x="11629504" y="3203725"/>
                <a:ext cx="110160" cy="4330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94043E0-907B-4AB9-BE7C-108594DDC0F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620504" y="3195085"/>
                  <a:ext cx="1278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4C89100-4F9B-45ED-A812-9E487C898128}"/>
                    </a:ext>
                  </a:extLst>
                </p14:cNvPr>
                <p14:cNvContentPartPr/>
                <p14:nvPr/>
              </p14:nvContentPartPr>
              <p14:xfrm>
                <a:off x="11745064" y="3591085"/>
                <a:ext cx="95760" cy="215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4C89100-4F9B-45ED-A812-9E487C89812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736064" y="3582445"/>
                  <a:ext cx="113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44CAFA6-5AD4-4AF2-928D-85E6E7D402C2}"/>
                    </a:ext>
                  </a:extLst>
                </p14:cNvPr>
                <p14:cNvContentPartPr/>
                <p14:nvPr/>
              </p14:nvContentPartPr>
              <p14:xfrm>
                <a:off x="1459504" y="4279765"/>
                <a:ext cx="275760" cy="2358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44CAFA6-5AD4-4AF2-928D-85E6E7D402C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450504" y="4271125"/>
                  <a:ext cx="2934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E223598-7F19-4B0F-99F0-6D20F10FA890}"/>
                    </a:ext>
                  </a:extLst>
                </p14:cNvPr>
                <p14:cNvContentPartPr/>
                <p14:nvPr/>
              </p14:nvContentPartPr>
              <p14:xfrm>
                <a:off x="1882144" y="4334845"/>
                <a:ext cx="14040" cy="135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E223598-7F19-4B0F-99F0-6D20F10FA89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873144" y="4325845"/>
                  <a:ext cx="316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B33B506-E826-4F5A-BD4F-71B82EE7FB72}"/>
                    </a:ext>
                  </a:extLst>
                </p14:cNvPr>
                <p14:cNvContentPartPr/>
                <p14:nvPr/>
              </p14:nvContentPartPr>
              <p14:xfrm>
                <a:off x="1921024" y="4303525"/>
                <a:ext cx="215640" cy="550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B33B506-E826-4F5A-BD4F-71B82EE7FB7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912384" y="4294885"/>
                  <a:ext cx="23328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FEBD1A5-81EA-4EFB-AACF-8EB67BEAE65F}"/>
                    </a:ext>
                  </a:extLst>
                </p14:cNvPr>
                <p14:cNvContentPartPr/>
                <p14:nvPr/>
              </p14:nvContentPartPr>
              <p14:xfrm>
                <a:off x="2230264" y="4001485"/>
                <a:ext cx="195480" cy="4554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FEBD1A5-81EA-4EFB-AACF-8EB67BEAE65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221264" y="3992845"/>
                  <a:ext cx="21312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C8E2B8E-0EA3-4197-86B8-A5EBB96A8E18}"/>
                    </a:ext>
                  </a:extLst>
                </p14:cNvPr>
                <p14:cNvContentPartPr/>
                <p14:nvPr/>
              </p14:nvContentPartPr>
              <p14:xfrm>
                <a:off x="2649304" y="3967645"/>
                <a:ext cx="72720" cy="5097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C8E2B8E-0EA3-4197-86B8-A5EBB96A8E1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640304" y="3958645"/>
                  <a:ext cx="9036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32A1FCF-036F-47F2-81F8-29902D941EBC}"/>
                    </a:ext>
                  </a:extLst>
                </p14:cNvPr>
                <p14:cNvContentPartPr/>
                <p14:nvPr/>
              </p14:nvContentPartPr>
              <p14:xfrm>
                <a:off x="2500264" y="4233685"/>
                <a:ext cx="287280" cy="403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32A1FCF-036F-47F2-81F8-29902D941EB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491624" y="4224685"/>
                  <a:ext cx="304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670E00D-E579-4234-90D9-F29FCFE86E5B}"/>
                    </a:ext>
                  </a:extLst>
                </p14:cNvPr>
                <p14:cNvContentPartPr/>
                <p14:nvPr/>
              </p14:nvContentPartPr>
              <p14:xfrm>
                <a:off x="2843704" y="4326925"/>
                <a:ext cx="115200" cy="122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670E00D-E579-4234-90D9-F29FCFE86E5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835064" y="4317925"/>
                  <a:ext cx="132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EBB12ED-FD63-4EC0-A618-8EFD658048D8}"/>
                    </a:ext>
                  </a:extLst>
                </p14:cNvPr>
                <p14:cNvContentPartPr/>
                <p14:nvPr/>
              </p14:nvContentPartPr>
              <p14:xfrm>
                <a:off x="3407464" y="3926965"/>
                <a:ext cx="27360" cy="554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EBB12ED-FD63-4EC0-A618-8EFD658048D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398824" y="3917965"/>
                  <a:ext cx="4500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0CFC920-5975-4208-8ACA-85B1D7A2647A}"/>
                    </a:ext>
                  </a:extLst>
                </p14:cNvPr>
                <p14:cNvContentPartPr/>
                <p14:nvPr/>
              </p14:nvContentPartPr>
              <p14:xfrm>
                <a:off x="3169144" y="4201645"/>
                <a:ext cx="446040" cy="57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0CFC920-5975-4208-8ACA-85B1D7A2647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160504" y="4193005"/>
                  <a:ext cx="463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57C702E-C6C3-4C9B-AFC8-41E1F5B76A14}"/>
                    </a:ext>
                  </a:extLst>
                </p14:cNvPr>
                <p14:cNvContentPartPr/>
                <p14:nvPr/>
              </p14:nvContentPartPr>
              <p14:xfrm>
                <a:off x="3495664" y="4218565"/>
                <a:ext cx="178560" cy="191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57C702E-C6C3-4C9B-AFC8-41E1F5B76A1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487024" y="4209925"/>
                  <a:ext cx="196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A093B1B-4D80-4D89-80F4-14B24B1806AE}"/>
                    </a:ext>
                  </a:extLst>
                </p14:cNvPr>
                <p14:cNvContentPartPr/>
                <p14:nvPr/>
              </p14:nvContentPartPr>
              <p14:xfrm>
                <a:off x="3827584" y="4015165"/>
                <a:ext cx="92880" cy="392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A093B1B-4D80-4D89-80F4-14B24B1806A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818584" y="4006525"/>
                  <a:ext cx="1105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6F6E38A-EDAA-45BF-B5F6-3C64304DCBB5}"/>
                    </a:ext>
                  </a:extLst>
                </p14:cNvPr>
                <p14:cNvContentPartPr/>
                <p14:nvPr/>
              </p14:nvContentPartPr>
              <p14:xfrm>
                <a:off x="4023784" y="3947485"/>
                <a:ext cx="35640" cy="4618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6F6E38A-EDAA-45BF-B5F6-3C64304DCBB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014784" y="3938485"/>
                  <a:ext cx="532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A3206BD-0A52-4ED4-B2EF-19E2B725F8E8}"/>
                    </a:ext>
                  </a:extLst>
                </p14:cNvPr>
                <p14:cNvContentPartPr/>
                <p14:nvPr/>
              </p14:nvContentPartPr>
              <p14:xfrm>
                <a:off x="4113784" y="4254925"/>
                <a:ext cx="150120" cy="172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A3206BD-0A52-4ED4-B2EF-19E2B725F8E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105144" y="4245925"/>
                  <a:ext cx="167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46FFF4D-065D-4BE8-9933-F0F6AF820C44}"/>
                    </a:ext>
                  </a:extLst>
                </p14:cNvPr>
                <p14:cNvContentPartPr/>
                <p14:nvPr/>
              </p14:nvContentPartPr>
              <p14:xfrm>
                <a:off x="4361104" y="4239445"/>
                <a:ext cx="214920" cy="1692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46FFF4D-065D-4BE8-9933-F0F6AF820C4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352464" y="4230445"/>
                  <a:ext cx="232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47D0FC1-40B3-41C1-86A0-0258940B6BEA}"/>
                    </a:ext>
                  </a:extLst>
                </p14:cNvPr>
                <p14:cNvContentPartPr/>
                <p14:nvPr/>
              </p14:nvContentPartPr>
              <p14:xfrm>
                <a:off x="4578904" y="3950005"/>
                <a:ext cx="88200" cy="4266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47D0FC1-40B3-41C1-86A0-0258940B6BE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569904" y="3941365"/>
                  <a:ext cx="10584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BE3556F-49CC-4ABD-88D9-890D6B163285}"/>
                    </a:ext>
                  </a:extLst>
                </p14:cNvPr>
                <p14:cNvContentPartPr/>
                <p14:nvPr/>
              </p14:nvContentPartPr>
              <p14:xfrm>
                <a:off x="4735864" y="4438165"/>
                <a:ext cx="141480" cy="1846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BE3556F-49CC-4ABD-88D9-890D6B16328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727224" y="4429165"/>
                  <a:ext cx="159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9BAF0A7-27E2-40E3-837B-16478C328DE7}"/>
                    </a:ext>
                  </a:extLst>
                </p14:cNvPr>
                <p14:cNvContentPartPr/>
                <p14:nvPr/>
              </p14:nvContentPartPr>
              <p14:xfrm>
                <a:off x="5038264" y="4263565"/>
                <a:ext cx="156600" cy="1749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9BAF0A7-27E2-40E3-837B-16478C328DE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029264" y="4254565"/>
                  <a:ext cx="174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EC67B2C-2B13-447C-937D-6620C570CB0C}"/>
                    </a:ext>
                  </a:extLst>
                </p14:cNvPr>
                <p14:cNvContentPartPr/>
                <p14:nvPr/>
              </p14:nvContentPartPr>
              <p14:xfrm>
                <a:off x="5319064" y="4227565"/>
                <a:ext cx="212760" cy="2282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EC67B2C-2B13-447C-937D-6620C570CB0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310064" y="4218925"/>
                  <a:ext cx="230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A417FD4-4197-4820-A65C-9D53DD9EBDE3}"/>
                    </a:ext>
                  </a:extLst>
                </p14:cNvPr>
                <p14:cNvContentPartPr/>
                <p14:nvPr/>
              </p14:nvContentPartPr>
              <p14:xfrm>
                <a:off x="5837824" y="3903565"/>
                <a:ext cx="66240" cy="522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A417FD4-4197-4820-A65C-9D53DD9EBDE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828824" y="3894565"/>
                  <a:ext cx="8388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F5B6CCA-D9C4-4768-B16E-24358F76E989}"/>
                    </a:ext>
                  </a:extLst>
                </p14:cNvPr>
                <p14:cNvContentPartPr/>
                <p14:nvPr/>
              </p14:nvContentPartPr>
              <p14:xfrm>
                <a:off x="5914504" y="4230445"/>
                <a:ext cx="232200" cy="1674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F5B6CCA-D9C4-4768-B16E-24358F76E98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905864" y="4221805"/>
                  <a:ext cx="249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7E2D40A-68D7-4E85-9A17-A1072622585E}"/>
                    </a:ext>
                  </a:extLst>
                </p14:cNvPr>
                <p14:cNvContentPartPr/>
                <p14:nvPr/>
              </p14:nvContentPartPr>
              <p14:xfrm>
                <a:off x="6342904" y="3807085"/>
                <a:ext cx="236160" cy="6825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7E2D40A-68D7-4E85-9A17-A1072622585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334264" y="3798085"/>
                  <a:ext cx="25380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311F4D5-007B-4A13-B543-2FC82621FBC1}"/>
                    </a:ext>
                  </a:extLst>
                </p14:cNvPr>
                <p14:cNvContentPartPr/>
                <p14:nvPr/>
              </p14:nvContentPartPr>
              <p14:xfrm>
                <a:off x="6265144" y="4234045"/>
                <a:ext cx="349200" cy="378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311F4D5-007B-4A13-B543-2FC82621FBC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256144" y="4225405"/>
                  <a:ext cx="366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CC45460-C76A-456D-8577-ABD8BD316313}"/>
                    </a:ext>
                  </a:extLst>
                </p14:cNvPr>
                <p14:cNvContentPartPr/>
                <p14:nvPr/>
              </p14:nvContentPartPr>
              <p14:xfrm>
                <a:off x="6620104" y="3906805"/>
                <a:ext cx="304560" cy="5263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CC45460-C76A-456D-8577-ABD8BD31631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611464" y="3898165"/>
                  <a:ext cx="32220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5EEAF49-17D3-4978-9C25-95A01A401ED3}"/>
                    </a:ext>
                  </a:extLst>
                </p14:cNvPr>
                <p14:cNvContentPartPr/>
                <p14:nvPr/>
              </p14:nvContentPartPr>
              <p14:xfrm>
                <a:off x="7163344" y="4239085"/>
                <a:ext cx="138600" cy="295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5EEAF49-17D3-4978-9C25-95A01A401ED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154704" y="4230085"/>
                  <a:ext cx="156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8D66236-8CE3-48E6-A973-20D9C2ABD42F}"/>
                    </a:ext>
                  </a:extLst>
                </p14:cNvPr>
                <p14:cNvContentPartPr/>
                <p14:nvPr/>
              </p14:nvContentPartPr>
              <p14:xfrm>
                <a:off x="7577704" y="3884845"/>
                <a:ext cx="73440" cy="5457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8D66236-8CE3-48E6-A973-20D9C2ABD42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569064" y="3876205"/>
                  <a:ext cx="9108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E7B2563-2253-42C1-8478-5E7321F648CD}"/>
                    </a:ext>
                  </a:extLst>
                </p14:cNvPr>
                <p14:cNvContentPartPr/>
                <p14:nvPr/>
              </p14:nvContentPartPr>
              <p14:xfrm>
                <a:off x="7319224" y="4129645"/>
                <a:ext cx="461880" cy="417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E7B2563-2253-42C1-8478-5E7321F648C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310224" y="4121005"/>
                  <a:ext cx="479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7049B3B-0B76-4B1D-A802-5CBD0F3A3DCF}"/>
                    </a:ext>
                  </a:extLst>
                </p14:cNvPr>
                <p14:cNvContentPartPr/>
                <p14:nvPr/>
              </p14:nvContentPartPr>
              <p14:xfrm>
                <a:off x="7652584" y="4193365"/>
                <a:ext cx="208800" cy="162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7049B3B-0B76-4B1D-A802-5CBD0F3A3DC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643944" y="4184365"/>
                  <a:ext cx="226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1331301-AEF4-4BA5-8713-FCCB485FBACC}"/>
                    </a:ext>
                  </a:extLst>
                </p14:cNvPr>
                <p14:cNvContentPartPr/>
                <p14:nvPr/>
              </p14:nvContentPartPr>
              <p14:xfrm>
                <a:off x="8007544" y="4010485"/>
                <a:ext cx="113760" cy="3913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1331301-AEF4-4BA5-8713-FCCB485FBAC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998544" y="4001485"/>
                  <a:ext cx="1314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44BDB82-A5E3-43C1-B5FE-4AC33916ADAA}"/>
                    </a:ext>
                  </a:extLst>
                </p14:cNvPr>
                <p14:cNvContentPartPr/>
                <p14:nvPr/>
              </p14:nvContentPartPr>
              <p14:xfrm>
                <a:off x="8272864" y="3927325"/>
                <a:ext cx="66960" cy="4712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44BDB82-A5E3-43C1-B5FE-4AC33916ADA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264224" y="3918685"/>
                  <a:ext cx="846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408B9D6-79A4-43DB-9FD1-7C53BE9E5114}"/>
                    </a:ext>
                  </a:extLst>
                </p14:cNvPr>
                <p14:cNvContentPartPr/>
                <p14:nvPr/>
              </p14:nvContentPartPr>
              <p14:xfrm>
                <a:off x="8388784" y="4193725"/>
                <a:ext cx="219240" cy="175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408B9D6-79A4-43DB-9FD1-7C53BE9E511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380144" y="4185085"/>
                  <a:ext cx="236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B095EBC-DF78-4FFF-9B44-2F836AAAD896}"/>
                    </a:ext>
                  </a:extLst>
                </p14:cNvPr>
                <p14:cNvContentPartPr/>
                <p14:nvPr/>
              </p14:nvContentPartPr>
              <p14:xfrm>
                <a:off x="8693344" y="4207405"/>
                <a:ext cx="205920" cy="1900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B095EBC-DF78-4FFF-9B44-2F836AAAD89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684704" y="4198765"/>
                  <a:ext cx="223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22B72FF-3D07-4DC9-A4EF-36BCBAB8E32D}"/>
                    </a:ext>
                  </a:extLst>
                </p14:cNvPr>
                <p14:cNvContentPartPr/>
                <p14:nvPr/>
              </p14:nvContentPartPr>
              <p14:xfrm>
                <a:off x="8865424" y="3962965"/>
                <a:ext cx="90720" cy="3686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22B72FF-3D07-4DC9-A4EF-36BCBAB8E32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856424" y="3953965"/>
                  <a:ext cx="1083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65DB29F-64BB-410B-BAEA-C0B98623D954}"/>
                    </a:ext>
                  </a:extLst>
                </p14:cNvPr>
                <p14:cNvContentPartPr/>
                <p14:nvPr/>
              </p14:nvContentPartPr>
              <p14:xfrm>
                <a:off x="9041104" y="3938125"/>
                <a:ext cx="233280" cy="5245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65DB29F-64BB-410B-BAEA-C0B98623D95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032464" y="3929485"/>
                  <a:ext cx="25092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B45595C-710A-4A7B-A53A-73AD547BCCDE}"/>
                    </a:ext>
                  </a:extLst>
                </p14:cNvPr>
                <p14:cNvContentPartPr/>
                <p14:nvPr/>
              </p14:nvContentPartPr>
              <p14:xfrm>
                <a:off x="9395344" y="4410445"/>
                <a:ext cx="19080" cy="24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B45595C-710A-4A7B-A53A-73AD547BCCD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386704" y="4401445"/>
                  <a:ext cx="3672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43F9991A-0F4F-4589-80E5-BDD470F28421}"/>
              </a:ext>
            </a:extLst>
          </p:cNvPr>
          <p:cNvGrpSpPr/>
          <p:nvPr/>
        </p:nvGrpSpPr>
        <p:grpSpPr>
          <a:xfrm>
            <a:off x="810784" y="5068885"/>
            <a:ext cx="437400" cy="394560"/>
            <a:chOff x="810784" y="5068885"/>
            <a:chExt cx="43740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7E5F26B-0883-4A9C-BC2E-678927CBDA2E}"/>
                    </a:ext>
                  </a:extLst>
                </p14:cNvPr>
                <p14:cNvContentPartPr/>
                <p14:nvPr/>
              </p14:nvContentPartPr>
              <p14:xfrm>
                <a:off x="810784" y="5152405"/>
                <a:ext cx="241920" cy="1875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7E5F26B-0883-4A9C-BC2E-678927CBDA2E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01784" y="5143765"/>
                  <a:ext cx="259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8E22544-C540-4B61-90DC-8E69432CDD0C}"/>
                    </a:ext>
                  </a:extLst>
                </p14:cNvPr>
                <p14:cNvContentPartPr/>
                <p14:nvPr/>
              </p14:nvContentPartPr>
              <p14:xfrm>
                <a:off x="1075744" y="5068885"/>
                <a:ext cx="19440" cy="3945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8E22544-C540-4B61-90DC-8E69432CDD0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66744" y="5060245"/>
                  <a:ext cx="370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1C4311C-B86D-4000-98C1-CDAD8785E71F}"/>
                    </a:ext>
                  </a:extLst>
                </p14:cNvPr>
                <p14:cNvContentPartPr/>
                <p14:nvPr/>
              </p14:nvContentPartPr>
              <p14:xfrm>
                <a:off x="1247824" y="5449765"/>
                <a:ext cx="360" cy="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1C4311C-B86D-4000-98C1-CDAD8785E71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38824" y="54411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BD9B6416-A88C-4C43-95D4-28C433877947}"/>
              </a:ext>
            </a:extLst>
          </p:cNvPr>
          <p:cNvGrpSpPr/>
          <p:nvPr/>
        </p:nvGrpSpPr>
        <p:grpSpPr>
          <a:xfrm>
            <a:off x="953704" y="5779885"/>
            <a:ext cx="487800" cy="326520"/>
            <a:chOff x="953704" y="5779885"/>
            <a:chExt cx="48780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73E86A9-A57A-4411-B339-7F40143C00A9}"/>
                    </a:ext>
                  </a:extLst>
                </p14:cNvPr>
                <p14:cNvContentPartPr/>
                <p14:nvPr/>
              </p14:nvContentPartPr>
              <p14:xfrm>
                <a:off x="953704" y="5779885"/>
                <a:ext cx="319320" cy="3265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73E86A9-A57A-4411-B339-7F40143C00A9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944704" y="5771245"/>
                  <a:ext cx="3369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B455953-7B08-44DA-B1A9-0BA0D8F171F2}"/>
                    </a:ext>
                  </a:extLst>
                </p14:cNvPr>
                <p14:cNvContentPartPr/>
                <p14:nvPr/>
              </p14:nvContentPartPr>
              <p14:xfrm>
                <a:off x="1407304" y="6051685"/>
                <a:ext cx="34200" cy="421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FB455953-7B08-44DA-B1A9-0BA0D8F171F2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398304" y="6043045"/>
                  <a:ext cx="5184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69D2E03D-DC48-4FE5-8546-0038CA97FEF2}"/>
              </a:ext>
            </a:extLst>
          </p:cNvPr>
          <p:cNvGrpSpPr/>
          <p:nvPr/>
        </p:nvGrpSpPr>
        <p:grpSpPr>
          <a:xfrm>
            <a:off x="1645984" y="4781245"/>
            <a:ext cx="9929520" cy="1994400"/>
            <a:chOff x="1645984" y="4781245"/>
            <a:chExt cx="9929520" cy="19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7B238C4-6CD1-4D57-9F85-146A2EB2DDAD}"/>
                    </a:ext>
                  </a:extLst>
                </p14:cNvPr>
                <p14:cNvContentPartPr/>
                <p14:nvPr/>
              </p14:nvContentPartPr>
              <p14:xfrm>
                <a:off x="7873624" y="5121805"/>
                <a:ext cx="372240" cy="2174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7B238C4-6CD1-4D57-9F85-146A2EB2DDAD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864624" y="5113165"/>
                  <a:ext cx="389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9410159-C6C4-4798-964E-44E187E2C04C}"/>
                    </a:ext>
                  </a:extLst>
                </p14:cNvPr>
                <p14:cNvContentPartPr/>
                <p14:nvPr/>
              </p14:nvContentPartPr>
              <p14:xfrm>
                <a:off x="8408224" y="5330245"/>
                <a:ext cx="23760" cy="295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9410159-C6C4-4798-964E-44E187E2C04C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399584" y="5321605"/>
                  <a:ext cx="41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B92CAA1-A509-414B-9DF4-97A14E498F80}"/>
                    </a:ext>
                  </a:extLst>
                </p14:cNvPr>
                <p14:cNvContentPartPr/>
                <p14:nvPr/>
              </p14:nvContentPartPr>
              <p14:xfrm>
                <a:off x="1645984" y="5107765"/>
                <a:ext cx="297000" cy="345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B92CAA1-A509-414B-9DF4-97A14E498F80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636984" y="5099125"/>
                  <a:ext cx="3146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F7BFD3F-C95B-4498-B6B5-63C276B37DCA}"/>
                    </a:ext>
                  </a:extLst>
                </p14:cNvPr>
                <p14:cNvContentPartPr/>
                <p14:nvPr/>
              </p14:nvContentPartPr>
              <p14:xfrm>
                <a:off x="1948744" y="5288845"/>
                <a:ext cx="121680" cy="143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F7BFD3F-C95B-4498-B6B5-63C276B37DC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940104" y="5279845"/>
                  <a:ext cx="1393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946FD0C-59ED-47BD-A1EF-76B922E8EBD7}"/>
                    </a:ext>
                  </a:extLst>
                </p14:cNvPr>
                <p14:cNvContentPartPr/>
                <p14:nvPr/>
              </p14:nvContentPartPr>
              <p14:xfrm>
                <a:off x="2222704" y="5080405"/>
                <a:ext cx="61200" cy="3524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946FD0C-59ED-47BD-A1EF-76B922E8EBD7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214064" y="5071405"/>
                  <a:ext cx="78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3F3C331-ED43-4D6D-9C56-CA4607EF7E2A}"/>
                    </a:ext>
                  </a:extLst>
                </p14:cNvPr>
                <p14:cNvContentPartPr/>
                <p14:nvPr/>
              </p14:nvContentPartPr>
              <p14:xfrm>
                <a:off x="2358064" y="5034325"/>
                <a:ext cx="73080" cy="409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3F3C331-ED43-4D6D-9C56-CA4607EF7E2A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349424" y="5025325"/>
                  <a:ext cx="907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049E16F0-298C-41C4-AC13-18227DA74BE9}"/>
                    </a:ext>
                  </a:extLst>
                </p14:cNvPr>
                <p14:cNvContentPartPr/>
                <p14:nvPr/>
              </p14:nvContentPartPr>
              <p14:xfrm>
                <a:off x="2452384" y="5240245"/>
                <a:ext cx="177480" cy="1915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049E16F0-298C-41C4-AC13-18227DA74BE9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2443384" y="5231605"/>
                  <a:ext cx="1951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C682784-CE2D-427D-A807-5C45EAB9EE91}"/>
                    </a:ext>
                  </a:extLst>
                </p14:cNvPr>
                <p14:cNvContentPartPr/>
                <p14:nvPr/>
              </p14:nvContentPartPr>
              <p14:xfrm>
                <a:off x="2679904" y="4959805"/>
                <a:ext cx="436320" cy="5464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C682784-CE2D-427D-A807-5C45EAB9EE91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2670904" y="4951165"/>
                  <a:ext cx="45396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B281C46-BC73-4A53-933A-D8743EDE859C}"/>
                    </a:ext>
                  </a:extLst>
                </p14:cNvPr>
                <p14:cNvContentPartPr/>
                <p14:nvPr/>
              </p14:nvContentPartPr>
              <p14:xfrm>
                <a:off x="2887624" y="5228365"/>
                <a:ext cx="307080" cy="428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B281C46-BC73-4A53-933A-D8743EDE859C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2878984" y="5219725"/>
                  <a:ext cx="3247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7F4477E-3802-432E-B609-BBDC6E2E1AD5}"/>
                    </a:ext>
                  </a:extLst>
                </p14:cNvPr>
                <p14:cNvContentPartPr/>
                <p14:nvPr/>
              </p14:nvContentPartPr>
              <p14:xfrm>
                <a:off x="3457144" y="5243125"/>
                <a:ext cx="193680" cy="1857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7F4477E-3802-432E-B609-BBDC6E2E1AD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448144" y="5234125"/>
                  <a:ext cx="2113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FEEA806-E442-4F96-A986-66E8B820C79A}"/>
                    </a:ext>
                  </a:extLst>
                </p14:cNvPr>
                <p14:cNvContentPartPr/>
                <p14:nvPr/>
              </p14:nvContentPartPr>
              <p14:xfrm>
                <a:off x="3741544" y="5265805"/>
                <a:ext cx="178920" cy="178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FEEA806-E442-4F96-A986-66E8B820C79A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732904" y="5257165"/>
                  <a:ext cx="196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565E2BE-6F7F-4432-B984-FBFE2BA9BD71}"/>
                    </a:ext>
                  </a:extLst>
                </p14:cNvPr>
                <p14:cNvContentPartPr/>
                <p14:nvPr/>
              </p14:nvContentPartPr>
              <p14:xfrm>
                <a:off x="4283704" y="5101645"/>
                <a:ext cx="321120" cy="3060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565E2BE-6F7F-4432-B984-FBFE2BA9BD71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274704" y="5092645"/>
                  <a:ext cx="3387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C05E902-5F89-46E7-8429-333D6F65A049}"/>
                    </a:ext>
                  </a:extLst>
                </p14:cNvPr>
                <p14:cNvContentPartPr/>
                <p14:nvPr/>
              </p14:nvContentPartPr>
              <p14:xfrm>
                <a:off x="4748824" y="5193445"/>
                <a:ext cx="64440" cy="2322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C05E902-5F89-46E7-8429-333D6F65A049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740184" y="5184805"/>
                  <a:ext cx="82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4C4B2A3-8B99-488C-8993-60688E3F3792}"/>
                    </a:ext>
                  </a:extLst>
                </p14:cNvPr>
                <p14:cNvContentPartPr/>
                <p14:nvPr/>
              </p14:nvContentPartPr>
              <p14:xfrm>
                <a:off x="4719304" y="5073925"/>
                <a:ext cx="297360" cy="3495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4C4B2A3-8B99-488C-8993-60688E3F3792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710664" y="5065285"/>
                  <a:ext cx="3150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40DE395-85D7-4A19-A09A-AA9E2F01410F}"/>
                    </a:ext>
                  </a:extLst>
                </p14:cNvPr>
                <p14:cNvContentPartPr/>
                <p14:nvPr/>
              </p14:nvContentPartPr>
              <p14:xfrm>
                <a:off x="5103064" y="5088685"/>
                <a:ext cx="210960" cy="3787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40DE395-85D7-4A19-A09A-AA9E2F01410F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5094424" y="5080045"/>
                  <a:ext cx="2286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C8C625F-FD64-4585-9230-012165CE46C3}"/>
                    </a:ext>
                  </a:extLst>
                </p14:cNvPr>
                <p14:cNvContentPartPr/>
                <p14:nvPr/>
              </p14:nvContentPartPr>
              <p14:xfrm>
                <a:off x="5735944" y="5257165"/>
                <a:ext cx="118440" cy="1123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C8C625F-FD64-4585-9230-012165CE46C3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5727304" y="5248525"/>
                  <a:ext cx="136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2681A1B-E8DF-4286-A2DB-3A37AC13C7B3}"/>
                    </a:ext>
                  </a:extLst>
                </p14:cNvPr>
                <p14:cNvContentPartPr/>
                <p14:nvPr/>
              </p14:nvContentPartPr>
              <p14:xfrm>
                <a:off x="6090544" y="4781245"/>
                <a:ext cx="145800" cy="5976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2681A1B-E8DF-4286-A2DB-3A37AC13C7B3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081904" y="4772245"/>
                  <a:ext cx="1634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DF0F227-E477-43FB-A366-08F30A0BC0C3}"/>
                    </a:ext>
                  </a:extLst>
                </p14:cNvPr>
                <p14:cNvContentPartPr/>
                <p14:nvPr/>
              </p14:nvContentPartPr>
              <p14:xfrm>
                <a:off x="6045904" y="5177965"/>
                <a:ext cx="197280" cy="226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DF0F227-E477-43FB-A366-08F30A0BC0C3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037264" y="5169325"/>
                  <a:ext cx="214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C803AA6-4B01-4383-974A-C6D3927BB16E}"/>
                    </a:ext>
                  </a:extLst>
                </p14:cNvPr>
                <p14:cNvContentPartPr/>
                <p14:nvPr/>
              </p14:nvContentPartPr>
              <p14:xfrm>
                <a:off x="6625864" y="5119645"/>
                <a:ext cx="191160" cy="1926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C803AA6-4B01-4383-974A-C6D3927BB16E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617224" y="5110645"/>
                  <a:ext cx="208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B21F3F9-253C-43F8-B1AF-B2E5DCC42690}"/>
                    </a:ext>
                  </a:extLst>
                </p14:cNvPr>
                <p14:cNvContentPartPr/>
                <p14:nvPr/>
              </p14:nvContentPartPr>
              <p14:xfrm>
                <a:off x="6954904" y="5139805"/>
                <a:ext cx="27720" cy="1378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B21F3F9-253C-43F8-B1AF-B2E5DCC42690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945904" y="5130805"/>
                  <a:ext cx="45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68DBFA2A-338F-446F-B3F1-99A3E4DD27C1}"/>
                    </a:ext>
                  </a:extLst>
                </p14:cNvPr>
                <p14:cNvContentPartPr/>
                <p14:nvPr/>
              </p14:nvContentPartPr>
              <p14:xfrm>
                <a:off x="7097104" y="5102365"/>
                <a:ext cx="168480" cy="2023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68DBFA2A-338F-446F-B3F1-99A3E4DD27C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088464" y="5093365"/>
                  <a:ext cx="186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5A74F35-A275-4765-8C73-14440BF9EEAC}"/>
                    </a:ext>
                  </a:extLst>
                </p14:cNvPr>
                <p14:cNvContentPartPr/>
                <p14:nvPr/>
              </p14:nvContentPartPr>
              <p14:xfrm>
                <a:off x="7271704" y="5111725"/>
                <a:ext cx="240120" cy="1872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5A74F35-A275-4765-8C73-14440BF9EEAC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263064" y="5103085"/>
                  <a:ext cx="257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4B697EE-5EE2-4414-87E4-AC8A87CC39AB}"/>
                    </a:ext>
                  </a:extLst>
                </p14:cNvPr>
                <p14:cNvContentPartPr/>
                <p14:nvPr/>
              </p14:nvContentPartPr>
              <p14:xfrm>
                <a:off x="1873864" y="5664685"/>
                <a:ext cx="242280" cy="388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4B697EE-5EE2-4414-87E4-AC8A87CC39AB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864864" y="5656045"/>
                  <a:ext cx="2599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3FA4F05-9F68-4FC0-8FEC-4BF5F683F862}"/>
                    </a:ext>
                  </a:extLst>
                </p14:cNvPr>
                <p14:cNvContentPartPr/>
                <p14:nvPr/>
              </p14:nvContentPartPr>
              <p14:xfrm>
                <a:off x="2048464" y="5829565"/>
                <a:ext cx="172800" cy="2314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3FA4F05-9F68-4FC0-8FEC-4BF5F683F862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2039824" y="5820565"/>
                  <a:ext cx="190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DC8C1F81-4DC1-43B4-B94D-80D4C4459757}"/>
                    </a:ext>
                  </a:extLst>
                </p14:cNvPr>
                <p14:cNvContentPartPr/>
                <p14:nvPr/>
              </p14:nvContentPartPr>
              <p14:xfrm>
                <a:off x="2292904" y="5860525"/>
                <a:ext cx="179640" cy="2016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DC8C1F81-4DC1-43B4-B94D-80D4C4459757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2284264" y="5851525"/>
                  <a:ext cx="197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5B52B54-5C4B-40DF-8A45-DFD73C5AC8E1}"/>
                    </a:ext>
                  </a:extLst>
                </p14:cNvPr>
                <p14:cNvContentPartPr/>
                <p14:nvPr/>
              </p14:nvContentPartPr>
              <p14:xfrm>
                <a:off x="2546344" y="5916685"/>
                <a:ext cx="20520" cy="1371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5B52B54-5C4B-40DF-8A45-DFD73C5AC8E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537704" y="5907685"/>
                  <a:ext cx="381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3CC393DD-81ED-42CD-8511-F340364521FF}"/>
                    </a:ext>
                  </a:extLst>
                </p14:cNvPr>
                <p14:cNvContentPartPr/>
                <p14:nvPr/>
              </p14:nvContentPartPr>
              <p14:xfrm>
                <a:off x="2732464" y="5488285"/>
                <a:ext cx="146880" cy="6105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3CC393DD-81ED-42CD-8511-F340364521F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723464" y="5479645"/>
                  <a:ext cx="16452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454523B-9A50-4A09-A9F2-C88A869761E7}"/>
                    </a:ext>
                  </a:extLst>
                </p14:cNvPr>
                <p14:cNvContentPartPr/>
                <p14:nvPr/>
              </p14:nvContentPartPr>
              <p14:xfrm>
                <a:off x="2626984" y="5872045"/>
                <a:ext cx="219960" cy="586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454523B-9A50-4A09-A9F2-C88A869761E7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2618344" y="5863045"/>
                  <a:ext cx="2376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2CA9FA0-7746-4351-B97A-5482B16E7D5D}"/>
                    </a:ext>
                  </a:extLst>
                </p14:cNvPr>
                <p14:cNvContentPartPr/>
                <p14:nvPr/>
              </p14:nvContentPartPr>
              <p14:xfrm>
                <a:off x="2869984" y="5812645"/>
                <a:ext cx="160560" cy="4906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2CA9FA0-7746-4351-B97A-5482B16E7D5D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861344" y="5803645"/>
                  <a:ext cx="17820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84D026D-CC08-497A-A60D-7E52797F7A35}"/>
                    </a:ext>
                  </a:extLst>
                </p14:cNvPr>
                <p14:cNvContentPartPr/>
                <p14:nvPr/>
              </p14:nvContentPartPr>
              <p14:xfrm>
                <a:off x="3459304" y="5624725"/>
                <a:ext cx="73080" cy="4294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84D026D-CC08-497A-A60D-7E52797F7A35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3450664" y="5616085"/>
                  <a:ext cx="9072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F1F3A80D-0466-4B50-8EC5-A69B24268618}"/>
                    </a:ext>
                  </a:extLst>
                </p14:cNvPr>
                <p14:cNvContentPartPr/>
                <p14:nvPr/>
              </p14:nvContentPartPr>
              <p14:xfrm>
                <a:off x="3348784" y="5787085"/>
                <a:ext cx="362880" cy="972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F1F3A80D-0466-4B50-8EC5-A69B2426861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3339784" y="5778085"/>
                  <a:ext cx="380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2C5A227-EC2C-48A7-8454-D19129835DDF}"/>
                    </a:ext>
                  </a:extLst>
                </p14:cNvPr>
                <p14:cNvContentPartPr/>
                <p14:nvPr/>
              </p14:nvContentPartPr>
              <p14:xfrm>
                <a:off x="3768184" y="5571805"/>
                <a:ext cx="182160" cy="4528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2C5A227-EC2C-48A7-8454-D19129835DD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3759184" y="5562805"/>
                  <a:ext cx="19980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E5A0513C-B9A3-403A-9E1A-67D35CF68FC6}"/>
                    </a:ext>
                  </a:extLst>
                </p14:cNvPr>
                <p14:cNvContentPartPr/>
                <p14:nvPr/>
              </p14:nvContentPartPr>
              <p14:xfrm>
                <a:off x="4016584" y="5852605"/>
                <a:ext cx="174240" cy="1922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E5A0513C-B9A3-403A-9E1A-67D35CF68FC6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4007944" y="5843605"/>
                  <a:ext cx="191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CDF1C93-4C7A-4CD9-9B13-2472981579D6}"/>
                    </a:ext>
                  </a:extLst>
                </p14:cNvPr>
                <p14:cNvContentPartPr/>
                <p14:nvPr/>
              </p14:nvContentPartPr>
              <p14:xfrm>
                <a:off x="4507624" y="5863405"/>
                <a:ext cx="187920" cy="1832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CDF1C93-4C7A-4CD9-9B13-2472981579D6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4498984" y="5854765"/>
                  <a:ext cx="205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C874D67-96DA-4566-85DF-9683172CC9D9}"/>
                    </a:ext>
                  </a:extLst>
                </p14:cNvPr>
                <p14:cNvContentPartPr/>
                <p14:nvPr/>
              </p14:nvContentPartPr>
              <p14:xfrm>
                <a:off x="4757824" y="5886085"/>
                <a:ext cx="167760" cy="1580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C874D67-96DA-4566-85DF-9683172CC9D9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4749184" y="5877445"/>
                  <a:ext cx="185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0ED9B29-69C4-4569-B082-4B5226BA38B4}"/>
                    </a:ext>
                  </a:extLst>
                </p14:cNvPr>
                <p14:cNvContentPartPr/>
                <p14:nvPr/>
              </p14:nvContentPartPr>
              <p14:xfrm>
                <a:off x="5064544" y="5823085"/>
                <a:ext cx="185040" cy="2325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0ED9B29-69C4-4569-B082-4B5226BA38B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5055904" y="5814445"/>
                  <a:ext cx="2026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6D57E5DF-8F6C-4F9A-9F6A-08D975CB9320}"/>
                    </a:ext>
                  </a:extLst>
                </p14:cNvPr>
                <p14:cNvContentPartPr/>
                <p14:nvPr/>
              </p14:nvContentPartPr>
              <p14:xfrm>
                <a:off x="5332744" y="5846845"/>
                <a:ext cx="282240" cy="1778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6D57E5DF-8F6C-4F9A-9F6A-08D975CB9320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5324104" y="5837845"/>
                  <a:ext cx="299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59C4733-E8FF-4032-AC67-A06BA76FB3F1}"/>
                    </a:ext>
                  </a:extLst>
                </p14:cNvPr>
                <p14:cNvContentPartPr/>
                <p14:nvPr/>
              </p14:nvContentPartPr>
              <p14:xfrm>
                <a:off x="5659984" y="5894365"/>
                <a:ext cx="151560" cy="1353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59C4733-E8FF-4032-AC67-A06BA76FB3F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5650984" y="5885725"/>
                  <a:ext cx="169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24EC8B3-4438-4F38-87A0-47753083E5D3}"/>
                    </a:ext>
                  </a:extLst>
                </p14:cNvPr>
                <p14:cNvContentPartPr/>
                <p14:nvPr/>
              </p14:nvContentPartPr>
              <p14:xfrm>
                <a:off x="5967424" y="5621845"/>
                <a:ext cx="85680" cy="4039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24EC8B3-4438-4F38-87A0-47753083E5D3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5958784" y="5613205"/>
                  <a:ext cx="1033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C2B51B1-EED0-42DC-AD28-FDDFACCDB77B}"/>
                    </a:ext>
                  </a:extLst>
                </p14:cNvPr>
                <p14:cNvContentPartPr/>
                <p14:nvPr/>
              </p14:nvContentPartPr>
              <p14:xfrm>
                <a:off x="6099904" y="5883925"/>
                <a:ext cx="46080" cy="1357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C2B51B1-EED0-42DC-AD28-FDDFACCDB77B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090904" y="5875285"/>
                  <a:ext cx="63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F9BA769E-351A-465D-A0F9-724639682554}"/>
                    </a:ext>
                  </a:extLst>
                </p14:cNvPr>
                <p14:cNvContentPartPr/>
                <p14:nvPr/>
              </p14:nvContentPartPr>
              <p14:xfrm>
                <a:off x="6367384" y="5594485"/>
                <a:ext cx="74160" cy="4294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F9BA769E-351A-465D-A0F9-724639682554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6358744" y="5585485"/>
                  <a:ext cx="918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015B1DE-B2BD-4C4D-8D13-5D4EB8527557}"/>
                    </a:ext>
                  </a:extLst>
                </p14:cNvPr>
                <p14:cNvContentPartPr/>
                <p14:nvPr/>
              </p14:nvContentPartPr>
              <p14:xfrm>
                <a:off x="6208984" y="5832445"/>
                <a:ext cx="250200" cy="262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015B1DE-B2BD-4C4D-8D13-5D4EB8527557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199984" y="5823445"/>
                  <a:ext cx="267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4B378EC-2EAA-4095-AD9C-51DC5793BB7C}"/>
                    </a:ext>
                  </a:extLst>
                </p14:cNvPr>
                <p14:cNvContentPartPr/>
                <p14:nvPr/>
              </p14:nvContentPartPr>
              <p14:xfrm>
                <a:off x="6477904" y="5804005"/>
                <a:ext cx="180360" cy="5392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4B378EC-2EAA-4095-AD9C-51DC5793BB7C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6469264" y="5795005"/>
                  <a:ext cx="19800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46C52B04-0D09-4056-AF8E-4237A84B8129}"/>
                    </a:ext>
                  </a:extLst>
                </p14:cNvPr>
                <p14:cNvContentPartPr/>
                <p14:nvPr/>
              </p14:nvContentPartPr>
              <p14:xfrm>
                <a:off x="6921784" y="5774845"/>
                <a:ext cx="390600" cy="230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46C52B04-0D09-4056-AF8E-4237A84B8129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6912784" y="5766205"/>
                  <a:ext cx="4082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2BEF096-BFA7-405F-BBFE-7A347143907C}"/>
                    </a:ext>
                  </a:extLst>
                </p14:cNvPr>
                <p14:cNvContentPartPr/>
                <p14:nvPr/>
              </p14:nvContentPartPr>
              <p14:xfrm>
                <a:off x="7433344" y="5848285"/>
                <a:ext cx="154440" cy="1508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2BEF096-BFA7-405F-BBFE-7A347143907C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424344" y="5839645"/>
                  <a:ext cx="172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64538B54-DCBE-44A1-BE46-D42B5725B137}"/>
                    </a:ext>
                  </a:extLst>
                </p14:cNvPr>
                <p14:cNvContentPartPr/>
                <p14:nvPr/>
              </p14:nvContentPartPr>
              <p14:xfrm>
                <a:off x="7655104" y="5829565"/>
                <a:ext cx="221400" cy="2088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64538B54-DCBE-44A1-BE46-D42B5725B137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646104" y="5820925"/>
                  <a:ext cx="239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5FE7B117-C1B7-48C4-818B-BBF64D5C4222}"/>
                    </a:ext>
                  </a:extLst>
                </p14:cNvPr>
                <p14:cNvContentPartPr/>
                <p14:nvPr/>
              </p14:nvContentPartPr>
              <p14:xfrm>
                <a:off x="7837984" y="5590525"/>
                <a:ext cx="101160" cy="4100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5FE7B117-C1B7-48C4-818B-BBF64D5C4222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828984" y="5581525"/>
                  <a:ext cx="1188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8699F3C-7438-44C6-8743-056086C3FC73}"/>
                    </a:ext>
                  </a:extLst>
                </p14:cNvPr>
                <p14:cNvContentPartPr/>
                <p14:nvPr/>
              </p14:nvContentPartPr>
              <p14:xfrm>
                <a:off x="7996744" y="5653885"/>
                <a:ext cx="124920" cy="3488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8699F3C-7438-44C6-8743-056086C3FC73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988104" y="5644885"/>
                  <a:ext cx="1425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893BA21C-D0AC-4DB9-90AB-48DE7BF9220B}"/>
                    </a:ext>
                  </a:extLst>
                </p14:cNvPr>
                <p14:cNvContentPartPr/>
                <p14:nvPr/>
              </p14:nvContentPartPr>
              <p14:xfrm>
                <a:off x="8263864" y="5548405"/>
                <a:ext cx="91800" cy="4939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893BA21C-D0AC-4DB9-90AB-48DE7BF9220B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254864" y="5539405"/>
                  <a:ext cx="10944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AA800DF-7236-49CE-A14F-2D21B7FE1BBF}"/>
                    </a:ext>
                  </a:extLst>
                </p14:cNvPr>
                <p14:cNvContentPartPr/>
                <p14:nvPr/>
              </p14:nvContentPartPr>
              <p14:xfrm>
                <a:off x="8081704" y="5783485"/>
                <a:ext cx="392760" cy="2178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AA800DF-7236-49CE-A14F-2D21B7FE1BBF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073064" y="5774485"/>
                  <a:ext cx="410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0C1D9E6-76F2-405E-9755-F166945376AE}"/>
                    </a:ext>
                  </a:extLst>
                </p14:cNvPr>
                <p14:cNvContentPartPr/>
                <p14:nvPr/>
              </p14:nvContentPartPr>
              <p14:xfrm>
                <a:off x="8531344" y="5691325"/>
                <a:ext cx="27360" cy="230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0C1D9E6-76F2-405E-9755-F166945376AE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8522704" y="5682685"/>
                  <a:ext cx="45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5309D647-E867-4B1B-AA07-C1B8ECD4E995}"/>
                    </a:ext>
                  </a:extLst>
                </p14:cNvPr>
                <p14:cNvContentPartPr/>
                <p14:nvPr/>
              </p14:nvContentPartPr>
              <p14:xfrm>
                <a:off x="8555464" y="5819125"/>
                <a:ext cx="158040" cy="1501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5309D647-E867-4B1B-AA07-C1B8ECD4E995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8546824" y="5810485"/>
                  <a:ext cx="175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7064734D-8F74-4105-A63B-68C700F2163F}"/>
                    </a:ext>
                  </a:extLst>
                </p14:cNvPr>
                <p14:cNvContentPartPr/>
                <p14:nvPr/>
              </p14:nvContentPartPr>
              <p14:xfrm>
                <a:off x="8956144" y="5858725"/>
                <a:ext cx="270360" cy="1814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7064734D-8F74-4105-A63B-68C700F2163F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8947144" y="5849725"/>
                  <a:ext cx="288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AF6D76A-4032-4517-85F5-C505523EA9E4}"/>
                    </a:ext>
                  </a:extLst>
                </p14:cNvPr>
                <p14:cNvContentPartPr/>
                <p14:nvPr/>
              </p14:nvContentPartPr>
              <p14:xfrm>
                <a:off x="9498664" y="5866285"/>
                <a:ext cx="49320" cy="1472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AF6D76A-4032-4517-85F5-C505523EA9E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9490024" y="5857645"/>
                  <a:ext cx="66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1A210B3-7FB5-40B1-8126-59BADDDC4A6A}"/>
                    </a:ext>
                  </a:extLst>
                </p14:cNvPr>
                <p14:cNvContentPartPr/>
                <p14:nvPr/>
              </p14:nvContentPartPr>
              <p14:xfrm>
                <a:off x="9578944" y="5719045"/>
                <a:ext cx="8280" cy="378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1A210B3-7FB5-40B1-8126-59BADDDC4A6A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9569944" y="5710045"/>
                  <a:ext cx="259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D9F725D-4B8D-466C-8C2C-AE5A5E092549}"/>
                    </a:ext>
                  </a:extLst>
                </p14:cNvPr>
                <p14:cNvContentPartPr/>
                <p14:nvPr/>
              </p14:nvContentPartPr>
              <p14:xfrm>
                <a:off x="9641584" y="5780245"/>
                <a:ext cx="220680" cy="2606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D9F725D-4B8D-466C-8C2C-AE5A5E092549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9632584" y="5771245"/>
                  <a:ext cx="2383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E442221-E248-40D0-BDBA-49651E98C9C4}"/>
                    </a:ext>
                  </a:extLst>
                </p14:cNvPr>
                <p14:cNvContentPartPr/>
                <p14:nvPr/>
              </p14:nvContentPartPr>
              <p14:xfrm>
                <a:off x="10117864" y="5851885"/>
                <a:ext cx="315720" cy="1605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E442221-E248-40D0-BDBA-49651E98C9C4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0109224" y="5843245"/>
                  <a:ext cx="3333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C5B8CDB7-D29E-4D8F-9424-312B998F8F30}"/>
                    </a:ext>
                  </a:extLst>
                </p14:cNvPr>
                <p14:cNvContentPartPr/>
                <p14:nvPr/>
              </p14:nvContentPartPr>
              <p14:xfrm>
                <a:off x="10495864" y="5810845"/>
                <a:ext cx="185760" cy="1818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C5B8CDB7-D29E-4D8F-9424-312B998F8F30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0487224" y="5802205"/>
                  <a:ext cx="203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F8267EF-4EE1-401D-B88B-160B5BD91041}"/>
                    </a:ext>
                  </a:extLst>
                </p14:cNvPr>
                <p14:cNvContentPartPr/>
                <p14:nvPr/>
              </p14:nvContentPartPr>
              <p14:xfrm>
                <a:off x="10860544" y="5487565"/>
                <a:ext cx="156960" cy="5158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F8267EF-4EE1-401D-B88B-160B5BD91041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851544" y="5478565"/>
                  <a:ext cx="17460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32257E3D-94CE-4636-A715-532D5AC76FB2}"/>
                    </a:ext>
                  </a:extLst>
                </p14:cNvPr>
                <p14:cNvContentPartPr/>
                <p14:nvPr/>
              </p14:nvContentPartPr>
              <p14:xfrm>
                <a:off x="10728424" y="5713645"/>
                <a:ext cx="481320" cy="590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32257E3D-94CE-4636-A715-532D5AC76FB2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0719784" y="5704645"/>
                  <a:ext cx="4989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39C5DC92-2B1F-4C1B-8150-67F9B54B4DF2}"/>
                    </a:ext>
                  </a:extLst>
                </p14:cNvPr>
                <p14:cNvContentPartPr/>
                <p14:nvPr/>
              </p14:nvContentPartPr>
              <p14:xfrm>
                <a:off x="1853344" y="6212965"/>
                <a:ext cx="242640" cy="3862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39C5DC92-2B1F-4C1B-8150-67F9B54B4DF2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844344" y="6204325"/>
                  <a:ext cx="2602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38EF34C-B59A-45DF-A18B-3884CA2BD314}"/>
                    </a:ext>
                  </a:extLst>
                </p14:cNvPr>
                <p14:cNvContentPartPr/>
                <p14:nvPr/>
              </p14:nvContentPartPr>
              <p14:xfrm>
                <a:off x="2254024" y="6354085"/>
                <a:ext cx="178560" cy="1915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38EF34C-B59A-45DF-A18B-3884CA2BD314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2245024" y="6345085"/>
                  <a:ext cx="196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D0E96041-79F5-4F86-91B3-35950FBC7512}"/>
                    </a:ext>
                  </a:extLst>
                </p14:cNvPr>
                <p14:cNvContentPartPr/>
                <p14:nvPr/>
              </p14:nvContentPartPr>
              <p14:xfrm>
                <a:off x="2515384" y="6367765"/>
                <a:ext cx="108000" cy="1713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D0E96041-79F5-4F86-91B3-35950FBC7512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2506384" y="6358765"/>
                  <a:ext cx="125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B8391A2-C750-4C42-B427-BFBA191EDE3E}"/>
                    </a:ext>
                  </a:extLst>
                </p14:cNvPr>
                <p14:cNvContentPartPr/>
                <p14:nvPr/>
              </p14:nvContentPartPr>
              <p14:xfrm>
                <a:off x="2733904" y="6366325"/>
                <a:ext cx="149400" cy="1591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B8391A2-C750-4C42-B427-BFBA191EDE3E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2724904" y="6357325"/>
                  <a:ext cx="167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33DE70C8-628B-4298-9B0A-215AE9A212C3}"/>
                    </a:ext>
                  </a:extLst>
                </p14:cNvPr>
                <p14:cNvContentPartPr/>
                <p14:nvPr/>
              </p14:nvContentPartPr>
              <p14:xfrm>
                <a:off x="2990584" y="6300805"/>
                <a:ext cx="309600" cy="1533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33DE70C8-628B-4298-9B0A-215AE9A212C3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2981944" y="6292165"/>
                  <a:ext cx="327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3CAA13E0-91FE-47D7-B6D0-E0A7BAECF67D}"/>
                    </a:ext>
                  </a:extLst>
                </p14:cNvPr>
                <p14:cNvContentPartPr/>
                <p14:nvPr/>
              </p14:nvContentPartPr>
              <p14:xfrm>
                <a:off x="3344464" y="6330685"/>
                <a:ext cx="161640" cy="1544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3CAA13E0-91FE-47D7-B6D0-E0A7BAECF67D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3335824" y="6322045"/>
                  <a:ext cx="179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00190A1B-B576-4D2A-BFFF-5100F435C3D1}"/>
                    </a:ext>
                  </a:extLst>
                </p14:cNvPr>
                <p14:cNvContentPartPr/>
                <p14:nvPr/>
              </p14:nvContentPartPr>
              <p14:xfrm>
                <a:off x="3668104" y="6162925"/>
                <a:ext cx="30240" cy="3189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00190A1B-B576-4D2A-BFFF-5100F435C3D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3659104" y="6154285"/>
                  <a:ext cx="478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5E9ED971-E636-4D33-A51B-815C97393955}"/>
                    </a:ext>
                  </a:extLst>
                </p14:cNvPr>
                <p14:cNvContentPartPr/>
                <p14:nvPr/>
              </p14:nvContentPartPr>
              <p14:xfrm>
                <a:off x="4006144" y="6393685"/>
                <a:ext cx="12240" cy="3819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5E9ED971-E636-4D33-A51B-815C97393955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3997144" y="6385045"/>
                  <a:ext cx="298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8D74F34-87E3-4B56-BA2E-1ABD36EB6DFD}"/>
                    </a:ext>
                  </a:extLst>
                </p14:cNvPr>
                <p14:cNvContentPartPr/>
                <p14:nvPr/>
              </p14:nvContentPartPr>
              <p14:xfrm>
                <a:off x="3970504" y="6268045"/>
                <a:ext cx="256320" cy="2336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8D74F34-87E3-4B56-BA2E-1ABD36EB6DFD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3961504" y="6259405"/>
                  <a:ext cx="273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FBB8957-A1BD-4308-A4DD-F03D5718BC7C}"/>
                    </a:ext>
                  </a:extLst>
                </p14:cNvPr>
                <p14:cNvContentPartPr/>
                <p14:nvPr/>
              </p14:nvContentPartPr>
              <p14:xfrm>
                <a:off x="4330144" y="6325285"/>
                <a:ext cx="163800" cy="1573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FBB8957-A1BD-4308-A4DD-F03D5718BC7C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4321144" y="6316285"/>
                  <a:ext cx="181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AEB66059-AC17-463C-9187-C32D96CE3200}"/>
                    </a:ext>
                  </a:extLst>
                </p14:cNvPr>
                <p14:cNvContentPartPr/>
                <p14:nvPr/>
              </p14:nvContentPartPr>
              <p14:xfrm>
                <a:off x="4552984" y="6390445"/>
                <a:ext cx="69120" cy="3402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AEB66059-AC17-463C-9187-C32D96CE3200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4543984" y="6381445"/>
                  <a:ext cx="867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B9067095-398D-4DD6-8203-6834A2E2FB23}"/>
                    </a:ext>
                  </a:extLst>
                </p14:cNvPr>
                <p14:cNvContentPartPr/>
                <p14:nvPr/>
              </p14:nvContentPartPr>
              <p14:xfrm>
                <a:off x="4505104" y="6254005"/>
                <a:ext cx="241920" cy="2221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B9067095-398D-4DD6-8203-6834A2E2FB23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4496104" y="6245005"/>
                  <a:ext cx="2595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F4B9E6ED-DBD7-4597-BFD6-8D2A5BB8C484}"/>
                    </a:ext>
                  </a:extLst>
                </p14:cNvPr>
                <p14:cNvContentPartPr/>
                <p14:nvPr/>
              </p14:nvContentPartPr>
              <p14:xfrm>
                <a:off x="4814704" y="6277045"/>
                <a:ext cx="140400" cy="2304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F4B9E6ED-DBD7-4597-BFD6-8D2A5BB8C484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4805704" y="6268045"/>
                  <a:ext cx="158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80B7FA3-F128-4274-B91F-34E9AEDB396E}"/>
                    </a:ext>
                  </a:extLst>
                </p14:cNvPr>
                <p14:cNvContentPartPr/>
                <p14:nvPr/>
              </p14:nvContentPartPr>
              <p14:xfrm>
                <a:off x="5140864" y="6101725"/>
                <a:ext cx="46440" cy="4021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80B7FA3-F128-4274-B91F-34E9AEDB396E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5131864" y="6092725"/>
                  <a:ext cx="640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A194D353-25E0-4793-8264-F9EE82B45EC2}"/>
                    </a:ext>
                  </a:extLst>
                </p14:cNvPr>
                <p14:cNvContentPartPr/>
                <p14:nvPr/>
              </p14:nvContentPartPr>
              <p14:xfrm>
                <a:off x="5204584" y="6337885"/>
                <a:ext cx="182880" cy="1566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A194D353-25E0-4793-8264-F9EE82B45EC2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5195944" y="6329245"/>
                  <a:ext cx="200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F503237-7A99-4AEC-BC58-413281638D1E}"/>
                    </a:ext>
                  </a:extLst>
                </p14:cNvPr>
                <p14:cNvContentPartPr/>
                <p14:nvPr/>
              </p14:nvContentPartPr>
              <p14:xfrm>
                <a:off x="5586544" y="6119005"/>
                <a:ext cx="121320" cy="4474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F503237-7A99-4AEC-BC58-413281638D1E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5577544" y="6110005"/>
                  <a:ext cx="1389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F720F26-1188-4936-BB83-D9FD56884777}"/>
                    </a:ext>
                  </a:extLst>
                </p14:cNvPr>
                <p14:cNvContentPartPr/>
                <p14:nvPr/>
              </p14:nvContentPartPr>
              <p14:xfrm>
                <a:off x="5432104" y="6322405"/>
                <a:ext cx="278640" cy="255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F720F26-1188-4936-BB83-D9FD56884777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5423104" y="6313765"/>
                  <a:ext cx="296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FA116BB2-C64B-495D-A3EB-825BC165BB50}"/>
                    </a:ext>
                  </a:extLst>
                </p14:cNvPr>
                <p14:cNvContentPartPr/>
                <p14:nvPr/>
              </p14:nvContentPartPr>
              <p14:xfrm>
                <a:off x="5730904" y="6206845"/>
                <a:ext cx="108720" cy="3106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FA116BB2-C64B-495D-A3EB-825BC165BB50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5722264" y="6198205"/>
                  <a:ext cx="1263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C772464D-ED29-46CE-B6A6-ECA26539CD35}"/>
                    </a:ext>
                  </a:extLst>
                </p14:cNvPr>
                <p14:cNvContentPartPr/>
                <p14:nvPr/>
              </p14:nvContentPartPr>
              <p14:xfrm>
                <a:off x="5897944" y="6362005"/>
                <a:ext cx="130680" cy="1641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C772464D-ED29-46CE-B6A6-ECA26539CD35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889304" y="6353365"/>
                  <a:ext cx="148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31BB5DCD-A495-4E03-A94B-47A61B6E6F2E}"/>
                    </a:ext>
                  </a:extLst>
                </p14:cNvPr>
                <p14:cNvContentPartPr/>
                <p14:nvPr/>
              </p14:nvContentPartPr>
              <p14:xfrm>
                <a:off x="6127264" y="6354805"/>
                <a:ext cx="321840" cy="2048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31BB5DCD-A495-4E03-A94B-47A61B6E6F2E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6118624" y="6346165"/>
                  <a:ext cx="339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4ADA25F1-B5CC-4E9B-97B1-F1F78355B9D2}"/>
                    </a:ext>
                  </a:extLst>
                </p14:cNvPr>
                <p14:cNvContentPartPr/>
                <p14:nvPr/>
              </p14:nvContentPartPr>
              <p14:xfrm>
                <a:off x="6696064" y="6311965"/>
                <a:ext cx="160200" cy="1929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4ADA25F1-B5CC-4E9B-97B1-F1F78355B9D2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6687424" y="6303325"/>
                  <a:ext cx="177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D2F4C9FE-1D59-4021-B15C-0C17C84518D1}"/>
                    </a:ext>
                  </a:extLst>
                </p14:cNvPr>
                <p14:cNvContentPartPr/>
                <p14:nvPr/>
              </p14:nvContentPartPr>
              <p14:xfrm>
                <a:off x="7017544" y="6329605"/>
                <a:ext cx="214200" cy="2102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D2F4C9FE-1D59-4021-B15C-0C17C84518D1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7008544" y="6320965"/>
                  <a:ext cx="2318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65F44D73-4D46-442A-9B87-709B93C743A6}"/>
                    </a:ext>
                  </a:extLst>
                </p14:cNvPr>
                <p14:cNvContentPartPr/>
                <p14:nvPr/>
              </p14:nvContentPartPr>
              <p14:xfrm>
                <a:off x="7576984" y="6055285"/>
                <a:ext cx="54720" cy="4975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65F44D73-4D46-442A-9B87-709B93C743A6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7568344" y="6046645"/>
                  <a:ext cx="7236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883761FB-46C5-4A0C-99EA-AFB640C4664B}"/>
                    </a:ext>
                  </a:extLst>
                </p14:cNvPr>
                <p14:cNvContentPartPr/>
                <p14:nvPr/>
              </p14:nvContentPartPr>
              <p14:xfrm>
                <a:off x="7710904" y="6332485"/>
                <a:ext cx="158040" cy="1656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883761FB-46C5-4A0C-99EA-AFB640C4664B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7701904" y="6323845"/>
                  <a:ext cx="175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8DD0BC67-1900-49FB-8BC5-BB0F2FBC15E7}"/>
                    </a:ext>
                  </a:extLst>
                </p14:cNvPr>
                <p14:cNvContentPartPr/>
                <p14:nvPr/>
              </p14:nvContentPartPr>
              <p14:xfrm>
                <a:off x="7958584" y="6287845"/>
                <a:ext cx="180000" cy="2275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8DD0BC67-1900-49FB-8BC5-BB0F2FBC15E7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49944" y="6278845"/>
                  <a:ext cx="197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6B39DDFF-F139-4DD3-BCDA-862EE7C4B4E4}"/>
                    </a:ext>
                  </a:extLst>
                </p14:cNvPr>
                <p14:cNvContentPartPr/>
                <p14:nvPr/>
              </p14:nvContentPartPr>
              <p14:xfrm>
                <a:off x="8169904" y="6340765"/>
                <a:ext cx="191520" cy="4136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6B39DDFF-F139-4DD3-BCDA-862EE7C4B4E4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8160904" y="6331765"/>
                  <a:ext cx="2091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4BA8BFE-D57F-45EF-989D-337867E6D849}"/>
                    </a:ext>
                  </a:extLst>
                </p14:cNvPr>
                <p14:cNvContentPartPr/>
                <p14:nvPr/>
              </p14:nvContentPartPr>
              <p14:xfrm>
                <a:off x="8412904" y="6293245"/>
                <a:ext cx="199080" cy="1882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4BA8BFE-D57F-45EF-989D-337867E6D849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403904" y="6284245"/>
                  <a:ext cx="216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E57829EE-C2C5-4948-8EC1-59616CE98740}"/>
                    </a:ext>
                  </a:extLst>
                </p14:cNvPr>
                <p14:cNvContentPartPr/>
                <p14:nvPr/>
              </p14:nvContentPartPr>
              <p14:xfrm>
                <a:off x="8802784" y="6269845"/>
                <a:ext cx="230400" cy="2235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E57829EE-C2C5-4948-8EC1-59616CE98740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8793784" y="6261205"/>
                  <a:ext cx="2480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EA7F2CEA-9824-4974-A2A4-CD1E21162790}"/>
                    </a:ext>
                  </a:extLst>
                </p14:cNvPr>
                <p14:cNvContentPartPr/>
                <p14:nvPr/>
              </p14:nvContentPartPr>
              <p14:xfrm>
                <a:off x="9054064" y="6318085"/>
                <a:ext cx="170280" cy="1407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EA7F2CEA-9824-4974-A2A4-CD1E21162790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9045064" y="6309085"/>
                  <a:ext cx="187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DDDDD190-B9CF-4AB8-A368-2AFE2C61ABD8}"/>
                    </a:ext>
                  </a:extLst>
                </p14:cNvPr>
                <p14:cNvContentPartPr/>
                <p14:nvPr/>
              </p14:nvContentPartPr>
              <p14:xfrm>
                <a:off x="9265384" y="6349405"/>
                <a:ext cx="225000" cy="1018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DDDDD190-B9CF-4AB8-A368-2AFE2C61ABD8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9256744" y="6340405"/>
                  <a:ext cx="242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77E8FB48-FA91-460F-A893-F27B34308A5A}"/>
                    </a:ext>
                  </a:extLst>
                </p14:cNvPr>
                <p14:cNvContentPartPr/>
                <p14:nvPr/>
              </p14:nvContentPartPr>
              <p14:xfrm>
                <a:off x="9555904" y="6345085"/>
                <a:ext cx="93240" cy="3621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77E8FB48-FA91-460F-A893-F27B34308A5A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9547264" y="6336085"/>
                  <a:ext cx="1108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280BEFE-15F4-4852-84E5-C6EF862E076A}"/>
                    </a:ext>
                  </a:extLst>
                </p14:cNvPr>
                <p14:cNvContentPartPr/>
                <p14:nvPr/>
              </p14:nvContentPartPr>
              <p14:xfrm>
                <a:off x="9548344" y="6240685"/>
                <a:ext cx="219960" cy="2214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280BEFE-15F4-4852-84E5-C6EF862E076A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9539344" y="6232045"/>
                  <a:ext cx="237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62E04433-FED5-4DB5-8EF4-71C600FDE26C}"/>
                    </a:ext>
                  </a:extLst>
                </p14:cNvPr>
                <p14:cNvContentPartPr/>
                <p14:nvPr/>
              </p14:nvContentPartPr>
              <p14:xfrm>
                <a:off x="9808984" y="6100645"/>
                <a:ext cx="96120" cy="3621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62E04433-FED5-4DB5-8EF4-71C600FDE26C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9800344" y="6092005"/>
                  <a:ext cx="1137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CB4AAA75-61DD-4A32-9EBE-42B024734A74}"/>
                    </a:ext>
                  </a:extLst>
                </p14:cNvPr>
                <p14:cNvContentPartPr/>
                <p14:nvPr/>
              </p14:nvContentPartPr>
              <p14:xfrm>
                <a:off x="9906544" y="6293245"/>
                <a:ext cx="205920" cy="1796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CB4AAA75-61DD-4A32-9EBE-42B024734A74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9897544" y="6284245"/>
                  <a:ext cx="223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0BF65CCF-6E29-414F-8E9B-97B9CE7A7D4B}"/>
                    </a:ext>
                  </a:extLst>
                </p14:cNvPr>
                <p14:cNvContentPartPr/>
                <p14:nvPr/>
              </p14:nvContentPartPr>
              <p14:xfrm>
                <a:off x="10350784" y="6251845"/>
                <a:ext cx="243360" cy="1911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0BF65CCF-6E29-414F-8E9B-97B9CE7A7D4B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0341784" y="6243205"/>
                  <a:ext cx="261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FB699FDA-6718-42E8-935A-70A5937327F3}"/>
                    </a:ext>
                  </a:extLst>
                </p14:cNvPr>
                <p14:cNvContentPartPr/>
                <p14:nvPr/>
              </p14:nvContentPartPr>
              <p14:xfrm>
                <a:off x="10698904" y="6329245"/>
                <a:ext cx="24480" cy="990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FB699FDA-6718-42E8-935A-70A5937327F3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0690264" y="6320605"/>
                  <a:ext cx="42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058F31EF-E396-4E28-A87F-189134CD10C4}"/>
                    </a:ext>
                  </a:extLst>
                </p14:cNvPr>
                <p14:cNvContentPartPr/>
                <p14:nvPr/>
              </p14:nvContentPartPr>
              <p14:xfrm>
                <a:off x="10856224" y="6245005"/>
                <a:ext cx="190800" cy="2390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058F31EF-E396-4E28-A87F-189134CD10C4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0847224" y="6236005"/>
                  <a:ext cx="208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B0A1ED8-A108-4341-802E-88DD4F18983A}"/>
                    </a:ext>
                  </a:extLst>
                </p14:cNvPr>
                <p14:cNvContentPartPr/>
                <p14:nvPr/>
              </p14:nvContentPartPr>
              <p14:xfrm>
                <a:off x="10803304" y="6340045"/>
                <a:ext cx="162360" cy="392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B0A1ED8-A108-4341-802E-88DD4F18983A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0794304" y="6331045"/>
                  <a:ext cx="180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927FF29C-225A-47A6-933D-212F3553D04B}"/>
                    </a:ext>
                  </a:extLst>
                </p14:cNvPr>
                <p14:cNvContentPartPr/>
                <p14:nvPr/>
              </p14:nvContentPartPr>
              <p14:xfrm>
                <a:off x="11079424" y="6216565"/>
                <a:ext cx="259200" cy="2170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927FF29C-225A-47A6-933D-212F3553D04B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1070424" y="6207565"/>
                  <a:ext cx="2768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C9D369AA-FCBA-428F-8DC1-EC334165AF65}"/>
                    </a:ext>
                  </a:extLst>
                </p14:cNvPr>
                <p14:cNvContentPartPr/>
                <p14:nvPr/>
              </p14:nvContentPartPr>
              <p14:xfrm>
                <a:off x="11378584" y="6106405"/>
                <a:ext cx="196920" cy="4784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C9D369AA-FCBA-428F-8DC1-EC334165AF65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1369944" y="6097405"/>
                  <a:ext cx="214560" cy="49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2299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2C84BCE-DACA-43A7-AFD3-CD6BF9BE59A8}"/>
              </a:ext>
            </a:extLst>
          </p:cNvPr>
          <p:cNvGrpSpPr/>
          <p:nvPr/>
        </p:nvGrpSpPr>
        <p:grpSpPr>
          <a:xfrm>
            <a:off x="452224" y="488965"/>
            <a:ext cx="566280" cy="249120"/>
            <a:chOff x="452224" y="488965"/>
            <a:chExt cx="56628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2CF36C9-6FFC-4BE1-B333-98415B1DBDA6}"/>
                    </a:ext>
                  </a:extLst>
                </p14:cNvPr>
                <p14:cNvContentPartPr/>
                <p14:nvPr/>
              </p14:nvContentPartPr>
              <p14:xfrm>
                <a:off x="452224" y="488965"/>
                <a:ext cx="435960" cy="249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2CF36C9-6FFC-4BE1-B333-98415B1DBD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3224" y="479965"/>
                  <a:ext cx="4536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FBDF321-3308-48E5-AE7A-1C2A750F3BE6}"/>
                    </a:ext>
                  </a:extLst>
                </p14:cNvPr>
                <p14:cNvContentPartPr/>
                <p14:nvPr/>
              </p14:nvContentPartPr>
              <p14:xfrm>
                <a:off x="1000504" y="704965"/>
                <a:ext cx="18000" cy="16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FBDF321-3308-48E5-AE7A-1C2A750F3BE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1864" y="695965"/>
                  <a:ext cx="356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6A83C9-17B6-4D53-A1BE-3D0C50C46128}"/>
              </a:ext>
            </a:extLst>
          </p:cNvPr>
          <p:cNvGrpSpPr/>
          <p:nvPr/>
        </p:nvGrpSpPr>
        <p:grpSpPr>
          <a:xfrm>
            <a:off x="1554904" y="202045"/>
            <a:ext cx="2192760" cy="554400"/>
            <a:chOff x="1554904" y="202045"/>
            <a:chExt cx="219276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67FB06C-49B5-4CEB-ABC9-CB99F10E9EED}"/>
                    </a:ext>
                  </a:extLst>
                </p14:cNvPr>
                <p14:cNvContentPartPr/>
                <p14:nvPr/>
              </p14:nvContentPartPr>
              <p14:xfrm>
                <a:off x="1586944" y="569605"/>
                <a:ext cx="18720" cy="25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67FB06C-49B5-4CEB-ABC9-CB99F10E9E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77944" y="560965"/>
                  <a:ext cx="363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A23FAE7-9FAB-43AA-A21F-B2879DF5E72E}"/>
                    </a:ext>
                  </a:extLst>
                </p14:cNvPr>
                <p14:cNvContentPartPr/>
                <p14:nvPr/>
              </p14:nvContentPartPr>
              <p14:xfrm>
                <a:off x="1554904" y="377725"/>
                <a:ext cx="367920" cy="367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A23FAE7-9FAB-43AA-A21F-B2879DF5E72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5904" y="369085"/>
                  <a:ext cx="3855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E5BBC2-76F7-4DF0-8F59-9F5F8BA8918D}"/>
                    </a:ext>
                  </a:extLst>
                </p14:cNvPr>
                <p14:cNvContentPartPr/>
                <p14:nvPr/>
              </p14:nvContentPartPr>
              <p14:xfrm>
                <a:off x="1928944" y="570325"/>
                <a:ext cx="16308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E5BBC2-76F7-4DF0-8F59-9F5F8BA891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20304" y="561325"/>
                  <a:ext cx="180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54AAB9E-E1AB-430D-A79F-D002B65C026A}"/>
                    </a:ext>
                  </a:extLst>
                </p14:cNvPr>
                <p14:cNvContentPartPr/>
                <p14:nvPr/>
              </p14:nvContentPartPr>
              <p14:xfrm>
                <a:off x="2248264" y="302485"/>
                <a:ext cx="58320" cy="393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54AAB9E-E1AB-430D-A79F-D002B65C02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39624" y="293485"/>
                  <a:ext cx="759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D216517-54D7-40BB-A083-EA447D6DC5A7}"/>
                    </a:ext>
                  </a:extLst>
                </p14:cNvPr>
                <p14:cNvContentPartPr/>
                <p14:nvPr/>
              </p14:nvContentPartPr>
              <p14:xfrm>
                <a:off x="2343664" y="525685"/>
                <a:ext cx="146880" cy="175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D216517-54D7-40BB-A083-EA447D6DC5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35024" y="516685"/>
                  <a:ext cx="164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1B2C12B-A835-4DA7-ABD7-A8997161893A}"/>
                    </a:ext>
                  </a:extLst>
                </p14:cNvPr>
                <p14:cNvContentPartPr/>
                <p14:nvPr/>
              </p14:nvContentPartPr>
              <p14:xfrm>
                <a:off x="2570824" y="535045"/>
                <a:ext cx="164520" cy="144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1B2C12B-A835-4DA7-ABD7-A899716189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61824" y="526045"/>
                  <a:ext cx="182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D8750E9-A5A6-4FFD-BBD6-1351E556860A}"/>
                    </a:ext>
                  </a:extLst>
                </p14:cNvPr>
                <p14:cNvContentPartPr/>
                <p14:nvPr/>
              </p14:nvContentPartPr>
              <p14:xfrm>
                <a:off x="2927584" y="202045"/>
                <a:ext cx="88560" cy="471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D8750E9-A5A6-4FFD-BBD6-1351E556860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18944" y="193405"/>
                  <a:ext cx="1062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650249-9530-4E12-9596-129E69DB3482}"/>
                    </a:ext>
                  </a:extLst>
                </p14:cNvPr>
                <p14:cNvContentPartPr/>
                <p14:nvPr/>
              </p14:nvContentPartPr>
              <p14:xfrm>
                <a:off x="3109024" y="564205"/>
                <a:ext cx="114120" cy="11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650249-9530-4E12-9596-129E69DB348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0384" y="555205"/>
                  <a:ext cx="131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F8FDD4F-CF80-47EA-935F-B6677D0C5DE0}"/>
                    </a:ext>
                  </a:extLst>
                </p14:cNvPr>
                <p14:cNvContentPartPr/>
                <p14:nvPr/>
              </p14:nvContentPartPr>
              <p14:xfrm>
                <a:off x="3402064" y="234085"/>
                <a:ext cx="72360" cy="488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F8FDD4F-CF80-47EA-935F-B6677D0C5D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93064" y="225085"/>
                  <a:ext cx="900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FE22948-6E17-4743-9AD1-03A8F9343471}"/>
                    </a:ext>
                  </a:extLst>
                </p14:cNvPr>
                <p14:cNvContentPartPr/>
                <p14:nvPr/>
              </p14:nvContentPartPr>
              <p14:xfrm>
                <a:off x="3313504" y="486085"/>
                <a:ext cx="275760" cy="51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FE22948-6E17-4743-9AD1-03A8F934347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04504" y="477445"/>
                  <a:ext cx="293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A5017D5-C60E-42AC-BA2F-547FFACE39B1}"/>
                    </a:ext>
                  </a:extLst>
                </p14:cNvPr>
                <p14:cNvContentPartPr/>
                <p14:nvPr/>
              </p14:nvContentPartPr>
              <p14:xfrm>
                <a:off x="3557584" y="582925"/>
                <a:ext cx="190080" cy="173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A5017D5-C60E-42AC-BA2F-547FFACE39B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48944" y="573925"/>
                  <a:ext cx="20772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C1AD18-4FD9-40EB-B525-F87767E90EBE}"/>
              </a:ext>
            </a:extLst>
          </p:cNvPr>
          <p:cNvGrpSpPr/>
          <p:nvPr/>
        </p:nvGrpSpPr>
        <p:grpSpPr>
          <a:xfrm>
            <a:off x="4110544" y="211405"/>
            <a:ext cx="950040" cy="560520"/>
            <a:chOff x="4110544" y="211405"/>
            <a:chExt cx="950040" cy="5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0FF781B-F21C-46CE-B6F2-5A7CB0FCB412}"/>
                    </a:ext>
                  </a:extLst>
                </p14:cNvPr>
                <p14:cNvContentPartPr/>
                <p14:nvPr/>
              </p14:nvContentPartPr>
              <p14:xfrm>
                <a:off x="4330864" y="299965"/>
                <a:ext cx="24480" cy="471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0FF781B-F21C-46CE-B6F2-5A7CB0FCB41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22224" y="290965"/>
                  <a:ext cx="4212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31E066D-11FA-40EB-B3EE-E7E860AD95FD}"/>
                    </a:ext>
                  </a:extLst>
                </p14:cNvPr>
                <p14:cNvContentPartPr/>
                <p14:nvPr/>
              </p14:nvContentPartPr>
              <p14:xfrm>
                <a:off x="4110544" y="545485"/>
                <a:ext cx="439560" cy="41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31E066D-11FA-40EB-B3EE-E7E860AD95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01904" y="536845"/>
                  <a:ext cx="457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76395F7-E8EA-4676-83FD-76F98C2BA84A}"/>
                    </a:ext>
                  </a:extLst>
                </p14:cNvPr>
                <p14:cNvContentPartPr/>
                <p14:nvPr/>
              </p14:nvContentPartPr>
              <p14:xfrm>
                <a:off x="4619944" y="211405"/>
                <a:ext cx="162000" cy="488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76395F7-E8EA-4676-83FD-76F98C2BA84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10944" y="202405"/>
                  <a:ext cx="1796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C834DAD-EF2A-44C4-9B8E-7173625BD81B}"/>
                    </a:ext>
                  </a:extLst>
                </p14:cNvPr>
                <p14:cNvContentPartPr/>
                <p14:nvPr/>
              </p14:nvContentPartPr>
              <p14:xfrm>
                <a:off x="4882024" y="542965"/>
                <a:ext cx="178560" cy="181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C834DAD-EF2A-44C4-9B8E-7173625BD81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73384" y="533965"/>
                  <a:ext cx="19620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755E29-9DB9-44AE-B1DC-4966F7133028}"/>
              </a:ext>
            </a:extLst>
          </p:cNvPr>
          <p:cNvGrpSpPr/>
          <p:nvPr/>
        </p:nvGrpSpPr>
        <p:grpSpPr>
          <a:xfrm>
            <a:off x="5478904" y="214285"/>
            <a:ext cx="1108440" cy="534600"/>
            <a:chOff x="5478904" y="214285"/>
            <a:chExt cx="110844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3FEB5D-0D76-43EC-9E2C-EF78986B2BDA}"/>
                    </a:ext>
                  </a:extLst>
                </p14:cNvPr>
                <p14:cNvContentPartPr/>
                <p14:nvPr/>
              </p14:nvContentPartPr>
              <p14:xfrm>
                <a:off x="5638024" y="214285"/>
                <a:ext cx="48600" cy="534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3FEB5D-0D76-43EC-9E2C-EF78986B2BD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29384" y="205285"/>
                  <a:ext cx="6624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77DFF20-F248-4720-8BD6-3CE2A24C9E72}"/>
                    </a:ext>
                  </a:extLst>
                </p14:cNvPr>
                <p14:cNvContentPartPr/>
                <p14:nvPr/>
              </p14:nvContentPartPr>
              <p14:xfrm>
                <a:off x="5478904" y="498685"/>
                <a:ext cx="354960" cy="29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77DFF20-F248-4720-8BD6-3CE2A24C9E7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69904" y="490045"/>
                  <a:ext cx="3726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B611B93-B31E-4ED6-8317-EBC8C1364402}"/>
                    </a:ext>
                  </a:extLst>
                </p14:cNvPr>
                <p14:cNvContentPartPr/>
                <p14:nvPr/>
              </p14:nvContentPartPr>
              <p14:xfrm>
                <a:off x="5797864" y="498325"/>
                <a:ext cx="205200" cy="162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B611B93-B31E-4ED6-8317-EBC8C136440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88864" y="489325"/>
                  <a:ext cx="222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87B2B4-DE77-4C6D-B6DF-EACA5A5002E3}"/>
                    </a:ext>
                  </a:extLst>
                </p14:cNvPr>
                <p14:cNvContentPartPr/>
                <p14:nvPr/>
              </p14:nvContentPartPr>
              <p14:xfrm>
                <a:off x="6048784" y="483205"/>
                <a:ext cx="190800" cy="207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87B2B4-DE77-4C6D-B6DF-EACA5A5002E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40144" y="474205"/>
                  <a:ext cx="208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063D2CF-DACF-487C-A909-AD6BB8B93D04}"/>
                    </a:ext>
                  </a:extLst>
                </p14:cNvPr>
                <p14:cNvContentPartPr/>
                <p14:nvPr/>
              </p14:nvContentPartPr>
              <p14:xfrm>
                <a:off x="6433624" y="269365"/>
                <a:ext cx="34920" cy="419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063D2CF-DACF-487C-A909-AD6BB8B93D0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24624" y="260725"/>
                  <a:ext cx="5256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89E8779-A824-48AD-A783-C2EAC5347F27}"/>
                    </a:ext>
                  </a:extLst>
                </p14:cNvPr>
                <p14:cNvContentPartPr/>
                <p14:nvPr/>
              </p14:nvContentPartPr>
              <p14:xfrm>
                <a:off x="6280264" y="453685"/>
                <a:ext cx="307080" cy="47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89E8779-A824-48AD-A783-C2EAC5347F2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71624" y="444685"/>
                  <a:ext cx="32472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9066FF-8678-4D56-B948-385940F395FF}"/>
              </a:ext>
            </a:extLst>
          </p:cNvPr>
          <p:cNvGrpSpPr/>
          <p:nvPr/>
        </p:nvGrpSpPr>
        <p:grpSpPr>
          <a:xfrm>
            <a:off x="6851944" y="222205"/>
            <a:ext cx="2238120" cy="502200"/>
            <a:chOff x="6851944" y="222205"/>
            <a:chExt cx="223812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90EF399-F1EB-4EC0-B58F-A68ECF722CAC}"/>
                    </a:ext>
                  </a:extLst>
                </p14:cNvPr>
                <p14:cNvContentPartPr/>
                <p14:nvPr/>
              </p14:nvContentPartPr>
              <p14:xfrm>
                <a:off x="6851944" y="453685"/>
                <a:ext cx="255960" cy="241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90EF399-F1EB-4EC0-B58F-A68ECF722CA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42944" y="444685"/>
                  <a:ext cx="273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3DB9C22-4FD3-47BB-98BB-964D0007A0C6}"/>
                    </a:ext>
                  </a:extLst>
                </p14:cNvPr>
                <p14:cNvContentPartPr/>
                <p14:nvPr/>
              </p14:nvContentPartPr>
              <p14:xfrm>
                <a:off x="7317064" y="253525"/>
                <a:ext cx="45000" cy="451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DB9C22-4FD3-47BB-98BB-964D0007A0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08064" y="244525"/>
                  <a:ext cx="626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765FD33-14FA-4DC5-A4F9-7B314D744C91}"/>
                    </a:ext>
                  </a:extLst>
                </p14:cNvPr>
                <p14:cNvContentPartPr/>
                <p14:nvPr/>
              </p14:nvContentPartPr>
              <p14:xfrm>
                <a:off x="7100344" y="485365"/>
                <a:ext cx="428040" cy="56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765FD33-14FA-4DC5-A4F9-7B314D744C9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91704" y="476725"/>
                  <a:ext cx="4456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2FBDBF4-6F15-497C-8FEE-3BD9E07BCF76}"/>
                    </a:ext>
                  </a:extLst>
                </p14:cNvPr>
                <p14:cNvContentPartPr/>
                <p14:nvPr/>
              </p14:nvContentPartPr>
              <p14:xfrm>
                <a:off x="7405624" y="537205"/>
                <a:ext cx="189360" cy="173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2FBDBF4-6F15-497C-8FEE-3BD9E07BCF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96984" y="528205"/>
                  <a:ext cx="207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6ABCA9E-BA82-4A2D-A30D-D942D55AC306}"/>
                    </a:ext>
                  </a:extLst>
                </p14:cNvPr>
                <p14:cNvContentPartPr/>
                <p14:nvPr/>
              </p14:nvContentPartPr>
              <p14:xfrm>
                <a:off x="7861024" y="222205"/>
                <a:ext cx="74880" cy="459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6ABCA9E-BA82-4A2D-A30D-D942D55AC30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52024" y="213565"/>
                  <a:ext cx="9252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128833-A97B-46A4-AA97-2510E11FBA90}"/>
                    </a:ext>
                  </a:extLst>
                </p14:cNvPr>
                <p14:cNvContentPartPr/>
                <p14:nvPr/>
              </p14:nvContentPartPr>
              <p14:xfrm>
                <a:off x="7662664" y="455125"/>
                <a:ext cx="411840" cy="248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128833-A97B-46A4-AA97-2510E11FBA9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53664" y="446125"/>
                  <a:ext cx="429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C098282-19E0-4211-931A-A588DFDB1A25}"/>
                    </a:ext>
                  </a:extLst>
                </p14:cNvPr>
                <p14:cNvContentPartPr/>
                <p14:nvPr/>
              </p14:nvContentPartPr>
              <p14:xfrm>
                <a:off x="8096824" y="494005"/>
                <a:ext cx="170280" cy="226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C098282-19E0-4211-931A-A588DFDB1A2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87824" y="485365"/>
                  <a:ext cx="187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99F75A-50EC-4E74-8794-0978D08E9A76}"/>
                    </a:ext>
                  </a:extLst>
                </p14:cNvPr>
                <p14:cNvContentPartPr/>
                <p14:nvPr/>
              </p14:nvContentPartPr>
              <p14:xfrm>
                <a:off x="8515864" y="283045"/>
                <a:ext cx="27360" cy="432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299F75A-50EC-4E74-8794-0978D08E9A7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06864" y="274045"/>
                  <a:ext cx="450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FFE600C-72A6-4494-BB6B-6D0D5D19DA8F}"/>
                    </a:ext>
                  </a:extLst>
                </p14:cNvPr>
                <p14:cNvContentPartPr/>
                <p14:nvPr/>
              </p14:nvContentPartPr>
              <p14:xfrm>
                <a:off x="8353144" y="491125"/>
                <a:ext cx="308520" cy="32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FFE600C-72A6-4494-BB6B-6D0D5D19DA8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44144" y="482485"/>
                  <a:ext cx="326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DDC7869-834A-4DFA-897C-0BC3B41AF1A6}"/>
                    </a:ext>
                  </a:extLst>
                </p14:cNvPr>
                <p14:cNvContentPartPr/>
                <p14:nvPr/>
              </p14:nvContentPartPr>
              <p14:xfrm>
                <a:off x="8704144" y="419485"/>
                <a:ext cx="149760" cy="275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DDC7869-834A-4DFA-897C-0BC3B41AF1A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95504" y="410845"/>
                  <a:ext cx="167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34D4B9F-D886-4C33-892E-1F179354AC2A}"/>
                    </a:ext>
                  </a:extLst>
                </p14:cNvPr>
                <p14:cNvContentPartPr/>
                <p14:nvPr/>
              </p14:nvContentPartPr>
              <p14:xfrm>
                <a:off x="8844184" y="514525"/>
                <a:ext cx="245880" cy="209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34D4B9F-D886-4C33-892E-1F179354AC2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35184" y="505885"/>
                  <a:ext cx="263520" cy="22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F91D5F1-3EAA-4968-B335-2DCBC5E7BF5C}"/>
                  </a:ext>
                </a:extLst>
              </p14:cNvPr>
              <p14:cNvContentPartPr/>
              <p14:nvPr/>
            </p14:nvContentPartPr>
            <p14:xfrm>
              <a:off x="9306784" y="483925"/>
              <a:ext cx="14400" cy="22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F91D5F1-3EAA-4968-B335-2DCBC5E7BF5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298144" y="475285"/>
                <a:ext cx="320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3936F18-596C-4FE2-A058-3B6655A11088}"/>
                  </a:ext>
                </a:extLst>
              </p14:cNvPr>
              <p14:cNvContentPartPr/>
              <p14:nvPr/>
            </p14:nvContentPartPr>
            <p14:xfrm>
              <a:off x="9346384" y="677965"/>
              <a:ext cx="48600" cy="72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3936F18-596C-4FE2-A058-3B6655A1108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337384" y="669325"/>
                <a:ext cx="6624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C8ACC35-44B6-4CE6-891E-DBB78AE5385A}"/>
              </a:ext>
            </a:extLst>
          </p:cNvPr>
          <p:cNvGrpSpPr/>
          <p:nvPr/>
        </p:nvGrpSpPr>
        <p:grpSpPr>
          <a:xfrm>
            <a:off x="513784" y="3278965"/>
            <a:ext cx="468000" cy="351360"/>
            <a:chOff x="513784" y="3278965"/>
            <a:chExt cx="46800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159A4AA-C29C-46C7-A3BB-133354085CD2}"/>
                    </a:ext>
                  </a:extLst>
                </p14:cNvPr>
                <p14:cNvContentPartPr/>
                <p14:nvPr/>
              </p14:nvContentPartPr>
              <p14:xfrm>
                <a:off x="513784" y="3278965"/>
                <a:ext cx="364680" cy="342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159A4AA-C29C-46C7-A3BB-133354085CD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4784" y="3269965"/>
                  <a:ext cx="3823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2E9A22C-93E3-4816-AA4D-A62F3FC3CC60}"/>
                    </a:ext>
                  </a:extLst>
                </p14:cNvPr>
                <p14:cNvContentPartPr/>
                <p14:nvPr/>
              </p14:nvContentPartPr>
              <p14:xfrm>
                <a:off x="960904" y="3586045"/>
                <a:ext cx="20880" cy="44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2E9A22C-93E3-4816-AA4D-A62F3FC3CC6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1904" y="3577405"/>
                  <a:ext cx="3852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5226CA4F-B930-4251-9684-27BD25B62768}"/>
              </a:ext>
            </a:extLst>
          </p:cNvPr>
          <p:cNvGrpSpPr/>
          <p:nvPr/>
        </p:nvGrpSpPr>
        <p:grpSpPr>
          <a:xfrm>
            <a:off x="1528264" y="1033645"/>
            <a:ext cx="9682560" cy="4090320"/>
            <a:chOff x="1528264" y="1033645"/>
            <a:chExt cx="9682560" cy="40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52F143B-4B93-43F5-9E14-6E1E428A0165}"/>
                    </a:ext>
                  </a:extLst>
                </p14:cNvPr>
                <p14:cNvContentPartPr/>
                <p14:nvPr/>
              </p14:nvContentPartPr>
              <p14:xfrm>
                <a:off x="1578304" y="1236685"/>
                <a:ext cx="380160" cy="31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52F143B-4B93-43F5-9E14-6E1E428A016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69304" y="1228045"/>
                  <a:ext cx="3978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FD39BB3-8424-4CAB-AF98-A23A636F5622}"/>
                    </a:ext>
                  </a:extLst>
                </p14:cNvPr>
                <p14:cNvContentPartPr/>
                <p14:nvPr/>
              </p14:nvContentPartPr>
              <p14:xfrm>
                <a:off x="1562464" y="1381045"/>
                <a:ext cx="372600" cy="86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FD39BB3-8424-4CAB-AF98-A23A636F562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53824" y="1372405"/>
                  <a:ext cx="390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84C01D5-A0EB-44B7-9F14-C8E15EDD342A}"/>
                    </a:ext>
                  </a:extLst>
                </p14:cNvPr>
                <p14:cNvContentPartPr/>
                <p14:nvPr/>
              </p14:nvContentPartPr>
              <p14:xfrm>
                <a:off x="2119384" y="1332445"/>
                <a:ext cx="169560" cy="27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84C01D5-A0EB-44B7-9F14-C8E15EDD342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10744" y="1323445"/>
                  <a:ext cx="187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C6EF8A4-949D-4284-9410-2E4E7AFA03F1}"/>
                    </a:ext>
                  </a:extLst>
                </p14:cNvPr>
                <p14:cNvContentPartPr/>
                <p14:nvPr/>
              </p14:nvContentPartPr>
              <p14:xfrm>
                <a:off x="2071144" y="1459885"/>
                <a:ext cx="222120" cy="1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C6EF8A4-949D-4284-9410-2E4E7AFA03F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62504" y="1450885"/>
                  <a:ext cx="239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E71D45F-50E2-4ED9-9663-841DEC275D9B}"/>
                    </a:ext>
                  </a:extLst>
                </p14:cNvPr>
                <p14:cNvContentPartPr/>
                <p14:nvPr/>
              </p14:nvContentPartPr>
              <p14:xfrm>
                <a:off x="2868904" y="1188445"/>
                <a:ext cx="277560" cy="313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E71D45F-50E2-4ED9-9663-841DEC275D9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59904" y="1179805"/>
                  <a:ext cx="2952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924070D-2D3C-4110-BCF9-3B501D368219}"/>
                    </a:ext>
                  </a:extLst>
                </p14:cNvPr>
                <p14:cNvContentPartPr/>
                <p14:nvPr/>
              </p14:nvContentPartPr>
              <p14:xfrm>
                <a:off x="2819944" y="1181605"/>
                <a:ext cx="255960" cy="262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924070D-2D3C-4110-BCF9-3B501D36821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10944" y="1172605"/>
                  <a:ext cx="2736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FF0DC4E-FB93-4D41-95B7-AFE25C340FE5}"/>
                    </a:ext>
                  </a:extLst>
                </p14:cNvPr>
                <p14:cNvContentPartPr/>
                <p14:nvPr/>
              </p14:nvContentPartPr>
              <p14:xfrm>
                <a:off x="2759464" y="1033645"/>
                <a:ext cx="345240" cy="73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FF0DC4E-FB93-4D41-95B7-AFE25C340FE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50824" y="1025005"/>
                  <a:ext cx="362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BC707E8-987D-49B4-8B6A-5B5D6B671BEA}"/>
                    </a:ext>
                  </a:extLst>
                </p14:cNvPr>
                <p14:cNvContentPartPr/>
                <p14:nvPr/>
              </p14:nvContentPartPr>
              <p14:xfrm>
                <a:off x="3204424" y="1292485"/>
                <a:ext cx="227520" cy="36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BC707E8-987D-49B4-8B6A-5B5D6B671BE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95424" y="1283845"/>
                  <a:ext cx="245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D139C51-9D8C-4F39-B838-8CD96EEC583D}"/>
                    </a:ext>
                  </a:extLst>
                </p14:cNvPr>
                <p14:cNvContentPartPr/>
                <p14:nvPr/>
              </p14:nvContentPartPr>
              <p14:xfrm>
                <a:off x="3607984" y="1204645"/>
                <a:ext cx="486720" cy="280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D139C51-9D8C-4F39-B838-8CD96EEC583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98984" y="1196005"/>
                  <a:ext cx="5043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1FF2AE3-D8E2-4265-ACFF-38EC4CA5F6BA}"/>
                    </a:ext>
                  </a:extLst>
                </p14:cNvPr>
                <p14:cNvContentPartPr/>
                <p14:nvPr/>
              </p14:nvContentPartPr>
              <p14:xfrm>
                <a:off x="4177144" y="1467445"/>
                <a:ext cx="119520" cy="83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1FF2AE3-D8E2-4265-ACFF-38EC4CA5F6B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68504" y="1458805"/>
                  <a:ext cx="1371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661DA7F-87B3-4C3E-9D8D-0B986D8C73C3}"/>
                    </a:ext>
                  </a:extLst>
                </p14:cNvPr>
                <p14:cNvContentPartPr/>
                <p14:nvPr/>
              </p14:nvContentPartPr>
              <p14:xfrm>
                <a:off x="2911024" y="1644565"/>
                <a:ext cx="1302480" cy="63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661DA7F-87B3-4C3E-9D8D-0B986D8C73C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02384" y="1635925"/>
                  <a:ext cx="13201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5981F88-5B53-4CAA-A519-FE60D5DFA628}"/>
                    </a:ext>
                  </a:extLst>
                </p14:cNvPr>
                <p14:cNvContentPartPr/>
                <p14:nvPr/>
              </p14:nvContentPartPr>
              <p14:xfrm>
                <a:off x="3262744" y="1746445"/>
                <a:ext cx="456840" cy="324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5981F88-5B53-4CAA-A519-FE60D5DFA62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53744" y="1737805"/>
                  <a:ext cx="4744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74FB679-83DD-4353-BD5B-8F08091DF47C}"/>
                    </a:ext>
                  </a:extLst>
                </p14:cNvPr>
                <p14:cNvContentPartPr/>
                <p14:nvPr/>
              </p14:nvContentPartPr>
              <p14:xfrm>
                <a:off x="3658024" y="1955965"/>
                <a:ext cx="198000" cy="215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74FB679-83DD-4353-BD5B-8F08091DF47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49384" y="1947325"/>
                  <a:ext cx="215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6E711E1-8E30-420A-8ED0-A2CB2DA9428A}"/>
                    </a:ext>
                  </a:extLst>
                </p14:cNvPr>
                <p14:cNvContentPartPr/>
                <p14:nvPr/>
              </p14:nvContentPartPr>
              <p14:xfrm>
                <a:off x="3672424" y="1958125"/>
                <a:ext cx="116280" cy="178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6E711E1-8E30-420A-8ED0-A2CB2DA9428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63424" y="1949485"/>
                  <a:ext cx="133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7E4A8F0-35F8-4CDF-9006-FBA5DB4CC3F3}"/>
                    </a:ext>
                  </a:extLst>
                </p14:cNvPr>
                <p14:cNvContentPartPr/>
                <p14:nvPr/>
              </p14:nvContentPartPr>
              <p14:xfrm>
                <a:off x="3592504" y="1865605"/>
                <a:ext cx="220680" cy="48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7E4A8F0-35F8-4CDF-9006-FBA5DB4CC3F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83504" y="1856605"/>
                  <a:ext cx="238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DB6BB94-F442-4DED-804E-7FAB3B90F2E8}"/>
                    </a:ext>
                  </a:extLst>
                </p14:cNvPr>
                <p14:cNvContentPartPr/>
                <p14:nvPr/>
              </p14:nvContentPartPr>
              <p14:xfrm>
                <a:off x="4685104" y="1440445"/>
                <a:ext cx="145440" cy="12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DB6BB94-F442-4DED-804E-7FAB3B90F2E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76104" y="1431805"/>
                  <a:ext cx="163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0323018-929E-4FE2-87FE-AC2AF802236E}"/>
                    </a:ext>
                  </a:extLst>
                </p14:cNvPr>
                <p14:cNvContentPartPr/>
                <p14:nvPr/>
              </p14:nvContentPartPr>
              <p14:xfrm>
                <a:off x="4669264" y="1524325"/>
                <a:ext cx="178920" cy="28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0323018-929E-4FE2-87FE-AC2AF802236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60624" y="1515325"/>
                  <a:ext cx="196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BB706EE-732A-4DFA-A2C4-209929B8F6C3}"/>
                    </a:ext>
                  </a:extLst>
                </p14:cNvPr>
                <p14:cNvContentPartPr/>
                <p14:nvPr/>
              </p14:nvContentPartPr>
              <p14:xfrm>
                <a:off x="5379904" y="1197805"/>
                <a:ext cx="248040" cy="27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BB706EE-732A-4DFA-A2C4-209929B8F6C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70904" y="1188805"/>
                  <a:ext cx="2656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4354083-3D74-460E-BCE6-B686B3ADBCD5}"/>
                    </a:ext>
                  </a:extLst>
                </p14:cNvPr>
                <p14:cNvContentPartPr/>
                <p14:nvPr/>
              </p14:nvContentPartPr>
              <p14:xfrm>
                <a:off x="5333464" y="1156045"/>
                <a:ext cx="268560" cy="28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4354083-3D74-460E-BCE6-B686B3ADBCD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24464" y="1147045"/>
                  <a:ext cx="2862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499BE13-F6FA-479C-AC0F-4F98C5449422}"/>
                    </a:ext>
                  </a:extLst>
                </p14:cNvPr>
                <p14:cNvContentPartPr/>
                <p14:nvPr/>
              </p14:nvContentPartPr>
              <p14:xfrm>
                <a:off x="5213944" y="1085125"/>
                <a:ext cx="363600" cy="37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499BE13-F6FA-479C-AC0F-4F98C54494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04944" y="1076485"/>
                  <a:ext cx="381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D7F8CD3-0756-4746-A67C-E95537A45524}"/>
                    </a:ext>
                  </a:extLst>
                </p14:cNvPr>
                <p14:cNvContentPartPr/>
                <p14:nvPr/>
              </p14:nvContentPartPr>
              <p14:xfrm>
                <a:off x="5752864" y="1338565"/>
                <a:ext cx="141840" cy="26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D7F8CD3-0756-4746-A67C-E95537A4552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43864" y="1329925"/>
                  <a:ext cx="1594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0F8A400-393E-4DA7-A636-D3DE3AA7555B}"/>
                    </a:ext>
                  </a:extLst>
                </p14:cNvPr>
                <p14:cNvContentPartPr/>
                <p14:nvPr/>
              </p14:nvContentPartPr>
              <p14:xfrm>
                <a:off x="6039424" y="1149565"/>
                <a:ext cx="485280" cy="334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0F8A400-393E-4DA7-A636-D3DE3AA7555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30784" y="1140925"/>
                  <a:ext cx="5029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193C91B-025D-477C-8BAD-8FE65F291651}"/>
                    </a:ext>
                  </a:extLst>
                </p14:cNvPr>
                <p14:cNvContentPartPr/>
                <p14:nvPr/>
              </p14:nvContentPartPr>
              <p14:xfrm>
                <a:off x="6631264" y="1465285"/>
                <a:ext cx="123840" cy="125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193C91B-025D-477C-8BAD-8FE65F29165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22624" y="1456645"/>
                  <a:ext cx="141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7F5762B-8169-4201-9B53-DDFB0779DA54}"/>
                    </a:ext>
                  </a:extLst>
                </p14:cNvPr>
                <p14:cNvContentPartPr/>
                <p14:nvPr/>
              </p14:nvContentPartPr>
              <p14:xfrm>
                <a:off x="5460904" y="1719085"/>
                <a:ext cx="1208520" cy="53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7F5762B-8169-4201-9B53-DDFB0779DA5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52264" y="1710445"/>
                  <a:ext cx="12261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D900DBA-5322-4EE5-B689-482D019CE1FF}"/>
                    </a:ext>
                  </a:extLst>
                </p14:cNvPr>
                <p14:cNvContentPartPr/>
                <p14:nvPr/>
              </p14:nvContentPartPr>
              <p14:xfrm>
                <a:off x="5678344" y="1871005"/>
                <a:ext cx="501840" cy="233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D900DBA-5322-4EE5-B689-482D019CE1F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69704" y="1862005"/>
                  <a:ext cx="5194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CA4352B-00D6-4B3C-818A-5D69671B25B8}"/>
                    </a:ext>
                  </a:extLst>
                </p14:cNvPr>
                <p14:cNvContentPartPr/>
                <p14:nvPr/>
              </p14:nvContentPartPr>
              <p14:xfrm>
                <a:off x="6203944" y="1868485"/>
                <a:ext cx="156240" cy="448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CA4352B-00D6-4B3C-818A-5D69671B25B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95304" y="1859485"/>
                  <a:ext cx="17388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FAAA786-4E22-4C77-A77C-40EA5E28B8AF}"/>
                    </a:ext>
                  </a:extLst>
                </p14:cNvPr>
                <p14:cNvContentPartPr/>
                <p14:nvPr/>
              </p14:nvContentPartPr>
              <p14:xfrm>
                <a:off x="6366664" y="1957405"/>
                <a:ext cx="393480" cy="284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FAAA786-4E22-4C77-A77C-40EA5E28B8A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58024" y="1948765"/>
                  <a:ext cx="4111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A9D54-760B-4D71-BA96-ED3FF85C3CE8}"/>
                    </a:ext>
                  </a:extLst>
                </p14:cNvPr>
                <p14:cNvContentPartPr/>
                <p14:nvPr/>
              </p14:nvContentPartPr>
              <p14:xfrm>
                <a:off x="6566464" y="2125165"/>
                <a:ext cx="284040" cy="114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A9D54-760B-4D71-BA96-ED3FF85C3CE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57824" y="2116165"/>
                  <a:ext cx="301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33CC6BA-BB41-49DB-B29F-2BBA40CAA57B}"/>
                    </a:ext>
                  </a:extLst>
                </p14:cNvPr>
                <p14:cNvContentPartPr/>
                <p14:nvPr/>
              </p14:nvContentPartPr>
              <p14:xfrm>
                <a:off x="7249384" y="1386085"/>
                <a:ext cx="293760" cy="185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33CC6BA-BB41-49DB-B29F-2BBA40CAA57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40744" y="1377445"/>
                  <a:ext cx="311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BB1185A-E13E-43D6-A200-50E1FF4C2F20}"/>
                    </a:ext>
                  </a:extLst>
                </p14:cNvPr>
                <p14:cNvContentPartPr/>
                <p14:nvPr/>
              </p14:nvContentPartPr>
              <p14:xfrm>
                <a:off x="7703344" y="1148125"/>
                <a:ext cx="134640" cy="439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BB1185A-E13E-43D6-A200-50E1FF4C2F2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94704" y="1139485"/>
                  <a:ext cx="1522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AAE10FD-643A-4665-B0FE-53E193EF958E}"/>
                    </a:ext>
                  </a:extLst>
                </p14:cNvPr>
                <p14:cNvContentPartPr/>
                <p14:nvPr/>
              </p14:nvContentPartPr>
              <p14:xfrm>
                <a:off x="7924744" y="1385005"/>
                <a:ext cx="141120" cy="162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AAE10FD-643A-4665-B0FE-53E193EF958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15744" y="1376005"/>
                  <a:ext cx="158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D7C8746-C1E8-44EC-8AD9-948C136D502F}"/>
                    </a:ext>
                  </a:extLst>
                </p14:cNvPr>
                <p14:cNvContentPartPr/>
                <p14:nvPr/>
              </p14:nvContentPartPr>
              <p14:xfrm>
                <a:off x="8142184" y="1352245"/>
                <a:ext cx="158400" cy="224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D7C8746-C1E8-44EC-8AD9-948C136D502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33184" y="1343245"/>
                  <a:ext cx="1760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0383860-7B8B-4FD9-8BC4-D623669FD4CC}"/>
                    </a:ext>
                  </a:extLst>
                </p14:cNvPr>
                <p14:cNvContentPartPr/>
                <p14:nvPr/>
              </p14:nvContentPartPr>
              <p14:xfrm>
                <a:off x="8318584" y="1390045"/>
                <a:ext cx="192960" cy="209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0383860-7B8B-4FD9-8BC4-D623669FD4C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09584" y="1381405"/>
                  <a:ext cx="210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B983845-67A2-460A-8975-17AF737DBAE5}"/>
                    </a:ext>
                  </a:extLst>
                </p14:cNvPr>
                <p14:cNvContentPartPr/>
                <p14:nvPr/>
              </p14:nvContentPartPr>
              <p14:xfrm>
                <a:off x="8869384" y="1361245"/>
                <a:ext cx="394200" cy="286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B983845-67A2-460A-8975-17AF737DBAE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60384" y="1352605"/>
                  <a:ext cx="4118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E9F4581-6C7E-48A5-8C90-5B28508F6073}"/>
                    </a:ext>
                  </a:extLst>
                </p14:cNvPr>
                <p14:cNvContentPartPr/>
                <p14:nvPr/>
              </p14:nvContentPartPr>
              <p14:xfrm>
                <a:off x="9361504" y="1602805"/>
                <a:ext cx="110160" cy="122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E9F4581-6C7E-48A5-8C90-5B28508F607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352504" y="1593805"/>
                  <a:ext cx="127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CF54695-BF33-42FE-BA8E-055B03B2E093}"/>
                    </a:ext>
                  </a:extLst>
                </p14:cNvPr>
                <p14:cNvContentPartPr/>
                <p14:nvPr/>
              </p14:nvContentPartPr>
              <p14:xfrm>
                <a:off x="9922024" y="1481125"/>
                <a:ext cx="29520" cy="159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CF54695-BF33-42FE-BA8E-055B03B2E09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913384" y="1472125"/>
                  <a:ext cx="47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DC434D5-FA85-4883-8328-C16529000900}"/>
                    </a:ext>
                  </a:extLst>
                </p14:cNvPr>
                <p14:cNvContentPartPr/>
                <p14:nvPr/>
              </p14:nvContentPartPr>
              <p14:xfrm>
                <a:off x="9920944" y="1333165"/>
                <a:ext cx="13680" cy="25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DC434D5-FA85-4883-8328-C1652900090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11944" y="1324165"/>
                  <a:ext cx="31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976050F-62FB-463D-9B01-6608AC4A1922}"/>
                    </a:ext>
                  </a:extLst>
                </p14:cNvPr>
                <p14:cNvContentPartPr/>
                <p14:nvPr/>
              </p14:nvContentPartPr>
              <p14:xfrm>
                <a:off x="10112104" y="1395445"/>
                <a:ext cx="210600" cy="248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976050F-62FB-463D-9B01-6608AC4A192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103104" y="1386445"/>
                  <a:ext cx="2282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5934B34-4FE1-45E7-8CE4-8335D5D9934F}"/>
                    </a:ext>
                  </a:extLst>
                </p14:cNvPr>
                <p14:cNvContentPartPr/>
                <p14:nvPr/>
              </p14:nvContentPartPr>
              <p14:xfrm>
                <a:off x="1697464" y="2267005"/>
                <a:ext cx="45360" cy="485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5934B34-4FE1-45E7-8CE4-8335D5D9934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688824" y="2258005"/>
                  <a:ext cx="630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7934A68-8D22-4A56-9544-C21B496783B6}"/>
                    </a:ext>
                  </a:extLst>
                </p14:cNvPr>
                <p14:cNvContentPartPr/>
                <p14:nvPr/>
              </p14:nvContentPartPr>
              <p14:xfrm>
                <a:off x="1528264" y="2448805"/>
                <a:ext cx="431640" cy="164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7934A68-8D22-4A56-9544-C21B496783B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19624" y="2440165"/>
                  <a:ext cx="4492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646DF11-CAE4-404F-A303-EF59ADF8EABA}"/>
                    </a:ext>
                  </a:extLst>
                </p14:cNvPr>
                <p14:cNvContentPartPr/>
                <p14:nvPr/>
              </p14:nvContentPartPr>
              <p14:xfrm>
                <a:off x="2007064" y="2212645"/>
                <a:ext cx="177840" cy="485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646DF11-CAE4-404F-A303-EF59ADF8EAB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998424" y="2203645"/>
                  <a:ext cx="19548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1BE4C7F-73F7-49E9-8F46-570565010AD9}"/>
                    </a:ext>
                  </a:extLst>
                </p14:cNvPr>
                <p14:cNvContentPartPr/>
                <p14:nvPr/>
              </p14:nvContentPartPr>
              <p14:xfrm>
                <a:off x="2269504" y="2556805"/>
                <a:ext cx="191520" cy="161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1BE4C7F-73F7-49E9-8F46-570565010AD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60864" y="2547805"/>
                  <a:ext cx="209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BDFAFC7-A333-408A-9FF9-F749180ADB58}"/>
                    </a:ext>
                  </a:extLst>
                </p14:cNvPr>
                <p14:cNvContentPartPr/>
                <p14:nvPr/>
              </p14:nvContentPartPr>
              <p14:xfrm>
                <a:off x="2824624" y="2513605"/>
                <a:ext cx="292680" cy="244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BDFAFC7-A333-408A-9FF9-F749180ADB5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815984" y="2504605"/>
                  <a:ext cx="3103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96E738E-7697-4D37-9468-D0B2CA8F9872}"/>
                    </a:ext>
                  </a:extLst>
                </p14:cNvPr>
                <p14:cNvContentPartPr/>
                <p14:nvPr/>
              </p14:nvContentPartPr>
              <p14:xfrm>
                <a:off x="3063304" y="2563285"/>
                <a:ext cx="192600" cy="148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96E738E-7697-4D37-9468-D0B2CA8F987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054304" y="2554285"/>
                  <a:ext cx="210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459A850-66F1-4E65-8083-7D5B46FC4480}"/>
                    </a:ext>
                  </a:extLst>
                </p14:cNvPr>
                <p14:cNvContentPartPr/>
                <p14:nvPr/>
              </p14:nvContentPartPr>
              <p14:xfrm>
                <a:off x="3394864" y="2346205"/>
                <a:ext cx="28800" cy="384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459A850-66F1-4E65-8083-7D5B46FC448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85864" y="2337565"/>
                  <a:ext cx="464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5A16791-E9BF-4F8E-AF78-69BDB6324D46}"/>
                    </a:ext>
                  </a:extLst>
                </p14:cNvPr>
                <p14:cNvContentPartPr/>
                <p14:nvPr/>
              </p14:nvContentPartPr>
              <p14:xfrm>
                <a:off x="3520144" y="2544565"/>
                <a:ext cx="131760" cy="214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5A16791-E9BF-4F8E-AF78-69BDB6324D4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11504" y="2535925"/>
                  <a:ext cx="149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4AB4C6A-6A17-4A56-8042-48D62B5058EA}"/>
                    </a:ext>
                  </a:extLst>
                </p14:cNvPr>
                <p14:cNvContentPartPr/>
                <p14:nvPr/>
              </p14:nvContentPartPr>
              <p14:xfrm>
                <a:off x="3756304" y="2533405"/>
                <a:ext cx="214920" cy="206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4AB4C6A-6A17-4A56-8042-48D62B5058E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47304" y="2524765"/>
                  <a:ext cx="2325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06F2595-F1FA-44AD-837B-36448C0E43F8}"/>
                    </a:ext>
                  </a:extLst>
                </p14:cNvPr>
                <p14:cNvContentPartPr/>
                <p14:nvPr/>
              </p14:nvContentPartPr>
              <p14:xfrm>
                <a:off x="4264984" y="2645005"/>
                <a:ext cx="142920" cy="167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06F2595-F1FA-44AD-837B-36448C0E43F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256344" y="2636365"/>
                  <a:ext cx="160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93F60CA-D1A4-41B1-A483-0E53DF60C529}"/>
                    </a:ext>
                  </a:extLst>
                </p14:cNvPr>
                <p14:cNvContentPartPr/>
                <p14:nvPr/>
              </p14:nvContentPartPr>
              <p14:xfrm>
                <a:off x="4642624" y="2202565"/>
                <a:ext cx="165960" cy="647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93F60CA-D1A4-41B1-A483-0E53DF60C52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633624" y="2193565"/>
                  <a:ext cx="183600" cy="6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99FCDAB-FE87-46F0-8B1A-314570D5C838}"/>
                    </a:ext>
                  </a:extLst>
                </p14:cNvPr>
                <p14:cNvContentPartPr/>
                <p14:nvPr/>
              </p14:nvContentPartPr>
              <p14:xfrm>
                <a:off x="4457584" y="2646445"/>
                <a:ext cx="309240" cy="48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99FCDAB-FE87-46F0-8B1A-314570D5C83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48944" y="2637805"/>
                  <a:ext cx="326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CA2BD2F-7527-4F6B-9752-7432C17A964F}"/>
                    </a:ext>
                  </a:extLst>
                </p14:cNvPr>
                <p14:cNvContentPartPr/>
                <p14:nvPr/>
              </p14:nvContentPartPr>
              <p14:xfrm>
                <a:off x="5104144" y="2538445"/>
                <a:ext cx="421560" cy="298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CA2BD2F-7527-4F6B-9752-7432C17A964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95504" y="2529445"/>
                  <a:ext cx="4392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1158CB9-9A56-4BFA-BC79-9885E0C94651}"/>
                    </a:ext>
                  </a:extLst>
                </p14:cNvPr>
                <p14:cNvContentPartPr/>
                <p14:nvPr/>
              </p14:nvContentPartPr>
              <p14:xfrm>
                <a:off x="5815864" y="2593525"/>
                <a:ext cx="271440" cy="234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1158CB9-9A56-4BFA-BC79-9885E0C9465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07224" y="2584525"/>
                  <a:ext cx="289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CD16320-99F7-4EFB-B6AE-EE9EAAD675F4}"/>
                    </a:ext>
                  </a:extLst>
                </p14:cNvPr>
                <p14:cNvContentPartPr/>
                <p14:nvPr/>
              </p14:nvContentPartPr>
              <p14:xfrm>
                <a:off x="6173704" y="2560765"/>
                <a:ext cx="163800" cy="27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CD16320-99F7-4EFB-B6AE-EE9EAAD675F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65064" y="2552125"/>
                  <a:ext cx="181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09B27EF-94E1-4C42-934F-67BAD4C7AD5D}"/>
                    </a:ext>
                  </a:extLst>
                </p14:cNvPr>
                <p14:cNvContentPartPr/>
                <p14:nvPr/>
              </p14:nvContentPartPr>
              <p14:xfrm>
                <a:off x="6349024" y="2539525"/>
                <a:ext cx="231120" cy="313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09B27EF-94E1-4C42-934F-67BAD4C7AD5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340384" y="2530885"/>
                  <a:ext cx="248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A60A52F-AE6D-4684-8174-6D467F3B2C10}"/>
                    </a:ext>
                  </a:extLst>
                </p14:cNvPr>
                <p14:cNvContentPartPr/>
                <p14:nvPr/>
              </p14:nvContentPartPr>
              <p14:xfrm>
                <a:off x="6642424" y="2595685"/>
                <a:ext cx="193320" cy="230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A60A52F-AE6D-4684-8174-6D467F3B2C1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33784" y="2586685"/>
                  <a:ext cx="210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F0FB6F1-100A-44BD-90B1-8D345312876B}"/>
                    </a:ext>
                  </a:extLst>
                </p14:cNvPr>
                <p14:cNvContentPartPr/>
                <p14:nvPr/>
              </p14:nvContentPartPr>
              <p14:xfrm>
                <a:off x="6919984" y="2643205"/>
                <a:ext cx="315360" cy="156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F0FB6F1-100A-44BD-90B1-8D345312876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911344" y="2634205"/>
                  <a:ext cx="33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D6B0E01-EC05-4C2A-AEBD-66D4B4E8E996}"/>
                    </a:ext>
                  </a:extLst>
                </p14:cNvPr>
                <p14:cNvContentPartPr/>
                <p14:nvPr/>
              </p14:nvContentPartPr>
              <p14:xfrm>
                <a:off x="7353064" y="2661565"/>
                <a:ext cx="50040" cy="160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D6B0E01-EC05-4C2A-AEBD-66D4B4E8E99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44424" y="2652565"/>
                  <a:ext cx="67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7B1B529-4D11-4CC6-97C5-A0E8B10812AF}"/>
                    </a:ext>
                  </a:extLst>
                </p14:cNvPr>
                <p14:cNvContentPartPr/>
                <p14:nvPr/>
              </p14:nvContentPartPr>
              <p14:xfrm>
                <a:off x="7442344" y="2504965"/>
                <a:ext cx="222120" cy="293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7B1B529-4D11-4CC6-97C5-A0E8B10812A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33704" y="2495965"/>
                  <a:ext cx="2397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F20DA72-E28A-4523-A8A6-99DA1A854C7E}"/>
                    </a:ext>
                  </a:extLst>
                </p14:cNvPr>
                <p14:cNvContentPartPr/>
                <p14:nvPr/>
              </p14:nvContentPartPr>
              <p14:xfrm>
                <a:off x="7674544" y="2648965"/>
                <a:ext cx="261360" cy="657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F20DA72-E28A-4523-A8A6-99DA1A854C7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65904" y="2640325"/>
                  <a:ext cx="27900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F4B25A3-964B-4BA2-8C72-CD83585B05EA}"/>
                    </a:ext>
                  </a:extLst>
                </p14:cNvPr>
                <p14:cNvContentPartPr/>
                <p14:nvPr/>
              </p14:nvContentPartPr>
              <p14:xfrm>
                <a:off x="8212744" y="2313085"/>
                <a:ext cx="54000" cy="501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F4B25A3-964B-4BA2-8C72-CD83585B05E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04104" y="2304445"/>
                  <a:ext cx="7164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20B72D7-18D2-4991-B128-A8A02F8F8AA0}"/>
                    </a:ext>
                  </a:extLst>
                </p14:cNvPr>
                <p14:cNvContentPartPr/>
                <p14:nvPr/>
              </p14:nvContentPartPr>
              <p14:xfrm>
                <a:off x="8411464" y="2281765"/>
                <a:ext cx="65880" cy="520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20B72D7-18D2-4991-B128-A8A02F8F8AA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02824" y="2273125"/>
                  <a:ext cx="8352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CC78F3F-CF98-49C7-B232-766C12F10694}"/>
                    </a:ext>
                  </a:extLst>
                </p14:cNvPr>
                <p14:cNvContentPartPr/>
                <p14:nvPr/>
              </p14:nvContentPartPr>
              <p14:xfrm>
                <a:off x="8207704" y="2585605"/>
                <a:ext cx="257400" cy="71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CC78F3F-CF98-49C7-B232-766C12F1069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199064" y="2576605"/>
                  <a:ext cx="275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B5925DE-39EF-4C6C-8648-5DA6F9D208E9}"/>
                    </a:ext>
                  </a:extLst>
                </p14:cNvPr>
                <p14:cNvContentPartPr/>
                <p14:nvPr/>
              </p14:nvContentPartPr>
              <p14:xfrm>
                <a:off x="8556544" y="2821405"/>
                <a:ext cx="126360" cy="100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B5925DE-39EF-4C6C-8648-5DA6F9D208E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547544" y="2812405"/>
                  <a:ext cx="144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EEF4A6A-5878-4218-B4CB-5101D27E46D8}"/>
                    </a:ext>
                  </a:extLst>
                </p14:cNvPr>
                <p14:cNvContentPartPr/>
                <p14:nvPr/>
              </p14:nvContentPartPr>
              <p14:xfrm>
                <a:off x="9034984" y="2622325"/>
                <a:ext cx="36000" cy="145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EEF4A6A-5878-4218-B4CB-5101D27E46D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025984" y="2613685"/>
                  <a:ext cx="53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96D94AF-6671-47E2-BBC0-B693021DD7DE}"/>
                    </a:ext>
                  </a:extLst>
                </p14:cNvPr>
                <p14:cNvContentPartPr/>
                <p14:nvPr/>
              </p14:nvContentPartPr>
              <p14:xfrm>
                <a:off x="9066664" y="2501365"/>
                <a:ext cx="34920" cy="46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96D94AF-6671-47E2-BBC0-B693021DD7D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058024" y="2492725"/>
                  <a:ext cx="52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863BF30-D00C-48D9-A627-3D32B4E2A047}"/>
                    </a:ext>
                  </a:extLst>
                </p14:cNvPr>
                <p14:cNvContentPartPr/>
                <p14:nvPr/>
              </p14:nvContentPartPr>
              <p14:xfrm>
                <a:off x="9205624" y="2567245"/>
                <a:ext cx="152280" cy="202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863BF30-D00C-48D9-A627-3D32B4E2A04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196984" y="2558605"/>
                  <a:ext cx="169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F931689-7D65-4315-B173-09B2DC0A3F9C}"/>
                    </a:ext>
                  </a:extLst>
                </p14:cNvPr>
                <p14:cNvContentPartPr/>
                <p14:nvPr/>
              </p14:nvContentPartPr>
              <p14:xfrm>
                <a:off x="9886744" y="2269885"/>
                <a:ext cx="39960" cy="516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F931689-7D65-4315-B173-09B2DC0A3F9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78104" y="2260885"/>
                  <a:ext cx="5760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9C0EC04-89F2-4C06-9367-60DA988166B4}"/>
                    </a:ext>
                  </a:extLst>
                </p14:cNvPr>
                <p14:cNvContentPartPr/>
                <p14:nvPr/>
              </p14:nvContentPartPr>
              <p14:xfrm>
                <a:off x="9664624" y="2513245"/>
                <a:ext cx="453600" cy="68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9C0EC04-89F2-4C06-9367-60DA988166B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655624" y="2504245"/>
                  <a:ext cx="471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7DA94D0-9FAC-4855-A4FE-C98ED983D393}"/>
                    </a:ext>
                  </a:extLst>
                </p14:cNvPr>
                <p14:cNvContentPartPr/>
                <p14:nvPr/>
              </p14:nvContentPartPr>
              <p14:xfrm>
                <a:off x="10107784" y="2549965"/>
                <a:ext cx="121680" cy="240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7DA94D0-9FAC-4855-A4FE-C98ED983D39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98784" y="2540965"/>
                  <a:ext cx="139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C0295BD-09EF-43F3-8BCB-3A70326E8B11}"/>
                    </a:ext>
                  </a:extLst>
                </p14:cNvPr>
                <p14:cNvContentPartPr/>
                <p14:nvPr/>
              </p14:nvContentPartPr>
              <p14:xfrm>
                <a:off x="10333864" y="2592805"/>
                <a:ext cx="164520" cy="196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C0295BD-09EF-43F3-8BCB-3A70326E8B1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325224" y="2583805"/>
                  <a:ext cx="1821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0F3BFF9-956C-449A-8AA8-8FB09CCD7691}"/>
                    </a:ext>
                  </a:extLst>
                </p14:cNvPr>
                <p14:cNvContentPartPr/>
                <p14:nvPr/>
              </p14:nvContentPartPr>
              <p14:xfrm>
                <a:off x="10550224" y="2574445"/>
                <a:ext cx="274680" cy="245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0F3BFF9-956C-449A-8AA8-8FB09CCD769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541224" y="2565445"/>
                  <a:ext cx="2923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5C7D1C3-A08D-43BB-92EB-8AC6ABEB8F0A}"/>
                    </a:ext>
                  </a:extLst>
                </p14:cNvPr>
                <p14:cNvContentPartPr/>
                <p14:nvPr/>
              </p14:nvContentPartPr>
              <p14:xfrm>
                <a:off x="11043064" y="2858125"/>
                <a:ext cx="14400" cy="6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5C7D1C3-A08D-43BB-92EB-8AC6ABEB8F0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034424" y="2849485"/>
                  <a:ext cx="32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676BE28-5435-4A85-94C5-DD97A8F91656}"/>
                    </a:ext>
                  </a:extLst>
                </p14:cNvPr>
                <p14:cNvContentPartPr/>
                <p14:nvPr/>
              </p14:nvContentPartPr>
              <p14:xfrm>
                <a:off x="6725944" y="3314245"/>
                <a:ext cx="20160" cy="11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676BE28-5435-4A85-94C5-DD97A8F9165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716944" y="3305605"/>
                  <a:ext cx="378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846992F-D711-487C-B873-76B25CBFDEC6}"/>
                    </a:ext>
                  </a:extLst>
                </p14:cNvPr>
                <p14:cNvContentPartPr/>
                <p14:nvPr/>
              </p14:nvContentPartPr>
              <p14:xfrm>
                <a:off x="5823064" y="4642645"/>
                <a:ext cx="360" cy="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846992F-D711-487C-B873-76B25CBFDEC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731984" y="4634005"/>
                  <a:ext cx="1000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87DBCB0-658B-4042-BBD7-A4D0C225B954}"/>
                    </a:ext>
                  </a:extLst>
                </p14:cNvPr>
                <p14:cNvContentPartPr/>
                <p14:nvPr/>
              </p14:nvContentPartPr>
              <p14:xfrm>
                <a:off x="10068184" y="4688725"/>
                <a:ext cx="2520" cy="216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87DBCB0-658B-4042-BBD7-A4D0C225B95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963424" y="4679725"/>
                  <a:ext cx="1159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F82813A-58ED-42EB-9BD4-165CCC6C680A}"/>
                    </a:ext>
                  </a:extLst>
                </p14:cNvPr>
                <p14:cNvContentPartPr/>
                <p14:nvPr/>
              </p14:nvContentPartPr>
              <p14:xfrm>
                <a:off x="11210464" y="5123605"/>
                <a:ext cx="360" cy="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F82813A-58ED-42EB-9BD4-165CCC6C680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201464" y="51146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D464C30A-8690-40E8-817F-055960955249}"/>
              </a:ext>
            </a:extLst>
          </p:cNvPr>
          <p:cNvGrpSpPr/>
          <p:nvPr/>
        </p:nvGrpSpPr>
        <p:grpSpPr>
          <a:xfrm>
            <a:off x="1409839" y="3195718"/>
            <a:ext cx="1735560" cy="852480"/>
            <a:chOff x="1409839" y="3195718"/>
            <a:chExt cx="1735560" cy="85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4EB4DC9-7E09-4C7D-AF19-E9475ACACAE6}"/>
                    </a:ext>
                  </a:extLst>
                </p14:cNvPr>
                <p14:cNvContentPartPr/>
                <p14:nvPr/>
              </p14:nvContentPartPr>
              <p14:xfrm>
                <a:off x="1409839" y="3452038"/>
                <a:ext cx="4320" cy="4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4EB4DC9-7E09-4C7D-AF19-E9475ACACAE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400839" y="3443038"/>
                  <a:ext cx="21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114F5D7-C0BF-4F5D-B07D-54560E229D71}"/>
                    </a:ext>
                  </a:extLst>
                </p14:cNvPr>
                <p14:cNvContentPartPr/>
                <p14:nvPr/>
              </p14:nvContentPartPr>
              <p14:xfrm>
                <a:off x="1434679" y="3220198"/>
                <a:ext cx="173520" cy="368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114F5D7-C0BF-4F5D-B07D-54560E229D7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426039" y="3211198"/>
                  <a:ext cx="1911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F563A7F-07FF-4AA8-A656-B284FCB1F152}"/>
                    </a:ext>
                  </a:extLst>
                </p14:cNvPr>
                <p14:cNvContentPartPr/>
                <p14:nvPr/>
              </p14:nvContentPartPr>
              <p14:xfrm>
                <a:off x="1655719" y="3359878"/>
                <a:ext cx="197280" cy="201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F563A7F-07FF-4AA8-A656-B284FCB1F15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647079" y="3350878"/>
                  <a:ext cx="2149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0EC2DED-D517-45D1-9D9B-8F0412E609C2}"/>
                    </a:ext>
                  </a:extLst>
                </p14:cNvPr>
                <p14:cNvContentPartPr/>
                <p14:nvPr/>
              </p14:nvContentPartPr>
              <p14:xfrm>
                <a:off x="1915639" y="3447718"/>
                <a:ext cx="8640" cy="102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0EC2DED-D517-45D1-9D9B-8F0412E609C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906639" y="3438718"/>
                  <a:ext cx="26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07771AD-8286-4031-8CFE-3130C65F144D}"/>
                    </a:ext>
                  </a:extLst>
                </p14:cNvPr>
                <p14:cNvContentPartPr/>
                <p14:nvPr/>
              </p14:nvContentPartPr>
              <p14:xfrm>
                <a:off x="2064679" y="3430438"/>
                <a:ext cx="177480" cy="150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07771AD-8286-4031-8CFE-3130C65F144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056039" y="3421798"/>
                  <a:ext cx="195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E71421C-123C-4952-A3E9-A5BB5A114F5A}"/>
                    </a:ext>
                  </a:extLst>
                </p14:cNvPr>
                <p14:cNvContentPartPr/>
                <p14:nvPr/>
              </p14:nvContentPartPr>
              <p14:xfrm>
                <a:off x="2331799" y="3427558"/>
                <a:ext cx="243000" cy="620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E71421C-123C-4952-A3E9-A5BB5A114F5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323159" y="3418558"/>
                  <a:ext cx="26064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32EC1F4-08C6-431C-A3B9-C997A2DAD926}"/>
                    </a:ext>
                  </a:extLst>
                </p14:cNvPr>
                <p14:cNvContentPartPr/>
                <p14:nvPr/>
              </p14:nvContentPartPr>
              <p14:xfrm>
                <a:off x="2792959" y="3284278"/>
                <a:ext cx="21240" cy="141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32EC1F4-08C6-431C-A3B9-C997A2DAD92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783959" y="3275638"/>
                  <a:ext cx="38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0A8E8C0-D36D-4E8B-926F-94B597A6B92A}"/>
                    </a:ext>
                  </a:extLst>
                </p14:cNvPr>
                <p14:cNvContentPartPr/>
                <p14:nvPr/>
              </p14:nvContentPartPr>
              <p14:xfrm>
                <a:off x="2886559" y="3195718"/>
                <a:ext cx="17640" cy="211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0A8E8C0-D36D-4E8B-926F-94B597A6B92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877559" y="3186718"/>
                  <a:ext cx="352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C0FB2F0-A134-49F8-82C0-AC36907BDE0D}"/>
                    </a:ext>
                  </a:extLst>
                </p14:cNvPr>
                <p14:cNvContentPartPr/>
                <p14:nvPr/>
              </p14:nvContentPartPr>
              <p14:xfrm>
                <a:off x="2656519" y="3389398"/>
                <a:ext cx="39636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C0FB2F0-A134-49F8-82C0-AC36907BDE0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47879" y="3380758"/>
                  <a:ext cx="414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1683608-692C-42E9-81ED-6D877BBF0DA1}"/>
                    </a:ext>
                  </a:extLst>
                </p14:cNvPr>
                <p14:cNvContentPartPr/>
                <p14:nvPr/>
              </p14:nvContentPartPr>
              <p14:xfrm>
                <a:off x="2629879" y="3256918"/>
                <a:ext cx="515520" cy="66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1683608-692C-42E9-81ED-6D877BBF0DA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621239" y="3247918"/>
                  <a:ext cx="53316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D22575CB-0F34-4CB9-93EF-CFC111E89855}"/>
              </a:ext>
            </a:extLst>
          </p:cNvPr>
          <p:cNvGrpSpPr/>
          <p:nvPr/>
        </p:nvGrpSpPr>
        <p:grpSpPr>
          <a:xfrm>
            <a:off x="3351319" y="3302998"/>
            <a:ext cx="559800" cy="472680"/>
            <a:chOff x="3351319" y="3302998"/>
            <a:chExt cx="559800" cy="47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AD58B0E-D042-43B7-8E11-2FEC01108588}"/>
                    </a:ext>
                  </a:extLst>
                </p14:cNvPr>
                <p14:cNvContentPartPr/>
                <p14:nvPr/>
              </p14:nvContentPartPr>
              <p14:xfrm>
                <a:off x="3351319" y="3302998"/>
                <a:ext cx="258480" cy="252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AD58B0E-D042-43B7-8E11-2FEC0110858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342319" y="3293998"/>
                  <a:ext cx="276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01AACA4-A65A-4F36-B08E-5C6B9A5520AA}"/>
                    </a:ext>
                  </a:extLst>
                </p14:cNvPr>
                <p14:cNvContentPartPr/>
                <p14:nvPr/>
              </p14:nvContentPartPr>
              <p14:xfrm>
                <a:off x="3798439" y="3603238"/>
                <a:ext cx="112680" cy="172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01AACA4-A65A-4F36-B08E-5C6B9A5520A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789439" y="3594598"/>
                  <a:ext cx="1303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C8EF3F52-F236-43E6-AE9B-8550575D7E53}"/>
              </a:ext>
            </a:extLst>
          </p:cNvPr>
          <p:cNvGrpSpPr/>
          <p:nvPr/>
        </p:nvGrpSpPr>
        <p:grpSpPr>
          <a:xfrm>
            <a:off x="4290559" y="3200758"/>
            <a:ext cx="2071440" cy="430200"/>
            <a:chOff x="4290559" y="3200758"/>
            <a:chExt cx="207144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02A475F-6A28-48FA-842E-B51E037C3160}"/>
                    </a:ext>
                  </a:extLst>
                </p14:cNvPr>
                <p14:cNvContentPartPr/>
                <p14:nvPr/>
              </p14:nvContentPartPr>
              <p14:xfrm>
                <a:off x="4290559" y="3432958"/>
                <a:ext cx="185760" cy="166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02A475F-6A28-48FA-842E-B51E037C316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281559" y="3423958"/>
                  <a:ext cx="2034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A13A310-9E00-4B98-B676-23CAC1E6DDF3}"/>
                    </a:ext>
                  </a:extLst>
                </p14:cNvPr>
                <p14:cNvContentPartPr/>
                <p14:nvPr/>
              </p14:nvContentPartPr>
              <p14:xfrm>
                <a:off x="4412959" y="3212998"/>
                <a:ext cx="68760" cy="367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A13A310-9E00-4B98-B676-23CAC1E6DDF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404319" y="3203998"/>
                  <a:ext cx="864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C7B813F-26D1-4A4F-AF66-33BA6D4D6910}"/>
                    </a:ext>
                  </a:extLst>
                </p14:cNvPr>
                <p14:cNvContentPartPr/>
                <p14:nvPr/>
              </p14:nvContentPartPr>
              <p14:xfrm>
                <a:off x="4564879" y="3426118"/>
                <a:ext cx="137520" cy="162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C7B813F-26D1-4A4F-AF66-33BA6D4D691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556239" y="3417478"/>
                  <a:ext cx="155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A506905-DFB1-46BA-91C9-1CB4CFFBEA34}"/>
                    </a:ext>
                  </a:extLst>
                </p14:cNvPr>
                <p14:cNvContentPartPr/>
                <p14:nvPr/>
              </p14:nvContentPartPr>
              <p14:xfrm>
                <a:off x="4934239" y="3200758"/>
                <a:ext cx="20880" cy="421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A506905-DFB1-46BA-91C9-1CB4CFFBEA3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925239" y="3191758"/>
                  <a:ext cx="385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3E9F4D3-DFED-4242-9AB7-8F35FB7F3745}"/>
                    </a:ext>
                  </a:extLst>
                </p14:cNvPr>
                <p14:cNvContentPartPr/>
                <p14:nvPr/>
              </p14:nvContentPartPr>
              <p14:xfrm>
                <a:off x="4821919" y="3430798"/>
                <a:ext cx="195480" cy="24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3E9F4D3-DFED-4242-9AB7-8F35FB7F374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813279" y="3422158"/>
                  <a:ext cx="213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11CE195-7AFD-4B37-B54C-0BFDC77C5812}"/>
                    </a:ext>
                  </a:extLst>
                </p14:cNvPr>
                <p14:cNvContentPartPr/>
                <p14:nvPr/>
              </p14:nvContentPartPr>
              <p14:xfrm>
                <a:off x="4996879" y="3432238"/>
                <a:ext cx="219240" cy="173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11CE195-7AFD-4B37-B54C-0BFDC77C581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988239" y="3423598"/>
                  <a:ext cx="236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C3FD5BB-8B18-42C9-96D7-82841DAAB7F1}"/>
                    </a:ext>
                  </a:extLst>
                </p14:cNvPr>
                <p14:cNvContentPartPr/>
                <p14:nvPr/>
              </p14:nvContentPartPr>
              <p14:xfrm>
                <a:off x="5305039" y="3406678"/>
                <a:ext cx="147960" cy="224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C3FD5BB-8B18-42C9-96D7-82841DAAB7F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296399" y="3397678"/>
                  <a:ext cx="165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5170099-5DE8-4995-8FA1-8F7CA15D928F}"/>
                    </a:ext>
                  </a:extLst>
                </p14:cNvPr>
                <p14:cNvContentPartPr/>
                <p14:nvPr/>
              </p14:nvContentPartPr>
              <p14:xfrm>
                <a:off x="5513839" y="3469318"/>
                <a:ext cx="250560" cy="115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5170099-5DE8-4995-8FA1-8F7CA15D928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504839" y="3460678"/>
                  <a:ext cx="268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2EA97CC-E68C-450E-96E9-A7F665368575}"/>
                    </a:ext>
                  </a:extLst>
                </p14:cNvPr>
                <p14:cNvContentPartPr/>
                <p14:nvPr/>
              </p14:nvContentPartPr>
              <p14:xfrm>
                <a:off x="5859439" y="3476158"/>
                <a:ext cx="16920" cy="99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2EA97CC-E68C-450E-96E9-A7F66536857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850799" y="3467518"/>
                  <a:ext cx="34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822FDEC-5A12-4E58-B9C1-214F91C27F52}"/>
                    </a:ext>
                  </a:extLst>
                </p14:cNvPr>
                <p14:cNvContentPartPr/>
                <p14:nvPr/>
              </p14:nvContentPartPr>
              <p14:xfrm>
                <a:off x="5975719" y="3459238"/>
                <a:ext cx="153360" cy="129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822FDEC-5A12-4E58-B9C1-214F91C27F5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966719" y="3450598"/>
                  <a:ext cx="171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3BD8B84-62D4-4008-9922-29690D869CA6}"/>
                    </a:ext>
                  </a:extLst>
                </p14:cNvPr>
                <p14:cNvContentPartPr/>
                <p14:nvPr/>
              </p14:nvContentPartPr>
              <p14:xfrm>
                <a:off x="6198199" y="3446278"/>
                <a:ext cx="163800" cy="167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3BD8B84-62D4-4008-9922-29690D869CA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189199" y="3437278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C3D4DA3-5004-4BCF-AAB5-E338DC21B4EA}"/>
              </a:ext>
            </a:extLst>
          </p:cNvPr>
          <p:cNvGrpSpPr/>
          <p:nvPr/>
        </p:nvGrpSpPr>
        <p:grpSpPr>
          <a:xfrm>
            <a:off x="6835759" y="3178438"/>
            <a:ext cx="792720" cy="419040"/>
            <a:chOff x="6835759" y="3178438"/>
            <a:chExt cx="792720" cy="4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9E43CE2-ADF4-47A9-8BCE-71EB72F03C73}"/>
                    </a:ext>
                  </a:extLst>
                </p14:cNvPr>
                <p14:cNvContentPartPr/>
                <p14:nvPr/>
              </p14:nvContentPartPr>
              <p14:xfrm>
                <a:off x="6950599" y="3247918"/>
                <a:ext cx="52200" cy="3495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9E43CE2-ADF4-47A9-8BCE-71EB72F03C7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941959" y="3239278"/>
                  <a:ext cx="698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1275CC1-DE86-4198-98DC-092171753400}"/>
                    </a:ext>
                  </a:extLst>
                </p14:cNvPr>
                <p14:cNvContentPartPr/>
                <p14:nvPr/>
              </p14:nvContentPartPr>
              <p14:xfrm>
                <a:off x="6835759" y="3432958"/>
                <a:ext cx="278640" cy="34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1275CC1-DE86-4198-98DC-09217175340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826759" y="3423958"/>
                  <a:ext cx="2962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AEAB997-2860-4F9A-AFC1-98BAD12CA92C}"/>
                    </a:ext>
                  </a:extLst>
                </p14:cNvPr>
                <p14:cNvContentPartPr/>
                <p14:nvPr/>
              </p14:nvContentPartPr>
              <p14:xfrm>
                <a:off x="7248679" y="3178438"/>
                <a:ext cx="149760" cy="394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AEAB997-2860-4F9A-AFC1-98BAD12CA92C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239679" y="3169438"/>
                  <a:ext cx="16740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A1AF98B-09D4-4979-8B01-E74F1FC8687C}"/>
                    </a:ext>
                  </a:extLst>
                </p14:cNvPr>
                <p14:cNvContentPartPr/>
                <p14:nvPr/>
              </p14:nvContentPartPr>
              <p14:xfrm>
                <a:off x="7480879" y="3408118"/>
                <a:ext cx="147600" cy="186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A1AF98B-09D4-4979-8B01-E74F1FC8687C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472239" y="3399118"/>
                  <a:ext cx="16524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A94485F3-559D-4160-9E7A-5C2DAF017940}"/>
              </a:ext>
            </a:extLst>
          </p:cNvPr>
          <p:cNvGrpSpPr/>
          <p:nvPr/>
        </p:nvGrpSpPr>
        <p:grpSpPr>
          <a:xfrm>
            <a:off x="8075959" y="3140278"/>
            <a:ext cx="2278440" cy="798120"/>
            <a:chOff x="8075959" y="3140278"/>
            <a:chExt cx="2278440" cy="79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F60B079-B453-423B-A754-17D6C21FBF5C}"/>
                    </a:ext>
                  </a:extLst>
                </p14:cNvPr>
                <p14:cNvContentPartPr/>
                <p14:nvPr/>
              </p14:nvContentPartPr>
              <p14:xfrm>
                <a:off x="8075959" y="3422518"/>
                <a:ext cx="164160" cy="192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F60B079-B453-423B-A754-17D6C21FBF5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066959" y="3413518"/>
                  <a:ext cx="181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704006E-ADE8-4E2F-954B-4D8273AA4F63}"/>
                    </a:ext>
                  </a:extLst>
                </p14:cNvPr>
                <p14:cNvContentPartPr/>
                <p14:nvPr/>
              </p14:nvContentPartPr>
              <p14:xfrm>
                <a:off x="8321119" y="3436198"/>
                <a:ext cx="151200" cy="1699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704006E-ADE8-4E2F-954B-4D8273AA4F6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312119" y="3427198"/>
                  <a:ext cx="168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4D72E97-7F48-4C33-BB8F-2A11019F650F}"/>
                    </a:ext>
                  </a:extLst>
                </p14:cNvPr>
                <p14:cNvContentPartPr/>
                <p14:nvPr/>
              </p14:nvContentPartPr>
              <p14:xfrm>
                <a:off x="8579959" y="3499558"/>
                <a:ext cx="99000" cy="4388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4D72E97-7F48-4C33-BB8F-2A11019F650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570959" y="3490918"/>
                  <a:ext cx="1166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4B97C07-A249-4A68-A7A8-D83BDFBA874F}"/>
                    </a:ext>
                  </a:extLst>
                </p14:cNvPr>
                <p14:cNvContentPartPr/>
                <p14:nvPr/>
              </p14:nvContentPartPr>
              <p14:xfrm>
                <a:off x="8601559" y="3302278"/>
                <a:ext cx="21240" cy="525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4B97C07-A249-4A68-A7A8-D83BDFBA874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592559" y="3293278"/>
                  <a:ext cx="38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566535C-7BF2-49AE-8C67-56E6585A09A8}"/>
                    </a:ext>
                  </a:extLst>
                </p14:cNvPr>
                <p14:cNvContentPartPr/>
                <p14:nvPr/>
              </p14:nvContentPartPr>
              <p14:xfrm>
                <a:off x="8706679" y="3433318"/>
                <a:ext cx="187920" cy="155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566535C-7BF2-49AE-8C67-56E6585A09A8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698039" y="3424318"/>
                  <a:ext cx="205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B905ED7-61E0-4E7F-925C-820A562409DA}"/>
                    </a:ext>
                  </a:extLst>
                </p14:cNvPr>
                <p14:cNvContentPartPr/>
                <p14:nvPr/>
              </p14:nvContentPartPr>
              <p14:xfrm>
                <a:off x="8991439" y="3440158"/>
                <a:ext cx="167760" cy="1296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B905ED7-61E0-4E7F-925C-820A562409DA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982799" y="3431518"/>
                  <a:ext cx="185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B2E3FDE-DB48-48A7-AF0E-1B9A9086D05D}"/>
                    </a:ext>
                  </a:extLst>
                </p14:cNvPr>
                <p14:cNvContentPartPr/>
                <p14:nvPr/>
              </p14:nvContentPartPr>
              <p14:xfrm>
                <a:off x="9356839" y="3140278"/>
                <a:ext cx="46080" cy="4392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B2E3FDE-DB48-48A7-AF0E-1B9A9086D05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347839" y="3131278"/>
                  <a:ext cx="637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E63E03F-3F51-4FC9-9674-F9751E608424}"/>
                    </a:ext>
                  </a:extLst>
                </p14:cNvPr>
                <p14:cNvContentPartPr/>
                <p14:nvPr/>
              </p14:nvContentPartPr>
              <p14:xfrm>
                <a:off x="9216799" y="3368878"/>
                <a:ext cx="330840" cy="349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E63E03F-3F51-4FC9-9674-F9751E60842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208159" y="3359878"/>
                  <a:ext cx="348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51FC67F-F02E-4AB5-AE5C-57188853EC3F}"/>
                    </a:ext>
                  </a:extLst>
                </p14:cNvPr>
                <p14:cNvContentPartPr/>
                <p14:nvPr/>
              </p14:nvContentPartPr>
              <p14:xfrm>
                <a:off x="9600919" y="3325678"/>
                <a:ext cx="85320" cy="253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51FC67F-F02E-4AB5-AE5C-57188853EC3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591919" y="3317038"/>
                  <a:ext cx="1029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AC02704-777F-44DD-AA77-5D5315229809}"/>
                    </a:ext>
                  </a:extLst>
                </p14:cNvPr>
                <p14:cNvContentPartPr/>
                <p14:nvPr/>
              </p14:nvContentPartPr>
              <p14:xfrm>
                <a:off x="9756439" y="3441598"/>
                <a:ext cx="114120" cy="1508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AC02704-777F-44DD-AA77-5D531522980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747439" y="3432598"/>
                  <a:ext cx="131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B8F5A4D-807B-4717-ADFA-A08B6427C58E}"/>
                    </a:ext>
                  </a:extLst>
                </p14:cNvPr>
                <p14:cNvContentPartPr/>
                <p14:nvPr/>
              </p14:nvContentPartPr>
              <p14:xfrm>
                <a:off x="9961639" y="3434758"/>
                <a:ext cx="392760" cy="1764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B8F5A4D-807B-4717-ADFA-A08B6427C58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952999" y="3426118"/>
                  <a:ext cx="410400" cy="19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32E1BACC-BF30-4D44-96DE-FC4219885B08}"/>
                  </a:ext>
                </a:extLst>
              </p14:cNvPr>
              <p14:cNvContentPartPr/>
              <p14:nvPr/>
            </p14:nvContentPartPr>
            <p14:xfrm>
              <a:off x="9134719" y="4228198"/>
              <a:ext cx="75600" cy="2325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32E1BACC-BF30-4D44-96DE-FC4219885B08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9125719" y="4219198"/>
                <a:ext cx="9324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0" name="Group 319">
            <a:extLst>
              <a:ext uri="{FF2B5EF4-FFF2-40B4-BE49-F238E27FC236}">
                <a16:creationId xmlns:a16="http://schemas.microsoft.com/office/drawing/2014/main" id="{8CCD2AA0-4348-4DB0-A472-8B8693B74997}"/>
              </a:ext>
            </a:extLst>
          </p:cNvPr>
          <p:cNvGrpSpPr/>
          <p:nvPr/>
        </p:nvGrpSpPr>
        <p:grpSpPr>
          <a:xfrm>
            <a:off x="9402559" y="3988438"/>
            <a:ext cx="657000" cy="639360"/>
            <a:chOff x="9402559" y="3988438"/>
            <a:chExt cx="657000" cy="6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C98ED9E-2AA9-4873-8E26-B2845F8F2611}"/>
                    </a:ext>
                  </a:extLst>
                </p14:cNvPr>
                <p14:cNvContentPartPr/>
                <p14:nvPr/>
              </p14:nvContentPartPr>
              <p14:xfrm>
                <a:off x="9402559" y="4039918"/>
                <a:ext cx="64800" cy="1648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C98ED9E-2AA9-4873-8E26-B2845F8F2611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393559" y="4031278"/>
                  <a:ext cx="82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F406CFA-E093-4864-92A3-6154CA692B87}"/>
                    </a:ext>
                  </a:extLst>
                </p14:cNvPr>
                <p14:cNvContentPartPr/>
                <p14:nvPr/>
              </p14:nvContentPartPr>
              <p14:xfrm>
                <a:off x="9417319" y="3988438"/>
                <a:ext cx="138240" cy="6393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F406CFA-E093-4864-92A3-6154CA692B8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408319" y="3979438"/>
                  <a:ext cx="15588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60BFA30-E9D7-4CA7-B503-D25F648E3903}"/>
                    </a:ext>
                  </a:extLst>
                </p14:cNvPr>
                <p14:cNvContentPartPr/>
                <p14:nvPr/>
              </p14:nvContentPartPr>
              <p14:xfrm>
                <a:off x="9664999" y="4053598"/>
                <a:ext cx="112320" cy="1717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60BFA30-E9D7-4CA7-B503-D25F648E390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655999" y="4044598"/>
                  <a:ext cx="129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F68F42E-DE9F-43BD-B1F5-DC4C7AEB6387}"/>
                    </a:ext>
                  </a:extLst>
                </p14:cNvPr>
                <p14:cNvContentPartPr/>
                <p14:nvPr/>
              </p14:nvContentPartPr>
              <p14:xfrm>
                <a:off x="9862279" y="4042078"/>
                <a:ext cx="197280" cy="1555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F68F42E-DE9F-43BD-B1F5-DC4C7AEB6387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853639" y="4033078"/>
                  <a:ext cx="21492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602E27C5-B3EE-43B4-A1CE-9F777ECF9DE0}"/>
              </a:ext>
            </a:extLst>
          </p:cNvPr>
          <p:cNvGrpSpPr/>
          <p:nvPr/>
        </p:nvGrpSpPr>
        <p:grpSpPr>
          <a:xfrm>
            <a:off x="10330279" y="3969718"/>
            <a:ext cx="851040" cy="262440"/>
            <a:chOff x="10330279" y="3969718"/>
            <a:chExt cx="85104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A7FB12D-175C-4027-BE71-CCFCE121CE35}"/>
                    </a:ext>
                  </a:extLst>
                </p14:cNvPr>
                <p14:cNvContentPartPr/>
                <p14:nvPr/>
              </p14:nvContentPartPr>
              <p14:xfrm>
                <a:off x="10330279" y="3969718"/>
                <a:ext cx="162360" cy="2350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A7FB12D-175C-4027-BE71-CCFCE121CE3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321639" y="3961078"/>
                  <a:ext cx="1800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5F9190B-5435-44A0-B3A7-C491EF3FFFDE}"/>
                    </a:ext>
                  </a:extLst>
                </p14:cNvPr>
                <p14:cNvContentPartPr/>
                <p14:nvPr/>
              </p14:nvContentPartPr>
              <p14:xfrm>
                <a:off x="10554199" y="4047478"/>
                <a:ext cx="181440" cy="1180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5F9190B-5435-44A0-B3A7-C491EF3FFFDE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545559" y="4038478"/>
                  <a:ext cx="1990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353E063-F9C3-49BC-B01E-C03CE68E9098}"/>
                    </a:ext>
                  </a:extLst>
                </p14:cNvPr>
                <p14:cNvContentPartPr/>
                <p14:nvPr/>
              </p14:nvContentPartPr>
              <p14:xfrm>
                <a:off x="10771639" y="4042438"/>
                <a:ext cx="409680" cy="1897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353E063-F9C3-49BC-B01E-C03CE68E9098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762999" y="4033798"/>
                  <a:ext cx="42732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C3308D26-8853-48D9-A56F-7299BD7192BF}"/>
              </a:ext>
            </a:extLst>
          </p:cNvPr>
          <p:cNvGrpSpPr/>
          <p:nvPr/>
        </p:nvGrpSpPr>
        <p:grpSpPr>
          <a:xfrm>
            <a:off x="1480039" y="3953158"/>
            <a:ext cx="1670040" cy="1323360"/>
            <a:chOff x="1480039" y="3953158"/>
            <a:chExt cx="1670040" cy="13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A635702-C4FB-47A7-B849-E33DE23CF363}"/>
                    </a:ext>
                  </a:extLst>
                </p14:cNvPr>
                <p14:cNvContentPartPr/>
                <p14:nvPr/>
              </p14:nvContentPartPr>
              <p14:xfrm>
                <a:off x="1480039" y="4015078"/>
                <a:ext cx="205200" cy="2163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A635702-C4FB-47A7-B849-E33DE23CF36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71039" y="4006438"/>
                  <a:ext cx="2228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CB70526-260A-459B-A781-B13682076035}"/>
                    </a:ext>
                  </a:extLst>
                </p14:cNvPr>
                <p14:cNvContentPartPr/>
                <p14:nvPr/>
              </p14:nvContentPartPr>
              <p14:xfrm>
                <a:off x="1744279" y="4031278"/>
                <a:ext cx="150120" cy="213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CB70526-260A-459B-A781-B1368207603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735639" y="4022638"/>
                  <a:ext cx="1677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50E3D9E-9BB6-4722-875E-D05978F044CF}"/>
                    </a:ext>
                  </a:extLst>
                </p14:cNvPr>
                <p14:cNvContentPartPr/>
                <p14:nvPr/>
              </p14:nvContentPartPr>
              <p14:xfrm>
                <a:off x="1968559" y="4075918"/>
                <a:ext cx="196560" cy="6526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50E3D9E-9BB6-4722-875E-D05978F044CF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959919" y="4067278"/>
                  <a:ext cx="21420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02B519D-B2C9-4FAB-A3BE-EB19F313631B}"/>
                    </a:ext>
                  </a:extLst>
                </p14:cNvPr>
                <p14:cNvContentPartPr/>
                <p14:nvPr/>
              </p14:nvContentPartPr>
              <p14:xfrm>
                <a:off x="2183479" y="4082038"/>
                <a:ext cx="25200" cy="1065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02B519D-B2C9-4FAB-A3BE-EB19F313631B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174479" y="4073398"/>
                  <a:ext cx="42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43C87F8-2C13-4F61-B899-A72F843C8786}"/>
                    </a:ext>
                  </a:extLst>
                </p14:cNvPr>
                <p14:cNvContentPartPr/>
                <p14:nvPr/>
              </p14:nvContentPartPr>
              <p14:xfrm>
                <a:off x="2175199" y="3953158"/>
                <a:ext cx="10440" cy="54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43C87F8-2C13-4F61-B899-A72F843C878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166199" y="3944518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55971AA-74C1-42DA-BA8B-32A932111CCF}"/>
                    </a:ext>
                  </a:extLst>
                </p14:cNvPr>
                <p14:cNvContentPartPr/>
                <p14:nvPr/>
              </p14:nvContentPartPr>
              <p14:xfrm>
                <a:off x="2304799" y="4075558"/>
                <a:ext cx="171360" cy="135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55971AA-74C1-42DA-BA8B-32A932111CCF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295799" y="4066558"/>
                  <a:ext cx="189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043DF98-536C-4721-AE76-6486A7F98CB1}"/>
                    </a:ext>
                  </a:extLst>
                </p14:cNvPr>
                <p14:cNvContentPartPr/>
                <p14:nvPr/>
              </p14:nvContentPartPr>
              <p14:xfrm>
                <a:off x="2614039" y="4010758"/>
                <a:ext cx="260640" cy="1807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043DF98-536C-4721-AE76-6486A7F98CB1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605039" y="4002118"/>
                  <a:ext cx="278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1A1E713-D48C-4568-ACC5-01399DD64199}"/>
                    </a:ext>
                  </a:extLst>
                </p14:cNvPr>
                <p14:cNvContentPartPr/>
                <p14:nvPr/>
              </p14:nvContentPartPr>
              <p14:xfrm>
                <a:off x="1490839" y="4751278"/>
                <a:ext cx="122760" cy="5252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1A1E713-D48C-4568-ACC5-01399DD64199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481839" y="4742278"/>
                  <a:ext cx="14040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F088F75-F409-4EED-BBE4-D51A4FD761CE}"/>
                    </a:ext>
                  </a:extLst>
                </p14:cNvPr>
                <p14:cNvContentPartPr/>
                <p14:nvPr/>
              </p14:nvContentPartPr>
              <p14:xfrm>
                <a:off x="1494799" y="4611958"/>
                <a:ext cx="7920" cy="194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F088F75-F409-4EED-BBE4-D51A4FD761C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485799" y="4603318"/>
                  <a:ext cx="255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A64243E-40FD-4AEC-92EC-952DFF7843E8}"/>
                    </a:ext>
                  </a:extLst>
                </p14:cNvPr>
                <p14:cNvContentPartPr/>
                <p14:nvPr/>
              </p14:nvContentPartPr>
              <p14:xfrm>
                <a:off x="1683439" y="4671358"/>
                <a:ext cx="148320" cy="2102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A64243E-40FD-4AEC-92EC-952DFF7843E8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674439" y="4662718"/>
                  <a:ext cx="165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D415971-63E9-4D5D-A3C2-DF36F2B3F7C3}"/>
                    </a:ext>
                  </a:extLst>
                </p14:cNvPr>
                <p14:cNvContentPartPr/>
                <p14:nvPr/>
              </p14:nvContentPartPr>
              <p14:xfrm>
                <a:off x="1926799" y="4634278"/>
                <a:ext cx="123120" cy="2498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D415971-63E9-4D5D-A3C2-DF36F2B3F7C3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917799" y="4625638"/>
                  <a:ext cx="140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F38C76B-140D-488B-8660-9D16A876DAFD}"/>
                    </a:ext>
                  </a:extLst>
                </p14:cNvPr>
                <p14:cNvContentPartPr/>
                <p14:nvPr/>
              </p14:nvContentPartPr>
              <p14:xfrm>
                <a:off x="2288959" y="4341598"/>
                <a:ext cx="18720" cy="5014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F38C76B-140D-488B-8660-9D16A876DAFD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279959" y="4332958"/>
                  <a:ext cx="363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61FE3A4A-9770-420A-B2AD-FC9BCCC5C571}"/>
                    </a:ext>
                  </a:extLst>
                </p14:cNvPr>
                <p14:cNvContentPartPr/>
                <p14:nvPr/>
              </p14:nvContentPartPr>
              <p14:xfrm>
                <a:off x="2140279" y="4598638"/>
                <a:ext cx="336960" cy="601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61FE3A4A-9770-420A-B2AD-FC9BCCC5C571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131279" y="4589998"/>
                  <a:ext cx="354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CDF13C1-3035-47F5-B1B6-EFCDFC7CA9C1}"/>
                    </a:ext>
                  </a:extLst>
                </p14:cNvPr>
                <p14:cNvContentPartPr/>
                <p14:nvPr/>
              </p14:nvContentPartPr>
              <p14:xfrm>
                <a:off x="2704399" y="4633918"/>
                <a:ext cx="242280" cy="2023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CDF13C1-3035-47F5-B1B6-EFCDFC7CA9C1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695759" y="4625278"/>
                  <a:ext cx="2599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64D1953-8A3D-44C6-A9BC-37E69DE34775}"/>
                    </a:ext>
                  </a:extLst>
                </p14:cNvPr>
                <p14:cNvContentPartPr/>
                <p14:nvPr/>
              </p14:nvContentPartPr>
              <p14:xfrm>
                <a:off x="2923639" y="4362838"/>
                <a:ext cx="90000" cy="4060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64D1953-8A3D-44C6-A9BC-37E69DE34775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914639" y="4353838"/>
                  <a:ext cx="1076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A22367B-91D8-4097-80F2-0FE2B66E8C82}"/>
                    </a:ext>
                  </a:extLst>
                </p14:cNvPr>
                <p14:cNvContentPartPr/>
                <p14:nvPr/>
              </p14:nvContentPartPr>
              <p14:xfrm>
                <a:off x="3053599" y="4635718"/>
                <a:ext cx="96480" cy="1710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A22367B-91D8-4097-80F2-0FE2B66E8C82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3044959" y="4626718"/>
                  <a:ext cx="11412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A4B211CD-BDE9-4EC1-8ABF-BBE5E1035752}"/>
              </a:ext>
            </a:extLst>
          </p:cNvPr>
          <p:cNvGrpSpPr/>
          <p:nvPr/>
        </p:nvGrpSpPr>
        <p:grpSpPr>
          <a:xfrm>
            <a:off x="3355279" y="3788278"/>
            <a:ext cx="1985040" cy="1037520"/>
            <a:chOff x="3355279" y="3788278"/>
            <a:chExt cx="1985040" cy="103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D48C684-38E5-48D0-BA6B-3CD7ADDE7B18}"/>
                    </a:ext>
                  </a:extLst>
                </p14:cNvPr>
                <p14:cNvContentPartPr/>
                <p14:nvPr/>
              </p14:nvContentPartPr>
              <p14:xfrm>
                <a:off x="3355279" y="4020838"/>
                <a:ext cx="114480" cy="1926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D48C684-38E5-48D0-BA6B-3CD7ADDE7B1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346279" y="4011838"/>
                  <a:ext cx="132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40F95EF-DF12-4A85-9108-FA326A80FD56}"/>
                    </a:ext>
                  </a:extLst>
                </p14:cNvPr>
                <p14:cNvContentPartPr/>
                <p14:nvPr/>
              </p14:nvContentPartPr>
              <p14:xfrm>
                <a:off x="3581719" y="4089238"/>
                <a:ext cx="150480" cy="1353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40F95EF-DF12-4A85-9108-FA326A80FD5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572719" y="4080598"/>
                  <a:ext cx="168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EEC7BDF-8DD4-41D4-B7D3-A50780BBA8B1}"/>
                    </a:ext>
                  </a:extLst>
                </p14:cNvPr>
                <p14:cNvContentPartPr/>
                <p14:nvPr/>
              </p14:nvContentPartPr>
              <p14:xfrm>
                <a:off x="3827599" y="4062238"/>
                <a:ext cx="164160" cy="1720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EEC7BDF-8DD4-41D4-B7D3-A50780BBA8B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818959" y="4053598"/>
                  <a:ext cx="181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07DCDAB-913A-468B-AC0B-0F590FB861B4}"/>
                    </a:ext>
                  </a:extLst>
                </p14:cNvPr>
                <p14:cNvContentPartPr/>
                <p14:nvPr/>
              </p14:nvContentPartPr>
              <p14:xfrm>
                <a:off x="3952519" y="3837958"/>
                <a:ext cx="48240" cy="3081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07DCDAB-913A-468B-AC0B-0F590FB861B4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943519" y="3828958"/>
                  <a:ext cx="658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1F4040B-A404-4652-A14D-F6D06CDEB4F8}"/>
                    </a:ext>
                  </a:extLst>
                </p14:cNvPr>
                <p14:cNvContentPartPr/>
                <p14:nvPr/>
              </p14:nvContentPartPr>
              <p14:xfrm>
                <a:off x="4376599" y="4046398"/>
                <a:ext cx="198360" cy="1778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1F4040B-A404-4652-A14D-F6D06CDEB4F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367599" y="4037758"/>
                  <a:ext cx="216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3B9915C-E2AA-43C2-88B2-226F839C07C4}"/>
                    </a:ext>
                  </a:extLst>
                </p14:cNvPr>
                <p14:cNvContentPartPr/>
                <p14:nvPr/>
              </p14:nvContentPartPr>
              <p14:xfrm>
                <a:off x="4552639" y="3788278"/>
                <a:ext cx="68040" cy="4035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3B9915C-E2AA-43C2-88B2-226F839C07C4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543999" y="3779278"/>
                  <a:ext cx="856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96F1BB0-3645-4BC5-AF08-325F9060E43F}"/>
                    </a:ext>
                  </a:extLst>
                </p14:cNvPr>
                <p14:cNvContentPartPr/>
                <p14:nvPr/>
              </p14:nvContentPartPr>
              <p14:xfrm>
                <a:off x="4665319" y="3977998"/>
                <a:ext cx="153000" cy="2246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96F1BB0-3645-4BC5-AF08-325F9060E43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656679" y="3969358"/>
                  <a:ext cx="1706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B5BAEC2-6408-49D4-9351-B055EB5BA7D7}"/>
                    </a:ext>
                  </a:extLst>
                </p14:cNvPr>
                <p14:cNvContentPartPr/>
                <p14:nvPr/>
              </p14:nvContentPartPr>
              <p14:xfrm>
                <a:off x="4815079" y="4042078"/>
                <a:ext cx="162720" cy="1540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B5BAEC2-6408-49D4-9351-B055EB5BA7D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806439" y="4033438"/>
                  <a:ext cx="180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A8AD90C-2027-4A68-9386-15E0B725FCB9}"/>
                    </a:ext>
                  </a:extLst>
                </p14:cNvPr>
                <p14:cNvContentPartPr/>
                <p14:nvPr/>
              </p14:nvContentPartPr>
              <p14:xfrm>
                <a:off x="5074639" y="3971878"/>
                <a:ext cx="265680" cy="2070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A8AD90C-2027-4A68-9386-15E0B725FCB9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065639" y="3962878"/>
                  <a:ext cx="283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C816034-133D-438A-9E48-72E6D6D3D7CD}"/>
                    </a:ext>
                  </a:extLst>
                </p14:cNvPr>
                <p14:cNvContentPartPr/>
                <p14:nvPr/>
              </p14:nvContentPartPr>
              <p14:xfrm>
                <a:off x="3613399" y="4402798"/>
                <a:ext cx="43200" cy="3790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C816034-133D-438A-9E48-72E6D6D3D7C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604399" y="4394158"/>
                  <a:ext cx="608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45A79A4-2B16-4DC9-9296-8E0EBA3D2C8B}"/>
                    </a:ext>
                  </a:extLst>
                </p14:cNvPr>
                <p14:cNvContentPartPr/>
                <p14:nvPr/>
              </p14:nvContentPartPr>
              <p14:xfrm>
                <a:off x="3449959" y="4573798"/>
                <a:ext cx="405360" cy="680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45A79A4-2B16-4DC9-9296-8E0EBA3D2C8B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441319" y="4564798"/>
                  <a:ext cx="423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1155D13-8D31-49AA-858B-A82F678B148B}"/>
                    </a:ext>
                  </a:extLst>
                </p14:cNvPr>
                <p14:cNvContentPartPr/>
                <p14:nvPr/>
              </p14:nvContentPartPr>
              <p14:xfrm>
                <a:off x="3885199" y="4348078"/>
                <a:ext cx="187560" cy="4633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1155D13-8D31-49AA-858B-A82F678B148B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876559" y="4339438"/>
                  <a:ext cx="20520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BCBD6C5D-02BD-4432-B36A-B5FE33C30CE5}"/>
                    </a:ext>
                  </a:extLst>
                </p14:cNvPr>
                <p14:cNvContentPartPr/>
                <p14:nvPr/>
              </p14:nvContentPartPr>
              <p14:xfrm>
                <a:off x="4186519" y="4679998"/>
                <a:ext cx="31680" cy="882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BCBD6C5D-02BD-4432-B36A-B5FE33C30CE5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4177879" y="4670998"/>
                  <a:ext cx="49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C06795C-A01F-427E-8302-10BB3FA0148C}"/>
                    </a:ext>
                  </a:extLst>
                </p14:cNvPr>
                <p14:cNvContentPartPr/>
                <p14:nvPr/>
              </p14:nvContentPartPr>
              <p14:xfrm>
                <a:off x="4337719" y="4583518"/>
                <a:ext cx="145080" cy="2422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C06795C-A01F-427E-8302-10BB3FA0148C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4329079" y="4574518"/>
                  <a:ext cx="16272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E107A969-2D49-4A19-BB70-FFAF2AF72039}"/>
              </a:ext>
            </a:extLst>
          </p:cNvPr>
          <p:cNvGrpSpPr/>
          <p:nvPr/>
        </p:nvGrpSpPr>
        <p:grpSpPr>
          <a:xfrm>
            <a:off x="4830199" y="4568758"/>
            <a:ext cx="370440" cy="299880"/>
            <a:chOff x="4830199" y="4568758"/>
            <a:chExt cx="37044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7D3794D-53AB-4E78-B4F4-EE8410C4BEBE}"/>
                    </a:ext>
                  </a:extLst>
                </p14:cNvPr>
                <p14:cNvContentPartPr/>
                <p14:nvPr/>
              </p14:nvContentPartPr>
              <p14:xfrm>
                <a:off x="4830199" y="4629598"/>
                <a:ext cx="143280" cy="1868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7D3794D-53AB-4E78-B4F4-EE8410C4BEB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821199" y="4620958"/>
                  <a:ext cx="160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0E7DAD5-F79E-476E-82AB-978EDEE68872}"/>
                    </a:ext>
                  </a:extLst>
                </p14:cNvPr>
                <p14:cNvContentPartPr/>
                <p14:nvPr/>
              </p14:nvContentPartPr>
              <p14:xfrm>
                <a:off x="5037559" y="4568758"/>
                <a:ext cx="163080" cy="2998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0E7DAD5-F79E-476E-82AB-978EDEE68872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5028559" y="4559758"/>
                  <a:ext cx="180720" cy="31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6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324B0D93-A048-4E36-BDCB-B53DD6593D7F}"/>
                  </a:ext>
                </a:extLst>
              </p14:cNvPr>
              <p14:cNvContentPartPr/>
              <p14:nvPr/>
            </p14:nvContentPartPr>
            <p14:xfrm>
              <a:off x="5694559" y="4005718"/>
              <a:ext cx="202320" cy="19944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324B0D93-A048-4E36-BDCB-B53DD6593D7F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5685919" y="3997078"/>
                <a:ext cx="2199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8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F7DEF412-4655-43D3-874F-4BF94CCA09EF}"/>
                  </a:ext>
                </a:extLst>
              </p14:cNvPr>
              <p14:cNvContentPartPr/>
              <p14:nvPr/>
            </p14:nvContentPartPr>
            <p14:xfrm>
              <a:off x="6299359" y="4034518"/>
              <a:ext cx="209520" cy="21276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F7DEF412-4655-43D3-874F-4BF94CCA09EF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6290719" y="4025518"/>
                <a:ext cx="2271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0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7B989E5D-A8C9-4865-A8FB-62EDEE0D10F8}"/>
                  </a:ext>
                </a:extLst>
              </p14:cNvPr>
              <p14:cNvContentPartPr/>
              <p14:nvPr/>
            </p14:nvContentPartPr>
            <p14:xfrm>
              <a:off x="6497719" y="3823198"/>
              <a:ext cx="63720" cy="41508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7B989E5D-A8C9-4865-A8FB-62EDEE0D10F8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6489079" y="3814198"/>
                <a:ext cx="8136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2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6248565C-0D36-41EB-9CC7-F8BC0E75DF9A}"/>
                  </a:ext>
                </a:extLst>
              </p14:cNvPr>
              <p14:cNvContentPartPr/>
              <p14:nvPr/>
            </p14:nvContentPartPr>
            <p14:xfrm>
              <a:off x="6619759" y="4101118"/>
              <a:ext cx="10800" cy="1245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6248565C-0D36-41EB-9CC7-F8BC0E75DF9A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6611119" y="4092478"/>
                <a:ext cx="284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4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FF643643-F313-4E9B-A1DD-C85E3125B6DB}"/>
                  </a:ext>
                </a:extLst>
              </p14:cNvPr>
              <p14:cNvContentPartPr/>
              <p14:nvPr/>
            </p14:nvContentPartPr>
            <p14:xfrm>
              <a:off x="6718759" y="3878638"/>
              <a:ext cx="5400" cy="111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FF643643-F313-4E9B-A1DD-C85E3125B6DB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6709759" y="3869998"/>
                <a:ext cx="230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F3A1225A-EAA2-4B3E-ADDE-2E20934B59BF}"/>
                  </a:ext>
                </a:extLst>
              </p14:cNvPr>
              <p14:cNvContentPartPr/>
              <p14:nvPr/>
            </p14:nvContentPartPr>
            <p14:xfrm>
              <a:off x="6749359" y="4071958"/>
              <a:ext cx="133560" cy="16992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F3A1225A-EAA2-4B3E-ADDE-2E20934B59BF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740359" y="4063318"/>
                <a:ext cx="1512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A073CD83-EC56-4629-887D-59D2CD4A9182}"/>
                  </a:ext>
                </a:extLst>
              </p14:cNvPr>
              <p14:cNvContentPartPr/>
              <p14:nvPr/>
            </p14:nvContentPartPr>
            <p14:xfrm>
              <a:off x="6978319" y="4116598"/>
              <a:ext cx="83880" cy="55512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A073CD83-EC56-4629-887D-59D2CD4A918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6969319" y="4107598"/>
                <a:ext cx="10152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41A0286C-BE35-4D9C-A221-F3A759076C8C}"/>
                  </a:ext>
                </a:extLst>
              </p14:cNvPr>
              <p14:cNvContentPartPr/>
              <p14:nvPr/>
            </p14:nvContentPartPr>
            <p14:xfrm>
              <a:off x="7157959" y="4020118"/>
              <a:ext cx="172800" cy="20196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41A0286C-BE35-4D9C-A221-F3A759076C8C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148959" y="4011478"/>
                <a:ext cx="1904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E1C271F5-441C-4030-BF97-7332164E6DF7}"/>
                  </a:ext>
                </a:extLst>
              </p14:cNvPr>
              <p14:cNvContentPartPr/>
              <p14:nvPr/>
            </p14:nvContentPartPr>
            <p14:xfrm>
              <a:off x="7340479" y="4062598"/>
              <a:ext cx="126720" cy="14688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E1C271F5-441C-4030-BF97-7332164E6DF7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7331839" y="4053598"/>
                <a:ext cx="1443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9DF845A2-AF55-4A9A-84FB-CA81CD284C50}"/>
                  </a:ext>
                </a:extLst>
              </p14:cNvPr>
              <p14:cNvContentPartPr/>
              <p14:nvPr/>
            </p14:nvContentPartPr>
            <p14:xfrm>
              <a:off x="7534879" y="4047118"/>
              <a:ext cx="354240" cy="19188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9DF845A2-AF55-4A9A-84FB-CA81CD284C50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7526239" y="4038478"/>
                <a:ext cx="37188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6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0D99E18E-5AD8-4AE7-A621-634C21FB342F}"/>
                  </a:ext>
                </a:extLst>
              </p14:cNvPr>
              <p14:cNvContentPartPr/>
              <p14:nvPr/>
            </p14:nvContentPartPr>
            <p14:xfrm>
              <a:off x="8271079" y="3831478"/>
              <a:ext cx="150120" cy="41724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0D99E18E-5AD8-4AE7-A621-634C21FB342F}"/>
                  </a:ext>
                </a:extLst>
              </p:cNvPr>
              <p:cNvPicPr/>
              <p:nvPr/>
            </p:nvPicPr>
            <p:blipFill>
              <a:blip r:embed="rId627"/>
              <a:stretch>
                <a:fillRect/>
              </a:stretch>
            </p:blipFill>
            <p:spPr>
              <a:xfrm>
                <a:off x="8262079" y="3822478"/>
                <a:ext cx="16776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8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DBF3B413-F01B-44F8-ACFE-B0A1600D2541}"/>
                  </a:ext>
                </a:extLst>
              </p14:cNvPr>
              <p14:cNvContentPartPr/>
              <p14:nvPr/>
            </p14:nvContentPartPr>
            <p14:xfrm>
              <a:off x="8531359" y="4034878"/>
              <a:ext cx="142920" cy="17424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DBF3B413-F01B-44F8-ACFE-B0A1600D2541}"/>
                  </a:ext>
                </a:extLst>
              </p:cNvPr>
              <p:cNvPicPr/>
              <p:nvPr/>
            </p:nvPicPr>
            <p:blipFill>
              <a:blip r:embed="rId629"/>
              <a:stretch>
                <a:fillRect/>
              </a:stretch>
            </p:blipFill>
            <p:spPr>
              <a:xfrm>
                <a:off x="8522359" y="4026238"/>
                <a:ext cx="1605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89E965E7-0E7F-4B91-BB1C-1F7EA2FB0961}"/>
                  </a:ext>
                </a:extLst>
              </p14:cNvPr>
              <p14:cNvContentPartPr/>
              <p14:nvPr/>
            </p14:nvContentPartPr>
            <p14:xfrm>
              <a:off x="8797759" y="3975478"/>
              <a:ext cx="156240" cy="23868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89E965E7-0E7F-4B91-BB1C-1F7EA2FB0961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8788759" y="3966838"/>
                <a:ext cx="173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2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C0359BE4-4B1C-4C79-BBDF-D00BEE446006}"/>
                  </a:ext>
                </a:extLst>
              </p14:cNvPr>
              <p14:cNvContentPartPr/>
              <p14:nvPr/>
            </p14:nvContentPartPr>
            <p14:xfrm>
              <a:off x="5627959" y="4740838"/>
              <a:ext cx="60120" cy="3348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C0359BE4-4B1C-4C79-BBDF-D00BEE446006}"/>
                  </a:ext>
                </a:extLst>
              </p:cNvPr>
              <p:cNvPicPr/>
              <p:nvPr/>
            </p:nvPicPr>
            <p:blipFill>
              <a:blip r:embed="rId633"/>
              <a:stretch>
                <a:fillRect/>
              </a:stretch>
            </p:blipFill>
            <p:spPr>
              <a:xfrm>
                <a:off x="5619319" y="4732198"/>
                <a:ext cx="7776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4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B613D46D-ECC8-4EE2-8436-101D233D5E01}"/>
                  </a:ext>
                </a:extLst>
              </p14:cNvPr>
              <p14:cNvContentPartPr/>
              <p14:nvPr/>
            </p14:nvContentPartPr>
            <p14:xfrm>
              <a:off x="5650279" y="4608358"/>
              <a:ext cx="190080" cy="20124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B613D46D-ECC8-4EE2-8436-101D233D5E01}"/>
                  </a:ext>
                </a:extLst>
              </p:cNvPr>
              <p:cNvPicPr/>
              <p:nvPr/>
            </p:nvPicPr>
            <p:blipFill>
              <a:blip r:embed="rId635"/>
              <a:stretch>
                <a:fillRect/>
              </a:stretch>
            </p:blipFill>
            <p:spPr>
              <a:xfrm>
                <a:off x="5641279" y="4599718"/>
                <a:ext cx="2077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6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ABBC64BF-E84A-4A49-87FE-F306ECCD77B1}"/>
                  </a:ext>
                </a:extLst>
              </p14:cNvPr>
              <p14:cNvContentPartPr/>
              <p14:nvPr/>
            </p14:nvContentPartPr>
            <p14:xfrm>
              <a:off x="5955559" y="4654798"/>
              <a:ext cx="131040" cy="14616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ABBC64BF-E84A-4A49-87FE-F306ECCD77B1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5946559" y="4646158"/>
                <a:ext cx="1486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8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B10AB7F6-B592-41B6-8B24-5050CCFF9C6A}"/>
                  </a:ext>
                </a:extLst>
              </p14:cNvPr>
              <p14:cNvContentPartPr/>
              <p14:nvPr/>
            </p14:nvContentPartPr>
            <p14:xfrm>
              <a:off x="6144559" y="4619158"/>
              <a:ext cx="145800" cy="1774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B10AB7F6-B592-41B6-8B24-5050CCFF9C6A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6135919" y="4610158"/>
                <a:ext cx="1634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8DC16D82-448E-4508-9EF9-8F040FDFD80C}"/>
                  </a:ext>
                </a:extLst>
              </p14:cNvPr>
              <p14:cNvContentPartPr/>
              <p14:nvPr/>
            </p14:nvContentPartPr>
            <p14:xfrm>
              <a:off x="6513199" y="4388758"/>
              <a:ext cx="59040" cy="39888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8DC16D82-448E-4508-9EF9-8F040FDFD80C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6504559" y="4380118"/>
                <a:ext cx="7668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2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38D9953B-1A5D-4732-9B95-020AA6657619}"/>
                  </a:ext>
                </a:extLst>
              </p14:cNvPr>
              <p14:cNvContentPartPr/>
              <p14:nvPr/>
            </p14:nvContentPartPr>
            <p14:xfrm>
              <a:off x="6376759" y="4615558"/>
              <a:ext cx="253800" cy="558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38D9953B-1A5D-4732-9B95-020AA6657619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6368119" y="4606558"/>
                <a:ext cx="27144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4246997-1DAD-4E45-9CC8-057D910E1DD7}"/>
                  </a:ext>
                </a:extLst>
              </p14:cNvPr>
              <p14:cNvContentPartPr/>
              <p14:nvPr/>
            </p14:nvContentPartPr>
            <p14:xfrm>
              <a:off x="6991639" y="4650838"/>
              <a:ext cx="129600" cy="14256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4246997-1DAD-4E45-9CC8-057D910E1DD7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6982999" y="4641838"/>
                <a:ext cx="1472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6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DAE96AE6-2334-45AF-AFDD-B7FC8092EDC3}"/>
                  </a:ext>
                </a:extLst>
              </p14:cNvPr>
              <p14:cNvContentPartPr/>
              <p14:nvPr/>
            </p14:nvContentPartPr>
            <p14:xfrm>
              <a:off x="7432279" y="4309918"/>
              <a:ext cx="154440" cy="46980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DAE96AE6-2334-45AF-AFDD-B7FC8092EDC3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7423639" y="4300918"/>
                <a:ext cx="17208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8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74D821C7-9B94-491B-BF5A-8E5CC34C838D}"/>
                  </a:ext>
                </a:extLst>
              </p14:cNvPr>
              <p14:cNvContentPartPr/>
              <p14:nvPr/>
            </p14:nvContentPartPr>
            <p14:xfrm>
              <a:off x="7341199" y="4636438"/>
              <a:ext cx="208440" cy="3492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74D821C7-9B94-491B-BF5A-8E5CC34C838D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7332199" y="4627438"/>
                <a:ext cx="22608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0" name="Group 359">
            <a:extLst>
              <a:ext uri="{FF2B5EF4-FFF2-40B4-BE49-F238E27FC236}">
                <a16:creationId xmlns:a16="http://schemas.microsoft.com/office/drawing/2014/main" id="{3BC332A7-994F-4418-99D5-6C6B9F968F8B}"/>
              </a:ext>
            </a:extLst>
          </p:cNvPr>
          <p:cNvGrpSpPr/>
          <p:nvPr/>
        </p:nvGrpSpPr>
        <p:grpSpPr>
          <a:xfrm>
            <a:off x="7832239" y="4419358"/>
            <a:ext cx="1323360" cy="416520"/>
            <a:chOff x="7832239" y="4419358"/>
            <a:chExt cx="132336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7083BE0-30AF-4705-8810-C2E04D8B532A}"/>
                    </a:ext>
                  </a:extLst>
                </p14:cNvPr>
                <p14:cNvContentPartPr/>
                <p14:nvPr/>
              </p14:nvContentPartPr>
              <p14:xfrm>
                <a:off x="7947079" y="4483798"/>
                <a:ext cx="21600" cy="1432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7083BE0-30AF-4705-8810-C2E04D8B532A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938079" y="4475158"/>
                  <a:ext cx="39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7B776C0E-486C-4853-89BE-779898330330}"/>
                    </a:ext>
                  </a:extLst>
                </p14:cNvPr>
                <p14:cNvContentPartPr/>
                <p14:nvPr/>
              </p14:nvContentPartPr>
              <p14:xfrm>
                <a:off x="8074159" y="4419358"/>
                <a:ext cx="21600" cy="2235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7B776C0E-486C-4853-89BE-779898330330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065519" y="4410718"/>
                  <a:ext cx="392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BBFADF0-ECE1-4E83-9279-24A5BE5EF34C}"/>
                    </a:ext>
                  </a:extLst>
                </p14:cNvPr>
                <p14:cNvContentPartPr/>
                <p14:nvPr/>
              </p14:nvContentPartPr>
              <p14:xfrm>
                <a:off x="7839799" y="4537438"/>
                <a:ext cx="385560" cy="860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BBFADF0-ECE1-4E83-9279-24A5BE5EF34C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831159" y="4528798"/>
                  <a:ext cx="4032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41A30001-7353-444F-89B4-11C87F72C2FB}"/>
                    </a:ext>
                  </a:extLst>
                </p14:cNvPr>
                <p14:cNvContentPartPr/>
                <p14:nvPr/>
              </p14:nvContentPartPr>
              <p14:xfrm>
                <a:off x="7832239" y="4472638"/>
                <a:ext cx="312840" cy="835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41A30001-7353-444F-89B4-11C87F72C2FB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7823239" y="4463998"/>
                  <a:ext cx="3304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C22DB984-83FD-438C-9971-53D7DA847E65}"/>
                    </a:ext>
                  </a:extLst>
                </p14:cNvPr>
                <p14:cNvContentPartPr/>
                <p14:nvPr/>
              </p14:nvContentPartPr>
              <p14:xfrm>
                <a:off x="8411479" y="4505758"/>
                <a:ext cx="200160" cy="2462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C22DB984-83FD-438C-9971-53D7DA847E65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402479" y="4497118"/>
                  <a:ext cx="2178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CA5A483A-7FBA-4EF1-85AF-0D2E4229C547}"/>
                    </a:ext>
                  </a:extLst>
                </p14:cNvPr>
                <p14:cNvContentPartPr/>
                <p14:nvPr/>
              </p14:nvContentPartPr>
              <p14:xfrm>
                <a:off x="8692639" y="4447078"/>
                <a:ext cx="276840" cy="3888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CA5A483A-7FBA-4EF1-85AF-0D2E4229C547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8683639" y="4438078"/>
                  <a:ext cx="2944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48C75C8B-CF85-4F7F-B86A-820110B878E5}"/>
                    </a:ext>
                  </a:extLst>
                </p14:cNvPr>
                <p14:cNvContentPartPr/>
                <p14:nvPr/>
              </p14:nvContentPartPr>
              <p14:xfrm>
                <a:off x="9134719" y="4811758"/>
                <a:ext cx="20880" cy="118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48C75C8B-CF85-4F7F-B86A-820110B878E5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125719" y="4802758"/>
                  <a:ext cx="38520" cy="2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2226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07430FD-7182-47FA-8414-CEB37A3A58AB}"/>
              </a:ext>
            </a:extLst>
          </p:cNvPr>
          <p:cNvGrpSpPr/>
          <p:nvPr/>
        </p:nvGrpSpPr>
        <p:grpSpPr>
          <a:xfrm>
            <a:off x="301024" y="354325"/>
            <a:ext cx="306360" cy="275040"/>
            <a:chOff x="301024" y="354325"/>
            <a:chExt cx="30636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557EF46-95F1-423C-8F29-D5F2E215DA12}"/>
                    </a:ext>
                  </a:extLst>
                </p14:cNvPr>
                <p14:cNvContentPartPr/>
                <p14:nvPr/>
              </p14:nvContentPartPr>
              <p14:xfrm>
                <a:off x="301024" y="354325"/>
                <a:ext cx="186120" cy="275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557EF46-95F1-423C-8F29-D5F2E215DA1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2384" y="345325"/>
                  <a:ext cx="2037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41A5D95-AB52-4214-9E6D-01FB4AF8262E}"/>
                    </a:ext>
                  </a:extLst>
                </p14:cNvPr>
                <p14:cNvContentPartPr/>
                <p14:nvPr/>
              </p14:nvContentPartPr>
              <p14:xfrm>
                <a:off x="581464" y="588685"/>
                <a:ext cx="25920" cy="22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41A5D95-AB52-4214-9E6D-01FB4AF826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2464" y="580045"/>
                  <a:ext cx="4356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8B440C-AB22-452C-BDD6-50FC94C2B7FC}"/>
              </a:ext>
            </a:extLst>
          </p:cNvPr>
          <p:cNvGrpSpPr/>
          <p:nvPr/>
        </p:nvGrpSpPr>
        <p:grpSpPr>
          <a:xfrm>
            <a:off x="927784" y="158125"/>
            <a:ext cx="2175120" cy="518040"/>
            <a:chOff x="927784" y="158125"/>
            <a:chExt cx="217512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E5508C8-D8DF-4563-98DC-BDE1BF93DD32}"/>
                    </a:ext>
                  </a:extLst>
                </p14:cNvPr>
                <p14:cNvContentPartPr/>
                <p14:nvPr/>
              </p14:nvContentPartPr>
              <p14:xfrm>
                <a:off x="968824" y="451525"/>
                <a:ext cx="20160" cy="180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E5508C8-D8DF-4563-98DC-BDE1BF93DD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9824" y="442525"/>
                  <a:ext cx="37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728AA55-D619-42EE-A5D7-A9EA26CEFFB9}"/>
                    </a:ext>
                  </a:extLst>
                </p14:cNvPr>
                <p14:cNvContentPartPr/>
                <p14:nvPr/>
              </p14:nvContentPartPr>
              <p14:xfrm>
                <a:off x="927784" y="323365"/>
                <a:ext cx="268560" cy="352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728AA55-D619-42EE-A5D7-A9EA26CEFFB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8784" y="314365"/>
                  <a:ext cx="2862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F0CECDE-43E3-46BD-ADE2-EBE01B6F238B}"/>
                    </a:ext>
                  </a:extLst>
                </p14:cNvPr>
                <p14:cNvContentPartPr/>
                <p14:nvPr/>
              </p14:nvContentPartPr>
              <p14:xfrm>
                <a:off x="1242064" y="444685"/>
                <a:ext cx="203400" cy="179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F0CECDE-43E3-46BD-ADE2-EBE01B6F238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33424" y="435685"/>
                  <a:ext cx="221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0FDE99C-E3BB-4735-9A5C-39F54B1B5697}"/>
                    </a:ext>
                  </a:extLst>
                </p14:cNvPr>
                <p14:cNvContentPartPr/>
                <p14:nvPr/>
              </p14:nvContentPartPr>
              <p14:xfrm>
                <a:off x="1623664" y="158125"/>
                <a:ext cx="33120" cy="461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0FDE99C-E3BB-4735-9A5C-39F54B1B569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14664" y="149485"/>
                  <a:ext cx="5076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52B09BE-8F9B-4FB0-AF88-20C01C684F85}"/>
                    </a:ext>
                  </a:extLst>
                </p14:cNvPr>
                <p14:cNvContentPartPr/>
                <p14:nvPr/>
              </p14:nvContentPartPr>
              <p14:xfrm>
                <a:off x="1443304" y="433885"/>
                <a:ext cx="345600" cy="3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52B09BE-8F9B-4FB0-AF88-20C01C684F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4664" y="425245"/>
                  <a:ext cx="363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F485D5-8871-49AC-8F19-E5BD44476C68}"/>
                    </a:ext>
                  </a:extLst>
                </p14:cNvPr>
                <p14:cNvContentPartPr/>
                <p14:nvPr/>
              </p14:nvContentPartPr>
              <p14:xfrm>
                <a:off x="1705024" y="445765"/>
                <a:ext cx="189360" cy="152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F485D5-8871-49AC-8F19-E5BD44476C6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96384" y="437125"/>
                  <a:ext cx="207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2B8BAB8-BDC4-40E8-A96F-C14B27292A6D}"/>
                    </a:ext>
                  </a:extLst>
                </p14:cNvPr>
                <p14:cNvContentPartPr/>
                <p14:nvPr/>
              </p14:nvContentPartPr>
              <p14:xfrm>
                <a:off x="1935784" y="437845"/>
                <a:ext cx="165600" cy="182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2B8BAB8-BDC4-40E8-A96F-C14B27292A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27144" y="429205"/>
                  <a:ext cx="183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C6062B0-E7E9-465E-A55C-E879143BD002}"/>
                    </a:ext>
                  </a:extLst>
                </p14:cNvPr>
                <p14:cNvContentPartPr/>
                <p14:nvPr/>
              </p14:nvContentPartPr>
              <p14:xfrm>
                <a:off x="2169064" y="465925"/>
                <a:ext cx="277200" cy="155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C6062B0-E7E9-465E-A55C-E879143BD00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60424" y="456925"/>
                  <a:ext cx="294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FA3ADC7-4FE0-4E08-9FD9-0E2E6125FADA}"/>
                    </a:ext>
                  </a:extLst>
                </p14:cNvPr>
                <p14:cNvContentPartPr/>
                <p14:nvPr/>
              </p14:nvContentPartPr>
              <p14:xfrm>
                <a:off x="2566144" y="497965"/>
                <a:ext cx="14400" cy="108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FA3ADC7-4FE0-4E08-9FD9-0E2E6125FA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57144" y="489325"/>
                  <a:ext cx="32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E11AA0B-5276-4F2D-A41F-5E2312A6684C}"/>
                    </a:ext>
                  </a:extLst>
                </p14:cNvPr>
                <p14:cNvContentPartPr/>
                <p14:nvPr/>
              </p14:nvContentPartPr>
              <p14:xfrm>
                <a:off x="2674504" y="468805"/>
                <a:ext cx="153360" cy="150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E11AA0B-5276-4F2D-A41F-5E2312A668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65864" y="459805"/>
                  <a:ext cx="171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93CC992-EB2D-4615-8AC3-BD276E7D26ED}"/>
                    </a:ext>
                  </a:extLst>
                </p14:cNvPr>
                <p14:cNvContentPartPr/>
                <p14:nvPr/>
              </p14:nvContentPartPr>
              <p14:xfrm>
                <a:off x="2939824" y="447565"/>
                <a:ext cx="163080" cy="198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93CC992-EB2D-4615-8AC3-BD276E7D26E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0824" y="438925"/>
                  <a:ext cx="18072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6BCEE2D-62D8-4D4A-88B0-8E184AAB8076}"/>
              </a:ext>
            </a:extLst>
          </p:cNvPr>
          <p:cNvGrpSpPr/>
          <p:nvPr/>
        </p:nvGrpSpPr>
        <p:grpSpPr>
          <a:xfrm>
            <a:off x="3457144" y="84325"/>
            <a:ext cx="3192480" cy="520560"/>
            <a:chOff x="3457144" y="84325"/>
            <a:chExt cx="3192480" cy="52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3FA7DD8-9912-4B99-A9BE-6EF35B965802}"/>
                    </a:ext>
                  </a:extLst>
                </p14:cNvPr>
                <p14:cNvContentPartPr/>
                <p14:nvPr/>
              </p14:nvContentPartPr>
              <p14:xfrm>
                <a:off x="3457144" y="368005"/>
                <a:ext cx="314280" cy="224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3FA7DD8-9912-4B99-A9BE-6EF35B96580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48144" y="359005"/>
                  <a:ext cx="3319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50638E1-CA32-4805-893A-821EC4B0A71A}"/>
                    </a:ext>
                  </a:extLst>
                </p14:cNvPr>
                <p14:cNvContentPartPr/>
                <p14:nvPr/>
              </p14:nvContentPartPr>
              <p14:xfrm>
                <a:off x="3914344" y="176125"/>
                <a:ext cx="150120" cy="405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50638E1-CA32-4805-893A-821EC4B0A7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05344" y="167125"/>
                  <a:ext cx="1677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4D7D943-7E04-45B3-B825-EE85336EF9EC}"/>
                    </a:ext>
                  </a:extLst>
                </p14:cNvPr>
                <p14:cNvContentPartPr/>
                <p14:nvPr/>
              </p14:nvContentPartPr>
              <p14:xfrm>
                <a:off x="4150144" y="415885"/>
                <a:ext cx="131400" cy="162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4D7D943-7E04-45B3-B825-EE85336EF9E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41504" y="407245"/>
                  <a:ext cx="149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864032F-DD36-4474-9A5C-625D84CC2D71}"/>
                    </a:ext>
                  </a:extLst>
                </p14:cNvPr>
                <p14:cNvContentPartPr/>
                <p14:nvPr/>
              </p14:nvContentPartPr>
              <p14:xfrm>
                <a:off x="4528504" y="201325"/>
                <a:ext cx="20880" cy="395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864032F-DD36-4474-9A5C-625D84CC2D7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19504" y="192685"/>
                  <a:ext cx="385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4B99FF5-90F0-48E2-BAF0-9C72F83105FF}"/>
                    </a:ext>
                  </a:extLst>
                </p14:cNvPr>
                <p14:cNvContentPartPr/>
                <p14:nvPr/>
              </p14:nvContentPartPr>
              <p14:xfrm>
                <a:off x="4379104" y="394645"/>
                <a:ext cx="349560" cy="48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4B99FF5-90F0-48E2-BAF0-9C72F83105F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70104" y="386005"/>
                  <a:ext cx="367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C9057C5-9B41-4456-B725-45684FB761C3}"/>
                    </a:ext>
                  </a:extLst>
                </p14:cNvPr>
                <p14:cNvContentPartPr/>
                <p14:nvPr/>
              </p14:nvContentPartPr>
              <p14:xfrm>
                <a:off x="4771504" y="171085"/>
                <a:ext cx="185040" cy="403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C9057C5-9B41-4456-B725-45684FB761C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62504" y="162085"/>
                  <a:ext cx="2026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655B592-F490-4E07-8415-1B2322801B87}"/>
                    </a:ext>
                  </a:extLst>
                </p14:cNvPr>
                <p14:cNvContentPartPr/>
                <p14:nvPr/>
              </p14:nvContentPartPr>
              <p14:xfrm>
                <a:off x="5001544" y="386725"/>
                <a:ext cx="181800" cy="177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655B592-F490-4E07-8415-1B2322801B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92544" y="377725"/>
                  <a:ext cx="1994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38F60DA-0EF8-46BA-B2E3-8490D9BC2A15}"/>
                    </a:ext>
                  </a:extLst>
                </p14:cNvPr>
                <p14:cNvContentPartPr/>
                <p14:nvPr/>
              </p14:nvContentPartPr>
              <p14:xfrm>
                <a:off x="5296384" y="331645"/>
                <a:ext cx="261360" cy="251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38F60DA-0EF8-46BA-B2E3-8490D9BC2A1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87384" y="323005"/>
                  <a:ext cx="2790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3DFE538-B78A-4275-9A35-F61C7F1C3CCA}"/>
                    </a:ext>
                  </a:extLst>
                </p14:cNvPr>
                <p14:cNvContentPartPr/>
                <p14:nvPr/>
              </p14:nvContentPartPr>
              <p14:xfrm>
                <a:off x="5983624" y="105925"/>
                <a:ext cx="33480" cy="498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3DFE538-B78A-4275-9A35-F61C7F1C3CC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74984" y="96925"/>
                  <a:ext cx="5112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FA07272-600F-4397-88BF-B505E36BA4AE}"/>
                    </a:ext>
                  </a:extLst>
                </p14:cNvPr>
                <p14:cNvContentPartPr/>
                <p14:nvPr/>
              </p14:nvContentPartPr>
              <p14:xfrm>
                <a:off x="5775544" y="368725"/>
                <a:ext cx="350280" cy="74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FA07272-600F-4397-88BF-B505E36BA4A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66544" y="359725"/>
                  <a:ext cx="3679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2C72D25-DFB3-4857-9B5E-5103461F06FA}"/>
                    </a:ext>
                  </a:extLst>
                </p14:cNvPr>
                <p14:cNvContentPartPr/>
                <p14:nvPr/>
              </p14:nvContentPartPr>
              <p14:xfrm>
                <a:off x="6195304" y="84325"/>
                <a:ext cx="206280" cy="466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2C72D25-DFB3-4857-9B5E-5103461F06F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86664" y="75685"/>
                  <a:ext cx="2239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56C903E-69DD-4567-962F-E7DB29EC9609}"/>
                    </a:ext>
                  </a:extLst>
                </p14:cNvPr>
                <p14:cNvContentPartPr/>
                <p14:nvPr/>
              </p14:nvContentPartPr>
              <p14:xfrm>
                <a:off x="6482224" y="366925"/>
                <a:ext cx="167400" cy="163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56C903E-69DD-4567-962F-E7DB29EC960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73584" y="357925"/>
                  <a:ext cx="1850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8874D98-B1C4-4622-A74E-53E3063E34D2}"/>
              </a:ext>
            </a:extLst>
          </p:cNvPr>
          <p:cNvGrpSpPr/>
          <p:nvPr/>
        </p:nvGrpSpPr>
        <p:grpSpPr>
          <a:xfrm>
            <a:off x="6980104" y="76765"/>
            <a:ext cx="3549240" cy="545400"/>
            <a:chOff x="6980104" y="76765"/>
            <a:chExt cx="354924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A7E2A02-D117-485B-BB74-AA8FF3B1DE2D}"/>
                    </a:ext>
                  </a:extLst>
                </p14:cNvPr>
                <p14:cNvContentPartPr/>
                <p14:nvPr/>
              </p14:nvContentPartPr>
              <p14:xfrm>
                <a:off x="7176664" y="76765"/>
                <a:ext cx="83160" cy="544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A7E2A02-D117-485B-BB74-AA8FF3B1DE2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68024" y="68125"/>
                  <a:ext cx="10080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D327DCC-E11F-443C-8EBE-817F23296685}"/>
                    </a:ext>
                  </a:extLst>
                </p14:cNvPr>
                <p14:cNvContentPartPr/>
                <p14:nvPr/>
              </p14:nvContentPartPr>
              <p14:xfrm>
                <a:off x="6980104" y="362605"/>
                <a:ext cx="351720" cy="34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D327DCC-E11F-443C-8EBE-817F2329668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71104" y="353965"/>
                  <a:ext cx="3693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7C5A767-D807-455A-BE42-6031748C02BE}"/>
                    </a:ext>
                  </a:extLst>
                </p14:cNvPr>
                <p14:cNvContentPartPr/>
                <p14:nvPr/>
              </p14:nvContentPartPr>
              <p14:xfrm>
                <a:off x="7295824" y="377725"/>
                <a:ext cx="201600" cy="202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7C5A767-D807-455A-BE42-6031748C02B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86824" y="369085"/>
                  <a:ext cx="2192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CE8FBC0-413C-4FB8-B6AC-007C632BA154}"/>
                    </a:ext>
                  </a:extLst>
                </p14:cNvPr>
                <p14:cNvContentPartPr/>
                <p14:nvPr/>
              </p14:nvContentPartPr>
              <p14:xfrm>
                <a:off x="7529464" y="362605"/>
                <a:ext cx="186480" cy="215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CE8FBC0-413C-4FB8-B6AC-007C632BA1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20824" y="353605"/>
                  <a:ext cx="204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9247A6A-8A69-4C33-A1A8-D1AF556029C5}"/>
                    </a:ext>
                  </a:extLst>
                </p14:cNvPr>
                <p14:cNvContentPartPr/>
                <p14:nvPr/>
              </p14:nvContentPartPr>
              <p14:xfrm>
                <a:off x="7905304" y="116725"/>
                <a:ext cx="51480" cy="469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9247A6A-8A69-4C33-A1A8-D1AF556029C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96304" y="107725"/>
                  <a:ext cx="6912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AD9E58D-B2E8-4CB7-8865-26442C967B65}"/>
                    </a:ext>
                  </a:extLst>
                </p14:cNvPr>
                <p14:cNvContentPartPr/>
                <p14:nvPr/>
              </p14:nvContentPartPr>
              <p14:xfrm>
                <a:off x="7724224" y="328045"/>
                <a:ext cx="390600" cy="56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AD9E58D-B2E8-4CB7-8865-26442C967B6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15224" y="319405"/>
                  <a:ext cx="4082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3D2CE23-ADF3-4124-8756-AC88F33D9931}"/>
                    </a:ext>
                  </a:extLst>
                </p14:cNvPr>
                <p14:cNvContentPartPr/>
                <p14:nvPr/>
              </p14:nvContentPartPr>
              <p14:xfrm>
                <a:off x="8271424" y="371605"/>
                <a:ext cx="276120" cy="220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3D2CE23-ADF3-4124-8756-AC88F33D993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62784" y="362605"/>
                  <a:ext cx="293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EF799AB-6557-4B7E-B973-E2663A52DCE2}"/>
                    </a:ext>
                  </a:extLst>
                </p14:cNvPr>
                <p14:cNvContentPartPr/>
                <p14:nvPr/>
              </p14:nvContentPartPr>
              <p14:xfrm>
                <a:off x="8829784" y="118525"/>
                <a:ext cx="28440" cy="451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EF799AB-6557-4B7E-B973-E2663A52DCE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820784" y="109885"/>
                  <a:ext cx="460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0F037A9-AFE5-4F74-AFD9-87DF6AA60F48}"/>
                    </a:ext>
                  </a:extLst>
                </p14:cNvPr>
                <p14:cNvContentPartPr/>
                <p14:nvPr/>
              </p14:nvContentPartPr>
              <p14:xfrm>
                <a:off x="8583184" y="361525"/>
                <a:ext cx="394920" cy="51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0F037A9-AFE5-4F74-AFD9-87DF6AA60F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74184" y="352525"/>
                  <a:ext cx="412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2921A45-99CB-4491-967A-0A9EF7B27682}"/>
                    </a:ext>
                  </a:extLst>
                </p14:cNvPr>
                <p14:cNvContentPartPr/>
                <p14:nvPr/>
              </p14:nvContentPartPr>
              <p14:xfrm>
                <a:off x="8870464" y="416605"/>
                <a:ext cx="212760" cy="136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2921A45-99CB-4491-967A-0A9EF7B2768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61824" y="407965"/>
                  <a:ext cx="230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49173BB-29C0-4F88-9BE8-1F79740BB052}"/>
                    </a:ext>
                  </a:extLst>
                </p14:cNvPr>
                <p14:cNvContentPartPr/>
                <p14:nvPr/>
              </p14:nvContentPartPr>
              <p14:xfrm>
                <a:off x="9240184" y="83605"/>
                <a:ext cx="176040" cy="529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49173BB-29C0-4F88-9BE8-1F79740BB05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31544" y="74605"/>
                  <a:ext cx="19368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9DCD11E-7FDE-4DD7-95DE-4DE867B71D1D}"/>
                    </a:ext>
                  </a:extLst>
                </p14:cNvPr>
                <p14:cNvContentPartPr/>
                <p14:nvPr/>
              </p14:nvContentPartPr>
              <p14:xfrm>
                <a:off x="8899264" y="314005"/>
                <a:ext cx="583560" cy="95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9DCD11E-7FDE-4DD7-95DE-4DE867B71D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90264" y="305365"/>
                  <a:ext cx="601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8761D03-42CB-4481-8C0B-734F8B75701F}"/>
                    </a:ext>
                  </a:extLst>
                </p14:cNvPr>
                <p14:cNvContentPartPr/>
                <p14:nvPr/>
              </p14:nvContentPartPr>
              <p14:xfrm>
                <a:off x="9448624" y="365125"/>
                <a:ext cx="148680" cy="252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8761D03-42CB-4481-8C0B-734F8B75701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39984" y="356125"/>
                  <a:ext cx="1663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0665DB4-390A-43DE-A3E7-29D70F188C52}"/>
                    </a:ext>
                  </a:extLst>
                </p14:cNvPr>
                <p14:cNvContentPartPr/>
                <p14:nvPr/>
              </p14:nvContentPartPr>
              <p14:xfrm>
                <a:off x="9540424" y="395365"/>
                <a:ext cx="159840" cy="226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0665DB4-390A-43DE-A3E7-29D70F188C5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31784" y="386725"/>
                  <a:ext cx="177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87755C7-81F1-44F9-A246-F10B3F2A0E1A}"/>
                    </a:ext>
                  </a:extLst>
                </p14:cNvPr>
                <p14:cNvContentPartPr/>
                <p14:nvPr/>
              </p14:nvContentPartPr>
              <p14:xfrm>
                <a:off x="9747424" y="137605"/>
                <a:ext cx="283680" cy="438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87755C7-81F1-44F9-A246-F10B3F2A0E1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738424" y="128965"/>
                  <a:ext cx="30132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C5A1157-012A-47E1-9526-047E39468179}"/>
                    </a:ext>
                  </a:extLst>
                </p14:cNvPr>
                <p14:cNvContentPartPr/>
                <p14:nvPr/>
              </p14:nvContentPartPr>
              <p14:xfrm>
                <a:off x="10107784" y="317605"/>
                <a:ext cx="110880" cy="271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C5A1157-012A-47E1-9526-047E3946817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98784" y="308605"/>
                  <a:ext cx="1285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D9B4E8B-C6CD-445E-8349-BEFCAD8DD1DC}"/>
                    </a:ext>
                  </a:extLst>
                </p14:cNvPr>
                <p14:cNvContentPartPr/>
                <p14:nvPr/>
              </p14:nvContentPartPr>
              <p14:xfrm>
                <a:off x="10281304" y="411205"/>
                <a:ext cx="248040" cy="180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D9B4E8B-C6CD-445E-8349-BEFCAD8DD1D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72304" y="402205"/>
                  <a:ext cx="26568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DD1C050-0782-429C-A123-0752E8BDE21D}"/>
              </a:ext>
            </a:extLst>
          </p:cNvPr>
          <p:cNvGrpSpPr/>
          <p:nvPr/>
        </p:nvGrpSpPr>
        <p:grpSpPr>
          <a:xfrm>
            <a:off x="942184" y="860485"/>
            <a:ext cx="1029960" cy="519480"/>
            <a:chOff x="942184" y="860485"/>
            <a:chExt cx="1029960" cy="51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C1597CE-97E5-4D5B-B31F-77FA3E49ABAF}"/>
                    </a:ext>
                  </a:extLst>
                </p14:cNvPr>
                <p14:cNvContentPartPr/>
                <p14:nvPr/>
              </p14:nvContentPartPr>
              <p14:xfrm>
                <a:off x="942184" y="860485"/>
                <a:ext cx="49320" cy="519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C1597CE-97E5-4D5B-B31F-77FA3E49AB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3544" y="851845"/>
                  <a:ext cx="6696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93DC004-B9EF-45AB-B8B8-493162974B5A}"/>
                    </a:ext>
                  </a:extLst>
                </p14:cNvPr>
                <p14:cNvContentPartPr/>
                <p14:nvPr/>
              </p14:nvContentPartPr>
              <p14:xfrm>
                <a:off x="1068904" y="1162165"/>
                <a:ext cx="169920" cy="201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93DC004-B9EF-45AB-B8B8-493162974B5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59904" y="1153165"/>
                  <a:ext cx="187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B417318-F349-4ECE-9D6A-524F2FD1AA42}"/>
                    </a:ext>
                  </a:extLst>
                </p14:cNvPr>
                <p14:cNvContentPartPr/>
                <p14:nvPr/>
              </p14:nvContentPartPr>
              <p14:xfrm>
                <a:off x="1297144" y="1182325"/>
                <a:ext cx="142560" cy="180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B417318-F349-4ECE-9D6A-524F2FD1AA4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88504" y="1173325"/>
                  <a:ext cx="160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9086E32-276D-4104-A95C-950B65C0C763}"/>
                    </a:ext>
                  </a:extLst>
                </p14:cNvPr>
                <p14:cNvContentPartPr/>
                <p14:nvPr/>
              </p14:nvContentPartPr>
              <p14:xfrm>
                <a:off x="1444384" y="1197085"/>
                <a:ext cx="219600" cy="168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9086E32-276D-4104-A95C-950B65C0C76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35384" y="1188445"/>
                  <a:ext cx="237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4AED6E1-78BB-4000-A02F-75516913AD38}"/>
                    </a:ext>
                  </a:extLst>
                </p14:cNvPr>
                <p14:cNvContentPartPr/>
                <p14:nvPr/>
              </p14:nvContentPartPr>
              <p14:xfrm>
                <a:off x="1649944" y="877045"/>
                <a:ext cx="44280" cy="438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4AED6E1-78BB-4000-A02F-75516913AD3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40944" y="868045"/>
                  <a:ext cx="619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DE6BC8F-F1C8-4C9E-8F28-54C0AEE64612}"/>
                    </a:ext>
                  </a:extLst>
                </p14:cNvPr>
                <p14:cNvContentPartPr/>
                <p14:nvPr/>
              </p14:nvContentPartPr>
              <p14:xfrm>
                <a:off x="1796464" y="1116805"/>
                <a:ext cx="175680" cy="232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DE6BC8F-F1C8-4C9E-8F28-54C0AEE646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87824" y="1108165"/>
                  <a:ext cx="19332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9FACFA6-5AF0-40BC-B25F-32368F206177}"/>
              </a:ext>
            </a:extLst>
          </p:cNvPr>
          <p:cNvGrpSpPr/>
          <p:nvPr/>
        </p:nvGrpSpPr>
        <p:grpSpPr>
          <a:xfrm>
            <a:off x="2470024" y="1042645"/>
            <a:ext cx="408960" cy="310680"/>
            <a:chOff x="2470024" y="1042645"/>
            <a:chExt cx="40896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C6C0B44-A3CD-4023-B8A8-A634A6C2FA1E}"/>
                    </a:ext>
                  </a:extLst>
                </p14:cNvPr>
                <p14:cNvContentPartPr/>
                <p14:nvPr/>
              </p14:nvContentPartPr>
              <p14:xfrm>
                <a:off x="2474344" y="1192045"/>
                <a:ext cx="6840" cy="141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C6C0B44-A3CD-4023-B8A8-A634A6C2FA1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65344" y="1183405"/>
                  <a:ext cx="24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1C1949F-0F47-4222-9622-82F0E98729F5}"/>
                    </a:ext>
                  </a:extLst>
                </p14:cNvPr>
                <p14:cNvContentPartPr/>
                <p14:nvPr/>
              </p14:nvContentPartPr>
              <p14:xfrm>
                <a:off x="2470024" y="1042645"/>
                <a:ext cx="5400" cy="4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1C1949F-0F47-4222-9622-82F0E98729F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61024" y="1034005"/>
                  <a:ext cx="230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621017C-D661-4B4B-9FC8-A9E996E4CD0C}"/>
                    </a:ext>
                  </a:extLst>
                </p14:cNvPr>
                <p14:cNvContentPartPr/>
                <p14:nvPr/>
              </p14:nvContentPartPr>
              <p14:xfrm>
                <a:off x="2614744" y="1155325"/>
                <a:ext cx="264240" cy="198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621017C-D661-4B4B-9FC8-A9E996E4CD0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05744" y="1146325"/>
                  <a:ext cx="28188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AC3364C-199F-470E-B7A9-F3CEEF2A0EB0}"/>
              </a:ext>
            </a:extLst>
          </p:cNvPr>
          <p:cNvGrpSpPr/>
          <p:nvPr/>
        </p:nvGrpSpPr>
        <p:grpSpPr>
          <a:xfrm>
            <a:off x="3263824" y="775165"/>
            <a:ext cx="922680" cy="554760"/>
            <a:chOff x="3263824" y="775165"/>
            <a:chExt cx="922680" cy="55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CCC14B2-A02F-4C01-855A-8A8FB8C81273}"/>
                    </a:ext>
                  </a:extLst>
                </p14:cNvPr>
                <p14:cNvContentPartPr/>
                <p14:nvPr/>
              </p14:nvContentPartPr>
              <p14:xfrm>
                <a:off x="3489184" y="854365"/>
                <a:ext cx="53640" cy="475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CCC14B2-A02F-4C01-855A-8A8FB8C8127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80184" y="845365"/>
                  <a:ext cx="712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2E41427-7B97-44AE-89E6-7996A5C4E107}"/>
                    </a:ext>
                  </a:extLst>
                </p14:cNvPr>
                <p14:cNvContentPartPr/>
                <p14:nvPr/>
              </p14:nvContentPartPr>
              <p14:xfrm>
                <a:off x="3263824" y="1088725"/>
                <a:ext cx="371880" cy="61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2E41427-7B97-44AE-89E6-7996A5C4E10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55184" y="1079725"/>
                  <a:ext cx="389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FF76745-7329-448C-8989-8B60905EA648}"/>
                    </a:ext>
                  </a:extLst>
                </p14:cNvPr>
                <p14:cNvContentPartPr/>
                <p14:nvPr/>
              </p14:nvContentPartPr>
              <p14:xfrm>
                <a:off x="3762424" y="775165"/>
                <a:ext cx="124920" cy="530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FF76745-7329-448C-8989-8B60905EA64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53424" y="766165"/>
                  <a:ext cx="14256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864B3FB-11D7-4218-B8A5-5DFFDB65BFFB}"/>
                    </a:ext>
                  </a:extLst>
                </p14:cNvPr>
                <p14:cNvContentPartPr/>
                <p14:nvPr/>
              </p14:nvContentPartPr>
              <p14:xfrm>
                <a:off x="3988144" y="1112485"/>
                <a:ext cx="198360" cy="216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864B3FB-11D7-4218-B8A5-5DFFDB65BFF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79144" y="1103485"/>
                  <a:ext cx="21600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77CDF9A-BCD2-40FC-90C3-3C75DA0F25E9}"/>
              </a:ext>
            </a:extLst>
          </p:cNvPr>
          <p:cNvGrpSpPr/>
          <p:nvPr/>
        </p:nvGrpSpPr>
        <p:grpSpPr>
          <a:xfrm>
            <a:off x="4597624" y="775885"/>
            <a:ext cx="2104920" cy="912600"/>
            <a:chOff x="4597624" y="775885"/>
            <a:chExt cx="2104920" cy="91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A156B31-13E7-4A2E-97F2-63F0A8C2C1C8}"/>
                    </a:ext>
                  </a:extLst>
                </p14:cNvPr>
                <p14:cNvContentPartPr/>
                <p14:nvPr/>
              </p14:nvContentPartPr>
              <p14:xfrm>
                <a:off x="4597624" y="1079005"/>
                <a:ext cx="223560" cy="236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A156B31-13E7-4A2E-97F2-63F0A8C2C1C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88624" y="1070005"/>
                  <a:ext cx="241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DEA510E-F19C-4EC4-B560-6965B6E454ED}"/>
                    </a:ext>
                  </a:extLst>
                </p14:cNvPr>
                <p14:cNvContentPartPr/>
                <p14:nvPr/>
              </p14:nvContentPartPr>
              <p14:xfrm>
                <a:off x="4800664" y="1118965"/>
                <a:ext cx="186840" cy="185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DEA510E-F19C-4EC4-B560-6965B6E454E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91664" y="1110325"/>
                  <a:ext cx="204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AEA2439-A6FF-4729-9E47-20456369155A}"/>
                    </a:ext>
                  </a:extLst>
                </p14:cNvPr>
                <p14:cNvContentPartPr/>
                <p14:nvPr/>
              </p14:nvContentPartPr>
              <p14:xfrm>
                <a:off x="5012704" y="1134085"/>
                <a:ext cx="176760" cy="554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AEA2439-A6FF-4729-9E47-20456369155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03704" y="1125445"/>
                  <a:ext cx="19440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F3AA9A5-6097-4794-B621-302160A5F568}"/>
                    </a:ext>
                  </a:extLst>
                </p14:cNvPr>
                <p14:cNvContentPartPr/>
                <p14:nvPr/>
              </p14:nvContentPartPr>
              <p14:xfrm>
                <a:off x="5035384" y="909445"/>
                <a:ext cx="91800" cy="54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F3AA9A5-6097-4794-B621-302160A5F56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26744" y="900805"/>
                  <a:ext cx="1094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3BDE395-0681-4029-8C76-A290DEAB6FEC}"/>
                    </a:ext>
                  </a:extLst>
                </p14:cNvPr>
                <p14:cNvContentPartPr/>
                <p14:nvPr/>
              </p14:nvContentPartPr>
              <p14:xfrm>
                <a:off x="5243824" y="1086925"/>
                <a:ext cx="226080" cy="196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3BDE395-0681-4029-8C76-A290DEAB6FE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34824" y="1078285"/>
                  <a:ext cx="243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ABF86A2-BAA9-4E7D-99F0-828C3CB09E4D}"/>
                    </a:ext>
                  </a:extLst>
                </p14:cNvPr>
                <p14:cNvContentPartPr/>
                <p14:nvPr/>
              </p14:nvContentPartPr>
              <p14:xfrm>
                <a:off x="5487904" y="1106005"/>
                <a:ext cx="187200" cy="179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ABF86A2-BAA9-4E7D-99F0-828C3CB09E4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79264" y="1097005"/>
                  <a:ext cx="2048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8B5EF90-E73D-4688-82E2-758F8D887F72}"/>
                    </a:ext>
                  </a:extLst>
                </p14:cNvPr>
                <p14:cNvContentPartPr/>
                <p14:nvPr/>
              </p14:nvContentPartPr>
              <p14:xfrm>
                <a:off x="5624704" y="775885"/>
                <a:ext cx="442080" cy="540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8B5EF90-E73D-4688-82E2-758F8D887F7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15704" y="766885"/>
                  <a:ext cx="45972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1E9B1A8-A2FE-43AB-AE49-98D942A7D1C3}"/>
                    </a:ext>
                  </a:extLst>
                </p14:cNvPr>
                <p14:cNvContentPartPr/>
                <p14:nvPr/>
              </p14:nvContentPartPr>
              <p14:xfrm>
                <a:off x="6051664" y="970285"/>
                <a:ext cx="97200" cy="312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1E9B1A8-A2FE-43AB-AE49-98D942A7D1C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043024" y="961645"/>
                  <a:ext cx="1148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E9700F-6BC7-4B37-8E42-039E674615C6}"/>
                    </a:ext>
                  </a:extLst>
                </p14:cNvPr>
                <p14:cNvContentPartPr/>
                <p14:nvPr/>
              </p14:nvContentPartPr>
              <p14:xfrm>
                <a:off x="6198544" y="1121485"/>
                <a:ext cx="129600" cy="170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E9700F-6BC7-4B37-8E42-039E674615C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89544" y="1112485"/>
                  <a:ext cx="147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5BCEC64-E61D-4746-9330-05ED1963DFC2}"/>
                    </a:ext>
                  </a:extLst>
                </p14:cNvPr>
                <p14:cNvContentPartPr/>
                <p14:nvPr/>
              </p14:nvContentPartPr>
              <p14:xfrm>
                <a:off x="6428224" y="1106005"/>
                <a:ext cx="274320" cy="188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5BCEC64-E61D-4746-9330-05ED1963DFC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19584" y="1097365"/>
                  <a:ext cx="29196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F3CD260-A60B-4FF0-B7DC-E86805C776D5}"/>
              </a:ext>
            </a:extLst>
          </p:cNvPr>
          <p:cNvGrpSpPr/>
          <p:nvPr/>
        </p:nvGrpSpPr>
        <p:grpSpPr>
          <a:xfrm>
            <a:off x="7007824" y="940045"/>
            <a:ext cx="1947600" cy="745560"/>
            <a:chOff x="7007824" y="940045"/>
            <a:chExt cx="1947600" cy="7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339FC14-3746-4A04-A2D2-6F40A8AECE8A}"/>
                    </a:ext>
                  </a:extLst>
                </p14:cNvPr>
                <p14:cNvContentPartPr/>
                <p14:nvPr/>
              </p14:nvContentPartPr>
              <p14:xfrm>
                <a:off x="7007824" y="1033645"/>
                <a:ext cx="246600" cy="252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339FC14-3746-4A04-A2D2-6F40A8AECE8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98824" y="1024645"/>
                  <a:ext cx="2642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20402D3-32F6-4CDA-8CE5-34814C528E03}"/>
                    </a:ext>
                  </a:extLst>
                </p14:cNvPr>
                <p14:cNvContentPartPr/>
                <p14:nvPr/>
              </p14:nvContentPartPr>
              <p14:xfrm>
                <a:off x="7197544" y="1067125"/>
                <a:ext cx="241200" cy="220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20402D3-32F6-4CDA-8CE5-34814C528E0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88904" y="1058125"/>
                  <a:ext cx="258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55B11C6-C128-4EA0-8FA6-9092C69B2AF5}"/>
                    </a:ext>
                  </a:extLst>
                </p14:cNvPr>
                <p14:cNvContentPartPr/>
                <p14:nvPr/>
              </p14:nvContentPartPr>
              <p14:xfrm>
                <a:off x="7452424" y="1141645"/>
                <a:ext cx="162720" cy="543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55B11C6-C128-4EA0-8FA6-9092C69B2AF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43784" y="1132645"/>
                  <a:ext cx="18036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2182163-6B51-44C0-B6C6-292F545FACE4}"/>
                    </a:ext>
                  </a:extLst>
                </p14:cNvPr>
                <p14:cNvContentPartPr/>
                <p14:nvPr/>
              </p14:nvContentPartPr>
              <p14:xfrm>
                <a:off x="7760224" y="1152085"/>
                <a:ext cx="15840" cy="141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2182163-6B51-44C0-B6C6-292F545FACE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51584" y="1143085"/>
                  <a:ext cx="33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AB6C24A-1BBC-4AF3-A0D2-880AF91FAA0D}"/>
                    </a:ext>
                  </a:extLst>
                </p14:cNvPr>
                <p14:cNvContentPartPr/>
                <p14:nvPr/>
              </p14:nvContentPartPr>
              <p14:xfrm>
                <a:off x="7782184" y="1014925"/>
                <a:ext cx="22320" cy="45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AB6C24A-1BBC-4AF3-A0D2-880AF91FAA0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73544" y="1006285"/>
                  <a:ext cx="39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EDC6229-DF8D-4A1B-B0F0-7E717CE3F35F}"/>
                    </a:ext>
                  </a:extLst>
                </p14:cNvPr>
                <p14:cNvContentPartPr/>
                <p14:nvPr/>
              </p14:nvContentPartPr>
              <p14:xfrm>
                <a:off x="7852384" y="1111405"/>
                <a:ext cx="138960" cy="183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EDC6229-DF8D-4A1B-B0F0-7E717CE3F35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43744" y="1102405"/>
                  <a:ext cx="156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F49BD4B-E978-42DC-999A-88AF9D4A68A5}"/>
                    </a:ext>
                  </a:extLst>
                </p14:cNvPr>
                <p14:cNvContentPartPr/>
                <p14:nvPr/>
              </p14:nvContentPartPr>
              <p14:xfrm>
                <a:off x="8101504" y="1109605"/>
                <a:ext cx="188640" cy="178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F49BD4B-E978-42DC-999A-88AF9D4A68A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92864" y="1100965"/>
                  <a:ext cx="206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1E50580-AAC4-4BE7-BDA8-D8DB89A4B64E}"/>
                    </a:ext>
                  </a:extLst>
                </p14:cNvPr>
                <p14:cNvContentPartPr/>
                <p14:nvPr/>
              </p14:nvContentPartPr>
              <p14:xfrm>
                <a:off x="8416504" y="1060285"/>
                <a:ext cx="96480" cy="223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1E50580-AAC4-4BE7-BDA8-D8DB89A4B64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07504" y="1051645"/>
                  <a:ext cx="1141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53B569D-76B0-4E13-BB69-3C87A26F9467}"/>
                    </a:ext>
                  </a:extLst>
                </p14:cNvPr>
                <p14:cNvContentPartPr/>
                <p14:nvPr/>
              </p14:nvContentPartPr>
              <p14:xfrm>
                <a:off x="8578504" y="1081525"/>
                <a:ext cx="138600" cy="185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53B569D-76B0-4E13-BB69-3C87A26F946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69864" y="1072885"/>
                  <a:ext cx="156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C854525-9AC7-4B42-8AEE-6E139B867891}"/>
                    </a:ext>
                  </a:extLst>
                </p14:cNvPr>
                <p14:cNvContentPartPr/>
                <p14:nvPr/>
              </p14:nvContentPartPr>
              <p14:xfrm>
                <a:off x="8736904" y="940045"/>
                <a:ext cx="218520" cy="359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C854525-9AC7-4B42-8AEE-6E139B86789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28264" y="931045"/>
                  <a:ext cx="236160" cy="37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8D1FD9E-CA25-4757-A71B-3CC7C8050DC0}"/>
              </a:ext>
            </a:extLst>
          </p:cNvPr>
          <p:cNvGrpSpPr/>
          <p:nvPr/>
        </p:nvGrpSpPr>
        <p:grpSpPr>
          <a:xfrm>
            <a:off x="9179344" y="856525"/>
            <a:ext cx="1707840" cy="499680"/>
            <a:chOff x="9179344" y="856525"/>
            <a:chExt cx="170784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DCB6511-E1DA-4CF0-96F2-5222B8F14656}"/>
                    </a:ext>
                  </a:extLst>
                </p14:cNvPr>
                <p14:cNvContentPartPr/>
                <p14:nvPr/>
              </p14:nvContentPartPr>
              <p14:xfrm>
                <a:off x="9179344" y="1152445"/>
                <a:ext cx="206640" cy="136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DCB6511-E1DA-4CF0-96F2-5222B8F1465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170344" y="1143445"/>
                  <a:ext cx="224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148FF7C-312F-4A96-AA69-67A4F28BEEF8}"/>
                    </a:ext>
                  </a:extLst>
                </p14:cNvPr>
                <p14:cNvContentPartPr/>
                <p14:nvPr/>
              </p14:nvContentPartPr>
              <p14:xfrm>
                <a:off x="9508024" y="1073245"/>
                <a:ext cx="262080" cy="282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148FF7C-312F-4A96-AA69-67A4F28BEEF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99384" y="1064245"/>
                  <a:ext cx="2797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3ED1650-6E44-406C-9DB4-38C0F1FB21BB}"/>
                    </a:ext>
                  </a:extLst>
                </p14:cNvPr>
                <p14:cNvContentPartPr/>
                <p14:nvPr/>
              </p14:nvContentPartPr>
              <p14:xfrm>
                <a:off x="9971344" y="1099165"/>
                <a:ext cx="207360" cy="198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3ED1650-6E44-406C-9DB4-38C0F1FB21B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962704" y="1090525"/>
                  <a:ext cx="225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56E4CA2-8A3E-472E-A7B4-B974CC37D899}"/>
                    </a:ext>
                  </a:extLst>
                </p14:cNvPr>
                <p14:cNvContentPartPr/>
                <p14:nvPr/>
              </p14:nvContentPartPr>
              <p14:xfrm>
                <a:off x="10277704" y="1115725"/>
                <a:ext cx="118080" cy="197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56E4CA2-8A3E-472E-A7B4-B974CC37D89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268704" y="1106725"/>
                  <a:ext cx="135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A90FD7B-392B-4CB4-9EA4-520C93853A7F}"/>
                    </a:ext>
                  </a:extLst>
                </p14:cNvPr>
                <p14:cNvContentPartPr/>
                <p14:nvPr/>
              </p14:nvContentPartPr>
              <p14:xfrm>
                <a:off x="10635184" y="856525"/>
                <a:ext cx="53640" cy="451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A90FD7B-392B-4CB4-9EA4-520C93853A7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626544" y="847525"/>
                  <a:ext cx="712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DD3FEAC-E061-40B0-81E0-4118E8B38B5F}"/>
                    </a:ext>
                  </a:extLst>
                </p14:cNvPr>
                <p14:cNvContentPartPr/>
                <p14:nvPr/>
              </p14:nvContentPartPr>
              <p14:xfrm>
                <a:off x="10390384" y="1084765"/>
                <a:ext cx="496800" cy="16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DD3FEAC-E061-40B0-81E0-4118E8B38B5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381384" y="1075765"/>
                  <a:ext cx="514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5227ABE-4AAC-4840-8ACD-6A67FBCAA095}"/>
                    </a:ext>
                  </a:extLst>
                </p14:cNvPr>
                <p14:cNvContentPartPr/>
                <p14:nvPr/>
              </p14:nvContentPartPr>
              <p14:xfrm>
                <a:off x="10824544" y="1298245"/>
                <a:ext cx="28800" cy="20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5227ABE-4AAC-4840-8ACD-6A67FBCAA09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815544" y="1289605"/>
                  <a:ext cx="4644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706904E-9678-4981-8D63-2227066E4AE6}"/>
              </a:ext>
            </a:extLst>
          </p:cNvPr>
          <p:cNvGrpSpPr/>
          <p:nvPr/>
        </p:nvGrpSpPr>
        <p:grpSpPr>
          <a:xfrm>
            <a:off x="219664" y="2050285"/>
            <a:ext cx="350280" cy="380880"/>
            <a:chOff x="219664" y="2050285"/>
            <a:chExt cx="35028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283B6D6-83E8-41C1-B19A-0A30E67881CC}"/>
                    </a:ext>
                  </a:extLst>
                </p14:cNvPr>
                <p14:cNvContentPartPr/>
                <p14:nvPr/>
              </p14:nvContentPartPr>
              <p14:xfrm>
                <a:off x="219664" y="2050285"/>
                <a:ext cx="205200" cy="360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283B6D6-83E8-41C1-B19A-0A30E67881C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0664" y="2041645"/>
                  <a:ext cx="2228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E30ED80-C09F-4EBE-84D4-580ADA3FBD85}"/>
                    </a:ext>
                  </a:extLst>
                </p14:cNvPr>
                <p14:cNvContentPartPr/>
                <p14:nvPr/>
              </p14:nvContentPartPr>
              <p14:xfrm>
                <a:off x="547264" y="2359885"/>
                <a:ext cx="22680" cy="71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E30ED80-C09F-4EBE-84D4-580ADA3FBD8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8624" y="2350885"/>
                  <a:ext cx="4032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D455047-9974-49EF-92E9-BD99991F7EF2}"/>
              </a:ext>
            </a:extLst>
          </p:cNvPr>
          <p:cNvGrpSpPr/>
          <p:nvPr/>
        </p:nvGrpSpPr>
        <p:grpSpPr>
          <a:xfrm>
            <a:off x="983584" y="1887205"/>
            <a:ext cx="1359720" cy="547920"/>
            <a:chOff x="983584" y="1887205"/>
            <a:chExt cx="1359720" cy="54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B7CD790-940E-45A8-BCFE-C6F1853A6AC6}"/>
                    </a:ext>
                  </a:extLst>
                </p14:cNvPr>
                <p14:cNvContentPartPr/>
                <p14:nvPr/>
              </p14:nvContentPartPr>
              <p14:xfrm>
                <a:off x="983584" y="2040205"/>
                <a:ext cx="365040" cy="394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B7CD790-940E-45A8-BCFE-C6F1853A6AC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4944" y="2031565"/>
                  <a:ext cx="3826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C2D34A7-E76F-4992-8B74-824AFE50F44C}"/>
                    </a:ext>
                  </a:extLst>
                </p14:cNvPr>
                <p14:cNvContentPartPr/>
                <p14:nvPr/>
              </p14:nvContentPartPr>
              <p14:xfrm>
                <a:off x="1544464" y="1887205"/>
                <a:ext cx="64800" cy="518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C2D34A7-E76F-4992-8B74-824AFE50F44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35464" y="1878205"/>
                  <a:ext cx="8244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6C6126E-41E1-4DE1-BB47-7AE4DFCC8672}"/>
                    </a:ext>
                  </a:extLst>
                </p14:cNvPr>
                <p14:cNvContentPartPr/>
                <p14:nvPr/>
              </p14:nvContentPartPr>
              <p14:xfrm>
                <a:off x="1349704" y="2170525"/>
                <a:ext cx="341640" cy="53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6C6126E-41E1-4DE1-BB47-7AE4DFCC867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340704" y="2161885"/>
                  <a:ext cx="359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A10DFE9-8670-4C0A-9235-8622F878BC51}"/>
                    </a:ext>
                  </a:extLst>
                </p14:cNvPr>
                <p14:cNvContentPartPr/>
                <p14:nvPr/>
              </p14:nvContentPartPr>
              <p14:xfrm>
                <a:off x="1635904" y="2259805"/>
                <a:ext cx="196560" cy="123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A10DFE9-8670-4C0A-9235-8622F878BC5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626904" y="2250805"/>
                  <a:ext cx="214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E8EE4C2-7CE6-40E6-B13D-29A258E8FD98}"/>
                    </a:ext>
                  </a:extLst>
                </p14:cNvPr>
                <p14:cNvContentPartPr/>
                <p14:nvPr/>
              </p14:nvContentPartPr>
              <p14:xfrm>
                <a:off x="2005984" y="1901605"/>
                <a:ext cx="74160" cy="477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E8EE4C2-7CE6-40E6-B13D-29A258E8FD9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997344" y="1892965"/>
                  <a:ext cx="9180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7641215-8F7E-417F-8E1C-A9B603863A25}"/>
                    </a:ext>
                  </a:extLst>
                </p14:cNvPr>
                <p14:cNvContentPartPr/>
                <p14:nvPr/>
              </p14:nvContentPartPr>
              <p14:xfrm>
                <a:off x="1805104" y="2194645"/>
                <a:ext cx="375840" cy="26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7641215-8F7E-417F-8E1C-A9B603863A2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96104" y="2186005"/>
                  <a:ext cx="393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5376B78-BC93-42EB-BABD-B38091C77534}"/>
                    </a:ext>
                  </a:extLst>
                </p14:cNvPr>
                <p14:cNvContentPartPr/>
                <p14:nvPr/>
              </p14:nvContentPartPr>
              <p14:xfrm>
                <a:off x="2138464" y="2247925"/>
                <a:ext cx="204840" cy="172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5376B78-BC93-42EB-BABD-B38091C7753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129824" y="2239285"/>
                  <a:ext cx="22248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EE60616-5DEE-48C3-BA3C-4CA449297444}"/>
              </a:ext>
            </a:extLst>
          </p:cNvPr>
          <p:cNvGrpSpPr/>
          <p:nvPr/>
        </p:nvGrpSpPr>
        <p:grpSpPr>
          <a:xfrm>
            <a:off x="2761624" y="2117965"/>
            <a:ext cx="2186640" cy="705240"/>
            <a:chOff x="2761624" y="2117965"/>
            <a:chExt cx="2186640" cy="70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2208F45-5F28-4050-884E-71DFCFEA0D1D}"/>
                    </a:ext>
                  </a:extLst>
                </p14:cNvPr>
                <p14:cNvContentPartPr/>
                <p14:nvPr/>
              </p14:nvContentPartPr>
              <p14:xfrm>
                <a:off x="2761624" y="2206165"/>
                <a:ext cx="64800" cy="222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2208F45-5F28-4050-884E-71DFCFEA0D1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752984" y="2197165"/>
                  <a:ext cx="82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AF13F5B-338D-4D6B-9007-0FDAFEC87523}"/>
                    </a:ext>
                  </a:extLst>
                </p14:cNvPr>
                <p14:cNvContentPartPr/>
                <p14:nvPr/>
              </p14:nvContentPartPr>
              <p14:xfrm>
                <a:off x="2770264" y="2132365"/>
                <a:ext cx="177480" cy="690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AF13F5B-338D-4D6B-9007-0FDAFEC8752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761264" y="2123725"/>
                  <a:ext cx="195120" cy="7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AE330B9-055B-429F-97D0-CEFEDE388ECB}"/>
                    </a:ext>
                  </a:extLst>
                </p14:cNvPr>
                <p14:cNvContentPartPr/>
                <p14:nvPr/>
              </p14:nvContentPartPr>
              <p14:xfrm>
                <a:off x="2994544" y="2219485"/>
                <a:ext cx="124920" cy="250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AE330B9-055B-429F-97D0-CEFEDE388EC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985904" y="2210845"/>
                  <a:ext cx="1425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D406ABB-C81F-46C5-8A6A-944CDBCE041A}"/>
                    </a:ext>
                  </a:extLst>
                </p14:cNvPr>
                <p14:cNvContentPartPr/>
                <p14:nvPr/>
              </p14:nvContentPartPr>
              <p14:xfrm>
                <a:off x="3212704" y="2192125"/>
                <a:ext cx="163440" cy="254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D406ABB-C81F-46C5-8A6A-944CDBCE041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203704" y="2183485"/>
                  <a:ext cx="1810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7273BC1-37D4-46E9-BB74-ACA7AB978DEB}"/>
                    </a:ext>
                  </a:extLst>
                </p14:cNvPr>
                <p14:cNvContentPartPr/>
                <p14:nvPr/>
              </p14:nvContentPartPr>
              <p14:xfrm>
                <a:off x="3451384" y="2117965"/>
                <a:ext cx="266760" cy="337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7273BC1-37D4-46E9-BB74-ACA7AB978DE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42744" y="2108965"/>
                  <a:ext cx="2844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B3DAD5F-A8C1-4956-BE74-D18E715888C0}"/>
                    </a:ext>
                  </a:extLst>
                </p14:cNvPr>
                <p14:cNvContentPartPr/>
                <p14:nvPr/>
              </p14:nvContentPartPr>
              <p14:xfrm>
                <a:off x="3912544" y="2164405"/>
                <a:ext cx="235080" cy="231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B3DAD5F-A8C1-4956-BE74-D18E715888C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903904" y="2155405"/>
                  <a:ext cx="252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0EB2B56-F33A-4BF8-8E65-4B875D7F16C6}"/>
                    </a:ext>
                  </a:extLst>
                </p14:cNvPr>
                <p14:cNvContentPartPr/>
                <p14:nvPr/>
              </p14:nvContentPartPr>
              <p14:xfrm>
                <a:off x="4188304" y="2222365"/>
                <a:ext cx="160560" cy="154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0EB2B56-F33A-4BF8-8E65-4B875D7F16C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79664" y="2213365"/>
                  <a:ext cx="178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D0F41E4-577B-4DE3-867B-5F220118B243}"/>
                    </a:ext>
                  </a:extLst>
                </p14:cNvPr>
                <p14:cNvContentPartPr/>
                <p14:nvPr/>
              </p14:nvContentPartPr>
              <p14:xfrm>
                <a:off x="4490344" y="2178805"/>
                <a:ext cx="169920" cy="219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D0F41E4-577B-4DE3-867B-5F220118B24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481704" y="2170165"/>
                  <a:ext cx="187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73A6940-11D0-47FE-8CD1-A3A36D6FE057}"/>
                    </a:ext>
                  </a:extLst>
                </p14:cNvPr>
                <p14:cNvContentPartPr/>
                <p14:nvPr/>
              </p14:nvContentPartPr>
              <p14:xfrm>
                <a:off x="4787344" y="2159365"/>
                <a:ext cx="160920" cy="238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73A6940-11D0-47FE-8CD1-A3A36D6FE05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778344" y="2150365"/>
                  <a:ext cx="17856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C43BAB3-DC05-4B32-8883-D85F975A003F}"/>
              </a:ext>
            </a:extLst>
          </p:cNvPr>
          <p:cNvGrpSpPr/>
          <p:nvPr/>
        </p:nvGrpSpPr>
        <p:grpSpPr>
          <a:xfrm>
            <a:off x="5176504" y="1843645"/>
            <a:ext cx="1496880" cy="549360"/>
            <a:chOff x="5176504" y="1843645"/>
            <a:chExt cx="1496880" cy="5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FEC70C6-8817-46C7-972C-5BF7E6804A71}"/>
                    </a:ext>
                  </a:extLst>
                </p14:cNvPr>
                <p14:cNvContentPartPr/>
                <p14:nvPr/>
              </p14:nvContentPartPr>
              <p14:xfrm>
                <a:off x="5176504" y="1843645"/>
                <a:ext cx="68760" cy="5320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FEC70C6-8817-46C7-972C-5BF7E6804A7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67864" y="1835005"/>
                  <a:ext cx="8640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61BCD74-7C6E-4DC7-AF38-573E51310406}"/>
                    </a:ext>
                  </a:extLst>
                </p14:cNvPr>
                <p14:cNvContentPartPr/>
                <p14:nvPr/>
              </p14:nvContentPartPr>
              <p14:xfrm>
                <a:off x="5318344" y="2128045"/>
                <a:ext cx="178560" cy="264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61BCD74-7C6E-4DC7-AF38-573E5131040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09344" y="2119405"/>
                  <a:ext cx="1962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2091DDE-90A0-4E46-B4C4-F51BCCD4112A}"/>
                    </a:ext>
                  </a:extLst>
                </p14:cNvPr>
                <p14:cNvContentPartPr/>
                <p14:nvPr/>
              </p14:nvContentPartPr>
              <p14:xfrm>
                <a:off x="5534704" y="2115805"/>
                <a:ext cx="209880" cy="259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2091DDE-90A0-4E46-B4C4-F51BCCD4112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26064" y="2107165"/>
                  <a:ext cx="2275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53F4E71-1806-4763-AE77-83F8BC26149D}"/>
                    </a:ext>
                  </a:extLst>
                </p14:cNvPr>
                <p14:cNvContentPartPr/>
                <p14:nvPr/>
              </p14:nvContentPartPr>
              <p14:xfrm>
                <a:off x="5830624" y="2055325"/>
                <a:ext cx="87480" cy="336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53F4E71-1806-4763-AE77-83F8BC26149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21984" y="2046325"/>
                  <a:ext cx="1051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7BBB931-096E-4E1B-8E7B-35EF5A143A64}"/>
                    </a:ext>
                  </a:extLst>
                </p14:cNvPr>
                <p14:cNvContentPartPr/>
                <p14:nvPr/>
              </p14:nvContentPartPr>
              <p14:xfrm>
                <a:off x="6009904" y="2199325"/>
                <a:ext cx="183600" cy="180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7BBB931-096E-4E1B-8E7B-35EF5A143A6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001264" y="2190325"/>
                  <a:ext cx="201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53ED675-4737-4489-A9FD-1485912E2B45}"/>
                    </a:ext>
                  </a:extLst>
                </p14:cNvPr>
                <p14:cNvContentPartPr/>
                <p14:nvPr/>
              </p14:nvContentPartPr>
              <p14:xfrm>
                <a:off x="6287464" y="2185285"/>
                <a:ext cx="385920" cy="206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53ED675-4737-4489-A9FD-1485912E2B4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78824" y="2176645"/>
                  <a:ext cx="40356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E75D06D-6476-4362-9DF3-4074871B7B76}"/>
              </a:ext>
            </a:extLst>
          </p:cNvPr>
          <p:cNvGrpSpPr/>
          <p:nvPr/>
        </p:nvGrpSpPr>
        <p:grpSpPr>
          <a:xfrm>
            <a:off x="6917104" y="2064325"/>
            <a:ext cx="442800" cy="364680"/>
            <a:chOff x="6917104" y="2064325"/>
            <a:chExt cx="44280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60F8E39-1342-4A69-BE6C-058426DD07FC}"/>
                    </a:ext>
                  </a:extLst>
                </p14:cNvPr>
                <p14:cNvContentPartPr/>
                <p14:nvPr/>
              </p14:nvContentPartPr>
              <p14:xfrm>
                <a:off x="6917104" y="2229565"/>
                <a:ext cx="22320" cy="199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60F8E39-1342-4A69-BE6C-058426DD07F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08104" y="2220565"/>
                  <a:ext cx="39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31C135B-42DA-454C-923D-246C9754923E}"/>
                    </a:ext>
                  </a:extLst>
                </p14:cNvPr>
                <p14:cNvContentPartPr/>
                <p14:nvPr/>
              </p14:nvContentPartPr>
              <p14:xfrm>
                <a:off x="6955984" y="2064325"/>
                <a:ext cx="23760" cy="18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31C135B-42DA-454C-923D-246C9754923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946984" y="2055685"/>
                  <a:ext cx="41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AE3DF5C-5D6C-423E-B86C-1F2B9FF33029}"/>
                    </a:ext>
                  </a:extLst>
                </p14:cNvPr>
                <p14:cNvContentPartPr/>
                <p14:nvPr/>
              </p14:nvContentPartPr>
              <p14:xfrm>
                <a:off x="7094944" y="2193205"/>
                <a:ext cx="264960" cy="188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AE3DF5C-5D6C-423E-B86C-1F2B9FF3302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086304" y="2184205"/>
                  <a:ext cx="28260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050437A-25E5-46A3-A4B8-150E4845ED2B}"/>
              </a:ext>
            </a:extLst>
          </p:cNvPr>
          <p:cNvGrpSpPr/>
          <p:nvPr/>
        </p:nvGrpSpPr>
        <p:grpSpPr>
          <a:xfrm>
            <a:off x="7645744" y="1896565"/>
            <a:ext cx="2269800" cy="573480"/>
            <a:chOff x="7645744" y="1896565"/>
            <a:chExt cx="2269800" cy="57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4C3DFF6-E639-4890-A7A7-45CE96A61268}"/>
                    </a:ext>
                  </a:extLst>
                </p14:cNvPr>
                <p14:cNvContentPartPr/>
                <p14:nvPr/>
              </p14:nvContentPartPr>
              <p14:xfrm>
                <a:off x="7645744" y="2195365"/>
                <a:ext cx="164520" cy="223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4C3DFF6-E639-4890-A7A7-45CE96A6126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637104" y="2186365"/>
                  <a:ext cx="1821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2272C50-DFFC-40D7-9927-B91A711406B0}"/>
                    </a:ext>
                  </a:extLst>
                </p14:cNvPr>
                <p14:cNvContentPartPr/>
                <p14:nvPr/>
              </p14:nvContentPartPr>
              <p14:xfrm>
                <a:off x="7889464" y="2235685"/>
                <a:ext cx="183240" cy="161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2272C50-DFFC-40D7-9927-B91A711406B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880824" y="2227045"/>
                  <a:ext cx="200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37E8B7B-48B7-46E7-873C-F7086322C01B}"/>
                    </a:ext>
                  </a:extLst>
                </p14:cNvPr>
                <p14:cNvContentPartPr/>
                <p14:nvPr/>
              </p14:nvContentPartPr>
              <p14:xfrm>
                <a:off x="8155504" y="2253325"/>
                <a:ext cx="206640" cy="165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37E8B7B-48B7-46E7-873C-F7086322C01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146504" y="2244325"/>
                  <a:ext cx="224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9C9E768-9E3B-4F29-8290-4D06C987C60E}"/>
                    </a:ext>
                  </a:extLst>
                </p14:cNvPr>
                <p14:cNvContentPartPr/>
                <p14:nvPr/>
              </p14:nvContentPartPr>
              <p14:xfrm>
                <a:off x="8613784" y="1914205"/>
                <a:ext cx="35640" cy="535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9C9E768-9E3B-4F29-8290-4D06C987C60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04784" y="1905565"/>
                  <a:ext cx="5328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8D25829-3E6D-4E13-8323-4BF5901F4D5A}"/>
                    </a:ext>
                  </a:extLst>
                </p14:cNvPr>
                <p14:cNvContentPartPr/>
                <p14:nvPr/>
              </p14:nvContentPartPr>
              <p14:xfrm>
                <a:off x="8375824" y="2161525"/>
                <a:ext cx="444240" cy="25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8D25829-3E6D-4E13-8323-4BF5901F4D5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66824" y="2152525"/>
                  <a:ext cx="461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252C47F-E76F-4073-B353-89FC8031C01F}"/>
                    </a:ext>
                  </a:extLst>
                </p14:cNvPr>
                <p14:cNvContentPartPr/>
                <p14:nvPr/>
              </p14:nvContentPartPr>
              <p14:xfrm>
                <a:off x="8775424" y="2243605"/>
                <a:ext cx="209880" cy="186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252C47F-E76F-4073-B353-89FC8031C01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766784" y="2234605"/>
                  <a:ext cx="227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98A51F3-7414-45AA-AEBF-58B8B7CEEF17}"/>
                    </a:ext>
                  </a:extLst>
                </p14:cNvPr>
                <p14:cNvContentPartPr/>
                <p14:nvPr/>
              </p14:nvContentPartPr>
              <p14:xfrm>
                <a:off x="9116344" y="2234245"/>
                <a:ext cx="331560" cy="218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98A51F3-7414-45AA-AEBF-58B8B7CEEF1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107704" y="2225605"/>
                  <a:ext cx="3492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339378E-3072-43AF-81BE-C49799776BCD}"/>
                    </a:ext>
                  </a:extLst>
                </p14:cNvPr>
                <p14:cNvContentPartPr/>
                <p14:nvPr/>
              </p14:nvContentPartPr>
              <p14:xfrm>
                <a:off x="9056944" y="2231725"/>
                <a:ext cx="256680" cy="238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339378E-3072-43AF-81BE-C49799776BC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047944" y="2222725"/>
                  <a:ext cx="274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4DC4886-A751-443D-A1F0-9BA53E762560}"/>
                    </a:ext>
                  </a:extLst>
                </p14:cNvPr>
                <p14:cNvContentPartPr/>
                <p14:nvPr/>
              </p14:nvContentPartPr>
              <p14:xfrm>
                <a:off x="9411544" y="1896565"/>
                <a:ext cx="493200" cy="572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4DC4886-A751-443D-A1F0-9BA53E76256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402904" y="1887925"/>
                  <a:ext cx="51084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F9BA7A4-CC36-44DB-B924-746753882611}"/>
                    </a:ext>
                  </a:extLst>
                </p14:cNvPr>
                <p14:cNvContentPartPr/>
                <p14:nvPr/>
              </p14:nvContentPartPr>
              <p14:xfrm>
                <a:off x="9870544" y="2429725"/>
                <a:ext cx="45000" cy="36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F9BA7A4-CC36-44DB-B924-74675388261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61544" y="2421085"/>
                  <a:ext cx="62640" cy="5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12993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5F69310-411F-460F-B32E-3EC0EC5C7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3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4E3C835-9DD9-414C-8E0C-C7D58854E1B8}"/>
                  </a:ext>
                </a:extLst>
              </p14:cNvPr>
              <p14:cNvContentPartPr/>
              <p14:nvPr/>
            </p14:nvContentPartPr>
            <p14:xfrm>
              <a:off x="10166483" y="259993"/>
              <a:ext cx="287280" cy="1598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4E3C835-9DD9-414C-8E0C-C7D58854E1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7843" y="251353"/>
                <a:ext cx="3049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BC2677F-06A6-4AF8-B9C3-FEEFE16FF861}"/>
                  </a:ext>
                </a:extLst>
              </p14:cNvPr>
              <p14:cNvContentPartPr/>
              <p14:nvPr/>
            </p14:nvContentPartPr>
            <p14:xfrm>
              <a:off x="10503443" y="282673"/>
              <a:ext cx="182520" cy="1202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BC2677F-06A6-4AF8-B9C3-FEEFE16FF8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94443" y="273673"/>
                <a:ext cx="2001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7FABD4E-36C3-4376-A77C-A3627162032B}"/>
                  </a:ext>
                </a:extLst>
              </p14:cNvPr>
              <p14:cNvContentPartPr/>
              <p14:nvPr/>
            </p14:nvContentPartPr>
            <p14:xfrm>
              <a:off x="10782083" y="233353"/>
              <a:ext cx="168120" cy="2188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7FABD4E-36C3-4376-A77C-A362716203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73443" y="224713"/>
                <a:ext cx="1857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532AAC-C070-43D7-9834-D9315133D6E2}"/>
                  </a:ext>
                </a:extLst>
              </p14:cNvPr>
              <p14:cNvContentPartPr/>
              <p14:nvPr/>
            </p14:nvContentPartPr>
            <p14:xfrm>
              <a:off x="330203" y="213193"/>
              <a:ext cx="483480" cy="406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532AAC-C070-43D7-9834-D9315133D6E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203" y="204193"/>
                <a:ext cx="50112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CF40E6-61E4-4560-A4DF-031172C985D8}"/>
                  </a:ext>
                </a:extLst>
              </p14:cNvPr>
              <p14:cNvContentPartPr/>
              <p14:nvPr/>
            </p14:nvContentPartPr>
            <p14:xfrm>
              <a:off x="441443" y="419833"/>
              <a:ext cx="236160" cy="61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CF40E6-61E4-4560-A4DF-031172C985D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2443" y="410833"/>
                <a:ext cx="2538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1020508-F8AE-4738-A93F-44AA7BE5C521}"/>
                  </a:ext>
                </a:extLst>
              </p14:cNvPr>
              <p14:cNvContentPartPr/>
              <p14:nvPr/>
            </p14:nvContentPartPr>
            <p14:xfrm>
              <a:off x="778763" y="396073"/>
              <a:ext cx="240120" cy="167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1020508-F8AE-4738-A93F-44AA7BE5C52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0123" y="387073"/>
                <a:ext cx="2577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6BBC621-5D73-4A20-9216-DCBAB4C10535}"/>
                  </a:ext>
                </a:extLst>
              </p14:cNvPr>
              <p14:cNvContentPartPr/>
              <p14:nvPr/>
            </p14:nvContentPartPr>
            <p14:xfrm>
              <a:off x="737363" y="384913"/>
              <a:ext cx="511920" cy="192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6BBC621-5D73-4A20-9216-DCBAB4C1053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8363" y="375913"/>
                <a:ext cx="5295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E040A4D-0E91-400E-8ECB-B7C6A921A97F}"/>
                  </a:ext>
                </a:extLst>
              </p14:cNvPr>
              <p14:cNvContentPartPr/>
              <p14:nvPr/>
            </p14:nvContentPartPr>
            <p14:xfrm>
              <a:off x="1190243" y="546193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E040A4D-0E91-400E-8ECB-B7C6A921A97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81243" y="5371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5CBBE60-E2E7-40EB-BFCA-1DF9AF542C6E}"/>
                  </a:ext>
                </a:extLst>
              </p14:cNvPr>
              <p14:cNvContentPartPr/>
              <p14:nvPr/>
            </p14:nvContentPartPr>
            <p14:xfrm>
              <a:off x="1738163" y="101593"/>
              <a:ext cx="407520" cy="488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5CBBE60-E2E7-40EB-BFCA-1DF9AF542C6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29523" y="92953"/>
                <a:ext cx="42516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C8F9458-F8E7-413D-8BFB-369C4691D89A}"/>
                  </a:ext>
                </a:extLst>
              </p14:cNvPr>
              <p14:cNvContentPartPr/>
              <p14:nvPr/>
            </p14:nvContentPartPr>
            <p14:xfrm>
              <a:off x="1837883" y="364033"/>
              <a:ext cx="228600" cy="74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C8F9458-F8E7-413D-8BFB-369C4691D89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28883" y="355033"/>
                <a:ext cx="2462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C5DD8B7-3CC1-47D5-8BF2-2174F7B43E48}"/>
                  </a:ext>
                </a:extLst>
              </p14:cNvPr>
              <p14:cNvContentPartPr/>
              <p14:nvPr/>
            </p14:nvContentPartPr>
            <p14:xfrm>
              <a:off x="2342243" y="341713"/>
              <a:ext cx="238320" cy="226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C5DD8B7-3CC1-47D5-8BF2-2174F7B43E4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33603" y="332713"/>
                <a:ext cx="2559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168C26A-74E0-4EFF-8B37-32D8531856D3}"/>
                  </a:ext>
                </a:extLst>
              </p14:cNvPr>
              <p14:cNvContentPartPr/>
              <p14:nvPr/>
            </p14:nvContentPartPr>
            <p14:xfrm>
              <a:off x="2678123" y="420913"/>
              <a:ext cx="177480" cy="126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168C26A-74E0-4EFF-8B37-32D8531856D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69123" y="412273"/>
                <a:ext cx="1951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CC92124-ECD9-4DE5-A7D7-E7B7BE4E1F6F}"/>
                  </a:ext>
                </a:extLst>
              </p14:cNvPr>
              <p14:cNvContentPartPr/>
              <p14:nvPr/>
            </p14:nvContentPartPr>
            <p14:xfrm>
              <a:off x="2915723" y="439993"/>
              <a:ext cx="244080" cy="104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CC92124-ECD9-4DE5-A7D7-E7B7BE4E1F6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07083" y="430993"/>
                <a:ext cx="2617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AF22723-714C-490C-99F0-6A2ADC2F32D1}"/>
                  </a:ext>
                </a:extLst>
              </p14:cNvPr>
              <p14:cNvContentPartPr/>
              <p14:nvPr/>
            </p14:nvContentPartPr>
            <p14:xfrm>
              <a:off x="3141443" y="474913"/>
              <a:ext cx="137160" cy="317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AF22723-714C-490C-99F0-6A2ADC2F32D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32443" y="465913"/>
                <a:ext cx="1548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86669A3-DB6A-478F-9C4E-D4BDCC280E42}"/>
                  </a:ext>
                </a:extLst>
              </p14:cNvPr>
              <p14:cNvContentPartPr/>
              <p14:nvPr/>
            </p14:nvContentPartPr>
            <p14:xfrm>
              <a:off x="3247283" y="382393"/>
              <a:ext cx="210240" cy="199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86669A3-DB6A-478F-9C4E-D4BDCC280E4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38643" y="373393"/>
                <a:ext cx="2278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1AE2562-018C-43BF-B0C0-964FD99A45BE}"/>
                  </a:ext>
                </a:extLst>
              </p14:cNvPr>
              <p14:cNvContentPartPr/>
              <p14:nvPr/>
            </p14:nvContentPartPr>
            <p14:xfrm>
              <a:off x="3573443" y="144793"/>
              <a:ext cx="156600" cy="361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1AE2562-018C-43BF-B0C0-964FD99A45B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564803" y="136153"/>
                <a:ext cx="17424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8D71A2F-1EBF-4E73-90E2-7A964B13DAE4}"/>
                  </a:ext>
                </a:extLst>
              </p14:cNvPr>
              <p14:cNvContentPartPr/>
              <p14:nvPr/>
            </p14:nvContentPartPr>
            <p14:xfrm>
              <a:off x="3705563" y="402553"/>
              <a:ext cx="119880" cy="1695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8D71A2F-1EBF-4E73-90E2-7A964B13DAE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96923" y="393913"/>
                <a:ext cx="1375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C0D8FF8-0698-407C-8644-C84E0502DFF3}"/>
                  </a:ext>
                </a:extLst>
              </p14:cNvPr>
              <p14:cNvContentPartPr/>
              <p14:nvPr/>
            </p14:nvContentPartPr>
            <p14:xfrm>
              <a:off x="4284803" y="433513"/>
              <a:ext cx="108000" cy="1072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C0D8FF8-0698-407C-8644-C84E0502DFF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75803" y="424873"/>
                <a:ext cx="1256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BC51BFD-BB17-462E-BF22-B5937A6632D0}"/>
                  </a:ext>
                </a:extLst>
              </p14:cNvPr>
              <p14:cNvContentPartPr/>
              <p14:nvPr/>
            </p14:nvContentPartPr>
            <p14:xfrm>
              <a:off x="4557323" y="32113"/>
              <a:ext cx="328680" cy="5572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BC51BFD-BB17-462E-BF22-B5937A6632D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48323" y="23473"/>
                <a:ext cx="34632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65EAA7C-90AC-4855-8E0C-BFD26A780D45}"/>
                  </a:ext>
                </a:extLst>
              </p14:cNvPr>
              <p14:cNvContentPartPr/>
              <p14:nvPr/>
            </p14:nvContentPartPr>
            <p14:xfrm>
              <a:off x="4537883" y="399313"/>
              <a:ext cx="230040" cy="572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65EAA7C-90AC-4855-8E0C-BFD26A780D4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28883" y="390673"/>
                <a:ext cx="2476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8DC559E-35C5-4B19-8608-FD6DA7724FEB}"/>
                  </a:ext>
                </a:extLst>
              </p14:cNvPr>
              <p14:cNvContentPartPr/>
              <p14:nvPr/>
            </p14:nvContentPartPr>
            <p14:xfrm>
              <a:off x="5112083" y="266833"/>
              <a:ext cx="360720" cy="2635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8DC559E-35C5-4B19-8608-FD6DA7724FE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03083" y="258193"/>
                <a:ext cx="3783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4A2C676-825E-4C07-BE79-E85D5F6049E0}"/>
                  </a:ext>
                </a:extLst>
              </p14:cNvPr>
              <p14:cNvContentPartPr/>
              <p14:nvPr/>
            </p14:nvContentPartPr>
            <p14:xfrm>
              <a:off x="5592323" y="226513"/>
              <a:ext cx="294120" cy="3121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4A2C676-825E-4C07-BE79-E85D5F6049E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83323" y="217513"/>
                <a:ext cx="3117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F7EB7A6-3ED5-4DD4-A6FE-F68F60C3BB92}"/>
                  </a:ext>
                </a:extLst>
              </p14:cNvPr>
              <p14:cNvContentPartPr/>
              <p14:nvPr/>
            </p14:nvContentPartPr>
            <p14:xfrm>
              <a:off x="510563" y="713593"/>
              <a:ext cx="325440" cy="648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F7EB7A6-3ED5-4DD4-A6FE-F68F60C3BB9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01563" y="704953"/>
                <a:ext cx="34308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9DAF1EF-1C9F-4B20-B579-4B2A04FC5D39}"/>
                  </a:ext>
                </a:extLst>
              </p14:cNvPr>
              <p14:cNvContentPartPr/>
              <p14:nvPr/>
            </p14:nvContentPartPr>
            <p14:xfrm>
              <a:off x="509843" y="1167193"/>
              <a:ext cx="238320" cy="421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9DAF1EF-1C9F-4B20-B579-4B2A04FC5D3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00843" y="1158193"/>
                <a:ext cx="2559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1086C34-8D4C-41B6-9088-01DD3D87F9AF}"/>
                  </a:ext>
                </a:extLst>
              </p14:cNvPr>
              <p14:cNvContentPartPr/>
              <p14:nvPr/>
            </p14:nvContentPartPr>
            <p14:xfrm>
              <a:off x="721523" y="1165753"/>
              <a:ext cx="153720" cy="1425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1086C34-8D4C-41B6-9088-01DD3D87F9A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2883" y="1156753"/>
                <a:ext cx="171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8030C0D-EB82-4038-9491-DF8F52BC1FF4}"/>
                  </a:ext>
                </a:extLst>
              </p14:cNvPr>
              <p14:cNvContentPartPr/>
              <p14:nvPr/>
            </p14:nvContentPartPr>
            <p14:xfrm>
              <a:off x="947963" y="1185193"/>
              <a:ext cx="139320" cy="1328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8030C0D-EB82-4038-9491-DF8F52BC1FF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39323" y="1176553"/>
                <a:ext cx="1569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70788BC-8170-4407-8EC7-CFDCEEB1478D}"/>
                  </a:ext>
                </a:extLst>
              </p14:cNvPr>
              <p14:cNvContentPartPr/>
              <p14:nvPr/>
            </p14:nvContentPartPr>
            <p14:xfrm>
              <a:off x="1172243" y="1185193"/>
              <a:ext cx="224280" cy="1188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70788BC-8170-4407-8EC7-CFDCEEB1478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63603" y="1176553"/>
                <a:ext cx="2419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53486D2-3EFC-466C-B2FF-F32D4122F234}"/>
                  </a:ext>
                </a:extLst>
              </p14:cNvPr>
              <p14:cNvContentPartPr/>
              <p14:nvPr/>
            </p14:nvContentPartPr>
            <p14:xfrm>
              <a:off x="1437563" y="1141273"/>
              <a:ext cx="213840" cy="1544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53486D2-3EFC-466C-B2FF-F32D4122F23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28923" y="1132633"/>
                <a:ext cx="2314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A5C23B1-CBD4-492B-A874-6A69432796EE}"/>
                  </a:ext>
                </a:extLst>
              </p14:cNvPr>
              <p14:cNvContentPartPr/>
              <p14:nvPr/>
            </p14:nvContentPartPr>
            <p14:xfrm>
              <a:off x="1611083" y="954793"/>
              <a:ext cx="225000" cy="3380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A5C23B1-CBD4-492B-A874-6A69432796E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602083" y="946153"/>
                <a:ext cx="24264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4C49F01-2AE4-4E15-8D58-B0590702EC92}"/>
                  </a:ext>
                </a:extLst>
              </p14:cNvPr>
              <p14:cNvContentPartPr/>
              <p14:nvPr/>
            </p14:nvContentPartPr>
            <p14:xfrm>
              <a:off x="2287883" y="781273"/>
              <a:ext cx="308160" cy="4719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4C49F01-2AE4-4E15-8D58-B0590702EC9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78883" y="772273"/>
                <a:ext cx="32580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D0E6E6C-F7C8-467A-9583-897329BF1961}"/>
                  </a:ext>
                </a:extLst>
              </p14:cNvPr>
              <p14:cNvContentPartPr/>
              <p14:nvPr/>
            </p14:nvContentPartPr>
            <p14:xfrm>
              <a:off x="2209763" y="1026073"/>
              <a:ext cx="370800" cy="763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D0E6E6C-F7C8-467A-9583-897329BF196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00763" y="1017433"/>
                <a:ext cx="3884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E1C106F-E84C-4DB1-9EDF-BB7A0CAC238D}"/>
                  </a:ext>
                </a:extLst>
              </p14:cNvPr>
              <p14:cNvContentPartPr/>
              <p14:nvPr/>
            </p14:nvContentPartPr>
            <p14:xfrm>
              <a:off x="2498843" y="1108513"/>
              <a:ext cx="166320" cy="1548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E1C106F-E84C-4DB1-9EDF-BB7A0CAC238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90203" y="1099513"/>
                <a:ext cx="1839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6A13F69-208C-4F5F-98AE-0678FEDF74CF}"/>
                  </a:ext>
                </a:extLst>
              </p14:cNvPr>
              <p14:cNvContentPartPr/>
              <p14:nvPr/>
            </p14:nvContentPartPr>
            <p14:xfrm>
              <a:off x="3159803" y="673633"/>
              <a:ext cx="327960" cy="5148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6A13F69-208C-4F5F-98AE-0678FEDF74C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151163" y="664993"/>
                <a:ext cx="34560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9D4FEF2-86BA-4208-898B-367FCBD4501F}"/>
                  </a:ext>
                </a:extLst>
              </p14:cNvPr>
              <p14:cNvContentPartPr/>
              <p14:nvPr/>
            </p14:nvContentPartPr>
            <p14:xfrm>
              <a:off x="3424763" y="1007353"/>
              <a:ext cx="195840" cy="167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9D4FEF2-86BA-4208-898B-367FCBD4501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415763" y="998353"/>
                <a:ext cx="2134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B737872-F3F4-47FA-8621-17B640D0DA49}"/>
                  </a:ext>
                </a:extLst>
              </p14:cNvPr>
              <p14:cNvContentPartPr/>
              <p14:nvPr/>
            </p14:nvContentPartPr>
            <p14:xfrm>
              <a:off x="3684323" y="965233"/>
              <a:ext cx="213840" cy="1807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B737872-F3F4-47FA-8621-17B640D0DA4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75323" y="956233"/>
                <a:ext cx="2314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B36DD87-9581-4D03-A1B6-5389C984C7EB}"/>
                  </a:ext>
                </a:extLst>
              </p14:cNvPr>
              <p14:cNvContentPartPr/>
              <p14:nvPr/>
            </p14:nvContentPartPr>
            <p14:xfrm>
              <a:off x="3997163" y="947233"/>
              <a:ext cx="150120" cy="2080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B36DD87-9581-4D03-A1B6-5389C984C7E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988523" y="938593"/>
                <a:ext cx="1677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8328831-E3D0-48C0-8254-CD6162D6667E}"/>
                  </a:ext>
                </a:extLst>
              </p14:cNvPr>
              <p14:cNvContentPartPr/>
              <p14:nvPr/>
            </p14:nvContentPartPr>
            <p14:xfrm>
              <a:off x="4596563" y="934273"/>
              <a:ext cx="188640" cy="1908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8328831-E3D0-48C0-8254-CD6162D6667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587923" y="925273"/>
                <a:ext cx="2062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F902BB9-8A53-4CE3-B92A-F0006BFD0E44}"/>
                  </a:ext>
                </a:extLst>
              </p14:cNvPr>
              <p14:cNvContentPartPr/>
              <p14:nvPr/>
            </p14:nvContentPartPr>
            <p14:xfrm>
              <a:off x="5127563" y="923833"/>
              <a:ext cx="354600" cy="1710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F902BB9-8A53-4CE3-B92A-F0006BFD0E4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18563" y="915193"/>
                <a:ext cx="3722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A8AE536-4319-43BC-88E2-DE507B0D3660}"/>
                  </a:ext>
                </a:extLst>
              </p14:cNvPr>
              <p14:cNvContentPartPr/>
              <p14:nvPr/>
            </p14:nvContentPartPr>
            <p14:xfrm>
              <a:off x="5572883" y="903673"/>
              <a:ext cx="194040" cy="1630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A8AE536-4319-43BC-88E2-DE507B0D366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64243" y="895033"/>
                <a:ext cx="2116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45CBAF4-E109-423C-855A-8FE565E5EB4B}"/>
                  </a:ext>
                </a:extLst>
              </p14:cNvPr>
              <p14:cNvContentPartPr/>
              <p14:nvPr/>
            </p14:nvContentPartPr>
            <p14:xfrm>
              <a:off x="5782403" y="920953"/>
              <a:ext cx="203040" cy="1544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45CBAF4-E109-423C-855A-8FE565E5EB4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73403" y="911953"/>
                <a:ext cx="2206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23B9F5C-FDE5-41F1-A978-6AB59E28495E}"/>
                  </a:ext>
                </a:extLst>
              </p14:cNvPr>
              <p14:cNvContentPartPr/>
              <p14:nvPr/>
            </p14:nvContentPartPr>
            <p14:xfrm>
              <a:off x="5972483" y="926353"/>
              <a:ext cx="267480" cy="1602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23B9F5C-FDE5-41F1-A978-6AB59E28495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963843" y="917353"/>
                <a:ext cx="2851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3117294-2FF3-4D90-A06C-874E997DE9F1}"/>
                  </a:ext>
                </a:extLst>
              </p14:cNvPr>
              <p14:cNvContentPartPr/>
              <p14:nvPr/>
            </p14:nvContentPartPr>
            <p14:xfrm>
              <a:off x="8363603" y="307153"/>
              <a:ext cx="340560" cy="1540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3117294-2FF3-4D90-A06C-874E997DE9F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354963" y="298153"/>
                <a:ext cx="3582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473EAB3-F933-4E14-9711-41A682556C88}"/>
                  </a:ext>
                </a:extLst>
              </p14:cNvPr>
              <p14:cNvContentPartPr/>
              <p14:nvPr/>
            </p14:nvContentPartPr>
            <p14:xfrm>
              <a:off x="8798483" y="315793"/>
              <a:ext cx="105480" cy="1404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473EAB3-F933-4E14-9711-41A682556C8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789483" y="306793"/>
                <a:ext cx="1231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5D6EDE4-B13A-4CD9-981C-1FCD67C817C4}"/>
                  </a:ext>
                </a:extLst>
              </p14:cNvPr>
              <p14:cNvContentPartPr/>
              <p14:nvPr/>
            </p14:nvContentPartPr>
            <p14:xfrm>
              <a:off x="9068123" y="56233"/>
              <a:ext cx="211680" cy="4071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5D6EDE4-B13A-4CD9-981C-1FCD67C817C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059483" y="47233"/>
                <a:ext cx="22932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A92CFBD-FD6E-407D-AD4E-F428D9565346}"/>
                  </a:ext>
                </a:extLst>
              </p14:cNvPr>
              <p14:cNvContentPartPr/>
              <p14:nvPr/>
            </p14:nvContentPartPr>
            <p14:xfrm>
              <a:off x="8980283" y="249553"/>
              <a:ext cx="327600" cy="752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A92CFBD-FD6E-407D-AD4E-F428D956534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971643" y="240553"/>
                <a:ext cx="34524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FA20C97-42BB-4F6F-8536-85C420322C07}"/>
                  </a:ext>
                </a:extLst>
              </p14:cNvPr>
              <p14:cNvContentPartPr/>
              <p14:nvPr/>
            </p14:nvContentPartPr>
            <p14:xfrm>
              <a:off x="9212123" y="326233"/>
              <a:ext cx="118800" cy="1335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FA20C97-42BB-4F6F-8536-85C420322C0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203123" y="317233"/>
                <a:ext cx="1364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501DA96-8CCE-44A7-A9B1-37D63FC2E195}"/>
                  </a:ext>
                </a:extLst>
              </p14:cNvPr>
              <p14:cNvContentPartPr/>
              <p14:nvPr/>
            </p14:nvContentPartPr>
            <p14:xfrm>
              <a:off x="9490403" y="299953"/>
              <a:ext cx="149040" cy="1843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501DA96-8CCE-44A7-A9B1-37D63FC2E19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481403" y="290953"/>
                <a:ext cx="1666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B41FB1A-EDB9-4A8E-B938-E4106E0F5F7C}"/>
                  </a:ext>
                </a:extLst>
              </p14:cNvPr>
              <p14:cNvContentPartPr/>
              <p14:nvPr/>
            </p14:nvContentPartPr>
            <p14:xfrm>
              <a:off x="9709643" y="263953"/>
              <a:ext cx="151200" cy="2109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B41FB1A-EDB9-4A8E-B938-E4106E0F5F7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700643" y="255313"/>
                <a:ext cx="1688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3DF63B0-EA5E-460D-902A-5EA7E853FE14}"/>
                  </a:ext>
                </a:extLst>
              </p14:cNvPr>
              <p14:cNvContentPartPr/>
              <p14:nvPr/>
            </p14:nvContentPartPr>
            <p14:xfrm>
              <a:off x="6307283" y="337033"/>
              <a:ext cx="195480" cy="1634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3DF63B0-EA5E-460D-902A-5EA7E853FE1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298283" y="328033"/>
                <a:ext cx="2131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8F02B2E-F7B6-4634-9589-6B7E84666CEB}"/>
                  </a:ext>
                </a:extLst>
              </p14:cNvPr>
              <p14:cNvContentPartPr/>
              <p14:nvPr/>
            </p14:nvContentPartPr>
            <p14:xfrm>
              <a:off x="6617963" y="137233"/>
              <a:ext cx="175680" cy="3607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8F02B2E-F7B6-4634-9589-6B7E84666CE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608963" y="128233"/>
                <a:ext cx="19332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60D2509-5A49-4A7A-B2E1-829F15FCB838}"/>
                  </a:ext>
                </a:extLst>
              </p14:cNvPr>
              <p14:cNvContentPartPr/>
              <p14:nvPr/>
            </p14:nvContentPartPr>
            <p14:xfrm>
              <a:off x="6752243" y="324793"/>
              <a:ext cx="205200" cy="1609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60D2509-5A49-4A7A-B2E1-829F15FCB83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743603" y="316153"/>
                <a:ext cx="2228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42E00E1-C1BB-4D1B-8248-56D4DC2D54BD}"/>
                  </a:ext>
                </a:extLst>
              </p14:cNvPr>
              <p14:cNvContentPartPr/>
              <p14:nvPr/>
            </p14:nvContentPartPr>
            <p14:xfrm>
              <a:off x="7004963" y="353953"/>
              <a:ext cx="153360" cy="1839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42E00E1-C1BB-4D1B-8248-56D4DC2D54B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995963" y="345313"/>
                <a:ext cx="1710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5E807FC-BBE2-440B-8658-6B7FA07B9324}"/>
                  </a:ext>
                </a:extLst>
              </p14:cNvPr>
              <p14:cNvContentPartPr/>
              <p14:nvPr/>
            </p14:nvContentPartPr>
            <p14:xfrm>
              <a:off x="7299803" y="91153"/>
              <a:ext cx="187920" cy="4064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5E807FC-BBE2-440B-8658-6B7FA07B932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291163" y="82153"/>
                <a:ext cx="20556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C55E313-DD17-4747-A04D-28200751D6B2}"/>
                  </a:ext>
                </a:extLst>
              </p14:cNvPr>
              <p14:cNvContentPartPr/>
              <p14:nvPr/>
            </p14:nvContentPartPr>
            <p14:xfrm>
              <a:off x="7241123" y="280153"/>
              <a:ext cx="289440" cy="716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C55E313-DD17-4747-A04D-28200751D6B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232483" y="271153"/>
                <a:ext cx="3070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85970C9-25F7-4B74-9A03-3AFED433CA95}"/>
                  </a:ext>
                </a:extLst>
              </p14:cNvPr>
              <p14:cNvContentPartPr/>
              <p14:nvPr/>
            </p14:nvContentPartPr>
            <p14:xfrm>
              <a:off x="7459643" y="320833"/>
              <a:ext cx="191520" cy="1717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85970C9-25F7-4B74-9A03-3AFED433CA9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451003" y="312193"/>
                <a:ext cx="2091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1A49489-7B60-42E2-9955-EB988A4B6FCB}"/>
                  </a:ext>
                </a:extLst>
              </p14:cNvPr>
              <p14:cNvContentPartPr/>
              <p14:nvPr/>
            </p14:nvContentPartPr>
            <p14:xfrm>
              <a:off x="7695803" y="208153"/>
              <a:ext cx="166320" cy="2527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1A49489-7B60-42E2-9955-EB988A4B6FC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687163" y="199513"/>
                <a:ext cx="1839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7FB981C-7448-453E-861B-0B6601B50D18}"/>
                  </a:ext>
                </a:extLst>
              </p14:cNvPr>
              <p14:cNvContentPartPr/>
              <p14:nvPr/>
            </p14:nvContentPartPr>
            <p14:xfrm>
              <a:off x="7883723" y="311113"/>
              <a:ext cx="146520" cy="1670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7FB981C-7448-453E-861B-0B6601B50D1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875083" y="302113"/>
                <a:ext cx="1641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818FAB8-10B6-4482-826F-67A87470A199}"/>
                  </a:ext>
                </a:extLst>
              </p14:cNvPr>
              <p14:cNvContentPartPr/>
              <p14:nvPr/>
            </p14:nvContentPartPr>
            <p14:xfrm>
              <a:off x="6530123" y="930313"/>
              <a:ext cx="221760" cy="1818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818FAB8-10B6-4482-826F-67A87470A19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521123" y="921313"/>
                <a:ext cx="2394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3A05FD1-FC3B-4B3C-87B8-DC282E6ABD1D}"/>
                  </a:ext>
                </a:extLst>
              </p14:cNvPr>
              <p14:cNvContentPartPr/>
              <p14:nvPr/>
            </p14:nvContentPartPr>
            <p14:xfrm>
              <a:off x="6907403" y="601993"/>
              <a:ext cx="288360" cy="522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3A05FD1-FC3B-4B3C-87B8-DC282E6ABD1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898403" y="592993"/>
                <a:ext cx="30600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7918EB8-70D0-4DF0-8E9F-99DFC4CA5784}"/>
                  </a:ext>
                </a:extLst>
              </p14:cNvPr>
              <p14:cNvContentPartPr/>
              <p14:nvPr/>
            </p14:nvContentPartPr>
            <p14:xfrm>
              <a:off x="6931523" y="940393"/>
              <a:ext cx="161640" cy="421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7918EB8-70D0-4DF0-8E9F-99DFC4CA578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922523" y="931393"/>
                <a:ext cx="1792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74FC0CC-CC82-492A-98E0-B5290A024C51}"/>
                  </a:ext>
                </a:extLst>
              </p14:cNvPr>
              <p14:cNvContentPartPr/>
              <p14:nvPr/>
            </p14:nvContentPartPr>
            <p14:xfrm>
              <a:off x="7212683" y="520273"/>
              <a:ext cx="390240" cy="594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74FC0CC-CC82-492A-98E0-B5290A024C5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203683" y="511273"/>
                <a:ext cx="40788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7E7A2DD-7603-4515-BCD9-5FA7BF684993}"/>
                  </a:ext>
                </a:extLst>
              </p14:cNvPr>
              <p14:cNvContentPartPr/>
              <p14:nvPr/>
            </p14:nvContentPartPr>
            <p14:xfrm>
              <a:off x="7165163" y="934633"/>
              <a:ext cx="227880" cy="651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7E7A2DD-7603-4515-BCD9-5FA7BF68499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156523" y="925993"/>
                <a:ext cx="2455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3A89942-BF11-42AF-8531-9127E6AF008A}"/>
                  </a:ext>
                </a:extLst>
              </p14:cNvPr>
              <p14:cNvContentPartPr/>
              <p14:nvPr/>
            </p14:nvContentPartPr>
            <p14:xfrm>
              <a:off x="7439483" y="800713"/>
              <a:ext cx="199080" cy="2649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3A89942-BF11-42AF-8531-9127E6AF008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430483" y="792073"/>
                <a:ext cx="21672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DD1BE15-EDC2-4E50-AF75-24CF919DD36E}"/>
                  </a:ext>
                </a:extLst>
              </p14:cNvPr>
              <p14:cNvContentPartPr/>
              <p14:nvPr/>
            </p14:nvContentPartPr>
            <p14:xfrm>
              <a:off x="7588523" y="927793"/>
              <a:ext cx="147960" cy="1432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DD1BE15-EDC2-4E50-AF75-24CF919DD36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579883" y="918793"/>
                <a:ext cx="1656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6FF3A8F-4E4F-47E8-AA18-DF712CE2402C}"/>
                  </a:ext>
                </a:extLst>
              </p14:cNvPr>
              <p14:cNvContentPartPr/>
              <p14:nvPr/>
            </p14:nvContentPartPr>
            <p14:xfrm>
              <a:off x="7855283" y="799273"/>
              <a:ext cx="149040" cy="2376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6FF3A8F-4E4F-47E8-AA18-DF712CE2402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846643" y="790633"/>
                <a:ext cx="1666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35477EE-E5B9-4D9E-A728-21BEBCB40326}"/>
                  </a:ext>
                </a:extLst>
              </p14:cNvPr>
              <p14:cNvContentPartPr/>
              <p14:nvPr/>
            </p14:nvContentPartPr>
            <p14:xfrm>
              <a:off x="8011163" y="852553"/>
              <a:ext cx="175680" cy="1872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35477EE-E5B9-4D9E-A728-21BEBCB4032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002523" y="843913"/>
                <a:ext cx="1933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76365B0-DD0A-46A2-ADE6-E65B6595086F}"/>
                  </a:ext>
                </a:extLst>
              </p14:cNvPr>
              <p14:cNvContentPartPr/>
              <p14:nvPr/>
            </p14:nvContentPartPr>
            <p14:xfrm>
              <a:off x="8132483" y="874153"/>
              <a:ext cx="200880" cy="16884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76365B0-DD0A-46A2-ADE6-E65B6595086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123483" y="865513"/>
                <a:ext cx="2185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D12C904-5731-48C9-9388-5EB2259797ED}"/>
                  </a:ext>
                </a:extLst>
              </p14:cNvPr>
              <p14:cNvContentPartPr/>
              <p14:nvPr/>
            </p14:nvContentPartPr>
            <p14:xfrm>
              <a:off x="8418683" y="865513"/>
              <a:ext cx="303840" cy="1519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D12C904-5731-48C9-9388-5EB2259797E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410043" y="856873"/>
                <a:ext cx="3214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020725C-7853-472C-A618-E961552933E1}"/>
                  </a:ext>
                </a:extLst>
              </p14:cNvPr>
              <p14:cNvContentPartPr/>
              <p14:nvPr/>
            </p14:nvContentPartPr>
            <p14:xfrm>
              <a:off x="8544323" y="842473"/>
              <a:ext cx="231480" cy="4294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020725C-7853-472C-A618-E961552933E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535683" y="833833"/>
                <a:ext cx="24912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2D8040B-7ACF-4A03-BC06-F094472BBE6B}"/>
                  </a:ext>
                </a:extLst>
              </p14:cNvPr>
              <p14:cNvContentPartPr/>
              <p14:nvPr/>
            </p14:nvContentPartPr>
            <p14:xfrm>
              <a:off x="9063083" y="901873"/>
              <a:ext cx="164520" cy="1641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2D8040B-7ACF-4A03-BC06-F094472BBE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054443" y="893233"/>
                <a:ext cx="1821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2F3A645-CDA5-4CD5-B647-A10B6176A404}"/>
                  </a:ext>
                </a:extLst>
              </p14:cNvPr>
              <p14:cNvContentPartPr/>
              <p14:nvPr/>
            </p14:nvContentPartPr>
            <p14:xfrm>
              <a:off x="9339203" y="553033"/>
              <a:ext cx="297720" cy="4978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2F3A645-CDA5-4CD5-B647-A10B6176A40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330203" y="544033"/>
                <a:ext cx="31536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A8C1F71-FC4F-46CE-A8B4-330E7B7473D4}"/>
                  </a:ext>
                </a:extLst>
              </p14:cNvPr>
              <p14:cNvContentPartPr/>
              <p14:nvPr/>
            </p14:nvContentPartPr>
            <p14:xfrm>
              <a:off x="9322283" y="880273"/>
              <a:ext cx="270360" cy="63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A8C1F71-FC4F-46CE-A8B4-330E7B7473D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313643" y="871273"/>
                <a:ext cx="2880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F653B4D-E807-4835-8CEC-42372E4BC5C5}"/>
                  </a:ext>
                </a:extLst>
              </p14:cNvPr>
              <p14:cNvContentPartPr/>
              <p14:nvPr/>
            </p14:nvContentPartPr>
            <p14:xfrm>
              <a:off x="9859043" y="823393"/>
              <a:ext cx="248400" cy="1677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F653B4D-E807-4835-8CEC-42372E4BC5C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850403" y="814753"/>
                <a:ext cx="2660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67238D5-9ED9-4916-9F89-D7BEB8CEC0F4}"/>
                  </a:ext>
                </a:extLst>
              </p14:cNvPr>
              <p14:cNvContentPartPr/>
              <p14:nvPr/>
            </p14:nvContentPartPr>
            <p14:xfrm>
              <a:off x="10159283" y="987913"/>
              <a:ext cx="18720" cy="244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67238D5-9ED9-4916-9F89-D7BEB8CEC0F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150643" y="978913"/>
                <a:ext cx="363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90B9DD9-EBDE-4EC0-803E-8600652549A7}"/>
                  </a:ext>
                </a:extLst>
              </p14:cNvPr>
              <p14:cNvContentPartPr/>
              <p14:nvPr/>
            </p14:nvContentPartPr>
            <p14:xfrm>
              <a:off x="10311203" y="711073"/>
              <a:ext cx="352080" cy="2952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90B9DD9-EBDE-4EC0-803E-8600652549A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302203" y="702433"/>
                <a:ext cx="3697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F6C8E1C-3EDF-4CD7-BFE8-DC302D53AA0E}"/>
                  </a:ext>
                </a:extLst>
              </p14:cNvPr>
              <p14:cNvContentPartPr/>
              <p14:nvPr/>
            </p14:nvContentPartPr>
            <p14:xfrm>
              <a:off x="10639523" y="716113"/>
              <a:ext cx="214920" cy="2754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F6C8E1C-3EDF-4CD7-BFE8-DC302D53AA0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630523" y="707113"/>
                <a:ext cx="23256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8F8CD63-11AD-4621-95FE-9AE0F575BBB4}"/>
                  </a:ext>
                </a:extLst>
              </p14:cNvPr>
              <p14:cNvContentPartPr/>
              <p14:nvPr/>
            </p14:nvContentPartPr>
            <p14:xfrm>
              <a:off x="10864883" y="664273"/>
              <a:ext cx="350280" cy="3466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8F8CD63-11AD-4621-95FE-9AE0F575BBB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856243" y="655273"/>
                <a:ext cx="3679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117E37B-4F72-4BBE-BDB1-E80E640F2672}"/>
                  </a:ext>
                </a:extLst>
              </p14:cNvPr>
              <p14:cNvContentPartPr/>
              <p14:nvPr/>
            </p14:nvContentPartPr>
            <p14:xfrm>
              <a:off x="592643" y="1741753"/>
              <a:ext cx="325440" cy="2232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117E37B-4F72-4BBE-BDB1-E80E640F267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84003" y="1733113"/>
                <a:ext cx="3430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917CF08-109C-45D9-80A0-F8FD7C410767}"/>
                  </a:ext>
                </a:extLst>
              </p14:cNvPr>
              <p14:cNvContentPartPr/>
              <p14:nvPr/>
            </p14:nvContentPartPr>
            <p14:xfrm>
              <a:off x="962723" y="1801513"/>
              <a:ext cx="65880" cy="1342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917CF08-109C-45D9-80A0-F8FD7C41076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54083" y="1792513"/>
                <a:ext cx="835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F87704D-D98A-41BA-9465-AE5145220B54}"/>
                  </a:ext>
                </a:extLst>
              </p14:cNvPr>
              <p14:cNvContentPartPr/>
              <p14:nvPr/>
            </p14:nvContentPartPr>
            <p14:xfrm>
              <a:off x="1220123" y="1528633"/>
              <a:ext cx="178200" cy="3884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F87704D-D98A-41BA-9465-AE5145220B5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211483" y="1519633"/>
                <a:ext cx="19584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D0C1D11-DEED-48F4-B4F3-0843FAAEAA69}"/>
                  </a:ext>
                </a:extLst>
              </p14:cNvPr>
              <p14:cNvContentPartPr/>
              <p14:nvPr/>
            </p14:nvContentPartPr>
            <p14:xfrm>
              <a:off x="1158203" y="1689913"/>
              <a:ext cx="308160" cy="781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D0C1D11-DEED-48F4-B4F3-0843FAAEAA6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149203" y="1680913"/>
                <a:ext cx="3258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2B2DDAF-8DAF-4059-BB55-684604CCA607}"/>
                  </a:ext>
                </a:extLst>
              </p14:cNvPr>
              <p14:cNvContentPartPr/>
              <p14:nvPr/>
            </p14:nvContentPartPr>
            <p14:xfrm>
              <a:off x="1566083" y="1488673"/>
              <a:ext cx="129240" cy="3934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2B2DDAF-8DAF-4059-BB55-684604CCA60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557083" y="1479673"/>
                <a:ext cx="14688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B14850D-DC25-41D0-8EFF-C79C555B246F}"/>
                  </a:ext>
                </a:extLst>
              </p14:cNvPr>
              <p14:cNvContentPartPr/>
              <p14:nvPr/>
            </p14:nvContentPartPr>
            <p14:xfrm>
              <a:off x="2180963" y="1673353"/>
              <a:ext cx="182160" cy="1821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B14850D-DC25-41D0-8EFF-C79C555B246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171963" y="1664353"/>
                <a:ext cx="1998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1885855-3C1D-420E-901F-3F0DCB37E405}"/>
                  </a:ext>
                </a:extLst>
              </p14:cNvPr>
              <p14:cNvContentPartPr/>
              <p14:nvPr/>
            </p14:nvContentPartPr>
            <p14:xfrm>
              <a:off x="2905643" y="1608193"/>
              <a:ext cx="247680" cy="2541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1885855-3C1D-420E-901F-3F0DCB37E40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896643" y="1599553"/>
                <a:ext cx="26532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0953966-5C0E-4D26-8E5B-1672D42F7CF3}"/>
                  </a:ext>
                </a:extLst>
              </p14:cNvPr>
              <p14:cNvContentPartPr/>
              <p14:nvPr/>
            </p14:nvContentPartPr>
            <p14:xfrm>
              <a:off x="3320003" y="1339633"/>
              <a:ext cx="258480" cy="4852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0953966-5C0E-4D26-8E5B-1672D42F7CF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311363" y="1330633"/>
                <a:ext cx="27612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309D74A-5767-4F1C-A1A1-8BA387949168}"/>
                  </a:ext>
                </a:extLst>
              </p14:cNvPr>
              <p14:cNvContentPartPr/>
              <p14:nvPr/>
            </p14:nvContentPartPr>
            <p14:xfrm>
              <a:off x="3232523" y="1614313"/>
              <a:ext cx="334440" cy="702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309D74A-5767-4F1C-A1A1-8BA38794916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223523" y="1605673"/>
                <a:ext cx="3520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42CB18D-C019-4326-A664-33AA6009D7F5}"/>
                  </a:ext>
                </a:extLst>
              </p14:cNvPr>
              <p14:cNvContentPartPr/>
              <p14:nvPr/>
            </p14:nvContentPartPr>
            <p14:xfrm>
              <a:off x="3470123" y="1654273"/>
              <a:ext cx="194400" cy="1479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42CB18D-C019-4326-A664-33AA6009D7F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461483" y="1645273"/>
                <a:ext cx="2120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DDA52A9-5528-4E80-B25B-B282571BC26E}"/>
                  </a:ext>
                </a:extLst>
              </p14:cNvPr>
              <p14:cNvContentPartPr/>
              <p14:nvPr/>
            </p14:nvContentPartPr>
            <p14:xfrm>
              <a:off x="3710243" y="1653193"/>
              <a:ext cx="186840" cy="1242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DDA52A9-5528-4E80-B25B-B282571BC26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701243" y="1644553"/>
                <a:ext cx="2044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3CB2C9F-0EDA-4446-9B45-FD592BA360BD}"/>
                  </a:ext>
                </a:extLst>
              </p14:cNvPr>
              <p14:cNvContentPartPr/>
              <p14:nvPr/>
            </p14:nvContentPartPr>
            <p14:xfrm>
              <a:off x="3970883" y="1601713"/>
              <a:ext cx="249840" cy="17280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3CB2C9F-0EDA-4446-9B45-FD592BA360B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962243" y="1593073"/>
                <a:ext cx="2674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B89406B-0502-43F1-B389-CE9435805B48}"/>
                  </a:ext>
                </a:extLst>
              </p14:cNvPr>
              <p14:cNvContentPartPr/>
              <p14:nvPr/>
            </p14:nvContentPartPr>
            <p14:xfrm>
              <a:off x="4121723" y="1371673"/>
              <a:ext cx="261360" cy="3636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B89406B-0502-43F1-B389-CE9435805B4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113083" y="1362673"/>
                <a:ext cx="27900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F1B4DAC-3FD6-42F6-BCCD-D02AB78196DC}"/>
                  </a:ext>
                </a:extLst>
              </p14:cNvPr>
              <p14:cNvContentPartPr/>
              <p14:nvPr/>
            </p14:nvContentPartPr>
            <p14:xfrm>
              <a:off x="4249523" y="1586593"/>
              <a:ext cx="210960" cy="180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F1B4DAC-3FD6-42F6-BCCD-D02AB78196D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240883" y="1577593"/>
                <a:ext cx="2286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701DEC9-A807-4493-A366-59284AB37ED9}"/>
                  </a:ext>
                </a:extLst>
              </p14:cNvPr>
              <p14:cNvContentPartPr/>
              <p14:nvPr/>
            </p14:nvContentPartPr>
            <p14:xfrm>
              <a:off x="4518443" y="1606393"/>
              <a:ext cx="282960" cy="1796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701DEC9-A807-4493-A366-59284AB37ED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509443" y="1597753"/>
                <a:ext cx="30060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9E4732D-9619-47D3-8913-B9A2C352818B}"/>
                  </a:ext>
                </a:extLst>
              </p14:cNvPr>
              <p14:cNvContentPartPr/>
              <p14:nvPr/>
            </p14:nvContentPartPr>
            <p14:xfrm>
              <a:off x="4833803" y="1578673"/>
              <a:ext cx="227160" cy="1735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9E4732D-9619-47D3-8913-B9A2C352818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825163" y="1569673"/>
                <a:ext cx="2448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18713D0-A3AE-43DD-86BC-5376D5CE90E6}"/>
                  </a:ext>
                </a:extLst>
              </p14:cNvPr>
              <p14:cNvContentPartPr/>
              <p14:nvPr/>
            </p14:nvContentPartPr>
            <p14:xfrm>
              <a:off x="5013803" y="1374913"/>
              <a:ext cx="236160" cy="3834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18713D0-A3AE-43DD-86BC-5376D5CE90E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004803" y="1366273"/>
                <a:ext cx="25380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6B22BC3-7839-4AB7-B256-09F329221405}"/>
                  </a:ext>
                </a:extLst>
              </p14:cNvPr>
              <p14:cNvContentPartPr/>
              <p14:nvPr/>
            </p14:nvContentPartPr>
            <p14:xfrm>
              <a:off x="5419523" y="1577593"/>
              <a:ext cx="237960" cy="1728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6B22BC3-7839-4AB7-B256-09F329221405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410523" y="1568593"/>
                <a:ext cx="2556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F306878-C29F-4FF6-999A-FC689CCE11C3}"/>
                  </a:ext>
                </a:extLst>
              </p14:cNvPr>
              <p14:cNvContentPartPr/>
              <p14:nvPr/>
            </p14:nvContentPartPr>
            <p14:xfrm>
              <a:off x="5535083" y="1314433"/>
              <a:ext cx="317160" cy="3938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F306878-C29F-4FF6-999A-FC689CCE11C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526083" y="1305433"/>
                <a:ext cx="33480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65C808E-7055-47DE-BF84-40069272FDF0}"/>
                  </a:ext>
                </a:extLst>
              </p14:cNvPr>
              <p14:cNvContentPartPr/>
              <p14:nvPr/>
            </p14:nvContentPartPr>
            <p14:xfrm>
              <a:off x="5715443" y="1566073"/>
              <a:ext cx="195480" cy="1666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65C808E-7055-47DE-BF84-40069272FDF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706803" y="1557073"/>
                <a:ext cx="2131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8A1A4BF-9328-4AE1-A4B5-779D07DDA0EC}"/>
                  </a:ext>
                </a:extLst>
              </p14:cNvPr>
              <p14:cNvContentPartPr/>
              <p14:nvPr/>
            </p14:nvContentPartPr>
            <p14:xfrm>
              <a:off x="5982203" y="1557073"/>
              <a:ext cx="179640" cy="1468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8A1A4BF-9328-4AE1-A4B5-779D07DDA0E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973563" y="1548433"/>
                <a:ext cx="1972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082B9F7-1F8C-43FB-A3CC-336EDF3E03B8}"/>
                  </a:ext>
                </a:extLst>
              </p14:cNvPr>
              <p14:cNvContentPartPr/>
              <p14:nvPr/>
            </p14:nvContentPartPr>
            <p14:xfrm>
              <a:off x="6175163" y="1467793"/>
              <a:ext cx="169200" cy="2350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082B9F7-1F8C-43FB-A3CC-336EDF3E03B8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166163" y="1459153"/>
                <a:ext cx="18684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D894057-C75E-4B71-92F4-7F98C20B99FD}"/>
                  </a:ext>
                </a:extLst>
              </p14:cNvPr>
              <p14:cNvContentPartPr/>
              <p14:nvPr/>
            </p14:nvContentPartPr>
            <p14:xfrm>
              <a:off x="6301163" y="1546633"/>
              <a:ext cx="204840" cy="1594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D894057-C75E-4B71-92F4-7F98C20B99F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292523" y="1537993"/>
                <a:ext cx="2224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3B73506-5E64-45BB-BB34-1E05F2B61783}"/>
                  </a:ext>
                </a:extLst>
              </p14:cNvPr>
              <p14:cNvContentPartPr/>
              <p14:nvPr/>
            </p14:nvContentPartPr>
            <p14:xfrm>
              <a:off x="6761963" y="1224433"/>
              <a:ext cx="244080" cy="4050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3B73506-5E64-45BB-BB34-1E05F2B6178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752963" y="1215433"/>
                <a:ext cx="26172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F3AEE36-B326-4EBE-94B4-B147556AAFDC}"/>
                  </a:ext>
                </a:extLst>
              </p14:cNvPr>
              <p14:cNvContentPartPr/>
              <p14:nvPr/>
            </p14:nvContentPartPr>
            <p14:xfrm>
              <a:off x="6617243" y="1451953"/>
              <a:ext cx="368280" cy="1663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F3AEE36-B326-4EBE-94B4-B147556AAFD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608603" y="1442953"/>
                <a:ext cx="3859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5C8060A4-165E-43CD-BBD7-592792F819FB}"/>
                  </a:ext>
                </a:extLst>
              </p14:cNvPr>
              <p14:cNvContentPartPr/>
              <p14:nvPr/>
            </p14:nvContentPartPr>
            <p14:xfrm>
              <a:off x="7076603" y="1381393"/>
              <a:ext cx="54720" cy="486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5C8060A4-165E-43CD-BBD7-592792F819F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067603" y="1372393"/>
                <a:ext cx="723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2844D6D-4A08-4A22-A25C-22B6E20DECF4}"/>
                  </a:ext>
                </a:extLst>
              </p14:cNvPr>
              <p14:cNvContentPartPr/>
              <p14:nvPr/>
            </p14:nvContentPartPr>
            <p14:xfrm>
              <a:off x="7083083" y="1525753"/>
              <a:ext cx="135360" cy="1065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2844D6D-4A08-4A22-A25C-22B6E20DECF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074083" y="1517113"/>
                <a:ext cx="1530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ACB1B8D-13C4-4EC6-996A-E38123EB71A7}"/>
                  </a:ext>
                </a:extLst>
              </p14:cNvPr>
              <p14:cNvContentPartPr/>
              <p14:nvPr/>
            </p14:nvContentPartPr>
            <p14:xfrm>
              <a:off x="7281083" y="1549873"/>
              <a:ext cx="202680" cy="957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ACB1B8D-13C4-4EC6-996A-E38123EB71A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272083" y="1541233"/>
                <a:ext cx="2203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66E0914-580A-4F95-A3F9-8C35B511CEA4}"/>
                  </a:ext>
                </a:extLst>
              </p14:cNvPr>
              <p14:cNvContentPartPr/>
              <p14:nvPr/>
            </p14:nvContentPartPr>
            <p14:xfrm>
              <a:off x="7819283" y="1491553"/>
              <a:ext cx="116640" cy="1324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66E0914-580A-4F95-A3F9-8C35B511CEA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810643" y="1482913"/>
                <a:ext cx="1342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DFA3D9C-CAEC-4470-BAA3-16A1E5162710}"/>
                  </a:ext>
                </a:extLst>
              </p14:cNvPr>
              <p14:cNvContentPartPr/>
              <p14:nvPr/>
            </p14:nvContentPartPr>
            <p14:xfrm>
              <a:off x="8142923" y="1204633"/>
              <a:ext cx="243720" cy="4546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DFA3D9C-CAEC-4470-BAA3-16A1E516271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133923" y="1195993"/>
                <a:ext cx="26136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E9CD898-2C87-47FF-AAA6-EE5DF0528D44}"/>
                  </a:ext>
                </a:extLst>
              </p14:cNvPr>
              <p14:cNvContentPartPr/>
              <p14:nvPr/>
            </p14:nvContentPartPr>
            <p14:xfrm>
              <a:off x="8113763" y="1490833"/>
              <a:ext cx="229320" cy="385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E9CD898-2C87-47FF-AAA6-EE5DF0528D4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04763" y="1482193"/>
                <a:ext cx="2469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3EC5C7BB-D10A-4C05-9A20-7104E0784437}"/>
                  </a:ext>
                </a:extLst>
              </p14:cNvPr>
              <p14:cNvContentPartPr/>
              <p14:nvPr/>
            </p14:nvContentPartPr>
            <p14:xfrm>
              <a:off x="8713163" y="1385713"/>
              <a:ext cx="231840" cy="1893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3EC5C7BB-D10A-4C05-9A20-7104E0784437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704163" y="1377073"/>
                <a:ext cx="2494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A73A1CF-09E5-4C69-AA27-70545B211A34}"/>
                  </a:ext>
                </a:extLst>
              </p14:cNvPr>
              <p14:cNvContentPartPr/>
              <p14:nvPr/>
            </p14:nvContentPartPr>
            <p14:xfrm>
              <a:off x="9041123" y="1557073"/>
              <a:ext cx="19800" cy="4932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A73A1CF-09E5-4C69-AA27-70545B211A34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032483" y="1548433"/>
                <a:ext cx="374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3561F34-4CEA-4826-954A-C1044FFF9FD4}"/>
                  </a:ext>
                </a:extLst>
              </p14:cNvPr>
              <p14:cNvContentPartPr/>
              <p14:nvPr/>
            </p14:nvContentPartPr>
            <p14:xfrm>
              <a:off x="9226163" y="1405873"/>
              <a:ext cx="164520" cy="1785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3561F34-4CEA-4826-954A-C1044FFF9FD4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9217523" y="1396873"/>
                <a:ext cx="1821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1719FC4-8CF7-41F4-829B-04F8BEFCA05E}"/>
                  </a:ext>
                </a:extLst>
              </p14:cNvPr>
              <p14:cNvContentPartPr/>
              <p14:nvPr/>
            </p14:nvContentPartPr>
            <p14:xfrm>
              <a:off x="9519923" y="1312273"/>
              <a:ext cx="336960" cy="2757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1719FC4-8CF7-41F4-829B-04F8BEFCA05E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511283" y="1303273"/>
                <a:ext cx="35460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A7BF907-90E1-4366-B7A3-46E114B088CC}"/>
                  </a:ext>
                </a:extLst>
              </p14:cNvPr>
              <p14:cNvContentPartPr/>
              <p14:nvPr/>
            </p14:nvContentPartPr>
            <p14:xfrm>
              <a:off x="10001963" y="1607473"/>
              <a:ext cx="16560" cy="2268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A7BF907-90E1-4366-B7A3-46E114B088CC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993323" y="1598473"/>
                <a:ext cx="34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EA6240E-51D1-4108-BC22-66C0B029EBA6}"/>
                  </a:ext>
                </a:extLst>
              </p14:cNvPr>
              <p14:cNvContentPartPr/>
              <p14:nvPr/>
            </p14:nvContentPartPr>
            <p14:xfrm>
              <a:off x="1890083" y="2144593"/>
              <a:ext cx="331920" cy="35532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EA6240E-51D1-4108-BC22-66C0B029EBA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881443" y="2135593"/>
                <a:ext cx="3495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D43A672-A940-4292-A087-E83F67BF6BF3}"/>
                  </a:ext>
                </a:extLst>
              </p14:cNvPr>
              <p14:cNvContentPartPr/>
              <p14:nvPr/>
            </p14:nvContentPartPr>
            <p14:xfrm>
              <a:off x="1962083" y="2339353"/>
              <a:ext cx="286200" cy="748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D43A672-A940-4292-A087-E83F67BF6BF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953083" y="2330713"/>
                <a:ext cx="3038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FEE6158-5416-4579-8E8D-F69EE3FFD992}"/>
                  </a:ext>
                </a:extLst>
              </p14:cNvPr>
              <p14:cNvContentPartPr/>
              <p14:nvPr/>
            </p14:nvContentPartPr>
            <p14:xfrm>
              <a:off x="2615843" y="2233153"/>
              <a:ext cx="272520" cy="24552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FEE6158-5416-4579-8E8D-F69EE3FFD99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606843" y="2224513"/>
                <a:ext cx="2901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175B7C2-2903-444F-B79B-25F8FE465D88}"/>
                  </a:ext>
                </a:extLst>
              </p14:cNvPr>
              <p14:cNvContentPartPr/>
              <p14:nvPr/>
            </p14:nvContentPartPr>
            <p14:xfrm>
              <a:off x="2944523" y="2302993"/>
              <a:ext cx="144360" cy="12528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175B7C2-2903-444F-B79B-25F8FE465D88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935883" y="2294353"/>
                <a:ext cx="1620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1DCC487-FB34-491A-9CD6-98A51C3DFE49}"/>
                  </a:ext>
                </a:extLst>
              </p14:cNvPr>
              <p14:cNvContentPartPr/>
              <p14:nvPr/>
            </p14:nvContentPartPr>
            <p14:xfrm>
              <a:off x="3204083" y="2058193"/>
              <a:ext cx="186120" cy="369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1DCC487-FB34-491A-9CD6-98A51C3DFE49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195443" y="2049553"/>
                <a:ext cx="2037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7421400-B588-4829-AA86-03EE84E417E6}"/>
                  </a:ext>
                </a:extLst>
              </p14:cNvPr>
              <p14:cNvContentPartPr/>
              <p14:nvPr/>
            </p14:nvContentPartPr>
            <p14:xfrm>
              <a:off x="3325763" y="2273833"/>
              <a:ext cx="159480" cy="1422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7421400-B588-4829-AA86-03EE84E417E6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317123" y="2264833"/>
                <a:ext cx="17712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D7E167A-63A5-45BC-A166-C6EB5C9F3BEA}"/>
                  </a:ext>
                </a:extLst>
              </p14:cNvPr>
              <p14:cNvContentPartPr/>
              <p14:nvPr/>
            </p14:nvContentPartPr>
            <p14:xfrm>
              <a:off x="3494603" y="2224513"/>
              <a:ext cx="193320" cy="2026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D7E167A-63A5-45BC-A166-C6EB5C9F3BE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485963" y="2215513"/>
                <a:ext cx="2109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0A4518F4-9318-49F8-B591-0CF30E7B4EDD}"/>
                  </a:ext>
                </a:extLst>
              </p14:cNvPr>
              <p14:cNvContentPartPr/>
              <p14:nvPr/>
            </p14:nvContentPartPr>
            <p14:xfrm>
              <a:off x="3726443" y="2287153"/>
              <a:ext cx="291240" cy="11268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0A4518F4-9318-49F8-B591-0CF30E7B4EDD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717443" y="2278153"/>
                <a:ext cx="3088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CD03AA0-7F51-46CE-A21F-C0312691431F}"/>
                  </a:ext>
                </a:extLst>
              </p14:cNvPr>
              <p14:cNvContentPartPr/>
              <p14:nvPr/>
            </p14:nvContentPartPr>
            <p14:xfrm>
              <a:off x="4093643" y="2273113"/>
              <a:ext cx="143640" cy="1144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CD03AA0-7F51-46CE-A21F-C0312691431F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085003" y="2264473"/>
                <a:ext cx="16128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6B81242-726A-40F7-BD9E-F741D78BD367}"/>
                  </a:ext>
                </a:extLst>
              </p14:cNvPr>
              <p14:cNvContentPartPr/>
              <p14:nvPr/>
            </p14:nvContentPartPr>
            <p14:xfrm>
              <a:off x="4232963" y="2306593"/>
              <a:ext cx="211320" cy="12132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6B81242-726A-40F7-BD9E-F741D78BD367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223963" y="2297953"/>
                <a:ext cx="2289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EE85AB0A-A232-455F-A770-A022BE79DD0A}"/>
                  </a:ext>
                </a:extLst>
              </p14:cNvPr>
              <p14:cNvContentPartPr/>
              <p14:nvPr/>
            </p14:nvContentPartPr>
            <p14:xfrm>
              <a:off x="4794203" y="2251513"/>
              <a:ext cx="181800" cy="16272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EE85AB0A-A232-455F-A770-A022BE79DD0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785203" y="2242873"/>
                <a:ext cx="1994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A3EC6C2-FE02-44B1-9D39-3CBDC11AB128}"/>
                  </a:ext>
                </a:extLst>
              </p14:cNvPr>
              <p14:cNvContentPartPr/>
              <p14:nvPr/>
            </p14:nvContentPartPr>
            <p14:xfrm>
              <a:off x="5160323" y="1979353"/>
              <a:ext cx="215280" cy="3906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A3EC6C2-FE02-44B1-9D39-3CBDC11AB12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151323" y="1970713"/>
                <a:ext cx="23292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0BB5F80-D191-493A-A8C1-5861D871A1A5}"/>
                  </a:ext>
                </a:extLst>
              </p14:cNvPr>
              <p14:cNvContentPartPr/>
              <p14:nvPr/>
            </p14:nvContentPartPr>
            <p14:xfrm>
              <a:off x="5278763" y="2225233"/>
              <a:ext cx="199440" cy="1540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0BB5F80-D191-493A-A8C1-5861D871A1A5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270123" y="2216233"/>
                <a:ext cx="2170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4A977C0-4F5C-4BA6-B297-60471DD6A60F}"/>
                  </a:ext>
                </a:extLst>
              </p14:cNvPr>
              <p14:cNvContentPartPr/>
              <p14:nvPr/>
            </p14:nvContentPartPr>
            <p14:xfrm>
              <a:off x="5571803" y="2111833"/>
              <a:ext cx="169560" cy="23292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4A977C0-4F5C-4BA6-B297-60471DD6A60F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562803" y="2103193"/>
                <a:ext cx="1872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C512574-578B-43B1-B846-A5159B8B5D21}"/>
                  </a:ext>
                </a:extLst>
              </p14:cNvPr>
              <p14:cNvContentPartPr/>
              <p14:nvPr/>
            </p14:nvContentPartPr>
            <p14:xfrm>
              <a:off x="5716523" y="2226673"/>
              <a:ext cx="293400" cy="126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C512574-578B-43B1-B846-A5159B8B5D21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707523" y="2217673"/>
                <a:ext cx="3110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3CCAE99-6EEA-40A2-B7BA-FD53AF979D99}"/>
                  </a:ext>
                </a:extLst>
              </p14:cNvPr>
              <p14:cNvContentPartPr/>
              <p14:nvPr/>
            </p14:nvContentPartPr>
            <p14:xfrm>
              <a:off x="6133763" y="2144233"/>
              <a:ext cx="141480" cy="2577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3CCAE99-6EEA-40A2-B7BA-FD53AF979D99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125123" y="2135233"/>
                <a:ext cx="1591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FE488E12-C9B2-4965-8BA0-9573973B2DAD}"/>
                  </a:ext>
                </a:extLst>
              </p14:cNvPr>
              <p14:cNvContentPartPr/>
              <p14:nvPr/>
            </p14:nvContentPartPr>
            <p14:xfrm>
              <a:off x="6690683" y="1977913"/>
              <a:ext cx="230040" cy="4024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FE488E12-C9B2-4965-8BA0-9573973B2DA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681683" y="1969273"/>
                <a:ext cx="2476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5FC1654-4B46-4673-A4E3-5B108B8E285E}"/>
                  </a:ext>
                </a:extLst>
              </p14:cNvPr>
              <p14:cNvContentPartPr/>
              <p14:nvPr/>
            </p14:nvContentPartPr>
            <p14:xfrm>
              <a:off x="6658643" y="2109313"/>
              <a:ext cx="355680" cy="1029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5FC1654-4B46-4673-A4E3-5B108B8E285E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649643" y="2100313"/>
                <a:ext cx="3733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C14E745-18E1-4A4B-87ED-5BF5D3F5BB25}"/>
                  </a:ext>
                </a:extLst>
              </p14:cNvPr>
              <p14:cNvContentPartPr/>
              <p14:nvPr/>
            </p14:nvContentPartPr>
            <p14:xfrm>
              <a:off x="7012163" y="1952353"/>
              <a:ext cx="247320" cy="3765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C14E745-18E1-4A4B-87ED-5BF5D3F5BB25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003523" y="1943353"/>
                <a:ext cx="26496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412D3F7-830A-42AA-903E-815E01A29183}"/>
                  </a:ext>
                </a:extLst>
              </p14:cNvPr>
              <p14:cNvContentPartPr/>
              <p14:nvPr/>
            </p14:nvContentPartPr>
            <p14:xfrm>
              <a:off x="7283243" y="2194993"/>
              <a:ext cx="138960" cy="11232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412D3F7-830A-42AA-903E-815E01A2918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274603" y="2186353"/>
                <a:ext cx="1566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DC5A4EE7-8A0B-4AB1-98EA-D58D29622342}"/>
                  </a:ext>
                </a:extLst>
              </p14:cNvPr>
              <p14:cNvContentPartPr/>
              <p14:nvPr/>
            </p14:nvContentPartPr>
            <p14:xfrm>
              <a:off x="7555403" y="1882513"/>
              <a:ext cx="218880" cy="42588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DC5A4EE7-8A0B-4AB1-98EA-D58D29622342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546403" y="1873513"/>
                <a:ext cx="23652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8849AD7-7224-4C56-A75E-07DBB26EDA2D}"/>
                  </a:ext>
                </a:extLst>
              </p14:cNvPr>
              <p14:cNvContentPartPr/>
              <p14:nvPr/>
            </p14:nvContentPartPr>
            <p14:xfrm>
              <a:off x="7547483" y="2066473"/>
              <a:ext cx="285120" cy="874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8849AD7-7224-4C56-A75E-07DBB26EDA2D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538843" y="2057833"/>
                <a:ext cx="3027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C5CDEE1-6977-4AA4-9AA3-3EF5542E9306}"/>
                  </a:ext>
                </a:extLst>
              </p14:cNvPr>
              <p14:cNvContentPartPr/>
              <p14:nvPr/>
            </p14:nvContentPartPr>
            <p14:xfrm>
              <a:off x="8131043" y="1858033"/>
              <a:ext cx="336600" cy="4582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C5CDEE1-6977-4AA4-9AA3-3EF5542E9306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122403" y="1849033"/>
                <a:ext cx="35424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2C66B86-FEE4-4FE5-B997-510F64116992}"/>
                  </a:ext>
                </a:extLst>
              </p14:cNvPr>
              <p14:cNvContentPartPr/>
              <p14:nvPr/>
            </p14:nvContentPartPr>
            <p14:xfrm>
              <a:off x="8120603" y="2065753"/>
              <a:ext cx="271800" cy="4788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2C66B86-FEE4-4FE5-B997-510F64116992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111603" y="2057113"/>
                <a:ext cx="2894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F3E9905-6847-440A-B90D-6933F645D549}"/>
                  </a:ext>
                </a:extLst>
              </p14:cNvPr>
              <p14:cNvContentPartPr/>
              <p14:nvPr/>
            </p14:nvContentPartPr>
            <p14:xfrm>
              <a:off x="8477003" y="1829233"/>
              <a:ext cx="237240" cy="40248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F3E9905-6847-440A-B90D-6933F645D54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468003" y="1820593"/>
                <a:ext cx="2548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24D19DB-281A-4B31-86EC-09609DA42063}"/>
                  </a:ext>
                </a:extLst>
              </p14:cNvPr>
              <p14:cNvContentPartPr/>
              <p14:nvPr/>
            </p14:nvContentPartPr>
            <p14:xfrm>
              <a:off x="8763563" y="2084473"/>
              <a:ext cx="163080" cy="15084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24D19DB-281A-4B31-86EC-09609DA4206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754923" y="2075473"/>
                <a:ext cx="1807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9742AD9-CDC7-4989-B4E3-8A0A0862ED27}"/>
                  </a:ext>
                </a:extLst>
              </p14:cNvPr>
              <p14:cNvContentPartPr/>
              <p14:nvPr/>
            </p14:nvContentPartPr>
            <p14:xfrm>
              <a:off x="9333443" y="1785313"/>
              <a:ext cx="284760" cy="47700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9742AD9-CDC7-4989-B4E3-8A0A0862ED27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324803" y="1776673"/>
                <a:ext cx="30240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283579E-1E99-49BE-B64F-3D8D390A6E2B}"/>
                  </a:ext>
                </a:extLst>
              </p14:cNvPr>
              <p14:cNvContentPartPr/>
              <p14:nvPr/>
            </p14:nvContentPartPr>
            <p14:xfrm>
              <a:off x="9264683" y="1988353"/>
              <a:ext cx="389520" cy="8208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283579E-1E99-49BE-B64F-3D8D390A6E2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256043" y="1979353"/>
                <a:ext cx="4071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C24AEB87-FBA1-4BF1-984E-B2C7F558441B}"/>
                  </a:ext>
                </a:extLst>
              </p14:cNvPr>
              <p14:cNvContentPartPr/>
              <p14:nvPr/>
            </p14:nvContentPartPr>
            <p14:xfrm>
              <a:off x="9594443" y="2018593"/>
              <a:ext cx="181080" cy="20772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C24AEB87-FBA1-4BF1-984E-B2C7F558441B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585443" y="2009593"/>
                <a:ext cx="1987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2779B295-A94F-464D-9A71-E3E2C7502F84}"/>
                  </a:ext>
                </a:extLst>
              </p14:cNvPr>
              <p14:cNvContentPartPr/>
              <p14:nvPr/>
            </p14:nvContentPartPr>
            <p14:xfrm>
              <a:off x="9850403" y="2067913"/>
              <a:ext cx="169200" cy="15300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2779B295-A94F-464D-9A71-E3E2C7502F8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841763" y="2059273"/>
                <a:ext cx="1868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3314D8E-DA0C-4EFF-8699-BA1BE62F63AA}"/>
                  </a:ext>
                </a:extLst>
              </p14:cNvPr>
              <p14:cNvContentPartPr/>
              <p14:nvPr/>
            </p14:nvContentPartPr>
            <p14:xfrm>
              <a:off x="10110323" y="2039473"/>
              <a:ext cx="201240" cy="18504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3314D8E-DA0C-4EFF-8699-BA1BE62F63AA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0101323" y="2030833"/>
                <a:ext cx="21888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9300D65-F487-4B50-8BFA-3A1B772D287A}"/>
                  </a:ext>
                </a:extLst>
              </p14:cNvPr>
              <p14:cNvContentPartPr/>
              <p14:nvPr/>
            </p14:nvContentPartPr>
            <p14:xfrm>
              <a:off x="532163" y="2906713"/>
              <a:ext cx="403200" cy="20556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9300D65-F487-4B50-8BFA-3A1B772D287A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23163" y="2897713"/>
                <a:ext cx="4208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A42080BF-D546-4ECA-855F-519D4164449E}"/>
                  </a:ext>
                </a:extLst>
              </p14:cNvPr>
              <p14:cNvContentPartPr/>
              <p14:nvPr/>
            </p14:nvContentPartPr>
            <p14:xfrm>
              <a:off x="969923" y="2926513"/>
              <a:ext cx="172080" cy="1983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A42080BF-D546-4ECA-855F-519D4164449E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961283" y="2917873"/>
                <a:ext cx="189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5AB8656-8B1D-4ACB-B065-48ADD4A7DA09}"/>
                  </a:ext>
                </a:extLst>
              </p14:cNvPr>
              <p14:cNvContentPartPr/>
              <p14:nvPr/>
            </p14:nvContentPartPr>
            <p14:xfrm>
              <a:off x="1183403" y="2910673"/>
              <a:ext cx="181080" cy="18000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5AB8656-8B1D-4ACB-B065-48ADD4A7DA09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174403" y="2901673"/>
                <a:ext cx="1987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0738FEE4-BE8D-493B-BEBF-BCF8A36A38E8}"/>
                  </a:ext>
                </a:extLst>
              </p14:cNvPr>
              <p14:cNvContentPartPr/>
              <p14:nvPr/>
            </p14:nvContentPartPr>
            <p14:xfrm>
              <a:off x="1394723" y="2915353"/>
              <a:ext cx="169920" cy="16452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0738FEE4-BE8D-493B-BEBF-BCF8A36A38E8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385723" y="2906353"/>
                <a:ext cx="1875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40B5CB53-B166-4A80-91C9-CB0C02ED3053}"/>
                  </a:ext>
                </a:extLst>
              </p14:cNvPr>
              <p14:cNvContentPartPr/>
              <p14:nvPr/>
            </p14:nvContentPartPr>
            <p14:xfrm>
              <a:off x="1979363" y="2926153"/>
              <a:ext cx="147960" cy="1443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40B5CB53-B166-4A80-91C9-CB0C02ED3053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970723" y="2917513"/>
                <a:ext cx="1656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60A7471-8A4A-4CEE-ABA1-00A8D6B66933}"/>
                  </a:ext>
                </a:extLst>
              </p14:cNvPr>
              <p14:cNvContentPartPr/>
              <p14:nvPr/>
            </p14:nvContentPartPr>
            <p14:xfrm>
              <a:off x="2369603" y="2569033"/>
              <a:ext cx="230760" cy="46584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60A7471-8A4A-4CEE-ABA1-00A8D6B66933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360603" y="2560393"/>
                <a:ext cx="2484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8CE8C0D-D1C5-4D59-91F1-7E3320593927}"/>
                  </a:ext>
                </a:extLst>
              </p14:cNvPr>
              <p14:cNvContentPartPr/>
              <p14:nvPr/>
            </p14:nvContentPartPr>
            <p14:xfrm>
              <a:off x="2331803" y="2918593"/>
              <a:ext cx="147600" cy="936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8CE8C0D-D1C5-4D59-91F1-7E3320593927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2323163" y="2909953"/>
                <a:ext cx="1652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27BF2DAA-4B66-48CC-89DE-0F3634F7AFFE}"/>
                  </a:ext>
                </a:extLst>
              </p14:cNvPr>
              <p14:cNvContentPartPr/>
              <p14:nvPr/>
            </p14:nvContentPartPr>
            <p14:xfrm>
              <a:off x="3082763" y="2594233"/>
              <a:ext cx="273240" cy="48312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27BF2DAA-4B66-48CC-89DE-0F3634F7AFFE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073763" y="2585233"/>
                <a:ext cx="29088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0A8313A-2A06-44AF-AB03-F885CFD3D640}"/>
                  </a:ext>
                </a:extLst>
              </p14:cNvPr>
              <p14:cNvContentPartPr/>
              <p14:nvPr/>
            </p14:nvContentPartPr>
            <p14:xfrm>
              <a:off x="3008603" y="2770633"/>
              <a:ext cx="448560" cy="11952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0A8313A-2A06-44AF-AB03-F885CFD3D640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999963" y="2761993"/>
                <a:ext cx="4662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CADA1770-FDAC-4E1A-8174-8B2A07184668}"/>
                  </a:ext>
                </a:extLst>
              </p14:cNvPr>
              <p14:cNvContentPartPr/>
              <p14:nvPr/>
            </p14:nvContentPartPr>
            <p14:xfrm>
              <a:off x="3373283" y="2592793"/>
              <a:ext cx="208800" cy="39924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CADA1770-FDAC-4E1A-8174-8B2A07184668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3364283" y="2584153"/>
                <a:ext cx="2264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17F5431A-5302-42BA-BE33-D609C3715D8B}"/>
                  </a:ext>
                </a:extLst>
              </p14:cNvPr>
              <p14:cNvContentPartPr/>
              <p14:nvPr/>
            </p14:nvContentPartPr>
            <p14:xfrm>
              <a:off x="3650843" y="2850913"/>
              <a:ext cx="35640" cy="9324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17F5431A-5302-42BA-BE33-D609C3715D8B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641843" y="2842273"/>
                <a:ext cx="532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A015BA0F-27EC-426C-AFCF-85A7D3EDEA4A}"/>
                  </a:ext>
                </a:extLst>
              </p14:cNvPr>
              <p14:cNvContentPartPr/>
              <p14:nvPr/>
            </p14:nvContentPartPr>
            <p14:xfrm>
              <a:off x="3795203" y="2710873"/>
              <a:ext cx="190080" cy="23400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A015BA0F-27EC-426C-AFCF-85A7D3EDEA4A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3786563" y="2702233"/>
                <a:ext cx="2077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F7C23B1-5FD7-410D-840A-5B253655C729}"/>
                  </a:ext>
                </a:extLst>
              </p14:cNvPr>
              <p14:cNvContentPartPr/>
              <p14:nvPr/>
            </p14:nvContentPartPr>
            <p14:xfrm>
              <a:off x="4425563" y="2488033"/>
              <a:ext cx="286920" cy="49644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F7C23B1-5FD7-410D-840A-5B253655C729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4416923" y="2479393"/>
                <a:ext cx="30456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D75265E2-A3CE-49D2-ABA5-CEA5F308E761}"/>
                  </a:ext>
                </a:extLst>
              </p14:cNvPr>
              <p14:cNvContentPartPr/>
              <p14:nvPr/>
            </p14:nvContentPartPr>
            <p14:xfrm>
              <a:off x="4786283" y="2721673"/>
              <a:ext cx="202680" cy="22500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D75265E2-A3CE-49D2-ABA5-CEA5F308E761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4777643" y="2712673"/>
                <a:ext cx="2203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39F61AEB-0A19-4955-9DC7-409CA868D92E}"/>
                  </a:ext>
                </a:extLst>
              </p14:cNvPr>
              <p14:cNvContentPartPr/>
              <p14:nvPr/>
            </p14:nvContentPartPr>
            <p14:xfrm>
              <a:off x="4943243" y="2761633"/>
              <a:ext cx="232920" cy="16812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39F61AEB-0A19-4955-9DC7-409CA868D92E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4934243" y="2752633"/>
                <a:ext cx="2505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9EB37F66-EE28-4EEE-AD68-B1C84F63AD5C}"/>
                  </a:ext>
                </a:extLst>
              </p14:cNvPr>
              <p14:cNvContentPartPr/>
              <p14:nvPr/>
            </p14:nvContentPartPr>
            <p14:xfrm>
              <a:off x="5144123" y="2791513"/>
              <a:ext cx="159120" cy="13104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9EB37F66-EE28-4EEE-AD68-B1C84F63AD5C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5135483" y="2782873"/>
                <a:ext cx="1767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3730A2A2-E3ED-4226-9244-FF6FB48B0468}"/>
                  </a:ext>
                </a:extLst>
              </p14:cNvPr>
              <p14:cNvContentPartPr/>
              <p14:nvPr/>
            </p14:nvContentPartPr>
            <p14:xfrm>
              <a:off x="5360123" y="2504953"/>
              <a:ext cx="464760" cy="43560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3730A2A2-E3ED-4226-9244-FF6FB48B0468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5351483" y="2495953"/>
                <a:ext cx="48240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E5FCE7B3-256A-4053-83C2-E20402FC8A1D}"/>
                  </a:ext>
                </a:extLst>
              </p14:cNvPr>
              <p14:cNvContentPartPr/>
              <p14:nvPr/>
            </p14:nvContentPartPr>
            <p14:xfrm>
              <a:off x="5966363" y="2765233"/>
              <a:ext cx="127080" cy="15552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E5FCE7B3-256A-4053-83C2-E20402FC8A1D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957363" y="2756233"/>
                <a:ext cx="144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44A895F-80B9-4388-9C57-E3415E49986B}"/>
                  </a:ext>
                </a:extLst>
              </p14:cNvPr>
              <p14:cNvContentPartPr/>
              <p14:nvPr/>
            </p14:nvContentPartPr>
            <p14:xfrm>
              <a:off x="6333923" y="2373193"/>
              <a:ext cx="337680" cy="58212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44A895F-80B9-4388-9C57-E3415E49986B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325283" y="2364193"/>
                <a:ext cx="35532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16BF73B5-BA03-4464-8002-3916F6D438FE}"/>
                  </a:ext>
                </a:extLst>
              </p14:cNvPr>
              <p14:cNvContentPartPr/>
              <p14:nvPr/>
            </p14:nvContentPartPr>
            <p14:xfrm>
              <a:off x="6289643" y="2794393"/>
              <a:ext cx="223560" cy="2988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16BF73B5-BA03-4464-8002-3916F6D438FE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6280643" y="2785753"/>
                <a:ext cx="2412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C2936C3E-8E04-41CA-8D10-1DC26937AB72}"/>
                  </a:ext>
                </a:extLst>
              </p14:cNvPr>
              <p14:cNvContentPartPr/>
              <p14:nvPr/>
            </p14:nvContentPartPr>
            <p14:xfrm>
              <a:off x="6869243" y="2696473"/>
              <a:ext cx="274680" cy="20196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C2936C3E-8E04-41CA-8D10-1DC26937AB72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860603" y="2687833"/>
                <a:ext cx="2923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823B9F9B-D137-4B95-BA8B-21FE2832612A}"/>
                  </a:ext>
                </a:extLst>
              </p14:cNvPr>
              <p14:cNvContentPartPr/>
              <p14:nvPr/>
            </p14:nvContentPartPr>
            <p14:xfrm>
              <a:off x="7244003" y="2470033"/>
              <a:ext cx="255240" cy="4147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823B9F9B-D137-4B95-BA8B-21FE2832612A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235363" y="2461033"/>
                <a:ext cx="2728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18C6EA19-135F-456B-8A82-37156A720329}"/>
                  </a:ext>
                </a:extLst>
              </p14:cNvPr>
              <p14:cNvContentPartPr/>
              <p14:nvPr/>
            </p14:nvContentPartPr>
            <p14:xfrm>
              <a:off x="7360283" y="2698633"/>
              <a:ext cx="194760" cy="18216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18C6EA19-135F-456B-8A82-37156A720329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7351283" y="2689633"/>
                <a:ext cx="2124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4A2E6707-13EF-4092-A13A-42C39C2DB609}"/>
                  </a:ext>
                </a:extLst>
              </p14:cNvPr>
              <p14:cNvContentPartPr/>
              <p14:nvPr/>
            </p14:nvContentPartPr>
            <p14:xfrm>
              <a:off x="7602923" y="2727433"/>
              <a:ext cx="128520" cy="1497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4A2E6707-13EF-4092-A13A-42C39C2DB609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7594283" y="2718793"/>
                <a:ext cx="1461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4B9FDF0E-DCBE-42F7-A300-AA668CE88C7B}"/>
                  </a:ext>
                </a:extLst>
              </p14:cNvPr>
              <p14:cNvContentPartPr/>
              <p14:nvPr/>
            </p14:nvContentPartPr>
            <p14:xfrm>
              <a:off x="7761323" y="2427193"/>
              <a:ext cx="384120" cy="47988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4B9FDF0E-DCBE-42F7-A300-AA668CE88C7B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7752323" y="2418553"/>
                <a:ext cx="40176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6493A01E-EF59-4442-B3E2-B9BFF7523CEE}"/>
                  </a:ext>
                </a:extLst>
              </p14:cNvPr>
              <p14:cNvContentPartPr/>
              <p14:nvPr/>
            </p14:nvContentPartPr>
            <p14:xfrm>
              <a:off x="8052923" y="2676313"/>
              <a:ext cx="185400" cy="20880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6493A01E-EF59-4442-B3E2-B9BFF7523CEE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043923" y="2667313"/>
                <a:ext cx="2030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BC10A359-9558-45BF-96CB-6CFEA52C58D0}"/>
                  </a:ext>
                </a:extLst>
              </p14:cNvPr>
              <p14:cNvContentPartPr/>
              <p14:nvPr/>
            </p14:nvContentPartPr>
            <p14:xfrm>
              <a:off x="8253803" y="2754073"/>
              <a:ext cx="64080" cy="10728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BC10A359-9558-45BF-96CB-6CFEA52C58D0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8245163" y="2745073"/>
                <a:ext cx="8172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0431BFB8-B0CE-4CB1-9A8C-4E816F0F4D17}"/>
                  </a:ext>
                </a:extLst>
              </p14:cNvPr>
              <p14:cNvContentPartPr/>
              <p14:nvPr/>
            </p14:nvContentPartPr>
            <p14:xfrm>
              <a:off x="8455403" y="2665513"/>
              <a:ext cx="135720" cy="18036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0431BFB8-B0CE-4CB1-9A8C-4E816F0F4D17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8446763" y="2656513"/>
                <a:ext cx="1533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8C300521-0970-4165-B49C-11BDA8990F4D}"/>
                  </a:ext>
                </a:extLst>
              </p14:cNvPr>
              <p14:cNvContentPartPr/>
              <p14:nvPr/>
            </p14:nvContentPartPr>
            <p14:xfrm>
              <a:off x="8958683" y="2643193"/>
              <a:ext cx="378360" cy="17244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8C300521-0970-4165-B49C-11BDA8990F4D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8950043" y="2634193"/>
                <a:ext cx="3960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56105253-348D-4520-9ED0-6156FFAE5BE3}"/>
                  </a:ext>
                </a:extLst>
              </p14:cNvPr>
              <p14:cNvContentPartPr/>
              <p14:nvPr/>
            </p14:nvContentPartPr>
            <p14:xfrm>
              <a:off x="9417323" y="2666593"/>
              <a:ext cx="113400" cy="15336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56105253-348D-4520-9ED0-6156FFAE5BE3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9408323" y="2657953"/>
                <a:ext cx="1310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86811113-2DC8-4716-A521-5EE2F321A87B}"/>
                  </a:ext>
                </a:extLst>
              </p14:cNvPr>
              <p14:cNvContentPartPr/>
              <p14:nvPr/>
            </p14:nvContentPartPr>
            <p14:xfrm>
              <a:off x="9724403" y="2356273"/>
              <a:ext cx="302400" cy="47088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86811113-2DC8-4716-A521-5EE2F321A87B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9715403" y="2347273"/>
                <a:ext cx="32004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5E77E0F5-F9D6-4170-9E57-2AFC1EC1C173}"/>
                  </a:ext>
                </a:extLst>
              </p14:cNvPr>
              <p14:cNvContentPartPr/>
              <p14:nvPr/>
            </p14:nvContentPartPr>
            <p14:xfrm>
              <a:off x="9639083" y="2622673"/>
              <a:ext cx="244080" cy="1224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5E77E0F5-F9D6-4170-9E57-2AFC1EC1C173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9630443" y="2614033"/>
                <a:ext cx="2617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3E031F9C-B28A-4DD7-9D48-A40389F58D18}"/>
                  </a:ext>
                </a:extLst>
              </p14:cNvPr>
              <p14:cNvContentPartPr/>
              <p14:nvPr/>
            </p14:nvContentPartPr>
            <p14:xfrm>
              <a:off x="10072523" y="2689273"/>
              <a:ext cx="16560" cy="468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3E031F9C-B28A-4DD7-9D48-A40389F58D18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10063523" y="2680273"/>
                <a:ext cx="342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F8515B9-4B80-40C2-9303-52EC3621EA31}"/>
                  </a:ext>
                </a:extLst>
              </p14:cNvPr>
              <p14:cNvContentPartPr/>
              <p14:nvPr/>
            </p14:nvContentPartPr>
            <p14:xfrm>
              <a:off x="9951203" y="2656873"/>
              <a:ext cx="166680" cy="12960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F8515B9-4B80-40C2-9303-52EC3621EA31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9942563" y="2648233"/>
                <a:ext cx="1843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254CF7E8-D203-41DD-A6D1-1F5BF66D5B7D}"/>
                  </a:ext>
                </a:extLst>
              </p14:cNvPr>
              <p14:cNvContentPartPr/>
              <p14:nvPr/>
            </p14:nvContentPartPr>
            <p14:xfrm>
              <a:off x="10176563" y="2651833"/>
              <a:ext cx="138960" cy="1569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254CF7E8-D203-41DD-A6D1-1F5BF66D5B7D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0167923" y="2642833"/>
                <a:ext cx="1566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FA1BE4F3-996F-46F9-8F6D-128FE1895525}"/>
                  </a:ext>
                </a:extLst>
              </p14:cNvPr>
              <p14:cNvContentPartPr/>
              <p14:nvPr/>
            </p14:nvContentPartPr>
            <p14:xfrm>
              <a:off x="10387163" y="2614033"/>
              <a:ext cx="244440" cy="19872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FA1BE4F3-996F-46F9-8F6D-128FE1895525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0378523" y="2605393"/>
                <a:ext cx="2620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D31FCAC1-F04C-4A6A-8F99-7FC53FEF4C9D}"/>
                  </a:ext>
                </a:extLst>
              </p14:cNvPr>
              <p14:cNvContentPartPr/>
              <p14:nvPr/>
            </p14:nvContentPartPr>
            <p14:xfrm>
              <a:off x="612083" y="3488113"/>
              <a:ext cx="222120" cy="24228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D31FCAC1-F04C-4A6A-8F99-7FC53FEF4C9D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603443" y="3479473"/>
                <a:ext cx="2397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62D75BC1-0C17-4909-8BA6-62B9794E0E70}"/>
                  </a:ext>
                </a:extLst>
              </p14:cNvPr>
              <p14:cNvContentPartPr/>
              <p14:nvPr/>
            </p14:nvContentPartPr>
            <p14:xfrm>
              <a:off x="889643" y="3514753"/>
              <a:ext cx="244800" cy="16020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62D75BC1-0C17-4909-8BA6-62B9794E0E70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881003" y="3505753"/>
                <a:ext cx="2624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681EAC99-63EB-4546-A2F0-9745F07CEBAF}"/>
                  </a:ext>
                </a:extLst>
              </p14:cNvPr>
              <p14:cNvContentPartPr/>
              <p14:nvPr/>
            </p14:nvContentPartPr>
            <p14:xfrm>
              <a:off x="879563" y="3464353"/>
              <a:ext cx="252360" cy="21240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681EAC99-63EB-4546-A2F0-9745F07CEBAF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870923" y="3455713"/>
                <a:ext cx="2700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6D877A2B-0C43-4B33-A3F4-912896455312}"/>
                  </a:ext>
                </a:extLst>
              </p14:cNvPr>
              <p14:cNvContentPartPr/>
              <p14:nvPr/>
            </p14:nvContentPartPr>
            <p14:xfrm>
              <a:off x="1227323" y="3479113"/>
              <a:ext cx="151200" cy="21744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6D877A2B-0C43-4B33-A3F4-912896455312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1218683" y="3470113"/>
                <a:ext cx="1688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E5B73ABE-2490-4880-882E-7C358588C8F9}"/>
                  </a:ext>
                </a:extLst>
              </p14:cNvPr>
              <p14:cNvContentPartPr/>
              <p14:nvPr/>
            </p14:nvContentPartPr>
            <p14:xfrm>
              <a:off x="1420283" y="3478393"/>
              <a:ext cx="213120" cy="20808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E5B73ABE-2490-4880-882E-7C358588C8F9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411643" y="3469393"/>
                <a:ext cx="2307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ED1F0482-513C-4DDD-BD88-A9F86EA0BEA9}"/>
                  </a:ext>
                </a:extLst>
              </p14:cNvPr>
              <p14:cNvContentPartPr/>
              <p14:nvPr/>
            </p14:nvContentPartPr>
            <p14:xfrm>
              <a:off x="1661843" y="3488473"/>
              <a:ext cx="222120" cy="20520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ED1F0482-513C-4DDD-BD88-A9F86EA0BEA9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1653203" y="3479473"/>
                <a:ext cx="2397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5C4B78DF-3781-400F-8C47-ED5B40B07006}"/>
                  </a:ext>
                </a:extLst>
              </p14:cNvPr>
              <p14:cNvContentPartPr/>
              <p14:nvPr/>
            </p14:nvContentPartPr>
            <p14:xfrm>
              <a:off x="1842563" y="3493873"/>
              <a:ext cx="258120" cy="19332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5C4B78DF-3781-400F-8C47-ED5B40B07006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833923" y="3484873"/>
                <a:ext cx="2757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7BEE330A-34F2-4DEB-BFC2-9DC832A38E6C}"/>
                  </a:ext>
                </a:extLst>
              </p14:cNvPr>
              <p14:cNvContentPartPr/>
              <p14:nvPr/>
            </p14:nvContentPartPr>
            <p14:xfrm>
              <a:off x="2052083" y="3268153"/>
              <a:ext cx="221040" cy="39672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7BEE330A-34F2-4DEB-BFC2-9DC832A38E6C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2043083" y="3259513"/>
                <a:ext cx="23868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6BB1806-67D5-40AF-9F53-2E914C75A5FA}"/>
                  </a:ext>
                </a:extLst>
              </p14:cNvPr>
              <p14:cNvContentPartPr/>
              <p14:nvPr/>
            </p14:nvContentPartPr>
            <p14:xfrm>
              <a:off x="2206163" y="3450673"/>
              <a:ext cx="174960" cy="23940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6BB1806-67D5-40AF-9F53-2E914C75A5FA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2197523" y="3441673"/>
                <a:ext cx="1926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91A5BB9E-CC5C-45BE-97A7-AB8DE493A3D6}"/>
                  </a:ext>
                </a:extLst>
              </p14:cNvPr>
              <p14:cNvContentPartPr/>
              <p14:nvPr/>
            </p14:nvContentPartPr>
            <p14:xfrm>
              <a:off x="4429523" y="3601153"/>
              <a:ext cx="4680" cy="1152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91A5BB9E-CC5C-45BE-97A7-AB8DE493A3D6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4420883" y="3592513"/>
                <a:ext cx="223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A7AC6027-7D8B-49B7-B967-3961027A119A}"/>
                  </a:ext>
                </a:extLst>
              </p14:cNvPr>
              <p14:cNvContentPartPr/>
              <p14:nvPr/>
            </p14:nvContentPartPr>
            <p14:xfrm>
              <a:off x="4789163" y="3364633"/>
              <a:ext cx="141480" cy="22500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A7AC6027-7D8B-49B7-B967-3961027A119A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4780163" y="3355633"/>
                <a:ext cx="1591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31742420-7564-4258-B7F4-669E9568DF93}"/>
                  </a:ext>
                </a:extLst>
              </p14:cNvPr>
              <p14:cNvContentPartPr/>
              <p14:nvPr/>
            </p14:nvContentPartPr>
            <p14:xfrm>
              <a:off x="4848923" y="3231433"/>
              <a:ext cx="210600" cy="40320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31742420-7564-4258-B7F4-669E9568DF93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4840283" y="3222793"/>
                <a:ext cx="22824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9F594597-9DC0-4F40-AEEE-F454FC190372}"/>
                  </a:ext>
                </a:extLst>
              </p14:cNvPr>
              <p14:cNvContentPartPr/>
              <p14:nvPr/>
            </p14:nvContentPartPr>
            <p14:xfrm>
              <a:off x="5139803" y="3471913"/>
              <a:ext cx="102600" cy="11484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9F594597-9DC0-4F40-AEEE-F454FC190372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5130803" y="3462913"/>
                <a:ext cx="1202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46DC4D4F-5224-4740-B9F1-9D2075DB7D57}"/>
                  </a:ext>
                </a:extLst>
              </p14:cNvPr>
              <p14:cNvContentPartPr/>
              <p14:nvPr/>
            </p14:nvContentPartPr>
            <p14:xfrm>
              <a:off x="5654963" y="3176713"/>
              <a:ext cx="245520" cy="43848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46DC4D4F-5224-4740-B9F1-9D2075DB7D57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5646323" y="3168073"/>
                <a:ext cx="26316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0D507425-8B64-4212-BB5D-D75F941BD334}"/>
                  </a:ext>
                </a:extLst>
              </p14:cNvPr>
              <p14:cNvContentPartPr/>
              <p14:nvPr/>
            </p14:nvContentPartPr>
            <p14:xfrm>
              <a:off x="5576123" y="3334033"/>
              <a:ext cx="403560" cy="13464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0D507425-8B64-4212-BB5D-D75F941BD334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5567483" y="3325033"/>
                <a:ext cx="4212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BD33F1D3-0DD0-460C-90B2-47B37CACC5A4}"/>
                  </a:ext>
                </a:extLst>
              </p14:cNvPr>
              <p14:cNvContentPartPr/>
              <p14:nvPr/>
            </p14:nvContentPartPr>
            <p14:xfrm>
              <a:off x="5952323" y="3148993"/>
              <a:ext cx="235080" cy="37908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BD33F1D3-0DD0-460C-90B2-47B37CACC5A4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943323" y="3139993"/>
                <a:ext cx="25272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3BA4955C-1D29-47DE-9047-A9EC513C349C}"/>
                  </a:ext>
                </a:extLst>
              </p14:cNvPr>
              <p14:cNvContentPartPr/>
              <p14:nvPr/>
            </p14:nvContentPartPr>
            <p14:xfrm>
              <a:off x="6222683" y="3372193"/>
              <a:ext cx="187200" cy="20268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3BA4955C-1D29-47DE-9047-A9EC513C349C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6213683" y="3363553"/>
                <a:ext cx="204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11CC54DC-3C3C-4D58-AFC1-01DF6B02F461}"/>
                  </a:ext>
                </a:extLst>
              </p14:cNvPr>
              <p14:cNvContentPartPr/>
              <p14:nvPr/>
            </p14:nvContentPartPr>
            <p14:xfrm>
              <a:off x="6822443" y="3354553"/>
              <a:ext cx="245160" cy="22536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11CC54DC-3C3C-4D58-AFC1-01DF6B02F461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6813803" y="3345913"/>
                <a:ext cx="2628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981D35AE-13F9-4EDA-A25F-84835722E7F6}"/>
                  </a:ext>
                </a:extLst>
              </p14:cNvPr>
              <p14:cNvContentPartPr/>
              <p14:nvPr/>
            </p14:nvContentPartPr>
            <p14:xfrm>
              <a:off x="6979403" y="3074113"/>
              <a:ext cx="319680" cy="43668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981D35AE-13F9-4EDA-A25F-84835722E7F6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6970763" y="3065113"/>
                <a:ext cx="33732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3AEC5B85-760A-40E5-B603-41FABD859C40}"/>
                  </a:ext>
                </a:extLst>
              </p14:cNvPr>
              <p14:cNvContentPartPr/>
              <p14:nvPr/>
            </p14:nvContentPartPr>
            <p14:xfrm>
              <a:off x="7168763" y="3354913"/>
              <a:ext cx="176760" cy="18504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3AEC5B85-760A-40E5-B603-41FABD859C40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7160123" y="3346273"/>
                <a:ext cx="19440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F25473B5-9215-4BD3-A867-70F677DD5806}"/>
                  </a:ext>
                </a:extLst>
              </p14:cNvPr>
              <p14:cNvContentPartPr/>
              <p14:nvPr/>
            </p14:nvContentPartPr>
            <p14:xfrm>
              <a:off x="7460363" y="3097873"/>
              <a:ext cx="299160" cy="47700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F25473B5-9215-4BD3-A867-70F677DD5806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7451723" y="3089233"/>
                <a:ext cx="31680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AA1C8304-AD7C-412A-BBEB-32FF75901913}"/>
                  </a:ext>
                </a:extLst>
              </p14:cNvPr>
              <p14:cNvContentPartPr/>
              <p14:nvPr/>
            </p14:nvContentPartPr>
            <p14:xfrm>
              <a:off x="7408163" y="3334753"/>
              <a:ext cx="367560" cy="6876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AA1C8304-AD7C-412A-BBEB-32FF75901913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7399163" y="3325753"/>
                <a:ext cx="3852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C9890600-7E42-4D4F-A071-3D7DDDA99204}"/>
                  </a:ext>
                </a:extLst>
              </p14:cNvPr>
              <p14:cNvContentPartPr/>
              <p14:nvPr/>
            </p14:nvContentPartPr>
            <p14:xfrm>
              <a:off x="7682123" y="3379753"/>
              <a:ext cx="148320" cy="11340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C9890600-7E42-4D4F-A071-3D7DDDA99204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673483" y="3371113"/>
                <a:ext cx="1659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D46DA361-B4BD-40D0-802A-B0435ECD488C}"/>
                  </a:ext>
                </a:extLst>
              </p14:cNvPr>
              <p14:cNvContentPartPr/>
              <p14:nvPr/>
            </p14:nvContentPartPr>
            <p14:xfrm>
              <a:off x="8131403" y="3235393"/>
              <a:ext cx="238680" cy="24372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D46DA361-B4BD-40D0-802A-B0435ECD488C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8122403" y="3226753"/>
                <a:ext cx="25632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9C9875F7-3A1A-4434-A3F1-93C42F890B1D}"/>
                  </a:ext>
                </a:extLst>
              </p14:cNvPr>
              <p14:cNvContentPartPr/>
              <p14:nvPr/>
            </p14:nvContentPartPr>
            <p14:xfrm>
              <a:off x="8410043" y="3338713"/>
              <a:ext cx="154800" cy="12024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9C9875F7-3A1A-4434-A3F1-93C42F890B1D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8401403" y="3330073"/>
                <a:ext cx="1724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0B7D0B4F-F45A-4AB7-A176-6496392414E6}"/>
                  </a:ext>
                </a:extLst>
              </p14:cNvPr>
              <p14:cNvContentPartPr/>
              <p14:nvPr/>
            </p14:nvContentPartPr>
            <p14:xfrm>
              <a:off x="8434523" y="3350593"/>
              <a:ext cx="237600" cy="36900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0B7D0B4F-F45A-4AB7-A176-6496392414E6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8425883" y="3341953"/>
                <a:ext cx="25524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F4EC5B12-6D16-49C9-9793-162DC37B92DF}"/>
                  </a:ext>
                </a:extLst>
              </p14:cNvPr>
              <p14:cNvContentPartPr/>
              <p14:nvPr/>
            </p14:nvContentPartPr>
            <p14:xfrm>
              <a:off x="8646203" y="3278233"/>
              <a:ext cx="204840" cy="15372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F4EC5B12-6D16-49C9-9793-162DC37B92DF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8637203" y="3269233"/>
                <a:ext cx="2224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1D526D6D-6848-4CE4-9622-008CEB9F3B61}"/>
                  </a:ext>
                </a:extLst>
              </p14:cNvPr>
              <p14:cNvContentPartPr/>
              <p14:nvPr/>
            </p14:nvContentPartPr>
            <p14:xfrm>
              <a:off x="8738003" y="3270313"/>
              <a:ext cx="326880" cy="44280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1D526D6D-6848-4CE4-9622-008CEB9F3B61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8729363" y="3261673"/>
                <a:ext cx="34452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2F65F970-96FC-4ADE-94CC-488464306151}"/>
                  </a:ext>
                </a:extLst>
              </p14:cNvPr>
              <p14:cNvContentPartPr/>
              <p14:nvPr/>
            </p14:nvContentPartPr>
            <p14:xfrm>
              <a:off x="9183683" y="3286513"/>
              <a:ext cx="110880" cy="15516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2F65F970-96FC-4ADE-94CC-488464306151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9174683" y="3277513"/>
                <a:ext cx="1285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E37A3CAF-0BB0-485D-9C3B-320DBA4D260A}"/>
                  </a:ext>
                </a:extLst>
              </p14:cNvPr>
              <p14:cNvContentPartPr/>
              <p14:nvPr/>
            </p14:nvContentPartPr>
            <p14:xfrm>
              <a:off x="9391403" y="3255913"/>
              <a:ext cx="195480" cy="19692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E37A3CAF-0BB0-485D-9C3B-320DBA4D260A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9382763" y="3246913"/>
                <a:ext cx="2131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7474EFEA-30D6-495B-BF4E-8FB90C90D9C2}"/>
                  </a:ext>
                </a:extLst>
              </p14:cNvPr>
              <p14:cNvContentPartPr/>
              <p14:nvPr/>
            </p14:nvContentPartPr>
            <p14:xfrm>
              <a:off x="9669683" y="3050713"/>
              <a:ext cx="221040" cy="40032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7474EFEA-30D6-495B-BF4E-8FB90C90D9C2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9661043" y="3041713"/>
                <a:ext cx="2386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BDDE524-B629-43DD-9E90-ED7CE5BD5B65}"/>
                  </a:ext>
                </a:extLst>
              </p14:cNvPr>
              <p14:cNvContentPartPr/>
              <p14:nvPr/>
            </p14:nvContentPartPr>
            <p14:xfrm>
              <a:off x="9596603" y="3240793"/>
              <a:ext cx="291960" cy="5148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BDDE524-B629-43DD-9E90-ED7CE5BD5B65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9587603" y="3232153"/>
                <a:ext cx="3096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31AD1E7E-BE97-4D34-8889-E4F8703FCC5E}"/>
                  </a:ext>
                </a:extLst>
              </p14:cNvPr>
              <p14:cNvContentPartPr/>
              <p14:nvPr/>
            </p14:nvContentPartPr>
            <p14:xfrm>
              <a:off x="10195283" y="2987353"/>
              <a:ext cx="350640" cy="48240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31AD1E7E-BE97-4D34-8889-E4F8703FCC5E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10186643" y="2978353"/>
                <a:ext cx="36828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5824620C-9841-41B4-8D34-1A104686004A}"/>
                  </a:ext>
                </a:extLst>
              </p14:cNvPr>
              <p14:cNvContentPartPr/>
              <p14:nvPr/>
            </p14:nvContentPartPr>
            <p14:xfrm>
              <a:off x="10107443" y="3196513"/>
              <a:ext cx="425520" cy="6768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5824620C-9841-41B4-8D34-1A104686004A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10098443" y="3187513"/>
                <a:ext cx="4431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45FBC31F-145A-4DA6-B9AD-8A7A0D27853A}"/>
                  </a:ext>
                </a:extLst>
              </p14:cNvPr>
              <p14:cNvContentPartPr/>
              <p14:nvPr/>
            </p14:nvContentPartPr>
            <p14:xfrm>
              <a:off x="10503803" y="2917873"/>
              <a:ext cx="292680" cy="51120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45FBC31F-145A-4DA6-B9AD-8A7A0D27853A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10494803" y="2909233"/>
                <a:ext cx="31032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DFC13B5D-F2D9-4B5D-941E-F33950DB7112}"/>
                  </a:ext>
                </a:extLst>
              </p14:cNvPr>
              <p14:cNvContentPartPr/>
              <p14:nvPr/>
            </p14:nvContentPartPr>
            <p14:xfrm>
              <a:off x="10803683" y="3163753"/>
              <a:ext cx="210600" cy="24552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DFC13B5D-F2D9-4B5D-941E-F33950DB7112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10795043" y="3154753"/>
                <a:ext cx="2282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100E27AC-92D9-4831-974F-09EFAF8AFBC5}"/>
                  </a:ext>
                </a:extLst>
              </p14:cNvPr>
              <p14:cNvContentPartPr/>
              <p14:nvPr/>
            </p14:nvContentPartPr>
            <p14:xfrm>
              <a:off x="10907723" y="3217393"/>
              <a:ext cx="207720" cy="24696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100E27AC-92D9-4831-974F-09EFAF8AFBC5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10899083" y="3208393"/>
                <a:ext cx="2253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140C1421-F661-419A-9FD7-337F30C99255}"/>
                  </a:ext>
                </a:extLst>
              </p14:cNvPr>
              <p14:cNvContentPartPr/>
              <p14:nvPr/>
            </p14:nvContentPartPr>
            <p14:xfrm>
              <a:off x="2657243" y="3855673"/>
              <a:ext cx="325800" cy="42660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140C1421-F661-419A-9FD7-337F30C99255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2648603" y="3847033"/>
                <a:ext cx="34344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B0A364D5-F046-4486-B9E8-55DD4196321F}"/>
                  </a:ext>
                </a:extLst>
              </p14:cNvPr>
              <p14:cNvContentPartPr/>
              <p14:nvPr/>
            </p14:nvContentPartPr>
            <p14:xfrm>
              <a:off x="2929043" y="4106953"/>
              <a:ext cx="181080" cy="16344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B0A364D5-F046-4486-B9E8-55DD4196321F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2920403" y="4098313"/>
                <a:ext cx="1987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FAA1018A-6B26-4A1A-89F3-99A0572C4009}"/>
                  </a:ext>
                </a:extLst>
              </p14:cNvPr>
              <p14:cNvContentPartPr/>
              <p14:nvPr/>
            </p14:nvContentPartPr>
            <p14:xfrm>
              <a:off x="3119843" y="4111273"/>
              <a:ext cx="154440" cy="12924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FAA1018A-6B26-4A1A-89F3-99A0572C4009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3111203" y="4102633"/>
                <a:ext cx="1720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6A0D7A19-8508-4509-9C32-B70BA0A1DB5F}"/>
                  </a:ext>
                </a:extLst>
              </p14:cNvPr>
              <p14:cNvContentPartPr/>
              <p14:nvPr/>
            </p14:nvContentPartPr>
            <p14:xfrm>
              <a:off x="3363563" y="4092553"/>
              <a:ext cx="182520" cy="12420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6A0D7A19-8508-4509-9C32-B70BA0A1DB5F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3354563" y="4083913"/>
                <a:ext cx="20016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60232C00-F656-4548-813E-0CBA7AE3B7F3}"/>
                  </a:ext>
                </a:extLst>
              </p14:cNvPr>
              <p14:cNvContentPartPr/>
              <p14:nvPr/>
            </p14:nvContentPartPr>
            <p14:xfrm>
              <a:off x="3507923" y="3758833"/>
              <a:ext cx="240840" cy="41328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60232C00-F656-4548-813E-0CBA7AE3B7F3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3498923" y="3750193"/>
                <a:ext cx="25848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1C4DBAE4-6FAD-4863-833B-69649CED99BA}"/>
                  </a:ext>
                </a:extLst>
              </p14:cNvPr>
              <p14:cNvContentPartPr/>
              <p14:nvPr/>
            </p14:nvContentPartPr>
            <p14:xfrm>
              <a:off x="3658043" y="4016233"/>
              <a:ext cx="177120" cy="18792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1C4DBAE4-6FAD-4863-833B-69649CED99BA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3649403" y="4007593"/>
                <a:ext cx="1947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24E96659-253E-4F8D-A3A9-A5FB4B1FB863}"/>
                  </a:ext>
                </a:extLst>
              </p14:cNvPr>
              <p14:cNvContentPartPr/>
              <p14:nvPr/>
            </p14:nvContentPartPr>
            <p14:xfrm>
              <a:off x="3886643" y="4036393"/>
              <a:ext cx="132480" cy="16380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24E96659-253E-4F8D-A3A9-A5FB4B1FB863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3877643" y="4027393"/>
                <a:ext cx="1501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9EA0BBCD-E484-4A68-B9E9-8D709CFDE133}"/>
                  </a:ext>
                </a:extLst>
              </p14:cNvPr>
              <p14:cNvContentPartPr/>
              <p14:nvPr/>
            </p14:nvContentPartPr>
            <p14:xfrm>
              <a:off x="4274003" y="3809953"/>
              <a:ext cx="174240" cy="41832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9EA0BBCD-E484-4A68-B9E9-8D709CFDE133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4265003" y="3800953"/>
                <a:ext cx="19188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E9B3DEDC-378E-4E12-ACAE-9F9679E74D4B}"/>
                  </a:ext>
                </a:extLst>
              </p14:cNvPr>
              <p14:cNvContentPartPr/>
              <p14:nvPr/>
            </p14:nvContentPartPr>
            <p14:xfrm>
              <a:off x="4158083" y="3994633"/>
              <a:ext cx="315720" cy="6768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E9B3DEDC-378E-4E12-ACAE-9F9679E74D4B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4149443" y="3985633"/>
                <a:ext cx="3333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606071F2-5078-48F5-8358-4206B722EC6B}"/>
                  </a:ext>
                </a:extLst>
              </p14:cNvPr>
              <p14:cNvContentPartPr/>
              <p14:nvPr/>
            </p14:nvContentPartPr>
            <p14:xfrm>
              <a:off x="4719683" y="4003993"/>
              <a:ext cx="195120" cy="17640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606071F2-5078-48F5-8358-4206B722EC6B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4711043" y="3994993"/>
                <a:ext cx="2127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7818D990-ED6E-4BA5-B387-2DA3564AF1E6}"/>
                  </a:ext>
                </a:extLst>
              </p14:cNvPr>
              <p14:cNvContentPartPr/>
              <p14:nvPr/>
            </p14:nvContentPartPr>
            <p14:xfrm>
              <a:off x="4978523" y="4027033"/>
              <a:ext cx="168480" cy="17892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7818D990-ED6E-4BA5-B387-2DA3564AF1E6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4969523" y="4018033"/>
                <a:ext cx="1861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B18E27C8-885E-4333-A973-22570B288A2D}"/>
                  </a:ext>
                </a:extLst>
              </p14:cNvPr>
              <p14:cNvContentPartPr/>
              <p14:nvPr/>
            </p14:nvContentPartPr>
            <p14:xfrm>
              <a:off x="5487563" y="3958633"/>
              <a:ext cx="216720" cy="17820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B18E27C8-885E-4333-A973-22570B288A2D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5478563" y="3949633"/>
                <a:ext cx="2343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CD928994-41E3-4094-85B3-03694E7E4570}"/>
                  </a:ext>
                </a:extLst>
              </p14:cNvPr>
              <p14:cNvContentPartPr/>
              <p14:nvPr/>
            </p14:nvContentPartPr>
            <p14:xfrm>
              <a:off x="5659283" y="4045753"/>
              <a:ext cx="204120" cy="34524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CD928994-41E3-4094-85B3-03694E7E4570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5650283" y="4036753"/>
                <a:ext cx="22176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1E11426D-F5EE-461E-A6B0-76E9BEC179A4}"/>
                  </a:ext>
                </a:extLst>
              </p14:cNvPr>
              <p14:cNvContentPartPr/>
              <p14:nvPr/>
            </p14:nvContentPartPr>
            <p14:xfrm>
              <a:off x="5784203" y="3969073"/>
              <a:ext cx="393120" cy="43308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1E11426D-F5EE-461E-A6B0-76E9BEC179A4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5775203" y="3960073"/>
                <a:ext cx="4107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4F34D3DC-E3BE-453B-95D0-C120D47301CC}"/>
                  </a:ext>
                </a:extLst>
              </p14:cNvPr>
              <p14:cNvContentPartPr/>
              <p14:nvPr/>
            </p14:nvContentPartPr>
            <p14:xfrm>
              <a:off x="6142043" y="3895273"/>
              <a:ext cx="249480" cy="23112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4F34D3DC-E3BE-453B-95D0-C120D47301CC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6133403" y="3886273"/>
                <a:ext cx="2671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EA5B4255-3489-4218-8BED-76FA8B6A033B}"/>
                  </a:ext>
                </a:extLst>
              </p14:cNvPr>
              <p14:cNvContentPartPr/>
              <p14:nvPr/>
            </p14:nvContentPartPr>
            <p14:xfrm>
              <a:off x="6427523" y="3911833"/>
              <a:ext cx="186120" cy="21672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EA5B4255-3489-4218-8BED-76FA8B6A033B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6418883" y="3902833"/>
                <a:ext cx="2037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D7B5B088-A6D3-4FF9-BE75-304B8CE69355}"/>
                  </a:ext>
                </a:extLst>
              </p14:cNvPr>
              <p14:cNvContentPartPr/>
              <p14:nvPr/>
            </p14:nvContentPartPr>
            <p14:xfrm>
              <a:off x="6615803" y="3974833"/>
              <a:ext cx="129960" cy="16596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D7B5B088-A6D3-4FF9-BE75-304B8CE69355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6607163" y="3966193"/>
                <a:ext cx="1476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46B12D76-7F2D-4124-A0D1-7FE258D0D525}"/>
                  </a:ext>
                </a:extLst>
              </p14:cNvPr>
              <p14:cNvContentPartPr/>
              <p14:nvPr/>
            </p14:nvContentPartPr>
            <p14:xfrm>
              <a:off x="6710123" y="3970873"/>
              <a:ext cx="227160" cy="44676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46B12D76-7F2D-4124-A0D1-7FE258D0D525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6701483" y="3962233"/>
                <a:ext cx="2448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E82C4867-FA1B-4520-9316-D4754E9AC9E9}"/>
                  </a:ext>
                </a:extLst>
              </p14:cNvPr>
              <p14:cNvContentPartPr/>
              <p14:nvPr/>
            </p14:nvContentPartPr>
            <p14:xfrm>
              <a:off x="6883283" y="3905713"/>
              <a:ext cx="224280" cy="25596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E82C4867-FA1B-4520-9316-D4754E9AC9E9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6874283" y="3896713"/>
                <a:ext cx="2419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5A7090FC-70B8-4121-9661-A0BF66862335}"/>
                  </a:ext>
                </a:extLst>
              </p14:cNvPr>
              <p14:cNvContentPartPr/>
              <p14:nvPr/>
            </p14:nvContentPartPr>
            <p14:xfrm>
              <a:off x="7178123" y="3926233"/>
              <a:ext cx="242280" cy="21060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5A7090FC-70B8-4121-9661-A0BF66862335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7169123" y="3917593"/>
                <a:ext cx="2599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72AD924C-E3F0-4231-880E-3AB886CB51DC}"/>
                  </a:ext>
                </a:extLst>
              </p14:cNvPr>
              <p14:cNvContentPartPr/>
              <p14:nvPr/>
            </p14:nvContentPartPr>
            <p14:xfrm>
              <a:off x="7459643" y="4000393"/>
              <a:ext cx="51840" cy="13572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72AD924C-E3F0-4231-880E-3AB886CB51DC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7451003" y="3991393"/>
                <a:ext cx="694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1CFCEE7E-58D0-4AC0-B9F8-0C1CF5FCAC82}"/>
                  </a:ext>
                </a:extLst>
              </p14:cNvPr>
              <p14:cNvContentPartPr/>
              <p14:nvPr/>
            </p14:nvContentPartPr>
            <p14:xfrm>
              <a:off x="7623083" y="3844153"/>
              <a:ext cx="14400" cy="1980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1CFCEE7E-58D0-4AC0-B9F8-0C1CF5FCAC82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7614083" y="3835153"/>
                <a:ext cx="320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137D2B25-6077-4A38-882C-CC82A6F336A7}"/>
                  </a:ext>
                </a:extLst>
              </p14:cNvPr>
              <p14:cNvContentPartPr/>
              <p14:nvPr/>
            </p14:nvContentPartPr>
            <p14:xfrm>
              <a:off x="7607243" y="3689713"/>
              <a:ext cx="555480" cy="43380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137D2B25-6077-4A38-882C-CC82A6F336A7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7598603" y="3681073"/>
                <a:ext cx="57312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EC34A1DB-4CDF-4243-9EF6-5AA5CC2ADC12}"/>
                  </a:ext>
                </a:extLst>
              </p14:cNvPr>
              <p14:cNvContentPartPr/>
              <p14:nvPr/>
            </p14:nvContentPartPr>
            <p14:xfrm>
              <a:off x="7892363" y="3935593"/>
              <a:ext cx="218160" cy="3096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EC34A1DB-4CDF-4243-9EF6-5AA5CC2ADC12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7883723" y="3926593"/>
                <a:ext cx="2358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8E5BC5DA-24AB-4123-999F-ECCDD12B2F5A}"/>
                  </a:ext>
                </a:extLst>
              </p14:cNvPr>
              <p14:cNvContentPartPr/>
              <p14:nvPr/>
            </p14:nvContentPartPr>
            <p14:xfrm>
              <a:off x="8151923" y="3988513"/>
              <a:ext cx="156240" cy="13500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8E5BC5DA-24AB-4123-999F-ECCDD12B2F5A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8143283" y="3979873"/>
                <a:ext cx="1738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15B2F61F-E047-4F05-9A69-D79C4A1E3ACB}"/>
                  </a:ext>
                </a:extLst>
              </p14:cNvPr>
              <p14:cNvContentPartPr/>
              <p14:nvPr/>
            </p14:nvContentPartPr>
            <p14:xfrm>
              <a:off x="8673563" y="3550393"/>
              <a:ext cx="303120" cy="52344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15B2F61F-E047-4F05-9A69-D79C4A1E3ACB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8664563" y="3541393"/>
                <a:ext cx="32076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111E4DB1-3A6F-4AA4-9C4A-DF47B444BB32}"/>
                  </a:ext>
                </a:extLst>
              </p14:cNvPr>
              <p14:cNvContentPartPr/>
              <p14:nvPr/>
            </p14:nvContentPartPr>
            <p14:xfrm>
              <a:off x="8972723" y="3862873"/>
              <a:ext cx="56880" cy="12960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111E4DB1-3A6F-4AA4-9C4A-DF47B444BB32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8963723" y="3854233"/>
                <a:ext cx="745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D9779B1B-3F27-497E-A84F-7A14802C068D}"/>
                  </a:ext>
                </a:extLst>
              </p14:cNvPr>
              <p14:cNvContentPartPr/>
              <p14:nvPr/>
            </p14:nvContentPartPr>
            <p14:xfrm>
              <a:off x="8907203" y="3830473"/>
              <a:ext cx="268200" cy="50040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D9779B1B-3F27-497E-A84F-7A14802C068D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8898203" y="3821473"/>
                <a:ext cx="28584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B9A7886C-FDCE-43F9-B262-78FCF65FFC4B}"/>
                  </a:ext>
                </a:extLst>
              </p14:cNvPr>
              <p14:cNvContentPartPr/>
              <p14:nvPr/>
            </p14:nvContentPartPr>
            <p14:xfrm>
              <a:off x="9079643" y="3797713"/>
              <a:ext cx="401040" cy="55080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B9A7886C-FDCE-43F9-B262-78FCF65FFC4B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9071003" y="3789073"/>
                <a:ext cx="41868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29970C67-AFD7-49D5-95DE-3974C9B0F710}"/>
                  </a:ext>
                </a:extLst>
              </p14:cNvPr>
              <p14:cNvContentPartPr/>
              <p14:nvPr/>
            </p14:nvContentPartPr>
            <p14:xfrm>
              <a:off x="9523523" y="3867913"/>
              <a:ext cx="167400" cy="16740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29970C67-AFD7-49D5-95DE-3974C9B0F710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9514523" y="3858913"/>
                <a:ext cx="1850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41CC62AB-F6C1-434B-BCA9-77BA9A25B980}"/>
                  </a:ext>
                </a:extLst>
              </p14:cNvPr>
              <p14:cNvContentPartPr/>
              <p14:nvPr/>
            </p14:nvContentPartPr>
            <p14:xfrm>
              <a:off x="9752123" y="3607633"/>
              <a:ext cx="258480" cy="47412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41CC62AB-F6C1-434B-BCA9-77BA9A25B980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9743483" y="3598633"/>
                <a:ext cx="27612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CAC03F02-8938-43A1-973A-88752D79743D}"/>
                  </a:ext>
                </a:extLst>
              </p14:cNvPr>
              <p14:cNvContentPartPr/>
              <p14:nvPr/>
            </p14:nvContentPartPr>
            <p14:xfrm>
              <a:off x="9731243" y="3795193"/>
              <a:ext cx="326160" cy="8352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CAC03F02-8938-43A1-973A-88752D79743D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9722243" y="3786193"/>
                <a:ext cx="3438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6DB1D714-5F4A-42E2-AE1A-39E6DD8965F5}"/>
                  </a:ext>
                </a:extLst>
              </p14:cNvPr>
              <p14:cNvContentPartPr/>
              <p14:nvPr/>
            </p14:nvContentPartPr>
            <p14:xfrm>
              <a:off x="10050563" y="3591433"/>
              <a:ext cx="238680" cy="41616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6DB1D714-5F4A-42E2-AE1A-39E6DD8965F5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10041563" y="3582433"/>
                <a:ext cx="25632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6FCDDDD6-A2FB-48BC-9B7B-DB8C73AD70FE}"/>
                  </a:ext>
                </a:extLst>
              </p14:cNvPr>
              <p14:cNvContentPartPr/>
              <p14:nvPr/>
            </p14:nvContentPartPr>
            <p14:xfrm>
              <a:off x="10336403" y="3847753"/>
              <a:ext cx="191520" cy="15300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6FCDDDD6-A2FB-48BC-9B7B-DB8C73AD70FE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10327763" y="3838753"/>
                <a:ext cx="2091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18887180-D1D4-4BB1-87BB-8FE94BBAF461}"/>
                  </a:ext>
                </a:extLst>
              </p14:cNvPr>
              <p14:cNvContentPartPr/>
              <p14:nvPr/>
            </p14:nvContentPartPr>
            <p14:xfrm>
              <a:off x="10488323" y="3791233"/>
              <a:ext cx="185040" cy="22032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18887180-D1D4-4BB1-87BB-8FE94BBAF461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10479683" y="3782233"/>
                <a:ext cx="2026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C97607DB-E6F5-4C8C-8A50-03249C211C2F}"/>
                  </a:ext>
                </a:extLst>
              </p14:cNvPr>
              <p14:cNvContentPartPr/>
              <p14:nvPr/>
            </p14:nvContentPartPr>
            <p14:xfrm>
              <a:off x="10765523" y="3863593"/>
              <a:ext cx="103680" cy="11088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C97607DB-E6F5-4C8C-8A50-03249C211C2F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10756523" y="3854593"/>
                <a:ext cx="12132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AFEE1379-8548-4881-A5E8-681A63B3FA8D}"/>
                  </a:ext>
                </a:extLst>
              </p14:cNvPr>
              <p14:cNvContentPartPr/>
              <p14:nvPr/>
            </p14:nvContentPartPr>
            <p14:xfrm>
              <a:off x="10938683" y="3745513"/>
              <a:ext cx="360" cy="36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AFEE1379-8548-4881-A5E8-681A63B3FA8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929683" y="37368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9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2B89FBEA-53C0-4962-8762-2E6D55EFDE9F}"/>
                  </a:ext>
                </a:extLst>
              </p14:cNvPr>
              <p14:cNvContentPartPr/>
              <p14:nvPr/>
            </p14:nvContentPartPr>
            <p14:xfrm>
              <a:off x="10955963" y="3802033"/>
              <a:ext cx="154440" cy="22680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2B89FBEA-53C0-4962-8762-2E6D55EFDE9F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10947323" y="3793393"/>
                <a:ext cx="172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1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DB8ED98A-0A43-47A2-ADA6-33C8CA2E209C}"/>
                  </a:ext>
                </a:extLst>
              </p14:cNvPr>
              <p14:cNvContentPartPr/>
              <p14:nvPr/>
            </p14:nvContentPartPr>
            <p14:xfrm>
              <a:off x="749243" y="4533553"/>
              <a:ext cx="250920" cy="49536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DB8ED98A-0A43-47A2-ADA6-33C8CA2E209C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740243" y="4524553"/>
                <a:ext cx="26856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3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67A6747F-2F17-4884-9234-D3036945D9EC}"/>
                  </a:ext>
                </a:extLst>
              </p14:cNvPr>
              <p14:cNvContentPartPr/>
              <p14:nvPr/>
            </p14:nvContentPartPr>
            <p14:xfrm>
              <a:off x="678683" y="4748473"/>
              <a:ext cx="417600" cy="7488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67A6747F-2F17-4884-9234-D3036945D9EC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669683" y="4739473"/>
                <a:ext cx="4352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5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9A976D79-1D20-4CA2-8CBF-040E33B83520}"/>
                  </a:ext>
                </a:extLst>
              </p14:cNvPr>
              <p14:cNvContentPartPr/>
              <p14:nvPr/>
            </p14:nvContentPartPr>
            <p14:xfrm>
              <a:off x="1031483" y="4784473"/>
              <a:ext cx="205560" cy="16920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9A976D79-1D20-4CA2-8CBF-040E33B83520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1022483" y="4775473"/>
                <a:ext cx="2232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7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8AD00CFA-315D-4E46-8D0D-BDD0EE42254B}"/>
                  </a:ext>
                </a:extLst>
              </p14:cNvPr>
              <p14:cNvContentPartPr/>
              <p14:nvPr/>
            </p14:nvContentPartPr>
            <p14:xfrm>
              <a:off x="1237043" y="4739473"/>
              <a:ext cx="205920" cy="23688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8AD00CFA-315D-4E46-8D0D-BDD0EE42254B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1228043" y="4730473"/>
                <a:ext cx="2235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9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6F8B1B82-5684-4032-94D0-3AFC2D39DA3A}"/>
                  </a:ext>
                </a:extLst>
              </p14:cNvPr>
              <p14:cNvContentPartPr/>
              <p14:nvPr/>
            </p14:nvContentPartPr>
            <p14:xfrm>
              <a:off x="1613603" y="4425553"/>
              <a:ext cx="300600" cy="59688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6F8B1B82-5684-4032-94D0-3AFC2D39DA3A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1604963" y="4416913"/>
                <a:ext cx="318240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1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E37503CB-5F15-4728-8F5E-F2D9E90B85CF}"/>
                  </a:ext>
                </a:extLst>
              </p14:cNvPr>
              <p14:cNvContentPartPr/>
              <p14:nvPr/>
            </p14:nvContentPartPr>
            <p14:xfrm>
              <a:off x="1579403" y="4727593"/>
              <a:ext cx="366840" cy="7704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E37503CB-5F15-4728-8F5E-F2D9E90B85CF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1570763" y="4718593"/>
                <a:ext cx="3844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3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1DAE8A93-C589-4579-945A-1A5C26D23D73}"/>
                  </a:ext>
                </a:extLst>
              </p14:cNvPr>
              <p14:cNvContentPartPr/>
              <p14:nvPr/>
            </p14:nvContentPartPr>
            <p14:xfrm>
              <a:off x="2322443" y="4686913"/>
              <a:ext cx="245880" cy="257400"/>
            </p14:xfrm>
          </p:contentPart>
        </mc:Choice>
        <mc:Fallback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1DAE8A93-C589-4579-945A-1A5C26D23D73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2313443" y="4678273"/>
                <a:ext cx="26352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5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B94FDC11-D3BC-4113-9F87-5FD94F49BDDC}"/>
                  </a:ext>
                </a:extLst>
              </p14:cNvPr>
              <p14:cNvContentPartPr/>
              <p14:nvPr/>
            </p14:nvContentPartPr>
            <p14:xfrm>
              <a:off x="2582003" y="4657753"/>
              <a:ext cx="251280" cy="229320"/>
            </p14:xfrm>
          </p:contentPart>
        </mc:Choice>
        <mc:Fallback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B94FDC11-D3BC-4113-9F87-5FD94F49BDDC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2573363" y="4648753"/>
                <a:ext cx="2689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7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31421FE7-9ABD-44FF-B9AE-C1F7067DD6DF}"/>
                  </a:ext>
                </a:extLst>
              </p14:cNvPr>
              <p14:cNvContentPartPr/>
              <p14:nvPr/>
            </p14:nvContentPartPr>
            <p14:xfrm>
              <a:off x="2925083" y="4698073"/>
              <a:ext cx="57600" cy="14220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31421FE7-9ABD-44FF-B9AE-C1F7067DD6DF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2916083" y="4689433"/>
                <a:ext cx="752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9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338B2DD2-FC02-4BE6-AFDD-D253A65AC63F}"/>
                  </a:ext>
                </a:extLst>
              </p14:cNvPr>
              <p14:cNvContentPartPr/>
              <p14:nvPr/>
            </p14:nvContentPartPr>
            <p14:xfrm>
              <a:off x="3023363" y="4688353"/>
              <a:ext cx="206640" cy="20448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338B2DD2-FC02-4BE6-AFDD-D253A65AC63F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3014723" y="4679353"/>
                <a:ext cx="2242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1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EE1DFBA8-E299-44F2-A645-21BDBEADE437}"/>
                  </a:ext>
                </a:extLst>
              </p14:cNvPr>
              <p14:cNvContentPartPr/>
              <p14:nvPr/>
            </p14:nvContentPartPr>
            <p14:xfrm>
              <a:off x="3191483" y="4686193"/>
              <a:ext cx="339480" cy="686160"/>
            </p14:xfrm>
          </p:contentPart>
        </mc:Choice>
        <mc:Fallback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EE1DFBA8-E299-44F2-A645-21BDBEADE437}"/>
                  </a:ext>
                </a:extLst>
              </p:cNvPr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3182843" y="4677553"/>
                <a:ext cx="35712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3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60317F34-1121-4E81-8285-89D10CA2D464}"/>
                  </a:ext>
                </a:extLst>
              </p14:cNvPr>
              <p14:cNvContentPartPr/>
              <p14:nvPr/>
            </p14:nvContentPartPr>
            <p14:xfrm>
              <a:off x="3914363" y="4632553"/>
              <a:ext cx="200160" cy="20304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60317F34-1121-4E81-8285-89D10CA2D464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3905363" y="4623913"/>
                <a:ext cx="2178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5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5192D362-0BA8-43A2-959D-1B891AE8C140}"/>
                  </a:ext>
                </a:extLst>
              </p14:cNvPr>
              <p14:cNvContentPartPr/>
              <p14:nvPr/>
            </p14:nvContentPartPr>
            <p14:xfrm>
              <a:off x="4521683" y="4550113"/>
              <a:ext cx="281520" cy="19656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5192D362-0BA8-43A2-959D-1B891AE8C140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4513043" y="4541113"/>
                <a:ext cx="29916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7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2EBCE939-6461-4030-B842-0C5033E79693}"/>
                  </a:ext>
                </a:extLst>
              </p14:cNvPr>
              <p14:cNvContentPartPr/>
              <p14:nvPr/>
            </p14:nvContentPartPr>
            <p14:xfrm>
              <a:off x="4889603" y="4604833"/>
              <a:ext cx="91800" cy="12996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2EBCE939-6461-4030-B842-0C5033E79693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4880603" y="4595833"/>
                <a:ext cx="10944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9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23770A6B-1105-43D7-80CA-2E7B970E0A5F}"/>
                  </a:ext>
                </a:extLst>
              </p14:cNvPr>
              <p14:cNvContentPartPr/>
              <p14:nvPr/>
            </p14:nvContentPartPr>
            <p14:xfrm>
              <a:off x="4793123" y="4570993"/>
              <a:ext cx="479160" cy="72828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23770A6B-1105-43D7-80CA-2E7B970E0A5F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4784483" y="4562353"/>
                <a:ext cx="496800" cy="74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1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26EC469C-A062-491A-A8E1-595DD3C1F54C}"/>
                  </a:ext>
                </a:extLst>
              </p14:cNvPr>
              <p14:cNvContentPartPr/>
              <p14:nvPr/>
            </p14:nvContentPartPr>
            <p14:xfrm>
              <a:off x="5300723" y="4565593"/>
              <a:ext cx="258480" cy="18900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26EC469C-A062-491A-A8E1-595DD3C1F54C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5291723" y="4556593"/>
                <a:ext cx="27612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3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6B57F936-F964-41B4-B214-DBC822810C4C}"/>
                  </a:ext>
                </a:extLst>
              </p14:cNvPr>
              <p14:cNvContentPartPr/>
              <p14:nvPr/>
            </p14:nvContentPartPr>
            <p14:xfrm>
              <a:off x="5679803" y="4592953"/>
              <a:ext cx="55080" cy="11232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6B57F936-F964-41B4-B214-DBC822810C4C}"/>
                  </a:ext>
                </a:extLst>
              </p:cNvPr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5671163" y="4583953"/>
                <a:ext cx="727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5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7AA6EB19-1137-4672-AB22-CE87788FEB98}"/>
                  </a:ext>
                </a:extLst>
              </p14:cNvPr>
              <p14:cNvContentPartPr/>
              <p14:nvPr/>
            </p14:nvContentPartPr>
            <p14:xfrm>
              <a:off x="5905523" y="4171033"/>
              <a:ext cx="424080" cy="61992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7AA6EB19-1137-4672-AB22-CE87788FEB98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5896523" y="4162033"/>
                <a:ext cx="44172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7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999FFA76-82F1-4BBD-948C-887259C7DC28}"/>
                  </a:ext>
                </a:extLst>
              </p14:cNvPr>
              <p14:cNvContentPartPr/>
              <p14:nvPr/>
            </p14:nvContentPartPr>
            <p14:xfrm>
              <a:off x="5866283" y="4575313"/>
              <a:ext cx="325080" cy="6804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999FFA76-82F1-4BBD-948C-887259C7DC28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5857283" y="4566673"/>
                <a:ext cx="342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9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2BC2E746-65B2-44B0-A4D9-19F024860389}"/>
                  </a:ext>
                </a:extLst>
              </p14:cNvPr>
              <p14:cNvContentPartPr/>
              <p14:nvPr/>
            </p14:nvContentPartPr>
            <p14:xfrm>
              <a:off x="6189563" y="4425913"/>
              <a:ext cx="239760" cy="32472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2BC2E746-65B2-44B0-A4D9-19F024860389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6180923" y="4417273"/>
                <a:ext cx="25740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1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EBABE796-54E4-4681-AE98-043B56076A5C}"/>
                  </a:ext>
                </a:extLst>
              </p14:cNvPr>
              <p14:cNvContentPartPr/>
              <p14:nvPr/>
            </p14:nvContentPartPr>
            <p14:xfrm>
              <a:off x="6410963" y="4559473"/>
              <a:ext cx="158040" cy="21024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EBABE796-54E4-4681-AE98-043B56076A5C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6402323" y="4550473"/>
                <a:ext cx="1756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3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36A048FC-1F87-4604-861C-6D01E8583F9E}"/>
                  </a:ext>
                </a:extLst>
              </p14:cNvPr>
              <p14:cNvContentPartPr/>
              <p14:nvPr/>
            </p14:nvContentPartPr>
            <p14:xfrm>
              <a:off x="6715163" y="4579633"/>
              <a:ext cx="184680" cy="16812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36A048FC-1F87-4604-861C-6D01E8583F9E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6706163" y="4570633"/>
                <a:ext cx="20232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5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318426DE-9121-437E-9597-0D2EC3CDE3A1}"/>
                  </a:ext>
                </a:extLst>
              </p14:cNvPr>
              <p14:cNvContentPartPr/>
              <p14:nvPr/>
            </p14:nvContentPartPr>
            <p14:xfrm>
              <a:off x="6894803" y="4595113"/>
              <a:ext cx="235800" cy="18720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318426DE-9121-437E-9597-0D2EC3CDE3A1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6885803" y="4586113"/>
                <a:ext cx="2534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7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FB2862C-C28E-41AE-A2C6-6469B3C346FE}"/>
                  </a:ext>
                </a:extLst>
              </p14:cNvPr>
              <p14:cNvContentPartPr/>
              <p14:nvPr/>
            </p14:nvContentPartPr>
            <p14:xfrm>
              <a:off x="7248683" y="4563073"/>
              <a:ext cx="174240" cy="17928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FB2862C-C28E-41AE-A2C6-6469B3C346FE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7240043" y="4554073"/>
                <a:ext cx="1918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9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F5514BC4-6BEA-431E-8D96-CE5A9C3EF987}"/>
                  </a:ext>
                </a:extLst>
              </p14:cNvPr>
              <p14:cNvContentPartPr/>
              <p14:nvPr/>
            </p14:nvContentPartPr>
            <p14:xfrm>
              <a:off x="7440923" y="4546873"/>
              <a:ext cx="223560" cy="23148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F5514BC4-6BEA-431E-8D96-CE5A9C3EF987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7431923" y="4538233"/>
                <a:ext cx="2412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1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D2406D06-33D5-4409-8ED1-322C11F20BEE}"/>
                  </a:ext>
                </a:extLst>
              </p14:cNvPr>
              <p14:cNvContentPartPr/>
              <p14:nvPr/>
            </p14:nvContentPartPr>
            <p14:xfrm>
              <a:off x="8003243" y="4276873"/>
              <a:ext cx="326160" cy="46944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D2406D06-33D5-4409-8ED1-322C11F20BEE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7994603" y="4267873"/>
                <a:ext cx="34380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3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B5D366A-D84D-4673-80BC-1067D0517E46}"/>
                  </a:ext>
                </a:extLst>
              </p14:cNvPr>
              <p14:cNvContentPartPr/>
              <p14:nvPr/>
            </p14:nvContentPartPr>
            <p14:xfrm>
              <a:off x="8185043" y="4506553"/>
              <a:ext cx="209520" cy="19260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B5D366A-D84D-4673-80BC-1067D0517E46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8176043" y="4497553"/>
                <a:ext cx="2271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5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A8013F8-0FCC-4983-B662-6A96DB8B164F}"/>
                  </a:ext>
                </a:extLst>
              </p14:cNvPr>
              <p14:cNvContentPartPr/>
              <p14:nvPr/>
            </p14:nvContentPartPr>
            <p14:xfrm>
              <a:off x="8444243" y="4504753"/>
              <a:ext cx="221760" cy="18396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A8013F8-0FCC-4983-B662-6A96DB8B164F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8435243" y="4496113"/>
                <a:ext cx="2394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7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F6174548-359F-46C0-A6B5-AFD67A754E1E}"/>
                  </a:ext>
                </a:extLst>
              </p14:cNvPr>
              <p14:cNvContentPartPr/>
              <p14:nvPr/>
            </p14:nvContentPartPr>
            <p14:xfrm>
              <a:off x="8640803" y="4541833"/>
              <a:ext cx="180000" cy="14148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F6174548-359F-46C0-A6B5-AFD67A754E1E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8632163" y="4533193"/>
                <a:ext cx="197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9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2548C816-77DD-468D-A339-D5C1DA6064A5}"/>
                  </a:ext>
                </a:extLst>
              </p14:cNvPr>
              <p14:cNvContentPartPr/>
              <p14:nvPr/>
            </p14:nvContentPartPr>
            <p14:xfrm>
              <a:off x="9019523" y="4271833"/>
              <a:ext cx="275400" cy="43164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2548C816-77DD-468D-A339-D5C1DA6064A5}"/>
                  </a:ext>
                </a:extLst>
              </p:cNvPr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9010523" y="4262833"/>
                <a:ext cx="29304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1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5B59C2A1-8AE6-4B0F-8E7F-CEA43B26EAFC}"/>
                  </a:ext>
                </a:extLst>
              </p14:cNvPr>
              <p14:cNvContentPartPr/>
              <p14:nvPr/>
            </p14:nvContentPartPr>
            <p14:xfrm>
              <a:off x="9424163" y="4534993"/>
              <a:ext cx="146880" cy="11124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5B59C2A1-8AE6-4B0F-8E7F-CEA43B26EAFC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9415523" y="4525993"/>
                <a:ext cx="1645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3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CFADFD5A-17C4-4871-801D-D742E2A4DBE5}"/>
                  </a:ext>
                </a:extLst>
              </p14:cNvPr>
              <p14:cNvContentPartPr/>
              <p14:nvPr/>
            </p14:nvContentPartPr>
            <p14:xfrm>
              <a:off x="9681563" y="4083913"/>
              <a:ext cx="442440" cy="56916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CFADFD5A-17C4-4871-801D-D742E2A4DBE5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9672923" y="4075273"/>
                <a:ext cx="46008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5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ABE0361B-4A68-4473-B27F-5148265612F4}"/>
                  </a:ext>
                </a:extLst>
              </p14:cNvPr>
              <p14:cNvContentPartPr/>
              <p14:nvPr/>
            </p14:nvContentPartPr>
            <p14:xfrm>
              <a:off x="9742403" y="4494313"/>
              <a:ext cx="210960" cy="3672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ABE0361B-4A68-4473-B27F-5148265612F4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9733403" y="4485673"/>
                <a:ext cx="2286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7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5CA98DC6-761B-4BFA-83B8-8037AC03A788}"/>
                  </a:ext>
                </a:extLst>
              </p14:cNvPr>
              <p14:cNvContentPartPr/>
              <p14:nvPr/>
            </p14:nvContentPartPr>
            <p14:xfrm>
              <a:off x="10158923" y="4436713"/>
              <a:ext cx="262800" cy="167760"/>
            </p14:xfrm>
          </p:contentPart>
        </mc:Choice>
        <mc:Fallback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5CA98DC6-761B-4BFA-83B8-8037AC03A788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10150283" y="4427713"/>
                <a:ext cx="2804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9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A6B98DB-3A91-46F4-B4E7-6F256438C5D0}"/>
                  </a:ext>
                </a:extLst>
              </p14:cNvPr>
              <p14:cNvContentPartPr/>
              <p14:nvPr/>
            </p14:nvContentPartPr>
            <p14:xfrm>
              <a:off x="10493363" y="4596913"/>
              <a:ext cx="9360" cy="9360"/>
            </p14:xfrm>
          </p:contentPart>
        </mc:Choice>
        <mc:Fallback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A6B98DB-3A91-46F4-B4E7-6F256438C5D0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10484363" y="4588273"/>
                <a:ext cx="270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1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0451245E-9019-4F14-94C4-326D328BD39E}"/>
                  </a:ext>
                </a:extLst>
              </p14:cNvPr>
              <p14:cNvContentPartPr/>
              <p14:nvPr/>
            </p14:nvContentPartPr>
            <p14:xfrm>
              <a:off x="10622243" y="4471633"/>
              <a:ext cx="200880" cy="142920"/>
            </p14:xfrm>
          </p:contentPart>
        </mc:Choice>
        <mc:Fallback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0451245E-9019-4F14-94C4-326D328BD39E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613603" y="4462993"/>
                <a:ext cx="2185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3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99B7A212-0BAE-48BA-917C-32EB53EFC20A}"/>
                  </a:ext>
                </a:extLst>
              </p14:cNvPr>
              <p14:cNvContentPartPr/>
              <p14:nvPr/>
            </p14:nvContentPartPr>
            <p14:xfrm>
              <a:off x="10941563" y="4425913"/>
              <a:ext cx="86400" cy="226800"/>
            </p14:xfrm>
          </p:contentPart>
        </mc:Choice>
        <mc:Fallback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99B7A212-0BAE-48BA-917C-32EB53EFC20A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10932563" y="4416913"/>
                <a:ext cx="1040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5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F941BE9-AB91-41B0-9FC9-768EF9EE19B0}"/>
                  </a:ext>
                </a:extLst>
              </p14:cNvPr>
              <p14:cNvContentPartPr/>
              <p14:nvPr/>
            </p14:nvContentPartPr>
            <p14:xfrm>
              <a:off x="11214443" y="4662073"/>
              <a:ext cx="16920" cy="47880"/>
            </p14:xfrm>
          </p:contentPart>
        </mc:Choice>
        <mc:Fallback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F941BE9-AB91-41B0-9FC9-768EF9EE19B0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11205443" y="4653073"/>
                <a:ext cx="3456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2" name="Group 361">
            <a:extLst>
              <a:ext uri="{FF2B5EF4-FFF2-40B4-BE49-F238E27FC236}">
                <a16:creationId xmlns:a16="http://schemas.microsoft.com/office/drawing/2014/main" id="{D9725012-5168-46E0-B112-026D260C5AE2}"/>
              </a:ext>
            </a:extLst>
          </p:cNvPr>
          <p:cNvGrpSpPr/>
          <p:nvPr/>
        </p:nvGrpSpPr>
        <p:grpSpPr>
          <a:xfrm>
            <a:off x="2897189" y="3379520"/>
            <a:ext cx="1527840" cy="237600"/>
            <a:chOff x="2897189" y="3379520"/>
            <a:chExt cx="152784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EFC3847-3D3A-4675-BC72-E3169F0E25C2}"/>
                    </a:ext>
                  </a:extLst>
                </p14:cNvPr>
                <p14:cNvContentPartPr/>
                <p14:nvPr/>
              </p14:nvContentPartPr>
              <p14:xfrm>
                <a:off x="2897189" y="3379520"/>
                <a:ext cx="294840" cy="2376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EFC3847-3D3A-4675-BC72-E3169F0E25C2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88189" y="3370520"/>
                  <a:ext cx="312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5BC8CBE-B994-4C2D-BD10-9BA546A8AEA9}"/>
                    </a:ext>
                  </a:extLst>
                </p14:cNvPr>
                <p14:cNvContentPartPr/>
                <p14:nvPr/>
              </p14:nvContentPartPr>
              <p14:xfrm>
                <a:off x="3237389" y="3567800"/>
                <a:ext cx="42480" cy="2952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5BC8CBE-B994-4C2D-BD10-9BA546A8AEA9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228749" y="3559160"/>
                  <a:ext cx="601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ED65C00A-447C-4A26-8EFB-43E78ECE53FA}"/>
                    </a:ext>
                  </a:extLst>
                </p14:cNvPr>
                <p14:cNvContentPartPr/>
                <p14:nvPr/>
              </p14:nvContentPartPr>
              <p14:xfrm>
                <a:off x="4375709" y="3584720"/>
                <a:ext cx="49320" cy="2160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ED65C00A-447C-4A26-8EFB-43E78ECE53FA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4366709" y="3576080"/>
                  <a:ext cx="6696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0A74C009-684A-4F42-A234-FE4076EE0F72}"/>
              </a:ext>
            </a:extLst>
          </p:cNvPr>
          <p:cNvGrpSpPr/>
          <p:nvPr/>
        </p:nvGrpSpPr>
        <p:grpSpPr>
          <a:xfrm>
            <a:off x="3440789" y="3290240"/>
            <a:ext cx="602280" cy="296640"/>
            <a:chOff x="3440789" y="3290240"/>
            <a:chExt cx="602280" cy="29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AB76A3A-9509-4AC8-838F-8303EDA2E872}"/>
                    </a:ext>
                  </a:extLst>
                </p14:cNvPr>
                <p14:cNvContentPartPr/>
                <p14:nvPr/>
              </p14:nvContentPartPr>
              <p14:xfrm>
                <a:off x="3440789" y="3306440"/>
                <a:ext cx="288360" cy="2628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AB76A3A-9509-4AC8-838F-8303EDA2E872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432149" y="3297800"/>
                  <a:ext cx="3060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F32A8AC-A4DE-43E5-AACB-904A10912B6B}"/>
                    </a:ext>
                  </a:extLst>
                </p14:cNvPr>
                <p14:cNvContentPartPr/>
                <p14:nvPr/>
              </p14:nvContentPartPr>
              <p14:xfrm>
                <a:off x="3738149" y="3290240"/>
                <a:ext cx="304920" cy="2966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F32A8AC-A4DE-43E5-AACB-904A10912B6B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729509" y="3281240"/>
                  <a:ext cx="32256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7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4F81C057-F96E-4786-B067-0C78B05C5EAD}"/>
                  </a:ext>
                </a:extLst>
              </p14:cNvPr>
              <p14:cNvContentPartPr/>
              <p14:nvPr/>
            </p14:nvContentPartPr>
            <p14:xfrm>
              <a:off x="4341149" y="3603800"/>
              <a:ext cx="15480" cy="792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4F81C057-F96E-4786-B067-0C78B05C5EAD}"/>
                  </a:ext>
                </a:extLst>
              </p:cNvPr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4332509" y="3595160"/>
                <a:ext cx="3312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9" name="Group 368">
            <a:extLst>
              <a:ext uri="{FF2B5EF4-FFF2-40B4-BE49-F238E27FC236}">
                <a16:creationId xmlns:a16="http://schemas.microsoft.com/office/drawing/2014/main" id="{67E93D6F-C8F9-4CE6-9227-3C232334A71C}"/>
              </a:ext>
            </a:extLst>
          </p:cNvPr>
          <p:cNvGrpSpPr/>
          <p:nvPr/>
        </p:nvGrpSpPr>
        <p:grpSpPr>
          <a:xfrm>
            <a:off x="694883" y="3858914"/>
            <a:ext cx="1686426" cy="462599"/>
            <a:chOff x="694883" y="3858914"/>
            <a:chExt cx="1686426" cy="46259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3AC7CBD-BC97-47CC-8855-B150E4B7BD26}"/>
                    </a:ext>
                  </a:extLst>
                </p14:cNvPr>
                <p14:cNvContentPartPr/>
                <p14:nvPr/>
              </p14:nvContentPartPr>
              <p14:xfrm>
                <a:off x="694883" y="4090393"/>
                <a:ext cx="255600" cy="2311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3AC7CBD-BC97-47CC-8855-B150E4B7BD26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86243" y="4081393"/>
                  <a:ext cx="2732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ADDBEB9-4AEC-495D-9AEE-03F5F6F63B33}"/>
                    </a:ext>
                  </a:extLst>
                </p14:cNvPr>
                <p14:cNvContentPartPr/>
                <p14:nvPr/>
              </p14:nvContentPartPr>
              <p14:xfrm>
                <a:off x="1091963" y="3901393"/>
                <a:ext cx="196920" cy="4071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ADDBEB9-4AEC-495D-9AEE-03F5F6F63B33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083323" y="3892393"/>
                  <a:ext cx="2145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9835186-F4CB-41E5-9FA4-85D091CFB10C}"/>
                    </a:ext>
                  </a:extLst>
                </p14:cNvPr>
                <p14:cNvContentPartPr/>
                <p14:nvPr/>
              </p14:nvContentPartPr>
              <p14:xfrm>
                <a:off x="1252523" y="4101913"/>
                <a:ext cx="246960" cy="2059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9835186-F4CB-41E5-9FA4-85D091CFB10C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243523" y="4093273"/>
                  <a:ext cx="2646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2917C2B-D499-4629-8A2F-2EEF4BB0E12E}"/>
                    </a:ext>
                  </a:extLst>
                </p14:cNvPr>
                <p14:cNvContentPartPr/>
                <p14:nvPr/>
              </p14:nvContentPartPr>
              <p14:xfrm>
                <a:off x="1563203" y="4186153"/>
                <a:ext cx="85680" cy="1227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2917C2B-D499-4629-8A2F-2EEF4BB0E12E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554563" y="4177153"/>
                  <a:ext cx="103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13D19E3-4228-4AA5-90DD-0863EA6917C4}"/>
                    </a:ext>
                  </a:extLst>
                </p14:cNvPr>
                <p14:cNvContentPartPr/>
                <p14:nvPr/>
              </p14:nvContentPartPr>
              <p14:xfrm>
                <a:off x="1740683" y="4123873"/>
                <a:ext cx="350280" cy="1720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13D19E3-4228-4AA5-90DD-0863EA6917C4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732043" y="4114873"/>
                  <a:ext cx="367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6E4D14F-C95A-42A4-AE91-DF7CEE01A2F3}"/>
                    </a:ext>
                  </a:extLst>
                </p14:cNvPr>
                <p14:cNvContentPartPr/>
                <p14:nvPr/>
              </p14:nvContentPartPr>
              <p14:xfrm>
                <a:off x="2294723" y="4243753"/>
                <a:ext cx="24120" cy="136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6E4D14F-C95A-42A4-AE91-DF7CEE01A2F3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286083" y="4235113"/>
                  <a:ext cx="41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533CC2C-4C25-4EED-B2BB-1C8BB5D32374}"/>
                    </a:ext>
                  </a:extLst>
                </p14:cNvPr>
                <p14:cNvContentPartPr/>
                <p14:nvPr/>
              </p14:nvContentPartPr>
              <p14:xfrm>
                <a:off x="2214269" y="3868994"/>
                <a:ext cx="360" cy="3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533CC2C-4C25-4EED-B2BB-1C8BB5D323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05269" y="385999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56667D1-4E9D-4B6B-81AF-5A139EEB5154}"/>
                    </a:ext>
                  </a:extLst>
                </p14:cNvPr>
                <p14:cNvContentPartPr/>
                <p14:nvPr/>
              </p14:nvContentPartPr>
              <p14:xfrm>
                <a:off x="2153789" y="3858914"/>
                <a:ext cx="227520" cy="27108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56667D1-4E9D-4B6B-81AF-5A139EEB5154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144789" y="3850274"/>
                  <a:ext cx="245160" cy="288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591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266085AF-15A6-4FC3-980B-19EE7ADD769E}"/>
                  </a:ext>
                </a:extLst>
              </p14:cNvPr>
              <p14:cNvContentPartPr/>
              <p14:nvPr/>
            </p14:nvContentPartPr>
            <p14:xfrm>
              <a:off x="8503639" y="1365118"/>
              <a:ext cx="1342440" cy="183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266085AF-15A6-4FC3-980B-19EE7ADD76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4999" y="1356118"/>
                <a:ext cx="136008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3" name="Group 362">
            <a:extLst>
              <a:ext uri="{FF2B5EF4-FFF2-40B4-BE49-F238E27FC236}">
                <a16:creationId xmlns:a16="http://schemas.microsoft.com/office/drawing/2014/main" id="{4234F320-DA47-4D95-81FD-4FA79210AF5C}"/>
              </a:ext>
            </a:extLst>
          </p:cNvPr>
          <p:cNvGrpSpPr/>
          <p:nvPr/>
        </p:nvGrpSpPr>
        <p:grpSpPr>
          <a:xfrm>
            <a:off x="405439" y="11518"/>
            <a:ext cx="11378160" cy="5722200"/>
            <a:chOff x="405439" y="11518"/>
            <a:chExt cx="11378160" cy="57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A5A5428-17C0-4556-AC4D-DFF9AFBCDA9C}"/>
                    </a:ext>
                  </a:extLst>
                </p14:cNvPr>
                <p14:cNvContentPartPr/>
                <p14:nvPr/>
              </p14:nvContentPartPr>
              <p14:xfrm>
                <a:off x="7426519" y="369358"/>
                <a:ext cx="162360" cy="166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A5A5428-17C0-4556-AC4D-DFF9AFBCDA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17879" y="360358"/>
                  <a:ext cx="180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95F52EC-C79B-4B28-913D-0C1107B0CB76}"/>
                    </a:ext>
                  </a:extLst>
                </p14:cNvPr>
                <p14:cNvContentPartPr/>
                <p14:nvPr/>
              </p14:nvContentPartPr>
              <p14:xfrm>
                <a:off x="7689319" y="11518"/>
                <a:ext cx="379800" cy="587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95F52EC-C79B-4B28-913D-0C1107B0CB7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80679" y="2518"/>
                  <a:ext cx="39744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B0292EF-785D-49F7-BED7-7DFA699567CD}"/>
                    </a:ext>
                  </a:extLst>
                </p14:cNvPr>
                <p14:cNvContentPartPr/>
                <p14:nvPr/>
              </p14:nvContentPartPr>
              <p14:xfrm>
                <a:off x="7679239" y="362518"/>
                <a:ext cx="269640" cy="42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B0292EF-785D-49F7-BED7-7DFA699567C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70239" y="353878"/>
                  <a:ext cx="2872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695F179-CB4F-40D8-8D7E-29A9AF0489CB}"/>
                    </a:ext>
                  </a:extLst>
                </p14:cNvPr>
                <p14:cNvContentPartPr/>
                <p14:nvPr/>
              </p14:nvContentPartPr>
              <p14:xfrm>
                <a:off x="8244799" y="105478"/>
                <a:ext cx="343800" cy="47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695F179-CB4F-40D8-8D7E-29A9AF0489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36159" y="96478"/>
                  <a:ext cx="36144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F7B9317-D30E-4B8E-B14C-952EEE5EF5DF}"/>
                    </a:ext>
                  </a:extLst>
                </p14:cNvPr>
                <p14:cNvContentPartPr/>
                <p14:nvPr/>
              </p14:nvContentPartPr>
              <p14:xfrm>
                <a:off x="8237239" y="300958"/>
                <a:ext cx="409320" cy="75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F7B9317-D30E-4B8E-B14C-952EEE5EF5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28239" y="292318"/>
                  <a:ext cx="426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4B5B2B4-C0A3-4790-B465-94047F59D2B0}"/>
                    </a:ext>
                  </a:extLst>
                </p14:cNvPr>
                <p14:cNvContentPartPr/>
                <p14:nvPr/>
              </p14:nvContentPartPr>
              <p14:xfrm>
                <a:off x="8563759" y="365758"/>
                <a:ext cx="333360" cy="181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4B5B2B4-C0A3-4790-B465-94047F59D2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54759" y="357118"/>
                  <a:ext cx="351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DFC29BE-827A-4EF0-AEEB-3A3EF00AD6F9}"/>
                    </a:ext>
                  </a:extLst>
                </p14:cNvPr>
                <p14:cNvContentPartPr/>
                <p14:nvPr/>
              </p14:nvContentPartPr>
              <p14:xfrm>
                <a:off x="8938159" y="380518"/>
                <a:ext cx="143640" cy="155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DFC29BE-827A-4EF0-AEEB-3A3EF00AD6F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29159" y="371878"/>
                  <a:ext cx="161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59E919-FDDB-4D01-94DE-9C177732CD1A}"/>
                    </a:ext>
                  </a:extLst>
                </p14:cNvPr>
                <p14:cNvContentPartPr/>
                <p14:nvPr/>
              </p14:nvContentPartPr>
              <p14:xfrm>
                <a:off x="9239839" y="93598"/>
                <a:ext cx="307080" cy="513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59E919-FDDB-4D01-94DE-9C177732CD1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31199" y="84598"/>
                  <a:ext cx="3247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48EAAB0-5BBB-4F89-99E1-5FD1FF57630B}"/>
                    </a:ext>
                  </a:extLst>
                </p14:cNvPr>
                <p14:cNvContentPartPr/>
                <p14:nvPr/>
              </p14:nvContentPartPr>
              <p14:xfrm>
                <a:off x="9586159" y="377278"/>
                <a:ext cx="46800" cy="150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48EAAB0-5BBB-4F89-99E1-5FD1FF5763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577159" y="368638"/>
                  <a:ext cx="64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882A50C-E754-4296-BEF9-9A85910C4D38}"/>
                    </a:ext>
                  </a:extLst>
                </p14:cNvPr>
                <p14:cNvContentPartPr/>
                <p14:nvPr/>
              </p14:nvContentPartPr>
              <p14:xfrm>
                <a:off x="9463039" y="319318"/>
                <a:ext cx="322920" cy="470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882A50C-E754-4296-BEF9-9A85910C4D3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54039" y="310318"/>
                  <a:ext cx="3405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45B192A-5D14-4FD1-9A96-D77F4FC438E4}"/>
                    </a:ext>
                  </a:extLst>
                </p14:cNvPr>
                <p14:cNvContentPartPr/>
                <p14:nvPr/>
              </p14:nvContentPartPr>
              <p14:xfrm>
                <a:off x="9527479" y="417598"/>
                <a:ext cx="294840" cy="433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45B192A-5D14-4FD1-9A96-D77F4FC438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18479" y="408598"/>
                  <a:ext cx="3124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08677FF-295B-44C4-A87A-A51521347E69}"/>
                    </a:ext>
                  </a:extLst>
                </p14:cNvPr>
                <p14:cNvContentPartPr/>
                <p14:nvPr/>
              </p14:nvContentPartPr>
              <p14:xfrm>
                <a:off x="9755719" y="331918"/>
                <a:ext cx="232920" cy="240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08677FF-295B-44C4-A87A-A51521347E6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47079" y="323278"/>
                  <a:ext cx="2505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AF201FA-CED9-4103-AB60-BEDE4D3CD7A1}"/>
                    </a:ext>
                  </a:extLst>
                </p14:cNvPr>
                <p14:cNvContentPartPr/>
                <p14:nvPr/>
              </p14:nvContentPartPr>
              <p14:xfrm>
                <a:off x="10006639" y="381238"/>
                <a:ext cx="151200" cy="174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AF201FA-CED9-4103-AB60-BEDE4D3CD7A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97639" y="372598"/>
                  <a:ext cx="168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B397191-0123-45FD-833D-F48AB5BCEDAE}"/>
                    </a:ext>
                  </a:extLst>
                </p14:cNvPr>
                <p14:cNvContentPartPr/>
                <p14:nvPr/>
              </p14:nvContentPartPr>
              <p14:xfrm>
                <a:off x="10224079" y="74518"/>
                <a:ext cx="249120" cy="463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B397191-0123-45FD-833D-F48AB5BCEDA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215079" y="65518"/>
                  <a:ext cx="26676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49606BB-3F16-4D87-8F3F-03A522393069}"/>
                    </a:ext>
                  </a:extLst>
                </p14:cNvPr>
                <p14:cNvContentPartPr/>
                <p14:nvPr/>
              </p14:nvContentPartPr>
              <p14:xfrm>
                <a:off x="10135879" y="276478"/>
                <a:ext cx="420120" cy="61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49606BB-3F16-4D87-8F3F-03A52239306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127239" y="267838"/>
                  <a:ext cx="437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5331CAF-B28A-4F30-8B59-2D780766F727}"/>
                    </a:ext>
                  </a:extLst>
                </p14:cNvPr>
                <p14:cNvContentPartPr/>
                <p14:nvPr/>
              </p14:nvContentPartPr>
              <p14:xfrm>
                <a:off x="10377439" y="64078"/>
                <a:ext cx="360000" cy="473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5331CAF-B28A-4F30-8B59-2D780766F72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68799" y="55438"/>
                  <a:ext cx="3776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6A790C2-3EE3-4C0E-A4D2-19B3017FD74E}"/>
                    </a:ext>
                  </a:extLst>
                </p14:cNvPr>
                <p14:cNvContentPartPr/>
                <p14:nvPr/>
              </p14:nvContentPartPr>
              <p14:xfrm>
                <a:off x="10671559" y="358918"/>
                <a:ext cx="186480" cy="170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6A790C2-3EE3-4C0E-A4D2-19B3017FD7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662559" y="350278"/>
                  <a:ext cx="204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E7CF7A9-AAA9-4B5F-8571-9B2F85D05D43}"/>
                    </a:ext>
                  </a:extLst>
                </p14:cNvPr>
                <p14:cNvContentPartPr/>
                <p14:nvPr/>
              </p14:nvContentPartPr>
              <p14:xfrm>
                <a:off x="10849039" y="268198"/>
                <a:ext cx="205560" cy="263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E7CF7A9-AAA9-4B5F-8571-9B2F85D05D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840399" y="259558"/>
                  <a:ext cx="2232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E6BD31B-AED0-48FF-B3A2-BF658D30C2D8}"/>
                    </a:ext>
                  </a:extLst>
                </p14:cNvPr>
                <p14:cNvContentPartPr/>
                <p14:nvPr/>
              </p14:nvContentPartPr>
              <p14:xfrm>
                <a:off x="11042719" y="344158"/>
                <a:ext cx="253080" cy="179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E6BD31B-AED0-48FF-B3A2-BF658D30C2D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034079" y="335158"/>
                  <a:ext cx="270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4AA95E9-F85E-4BE0-A950-D76245ACC5C4}"/>
                    </a:ext>
                  </a:extLst>
                </p14:cNvPr>
                <p14:cNvContentPartPr/>
                <p14:nvPr/>
              </p14:nvContentPartPr>
              <p14:xfrm>
                <a:off x="11278879" y="318598"/>
                <a:ext cx="244440" cy="207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4AA95E9-F85E-4BE0-A950-D76245ACC5C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270239" y="309958"/>
                  <a:ext cx="262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C920D9D-4E46-456E-B7BD-7CC1DD6850BF}"/>
                    </a:ext>
                  </a:extLst>
                </p14:cNvPr>
                <p14:cNvContentPartPr/>
                <p14:nvPr/>
              </p14:nvContentPartPr>
              <p14:xfrm>
                <a:off x="11731759" y="348478"/>
                <a:ext cx="51840" cy="27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C920D9D-4E46-456E-B7BD-7CC1DD6850B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722759" y="339838"/>
                  <a:ext cx="69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75A6BF0-C3E2-462B-A604-41A9E3E18A7C}"/>
                    </a:ext>
                  </a:extLst>
                </p14:cNvPr>
                <p14:cNvContentPartPr/>
                <p14:nvPr/>
              </p14:nvContentPartPr>
              <p14:xfrm>
                <a:off x="11650039" y="550798"/>
                <a:ext cx="62280" cy="11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75A6BF0-C3E2-462B-A604-41A9E3E18A7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641039" y="542158"/>
                  <a:ext cx="79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5B7DA15-E365-4958-BFFE-1A6BABAFFDD1}"/>
                    </a:ext>
                  </a:extLst>
                </p14:cNvPr>
                <p14:cNvContentPartPr/>
                <p14:nvPr/>
              </p14:nvContentPartPr>
              <p14:xfrm>
                <a:off x="3839119" y="105838"/>
                <a:ext cx="298800" cy="578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5B7DA15-E365-4958-BFFE-1A6BABAFFDD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30119" y="96838"/>
                  <a:ext cx="31644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197FA5-79F5-40E6-97B6-75AF69614266}"/>
                    </a:ext>
                  </a:extLst>
                </p14:cNvPr>
                <p14:cNvContentPartPr/>
                <p14:nvPr/>
              </p14:nvContentPartPr>
              <p14:xfrm>
                <a:off x="3728239" y="346318"/>
                <a:ext cx="458280" cy="74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197FA5-79F5-40E6-97B6-75AF6961426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19239" y="337318"/>
                  <a:ext cx="475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452B9F9-64E7-40EC-878B-EA4C350189E5}"/>
                    </a:ext>
                  </a:extLst>
                </p14:cNvPr>
                <p14:cNvContentPartPr/>
                <p14:nvPr/>
              </p14:nvContentPartPr>
              <p14:xfrm>
                <a:off x="4038919" y="441358"/>
                <a:ext cx="172080" cy="158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452B9F9-64E7-40EC-878B-EA4C350189E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29919" y="432358"/>
                  <a:ext cx="189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7982036-F76B-407C-BC24-D7F073440F56}"/>
                    </a:ext>
                  </a:extLst>
                </p14:cNvPr>
                <p14:cNvContentPartPr/>
                <p14:nvPr/>
              </p14:nvContentPartPr>
              <p14:xfrm>
                <a:off x="4257439" y="379438"/>
                <a:ext cx="200880" cy="239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7982036-F76B-407C-BC24-D7F073440F5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8799" y="370798"/>
                  <a:ext cx="218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D12A80B-9123-4AD5-9F8D-C3C7E336DF1E}"/>
                    </a:ext>
                  </a:extLst>
                </p14:cNvPr>
                <p14:cNvContentPartPr/>
                <p14:nvPr/>
              </p14:nvContentPartPr>
              <p14:xfrm>
                <a:off x="4603759" y="79918"/>
                <a:ext cx="333000" cy="56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D12A80B-9123-4AD5-9F8D-C3C7E336DF1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94759" y="71278"/>
                  <a:ext cx="35064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E2B8E8B-CADF-4BE7-AB5B-EFFA743A5AEA}"/>
                    </a:ext>
                  </a:extLst>
                </p14:cNvPr>
                <p14:cNvContentPartPr/>
                <p14:nvPr/>
              </p14:nvContentPartPr>
              <p14:xfrm>
                <a:off x="4573879" y="319318"/>
                <a:ext cx="356040" cy="85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E2B8E8B-CADF-4BE7-AB5B-EFFA743A5AE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65239" y="310318"/>
                  <a:ext cx="373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3E41362-6852-4084-B2B5-67E37FEFAFFB}"/>
                    </a:ext>
                  </a:extLst>
                </p14:cNvPr>
                <p14:cNvContentPartPr/>
                <p14:nvPr/>
              </p14:nvContentPartPr>
              <p14:xfrm>
                <a:off x="5204239" y="366478"/>
                <a:ext cx="227880" cy="227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3E41362-6852-4084-B2B5-67E37FEFAFF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5239" y="357838"/>
                  <a:ext cx="2455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182BF0B-CD20-4806-A651-A3CAAEED994F}"/>
                    </a:ext>
                  </a:extLst>
                </p14:cNvPr>
                <p14:cNvContentPartPr/>
                <p14:nvPr/>
              </p14:nvContentPartPr>
              <p14:xfrm>
                <a:off x="5453719" y="375478"/>
                <a:ext cx="211680" cy="176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182BF0B-CD20-4806-A651-A3CAAEED99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45079" y="366838"/>
                  <a:ext cx="229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BF968CA-727A-40A4-A2ED-9900C3F2BA8B}"/>
                    </a:ext>
                  </a:extLst>
                </p14:cNvPr>
                <p14:cNvContentPartPr/>
                <p14:nvPr/>
              </p14:nvContentPartPr>
              <p14:xfrm>
                <a:off x="5698159" y="370078"/>
                <a:ext cx="213840" cy="166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BF968CA-727A-40A4-A2ED-9900C3F2BA8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89159" y="361078"/>
                  <a:ext cx="231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A1CF77-91BB-454E-AC7E-A69DF9F96D7B}"/>
                    </a:ext>
                  </a:extLst>
                </p14:cNvPr>
                <p14:cNvContentPartPr/>
                <p14:nvPr/>
              </p14:nvContentPartPr>
              <p14:xfrm>
                <a:off x="5927119" y="314998"/>
                <a:ext cx="222840" cy="207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A1CF77-91BB-454E-AC7E-A69DF9F96D7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18479" y="305998"/>
                  <a:ext cx="240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B5ACA1D-EAE6-45F8-B723-41FF6B9AF45C}"/>
                    </a:ext>
                  </a:extLst>
                </p14:cNvPr>
                <p14:cNvContentPartPr/>
                <p14:nvPr/>
              </p14:nvContentPartPr>
              <p14:xfrm>
                <a:off x="6178399" y="376198"/>
                <a:ext cx="87120" cy="176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B5ACA1D-EAE6-45F8-B723-41FF6B9AF45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69759" y="367198"/>
                  <a:ext cx="104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5D0F434-6D29-41BB-8549-3DCDF506B64F}"/>
                    </a:ext>
                  </a:extLst>
                </p14:cNvPr>
                <p14:cNvContentPartPr/>
                <p14:nvPr/>
              </p14:nvContentPartPr>
              <p14:xfrm>
                <a:off x="6326359" y="297718"/>
                <a:ext cx="180720" cy="252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5D0F434-6D29-41BB-8549-3DCDF506B64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17719" y="288718"/>
                  <a:ext cx="1983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37A18E2-AA21-4C83-B25B-B8E19C99A283}"/>
                    </a:ext>
                  </a:extLst>
                </p14:cNvPr>
                <p14:cNvContentPartPr/>
                <p14:nvPr/>
              </p14:nvContentPartPr>
              <p14:xfrm>
                <a:off x="6646039" y="44278"/>
                <a:ext cx="268200" cy="537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37A18E2-AA21-4C83-B25B-B8E19C99A28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37039" y="35638"/>
                  <a:ext cx="28584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387A9F7-0A64-412E-AA4D-143AD0087470}"/>
                    </a:ext>
                  </a:extLst>
                </p14:cNvPr>
                <p14:cNvContentPartPr/>
                <p14:nvPr/>
              </p14:nvContentPartPr>
              <p14:xfrm>
                <a:off x="6515719" y="323278"/>
                <a:ext cx="563400" cy="249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387A9F7-0A64-412E-AA4D-143AD008747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07079" y="314278"/>
                  <a:ext cx="581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1CCE04A-5953-48F6-9BE7-4AB00145E534}"/>
                    </a:ext>
                  </a:extLst>
                </p14:cNvPr>
                <p14:cNvContentPartPr/>
                <p14:nvPr/>
              </p14:nvContentPartPr>
              <p14:xfrm>
                <a:off x="430999" y="349918"/>
                <a:ext cx="416520" cy="472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1CCE04A-5953-48F6-9BE7-4AB00145E53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1999" y="340918"/>
                  <a:ext cx="4341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E7F939B-F17B-48F2-935F-75CD9FB9136D}"/>
                    </a:ext>
                  </a:extLst>
                </p14:cNvPr>
                <p14:cNvContentPartPr/>
                <p14:nvPr/>
              </p14:nvContentPartPr>
              <p14:xfrm>
                <a:off x="525319" y="627838"/>
                <a:ext cx="230760" cy="61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E7F939B-F17B-48F2-935F-75CD9FB9136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6319" y="619198"/>
                  <a:ext cx="248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00E9653-F3DE-4BF9-8A02-8B0698F1CE26}"/>
                    </a:ext>
                  </a:extLst>
                </p14:cNvPr>
                <p14:cNvContentPartPr/>
                <p14:nvPr/>
              </p14:nvContentPartPr>
              <p14:xfrm>
                <a:off x="1253599" y="252358"/>
                <a:ext cx="253440" cy="464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00E9653-F3DE-4BF9-8A02-8B0698F1CE2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44599" y="243718"/>
                  <a:ext cx="27108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3381025-F6DF-4C79-A47E-15D1F2519C2A}"/>
                    </a:ext>
                  </a:extLst>
                </p14:cNvPr>
                <p14:cNvContentPartPr/>
                <p14:nvPr/>
              </p14:nvContentPartPr>
              <p14:xfrm>
                <a:off x="1509559" y="530998"/>
                <a:ext cx="33840" cy="126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3381025-F6DF-4C79-A47E-15D1F2519C2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00919" y="522358"/>
                  <a:ext cx="51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12EFF2-4184-4BFA-8100-1B22019FBB8B}"/>
                    </a:ext>
                  </a:extLst>
                </p14:cNvPr>
                <p14:cNvContentPartPr/>
                <p14:nvPr/>
              </p14:nvContentPartPr>
              <p14:xfrm>
                <a:off x="1443679" y="465478"/>
                <a:ext cx="208800" cy="413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12EFF2-4184-4BFA-8100-1B22019FBB8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34679" y="456838"/>
                  <a:ext cx="2264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BC9492-5A88-4257-A3C8-FB54890F53BA}"/>
                    </a:ext>
                  </a:extLst>
                </p14:cNvPr>
                <p14:cNvContentPartPr/>
                <p14:nvPr/>
              </p14:nvContentPartPr>
              <p14:xfrm>
                <a:off x="1442959" y="504358"/>
                <a:ext cx="354240" cy="578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BC9492-5A88-4257-A3C8-FB54890F53B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34319" y="495358"/>
                  <a:ext cx="37188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88E46FB-18A4-4236-B557-F1CA2838B87C}"/>
                    </a:ext>
                  </a:extLst>
                </p14:cNvPr>
                <p14:cNvContentPartPr/>
                <p14:nvPr/>
              </p14:nvContentPartPr>
              <p14:xfrm>
                <a:off x="1653919" y="440998"/>
                <a:ext cx="238320" cy="235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88E46FB-18A4-4236-B557-F1CA2838B87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44919" y="431998"/>
                  <a:ext cx="255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81941BB-1883-4E57-9271-375D96E1C4F9}"/>
                    </a:ext>
                  </a:extLst>
                </p14:cNvPr>
                <p14:cNvContentPartPr/>
                <p14:nvPr/>
              </p14:nvContentPartPr>
              <p14:xfrm>
                <a:off x="1946599" y="451798"/>
                <a:ext cx="94320" cy="188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81941BB-1883-4E57-9271-375D96E1C4F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37599" y="443158"/>
                  <a:ext cx="111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171BDA-5070-44C9-8B0C-C5247F8CF7C7}"/>
                    </a:ext>
                  </a:extLst>
                </p14:cNvPr>
                <p14:cNvContentPartPr/>
                <p14:nvPr/>
              </p14:nvContentPartPr>
              <p14:xfrm>
                <a:off x="2086639" y="201958"/>
                <a:ext cx="339480" cy="389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171BDA-5070-44C9-8B0C-C5247F8CF7C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77639" y="193318"/>
                  <a:ext cx="3571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C92D05F-C22C-46E7-9027-08BCFE2AD570}"/>
                    </a:ext>
                  </a:extLst>
                </p14:cNvPr>
                <p14:cNvContentPartPr/>
                <p14:nvPr/>
              </p14:nvContentPartPr>
              <p14:xfrm>
                <a:off x="2370319" y="122758"/>
                <a:ext cx="229680" cy="49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C92D05F-C22C-46E7-9027-08BCFE2AD57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61319" y="114118"/>
                  <a:ext cx="2473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1107138-F9C2-4965-8BAE-A4F7C13A110B}"/>
                    </a:ext>
                  </a:extLst>
                </p14:cNvPr>
                <p14:cNvContentPartPr/>
                <p14:nvPr/>
              </p14:nvContentPartPr>
              <p14:xfrm>
                <a:off x="2621959" y="413998"/>
                <a:ext cx="182160" cy="169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1107138-F9C2-4965-8BAE-A4F7C13A11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13319" y="404998"/>
                  <a:ext cx="199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CF25C46-F68C-44DE-A3D4-BB23A99358EE}"/>
                    </a:ext>
                  </a:extLst>
                </p14:cNvPr>
                <p14:cNvContentPartPr/>
                <p14:nvPr/>
              </p14:nvContentPartPr>
              <p14:xfrm>
                <a:off x="2835079" y="346318"/>
                <a:ext cx="145440" cy="241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CF25C46-F68C-44DE-A3D4-BB23A99358E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26439" y="337318"/>
                  <a:ext cx="1630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BAF7F20-4849-493D-8BE2-BE9AB0B5766D}"/>
                    </a:ext>
                  </a:extLst>
                </p14:cNvPr>
                <p14:cNvContentPartPr/>
                <p14:nvPr/>
              </p14:nvContentPartPr>
              <p14:xfrm>
                <a:off x="3088159" y="285478"/>
                <a:ext cx="156240" cy="272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BAF7F20-4849-493D-8BE2-BE9AB0B5766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79519" y="276838"/>
                  <a:ext cx="1738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2B20DF-C736-4F52-A5C8-9B1109AA17AF}"/>
                    </a:ext>
                  </a:extLst>
                </p14:cNvPr>
                <p14:cNvContentPartPr/>
                <p14:nvPr/>
              </p14:nvContentPartPr>
              <p14:xfrm>
                <a:off x="3273919" y="334438"/>
                <a:ext cx="166320" cy="247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2B20DF-C736-4F52-A5C8-9B1109AA17A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65279" y="325438"/>
                  <a:ext cx="1839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65A6F86-FBC9-4F30-A879-0C9CD2FE1827}"/>
                    </a:ext>
                  </a:extLst>
                </p14:cNvPr>
                <p14:cNvContentPartPr/>
                <p14:nvPr/>
              </p14:nvContentPartPr>
              <p14:xfrm>
                <a:off x="589759" y="1201318"/>
                <a:ext cx="173160" cy="282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65A6F86-FBC9-4F30-A879-0C9CD2FE182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0759" y="1192678"/>
                  <a:ext cx="190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C382AD-7423-4666-82F3-8E7F3C847570}"/>
                    </a:ext>
                  </a:extLst>
                </p14:cNvPr>
                <p14:cNvContentPartPr/>
                <p14:nvPr/>
              </p14:nvContentPartPr>
              <p14:xfrm>
                <a:off x="504439" y="1085758"/>
                <a:ext cx="642960" cy="115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C382AD-7423-4666-82F3-8E7F3C84757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5799" y="1077118"/>
                  <a:ext cx="660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CB5BAC-B055-47C8-A17E-B750D4703438}"/>
                    </a:ext>
                  </a:extLst>
                </p14:cNvPr>
                <p14:cNvContentPartPr/>
                <p14:nvPr/>
              </p14:nvContentPartPr>
              <p14:xfrm>
                <a:off x="973519" y="1002958"/>
                <a:ext cx="266400" cy="408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CB5BAC-B055-47C8-A17E-B750D470343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4879" y="994318"/>
                  <a:ext cx="2840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71F34FB-632A-4A7B-BB6F-9AAD178B85ED}"/>
                    </a:ext>
                  </a:extLst>
                </p14:cNvPr>
                <p14:cNvContentPartPr/>
                <p14:nvPr/>
              </p14:nvContentPartPr>
              <p14:xfrm>
                <a:off x="1216879" y="1187998"/>
                <a:ext cx="212040" cy="204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71F34FB-632A-4A7B-BB6F-9AAD178B85E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08239" y="1178998"/>
                  <a:ext cx="2296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DFE1F52-DFD1-4EC6-ACAC-BA5651EDB0B8}"/>
                    </a:ext>
                  </a:extLst>
                </p14:cNvPr>
                <p14:cNvContentPartPr/>
                <p14:nvPr/>
              </p14:nvContentPartPr>
              <p14:xfrm>
                <a:off x="1858759" y="1129318"/>
                <a:ext cx="247680" cy="225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DFE1F52-DFD1-4EC6-ACAC-BA5651EDB0B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850119" y="1120678"/>
                  <a:ext cx="2653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731E524-F9A7-489F-AEB1-2E7F682E84A9}"/>
                    </a:ext>
                  </a:extLst>
                </p14:cNvPr>
                <p14:cNvContentPartPr/>
                <p14:nvPr/>
              </p14:nvContentPartPr>
              <p14:xfrm>
                <a:off x="2165839" y="1167478"/>
                <a:ext cx="162720" cy="183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731E524-F9A7-489F-AEB1-2E7F682E84A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57199" y="1158838"/>
                  <a:ext cx="180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8F6E20C-4823-4095-B0CB-D13FAB620F35}"/>
                    </a:ext>
                  </a:extLst>
                </p14:cNvPr>
                <p14:cNvContentPartPr/>
                <p14:nvPr/>
              </p14:nvContentPartPr>
              <p14:xfrm>
                <a:off x="2393359" y="1024558"/>
                <a:ext cx="137160" cy="284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8F6E20C-4823-4095-B0CB-D13FAB620F3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84359" y="1015918"/>
                  <a:ext cx="1548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8404041-90D4-4E42-BD94-83BAC2863DD2}"/>
                    </a:ext>
                  </a:extLst>
                </p14:cNvPr>
                <p14:cNvContentPartPr/>
                <p14:nvPr/>
              </p14:nvContentPartPr>
              <p14:xfrm>
                <a:off x="2519719" y="944638"/>
                <a:ext cx="172440" cy="397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8404041-90D4-4E42-BD94-83BAC2863DD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11079" y="935998"/>
                  <a:ext cx="1900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A8EE500-E437-42F7-88E1-0F1FBFAA246B}"/>
                    </a:ext>
                  </a:extLst>
                </p14:cNvPr>
                <p14:cNvContentPartPr/>
                <p14:nvPr/>
              </p14:nvContentPartPr>
              <p14:xfrm>
                <a:off x="1974319" y="1449358"/>
                <a:ext cx="411840" cy="51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A8EE500-E437-42F7-88E1-0F1FBFAA246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65319" y="1440358"/>
                  <a:ext cx="4294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514EFFE-401F-4B39-86DE-11931C732665}"/>
                    </a:ext>
                  </a:extLst>
                </p14:cNvPr>
                <p14:cNvContentPartPr/>
                <p14:nvPr/>
              </p14:nvContentPartPr>
              <p14:xfrm>
                <a:off x="3009319" y="849238"/>
                <a:ext cx="275400" cy="490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514EFFE-401F-4B39-86DE-11931C73266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00679" y="840598"/>
                  <a:ext cx="2930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B08AD6B-80AE-4B82-B948-E7FFD2FB02F6}"/>
                    </a:ext>
                  </a:extLst>
                </p14:cNvPr>
                <p14:cNvContentPartPr/>
                <p14:nvPr/>
              </p14:nvContentPartPr>
              <p14:xfrm>
                <a:off x="3301279" y="1186558"/>
                <a:ext cx="44640" cy="110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B08AD6B-80AE-4B82-B948-E7FFD2FB02F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92279" y="1177918"/>
                  <a:ext cx="62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84215C-C31D-401E-9E2C-9FB1FE93A15B}"/>
                    </a:ext>
                  </a:extLst>
                </p14:cNvPr>
                <p14:cNvContentPartPr/>
                <p14:nvPr/>
              </p14:nvContentPartPr>
              <p14:xfrm>
                <a:off x="3169519" y="1105198"/>
                <a:ext cx="299520" cy="473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84215C-C31D-401E-9E2C-9FB1FE93A15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160519" y="1096198"/>
                  <a:ext cx="3171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02976C2-3EE3-4438-91D6-B6A8B9E9B59B}"/>
                    </a:ext>
                  </a:extLst>
                </p14:cNvPr>
                <p14:cNvContentPartPr/>
                <p14:nvPr/>
              </p14:nvContentPartPr>
              <p14:xfrm>
                <a:off x="3343399" y="1089358"/>
                <a:ext cx="378360" cy="524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02976C2-3EE3-4438-91D6-B6A8B9E9B59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34399" y="1080718"/>
                  <a:ext cx="39600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8634300-B13F-4F22-8274-D58620E8D414}"/>
                    </a:ext>
                  </a:extLst>
                </p14:cNvPr>
                <p14:cNvContentPartPr/>
                <p14:nvPr/>
              </p14:nvContentPartPr>
              <p14:xfrm>
                <a:off x="3778999" y="1130398"/>
                <a:ext cx="137520" cy="185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8634300-B13F-4F22-8274-D58620E8D4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70359" y="1121758"/>
                  <a:ext cx="155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53CC700-5D8F-4B71-B6E5-B67ACB332CD1}"/>
                    </a:ext>
                  </a:extLst>
                </p14:cNvPr>
                <p14:cNvContentPartPr/>
                <p14:nvPr/>
              </p14:nvContentPartPr>
              <p14:xfrm>
                <a:off x="4006159" y="763198"/>
                <a:ext cx="365040" cy="549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53CC700-5D8F-4B71-B6E5-B67ACB332CD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97519" y="754198"/>
                  <a:ext cx="38268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11ADA99-D473-43A2-BD78-11210CDE844E}"/>
                    </a:ext>
                  </a:extLst>
                </p14:cNvPr>
                <p14:cNvContentPartPr/>
                <p14:nvPr/>
              </p14:nvContentPartPr>
              <p14:xfrm>
                <a:off x="3949279" y="1013758"/>
                <a:ext cx="405360" cy="106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11ADA99-D473-43A2-BD78-11210CDE844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40639" y="1005118"/>
                  <a:ext cx="423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23EC1D5-121E-4A6A-BC52-0F2DEB320162}"/>
                    </a:ext>
                  </a:extLst>
                </p14:cNvPr>
                <p14:cNvContentPartPr/>
                <p14:nvPr/>
              </p14:nvContentPartPr>
              <p14:xfrm>
                <a:off x="4230439" y="776518"/>
                <a:ext cx="290520" cy="492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23EC1D5-121E-4A6A-BC52-0F2DEB32016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21439" y="767878"/>
                  <a:ext cx="30816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E4F2172-B364-47E5-BA0C-18419730C96B}"/>
                    </a:ext>
                  </a:extLst>
                </p14:cNvPr>
                <p14:cNvContentPartPr/>
                <p14:nvPr/>
              </p14:nvContentPartPr>
              <p14:xfrm>
                <a:off x="4522759" y="1071358"/>
                <a:ext cx="229680" cy="170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E4F2172-B364-47E5-BA0C-18419730C96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13759" y="1062358"/>
                  <a:ext cx="247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9B7B807-4516-48F7-8B29-957E361DF635}"/>
                    </a:ext>
                  </a:extLst>
                </p14:cNvPr>
                <p14:cNvContentPartPr/>
                <p14:nvPr/>
              </p14:nvContentPartPr>
              <p14:xfrm>
                <a:off x="4732639" y="1015558"/>
                <a:ext cx="207000" cy="254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9B7B807-4516-48F7-8B29-957E361DF63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23999" y="1006558"/>
                  <a:ext cx="2246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FED204A-7DC8-4201-992F-3BB5F04E5D73}"/>
                    </a:ext>
                  </a:extLst>
                </p14:cNvPr>
                <p14:cNvContentPartPr/>
                <p14:nvPr/>
              </p14:nvContentPartPr>
              <p14:xfrm>
                <a:off x="4979599" y="933478"/>
                <a:ext cx="241920" cy="303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FED204A-7DC8-4201-992F-3BB5F04E5D7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70959" y="924838"/>
                  <a:ext cx="2595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1E834DB-654C-47F8-8FE9-7455A96F19D3}"/>
                    </a:ext>
                  </a:extLst>
                </p14:cNvPr>
                <p14:cNvContentPartPr/>
                <p14:nvPr/>
              </p14:nvContentPartPr>
              <p14:xfrm>
                <a:off x="5131159" y="987118"/>
                <a:ext cx="225720" cy="316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1E834DB-654C-47F8-8FE9-7455A96F19D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22159" y="978118"/>
                  <a:ext cx="2433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68F5FD3-1DC7-4018-B475-90089A2B083A}"/>
                    </a:ext>
                  </a:extLst>
                </p14:cNvPr>
                <p14:cNvContentPartPr/>
                <p14:nvPr/>
              </p14:nvContentPartPr>
              <p14:xfrm>
                <a:off x="5676559" y="1075678"/>
                <a:ext cx="242640" cy="215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68F5FD3-1DC7-4018-B475-90089A2B083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67919" y="1066678"/>
                  <a:ext cx="260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7DB0F51-0318-4CA3-B313-3FABA28C9CAA}"/>
                    </a:ext>
                  </a:extLst>
                </p14:cNvPr>
                <p14:cNvContentPartPr/>
                <p14:nvPr/>
              </p14:nvContentPartPr>
              <p14:xfrm>
                <a:off x="5926759" y="1118518"/>
                <a:ext cx="208080" cy="152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7DB0F51-0318-4CA3-B313-3FABA28C9CA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18119" y="1109518"/>
                  <a:ext cx="225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B095865-7BC2-4922-BB6B-A29E6812B540}"/>
                    </a:ext>
                  </a:extLst>
                </p14:cNvPr>
                <p14:cNvContentPartPr/>
                <p14:nvPr/>
              </p14:nvContentPartPr>
              <p14:xfrm>
                <a:off x="6195319" y="1108438"/>
                <a:ext cx="214200" cy="169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B095865-7BC2-4922-BB6B-A29E6812B54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186319" y="1099798"/>
                  <a:ext cx="231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9AEB86B-6A3C-4462-8786-9FF1D6F94756}"/>
                    </a:ext>
                  </a:extLst>
                </p14:cNvPr>
                <p14:cNvContentPartPr/>
                <p14:nvPr/>
              </p14:nvContentPartPr>
              <p14:xfrm>
                <a:off x="6319159" y="895678"/>
                <a:ext cx="234720" cy="354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9AEB86B-6A3C-4462-8786-9FF1D6F9475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10519" y="887038"/>
                  <a:ext cx="2523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D53AA1B-6EF5-4B08-9E76-40BFE5911B69}"/>
                    </a:ext>
                  </a:extLst>
                </p14:cNvPr>
                <p14:cNvContentPartPr/>
                <p14:nvPr/>
              </p14:nvContentPartPr>
              <p14:xfrm>
                <a:off x="6893359" y="796318"/>
                <a:ext cx="261720" cy="455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D53AA1B-6EF5-4B08-9E76-40BFE5911B6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84359" y="787678"/>
                  <a:ext cx="27936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7F5822C-89C5-42C6-8782-6597D6F57D46}"/>
                    </a:ext>
                  </a:extLst>
                </p14:cNvPr>
                <p14:cNvContentPartPr/>
                <p14:nvPr/>
              </p14:nvContentPartPr>
              <p14:xfrm>
                <a:off x="6832159" y="1052278"/>
                <a:ext cx="294480" cy="56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7F5822C-89C5-42C6-8782-6597D6F57D4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23519" y="1043278"/>
                  <a:ext cx="312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0C3FD36-9767-4BA2-BD5C-B3FCF67C884A}"/>
                    </a:ext>
                  </a:extLst>
                </p14:cNvPr>
                <p14:cNvContentPartPr/>
                <p14:nvPr/>
              </p14:nvContentPartPr>
              <p14:xfrm>
                <a:off x="7135279" y="721798"/>
                <a:ext cx="313200" cy="513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0C3FD36-9767-4BA2-BD5C-B3FCF67C884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26639" y="712798"/>
                  <a:ext cx="33084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8C19545-BBAE-422A-87E5-A8C29C052085}"/>
                    </a:ext>
                  </a:extLst>
                </p14:cNvPr>
                <p14:cNvContentPartPr/>
                <p14:nvPr/>
              </p14:nvContentPartPr>
              <p14:xfrm>
                <a:off x="7416079" y="1029238"/>
                <a:ext cx="221040" cy="183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8C19545-BBAE-422A-87E5-A8C29C05208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407079" y="1020238"/>
                  <a:ext cx="238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0DBA799-F10D-422A-9E81-8F2AD029D1A7}"/>
                    </a:ext>
                  </a:extLst>
                </p14:cNvPr>
                <p14:cNvContentPartPr/>
                <p14:nvPr/>
              </p14:nvContentPartPr>
              <p14:xfrm>
                <a:off x="8013319" y="998998"/>
                <a:ext cx="187920" cy="214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0DBA799-F10D-422A-9E81-8F2AD029D1A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04679" y="989998"/>
                  <a:ext cx="2055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A20B85D-1486-4E15-8447-2CDAD5650B10}"/>
                    </a:ext>
                  </a:extLst>
                </p14:cNvPr>
                <p14:cNvContentPartPr/>
                <p14:nvPr/>
              </p14:nvContentPartPr>
              <p14:xfrm>
                <a:off x="8258839" y="821158"/>
                <a:ext cx="287640" cy="384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A20B85D-1486-4E15-8447-2CDAD5650B1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49839" y="812158"/>
                  <a:ext cx="3052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92BC355-6530-4856-A884-C96D22AEEA66}"/>
                    </a:ext>
                  </a:extLst>
                </p14:cNvPr>
                <p14:cNvContentPartPr/>
                <p14:nvPr/>
              </p14:nvContentPartPr>
              <p14:xfrm>
                <a:off x="8419759" y="765718"/>
                <a:ext cx="324360" cy="488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92BC355-6530-4856-A884-C96D22AEEA6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410759" y="756718"/>
                  <a:ext cx="3420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1D5F7AA-6D88-45FA-B571-6455FF4E12D0}"/>
                    </a:ext>
                  </a:extLst>
                </p14:cNvPr>
                <p14:cNvContentPartPr/>
                <p14:nvPr/>
              </p14:nvContentPartPr>
              <p14:xfrm>
                <a:off x="8381959" y="1012678"/>
                <a:ext cx="345960" cy="69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1D5F7AA-6D88-45FA-B571-6455FF4E12D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73319" y="1003678"/>
                  <a:ext cx="363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37AC2EA-CF6A-4DE7-9873-A71A8C033D58}"/>
                    </a:ext>
                  </a:extLst>
                </p14:cNvPr>
                <p14:cNvContentPartPr/>
                <p14:nvPr/>
              </p14:nvContentPartPr>
              <p14:xfrm>
                <a:off x="8607679" y="1014478"/>
                <a:ext cx="203760" cy="169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37AC2EA-CF6A-4DE7-9873-A71A8C033D5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99039" y="1005478"/>
                  <a:ext cx="221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21EBE4C-6E81-4038-B24C-5064A6E2B577}"/>
                    </a:ext>
                  </a:extLst>
                </p14:cNvPr>
                <p14:cNvContentPartPr/>
                <p14:nvPr/>
              </p14:nvContentPartPr>
              <p14:xfrm>
                <a:off x="8813959" y="1015918"/>
                <a:ext cx="199800" cy="194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21EBE4C-6E81-4038-B24C-5064A6E2B57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04959" y="1006918"/>
                  <a:ext cx="2174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4DA2CC8-5126-4403-912B-CEA9F61A0B0C}"/>
                    </a:ext>
                  </a:extLst>
                </p14:cNvPr>
                <p14:cNvContentPartPr/>
                <p14:nvPr/>
              </p14:nvContentPartPr>
              <p14:xfrm>
                <a:off x="8994319" y="1028158"/>
                <a:ext cx="212040" cy="171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4DA2CC8-5126-4403-912B-CEA9F61A0B0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85319" y="1019158"/>
                  <a:ext cx="229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27E5BFA-0D8A-421B-BF90-CFB6855B70AE}"/>
                    </a:ext>
                  </a:extLst>
                </p14:cNvPr>
                <p14:cNvContentPartPr/>
                <p14:nvPr/>
              </p14:nvContentPartPr>
              <p14:xfrm>
                <a:off x="9297799" y="1028878"/>
                <a:ext cx="187200" cy="150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27E5BFA-0D8A-421B-BF90-CFB6855B70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288799" y="1019878"/>
                  <a:ext cx="204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6491B0-5BAA-4307-9346-8FE96653C372}"/>
                    </a:ext>
                  </a:extLst>
                </p14:cNvPr>
                <p14:cNvContentPartPr/>
                <p14:nvPr/>
              </p14:nvContentPartPr>
              <p14:xfrm>
                <a:off x="9635839" y="715318"/>
                <a:ext cx="312120" cy="485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6491B0-5BAA-4307-9346-8FE96653C37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27199" y="706678"/>
                  <a:ext cx="3297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3BCD057-2900-4F00-8822-6178258B5A05}"/>
                    </a:ext>
                  </a:extLst>
                </p14:cNvPr>
                <p14:cNvContentPartPr/>
                <p14:nvPr/>
              </p14:nvContentPartPr>
              <p14:xfrm>
                <a:off x="9555559" y="986398"/>
                <a:ext cx="341640" cy="199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3BCD057-2900-4F00-8822-6178258B5A0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546559" y="977758"/>
                  <a:ext cx="359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B8E60B-FB00-4828-AAE1-DEDF5CBFE2DF}"/>
                    </a:ext>
                  </a:extLst>
                </p14:cNvPr>
                <p14:cNvContentPartPr/>
                <p14:nvPr/>
              </p14:nvContentPartPr>
              <p14:xfrm>
                <a:off x="9992959" y="929158"/>
                <a:ext cx="1080" cy="6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B8E60B-FB00-4828-AAE1-DEDF5CBFE2D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984319" y="920158"/>
                  <a:ext cx="18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76169FB-7B8D-4AFD-888D-624AF44BDD93}"/>
                    </a:ext>
                  </a:extLst>
                </p14:cNvPr>
                <p14:cNvContentPartPr/>
                <p14:nvPr/>
              </p14:nvContentPartPr>
              <p14:xfrm>
                <a:off x="10005559" y="996838"/>
                <a:ext cx="273600" cy="180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76169FB-7B8D-4AFD-888D-624AF44BDD9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996919" y="987838"/>
                  <a:ext cx="291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43D169E-99A4-49EF-AE1D-5C833826D803}"/>
                    </a:ext>
                  </a:extLst>
                </p14:cNvPr>
                <p14:cNvContentPartPr/>
                <p14:nvPr/>
              </p14:nvContentPartPr>
              <p14:xfrm>
                <a:off x="10278799" y="979918"/>
                <a:ext cx="217800" cy="196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43D169E-99A4-49EF-AE1D-5C833826D80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270159" y="970918"/>
                  <a:ext cx="235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EE3E339-595B-478F-A511-961B60B255F3}"/>
                    </a:ext>
                  </a:extLst>
                </p14:cNvPr>
                <p14:cNvContentPartPr/>
                <p14:nvPr/>
              </p14:nvContentPartPr>
              <p14:xfrm>
                <a:off x="3362839" y="1712878"/>
                <a:ext cx="272880" cy="405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EE3E339-595B-478F-A511-961B60B255F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53839" y="1704238"/>
                  <a:ext cx="2905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1C49220-6794-4D8F-B3E7-C0FCD6DB50F5}"/>
                    </a:ext>
                  </a:extLst>
                </p14:cNvPr>
                <p14:cNvContentPartPr/>
                <p14:nvPr/>
              </p14:nvContentPartPr>
              <p14:xfrm>
                <a:off x="3586759" y="1918078"/>
                <a:ext cx="163080" cy="146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1C49220-6794-4D8F-B3E7-C0FCD6DB50F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77759" y="1909438"/>
                  <a:ext cx="180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844EBB5-5AB6-47EC-8219-182DB2628476}"/>
                    </a:ext>
                  </a:extLst>
                </p14:cNvPr>
                <p14:cNvContentPartPr/>
                <p14:nvPr/>
              </p14:nvContentPartPr>
              <p14:xfrm>
                <a:off x="3834439" y="1875958"/>
                <a:ext cx="266400" cy="236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844EBB5-5AB6-47EC-8219-182DB262847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25799" y="1867318"/>
                  <a:ext cx="2840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124E511-5CBB-4244-B320-940A7A06736D}"/>
                    </a:ext>
                  </a:extLst>
                </p14:cNvPr>
                <p14:cNvContentPartPr/>
                <p14:nvPr/>
              </p14:nvContentPartPr>
              <p14:xfrm>
                <a:off x="4372999" y="1826638"/>
                <a:ext cx="264240" cy="231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124E511-5CBB-4244-B320-940A7A06736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63999" y="1817638"/>
                  <a:ext cx="281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0880A61-62D3-4683-AC55-051EBB6B72F0}"/>
                    </a:ext>
                  </a:extLst>
                </p14:cNvPr>
                <p14:cNvContentPartPr/>
                <p14:nvPr/>
              </p14:nvContentPartPr>
              <p14:xfrm>
                <a:off x="4613479" y="1844638"/>
                <a:ext cx="250200" cy="173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0880A61-62D3-4683-AC55-051EBB6B72F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04479" y="1835638"/>
                  <a:ext cx="267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0C36671-A289-4F97-A994-39F946E136B4}"/>
                    </a:ext>
                  </a:extLst>
                </p14:cNvPr>
                <p14:cNvContentPartPr/>
                <p14:nvPr/>
              </p14:nvContentPartPr>
              <p14:xfrm>
                <a:off x="4850719" y="1794598"/>
                <a:ext cx="180000" cy="222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0C36671-A289-4F97-A994-39F946E136B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41719" y="1785598"/>
                  <a:ext cx="197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AC84508-90AD-4334-B6AF-B7030AC005FA}"/>
                    </a:ext>
                  </a:extLst>
                </p14:cNvPr>
                <p14:cNvContentPartPr/>
                <p14:nvPr/>
              </p14:nvContentPartPr>
              <p14:xfrm>
                <a:off x="5058079" y="1801438"/>
                <a:ext cx="257040" cy="229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AC84508-90AD-4334-B6AF-B7030AC005F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049439" y="1792438"/>
                  <a:ext cx="2746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4DDCD2D-0231-4925-AAC5-58634388F2E9}"/>
                    </a:ext>
                  </a:extLst>
                </p14:cNvPr>
                <p14:cNvContentPartPr/>
                <p14:nvPr/>
              </p14:nvContentPartPr>
              <p14:xfrm>
                <a:off x="5254639" y="1843918"/>
                <a:ext cx="256680" cy="165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4DDCD2D-0231-4925-AAC5-58634388F2E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245639" y="1834918"/>
                  <a:ext cx="274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7C27C0F-EB41-42C8-B67A-4725F96FCEEE}"/>
                    </a:ext>
                  </a:extLst>
                </p14:cNvPr>
                <p14:cNvContentPartPr/>
                <p14:nvPr/>
              </p14:nvContentPartPr>
              <p14:xfrm>
                <a:off x="5524639" y="1812958"/>
                <a:ext cx="303840" cy="212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7C27C0F-EB41-42C8-B67A-4725F96FCEE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515999" y="1803958"/>
                  <a:ext cx="321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50A95EE-5A44-428E-8AB3-0D9BB5E0BC2C}"/>
                    </a:ext>
                  </a:extLst>
                </p14:cNvPr>
                <p14:cNvContentPartPr/>
                <p14:nvPr/>
              </p14:nvContentPartPr>
              <p14:xfrm>
                <a:off x="5736679" y="1846078"/>
                <a:ext cx="217800" cy="156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50A95EE-5A44-428E-8AB3-0D9BB5E0BC2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727679" y="1837078"/>
                  <a:ext cx="2354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42E2BDA-2AE7-48B3-9EC1-8300F2A096FD}"/>
                    </a:ext>
                  </a:extLst>
                </p14:cNvPr>
                <p14:cNvContentPartPr/>
                <p14:nvPr/>
              </p14:nvContentPartPr>
              <p14:xfrm>
                <a:off x="6050239" y="1583998"/>
                <a:ext cx="335880" cy="442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42E2BDA-2AE7-48B3-9EC1-8300F2A096F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41599" y="1575358"/>
                  <a:ext cx="35352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A16C84A-828C-4954-AE83-B9C4CE712D1C}"/>
                    </a:ext>
                  </a:extLst>
                </p14:cNvPr>
                <p14:cNvContentPartPr/>
                <p14:nvPr/>
              </p14:nvContentPartPr>
              <p14:xfrm>
                <a:off x="6666199" y="1538638"/>
                <a:ext cx="255960" cy="440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A16C84A-828C-4954-AE83-B9C4CE712D1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57559" y="1529998"/>
                  <a:ext cx="27360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29020E-90C8-4CB8-B49B-8AD6D54727F6}"/>
                    </a:ext>
                  </a:extLst>
                </p14:cNvPr>
                <p14:cNvContentPartPr/>
                <p14:nvPr/>
              </p14:nvContentPartPr>
              <p14:xfrm>
                <a:off x="6971479" y="1847878"/>
                <a:ext cx="35640" cy="111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29020E-90C8-4CB8-B49B-8AD6D54727F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962839" y="1839238"/>
                  <a:ext cx="53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A5880FB-0558-42C1-93A2-923B8E93B01F}"/>
                    </a:ext>
                  </a:extLst>
                </p14:cNvPr>
                <p14:cNvContentPartPr/>
                <p14:nvPr/>
              </p14:nvContentPartPr>
              <p14:xfrm>
                <a:off x="6798319" y="1760038"/>
                <a:ext cx="335160" cy="542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A5880FB-0558-42C1-93A2-923B8E93B01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89319" y="1751038"/>
                  <a:ext cx="35280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960D8C1-3BBB-4F90-BE6C-CF801648F545}"/>
                    </a:ext>
                  </a:extLst>
                </p14:cNvPr>
                <p14:cNvContentPartPr/>
                <p14:nvPr/>
              </p14:nvContentPartPr>
              <p14:xfrm>
                <a:off x="7016479" y="1853638"/>
                <a:ext cx="268200" cy="427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960D8C1-3BBB-4F90-BE6C-CF801648F54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007839" y="1844998"/>
                  <a:ext cx="2858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606032D-4651-430C-B40A-4A29B9475F18}"/>
                    </a:ext>
                  </a:extLst>
                </p14:cNvPr>
                <p14:cNvContentPartPr/>
                <p14:nvPr/>
              </p14:nvContentPartPr>
              <p14:xfrm>
                <a:off x="7199719" y="1735558"/>
                <a:ext cx="306000" cy="208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606032D-4651-430C-B40A-4A29B9475F1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190719" y="1726558"/>
                  <a:ext cx="3236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3707EB4-3F44-44ED-A374-E18536D2BE8D}"/>
                    </a:ext>
                  </a:extLst>
                </p14:cNvPr>
                <p14:cNvContentPartPr/>
                <p14:nvPr/>
              </p14:nvContentPartPr>
              <p14:xfrm>
                <a:off x="7510039" y="1795678"/>
                <a:ext cx="125280" cy="128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3707EB4-3F44-44ED-A374-E18536D2BE8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01399" y="1787038"/>
                  <a:ext cx="142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D84ED41-A081-4370-B2DC-660512D5199C}"/>
                    </a:ext>
                  </a:extLst>
                </p14:cNvPr>
                <p14:cNvContentPartPr/>
                <p14:nvPr/>
              </p14:nvContentPartPr>
              <p14:xfrm>
                <a:off x="7687519" y="1522078"/>
                <a:ext cx="302760" cy="428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D84ED41-A081-4370-B2DC-660512D5199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78519" y="1513438"/>
                  <a:ext cx="3204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1F44BBD-790B-4CF7-A418-5683060A652A}"/>
                    </a:ext>
                  </a:extLst>
                </p14:cNvPr>
                <p14:cNvContentPartPr/>
                <p14:nvPr/>
              </p14:nvContentPartPr>
              <p14:xfrm>
                <a:off x="7938079" y="1471678"/>
                <a:ext cx="340920" cy="462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1F44BBD-790B-4CF7-A418-5683060A652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29079" y="1463038"/>
                  <a:ext cx="35856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CCB5BA9-FDED-4637-A649-DF6E24ECD1A0}"/>
                    </a:ext>
                  </a:extLst>
                </p14:cNvPr>
                <p14:cNvContentPartPr/>
                <p14:nvPr/>
              </p14:nvContentPartPr>
              <p14:xfrm>
                <a:off x="8282959" y="1752118"/>
                <a:ext cx="196560" cy="147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CCB5BA9-FDED-4637-A649-DF6E24ECD1A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959" y="1743118"/>
                  <a:ext cx="214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C7F8433-064B-4512-A998-5188D194A3EC}"/>
                    </a:ext>
                  </a:extLst>
                </p14:cNvPr>
                <p14:cNvContentPartPr/>
                <p14:nvPr/>
              </p14:nvContentPartPr>
              <p14:xfrm>
                <a:off x="8494999" y="1694158"/>
                <a:ext cx="164520" cy="234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C7F8433-064B-4512-A998-5188D194A3E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85999" y="1685518"/>
                  <a:ext cx="182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E9C7E19-A639-41FE-A76C-BAB1705E254E}"/>
                    </a:ext>
                  </a:extLst>
                </p14:cNvPr>
                <p14:cNvContentPartPr/>
                <p14:nvPr/>
              </p14:nvContentPartPr>
              <p14:xfrm>
                <a:off x="8753119" y="1745278"/>
                <a:ext cx="90360" cy="166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E9C7E19-A639-41FE-A76C-BAB1705E254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744479" y="1736638"/>
                  <a:ext cx="108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273A235-2890-48A5-A9F3-638458C49232}"/>
                    </a:ext>
                  </a:extLst>
                </p14:cNvPr>
                <p14:cNvContentPartPr/>
                <p14:nvPr/>
              </p14:nvContentPartPr>
              <p14:xfrm>
                <a:off x="8955439" y="1599838"/>
                <a:ext cx="360" cy="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273A235-2890-48A5-A9F3-638458C4923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946439" y="15911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C72C466-D6A2-4EDF-9459-6B4C7997A81B}"/>
                    </a:ext>
                  </a:extLst>
                </p14:cNvPr>
                <p14:cNvContentPartPr/>
                <p14:nvPr/>
              </p14:nvContentPartPr>
              <p14:xfrm>
                <a:off x="8890999" y="1719358"/>
                <a:ext cx="150840" cy="214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C72C466-D6A2-4EDF-9459-6B4C7997A81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882359" y="1710358"/>
                  <a:ext cx="168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D95F287-F649-4ED4-BABA-21EE7783E7B7}"/>
                    </a:ext>
                  </a:extLst>
                </p14:cNvPr>
                <p14:cNvContentPartPr/>
                <p14:nvPr/>
              </p14:nvContentPartPr>
              <p14:xfrm>
                <a:off x="9211399" y="1513798"/>
                <a:ext cx="169920" cy="549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D95F287-F649-4ED4-BABA-21EE7783E7B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202759" y="1505158"/>
                  <a:ext cx="18756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9144820-05B6-4A2C-8C0F-0CFFADEABD76}"/>
                    </a:ext>
                  </a:extLst>
                </p14:cNvPr>
                <p14:cNvContentPartPr/>
                <p14:nvPr/>
              </p14:nvContentPartPr>
              <p14:xfrm>
                <a:off x="531439" y="1712878"/>
                <a:ext cx="248760" cy="513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9144820-05B6-4A2C-8C0F-0CFFADEABD7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22799" y="1703878"/>
                  <a:ext cx="26640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3E9843D-2610-430E-9200-0EA4C68D426C}"/>
                    </a:ext>
                  </a:extLst>
                </p14:cNvPr>
                <p14:cNvContentPartPr/>
                <p14:nvPr/>
              </p14:nvContentPartPr>
              <p14:xfrm>
                <a:off x="868759" y="2022118"/>
                <a:ext cx="46080" cy="140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3E9843D-2610-430E-9200-0EA4C68D426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59759" y="2013478"/>
                  <a:ext cx="63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A85EB3D-3E74-4F15-9814-B7B0CB372160}"/>
                    </a:ext>
                  </a:extLst>
                </p14:cNvPr>
                <p14:cNvContentPartPr/>
                <p14:nvPr/>
              </p14:nvContentPartPr>
              <p14:xfrm>
                <a:off x="756799" y="1946878"/>
                <a:ext cx="297000" cy="480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A85EB3D-3E74-4F15-9814-B7B0CB37216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47799" y="1938238"/>
                  <a:ext cx="31464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6F481AC-6FDA-42BE-ACA1-9E653158D45F}"/>
                    </a:ext>
                  </a:extLst>
                </p14:cNvPr>
                <p14:cNvContentPartPr/>
                <p14:nvPr/>
              </p14:nvContentPartPr>
              <p14:xfrm>
                <a:off x="938959" y="2030398"/>
                <a:ext cx="238320" cy="422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6F481AC-6FDA-42BE-ACA1-9E653158D45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30319" y="2021758"/>
                  <a:ext cx="2559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5FF603E-8FD9-4731-81BE-6C34995C9FA9}"/>
                    </a:ext>
                  </a:extLst>
                </p14:cNvPr>
                <p14:cNvContentPartPr/>
                <p14:nvPr/>
              </p14:nvContentPartPr>
              <p14:xfrm>
                <a:off x="1062079" y="1945798"/>
                <a:ext cx="264600" cy="252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5FF603E-8FD9-4731-81BE-6C34995C9FA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53439" y="1936798"/>
                  <a:ext cx="2822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CBE5747-3ADE-408F-9CF1-FB302895E2B0}"/>
                    </a:ext>
                  </a:extLst>
                </p14:cNvPr>
                <p14:cNvContentPartPr/>
                <p14:nvPr/>
              </p14:nvContentPartPr>
              <p14:xfrm>
                <a:off x="1363759" y="1679398"/>
                <a:ext cx="516960" cy="493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CBE5747-3ADE-408F-9CF1-FB302895E2B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354759" y="1670398"/>
                  <a:ext cx="5346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93D32E5-9078-485E-9D8A-40517B1736D5}"/>
                    </a:ext>
                  </a:extLst>
                </p14:cNvPr>
                <p14:cNvContentPartPr/>
                <p14:nvPr/>
              </p14:nvContentPartPr>
              <p14:xfrm>
                <a:off x="1525399" y="1856878"/>
                <a:ext cx="422640" cy="127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93D32E5-9078-485E-9D8A-40517B1736D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516399" y="1848238"/>
                  <a:ext cx="440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C125DE0-C013-4EC1-BB80-F08A5EE5159D}"/>
                    </a:ext>
                  </a:extLst>
                </p14:cNvPr>
                <p14:cNvContentPartPr/>
                <p14:nvPr/>
              </p14:nvContentPartPr>
              <p14:xfrm>
                <a:off x="1856239" y="1650958"/>
                <a:ext cx="233640" cy="488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C125DE0-C013-4EC1-BB80-F08A5EE5159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847599" y="1642318"/>
                  <a:ext cx="25128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A1B8AD5-2388-470B-9F21-9E337A523650}"/>
                    </a:ext>
                  </a:extLst>
                </p14:cNvPr>
                <p14:cNvContentPartPr/>
                <p14:nvPr/>
              </p14:nvContentPartPr>
              <p14:xfrm>
                <a:off x="2133439" y="1923478"/>
                <a:ext cx="209160" cy="202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A1B8AD5-2388-470B-9F21-9E337A52365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124799" y="1914478"/>
                  <a:ext cx="226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89C0F63-7EDA-4788-BC77-D0302072E63E}"/>
                    </a:ext>
                  </a:extLst>
                </p14:cNvPr>
                <p14:cNvContentPartPr/>
                <p14:nvPr/>
              </p14:nvContentPartPr>
              <p14:xfrm>
                <a:off x="2370679" y="1875598"/>
                <a:ext cx="183600" cy="254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89C0F63-7EDA-4788-BC77-D0302072E63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361679" y="1866598"/>
                  <a:ext cx="2012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DE66EBD-3E91-4F2A-946F-804830953C05}"/>
                    </a:ext>
                  </a:extLst>
                </p14:cNvPr>
                <p14:cNvContentPartPr/>
                <p14:nvPr/>
              </p14:nvContentPartPr>
              <p14:xfrm>
                <a:off x="2648959" y="1777318"/>
                <a:ext cx="209520" cy="309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DE66EBD-3E91-4F2A-946F-804830953C0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640319" y="1768318"/>
                  <a:ext cx="227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765E61A-7254-4503-B064-35866CB4251D}"/>
                    </a:ext>
                  </a:extLst>
                </p14:cNvPr>
                <p14:cNvContentPartPr/>
                <p14:nvPr/>
              </p14:nvContentPartPr>
              <p14:xfrm>
                <a:off x="2818519" y="1878118"/>
                <a:ext cx="198360" cy="246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765E61A-7254-4503-B064-35866CB4251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809879" y="1869118"/>
                  <a:ext cx="216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4DFCDBC-B516-41AC-BB70-2CB1E9882871}"/>
                    </a:ext>
                  </a:extLst>
                </p14:cNvPr>
                <p14:cNvContentPartPr/>
                <p14:nvPr/>
              </p14:nvContentPartPr>
              <p14:xfrm>
                <a:off x="502999" y="2845438"/>
                <a:ext cx="162360" cy="286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4DFCDBC-B516-41AC-BB70-2CB1E988287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93999" y="2836798"/>
                  <a:ext cx="1800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FA7C965-EAA5-4ADB-BB52-79822269D303}"/>
                    </a:ext>
                  </a:extLst>
                </p14:cNvPr>
                <p14:cNvContentPartPr/>
                <p14:nvPr/>
              </p14:nvContentPartPr>
              <p14:xfrm>
                <a:off x="562039" y="2706118"/>
                <a:ext cx="293040" cy="424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FA7C965-EAA5-4ADB-BB52-79822269D30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53039" y="2697118"/>
                  <a:ext cx="31068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F2B0B24-5E32-46C5-BD6C-B8B27B4AC762}"/>
                    </a:ext>
                  </a:extLst>
                </p14:cNvPr>
                <p14:cNvContentPartPr/>
                <p14:nvPr/>
              </p14:nvContentPartPr>
              <p14:xfrm>
                <a:off x="780199" y="2875318"/>
                <a:ext cx="243720" cy="229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F2B0B24-5E32-46C5-BD6C-B8B27B4AC76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71559" y="2866318"/>
                  <a:ext cx="261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0C3A9CD-342A-4BE3-9E1C-20E02C0863A1}"/>
                    </a:ext>
                  </a:extLst>
                </p14:cNvPr>
                <p14:cNvContentPartPr/>
                <p14:nvPr/>
              </p14:nvContentPartPr>
              <p14:xfrm>
                <a:off x="1053439" y="2461318"/>
                <a:ext cx="413640" cy="639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0C3A9CD-342A-4BE3-9E1C-20E02C0863A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44439" y="2452678"/>
                  <a:ext cx="431280" cy="6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5F59130-E8E4-46B4-AB2D-F6AF207E40C7}"/>
                    </a:ext>
                  </a:extLst>
                </p14:cNvPr>
                <p14:cNvContentPartPr/>
                <p14:nvPr/>
              </p14:nvContentPartPr>
              <p14:xfrm>
                <a:off x="999079" y="2866678"/>
                <a:ext cx="344880" cy="103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5F59130-E8E4-46B4-AB2D-F6AF207E40C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90439" y="2857678"/>
                  <a:ext cx="362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170EE03-8BD3-4F12-95FE-A360715D77E9}"/>
                    </a:ext>
                  </a:extLst>
                </p14:cNvPr>
                <p14:cNvContentPartPr/>
                <p14:nvPr/>
              </p14:nvContentPartPr>
              <p14:xfrm>
                <a:off x="1256839" y="2961718"/>
                <a:ext cx="57240" cy="109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170EE03-8BD3-4F12-95FE-A360715D77E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247839" y="2952718"/>
                  <a:ext cx="748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F6CB94A-EE35-4854-A998-F2F94522C2E7}"/>
                    </a:ext>
                  </a:extLst>
                </p14:cNvPr>
                <p14:cNvContentPartPr/>
                <p14:nvPr/>
              </p14:nvContentPartPr>
              <p14:xfrm>
                <a:off x="1388599" y="2906638"/>
                <a:ext cx="346680" cy="144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F6CB94A-EE35-4854-A998-F2F94522C2E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379959" y="2897638"/>
                  <a:ext cx="364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3417B55-1EAB-4559-8829-442F71F7F404}"/>
                    </a:ext>
                  </a:extLst>
                </p14:cNvPr>
                <p14:cNvContentPartPr/>
                <p14:nvPr/>
              </p14:nvContentPartPr>
              <p14:xfrm>
                <a:off x="1847959" y="2555278"/>
                <a:ext cx="281880" cy="544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3417B55-1EAB-4559-8829-442F71F7F40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839319" y="2546638"/>
                  <a:ext cx="29952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E2423BC-73C4-4B49-93AE-B6450184BFAA}"/>
                    </a:ext>
                  </a:extLst>
                </p14:cNvPr>
                <p14:cNvContentPartPr/>
                <p14:nvPr/>
              </p14:nvContentPartPr>
              <p14:xfrm>
                <a:off x="1760479" y="2818078"/>
                <a:ext cx="360720" cy="213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E2423BC-73C4-4B49-93AE-B6450184BFA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751839" y="2809078"/>
                  <a:ext cx="378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8898F4A-98D7-4522-BE1A-1FB8F098B1D5}"/>
                    </a:ext>
                  </a:extLst>
                </p14:cNvPr>
                <p14:cNvContentPartPr/>
                <p14:nvPr/>
              </p14:nvContentPartPr>
              <p14:xfrm>
                <a:off x="2243239" y="2760838"/>
                <a:ext cx="47520" cy="17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8898F4A-98D7-4522-BE1A-1FB8F098B1D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234599" y="2751838"/>
                  <a:ext cx="65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42208C6-785D-40C6-9D9D-663CA0827586}"/>
                    </a:ext>
                  </a:extLst>
                </p14:cNvPr>
                <p14:cNvContentPartPr/>
                <p14:nvPr/>
              </p14:nvContentPartPr>
              <p14:xfrm>
                <a:off x="2229199" y="2852638"/>
                <a:ext cx="139320" cy="158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42208C6-785D-40C6-9D9D-663CA082758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220199" y="2843638"/>
                  <a:ext cx="156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64B1F36-22BF-41EC-B0F1-1FF938F349F2}"/>
                    </a:ext>
                  </a:extLst>
                </p14:cNvPr>
                <p14:cNvContentPartPr/>
                <p14:nvPr/>
              </p14:nvContentPartPr>
              <p14:xfrm>
                <a:off x="2414959" y="2855878"/>
                <a:ext cx="173160" cy="141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64B1F36-22BF-41EC-B0F1-1FF938F349F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405959" y="2846878"/>
                  <a:ext cx="190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62AE763-22B7-434F-A419-FF07C94342DE}"/>
                    </a:ext>
                  </a:extLst>
                </p14:cNvPr>
                <p14:cNvContentPartPr/>
                <p14:nvPr/>
              </p14:nvContentPartPr>
              <p14:xfrm>
                <a:off x="2620159" y="2787478"/>
                <a:ext cx="185400" cy="261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62AE763-22B7-434F-A419-FF07C94342D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611519" y="2778478"/>
                  <a:ext cx="2030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8F728E8-BDD4-4019-A70C-CB8B77729B65}"/>
                    </a:ext>
                  </a:extLst>
                </p14:cNvPr>
                <p14:cNvContentPartPr/>
                <p14:nvPr/>
              </p14:nvContentPartPr>
              <p14:xfrm>
                <a:off x="2980519" y="2813038"/>
                <a:ext cx="64800" cy="194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8F728E8-BDD4-4019-A70C-CB8B77729B6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971879" y="2804038"/>
                  <a:ext cx="82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22FBB80-C8C8-43FC-A9D1-B6B6F8121A2F}"/>
                    </a:ext>
                  </a:extLst>
                </p14:cNvPr>
                <p14:cNvContentPartPr/>
                <p14:nvPr/>
              </p14:nvContentPartPr>
              <p14:xfrm>
                <a:off x="1770919" y="3457798"/>
                <a:ext cx="114480" cy="237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22FBB80-C8C8-43FC-A9D1-B6B6F8121A2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761919" y="3448798"/>
                  <a:ext cx="1321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B2EC609-C524-41AE-BBE0-E16170F0A0AC}"/>
                    </a:ext>
                  </a:extLst>
                </p14:cNvPr>
                <p14:cNvContentPartPr/>
                <p14:nvPr/>
              </p14:nvContentPartPr>
              <p14:xfrm>
                <a:off x="1648519" y="3385078"/>
                <a:ext cx="557280" cy="77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B2EC609-C524-41AE-BBE0-E16170F0A0A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639519" y="3376078"/>
                  <a:ext cx="574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F9B0B3C-2FD2-4CEE-B560-125158553DCF}"/>
                    </a:ext>
                  </a:extLst>
                </p14:cNvPr>
                <p14:cNvContentPartPr/>
                <p14:nvPr/>
              </p14:nvContentPartPr>
              <p14:xfrm>
                <a:off x="2115439" y="3285718"/>
                <a:ext cx="210600" cy="375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F9B0B3C-2FD2-4CEE-B560-125158553DC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106439" y="3276718"/>
                  <a:ext cx="2282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C31472D-B0A6-4E58-AEE7-3A99013F5658}"/>
                    </a:ext>
                  </a:extLst>
                </p14:cNvPr>
                <p14:cNvContentPartPr/>
                <p14:nvPr/>
              </p14:nvContentPartPr>
              <p14:xfrm>
                <a:off x="2331439" y="3443398"/>
                <a:ext cx="198360" cy="224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C31472D-B0A6-4E58-AEE7-3A99013F565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322439" y="3434398"/>
                  <a:ext cx="2160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289782B-4028-4068-9CEA-CCA453643D35}"/>
                    </a:ext>
                  </a:extLst>
                </p14:cNvPr>
                <p14:cNvContentPartPr/>
                <p14:nvPr/>
              </p14:nvContentPartPr>
              <p14:xfrm>
                <a:off x="2892679" y="3420358"/>
                <a:ext cx="230400" cy="226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289782B-4028-4068-9CEA-CCA453643D3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883679" y="3411358"/>
                  <a:ext cx="2480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280A7F0-F5CF-4949-905F-B3183B2B8BA7}"/>
                    </a:ext>
                  </a:extLst>
                </p14:cNvPr>
                <p14:cNvContentPartPr/>
                <p14:nvPr/>
              </p14:nvContentPartPr>
              <p14:xfrm>
                <a:off x="3201919" y="3416758"/>
                <a:ext cx="170640" cy="202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280A7F0-F5CF-4949-905F-B3183B2B8BA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193279" y="3408118"/>
                  <a:ext cx="1882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53DBF00-40ED-40B5-8586-0CAB726C973E}"/>
                    </a:ext>
                  </a:extLst>
                </p14:cNvPr>
                <p14:cNvContentPartPr/>
                <p14:nvPr/>
              </p14:nvContentPartPr>
              <p14:xfrm>
                <a:off x="3426559" y="3365998"/>
                <a:ext cx="79200" cy="259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53DBF00-40ED-40B5-8586-0CAB726C973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417919" y="3356998"/>
                  <a:ext cx="968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9CFBF14-3B65-4B8E-9E53-257864624E9D}"/>
                    </a:ext>
                  </a:extLst>
                </p14:cNvPr>
                <p14:cNvContentPartPr/>
                <p14:nvPr/>
              </p14:nvContentPartPr>
              <p14:xfrm>
                <a:off x="3633919" y="3274558"/>
                <a:ext cx="81000" cy="348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9CFBF14-3B65-4B8E-9E53-257864624E9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624919" y="3265918"/>
                  <a:ext cx="986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E1B6F7A-32CA-4A2F-8CD7-E65802670AB9}"/>
                    </a:ext>
                  </a:extLst>
                </p14:cNvPr>
                <p14:cNvContentPartPr/>
                <p14:nvPr/>
              </p14:nvContentPartPr>
              <p14:xfrm>
                <a:off x="2846599" y="3739678"/>
                <a:ext cx="21960" cy="4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E1B6F7A-32CA-4A2F-8CD7-E65802670AB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837959" y="3730678"/>
                  <a:ext cx="39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A8ED401-B485-485E-8726-4CE5AE6C9065}"/>
                    </a:ext>
                  </a:extLst>
                </p14:cNvPr>
                <p14:cNvContentPartPr/>
                <p14:nvPr/>
              </p14:nvContentPartPr>
              <p14:xfrm>
                <a:off x="2919319" y="3680998"/>
                <a:ext cx="713880" cy="104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A8ED401-B485-485E-8726-4CE5AE6C906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910679" y="3671998"/>
                  <a:ext cx="731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2758F6B-0CF8-4F44-A61F-4463D7F03C6A}"/>
                    </a:ext>
                  </a:extLst>
                </p14:cNvPr>
                <p14:cNvContentPartPr/>
                <p14:nvPr/>
              </p14:nvContentPartPr>
              <p14:xfrm>
                <a:off x="4009399" y="3178078"/>
                <a:ext cx="215280" cy="417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2758F6B-0CF8-4F44-A61F-4463D7F03C6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000399" y="3169078"/>
                  <a:ext cx="2329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C54C065-95C6-44E6-B7C6-9FD47E5883D7}"/>
                    </a:ext>
                  </a:extLst>
                </p14:cNvPr>
                <p14:cNvContentPartPr/>
                <p14:nvPr/>
              </p14:nvContentPartPr>
              <p14:xfrm>
                <a:off x="4303879" y="3464638"/>
                <a:ext cx="80640" cy="98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C54C065-95C6-44E6-B7C6-9FD47E5883D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295239" y="3455998"/>
                  <a:ext cx="98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E4C6A64-9A8F-4645-8660-060CD3DA829B}"/>
                    </a:ext>
                  </a:extLst>
                </p14:cNvPr>
                <p14:cNvContentPartPr/>
                <p14:nvPr/>
              </p14:nvContentPartPr>
              <p14:xfrm>
                <a:off x="4239799" y="3395518"/>
                <a:ext cx="248760" cy="444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E4C6A64-9A8F-4645-8660-060CD3DA829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230799" y="3386878"/>
                  <a:ext cx="26640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0B6E460-DD5E-4566-A033-A8B6BD5FED5E}"/>
                    </a:ext>
                  </a:extLst>
                </p14:cNvPr>
                <p14:cNvContentPartPr/>
                <p14:nvPr/>
              </p14:nvContentPartPr>
              <p14:xfrm>
                <a:off x="4371559" y="3489118"/>
                <a:ext cx="239400" cy="412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0B6E460-DD5E-4566-A033-A8B6BD5FED5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362919" y="3480118"/>
                  <a:ext cx="2570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7964DBC-8D67-47FD-B430-946E0E5E7B1A}"/>
                    </a:ext>
                  </a:extLst>
                </p14:cNvPr>
                <p14:cNvContentPartPr/>
                <p14:nvPr/>
              </p14:nvContentPartPr>
              <p14:xfrm>
                <a:off x="4519879" y="3401998"/>
                <a:ext cx="248760" cy="179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7964DBC-8D67-47FD-B430-946E0E5E7B1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511239" y="3392998"/>
                  <a:ext cx="266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729D52D-E08D-4515-8781-AACEACBED56B}"/>
                    </a:ext>
                  </a:extLst>
                </p14:cNvPr>
                <p14:cNvContentPartPr/>
                <p14:nvPr/>
              </p14:nvContentPartPr>
              <p14:xfrm>
                <a:off x="4785559" y="3142078"/>
                <a:ext cx="545400" cy="496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729D52D-E08D-4515-8781-AACEACBED56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776919" y="3133078"/>
                  <a:ext cx="56304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B36BE38-A0DE-4839-AC14-861FA34973E9}"/>
                    </a:ext>
                  </a:extLst>
                </p14:cNvPr>
                <p14:cNvContentPartPr/>
                <p14:nvPr/>
              </p14:nvContentPartPr>
              <p14:xfrm>
                <a:off x="5005879" y="3333958"/>
                <a:ext cx="387000" cy="82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B36BE38-A0DE-4839-AC14-861FA34973E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997239" y="3325318"/>
                  <a:ext cx="404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283ADB2-C938-4DA5-8395-C845DA592718}"/>
                    </a:ext>
                  </a:extLst>
                </p14:cNvPr>
                <p14:cNvContentPartPr/>
                <p14:nvPr/>
              </p14:nvContentPartPr>
              <p14:xfrm>
                <a:off x="5312599" y="3106438"/>
                <a:ext cx="259920" cy="452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283ADB2-C938-4DA5-8395-C845DA59271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303599" y="3097438"/>
                  <a:ext cx="2775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B803937-E277-446E-83D5-4E6D879741B7}"/>
                    </a:ext>
                  </a:extLst>
                </p14:cNvPr>
                <p14:cNvContentPartPr/>
                <p14:nvPr/>
              </p14:nvContentPartPr>
              <p14:xfrm>
                <a:off x="5585839" y="3396598"/>
                <a:ext cx="201600" cy="154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B803937-E277-446E-83D5-4E6D879741B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577199" y="3387598"/>
                  <a:ext cx="219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9DF0A8C-2938-4571-90D3-37A46917C750}"/>
                    </a:ext>
                  </a:extLst>
                </p14:cNvPr>
                <p14:cNvContentPartPr/>
                <p14:nvPr/>
              </p14:nvContentPartPr>
              <p14:xfrm>
                <a:off x="5816599" y="3349798"/>
                <a:ext cx="120960" cy="204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9DF0A8C-2938-4571-90D3-37A46917C75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807599" y="3341158"/>
                  <a:ext cx="138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926A636-0F4F-467D-9CD0-E72188062951}"/>
                    </a:ext>
                  </a:extLst>
                </p14:cNvPr>
                <p14:cNvContentPartPr/>
                <p14:nvPr/>
              </p14:nvContentPartPr>
              <p14:xfrm>
                <a:off x="6031159" y="3401638"/>
                <a:ext cx="69840" cy="122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926A636-0F4F-467D-9CD0-E7218806295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022159" y="3392638"/>
                  <a:ext cx="87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158A4E4-B7D8-4AEB-A417-8E7DE5677913}"/>
                    </a:ext>
                  </a:extLst>
                </p14:cNvPr>
                <p14:cNvContentPartPr/>
                <p14:nvPr/>
              </p14:nvContentPartPr>
              <p14:xfrm>
                <a:off x="6219439" y="3267718"/>
                <a:ext cx="25920" cy="18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158A4E4-B7D8-4AEB-A417-8E7DE567791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210439" y="3258718"/>
                  <a:ext cx="43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B36FE13-A463-43EA-B9EF-B07423402D6D}"/>
                    </a:ext>
                  </a:extLst>
                </p14:cNvPr>
                <p14:cNvContentPartPr/>
                <p14:nvPr/>
              </p14:nvContentPartPr>
              <p14:xfrm>
                <a:off x="6230599" y="3335398"/>
                <a:ext cx="113760" cy="272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B36FE13-A463-43EA-B9EF-B07423402D6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221959" y="3326398"/>
                  <a:ext cx="1314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174DD51-C969-4B64-BEC1-F5AED32CDB4F}"/>
                    </a:ext>
                  </a:extLst>
                </p14:cNvPr>
                <p14:cNvContentPartPr/>
                <p14:nvPr/>
              </p14:nvContentPartPr>
              <p14:xfrm>
                <a:off x="6371719" y="3616558"/>
                <a:ext cx="129960" cy="182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174DD51-C969-4B64-BEC1-F5AED32CDB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363079" y="3607918"/>
                  <a:ext cx="147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872A661-739E-4D6E-BF77-5EA977D71122}"/>
                    </a:ext>
                  </a:extLst>
                </p14:cNvPr>
                <p14:cNvContentPartPr/>
                <p14:nvPr/>
              </p14:nvContentPartPr>
              <p14:xfrm>
                <a:off x="6702199" y="3435118"/>
                <a:ext cx="295200" cy="195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872A661-739E-4D6E-BF77-5EA977D7112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693199" y="3426118"/>
                  <a:ext cx="312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5E03F5D-80D8-4483-A61F-53C6A8AEC924}"/>
                    </a:ext>
                  </a:extLst>
                </p14:cNvPr>
                <p14:cNvContentPartPr/>
                <p14:nvPr/>
              </p14:nvContentPartPr>
              <p14:xfrm>
                <a:off x="6894079" y="3164398"/>
                <a:ext cx="270720" cy="382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5E03F5D-80D8-4483-A61F-53C6A8AEC92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885079" y="3155758"/>
                  <a:ext cx="2883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58733D3-B862-4BB7-80BB-D6485458B251}"/>
                    </a:ext>
                  </a:extLst>
                </p14:cNvPr>
                <p14:cNvContentPartPr/>
                <p14:nvPr/>
              </p14:nvContentPartPr>
              <p14:xfrm>
                <a:off x="7022959" y="3398398"/>
                <a:ext cx="234000" cy="173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58733D3-B862-4BB7-80BB-D6485458B25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014319" y="3389398"/>
                  <a:ext cx="251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813A669-0F3B-417F-B016-E13E2C66240C}"/>
                    </a:ext>
                  </a:extLst>
                </p14:cNvPr>
                <p14:cNvContentPartPr/>
                <p14:nvPr/>
              </p14:nvContentPartPr>
              <p14:xfrm>
                <a:off x="7242199" y="3437998"/>
                <a:ext cx="166320" cy="121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813A669-0F3B-417F-B016-E13E2C66240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233559" y="3428998"/>
                  <a:ext cx="1839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28FA00C-AC9F-4E54-AE59-73CEDB9D7F56}"/>
                    </a:ext>
                  </a:extLst>
                </p14:cNvPr>
                <p14:cNvContentPartPr/>
                <p14:nvPr/>
              </p14:nvContentPartPr>
              <p14:xfrm>
                <a:off x="7499959" y="3430798"/>
                <a:ext cx="109440" cy="164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28FA00C-AC9F-4E54-AE59-73CEDB9D7F5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491319" y="3422158"/>
                  <a:ext cx="127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AACBE90-8DD0-4B23-AF58-1DA19D06E8B6}"/>
                    </a:ext>
                  </a:extLst>
                </p14:cNvPr>
                <p14:cNvContentPartPr/>
                <p14:nvPr/>
              </p14:nvContentPartPr>
              <p14:xfrm>
                <a:off x="7763839" y="3080158"/>
                <a:ext cx="294840" cy="4856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AACBE90-8DD0-4B23-AF58-1DA19D06E8B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754839" y="3071518"/>
                  <a:ext cx="31248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D26A5E5-977B-4A17-93E3-BECA63EBC37A}"/>
                    </a:ext>
                  </a:extLst>
                </p14:cNvPr>
                <p14:cNvContentPartPr/>
                <p14:nvPr/>
              </p14:nvContentPartPr>
              <p14:xfrm>
                <a:off x="7696879" y="3325678"/>
                <a:ext cx="395640" cy="64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D26A5E5-977B-4A17-93E3-BECA63EBC37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87879" y="3316678"/>
                  <a:ext cx="413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5FAD2E3-C925-4B5C-86E3-AC5DB6A4118A}"/>
                    </a:ext>
                  </a:extLst>
                </p14:cNvPr>
                <p14:cNvContentPartPr/>
                <p14:nvPr/>
              </p14:nvContentPartPr>
              <p14:xfrm>
                <a:off x="7962919" y="3386518"/>
                <a:ext cx="186840" cy="117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5FAD2E3-C925-4B5C-86E3-AC5DB6A4118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954279" y="3377878"/>
                  <a:ext cx="204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79AA54A-1098-4EBA-97DD-659461DC9DA8}"/>
                    </a:ext>
                  </a:extLst>
                </p14:cNvPr>
                <p14:cNvContentPartPr/>
                <p14:nvPr/>
              </p14:nvContentPartPr>
              <p14:xfrm>
                <a:off x="8187559" y="3376798"/>
                <a:ext cx="241560" cy="164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79AA54A-1098-4EBA-97DD-659461DC9DA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178559" y="3367798"/>
                  <a:ext cx="259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D427A91-F273-48AB-AB65-65BBFEA5300F}"/>
                    </a:ext>
                  </a:extLst>
                </p14:cNvPr>
                <p14:cNvContentPartPr/>
                <p14:nvPr/>
              </p14:nvContentPartPr>
              <p14:xfrm>
                <a:off x="8336959" y="3168358"/>
                <a:ext cx="178560" cy="3326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D427A91-F273-48AB-AB65-65BBFEA5300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327959" y="3159358"/>
                  <a:ext cx="1962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3B04D3B-136A-4E93-B5FB-B7BD385BDD7D}"/>
                    </a:ext>
                  </a:extLst>
                </p14:cNvPr>
                <p14:cNvContentPartPr/>
                <p14:nvPr/>
              </p14:nvContentPartPr>
              <p14:xfrm>
                <a:off x="8707759" y="3158998"/>
                <a:ext cx="185760" cy="391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3B04D3B-136A-4E93-B5FB-B7BD385BDD7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699119" y="3149998"/>
                  <a:ext cx="2034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E267FC0-0A1B-42AF-8A52-9C8666F76AB2}"/>
                    </a:ext>
                  </a:extLst>
                </p14:cNvPr>
                <p14:cNvContentPartPr/>
                <p14:nvPr/>
              </p14:nvContentPartPr>
              <p14:xfrm>
                <a:off x="8895319" y="3086638"/>
                <a:ext cx="176400" cy="497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E267FC0-0A1B-42AF-8A52-9C8666F76AB2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886679" y="3077638"/>
                  <a:ext cx="19404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24A65B4-EB78-45AE-BE42-8D6FFD375F31}"/>
                    </a:ext>
                  </a:extLst>
                </p14:cNvPr>
                <p14:cNvContentPartPr/>
                <p14:nvPr/>
              </p14:nvContentPartPr>
              <p14:xfrm>
                <a:off x="8738359" y="3386878"/>
                <a:ext cx="200520" cy="48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24A65B4-EB78-45AE-BE42-8D6FFD375F3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729719" y="3378238"/>
                  <a:ext cx="218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5CB8160-25F1-4FA9-8AB6-369C29BE6011}"/>
                    </a:ext>
                  </a:extLst>
                </p14:cNvPr>
                <p14:cNvContentPartPr/>
                <p14:nvPr/>
              </p14:nvContentPartPr>
              <p14:xfrm>
                <a:off x="8988199" y="3521518"/>
                <a:ext cx="97920" cy="145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5CB8160-25F1-4FA9-8AB6-369C29BE601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979559" y="3512878"/>
                  <a:ext cx="115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AACE31C-9EC5-431F-B6BE-4F1F237B256D}"/>
                    </a:ext>
                  </a:extLst>
                </p14:cNvPr>
                <p14:cNvContentPartPr/>
                <p14:nvPr/>
              </p14:nvContentPartPr>
              <p14:xfrm>
                <a:off x="9246319" y="3565438"/>
                <a:ext cx="127080" cy="183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AACE31C-9EC5-431F-B6BE-4F1F237B256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237319" y="3556798"/>
                  <a:ext cx="144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4B08207-16A3-49A2-A3F3-E7FDC09C87C0}"/>
                    </a:ext>
                  </a:extLst>
                </p14:cNvPr>
                <p14:cNvContentPartPr/>
                <p14:nvPr/>
              </p14:nvContentPartPr>
              <p14:xfrm>
                <a:off x="9564199" y="3395878"/>
                <a:ext cx="115560" cy="149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4B08207-16A3-49A2-A3F3-E7FDC09C87C0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55559" y="3386878"/>
                  <a:ext cx="133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82B079D-7DBA-4404-B7FB-2FD2BC43F416}"/>
                    </a:ext>
                  </a:extLst>
                </p14:cNvPr>
                <p14:cNvContentPartPr/>
                <p14:nvPr/>
              </p14:nvContentPartPr>
              <p14:xfrm>
                <a:off x="9696319" y="3297598"/>
                <a:ext cx="46800" cy="183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82B079D-7DBA-4404-B7FB-2FD2BC43F41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687679" y="3288958"/>
                  <a:ext cx="64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F1EEEA1-D11C-4828-9516-6902E081B6B6}"/>
                    </a:ext>
                  </a:extLst>
                </p14:cNvPr>
                <p14:cNvContentPartPr/>
                <p14:nvPr/>
              </p14:nvContentPartPr>
              <p14:xfrm>
                <a:off x="9709999" y="3328918"/>
                <a:ext cx="211320" cy="204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F1EEEA1-D11C-4828-9516-6902E081B6B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700999" y="3320278"/>
                  <a:ext cx="228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3F4696A-1AF1-4FF7-9AC4-05D5FDE44EF7}"/>
                    </a:ext>
                  </a:extLst>
                </p14:cNvPr>
                <p14:cNvContentPartPr/>
                <p14:nvPr/>
              </p14:nvContentPartPr>
              <p14:xfrm>
                <a:off x="10296439" y="3158278"/>
                <a:ext cx="300600" cy="387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3F4696A-1AF1-4FF7-9AC4-05D5FDE44EF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287799" y="3149638"/>
                  <a:ext cx="3182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F6DA6F3-C48D-4F90-9E4D-D6AF45CC3069}"/>
                    </a:ext>
                  </a:extLst>
                </p14:cNvPr>
                <p14:cNvContentPartPr/>
                <p14:nvPr/>
              </p14:nvContentPartPr>
              <p14:xfrm>
                <a:off x="10204279" y="3303358"/>
                <a:ext cx="444960" cy="88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F6DA6F3-C48D-4F90-9E4D-D6AF45CC306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195279" y="3294718"/>
                  <a:ext cx="462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90A9040-1BB7-4A23-9CB2-879804B41F05}"/>
                    </a:ext>
                  </a:extLst>
                </p14:cNvPr>
                <p14:cNvContentPartPr/>
                <p14:nvPr/>
              </p14:nvContentPartPr>
              <p14:xfrm>
                <a:off x="10564999" y="3144598"/>
                <a:ext cx="226080" cy="349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90A9040-1BB7-4A23-9CB2-879804B41F0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556359" y="3135958"/>
                  <a:ext cx="2437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4B21D98-FE2E-41DA-94EB-B295D6E47EA7}"/>
                    </a:ext>
                  </a:extLst>
                </p14:cNvPr>
                <p14:cNvContentPartPr/>
                <p14:nvPr/>
              </p14:nvContentPartPr>
              <p14:xfrm>
                <a:off x="10711519" y="3354118"/>
                <a:ext cx="208800" cy="203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4B21D98-FE2E-41DA-94EB-B295D6E47EA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702519" y="3345478"/>
                  <a:ext cx="226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8D2799C-99BD-454E-B50E-516B930F5A98}"/>
                    </a:ext>
                  </a:extLst>
                </p14:cNvPr>
                <p14:cNvContentPartPr/>
                <p14:nvPr/>
              </p14:nvContentPartPr>
              <p14:xfrm>
                <a:off x="433879" y="3961078"/>
                <a:ext cx="232560" cy="503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8D2799C-99BD-454E-B50E-516B930F5A9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25239" y="3952078"/>
                  <a:ext cx="25020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4BD0BDB-CCB5-493D-8932-8EC658F02C6D}"/>
                    </a:ext>
                  </a:extLst>
                </p14:cNvPr>
                <p14:cNvContentPartPr/>
                <p14:nvPr/>
              </p14:nvContentPartPr>
              <p14:xfrm>
                <a:off x="702079" y="4299478"/>
                <a:ext cx="54360" cy="1040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4BD0BDB-CCB5-493D-8932-8EC658F02C6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93079" y="4290838"/>
                  <a:ext cx="72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5E8E902-9233-4B90-95C9-30CACD4FE4A3}"/>
                    </a:ext>
                  </a:extLst>
                </p14:cNvPr>
                <p14:cNvContentPartPr/>
                <p14:nvPr/>
              </p14:nvContentPartPr>
              <p14:xfrm>
                <a:off x="612079" y="4258798"/>
                <a:ext cx="346680" cy="460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5E8E902-9233-4B90-95C9-30CACD4FE4A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03079" y="4249798"/>
                  <a:ext cx="36432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E00521B-B0EE-430C-BA97-1D2650576E25}"/>
                    </a:ext>
                  </a:extLst>
                </p14:cNvPr>
                <p14:cNvContentPartPr/>
                <p14:nvPr/>
              </p14:nvContentPartPr>
              <p14:xfrm>
                <a:off x="996559" y="4236118"/>
                <a:ext cx="191520" cy="1908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E00521B-B0EE-430C-BA97-1D2650576E2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87559" y="4227118"/>
                  <a:ext cx="209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DC5C759-C0A4-423F-BAF7-F78A2C2FDFA9}"/>
                    </a:ext>
                  </a:extLst>
                </p14:cNvPr>
                <p14:cNvContentPartPr/>
                <p14:nvPr/>
              </p14:nvContentPartPr>
              <p14:xfrm>
                <a:off x="962719" y="4246558"/>
                <a:ext cx="20160" cy="81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DC5C759-C0A4-423F-BAF7-F78A2C2FDFA9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54079" y="4237918"/>
                  <a:ext cx="37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B0534E0-3E8B-40D2-80E1-B62B5FAF69DB}"/>
                    </a:ext>
                  </a:extLst>
                </p14:cNvPr>
                <p14:cNvContentPartPr/>
                <p14:nvPr/>
              </p14:nvContentPartPr>
              <p14:xfrm>
                <a:off x="875239" y="4412158"/>
                <a:ext cx="101160" cy="50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B0534E0-3E8B-40D2-80E1-B62B5FAF69D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6599" y="4403158"/>
                  <a:ext cx="118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8C344DF-4CCB-45A1-AA87-F8FC4B5C1400}"/>
                    </a:ext>
                  </a:extLst>
                </p14:cNvPr>
                <p14:cNvContentPartPr/>
                <p14:nvPr/>
              </p14:nvContentPartPr>
              <p14:xfrm>
                <a:off x="1190239" y="4240798"/>
                <a:ext cx="150840" cy="165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8C344DF-4CCB-45A1-AA87-F8FC4B5C140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81239" y="4232158"/>
                  <a:ext cx="168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EA50F7A-B469-4021-BCDF-233880C2E8B2}"/>
                    </a:ext>
                  </a:extLst>
                </p14:cNvPr>
                <p14:cNvContentPartPr/>
                <p14:nvPr/>
              </p14:nvContentPartPr>
              <p14:xfrm>
                <a:off x="1473559" y="3959278"/>
                <a:ext cx="293760" cy="470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EA50F7A-B469-4021-BCDF-233880C2E8B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464559" y="3950278"/>
                  <a:ext cx="31140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967AA9C-2CF2-4690-A5F4-EFC23E1A7A8C}"/>
                    </a:ext>
                  </a:extLst>
                </p14:cNvPr>
                <p14:cNvContentPartPr/>
                <p14:nvPr/>
              </p14:nvContentPartPr>
              <p14:xfrm>
                <a:off x="1387519" y="4083478"/>
                <a:ext cx="466200" cy="1483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967AA9C-2CF2-4690-A5F4-EFC23E1A7A8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378519" y="4074478"/>
                  <a:ext cx="483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A4FBF2D-53BA-49D6-A436-6017AB9837CE}"/>
                    </a:ext>
                  </a:extLst>
                </p14:cNvPr>
                <p14:cNvContentPartPr/>
                <p14:nvPr/>
              </p14:nvContentPartPr>
              <p14:xfrm>
                <a:off x="1738879" y="3936598"/>
                <a:ext cx="223920" cy="4071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A4FBF2D-53BA-49D6-A436-6017AB9837C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730239" y="3927958"/>
                  <a:ext cx="2415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855C72C-6699-4A66-B6D5-431A233D03E2}"/>
                    </a:ext>
                  </a:extLst>
                </p14:cNvPr>
                <p14:cNvContentPartPr/>
                <p14:nvPr/>
              </p14:nvContentPartPr>
              <p14:xfrm>
                <a:off x="1955599" y="4159078"/>
                <a:ext cx="225360" cy="169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855C72C-6699-4A66-B6D5-431A233D03E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946959" y="4150078"/>
                  <a:ext cx="243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7FE298A-DA4C-445D-89EF-004F0997472D}"/>
                    </a:ext>
                  </a:extLst>
                </p14:cNvPr>
                <p14:cNvContentPartPr/>
                <p14:nvPr/>
              </p14:nvContentPartPr>
              <p14:xfrm>
                <a:off x="2125519" y="4120918"/>
                <a:ext cx="316080" cy="2214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7FE298A-DA4C-445D-89EF-004F0997472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116519" y="4112278"/>
                  <a:ext cx="3337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3362548-1852-406E-85D8-ECE6562DFCB7}"/>
                    </a:ext>
                  </a:extLst>
                </p14:cNvPr>
                <p14:cNvContentPartPr/>
                <p14:nvPr/>
              </p14:nvContentPartPr>
              <p14:xfrm>
                <a:off x="2439079" y="4106878"/>
                <a:ext cx="204480" cy="264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3362548-1852-406E-85D8-ECE6562DFCB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430439" y="4098238"/>
                  <a:ext cx="2221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16D4517-6948-49D0-9374-4756A580D077}"/>
                    </a:ext>
                  </a:extLst>
                </p14:cNvPr>
                <p14:cNvContentPartPr/>
                <p14:nvPr/>
              </p14:nvContentPartPr>
              <p14:xfrm>
                <a:off x="3067999" y="3872878"/>
                <a:ext cx="263880" cy="4820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16D4517-6948-49D0-9374-4756A580D07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059359" y="3864238"/>
                  <a:ext cx="28152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2167A82-473C-4307-98F8-E701DE1DB03E}"/>
                    </a:ext>
                  </a:extLst>
                </p14:cNvPr>
                <p14:cNvContentPartPr/>
                <p14:nvPr/>
              </p14:nvContentPartPr>
              <p14:xfrm>
                <a:off x="2918239" y="4076998"/>
                <a:ext cx="434880" cy="92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2167A82-473C-4307-98F8-E701DE1DB03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909239" y="4067998"/>
                  <a:ext cx="452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9CFD3E3-FA19-4484-BC7E-BDB8EB9D83D6}"/>
                    </a:ext>
                  </a:extLst>
                </p14:cNvPr>
                <p14:cNvContentPartPr/>
                <p14:nvPr/>
              </p14:nvContentPartPr>
              <p14:xfrm>
                <a:off x="3231079" y="4144318"/>
                <a:ext cx="147240" cy="1576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9CFD3E3-FA19-4484-BC7E-BDB8EB9D83D6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222079" y="4135318"/>
                  <a:ext cx="164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7B69BE9-4E0E-4FD1-ACFB-8DF325C01F03}"/>
                    </a:ext>
                  </a:extLst>
                </p14:cNvPr>
                <p14:cNvContentPartPr/>
                <p14:nvPr/>
              </p14:nvContentPartPr>
              <p14:xfrm>
                <a:off x="3758119" y="3765238"/>
                <a:ext cx="306360" cy="4917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7B69BE9-4E0E-4FD1-ACFB-8DF325C01F0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749119" y="3756238"/>
                  <a:ext cx="32400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2482433-8BBE-4DB2-BB46-839FA23E5428}"/>
                    </a:ext>
                  </a:extLst>
                </p14:cNvPr>
                <p14:cNvContentPartPr/>
                <p14:nvPr/>
              </p14:nvContentPartPr>
              <p14:xfrm>
                <a:off x="4001839" y="4055038"/>
                <a:ext cx="257040" cy="182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2482433-8BBE-4DB2-BB46-839FA23E5428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993199" y="4046038"/>
                  <a:ext cx="274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448AA87-1A6F-4BBA-87E0-E1F76B631FA5}"/>
                    </a:ext>
                  </a:extLst>
                </p14:cNvPr>
                <p14:cNvContentPartPr/>
                <p14:nvPr/>
              </p14:nvContentPartPr>
              <p14:xfrm>
                <a:off x="4691959" y="3758758"/>
                <a:ext cx="279000" cy="517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448AA87-1A6F-4BBA-87E0-E1F76B631FA5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682959" y="3750118"/>
                  <a:ext cx="29664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180F71A-7627-4C08-832C-94F06BF231A9}"/>
                    </a:ext>
                  </a:extLst>
                </p14:cNvPr>
                <p14:cNvContentPartPr/>
                <p14:nvPr/>
              </p14:nvContentPartPr>
              <p14:xfrm>
                <a:off x="4581079" y="4007878"/>
                <a:ext cx="405360" cy="828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180F71A-7627-4C08-832C-94F06BF231A9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572439" y="3999238"/>
                  <a:ext cx="423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2E4CF48-232D-4B4D-A554-75BAEA4827D7}"/>
                    </a:ext>
                  </a:extLst>
                </p14:cNvPr>
                <p14:cNvContentPartPr/>
                <p14:nvPr/>
              </p14:nvContentPartPr>
              <p14:xfrm>
                <a:off x="4889599" y="4039558"/>
                <a:ext cx="194400" cy="1609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2E4CF48-232D-4B4D-A554-75BAEA4827D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880599" y="4030918"/>
                  <a:ext cx="212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EADF28D-564D-4230-A7C1-6DD8B21EE2AE}"/>
                    </a:ext>
                  </a:extLst>
                </p14:cNvPr>
                <p14:cNvContentPartPr/>
                <p14:nvPr/>
              </p14:nvContentPartPr>
              <p14:xfrm>
                <a:off x="5004439" y="4029478"/>
                <a:ext cx="207360" cy="2271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EADF28D-564D-4230-A7C1-6DD8B21EE2A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995439" y="4020838"/>
                  <a:ext cx="2250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B0E7B00-496D-441A-8CD3-649B20018343}"/>
                    </a:ext>
                  </a:extLst>
                </p14:cNvPr>
                <p14:cNvContentPartPr/>
                <p14:nvPr/>
              </p14:nvContentPartPr>
              <p14:xfrm>
                <a:off x="5301079" y="3785398"/>
                <a:ext cx="230400" cy="468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B0E7B00-496D-441A-8CD3-649B2001834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292439" y="3776758"/>
                  <a:ext cx="2480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D2CBD42-96A0-489D-81D7-A1EB64AC9D6F}"/>
                    </a:ext>
                  </a:extLst>
                </p14:cNvPr>
                <p14:cNvContentPartPr/>
                <p14:nvPr/>
              </p14:nvContentPartPr>
              <p14:xfrm>
                <a:off x="5180479" y="4008238"/>
                <a:ext cx="552600" cy="1983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D2CBD42-96A0-489D-81D7-A1EB64AC9D6F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171479" y="3999598"/>
                  <a:ext cx="570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3040794-914C-4B85-B8FD-A715A9820791}"/>
                    </a:ext>
                  </a:extLst>
                </p14:cNvPr>
                <p14:cNvContentPartPr/>
                <p14:nvPr/>
              </p14:nvContentPartPr>
              <p14:xfrm>
                <a:off x="5717959" y="4075918"/>
                <a:ext cx="223920" cy="157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3040794-914C-4B85-B8FD-A715A9820791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708959" y="4067278"/>
                  <a:ext cx="241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BF4FE71-04DC-46A9-AE92-89FEF46047C2}"/>
                    </a:ext>
                  </a:extLst>
                </p14:cNvPr>
                <p14:cNvContentPartPr/>
                <p14:nvPr/>
              </p14:nvContentPartPr>
              <p14:xfrm>
                <a:off x="5865199" y="3880798"/>
                <a:ext cx="219600" cy="359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BF4FE71-04DC-46A9-AE92-89FEF46047C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856559" y="3871798"/>
                  <a:ext cx="2372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013A17A-0EF3-414D-A963-BC1C834D2B3E}"/>
                    </a:ext>
                  </a:extLst>
                </p14:cNvPr>
                <p14:cNvContentPartPr/>
                <p14:nvPr/>
              </p14:nvContentPartPr>
              <p14:xfrm>
                <a:off x="6105679" y="4161958"/>
                <a:ext cx="20880" cy="244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013A17A-0EF3-414D-A963-BC1C834D2B3E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097039" y="4152958"/>
                  <a:ext cx="38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D8176B7-BB23-4CC4-A610-D8484C2EE698}"/>
                    </a:ext>
                  </a:extLst>
                </p14:cNvPr>
                <p14:cNvContentPartPr/>
                <p14:nvPr/>
              </p14:nvContentPartPr>
              <p14:xfrm>
                <a:off x="6394399" y="3828958"/>
                <a:ext cx="399240" cy="3319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D8176B7-BB23-4CC4-A610-D8484C2EE698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385399" y="3819958"/>
                  <a:ext cx="4168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FB461AD-215B-459D-897E-FFA75323799A}"/>
                    </a:ext>
                  </a:extLst>
                </p14:cNvPr>
                <p14:cNvContentPartPr/>
                <p14:nvPr/>
              </p14:nvContentPartPr>
              <p14:xfrm>
                <a:off x="6799039" y="3949558"/>
                <a:ext cx="213840" cy="1483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FB461AD-215B-459D-897E-FFA75323799A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790399" y="3940918"/>
                  <a:ext cx="231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CC65D3A-F45F-44F7-A8F6-353E2BE8634C}"/>
                    </a:ext>
                  </a:extLst>
                </p14:cNvPr>
                <p14:cNvContentPartPr/>
                <p14:nvPr/>
              </p14:nvContentPartPr>
              <p14:xfrm>
                <a:off x="6984799" y="3960358"/>
                <a:ext cx="192960" cy="140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CC65D3A-F45F-44F7-A8F6-353E2BE8634C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975799" y="3951358"/>
                  <a:ext cx="210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81F9D4A-1F15-4B55-97C2-1D72115299BE}"/>
                    </a:ext>
                  </a:extLst>
                </p14:cNvPr>
                <p14:cNvContentPartPr/>
                <p14:nvPr/>
              </p14:nvContentPartPr>
              <p14:xfrm>
                <a:off x="7231039" y="3924718"/>
                <a:ext cx="223560" cy="1846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81F9D4A-1F15-4B55-97C2-1D72115299B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222039" y="3915718"/>
                  <a:ext cx="241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C05C80B-8ACF-4770-9555-8DB17A885218}"/>
                    </a:ext>
                  </a:extLst>
                </p14:cNvPr>
                <p14:cNvContentPartPr/>
                <p14:nvPr/>
              </p14:nvContentPartPr>
              <p14:xfrm>
                <a:off x="7404199" y="3893398"/>
                <a:ext cx="289440" cy="2131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C05C80B-8ACF-4770-9555-8DB17A88521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395559" y="3884758"/>
                  <a:ext cx="3070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4065086-5FB8-47C3-97BC-AC84854A5755}"/>
                    </a:ext>
                  </a:extLst>
                </p14:cNvPr>
                <p14:cNvContentPartPr/>
                <p14:nvPr/>
              </p14:nvContentPartPr>
              <p14:xfrm>
                <a:off x="7649719" y="3933358"/>
                <a:ext cx="203040" cy="1746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4065086-5FB8-47C3-97BC-AC84854A5755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641079" y="3924358"/>
                  <a:ext cx="220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06F2695-0587-4804-A27E-F700EEBAB5F4}"/>
                    </a:ext>
                  </a:extLst>
                </p14:cNvPr>
                <p14:cNvContentPartPr/>
                <p14:nvPr/>
              </p14:nvContentPartPr>
              <p14:xfrm>
                <a:off x="7864279" y="3823198"/>
                <a:ext cx="195480" cy="274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06F2695-0587-4804-A27E-F700EEBAB5F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855279" y="3814198"/>
                  <a:ext cx="2131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7D8922E-F04F-4CFC-AFDD-0C834500A10F}"/>
                    </a:ext>
                  </a:extLst>
                </p14:cNvPr>
                <p14:cNvContentPartPr/>
                <p14:nvPr/>
              </p14:nvContentPartPr>
              <p14:xfrm>
                <a:off x="7984159" y="3727438"/>
                <a:ext cx="217080" cy="3657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7D8922E-F04F-4CFC-AFDD-0C834500A10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975159" y="3718798"/>
                  <a:ext cx="2347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6A2334C-CD5A-4E4C-B770-6371B944C9DE}"/>
                    </a:ext>
                  </a:extLst>
                </p14:cNvPr>
                <p14:cNvContentPartPr/>
                <p14:nvPr/>
              </p14:nvContentPartPr>
              <p14:xfrm>
                <a:off x="8035639" y="3938038"/>
                <a:ext cx="235080" cy="3970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6A2334C-CD5A-4E4C-B770-6371B944C9DE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026999" y="3929038"/>
                  <a:ext cx="2527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80ECFEF-8F42-46E2-9F09-4DF5ED645512}"/>
                    </a:ext>
                  </a:extLst>
                </p14:cNvPr>
                <p14:cNvContentPartPr/>
                <p14:nvPr/>
              </p14:nvContentPartPr>
              <p14:xfrm>
                <a:off x="8553679" y="3727438"/>
                <a:ext cx="149400" cy="3978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80ECFEF-8F42-46E2-9F09-4DF5ED645512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544679" y="3718798"/>
                  <a:ext cx="1670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F314032-FE62-4D19-BC4E-FE669D564C75}"/>
                    </a:ext>
                  </a:extLst>
                </p14:cNvPr>
                <p14:cNvContentPartPr/>
                <p14:nvPr/>
              </p14:nvContentPartPr>
              <p14:xfrm>
                <a:off x="8476279" y="3899878"/>
                <a:ext cx="284040" cy="482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F314032-FE62-4D19-BC4E-FE669D564C75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467639" y="3890878"/>
                  <a:ext cx="3016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816CB3C-F51E-4058-A620-E045B87AAA8A}"/>
                    </a:ext>
                  </a:extLst>
                </p14:cNvPr>
                <p14:cNvContentPartPr/>
                <p14:nvPr/>
              </p14:nvContentPartPr>
              <p14:xfrm>
                <a:off x="8752759" y="3691798"/>
                <a:ext cx="199080" cy="4014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816CB3C-F51E-4058-A620-E045B87AAA8A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744119" y="3683158"/>
                  <a:ext cx="21672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427838-E16A-468D-99C5-F59A78DE612A}"/>
                    </a:ext>
                  </a:extLst>
                </p14:cNvPr>
                <p14:cNvContentPartPr/>
                <p14:nvPr/>
              </p14:nvContentPartPr>
              <p14:xfrm>
                <a:off x="8952919" y="3902398"/>
                <a:ext cx="226440" cy="174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427838-E16A-468D-99C5-F59A78DE612A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943919" y="3893758"/>
                  <a:ext cx="244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D845AA8-BEF2-422F-8058-47E0C91EA629}"/>
                    </a:ext>
                  </a:extLst>
                </p14:cNvPr>
                <p14:cNvContentPartPr/>
                <p14:nvPr/>
              </p14:nvContentPartPr>
              <p14:xfrm>
                <a:off x="9504439" y="3877918"/>
                <a:ext cx="190800" cy="1872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D845AA8-BEF2-422F-8058-47E0C91EA629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495439" y="3869278"/>
                  <a:ext cx="208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E9C35E6-9ED3-46DE-A48A-B963E739EF39}"/>
                    </a:ext>
                  </a:extLst>
                </p14:cNvPr>
                <p14:cNvContentPartPr/>
                <p14:nvPr/>
              </p14:nvContentPartPr>
              <p14:xfrm>
                <a:off x="9805759" y="3890158"/>
                <a:ext cx="161640" cy="1476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E9C35E6-9ED3-46DE-A48A-B963E739EF3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796759" y="3881518"/>
                  <a:ext cx="179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89369C3-6C97-491B-A302-B87811C2BEE0}"/>
                    </a:ext>
                  </a:extLst>
                </p14:cNvPr>
                <p14:cNvContentPartPr/>
                <p14:nvPr/>
              </p14:nvContentPartPr>
              <p14:xfrm>
                <a:off x="10063879" y="3750478"/>
                <a:ext cx="136080" cy="2894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89369C3-6C97-491B-A302-B87811C2BEE0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0054879" y="3741838"/>
                  <a:ext cx="1537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DB9BA62-CE6D-4D8E-B6E6-4FA410E763E1}"/>
                    </a:ext>
                  </a:extLst>
                </p14:cNvPr>
                <p14:cNvContentPartPr/>
                <p14:nvPr/>
              </p14:nvContentPartPr>
              <p14:xfrm>
                <a:off x="10251799" y="3721318"/>
                <a:ext cx="143640" cy="3358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DB9BA62-CE6D-4D8E-B6E6-4FA410E763E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243159" y="3712318"/>
                  <a:ext cx="1612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2AE423E-171D-402C-9E81-2BFD7062A9DB}"/>
                    </a:ext>
                  </a:extLst>
                </p14:cNvPr>
                <p14:cNvContentPartPr/>
                <p14:nvPr/>
              </p14:nvContentPartPr>
              <p14:xfrm>
                <a:off x="405439" y="4631038"/>
                <a:ext cx="186840" cy="4687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2AE423E-171D-402C-9E81-2BFD7062A9DB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96439" y="4622038"/>
                  <a:ext cx="2044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E476C4E-AD48-4379-93FD-0347590EEAF3}"/>
                    </a:ext>
                  </a:extLst>
                </p14:cNvPr>
                <p14:cNvContentPartPr/>
                <p14:nvPr/>
              </p14:nvContentPartPr>
              <p14:xfrm>
                <a:off x="699919" y="4904998"/>
                <a:ext cx="37440" cy="1328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E476C4E-AD48-4379-93FD-0347590EEAF3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91279" y="4895998"/>
                  <a:ext cx="55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41D87AD-592D-40EF-91F7-5248EB08C4ED}"/>
                    </a:ext>
                  </a:extLst>
                </p14:cNvPr>
                <p14:cNvContentPartPr/>
                <p14:nvPr/>
              </p14:nvContentPartPr>
              <p14:xfrm>
                <a:off x="519559" y="4871158"/>
                <a:ext cx="294840" cy="5209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41D87AD-592D-40EF-91F7-5248EB08C4ED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10559" y="4862158"/>
                  <a:ext cx="31248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1F69413-0CE8-4BB2-991D-2E4C2C27F797}"/>
                    </a:ext>
                  </a:extLst>
                </p14:cNvPr>
                <p14:cNvContentPartPr/>
                <p14:nvPr/>
              </p14:nvContentPartPr>
              <p14:xfrm>
                <a:off x="703519" y="4827238"/>
                <a:ext cx="390960" cy="4928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1F69413-0CE8-4BB2-991D-2E4C2C27F797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94879" y="4818598"/>
                  <a:ext cx="40860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E3331DB-0811-4417-8411-1DE2F9E547AD}"/>
                    </a:ext>
                  </a:extLst>
                </p14:cNvPr>
                <p14:cNvContentPartPr/>
                <p14:nvPr/>
              </p14:nvContentPartPr>
              <p14:xfrm>
                <a:off x="1145599" y="4870438"/>
                <a:ext cx="145800" cy="1472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E3331DB-0811-4417-8411-1DE2F9E547A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136959" y="4861438"/>
                  <a:ext cx="163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2151C6E-515F-44FF-980E-8A92A2B2567C}"/>
                    </a:ext>
                  </a:extLst>
                </p14:cNvPr>
                <p14:cNvContentPartPr/>
                <p14:nvPr/>
              </p14:nvContentPartPr>
              <p14:xfrm>
                <a:off x="1400119" y="4568758"/>
                <a:ext cx="293040" cy="473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2151C6E-515F-44FF-980E-8A92A2B2567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391479" y="4559758"/>
                  <a:ext cx="31068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EE91395-1561-4849-800C-36268BD9A281}"/>
                    </a:ext>
                  </a:extLst>
                </p14:cNvPr>
                <p14:cNvContentPartPr/>
                <p14:nvPr/>
              </p14:nvContentPartPr>
              <p14:xfrm>
                <a:off x="1361239" y="4749838"/>
                <a:ext cx="369000" cy="882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EE91395-1561-4849-800C-36268BD9A281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352239" y="4741198"/>
                  <a:ext cx="386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4DA0B67-5CFD-4911-B223-AFF7B1C1CF7C}"/>
                    </a:ext>
                  </a:extLst>
                </p14:cNvPr>
                <p14:cNvContentPartPr/>
                <p14:nvPr/>
              </p14:nvContentPartPr>
              <p14:xfrm>
                <a:off x="1723759" y="4497838"/>
                <a:ext cx="274320" cy="4802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4DA0B67-5CFD-4911-B223-AFF7B1C1CF7C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714759" y="4488838"/>
                  <a:ext cx="29196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AAB299E-195C-47A3-8D57-8949D93BCA74}"/>
                    </a:ext>
                  </a:extLst>
                </p14:cNvPr>
                <p14:cNvContentPartPr/>
                <p14:nvPr/>
              </p14:nvContentPartPr>
              <p14:xfrm>
                <a:off x="2025079" y="4771078"/>
                <a:ext cx="180000" cy="1702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AAB299E-195C-47A3-8D57-8949D93BCA74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016079" y="4762438"/>
                  <a:ext cx="197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EF0265B-8D4F-4CF8-883B-F45DAD9F1B8F}"/>
                    </a:ext>
                  </a:extLst>
                </p14:cNvPr>
                <p14:cNvContentPartPr/>
                <p14:nvPr/>
              </p14:nvContentPartPr>
              <p14:xfrm>
                <a:off x="2240359" y="4717438"/>
                <a:ext cx="126000" cy="2516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EF0265B-8D4F-4CF8-883B-F45DAD9F1B8F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2231359" y="4708438"/>
                  <a:ext cx="143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7F4352E-4BBE-4F7F-92BF-213A537EB11D}"/>
                    </a:ext>
                  </a:extLst>
                </p14:cNvPr>
                <p14:cNvContentPartPr/>
                <p14:nvPr/>
              </p14:nvContentPartPr>
              <p14:xfrm>
                <a:off x="2421439" y="4663798"/>
                <a:ext cx="213480" cy="273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7F4352E-4BBE-4F7F-92BF-213A537EB11D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412439" y="4654798"/>
                  <a:ext cx="2311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6F7ABEB-9C5B-4BB9-8C9D-81D416A54C4A}"/>
                    </a:ext>
                  </a:extLst>
                </p14:cNvPr>
                <p14:cNvContentPartPr/>
                <p14:nvPr/>
              </p14:nvContentPartPr>
              <p14:xfrm>
                <a:off x="2516839" y="4714198"/>
                <a:ext cx="209520" cy="2080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6F7ABEB-9C5B-4BB9-8C9D-81D416A54C4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508199" y="4705198"/>
                  <a:ext cx="2271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5C9224C-DA3A-4A56-8F76-2BBE982A2234}"/>
                    </a:ext>
                  </a:extLst>
                </p14:cNvPr>
                <p14:cNvContentPartPr/>
                <p14:nvPr/>
              </p14:nvContentPartPr>
              <p14:xfrm>
                <a:off x="3026599" y="4758838"/>
                <a:ext cx="83160" cy="1245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5C9224C-DA3A-4A56-8F76-2BBE982A223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3017599" y="4749838"/>
                  <a:ext cx="100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1FB2DB6-05F1-414B-AFFF-02AB993D6CEF}"/>
                    </a:ext>
                  </a:extLst>
                </p14:cNvPr>
                <p14:cNvContentPartPr/>
                <p14:nvPr/>
              </p14:nvContentPartPr>
              <p14:xfrm>
                <a:off x="3117319" y="4695118"/>
                <a:ext cx="360" cy="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1FB2DB6-05F1-414B-AFFF-02AB993D6CE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08319" y="46861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81EED18-7923-4282-9314-25AB7B15A401}"/>
                    </a:ext>
                  </a:extLst>
                </p14:cNvPr>
                <p14:cNvContentPartPr/>
                <p14:nvPr/>
              </p14:nvContentPartPr>
              <p14:xfrm>
                <a:off x="3185359" y="4709518"/>
                <a:ext cx="168120" cy="1976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81EED18-7923-4282-9314-25AB7B15A40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176719" y="4700878"/>
                  <a:ext cx="185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BFF8802-6E4B-4BF4-95CE-FB50F9AC6164}"/>
                    </a:ext>
                  </a:extLst>
                </p14:cNvPr>
                <p14:cNvContentPartPr/>
                <p14:nvPr/>
              </p14:nvContentPartPr>
              <p14:xfrm>
                <a:off x="3764959" y="4496038"/>
                <a:ext cx="277200" cy="4575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BFF8802-6E4B-4BF4-95CE-FB50F9AC616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756319" y="4487398"/>
                  <a:ext cx="2948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FE2D285-2998-4F3A-9FB5-5BDBDF4E16C8}"/>
                    </a:ext>
                  </a:extLst>
                </p14:cNvPr>
                <p14:cNvContentPartPr/>
                <p14:nvPr/>
              </p14:nvContentPartPr>
              <p14:xfrm>
                <a:off x="3733279" y="4634998"/>
                <a:ext cx="405720" cy="1332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FE2D285-2998-4F3A-9FB5-5BDBDF4E16C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724639" y="4626358"/>
                  <a:ext cx="423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4B0C264-8F35-4223-B4C3-132E8F360D38}"/>
                    </a:ext>
                  </a:extLst>
                </p14:cNvPr>
                <p14:cNvContentPartPr/>
                <p14:nvPr/>
              </p14:nvContentPartPr>
              <p14:xfrm>
                <a:off x="4077799" y="4420798"/>
                <a:ext cx="284760" cy="501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4B0C264-8F35-4223-B4C3-132E8F360D3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068799" y="4411798"/>
                  <a:ext cx="30240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323B941-4FF0-4642-A9E1-D68B5A809535}"/>
                    </a:ext>
                  </a:extLst>
                </p14:cNvPr>
                <p14:cNvContentPartPr/>
                <p14:nvPr/>
              </p14:nvContentPartPr>
              <p14:xfrm>
                <a:off x="4313599" y="4754158"/>
                <a:ext cx="151920" cy="1562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323B941-4FF0-4642-A9E1-D68B5A80953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304599" y="4745518"/>
                  <a:ext cx="169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3BDC99E-C068-4A75-B6E4-242C728B6EDF}"/>
                    </a:ext>
                  </a:extLst>
                </p14:cNvPr>
                <p14:cNvContentPartPr/>
                <p14:nvPr/>
              </p14:nvContentPartPr>
              <p14:xfrm>
                <a:off x="4666039" y="4422598"/>
                <a:ext cx="273600" cy="5004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3BDC99E-C068-4A75-B6E4-242C728B6ED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657399" y="4413958"/>
                  <a:ext cx="29124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CE57330-B90D-4C6E-B56A-3ACBE6F674E7}"/>
                    </a:ext>
                  </a:extLst>
                </p14:cNvPr>
                <p14:cNvContentPartPr/>
                <p14:nvPr/>
              </p14:nvContentPartPr>
              <p14:xfrm>
                <a:off x="4581439" y="4678198"/>
                <a:ext cx="376560" cy="676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CE57330-B90D-4C6E-B56A-3ACBE6F674E7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572799" y="4669198"/>
                  <a:ext cx="394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08473C4-261C-4252-8FDD-F43BFC71AEA1}"/>
                    </a:ext>
                  </a:extLst>
                </p14:cNvPr>
                <p14:cNvContentPartPr/>
                <p14:nvPr/>
              </p14:nvContentPartPr>
              <p14:xfrm>
                <a:off x="5111719" y="4631758"/>
                <a:ext cx="285840" cy="2224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08473C4-261C-4252-8FDD-F43BFC71AEA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102719" y="4623118"/>
                  <a:ext cx="3034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56CE479-C6E3-4477-8F4A-4FEABB867670}"/>
                    </a:ext>
                  </a:extLst>
                </p14:cNvPr>
                <p14:cNvContentPartPr/>
                <p14:nvPr/>
              </p14:nvContentPartPr>
              <p14:xfrm>
                <a:off x="5460199" y="4662358"/>
                <a:ext cx="98280" cy="1663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56CE479-C6E3-4477-8F4A-4FEABB86767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451199" y="4653718"/>
                  <a:ext cx="115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3AAB03D-B374-4653-9399-72270AF27048}"/>
                    </a:ext>
                  </a:extLst>
                </p14:cNvPr>
                <p14:cNvContentPartPr/>
                <p14:nvPr/>
              </p14:nvContentPartPr>
              <p14:xfrm>
                <a:off x="5732359" y="4421518"/>
                <a:ext cx="253080" cy="4280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3AAB03D-B374-4653-9399-72270AF27048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723719" y="4412518"/>
                  <a:ext cx="2707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E00ADC8-F945-4A9A-9170-EB71E5F771C3}"/>
                    </a:ext>
                  </a:extLst>
                </p14:cNvPr>
                <p14:cNvContentPartPr/>
                <p14:nvPr/>
              </p14:nvContentPartPr>
              <p14:xfrm>
                <a:off x="5662519" y="4601878"/>
                <a:ext cx="364680" cy="831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E00ADC8-F945-4A9A-9170-EB71E5F771C3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653519" y="4593238"/>
                  <a:ext cx="382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CD11302-842C-4827-BD7D-E1AB501E2630}"/>
                    </a:ext>
                  </a:extLst>
                </p14:cNvPr>
                <p14:cNvContentPartPr/>
                <p14:nvPr/>
              </p14:nvContentPartPr>
              <p14:xfrm>
                <a:off x="5975359" y="4352398"/>
                <a:ext cx="282240" cy="4442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CD11302-842C-4827-BD7D-E1AB501E2630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966359" y="4343758"/>
                  <a:ext cx="2998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2B7C5ED-63AF-4A5A-93A6-5B03BB6DFA5B}"/>
                    </a:ext>
                  </a:extLst>
                </p14:cNvPr>
                <p14:cNvContentPartPr/>
                <p14:nvPr/>
              </p14:nvContentPartPr>
              <p14:xfrm>
                <a:off x="6289999" y="4640038"/>
                <a:ext cx="84240" cy="1580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2B7C5ED-63AF-4A5A-93A6-5B03BB6DFA5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281359" y="4631038"/>
                  <a:ext cx="101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A634C42-F740-4173-96D3-CBB76915296F}"/>
                    </a:ext>
                  </a:extLst>
                </p14:cNvPr>
                <p14:cNvContentPartPr/>
                <p14:nvPr/>
              </p14:nvContentPartPr>
              <p14:xfrm>
                <a:off x="6472519" y="4483438"/>
                <a:ext cx="36720" cy="493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A634C42-F740-4173-96D3-CBB76915296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463519" y="4474438"/>
                  <a:ext cx="54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500479E-9490-41E1-8BBD-81E20546A019}"/>
                    </a:ext>
                  </a:extLst>
                </p14:cNvPr>
                <p14:cNvContentPartPr/>
                <p14:nvPr/>
              </p14:nvContentPartPr>
              <p14:xfrm>
                <a:off x="6450559" y="4619878"/>
                <a:ext cx="194400" cy="158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500479E-9490-41E1-8BBD-81E20546A01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441919" y="4610878"/>
                  <a:ext cx="212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17C7FC9-0A62-4A0D-97BE-6D69AA078441}"/>
                    </a:ext>
                  </a:extLst>
                </p14:cNvPr>
                <p14:cNvContentPartPr/>
                <p14:nvPr/>
              </p14:nvContentPartPr>
              <p14:xfrm>
                <a:off x="6694279" y="4555798"/>
                <a:ext cx="232920" cy="6793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17C7FC9-0A62-4A0D-97BE-6D69AA078441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685639" y="4547158"/>
                  <a:ext cx="25056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B7F0462-8BE3-4FE6-B821-1CACA1F644A8}"/>
                    </a:ext>
                  </a:extLst>
                </p14:cNvPr>
                <p14:cNvContentPartPr/>
                <p14:nvPr/>
              </p14:nvContentPartPr>
              <p14:xfrm>
                <a:off x="7224199" y="4229998"/>
                <a:ext cx="211320" cy="4640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B7F0462-8BE3-4FE6-B821-1CACA1F644A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215559" y="4221358"/>
                  <a:ext cx="2289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232F9BD-69CA-4638-8AB9-B459FC3B92C4}"/>
                    </a:ext>
                  </a:extLst>
                </p14:cNvPr>
                <p14:cNvContentPartPr/>
                <p14:nvPr/>
              </p14:nvContentPartPr>
              <p14:xfrm>
                <a:off x="7460719" y="4468318"/>
                <a:ext cx="235440" cy="2152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232F9BD-69CA-4638-8AB9-B459FC3B92C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452079" y="4459318"/>
                  <a:ext cx="253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3AA7BEE-196C-47C0-8852-5E2324708678}"/>
                    </a:ext>
                  </a:extLst>
                </p14:cNvPr>
                <p14:cNvContentPartPr/>
                <p14:nvPr/>
              </p14:nvContentPartPr>
              <p14:xfrm>
                <a:off x="7681039" y="4436998"/>
                <a:ext cx="206640" cy="2980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3AA7BEE-196C-47C0-8852-5E2324708678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672399" y="4427998"/>
                  <a:ext cx="2242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D764A56-B87B-41EB-953C-6BEFA193D34A}"/>
                    </a:ext>
                  </a:extLst>
                </p14:cNvPr>
                <p14:cNvContentPartPr/>
                <p14:nvPr/>
              </p14:nvContentPartPr>
              <p14:xfrm>
                <a:off x="8250559" y="4441318"/>
                <a:ext cx="217800" cy="1602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D764A56-B87B-41EB-953C-6BEFA193D34A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241919" y="4432318"/>
                  <a:ext cx="235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98A0BAE3-703E-4D3B-8F6B-2E4BD4763F3E}"/>
                    </a:ext>
                  </a:extLst>
                </p14:cNvPr>
                <p14:cNvContentPartPr/>
                <p14:nvPr/>
              </p14:nvContentPartPr>
              <p14:xfrm>
                <a:off x="8548639" y="4206598"/>
                <a:ext cx="254880" cy="4291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98A0BAE3-703E-4D3B-8F6B-2E4BD4763F3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539639" y="4197598"/>
                  <a:ext cx="2725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D05D6482-8612-4AFD-B310-5C6AFB7E35B0}"/>
                    </a:ext>
                  </a:extLst>
                </p14:cNvPr>
                <p14:cNvContentPartPr/>
                <p14:nvPr/>
              </p14:nvContentPartPr>
              <p14:xfrm>
                <a:off x="8819719" y="4379038"/>
                <a:ext cx="234720" cy="2066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D05D6482-8612-4AFD-B310-5C6AFB7E35B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811079" y="4370038"/>
                  <a:ext cx="252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AF867BB-2EE5-49E8-B420-10A119C5B791}"/>
                    </a:ext>
                  </a:extLst>
                </p14:cNvPr>
                <p14:cNvContentPartPr/>
                <p14:nvPr/>
              </p14:nvContentPartPr>
              <p14:xfrm>
                <a:off x="9020959" y="4422598"/>
                <a:ext cx="194760" cy="1735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AF867BB-2EE5-49E8-B420-10A119C5B79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012319" y="4413598"/>
                  <a:ext cx="2124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0FA768F-2174-4124-845C-6E7FBA6A79BD}"/>
                    </a:ext>
                  </a:extLst>
                </p14:cNvPr>
                <p14:cNvContentPartPr/>
                <p14:nvPr/>
              </p14:nvContentPartPr>
              <p14:xfrm>
                <a:off x="9172879" y="4403518"/>
                <a:ext cx="277200" cy="4028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0FA768F-2174-4124-845C-6E7FBA6A79BD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163879" y="4394878"/>
                  <a:ext cx="2948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B090104-CD0A-4F91-9B6C-CF1FEFBAD939}"/>
                    </a:ext>
                  </a:extLst>
                </p14:cNvPr>
                <p14:cNvContentPartPr/>
                <p14:nvPr/>
              </p14:nvContentPartPr>
              <p14:xfrm>
                <a:off x="9469879" y="4373278"/>
                <a:ext cx="224280" cy="1800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B090104-CD0A-4F91-9B6C-CF1FEFBAD93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461239" y="4364278"/>
                  <a:ext cx="241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A245B67D-7042-428B-8D19-7C54853D9066}"/>
                    </a:ext>
                  </a:extLst>
                </p14:cNvPr>
                <p14:cNvContentPartPr/>
                <p14:nvPr/>
              </p14:nvContentPartPr>
              <p14:xfrm>
                <a:off x="9700999" y="4357078"/>
                <a:ext cx="236160" cy="1922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A245B67D-7042-428B-8D19-7C54853D906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692359" y="4348438"/>
                  <a:ext cx="253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A23E75A-CB88-4E6A-97CA-2EFBD1489366}"/>
                    </a:ext>
                  </a:extLst>
                </p14:cNvPr>
                <p14:cNvContentPartPr/>
                <p14:nvPr/>
              </p14:nvContentPartPr>
              <p14:xfrm>
                <a:off x="9882799" y="4123798"/>
                <a:ext cx="240120" cy="3841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A23E75A-CB88-4E6A-97CA-2EFBD148936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873799" y="4115158"/>
                  <a:ext cx="2577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A140A2E-34BB-4793-895E-362C718E1DE8}"/>
                    </a:ext>
                  </a:extLst>
                </p14:cNvPr>
                <p14:cNvContentPartPr/>
                <p14:nvPr/>
              </p14:nvContentPartPr>
              <p14:xfrm>
                <a:off x="9980359" y="4562278"/>
                <a:ext cx="116280" cy="2109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A140A2E-34BB-4793-895E-362C718E1DE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971359" y="4553638"/>
                  <a:ext cx="1339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2137D28-E602-4ED4-86D1-89A444895F0A}"/>
                    </a:ext>
                  </a:extLst>
                </p14:cNvPr>
                <p14:cNvContentPartPr/>
                <p14:nvPr/>
              </p14:nvContentPartPr>
              <p14:xfrm>
                <a:off x="10292479" y="4392718"/>
                <a:ext cx="182880" cy="1612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2137D28-E602-4ED4-86D1-89A444895F0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0283479" y="4384078"/>
                  <a:ext cx="200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C82DF62D-3436-4400-BAA5-BE7D2462AE73}"/>
                    </a:ext>
                  </a:extLst>
                </p14:cNvPr>
                <p14:cNvContentPartPr/>
                <p14:nvPr/>
              </p14:nvContentPartPr>
              <p14:xfrm>
                <a:off x="10588759" y="4339798"/>
                <a:ext cx="291960" cy="208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C82DF62D-3436-4400-BAA5-BE7D2462AE7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579759" y="4330798"/>
                  <a:ext cx="309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F61FAB7-67E0-4F5E-A915-C0EBF7B9BCD4}"/>
                    </a:ext>
                  </a:extLst>
                </p14:cNvPr>
                <p14:cNvContentPartPr/>
                <p14:nvPr/>
              </p14:nvContentPartPr>
              <p14:xfrm>
                <a:off x="524599" y="5237638"/>
                <a:ext cx="306360" cy="4960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F61FAB7-67E0-4F5E-A915-C0EBF7B9BCD4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15599" y="5228998"/>
                  <a:ext cx="32400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EB9D615-06CF-4864-9317-59B6D0FB8782}"/>
                    </a:ext>
                  </a:extLst>
                </p14:cNvPr>
                <p14:cNvContentPartPr/>
                <p14:nvPr/>
              </p14:nvContentPartPr>
              <p14:xfrm>
                <a:off x="457279" y="5451478"/>
                <a:ext cx="426960" cy="1213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EB9D615-06CF-4864-9317-59B6D0FB878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48279" y="5442838"/>
                  <a:ext cx="444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4F76619-D028-4500-B579-1818FA4FB3BC}"/>
                    </a:ext>
                  </a:extLst>
                </p14:cNvPr>
                <p14:cNvContentPartPr/>
                <p14:nvPr/>
              </p14:nvContentPartPr>
              <p14:xfrm>
                <a:off x="810439" y="5203798"/>
                <a:ext cx="282240" cy="4597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4F76619-D028-4500-B579-1818FA4FB3B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01439" y="5195158"/>
                  <a:ext cx="2998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6B69161-A07E-4D34-A6E0-C3A1241DA5BB}"/>
                    </a:ext>
                  </a:extLst>
                </p14:cNvPr>
                <p14:cNvContentPartPr/>
                <p14:nvPr/>
              </p14:nvContentPartPr>
              <p14:xfrm>
                <a:off x="1054879" y="5449678"/>
                <a:ext cx="209880" cy="2286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6B69161-A07E-4D34-A6E0-C3A1241DA5BB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46239" y="5441038"/>
                  <a:ext cx="227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1E51D44-BEE4-4958-B5B7-F72AA94C6C02}"/>
                    </a:ext>
                  </a:extLst>
                </p14:cNvPr>
                <p14:cNvContentPartPr/>
                <p14:nvPr/>
              </p14:nvContentPartPr>
              <p14:xfrm>
                <a:off x="1605679" y="5486398"/>
                <a:ext cx="100440" cy="1544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1E51D44-BEE4-4958-B5B7-F72AA94C6C0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596679" y="5477758"/>
                  <a:ext cx="118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50D9BA4-E51C-4831-91FD-C6D8FE63C9E1}"/>
                    </a:ext>
                  </a:extLst>
                </p14:cNvPr>
                <p14:cNvContentPartPr/>
                <p14:nvPr/>
              </p14:nvContentPartPr>
              <p14:xfrm>
                <a:off x="1751119" y="5383798"/>
                <a:ext cx="15840" cy="93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50D9BA4-E51C-4831-91FD-C6D8FE63C9E1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742119" y="5375158"/>
                  <a:ext cx="33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5736D84-5784-4AC4-ADD0-AB0D06DC5CFC}"/>
                    </a:ext>
                  </a:extLst>
                </p14:cNvPr>
                <p14:cNvContentPartPr/>
                <p14:nvPr/>
              </p14:nvContentPartPr>
              <p14:xfrm>
                <a:off x="1809799" y="5380918"/>
                <a:ext cx="216000" cy="2491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5736D84-5784-4AC4-ADD0-AB0D06DC5CFC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800799" y="5371918"/>
                  <a:ext cx="2336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BF3B9B1-BB8D-40E5-BAA8-584A9B0234C3}"/>
                    </a:ext>
                  </a:extLst>
                </p14:cNvPr>
                <p14:cNvContentPartPr/>
                <p14:nvPr/>
              </p14:nvContentPartPr>
              <p14:xfrm>
                <a:off x="2360239" y="5344198"/>
                <a:ext cx="266760" cy="2005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BF3B9B1-BB8D-40E5-BAA8-584A9B0234C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351239" y="5335558"/>
                  <a:ext cx="2844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AC910017-65FD-487C-A7CD-4D409C832DCD}"/>
                    </a:ext>
                  </a:extLst>
                </p14:cNvPr>
                <p14:cNvContentPartPr/>
                <p14:nvPr/>
              </p14:nvContentPartPr>
              <p14:xfrm>
                <a:off x="2725999" y="5368318"/>
                <a:ext cx="126720" cy="1702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AC910017-65FD-487C-A7CD-4D409C832DCD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717359" y="5359678"/>
                  <a:ext cx="144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A7B620A-636A-4D76-B0D7-0EBE47DE2570}"/>
                    </a:ext>
                  </a:extLst>
                </p14:cNvPr>
                <p14:cNvContentPartPr/>
                <p14:nvPr/>
              </p14:nvContentPartPr>
              <p14:xfrm>
                <a:off x="3228199" y="5330518"/>
                <a:ext cx="281520" cy="2073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A7B620A-636A-4D76-B0D7-0EBE47DE2570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219199" y="5321878"/>
                  <a:ext cx="299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5681B45C-1D6F-48B0-B1F5-40F73C0799D4}"/>
                    </a:ext>
                  </a:extLst>
                </p14:cNvPr>
                <p14:cNvContentPartPr/>
                <p14:nvPr/>
              </p14:nvContentPartPr>
              <p14:xfrm>
                <a:off x="3418639" y="5061598"/>
                <a:ext cx="280800" cy="4165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5681B45C-1D6F-48B0-B1F5-40F73C0799D4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409999" y="5052958"/>
                  <a:ext cx="2984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9690606-0E90-4B01-A975-E0FB5942D7EA}"/>
                    </a:ext>
                  </a:extLst>
                </p14:cNvPr>
                <p14:cNvContentPartPr/>
                <p14:nvPr/>
              </p14:nvContentPartPr>
              <p14:xfrm>
                <a:off x="3580279" y="5375518"/>
                <a:ext cx="71640" cy="1044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9690606-0E90-4B01-A975-E0FB5942D7EA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571279" y="5366878"/>
                  <a:ext cx="89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EBC932F4-D432-4D0A-9C2A-A950800A6842}"/>
                    </a:ext>
                  </a:extLst>
                </p14:cNvPr>
                <p14:cNvContentPartPr/>
                <p14:nvPr/>
              </p14:nvContentPartPr>
              <p14:xfrm>
                <a:off x="3812479" y="4953238"/>
                <a:ext cx="371160" cy="5630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EBC932F4-D432-4D0A-9C2A-A950800A6842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803479" y="4944238"/>
                  <a:ext cx="38880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7CB579C-7F77-4697-B9CD-DB3D3CA30949}"/>
                    </a:ext>
                  </a:extLst>
                </p14:cNvPr>
                <p14:cNvContentPartPr/>
                <p14:nvPr/>
              </p14:nvContentPartPr>
              <p14:xfrm>
                <a:off x="3772159" y="5281198"/>
                <a:ext cx="275400" cy="882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7CB579C-7F77-4697-B9CD-DB3D3CA30949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763159" y="5272198"/>
                  <a:ext cx="293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E08B3DBC-83E0-4CD9-91F4-0962F79F0BAC}"/>
                    </a:ext>
                  </a:extLst>
                </p14:cNvPr>
                <p14:cNvContentPartPr/>
                <p14:nvPr/>
              </p14:nvContentPartPr>
              <p14:xfrm>
                <a:off x="4049719" y="4916878"/>
                <a:ext cx="416160" cy="5839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E08B3DBC-83E0-4CD9-91F4-0962F79F0BAC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040719" y="4908238"/>
                  <a:ext cx="43380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0C6E662-E4D7-460E-9CA8-8FEEE1FCFAC8}"/>
                    </a:ext>
                  </a:extLst>
                </p14:cNvPr>
                <p14:cNvContentPartPr/>
                <p14:nvPr/>
              </p14:nvContentPartPr>
              <p14:xfrm>
                <a:off x="3995359" y="5284798"/>
                <a:ext cx="308520" cy="691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0C6E662-E4D7-460E-9CA8-8FEEE1FCFAC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3986719" y="5276158"/>
                  <a:ext cx="3261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2E48F90-F7BB-463F-BB19-83FCFD687640}"/>
                    </a:ext>
                  </a:extLst>
                </p14:cNvPr>
                <p14:cNvContentPartPr/>
                <p14:nvPr/>
              </p14:nvContentPartPr>
              <p14:xfrm>
                <a:off x="4275799" y="5253838"/>
                <a:ext cx="563040" cy="2278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2E48F90-F7BB-463F-BB19-83FCFD687640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267159" y="5244838"/>
                  <a:ext cx="580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259D69F-69C7-493A-86C5-DAA27492534D}"/>
                    </a:ext>
                  </a:extLst>
                </p14:cNvPr>
                <p14:cNvContentPartPr/>
                <p14:nvPr/>
              </p14:nvContentPartPr>
              <p14:xfrm>
                <a:off x="4721479" y="5234038"/>
                <a:ext cx="239040" cy="1857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259D69F-69C7-493A-86C5-DAA27492534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712839" y="5225038"/>
                  <a:ext cx="256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CF74D37-6159-47BB-AEBE-800EFFEA25A5}"/>
                    </a:ext>
                  </a:extLst>
                </p14:cNvPr>
                <p14:cNvContentPartPr/>
                <p14:nvPr/>
              </p14:nvContentPartPr>
              <p14:xfrm>
                <a:off x="4936399" y="5255638"/>
                <a:ext cx="218520" cy="1515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CF74D37-6159-47BB-AEBE-800EFFEA25A5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4927759" y="5246638"/>
                  <a:ext cx="236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E2DB58B-0641-45B1-805C-64F5DFD771A5}"/>
                    </a:ext>
                  </a:extLst>
                </p14:cNvPr>
                <p14:cNvContentPartPr/>
                <p14:nvPr/>
              </p14:nvContentPartPr>
              <p14:xfrm>
                <a:off x="5223319" y="5223598"/>
                <a:ext cx="171000" cy="1659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E2DB58B-0641-45B1-805C-64F5DFD771A5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214319" y="5214958"/>
                  <a:ext cx="188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9DEAD15E-ED4C-4670-8690-582DDE4FF86E}"/>
                    </a:ext>
                  </a:extLst>
                </p14:cNvPr>
                <p14:cNvContentPartPr/>
                <p14:nvPr/>
              </p14:nvContentPartPr>
              <p14:xfrm>
                <a:off x="5406199" y="5208118"/>
                <a:ext cx="247320" cy="1868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9DEAD15E-ED4C-4670-8690-582DDE4FF86E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397199" y="5199118"/>
                  <a:ext cx="264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C4391F1-DA31-401F-AA1C-C336D4AC9F46}"/>
                    </a:ext>
                  </a:extLst>
                </p14:cNvPr>
                <p14:cNvContentPartPr/>
                <p14:nvPr/>
              </p14:nvContentPartPr>
              <p14:xfrm>
                <a:off x="5980759" y="5163478"/>
                <a:ext cx="182160" cy="1911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C4391F1-DA31-401F-AA1C-C336D4AC9F46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972119" y="5154838"/>
                  <a:ext cx="199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3231548B-FEEA-43EC-8237-E1C5D2BD56CF}"/>
                    </a:ext>
                  </a:extLst>
                </p14:cNvPr>
                <p14:cNvContentPartPr/>
                <p14:nvPr/>
              </p14:nvContentPartPr>
              <p14:xfrm>
                <a:off x="6291799" y="5136838"/>
                <a:ext cx="305280" cy="2397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3231548B-FEEA-43EC-8237-E1C5D2BD56CF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282799" y="5128198"/>
                  <a:ext cx="322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B51A94D1-7CC3-4269-88D9-A0CE377081F9}"/>
                    </a:ext>
                  </a:extLst>
                </p14:cNvPr>
                <p14:cNvContentPartPr/>
                <p14:nvPr/>
              </p14:nvContentPartPr>
              <p14:xfrm>
                <a:off x="6823159" y="5079598"/>
                <a:ext cx="325440" cy="2448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B51A94D1-7CC3-4269-88D9-A0CE377081F9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814159" y="5070598"/>
                  <a:ext cx="3430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7ED8BBF-E632-426A-A098-2665B3043EB7}"/>
                    </a:ext>
                  </a:extLst>
                </p14:cNvPr>
                <p14:cNvContentPartPr/>
                <p14:nvPr/>
              </p14:nvContentPartPr>
              <p14:xfrm>
                <a:off x="7233559" y="4810678"/>
                <a:ext cx="408960" cy="5043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7ED8BBF-E632-426A-A098-2665B3043EB7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224559" y="4801678"/>
                  <a:ext cx="4266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4B2720E3-A4AE-4D29-8E8E-9F87644B7F40}"/>
                    </a:ext>
                  </a:extLst>
                </p14:cNvPr>
                <p14:cNvContentPartPr/>
                <p14:nvPr/>
              </p14:nvContentPartPr>
              <p14:xfrm>
                <a:off x="7240039" y="5129278"/>
                <a:ext cx="281880" cy="619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4B2720E3-A4AE-4D29-8E8E-9F87644B7F40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231399" y="5120638"/>
                  <a:ext cx="299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CEEF53A1-7201-41B6-9FD3-282D73DCE040}"/>
                    </a:ext>
                  </a:extLst>
                </p14:cNvPr>
                <p14:cNvContentPartPr/>
                <p14:nvPr/>
              </p14:nvContentPartPr>
              <p14:xfrm>
                <a:off x="7627759" y="4752718"/>
                <a:ext cx="439560" cy="5313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CEEF53A1-7201-41B6-9FD3-282D73DCE04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619119" y="4743718"/>
                  <a:ext cx="45720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260AD5DC-92BA-416B-BA4D-CBFF08260BB2}"/>
                    </a:ext>
                  </a:extLst>
                </p14:cNvPr>
                <p14:cNvContentPartPr/>
                <p14:nvPr/>
              </p14:nvContentPartPr>
              <p14:xfrm>
                <a:off x="7593559" y="5119198"/>
                <a:ext cx="273240" cy="658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260AD5DC-92BA-416B-BA4D-CBFF08260BB2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584919" y="5110198"/>
                  <a:ext cx="290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266876E7-049B-4338-BB0B-9C6452E59F23}"/>
                    </a:ext>
                  </a:extLst>
                </p14:cNvPr>
                <p14:cNvContentPartPr/>
                <p14:nvPr/>
              </p14:nvContentPartPr>
              <p14:xfrm>
                <a:off x="7841239" y="5095798"/>
                <a:ext cx="228240" cy="1598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266876E7-049B-4338-BB0B-9C6452E59F23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832239" y="5086798"/>
                  <a:ext cx="245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A8B1833-C00D-49C0-91C5-C08FDBC9060C}"/>
                    </a:ext>
                  </a:extLst>
                </p14:cNvPr>
                <p14:cNvContentPartPr/>
                <p14:nvPr/>
              </p14:nvContentPartPr>
              <p14:xfrm>
                <a:off x="8032399" y="5114518"/>
                <a:ext cx="187560" cy="1677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A8B1833-C00D-49C0-91C5-C08FDBC9060C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023399" y="5105878"/>
                  <a:ext cx="205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16C494E0-1610-41FA-8797-A12C300969D5}"/>
                    </a:ext>
                  </a:extLst>
                </p14:cNvPr>
                <p14:cNvContentPartPr/>
                <p14:nvPr/>
              </p14:nvContentPartPr>
              <p14:xfrm>
                <a:off x="8161279" y="4813198"/>
                <a:ext cx="578880" cy="4791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16C494E0-1610-41FA-8797-A12C300969D5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152639" y="4804198"/>
                  <a:ext cx="5965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476B5E8A-0D34-4E13-ADC4-52E9AF2AFEFD}"/>
                    </a:ext>
                  </a:extLst>
                </p14:cNvPr>
                <p14:cNvContentPartPr/>
                <p14:nvPr/>
              </p14:nvContentPartPr>
              <p14:xfrm>
                <a:off x="8576359" y="5296318"/>
                <a:ext cx="6120" cy="36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476B5E8A-0D34-4E13-ADC4-52E9AF2AFEF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567359" y="5287318"/>
                  <a:ext cx="23760" cy="2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98549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5B564DE0-BC7A-4FBA-ADBA-8622D196EBEC}"/>
              </a:ext>
            </a:extLst>
          </p:cNvPr>
          <p:cNvGrpSpPr/>
          <p:nvPr/>
        </p:nvGrpSpPr>
        <p:grpSpPr>
          <a:xfrm>
            <a:off x="884243" y="235513"/>
            <a:ext cx="1056600" cy="747360"/>
            <a:chOff x="884243" y="235513"/>
            <a:chExt cx="1056600" cy="74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E4098EE-4585-4FE0-A07B-6E91CCC71FDB}"/>
                    </a:ext>
                  </a:extLst>
                </p14:cNvPr>
                <p14:cNvContentPartPr/>
                <p14:nvPr/>
              </p14:nvContentPartPr>
              <p14:xfrm>
                <a:off x="884243" y="235513"/>
                <a:ext cx="320760" cy="367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E4098EE-4585-4FE0-A07B-6E91CCC71FD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5603" y="226513"/>
                  <a:ext cx="3384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4BE8E0C-39B3-42C4-A648-A4F0DF646863}"/>
                    </a:ext>
                  </a:extLst>
                </p14:cNvPr>
                <p14:cNvContentPartPr/>
                <p14:nvPr/>
              </p14:nvContentPartPr>
              <p14:xfrm>
                <a:off x="1165763" y="355393"/>
                <a:ext cx="190800" cy="222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4BE8E0C-39B3-42C4-A648-A4F0DF6468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56763" y="346753"/>
                  <a:ext cx="208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96F3BD-88A3-4D04-A272-9E246383F90A}"/>
                    </a:ext>
                  </a:extLst>
                </p14:cNvPr>
                <p14:cNvContentPartPr/>
                <p14:nvPr/>
              </p14:nvContentPartPr>
              <p14:xfrm>
                <a:off x="1449803" y="433873"/>
                <a:ext cx="102960" cy="115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96F3BD-88A3-4D04-A272-9E246383F9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40803" y="424873"/>
                  <a:ext cx="120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D9C34B-370A-4C37-B42A-9C62E5B5E615}"/>
                    </a:ext>
                  </a:extLst>
                </p14:cNvPr>
                <p14:cNvContentPartPr/>
                <p14:nvPr/>
              </p14:nvContentPartPr>
              <p14:xfrm>
                <a:off x="1602443" y="421993"/>
                <a:ext cx="158400" cy="153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D9C34B-370A-4C37-B42A-9C62E5B5E6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93803" y="413353"/>
                  <a:ext cx="176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FDC5EBC-E2C9-4C15-890C-1B258AB19E80}"/>
                    </a:ext>
                  </a:extLst>
                </p14:cNvPr>
                <p14:cNvContentPartPr/>
                <p14:nvPr/>
              </p14:nvContentPartPr>
              <p14:xfrm>
                <a:off x="1685243" y="452233"/>
                <a:ext cx="255600" cy="530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FDC5EBC-E2C9-4C15-890C-1B258AB19E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76603" y="443593"/>
                  <a:ext cx="273240" cy="54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3BAC9C-5C5F-43B7-9DF9-2834940CA586}"/>
              </a:ext>
            </a:extLst>
          </p:cNvPr>
          <p:cNvGrpSpPr/>
          <p:nvPr/>
        </p:nvGrpSpPr>
        <p:grpSpPr>
          <a:xfrm>
            <a:off x="2250803" y="136873"/>
            <a:ext cx="2485080" cy="704160"/>
            <a:chOff x="2250803" y="136873"/>
            <a:chExt cx="2485080" cy="70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F00FC6D-CE1D-4AEC-9AB8-16FC5EC1DEBF}"/>
                    </a:ext>
                  </a:extLst>
                </p14:cNvPr>
                <p14:cNvContentPartPr/>
                <p14:nvPr/>
              </p14:nvContentPartPr>
              <p14:xfrm>
                <a:off x="2301923" y="141913"/>
                <a:ext cx="230040" cy="411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F00FC6D-CE1D-4AEC-9AB8-16FC5EC1DEB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92923" y="133273"/>
                  <a:ext cx="2476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D08E713-D8F2-4131-A37B-F8AD2DEB4E38}"/>
                    </a:ext>
                  </a:extLst>
                </p14:cNvPr>
                <p14:cNvContentPartPr/>
                <p14:nvPr/>
              </p14:nvContentPartPr>
              <p14:xfrm>
                <a:off x="2250803" y="327673"/>
                <a:ext cx="371520" cy="53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D08E713-D8F2-4131-A37B-F8AD2DEB4E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42163" y="318673"/>
                  <a:ext cx="389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FF1EEBB-1C4D-4357-89DA-0C2C6D5F4BD0}"/>
                    </a:ext>
                  </a:extLst>
                </p14:cNvPr>
                <p14:cNvContentPartPr/>
                <p14:nvPr/>
              </p14:nvContentPartPr>
              <p14:xfrm>
                <a:off x="2607923" y="136873"/>
                <a:ext cx="222480" cy="356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FF1EEBB-1C4D-4357-89DA-0C2C6D5F4BD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8923" y="128233"/>
                  <a:ext cx="2401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E905BED-F387-44AC-95DE-DEA6C2BBE45B}"/>
                    </a:ext>
                  </a:extLst>
                </p14:cNvPr>
                <p14:cNvContentPartPr/>
                <p14:nvPr/>
              </p14:nvContentPartPr>
              <p14:xfrm>
                <a:off x="2826443" y="347473"/>
                <a:ext cx="201600" cy="176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E905BED-F387-44AC-95DE-DEA6C2BBE45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17443" y="338473"/>
                  <a:ext cx="219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45B2D54-36FB-4F78-B983-7F2F5A89A702}"/>
                    </a:ext>
                  </a:extLst>
                </p14:cNvPr>
                <p14:cNvContentPartPr/>
                <p14:nvPr/>
              </p14:nvContentPartPr>
              <p14:xfrm>
                <a:off x="3204083" y="461593"/>
                <a:ext cx="242640" cy="379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45B2D54-36FB-4F78-B983-7F2F5A89A70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5443" y="452593"/>
                  <a:ext cx="2602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E69216C-FE5B-4AA8-8CF6-4A357D8E91A7}"/>
                    </a:ext>
                  </a:extLst>
                </p14:cNvPr>
                <p14:cNvContentPartPr/>
                <p14:nvPr/>
              </p14:nvContentPartPr>
              <p14:xfrm>
                <a:off x="3428003" y="255313"/>
                <a:ext cx="249120" cy="215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E69216C-FE5B-4AA8-8CF6-4A357D8E91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19363" y="246313"/>
                  <a:ext cx="266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2FF89E7-C7CF-4431-A76F-1517223A913B}"/>
                    </a:ext>
                  </a:extLst>
                </p14:cNvPr>
                <p14:cNvContentPartPr/>
                <p14:nvPr/>
              </p14:nvContentPartPr>
              <p14:xfrm>
                <a:off x="3731123" y="303553"/>
                <a:ext cx="187920" cy="189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2FF89E7-C7CF-4431-A76F-1517223A913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22483" y="294553"/>
                  <a:ext cx="205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61B23E4-486E-43F5-9484-3ABB7B3FB4E5}"/>
                    </a:ext>
                  </a:extLst>
                </p14:cNvPr>
                <p14:cNvContentPartPr/>
                <p14:nvPr/>
              </p14:nvContentPartPr>
              <p14:xfrm>
                <a:off x="3899243" y="298153"/>
                <a:ext cx="194760" cy="154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61B23E4-486E-43F5-9484-3ABB7B3FB4E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90603" y="289153"/>
                  <a:ext cx="212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0E5555-2727-4CB6-9B7A-1B6FFC9ED270}"/>
                    </a:ext>
                  </a:extLst>
                </p14:cNvPr>
                <p14:cNvContentPartPr/>
                <p14:nvPr/>
              </p14:nvContentPartPr>
              <p14:xfrm>
                <a:off x="4168883" y="317233"/>
                <a:ext cx="205920" cy="155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0E5555-2727-4CB6-9B7A-1B6FFC9ED27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59883" y="308233"/>
                  <a:ext cx="223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C3D13D2-EF73-45A0-9C3C-CB9932AFEDC1}"/>
                    </a:ext>
                  </a:extLst>
                </p14:cNvPr>
                <p14:cNvContentPartPr/>
                <p14:nvPr/>
              </p14:nvContentPartPr>
              <p14:xfrm>
                <a:off x="4457243" y="209593"/>
                <a:ext cx="190440" cy="243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C3D13D2-EF73-45A0-9C3C-CB9932AFEDC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48243" y="200953"/>
                  <a:ext cx="2080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A5858D-0547-41BF-9EFB-DCE4FDF710F8}"/>
                    </a:ext>
                  </a:extLst>
                </p14:cNvPr>
                <p14:cNvContentPartPr/>
                <p14:nvPr/>
              </p14:nvContentPartPr>
              <p14:xfrm>
                <a:off x="4597643" y="293473"/>
                <a:ext cx="138240" cy="132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A5858D-0547-41BF-9EFB-DCE4FDF710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88643" y="284473"/>
                  <a:ext cx="15588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DBD5FF0-14A8-4940-8EDC-4BD637956616}"/>
              </a:ext>
            </a:extLst>
          </p:cNvPr>
          <p:cNvGrpSpPr/>
          <p:nvPr/>
        </p:nvGrpSpPr>
        <p:grpSpPr>
          <a:xfrm>
            <a:off x="4871963" y="86113"/>
            <a:ext cx="562680" cy="607680"/>
            <a:chOff x="4871963" y="86113"/>
            <a:chExt cx="562680" cy="60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59F4D0E-AC86-4726-8959-430C2C22E37E}"/>
                    </a:ext>
                  </a:extLst>
                </p14:cNvPr>
                <p14:cNvContentPartPr/>
                <p14:nvPr/>
              </p14:nvContentPartPr>
              <p14:xfrm>
                <a:off x="4871963" y="241633"/>
                <a:ext cx="164520" cy="195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59F4D0E-AC86-4726-8959-430C2C22E3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63323" y="232993"/>
                  <a:ext cx="182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317C4DF-6ECA-4EE1-AB54-0185AED35B9D}"/>
                    </a:ext>
                  </a:extLst>
                </p14:cNvPr>
                <p14:cNvContentPartPr/>
                <p14:nvPr/>
              </p14:nvContentPartPr>
              <p14:xfrm>
                <a:off x="5098043" y="86113"/>
                <a:ext cx="199800" cy="341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317C4DF-6ECA-4EE1-AB54-0185AED35B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89403" y="77473"/>
                  <a:ext cx="2174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242722D-54AC-4E0B-A7C1-C140C2DA0DE0}"/>
                    </a:ext>
                  </a:extLst>
                </p14:cNvPr>
                <p14:cNvContentPartPr/>
                <p14:nvPr/>
              </p14:nvContentPartPr>
              <p14:xfrm>
                <a:off x="5231963" y="361153"/>
                <a:ext cx="92520" cy="59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242722D-54AC-4E0B-A7C1-C140C2DA0DE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23323" y="352153"/>
                  <a:ext cx="110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D98D58-2438-4E35-84BF-FE5DD95748F4}"/>
                    </a:ext>
                  </a:extLst>
                </p14:cNvPr>
                <p14:cNvContentPartPr/>
                <p14:nvPr/>
              </p14:nvContentPartPr>
              <p14:xfrm>
                <a:off x="5213243" y="252073"/>
                <a:ext cx="221400" cy="441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D98D58-2438-4E35-84BF-FE5DD95748F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04603" y="243073"/>
                  <a:ext cx="239040" cy="4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349D8A6-7D3E-4E53-88B0-DB4D8938F019}"/>
              </a:ext>
            </a:extLst>
          </p:cNvPr>
          <p:cNvGrpSpPr/>
          <p:nvPr/>
        </p:nvGrpSpPr>
        <p:grpSpPr>
          <a:xfrm>
            <a:off x="5778083" y="83233"/>
            <a:ext cx="4558680" cy="625680"/>
            <a:chOff x="5778083" y="83233"/>
            <a:chExt cx="4558680" cy="62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B4638D6-E77C-4689-8A19-E66033C4DEF0}"/>
                    </a:ext>
                  </a:extLst>
                </p14:cNvPr>
                <p14:cNvContentPartPr/>
                <p14:nvPr/>
              </p14:nvContentPartPr>
              <p14:xfrm>
                <a:off x="5778083" y="311113"/>
                <a:ext cx="161640" cy="146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B4638D6-E77C-4689-8A19-E66033C4DEF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69443" y="302473"/>
                  <a:ext cx="179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F152792-231D-4064-8630-E03CAFFED118}"/>
                    </a:ext>
                  </a:extLst>
                </p14:cNvPr>
                <p14:cNvContentPartPr/>
                <p14:nvPr/>
              </p14:nvContentPartPr>
              <p14:xfrm>
                <a:off x="6030803" y="328393"/>
                <a:ext cx="167040" cy="150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F152792-231D-4064-8630-E03CAFFED11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21803" y="319393"/>
                  <a:ext cx="184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A3A7AFE-E5FC-4F1B-980B-24519274456B}"/>
                    </a:ext>
                  </a:extLst>
                </p14:cNvPr>
                <p14:cNvContentPartPr/>
                <p14:nvPr/>
              </p14:nvContentPartPr>
              <p14:xfrm>
                <a:off x="6308003" y="83233"/>
                <a:ext cx="172080" cy="391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A3A7AFE-E5FC-4F1B-980B-24519274456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99363" y="74593"/>
                  <a:ext cx="1897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EE5D888-573E-40E3-8550-6A3A04DE40F5}"/>
                    </a:ext>
                  </a:extLst>
                </p14:cNvPr>
                <p14:cNvContentPartPr/>
                <p14:nvPr/>
              </p14:nvContentPartPr>
              <p14:xfrm>
                <a:off x="6252563" y="251353"/>
                <a:ext cx="312840" cy="64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EE5D888-573E-40E3-8550-6A3A04DE40F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43923" y="242713"/>
                  <a:ext cx="330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38E1E5-B934-492A-BA5A-7CD37FD9A6E8}"/>
                    </a:ext>
                  </a:extLst>
                </p14:cNvPr>
                <p14:cNvContentPartPr/>
                <p14:nvPr/>
              </p14:nvContentPartPr>
              <p14:xfrm>
                <a:off x="6609323" y="86113"/>
                <a:ext cx="253080" cy="395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38E1E5-B934-492A-BA5A-7CD37FD9A6E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00683" y="77473"/>
                  <a:ext cx="2707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39C5B41-0EB9-479C-A36F-1AB6FCA880F2}"/>
                    </a:ext>
                  </a:extLst>
                </p14:cNvPr>
                <p14:cNvContentPartPr/>
                <p14:nvPr/>
              </p14:nvContentPartPr>
              <p14:xfrm>
                <a:off x="6781043" y="330913"/>
                <a:ext cx="55080" cy="101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39C5B41-0EB9-479C-A36F-1AB6FCA880F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72043" y="322273"/>
                  <a:ext cx="727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B47D849-4AE1-4AC6-A9CC-9D7D78614CF2}"/>
                    </a:ext>
                  </a:extLst>
                </p14:cNvPr>
                <p14:cNvContentPartPr/>
                <p14:nvPr/>
              </p14:nvContentPartPr>
              <p14:xfrm>
                <a:off x="6912443" y="321553"/>
                <a:ext cx="128520" cy="122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B47D849-4AE1-4AC6-A9CC-9D7D78614CF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3803" y="312913"/>
                  <a:ext cx="146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1E2E667-5E31-48A0-89C1-5E39E1588E65}"/>
                    </a:ext>
                  </a:extLst>
                </p14:cNvPr>
                <p14:cNvContentPartPr/>
                <p14:nvPr/>
              </p14:nvContentPartPr>
              <p14:xfrm>
                <a:off x="7153283" y="315433"/>
                <a:ext cx="134280" cy="104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1E2E667-5E31-48A0-89C1-5E39E1588E6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44643" y="306433"/>
                  <a:ext cx="151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6513046-8481-4CB9-AF9E-045EDD90A9AC}"/>
                    </a:ext>
                  </a:extLst>
                </p14:cNvPr>
                <p14:cNvContentPartPr/>
                <p14:nvPr/>
              </p14:nvContentPartPr>
              <p14:xfrm>
                <a:off x="7350923" y="313993"/>
                <a:ext cx="199080" cy="146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6513046-8481-4CB9-AF9E-045EDD90A9A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42283" y="305353"/>
                  <a:ext cx="216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88735FF-BA82-46D7-9A5A-68C0600E365D}"/>
                    </a:ext>
                  </a:extLst>
                </p14:cNvPr>
                <p14:cNvContentPartPr/>
                <p14:nvPr/>
              </p14:nvContentPartPr>
              <p14:xfrm>
                <a:off x="7498883" y="118153"/>
                <a:ext cx="209880" cy="317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88735FF-BA82-46D7-9A5A-68C0600E365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89883" y="109513"/>
                  <a:ext cx="2275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4B134F2-CCF6-4779-ADB7-34B2525F4F72}"/>
                    </a:ext>
                  </a:extLst>
                </p14:cNvPr>
                <p14:cNvContentPartPr/>
                <p14:nvPr/>
              </p14:nvContentPartPr>
              <p14:xfrm>
                <a:off x="7791203" y="392473"/>
                <a:ext cx="176760" cy="316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4B134F2-CCF6-4779-ADB7-34B2525F4F7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82203" y="383833"/>
                  <a:ext cx="1944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702FCE5-8365-44B6-8375-25CB91CEDE73}"/>
                    </a:ext>
                  </a:extLst>
                </p14:cNvPr>
                <p14:cNvContentPartPr/>
                <p14:nvPr/>
              </p14:nvContentPartPr>
              <p14:xfrm>
                <a:off x="7948163" y="262873"/>
                <a:ext cx="251640" cy="175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702FCE5-8365-44B6-8375-25CB91CEDE7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39163" y="254233"/>
                  <a:ext cx="2692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D1D7350-CBA6-4036-8C63-44E029B36CEB}"/>
                    </a:ext>
                  </a:extLst>
                </p14:cNvPr>
                <p14:cNvContentPartPr/>
                <p14:nvPr/>
              </p14:nvContentPartPr>
              <p14:xfrm>
                <a:off x="8276843" y="261433"/>
                <a:ext cx="167400" cy="203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D1D7350-CBA6-4036-8C63-44E029B36CE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67843" y="252793"/>
                  <a:ext cx="185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59E1CAD-D540-4BF4-8EAE-FE6D84FD21CD}"/>
                    </a:ext>
                  </a:extLst>
                </p14:cNvPr>
                <p14:cNvContentPartPr/>
                <p14:nvPr/>
              </p14:nvContentPartPr>
              <p14:xfrm>
                <a:off x="8440283" y="317233"/>
                <a:ext cx="138960" cy="143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59E1CAD-D540-4BF4-8EAE-FE6D84FD21C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31643" y="308593"/>
                  <a:ext cx="156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1789C15-4C61-42E4-A681-8F1B4D1CCA4A}"/>
                    </a:ext>
                  </a:extLst>
                </p14:cNvPr>
                <p14:cNvContentPartPr/>
                <p14:nvPr/>
              </p14:nvContentPartPr>
              <p14:xfrm>
                <a:off x="8676803" y="250993"/>
                <a:ext cx="203400" cy="220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1789C15-4C61-42E4-A681-8F1B4D1CCA4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67803" y="241993"/>
                  <a:ext cx="221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95D941-0585-43AA-90C5-6E76913BA910}"/>
                    </a:ext>
                  </a:extLst>
                </p14:cNvPr>
                <p14:cNvContentPartPr/>
                <p14:nvPr/>
              </p14:nvContentPartPr>
              <p14:xfrm>
                <a:off x="8897483" y="303553"/>
                <a:ext cx="171720" cy="106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95D941-0585-43AA-90C5-6E76913BA91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88843" y="294913"/>
                  <a:ext cx="189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9371728-8AE1-48EA-98B8-8DF7A0EE815D}"/>
                    </a:ext>
                  </a:extLst>
                </p14:cNvPr>
                <p14:cNvContentPartPr/>
                <p14:nvPr/>
              </p14:nvContentPartPr>
              <p14:xfrm>
                <a:off x="9079283" y="316153"/>
                <a:ext cx="271800" cy="151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9371728-8AE1-48EA-98B8-8DF7A0EE815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70283" y="307513"/>
                  <a:ext cx="289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D8DC48-030B-411A-A379-5E0DB8969F7E}"/>
                    </a:ext>
                  </a:extLst>
                </p14:cNvPr>
                <p14:cNvContentPartPr/>
                <p14:nvPr/>
              </p14:nvContentPartPr>
              <p14:xfrm>
                <a:off x="9299243" y="103753"/>
                <a:ext cx="369000" cy="356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D8DC48-030B-411A-A379-5E0DB8969F7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90603" y="94753"/>
                  <a:ext cx="386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FF172C6-97EE-4448-A329-71761F9AEE1D}"/>
                    </a:ext>
                  </a:extLst>
                </p14:cNvPr>
                <p14:cNvContentPartPr/>
                <p14:nvPr/>
              </p14:nvContentPartPr>
              <p14:xfrm>
                <a:off x="9683003" y="337393"/>
                <a:ext cx="169200" cy="137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FF172C6-97EE-4448-A329-71761F9AEE1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74003" y="328393"/>
                  <a:ext cx="186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DB5904C-0F3E-42BC-B1CE-18B1509FA18C}"/>
                    </a:ext>
                  </a:extLst>
                </p14:cNvPr>
                <p14:cNvContentPartPr/>
                <p14:nvPr/>
              </p14:nvContentPartPr>
              <p14:xfrm>
                <a:off x="9912323" y="291313"/>
                <a:ext cx="240840" cy="209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DB5904C-0F3E-42BC-B1CE-18B1509FA18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903323" y="282313"/>
                  <a:ext cx="2584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BFF4232-AD34-4002-A342-41E11BCF8E95}"/>
                    </a:ext>
                  </a:extLst>
                </p14:cNvPr>
                <p14:cNvContentPartPr/>
                <p14:nvPr/>
              </p14:nvContentPartPr>
              <p14:xfrm>
                <a:off x="10336403" y="509113"/>
                <a:ext cx="360" cy="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BFF4232-AD34-4002-A342-41E11BCF8E9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327403" y="5001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76BB897-5005-404E-90C0-36284CA62421}"/>
              </a:ext>
            </a:extLst>
          </p:cNvPr>
          <p:cNvGrpSpPr/>
          <p:nvPr/>
        </p:nvGrpSpPr>
        <p:grpSpPr>
          <a:xfrm>
            <a:off x="650603" y="1012753"/>
            <a:ext cx="242640" cy="405720"/>
            <a:chOff x="650603" y="1012753"/>
            <a:chExt cx="242640" cy="40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2B6D59C-6295-445B-8FBD-07005C84F58A}"/>
                    </a:ext>
                  </a:extLst>
                </p14:cNvPr>
                <p14:cNvContentPartPr/>
                <p14:nvPr/>
              </p14:nvContentPartPr>
              <p14:xfrm>
                <a:off x="650603" y="1012753"/>
                <a:ext cx="193680" cy="405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2B6D59C-6295-445B-8FBD-07005C84F58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1963" y="1004113"/>
                  <a:ext cx="2113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AC275F8-574E-4833-A0F9-49F213FE5BEC}"/>
                    </a:ext>
                  </a:extLst>
                </p14:cNvPr>
                <p14:cNvContentPartPr/>
                <p14:nvPr/>
              </p14:nvContentPartPr>
              <p14:xfrm>
                <a:off x="873443" y="1350073"/>
                <a:ext cx="19800" cy="43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AC275F8-574E-4833-A0F9-49F213FE5BE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64443" y="1341073"/>
                  <a:ext cx="3744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DC3D661-36D6-4E14-BB4A-E058B6C33A7A}"/>
              </a:ext>
            </a:extLst>
          </p:cNvPr>
          <p:cNvGrpSpPr/>
          <p:nvPr/>
        </p:nvGrpSpPr>
        <p:grpSpPr>
          <a:xfrm>
            <a:off x="1534043" y="938953"/>
            <a:ext cx="371160" cy="509760"/>
            <a:chOff x="1534043" y="938953"/>
            <a:chExt cx="371160" cy="50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BDFC215-2B35-4338-BBC2-54DAD344DE93}"/>
                    </a:ext>
                  </a:extLst>
                </p14:cNvPr>
                <p14:cNvContentPartPr/>
                <p14:nvPr/>
              </p14:nvContentPartPr>
              <p14:xfrm>
                <a:off x="1534043" y="1037233"/>
                <a:ext cx="176760" cy="322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BDFC215-2B35-4338-BBC2-54DAD344DE9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25403" y="1028593"/>
                  <a:ext cx="1944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7D99E9A-5CFF-4107-9558-95305140369E}"/>
                    </a:ext>
                  </a:extLst>
                </p14:cNvPr>
                <p14:cNvContentPartPr/>
                <p14:nvPr/>
              </p14:nvContentPartPr>
              <p14:xfrm>
                <a:off x="1698203" y="938953"/>
                <a:ext cx="207000" cy="460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7D99E9A-5CFF-4107-9558-95305140369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89203" y="929953"/>
                  <a:ext cx="2246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F3322DD-F1F1-4C1D-8349-FE36E043F428}"/>
                    </a:ext>
                  </a:extLst>
                </p14:cNvPr>
                <p14:cNvContentPartPr/>
                <p14:nvPr/>
              </p14:nvContentPartPr>
              <p14:xfrm>
                <a:off x="1583003" y="1185553"/>
                <a:ext cx="163800" cy="42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F3322DD-F1F1-4C1D-8349-FE36E043F42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74363" y="1176913"/>
                  <a:ext cx="181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0BF96B6-FDCB-4D7D-AE46-EC6A56CEF08F}"/>
                    </a:ext>
                  </a:extLst>
                </p14:cNvPr>
                <p14:cNvContentPartPr/>
                <p14:nvPr/>
              </p14:nvContentPartPr>
              <p14:xfrm>
                <a:off x="1792163" y="1322713"/>
                <a:ext cx="93960" cy="126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0BF96B6-FDCB-4D7D-AE46-EC6A56CEF08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83523" y="1314073"/>
                  <a:ext cx="11160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D5A21C8-0AE4-4BC5-9FC2-1082F00CA27D}"/>
              </a:ext>
            </a:extLst>
          </p:cNvPr>
          <p:cNvGrpSpPr/>
          <p:nvPr/>
        </p:nvGrpSpPr>
        <p:grpSpPr>
          <a:xfrm>
            <a:off x="2121923" y="1146313"/>
            <a:ext cx="25560" cy="113040"/>
            <a:chOff x="2121923" y="1146313"/>
            <a:chExt cx="25560" cy="11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FD3EC71-3BC0-496C-A97B-9359EF036DA8}"/>
                    </a:ext>
                  </a:extLst>
                </p14:cNvPr>
                <p14:cNvContentPartPr/>
                <p14:nvPr/>
              </p14:nvContentPartPr>
              <p14:xfrm>
                <a:off x="2131643" y="1146313"/>
                <a:ext cx="15840" cy="16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FD3EC71-3BC0-496C-A97B-9359EF036DA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22643" y="1137313"/>
                  <a:ext cx="33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E6D75F8-B61A-45EB-8EAF-48DF602460CE}"/>
                    </a:ext>
                  </a:extLst>
                </p14:cNvPr>
                <p14:cNvContentPartPr/>
                <p14:nvPr/>
              </p14:nvContentPartPr>
              <p14:xfrm>
                <a:off x="2121923" y="1250713"/>
                <a:ext cx="19080" cy="8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E6D75F8-B61A-45EB-8EAF-48DF602460C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12923" y="1242073"/>
                  <a:ext cx="3672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351F5F3-3626-430E-BFE6-1238A6F303BE}"/>
              </a:ext>
            </a:extLst>
          </p:cNvPr>
          <p:cNvGrpSpPr/>
          <p:nvPr/>
        </p:nvGrpSpPr>
        <p:grpSpPr>
          <a:xfrm>
            <a:off x="2516123" y="1062073"/>
            <a:ext cx="816840" cy="277920"/>
            <a:chOff x="2516123" y="1062073"/>
            <a:chExt cx="816840" cy="2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9BCB57C-355C-48EF-AD2F-A722000E5536}"/>
                    </a:ext>
                  </a:extLst>
                </p14:cNvPr>
                <p14:cNvContentPartPr/>
                <p14:nvPr/>
              </p14:nvContentPartPr>
              <p14:xfrm>
                <a:off x="2516123" y="1062073"/>
                <a:ext cx="418680" cy="277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9BCB57C-355C-48EF-AD2F-A722000E553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07123" y="1053073"/>
                  <a:ext cx="436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1A660DB-FAAE-4B7D-B787-C3F382D66A96}"/>
                    </a:ext>
                  </a:extLst>
                </p14:cNvPr>
                <p14:cNvContentPartPr/>
                <p14:nvPr/>
              </p14:nvContentPartPr>
              <p14:xfrm>
                <a:off x="3134963" y="1122553"/>
                <a:ext cx="164520" cy="38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1A660DB-FAAE-4B7D-B787-C3F382D66A9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26323" y="1113553"/>
                  <a:ext cx="1821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06D7265-6CDA-41C7-B4B6-E46B5B9C9F3E}"/>
                    </a:ext>
                  </a:extLst>
                </p14:cNvPr>
                <p14:cNvContentPartPr/>
                <p14:nvPr/>
              </p14:nvContentPartPr>
              <p14:xfrm>
                <a:off x="3174203" y="1199233"/>
                <a:ext cx="158760" cy="19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06D7265-6CDA-41C7-B4B6-E46B5B9C9F3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65203" y="1190233"/>
                  <a:ext cx="1764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01FE1DD-CD1C-454F-B5F3-F7D019E34AF0}"/>
              </a:ext>
            </a:extLst>
          </p:cNvPr>
          <p:cNvGrpSpPr/>
          <p:nvPr/>
        </p:nvGrpSpPr>
        <p:grpSpPr>
          <a:xfrm>
            <a:off x="3606563" y="1118953"/>
            <a:ext cx="387000" cy="227160"/>
            <a:chOff x="3606563" y="1118953"/>
            <a:chExt cx="387000" cy="22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A39059D-2B55-45F7-8B23-12F1FAFFBBC3}"/>
                    </a:ext>
                  </a:extLst>
                </p14:cNvPr>
                <p14:cNvContentPartPr/>
                <p14:nvPr/>
              </p14:nvContentPartPr>
              <p14:xfrm>
                <a:off x="3606563" y="1118953"/>
                <a:ext cx="214920" cy="227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A39059D-2B55-45F7-8B23-12F1FAFFBB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97563" y="1109953"/>
                  <a:ext cx="232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0D1DCF9-AB18-44FE-AD13-8186FEF9975F}"/>
                    </a:ext>
                  </a:extLst>
                </p14:cNvPr>
                <p14:cNvContentPartPr/>
                <p14:nvPr/>
              </p14:nvContentPartPr>
              <p14:xfrm>
                <a:off x="3977363" y="1281313"/>
                <a:ext cx="16200" cy="30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0D1DCF9-AB18-44FE-AD13-8186FEF9975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68723" y="1272673"/>
                  <a:ext cx="338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FB0DE2A-3454-4DE1-B749-381AFBB00BD2}"/>
              </a:ext>
            </a:extLst>
          </p:cNvPr>
          <p:cNvGrpSpPr/>
          <p:nvPr/>
        </p:nvGrpSpPr>
        <p:grpSpPr>
          <a:xfrm>
            <a:off x="5523203" y="1062433"/>
            <a:ext cx="584640" cy="212400"/>
            <a:chOff x="5523203" y="1062433"/>
            <a:chExt cx="584640" cy="2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F0CEC75-624F-4C60-973E-2AC07C5446DC}"/>
                    </a:ext>
                  </a:extLst>
                </p14:cNvPr>
                <p14:cNvContentPartPr/>
                <p14:nvPr/>
              </p14:nvContentPartPr>
              <p14:xfrm>
                <a:off x="5523203" y="1068553"/>
                <a:ext cx="192960" cy="206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F0CEC75-624F-4C60-973E-2AC07C5446D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14203" y="1059913"/>
                  <a:ext cx="210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7A0F007-5F9E-48C7-A36D-9B25F22A99B4}"/>
                    </a:ext>
                  </a:extLst>
                </p14:cNvPr>
                <p14:cNvContentPartPr/>
                <p14:nvPr/>
              </p14:nvContentPartPr>
              <p14:xfrm>
                <a:off x="5741723" y="1062433"/>
                <a:ext cx="189360" cy="193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7A0F007-5F9E-48C7-A36D-9B25F22A99B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32723" y="1053433"/>
                  <a:ext cx="207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A62B5A6-19A9-453C-B0B6-3248B9A341E6}"/>
                    </a:ext>
                  </a:extLst>
                </p14:cNvPr>
                <p14:cNvContentPartPr/>
                <p14:nvPr/>
              </p14:nvContentPartPr>
              <p14:xfrm>
                <a:off x="6081563" y="1213993"/>
                <a:ext cx="26280" cy="15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A62B5A6-19A9-453C-B0B6-3248B9A341E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72563" y="1204993"/>
                  <a:ext cx="439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7D9BE05-84D1-49A7-BB6D-4DEC2CCC7124}"/>
              </a:ext>
            </a:extLst>
          </p:cNvPr>
          <p:cNvGrpSpPr/>
          <p:nvPr/>
        </p:nvGrpSpPr>
        <p:grpSpPr>
          <a:xfrm>
            <a:off x="6492323" y="855793"/>
            <a:ext cx="353160" cy="494640"/>
            <a:chOff x="6492323" y="855793"/>
            <a:chExt cx="353160" cy="49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5D0CB75-8108-475A-8862-A5D0B95C97E4}"/>
                    </a:ext>
                  </a:extLst>
                </p14:cNvPr>
                <p14:cNvContentPartPr/>
                <p14:nvPr/>
              </p14:nvContentPartPr>
              <p14:xfrm>
                <a:off x="6508523" y="964873"/>
                <a:ext cx="130320" cy="278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5D0CB75-8108-475A-8862-A5D0B95C97E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99883" y="955873"/>
                  <a:ext cx="1479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D12114F-CC4F-4785-A759-911952DB463A}"/>
                    </a:ext>
                  </a:extLst>
                </p14:cNvPr>
                <p14:cNvContentPartPr/>
                <p14:nvPr/>
              </p14:nvContentPartPr>
              <p14:xfrm>
                <a:off x="6623003" y="855793"/>
                <a:ext cx="199080" cy="393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D12114F-CC4F-4785-A759-911952DB463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14003" y="847153"/>
                  <a:ext cx="2167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6393C28-C4E4-4F90-BA68-EB0D8B08C4CE}"/>
                    </a:ext>
                  </a:extLst>
                </p14:cNvPr>
                <p14:cNvContentPartPr/>
                <p14:nvPr/>
              </p14:nvContentPartPr>
              <p14:xfrm>
                <a:off x="6492323" y="1089073"/>
                <a:ext cx="209520" cy="457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6393C28-C4E4-4F90-BA68-EB0D8B08C4C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83683" y="1080073"/>
                  <a:ext cx="227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9319429-45A9-4362-BE5D-639A719D214F}"/>
                    </a:ext>
                  </a:extLst>
                </p14:cNvPr>
                <p14:cNvContentPartPr/>
                <p14:nvPr/>
              </p14:nvContentPartPr>
              <p14:xfrm>
                <a:off x="6826043" y="1220113"/>
                <a:ext cx="19440" cy="130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9319429-45A9-4362-BE5D-639A719D214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17403" y="1211473"/>
                  <a:ext cx="3708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2303E5E-12BA-4A4B-93E7-3CFDA218FBE1}"/>
                  </a:ext>
                </a:extLst>
              </p14:cNvPr>
              <p14:cNvContentPartPr/>
              <p14:nvPr/>
            </p14:nvContentPartPr>
            <p14:xfrm>
              <a:off x="7181363" y="1017433"/>
              <a:ext cx="23040" cy="216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2303E5E-12BA-4A4B-93E7-3CFDA218FBE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172363" y="1008793"/>
                <a:ext cx="406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9845F9E-7EA7-49CB-9D80-0680377B3E36}"/>
                  </a:ext>
                </a:extLst>
              </p14:cNvPr>
              <p14:cNvContentPartPr/>
              <p14:nvPr/>
            </p14:nvContentPartPr>
            <p14:xfrm>
              <a:off x="7174883" y="1179433"/>
              <a:ext cx="11160" cy="259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9845F9E-7EA7-49CB-9D80-0680377B3E3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166243" y="1170433"/>
                <a:ext cx="2880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442AA5D-8FF3-4713-B028-ECC42338D633}"/>
              </a:ext>
            </a:extLst>
          </p:cNvPr>
          <p:cNvGrpSpPr/>
          <p:nvPr/>
        </p:nvGrpSpPr>
        <p:grpSpPr>
          <a:xfrm>
            <a:off x="7519043" y="962713"/>
            <a:ext cx="1281600" cy="268560"/>
            <a:chOff x="7519043" y="962713"/>
            <a:chExt cx="128160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E1D3EFF-8110-40F8-A39D-C9950BE9BF0C}"/>
                    </a:ext>
                  </a:extLst>
                </p14:cNvPr>
                <p14:cNvContentPartPr/>
                <p14:nvPr/>
              </p14:nvContentPartPr>
              <p14:xfrm>
                <a:off x="7519043" y="962713"/>
                <a:ext cx="383400" cy="243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E1D3EFF-8110-40F8-A39D-C9950BE9BF0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10043" y="953713"/>
                  <a:ext cx="401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CF5830-44EE-4D90-AACA-436CA6F06A86}"/>
                    </a:ext>
                  </a:extLst>
                </p14:cNvPr>
                <p14:cNvContentPartPr/>
                <p14:nvPr/>
              </p14:nvContentPartPr>
              <p14:xfrm>
                <a:off x="8054723" y="1000873"/>
                <a:ext cx="272520" cy="209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CF5830-44EE-4D90-AACA-436CA6F06A8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46083" y="992233"/>
                  <a:ext cx="290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AF251D1-1DB1-46A9-9A5A-CEBBB7509B1F}"/>
                    </a:ext>
                  </a:extLst>
                </p14:cNvPr>
                <p14:cNvContentPartPr/>
                <p14:nvPr/>
              </p14:nvContentPartPr>
              <p14:xfrm>
                <a:off x="8469083" y="1042273"/>
                <a:ext cx="164880" cy="189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AF251D1-1DB1-46A9-9A5A-CEBBB7509B1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60443" y="1033633"/>
                  <a:ext cx="1825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C4FB27A-2DED-463C-8894-E342FD2EA6E2}"/>
                    </a:ext>
                  </a:extLst>
                </p14:cNvPr>
                <p14:cNvContentPartPr/>
                <p14:nvPr/>
              </p14:nvContentPartPr>
              <p14:xfrm>
                <a:off x="8782283" y="1183033"/>
                <a:ext cx="18360" cy="36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C4FB27A-2DED-463C-8894-E342FD2EA6E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73283" y="1174393"/>
                  <a:ext cx="36000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41F51A3-B000-4CD0-8066-F1C2749038B1}"/>
                  </a:ext>
                </a:extLst>
              </p14:cNvPr>
              <p14:cNvContentPartPr/>
              <p14:nvPr/>
            </p14:nvContentPartPr>
            <p14:xfrm>
              <a:off x="567083" y="1852273"/>
              <a:ext cx="326160" cy="2797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41F51A3-B000-4CD0-8066-F1C2749038B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58083" y="1843633"/>
                <a:ext cx="34380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05086A2-57EA-4B33-821C-EE1C80C2379B}"/>
                  </a:ext>
                </a:extLst>
              </p14:cNvPr>
              <p14:cNvContentPartPr/>
              <p14:nvPr/>
            </p14:nvContentPartPr>
            <p14:xfrm>
              <a:off x="1118243" y="2078353"/>
              <a:ext cx="9720" cy="234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05086A2-57EA-4B33-821C-EE1C80C2379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09603" y="2069713"/>
                <a:ext cx="273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B813B5D-71F0-4F41-8BF2-184101ECE336}"/>
                  </a:ext>
                </a:extLst>
              </p14:cNvPr>
              <p14:cNvContentPartPr/>
              <p14:nvPr/>
            </p14:nvContentPartPr>
            <p14:xfrm>
              <a:off x="1558523" y="1838953"/>
              <a:ext cx="489600" cy="2530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B813B5D-71F0-4F41-8BF2-184101ECE33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549523" y="1830313"/>
                <a:ext cx="507240" cy="2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21ED883-8867-407B-919D-11D11A5968A3}"/>
              </a:ext>
            </a:extLst>
          </p:cNvPr>
          <p:cNvGrpSpPr/>
          <p:nvPr/>
        </p:nvGrpSpPr>
        <p:grpSpPr>
          <a:xfrm>
            <a:off x="2280323" y="1903393"/>
            <a:ext cx="175320" cy="112680"/>
            <a:chOff x="2280323" y="1903393"/>
            <a:chExt cx="175320" cy="11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E3CCE05-E229-4002-AF0C-AEFD64FB1D28}"/>
                    </a:ext>
                  </a:extLst>
                </p14:cNvPr>
                <p14:cNvContentPartPr/>
                <p14:nvPr/>
              </p14:nvContentPartPr>
              <p14:xfrm>
                <a:off x="2289323" y="1903393"/>
                <a:ext cx="166320" cy="19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E3CCE05-E229-4002-AF0C-AEFD64FB1D2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80323" y="1894753"/>
                  <a:ext cx="183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FEAD6AE-AFEC-4F8B-9365-9C0AF13DF4F6}"/>
                    </a:ext>
                  </a:extLst>
                </p14:cNvPr>
                <p14:cNvContentPartPr/>
                <p14:nvPr/>
              </p14:nvContentPartPr>
              <p14:xfrm>
                <a:off x="2280323" y="1995553"/>
                <a:ext cx="128880" cy="20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FEAD6AE-AFEC-4F8B-9365-9C0AF13DF4F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71323" y="1986913"/>
                  <a:ext cx="14652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F9D4DF-E85E-42D6-A49C-85B34D5E9D86}"/>
              </a:ext>
            </a:extLst>
          </p:cNvPr>
          <p:cNvGrpSpPr/>
          <p:nvPr/>
        </p:nvGrpSpPr>
        <p:grpSpPr>
          <a:xfrm>
            <a:off x="2677403" y="1780993"/>
            <a:ext cx="637920" cy="261720"/>
            <a:chOff x="2677403" y="1780993"/>
            <a:chExt cx="63792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F27574B-C3D2-406D-B13A-E89CCD4031D9}"/>
                    </a:ext>
                  </a:extLst>
                </p14:cNvPr>
                <p14:cNvContentPartPr/>
                <p14:nvPr/>
              </p14:nvContentPartPr>
              <p14:xfrm>
                <a:off x="2677403" y="2004553"/>
                <a:ext cx="16560" cy="342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F27574B-C3D2-406D-B13A-E89CCD4031D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68403" y="1995553"/>
                  <a:ext cx="34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C18CE3D-A1A8-4995-A244-9838437B9A61}"/>
                    </a:ext>
                  </a:extLst>
                </p14:cNvPr>
                <p14:cNvContentPartPr/>
                <p14:nvPr/>
              </p14:nvContentPartPr>
              <p14:xfrm>
                <a:off x="2848763" y="1845433"/>
                <a:ext cx="216360" cy="190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C18CE3D-A1A8-4995-A244-9838437B9A6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39763" y="1836433"/>
                  <a:ext cx="234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3BE8511-C4FA-4314-B167-4593C384CCE6}"/>
                    </a:ext>
                  </a:extLst>
                </p14:cNvPr>
                <p14:cNvContentPartPr/>
                <p14:nvPr/>
              </p14:nvContentPartPr>
              <p14:xfrm>
                <a:off x="3204083" y="1780993"/>
                <a:ext cx="111240" cy="261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3BE8511-C4FA-4314-B167-4593C384CCE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195443" y="1771993"/>
                  <a:ext cx="12888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F5DD04C-D7EF-4CBC-B608-CF7CD4153FCF}"/>
              </a:ext>
            </a:extLst>
          </p:cNvPr>
          <p:cNvGrpSpPr/>
          <p:nvPr/>
        </p:nvGrpSpPr>
        <p:grpSpPr>
          <a:xfrm>
            <a:off x="3648683" y="1703593"/>
            <a:ext cx="1475280" cy="749520"/>
            <a:chOff x="3648683" y="1703593"/>
            <a:chExt cx="1475280" cy="74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E9C8B91-3501-40E8-A848-804DA5E10D07}"/>
                    </a:ext>
                  </a:extLst>
                </p14:cNvPr>
                <p14:cNvContentPartPr/>
                <p14:nvPr/>
              </p14:nvContentPartPr>
              <p14:xfrm>
                <a:off x="3662363" y="1878553"/>
                <a:ext cx="348840" cy="5745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E9C8B91-3501-40E8-A848-804DA5E10D0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653363" y="1869913"/>
                  <a:ext cx="36648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08D3672-8072-4099-B630-A876FAF3F7C1}"/>
                    </a:ext>
                  </a:extLst>
                </p14:cNvPr>
                <p14:cNvContentPartPr/>
                <p14:nvPr/>
              </p14:nvContentPartPr>
              <p14:xfrm>
                <a:off x="4075283" y="1839673"/>
                <a:ext cx="76680" cy="1414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08D3672-8072-4099-B630-A876FAF3F7C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066643" y="1831033"/>
                  <a:ext cx="94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24090CD-6AD9-44FD-A1D0-F7E8631B3995}"/>
                    </a:ext>
                  </a:extLst>
                </p14:cNvPr>
                <p14:cNvContentPartPr/>
                <p14:nvPr/>
              </p14:nvContentPartPr>
              <p14:xfrm>
                <a:off x="4230083" y="1795033"/>
                <a:ext cx="162000" cy="1724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24090CD-6AD9-44FD-A1D0-F7E8631B399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21443" y="1786393"/>
                  <a:ext cx="179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DB0E28B-D178-4782-A38C-35770B6B4F67}"/>
                    </a:ext>
                  </a:extLst>
                </p14:cNvPr>
                <p14:cNvContentPartPr/>
                <p14:nvPr/>
              </p14:nvContentPartPr>
              <p14:xfrm>
                <a:off x="4505483" y="1771633"/>
                <a:ext cx="143280" cy="176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DB0E28B-D178-4782-A38C-35770B6B4F6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96843" y="1762633"/>
                  <a:ext cx="160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C9DDD5F-D47C-40B6-B301-7B2A53908072}"/>
                    </a:ext>
                  </a:extLst>
                </p14:cNvPr>
                <p14:cNvContentPartPr/>
                <p14:nvPr/>
              </p14:nvContentPartPr>
              <p14:xfrm>
                <a:off x="4655603" y="1846153"/>
                <a:ext cx="291240" cy="1249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C9DDD5F-D47C-40B6-B301-7B2A5390807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46963" y="1837513"/>
                  <a:ext cx="308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DB8C15E-375C-4DA8-B532-BFBD5072407D}"/>
                    </a:ext>
                  </a:extLst>
                </p14:cNvPr>
                <p14:cNvContentPartPr/>
                <p14:nvPr/>
              </p14:nvContentPartPr>
              <p14:xfrm>
                <a:off x="3648683" y="1780993"/>
                <a:ext cx="150480" cy="3020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DB8C15E-375C-4DA8-B532-BFBD5072407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40043" y="1771993"/>
                  <a:ext cx="1681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3842157-67B5-4789-AED3-7F2350C02598}"/>
                    </a:ext>
                  </a:extLst>
                </p14:cNvPr>
                <p14:cNvContentPartPr/>
                <p14:nvPr/>
              </p14:nvContentPartPr>
              <p14:xfrm>
                <a:off x="4959443" y="1703593"/>
                <a:ext cx="164520" cy="3452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3842157-67B5-4789-AED3-7F2350C0259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50443" y="1694953"/>
                  <a:ext cx="182160" cy="3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D246335-2D2B-424B-B3AB-F364EA87977D}"/>
              </a:ext>
            </a:extLst>
          </p:cNvPr>
          <p:cNvGrpSpPr/>
          <p:nvPr/>
        </p:nvGrpSpPr>
        <p:grpSpPr>
          <a:xfrm>
            <a:off x="551603" y="2578033"/>
            <a:ext cx="372960" cy="309600"/>
            <a:chOff x="551603" y="2578033"/>
            <a:chExt cx="372960" cy="3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698E35F-D975-4B66-8589-1A41A8C8A546}"/>
                    </a:ext>
                  </a:extLst>
                </p14:cNvPr>
                <p14:cNvContentPartPr/>
                <p14:nvPr/>
              </p14:nvContentPartPr>
              <p14:xfrm>
                <a:off x="551603" y="2578033"/>
                <a:ext cx="262080" cy="309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698E35F-D975-4B66-8589-1A41A8C8A54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2603" y="2569393"/>
                  <a:ext cx="2797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575A693-726D-4A79-B7EF-9D32EDEFCEC4}"/>
                    </a:ext>
                  </a:extLst>
                </p14:cNvPr>
                <p14:cNvContentPartPr/>
                <p14:nvPr/>
              </p14:nvContentPartPr>
              <p14:xfrm>
                <a:off x="893963" y="2825713"/>
                <a:ext cx="30600" cy="39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575A693-726D-4A79-B7EF-9D32EDEFCEC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5323" y="2817073"/>
                  <a:ext cx="482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E7CB43F-BAFF-4A9D-95D1-B4515B08BEF7}"/>
              </a:ext>
            </a:extLst>
          </p:cNvPr>
          <p:cNvGrpSpPr/>
          <p:nvPr/>
        </p:nvGrpSpPr>
        <p:grpSpPr>
          <a:xfrm>
            <a:off x="1628723" y="2342953"/>
            <a:ext cx="3400560" cy="925200"/>
            <a:chOff x="1628723" y="2342953"/>
            <a:chExt cx="3400560" cy="92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927121D-6382-4AB4-B32B-717370ABD022}"/>
                    </a:ext>
                  </a:extLst>
                </p14:cNvPr>
                <p14:cNvContentPartPr/>
                <p14:nvPr/>
              </p14:nvContentPartPr>
              <p14:xfrm>
                <a:off x="1628723" y="2631313"/>
                <a:ext cx="142200" cy="262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927121D-6382-4AB4-B32B-717370ABD02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20083" y="2622313"/>
                  <a:ext cx="1598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A006A99-2494-4733-95DA-5F1B365A61A9}"/>
                    </a:ext>
                  </a:extLst>
                </p14:cNvPr>
                <p14:cNvContentPartPr/>
                <p14:nvPr/>
              </p14:nvContentPartPr>
              <p14:xfrm>
                <a:off x="1724843" y="2498833"/>
                <a:ext cx="302760" cy="390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A006A99-2494-4733-95DA-5F1B365A61A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16203" y="2489833"/>
                  <a:ext cx="3204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6646B71-899C-499C-9A68-A50229C4C73F}"/>
                    </a:ext>
                  </a:extLst>
                </p14:cNvPr>
                <p14:cNvContentPartPr/>
                <p14:nvPr/>
              </p14:nvContentPartPr>
              <p14:xfrm>
                <a:off x="2017883" y="2712673"/>
                <a:ext cx="51840" cy="149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6646B71-899C-499C-9A68-A50229C4C73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008883" y="2704033"/>
                  <a:ext cx="69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89CDCB5-4F68-4D86-A26B-7D073CC249E5}"/>
                    </a:ext>
                  </a:extLst>
                </p14:cNvPr>
                <p14:cNvContentPartPr/>
                <p14:nvPr/>
              </p14:nvContentPartPr>
              <p14:xfrm>
                <a:off x="2113283" y="2587753"/>
                <a:ext cx="40680" cy="54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89CDCB5-4F68-4D86-A26B-7D073CC249E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04643" y="2579113"/>
                  <a:ext cx="58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DAD5041-94DD-4616-84C8-9E987CC1DDB7}"/>
                    </a:ext>
                  </a:extLst>
                </p14:cNvPr>
                <p14:cNvContentPartPr/>
                <p14:nvPr/>
              </p14:nvContentPartPr>
              <p14:xfrm>
                <a:off x="2012483" y="2740753"/>
                <a:ext cx="264600" cy="527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DAD5041-94DD-4616-84C8-9E987CC1DDB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03483" y="2732113"/>
                  <a:ext cx="2822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AC003D9-9DC4-4A5E-9A97-E0905522BA4B}"/>
                    </a:ext>
                  </a:extLst>
                </p14:cNvPr>
                <p14:cNvContentPartPr/>
                <p14:nvPr/>
              </p14:nvContentPartPr>
              <p14:xfrm>
                <a:off x="2343323" y="2434393"/>
                <a:ext cx="213120" cy="4050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AC003D9-9DC4-4A5E-9A97-E0905522BA4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34323" y="2425393"/>
                  <a:ext cx="2307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308D719-D5B5-4632-BB75-BD462CF254FE}"/>
                    </a:ext>
                  </a:extLst>
                </p14:cNvPr>
                <p14:cNvContentPartPr/>
                <p14:nvPr/>
              </p14:nvContentPartPr>
              <p14:xfrm>
                <a:off x="2653643" y="2416393"/>
                <a:ext cx="195480" cy="4363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308D719-D5B5-4632-BB75-BD462CF254F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645003" y="2407393"/>
                  <a:ext cx="21312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D171946-ABEB-4049-9F01-858D9EE0C557}"/>
                    </a:ext>
                  </a:extLst>
                </p14:cNvPr>
                <p14:cNvContentPartPr/>
                <p14:nvPr/>
              </p14:nvContentPartPr>
              <p14:xfrm>
                <a:off x="2615123" y="2632033"/>
                <a:ext cx="297720" cy="63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D171946-ABEB-4049-9F01-858D9EE0C5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606123" y="2623033"/>
                  <a:ext cx="315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C3D5A51-555C-41DF-9AC8-A3B4A2F5839A}"/>
                    </a:ext>
                  </a:extLst>
                </p14:cNvPr>
                <p14:cNvContentPartPr/>
                <p14:nvPr/>
              </p14:nvContentPartPr>
              <p14:xfrm>
                <a:off x="3079883" y="2707273"/>
                <a:ext cx="183960" cy="180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C3D5A51-555C-41DF-9AC8-A3B4A2F5839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71243" y="2698273"/>
                  <a:ext cx="2016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1305104-0755-4D00-AF9F-F3D7559EAE50}"/>
                    </a:ext>
                  </a:extLst>
                </p14:cNvPr>
                <p14:cNvContentPartPr/>
                <p14:nvPr/>
              </p14:nvContentPartPr>
              <p14:xfrm>
                <a:off x="3516203" y="2362393"/>
                <a:ext cx="250200" cy="470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1305104-0755-4D00-AF9F-F3D7559EAE5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507203" y="2353753"/>
                  <a:ext cx="2678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5EC955B-E56F-4AB3-82AA-6CC827CAF7DC}"/>
                    </a:ext>
                  </a:extLst>
                </p14:cNvPr>
                <p14:cNvContentPartPr/>
                <p14:nvPr/>
              </p14:nvContentPartPr>
              <p14:xfrm>
                <a:off x="3443483" y="2560033"/>
                <a:ext cx="345240" cy="702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5EC955B-E56F-4AB3-82AA-6CC827CAF7D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434843" y="2551033"/>
                  <a:ext cx="362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33E4743-B8C0-47E0-A561-5E1FD07E1BA1}"/>
                    </a:ext>
                  </a:extLst>
                </p14:cNvPr>
                <p14:cNvContentPartPr/>
                <p14:nvPr/>
              </p14:nvContentPartPr>
              <p14:xfrm>
                <a:off x="3751643" y="2625913"/>
                <a:ext cx="157320" cy="138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33E4743-B8C0-47E0-A561-5E1FD07E1BA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742643" y="2616913"/>
                  <a:ext cx="174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3BB2D1E-E1AF-4C70-98F7-3B623776E533}"/>
                    </a:ext>
                  </a:extLst>
                </p14:cNvPr>
                <p14:cNvContentPartPr/>
                <p14:nvPr/>
              </p14:nvContentPartPr>
              <p14:xfrm>
                <a:off x="4046483" y="2623393"/>
                <a:ext cx="38520" cy="108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3BB2D1E-E1AF-4C70-98F7-3B623776E53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037843" y="2614753"/>
                  <a:ext cx="56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87C14FB-7DC1-4B8B-A4C3-2B751B386AF9}"/>
                    </a:ext>
                  </a:extLst>
                </p14:cNvPr>
                <p14:cNvContentPartPr/>
                <p14:nvPr/>
              </p14:nvContentPartPr>
              <p14:xfrm>
                <a:off x="4156643" y="2342953"/>
                <a:ext cx="254880" cy="402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87C14FB-7DC1-4B8B-A4C3-2B751B386AF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48003" y="2334313"/>
                  <a:ext cx="2725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9181719-326A-4D22-B794-6CC7F3662FA2}"/>
                    </a:ext>
                  </a:extLst>
                </p14:cNvPr>
                <p14:cNvContentPartPr/>
                <p14:nvPr/>
              </p14:nvContentPartPr>
              <p14:xfrm>
                <a:off x="4415123" y="2595313"/>
                <a:ext cx="166320" cy="1602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9181719-326A-4D22-B794-6CC7F3662FA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406123" y="2586673"/>
                  <a:ext cx="1839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33F8077-5C48-4C43-94AA-EE72D5C2D1C6}"/>
                    </a:ext>
                  </a:extLst>
                </p14:cNvPr>
                <p14:cNvContentPartPr/>
                <p14:nvPr/>
              </p14:nvContentPartPr>
              <p14:xfrm>
                <a:off x="4645883" y="2617993"/>
                <a:ext cx="216360" cy="1645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33F8077-5C48-4C43-94AA-EE72D5C2D1C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636883" y="2609353"/>
                  <a:ext cx="234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7171EDF-4A62-4B1B-9D71-31A73524B838}"/>
                    </a:ext>
                  </a:extLst>
                </p14:cNvPr>
                <p14:cNvContentPartPr/>
                <p14:nvPr/>
              </p14:nvContentPartPr>
              <p14:xfrm>
                <a:off x="4812563" y="2382193"/>
                <a:ext cx="216720" cy="3610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7171EDF-4A62-4B1B-9D71-31A73524B83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803923" y="2373193"/>
                  <a:ext cx="234360" cy="37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E94ABC9-0565-40D5-9B38-F453829C9FFD}"/>
              </a:ext>
            </a:extLst>
          </p:cNvPr>
          <p:cNvGrpSpPr/>
          <p:nvPr/>
        </p:nvGrpSpPr>
        <p:grpSpPr>
          <a:xfrm>
            <a:off x="5396843" y="2241073"/>
            <a:ext cx="1144080" cy="531360"/>
            <a:chOff x="5396843" y="2241073"/>
            <a:chExt cx="1144080" cy="5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B45713F-9101-4F2B-8DAF-C7BD3617EADE}"/>
                    </a:ext>
                  </a:extLst>
                </p14:cNvPr>
                <p14:cNvContentPartPr/>
                <p14:nvPr/>
              </p14:nvContentPartPr>
              <p14:xfrm>
                <a:off x="5445803" y="2241073"/>
                <a:ext cx="335160" cy="531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B45713F-9101-4F2B-8DAF-C7BD3617EAD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436803" y="2232433"/>
                  <a:ext cx="35280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84F1B2E-91D4-4779-973A-A95DF12FC25E}"/>
                    </a:ext>
                  </a:extLst>
                </p14:cNvPr>
                <p14:cNvContentPartPr/>
                <p14:nvPr/>
              </p14:nvContentPartPr>
              <p14:xfrm>
                <a:off x="5396843" y="2518273"/>
                <a:ext cx="364680" cy="576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84F1B2E-91D4-4779-973A-A95DF12FC25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87843" y="2509633"/>
                  <a:ext cx="382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0DFCE90-0519-4AAF-BDBE-327C5778EBE1}"/>
                    </a:ext>
                  </a:extLst>
                </p14:cNvPr>
                <p14:cNvContentPartPr/>
                <p14:nvPr/>
              </p14:nvContentPartPr>
              <p14:xfrm>
                <a:off x="5680883" y="2573353"/>
                <a:ext cx="190080" cy="136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0DFCE90-0519-4AAF-BDBE-327C5778EBE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671883" y="2564353"/>
                  <a:ext cx="2077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1B5FBF7-38B4-4F92-B12D-6B309C8CA509}"/>
                    </a:ext>
                  </a:extLst>
                </p14:cNvPr>
                <p14:cNvContentPartPr/>
                <p14:nvPr/>
              </p14:nvContentPartPr>
              <p14:xfrm>
                <a:off x="5941163" y="2566513"/>
                <a:ext cx="140040" cy="176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1B5FBF7-38B4-4F92-B12D-6B309C8CA50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32523" y="2557513"/>
                  <a:ext cx="157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51A9E05-FAF4-4EFF-AA9A-3B3A26A55FDE}"/>
                    </a:ext>
                  </a:extLst>
                </p14:cNvPr>
                <p14:cNvContentPartPr/>
                <p14:nvPr/>
              </p14:nvContentPartPr>
              <p14:xfrm>
                <a:off x="6283163" y="2332513"/>
                <a:ext cx="194400" cy="4345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51A9E05-FAF4-4EFF-AA9A-3B3A26A55FD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74163" y="2323513"/>
                  <a:ext cx="21204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19481D7-18BB-407E-84DE-8DC8C1E6DE2D}"/>
                    </a:ext>
                  </a:extLst>
                </p14:cNvPr>
                <p14:cNvContentPartPr/>
                <p14:nvPr/>
              </p14:nvContentPartPr>
              <p14:xfrm>
                <a:off x="6245363" y="2543833"/>
                <a:ext cx="295560" cy="62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19481D7-18BB-407E-84DE-8DC8C1E6DE2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236723" y="2535193"/>
                  <a:ext cx="31320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66F17E6-56C1-409C-9541-6737EEF09992}"/>
              </a:ext>
            </a:extLst>
          </p:cNvPr>
          <p:cNvGrpSpPr/>
          <p:nvPr/>
        </p:nvGrpSpPr>
        <p:grpSpPr>
          <a:xfrm>
            <a:off x="6880763" y="2334673"/>
            <a:ext cx="1177200" cy="439200"/>
            <a:chOff x="6880763" y="2334673"/>
            <a:chExt cx="1177200" cy="43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72B6442-EB1A-4438-8323-7F58C7A28729}"/>
                    </a:ext>
                  </a:extLst>
                </p14:cNvPr>
                <p14:cNvContentPartPr/>
                <p14:nvPr/>
              </p14:nvContentPartPr>
              <p14:xfrm>
                <a:off x="6880763" y="2575873"/>
                <a:ext cx="307800" cy="180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72B6442-EB1A-4438-8323-7F58C7A2872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871763" y="2567233"/>
                  <a:ext cx="325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5299A38-E875-4554-B6B9-2B739A54300F}"/>
                    </a:ext>
                  </a:extLst>
                </p14:cNvPr>
                <p14:cNvContentPartPr/>
                <p14:nvPr/>
              </p14:nvContentPartPr>
              <p14:xfrm>
                <a:off x="7246523" y="2633113"/>
                <a:ext cx="84600" cy="1270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5299A38-E875-4554-B6B9-2B739A54300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237523" y="2624473"/>
                  <a:ext cx="102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534561B-2156-47C0-ABFE-A3777D98C07D}"/>
                    </a:ext>
                  </a:extLst>
                </p14:cNvPr>
                <p14:cNvContentPartPr/>
                <p14:nvPr/>
              </p14:nvContentPartPr>
              <p14:xfrm>
                <a:off x="7492403" y="2409193"/>
                <a:ext cx="188640" cy="364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534561B-2156-47C0-ABFE-A3777D98C07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483763" y="2400553"/>
                  <a:ext cx="2062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99FE7E7-A540-4104-A1D4-E5DB1BD1F574}"/>
                    </a:ext>
                  </a:extLst>
                </p14:cNvPr>
                <p14:cNvContentPartPr/>
                <p14:nvPr/>
              </p14:nvContentPartPr>
              <p14:xfrm>
                <a:off x="7430483" y="2587393"/>
                <a:ext cx="306000" cy="38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99FE7E7-A540-4104-A1D4-E5DB1BD1F57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21483" y="2578393"/>
                  <a:ext cx="3236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7F00E94-5910-4B16-9763-C3B352AA5840}"/>
                    </a:ext>
                  </a:extLst>
                </p14:cNvPr>
                <p14:cNvContentPartPr/>
                <p14:nvPr/>
              </p14:nvContentPartPr>
              <p14:xfrm>
                <a:off x="7843403" y="2334673"/>
                <a:ext cx="214560" cy="430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7F00E94-5910-4B16-9763-C3B352AA584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34763" y="2325673"/>
                  <a:ext cx="232200" cy="44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D4D1CD9-1EA7-436F-8FFF-541451366B19}"/>
                  </a:ext>
                </a:extLst>
              </p14:cNvPr>
              <p14:cNvContentPartPr/>
              <p14:nvPr/>
            </p14:nvContentPartPr>
            <p14:xfrm>
              <a:off x="8332643" y="2444113"/>
              <a:ext cx="501120" cy="23760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D4D1CD9-1EA7-436F-8FFF-541451366B1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323643" y="2435473"/>
                <a:ext cx="518760" cy="25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6BFAC5B-2BA6-4E93-9DBD-4DB6A98EF5B0}"/>
              </a:ext>
            </a:extLst>
          </p:cNvPr>
          <p:cNvGrpSpPr/>
          <p:nvPr/>
        </p:nvGrpSpPr>
        <p:grpSpPr>
          <a:xfrm>
            <a:off x="9067403" y="2509993"/>
            <a:ext cx="702360" cy="178560"/>
            <a:chOff x="9067403" y="2509993"/>
            <a:chExt cx="702360" cy="17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B05B2F5-287B-4B38-B393-6B137A3BE2CC}"/>
                    </a:ext>
                  </a:extLst>
                </p14:cNvPr>
                <p14:cNvContentPartPr/>
                <p14:nvPr/>
              </p14:nvContentPartPr>
              <p14:xfrm>
                <a:off x="9067403" y="2529433"/>
                <a:ext cx="183960" cy="316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B05B2F5-287B-4B38-B393-6B137A3BE2C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058763" y="2520433"/>
                  <a:ext cx="201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33AA22B-670C-4A19-8146-250F9C8143CC}"/>
                    </a:ext>
                  </a:extLst>
                </p14:cNvPr>
                <p14:cNvContentPartPr/>
                <p14:nvPr/>
              </p14:nvContentPartPr>
              <p14:xfrm>
                <a:off x="9094763" y="2641753"/>
                <a:ext cx="112680" cy="126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33AA22B-670C-4A19-8146-250F9C8143C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086123" y="2632753"/>
                  <a:ext cx="130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26830A3-397E-448E-A882-085D8BD3B8F2}"/>
                    </a:ext>
                  </a:extLst>
                </p14:cNvPr>
                <p14:cNvContentPartPr/>
                <p14:nvPr/>
              </p14:nvContentPartPr>
              <p14:xfrm>
                <a:off x="9430643" y="2624113"/>
                <a:ext cx="26640" cy="586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26830A3-397E-448E-A882-085D8BD3B8F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422003" y="2615473"/>
                  <a:ext cx="442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B36CE1E-14B1-4007-8658-EEB0B12A5F39}"/>
                    </a:ext>
                  </a:extLst>
                </p14:cNvPr>
                <p14:cNvContentPartPr/>
                <p14:nvPr/>
              </p14:nvContentPartPr>
              <p14:xfrm>
                <a:off x="9564923" y="2509993"/>
                <a:ext cx="204840" cy="178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B36CE1E-14B1-4007-8658-EEB0B12A5F3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555923" y="2500993"/>
                  <a:ext cx="222480" cy="19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B82C9DF7-8752-486E-B65C-7C5004163F4A}"/>
                  </a:ext>
                </a:extLst>
              </p14:cNvPr>
              <p14:cNvContentPartPr/>
              <p14:nvPr/>
            </p14:nvContentPartPr>
            <p14:xfrm>
              <a:off x="9985403" y="2444113"/>
              <a:ext cx="99720" cy="26676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B82C9DF7-8752-486E-B65C-7C5004163F4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976763" y="2435473"/>
                <a:ext cx="117360" cy="28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0" name="Group 319">
            <a:extLst>
              <a:ext uri="{FF2B5EF4-FFF2-40B4-BE49-F238E27FC236}">
                <a16:creationId xmlns:a16="http://schemas.microsoft.com/office/drawing/2014/main" id="{BA3B4565-DA14-40C7-93F1-B70F8DE362FC}"/>
              </a:ext>
            </a:extLst>
          </p:cNvPr>
          <p:cNvGrpSpPr/>
          <p:nvPr/>
        </p:nvGrpSpPr>
        <p:grpSpPr>
          <a:xfrm>
            <a:off x="4097429" y="1000640"/>
            <a:ext cx="577080" cy="290880"/>
            <a:chOff x="4097429" y="1000640"/>
            <a:chExt cx="577080" cy="29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289CFCC-7084-49C5-9452-3EEB434D8D5F}"/>
                    </a:ext>
                  </a:extLst>
                </p14:cNvPr>
                <p14:cNvContentPartPr/>
                <p14:nvPr/>
              </p14:nvContentPartPr>
              <p14:xfrm>
                <a:off x="4097429" y="1024760"/>
                <a:ext cx="303840" cy="2667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289CFCC-7084-49C5-9452-3EEB434D8D5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088429" y="1015760"/>
                  <a:ext cx="3214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F709765-8159-4E8F-827A-2358D0F9BA04}"/>
                    </a:ext>
                  </a:extLst>
                </p14:cNvPr>
                <p14:cNvContentPartPr/>
                <p14:nvPr/>
              </p14:nvContentPartPr>
              <p14:xfrm>
                <a:off x="4385429" y="1000640"/>
                <a:ext cx="289080" cy="2847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F709765-8159-4E8F-827A-2358D0F9BA0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76789" y="991640"/>
                  <a:ext cx="306720" cy="3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FB87F987-05CF-48B7-8FFD-2F7FC18FF83F}"/>
              </a:ext>
            </a:extLst>
          </p:cNvPr>
          <p:cNvGrpSpPr/>
          <p:nvPr/>
        </p:nvGrpSpPr>
        <p:grpSpPr>
          <a:xfrm>
            <a:off x="8892629" y="959600"/>
            <a:ext cx="609840" cy="317160"/>
            <a:chOff x="8892629" y="959600"/>
            <a:chExt cx="609840" cy="3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92471A8-C8CA-4AB4-9E7F-B1A10CB658C0}"/>
                    </a:ext>
                  </a:extLst>
                </p14:cNvPr>
                <p14:cNvContentPartPr/>
                <p14:nvPr/>
              </p14:nvContentPartPr>
              <p14:xfrm>
                <a:off x="8892629" y="975800"/>
                <a:ext cx="307440" cy="2638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92471A8-C8CA-4AB4-9E7F-B1A10CB658C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883989" y="966800"/>
                  <a:ext cx="3250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5C511AA-26B0-4A62-8CF6-E13DF0336ECD}"/>
                    </a:ext>
                  </a:extLst>
                </p14:cNvPr>
                <p14:cNvContentPartPr/>
                <p14:nvPr/>
              </p14:nvContentPartPr>
              <p14:xfrm>
                <a:off x="9115109" y="959600"/>
                <a:ext cx="387360" cy="3171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5C511AA-26B0-4A62-8CF6-E13DF0336EC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106109" y="950960"/>
                  <a:ext cx="40500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78BCF51-0660-4C2E-A31D-306C578C1D92}"/>
              </a:ext>
            </a:extLst>
          </p:cNvPr>
          <p:cNvGrpSpPr/>
          <p:nvPr/>
        </p:nvGrpSpPr>
        <p:grpSpPr>
          <a:xfrm>
            <a:off x="749069" y="3150433"/>
            <a:ext cx="10625934" cy="2968327"/>
            <a:chOff x="749069" y="3150433"/>
            <a:chExt cx="10625934" cy="296832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E58F726-AC3F-4ECC-9550-7E008175D395}"/>
                    </a:ext>
                  </a:extLst>
                </p14:cNvPr>
                <p14:cNvContentPartPr/>
                <p14:nvPr/>
              </p14:nvContentPartPr>
              <p14:xfrm>
                <a:off x="9026363" y="3389113"/>
                <a:ext cx="230760" cy="3621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E58F726-AC3F-4ECC-9550-7E008175D39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017723" y="3380113"/>
                  <a:ext cx="2484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8E77AA3-1F2D-4633-B4D9-F20BC32AD1F0}"/>
                    </a:ext>
                  </a:extLst>
                </p14:cNvPr>
                <p14:cNvContentPartPr/>
                <p14:nvPr/>
              </p14:nvContentPartPr>
              <p14:xfrm>
                <a:off x="9274403" y="3550033"/>
                <a:ext cx="185040" cy="1476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8E77AA3-1F2D-4633-B4D9-F20BC32AD1F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265403" y="3541033"/>
                  <a:ext cx="202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1F9F2A8-4B08-42A8-A904-764C25D35AC8}"/>
                    </a:ext>
                  </a:extLst>
                </p14:cNvPr>
                <p14:cNvContentPartPr/>
                <p14:nvPr/>
              </p14:nvContentPartPr>
              <p14:xfrm>
                <a:off x="9493643" y="3559393"/>
                <a:ext cx="146520" cy="1746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1F9F2A8-4B08-42A8-A904-764C25D35AC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484643" y="3550393"/>
                  <a:ext cx="164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19A6809-FE5E-495E-AA77-7CDE0A31EAC2}"/>
                    </a:ext>
                  </a:extLst>
                </p14:cNvPr>
                <p14:cNvContentPartPr/>
                <p14:nvPr/>
              </p14:nvContentPartPr>
              <p14:xfrm>
                <a:off x="9643043" y="3530593"/>
                <a:ext cx="166320" cy="171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19A6809-FE5E-495E-AA77-7CDE0A31EAC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634403" y="3521953"/>
                  <a:ext cx="183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AB8A063-3D02-4366-8A40-E33428194DAE}"/>
                    </a:ext>
                  </a:extLst>
                </p14:cNvPr>
                <p14:cNvContentPartPr/>
                <p14:nvPr/>
              </p14:nvContentPartPr>
              <p14:xfrm>
                <a:off x="9860483" y="3508993"/>
                <a:ext cx="144720" cy="148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AB8A063-3D02-4366-8A40-E33428194DA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851843" y="3500353"/>
                  <a:ext cx="162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074DE67-1588-4FF2-BEE9-291000050084}"/>
                    </a:ext>
                  </a:extLst>
                </p14:cNvPr>
                <p14:cNvContentPartPr/>
                <p14:nvPr/>
              </p14:nvContentPartPr>
              <p14:xfrm>
                <a:off x="10214723" y="3522313"/>
                <a:ext cx="111240" cy="122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074DE67-1588-4FF2-BEE9-29100005008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206083" y="3513673"/>
                  <a:ext cx="128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891ECE0-AAF0-4FB2-B580-7D2A5189979E}"/>
                    </a:ext>
                  </a:extLst>
                </p14:cNvPr>
                <p14:cNvContentPartPr/>
                <p14:nvPr/>
              </p14:nvContentPartPr>
              <p14:xfrm>
                <a:off x="10169363" y="3587833"/>
                <a:ext cx="181080" cy="266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891ECE0-AAF0-4FB2-B580-7D2A5189979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160723" y="3579193"/>
                  <a:ext cx="198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ECB9678-FD77-47C1-B5E3-918FDD483151}"/>
                    </a:ext>
                  </a:extLst>
                </p14:cNvPr>
                <p14:cNvContentPartPr/>
                <p14:nvPr/>
              </p14:nvContentPartPr>
              <p14:xfrm>
                <a:off x="10523243" y="3632473"/>
                <a:ext cx="58320" cy="536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ECB9678-FD77-47C1-B5E3-918FDD48315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514603" y="3623473"/>
                  <a:ext cx="759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40C2AFE-406E-4D65-8599-1686B66B17F7}"/>
                    </a:ext>
                  </a:extLst>
                </p14:cNvPr>
                <p14:cNvContentPartPr/>
                <p14:nvPr/>
              </p14:nvContentPartPr>
              <p14:xfrm>
                <a:off x="10668683" y="3546433"/>
                <a:ext cx="169920" cy="1357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40C2AFE-406E-4D65-8599-1686B66B17F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659683" y="3537433"/>
                  <a:ext cx="187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39E7BD5-0E53-4556-8360-CD7A591F0FEB}"/>
                    </a:ext>
                  </a:extLst>
                </p14:cNvPr>
                <p14:cNvContentPartPr/>
                <p14:nvPr/>
              </p14:nvContentPartPr>
              <p14:xfrm>
                <a:off x="10986563" y="3513313"/>
                <a:ext cx="88920" cy="1868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39E7BD5-0E53-4556-8360-CD7A591F0FE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977923" y="3504313"/>
                  <a:ext cx="106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CDC4FB9-02A9-4F32-AE5A-0B7270AED79F}"/>
                    </a:ext>
                  </a:extLst>
                </p14:cNvPr>
                <p14:cNvContentPartPr/>
                <p14:nvPr/>
              </p14:nvContentPartPr>
              <p14:xfrm>
                <a:off x="11196083" y="3291913"/>
                <a:ext cx="178920" cy="4932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CDC4FB9-02A9-4F32-AE5A-0B7270AED79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187083" y="3283273"/>
                  <a:ext cx="19656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A4675CA-A4F5-4F1A-8369-ED9986932A97}"/>
                    </a:ext>
                  </a:extLst>
                </p14:cNvPr>
                <p14:cNvContentPartPr/>
                <p14:nvPr/>
              </p14:nvContentPartPr>
              <p14:xfrm>
                <a:off x="1350083" y="4312873"/>
                <a:ext cx="3697560" cy="83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A4675CA-A4F5-4F1A-8369-ED9986932A9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341083" y="4304233"/>
                  <a:ext cx="3715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E2D8AB5-8DBD-4C2B-B0B4-EAED0047AEF9}"/>
                    </a:ext>
                  </a:extLst>
                </p14:cNvPr>
                <p14:cNvContentPartPr/>
                <p14:nvPr/>
              </p14:nvContentPartPr>
              <p14:xfrm>
                <a:off x="956963" y="3150433"/>
                <a:ext cx="5221080" cy="1154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E2D8AB5-8DBD-4C2B-B0B4-EAED0047AEF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48323" y="3141793"/>
                  <a:ext cx="5238720" cy="11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C87C090-D84A-444D-8194-D2E2AA8C5258}"/>
                    </a:ext>
                  </a:extLst>
                </p14:cNvPr>
                <p14:cNvContentPartPr/>
                <p14:nvPr/>
              </p14:nvContentPartPr>
              <p14:xfrm>
                <a:off x="4792403" y="3861433"/>
                <a:ext cx="84960" cy="4525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C87C090-D84A-444D-8194-D2E2AA8C525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783763" y="3852433"/>
                  <a:ext cx="1026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8F34F12-D254-46FF-B4AF-40244F82452D}"/>
                    </a:ext>
                  </a:extLst>
                </p14:cNvPr>
                <p14:cNvContentPartPr/>
                <p14:nvPr/>
              </p14:nvContentPartPr>
              <p14:xfrm>
                <a:off x="5175083" y="3800593"/>
                <a:ext cx="419760" cy="3186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8F34F12-D254-46FF-B4AF-40244F82452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166083" y="3791953"/>
                  <a:ext cx="4374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3CD0DF8-57E2-4422-A5BA-4756708B010E}"/>
                    </a:ext>
                  </a:extLst>
                </p14:cNvPr>
                <p14:cNvContentPartPr/>
                <p14:nvPr/>
              </p14:nvContentPartPr>
              <p14:xfrm>
                <a:off x="5789963" y="3789073"/>
                <a:ext cx="22320" cy="27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3CD0DF8-57E2-4422-A5BA-4756708B010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781323" y="3780073"/>
                  <a:ext cx="399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67BFDD9-CDEB-42FA-9FF9-B589A2D8E78B}"/>
                    </a:ext>
                  </a:extLst>
                </p14:cNvPr>
                <p14:cNvContentPartPr/>
                <p14:nvPr/>
              </p14:nvContentPartPr>
              <p14:xfrm>
                <a:off x="5782763" y="3564793"/>
                <a:ext cx="137880" cy="199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67BFDD9-CDEB-42FA-9FF9-B589A2D8E78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773763" y="3556153"/>
                  <a:ext cx="155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875E4EE-449A-4397-84B4-5C9A86AAED53}"/>
                    </a:ext>
                  </a:extLst>
                </p14:cNvPr>
                <p14:cNvContentPartPr/>
                <p14:nvPr/>
              </p14:nvContentPartPr>
              <p14:xfrm>
                <a:off x="5832443" y="3470473"/>
                <a:ext cx="287280" cy="322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875E4EE-449A-4397-84B4-5C9A86AAED5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823443" y="3461833"/>
                  <a:ext cx="3049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79CF5CF-C704-482C-89E0-688FEFCEB71E}"/>
                    </a:ext>
                  </a:extLst>
                </p14:cNvPr>
                <p14:cNvContentPartPr/>
                <p14:nvPr/>
              </p14:nvContentPartPr>
              <p14:xfrm>
                <a:off x="5928923" y="3664153"/>
                <a:ext cx="205200" cy="1299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79CF5CF-C704-482C-89E0-688FEFCEB71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919923" y="3655153"/>
                  <a:ext cx="222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4FBBAB9-E5D2-45EB-AA89-E0C0965A5239}"/>
                    </a:ext>
                  </a:extLst>
                </p14:cNvPr>
                <p14:cNvContentPartPr/>
                <p14:nvPr/>
              </p14:nvContentPartPr>
              <p14:xfrm>
                <a:off x="6020363" y="3719953"/>
                <a:ext cx="192960" cy="3268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4FBBAB9-E5D2-45EB-AA89-E0C0965A523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011363" y="3710953"/>
                  <a:ext cx="2106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5E58D49-C97E-4C63-B791-012FC36E4481}"/>
                    </a:ext>
                  </a:extLst>
                </p14:cNvPr>
                <p14:cNvContentPartPr/>
                <p14:nvPr/>
              </p14:nvContentPartPr>
              <p14:xfrm>
                <a:off x="6243203" y="3587833"/>
                <a:ext cx="47160" cy="129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5E58D49-C97E-4C63-B791-012FC36E448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234563" y="3579193"/>
                  <a:ext cx="64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FF3A041-B021-4518-BA3F-262CBD36B522}"/>
                    </a:ext>
                  </a:extLst>
                </p14:cNvPr>
                <p14:cNvContentPartPr/>
                <p14:nvPr/>
              </p14:nvContentPartPr>
              <p14:xfrm>
                <a:off x="6310523" y="3654793"/>
                <a:ext cx="127080" cy="1105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FF3A041-B021-4518-BA3F-262CBD36B52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301883" y="3645793"/>
                  <a:ext cx="144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84B9BB0-F0DB-4690-A01D-702C5D8DF4C8}"/>
                    </a:ext>
                  </a:extLst>
                </p14:cNvPr>
                <p14:cNvContentPartPr/>
                <p14:nvPr/>
              </p14:nvContentPartPr>
              <p14:xfrm>
                <a:off x="6480443" y="3669193"/>
                <a:ext cx="102960" cy="1069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84B9BB0-F0DB-4690-A01D-702C5D8DF4C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471803" y="3660553"/>
                  <a:ext cx="120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5BBE5C6-A11B-492B-BED5-21D6A4E7C30B}"/>
                    </a:ext>
                  </a:extLst>
                </p14:cNvPr>
                <p14:cNvContentPartPr/>
                <p14:nvPr/>
              </p14:nvContentPartPr>
              <p14:xfrm>
                <a:off x="6721283" y="3406393"/>
                <a:ext cx="186120" cy="3632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5BBE5C6-A11B-492B-BED5-21D6A4E7C30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712643" y="3397753"/>
                  <a:ext cx="2037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0B125D7-D4DD-4C33-B75C-40A54641D25B}"/>
                    </a:ext>
                  </a:extLst>
                </p14:cNvPr>
                <p14:cNvContentPartPr/>
                <p14:nvPr/>
              </p14:nvContentPartPr>
              <p14:xfrm>
                <a:off x="6659723" y="3601873"/>
                <a:ext cx="263880" cy="1177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0B125D7-D4DD-4C33-B75C-40A54641D25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650723" y="3593233"/>
                  <a:ext cx="2815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036C2E2-0891-4BE8-97EA-F47224A03551}"/>
                    </a:ext>
                  </a:extLst>
                </p14:cNvPr>
                <p14:cNvContentPartPr/>
                <p14:nvPr/>
              </p14:nvContentPartPr>
              <p14:xfrm>
                <a:off x="6981563" y="3556513"/>
                <a:ext cx="6120" cy="115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036C2E2-0891-4BE8-97EA-F47224A0355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72923" y="3547873"/>
                  <a:ext cx="23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DFFB521-6EA1-4AEA-9374-2DCD00995A24}"/>
                    </a:ext>
                  </a:extLst>
                </p14:cNvPr>
                <p14:cNvContentPartPr/>
                <p14:nvPr/>
              </p14:nvContentPartPr>
              <p14:xfrm>
                <a:off x="7019723" y="3615913"/>
                <a:ext cx="347400" cy="1303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DFFB521-6EA1-4AEA-9374-2DCD00995A2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011083" y="3606913"/>
                  <a:ext cx="365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69B8446-345E-4F01-A68A-87925D7801C2}"/>
                    </a:ext>
                  </a:extLst>
                </p14:cNvPr>
                <p14:cNvContentPartPr/>
                <p14:nvPr/>
              </p14:nvContentPartPr>
              <p14:xfrm>
                <a:off x="7554683" y="3606913"/>
                <a:ext cx="195840" cy="1551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69B8446-345E-4F01-A68A-87925D7801C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545683" y="3597913"/>
                  <a:ext cx="213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C2329AF-5557-40B9-94C3-AB72609E6BB0}"/>
                    </a:ext>
                  </a:extLst>
                </p14:cNvPr>
                <p14:cNvContentPartPr/>
                <p14:nvPr/>
              </p14:nvContentPartPr>
              <p14:xfrm>
                <a:off x="7774283" y="3598273"/>
                <a:ext cx="155160" cy="1497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C2329AF-5557-40B9-94C3-AB72609E6BB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765643" y="3589633"/>
                  <a:ext cx="172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1F1D8CD-ECA6-4C72-B852-B3CA88AFCDAE}"/>
                    </a:ext>
                  </a:extLst>
                </p14:cNvPr>
                <p14:cNvContentPartPr/>
                <p14:nvPr/>
              </p14:nvContentPartPr>
              <p14:xfrm>
                <a:off x="7806323" y="3609793"/>
                <a:ext cx="354600" cy="470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1F1D8CD-ECA6-4C72-B852-B3CA88AFCDA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797683" y="3601153"/>
                  <a:ext cx="37224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586BF44-D793-4924-9940-670B675C5F8E}"/>
                    </a:ext>
                  </a:extLst>
                </p14:cNvPr>
                <p14:cNvContentPartPr/>
                <p14:nvPr/>
              </p14:nvContentPartPr>
              <p14:xfrm>
                <a:off x="8197643" y="3627073"/>
                <a:ext cx="81000" cy="117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586BF44-D793-4924-9940-670B675C5F8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189003" y="3618073"/>
                  <a:ext cx="98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A33368B-00E8-4965-AF6B-D6E55160B2EF}"/>
                    </a:ext>
                  </a:extLst>
                </p14:cNvPr>
                <p14:cNvContentPartPr/>
                <p14:nvPr/>
              </p14:nvContentPartPr>
              <p14:xfrm>
                <a:off x="8352803" y="3520873"/>
                <a:ext cx="3240" cy="25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A33368B-00E8-4965-AF6B-D6E55160B2E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344163" y="3512233"/>
                  <a:ext cx="20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3975093-EBD7-49F1-80B9-5D07FA509FDA}"/>
                    </a:ext>
                  </a:extLst>
                </p14:cNvPr>
                <p14:cNvContentPartPr/>
                <p14:nvPr/>
              </p14:nvContentPartPr>
              <p14:xfrm>
                <a:off x="8363963" y="3611593"/>
                <a:ext cx="105120" cy="1026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3975093-EBD7-49F1-80B9-5D07FA509FD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354963" y="3602953"/>
                  <a:ext cx="122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9F6E96E-1D3E-4908-98C0-CD9D27900B58}"/>
                    </a:ext>
                  </a:extLst>
                </p14:cNvPr>
                <p14:cNvContentPartPr/>
                <p14:nvPr/>
              </p14:nvContentPartPr>
              <p14:xfrm>
                <a:off x="8530283" y="3631033"/>
                <a:ext cx="279360" cy="1364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9F6E96E-1D3E-4908-98C0-CD9D27900B5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521283" y="3622393"/>
                  <a:ext cx="297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A8FA814-5F6E-4297-A042-A9A7ABF2FCF7}"/>
                    </a:ext>
                  </a:extLst>
                </p14:cNvPr>
                <p14:cNvContentPartPr/>
                <p14:nvPr/>
              </p14:nvContentPartPr>
              <p14:xfrm>
                <a:off x="2629163" y="3517273"/>
                <a:ext cx="352800" cy="2264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A8FA814-5F6E-4297-A042-A9A7ABF2FCF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620163" y="3508633"/>
                  <a:ext cx="3704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EF22FCD-6D38-403D-910B-1B4166A8BC8B}"/>
                    </a:ext>
                  </a:extLst>
                </p14:cNvPr>
                <p14:cNvContentPartPr/>
                <p14:nvPr/>
              </p14:nvContentPartPr>
              <p14:xfrm>
                <a:off x="2973323" y="3621313"/>
                <a:ext cx="97560" cy="81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EF22FCD-6D38-403D-910B-1B4166A8BC8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964683" y="3612673"/>
                  <a:ext cx="115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E0129CE-30B3-455B-A813-408BB0C2A546}"/>
                    </a:ext>
                  </a:extLst>
                </p14:cNvPr>
                <p14:cNvContentPartPr/>
                <p14:nvPr/>
              </p14:nvContentPartPr>
              <p14:xfrm>
                <a:off x="3151163" y="3611233"/>
                <a:ext cx="104400" cy="799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E0129CE-30B3-455B-A813-408BB0C2A54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142523" y="3602233"/>
                  <a:ext cx="1220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6E4D2D9-1417-4917-8087-2B1D95A56434}"/>
                    </a:ext>
                  </a:extLst>
                </p14:cNvPr>
                <p14:cNvContentPartPr/>
                <p14:nvPr/>
              </p14:nvContentPartPr>
              <p14:xfrm>
                <a:off x="3357083" y="3630313"/>
                <a:ext cx="82080" cy="165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6E4D2D9-1417-4917-8087-2B1D95A5643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348083" y="3621313"/>
                  <a:ext cx="99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392CCA9-7142-407A-8E27-A10A311A7073}"/>
                    </a:ext>
                  </a:extLst>
                </p14:cNvPr>
                <p14:cNvContentPartPr/>
                <p14:nvPr/>
              </p14:nvContentPartPr>
              <p14:xfrm>
                <a:off x="3530243" y="3527353"/>
                <a:ext cx="127440" cy="1548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392CCA9-7142-407A-8E27-A10A311A707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521243" y="3518353"/>
                  <a:ext cx="145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6C8949E-3330-4BC4-8300-5048950E0313}"/>
                    </a:ext>
                  </a:extLst>
                </p14:cNvPr>
                <p14:cNvContentPartPr/>
                <p14:nvPr/>
              </p14:nvContentPartPr>
              <p14:xfrm>
                <a:off x="3601163" y="3555793"/>
                <a:ext cx="159480" cy="1177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6C8949E-3330-4BC4-8300-5048950E031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592163" y="3547153"/>
                  <a:ext cx="177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C90B773-19B6-44AD-ACA9-35F3BBC45BD9}"/>
                    </a:ext>
                  </a:extLst>
                </p14:cNvPr>
                <p14:cNvContentPartPr/>
                <p14:nvPr/>
              </p14:nvContentPartPr>
              <p14:xfrm>
                <a:off x="3707003" y="3595033"/>
                <a:ext cx="134280" cy="3074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C90B773-19B6-44AD-ACA9-35F3BBC45BD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698003" y="3586033"/>
                  <a:ext cx="1519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6BA4E87-BFEB-4D97-A398-97C2F528DC3F}"/>
                    </a:ext>
                  </a:extLst>
                </p14:cNvPr>
                <p14:cNvContentPartPr/>
                <p14:nvPr/>
              </p14:nvContentPartPr>
              <p14:xfrm>
                <a:off x="3816803" y="3489553"/>
                <a:ext cx="34560" cy="4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6BA4E87-BFEB-4D97-A398-97C2F528DC3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808163" y="3480553"/>
                  <a:ext cx="522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8061A97-AF29-40DE-9224-6C0C006B6479}"/>
                    </a:ext>
                  </a:extLst>
                </p14:cNvPr>
                <p14:cNvContentPartPr/>
                <p14:nvPr/>
              </p14:nvContentPartPr>
              <p14:xfrm>
                <a:off x="3892403" y="3548953"/>
                <a:ext cx="122760" cy="1022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8061A97-AF29-40DE-9224-6C0C006B647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883763" y="3539953"/>
                  <a:ext cx="140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EAFFDFB-8030-4236-9F61-DC232CFB9109}"/>
                    </a:ext>
                  </a:extLst>
                </p14:cNvPr>
                <p14:cNvContentPartPr/>
                <p14:nvPr/>
              </p14:nvContentPartPr>
              <p14:xfrm>
                <a:off x="4007603" y="3563353"/>
                <a:ext cx="95760" cy="1342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EAFFDFB-8030-4236-9F61-DC232CFB910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998963" y="3554713"/>
                  <a:ext cx="113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24FB2D8-F192-4056-B39D-8E097A40F258}"/>
                    </a:ext>
                  </a:extLst>
                </p14:cNvPr>
                <p14:cNvContentPartPr/>
                <p14:nvPr/>
              </p14:nvContentPartPr>
              <p14:xfrm>
                <a:off x="4075283" y="3427993"/>
                <a:ext cx="249840" cy="2815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24FB2D8-F192-4056-B39D-8E097A40F25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066283" y="3419353"/>
                  <a:ext cx="2674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6DA214A-260A-452A-8BAF-51081D5114DF}"/>
                    </a:ext>
                  </a:extLst>
                </p14:cNvPr>
                <p14:cNvContentPartPr/>
                <p14:nvPr/>
              </p14:nvContentPartPr>
              <p14:xfrm>
                <a:off x="4347083" y="3467953"/>
                <a:ext cx="107280" cy="2091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6DA214A-260A-452A-8BAF-51081D5114D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338083" y="3458953"/>
                  <a:ext cx="1249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E29C9EA-397A-412E-8803-E31FC8D543D2}"/>
                    </a:ext>
                  </a:extLst>
                </p14:cNvPr>
                <p14:cNvContentPartPr/>
                <p14:nvPr/>
              </p14:nvContentPartPr>
              <p14:xfrm>
                <a:off x="4437083" y="3577393"/>
                <a:ext cx="110880" cy="1195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E29C9EA-397A-412E-8803-E31FC8D543D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428083" y="3568753"/>
                  <a:ext cx="1285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6B7A0B1-756E-480E-98FA-7B3D2DF293EE}"/>
                    </a:ext>
                  </a:extLst>
                </p14:cNvPr>
                <p14:cNvContentPartPr/>
                <p14:nvPr/>
              </p14:nvContentPartPr>
              <p14:xfrm>
                <a:off x="4592243" y="3582433"/>
                <a:ext cx="233280" cy="1108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6B7A0B1-756E-480E-98FA-7B3D2DF293E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583243" y="3573433"/>
                  <a:ext cx="250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93CC7CD-81D4-49BC-9857-0483FA9F6F71}"/>
                    </a:ext>
                  </a:extLst>
                </p14:cNvPr>
                <p14:cNvContentPartPr/>
                <p14:nvPr/>
              </p14:nvContentPartPr>
              <p14:xfrm>
                <a:off x="2374643" y="3896713"/>
                <a:ext cx="166320" cy="1418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93CC7CD-81D4-49BC-9857-0483FA9F6F7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365643" y="3888073"/>
                  <a:ext cx="183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E987CCC-CF9C-4F94-9A20-7671FFC88927}"/>
                    </a:ext>
                  </a:extLst>
                </p14:cNvPr>
                <p14:cNvContentPartPr/>
                <p14:nvPr/>
              </p14:nvContentPartPr>
              <p14:xfrm>
                <a:off x="2534123" y="3895633"/>
                <a:ext cx="141120" cy="1465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E987CCC-CF9C-4F94-9A20-7671FFC8892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525123" y="3886993"/>
                  <a:ext cx="158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B7FA5B7-1A11-4C8F-B928-A89A386F514D}"/>
                    </a:ext>
                  </a:extLst>
                </p14:cNvPr>
                <p14:cNvContentPartPr/>
                <p14:nvPr/>
              </p14:nvContentPartPr>
              <p14:xfrm>
                <a:off x="2633483" y="3943873"/>
                <a:ext cx="163080" cy="3384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B7FA5B7-1A11-4C8F-B928-A89A386F514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624483" y="3934873"/>
                  <a:ext cx="1807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5B66033-65DA-43FE-A146-2E86CC15C449}"/>
                    </a:ext>
                  </a:extLst>
                </p14:cNvPr>
                <p14:cNvContentPartPr/>
                <p14:nvPr/>
              </p14:nvContentPartPr>
              <p14:xfrm>
                <a:off x="2830403" y="3943153"/>
                <a:ext cx="44640" cy="939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5B66033-65DA-43FE-A146-2E86CC15C44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821763" y="3934153"/>
                  <a:ext cx="62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EC853EA-92E6-4065-9648-97B7BF963BA9}"/>
                    </a:ext>
                  </a:extLst>
                </p14:cNvPr>
                <p14:cNvContentPartPr/>
                <p14:nvPr/>
              </p14:nvContentPartPr>
              <p14:xfrm>
                <a:off x="2921483" y="3823273"/>
                <a:ext cx="8640" cy="360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EC853EA-92E6-4065-9648-97B7BF963BA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912843" y="3814273"/>
                  <a:ext cx="262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9AC5579-BC99-43F9-8764-8565E103F871}"/>
                    </a:ext>
                  </a:extLst>
                </p14:cNvPr>
                <p14:cNvContentPartPr/>
                <p14:nvPr/>
              </p14:nvContentPartPr>
              <p14:xfrm>
                <a:off x="2940923" y="3922993"/>
                <a:ext cx="82440" cy="82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9AC5579-BC99-43F9-8764-8565E103F87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931923" y="3913993"/>
                  <a:ext cx="100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834D6E7-9711-4079-8659-53E92E848941}"/>
                    </a:ext>
                  </a:extLst>
                </p14:cNvPr>
                <p14:cNvContentPartPr/>
                <p14:nvPr/>
              </p14:nvContentPartPr>
              <p14:xfrm>
                <a:off x="3136403" y="3914353"/>
                <a:ext cx="100080" cy="896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834D6E7-9711-4079-8659-53E92E84894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127763" y="3905713"/>
                  <a:ext cx="117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8C5F329-57E0-40C8-A485-AFA7BA7D0EEB}"/>
                    </a:ext>
                  </a:extLst>
                </p14:cNvPr>
                <p14:cNvContentPartPr/>
                <p14:nvPr/>
              </p14:nvContentPartPr>
              <p14:xfrm>
                <a:off x="3267083" y="4000393"/>
                <a:ext cx="63720" cy="35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8C5F329-57E0-40C8-A485-AFA7BA7D0EE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258083" y="3991393"/>
                  <a:ext cx="81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F438386-5726-4BDB-B980-CA0212E69684}"/>
                    </a:ext>
                  </a:extLst>
                </p14:cNvPr>
                <p14:cNvContentPartPr/>
                <p14:nvPr/>
              </p14:nvContentPartPr>
              <p14:xfrm>
                <a:off x="3428723" y="3793393"/>
                <a:ext cx="296280" cy="2332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F438386-5726-4BDB-B980-CA0212E6968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420083" y="3784393"/>
                  <a:ext cx="3139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6B35D97-22CB-4AFC-8E53-EFABA0955B2C}"/>
                    </a:ext>
                  </a:extLst>
                </p14:cNvPr>
                <p14:cNvContentPartPr/>
                <p14:nvPr/>
              </p14:nvContentPartPr>
              <p14:xfrm>
                <a:off x="3471563" y="3922993"/>
                <a:ext cx="240480" cy="597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6B35D97-22CB-4AFC-8E53-EFABA0955B2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462563" y="3913993"/>
                  <a:ext cx="258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3A264F5-3D43-40A5-9DCD-D2A68E89A06D}"/>
                    </a:ext>
                  </a:extLst>
                </p14:cNvPr>
                <p14:cNvContentPartPr/>
                <p14:nvPr/>
              </p14:nvContentPartPr>
              <p14:xfrm>
                <a:off x="3774323" y="3885193"/>
                <a:ext cx="138600" cy="1263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3A264F5-3D43-40A5-9DCD-D2A68E89A06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765683" y="3876553"/>
                  <a:ext cx="156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C3E4EFA-45C3-4CC1-A06B-DBD95BF8169F}"/>
                    </a:ext>
                  </a:extLst>
                </p14:cNvPr>
                <p14:cNvContentPartPr/>
                <p14:nvPr/>
              </p14:nvContentPartPr>
              <p14:xfrm>
                <a:off x="3921203" y="3899953"/>
                <a:ext cx="138960" cy="1029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C3E4EFA-45C3-4CC1-A06B-DBD95BF8169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912203" y="3890953"/>
                  <a:ext cx="15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F652E77-D95C-4329-95BC-2045EB4D4CA1}"/>
                    </a:ext>
                  </a:extLst>
                </p14:cNvPr>
                <p14:cNvContentPartPr/>
                <p14:nvPr/>
              </p14:nvContentPartPr>
              <p14:xfrm>
                <a:off x="4096883" y="3891313"/>
                <a:ext cx="200520" cy="1170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F652E77-D95C-4329-95BC-2045EB4D4CA1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088243" y="3882673"/>
                  <a:ext cx="218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779EAEC-00A4-4115-B863-FE3832780B65}"/>
                    </a:ext>
                  </a:extLst>
                </p14:cNvPr>
                <p14:cNvContentPartPr/>
                <p14:nvPr/>
              </p14:nvContentPartPr>
              <p14:xfrm>
                <a:off x="3253763" y="4173553"/>
                <a:ext cx="169200" cy="226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779EAEC-00A4-4115-B863-FE3832780B6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244763" y="4164553"/>
                  <a:ext cx="186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7A9E86D-FE62-4359-9E50-F35AFDEE42AB}"/>
                    </a:ext>
                  </a:extLst>
                </p14:cNvPr>
                <p14:cNvContentPartPr/>
                <p14:nvPr/>
              </p14:nvContentPartPr>
              <p14:xfrm>
                <a:off x="3250163" y="4251673"/>
                <a:ext cx="117000" cy="226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7A9E86D-FE62-4359-9E50-F35AFDEE42A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241523" y="4242673"/>
                  <a:ext cx="134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699A7A3-5170-4DD5-9D09-BB06839D1ECD}"/>
                    </a:ext>
                  </a:extLst>
                </p14:cNvPr>
                <p14:cNvContentPartPr/>
                <p14:nvPr/>
              </p14:nvContentPartPr>
              <p14:xfrm>
                <a:off x="3521963" y="4143673"/>
                <a:ext cx="168120" cy="1202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699A7A3-5170-4DD5-9D09-BB06839D1EC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512963" y="4134673"/>
                  <a:ext cx="185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2A0EAC1-3649-42E8-A710-BBF6F1D47875}"/>
                    </a:ext>
                  </a:extLst>
                </p14:cNvPr>
                <p14:cNvContentPartPr/>
                <p14:nvPr/>
              </p14:nvContentPartPr>
              <p14:xfrm>
                <a:off x="3796643" y="4236193"/>
                <a:ext cx="19800" cy="19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2A0EAC1-3649-42E8-A710-BBF6F1D4787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788003" y="4227553"/>
                  <a:ext cx="37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872CC35-2CE8-41DC-9BE8-9AC00C4DD92C}"/>
                    </a:ext>
                  </a:extLst>
                </p14:cNvPr>
                <p14:cNvContentPartPr/>
                <p14:nvPr/>
              </p14:nvContentPartPr>
              <p14:xfrm>
                <a:off x="3897443" y="4062313"/>
                <a:ext cx="158040" cy="2192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872CC35-2CE8-41DC-9BE8-9AC00C4DD92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888443" y="4053673"/>
                  <a:ext cx="175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A475562-6A9E-4E6D-8EF2-B734A1109B34}"/>
                    </a:ext>
                  </a:extLst>
                </p14:cNvPr>
                <p14:cNvContentPartPr/>
                <p14:nvPr/>
              </p14:nvContentPartPr>
              <p14:xfrm>
                <a:off x="4123523" y="4039273"/>
                <a:ext cx="153000" cy="2329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A475562-6A9E-4E6D-8EF2-B734A1109B3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114523" y="4030633"/>
                  <a:ext cx="170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7BB19FC-035E-4D68-A0BF-B0018578325C}"/>
                    </a:ext>
                  </a:extLst>
                </p14:cNvPr>
                <p14:cNvContentPartPr/>
                <p14:nvPr/>
              </p14:nvContentPartPr>
              <p14:xfrm>
                <a:off x="4684229" y="4516760"/>
                <a:ext cx="347400" cy="2930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7BB19FC-035E-4D68-A0BF-B0018578325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675229" y="4508120"/>
                  <a:ext cx="3650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F5F17C4-2101-4C3D-9A30-807A279FF8D6}"/>
                    </a:ext>
                  </a:extLst>
                </p14:cNvPr>
                <p14:cNvContentPartPr/>
                <p14:nvPr/>
              </p14:nvContentPartPr>
              <p14:xfrm>
                <a:off x="4736429" y="4658600"/>
                <a:ext cx="212040" cy="342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F5F17C4-2101-4C3D-9A30-807A279FF8D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727429" y="4649960"/>
                  <a:ext cx="2296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2FF5950-220F-4778-9314-6E94606F86FE}"/>
                    </a:ext>
                  </a:extLst>
                </p14:cNvPr>
                <p14:cNvContentPartPr/>
                <p14:nvPr/>
              </p14:nvContentPartPr>
              <p14:xfrm>
                <a:off x="4994189" y="4741400"/>
                <a:ext cx="303480" cy="1828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2FF5950-220F-4778-9314-6E94606F86F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985549" y="4732400"/>
                  <a:ext cx="321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C832D2B-8AE4-4DF3-B754-452C24FB0582}"/>
                    </a:ext>
                  </a:extLst>
                </p14:cNvPr>
                <p14:cNvContentPartPr/>
                <p14:nvPr/>
              </p14:nvContentPartPr>
              <p14:xfrm>
                <a:off x="5499989" y="4625120"/>
                <a:ext cx="96840" cy="118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C832D2B-8AE4-4DF3-B754-452C24FB058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490989" y="4616120"/>
                  <a:ext cx="114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DBB2FF3-EF81-47AD-9098-E884D19571F0}"/>
                    </a:ext>
                  </a:extLst>
                </p14:cNvPr>
                <p14:cNvContentPartPr/>
                <p14:nvPr/>
              </p14:nvContentPartPr>
              <p14:xfrm>
                <a:off x="5481629" y="4704320"/>
                <a:ext cx="140400" cy="212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DBB2FF3-EF81-47AD-9098-E884D19571F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472629" y="4695680"/>
                  <a:ext cx="158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5595579-A7C1-4D05-B0E8-4160F1835D4B}"/>
                    </a:ext>
                  </a:extLst>
                </p14:cNvPr>
                <p14:cNvContentPartPr/>
                <p14:nvPr/>
              </p14:nvContentPartPr>
              <p14:xfrm>
                <a:off x="5848469" y="4547000"/>
                <a:ext cx="284760" cy="2070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5595579-A7C1-4D05-B0E8-4160F1835D4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839829" y="4538000"/>
                  <a:ext cx="3024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F6B377A-5073-4807-9E4D-8970983FC2DC}"/>
                    </a:ext>
                  </a:extLst>
                </p14:cNvPr>
                <p14:cNvContentPartPr/>
                <p14:nvPr/>
              </p14:nvContentPartPr>
              <p14:xfrm>
                <a:off x="6218549" y="4700000"/>
                <a:ext cx="34920" cy="226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F6B377A-5073-4807-9E4D-8970983FC2DC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209549" y="4691000"/>
                  <a:ext cx="52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F82702B-B558-4BB6-85A2-AFBDC13A44DA}"/>
                    </a:ext>
                  </a:extLst>
                </p14:cNvPr>
                <p14:cNvContentPartPr/>
                <p14:nvPr/>
              </p14:nvContentPartPr>
              <p14:xfrm>
                <a:off x="6410429" y="4507400"/>
                <a:ext cx="168120" cy="2440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F82702B-B558-4BB6-85A2-AFBDC13A44D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401789" y="4498400"/>
                  <a:ext cx="1857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223DA05-3F8E-4908-9F39-8A275A14305F}"/>
                    </a:ext>
                  </a:extLst>
                </p14:cNvPr>
                <p14:cNvContentPartPr/>
                <p14:nvPr/>
              </p14:nvContentPartPr>
              <p14:xfrm>
                <a:off x="6661709" y="4484000"/>
                <a:ext cx="209160" cy="2988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223DA05-3F8E-4908-9F39-8A275A14305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653069" y="4475000"/>
                  <a:ext cx="226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B510D81-04C3-446E-BBBE-C0BC82DFAF70}"/>
                    </a:ext>
                  </a:extLst>
                </p14:cNvPr>
                <p14:cNvContentPartPr/>
                <p14:nvPr/>
              </p14:nvContentPartPr>
              <p14:xfrm>
                <a:off x="7147709" y="4224800"/>
                <a:ext cx="359640" cy="5702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B510D81-04C3-446E-BBBE-C0BC82DFAF70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139069" y="4215800"/>
                  <a:ext cx="37728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9E9E8B6-E2AE-4300-85AA-9452879AEB9A}"/>
                    </a:ext>
                  </a:extLst>
                </p14:cNvPr>
                <p14:cNvContentPartPr/>
                <p14:nvPr/>
              </p14:nvContentPartPr>
              <p14:xfrm>
                <a:off x="7110989" y="4596680"/>
                <a:ext cx="248040" cy="669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9E9E8B6-E2AE-4300-85AA-9452879AEB9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102349" y="4587680"/>
                  <a:ext cx="2656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23BB554-162C-40D7-B525-E786419532EE}"/>
                    </a:ext>
                  </a:extLst>
                </p14:cNvPr>
                <p14:cNvContentPartPr/>
                <p14:nvPr/>
              </p14:nvContentPartPr>
              <p14:xfrm>
                <a:off x="7384949" y="4571120"/>
                <a:ext cx="185040" cy="1695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23BB554-162C-40D7-B525-E786419532E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376309" y="4562480"/>
                  <a:ext cx="202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B3CE8E5-C475-400B-8DBC-AE9022970543}"/>
                    </a:ext>
                  </a:extLst>
                </p14:cNvPr>
                <p14:cNvContentPartPr/>
                <p14:nvPr/>
              </p14:nvContentPartPr>
              <p14:xfrm>
                <a:off x="7608149" y="4617920"/>
                <a:ext cx="123840" cy="1173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B3CE8E5-C475-400B-8DBC-AE9022970543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599509" y="4608920"/>
                  <a:ext cx="141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5DC0412-F80B-4B1B-85CA-661FA1174D38}"/>
                    </a:ext>
                  </a:extLst>
                </p14:cNvPr>
                <p14:cNvContentPartPr/>
                <p14:nvPr/>
              </p14:nvContentPartPr>
              <p14:xfrm>
                <a:off x="7791029" y="4637000"/>
                <a:ext cx="277560" cy="1137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5DC0412-F80B-4B1B-85CA-661FA1174D3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782029" y="4628360"/>
                  <a:ext cx="295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484921B-23D8-409C-9743-E999DD0B71EC}"/>
                    </a:ext>
                  </a:extLst>
                </p14:cNvPr>
                <p14:cNvContentPartPr/>
                <p14:nvPr/>
              </p14:nvContentPartPr>
              <p14:xfrm>
                <a:off x="8269109" y="4523600"/>
                <a:ext cx="375840" cy="2768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484921B-23D8-409C-9743-E999DD0B71E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260109" y="4514600"/>
                  <a:ext cx="3934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DBB9C8E-B75F-421D-805B-B377768E0A82}"/>
                    </a:ext>
                  </a:extLst>
                </p14:cNvPr>
                <p14:cNvContentPartPr/>
                <p14:nvPr/>
              </p14:nvContentPartPr>
              <p14:xfrm>
                <a:off x="8684909" y="4654640"/>
                <a:ext cx="165600" cy="277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DBB9C8E-B75F-421D-805B-B377768E0A82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675909" y="4646000"/>
                  <a:ext cx="183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1EE5E9D-DE88-4077-A322-81D33E5CE8AA}"/>
                    </a:ext>
                  </a:extLst>
                </p14:cNvPr>
                <p14:cNvContentPartPr/>
                <p14:nvPr/>
              </p14:nvContentPartPr>
              <p14:xfrm>
                <a:off x="9144629" y="4361240"/>
                <a:ext cx="236880" cy="4122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1EE5E9D-DE88-4077-A322-81D33E5CE8A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135989" y="4352600"/>
                  <a:ext cx="2545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FE2F650-A08C-4299-85B3-7F535B532AE4}"/>
                    </a:ext>
                  </a:extLst>
                </p14:cNvPr>
                <p14:cNvContentPartPr/>
                <p14:nvPr/>
              </p14:nvContentPartPr>
              <p14:xfrm>
                <a:off x="9010349" y="4567520"/>
                <a:ext cx="339840" cy="828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FE2F650-A08C-4299-85B3-7F535B532AE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001709" y="4558880"/>
                  <a:ext cx="357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BED4904-B8F1-4F43-840C-8A40332EA3F7}"/>
                    </a:ext>
                  </a:extLst>
                </p14:cNvPr>
                <p14:cNvContentPartPr/>
                <p14:nvPr/>
              </p14:nvContentPartPr>
              <p14:xfrm>
                <a:off x="9291869" y="4630880"/>
                <a:ext cx="116280" cy="889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BED4904-B8F1-4F43-840C-8A40332EA3F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283229" y="4621880"/>
                  <a:ext cx="1339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9725398-7376-4EE4-8382-B30D873E8EDC}"/>
                    </a:ext>
                  </a:extLst>
                </p14:cNvPr>
                <p14:cNvContentPartPr/>
                <p14:nvPr/>
              </p14:nvContentPartPr>
              <p14:xfrm>
                <a:off x="9600749" y="4304000"/>
                <a:ext cx="229320" cy="4651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9725398-7376-4EE4-8382-B30D873E8EDC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592109" y="4295000"/>
                  <a:ext cx="24696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227F234-CE12-4651-B188-C120BC3856D2}"/>
                    </a:ext>
                  </a:extLst>
                </p14:cNvPr>
                <p14:cNvContentPartPr/>
                <p14:nvPr/>
              </p14:nvContentPartPr>
              <p14:xfrm>
                <a:off x="9884429" y="4368080"/>
                <a:ext cx="215280" cy="3535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227F234-CE12-4651-B188-C120BC3856D2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875429" y="4359440"/>
                  <a:ext cx="2329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A6D7E71-5C2F-40A1-8E53-647E6788B989}"/>
                    </a:ext>
                  </a:extLst>
                </p14:cNvPr>
                <p14:cNvContentPartPr/>
                <p14:nvPr/>
              </p14:nvContentPartPr>
              <p14:xfrm>
                <a:off x="10051109" y="4575440"/>
                <a:ext cx="200880" cy="2210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A6D7E71-5C2F-40A1-8E53-647E6788B989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042469" y="4566440"/>
                  <a:ext cx="218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E343189-00C3-4FCB-A6C5-689ABDBCCA5D}"/>
                    </a:ext>
                  </a:extLst>
                </p14:cNvPr>
                <p14:cNvContentPartPr/>
                <p14:nvPr/>
              </p14:nvContentPartPr>
              <p14:xfrm>
                <a:off x="749069" y="5142440"/>
                <a:ext cx="180000" cy="1839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E343189-00C3-4FCB-A6C5-689ABDBCCA5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40069" y="5133440"/>
                  <a:ext cx="197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BA6DA22-1E7F-445B-919B-6EDFD4A1E4F6}"/>
                    </a:ext>
                  </a:extLst>
                </p14:cNvPr>
                <p14:cNvContentPartPr/>
                <p14:nvPr/>
              </p14:nvContentPartPr>
              <p14:xfrm>
                <a:off x="857429" y="5074400"/>
                <a:ext cx="126720" cy="372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BA6DA22-1E7F-445B-919B-6EDFD4A1E4F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48789" y="5065760"/>
                  <a:ext cx="1443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24D9BD7-58B1-4E74-82DE-047B0F7A8A08}"/>
                    </a:ext>
                  </a:extLst>
                </p14:cNvPr>
                <p14:cNvContentPartPr/>
                <p14:nvPr/>
              </p14:nvContentPartPr>
              <p14:xfrm>
                <a:off x="1030229" y="5373200"/>
                <a:ext cx="25560" cy="514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24D9BD7-58B1-4E74-82DE-047B0F7A8A0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21229" y="5364560"/>
                  <a:ext cx="432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2610A98-7665-4DDF-89B6-5861832EF449}"/>
                    </a:ext>
                  </a:extLst>
                </p14:cNvPr>
                <p14:cNvContentPartPr/>
                <p14:nvPr/>
              </p14:nvContentPartPr>
              <p14:xfrm>
                <a:off x="1382669" y="5185280"/>
                <a:ext cx="108720" cy="2142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2610A98-7665-4DDF-89B6-5861832EF44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373669" y="5176280"/>
                  <a:ext cx="126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373C575-2073-4B0F-9A2D-EC3964377747}"/>
                    </a:ext>
                  </a:extLst>
                </p14:cNvPr>
                <p14:cNvContentPartPr/>
                <p14:nvPr/>
              </p14:nvContentPartPr>
              <p14:xfrm>
                <a:off x="1395989" y="5043800"/>
                <a:ext cx="235440" cy="3999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373C575-2073-4B0F-9A2D-EC396437774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386989" y="5034800"/>
                  <a:ext cx="25308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7E8AAB4-4758-45E4-BEAA-81786AF138F8}"/>
                    </a:ext>
                  </a:extLst>
                </p14:cNvPr>
                <p14:cNvContentPartPr/>
                <p14:nvPr/>
              </p14:nvContentPartPr>
              <p14:xfrm>
                <a:off x="1667069" y="5255480"/>
                <a:ext cx="84960" cy="1429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7E8AAB4-4758-45E4-BEAA-81786AF138F8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658429" y="5246840"/>
                  <a:ext cx="102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BC1BDB0-3B78-4F84-8118-824E34F83084}"/>
                    </a:ext>
                  </a:extLst>
                </p14:cNvPr>
                <p14:cNvContentPartPr/>
                <p14:nvPr/>
              </p14:nvContentPartPr>
              <p14:xfrm>
                <a:off x="1829789" y="5249720"/>
                <a:ext cx="199800" cy="1231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BC1BDB0-3B78-4F84-8118-824E34F8308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821149" y="5240720"/>
                  <a:ext cx="217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489ED17-448F-4407-B3F1-C386F63C5700}"/>
                    </a:ext>
                  </a:extLst>
                </p14:cNvPr>
                <p14:cNvContentPartPr/>
                <p14:nvPr/>
              </p14:nvContentPartPr>
              <p14:xfrm>
                <a:off x="2171069" y="5223440"/>
                <a:ext cx="161280" cy="2444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489ED17-448F-4407-B3F1-C386F63C5700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162069" y="5214800"/>
                  <a:ext cx="1789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05EE280-04BA-4AA1-AC3E-6433512F016A}"/>
                    </a:ext>
                  </a:extLst>
                </p14:cNvPr>
                <p14:cNvContentPartPr/>
                <p14:nvPr/>
              </p14:nvContentPartPr>
              <p14:xfrm>
                <a:off x="772109" y="5685680"/>
                <a:ext cx="317520" cy="3106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05EE280-04BA-4AA1-AC3E-6433512F016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63109" y="5677040"/>
                  <a:ext cx="3351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A759D89-3CF0-48D6-AC30-A9CBCEC91384}"/>
                    </a:ext>
                  </a:extLst>
                </p14:cNvPr>
                <p14:cNvContentPartPr/>
                <p14:nvPr/>
              </p14:nvContentPartPr>
              <p14:xfrm>
                <a:off x="1183229" y="5948840"/>
                <a:ext cx="14760" cy="295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A759D89-3CF0-48D6-AC30-A9CBCEC9138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74229" y="5939840"/>
                  <a:ext cx="32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2AEB42D-CBC9-42C6-ACD3-30EA1C94BDC4}"/>
                    </a:ext>
                  </a:extLst>
                </p14:cNvPr>
                <p14:cNvContentPartPr/>
                <p14:nvPr/>
              </p14:nvContentPartPr>
              <p14:xfrm>
                <a:off x="1503269" y="5629880"/>
                <a:ext cx="289440" cy="3855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2AEB42D-CBC9-42C6-ACD3-30EA1C94BDC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494629" y="5621240"/>
                  <a:ext cx="3070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6783B89-92B2-4B73-924E-6B7C35FBF40F}"/>
                    </a:ext>
                  </a:extLst>
                </p14:cNvPr>
                <p14:cNvContentPartPr/>
                <p14:nvPr/>
              </p14:nvContentPartPr>
              <p14:xfrm>
                <a:off x="1899269" y="5799800"/>
                <a:ext cx="149760" cy="1483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6783B89-92B2-4B73-924E-6B7C35FBF40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890629" y="5790800"/>
                  <a:ext cx="167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8CB7BAC-59AA-489A-B607-CD12470FF926}"/>
                    </a:ext>
                  </a:extLst>
                </p14:cNvPr>
                <p14:cNvContentPartPr/>
                <p14:nvPr/>
              </p14:nvContentPartPr>
              <p14:xfrm>
                <a:off x="2086109" y="5746880"/>
                <a:ext cx="200880" cy="2037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8CB7BAC-59AA-489A-B607-CD12470FF92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077109" y="5738240"/>
                  <a:ext cx="218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0A33E95-7D64-4DD0-9185-5EAB6F660126}"/>
                    </a:ext>
                  </a:extLst>
                </p14:cNvPr>
                <p14:cNvContentPartPr/>
                <p14:nvPr/>
              </p14:nvContentPartPr>
              <p14:xfrm>
                <a:off x="2252429" y="5781080"/>
                <a:ext cx="204840" cy="3376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0A33E95-7D64-4DD0-9185-5EAB6F66012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243429" y="5772080"/>
                  <a:ext cx="2224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6799C71-170F-4166-8D7C-E06CAD3D1E63}"/>
                    </a:ext>
                  </a:extLst>
                </p14:cNvPr>
                <p14:cNvContentPartPr/>
                <p14:nvPr/>
              </p14:nvContentPartPr>
              <p14:xfrm>
                <a:off x="2510189" y="5776760"/>
                <a:ext cx="128880" cy="1548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6799C71-170F-4166-8D7C-E06CAD3D1E6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01189" y="5768120"/>
                  <a:ext cx="146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E27E92F-4C76-4353-8588-0AA6A4F8EAEE}"/>
                    </a:ext>
                  </a:extLst>
                </p14:cNvPr>
                <p14:cNvContentPartPr/>
                <p14:nvPr/>
              </p14:nvContentPartPr>
              <p14:xfrm>
                <a:off x="2943989" y="5702240"/>
                <a:ext cx="288360" cy="2196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E27E92F-4C76-4353-8588-0AA6A4F8EAE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935349" y="5693600"/>
                  <a:ext cx="306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0B99A95-6784-4B00-9562-AB8CADB1652A}"/>
                    </a:ext>
                  </a:extLst>
                </p14:cNvPr>
                <p14:cNvContentPartPr/>
                <p14:nvPr/>
              </p14:nvContentPartPr>
              <p14:xfrm>
                <a:off x="3273029" y="5746520"/>
                <a:ext cx="158040" cy="1389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0B99A95-6784-4B00-9562-AB8CADB1652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264389" y="5737880"/>
                  <a:ext cx="175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F062280-A3DD-4AB2-8B4D-0F306D7B0318}"/>
                    </a:ext>
                  </a:extLst>
                </p14:cNvPr>
                <p14:cNvContentPartPr/>
                <p14:nvPr/>
              </p14:nvContentPartPr>
              <p14:xfrm>
                <a:off x="3473549" y="5774600"/>
                <a:ext cx="184680" cy="982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F062280-A3DD-4AB2-8B4D-0F306D7B031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464909" y="5765600"/>
                  <a:ext cx="202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710B440-FD5B-4880-9531-D48BAFAECDA4}"/>
                    </a:ext>
                  </a:extLst>
                </p14:cNvPr>
                <p14:cNvContentPartPr/>
                <p14:nvPr/>
              </p14:nvContentPartPr>
              <p14:xfrm>
                <a:off x="3648869" y="5795120"/>
                <a:ext cx="162360" cy="3207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710B440-FD5B-4880-9531-D48BAFAECDA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639869" y="5786120"/>
                  <a:ext cx="1800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42FBE0C-78D4-4447-B5E0-6FD8CCA75B7F}"/>
                    </a:ext>
                  </a:extLst>
                </p14:cNvPr>
                <p14:cNvContentPartPr/>
                <p14:nvPr/>
              </p14:nvContentPartPr>
              <p14:xfrm>
                <a:off x="3750029" y="5715920"/>
                <a:ext cx="225720" cy="1962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42FBE0C-78D4-4447-B5E0-6FD8CCA75B7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741029" y="5707280"/>
                  <a:ext cx="243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A8EFF68-BA8F-440A-B377-EA838257F449}"/>
                    </a:ext>
                  </a:extLst>
                </p14:cNvPr>
                <p14:cNvContentPartPr/>
                <p14:nvPr/>
              </p14:nvContentPartPr>
              <p14:xfrm>
                <a:off x="4123349" y="5431160"/>
                <a:ext cx="209880" cy="4366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A8EFF68-BA8F-440A-B377-EA838257F44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114709" y="5422520"/>
                  <a:ext cx="2275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9A8FE28-650E-49CE-8EBF-BE20E7BCB1CA}"/>
                    </a:ext>
                  </a:extLst>
                </p14:cNvPr>
                <p14:cNvContentPartPr/>
                <p14:nvPr/>
              </p14:nvContentPartPr>
              <p14:xfrm>
                <a:off x="4237109" y="5710880"/>
                <a:ext cx="184680" cy="1746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9A8FE28-650E-49CE-8EBF-BE20E7BCB1C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228469" y="5702240"/>
                  <a:ext cx="202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39D1147-D770-4825-B062-BFBF3143A967}"/>
                    </a:ext>
                  </a:extLst>
                </p14:cNvPr>
                <p14:cNvContentPartPr/>
                <p14:nvPr/>
              </p14:nvContentPartPr>
              <p14:xfrm>
                <a:off x="4983389" y="5528360"/>
                <a:ext cx="253800" cy="3790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39D1147-D770-4825-B062-BFBF3143A96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974749" y="5519720"/>
                  <a:ext cx="2714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9287199-36DD-4597-9CC8-35031928F9BC}"/>
                    </a:ext>
                  </a:extLst>
                </p14:cNvPr>
                <p14:cNvContentPartPr/>
                <p14:nvPr/>
              </p14:nvContentPartPr>
              <p14:xfrm>
                <a:off x="5150789" y="5697920"/>
                <a:ext cx="243360" cy="2131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9287199-36DD-4597-9CC8-35031928F9B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141789" y="5688920"/>
                  <a:ext cx="261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0F1A2D2-2A1C-44E8-85E6-767DA5DCA0AD}"/>
                    </a:ext>
                  </a:extLst>
                </p14:cNvPr>
                <p14:cNvContentPartPr/>
                <p14:nvPr/>
              </p14:nvContentPartPr>
              <p14:xfrm>
                <a:off x="5642909" y="5714840"/>
                <a:ext cx="150120" cy="201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0F1A2D2-2A1C-44E8-85E6-767DA5DCA0A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633909" y="5706200"/>
                  <a:ext cx="167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95C094A-F473-4540-B8C0-E20677697CF6}"/>
                    </a:ext>
                  </a:extLst>
                </p14:cNvPr>
                <p14:cNvContentPartPr/>
                <p14:nvPr/>
              </p14:nvContentPartPr>
              <p14:xfrm>
                <a:off x="5659829" y="5822480"/>
                <a:ext cx="195120" cy="320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95C094A-F473-4540-B8C0-E20677697CF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650829" y="5813840"/>
                  <a:ext cx="212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680DEAA-DF0D-4B06-AEE4-01E590B61D67}"/>
                    </a:ext>
                  </a:extLst>
                </p14:cNvPr>
                <p14:cNvContentPartPr/>
                <p14:nvPr/>
              </p14:nvContentPartPr>
              <p14:xfrm>
                <a:off x="6071309" y="5616920"/>
                <a:ext cx="324360" cy="2545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680DEAA-DF0D-4B06-AEE4-01E590B61D6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062669" y="5608280"/>
                  <a:ext cx="3420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D905A38-FF78-4F48-AFCB-64D2745DB1CF}"/>
                    </a:ext>
                  </a:extLst>
                </p14:cNvPr>
                <p14:cNvContentPartPr/>
                <p14:nvPr/>
              </p14:nvContentPartPr>
              <p14:xfrm>
                <a:off x="6514829" y="5573720"/>
                <a:ext cx="312120" cy="3286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D905A38-FF78-4F48-AFCB-64D2745DB1C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506189" y="5564720"/>
                  <a:ext cx="3297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209BAA4-DCE9-4C97-8A9E-D8235D5DA85A}"/>
                    </a:ext>
                  </a:extLst>
                </p14:cNvPr>
                <p14:cNvContentPartPr/>
                <p14:nvPr/>
              </p14:nvContentPartPr>
              <p14:xfrm>
                <a:off x="6942149" y="5478680"/>
                <a:ext cx="263160" cy="5490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209BAA4-DCE9-4C97-8A9E-D8235D5DA85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933509" y="5470040"/>
                  <a:ext cx="28080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77B69095-30CE-45D7-8318-C1B553AF59E2}"/>
                    </a:ext>
                  </a:extLst>
                </p14:cNvPr>
                <p14:cNvContentPartPr/>
                <p14:nvPr/>
              </p14:nvContentPartPr>
              <p14:xfrm>
                <a:off x="5525549" y="5058200"/>
                <a:ext cx="161280" cy="223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77B69095-30CE-45D7-8318-C1B553AF59E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516909" y="5049560"/>
                  <a:ext cx="1789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45B788F-05BE-4C3C-B854-5274FEC9E965}"/>
                    </a:ext>
                  </a:extLst>
                </p14:cNvPr>
                <p14:cNvContentPartPr/>
                <p14:nvPr/>
              </p14:nvContentPartPr>
              <p14:xfrm>
                <a:off x="5549669" y="5129120"/>
                <a:ext cx="234000" cy="403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45B788F-05BE-4C3C-B854-5274FEC9E96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540669" y="5120120"/>
                  <a:ext cx="251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C39A0E6-FB9B-4911-9B9B-75C9D3280C94}"/>
                    </a:ext>
                  </a:extLst>
                </p14:cNvPr>
                <p14:cNvContentPartPr/>
                <p14:nvPr/>
              </p14:nvContentPartPr>
              <p14:xfrm>
                <a:off x="6089309" y="5071160"/>
                <a:ext cx="360" cy="3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C39A0E6-FB9B-4911-9B9B-75C9D3280C9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80309" y="50625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2BB8209-E181-4984-B74F-F4543644E1FC}"/>
                    </a:ext>
                  </a:extLst>
                </p14:cNvPr>
                <p14:cNvContentPartPr/>
                <p14:nvPr/>
              </p14:nvContentPartPr>
              <p14:xfrm>
                <a:off x="5983829" y="5022560"/>
                <a:ext cx="195120" cy="2127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2BB8209-E181-4984-B74F-F4543644E1FC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974829" y="5013920"/>
                  <a:ext cx="2127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F7B725B3-6CBF-49E9-B57D-F4CB368D83DF}"/>
                    </a:ext>
                  </a:extLst>
                </p14:cNvPr>
                <p14:cNvContentPartPr/>
                <p14:nvPr/>
              </p14:nvContentPartPr>
              <p14:xfrm>
                <a:off x="6290909" y="5072240"/>
                <a:ext cx="126720" cy="1731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F7B725B3-6CBF-49E9-B57D-F4CB368D83DF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282269" y="5063240"/>
                  <a:ext cx="144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09BB57C1-4F31-4BAB-B7F7-B0592F238A70}"/>
                    </a:ext>
                  </a:extLst>
                </p14:cNvPr>
                <p14:cNvContentPartPr/>
                <p14:nvPr/>
              </p14:nvContentPartPr>
              <p14:xfrm>
                <a:off x="6496469" y="5090600"/>
                <a:ext cx="29160" cy="12564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09BB57C1-4F31-4BAB-B7F7-B0592F238A70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487829" y="5081600"/>
                  <a:ext cx="46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B19FDE9-3860-49A3-BDE9-8A3EF43A2F07}"/>
                    </a:ext>
                  </a:extLst>
                </p14:cNvPr>
                <p14:cNvContentPartPr/>
                <p14:nvPr/>
              </p14:nvContentPartPr>
              <p14:xfrm>
                <a:off x="6647309" y="4834280"/>
                <a:ext cx="261000" cy="3970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B19FDE9-3860-49A3-BDE9-8A3EF43A2F0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638309" y="4825640"/>
                  <a:ext cx="2786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1F96033-6E9E-4E46-A384-B17B5D9A9FE9}"/>
                    </a:ext>
                  </a:extLst>
                </p14:cNvPr>
                <p14:cNvContentPartPr/>
                <p14:nvPr/>
              </p14:nvContentPartPr>
              <p14:xfrm>
                <a:off x="6676829" y="5053160"/>
                <a:ext cx="265320" cy="4140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1F96033-6E9E-4E46-A384-B17B5D9A9FE9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668189" y="5044160"/>
                  <a:ext cx="282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48BD3482-5316-48A9-9784-DCECFCA6A722}"/>
                    </a:ext>
                  </a:extLst>
                </p14:cNvPr>
                <p14:cNvContentPartPr/>
                <p14:nvPr/>
              </p14:nvContentPartPr>
              <p14:xfrm>
                <a:off x="6950789" y="5018600"/>
                <a:ext cx="82080" cy="1584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48BD3482-5316-48A9-9784-DCECFCA6A722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941789" y="5009600"/>
                  <a:ext cx="99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D51CA10-36E9-43D1-8240-16663683DA35}"/>
                    </a:ext>
                  </a:extLst>
                </p14:cNvPr>
                <p14:cNvContentPartPr/>
                <p14:nvPr/>
              </p14:nvContentPartPr>
              <p14:xfrm>
                <a:off x="7034309" y="5047760"/>
                <a:ext cx="140400" cy="1274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D51CA10-36E9-43D1-8240-16663683DA35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025669" y="5038760"/>
                  <a:ext cx="158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E3BFDD9-E91E-472F-B8DB-72DAF412A562}"/>
                    </a:ext>
                  </a:extLst>
                </p14:cNvPr>
                <p14:cNvContentPartPr/>
                <p14:nvPr/>
              </p14:nvContentPartPr>
              <p14:xfrm>
                <a:off x="7266149" y="5090600"/>
                <a:ext cx="120240" cy="9972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E3BFDD9-E91E-472F-B8DB-72DAF412A562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257509" y="5081600"/>
                  <a:ext cx="137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493ED5E-7287-4E0C-8814-B998793A8DD6}"/>
                    </a:ext>
                  </a:extLst>
                </p14:cNvPr>
                <p14:cNvContentPartPr/>
                <p14:nvPr/>
              </p14:nvContentPartPr>
              <p14:xfrm>
                <a:off x="7501589" y="4899440"/>
                <a:ext cx="117360" cy="2840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493ED5E-7287-4E0C-8814-B998793A8DD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492949" y="4890440"/>
                  <a:ext cx="135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A0CD48A8-5402-4E5C-9820-BDDE492519D1}"/>
                    </a:ext>
                  </a:extLst>
                </p14:cNvPr>
                <p14:cNvContentPartPr/>
                <p14:nvPr/>
              </p14:nvContentPartPr>
              <p14:xfrm>
                <a:off x="7873829" y="5033000"/>
                <a:ext cx="222120" cy="1962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A0CD48A8-5402-4E5C-9820-BDDE492519D1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865189" y="5024360"/>
                  <a:ext cx="239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5776E7A9-BC4B-4A0F-AA28-260A55713ADA}"/>
                    </a:ext>
                  </a:extLst>
                </p14:cNvPr>
                <p14:cNvContentPartPr/>
                <p14:nvPr/>
              </p14:nvContentPartPr>
              <p14:xfrm>
                <a:off x="8053829" y="5094920"/>
                <a:ext cx="146520" cy="1144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5776E7A9-BC4B-4A0F-AA28-260A55713AD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045189" y="5085920"/>
                  <a:ext cx="164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C0FB919-99D2-4086-932D-4FD335CBE430}"/>
                    </a:ext>
                  </a:extLst>
                </p14:cNvPr>
                <p14:cNvContentPartPr/>
                <p14:nvPr/>
              </p14:nvContentPartPr>
              <p14:xfrm>
                <a:off x="8398349" y="4805480"/>
                <a:ext cx="176760" cy="3542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C0FB919-99D2-4086-932D-4FD335CBE43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389349" y="4796480"/>
                  <a:ext cx="1944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AB026DC-37EF-482C-8BE2-4CD14E53F5AB}"/>
                    </a:ext>
                  </a:extLst>
                </p14:cNvPr>
                <p14:cNvContentPartPr/>
                <p14:nvPr/>
              </p14:nvContentPartPr>
              <p14:xfrm>
                <a:off x="8555669" y="5039840"/>
                <a:ext cx="120240" cy="13572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AB026DC-37EF-482C-8BE2-4CD14E53F5AB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8547029" y="5031200"/>
                  <a:ext cx="137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8426446-14DF-4F64-B595-B15C06A05355}"/>
                    </a:ext>
                  </a:extLst>
                </p14:cNvPr>
                <p14:cNvContentPartPr/>
                <p14:nvPr/>
              </p14:nvContentPartPr>
              <p14:xfrm>
                <a:off x="8720549" y="5024000"/>
                <a:ext cx="183240" cy="1814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8426446-14DF-4F64-B595-B15C06A05355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8711549" y="5015000"/>
                  <a:ext cx="200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C33FD517-DA9A-4048-B6FD-A5E8D13337B1}"/>
                    </a:ext>
                  </a:extLst>
                </p14:cNvPr>
                <p14:cNvContentPartPr/>
                <p14:nvPr/>
              </p14:nvContentPartPr>
              <p14:xfrm>
                <a:off x="9080189" y="5203640"/>
                <a:ext cx="5760" cy="118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C33FD517-DA9A-4048-B6FD-A5E8D13337B1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071189" y="5194640"/>
                  <a:ext cx="2340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5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04D0E8E9-A123-4007-9881-8D4651D7148F}"/>
                  </a:ext>
                </a:extLst>
              </p14:cNvPr>
              <p14:cNvContentPartPr/>
              <p14:nvPr/>
            </p14:nvContentPartPr>
            <p14:xfrm>
              <a:off x="7615034" y="1480308"/>
              <a:ext cx="1698120" cy="9684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04D0E8E9-A123-4007-9881-8D4651D7148F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7606394" y="1471308"/>
                <a:ext cx="17157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7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95DDCE9C-C21A-4911-B7FF-BCF1B83D21D8}"/>
                  </a:ext>
                </a:extLst>
              </p14:cNvPr>
              <p14:cNvContentPartPr/>
              <p14:nvPr/>
            </p14:nvContentPartPr>
            <p14:xfrm>
              <a:off x="4738274" y="5032068"/>
              <a:ext cx="490320" cy="90000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95DDCE9C-C21A-4911-B7FF-BCF1B83D21D8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4729634" y="5023428"/>
                <a:ext cx="507960" cy="1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244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6F490D3-ECAB-43FB-BB54-860CB93994FA}"/>
              </a:ext>
            </a:extLst>
          </p:cNvPr>
          <p:cNvGrpSpPr/>
          <p:nvPr/>
        </p:nvGrpSpPr>
        <p:grpSpPr>
          <a:xfrm>
            <a:off x="541709" y="385400"/>
            <a:ext cx="598320" cy="326160"/>
            <a:chOff x="541709" y="385400"/>
            <a:chExt cx="598320" cy="32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ED30C08-5947-4D17-853A-257F94DC9065}"/>
                    </a:ext>
                  </a:extLst>
                </p14:cNvPr>
                <p14:cNvContentPartPr/>
                <p14:nvPr/>
              </p14:nvContentPartPr>
              <p14:xfrm>
                <a:off x="541709" y="385400"/>
                <a:ext cx="435240" cy="3261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ED30C08-5947-4D17-853A-257F94DC90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3069" y="376400"/>
                  <a:ext cx="4528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40B4B31-59F1-46B2-8C73-8A2A67916658}"/>
                    </a:ext>
                  </a:extLst>
                </p14:cNvPr>
                <p14:cNvContentPartPr/>
                <p14:nvPr/>
              </p14:nvContentPartPr>
              <p14:xfrm>
                <a:off x="1129949" y="675920"/>
                <a:ext cx="10080" cy="28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40B4B31-59F1-46B2-8C73-8A2A679166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0949" y="666920"/>
                  <a:ext cx="2772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C5705C-0FFB-4B1F-A658-1F61CB74E93C}"/>
              </a:ext>
            </a:extLst>
          </p:cNvPr>
          <p:cNvGrpSpPr/>
          <p:nvPr/>
        </p:nvGrpSpPr>
        <p:grpSpPr>
          <a:xfrm>
            <a:off x="1645469" y="160040"/>
            <a:ext cx="3521880" cy="569880"/>
            <a:chOff x="1645469" y="160040"/>
            <a:chExt cx="3521880" cy="56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39B7597-2FDE-42F3-84B2-2A0BC73957CF}"/>
                    </a:ext>
                  </a:extLst>
                </p14:cNvPr>
                <p14:cNvContentPartPr/>
                <p14:nvPr/>
              </p14:nvContentPartPr>
              <p14:xfrm>
                <a:off x="1742669" y="498440"/>
                <a:ext cx="153360" cy="226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39B7597-2FDE-42F3-84B2-2A0BC73957C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33669" y="489800"/>
                  <a:ext cx="1710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018C5AF-1563-4E3D-A9ED-5505EBB93148}"/>
                    </a:ext>
                  </a:extLst>
                </p14:cNvPr>
                <p14:cNvContentPartPr/>
                <p14:nvPr/>
              </p14:nvContentPartPr>
              <p14:xfrm>
                <a:off x="1645469" y="444800"/>
                <a:ext cx="462600" cy="74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018C5AF-1563-4E3D-A9ED-5505EBB9314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36829" y="436160"/>
                  <a:ext cx="480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D7357C4-44C7-4E46-9E4E-F2E6BED8CE77}"/>
                    </a:ext>
                  </a:extLst>
                </p14:cNvPr>
                <p14:cNvContentPartPr/>
                <p14:nvPr/>
              </p14:nvContentPartPr>
              <p14:xfrm>
                <a:off x="2010869" y="538760"/>
                <a:ext cx="217440" cy="191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D7357C4-44C7-4E46-9E4E-F2E6BED8CE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01869" y="529760"/>
                  <a:ext cx="235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72FF28A-B8F9-4D60-BEF0-A5FF58A48712}"/>
                    </a:ext>
                  </a:extLst>
                </p14:cNvPr>
                <p14:cNvContentPartPr/>
                <p14:nvPr/>
              </p14:nvContentPartPr>
              <p14:xfrm>
                <a:off x="2251709" y="531200"/>
                <a:ext cx="156960" cy="197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72FF28A-B8F9-4D60-BEF0-A5FF58A487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42709" y="522560"/>
                  <a:ext cx="174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9380BD5-4B6D-4DE6-AA51-5E98C6268F5B}"/>
                    </a:ext>
                  </a:extLst>
                </p14:cNvPr>
                <p14:cNvContentPartPr/>
                <p14:nvPr/>
              </p14:nvContentPartPr>
              <p14:xfrm>
                <a:off x="2550509" y="310880"/>
                <a:ext cx="223920" cy="416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9380BD5-4B6D-4DE6-AA51-5E98C6268F5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41509" y="302240"/>
                  <a:ext cx="2415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0309EDD-982B-4487-B1BB-6B1FF49AE68E}"/>
                    </a:ext>
                  </a:extLst>
                </p14:cNvPr>
                <p14:cNvContentPartPr/>
                <p14:nvPr/>
              </p14:nvContentPartPr>
              <p14:xfrm>
                <a:off x="2549429" y="490880"/>
                <a:ext cx="280080" cy="44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0309EDD-982B-4487-B1BB-6B1FF49AE68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40789" y="481880"/>
                  <a:ext cx="297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C92C7FA-C2FA-4900-AF04-4280AC474000}"/>
                    </a:ext>
                  </a:extLst>
                </p14:cNvPr>
                <p14:cNvContentPartPr/>
                <p14:nvPr/>
              </p14:nvContentPartPr>
              <p14:xfrm>
                <a:off x="3061709" y="492320"/>
                <a:ext cx="231120" cy="208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C92C7FA-C2FA-4900-AF04-4280AC4740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53069" y="483680"/>
                  <a:ext cx="248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BAB0485-0B86-4F71-AD40-76030F28A3D6}"/>
                    </a:ext>
                  </a:extLst>
                </p14:cNvPr>
                <p14:cNvContentPartPr/>
                <p14:nvPr/>
              </p14:nvContentPartPr>
              <p14:xfrm>
                <a:off x="3406949" y="225560"/>
                <a:ext cx="306720" cy="477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BAB0485-0B86-4F71-AD40-76030F28A3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98309" y="216920"/>
                  <a:ext cx="32436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D219B43-B27B-49C7-AD81-833443531A2E}"/>
                    </a:ext>
                  </a:extLst>
                </p14:cNvPr>
                <p14:cNvContentPartPr/>
                <p14:nvPr/>
              </p14:nvContentPartPr>
              <p14:xfrm>
                <a:off x="3397949" y="481520"/>
                <a:ext cx="262440" cy="18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D219B43-B27B-49C7-AD81-833443531A2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89309" y="472880"/>
                  <a:ext cx="280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BE0964-03D8-40B7-8F20-FCFBAFA5F04B}"/>
                    </a:ext>
                  </a:extLst>
                </p14:cNvPr>
                <p14:cNvContentPartPr/>
                <p14:nvPr/>
              </p14:nvContentPartPr>
              <p14:xfrm>
                <a:off x="3645629" y="505280"/>
                <a:ext cx="176040" cy="154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6BE0964-03D8-40B7-8F20-FCFBAFA5F04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36989" y="496640"/>
                  <a:ext cx="193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7C41A34-C6B9-4F7E-A206-72810C11436C}"/>
                    </a:ext>
                  </a:extLst>
                </p14:cNvPr>
                <p14:cNvContentPartPr/>
                <p14:nvPr/>
              </p14:nvContentPartPr>
              <p14:xfrm>
                <a:off x="4000229" y="160040"/>
                <a:ext cx="285480" cy="500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7C41A34-C6B9-4F7E-A206-72810C11436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91589" y="151040"/>
                  <a:ext cx="30312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9C36CF-B3AC-4866-AAFE-C57518D50B67}"/>
                    </a:ext>
                  </a:extLst>
                </p14:cNvPr>
                <p14:cNvContentPartPr/>
                <p14:nvPr/>
              </p14:nvContentPartPr>
              <p14:xfrm>
                <a:off x="3901589" y="444800"/>
                <a:ext cx="333000" cy="219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9C36CF-B3AC-4866-AAFE-C57518D50B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92949" y="436160"/>
                  <a:ext cx="3506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008EAA-066D-45E1-9F24-B6A2E70410D6}"/>
                    </a:ext>
                  </a:extLst>
                </p14:cNvPr>
                <p14:cNvContentPartPr/>
                <p14:nvPr/>
              </p14:nvContentPartPr>
              <p14:xfrm>
                <a:off x="4322789" y="396920"/>
                <a:ext cx="30240" cy="60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008EAA-066D-45E1-9F24-B6A2E70410D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14149" y="387920"/>
                  <a:ext cx="478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A24D68F-F7E7-4CCC-B6F3-5F47071461EA}"/>
                    </a:ext>
                  </a:extLst>
                </p14:cNvPr>
                <p14:cNvContentPartPr/>
                <p14:nvPr/>
              </p14:nvContentPartPr>
              <p14:xfrm>
                <a:off x="4311629" y="469280"/>
                <a:ext cx="172080" cy="218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A24D68F-F7E7-4CCC-B6F3-5F47071461E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02629" y="460640"/>
                  <a:ext cx="1897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0F88AEF-3C52-455B-9241-16EBFDD7947B}"/>
                    </a:ext>
                  </a:extLst>
                </p14:cNvPr>
                <p14:cNvContentPartPr/>
                <p14:nvPr/>
              </p14:nvContentPartPr>
              <p14:xfrm>
                <a:off x="4705109" y="193520"/>
                <a:ext cx="224280" cy="504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0F88AEF-3C52-455B-9241-16EBFDD7947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96109" y="184520"/>
                  <a:ext cx="24192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81ADF4A-3857-417D-9EDD-EB267BFFEFC0}"/>
                    </a:ext>
                  </a:extLst>
                </p14:cNvPr>
                <p14:cNvContentPartPr/>
                <p14:nvPr/>
              </p14:nvContentPartPr>
              <p14:xfrm>
                <a:off x="4659029" y="453440"/>
                <a:ext cx="252000" cy="35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81ADF4A-3857-417D-9EDD-EB267BFFEFC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50029" y="444440"/>
                  <a:ext cx="269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43B794-1278-4375-BC9F-CEF2970E5D8E}"/>
                    </a:ext>
                  </a:extLst>
                </p14:cNvPr>
                <p14:cNvContentPartPr/>
                <p14:nvPr/>
              </p14:nvContentPartPr>
              <p14:xfrm>
                <a:off x="4867829" y="538040"/>
                <a:ext cx="55440" cy="135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43B794-1278-4375-BC9F-CEF2970E5D8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59189" y="529400"/>
                  <a:ext cx="73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45A2D49-060B-4496-BCE3-57B653107287}"/>
                    </a:ext>
                  </a:extLst>
                </p14:cNvPr>
                <p14:cNvContentPartPr/>
                <p14:nvPr/>
              </p14:nvContentPartPr>
              <p14:xfrm>
                <a:off x="5001749" y="490880"/>
                <a:ext cx="165600" cy="186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45A2D49-060B-4496-BCE3-57B6531072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92749" y="481880"/>
                  <a:ext cx="183240" cy="20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5918046-C4D3-4B33-8E3D-3F1B54E9862B}"/>
                  </a:ext>
                </a:extLst>
              </p14:cNvPr>
              <p14:cNvContentPartPr/>
              <p14:nvPr/>
            </p14:nvContentPartPr>
            <p14:xfrm>
              <a:off x="5457149" y="444080"/>
              <a:ext cx="213480" cy="1724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5918046-C4D3-4B33-8E3D-3F1B54E9862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48149" y="435440"/>
                <a:ext cx="231120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CD538493-E197-426C-BA55-BE9F0D3BECAF}"/>
              </a:ext>
            </a:extLst>
          </p:cNvPr>
          <p:cNvGrpSpPr/>
          <p:nvPr/>
        </p:nvGrpSpPr>
        <p:grpSpPr>
          <a:xfrm>
            <a:off x="6053309" y="387920"/>
            <a:ext cx="772560" cy="315000"/>
            <a:chOff x="6053309" y="387920"/>
            <a:chExt cx="772560" cy="31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BF034E3-7E45-4EB6-8788-766C1CBF1E55}"/>
                    </a:ext>
                  </a:extLst>
                </p14:cNvPr>
                <p14:cNvContentPartPr/>
                <p14:nvPr/>
              </p14:nvContentPartPr>
              <p14:xfrm>
                <a:off x="6053309" y="387920"/>
                <a:ext cx="404640" cy="315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BF034E3-7E45-4EB6-8788-766C1CBF1E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44669" y="378920"/>
                  <a:ext cx="4222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B3D8372-FEC5-4D38-8C49-9C9B8E9410F0}"/>
                    </a:ext>
                  </a:extLst>
                </p14:cNvPr>
                <p14:cNvContentPartPr/>
                <p14:nvPr/>
              </p14:nvContentPartPr>
              <p14:xfrm>
                <a:off x="6141869" y="539120"/>
                <a:ext cx="285480" cy="41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B3D8372-FEC5-4D38-8C49-9C9B8E9410F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33229" y="530120"/>
                  <a:ext cx="3031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40EF564-F4C7-4234-B17D-C32E747B3E22}"/>
                    </a:ext>
                  </a:extLst>
                </p14:cNvPr>
                <p14:cNvContentPartPr/>
                <p14:nvPr/>
              </p14:nvContentPartPr>
              <p14:xfrm>
                <a:off x="6644789" y="493040"/>
                <a:ext cx="152640" cy="10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40EF564-F4C7-4234-B17D-C32E747B3E2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36149" y="484400"/>
                  <a:ext cx="1702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0140556-27C9-4F68-9424-839E0F8A175D}"/>
                    </a:ext>
                  </a:extLst>
                </p14:cNvPr>
                <p14:cNvContentPartPr/>
                <p14:nvPr/>
              </p14:nvContentPartPr>
              <p14:xfrm>
                <a:off x="6651629" y="575840"/>
                <a:ext cx="174240" cy="36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0140556-27C9-4F68-9424-839E0F8A175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42629" y="566840"/>
                  <a:ext cx="19188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EEA110-4FE1-44D8-9CAE-598C221CA677}"/>
              </a:ext>
            </a:extLst>
          </p:cNvPr>
          <p:cNvGrpSpPr/>
          <p:nvPr/>
        </p:nvGrpSpPr>
        <p:grpSpPr>
          <a:xfrm>
            <a:off x="7240949" y="268040"/>
            <a:ext cx="1493280" cy="530280"/>
            <a:chOff x="7240949" y="268040"/>
            <a:chExt cx="1493280" cy="53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BEDA312-4252-4B09-9F25-01E11DD5B0AC}"/>
                    </a:ext>
                  </a:extLst>
                </p14:cNvPr>
                <p14:cNvContentPartPr/>
                <p14:nvPr/>
              </p14:nvContentPartPr>
              <p14:xfrm>
                <a:off x="7368029" y="373520"/>
                <a:ext cx="162360" cy="304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BEDA312-4252-4B09-9F25-01E11DD5B0A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59029" y="364520"/>
                  <a:ext cx="1800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4672861-BD29-4011-9B3F-556D6094BAB5}"/>
                    </a:ext>
                  </a:extLst>
                </p14:cNvPr>
                <p14:cNvContentPartPr/>
                <p14:nvPr/>
              </p14:nvContentPartPr>
              <p14:xfrm>
                <a:off x="7240949" y="360200"/>
                <a:ext cx="361080" cy="340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4672861-BD29-4011-9B3F-556D6094BAB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32309" y="351560"/>
                  <a:ext cx="378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AB0D4DE-4231-4C25-B8C0-761175B9AC9B}"/>
                    </a:ext>
                  </a:extLst>
                </p14:cNvPr>
                <p14:cNvContentPartPr/>
                <p14:nvPr/>
              </p14:nvContentPartPr>
              <p14:xfrm>
                <a:off x="7315109" y="268040"/>
                <a:ext cx="335160" cy="64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AB0D4DE-4231-4C25-B8C0-761175B9AC9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06469" y="259400"/>
                  <a:ext cx="352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B781DF7-4C21-4B06-92C7-6873787843AF}"/>
                    </a:ext>
                  </a:extLst>
                </p14:cNvPr>
                <p14:cNvContentPartPr/>
                <p14:nvPr/>
              </p14:nvContentPartPr>
              <p14:xfrm>
                <a:off x="7773389" y="516800"/>
                <a:ext cx="178920" cy="54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B781DF7-4C21-4B06-92C7-6873787843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64389" y="508160"/>
                  <a:ext cx="1965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6886EE1-5D1E-4044-B247-A3454C029202}"/>
                    </a:ext>
                  </a:extLst>
                </p14:cNvPr>
                <p14:cNvContentPartPr/>
                <p14:nvPr/>
              </p14:nvContentPartPr>
              <p14:xfrm>
                <a:off x="8044469" y="377840"/>
                <a:ext cx="516240" cy="309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6886EE1-5D1E-4044-B247-A3454C02920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35469" y="368840"/>
                  <a:ext cx="5338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0A8EF9-7039-40D2-AF50-F724F509C97E}"/>
                    </a:ext>
                  </a:extLst>
                </p14:cNvPr>
                <p14:cNvContentPartPr/>
                <p14:nvPr/>
              </p14:nvContentPartPr>
              <p14:xfrm>
                <a:off x="8608589" y="663680"/>
                <a:ext cx="125640" cy="134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0A8EF9-7039-40D2-AF50-F724F509C97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99949" y="654680"/>
                  <a:ext cx="1432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BC0D95-0FBA-49A7-BFE3-521062DAB6FD}"/>
              </a:ext>
            </a:extLst>
          </p:cNvPr>
          <p:cNvGrpSpPr/>
          <p:nvPr/>
        </p:nvGrpSpPr>
        <p:grpSpPr>
          <a:xfrm>
            <a:off x="7533629" y="953480"/>
            <a:ext cx="1215720" cy="585000"/>
            <a:chOff x="7533629" y="953480"/>
            <a:chExt cx="1215720" cy="58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D5FD472-3A9A-49E5-9666-2B48605D8736}"/>
                    </a:ext>
                  </a:extLst>
                </p14:cNvPr>
                <p14:cNvContentPartPr/>
                <p14:nvPr/>
              </p14:nvContentPartPr>
              <p14:xfrm>
                <a:off x="7533629" y="953480"/>
                <a:ext cx="816480" cy="101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D5FD472-3A9A-49E5-9666-2B48605D873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24989" y="944840"/>
                  <a:ext cx="834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0648039-736A-4610-A101-2C86D9E73A91}"/>
                    </a:ext>
                  </a:extLst>
                </p14:cNvPr>
                <p14:cNvContentPartPr/>
                <p14:nvPr/>
              </p14:nvContentPartPr>
              <p14:xfrm>
                <a:off x="7600229" y="1174160"/>
                <a:ext cx="298440" cy="186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0648039-736A-4610-A101-2C86D9E73A9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91589" y="1165520"/>
                  <a:ext cx="316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E4CC4F9-ECB5-4091-A9F8-47AD7CBF8677}"/>
                    </a:ext>
                  </a:extLst>
                </p14:cNvPr>
                <p14:cNvContentPartPr/>
                <p14:nvPr/>
              </p14:nvContentPartPr>
              <p14:xfrm>
                <a:off x="7890749" y="1090640"/>
                <a:ext cx="250920" cy="447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E4CC4F9-ECB5-4091-A9F8-47AD7CBF867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81749" y="1081640"/>
                  <a:ext cx="26856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D38CF12-8A29-4CB1-B49F-736FB2FF4C21}"/>
                    </a:ext>
                  </a:extLst>
                </p14:cNvPr>
                <p14:cNvContentPartPr/>
                <p14:nvPr/>
              </p14:nvContentPartPr>
              <p14:xfrm>
                <a:off x="8162189" y="1166960"/>
                <a:ext cx="516240" cy="339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D38CF12-8A29-4CB1-B49F-736FB2FF4C2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53189" y="1157960"/>
                  <a:ext cx="5338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982978E-DEB3-41C8-AE27-6D9051DAF47F}"/>
                    </a:ext>
                  </a:extLst>
                </p14:cNvPr>
                <p14:cNvContentPartPr/>
                <p14:nvPr/>
              </p14:nvContentPartPr>
              <p14:xfrm>
                <a:off x="8414909" y="1369640"/>
                <a:ext cx="334440" cy="153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982978E-DEB3-41C8-AE27-6D9051DAF47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06269" y="1361000"/>
                  <a:ext cx="35208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60A5E85-B0D5-423A-9802-C3EF98DCF273}"/>
              </a:ext>
            </a:extLst>
          </p:cNvPr>
          <p:cNvGrpSpPr/>
          <p:nvPr/>
        </p:nvGrpSpPr>
        <p:grpSpPr>
          <a:xfrm>
            <a:off x="5838389" y="2117000"/>
            <a:ext cx="203760" cy="115560"/>
            <a:chOff x="5838389" y="2117000"/>
            <a:chExt cx="203760" cy="11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F4EB2E2-74D9-4198-B65B-1A5078E59AB4}"/>
                    </a:ext>
                  </a:extLst>
                </p14:cNvPr>
                <p14:cNvContentPartPr/>
                <p14:nvPr/>
              </p14:nvContentPartPr>
              <p14:xfrm>
                <a:off x="5864669" y="2117000"/>
                <a:ext cx="124920" cy="5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F4EB2E2-74D9-4198-B65B-1A5078E59AB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55669" y="2108000"/>
                  <a:ext cx="1425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A675D00-CF9C-4F36-9D90-D5B59CA944C2}"/>
                    </a:ext>
                  </a:extLst>
                </p14:cNvPr>
                <p14:cNvContentPartPr/>
                <p14:nvPr/>
              </p14:nvContentPartPr>
              <p14:xfrm>
                <a:off x="5838389" y="2197640"/>
                <a:ext cx="203760" cy="34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A675D00-CF9C-4F36-9D90-D5B59CA944C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29749" y="2188640"/>
                  <a:ext cx="2214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B50A88F-C4DD-4463-B2DA-A5DF17D74D6A}"/>
              </a:ext>
            </a:extLst>
          </p:cNvPr>
          <p:cNvGrpSpPr/>
          <p:nvPr/>
        </p:nvGrpSpPr>
        <p:grpSpPr>
          <a:xfrm>
            <a:off x="6442469" y="1952840"/>
            <a:ext cx="3603240" cy="1189080"/>
            <a:chOff x="6442469" y="1952840"/>
            <a:chExt cx="3603240" cy="118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2E82DCF-578F-4506-9BF4-50F06E1B2515}"/>
                    </a:ext>
                  </a:extLst>
                </p14:cNvPr>
                <p14:cNvContentPartPr/>
                <p14:nvPr/>
              </p14:nvContentPartPr>
              <p14:xfrm>
                <a:off x="6442469" y="2114120"/>
                <a:ext cx="277920" cy="236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2E82DCF-578F-4506-9BF4-50F06E1B251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33829" y="2105120"/>
                  <a:ext cx="295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4DED97A-8BD0-45F3-A552-ECE48CF5AA81}"/>
                    </a:ext>
                  </a:extLst>
                </p14:cNvPr>
                <p14:cNvContentPartPr/>
                <p14:nvPr/>
              </p14:nvContentPartPr>
              <p14:xfrm>
                <a:off x="6825509" y="2301320"/>
                <a:ext cx="47520" cy="33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4DED97A-8BD0-45F3-A552-ECE48CF5AA8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16869" y="2292320"/>
                  <a:ext cx="65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5B21053-7249-4E29-A0ED-73573CBC88B8}"/>
                    </a:ext>
                  </a:extLst>
                </p14:cNvPr>
                <p14:cNvContentPartPr/>
                <p14:nvPr/>
              </p14:nvContentPartPr>
              <p14:xfrm>
                <a:off x="7031429" y="2024120"/>
                <a:ext cx="292680" cy="274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5B21053-7249-4E29-A0ED-73573CBC88B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22429" y="2015120"/>
                  <a:ext cx="3103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0AB40AC-279D-4C3E-BDED-2F971E9D6CA8}"/>
                    </a:ext>
                  </a:extLst>
                </p14:cNvPr>
                <p14:cNvContentPartPr/>
                <p14:nvPr/>
              </p14:nvContentPartPr>
              <p14:xfrm>
                <a:off x="7353629" y="2009000"/>
                <a:ext cx="206640" cy="316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0AB40AC-279D-4C3E-BDED-2F971E9D6CA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344989" y="2000000"/>
                  <a:ext cx="2242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95CBFD1-4D19-4006-A4F1-D6AC964A8B2B}"/>
                    </a:ext>
                  </a:extLst>
                </p14:cNvPr>
                <p14:cNvContentPartPr/>
                <p14:nvPr/>
              </p14:nvContentPartPr>
              <p14:xfrm>
                <a:off x="7638389" y="1994960"/>
                <a:ext cx="280080" cy="277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95CBFD1-4D19-4006-A4F1-D6AC964A8B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29749" y="1986320"/>
                  <a:ext cx="2977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0975F6-8416-4FBA-BC17-F45ECF174EFF}"/>
                    </a:ext>
                  </a:extLst>
                </p14:cNvPr>
                <p14:cNvContentPartPr/>
                <p14:nvPr/>
              </p14:nvContentPartPr>
              <p14:xfrm>
                <a:off x="8160389" y="2154080"/>
                <a:ext cx="165960" cy="547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0975F6-8416-4FBA-BC17-F45ECF174EF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51749" y="2145080"/>
                  <a:ext cx="183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2A17A08-C631-4FA1-BA07-1F697B0696B8}"/>
                    </a:ext>
                  </a:extLst>
                </p14:cNvPr>
                <p14:cNvContentPartPr/>
                <p14:nvPr/>
              </p14:nvContentPartPr>
              <p14:xfrm>
                <a:off x="8566829" y="2070200"/>
                <a:ext cx="261360" cy="222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2A17A08-C631-4FA1-BA07-1F697B0696B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58189" y="2061560"/>
                  <a:ext cx="2790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7BDD243-67BC-4715-8357-E17882279E64}"/>
                    </a:ext>
                  </a:extLst>
                </p14:cNvPr>
                <p14:cNvContentPartPr/>
                <p14:nvPr/>
              </p14:nvContentPartPr>
              <p14:xfrm>
                <a:off x="8930069" y="2259560"/>
                <a:ext cx="19440" cy="23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7BDD243-67BC-4715-8357-E17882279E6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21429" y="2250560"/>
                  <a:ext cx="370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3DAA3D9-28FF-4F96-8507-2A9534912648}"/>
                    </a:ext>
                  </a:extLst>
                </p14:cNvPr>
                <p14:cNvContentPartPr/>
                <p14:nvPr/>
              </p14:nvContentPartPr>
              <p14:xfrm>
                <a:off x="9070829" y="1965800"/>
                <a:ext cx="423720" cy="329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3DAA3D9-28FF-4F96-8507-2A953491264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062189" y="1957160"/>
                  <a:ext cx="4413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03AA4CE-041C-45B5-8031-97DA8DCE6077}"/>
                    </a:ext>
                  </a:extLst>
                </p14:cNvPr>
                <p14:cNvContentPartPr/>
                <p14:nvPr/>
              </p14:nvContentPartPr>
              <p14:xfrm>
                <a:off x="9463589" y="1952840"/>
                <a:ext cx="304920" cy="289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03AA4CE-041C-45B5-8031-97DA8DCE607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454949" y="1944200"/>
                  <a:ext cx="3225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65E030A-23A6-4B46-8112-F0FFA8F25865}"/>
                    </a:ext>
                  </a:extLst>
                </p14:cNvPr>
                <p14:cNvContentPartPr/>
                <p14:nvPr/>
              </p14:nvContentPartPr>
              <p14:xfrm>
                <a:off x="6711389" y="2504720"/>
                <a:ext cx="2810160" cy="64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65E030A-23A6-4B46-8112-F0FFA8F2586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02749" y="2496080"/>
                  <a:ext cx="2827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A654896-DC9F-4456-82E9-46129C5D7304}"/>
                    </a:ext>
                  </a:extLst>
                </p14:cNvPr>
                <p14:cNvContentPartPr/>
                <p14:nvPr/>
              </p14:nvContentPartPr>
              <p14:xfrm>
                <a:off x="7608869" y="2729720"/>
                <a:ext cx="284400" cy="188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A654896-DC9F-4456-82E9-46129C5D730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99869" y="2720720"/>
                  <a:ext cx="302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C9FDC49-05A5-45BE-9C5C-51881759834D}"/>
                    </a:ext>
                  </a:extLst>
                </p14:cNvPr>
                <p14:cNvContentPartPr/>
                <p14:nvPr/>
              </p14:nvContentPartPr>
              <p14:xfrm>
                <a:off x="7964189" y="2911160"/>
                <a:ext cx="14760" cy="12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C9FDC49-05A5-45BE-9C5C-51881759834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55189" y="2902520"/>
                  <a:ext cx="32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273497E-DA00-459D-AC99-C9FA259F3818}"/>
                    </a:ext>
                  </a:extLst>
                </p14:cNvPr>
                <p14:cNvContentPartPr/>
                <p14:nvPr/>
              </p14:nvContentPartPr>
              <p14:xfrm>
                <a:off x="8092709" y="2749880"/>
                <a:ext cx="193320" cy="199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273497E-DA00-459D-AC99-C9FA259F381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83709" y="2740880"/>
                  <a:ext cx="2109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60F3FAB-2AB3-4F29-B3E5-B805766501CB}"/>
                    </a:ext>
                  </a:extLst>
                </p14:cNvPr>
                <p14:cNvContentPartPr/>
                <p14:nvPr/>
              </p14:nvContentPartPr>
              <p14:xfrm>
                <a:off x="8353709" y="2638640"/>
                <a:ext cx="331200" cy="277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60F3FAB-2AB3-4F29-B3E5-B805766501C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44709" y="2629640"/>
                  <a:ext cx="348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DFCE025-30F0-428A-96B7-7CE310778F60}"/>
                    </a:ext>
                  </a:extLst>
                </p14:cNvPr>
                <p14:cNvContentPartPr/>
                <p14:nvPr/>
              </p14:nvContentPartPr>
              <p14:xfrm>
                <a:off x="8616869" y="2679680"/>
                <a:ext cx="351720" cy="462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DFCE025-30F0-428A-96B7-7CE310778F6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08229" y="2670680"/>
                  <a:ext cx="3693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4529E0B-5198-4FE4-8052-4859075B5774}"/>
                    </a:ext>
                  </a:extLst>
                </p14:cNvPr>
                <p14:cNvContentPartPr/>
                <p14:nvPr/>
              </p14:nvContentPartPr>
              <p14:xfrm>
                <a:off x="8887589" y="2768960"/>
                <a:ext cx="629280" cy="334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4529E0B-5198-4FE4-8052-4859075B577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878589" y="2759960"/>
                  <a:ext cx="6469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BED43E3-AA5E-4590-97F7-D2718FF1B061}"/>
                    </a:ext>
                  </a:extLst>
                </p14:cNvPr>
                <p14:cNvContentPartPr/>
                <p14:nvPr/>
              </p14:nvContentPartPr>
              <p14:xfrm>
                <a:off x="9002789" y="2928080"/>
                <a:ext cx="297360" cy="186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BED43E3-AA5E-4590-97F7-D2718FF1B06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994149" y="2919440"/>
                  <a:ext cx="315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603CD14-CDC7-4365-B0E3-2D02BFCABE77}"/>
                    </a:ext>
                  </a:extLst>
                </p14:cNvPr>
                <p14:cNvContentPartPr/>
                <p14:nvPr/>
              </p14:nvContentPartPr>
              <p14:xfrm>
                <a:off x="9412109" y="2870840"/>
                <a:ext cx="218520" cy="243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603CD14-CDC7-4365-B0E3-2D02BFCABE7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03109" y="2861840"/>
                  <a:ext cx="2361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344C896-7469-4F5A-B008-E4E1CB1FAB46}"/>
                    </a:ext>
                  </a:extLst>
                </p14:cNvPr>
                <p14:cNvContentPartPr/>
                <p14:nvPr/>
              </p14:nvContentPartPr>
              <p14:xfrm>
                <a:off x="9802349" y="2337680"/>
                <a:ext cx="185400" cy="29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344C896-7469-4F5A-B008-E4E1CB1FAB4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93349" y="2328680"/>
                  <a:ext cx="2030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5D2B7B1-9B57-4BF3-BF3F-AEA8D61C5A22}"/>
                    </a:ext>
                  </a:extLst>
                </p14:cNvPr>
                <p14:cNvContentPartPr/>
                <p14:nvPr/>
              </p14:nvContentPartPr>
              <p14:xfrm>
                <a:off x="9867869" y="2456840"/>
                <a:ext cx="177840" cy="8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5D2B7B1-9B57-4BF3-BF3F-AEA8D61C5A2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859229" y="2447840"/>
                  <a:ext cx="19548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484D623-4F45-4E6E-BB95-809E1FD59220}"/>
              </a:ext>
            </a:extLst>
          </p:cNvPr>
          <p:cNvGrpSpPr/>
          <p:nvPr/>
        </p:nvGrpSpPr>
        <p:grpSpPr>
          <a:xfrm>
            <a:off x="10282949" y="2165240"/>
            <a:ext cx="1213920" cy="326160"/>
            <a:chOff x="10282949" y="2165240"/>
            <a:chExt cx="1213920" cy="32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2F47FF8-B166-485D-AB0B-4BA63F508E41}"/>
                    </a:ext>
                  </a:extLst>
                </p14:cNvPr>
                <p14:cNvContentPartPr/>
                <p14:nvPr/>
              </p14:nvContentPartPr>
              <p14:xfrm>
                <a:off x="10282949" y="2239760"/>
                <a:ext cx="380880" cy="2257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2F47FF8-B166-485D-AB0B-4BA63F508E4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274309" y="2231120"/>
                  <a:ext cx="398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529CD33-8EA8-445D-A489-7ABF1DD45A07}"/>
                    </a:ext>
                  </a:extLst>
                </p14:cNvPr>
                <p14:cNvContentPartPr/>
                <p14:nvPr/>
              </p14:nvContentPartPr>
              <p14:xfrm>
                <a:off x="10654469" y="2433080"/>
                <a:ext cx="12960" cy="37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529CD33-8EA8-445D-A489-7ABF1DD45A0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645829" y="2424080"/>
                  <a:ext cx="30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F45A3CC-0C41-4057-8606-427195A95ADA}"/>
                    </a:ext>
                  </a:extLst>
                </p14:cNvPr>
                <p14:cNvContentPartPr/>
                <p14:nvPr/>
              </p14:nvContentPartPr>
              <p14:xfrm>
                <a:off x="10818269" y="2224640"/>
                <a:ext cx="263880" cy="266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F45A3CC-0C41-4057-8606-427195A95AD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809269" y="2215640"/>
                  <a:ext cx="2815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3E07CDC-509D-47AA-BF2A-677FBCFD3F9B}"/>
                    </a:ext>
                  </a:extLst>
                </p14:cNvPr>
                <p14:cNvContentPartPr/>
                <p14:nvPr/>
              </p14:nvContentPartPr>
              <p14:xfrm>
                <a:off x="11202029" y="2165240"/>
                <a:ext cx="294840" cy="280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3E07CDC-509D-47AA-BF2A-677FBCFD3F9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193389" y="2156600"/>
                  <a:ext cx="31248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CDA4076-C625-4686-AF83-66896EFC7679}"/>
              </a:ext>
            </a:extLst>
          </p:cNvPr>
          <p:cNvGrpSpPr/>
          <p:nvPr/>
        </p:nvGrpSpPr>
        <p:grpSpPr>
          <a:xfrm>
            <a:off x="713069" y="3538640"/>
            <a:ext cx="414720" cy="268200"/>
            <a:chOff x="713069" y="3538640"/>
            <a:chExt cx="41472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2EF09F2-33D7-491E-9321-A7218F89E220}"/>
                    </a:ext>
                  </a:extLst>
                </p14:cNvPr>
                <p14:cNvContentPartPr/>
                <p14:nvPr/>
              </p14:nvContentPartPr>
              <p14:xfrm>
                <a:off x="713069" y="3538640"/>
                <a:ext cx="343080" cy="268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2EF09F2-33D7-491E-9321-A7218F89E22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4069" y="3529640"/>
                  <a:ext cx="3607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58D197D-1F7F-4548-98AD-E7AF264D1D5F}"/>
                    </a:ext>
                  </a:extLst>
                </p14:cNvPr>
                <p14:cNvContentPartPr/>
                <p14:nvPr/>
              </p14:nvContentPartPr>
              <p14:xfrm>
                <a:off x="1109789" y="3759680"/>
                <a:ext cx="18000" cy="32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58D197D-1F7F-4548-98AD-E7AF264D1D5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00789" y="3751040"/>
                  <a:ext cx="35640" cy="5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C5148BF-97C6-48F7-9D39-9B68ED0BB719}"/>
                  </a:ext>
                </a:extLst>
              </p14:cNvPr>
              <p14:cNvContentPartPr/>
              <p14:nvPr/>
            </p14:nvContentPartPr>
            <p14:xfrm>
              <a:off x="1880909" y="4386080"/>
              <a:ext cx="3315960" cy="72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C5148BF-97C6-48F7-9D39-9B68ED0BB7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871909" y="4377440"/>
                <a:ext cx="333360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67AA68A-B269-4E75-AA06-57171D4250F0}"/>
              </a:ext>
            </a:extLst>
          </p:cNvPr>
          <p:cNvGrpSpPr/>
          <p:nvPr/>
        </p:nvGrpSpPr>
        <p:grpSpPr>
          <a:xfrm>
            <a:off x="4912109" y="4608200"/>
            <a:ext cx="946440" cy="238320"/>
            <a:chOff x="4912109" y="4608200"/>
            <a:chExt cx="94644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B8B27BD-D6F6-403C-81C6-02AFBA3F5F9D}"/>
                    </a:ext>
                  </a:extLst>
                </p14:cNvPr>
                <p14:cNvContentPartPr/>
                <p14:nvPr/>
              </p14:nvContentPartPr>
              <p14:xfrm>
                <a:off x="4912109" y="4614680"/>
                <a:ext cx="236520" cy="231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B8B27BD-D6F6-403C-81C6-02AFBA3F5F9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03469" y="4605680"/>
                  <a:ext cx="254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5B6C06C-0585-4F9C-997F-518028673EA8}"/>
                    </a:ext>
                  </a:extLst>
                </p14:cNvPr>
                <p14:cNvContentPartPr/>
                <p14:nvPr/>
              </p14:nvContentPartPr>
              <p14:xfrm>
                <a:off x="5195789" y="4827800"/>
                <a:ext cx="32400" cy="4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5B6C06C-0585-4F9C-997F-518028673EA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86789" y="4818800"/>
                  <a:ext cx="500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47A1A40-3E30-4598-9B6A-E2FAEB049813}"/>
                    </a:ext>
                  </a:extLst>
                </p14:cNvPr>
                <p14:cNvContentPartPr/>
                <p14:nvPr/>
              </p14:nvContentPartPr>
              <p14:xfrm>
                <a:off x="5363909" y="4622600"/>
                <a:ext cx="139320" cy="2066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47A1A40-3E30-4598-9B6A-E2FAEB04981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54909" y="4613960"/>
                  <a:ext cx="156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6D6D1D1-4393-40F6-8F24-FD550E9B88AE}"/>
                    </a:ext>
                  </a:extLst>
                </p14:cNvPr>
                <p14:cNvContentPartPr/>
                <p14:nvPr/>
              </p14:nvContentPartPr>
              <p14:xfrm>
                <a:off x="5668109" y="4608200"/>
                <a:ext cx="190440" cy="233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6D6D1D1-4393-40F6-8F24-FD550E9B88A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659109" y="4599200"/>
                  <a:ext cx="20808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ED84B5A-7999-4021-B4C6-0E2A54F09887}"/>
              </a:ext>
            </a:extLst>
          </p:cNvPr>
          <p:cNvGrpSpPr/>
          <p:nvPr/>
        </p:nvGrpSpPr>
        <p:grpSpPr>
          <a:xfrm>
            <a:off x="1619549" y="3253160"/>
            <a:ext cx="4943160" cy="1164960"/>
            <a:chOff x="1619549" y="3253160"/>
            <a:chExt cx="4943160" cy="116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3747FF6-A226-4905-ADE2-7E45EBC52201}"/>
                    </a:ext>
                  </a:extLst>
                </p14:cNvPr>
                <p14:cNvContentPartPr/>
                <p14:nvPr/>
              </p14:nvContentPartPr>
              <p14:xfrm>
                <a:off x="1619549" y="3276200"/>
                <a:ext cx="4537080" cy="1044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3747FF6-A226-4905-ADE2-7E45EBC5220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10549" y="3267200"/>
                  <a:ext cx="4554720" cy="10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959AF0A-425E-43DA-8BC9-FF280FCD8BC1}"/>
                    </a:ext>
                  </a:extLst>
                </p14:cNvPr>
                <p14:cNvContentPartPr/>
                <p14:nvPr/>
              </p14:nvContentPartPr>
              <p14:xfrm>
                <a:off x="5067269" y="3982160"/>
                <a:ext cx="41400" cy="435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959AF0A-425E-43DA-8BC9-FF280FCD8BC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58629" y="3973520"/>
                  <a:ext cx="590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9C676A6-433E-40EC-9F4B-03EC004B71DA}"/>
                    </a:ext>
                  </a:extLst>
                </p14:cNvPr>
                <p14:cNvContentPartPr/>
                <p14:nvPr/>
              </p14:nvContentPartPr>
              <p14:xfrm>
                <a:off x="5381549" y="3824840"/>
                <a:ext cx="321480" cy="359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9C676A6-433E-40EC-9F4B-03EC004B71D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72549" y="3815840"/>
                  <a:ext cx="3391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179F8A1-39F3-4E12-9B84-0F55DEAECB3B}"/>
                    </a:ext>
                  </a:extLst>
                </p14:cNvPr>
                <p14:cNvContentPartPr/>
                <p14:nvPr/>
              </p14:nvContentPartPr>
              <p14:xfrm>
                <a:off x="5902829" y="3450080"/>
                <a:ext cx="47880" cy="232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179F8A1-39F3-4E12-9B84-0F55DEAECB3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93829" y="3441440"/>
                  <a:ext cx="655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7C3D353-CDA5-492B-BDC0-73C3EFF93B38}"/>
                    </a:ext>
                  </a:extLst>
                </p14:cNvPr>
                <p14:cNvContentPartPr/>
                <p14:nvPr/>
              </p14:nvContentPartPr>
              <p14:xfrm>
                <a:off x="5858549" y="3342080"/>
                <a:ext cx="274320" cy="316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7C3D353-CDA5-492B-BDC0-73C3EFF93B3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49549" y="3333440"/>
                  <a:ext cx="2919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9EDDA39-F3FE-427E-849F-46B6B262C86D}"/>
                    </a:ext>
                  </a:extLst>
                </p14:cNvPr>
                <p14:cNvContentPartPr/>
                <p14:nvPr/>
              </p14:nvContentPartPr>
              <p14:xfrm>
                <a:off x="6213149" y="3449360"/>
                <a:ext cx="65160" cy="194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9EDDA39-F3FE-427E-849F-46B6B262C86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04149" y="3440720"/>
                  <a:ext cx="828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3E74F28-86C6-4D17-9C73-391F2D490787}"/>
                    </a:ext>
                  </a:extLst>
                </p14:cNvPr>
                <p14:cNvContentPartPr/>
                <p14:nvPr/>
              </p14:nvContentPartPr>
              <p14:xfrm>
                <a:off x="6251309" y="3253160"/>
                <a:ext cx="311400" cy="359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3E74F28-86C6-4D17-9C73-391F2D49078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42309" y="3244160"/>
                  <a:ext cx="329040" cy="37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E4D34BD-FFC1-479F-BAFD-CCE72206466C}"/>
                  </a:ext>
                </a:extLst>
              </p14:cNvPr>
              <p14:cNvContentPartPr/>
              <p14:nvPr/>
            </p14:nvContentPartPr>
            <p14:xfrm>
              <a:off x="6135749" y="4103480"/>
              <a:ext cx="821880" cy="795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E4D34BD-FFC1-479F-BAFD-CCE72206466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127109" y="4094480"/>
                <a:ext cx="839520" cy="9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98034DF-81E0-44A9-B4F7-F46B2745B66F}"/>
              </a:ext>
            </a:extLst>
          </p:cNvPr>
          <p:cNvGrpSpPr/>
          <p:nvPr/>
        </p:nvGrpSpPr>
        <p:grpSpPr>
          <a:xfrm>
            <a:off x="6453989" y="4346480"/>
            <a:ext cx="1137240" cy="516240"/>
            <a:chOff x="6453989" y="4346480"/>
            <a:chExt cx="1137240" cy="5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9A9D0CF-CDFA-4F30-A1B6-59EDDA280C45}"/>
                    </a:ext>
                  </a:extLst>
                </p14:cNvPr>
                <p14:cNvContentPartPr/>
                <p14:nvPr/>
              </p14:nvContentPartPr>
              <p14:xfrm>
                <a:off x="6625709" y="4363400"/>
                <a:ext cx="360" cy="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9A9D0CF-CDFA-4F30-A1B6-59EDDA280C4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17069" y="43547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E6FC962-DF59-42B4-84B7-AD172067C5C4}"/>
                    </a:ext>
                  </a:extLst>
                </p14:cNvPr>
                <p14:cNvContentPartPr/>
                <p14:nvPr/>
              </p14:nvContentPartPr>
              <p14:xfrm>
                <a:off x="6637949" y="4346480"/>
                <a:ext cx="37080" cy="213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E6FC962-DF59-42B4-84B7-AD172067C5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29309" y="4337480"/>
                  <a:ext cx="54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2DE335C-5813-4A80-835F-0FD9B5BB8E25}"/>
                    </a:ext>
                  </a:extLst>
                </p14:cNvPr>
                <p14:cNvContentPartPr/>
                <p14:nvPr/>
              </p14:nvContentPartPr>
              <p14:xfrm>
                <a:off x="6453989" y="4654640"/>
                <a:ext cx="280440" cy="177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2DE335C-5813-4A80-835F-0FD9B5BB8E2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44989" y="4646000"/>
                  <a:ext cx="2980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FBB9255-665C-4355-B3DD-F02146560D64}"/>
                    </a:ext>
                  </a:extLst>
                </p14:cNvPr>
                <p14:cNvContentPartPr/>
                <p14:nvPr/>
              </p14:nvContentPartPr>
              <p14:xfrm>
                <a:off x="6801749" y="4775600"/>
                <a:ext cx="27720" cy="45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FBB9255-665C-4355-B3DD-F02146560D6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92749" y="4766600"/>
                  <a:ext cx="45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EC8FA96-E92D-4142-8C3B-38DBF68C32A8}"/>
                    </a:ext>
                  </a:extLst>
                </p14:cNvPr>
                <p14:cNvContentPartPr/>
                <p14:nvPr/>
              </p14:nvContentPartPr>
              <p14:xfrm>
                <a:off x="6965189" y="4652480"/>
                <a:ext cx="225000" cy="177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EC8FA96-E92D-4142-8C3B-38DBF68C32A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56189" y="4643840"/>
                  <a:ext cx="242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83C28-49E3-46EC-B968-12A65047EDF0}"/>
                    </a:ext>
                  </a:extLst>
                </p14:cNvPr>
                <p14:cNvContentPartPr/>
                <p14:nvPr/>
              </p14:nvContentPartPr>
              <p14:xfrm>
                <a:off x="7273349" y="4572920"/>
                <a:ext cx="317880" cy="289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83C28-49E3-46EC-B968-12A65047EDF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64349" y="4564280"/>
                  <a:ext cx="335520" cy="30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49910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6D5CB0D-8232-4314-9194-53D6DD4C79E1}"/>
              </a:ext>
            </a:extLst>
          </p:cNvPr>
          <p:cNvGrpSpPr/>
          <p:nvPr/>
        </p:nvGrpSpPr>
        <p:grpSpPr>
          <a:xfrm>
            <a:off x="569069" y="400520"/>
            <a:ext cx="444600" cy="305280"/>
            <a:chOff x="569069" y="400520"/>
            <a:chExt cx="44460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38FA833-D616-49D4-867C-320F0EE29EFA}"/>
                    </a:ext>
                  </a:extLst>
                </p14:cNvPr>
                <p14:cNvContentPartPr/>
                <p14:nvPr/>
              </p14:nvContentPartPr>
              <p14:xfrm>
                <a:off x="569069" y="400520"/>
                <a:ext cx="260280" cy="305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38FA833-D616-49D4-867C-320F0EE29EF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0429" y="391880"/>
                  <a:ext cx="2779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4109745-1E41-443D-AB61-12135556987C}"/>
                    </a:ext>
                  </a:extLst>
                </p14:cNvPr>
                <p14:cNvContentPartPr/>
                <p14:nvPr/>
              </p14:nvContentPartPr>
              <p14:xfrm>
                <a:off x="997469" y="660800"/>
                <a:ext cx="16200" cy="23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4109745-1E41-443D-AB61-1213555698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8469" y="652160"/>
                  <a:ext cx="3384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7DAD144-284B-404A-B7FD-2C7B79DC7337}"/>
              </a:ext>
            </a:extLst>
          </p:cNvPr>
          <p:cNvGrpSpPr/>
          <p:nvPr/>
        </p:nvGrpSpPr>
        <p:grpSpPr>
          <a:xfrm>
            <a:off x="1341989" y="343280"/>
            <a:ext cx="1175400" cy="415440"/>
            <a:chOff x="1341989" y="343280"/>
            <a:chExt cx="117540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9ABF624-4927-4A88-9AFF-EBB9D738E764}"/>
                    </a:ext>
                  </a:extLst>
                </p14:cNvPr>
                <p14:cNvContentPartPr/>
                <p14:nvPr/>
              </p14:nvContentPartPr>
              <p14:xfrm>
                <a:off x="1575269" y="528320"/>
                <a:ext cx="143280" cy="230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9ABF624-4927-4A88-9AFF-EBB9D738E76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66269" y="519320"/>
                  <a:ext cx="160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A8E3E30-9633-4CC0-9661-BFDE8933927D}"/>
                    </a:ext>
                  </a:extLst>
                </p14:cNvPr>
                <p14:cNvContentPartPr/>
                <p14:nvPr/>
              </p14:nvContentPartPr>
              <p14:xfrm>
                <a:off x="1341989" y="439760"/>
                <a:ext cx="714960" cy="125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A8E3E30-9633-4CC0-9661-BFDE893392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33349" y="430760"/>
                  <a:ext cx="7326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606FAF7-D55C-4ACC-B5DD-4F0C6F93EB47}"/>
                    </a:ext>
                  </a:extLst>
                </p14:cNvPr>
                <p14:cNvContentPartPr/>
                <p14:nvPr/>
              </p14:nvContentPartPr>
              <p14:xfrm>
                <a:off x="1958669" y="343280"/>
                <a:ext cx="328320" cy="407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606FAF7-D55C-4ACC-B5DD-4F0C6F93EB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50029" y="334640"/>
                  <a:ext cx="34596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3B96B73-1AD2-4EB4-B16D-461701BF9B1B}"/>
                    </a:ext>
                  </a:extLst>
                </p14:cNvPr>
                <p14:cNvContentPartPr/>
                <p14:nvPr/>
              </p14:nvContentPartPr>
              <p14:xfrm>
                <a:off x="2302469" y="578720"/>
                <a:ext cx="214920" cy="167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3B96B73-1AD2-4EB4-B16D-461701BF9B1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93469" y="570080"/>
                  <a:ext cx="23256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BA081D-B0A0-402E-BC1D-92417271DB45}"/>
              </a:ext>
            </a:extLst>
          </p:cNvPr>
          <p:cNvGrpSpPr/>
          <p:nvPr/>
        </p:nvGrpSpPr>
        <p:grpSpPr>
          <a:xfrm>
            <a:off x="3036509" y="218720"/>
            <a:ext cx="3744000" cy="579240"/>
            <a:chOff x="3036509" y="218720"/>
            <a:chExt cx="374400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61CE380-612C-4C87-87A0-733FF279E280}"/>
                    </a:ext>
                  </a:extLst>
                </p14:cNvPr>
                <p14:cNvContentPartPr/>
                <p14:nvPr/>
              </p14:nvContentPartPr>
              <p14:xfrm>
                <a:off x="3108869" y="273080"/>
                <a:ext cx="326880" cy="522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61CE380-612C-4C87-87A0-733FF279E2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00229" y="264080"/>
                  <a:ext cx="34452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1BCC679-8E0F-4003-A55B-06D2F7E18E15}"/>
                    </a:ext>
                  </a:extLst>
                </p14:cNvPr>
                <p14:cNvContentPartPr/>
                <p14:nvPr/>
              </p14:nvContentPartPr>
              <p14:xfrm>
                <a:off x="3036509" y="546680"/>
                <a:ext cx="384120" cy="87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1BCC679-8E0F-4003-A55B-06D2F7E18E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27509" y="537680"/>
                  <a:ext cx="401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402C355-B1C9-44BA-AD11-35164DC01A5F}"/>
                    </a:ext>
                  </a:extLst>
                </p14:cNvPr>
                <p14:cNvContentPartPr/>
                <p14:nvPr/>
              </p14:nvContentPartPr>
              <p14:xfrm>
                <a:off x="3342149" y="585560"/>
                <a:ext cx="195840" cy="126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402C355-B1C9-44BA-AD11-35164DC01A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33509" y="576560"/>
                  <a:ext cx="213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A7B07E-DC1F-4D9F-8408-FD1A8AEE468E}"/>
                    </a:ext>
                  </a:extLst>
                </p14:cNvPr>
                <p14:cNvContentPartPr/>
                <p14:nvPr/>
              </p14:nvContentPartPr>
              <p14:xfrm>
                <a:off x="3537989" y="541640"/>
                <a:ext cx="245520" cy="237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A7B07E-DC1F-4D9F-8408-FD1A8AEE468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29349" y="533000"/>
                  <a:ext cx="2631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114ED6C-B583-4510-8843-F21DE1AD3917}"/>
                    </a:ext>
                  </a:extLst>
                </p14:cNvPr>
                <p14:cNvContentPartPr/>
                <p14:nvPr/>
              </p14:nvContentPartPr>
              <p14:xfrm>
                <a:off x="3838229" y="269120"/>
                <a:ext cx="360360" cy="528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114ED6C-B583-4510-8843-F21DE1AD391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29589" y="260480"/>
                  <a:ext cx="37800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D7CEF2C-57B0-4807-8455-16D956B50F41}"/>
                    </a:ext>
                  </a:extLst>
                </p14:cNvPr>
                <p14:cNvContentPartPr/>
                <p14:nvPr/>
              </p14:nvContentPartPr>
              <p14:xfrm>
                <a:off x="4347989" y="516080"/>
                <a:ext cx="327600" cy="234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D7CEF2C-57B0-4807-8455-16D956B50F4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39349" y="507080"/>
                  <a:ext cx="345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4B0D712-EC7A-4F69-BD2B-FF58790E8A42}"/>
                    </a:ext>
                  </a:extLst>
                </p14:cNvPr>
                <p14:cNvContentPartPr/>
                <p14:nvPr/>
              </p14:nvContentPartPr>
              <p14:xfrm>
                <a:off x="4805189" y="239240"/>
                <a:ext cx="354240" cy="487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4B0D712-EC7A-4F69-BD2B-FF58790E8A4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96189" y="230600"/>
                  <a:ext cx="37188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ADED349-0862-495A-8528-99DA32999B37}"/>
                    </a:ext>
                  </a:extLst>
                </p14:cNvPr>
                <p14:cNvContentPartPr/>
                <p14:nvPr/>
              </p14:nvContentPartPr>
              <p14:xfrm>
                <a:off x="4734269" y="496280"/>
                <a:ext cx="406080" cy="64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ADED349-0862-495A-8528-99DA32999B3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25269" y="487280"/>
                  <a:ext cx="4237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047E81E-5A3D-4E68-ADA9-00BDAEA952B7}"/>
                    </a:ext>
                  </a:extLst>
                </p14:cNvPr>
                <p14:cNvContentPartPr/>
                <p14:nvPr/>
              </p14:nvContentPartPr>
              <p14:xfrm>
                <a:off x="4999949" y="599240"/>
                <a:ext cx="209880" cy="117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047E81E-5A3D-4E68-ADA9-00BDAEA952B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91309" y="590240"/>
                  <a:ext cx="227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692E661-F018-4AF1-B2CA-2902DA55D642}"/>
                    </a:ext>
                  </a:extLst>
                </p14:cNvPr>
                <p14:cNvContentPartPr/>
                <p14:nvPr/>
              </p14:nvContentPartPr>
              <p14:xfrm>
                <a:off x="5402069" y="227000"/>
                <a:ext cx="286920" cy="479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692E661-F018-4AF1-B2CA-2902DA55D64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93429" y="218360"/>
                  <a:ext cx="30456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53713E5-FB83-4680-A3DA-85531C0B7B16}"/>
                    </a:ext>
                  </a:extLst>
                </p14:cNvPr>
                <p14:cNvContentPartPr/>
                <p14:nvPr/>
              </p14:nvContentPartPr>
              <p14:xfrm>
                <a:off x="5272829" y="486200"/>
                <a:ext cx="406080" cy="204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53713E5-FB83-4680-A3DA-85531C0B7B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64189" y="477200"/>
                  <a:ext cx="4237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E49906-34B0-4B6E-A257-BD72FC6FE9D0}"/>
                    </a:ext>
                  </a:extLst>
                </p14:cNvPr>
                <p14:cNvContentPartPr/>
                <p14:nvPr/>
              </p14:nvContentPartPr>
              <p14:xfrm>
                <a:off x="5816429" y="476480"/>
                <a:ext cx="1800" cy="8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E49906-34B0-4B6E-A257-BD72FC6FE9D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07429" y="467480"/>
                  <a:ext cx="19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DEE318C-43A3-4BD9-8EBF-5D856B21F783}"/>
                    </a:ext>
                  </a:extLst>
                </p14:cNvPr>
                <p14:cNvContentPartPr/>
                <p14:nvPr/>
              </p14:nvContentPartPr>
              <p14:xfrm>
                <a:off x="5781509" y="499160"/>
                <a:ext cx="148320" cy="209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DEE318C-43A3-4BD9-8EBF-5D856B21F7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72869" y="490520"/>
                  <a:ext cx="165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6CF6F02-27FF-4480-9AF3-2DC27C1E99CA}"/>
                    </a:ext>
                  </a:extLst>
                </p14:cNvPr>
                <p14:cNvContentPartPr/>
                <p14:nvPr/>
              </p14:nvContentPartPr>
              <p14:xfrm>
                <a:off x="6122429" y="218720"/>
                <a:ext cx="336960" cy="482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6CF6F02-27FF-4480-9AF3-2DC27C1E99C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13789" y="210080"/>
                  <a:ext cx="35460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F1077BF-7109-44D2-A64E-0E5AE1F6B8E6}"/>
                    </a:ext>
                  </a:extLst>
                </p14:cNvPr>
                <p14:cNvContentPartPr/>
                <p14:nvPr/>
              </p14:nvContentPartPr>
              <p14:xfrm>
                <a:off x="6381269" y="404480"/>
                <a:ext cx="223560" cy="289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F1077BF-7109-44D2-A64E-0E5AE1F6B8E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72269" y="395480"/>
                  <a:ext cx="241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A425674-2325-42AB-AA2B-68003171F2E3}"/>
                    </a:ext>
                  </a:extLst>
                </p14:cNvPr>
                <p14:cNvContentPartPr/>
                <p14:nvPr/>
              </p14:nvContentPartPr>
              <p14:xfrm>
                <a:off x="6588989" y="534440"/>
                <a:ext cx="191520" cy="175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A425674-2325-42AB-AA2B-68003171F2E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80349" y="525440"/>
                  <a:ext cx="20916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8CB31E7-5933-488E-891A-FBD62F856BC7}"/>
              </a:ext>
            </a:extLst>
          </p:cNvPr>
          <p:cNvGrpSpPr/>
          <p:nvPr/>
        </p:nvGrpSpPr>
        <p:grpSpPr>
          <a:xfrm>
            <a:off x="7218989" y="182000"/>
            <a:ext cx="1337040" cy="560520"/>
            <a:chOff x="7218989" y="182000"/>
            <a:chExt cx="133704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EFABA50-446E-4CA4-9E73-AA489318BB0A}"/>
                    </a:ext>
                  </a:extLst>
                </p14:cNvPr>
                <p14:cNvContentPartPr/>
                <p14:nvPr/>
              </p14:nvContentPartPr>
              <p14:xfrm>
                <a:off x="7218989" y="182000"/>
                <a:ext cx="316800" cy="560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EFABA50-446E-4CA4-9E73-AA489318BB0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09989" y="173360"/>
                  <a:ext cx="33444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EF9C08D-EB07-4B23-A337-AC827C48F3B9}"/>
                    </a:ext>
                  </a:extLst>
                </p14:cNvPr>
                <p14:cNvContentPartPr/>
                <p14:nvPr/>
              </p14:nvContentPartPr>
              <p14:xfrm>
                <a:off x="7469549" y="544880"/>
                <a:ext cx="200880" cy="137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EF9C08D-EB07-4B23-A337-AC827C48F3B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60909" y="536240"/>
                  <a:ext cx="218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794501F-2C29-41B0-8E1A-D5D5295F2AE1}"/>
                    </a:ext>
                  </a:extLst>
                </p14:cNvPr>
                <p14:cNvContentPartPr/>
                <p14:nvPr/>
              </p14:nvContentPartPr>
              <p14:xfrm>
                <a:off x="7717229" y="535520"/>
                <a:ext cx="152280" cy="136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794501F-2C29-41B0-8E1A-D5D5295F2AE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08589" y="526520"/>
                  <a:ext cx="169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5606F14-7756-4120-8DF7-BAAAFC3EC5E0}"/>
                    </a:ext>
                  </a:extLst>
                </p14:cNvPr>
                <p14:cNvContentPartPr/>
                <p14:nvPr/>
              </p14:nvContentPartPr>
              <p14:xfrm>
                <a:off x="7963469" y="507080"/>
                <a:ext cx="253800" cy="168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5606F14-7756-4120-8DF7-BAAAFC3EC5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54469" y="498080"/>
                  <a:ext cx="271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B630E1C-B543-4452-A6DB-135AD3291BDE}"/>
                    </a:ext>
                  </a:extLst>
                </p14:cNvPr>
                <p14:cNvContentPartPr/>
                <p14:nvPr/>
              </p14:nvContentPartPr>
              <p14:xfrm>
                <a:off x="8181989" y="260120"/>
                <a:ext cx="235800" cy="387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B630E1C-B543-4452-A6DB-135AD3291BD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72989" y="251120"/>
                  <a:ext cx="2534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4B0A256-6B9F-495C-AF1B-B55C4F8BB264}"/>
                    </a:ext>
                  </a:extLst>
                </p14:cNvPr>
                <p14:cNvContentPartPr/>
                <p14:nvPr/>
              </p14:nvContentPartPr>
              <p14:xfrm>
                <a:off x="8292149" y="448040"/>
                <a:ext cx="263880" cy="244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4B0A256-6B9F-495C-AF1B-B55C4F8BB26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83149" y="439040"/>
                  <a:ext cx="28152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7F7E7B6-60F3-44A0-8D07-8DA20E23CC6E}"/>
              </a:ext>
            </a:extLst>
          </p:cNvPr>
          <p:cNvGrpSpPr/>
          <p:nvPr/>
        </p:nvGrpSpPr>
        <p:grpSpPr>
          <a:xfrm>
            <a:off x="8991989" y="542360"/>
            <a:ext cx="378720" cy="154440"/>
            <a:chOff x="8991989" y="542360"/>
            <a:chExt cx="378720" cy="1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D825C64-883B-49D2-BAC9-955ABA5E7F90}"/>
                    </a:ext>
                  </a:extLst>
                </p14:cNvPr>
                <p14:cNvContentPartPr/>
                <p14:nvPr/>
              </p14:nvContentPartPr>
              <p14:xfrm>
                <a:off x="8991989" y="574400"/>
                <a:ext cx="88200" cy="120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D825C64-883B-49D2-BAC9-955ABA5E7F9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83349" y="565400"/>
                  <a:ext cx="105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8712290-11C6-41F5-BAEF-764F030AB37B}"/>
                    </a:ext>
                  </a:extLst>
                </p14:cNvPr>
                <p14:cNvContentPartPr/>
                <p14:nvPr/>
              </p14:nvContentPartPr>
              <p14:xfrm>
                <a:off x="9202949" y="542360"/>
                <a:ext cx="167760" cy="154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8712290-11C6-41F5-BAEF-764F030AB37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194309" y="533360"/>
                  <a:ext cx="18540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BD9A235-BBF8-40B0-8B7E-78D07D58D435}"/>
              </a:ext>
            </a:extLst>
          </p:cNvPr>
          <p:cNvGrpSpPr/>
          <p:nvPr/>
        </p:nvGrpSpPr>
        <p:grpSpPr>
          <a:xfrm>
            <a:off x="9764189" y="242480"/>
            <a:ext cx="1076400" cy="464400"/>
            <a:chOff x="9764189" y="242480"/>
            <a:chExt cx="1076400" cy="46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0251445-A133-4C4D-9413-4F959A529ABA}"/>
                    </a:ext>
                  </a:extLst>
                </p14:cNvPr>
                <p14:cNvContentPartPr/>
                <p14:nvPr/>
              </p14:nvContentPartPr>
              <p14:xfrm>
                <a:off x="9894149" y="303680"/>
                <a:ext cx="259560" cy="403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0251445-A133-4C4D-9413-4F959A529AB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85149" y="294680"/>
                  <a:ext cx="2772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453863F-C5E6-46F2-B4B5-B7F049974ECF}"/>
                    </a:ext>
                  </a:extLst>
                </p14:cNvPr>
                <p14:cNvContentPartPr/>
                <p14:nvPr/>
              </p14:nvContentPartPr>
              <p14:xfrm>
                <a:off x="9764189" y="474680"/>
                <a:ext cx="429840" cy="69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453863F-C5E6-46F2-B4B5-B7F049974EC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755189" y="466040"/>
                  <a:ext cx="447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0AF9DFF-F319-477F-802D-756714DD37E0}"/>
                    </a:ext>
                  </a:extLst>
                </p14:cNvPr>
                <p14:cNvContentPartPr/>
                <p14:nvPr/>
              </p14:nvContentPartPr>
              <p14:xfrm>
                <a:off x="10251989" y="242480"/>
                <a:ext cx="290520" cy="394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0AF9DFF-F319-477F-802D-756714DD37E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242989" y="233480"/>
                  <a:ext cx="3081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822A2F0-C829-4384-8B08-EA0B448333D2}"/>
                    </a:ext>
                  </a:extLst>
                </p14:cNvPr>
                <p14:cNvContentPartPr/>
                <p14:nvPr/>
              </p14:nvContentPartPr>
              <p14:xfrm>
                <a:off x="10616309" y="504920"/>
                <a:ext cx="224280" cy="185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822A2F0-C829-4384-8B08-EA0B448333D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07669" y="496280"/>
                  <a:ext cx="24192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6BC1E57-AE40-4D48-A928-67A922711602}"/>
              </a:ext>
            </a:extLst>
          </p:cNvPr>
          <p:cNvGrpSpPr/>
          <p:nvPr/>
        </p:nvGrpSpPr>
        <p:grpSpPr>
          <a:xfrm>
            <a:off x="775709" y="953840"/>
            <a:ext cx="2204640" cy="959400"/>
            <a:chOff x="775709" y="953840"/>
            <a:chExt cx="2204640" cy="95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4B3C3A8-B413-4E2B-8ABB-6CBE6E2C7A13}"/>
                    </a:ext>
                  </a:extLst>
                </p14:cNvPr>
                <p14:cNvContentPartPr/>
                <p14:nvPr/>
              </p14:nvContentPartPr>
              <p14:xfrm>
                <a:off x="775709" y="1206920"/>
                <a:ext cx="261360" cy="267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4B3C3A8-B413-4E2B-8ABB-6CBE6E2C7A1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6709" y="1197920"/>
                  <a:ext cx="2790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F165F61-5153-47EC-8687-D01BEFF84A08}"/>
                    </a:ext>
                  </a:extLst>
                </p14:cNvPr>
                <p14:cNvContentPartPr/>
                <p14:nvPr/>
              </p14:nvContentPartPr>
              <p14:xfrm>
                <a:off x="1035629" y="1251920"/>
                <a:ext cx="230760" cy="145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F165F61-5153-47EC-8687-D01BEFF84A0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6989" y="1243280"/>
                  <a:ext cx="248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6D88CC7-3F1D-4BF6-BC8D-BE43BA55957F}"/>
                    </a:ext>
                  </a:extLst>
                </p14:cNvPr>
                <p14:cNvContentPartPr/>
                <p14:nvPr/>
              </p14:nvContentPartPr>
              <p14:xfrm>
                <a:off x="1072709" y="1309520"/>
                <a:ext cx="307080" cy="603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6D88CC7-3F1D-4BF6-BC8D-BE43BA5595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63709" y="1300520"/>
                  <a:ext cx="32472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0E3717F-C539-4317-A371-B570EBB95EAA}"/>
                    </a:ext>
                  </a:extLst>
                </p14:cNvPr>
                <p14:cNvContentPartPr/>
                <p14:nvPr/>
              </p14:nvContentPartPr>
              <p14:xfrm>
                <a:off x="1412189" y="1070840"/>
                <a:ext cx="20880" cy="88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0E3717F-C539-4317-A371-B570EBB95EA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03549" y="1062200"/>
                  <a:ext cx="38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5A22F02-B847-4D8C-8B35-294795EFEF3D}"/>
                    </a:ext>
                  </a:extLst>
                </p14:cNvPr>
                <p14:cNvContentPartPr/>
                <p14:nvPr/>
              </p14:nvContentPartPr>
              <p14:xfrm>
                <a:off x="1444949" y="1227440"/>
                <a:ext cx="230400" cy="173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5A22F02-B847-4D8C-8B35-294795EFEF3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36309" y="1218440"/>
                  <a:ext cx="248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1E3B3B4-C3CD-405D-B6FE-9D548232E32B}"/>
                    </a:ext>
                  </a:extLst>
                </p14:cNvPr>
                <p14:cNvContentPartPr/>
                <p14:nvPr/>
              </p14:nvContentPartPr>
              <p14:xfrm>
                <a:off x="1720349" y="1287920"/>
                <a:ext cx="120960" cy="142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1E3B3B4-C3CD-405D-B6FE-9D548232E32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11709" y="1279280"/>
                  <a:ext cx="138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6B28F7-69AB-4DCB-BB83-E467EEA24EAC}"/>
                    </a:ext>
                  </a:extLst>
                </p14:cNvPr>
                <p14:cNvContentPartPr/>
                <p14:nvPr/>
              </p14:nvContentPartPr>
              <p14:xfrm>
                <a:off x="1957229" y="953840"/>
                <a:ext cx="407520" cy="499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6B28F7-69AB-4DCB-BB83-E467EEA24EA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48589" y="945200"/>
                  <a:ext cx="42516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AECCA9-C607-463C-9ADB-B47CBB69D954}"/>
                    </a:ext>
                  </a:extLst>
                </p14:cNvPr>
                <p14:cNvContentPartPr/>
                <p14:nvPr/>
              </p14:nvContentPartPr>
              <p14:xfrm>
                <a:off x="2297429" y="1152560"/>
                <a:ext cx="176040" cy="267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AECCA9-C607-463C-9ADB-B47CBB69D9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88789" y="1143920"/>
                  <a:ext cx="1936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8604B8A-10AD-41B1-BC0B-130A3E3446E1}"/>
                    </a:ext>
                  </a:extLst>
                </p14:cNvPr>
                <p14:cNvContentPartPr/>
                <p14:nvPr/>
              </p14:nvContentPartPr>
              <p14:xfrm>
                <a:off x="2486069" y="1262720"/>
                <a:ext cx="114480" cy="129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8604B8A-10AD-41B1-BC0B-130A3E3446E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77069" y="1254080"/>
                  <a:ext cx="132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D7E921B-56DD-4EFD-9D19-24908A3FFB37}"/>
                    </a:ext>
                  </a:extLst>
                </p14:cNvPr>
                <p14:cNvContentPartPr/>
                <p14:nvPr/>
              </p14:nvContentPartPr>
              <p14:xfrm>
                <a:off x="2745269" y="1217000"/>
                <a:ext cx="235080" cy="175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D7E921B-56DD-4EFD-9D19-24908A3FFB3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36629" y="1208360"/>
                  <a:ext cx="25272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6035749-88CC-4899-91B1-87D87A554079}"/>
              </a:ext>
            </a:extLst>
          </p:cNvPr>
          <p:cNvGrpSpPr/>
          <p:nvPr/>
        </p:nvGrpSpPr>
        <p:grpSpPr>
          <a:xfrm>
            <a:off x="3416669" y="1097840"/>
            <a:ext cx="1564560" cy="784080"/>
            <a:chOff x="3416669" y="1097840"/>
            <a:chExt cx="1564560" cy="78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4179BBB-566B-427F-B151-A83BB610ABBE}"/>
                    </a:ext>
                  </a:extLst>
                </p14:cNvPr>
                <p14:cNvContentPartPr/>
                <p14:nvPr/>
              </p14:nvContentPartPr>
              <p14:xfrm>
                <a:off x="3416669" y="1158320"/>
                <a:ext cx="301320" cy="261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4179BBB-566B-427F-B151-A83BB610ABB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07669" y="1149680"/>
                  <a:ext cx="3189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E5CCC6-2C11-4AA9-83C1-A22AF62E60FC}"/>
                    </a:ext>
                  </a:extLst>
                </p14:cNvPr>
                <p14:cNvContentPartPr/>
                <p14:nvPr/>
              </p14:nvContentPartPr>
              <p14:xfrm>
                <a:off x="3725909" y="1154000"/>
                <a:ext cx="199080" cy="246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E5CCC6-2C11-4AA9-83C1-A22AF62E60F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17269" y="1145000"/>
                  <a:ext cx="216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4491DB3-DDD9-477B-A905-041999CF76A8}"/>
                    </a:ext>
                  </a:extLst>
                </p14:cNvPr>
                <p14:cNvContentPartPr/>
                <p14:nvPr/>
              </p14:nvContentPartPr>
              <p14:xfrm>
                <a:off x="3796829" y="1210160"/>
                <a:ext cx="417600" cy="671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4491DB3-DDD9-477B-A905-041999CF76A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88189" y="1201160"/>
                  <a:ext cx="43524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AB905F0-4619-41E9-8BDC-8CDFBCD89EED}"/>
                    </a:ext>
                  </a:extLst>
                </p14:cNvPr>
                <p14:cNvContentPartPr/>
                <p14:nvPr/>
              </p14:nvContentPartPr>
              <p14:xfrm>
                <a:off x="4277789" y="1216280"/>
                <a:ext cx="83160" cy="140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AB905F0-4619-41E9-8BDC-8CDFBCD89EE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69149" y="1207280"/>
                  <a:ext cx="100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BF38F33-0097-47F4-95D6-CA695E0B02C9}"/>
                    </a:ext>
                  </a:extLst>
                </p14:cNvPr>
                <p14:cNvContentPartPr/>
                <p14:nvPr/>
              </p14:nvContentPartPr>
              <p14:xfrm>
                <a:off x="4464989" y="1097840"/>
                <a:ext cx="5760" cy="23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BF38F33-0097-47F4-95D6-CA695E0B02C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56349" y="1088840"/>
                  <a:ext cx="23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97E007F-A42C-4152-961D-75658605576D}"/>
                    </a:ext>
                  </a:extLst>
                </p14:cNvPr>
                <p14:cNvContentPartPr/>
                <p14:nvPr/>
              </p14:nvContentPartPr>
              <p14:xfrm>
                <a:off x="4480109" y="1224560"/>
                <a:ext cx="153000" cy="110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97E007F-A42C-4152-961D-75658605576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71109" y="1215560"/>
                  <a:ext cx="170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A742B69-1DDC-477E-8F1F-E0EB70DB9A3B}"/>
                    </a:ext>
                  </a:extLst>
                </p14:cNvPr>
                <p14:cNvContentPartPr/>
                <p14:nvPr/>
              </p14:nvContentPartPr>
              <p14:xfrm>
                <a:off x="4746149" y="1168040"/>
                <a:ext cx="235080" cy="174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A742B69-1DDC-477E-8F1F-E0EB70DB9A3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37509" y="1159400"/>
                  <a:ext cx="2527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9747FEC-A3DB-420A-A7F8-0EDEE3407388}"/>
              </a:ext>
            </a:extLst>
          </p:cNvPr>
          <p:cNvGrpSpPr/>
          <p:nvPr/>
        </p:nvGrpSpPr>
        <p:grpSpPr>
          <a:xfrm>
            <a:off x="5475149" y="993800"/>
            <a:ext cx="1298160" cy="613440"/>
            <a:chOff x="5475149" y="993800"/>
            <a:chExt cx="1298160" cy="61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9CC5BA3-3D28-4607-BA17-553221B31F28}"/>
                    </a:ext>
                  </a:extLst>
                </p14:cNvPr>
                <p14:cNvContentPartPr/>
                <p14:nvPr/>
              </p14:nvContentPartPr>
              <p14:xfrm>
                <a:off x="5475149" y="993800"/>
                <a:ext cx="291960" cy="346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9CC5BA3-3D28-4607-BA17-553221B31F2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66509" y="984800"/>
                  <a:ext cx="3096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3BBFAB9-622A-4155-9EEC-4CB5C14258CC}"/>
                    </a:ext>
                  </a:extLst>
                </p14:cNvPr>
                <p14:cNvContentPartPr/>
                <p14:nvPr/>
              </p14:nvContentPartPr>
              <p14:xfrm>
                <a:off x="5820749" y="1072280"/>
                <a:ext cx="374400" cy="225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3BBFAB9-622A-4155-9EEC-4CB5C14258C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11749" y="1063280"/>
                  <a:ext cx="3920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ED611BD-21A7-4D16-A3DE-B0EB2B95FE8F}"/>
                    </a:ext>
                  </a:extLst>
                </p14:cNvPr>
                <p14:cNvContentPartPr/>
                <p14:nvPr/>
              </p14:nvContentPartPr>
              <p14:xfrm>
                <a:off x="6242309" y="1142120"/>
                <a:ext cx="189360" cy="126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ED611BD-21A7-4D16-A3DE-B0EB2B95FE8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33669" y="1133120"/>
                  <a:ext cx="207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D4898E4-5BDF-4C3C-B263-7F566B874918}"/>
                    </a:ext>
                  </a:extLst>
                </p14:cNvPr>
                <p14:cNvContentPartPr/>
                <p14:nvPr/>
              </p14:nvContentPartPr>
              <p14:xfrm>
                <a:off x="6545789" y="1135280"/>
                <a:ext cx="119520" cy="153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D4898E4-5BDF-4C3C-B263-7F566B87491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36789" y="1126280"/>
                  <a:ext cx="137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23FD9E8-85C9-4780-833B-8C2399C4D597}"/>
                    </a:ext>
                  </a:extLst>
                </p14:cNvPr>
                <p14:cNvContentPartPr/>
                <p14:nvPr/>
              </p14:nvContentPartPr>
              <p14:xfrm>
                <a:off x="6492869" y="1038080"/>
                <a:ext cx="280440" cy="569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23FD9E8-85C9-4780-833B-8C2399C4D59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83869" y="1029080"/>
                  <a:ext cx="298080" cy="58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4FCC18C-C5A9-4BDE-9BE8-DAAA84B356FD}"/>
              </a:ext>
            </a:extLst>
          </p:cNvPr>
          <p:cNvGrpSpPr/>
          <p:nvPr/>
        </p:nvGrpSpPr>
        <p:grpSpPr>
          <a:xfrm>
            <a:off x="7111349" y="1114400"/>
            <a:ext cx="401040" cy="146520"/>
            <a:chOff x="7111349" y="1114400"/>
            <a:chExt cx="401040" cy="14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8C5B982-31BF-497C-8750-B10505C29132}"/>
                    </a:ext>
                  </a:extLst>
                </p14:cNvPr>
                <p14:cNvContentPartPr/>
                <p14:nvPr/>
              </p14:nvContentPartPr>
              <p14:xfrm>
                <a:off x="7111349" y="1114400"/>
                <a:ext cx="100080" cy="130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8C5B982-31BF-497C-8750-B10505C291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02349" y="1105760"/>
                  <a:ext cx="117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804CF74-183E-404B-90C6-695B9A91DA25}"/>
                    </a:ext>
                  </a:extLst>
                </p14:cNvPr>
                <p14:cNvContentPartPr/>
                <p14:nvPr/>
              </p14:nvContentPartPr>
              <p14:xfrm>
                <a:off x="7357949" y="1116200"/>
                <a:ext cx="154440" cy="1447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804CF74-183E-404B-90C6-695B9A91DA2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49309" y="1107200"/>
                  <a:ext cx="17208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BA59B96-7261-4564-B7B0-7828D60D19E0}"/>
              </a:ext>
            </a:extLst>
          </p:cNvPr>
          <p:cNvGrpSpPr/>
          <p:nvPr/>
        </p:nvGrpSpPr>
        <p:grpSpPr>
          <a:xfrm>
            <a:off x="7998389" y="851600"/>
            <a:ext cx="899280" cy="444240"/>
            <a:chOff x="7998389" y="851600"/>
            <a:chExt cx="89928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01FAFEF-354A-4621-8711-A8674B37B5EF}"/>
                    </a:ext>
                  </a:extLst>
                </p14:cNvPr>
                <p14:cNvContentPartPr/>
                <p14:nvPr/>
              </p14:nvContentPartPr>
              <p14:xfrm>
                <a:off x="8125829" y="921080"/>
                <a:ext cx="170640" cy="374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01FAFEF-354A-4621-8711-A8674B37B5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16829" y="912440"/>
                  <a:ext cx="1882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007D254-037A-4166-ACF5-A7E4A6DF2B4D}"/>
                    </a:ext>
                  </a:extLst>
                </p14:cNvPr>
                <p14:cNvContentPartPr/>
                <p14:nvPr/>
              </p14:nvContentPartPr>
              <p14:xfrm>
                <a:off x="7998389" y="1093160"/>
                <a:ext cx="304560" cy="48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007D254-037A-4166-ACF5-A7E4A6DF2B4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89749" y="1084160"/>
                  <a:ext cx="3222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675C9E8-EC39-41C0-AEB5-F83AA622EA60}"/>
                    </a:ext>
                  </a:extLst>
                </p14:cNvPr>
                <p14:cNvContentPartPr/>
                <p14:nvPr/>
              </p14:nvContentPartPr>
              <p14:xfrm>
                <a:off x="8425709" y="851600"/>
                <a:ext cx="166320" cy="377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675C9E8-EC39-41C0-AEB5-F83AA622EA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417069" y="842600"/>
                  <a:ext cx="1839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8A3A4B8-59BD-4CC9-8485-9FDE5099FF85}"/>
                    </a:ext>
                  </a:extLst>
                </p14:cNvPr>
                <p14:cNvContentPartPr/>
                <p14:nvPr/>
              </p14:nvContentPartPr>
              <p14:xfrm>
                <a:off x="8745749" y="1083800"/>
                <a:ext cx="151920" cy="181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8A3A4B8-59BD-4CC9-8485-9FDE5099FF8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36749" y="1075160"/>
                  <a:ext cx="16956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B3E5980-062A-43B6-9711-A6FDD64C270F}"/>
                  </a:ext>
                </a:extLst>
              </p14:cNvPr>
              <p14:cNvContentPartPr/>
              <p14:nvPr/>
            </p14:nvContentPartPr>
            <p14:xfrm>
              <a:off x="10253429" y="987680"/>
              <a:ext cx="32400" cy="50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B3E5980-062A-43B6-9711-A6FDD64C270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244429" y="978680"/>
                <a:ext cx="5004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C4ED37C2-B75D-4394-A6E1-A2493E551E22}"/>
              </a:ext>
            </a:extLst>
          </p:cNvPr>
          <p:cNvGrpSpPr/>
          <p:nvPr/>
        </p:nvGrpSpPr>
        <p:grpSpPr>
          <a:xfrm>
            <a:off x="9270269" y="835400"/>
            <a:ext cx="2167200" cy="816480"/>
            <a:chOff x="9270269" y="835400"/>
            <a:chExt cx="2167200" cy="81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C7D13D4-7C9E-4D39-96D5-DE8C63C690C0}"/>
                    </a:ext>
                  </a:extLst>
                </p14:cNvPr>
                <p14:cNvContentPartPr/>
                <p14:nvPr/>
              </p14:nvContentPartPr>
              <p14:xfrm>
                <a:off x="9270269" y="1078400"/>
                <a:ext cx="253440" cy="206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C7D13D4-7C9E-4D39-96D5-DE8C63C690C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261629" y="1069760"/>
                  <a:ext cx="2710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2BE9132-5ACA-4617-94CB-E04B637C580A}"/>
                    </a:ext>
                  </a:extLst>
                </p14:cNvPr>
                <p14:cNvContentPartPr/>
                <p14:nvPr/>
              </p14:nvContentPartPr>
              <p14:xfrm>
                <a:off x="9506789" y="1114040"/>
                <a:ext cx="169560" cy="176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2BE9132-5ACA-4617-94CB-E04B637C580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497789" y="1105400"/>
                  <a:ext cx="187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CCD9B6B-ACC6-48DF-BFCD-E49146D29CBE}"/>
                    </a:ext>
                  </a:extLst>
                </p14:cNvPr>
                <p14:cNvContentPartPr/>
                <p14:nvPr/>
              </p14:nvContentPartPr>
              <p14:xfrm>
                <a:off x="9579509" y="1164080"/>
                <a:ext cx="266040" cy="487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CCD9B6B-ACC6-48DF-BFCD-E49146D29CB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70869" y="1155440"/>
                  <a:ext cx="2836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8099DE1-BA1D-4729-84BB-1BBECEDABA0C}"/>
                    </a:ext>
                  </a:extLst>
                </p14:cNvPr>
                <p14:cNvContentPartPr/>
                <p14:nvPr/>
              </p14:nvContentPartPr>
              <p14:xfrm>
                <a:off x="9871109" y="1059320"/>
                <a:ext cx="4320" cy="1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8099DE1-BA1D-4729-84BB-1BBECEDABA0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62109" y="1050680"/>
                  <a:ext cx="219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868E994-AEAC-4D30-9C46-B03D407CFB6C}"/>
                    </a:ext>
                  </a:extLst>
                </p14:cNvPr>
                <p14:cNvContentPartPr/>
                <p14:nvPr/>
              </p14:nvContentPartPr>
              <p14:xfrm>
                <a:off x="9908909" y="1108280"/>
                <a:ext cx="215640" cy="151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868E994-AEAC-4D30-9C46-B03D407CFB6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899909" y="1099280"/>
                  <a:ext cx="233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FA5796C-BBD4-4380-A580-9183A5B59482}"/>
                    </a:ext>
                  </a:extLst>
                </p14:cNvPr>
                <p14:cNvContentPartPr/>
                <p14:nvPr/>
              </p14:nvContentPartPr>
              <p14:xfrm>
                <a:off x="10136069" y="1093160"/>
                <a:ext cx="155160" cy="162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FA5796C-BBD4-4380-A580-9183A5B5948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27429" y="1084520"/>
                  <a:ext cx="172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DD101A1-DBB5-4500-BC51-7FE430640506}"/>
                    </a:ext>
                  </a:extLst>
                </p14:cNvPr>
                <p14:cNvContentPartPr/>
                <p14:nvPr/>
              </p14:nvContentPartPr>
              <p14:xfrm>
                <a:off x="10329749" y="835400"/>
                <a:ext cx="345960" cy="452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DD101A1-DBB5-4500-BC51-7FE43064050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20749" y="826760"/>
                  <a:ext cx="3636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0D10E07-7501-4ED1-9D83-029C19C7F5AC}"/>
                    </a:ext>
                  </a:extLst>
                </p14:cNvPr>
                <p14:cNvContentPartPr/>
                <p14:nvPr/>
              </p14:nvContentPartPr>
              <p14:xfrm>
                <a:off x="10626749" y="1024400"/>
                <a:ext cx="217800" cy="243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0D10E07-7501-4ED1-9D83-029C19C7F5A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617749" y="1015400"/>
                  <a:ext cx="2354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D497317-334D-40C8-832F-9B251011BE5A}"/>
                    </a:ext>
                  </a:extLst>
                </p14:cNvPr>
                <p14:cNvContentPartPr/>
                <p14:nvPr/>
              </p14:nvContentPartPr>
              <p14:xfrm>
                <a:off x="10819709" y="1120520"/>
                <a:ext cx="108000" cy="133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D497317-334D-40C8-832F-9B251011BE5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810709" y="1111880"/>
                  <a:ext cx="125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5C9BF78-6ADE-4B84-966B-7C8472FD3B2D}"/>
                    </a:ext>
                  </a:extLst>
                </p14:cNvPr>
                <p14:cNvContentPartPr/>
                <p14:nvPr/>
              </p14:nvContentPartPr>
              <p14:xfrm>
                <a:off x="11070269" y="1116920"/>
                <a:ext cx="367200" cy="168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5C9BF78-6ADE-4B84-966B-7C8472FD3B2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061629" y="1108280"/>
                  <a:ext cx="38484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295DFF-FEC7-49AA-BFAF-E73F19013FB5}"/>
              </a:ext>
            </a:extLst>
          </p:cNvPr>
          <p:cNvGrpSpPr/>
          <p:nvPr/>
        </p:nvGrpSpPr>
        <p:grpSpPr>
          <a:xfrm>
            <a:off x="808829" y="1734320"/>
            <a:ext cx="2092320" cy="1054440"/>
            <a:chOff x="808829" y="1734320"/>
            <a:chExt cx="2092320" cy="10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6E058BC-ACA3-4F19-837C-08AB43EA2BEA}"/>
                    </a:ext>
                  </a:extLst>
                </p14:cNvPr>
                <p14:cNvContentPartPr/>
                <p14:nvPr/>
              </p14:nvContentPartPr>
              <p14:xfrm>
                <a:off x="808829" y="1980560"/>
                <a:ext cx="244440" cy="240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6E058BC-ACA3-4F19-837C-08AB43EA2BE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00189" y="1971920"/>
                  <a:ext cx="2620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1EB59E4-39A0-4D82-AB05-A7485687EA4B}"/>
                    </a:ext>
                  </a:extLst>
                </p14:cNvPr>
                <p14:cNvContentPartPr/>
                <p14:nvPr/>
              </p14:nvContentPartPr>
              <p14:xfrm>
                <a:off x="1048229" y="2006840"/>
                <a:ext cx="307080" cy="194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1EB59E4-39A0-4D82-AB05-A7485687EA4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39589" y="1997840"/>
                  <a:ext cx="324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69DBF41-793D-4DFF-A666-827FC52AEADC}"/>
                    </a:ext>
                  </a:extLst>
                </p14:cNvPr>
                <p14:cNvContentPartPr/>
                <p14:nvPr/>
              </p14:nvContentPartPr>
              <p14:xfrm>
                <a:off x="1112669" y="2020520"/>
                <a:ext cx="483480" cy="768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69DBF41-793D-4DFF-A666-827FC52AEAD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04029" y="2011520"/>
                  <a:ext cx="50112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38EEEE4-4AFE-4620-90A2-E68D34DEE723}"/>
                    </a:ext>
                  </a:extLst>
                </p14:cNvPr>
                <p14:cNvContentPartPr/>
                <p14:nvPr/>
              </p14:nvContentPartPr>
              <p14:xfrm>
                <a:off x="1685789" y="2042480"/>
                <a:ext cx="117360" cy="132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38EEEE4-4AFE-4620-90A2-E68D34DEE72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677149" y="2033480"/>
                  <a:ext cx="135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15BA946-BCBD-48BE-961D-9E064F2D2886}"/>
                    </a:ext>
                  </a:extLst>
                </p14:cNvPr>
                <p14:cNvContentPartPr/>
                <p14:nvPr/>
              </p14:nvContentPartPr>
              <p14:xfrm>
                <a:off x="1838789" y="1890920"/>
                <a:ext cx="24120" cy="234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15BA946-BCBD-48BE-961D-9E064F2D288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30149" y="1882280"/>
                  <a:ext cx="417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F1A9BB6-F7CD-4690-B1A0-99E80E7F344F}"/>
                    </a:ext>
                  </a:extLst>
                </p14:cNvPr>
                <p14:cNvContentPartPr/>
                <p14:nvPr/>
              </p14:nvContentPartPr>
              <p14:xfrm>
                <a:off x="1871549" y="2010440"/>
                <a:ext cx="127440" cy="162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F1A9BB6-F7CD-4690-B1A0-99E80E7F344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862909" y="2001440"/>
                  <a:ext cx="1450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C993D5E-BBDA-46CA-98B8-4DE51E450C38}"/>
                    </a:ext>
                  </a:extLst>
                </p14:cNvPr>
                <p14:cNvContentPartPr/>
                <p14:nvPr/>
              </p14:nvContentPartPr>
              <p14:xfrm>
                <a:off x="2112389" y="1973360"/>
                <a:ext cx="284760" cy="181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C993D5E-BBDA-46CA-98B8-4DE51E450C3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03389" y="1964720"/>
                  <a:ext cx="302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2EACA9D-C50C-4168-966E-9759DBA93781}"/>
                    </a:ext>
                  </a:extLst>
                </p14:cNvPr>
                <p14:cNvContentPartPr/>
                <p14:nvPr/>
              </p14:nvContentPartPr>
              <p14:xfrm>
                <a:off x="2521349" y="1734320"/>
                <a:ext cx="264960" cy="4262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2EACA9D-C50C-4168-966E-9759DBA9378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512709" y="1725680"/>
                  <a:ext cx="2826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64D00AB-07C3-4D73-A79A-4AAC9F5A9DF8}"/>
                    </a:ext>
                  </a:extLst>
                </p14:cNvPr>
                <p14:cNvContentPartPr/>
                <p14:nvPr/>
              </p14:nvContentPartPr>
              <p14:xfrm>
                <a:off x="2828789" y="2176760"/>
                <a:ext cx="72360" cy="30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64D00AB-07C3-4D73-A79A-4AAC9F5A9DF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819789" y="2168120"/>
                  <a:ext cx="9000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0EFEC3F-3E49-40E4-8E61-4E81CAFEE1BF}"/>
              </a:ext>
            </a:extLst>
          </p:cNvPr>
          <p:cNvGrpSpPr/>
          <p:nvPr/>
        </p:nvGrpSpPr>
        <p:grpSpPr>
          <a:xfrm>
            <a:off x="627749" y="2883440"/>
            <a:ext cx="253080" cy="440280"/>
            <a:chOff x="627749" y="2883440"/>
            <a:chExt cx="25308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3CE8831-9913-4D22-8F5B-0EE191CB269C}"/>
                    </a:ext>
                  </a:extLst>
                </p14:cNvPr>
                <p14:cNvContentPartPr/>
                <p14:nvPr/>
              </p14:nvContentPartPr>
              <p14:xfrm>
                <a:off x="627749" y="2883440"/>
                <a:ext cx="200160" cy="4402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3CE8831-9913-4D22-8F5B-0EE191CB269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8749" y="2874440"/>
                  <a:ext cx="21780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C11CF77-5958-44E0-BA7F-136DC62386DE}"/>
                    </a:ext>
                  </a:extLst>
                </p14:cNvPr>
                <p14:cNvContentPartPr/>
                <p14:nvPr/>
              </p14:nvContentPartPr>
              <p14:xfrm>
                <a:off x="869669" y="3232640"/>
                <a:ext cx="11160" cy="32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C11CF77-5958-44E0-BA7F-136DC62386D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61029" y="3224000"/>
                  <a:ext cx="28800" cy="4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E3664BF-6DA9-4587-A308-99AE53657F48}"/>
                  </a:ext>
                </a:extLst>
              </p14:cNvPr>
              <p14:cNvContentPartPr/>
              <p14:nvPr/>
            </p14:nvContentPartPr>
            <p14:xfrm>
              <a:off x="3590549" y="2909000"/>
              <a:ext cx="7200" cy="331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E3664BF-6DA9-4587-A308-99AE53657F4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581909" y="2900360"/>
                <a:ext cx="24840" cy="5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3" name="Group 332">
            <a:extLst>
              <a:ext uri="{FF2B5EF4-FFF2-40B4-BE49-F238E27FC236}">
                <a16:creationId xmlns:a16="http://schemas.microsoft.com/office/drawing/2014/main" id="{5CD4F3B9-5E4A-45EF-BBE2-344208D8220C}"/>
              </a:ext>
            </a:extLst>
          </p:cNvPr>
          <p:cNvGrpSpPr/>
          <p:nvPr/>
        </p:nvGrpSpPr>
        <p:grpSpPr>
          <a:xfrm>
            <a:off x="1243349" y="2495000"/>
            <a:ext cx="10328400" cy="3376080"/>
            <a:chOff x="1243349" y="2495000"/>
            <a:chExt cx="10328400" cy="337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77CF34F-02E1-4672-9197-DA69C134DB59}"/>
                    </a:ext>
                  </a:extLst>
                </p14:cNvPr>
                <p14:cNvContentPartPr/>
                <p14:nvPr/>
              </p14:nvContentPartPr>
              <p14:xfrm>
                <a:off x="11407229" y="3501560"/>
                <a:ext cx="164520" cy="3816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77CF34F-02E1-4672-9197-DA69C134DB5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398589" y="3492560"/>
                  <a:ext cx="1821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CAC5A8F-F9F0-4FE3-87F9-EE87906C7493}"/>
                    </a:ext>
                  </a:extLst>
                </p14:cNvPr>
                <p14:cNvContentPartPr/>
                <p14:nvPr/>
              </p14:nvContentPartPr>
              <p14:xfrm>
                <a:off x="8861309" y="3655280"/>
                <a:ext cx="294480" cy="2149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CAC5A8F-F9F0-4FE3-87F9-EE87906C749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852669" y="3646280"/>
                  <a:ext cx="312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752A42B-C654-4F18-9D62-C0765E54D2C7}"/>
                    </a:ext>
                  </a:extLst>
                </p14:cNvPr>
                <p14:cNvContentPartPr/>
                <p14:nvPr/>
              </p14:nvContentPartPr>
              <p14:xfrm>
                <a:off x="9250469" y="3375920"/>
                <a:ext cx="319320" cy="5148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752A42B-C654-4F18-9D62-C0765E54D2C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241829" y="3367280"/>
                  <a:ext cx="33696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9F3D2C2-FEE8-45B7-9013-40FA6708C1FF}"/>
                    </a:ext>
                  </a:extLst>
                </p14:cNvPr>
                <p14:cNvContentPartPr/>
                <p14:nvPr/>
              </p14:nvContentPartPr>
              <p14:xfrm>
                <a:off x="9207629" y="3639080"/>
                <a:ext cx="405360" cy="673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9F3D2C2-FEE8-45B7-9013-40FA6708C1F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98989" y="3630080"/>
                  <a:ext cx="423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5D4EEAB-55DD-462C-B5DC-C934622DB78C}"/>
                    </a:ext>
                  </a:extLst>
                </p14:cNvPr>
                <p14:cNvContentPartPr/>
                <p14:nvPr/>
              </p14:nvContentPartPr>
              <p14:xfrm>
                <a:off x="9451349" y="3721520"/>
                <a:ext cx="195120" cy="1281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5D4EEAB-55DD-462C-B5DC-C934622DB78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42709" y="3712520"/>
                  <a:ext cx="21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8B78B34-3EEB-421D-AB53-05D04B0C5FF3}"/>
                    </a:ext>
                  </a:extLst>
                </p14:cNvPr>
                <p14:cNvContentPartPr/>
                <p14:nvPr/>
              </p14:nvContentPartPr>
              <p14:xfrm>
                <a:off x="9747269" y="3392840"/>
                <a:ext cx="348120" cy="5468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8B78B34-3EEB-421D-AB53-05D04B0C5FF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38629" y="3384200"/>
                  <a:ext cx="36576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446EC4F-D307-46CF-A8B8-010D5EB7C178}"/>
                    </a:ext>
                  </a:extLst>
                </p14:cNvPr>
                <p14:cNvContentPartPr/>
                <p14:nvPr/>
              </p14:nvContentPartPr>
              <p14:xfrm>
                <a:off x="9654029" y="3674720"/>
                <a:ext cx="360360" cy="64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446EC4F-D307-46CF-A8B8-010D5EB7C17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45389" y="3665720"/>
                  <a:ext cx="378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B5904C8-5099-4B53-8D39-ACD656DC739C}"/>
                    </a:ext>
                  </a:extLst>
                </p14:cNvPr>
                <p14:cNvContentPartPr/>
                <p14:nvPr/>
              </p14:nvContentPartPr>
              <p14:xfrm>
                <a:off x="9935909" y="3629720"/>
                <a:ext cx="187560" cy="2397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B5904C8-5099-4B53-8D39-ACD656DC739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27269" y="3621080"/>
                  <a:ext cx="205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FB89E26-4024-416E-91E6-CEC301710722}"/>
                    </a:ext>
                  </a:extLst>
                </p14:cNvPr>
                <p14:cNvContentPartPr/>
                <p14:nvPr/>
              </p14:nvContentPartPr>
              <p14:xfrm>
                <a:off x="10195829" y="3673280"/>
                <a:ext cx="8640" cy="18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FB89E26-4024-416E-91E6-CEC30171072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187189" y="3664640"/>
                  <a:ext cx="262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4E79670-1B23-44FD-8B32-1261D2F11803}"/>
                    </a:ext>
                  </a:extLst>
                </p14:cNvPr>
                <p14:cNvContentPartPr/>
                <p14:nvPr/>
              </p14:nvContentPartPr>
              <p14:xfrm>
                <a:off x="10074149" y="3716840"/>
                <a:ext cx="171000" cy="1746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4E79670-1B23-44FD-8B32-1261D2F1180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065149" y="3708200"/>
                  <a:ext cx="188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9B1711B-D6EC-440F-8C57-336A20451BDA}"/>
                    </a:ext>
                  </a:extLst>
                </p14:cNvPr>
                <p14:cNvContentPartPr/>
                <p14:nvPr/>
              </p14:nvContentPartPr>
              <p14:xfrm>
                <a:off x="10420109" y="3443960"/>
                <a:ext cx="300960" cy="4550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9B1711B-D6EC-440F-8C57-336A20451BD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411469" y="3435320"/>
                  <a:ext cx="31860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69A3363-FC52-45A1-B0EF-C1D676EAC3AC}"/>
                    </a:ext>
                  </a:extLst>
                </p14:cNvPr>
                <p14:cNvContentPartPr/>
                <p14:nvPr/>
              </p14:nvContentPartPr>
              <p14:xfrm>
                <a:off x="10326509" y="3703880"/>
                <a:ext cx="368640" cy="302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69A3363-FC52-45A1-B0EF-C1D676EAC3A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17869" y="3695240"/>
                  <a:ext cx="386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65D310B-0B26-4D88-A4EA-89652812E44E}"/>
                    </a:ext>
                  </a:extLst>
                </p14:cNvPr>
                <p14:cNvContentPartPr/>
                <p14:nvPr/>
              </p14:nvContentPartPr>
              <p14:xfrm>
                <a:off x="10606229" y="3622160"/>
                <a:ext cx="219240" cy="2764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65D310B-0B26-4D88-A4EA-89652812E44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597229" y="3613520"/>
                  <a:ext cx="2368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826ED80-E46C-44DA-93A5-6CC4694D91C5}"/>
                    </a:ext>
                  </a:extLst>
                </p14:cNvPr>
                <p14:cNvContentPartPr/>
                <p14:nvPr/>
              </p14:nvContentPartPr>
              <p14:xfrm>
                <a:off x="10809629" y="3723320"/>
                <a:ext cx="109800" cy="1432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826ED80-E46C-44DA-93A5-6CC4694D91C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800629" y="3714320"/>
                  <a:ext cx="127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AB08871-3830-4CBF-9CC8-5CF8F735A71B}"/>
                    </a:ext>
                  </a:extLst>
                </p14:cNvPr>
                <p14:cNvContentPartPr/>
                <p14:nvPr/>
              </p14:nvContentPartPr>
              <p14:xfrm>
                <a:off x="11028149" y="3748520"/>
                <a:ext cx="138600" cy="1065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AB08871-3830-4CBF-9CC8-5CF8F735A71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019509" y="3739520"/>
                  <a:ext cx="156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FA9A119-1CE9-4CAE-94F4-652B2B67775E}"/>
                    </a:ext>
                  </a:extLst>
                </p14:cNvPr>
                <p14:cNvContentPartPr/>
                <p14:nvPr/>
              </p14:nvContentPartPr>
              <p14:xfrm>
                <a:off x="1430909" y="3004760"/>
                <a:ext cx="164880" cy="259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FA9A119-1CE9-4CAE-94F4-652B2B67775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421909" y="2995760"/>
                  <a:ext cx="1825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6533CC-787D-439B-941E-201CAD88C09A}"/>
                    </a:ext>
                  </a:extLst>
                </p14:cNvPr>
                <p14:cNvContentPartPr/>
                <p14:nvPr/>
              </p14:nvContentPartPr>
              <p14:xfrm>
                <a:off x="1537109" y="2848880"/>
                <a:ext cx="399600" cy="394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6533CC-787D-439B-941E-201CAD88C09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528109" y="2840240"/>
                  <a:ext cx="4172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BDEA3FF-5992-4F6D-95B6-56ECD79490CF}"/>
                    </a:ext>
                  </a:extLst>
                </p14:cNvPr>
                <p14:cNvContentPartPr/>
                <p14:nvPr/>
              </p14:nvContentPartPr>
              <p14:xfrm>
                <a:off x="1774709" y="3062720"/>
                <a:ext cx="212040" cy="180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BDEA3FF-5992-4F6D-95B6-56ECD79490C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765709" y="3054080"/>
                  <a:ext cx="229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8B90EDE-A591-4863-916C-ED1221CE62F9}"/>
                    </a:ext>
                  </a:extLst>
                </p14:cNvPr>
                <p14:cNvContentPartPr/>
                <p14:nvPr/>
              </p14:nvContentPartPr>
              <p14:xfrm>
                <a:off x="1846349" y="3116000"/>
                <a:ext cx="320040" cy="5342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8B90EDE-A591-4863-916C-ED1221CE62F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37709" y="3107360"/>
                  <a:ext cx="3376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E23EAD9-F318-4B8C-9055-AA101E02053C}"/>
                    </a:ext>
                  </a:extLst>
                </p14:cNvPr>
                <p14:cNvContentPartPr/>
                <p14:nvPr/>
              </p14:nvContentPartPr>
              <p14:xfrm>
                <a:off x="2229389" y="2916920"/>
                <a:ext cx="18000" cy="31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E23EAD9-F318-4B8C-9055-AA101E02053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20749" y="2907920"/>
                  <a:ext cx="35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40ED86D-4059-4007-90D4-5371504665C5}"/>
                    </a:ext>
                  </a:extLst>
                </p14:cNvPr>
                <p14:cNvContentPartPr/>
                <p14:nvPr/>
              </p14:nvContentPartPr>
              <p14:xfrm>
                <a:off x="2241989" y="3064880"/>
                <a:ext cx="174240" cy="132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40ED86D-4059-4007-90D4-5371504665C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233349" y="3056240"/>
                  <a:ext cx="191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0725C89-70F2-4B05-BDD0-3B38BBD547F5}"/>
                    </a:ext>
                  </a:extLst>
                </p14:cNvPr>
                <p14:cNvContentPartPr/>
                <p14:nvPr/>
              </p14:nvContentPartPr>
              <p14:xfrm>
                <a:off x="2536109" y="3043280"/>
                <a:ext cx="121680" cy="161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0725C89-70F2-4B05-BDD0-3B38BBD547F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27109" y="3034280"/>
                  <a:ext cx="139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AE12CD8-EB3B-4EAF-BA06-44175B53D39A}"/>
                    </a:ext>
                  </a:extLst>
                </p14:cNvPr>
                <p14:cNvContentPartPr/>
                <p14:nvPr/>
              </p14:nvContentPartPr>
              <p14:xfrm>
                <a:off x="2761469" y="2735480"/>
                <a:ext cx="381600" cy="504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AE12CD8-EB3B-4EAF-BA06-44175B53D39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52469" y="2726840"/>
                  <a:ext cx="39924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7AE8F68-A854-4365-ADE4-0225C1AE0839}"/>
                    </a:ext>
                  </a:extLst>
                </p14:cNvPr>
                <p14:cNvContentPartPr/>
                <p14:nvPr/>
              </p14:nvContentPartPr>
              <p14:xfrm>
                <a:off x="3441509" y="2823320"/>
                <a:ext cx="280080" cy="4147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7AE8F68-A854-4365-ADE4-0225C1AE083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432869" y="2814680"/>
                  <a:ext cx="2977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9F19360-C7F5-45C0-8ABC-A4D20C97E49C}"/>
                    </a:ext>
                  </a:extLst>
                </p14:cNvPr>
                <p14:cNvContentPartPr/>
                <p14:nvPr/>
              </p14:nvContentPartPr>
              <p14:xfrm>
                <a:off x="3534029" y="2765360"/>
                <a:ext cx="387720" cy="512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9F19360-C7F5-45C0-8ABC-A4D20C97E49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25389" y="2756720"/>
                  <a:ext cx="40536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472EA09-AA84-4598-B1E2-ED1F2601A18E}"/>
                    </a:ext>
                  </a:extLst>
                </p14:cNvPr>
                <p14:cNvContentPartPr/>
                <p14:nvPr/>
              </p14:nvContentPartPr>
              <p14:xfrm>
                <a:off x="3508109" y="3031040"/>
                <a:ext cx="271440" cy="460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472EA09-AA84-4598-B1E2-ED1F2601A18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499469" y="3022040"/>
                  <a:ext cx="289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AA6881C-B7DF-4C2D-81CE-DB763F3C1F2C}"/>
                    </a:ext>
                  </a:extLst>
                </p14:cNvPr>
                <p14:cNvContentPartPr/>
                <p14:nvPr/>
              </p14:nvContentPartPr>
              <p14:xfrm>
                <a:off x="3756149" y="3194120"/>
                <a:ext cx="134280" cy="1234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AA6881C-B7DF-4C2D-81CE-DB763F3C1F2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747149" y="3185480"/>
                  <a:ext cx="151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0C26B2F-F7F1-4CEB-B1DF-29F8A5D555C8}"/>
                    </a:ext>
                  </a:extLst>
                </p14:cNvPr>
                <p14:cNvContentPartPr/>
                <p14:nvPr/>
              </p14:nvContentPartPr>
              <p14:xfrm>
                <a:off x="1365749" y="3878120"/>
                <a:ext cx="180720" cy="250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0C26B2F-F7F1-4CEB-B1DF-29F8A5D555C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356749" y="3869480"/>
                  <a:ext cx="1983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FC9FEA4-627A-40C0-A68E-98F00DE5DB14}"/>
                    </a:ext>
                  </a:extLst>
                </p14:cNvPr>
                <p14:cNvContentPartPr/>
                <p14:nvPr/>
              </p14:nvContentPartPr>
              <p14:xfrm>
                <a:off x="1243349" y="3782720"/>
                <a:ext cx="702360" cy="1335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FC9FEA4-627A-40C0-A68E-98F00DE5DB1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234349" y="3773720"/>
                  <a:ext cx="720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4456439-F477-492D-AE71-3939A3971C52}"/>
                    </a:ext>
                  </a:extLst>
                </p14:cNvPr>
                <p14:cNvContentPartPr/>
                <p14:nvPr/>
              </p14:nvContentPartPr>
              <p14:xfrm>
                <a:off x="1867949" y="3681920"/>
                <a:ext cx="319680" cy="4323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4456439-F477-492D-AE71-3939A3971C5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59309" y="3672920"/>
                  <a:ext cx="3373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6225B38-1A34-4920-A9A3-2C40F36D1B4D}"/>
                    </a:ext>
                  </a:extLst>
                </p14:cNvPr>
                <p14:cNvContentPartPr/>
                <p14:nvPr/>
              </p14:nvContentPartPr>
              <p14:xfrm>
                <a:off x="2192309" y="3913400"/>
                <a:ext cx="194400" cy="1846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6225B38-1A34-4920-A9A3-2C40F36D1B4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83309" y="3904760"/>
                  <a:ext cx="212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4375A5B-B3A8-4109-B78A-94A8C879F4CD}"/>
                    </a:ext>
                  </a:extLst>
                </p14:cNvPr>
                <p14:cNvContentPartPr/>
                <p14:nvPr/>
              </p14:nvContentPartPr>
              <p14:xfrm>
                <a:off x="2416949" y="3850400"/>
                <a:ext cx="486000" cy="2768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4375A5B-B3A8-4109-B78A-94A8C879F4C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408309" y="3841400"/>
                  <a:ext cx="5036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A11CEAB-3414-4F3C-924F-9CE547D7EFF2}"/>
                    </a:ext>
                  </a:extLst>
                </p14:cNvPr>
                <p14:cNvContentPartPr/>
                <p14:nvPr/>
              </p14:nvContentPartPr>
              <p14:xfrm>
                <a:off x="3320909" y="3923480"/>
                <a:ext cx="46080" cy="1357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A11CEAB-3414-4F3C-924F-9CE547D7EFF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311909" y="3914480"/>
                  <a:ext cx="63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98D1E37-4CCA-40AE-A77A-BB4C2A6E03C3}"/>
                    </a:ext>
                  </a:extLst>
                </p14:cNvPr>
                <p14:cNvContentPartPr/>
                <p14:nvPr/>
              </p14:nvContentPartPr>
              <p14:xfrm>
                <a:off x="3577589" y="3798920"/>
                <a:ext cx="2520" cy="9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98D1E37-4CCA-40AE-A77A-BB4C2A6E03C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568949" y="3789920"/>
                  <a:ext cx="20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9AD30F6-5EB5-4EA7-8624-1AD6230303F3}"/>
                    </a:ext>
                  </a:extLst>
                </p14:cNvPr>
                <p14:cNvContentPartPr/>
                <p14:nvPr/>
              </p14:nvContentPartPr>
              <p14:xfrm>
                <a:off x="3512789" y="3820880"/>
                <a:ext cx="210600" cy="2728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9AD30F6-5EB5-4EA7-8624-1AD6230303F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503789" y="3812240"/>
                  <a:ext cx="2282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F05AF1B-6E88-464B-B8DD-37789E3E7E1E}"/>
                    </a:ext>
                  </a:extLst>
                </p14:cNvPr>
                <p14:cNvContentPartPr/>
                <p14:nvPr/>
              </p14:nvContentPartPr>
              <p14:xfrm>
                <a:off x="1310669" y="4459160"/>
                <a:ext cx="323280" cy="3031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F05AF1B-6E88-464B-B8DD-37789E3E7E1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301669" y="4450160"/>
                  <a:ext cx="3409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378F694-B06B-4D51-8A9C-A891101F4C9C}"/>
                    </a:ext>
                  </a:extLst>
                </p14:cNvPr>
                <p14:cNvContentPartPr/>
                <p14:nvPr/>
              </p14:nvContentPartPr>
              <p14:xfrm>
                <a:off x="1724309" y="4489040"/>
                <a:ext cx="260280" cy="2494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378F694-B06B-4D51-8A9C-A891101F4C9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15309" y="4480040"/>
                  <a:ext cx="277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640C7F4-1EF6-4FFE-B269-7733C5FC37D9}"/>
                    </a:ext>
                  </a:extLst>
                </p14:cNvPr>
                <p14:cNvContentPartPr/>
                <p14:nvPr/>
              </p14:nvContentPartPr>
              <p14:xfrm>
                <a:off x="1997189" y="4371320"/>
                <a:ext cx="249480" cy="3564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640C7F4-1EF6-4FFE-B269-7733C5FC37D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988189" y="4362320"/>
                  <a:ext cx="2671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A791AC9-4872-4075-9A01-F2F020DFCF3C}"/>
                    </a:ext>
                  </a:extLst>
                </p14:cNvPr>
                <p14:cNvContentPartPr/>
                <p14:nvPr/>
              </p14:nvContentPartPr>
              <p14:xfrm>
                <a:off x="2248109" y="4506320"/>
                <a:ext cx="219960" cy="2113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A791AC9-4872-4075-9A01-F2F020DFCF3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239109" y="4497680"/>
                  <a:ext cx="237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A763BF5-0989-4565-A9C8-DE910105E1F4}"/>
                    </a:ext>
                  </a:extLst>
                </p14:cNvPr>
                <p14:cNvContentPartPr/>
                <p14:nvPr/>
              </p14:nvContentPartPr>
              <p14:xfrm>
                <a:off x="2411189" y="4214720"/>
                <a:ext cx="249120" cy="4572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A763BF5-0989-4565-A9C8-DE910105E1F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402549" y="4206080"/>
                  <a:ext cx="2667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11A9463-FA63-4621-8824-A96276FEF756}"/>
                    </a:ext>
                  </a:extLst>
                </p14:cNvPr>
                <p14:cNvContentPartPr/>
                <p14:nvPr/>
              </p14:nvContentPartPr>
              <p14:xfrm>
                <a:off x="2571029" y="4523600"/>
                <a:ext cx="200520" cy="1728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11A9463-FA63-4621-8824-A96276FEF7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562029" y="4514600"/>
                  <a:ext cx="218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87C8895-3EEC-4DB8-9E36-119A02626E4F}"/>
                    </a:ext>
                  </a:extLst>
                </p14:cNvPr>
                <p14:cNvContentPartPr/>
                <p14:nvPr/>
              </p14:nvContentPartPr>
              <p14:xfrm>
                <a:off x="2729429" y="4546280"/>
                <a:ext cx="229320" cy="1483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87C8895-3EEC-4DB8-9E36-119A02626E4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720429" y="4537280"/>
                  <a:ext cx="246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DB7E099-6E5E-4DE8-9AAD-293AA0E8940E}"/>
                    </a:ext>
                  </a:extLst>
                </p14:cNvPr>
                <p14:cNvContentPartPr/>
                <p14:nvPr/>
              </p14:nvContentPartPr>
              <p14:xfrm>
                <a:off x="3130829" y="4502720"/>
                <a:ext cx="101520" cy="196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DB7E099-6E5E-4DE8-9AAD-293AA0E8940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122189" y="4493720"/>
                  <a:ext cx="119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4D6DADB-A6AE-4C5C-A002-96628A2FE327}"/>
                    </a:ext>
                  </a:extLst>
                </p14:cNvPr>
                <p14:cNvContentPartPr/>
                <p14:nvPr/>
              </p14:nvContentPartPr>
              <p14:xfrm>
                <a:off x="3315509" y="4494440"/>
                <a:ext cx="256320" cy="2203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4D6DADB-A6AE-4C5C-A002-96628A2FE32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306869" y="4485800"/>
                  <a:ext cx="273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54DE32B-6B85-4791-9783-E803EC9DA803}"/>
                    </a:ext>
                  </a:extLst>
                </p14:cNvPr>
                <p14:cNvContentPartPr/>
                <p14:nvPr/>
              </p14:nvContentPartPr>
              <p14:xfrm>
                <a:off x="4302989" y="3057320"/>
                <a:ext cx="102600" cy="104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54DE32B-6B85-4791-9783-E803EC9DA80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294349" y="3048680"/>
                  <a:ext cx="120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63879B9-37AC-402D-957F-8552902A3799}"/>
                    </a:ext>
                  </a:extLst>
                </p14:cNvPr>
                <p14:cNvContentPartPr/>
                <p14:nvPr/>
              </p14:nvContentPartPr>
              <p14:xfrm>
                <a:off x="4484069" y="3029960"/>
                <a:ext cx="219600" cy="142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63879B9-37AC-402D-957F-8552902A379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475429" y="3021320"/>
                  <a:ext cx="237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7CDB936-9221-44FE-A0ED-55A0578E0C31}"/>
                    </a:ext>
                  </a:extLst>
                </p14:cNvPr>
                <p14:cNvContentPartPr/>
                <p14:nvPr/>
              </p14:nvContentPartPr>
              <p14:xfrm>
                <a:off x="5068709" y="2542520"/>
                <a:ext cx="479520" cy="6505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7CDB936-9221-44FE-A0ED-55A0578E0C3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59709" y="2533520"/>
                  <a:ext cx="497160" cy="66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321C172-BC0A-4658-879D-89BB47F0947D}"/>
                    </a:ext>
                  </a:extLst>
                </p14:cNvPr>
                <p14:cNvContentPartPr/>
                <p14:nvPr/>
              </p14:nvContentPartPr>
              <p14:xfrm>
                <a:off x="5075909" y="2998640"/>
                <a:ext cx="303840" cy="50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321C172-BC0A-4658-879D-89BB47F0947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066909" y="2989640"/>
                  <a:ext cx="3214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B30F7A9-BC71-4037-8416-ABC95B14A569}"/>
                    </a:ext>
                  </a:extLst>
                </p14:cNvPr>
                <p14:cNvContentPartPr/>
                <p14:nvPr/>
              </p14:nvContentPartPr>
              <p14:xfrm>
                <a:off x="5305949" y="3009080"/>
                <a:ext cx="231120" cy="135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B30F7A9-BC71-4037-8416-ABC95B14A56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296949" y="3000080"/>
                  <a:ext cx="248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D35D984-7588-4753-8ECE-3851957F4769}"/>
                    </a:ext>
                  </a:extLst>
                </p14:cNvPr>
                <p14:cNvContentPartPr/>
                <p14:nvPr/>
              </p14:nvContentPartPr>
              <p14:xfrm>
                <a:off x="5614469" y="2964800"/>
                <a:ext cx="250920" cy="179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D35D984-7588-4753-8ECE-3851957F476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605829" y="2955800"/>
                  <a:ext cx="268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EC56BC6-0F2B-489B-9A9B-3618853B946E}"/>
                    </a:ext>
                  </a:extLst>
                </p14:cNvPr>
                <p14:cNvContentPartPr/>
                <p14:nvPr/>
              </p14:nvContentPartPr>
              <p14:xfrm>
                <a:off x="5849909" y="3018080"/>
                <a:ext cx="151920" cy="1360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EC56BC6-0F2B-489B-9A9B-3618853B946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841269" y="3009080"/>
                  <a:ext cx="169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CFE338D-D60A-4CF5-B042-EFD031E0A457}"/>
                    </a:ext>
                  </a:extLst>
                </p14:cNvPr>
                <p14:cNvContentPartPr/>
                <p14:nvPr/>
              </p14:nvContentPartPr>
              <p14:xfrm>
                <a:off x="6126029" y="2934920"/>
                <a:ext cx="252000" cy="224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CFE338D-D60A-4CF5-B042-EFD031E0A45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117029" y="2926280"/>
                  <a:ext cx="2696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A8353E5-C0F9-4925-9A96-FED3FCDF8B30}"/>
                    </a:ext>
                  </a:extLst>
                </p14:cNvPr>
                <p14:cNvContentPartPr/>
                <p14:nvPr/>
              </p14:nvContentPartPr>
              <p14:xfrm>
                <a:off x="4178789" y="3788480"/>
                <a:ext cx="285120" cy="2588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A8353E5-C0F9-4925-9A96-FED3FCDF8B3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170149" y="3779840"/>
                  <a:ext cx="3027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5AB4D8-CC5C-45D4-BC57-C13A1C0BA13A}"/>
                    </a:ext>
                  </a:extLst>
                </p14:cNvPr>
                <p14:cNvContentPartPr/>
                <p14:nvPr/>
              </p14:nvContentPartPr>
              <p14:xfrm>
                <a:off x="4433669" y="3834200"/>
                <a:ext cx="330480" cy="226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5AB4D8-CC5C-45D4-BC57-C13A1C0BA13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25029" y="3825200"/>
                  <a:ext cx="3481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CB1F80D-AF97-4ABB-B8C1-B70638649491}"/>
                    </a:ext>
                  </a:extLst>
                </p14:cNvPr>
                <p14:cNvContentPartPr/>
                <p14:nvPr/>
              </p14:nvContentPartPr>
              <p14:xfrm>
                <a:off x="4893029" y="3578240"/>
                <a:ext cx="220320" cy="457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CB1F80D-AF97-4ABB-B8C1-B7063864949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884389" y="3569600"/>
                  <a:ext cx="2379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75624C6-A056-4837-9C90-F1EEB792FF65}"/>
                    </a:ext>
                  </a:extLst>
                </p14:cNvPr>
                <p14:cNvContentPartPr/>
                <p14:nvPr/>
              </p14:nvContentPartPr>
              <p14:xfrm>
                <a:off x="4763069" y="3773000"/>
                <a:ext cx="429840" cy="871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75624C6-A056-4837-9C90-F1EEB792FF6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754429" y="3764360"/>
                  <a:ext cx="447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2A5D988-F1A1-4BC3-B166-94E2B63BD4BF}"/>
                    </a:ext>
                  </a:extLst>
                </p14:cNvPr>
                <p14:cNvContentPartPr/>
                <p14:nvPr/>
              </p14:nvContentPartPr>
              <p14:xfrm>
                <a:off x="5124509" y="3784880"/>
                <a:ext cx="192240" cy="2293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2A5D988-F1A1-4BC3-B166-94E2B63BD4B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15869" y="3776240"/>
                  <a:ext cx="2098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C435CA6-775C-4C3B-846C-1F2DDB6C14BC}"/>
                    </a:ext>
                  </a:extLst>
                </p14:cNvPr>
                <p14:cNvContentPartPr/>
                <p14:nvPr/>
              </p14:nvContentPartPr>
              <p14:xfrm>
                <a:off x="5331149" y="3789920"/>
                <a:ext cx="205200" cy="2084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C435CA6-775C-4C3B-846C-1F2DDB6C14B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322509" y="3780920"/>
                  <a:ext cx="222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D6F13E5-9E4C-4ED8-8BD6-6E009A099C26}"/>
                    </a:ext>
                  </a:extLst>
                </p14:cNvPr>
                <p14:cNvContentPartPr/>
                <p14:nvPr/>
              </p14:nvContentPartPr>
              <p14:xfrm>
                <a:off x="5544269" y="3802160"/>
                <a:ext cx="381600" cy="1587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D6F13E5-9E4C-4ED8-8BD6-6E009A099C2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535629" y="3793520"/>
                  <a:ext cx="399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BD262B3-F534-4FB6-9172-9EF6E63D5B13}"/>
                    </a:ext>
                  </a:extLst>
                </p14:cNvPr>
                <p14:cNvContentPartPr/>
                <p14:nvPr/>
              </p14:nvContentPartPr>
              <p14:xfrm>
                <a:off x="5983469" y="3789200"/>
                <a:ext cx="235440" cy="1710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BD262B3-F534-4FB6-9172-9EF6E63D5B1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74829" y="3780200"/>
                  <a:ext cx="253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D341742-B879-4D2E-AC3B-43F16EC59798}"/>
                    </a:ext>
                  </a:extLst>
                </p14:cNvPr>
                <p14:cNvContentPartPr/>
                <p14:nvPr/>
              </p14:nvContentPartPr>
              <p14:xfrm>
                <a:off x="6398909" y="3499040"/>
                <a:ext cx="329400" cy="433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D341742-B879-4D2E-AC3B-43F16EC5979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390269" y="3490400"/>
                  <a:ext cx="3470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8BF21E2-5345-4DC6-8AF0-301D088238FE}"/>
                    </a:ext>
                  </a:extLst>
                </p14:cNvPr>
                <p14:cNvContentPartPr/>
                <p14:nvPr/>
              </p14:nvContentPartPr>
              <p14:xfrm>
                <a:off x="6612029" y="3703520"/>
                <a:ext cx="248400" cy="5072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8BF21E2-5345-4DC6-8AF0-301D088238F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603029" y="3694880"/>
                  <a:ext cx="26604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CA8757A-6667-4293-8B7B-42330509F2FC}"/>
                    </a:ext>
                  </a:extLst>
                </p14:cNvPr>
                <p14:cNvContentPartPr/>
                <p14:nvPr/>
              </p14:nvContentPartPr>
              <p14:xfrm>
                <a:off x="7095869" y="3657440"/>
                <a:ext cx="308160" cy="2235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CA8757A-6667-4293-8B7B-42330509F2F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087229" y="3648440"/>
                  <a:ext cx="3258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0AD2CF9-8365-4F46-882F-8FAD33617E0A}"/>
                    </a:ext>
                  </a:extLst>
                </p14:cNvPr>
                <p14:cNvContentPartPr/>
                <p14:nvPr/>
              </p14:nvContentPartPr>
              <p14:xfrm>
                <a:off x="7530029" y="3386720"/>
                <a:ext cx="325800" cy="5094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0AD2CF9-8365-4F46-882F-8FAD33617E0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521029" y="3378080"/>
                  <a:ext cx="34344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AA707A6-B711-48A4-B7B2-7EF77BBACE04}"/>
                    </a:ext>
                  </a:extLst>
                </p14:cNvPr>
                <p14:cNvContentPartPr/>
                <p14:nvPr/>
              </p14:nvContentPartPr>
              <p14:xfrm>
                <a:off x="7440029" y="3632240"/>
                <a:ext cx="488160" cy="70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AA707A6-B711-48A4-B7B2-7EF77BBACE0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431389" y="3623240"/>
                  <a:ext cx="505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96D247C-AC27-4FC8-8956-5C9EA56FCAA6}"/>
                    </a:ext>
                  </a:extLst>
                </p14:cNvPr>
                <p14:cNvContentPartPr/>
                <p14:nvPr/>
              </p14:nvContentPartPr>
              <p14:xfrm>
                <a:off x="7779509" y="3673280"/>
                <a:ext cx="203040" cy="219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96D247C-AC27-4FC8-8956-5C9EA56FCAA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770869" y="3664640"/>
                  <a:ext cx="220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5E45FA5-65DC-4BB3-8C4A-F7C217689E9C}"/>
                    </a:ext>
                  </a:extLst>
                </p14:cNvPr>
                <p14:cNvContentPartPr/>
                <p14:nvPr/>
              </p14:nvContentPartPr>
              <p14:xfrm>
                <a:off x="8004509" y="3735200"/>
                <a:ext cx="154080" cy="1400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5E45FA5-65DC-4BB3-8C4A-F7C217689E9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995509" y="3726560"/>
                  <a:ext cx="171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29DCB94-ADB3-4DB4-A58C-A0E4396C01E0}"/>
                    </a:ext>
                  </a:extLst>
                </p14:cNvPr>
                <p14:cNvContentPartPr/>
                <p14:nvPr/>
              </p14:nvContentPartPr>
              <p14:xfrm>
                <a:off x="8234549" y="3742040"/>
                <a:ext cx="147960" cy="964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29DCB94-ADB3-4DB4-A58C-A0E4396C01E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225549" y="3733040"/>
                  <a:ext cx="1656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670E967-DF50-4D65-A693-34DEC909CEC6}"/>
                    </a:ext>
                  </a:extLst>
                </p14:cNvPr>
                <p14:cNvContentPartPr/>
                <p14:nvPr/>
              </p14:nvContentPartPr>
              <p14:xfrm>
                <a:off x="8354429" y="3711800"/>
                <a:ext cx="281160" cy="590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670E967-DF50-4D65-A693-34DEC909CEC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345429" y="3702800"/>
                  <a:ext cx="29880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5DDBEC-D8A6-454E-A3E5-C7E9599B2DAA}"/>
                    </a:ext>
                  </a:extLst>
                </p14:cNvPr>
                <p14:cNvContentPartPr/>
                <p14:nvPr/>
              </p14:nvContentPartPr>
              <p14:xfrm>
                <a:off x="6668189" y="2960120"/>
                <a:ext cx="138600" cy="145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5DDBEC-D8A6-454E-A3E5-C7E9599B2DA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659189" y="2951480"/>
                  <a:ext cx="1562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C0CDF4A-44F8-499F-BE06-5B61A1D19E12}"/>
                    </a:ext>
                  </a:extLst>
                </p14:cNvPr>
                <p14:cNvContentPartPr/>
                <p14:nvPr/>
              </p14:nvContentPartPr>
              <p14:xfrm>
                <a:off x="6959789" y="2495000"/>
                <a:ext cx="371160" cy="6163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C0CDF4A-44F8-499F-BE06-5B61A1D19E1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951149" y="2486000"/>
                  <a:ext cx="38880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7476C64-5783-42E0-8B8C-9C77D4A08876}"/>
                    </a:ext>
                  </a:extLst>
                </p14:cNvPr>
                <p14:cNvContentPartPr/>
                <p14:nvPr/>
              </p14:nvContentPartPr>
              <p14:xfrm>
                <a:off x="6951509" y="2918360"/>
                <a:ext cx="256320" cy="586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7476C64-5783-42E0-8B8C-9C77D4A0887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942509" y="2909360"/>
                  <a:ext cx="2739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5D0E9D7-B4DA-4B3F-B7D9-5101435E8F40}"/>
                    </a:ext>
                  </a:extLst>
                </p14:cNvPr>
                <p14:cNvContentPartPr/>
                <p14:nvPr/>
              </p14:nvContentPartPr>
              <p14:xfrm>
                <a:off x="7515989" y="2697680"/>
                <a:ext cx="230760" cy="3960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5D0E9D7-B4DA-4B3F-B7D9-5101435E8F4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07349" y="2688680"/>
                  <a:ext cx="2484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0795EA6-258E-4A60-B53B-7775FE8DB3DF}"/>
                    </a:ext>
                  </a:extLst>
                </p14:cNvPr>
                <p14:cNvContentPartPr/>
                <p14:nvPr/>
              </p14:nvContentPartPr>
              <p14:xfrm>
                <a:off x="7724789" y="2599400"/>
                <a:ext cx="237960" cy="461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0795EA6-258E-4A60-B53B-7775FE8DB3D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716149" y="2590760"/>
                  <a:ext cx="2556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59A068E-95FC-4C9A-B620-D71C6CCB0284}"/>
                    </a:ext>
                  </a:extLst>
                </p14:cNvPr>
                <p14:cNvContentPartPr/>
                <p14:nvPr/>
              </p14:nvContentPartPr>
              <p14:xfrm>
                <a:off x="7559189" y="2877680"/>
                <a:ext cx="227520" cy="468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59A068E-95FC-4C9A-B620-D71C6CCB028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550189" y="2869040"/>
                  <a:ext cx="245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22442D6-8EBD-4294-B6B0-22B48829B9A5}"/>
                    </a:ext>
                  </a:extLst>
                </p14:cNvPr>
                <p14:cNvContentPartPr/>
                <p14:nvPr/>
              </p14:nvContentPartPr>
              <p14:xfrm>
                <a:off x="7874189" y="2970920"/>
                <a:ext cx="88200" cy="216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22442D6-8EBD-4294-B6B0-22B48829B9A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865549" y="2962280"/>
                  <a:ext cx="105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13DA0BE-70CD-4A0C-A62D-EA2E165E37CB}"/>
                    </a:ext>
                  </a:extLst>
                </p14:cNvPr>
                <p14:cNvContentPartPr/>
                <p14:nvPr/>
              </p14:nvContentPartPr>
              <p14:xfrm>
                <a:off x="8181989" y="3198080"/>
                <a:ext cx="360" cy="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13DA0BE-70CD-4A0C-A62D-EA2E165E37C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72989" y="31890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1C07C3C-87E2-455C-88A0-DA081D09EB1A}"/>
                    </a:ext>
                  </a:extLst>
                </p14:cNvPr>
                <p14:cNvContentPartPr/>
                <p14:nvPr/>
              </p14:nvContentPartPr>
              <p14:xfrm>
                <a:off x="4198229" y="4207160"/>
                <a:ext cx="250200" cy="5036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1C07C3C-87E2-455C-88A0-DA081D09EB1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189589" y="4198520"/>
                  <a:ext cx="26784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A8F024C-560C-49AC-8083-42D6A2FA7501}"/>
                    </a:ext>
                  </a:extLst>
                </p14:cNvPr>
                <p14:cNvContentPartPr/>
                <p14:nvPr/>
              </p14:nvContentPartPr>
              <p14:xfrm>
                <a:off x="4102829" y="4489040"/>
                <a:ext cx="338040" cy="723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A8F024C-560C-49AC-8083-42D6A2FA750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093829" y="4480040"/>
                  <a:ext cx="355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282A9D5-9A2F-40EF-B456-E90CA6B7F441}"/>
                    </a:ext>
                  </a:extLst>
                </p14:cNvPr>
                <p14:cNvContentPartPr/>
                <p14:nvPr/>
              </p14:nvContentPartPr>
              <p14:xfrm>
                <a:off x="4469669" y="4168640"/>
                <a:ext cx="286920" cy="4719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282A9D5-9A2F-40EF-B456-E90CA6B7F44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460669" y="4160000"/>
                  <a:ext cx="3045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2578C8D-9024-42BF-8C40-7C78DF11A7B7}"/>
                    </a:ext>
                  </a:extLst>
                </p14:cNvPr>
                <p14:cNvContentPartPr/>
                <p14:nvPr/>
              </p14:nvContentPartPr>
              <p14:xfrm>
                <a:off x="4731749" y="4467800"/>
                <a:ext cx="165960" cy="1638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2578C8D-9024-42BF-8C40-7C78DF11A7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722749" y="4458800"/>
                  <a:ext cx="183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38E90B7-0D11-4A3D-9819-91D902B33E45}"/>
                    </a:ext>
                  </a:extLst>
                </p14:cNvPr>
                <p14:cNvContentPartPr/>
                <p14:nvPr/>
              </p14:nvContentPartPr>
              <p14:xfrm>
                <a:off x="5059709" y="4141280"/>
                <a:ext cx="291600" cy="4986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38E90B7-0D11-4A3D-9819-91D902B33E4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050709" y="4132280"/>
                  <a:ext cx="30924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061B3FE-36AF-4005-9446-C7A7A9CF6133}"/>
                    </a:ext>
                  </a:extLst>
                </p14:cNvPr>
                <p14:cNvContentPartPr/>
                <p14:nvPr/>
              </p14:nvContentPartPr>
              <p14:xfrm>
                <a:off x="4991669" y="4396520"/>
                <a:ext cx="295200" cy="777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061B3FE-36AF-4005-9446-C7A7A9CF613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983029" y="4387520"/>
                  <a:ext cx="3128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D892FB4-3EF7-4574-8609-CDACD2B65F93}"/>
                    </a:ext>
                  </a:extLst>
                </p14:cNvPr>
                <p14:cNvContentPartPr/>
                <p14:nvPr/>
              </p14:nvContentPartPr>
              <p14:xfrm>
                <a:off x="5701229" y="4106000"/>
                <a:ext cx="305280" cy="5083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D892FB4-3EF7-4574-8609-CDACD2B65F9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692229" y="4097000"/>
                  <a:ext cx="3229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2EBA8CB-BFBA-4E11-B8E4-2D92F247DB4D}"/>
                    </a:ext>
                  </a:extLst>
                </p14:cNvPr>
                <p14:cNvContentPartPr/>
                <p14:nvPr/>
              </p14:nvContentPartPr>
              <p14:xfrm>
                <a:off x="5643629" y="4387160"/>
                <a:ext cx="299880" cy="385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2EBA8CB-BFBA-4E11-B8E4-2D92F247DB4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634989" y="4378520"/>
                  <a:ext cx="3175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8F1CBC1-EBE2-4CC2-B082-1654167C3DC6}"/>
                    </a:ext>
                  </a:extLst>
                </p14:cNvPr>
                <p14:cNvContentPartPr/>
                <p14:nvPr/>
              </p14:nvContentPartPr>
              <p14:xfrm>
                <a:off x="6035309" y="4050200"/>
                <a:ext cx="253800" cy="4665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8F1CBC1-EBE2-4CC2-B082-1654167C3DC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026309" y="4041200"/>
                  <a:ext cx="27144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68172C6-DDB8-47E9-A3F2-28DDA44E0CD2}"/>
                    </a:ext>
                  </a:extLst>
                </p14:cNvPr>
                <p14:cNvContentPartPr/>
                <p14:nvPr/>
              </p14:nvContentPartPr>
              <p14:xfrm>
                <a:off x="6310349" y="4352960"/>
                <a:ext cx="160560" cy="1944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68172C6-DDB8-47E9-A3F2-28DDA44E0CD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301349" y="4343960"/>
                  <a:ext cx="1782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A8276AB-0328-47C2-85A3-4A4931F9CB16}"/>
                    </a:ext>
                  </a:extLst>
                </p14:cNvPr>
                <p14:cNvContentPartPr/>
                <p14:nvPr/>
              </p14:nvContentPartPr>
              <p14:xfrm>
                <a:off x="6847109" y="4317320"/>
                <a:ext cx="385920" cy="1472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A8276AB-0328-47C2-85A3-4A4931F9CB1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838109" y="4308320"/>
                  <a:ext cx="403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3E506FD-CF70-439E-B49D-FBDA2AFDEA4E}"/>
                    </a:ext>
                  </a:extLst>
                </p14:cNvPr>
                <p14:cNvContentPartPr/>
                <p14:nvPr/>
              </p14:nvContentPartPr>
              <p14:xfrm>
                <a:off x="7283429" y="4323080"/>
                <a:ext cx="177480" cy="1270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3E506FD-CF70-439E-B49D-FBDA2AFDEA4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274789" y="4314080"/>
                  <a:ext cx="195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5B32EA5-0121-430E-8EFE-BC75C22813A0}"/>
                    </a:ext>
                  </a:extLst>
                </p14:cNvPr>
                <p14:cNvContentPartPr/>
                <p14:nvPr/>
              </p14:nvContentPartPr>
              <p14:xfrm>
                <a:off x="7528229" y="4292480"/>
                <a:ext cx="169200" cy="1512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5B32EA5-0121-430E-8EFE-BC75C22813A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19229" y="4283840"/>
                  <a:ext cx="186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51E3ACC-0B7D-4B3B-AADD-7E054EEE923D}"/>
                    </a:ext>
                  </a:extLst>
                </p14:cNvPr>
                <p14:cNvContentPartPr/>
                <p14:nvPr/>
              </p14:nvContentPartPr>
              <p14:xfrm>
                <a:off x="7717949" y="4264040"/>
                <a:ext cx="282960" cy="1785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51E3ACC-0B7D-4B3B-AADD-7E054EEE923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09309" y="4255400"/>
                  <a:ext cx="300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21BC012-169D-4CE7-9B22-343399215C27}"/>
                    </a:ext>
                  </a:extLst>
                </p14:cNvPr>
                <p14:cNvContentPartPr/>
                <p14:nvPr/>
              </p14:nvContentPartPr>
              <p14:xfrm>
                <a:off x="8401949" y="4208960"/>
                <a:ext cx="233640" cy="2419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21BC012-169D-4CE7-9B22-343399215C2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392949" y="4199960"/>
                  <a:ext cx="2512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3A9704E-283C-4615-8628-AC5020EB2F75}"/>
                    </a:ext>
                  </a:extLst>
                </p14:cNvPr>
                <p14:cNvContentPartPr/>
                <p14:nvPr/>
              </p14:nvContentPartPr>
              <p14:xfrm>
                <a:off x="8851589" y="3880640"/>
                <a:ext cx="326160" cy="5508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3A9704E-283C-4615-8628-AC5020EB2F7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842589" y="3871640"/>
                  <a:ext cx="34380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66345DD-B0C4-411B-BBF1-F9E23634AFBD}"/>
                    </a:ext>
                  </a:extLst>
                </p14:cNvPr>
                <p14:cNvContentPartPr/>
                <p14:nvPr/>
              </p14:nvContentPartPr>
              <p14:xfrm>
                <a:off x="8783549" y="4224440"/>
                <a:ext cx="281520" cy="460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66345DD-B0C4-411B-BBF1-F9E23634AFB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774549" y="4215800"/>
                  <a:ext cx="2991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A4C620C-4339-47BE-8C90-2AA9D3D557E1}"/>
                    </a:ext>
                  </a:extLst>
                </p14:cNvPr>
                <p14:cNvContentPartPr/>
                <p14:nvPr/>
              </p14:nvContentPartPr>
              <p14:xfrm>
                <a:off x="9099989" y="3830240"/>
                <a:ext cx="438120" cy="6440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A4C620C-4339-47BE-8C90-2AA9D3D557E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090989" y="3821600"/>
                  <a:ext cx="455760" cy="66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D6E9230-0F38-4D93-8D36-7F57D711E172}"/>
                    </a:ext>
                  </a:extLst>
                </p14:cNvPr>
                <p14:cNvContentPartPr/>
                <p14:nvPr/>
              </p14:nvContentPartPr>
              <p14:xfrm>
                <a:off x="8991269" y="4246760"/>
                <a:ext cx="420840" cy="1663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D6E9230-0F38-4D93-8D36-7F57D711E17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982629" y="4237760"/>
                  <a:ext cx="438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69B3F03-B785-41A8-81B5-84E344A2AC1E}"/>
                    </a:ext>
                  </a:extLst>
                </p14:cNvPr>
                <p14:cNvContentPartPr/>
                <p14:nvPr/>
              </p14:nvContentPartPr>
              <p14:xfrm>
                <a:off x="9532349" y="4107440"/>
                <a:ext cx="12600" cy="226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69B3F03-B785-41A8-81B5-84E344A2AC1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523709" y="4098800"/>
                  <a:ext cx="30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859FFAA-4091-4751-B515-AABB769C3652}"/>
                    </a:ext>
                  </a:extLst>
                </p14:cNvPr>
                <p14:cNvContentPartPr/>
                <p14:nvPr/>
              </p14:nvContentPartPr>
              <p14:xfrm>
                <a:off x="9524429" y="4214360"/>
                <a:ext cx="318600" cy="2134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859FFAA-4091-4751-B515-AABB769C365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515789" y="4205720"/>
                  <a:ext cx="336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53B42E1-87B6-4BF6-B97E-D9C685D597EA}"/>
                    </a:ext>
                  </a:extLst>
                </p14:cNvPr>
                <p14:cNvContentPartPr/>
                <p14:nvPr/>
              </p14:nvContentPartPr>
              <p14:xfrm>
                <a:off x="9943109" y="4106000"/>
                <a:ext cx="27720" cy="12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53B42E1-87B6-4BF6-B97E-D9C685D597E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934109" y="4097000"/>
                  <a:ext cx="45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EAE3006E-1B84-4131-9003-FD2A49E21783}"/>
                    </a:ext>
                  </a:extLst>
                </p14:cNvPr>
                <p14:cNvContentPartPr/>
                <p14:nvPr/>
              </p14:nvContentPartPr>
              <p14:xfrm>
                <a:off x="9985229" y="4216160"/>
                <a:ext cx="198720" cy="1828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EAE3006E-1B84-4131-9003-FD2A49E2178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976589" y="4207520"/>
                  <a:ext cx="2163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22D9955-AA1A-436A-83B3-5E0EF075299A}"/>
                    </a:ext>
                  </a:extLst>
                </p14:cNvPr>
                <p14:cNvContentPartPr/>
                <p14:nvPr/>
              </p14:nvContentPartPr>
              <p14:xfrm>
                <a:off x="10172069" y="4226240"/>
                <a:ext cx="275400" cy="1630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22D9955-AA1A-436A-83B3-5E0EF075299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163429" y="4217240"/>
                  <a:ext cx="293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4AB15C6-9CCD-4B98-BC32-207411EAF665}"/>
                    </a:ext>
                  </a:extLst>
                </p14:cNvPr>
                <p14:cNvContentPartPr/>
                <p14:nvPr/>
              </p14:nvContentPartPr>
              <p14:xfrm>
                <a:off x="10526669" y="4189160"/>
                <a:ext cx="296280" cy="1735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4AB15C6-9CCD-4B98-BC32-207411EAF66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518029" y="4180520"/>
                  <a:ext cx="3139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543A5C8-CA60-4ECE-9D38-FA05A05F7648}"/>
                    </a:ext>
                  </a:extLst>
                </p14:cNvPr>
                <p14:cNvContentPartPr/>
                <p14:nvPr/>
              </p14:nvContentPartPr>
              <p14:xfrm>
                <a:off x="10713509" y="4170080"/>
                <a:ext cx="289080" cy="4651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543A5C8-CA60-4ECE-9D38-FA05A05F764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704509" y="4161440"/>
                  <a:ext cx="30672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5E3DDAF-4B55-4286-B345-02680A479E99}"/>
                    </a:ext>
                  </a:extLst>
                </p14:cNvPr>
                <p14:cNvContentPartPr/>
                <p14:nvPr/>
              </p14:nvContentPartPr>
              <p14:xfrm>
                <a:off x="1354949" y="5153960"/>
                <a:ext cx="255960" cy="1897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5E3DDAF-4B55-4286-B345-02680A479E9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346309" y="5144960"/>
                  <a:ext cx="273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F8FE891-F6B7-4993-AF9F-DE652057FCA0}"/>
                    </a:ext>
                  </a:extLst>
                </p14:cNvPr>
                <p14:cNvContentPartPr/>
                <p14:nvPr/>
              </p14:nvContentPartPr>
              <p14:xfrm>
                <a:off x="1773269" y="4720520"/>
                <a:ext cx="332280" cy="6447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F8FE891-F6B7-4993-AF9F-DE652057FCA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764269" y="4711520"/>
                  <a:ext cx="34992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262C777-6867-4AB9-8928-0C043141E5DD}"/>
                    </a:ext>
                  </a:extLst>
                </p14:cNvPr>
                <p14:cNvContentPartPr/>
                <p14:nvPr/>
              </p14:nvContentPartPr>
              <p14:xfrm>
                <a:off x="1748069" y="5174480"/>
                <a:ext cx="248040" cy="403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262C777-6867-4AB9-8928-0C043141E5D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739069" y="5165840"/>
                  <a:ext cx="265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FA43DEE-783D-41EF-B1C5-FD4E1275BF11}"/>
                    </a:ext>
                  </a:extLst>
                </p14:cNvPr>
                <p14:cNvContentPartPr/>
                <p14:nvPr/>
              </p14:nvContentPartPr>
              <p14:xfrm>
                <a:off x="2544389" y="4872440"/>
                <a:ext cx="234360" cy="4068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FA43DEE-783D-41EF-B1C5-FD4E1275BF1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535389" y="4863800"/>
                  <a:ext cx="2520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E6F081D-753A-404A-8386-E255CD53E483}"/>
                    </a:ext>
                  </a:extLst>
                </p14:cNvPr>
                <p14:cNvContentPartPr/>
                <p14:nvPr/>
              </p14:nvContentPartPr>
              <p14:xfrm>
                <a:off x="2485349" y="5048480"/>
                <a:ext cx="306720" cy="950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E6F081D-753A-404A-8386-E255CD53E48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476709" y="5039480"/>
                  <a:ext cx="324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8F8A21AC-BEB4-4424-862C-4EB43DF107D0}"/>
                    </a:ext>
                  </a:extLst>
                </p14:cNvPr>
                <p14:cNvContentPartPr/>
                <p14:nvPr/>
              </p14:nvContentPartPr>
              <p14:xfrm>
                <a:off x="2887469" y="4775600"/>
                <a:ext cx="228600" cy="4201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8F8A21AC-BEB4-4424-862C-4EB43DF107D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878829" y="4766600"/>
                  <a:ext cx="2462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57097A5-721E-452C-9FB1-8333E9AA42D4}"/>
                    </a:ext>
                  </a:extLst>
                </p14:cNvPr>
                <p14:cNvContentPartPr/>
                <p14:nvPr/>
              </p14:nvContentPartPr>
              <p14:xfrm>
                <a:off x="3210029" y="5043080"/>
                <a:ext cx="49320" cy="1072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57097A5-721E-452C-9FB1-8333E9AA42D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201389" y="5034080"/>
                  <a:ext cx="66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3CB9D6F-D0B7-42FE-A0FC-3F19630619DE}"/>
                    </a:ext>
                  </a:extLst>
                </p14:cNvPr>
                <p14:cNvContentPartPr/>
                <p14:nvPr/>
              </p14:nvContentPartPr>
              <p14:xfrm>
                <a:off x="3384989" y="4928240"/>
                <a:ext cx="204480" cy="2908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3CB9D6F-D0B7-42FE-A0FC-3F19630619D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376349" y="4919600"/>
                  <a:ext cx="2221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65B0618-F243-4A47-9C7C-CDE1B707820C}"/>
                    </a:ext>
                  </a:extLst>
                </p14:cNvPr>
                <p14:cNvContentPartPr/>
                <p14:nvPr/>
              </p14:nvContentPartPr>
              <p14:xfrm>
                <a:off x="3995909" y="4768040"/>
                <a:ext cx="257400" cy="4276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65B0618-F243-4A47-9C7C-CDE1B707820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987269" y="4759040"/>
                  <a:ext cx="2750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8F65907-E4D4-46AC-848C-9D58BBD196A6}"/>
                    </a:ext>
                  </a:extLst>
                </p14:cNvPr>
                <p14:cNvContentPartPr/>
                <p14:nvPr/>
              </p14:nvContentPartPr>
              <p14:xfrm>
                <a:off x="4335749" y="4956680"/>
                <a:ext cx="201600" cy="2160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8F65907-E4D4-46AC-848C-9D58BBD196A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326749" y="4948040"/>
                  <a:ext cx="219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BA6B949-5437-46D9-9683-3D10BC9207C4}"/>
                    </a:ext>
                  </a:extLst>
                </p14:cNvPr>
                <p14:cNvContentPartPr/>
                <p14:nvPr/>
              </p14:nvContentPartPr>
              <p14:xfrm>
                <a:off x="4515389" y="4998080"/>
                <a:ext cx="219600" cy="1569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BA6B949-5437-46D9-9683-3D10BC9207C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506749" y="4989080"/>
                  <a:ext cx="237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A5453D0-E429-40C2-AA1C-87B15747841A}"/>
                    </a:ext>
                  </a:extLst>
                </p14:cNvPr>
                <p14:cNvContentPartPr/>
                <p14:nvPr/>
              </p14:nvContentPartPr>
              <p14:xfrm>
                <a:off x="4686749" y="5010680"/>
                <a:ext cx="188280" cy="1450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A5453D0-E429-40C2-AA1C-87B15747841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677749" y="5002040"/>
                  <a:ext cx="205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3A6FB93-5B78-46AF-A035-851067E18CA0}"/>
                    </a:ext>
                  </a:extLst>
                </p14:cNvPr>
                <p14:cNvContentPartPr/>
                <p14:nvPr/>
              </p14:nvContentPartPr>
              <p14:xfrm>
                <a:off x="4974389" y="4972520"/>
                <a:ext cx="230040" cy="1922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3A6FB93-5B78-46AF-A035-851067E18CA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965389" y="4963880"/>
                  <a:ext cx="247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5373EC6-5520-4058-9AF5-F04AB83C8F66}"/>
                    </a:ext>
                  </a:extLst>
                </p14:cNvPr>
                <p14:cNvContentPartPr/>
                <p14:nvPr/>
              </p14:nvContentPartPr>
              <p14:xfrm>
                <a:off x="5156189" y="4698920"/>
                <a:ext cx="235440" cy="4550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5373EC6-5520-4058-9AF5-F04AB83C8F6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147549" y="4690280"/>
                  <a:ext cx="25308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189EB50-55B5-41A2-A78B-E12EC2F4169F}"/>
                    </a:ext>
                  </a:extLst>
                </p14:cNvPr>
                <p14:cNvContentPartPr/>
                <p14:nvPr/>
              </p14:nvContentPartPr>
              <p14:xfrm>
                <a:off x="5619869" y="4990160"/>
                <a:ext cx="156240" cy="1666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189EB50-55B5-41A2-A78B-E12EC2F4169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610869" y="4981520"/>
                  <a:ext cx="173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FCDF25F-9861-4189-927C-F85B8776E3BB}"/>
                    </a:ext>
                  </a:extLst>
                </p14:cNvPr>
                <p14:cNvContentPartPr/>
                <p14:nvPr/>
              </p14:nvContentPartPr>
              <p14:xfrm>
                <a:off x="5985269" y="4530440"/>
                <a:ext cx="390960" cy="6328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FCDF25F-9861-4189-927C-F85B8776E3B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976629" y="4521800"/>
                  <a:ext cx="40860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A909661-A92E-46E4-8E2E-161F9689063F}"/>
                    </a:ext>
                  </a:extLst>
                </p14:cNvPr>
                <p14:cNvContentPartPr/>
                <p14:nvPr/>
              </p14:nvContentPartPr>
              <p14:xfrm>
                <a:off x="5921909" y="4925360"/>
                <a:ext cx="385560" cy="896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A909661-A92E-46E4-8E2E-161F9689063F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912909" y="4916360"/>
                  <a:ext cx="403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C285C44-6694-44AD-9E23-4EB1BF1B26B1}"/>
                    </a:ext>
                  </a:extLst>
                </p14:cNvPr>
                <p14:cNvContentPartPr/>
                <p14:nvPr/>
              </p14:nvContentPartPr>
              <p14:xfrm>
                <a:off x="6591869" y="4841840"/>
                <a:ext cx="280080" cy="2286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C285C44-6694-44AD-9E23-4EB1BF1B26B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582869" y="4832840"/>
                  <a:ext cx="2977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E7D8BCB-F3C8-48FD-90DB-C0A217BF5AB9}"/>
                    </a:ext>
                  </a:extLst>
                </p14:cNvPr>
                <p14:cNvContentPartPr/>
                <p14:nvPr/>
              </p14:nvContentPartPr>
              <p14:xfrm>
                <a:off x="6990389" y="4655000"/>
                <a:ext cx="208080" cy="3913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E7D8BCB-F3C8-48FD-90DB-C0A217BF5AB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981389" y="4646000"/>
                  <a:ext cx="2257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219AD98-055D-4F3F-83FE-EE2DA7856554}"/>
                    </a:ext>
                  </a:extLst>
                </p14:cNvPr>
                <p14:cNvContentPartPr/>
                <p14:nvPr/>
              </p14:nvContentPartPr>
              <p14:xfrm>
                <a:off x="7096949" y="4846520"/>
                <a:ext cx="255600" cy="1836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219AD98-055D-4F3F-83FE-EE2DA7856554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088309" y="4837880"/>
                  <a:ext cx="273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4117054-5FE9-4056-97A0-8D39603C397E}"/>
                    </a:ext>
                  </a:extLst>
                </p14:cNvPr>
                <p14:cNvContentPartPr/>
                <p14:nvPr/>
              </p14:nvContentPartPr>
              <p14:xfrm>
                <a:off x="7397549" y="4874240"/>
                <a:ext cx="180360" cy="1908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4117054-5FE9-4056-97A0-8D39603C397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388549" y="4865600"/>
                  <a:ext cx="198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4C8B883-44BF-4238-A982-D6ED81DCE45B}"/>
                    </a:ext>
                  </a:extLst>
                </p14:cNvPr>
                <p14:cNvContentPartPr/>
                <p14:nvPr/>
              </p14:nvContentPartPr>
              <p14:xfrm>
                <a:off x="7608869" y="4520360"/>
                <a:ext cx="411480" cy="5407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4C8B883-44BF-4238-A982-D6ED81DCE45B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599869" y="4511360"/>
                  <a:ext cx="42912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9F5839C-98A5-404F-8BB8-1B002B3AB4FA}"/>
                    </a:ext>
                  </a:extLst>
                </p14:cNvPr>
                <p14:cNvContentPartPr/>
                <p14:nvPr/>
              </p14:nvContentPartPr>
              <p14:xfrm>
                <a:off x="8009549" y="4836080"/>
                <a:ext cx="266760" cy="1720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9F5839C-98A5-404F-8BB8-1B002B3AB4FA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000549" y="4827080"/>
                  <a:ext cx="284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F055DFA-4BDD-4594-9521-4C7E332AA59E}"/>
                    </a:ext>
                  </a:extLst>
                </p14:cNvPr>
                <p14:cNvContentPartPr/>
                <p14:nvPr/>
              </p14:nvContentPartPr>
              <p14:xfrm>
                <a:off x="8287469" y="4720520"/>
                <a:ext cx="202320" cy="2858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F055DFA-4BDD-4594-9521-4C7E332AA59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278469" y="4711520"/>
                  <a:ext cx="2199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6919A73-D45B-4C8A-8EAE-5CB08EAFDD21}"/>
                    </a:ext>
                  </a:extLst>
                </p14:cNvPr>
                <p14:cNvContentPartPr/>
                <p14:nvPr/>
              </p14:nvContentPartPr>
              <p14:xfrm>
                <a:off x="8500949" y="4773080"/>
                <a:ext cx="183240" cy="23940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6919A73-D45B-4C8A-8EAE-5CB08EAFDD2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492309" y="4764440"/>
                  <a:ext cx="2008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3089BC6-69D8-4B99-A435-58597834224E}"/>
                    </a:ext>
                  </a:extLst>
                </p14:cNvPr>
                <p14:cNvContentPartPr/>
                <p14:nvPr/>
              </p14:nvContentPartPr>
              <p14:xfrm>
                <a:off x="8995229" y="4790720"/>
                <a:ext cx="375480" cy="1742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3089BC6-69D8-4B99-A435-58597834224E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986229" y="4781720"/>
                  <a:ext cx="393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621277C-78D1-41BA-AF11-88D4B235BEC4}"/>
                    </a:ext>
                  </a:extLst>
                </p14:cNvPr>
                <p14:cNvContentPartPr/>
                <p14:nvPr/>
              </p14:nvContentPartPr>
              <p14:xfrm>
                <a:off x="9426149" y="4815200"/>
                <a:ext cx="103680" cy="1360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621277C-78D1-41BA-AF11-88D4B235BEC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417509" y="4806560"/>
                  <a:ext cx="121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5CB61BD-5277-433F-9590-A0259F9F9226}"/>
                    </a:ext>
                  </a:extLst>
                </p14:cNvPr>
                <p14:cNvContentPartPr/>
                <p14:nvPr/>
              </p14:nvContentPartPr>
              <p14:xfrm>
                <a:off x="9643229" y="4540880"/>
                <a:ext cx="267840" cy="4978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5CB61BD-5277-433F-9590-A0259F9F922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634589" y="4532240"/>
                  <a:ext cx="2854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950C931-315D-478F-A099-1C60F7D0C85A}"/>
                    </a:ext>
                  </a:extLst>
                </p14:cNvPr>
                <p14:cNvContentPartPr/>
                <p14:nvPr/>
              </p14:nvContentPartPr>
              <p14:xfrm>
                <a:off x="9585269" y="4821320"/>
                <a:ext cx="312120" cy="421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950C931-315D-478F-A099-1C60F7D0C85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576269" y="4812320"/>
                  <a:ext cx="3297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117FEF59-91A2-48A9-B8DF-DD149DE55DF9}"/>
                    </a:ext>
                  </a:extLst>
                </p14:cNvPr>
                <p14:cNvContentPartPr/>
                <p14:nvPr/>
              </p14:nvContentPartPr>
              <p14:xfrm>
                <a:off x="9840149" y="4864880"/>
                <a:ext cx="182520" cy="1738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117FEF59-91A2-48A9-B8DF-DD149DE55DF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831509" y="4856240"/>
                  <a:ext cx="200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69298D54-A666-4730-B2B3-8940D97CFECB}"/>
                    </a:ext>
                  </a:extLst>
                </p14:cNvPr>
                <p14:cNvContentPartPr/>
                <p14:nvPr/>
              </p14:nvContentPartPr>
              <p14:xfrm>
                <a:off x="10100429" y="4842200"/>
                <a:ext cx="309960" cy="2070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69298D54-A666-4730-B2B3-8940D97CFECB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091429" y="4833200"/>
                  <a:ext cx="3276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7A507EA-DD36-4924-8464-CDCE4273A327}"/>
                    </a:ext>
                  </a:extLst>
                </p14:cNvPr>
                <p14:cNvContentPartPr/>
                <p14:nvPr/>
              </p14:nvContentPartPr>
              <p14:xfrm>
                <a:off x="10335149" y="4806920"/>
                <a:ext cx="202320" cy="2426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7A507EA-DD36-4924-8464-CDCE4273A327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0326149" y="4798280"/>
                  <a:ext cx="2199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D102FC4-76CD-48CC-9FC7-1C0DC35F129B}"/>
                    </a:ext>
                  </a:extLst>
                </p14:cNvPr>
                <p14:cNvContentPartPr/>
                <p14:nvPr/>
              </p14:nvContentPartPr>
              <p14:xfrm>
                <a:off x="1429829" y="5633120"/>
                <a:ext cx="256680" cy="2379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D102FC4-76CD-48CC-9FC7-1C0DC35F129B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420829" y="5624480"/>
                  <a:ext cx="2743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F18F1F4-F878-4E1E-A3F2-EF6D2C198809}"/>
                    </a:ext>
                  </a:extLst>
                </p14:cNvPr>
                <p14:cNvContentPartPr/>
                <p14:nvPr/>
              </p14:nvContentPartPr>
              <p14:xfrm>
                <a:off x="1801709" y="5621600"/>
                <a:ext cx="241920" cy="1954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F18F1F4-F878-4E1E-A3F2-EF6D2C19880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793069" y="5612960"/>
                  <a:ext cx="259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AAC0E3C-6AA8-4FC7-AA44-931AA208821B}"/>
                    </a:ext>
                  </a:extLst>
                </p14:cNvPr>
                <p14:cNvContentPartPr/>
                <p14:nvPr/>
              </p14:nvContentPartPr>
              <p14:xfrm>
                <a:off x="1678229" y="5601800"/>
                <a:ext cx="303840" cy="2527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AAC0E3C-6AA8-4FC7-AA44-931AA208821B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669589" y="5592800"/>
                  <a:ext cx="3214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814D8E4-1C9B-40BA-88C3-6C06D9A38326}"/>
                    </a:ext>
                  </a:extLst>
                </p14:cNvPr>
                <p14:cNvContentPartPr/>
                <p14:nvPr/>
              </p14:nvContentPartPr>
              <p14:xfrm>
                <a:off x="2050469" y="5615480"/>
                <a:ext cx="185400" cy="2091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814D8E4-1C9B-40BA-88C3-6C06D9A38326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041829" y="5606480"/>
                  <a:ext cx="203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4117830-DCD2-4BA5-8D22-48D58BE64DE8}"/>
                    </a:ext>
                  </a:extLst>
                </p14:cNvPr>
                <p14:cNvContentPartPr/>
                <p14:nvPr/>
              </p14:nvContentPartPr>
              <p14:xfrm>
                <a:off x="2295629" y="5633840"/>
                <a:ext cx="241560" cy="2109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4117830-DCD2-4BA5-8D22-48D58BE64DE8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286989" y="5625200"/>
                  <a:ext cx="259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CDC8B09-80BC-4DBE-8BAA-31FC8AB450F7}"/>
                    </a:ext>
                  </a:extLst>
                </p14:cNvPr>
                <p14:cNvContentPartPr/>
                <p14:nvPr/>
              </p14:nvContentPartPr>
              <p14:xfrm>
                <a:off x="2594429" y="5645360"/>
                <a:ext cx="240120" cy="1623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CDC8B09-80BC-4DBE-8BAA-31FC8AB450F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585429" y="5636720"/>
                  <a:ext cx="257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1C70398-B758-4466-BF47-86DCFB733CE3}"/>
                    </a:ext>
                  </a:extLst>
                </p14:cNvPr>
                <p14:cNvContentPartPr/>
                <p14:nvPr/>
              </p14:nvContentPartPr>
              <p14:xfrm>
                <a:off x="2877389" y="5649320"/>
                <a:ext cx="273960" cy="2041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1C70398-B758-4466-BF47-86DCFB733CE3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68749" y="5640680"/>
                  <a:ext cx="291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147FF7B-7A43-4A2E-8507-938EA1291EBE}"/>
                    </a:ext>
                  </a:extLst>
                </p14:cNvPr>
                <p14:cNvContentPartPr/>
                <p14:nvPr/>
              </p14:nvContentPartPr>
              <p14:xfrm>
                <a:off x="3030749" y="5375720"/>
                <a:ext cx="261360" cy="4510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147FF7B-7A43-4A2E-8507-938EA1291EB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022109" y="5367080"/>
                  <a:ext cx="2790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7BC854A-97C8-4641-BFF2-7840B0151400}"/>
                    </a:ext>
                  </a:extLst>
                </p14:cNvPr>
                <p14:cNvContentPartPr/>
                <p14:nvPr/>
              </p14:nvContentPartPr>
              <p14:xfrm>
                <a:off x="3253949" y="5539160"/>
                <a:ext cx="266400" cy="2786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7BC854A-97C8-4641-BFF2-7840B0151400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245309" y="5530520"/>
                  <a:ext cx="2840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D620401-165D-4854-AB77-3B095BE0DDCF}"/>
                    </a:ext>
                  </a:extLst>
                </p14:cNvPr>
                <p14:cNvContentPartPr/>
                <p14:nvPr/>
              </p14:nvContentPartPr>
              <p14:xfrm>
                <a:off x="3918509" y="5521880"/>
                <a:ext cx="346320" cy="2721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D620401-165D-4854-AB77-3B095BE0DDC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909509" y="5512880"/>
                  <a:ext cx="363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9C2BA62-1BBA-4771-9017-A4793109F7C3}"/>
                    </a:ext>
                  </a:extLst>
                </p14:cNvPr>
                <p14:cNvContentPartPr/>
                <p14:nvPr/>
              </p14:nvContentPartPr>
              <p14:xfrm>
                <a:off x="4401629" y="5731760"/>
                <a:ext cx="22680" cy="399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9C2BA62-1BBA-4771-9017-A4793109F7C3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392629" y="5722760"/>
                  <a:ext cx="40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0E057A5-ED14-408D-BD47-A8EA304416F9}"/>
                    </a:ext>
                  </a:extLst>
                </p14:cNvPr>
                <p14:cNvContentPartPr/>
                <p14:nvPr/>
              </p14:nvContentPartPr>
              <p14:xfrm>
                <a:off x="4656149" y="5434400"/>
                <a:ext cx="378000" cy="3733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0E057A5-ED14-408D-BD47-A8EA304416F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4647149" y="5425400"/>
                  <a:ext cx="3956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7E11432-4F40-431B-B93D-FD73EEBDEC86}"/>
                    </a:ext>
                  </a:extLst>
                </p14:cNvPr>
                <p14:cNvContentPartPr/>
                <p14:nvPr/>
              </p14:nvContentPartPr>
              <p14:xfrm>
                <a:off x="5116949" y="5445200"/>
                <a:ext cx="353520" cy="3312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7E11432-4F40-431B-B93D-FD73EEBDEC86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108309" y="5436200"/>
                  <a:ext cx="3711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D3EDD62-8D29-4C5A-B2C7-564AC28E0254}"/>
                    </a:ext>
                  </a:extLst>
                </p14:cNvPr>
                <p14:cNvContentPartPr/>
                <p14:nvPr/>
              </p14:nvContentPartPr>
              <p14:xfrm>
                <a:off x="5621309" y="5791880"/>
                <a:ext cx="21600" cy="385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D3EDD62-8D29-4C5A-B2C7-564AC28E0254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612669" y="5783240"/>
                  <a:ext cx="39240" cy="5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690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332">
            <a:extLst>
              <a:ext uri="{FF2B5EF4-FFF2-40B4-BE49-F238E27FC236}">
                <a16:creationId xmlns:a16="http://schemas.microsoft.com/office/drawing/2014/main" id="{E548AB02-9CCB-4BE3-A935-B7A505EBA218}"/>
              </a:ext>
            </a:extLst>
          </p:cNvPr>
          <p:cNvGrpSpPr/>
          <p:nvPr/>
        </p:nvGrpSpPr>
        <p:grpSpPr>
          <a:xfrm>
            <a:off x="477439" y="94678"/>
            <a:ext cx="11324160" cy="5783760"/>
            <a:chOff x="477439" y="94678"/>
            <a:chExt cx="11324160" cy="57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F7C6BA2-E16A-46D9-8159-C70C717FD707}"/>
                    </a:ext>
                  </a:extLst>
                </p14:cNvPr>
                <p14:cNvContentPartPr/>
                <p14:nvPr/>
              </p14:nvContentPartPr>
              <p14:xfrm>
                <a:off x="7272799" y="597958"/>
                <a:ext cx="91080" cy="219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F7C6BA2-E16A-46D9-8159-C70C717FD70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64159" y="589318"/>
                  <a:ext cx="1087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4BFAFE7-89EB-4B16-BF7C-0361F315CF24}"/>
                    </a:ext>
                  </a:extLst>
                </p14:cNvPr>
                <p14:cNvContentPartPr/>
                <p14:nvPr/>
              </p14:nvContentPartPr>
              <p14:xfrm>
                <a:off x="7571959" y="430918"/>
                <a:ext cx="246600" cy="19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4BFAFE7-89EB-4B16-BF7C-0361F315CF2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62959" y="422278"/>
                  <a:ext cx="264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D0E9549-C9ED-47D5-93BC-4061BDCA29BE}"/>
                    </a:ext>
                  </a:extLst>
                </p14:cNvPr>
                <p14:cNvContentPartPr/>
                <p14:nvPr/>
              </p14:nvContentPartPr>
              <p14:xfrm>
                <a:off x="7750519" y="163078"/>
                <a:ext cx="288000" cy="401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D0E9549-C9ED-47D5-93BC-4061BDCA29B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41879" y="154078"/>
                  <a:ext cx="3056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B91B7F5-B7E3-4322-B811-51DFA79D08FC}"/>
                    </a:ext>
                  </a:extLst>
                </p14:cNvPr>
                <p14:cNvContentPartPr/>
                <p14:nvPr/>
              </p14:nvContentPartPr>
              <p14:xfrm>
                <a:off x="7890199" y="407878"/>
                <a:ext cx="200520" cy="177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B91B7F5-B7E3-4322-B811-51DFA79D08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81559" y="399238"/>
                  <a:ext cx="218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9E9D25C-40E7-4DFF-94B1-22DCF70C5D93}"/>
                    </a:ext>
                  </a:extLst>
                </p14:cNvPr>
                <p14:cNvContentPartPr/>
                <p14:nvPr/>
              </p14:nvContentPartPr>
              <p14:xfrm>
                <a:off x="8072719" y="439558"/>
                <a:ext cx="184680" cy="148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9E9D25C-40E7-4DFF-94B1-22DCF70C5D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63719" y="430918"/>
                  <a:ext cx="202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5DFAFC8-732D-4EE5-9219-DAD6AAA3FCC2}"/>
                    </a:ext>
                  </a:extLst>
                </p14:cNvPr>
                <p14:cNvContentPartPr/>
                <p14:nvPr/>
              </p14:nvContentPartPr>
              <p14:xfrm>
                <a:off x="8334439" y="422278"/>
                <a:ext cx="122040" cy="160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5DFAFC8-732D-4EE5-9219-DAD6AAA3FCC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25439" y="413638"/>
                  <a:ext cx="139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6440EBE-DBC0-46E0-AD1C-112C38066B89}"/>
                    </a:ext>
                  </a:extLst>
                </p14:cNvPr>
                <p14:cNvContentPartPr/>
                <p14:nvPr/>
              </p14:nvContentPartPr>
              <p14:xfrm>
                <a:off x="8585359" y="156598"/>
                <a:ext cx="230760" cy="408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6440EBE-DBC0-46E0-AD1C-112C38066B8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76719" y="147958"/>
                  <a:ext cx="2484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027545D-7626-41B0-B0E2-54CE2A06C6DC}"/>
                    </a:ext>
                  </a:extLst>
                </p14:cNvPr>
                <p14:cNvContentPartPr/>
                <p14:nvPr/>
              </p14:nvContentPartPr>
              <p14:xfrm>
                <a:off x="8475919" y="321478"/>
                <a:ext cx="403560" cy="89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027545D-7626-41B0-B0E2-54CE2A06C6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66919" y="312478"/>
                  <a:ext cx="421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2D078DA-3E53-46F7-A794-C49EDB1394B3}"/>
                    </a:ext>
                  </a:extLst>
                </p14:cNvPr>
                <p14:cNvContentPartPr/>
                <p14:nvPr/>
              </p14:nvContentPartPr>
              <p14:xfrm>
                <a:off x="8726479" y="392758"/>
                <a:ext cx="194760" cy="158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2D078DA-3E53-46F7-A794-C49EDB1394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17839" y="384118"/>
                  <a:ext cx="212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F3B9EBA-85CA-41A7-B32D-DF08E366D020}"/>
                    </a:ext>
                  </a:extLst>
                </p14:cNvPr>
                <p14:cNvContentPartPr/>
                <p14:nvPr/>
              </p14:nvContentPartPr>
              <p14:xfrm>
                <a:off x="8977039" y="394198"/>
                <a:ext cx="237240" cy="200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F3B9EBA-85CA-41A7-B32D-DF08E366D02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68399" y="385198"/>
                  <a:ext cx="2548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D9AFF06-3066-4733-95F3-FFD72E968456}"/>
                    </a:ext>
                  </a:extLst>
                </p14:cNvPr>
                <p14:cNvContentPartPr/>
                <p14:nvPr/>
              </p14:nvContentPartPr>
              <p14:xfrm>
                <a:off x="9132919" y="214558"/>
                <a:ext cx="243720" cy="341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D9AFF06-3066-4733-95F3-FFD72E9684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23919" y="205918"/>
                  <a:ext cx="2613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FCB11BA-E806-4FA5-A403-DBF35C29A112}"/>
                    </a:ext>
                  </a:extLst>
                </p14:cNvPr>
                <p14:cNvContentPartPr/>
                <p14:nvPr/>
              </p14:nvContentPartPr>
              <p14:xfrm>
                <a:off x="9511999" y="196198"/>
                <a:ext cx="246240" cy="360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FCB11BA-E806-4FA5-A403-DBF35C29A11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02999" y="187558"/>
                  <a:ext cx="2638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F0A170D-EB5F-4F60-9CA8-C8D7B6FB9E44}"/>
                    </a:ext>
                  </a:extLst>
                </p14:cNvPr>
                <p14:cNvContentPartPr/>
                <p14:nvPr/>
              </p14:nvContentPartPr>
              <p14:xfrm>
                <a:off x="9707839" y="94678"/>
                <a:ext cx="261720" cy="434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F0A170D-EB5F-4F60-9CA8-C8D7B6FB9E4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699199" y="86038"/>
                  <a:ext cx="2793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134D314-ABBE-49D8-9018-C4C5EEFAF001}"/>
                    </a:ext>
                  </a:extLst>
                </p14:cNvPr>
                <p14:cNvContentPartPr/>
                <p14:nvPr/>
              </p14:nvContentPartPr>
              <p14:xfrm>
                <a:off x="9573199" y="385198"/>
                <a:ext cx="172440" cy="48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134D314-ABBE-49D8-9018-C4C5EEFAF00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64559" y="376198"/>
                  <a:ext cx="190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785C20D-35CA-4EFE-A293-EA9507C2E084}"/>
                    </a:ext>
                  </a:extLst>
                </p14:cNvPr>
                <p14:cNvContentPartPr/>
                <p14:nvPr/>
              </p14:nvContentPartPr>
              <p14:xfrm>
                <a:off x="604159" y="553318"/>
                <a:ext cx="108000" cy="193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785C20D-35CA-4EFE-A293-EA9507C2E0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5519" y="544678"/>
                  <a:ext cx="1256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CF0552E-96D5-4717-9698-BA9541558CFB}"/>
                    </a:ext>
                  </a:extLst>
                </p14:cNvPr>
                <p14:cNvContentPartPr/>
                <p14:nvPr/>
              </p14:nvContentPartPr>
              <p14:xfrm>
                <a:off x="477439" y="457918"/>
                <a:ext cx="591120" cy="92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CF0552E-96D5-4717-9698-BA9541558C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8439" y="449278"/>
                  <a:ext cx="608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293D6F9-2399-49E9-9344-987B629283FB}"/>
                    </a:ext>
                  </a:extLst>
                </p14:cNvPr>
                <p14:cNvContentPartPr/>
                <p14:nvPr/>
              </p14:nvContentPartPr>
              <p14:xfrm>
                <a:off x="961279" y="331918"/>
                <a:ext cx="263880" cy="430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293D6F9-2399-49E9-9344-987B629283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52639" y="323278"/>
                  <a:ext cx="2815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5F03F43-60BF-4611-8C0E-03D9C41E78A3}"/>
                    </a:ext>
                  </a:extLst>
                </p14:cNvPr>
                <p14:cNvContentPartPr/>
                <p14:nvPr/>
              </p14:nvContentPartPr>
              <p14:xfrm>
                <a:off x="1232719" y="492838"/>
                <a:ext cx="217440" cy="248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5F03F43-60BF-4611-8C0E-03D9C41E78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23719" y="484198"/>
                  <a:ext cx="235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8A0149A-E54D-4D9E-9A66-B330F5B5FDA3}"/>
                    </a:ext>
                  </a:extLst>
                </p14:cNvPr>
                <p14:cNvContentPartPr/>
                <p14:nvPr/>
              </p14:nvContentPartPr>
              <p14:xfrm>
                <a:off x="1823119" y="576718"/>
                <a:ext cx="224640" cy="186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8A0149A-E54D-4D9E-9A66-B330F5B5FDA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14119" y="567718"/>
                  <a:ext cx="242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94FFA5-F82C-4565-BE2F-F78BF5F12093}"/>
                    </a:ext>
                  </a:extLst>
                </p14:cNvPr>
                <p14:cNvContentPartPr/>
                <p14:nvPr/>
              </p14:nvContentPartPr>
              <p14:xfrm>
                <a:off x="2105359" y="386278"/>
                <a:ext cx="218520" cy="404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94FFA5-F82C-4565-BE2F-F78BF5F1209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96719" y="377278"/>
                  <a:ext cx="23616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C02C2D0-3228-46D1-B483-ADA79AFDC315}"/>
                    </a:ext>
                  </a:extLst>
                </p14:cNvPr>
                <p14:cNvContentPartPr/>
                <p14:nvPr/>
              </p14:nvContentPartPr>
              <p14:xfrm>
                <a:off x="2391199" y="250558"/>
                <a:ext cx="253080" cy="521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C02C2D0-3228-46D1-B483-ADA79AFDC3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82559" y="241558"/>
                  <a:ext cx="2707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1E40790-CB1A-46B7-B062-E86C8BE7C82F}"/>
                    </a:ext>
                  </a:extLst>
                </p14:cNvPr>
                <p14:cNvContentPartPr/>
                <p14:nvPr/>
              </p14:nvContentPartPr>
              <p14:xfrm>
                <a:off x="2314879" y="480958"/>
                <a:ext cx="419400" cy="109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1E40790-CB1A-46B7-B062-E86C8BE7C8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05879" y="471958"/>
                  <a:ext cx="437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BA2656D-6E40-4BE7-A1FC-7E1E091EAEC1}"/>
                    </a:ext>
                  </a:extLst>
                </p14:cNvPr>
                <p14:cNvContentPartPr/>
                <p14:nvPr/>
              </p14:nvContentPartPr>
              <p14:xfrm>
                <a:off x="2544559" y="544318"/>
                <a:ext cx="416520" cy="205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BA2656D-6E40-4BE7-A1FC-7E1E091EAE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35919" y="535678"/>
                  <a:ext cx="434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BFA464-BA20-42B4-9BD0-67521E5EF6A6}"/>
                    </a:ext>
                  </a:extLst>
                </p14:cNvPr>
                <p14:cNvContentPartPr/>
                <p14:nvPr/>
              </p14:nvContentPartPr>
              <p14:xfrm>
                <a:off x="2937679" y="578158"/>
                <a:ext cx="216360" cy="160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BFA464-BA20-42B4-9BD0-67521E5EF6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28679" y="569158"/>
                  <a:ext cx="234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193C382-F370-4239-9CB4-BE1040CD05E3}"/>
                    </a:ext>
                  </a:extLst>
                </p14:cNvPr>
                <p14:cNvContentPartPr/>
                <p14:nvPr/>
              </p14:nvContentPartPr>
              <p14:xfrm>
                <a:off x="3233239" y="576358"/>
                <a:ext cx="182880" cy="155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193C382-F370-4239-9CB4-BE1040CD05E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24239" y="567358"/>
                  <a:ext cx="200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C30079F-2753-4FA3-B727-857257B87DCB}"/>
                    </a:ext>
                  </a:extLst>
                </p14:cNvPr>
                <p14:cNvContentPartPr/>
                <p14:nvPr/>
              </p14:nvContentPartPr>
              <p14:xfrm>
                <a:off x="3562999" y="302398"/>
                <a:ext cx="222840" cy="434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C30079F-2753-4FA3-B727-857257B87DC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54359" y="293398"/>
                  <a:ext cx="2404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E3ED98B-F2BE-4513-86BE-0D1E3CA22ADB}"/>
                    </a:ext>
                  </a:extLst>
                </p14:cNvPr>
                <p14:cNvContentPartPr/>
                <p14:nvPr/>
              </p14:nvContentPartPr>
              <p14:xfrm>
                <a:off x="3470479" y="505438"/>
                <a:ext cx="358200" cy="225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E3ED98B-F2BE-4513-86BE-0D1E3CA22AD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61479" y="496798"/>
                  <a:ext cx="3758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0AEAD88-8EC9-4D07-9C81-117BE9FC22CC}"/>
                    </a:ext>
                  </a:extLst>
                </p14:cNvPr>
                <p14:cNvContentPartPr/>
                <p14:nvPr/>
              </p14:nvContentPartPr>
              <p14:xfrm>
                <a:off x="3887719" y="418318"/>
                <a:ext cx="11160" cy="26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0AEAD88-8EC9-4D07-9C81-117BE9FC22C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78719" y="409318"/>
                  <a:ext cx="28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47224D1-D825-4F21-AA7E-ECA3B4F7B6ED}"/>
                    </a:ext>
                  </a:extLst>
                </p14:cNvPr>
                <p14:cNvContentPartPr/>
                <p14:nvPr/>
              </p14:nvContentPartPr>
              <p14:xfrm>
                <a:off x="3937759" y="503638"/>
                <a:ext cx="265680" cy="209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47224D1-D825-4F21-AA7E-ECA3B4F7B6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29119" y="494638"/>
                  <a:ext cx="283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DF053FA-FCFA-408C-B403-9070F1EAC107}"/>
                    </a:ext>
                  </a:extLst>
                </p14:cNvPr>
                <p14:cNvContentPartPr/>
                <p14:nvPr/>
              </p14:nvContentPartPr>
              <p14:xfrm>
                <a:off x="4200199" y="474838"/>
                <a:ext cx="260280" cy="261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DF053FA-FCFA-408C-B403-9070F1EAC10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91559" y="466198"/>
                  <a:ext cx="277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4BF6296-5533-41C4-8F2A-AABC696A74EE}"/>
                    </a:ext>
                  </a:extLst>
                </p14:cNvPr>
                <p14:cNvContentPartPr/>
                <p14:nvPr/>
              </p14:nvContentPartPr>
              <p14:xfrm>
                <a:off x="2535559" y="897838"/>
                <a:ext cx="606240" cy="67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4BF6296-5533-41C4-8F2A-AABC696A74E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26559" y="888838"/>
                  <a:ext cx="6238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E3D64BA-32D4-4CD4-9CE7-8A77303BCA98}"/>
                    </a:ext>
                  </a:extLst>
                </p14:cNvPr>
                <p14:cNvContentPartPr/>
                <p14:nvPr/>
              </p14:nvContentPartPr>
              <p14:xfrm>
                <a:off x="4901119" y="172078"/>
                <a:ext cx="263520" cy="461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E3D64BA-32D4-4CD4-9CE7-8A77303BCA9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92119" y="163078"/>
                  <a:ext cx="28116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41A7FE1-CAF5-4877-B048-2BCA5EA2D010}"/>
                    </a:ext>
                  </a:extLst>
                </p14:cNvPr>
                <p14:cNvContentPartPr/>
                <p14:nvPr/>
              </p14:nvContentPartPr>
              <p14:xfrm>
                <a:off x="5196319" y="474118"/>
                <a:ext cx="106560" cy="111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41A7FE1-CAF5-4877-B048-2BCA5EA2D01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87319" y="465478"/>
                  <a:ext cx="124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6CD8476-6340-4CBC-B8C6-3EF4E4B08E24}"/>
                    </a:ext>
                  </a:extLst>
                </p14:cNvPr>
                <p14:cNvContentPartPr/>
                <p14:nvPr/>
              </p14:nvContentPartPr>
              <p14:xfrm>
                <a:off x="5045479" y="408598"/>
                <a:ext cx="348840" cy="534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6CD8476-6340-4CBC-B8C6-3EF4E4B08E2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36839" y="399598"/>
                  <a:ext cx="3664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4632EB-D4DA-4A5B-83E9-3EB5AD6F977F}"/>
                    </a:ext>
                  </a:extLst>
                </p14:cNvPr>
                <p14:cNvContentPartPr/>
                <p14:nvPr/>
              </p14:nvContentPartPr>
              <p14:xfrm>
                <a:off x="5286319" y="386278"/>
                <a:ext cx="401760" cy="495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4632EB-D4DA-4A5B-83E9-3EB5AD6F97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77679" y="377638"/>
                  <a:ext cx="41940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4B73E32-3776-46E8-8B2B-05A5CD625DAB}"/>
                    </a:ext>
                  </a:extLst>
                </p14:cNvPr>
                <p14:cNvContentPartPr/>
                <p14:nvPr/>
              </p14:nvContentPartPr>
              <p14:xfrm>
                <a:off x="5709319" y="455038"/>
                <a:ext cx="100080" cy="165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4B73E32-3776-46E8-8B2B-05A5CD625DA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00679" y="446038"/>
                  <a:ext cx="117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073922-F0D5-402E-8D30-6C2C771F1684}"/>
                    </a:ext>
                  </a:extLst>
                </p14:cNvPr>
                <p14:cNvContentPartPr/>
                <p14:nvPr/>
              </p14:nvContentPartPr>
              <p14:xfrm>
                <a:off x="5934679" y="176398"/>
                <a:ext cx="214200" cy="455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073922-F0D5-402E-8D30-6C2C771F168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6039" y="167758"/>
                  <a:ext cx="2318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158B6EB-07B6-4EC1-BD50-35BA71D2D81B}"/>
                    </a:ext>
                  </a:extLst>
                </p14:cNvPr>
                <p14:cNvContentPartPr/>
                <p14:nvPr/>
              </p14:nvContentPartPr>
              <p14:xfrm>
                <a:off x="5833519" y="376198"/>
                <a:ext cx="339480" cy="59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158B6EB-07B6-4EC1-BD50-35BA71D2D81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24519" y="367198"/>
                  <a:ext cx="3571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6039357-A3BF-4C66-823C-F4FAB212EC35}"/>
                    </a:ext>
                  </a:extLst>
                </p14:cNvPr>
                <p14:cNvContentPartPr/>
                <p14:nvPr/>
              </p14:nvContentPartPr>
              <p14:xfrm>
                <a:off x="6110359" y="137518"/>
                <a:ext cx="317160" cy="481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6039357-A3BF-4C66-823C-F4FAB212EC3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01359" y="128878"/>
                  <a:ext cx="33480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73A2DDD-0D14-4BBC-9511-8D827F390726}"/>
                    </a:ext>
                  </a:extLst>
                </p14:cNvPr>
                <p14:cNvContentPartPr/>
                <p14:nvPr/>
              </p14:nvContentPartPr>
              <p14:xfrm>
                <a:off x="6396199" y="434518"/>
                <a:ext cx="200160" cy="156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73A2DDD-0D14-4BBC-9511-8D827F3907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87559" y="425518"/>
                  <a:ext cx="217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03402C4-B125-47AD-8C7A-A698BA657940}"/>
                    </a:ext>
                  </a:extLst>
                </p14:cNvPr>
                <p14:cNvContentPartPr/>
                <p14:nvPr/>
              </p14:nvContentPartPr>
              <p14:xfrm>
                <a:off x="6617239" y="373678"/>
                <a:ext cx="215280" cy="198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03402C4-B125-47AD-8C7A-A698BA65794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08599" y="364678"/>
                  <a:ext cx="232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055C203-FF10-494C-86DC-4050E44354D1}"/>
                    </a:ext>
                  </a:extLst>
                </p14:cNvPr>
                <p14:cNvContentPartPr/>
                <p14:nvPr/>
              </p14:nvContentPartPr>
              <p14:xfrm>
                <a:off x="6877159" y="393478"/>
                <a:ext cx="118800" cy="179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055C203-FF10-494C-86DC-4050E44354D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68159" y="384838"/>
                  <a:ext cx="136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12E320C-7D96-4A67-A3E0-8198E84FFCF4}"/>
                    </a:ext>
                  </a:extLst>
                </p14:cNvPr>
                <p14:cNvContentPartPr/>
                <p14:nvPr/>
              </p14:nvContentPartPr>
              <p14:xfrm>
                <a:off x="7062919" y="278998"/>
                <a:ext cx="17640" cy="43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12E320C-7D96-4A67-A3E0-8198E84FFCF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54279" y="270358"/>
                  <a:ext cx="352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43C8003-A697-4C5E-A8DD-1B62F78270FA}"/>
                    </a:ext>
                  </a:extLst>
                </p14:cNvPr>
                <p14:cNvContentPartPr/>
                <p14:nvPr/>
              </p14:nvContentPartPr>
              <p14:xfrm>
                <a:off x="6989479" y="345958"/>
                <a:ext cx="233280" cy="241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43C8003-A697-4C5E-A8DD-1B62F78270F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80839" y="337318"/>
                  <a:ext cx="2509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EB5BD61-E7F3-4F82-B998-3C867B57DE20}"/>
                    </a:ext>
                  </a:extLst>
                </p14:cNvPr>
                <p14:cNvContentPartPr/>
                <p14:nvPr/>
              </p14:nvContentPartPr>
              <p14:xfrm>
                <a:off x="620359" y="1409398"/>
                <a:ext cx="85680" cy="193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EB5BD61-E7F3-4F82-B998-3C867B57DE2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1719" y="1400398"/>
                  <a:ext cx="1033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2C4AC5C-37F8-467F-A671-BE1C1AA9B9F6}"/>
                    </a:ext>
                  </a:extLst>
                </p14:cNvPr>
                <p14:cNvContentPartPr/>
                <p14:nvPr/>
              </p14:nvContentPartPr>
              <p14:xfrm>
                <a:off x="812959" y="1322998"/>
                <a:ext cx="174960" cy="238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2C4AC5C-37F8-467F-A671-BE1C1AA9B9F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3959" y="1314358"/>
                  <a:ext cx="192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E7572BA-2171-42DE-A197-735F583CD59C}"/>
                    </a:ext>
                  </a:extLst>
                </p14:cNvPr>
                <p14:cNvContentPartPr/>
                <p14:nvPr/>
              </p14:nvContentPartPr>
              <p14:xfrm>
                <a:off x="1509919" y="1145878"/>
                <a:ext cx="207360" cy="403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E7572BA-2171-42DE-A197-735F583CD59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01279" y="1136878"/>
                  <a:ext cx="22500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7A6E9CB-AF6B-4453-9C8F-2B85B74A022A}"/>
                    </a:ext>
                  </a:extLst>
                </p14:cNvPr>
                <p14:cNvContentPartPr/>
                <p14:nvPr/>
              </p14:nvContentPartPr>
              <p14:xfrm>
                <a:off x="1379959" y="1338478"/>
                <a:ext cx="385560" cy="79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7A6E9CB-AF6B-4453-9C8F-2B85B74A02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70959" y="1329478"/>
                  <a:ext cx="403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90D517C-9F0B-4525-9B80-0CFEA3A9BFB9}"/>
                    </a:ext>
                  </a:extLst>
                </p14:cNvPr>
                <p14:cNvContentPartPr/>
                <p14:nvPr/>
              </p14:nvContentPartPr>
              <p14:xfrm>
                <a:off x="1747879" y="1119598"/>
                <a:ext cx="235800" cy="404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90D517C-9F0B-4525-9B80-0CFEA3A9BFB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38879" y="1110958"/>
                  <a:ext cx="2534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322251F-1868-4520-B321-A3F9D193AA04}"/>
                    </a:ext>
                  </a:extLst>
                </p14:cNvPr>
                <p14:cNvContentPartPr/>
                <p14:nvPr/>
              </p14:nvContentPartPr>
              <p14:xfrm>
                <a:off x="1999519" y="1322278"/>
                <a:ext cx="156240" cy="187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322251F-1868-4520-B321-A3F9D193AA0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90519" y="1313638"/>
                  <a:ext cx="173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B932209-AAD8-4308-BB02-D4EEEB781A5A}"/>
                    </a:ext>
                  </a:extLst>
                </p14:cNvPr>
                <p14:cNvContentPartPr/>
                <p14:nvPr/>
              </p14:nvContentPartPr>
              <p14:xfrm>
                <a:off x="2612599" y="1287358"/>
                <a:ext cx="216360" cy="198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B932209-AAD8-4308-BB02-D4EEEB781A5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03599" y="1278358"/>
                  <a:ext cx="234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CAEA38-D1A9-4FA2-B95D-BC7139720E1B}"/>
                    </a:ext>
                  </a:extLst>
                </p14:cNvPr>
                <p14:cNvContentPartPr/>
                <p14:nvPr/>
              </p14:nvContentPartPr>
              <p14:xfrm>
                <a:off x="2898439" y="1079638"/>
                <a:ext cx="208800" cy="388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CAEA38-D1A9-4FA2-B95D-BC7139720E1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89439" y="1070638"/>
                  <a:ext cx="2264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A9477E0-0FCB-44DB-A83C-30E560A6A3F6}"/>
                    </a:ext>
                  </a:extLst>
                </p14:cNvPr>
                <p14:cNvContentPartPr/>
                <p14:nvPr/>
              </p14:nvContentPartPr>
              <p14:xfrm>
                <a:off x="3067999" y="1054078"/>
                <a:ext cx="231480" cy="438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A9477E0-0FCB-44DB-A83C-30E560A6A3F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59359" y="1045078"/>
                  <a:ext cx="24912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CB25F60-8409-4CB6-B57E-208B7EE5CC99}"/>
                    </a:ext>
                  </a:extLst>
                </p14:cNvPr>
                <p14:cNvContentPartPr/>
                <p14:nvPr/>
              </p14:nvContentPartPr>
              <p14:xfrm>
                <a:off x="3011839" y="1242358"/>
                <a:ext cx="300600" cy="88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CB25F60-8409-4CB6-B57E-208B7EE5CC9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03199" y="1233358"/>
                  <a:ext cx="318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6023915-08B3-4D71-AA82-1FF9C701C904}"/>
                    </a:ext>
                  </a:extLst>
                </p14:cNvPr>
                <p14:cNvContentPartPr/>
                <p14:nvPr/>
              </p14:nvContentPartPr>
              <p14:xfrm>
                <a:off x="3222079" y="1256758"/>
                <a:ext cx="190440" cy="173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6023915-08B3-4D71-AA82-1FF9C701C90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13439" y="1247758"/>
                  <a:ext cx="208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C12763E-01B2-44A6-9917-AD51A0575F7B}"/>
                    </a:ext>
                  </a:extLst>
                </p14:cNvPr>
                <p14:cNvContentPartPr/>
                <p14:nvPr/>
              </p14:nvContentPartPr>
              <p14:xfrm>
                <a:off x="3377959" y="1245238"/>
                <a:ext cx="211320" cy="206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C12763E-01B2-44A6-9917-AD51A0575F7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69319" y="1236598"/>
                  <a:ext cx="2289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3B62552-5C60-48F5-A71E-DBE6EC5549E3}"/>
                    </a:ext>
                  </a:extLst>
                </p14:cNvPr>
                <p14:cNvContentPartPr/>
                <p14:nvPr/>
              </p14:nvContentPartPr>
              <p14:xfrm>
                <a:off x="3557959" y="1276198"/>
                <a:ext cx="167760" cy="182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3B62552-5C60-48F5-A71E-DBE6EC5549E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48959" y="1267198"/>
                  <a:ext cx="185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48A7498-AFA1-417F-AC56-5DFF29778EBB}"/>
                    </a:ext>
                  </a:extLst>
                </p14:cNvPr>
                <p14:cNvContentPartPr/>
                <p14:nvPr/>
              </p14:nvContentPartPr>
              <p14:xfrm>
                <a:off x="3762079" y="1307518"/>
                <a:ext cx="192240" cy="141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48A7498-AFA1-417F-AC56-5DFF29778EB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53079" y="1298518"/>
                  <a:ext cx="209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7CAD327-EFA2-45B2-B4C9-BE47C3A9867D}"/>
                    </a:ext>
                  </a:extLst>
                </p14:cNvPr>
                <p14:cNvContentPartPr/>
                <p14:nvPr/>
              </p14:nvContentPartPr>
              <p14:xfrm>
                <a:off x="4049719" y="987118"/>
                <a:ext cx="316800" cy="488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7CAD327-EFA2-45B2-B4C9-BE47C3A9867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40719" y="978118"/>
                  <a:ext cx="3344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1F03F32-AAE2-471D-AF21-1840B34763BD}"/>
                    </a:ext>
                  </a:extLst>
                </p14:cNvPr>
                <p14:cNvContentPartPr/>
                <p14:nvPr/>
              </p14:nvContentPartPr>
              <p14:xfrm>
                <a:off x="3964039" y="1257118"/>
                <a:ext cx="348120" cy="194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1F03F32-AAE2-471D-AF21-1840B34763B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55399" y="1248118"/>
                  <a:ext cx="365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AB26B6E-A21E-46EA-B1F7-26BFB63F30DE}"/>
                    </a:ext>
                  </a:extLst>
                </p14:cNvPr>
                <p14:cNvContentPartPr/>
                <p14:nvPr/>
              </p14:nvContentPartPr>
              <p14:xfrm>
                <a:off x="4426999" y="1154878"/>
                <a:ext cx="12960" cy="7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AB26B6E-A21E-46EA-B1F7-26BFB63F30D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18359" y="1145878"/>
                  <a:ext cx="30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8B2ED8A-1F3F-4862-B891-3FBD6BDD8B8D}"/>
                    </a:ext>
                  </a:extLst>
                </p14:cNvPr>
                <p14:cNvContentPartPr/>
                <p14:nvPr/>
              </p14:nvContentPartPr>
              <p14:xfrm>
                <a:off x="4419799" y="1225438"/>
                <a:ext cx="489240" cy="194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8B2ED8A-1F3F-4862-B891-3FBD6BDD8B8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411159" y="1216798"/>
                  <a:ext cx="5068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988FF7A-9389-4124-A1FA-468B8BC7BF07}"/>
                    </a:ext>
                  </a:extLst>
                </p14:cNvPr>
                <p14:cNvContentPartPr/>
                <p14:nvPr/>
              </p14:nvContentPartPr>
              <p14:xfrm>
                <a:off x="5446879" y="1131838"/>
                <a:ext cx="13680" cy="18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988FF7A-9389-4124-A1FA-468B8BC7BF0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38239" y="1122838"/>
                  <a:ext cx="31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DBD60C5-988D-493A-A668-B7A8DEDFD5CB}"/>
                    </a:ext>
                  </a:extLst>
                </p14:cNvPr>
                <p14:cNvContentPartPr/>
                <p14:nvPr/>
              </p14:nvContentPartPr>
              <p14:xfrm>
                <a:off x="5348599" y="892798"/>
                <a:ext cx="319320" cy="470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DBD60C5-988D-493A-A668-B7A8DEDFD5C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39959" y="883798"/>
                  <a:ext cx="33696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E2DB134-836A-4A8D-A8D1-8FC87A2C81C7}"/>
                    </a:ext>
                  </a:extLst>
                </p14:cNvPr>
                <p14:cNvContentPartPr/>
                <p14:nvPr/>
              </p14:nvContentPartPr>
              <p14:xfrm>
                <a:off x="5243479" y="1142998"/>
                <a:ext cx="371520" cy="75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E2DB134-836A-4A8D-A8D1-8FC87A2C81C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34839" y="1134358"/>
                  <a:ext cx="389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2A76018-45CF-4F77-8A4F-337BBD1649F7}"/>
                    </a:ext>
                  </a:extLst>
                </p14:cNvPr>
                <p14:cNvContentPartPr/>
                <p14:nvPr/>
              </p14:nvContentPartPr>
              <p14:xfrm>
                <a:off x="5587279" y="1198798"/>
                <a:ext cx="150840" cy="141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2A76018-45CF-4F77-8A4F-337BBD1649F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78279" y="1189798"/>
                  <a:ext cx="168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4709A65-104E-42BC-B0E3-D6A5CC5F7D4D}"/>
                    </a:ext>
                  </a:extLst>
                </p14:cNvPr>
                <p14:cNvContentPartPr/>
                <p14:nvPr/>
              </p14:nvContentPartPr>
              <p14:xfrm>
                <a:off x="9157399" y="963718"/>
                <a:ext cx="211680" cy="338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4709A65-104E-42BC-B0E3-D6A5CC5F7D4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48759" y="955078"/>
                  <a:ext cx="2293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A676864-DD63-4C16-92B3-18EE8A8D53FC}"/>
                    </a:ext>
                  </a:extLst>
                </p14:cNvPr>
                <p14:cNvContentPartPr/>
                <p14:nvPr/>
              </p14:nvContentPartPr>
              <p14:xfrm>
                <a:off x="9280159" y="879838"/>
                <a:ext cx="219600" cy="399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A676864-DD63-4C16-92B3-18EE8A8D53F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71159" y="871198"/>
                  <a:ext cx="2372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4A46E6B-914B-4F87-9BEA-CECE2332689A}"/>
                    </a:ext>
                  </a:extLst>
                </p14:cNvPr>
                <p14:cNvContentPartPr/>
                <p14:nvPr/>
              </p14:nvContentPartPr>
              <p14:xfrm>
                <a:off x="9205279" y="1112758"/>
                <a:ext cx="181440" cy="51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4A46E6B-914B-4F87-9BEA-CECE2332689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96639" y="1103758"/>
                  <a:ext cx="1990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F3E615C-2962-4AAC-A2A9-6640E85007B1}"/>
                    </a:ext>
                  </a:extLst>
                </p14:cNvPr>
                <p14:cNvContentPartPr/>
                <p14:nvPr/>
              </p14:nvContentPartPr>
              <p14:xfrm>
                <a:off x="9866239" y="1127518"/>
                <a:ext cx="258120" cy="112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F3E615C-2962-4AAC-A2A9-6640E85007B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857239" y="1118518"/>
                  <a:ext cx="275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A53C2F1-7CF4-4585-B948-F1332B6AB582}"/>
                    </a:ext>
                  </a:extLst>
                </p14:cNvPr>
                <p14:cNvContentPartPr/>
                <p14:nvPr/>
              </p14:nvContentPartPr>
              <p14:xfrm>
                <a:off x="10170439" y="1163158"/>
                <a:ext cx="45720" cy="81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A53C2F1-7CF4-4585-B948-F1332B6AB58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161439" y="1154158"/>
                  <a:ext cx="63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EB60280-DB78-4DF7-9804-CA39D18D7B13}"/>
                    </a:ext>
                  </a:extLst>
                </p14:cNvPr>
                <p14:cNvContentPartPr/>
                <p14:nvPr/>
              </p14:nvContentPartPr>
              <p14:xfrm>
                <a:off x="10303639" y="1004398"/>
                <a:ext cx="10080" cy="2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EB60280-DB78-4DF7-9804-CA39D18D7B1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294639" y="995398"/>
                  <a:ext cx="277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5A2B1F8-0363-43F1-BB5A-0281E6F30A3D}"/>
                    </a:ext>
                  </a:extLst>
                </p14:cNvPr>
                <p14:cNvContentPartPr/>
                <p14:nvPr/>
              </p14:nvContentPartPr>
              <p14:xfrm>
                <a:off x="10334239" y="932758"/>
                <a:ext cx="365040" cy="344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5A2B1F8-0363-43F1-BB5A-0281E6F30A3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325239" y="924118"/>
                  <a:ext cx="382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4C020BE-CF40-4F07-B279-478287546F40}"/>
                    </a:ext>
                  </a:extLst>
                </p14:cNvPr>
                <p14:cNvContentPartPr/>
                <p14:nvPr/>
              </p14:nvContentPartPr>
              <p14:xfrm>
                <a:off x="561679" y="1844998"/>
                <a:ext cx="227160" cy="474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4C020BE-CF40-4F07-B279-478287546F4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52679" y="1835998"/>
                  <a:ext cx="24480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83844C2-C8D7-4DB4-AA4C-3BD794076E22}"/>
                    </a:ext>
                  </a:extLst>
                </p14:cNvPr>
                <p14:cNvContentPartPr/>
                <p14:nvPr/>
              </p14:nvContentPartPr>
              <p14:xfrm>
                <a:off x="846079" y="2059558"/>
                <a:ext cx="200880" cy="240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83844C2-C8D7-4DB4-AA4C-3BD794076E2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7439" y="2050918"/>
                  <a:ext cx="218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1A4884F-B241-4E3C-935D-DE52FD86B5AA}"/>
                    </a:ext>
                  </a:extLst>
                </p14:cNvPr>
                <p14:cNvContentPartPr/>
                <p14:nvPr/>
              </p14:nvContentPartPr>
              <p14:xfrm>
                <a:off x="1417759" y="2019958"/>
                <a:ext cx="275040" cy="266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1A4884F-B241-4E3C-935D-DE52FD86B5A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09119" y="2011318"/>
                  <a:ext cx="2926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57B41CA-DB95-428E-8442-5060A0261259}"/>
                    </a:ext>
                  </a:extLst>
                </p14:cNvPr>
                <p14:cNvContentPartPr/>
                <p14:nvPr/>
              </p14:nvContentPartPr>
              <p14:xfrm>
                <a:off x="2157559" y="2009518"/>
                <a:ext cx="219960" cy="204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57B41CA-DB95-428E-8442-5060A026125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48559" y="2000518"/>
                  <a:ext cx="237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D0E3248-AC3C-4D49-BCD4-68EEDFC1F001}"/>
                    </a:ext>
                  </a:extLst>
                </p14:cNvPr>
                <p14:cNvContentPartPr/>
                <p14:nvPr/>
              </p14:nvContentPartPr>
              <p14:xfrm>
                <a:off x="2484799" y="1774078"/>
                <a:ext cx="250560" cy="409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D0E3248-AC3C-4D49-BCD4-68EEDFC1F00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76159" y="1765078"/>
                  <a:ext cx="2682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35E337B-2CA7-41A2-957B-0AC875BC6E4A}"/>
                    </a:ext>
                  </a:extLst>
                </p14:cNvPr>
                <p14:cNvContentPartPr/>
                <p14:nvPr/>
              </p14:nvContentPartPr>
              <p14:xfrm>
                <a:off x="2594959" y="2000158"/>
                <a:ext cx="238320" cy="169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35E337B-2CA7-41A2-957B-0AC875BC6E4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86319" y="1991158"/>
                  <a:ext cx="255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9DD029F-F399-4369-BCAE-6FA4D327CE30}"/>
                    </a:ext>
                  </a:extLst>
                </p14:cNvPr>
                <p14:cNvContentPartPr/>
                <p14:nvPr/>
              </p14:nvContentPartPr>
              <p14:xfrm>
                <a:off x="2886199" y="2045878"/>
                <a:ext cx="43200" cy="115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9DD029F-F399-4369-BCAE-6FA4D327CE3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77559" y="2036878"/>
                  <a:ext cx="60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2041729-C1A2-4456-9E26-4C50CEA1697F}"/>
                    </a:ext>
                  </a:extLst>
                </p14:cNvPr>
                <p14:cNvContentPartPr/>
                <p14:nvPr/>
              </p14:nvContentPartPr>
              <p14:xfrm>
                <a:off x="3020119" y="2005198"/>
                <a:ext cx="339120" cy="150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2041729-C1A2-4456-9E26-4C50CEA1697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11479" y="1996198"/>
                  <a:ext cx="356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B9BA54E-ED5D-4E74-A7D1-D0008B7F1E73}"/>
                    </a:ext>
                  </a:extLst>
                </p14:cNvPr>
                <p14:cNvContentPartPr/>
                <p14:nvPr/>
              </p14:nvContentPartPr>
              <p14:xfrm>
                <a:off x="3780439" y="1716478"/>
                <a:ext cx="222840" cy="429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B9BA54E-ED5D-4E74-A7D1-D0008B7F1E7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71439" y="1707478"/>
                  <a:ext cx="2404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E3F137D-7099-44A9-9DB3-6BA29EFA0B55}"/>
                    </a:ext>
                  </a:extLst>
                </p14:cNvPr>
                <p14:cNvContentPartPr/>
                <p14:nvPr/>
              </p14:nvContentPartPr>
              <p14:xfrm>
                <a:off x="3726079" y="1906198"/>
                <a:ext cx="305280" cy="40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E3F137D-7099-44A9-9DB3-6BA29EFA0B5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717439" y="1897198"/>
                  <a:ext cx="322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A8F35E3-EF42-4B27-8C61-149BA9205E56}"/>
                    </a:ext>
                  </a:extLst>
                </p14:cNvPr>
                <p14:cNvContentPartPr/>
                <p14:nvPr/>
              </p14:nvContentPartPr>
              <p14:xfrm>
                <a:off x="4063759" y="1610638"/>
                <a:ext cx="278280" cy="505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A8F35E3-EF42-4B27-8C61-149BA9205E5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54759" y="1601998"/>
                  <a:ext cx="29592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7A2C0E6-3D3F-4845-82D9-F2F2AD8EBE44}"/>
                    </a:ext>
                  </a:extLst>
                </p14:cNvPr>
                <p14:cNvContentPartPr/>
                <p14:nvPr/>
              </p14:nvContentPartPr>
              <p14:xfrm>
                <a:off x="4390279" y="1964518"/>
                <a:ext cx="146160" cy="123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7A2C0E6-3D3F-4845-82D9-F2F2AD8EBE4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81639" y="1955518"/>
                  <a:ext cx="163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797104C-85AD-417E-B841-97C04269E532}"/>
                    </a:ext>
                  </a:extLst>
                </p14:cNvPr>
                <p14:cNvContentPartPr/>
                <p14:nvPr/>
              </p14:nvContentPartPr>
              <p14:xfrm>
                <a:off x="4712839" y="1657438"/>
                <a:ext cx="243360" cy="443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797104C-85AD-417E-B841-97C04269E53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704199" y="1648438"/>
                  <a:ext cx="26100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9FFDDC3-E314-4A47-BCDD-AE6CB32EDF29}"/>
                    </a:ext>
                  </a:extLst>
                </p14:cNvPr>
                <p14:cNvContentPartPr/>
                <p14:nvPr/>
              </p14:nvContentPartPr>
              <p14:xfrm>
                <a:off x="4575679" y="1858318"/>
                <a:ext cx="394560" cy="93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9FFDDC3-E314-4A47-BCDD-AE6CB32EDF2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67039" y="1849318"/>
                  <a:ext cx="412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D137C39-4132-4153-A74A-FF7CBC89249C}"/>
                    </a:ext>
                  </a:extLst>
                </p14:cNvPr>
                <p14:cNvContentPartPr/>
                <p14:nvPr/>
              </p14:nvContentPartPr>
              <p14:xfrm>
                <a:off x="5268319" y="1661398"/>
                <a:ext cx="239400" cy="454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D137C39-4132-4153-A74A-FF7CBC89249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259679" y="1652758"/>
                  <a:ext cx="2570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7A888E-FA9E-4566-A30E-F6692FDDAF1C}"/>
                    </a:ext>
                  </a:extLst>
                </p14:cNvPr>
                <p14:cNvContentPartPr/>
                <p14:nvPr/>
              </p14:nvContentPartPr>
              <p14:xfrm>
                <a:off x="5455159" y="1608118"/>
                <a:ext cx="228600" cy="464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7A888E-FA9E-4566-A30E-F6692FDDAF1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446159" y="1599478"/>
                  <a:ext cx="24624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C7AD945-3A74-4F83-BA54-CCC5CED3B6B0}"/>
                    </a:ext>
                  </a:extLst>
                </p14:cNvPr>
                <p14:cNvContentPartPr/>
                <p14:nvPr/>
              </p14:nvContentPartPr>
              <p14:xfrm>
                <a:off x="5247799" y="1900438"/>
                <a:ext cx="228600" cy="43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C7AD945-3A74-4F83-BA54-CCC5CED3B6B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239159" y="1891798"/>
                  <a:ext cx="246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5BCC875-4253-4D74-BF98-628E2FE884EA}"/>
                    </a:ext>
                  </a:extLst>
                </p14:cNvPr>
                <p14:cNvContentPartPr/>
                <p14:nvPr/>
              </p14:nvContentPartPr>
              <p14:xfrm>
                <a:off x="5526079" y="2036158"/>
                <a:ext cx="102240" cy="127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5BCC875-4253-4D74-BF98-628E2FE884E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17439" y="2027518"/>
                  <a:ext cx="119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54212B0-BAEC-4637-8DF3-A752F5ACBF13}"/>
                    </a:ext>
                  </a:extLst>
                </p14:cNvPr>
                <p14:cNvContentPartPr/>
                <p14:nvPr/>
              </p14:nvContentPartPr>
              <p14:xfrm>
                <a:off x="6068239" y="902158"/>
                <a:ext cx="273600" cy="468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54212B0-BAEC-4637-8DF3-A752F5ACBF1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059599" y="893518"/>
                  <a:ext cx="29124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955A95D-C4E9-449A-A672-66E9B9B19FC3}"/>
                    </a:ext>
                  </a:extLst>
                </p14:cNvPr>
                <p14:cNvContentPartPr/>
                <p14:nvPr/>
              </p14:nvContentPartPr>
              <p14:xfrm>
                <a:off x="6265159" y="885238"/>
                <a:ext cx="230040" cy="433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955A95D-C4E9-449A-A672-66E9B9B19FC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56519" y="876238"/>
                  <a:ext cx="2476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A500EF3-B03B-4FDE-8F76-E612102CC85B}"/>
                    </a:ext>
                  </a:extLst>
                </p14:cNvPr>
                <p14:cNvContentPartPr/>
                <p14:nvPr/>
              </p14:nvContentPartPr>
              <p14:xfrm>
                <a:off x="6137719" y="1151638"/>
                <a:ext cx="254520" cy="78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A500EF3-B03B-4FDE-8F76-E612102CC85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28719" y="1142998"/>
                  <a:ext cx="272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BCA395C-7491-4868-84AA-B0EDABE0C2E6}"/>
                    </a:ext>
                  </a:extLst>
                </p14:cNvPr>
                <p14:cNvContentPartPr/>
                <p14:nvPr/>
              </p14:nvContentPartPr>
              <p14:xfrm>
                <a:off x="6339679" y="1293838"/>
                <a:ext cx="135720" cy="138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BCA395C-7491-4868-84AA-B0EDABE0C2E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331039" y="1284838"/>
                  <a:ext cx="1533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6058D2A-01BA-44E8-B312-03F126F963A6}"/>
                    </a:ext>
                  </a:extLst>
                </p14:cNvPr>
                <p14:cNvContentPartPr/>
                <p14:nvPr/>
              </p14:nvContentPartPr>
              <p14:xfrm>
                <a:off x="6712999" y="1325158"/>
                <a:ext cx="40680" cy="31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6058D2A-01BA-44E8-B312-03F126F963A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03999" y="1316158"/>
                  <a:ext cx="58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4D6CFC3-8B4E-46F6-8701-75F4947768B3}"/>
                    </a:ext>
                  </a:extLst>
                </p14:cNvPr>
                <p14:cNvContentPartPr/>
                <p14:nvPr/>
              </p14:nvContentPartPr>
              <p14:xfrm>
                <a:off x="6962839" y="992158"/>
                <a:ext cx="473760" cy="304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4D6CFC3-8B4E-46F6-8701-75F4947768B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53839" y="983518"/>
                  <a:ext cx="4914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7ED633A-DC54-4364-937F-3052FCC45FD7}"/>
                    </a:ext>
                  </a:extLst>
                </p14:cNvPr>
                <p14:cNvContentPartPr/>
                <p14:nvPr/>
              </p14:nvContentPartPr>
              <p14:xfrm>
                <a:off x="7421479" y="1118518"/>
                <a:ext cx="188640" cy="137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7ED633A-DC54-4364-937F-3052FCC45FD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12479" y="1109518"/>
                  <a:ext cx="206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8B12D5A-F904-4391-893B-7834EAC26414}"/>
                    </a:ext>
                  </a:extLst>
                </p14:cNvPr>
                <p14:cNvContentPartPr/>
                <p14:nvPr/>
              </p14:nvContentPartPr>
              <p14:xfrm>
                <a:off x="7555399" y="1137958"/>
                <a:ext cx="150120" cy="132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8B12D5A-F904-4391-893B-7834EAC2641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46759" y="1129318"/>
                  <a:ext cx="167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2BD1584-4D89-428B-B9B1-072494B56B52}"/>
                    </a:ext>
                  </a:extLst>
                </p14:cNvPr>
                <p14:cNvContentPartPr/>
                <p14:nvPr/>
              </p14:nvContentPartPr>
              <p14:xfrm>
                <a:off x="7760239" y="1096198"/>
                <a:ext cx="198000" cy="159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2BD1584-4D89-428B-B9B1-072494B56B5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51239" y="1087558"/>
                  <a:ext cx="215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E7D2619-1973-46C2-8C41-42140F5757AF}"/>
                    </a:ext>
                  </a:extLst>
                </p14:cNvPr>
                <p14:cNvContentPartPr/>
                <p14:nvPr/>
              </p14:nvContentPartPr>
              <p14:xfrm>
                <a:off x="7935199" y="1091878"/>
                <a:ext cx="217440" cy="181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E7D2619-1973-46C2-8C41-42140F5757A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26559" y="1082878"/>
                  <a:ext cx="235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610330A-9725-4EF1-AAD3-23D1797FDF27}"/>
                    </a:ext>
                  </a:extLst>
                </p14:cNvPr>
                <p14:cNvContentPartPr/>
                <p14:nvPr/>
              </p14:nvContentPartPr>
              <p14:xfrm>
                <a:off x="8070919" y="1153078"/>
                <a:ext cx="149040" cy="110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610330A-9725-4EF1-AAD3-23D1797FDF2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61919" y="1144078"/>
                  <a:ext cx="166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314D23C-1A93-420F-85FF-57E966D296F2}"/>
                    </a:ext>
                  </a:extLst>
                </p14:cNvPr>
                <p14:cNvContentPartPr/>
                <p14:nvPr/>
              </p14:nvContentPartPr>
              <p14:xfrm>
                <a:off x="8290159" y="1020238"/>
                <a:ext cx="138240" cy="263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314D23C-1A93-420F-85FF-57E966D296F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281519" y="1011238"/>
                  <a:ext cx="155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9A74B38-5A48-47B3-9E8F-0C9EE5F84942}"/>
                    </a:ext>
                  </a:extLst>
                </p14:cNvPr>
                <p14:cNvContentPartPr/>
                <p14:nvPr/>
              </p14:nvContentPartPr>
              <p14:xfrm>
                <a:off x="8413999" y="930238"/>
                <a:ext cx="214560" cy="358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9A74B38-5A48-47B3-9E8F-0C9EE5F8494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405359" y="921238"/>
                  <a:ext cx="232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D20B457-A082-4D0F-BB0D-28BF74C003FA}"/>
                    </a:ext>
                  </a:extLst>
                </p14:cNvPr>
                <p14:cNvContentPartPr/>
                <p14:nvPr/>
              </p14:nvContentPartPr>
              <p14:xfrm>
                <a:off x="8563759" y="1182238"/>
                <a:ext cx="47160" cy="93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D20B457-A082-4D0F-BB0D-28BF74C003F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554759" y="1173238"/>
                  <a:ext cx="64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2B7EAB3-6AC3-45AC-BF1A-49EE44C53F23}"/>
                    </a:ext>
                  </a:extLst>
                </p14:cNvPr>
                <p14:cNvContentPartPr/>
                <p14:nvPr/>
              </p14:nvContentPartPr>
              <p14:xfrm>
                <a:off x="8477719" y="1103758"/>
                <a:ext cx="264960" cy="404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2B7EAB3-6AC3-45AC-BF1A-49EE44C53F2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468719" y="1095118"/>
                  <a:ext cx="2826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2C4AC00-02AD-40FB-8102-32B809B76B37}"/>
                    </a:ext>
                  </a:extLst>
                </p14:cNvPr>
                <p14:cNvContentPartPr/>
                <p14:nvPr/>
              </p14:nvContentPartPr>
              <p14:xfrm>
                <a:off x="8852839" y="1300318"/>
                <a:ext cx="73080" cy="150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2C4AC00-02AD-40FB-8102-32B809B76B3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43839" y="1291318"/>
                  <a:ext cx="90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64120E4-A0ED-469D-B845-96B98A2CD9DA}"/>
                    </a:ext>
                  </a:extLst>
                </p14:cNvPr>
                <p14:cNvContentPartPr/>
                <p14:nvPr/>
              </p14:nvContentPartPr>
              <p14:xfrm>
                <a:off x="6071839" y="1900798"/>
                <a:ext cx="84960" cy="126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64120E4-A0ED-469D-B845-96B98A2CD9D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63199" y="1892158"/>
                  <a:ext cx="102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3737925-CB0A-4398-84A0-69D1897C49A6}"/>
                    </a:ext>
                  </a:extLst>
                </p14:cNvPr>
                <p14:cNvContentPartPr/>
                <p14:nvPr/>
              </p14:nvContentPartPr>
              <p14:xfrm>
                <a:off x="6234559" y="1730158"/>
                <a:ext cx="4320" cy="3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3737925-CB0A-4398-84A0-69D1897C49A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225919" y="1721158"/>
                  <a:ext cx="219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9835ED6-8809-4C33-ABF7-DF2B35FC5196}"/>
                    </a:ext>
                  </a:extLst>
                </p14:cNvPr>
                <p14:cNvContentPartPr/>
                <p14:nvPr/>
              </p14:nvContentPartPr>
              <p14:xfrm>
                <a:off x="6230239" y="1819798"/>
                <a:ext cx="187200" cy="196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9835ED6-8809-4C33-ABF7-DF2B35FC519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221599" y="1811158"/>
                  <a:ext cx="204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A64A58D-6636-4AF6-9767-F6A5F8D4DD5C}"/>
                    </a:ext>
                  </a:extLst>
                </p14:cNvPr>
                <p14:cNvContentPartPr/>
                <p14:nvPr/>
              </p14:nvContentPartPr>
              <p14:xfrm>
                <a:off x="6693919" y="1825918"/>
                <a:ext cx="218880" cy="165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A64A58D-6636-4AF6-9767-F6A5F8D4DD5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684919" y="1817278"/>
                  <a:ext cx="236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583B305-721F-4534-8DD9-6754E708AB71}"/>
                    </a:ext>
                  </a:extLst>
                </p14:cNvPr>
                <p14:cNvContentPartPr/>
                <p14:nvPr/>
              </p14:nvContentPartPr>
              <p14:xfrm>
                <a:off x="6992359" y="1848598"/>
                <a:ext cx="91440" cy="137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583B305-721F-4534-8DD9-6754E708AB7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983359" y="1839958"/>
                  <a:ext cx="109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436C7B6-C185-4D58-B7ED-F239F6010016}"/>
                    </a:ext>
                  </a:extLst>
                </p14:cNvPr>
                <p14:cNvContentPartPr/>
                <p14:nvPr/>
              </p14:nvContentPartPr>
              <p14:xfrm>
                <a:off x="7249759" y="1556638"/>
                <a:ext cx="285120" cy="446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436C7B6-C185-4D58-B7ED-F239F601001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240759" y="1547638"/>
                  <a:ext cx="3027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62518BE-1B21-43BA-A13B-7B7C9BF5C6CC}"/>
                    </a:ext>
                  </a:extLst>
                </p14:cNvPr>
                <p14:cNvContentPartPr/>
                <p14:nvPr/>
              </p14:nvContentPartPr>
              <p14:xfrm>
                <a:off x="7160839" y="1739518"/>
                <a:ext cx="422280" cy="68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62518BE-1B21-43BA-A13B-7B7C9BF5C6C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52199" y="1730878"/>
                  <a:ext cx="4399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74DC22F-833C-4F44-8905-8107CD69FAD9}"/>
                    </a:ext>
                  </a:extLst>
                </p14:cNvPr>
                <p14:cNvContentPartPr/>
                <p14:nvPr/>
              </p14:nvContentPartPr>
              <p14:xfrm>
                <a:off x="7870039" y="1511278"/>
                <a:ext cx="266040" cy="490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74DC22F-833C-4F44-8905-8107CD69FAD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861399" y="1502638"/>
                  <a:ext cx="28368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99B7AB2-C840-44A2-A26B-D05D409B00C1}"/>
                    </a:ext>
                  </a:extLst>
                </p14:cNvPr>
                <p14:cNvContentPartPr/>
                <p14:nvPr/>
              </p14:nvContentPartPr>
              <p14:xfrm>
                <a:off x="7751239" y="1713238"/>
                <a:ext cx="431640" cy="117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99B7AB2-C840-44A2-A26B-D05D409B00C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742239" y="1704238"/>
                  <a:ext cx="449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371DD7C-26D5-42DA-810A-D1A73EBECBF2}"/>
                    </a:ext>
                  </a:extLst>
                </p14:cNvPr>
                <p14:cNvContentPartPr/>
                <p14:nvPr/>
              </p14:nvContentPartPr>
              <p14:xfrm>
                <a:off x="8118439" y="1773358"/>
                <a:ext cx="195480" cy="211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371DD7C-26D5-42DA-810A-D1A73EBECBF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109799" y="1764718"/>
                  <a:ext cx="213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2F8EE2E-2113-4288-8AC4-62BCE0FA3A25}"/>
                    </a:ext>
                  </a:extLst>
                </p14:cNvPr>
                <p14:cNvContentPartPr/>
                <p14:nvPr/>
              </p14:nvContentPartPr>
              <p14:xfrm>
                <a:off x="8358919" y="1797838"/>
                <a:ext cx="196560" cy="175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2F8EE2E-2113-4288-8AC4-62BCE0FA3A2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350279" y="1789198"/>
                  <a:ext cx="214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FC1AB69-17F0-4CA3-A3B9-8DC9412445A1}"/>
                    </a:ext>
                  </a:extLst>
                </p14:cNvPr>
                <p14:cNvContentPartPr/>
                <p14:nvPr/>
              </p14:nvContentPartPr>
              <p14:xfrm>
                <a:off x="8592199" y="1779838"/>
                <a:ext cx="209880" cy="211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FC1AB69-17F0-4CA3-A3B9-8DC9412445A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583199" y="1771198"/>
                  <a:ext cx="2275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7CBC213-7919-478A-B6A1-8AC19F5D5740}"/>
                    </a:ext>
                  </a:extLst>
                </p14:cNvPr>
                <p14:cNvContentPartPr/>
                <p14:nvPr/>
              </p14:nvContentPartPr>
              <p14:xfrm>
                <a:off x="9092959" y="1780558"/>
                <a:ext cx="91080" cy="201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7CBC213-7919-478A-B6A1-8AC19F5D574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084319" y="1771558"/>
                  <a:ext cx="108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BF96FB3-8856-4989-9631-1DEEFB41A352}"/>
                    </a:ext>
                  </a:extLst>
                </p14:cNvPr>
                <p14:cNvContentPartPr/>
                <p14:nvPr/>
              </p14:nvContentPartPr>
              <p14:xfrm>
                <a:off x="9230119" y="1653478"/>
                <a:ext cx="3600" cy="13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BF96FB3-8856-4989-9631-1DEEFB41A35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221479" y="1644838"/>
                  <a:ext cx="212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5DEB82B-8905-4B5F-AFF3-BAFB68A28A88}"/>
                    </a:ext>
                  </a:extLst>
                </p14:cNvPr>
                <p14:cNvContentPartPr/>
                <p14:nvPr/>
              </p14:nvContentPartPr>
              <p14:xfrm>
                <a:off x="9267919" y="1790278"/>
                <a:ext cx="192600" cy="162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5DEB82B-8905-4B5F-AFF3-BAFB68A28A8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258919" y="1781278"/>
                  <a:ext cx="210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BE6186C-694A-49B7-AC35-21533050FAE1}"/>
                    </a:ext>
                  </a:extLst>
                </p14:cNvPr>
                <p14:cNvContentPartPr/>
                <p14:nvPr/>
              </p14:nvContentPartPr>
              <p14:xfrm>
                <a:off x="9763639" y="1699558"/>
                <a:ext cx="233640" cy="228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BE6186C-694A-49B7-AC35-21533050FAE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754639" y="1690558"/>
                  <a:ext cx="2512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5DFEE89-094E-452C-9441-87F9A4D752EF}"/>
                    </a:ext>
                  </a:extLst>
                </p14:cNvPr>
                <p14:cNvContentPartPr/>
                <p14:nvPr/>
              </p14:nvContentPartPr>
              <p14:xfrm>
                <a:off x="10045519" y="1765078"/>
                <a:ext cx="114480" cy="154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5DFEE89-094E-452C-9441-87F9A4D752E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036879" y="1756438"/>
                  <a:ext cx="132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AC2C005-3B93-4926-911D-8588072C6418}"/>
                    </a:ext>
                  </a:extLst>
                </p14:cNvPr>
                <p14:cNvContentPartPr/>
                <p14:nvPr/>
              </p14:nvContentPartPr>
              <p14:xfrm>
                <a:off x="10274839" y="1762198"/>
                <a:ext cx="272160" cy="132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AC2C005-3B93-4926-911D-8588072C641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266199" y="1753198"/>
                  <a:ext cx="289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95DED1A-F99D-4B85-9B04-622F8958F525}"/>
                    </a:ext>
                  </a:extLst>
                </p14:cNvPr>
                <p14:cNvContentPartPr/>
                <p14:nvPr/>
              </p14:nvContentPartPr>
              <p14:xfrm>
                <a:off x="10667959" y="1728358"/>
                <a:ext cx="196200" cy="180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95DED1A-F99D-4B85-9B04-622F8958F52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658959" y="1719358"/>
                  <a:ext cx="213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9917C3D-9505-4E41-8B84-01E76D45E748}"/>
                    </a:ext>
                  </a:extLst>
                </p14:cNvPr>
                <p14:cNvContentPartPr/>
                <p14:nvPr/>
              </p14:nvContentPartPr>
              <p14:xfrm>
                <a:off x="11041999" y="1735558"/>
                <a:ext cx="297000" cy="190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9917C3D-9505-4E41-8B84-01E76D45E74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33359" y="1726918"/>
                  <a:ext cx="314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EDCF0D4-4FF7-4A3F-8C42-274A264CBBC9}"/>
                    </a:ext>
                  </a:extLst>
                </p14:cNvPr>
                <p14:cNvContentPartPr/>
                <p14:nvPr/>
              </p14:nvContentPartPr>
              <p14:xfrm>
                <a:off x="11335399" y="1767238"/>
                <a:ext cx="196920" cy="147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EDCF0D4-4FF7-4A3F-8C42-274A264CBBC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326399" y="1758598"/>
                  <a:ext cx="214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E274D5A-57F1-48C8-A899-3B8F91A18F50}"/>
                    </a:ext>
                  </a:extLst>
                </p14:cNvPr>
                <p14:cNvContentPartPr/>
                <p14:nvPr/>
              </p14:nvContentPartPr>
              <p14:xfrm>
                <a:off x="11577319" y="1769758"/>
                <a:ext cx="51120" cy="132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E274D5A-57F1-48C8-A899-3B8F91A18F5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568679" y="1760758"/>
                  <a:ext cx="68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B6DA413-918C-46D7-91CD-1759656AD42F}"/>
                    </a:ext>
                  </a:extLst>
                </p14:cNvPr>
                <p14:cNvContentPartPr/>
                <p14:nvPr/>
              </p14:nvContentPartPr>
              <p14:xfrm>
                <a:off x="11523319" y="1692358"/>
                <a:ext cx="278280" cy="473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B6DA413-918C-46D7-91CD-1759656AD42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514319" y="1683718"/>
                  <a:ext cx="29592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04E36C3-EDA8-4996-B550-563BF46C8A2B}"/>
                    </a:ext>
                  </a:extLst>
                </p14:cNvPr>
                <p14:cNvContentPartPr/>
                <p14:nvPr/>
              </p14:nvContentPartPr>
              <p14:xfrm>
                <a:off x="694879" y="2697478"/>
                <a:ext cx="419040" cy="347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04E36C3-EDA8-4996-B550-563BF46C8A2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5879" y="2688838"/>
                  <a:ext cx="4366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4D6CA1D-62A0-4B77-AB9C-7600E7AC039D}"/>
                    </a:ext>
                  </a:extLst>
                </p14:cNvPr>
                <p14:cNvContentPartPr/>
                <p14:nvPr/>
              </p14:nvContentPartPr>
              <p14:xfrm>
                <a:off x="1010239" y="2834278"/>
                <a:ext cx="192960" cy="198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4D6CA1D-62A0-4B77-AB9C-7600E7AC039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01239" y="2825638"/>
                  <a:ext cx="210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8421D84-9421-4423-8EF8-A25A2255CED8}"/>
                    </a:ext>
                  </a:extLst>
                </p14:cNvPr>
                <p14:cNvContentPartPr/>
                <p14:nvPr/>
              </p14:nvContentPartPr>
              <p14:xfrm>
                <a:off x="1576879" y="2800078"/>
                <a:ext cx="340200" cy="181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8421D84-9421-4423-8EF8-A25A2255CED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568239" y="2791438"/>
                  <a:ext cx="357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30EFBB7-4A2D-4058-83F7-12D3465F299E}"/>
                    </a:ext>
                  </a:extLst>
                </p14:cNvPr>
                <p14:cNvContentPartPr/>
                <p14:nvPr/>
              </p14:nvContentPartPr>
              <p14:xfrm>
                <a:off x="1948039" y="2905198"/>
                <a:ext cx="45000" cy="88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30EFBB7-4A2D-4058-83F7-12D3465F299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939399" y="2896198"/>
                  <a:ext cx="62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385666E-1CCD-45B6-97B1-2874E98ECA4C}"/>
                    </a:ext>
                  </a:extLst>
                </p14:cNvPr>
                <p14:cNvContentPartPr/>
                <p14:nvPr/>
              </p14:nvContentPartPr>
              <p14:xfrm>
                <a:off x="2104279" y="2773438"/>
                <a:ext cx="90360" cy="200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385666E-1CCD-45B6-97B1-2874E98ECA4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095639" y="2764438"/>
                  <a:ext cx="108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5AC1FA9-34AF-4589-89E3-EED8A64A2D7F}"/>
                    </a:ext>
                  </a:extLst>
                </p14:cNvPr>
                <p14:cNvContentPartPr/>
                <p14:nvPr/>
              </p14:nvContentPartPr>
              <p14:xfrm>
                <a:off x="2239279" y="2701438"/>
                <a:ext cx="101880" cy="270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5AC1FA9-34AF-4589-89E3-EED8A64A2D7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230639" y="2692438"/>
                  <a:ext cx="119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F699097-4A36-495C-9224-FB748CABB5BD}"/>
                    </a:ext>
                  </a:extLst>
                </p14:cNvPr>
                <p14:cNvContentPartPr/>
                <p14:nvPr/>
              </p14:nvContentPartPr>
              <p14:xfrm>
                <a:off x="2673079" y="2621518"/>
                <a:ext cx="179280" cy="318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F699097-4A36-495C-9224-FB748CABB5B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64439" y="2612878"/>
                  <a:ext cx="1969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4201D0D-69A7-473D-AE6D-DA289B38CC9F}"/>
                    </a:ext>
                  </a:extLst>
                </p14:cNvPr>
                <p14:cNvContentPartPr/>
                <p14:nvPr/>
              </p14:nvContentPartPr>
              <p14:xfrm>
                <a:off x="2900239" y="2770198"/>
                <a:ext cx="185400" cy="169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4201D0D-69A7-473D-AE6D-DA289B38CC9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891599" y="2761558"/>
                  <a:ext cx="203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2E1FE70-A9A7-4DA7-83FD-FE8E84906ACC}"/>
                    </a:ext>
                  </a:extLst>
                </p14:cNvPr>
                <p14:cNvContentPartPr/>
                <p14:nvPr/>
              </p14:nvContentPartPr>
              <p14:xfrm>
                <a:off x="3552919" y="2446918"/>
                <a:ext cx="261360" cy="5014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2E1FE70-A9A7-4DA7-83FD-FE8E84906AC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543919" y="2437918"/>
                  <a:ext cx="27900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F62AA52-7341-482A-ABA7-B2DAC5EE0294}"/>
                    </a:ext>
                  </a:extLst>
                </p14:cNvPr>
                <p14:cNvContentPartPr/>
                <p14:nvPr/>
              </p14:nvContentPartPr>
              <p14:xfrm>
                <a:off x="3451399" y="2715118"/>
                <a:ext cx="347400" cy="75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F62AA52-7341-482A-ABA7-B2DAC5EE029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442399" y="2706478"/>
                  <a:ext cx="3650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14E7733-E186-4778-9224-D940B81B1FC6}"/>
                    </a:ext>
                  </a:extLst>
                </p14:cNvPr>
                <p14:cNvContentPartPr/>
                <p14:nvPr/>
              </p14:nvContentPartPr>
              <p14:xfrm>
                <a:off x="3724279" y="2743918"/>
                <a:ext cx="212400" cy="151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14E7733-E186-4778-9224-D940B81B1FC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715279" y="2735278"/>
                  <a:ext cx="230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1560C39-3998-4066-9BEA-D8E69F303B38}"/>
                    </a:ext>
                  </a:extLst>
                </p14:cNvPr>
                <p14:cNvContentPartPr/>
                <p14:nvPr/>
              </p14:nvContentPartPr>
              <p14:xfrm>
                <a:off x="3910759" y="2721958"/>
                <a:ext cx="185760" cy="194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1560C39-3998-4066-9BEA-D8E69F303B3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901759" y="2713318"/>
                  <a:ext cx="203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9F25583-89E2-4472-8683-7BDB81E597D2}"/>
                    </a:ext>
                  </a:extLst>
                </p14:cNvPr>
                <p14:cNvContentPartPr/>
                <p14:nvPr/>
              </p14:nvContentPartPr>
              <p14:xfrm>
                <a:off x="4221439" y="2437198"/>
                <a:ext cx="241200" cy="456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9F25583-89E2-4472-8683-7BDB81E597D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212439" y="2428558"/>
                  <a:ext cx="258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9AB8F3D-F2CC-4C02-9E4D-B51F1BA5F115}"/>
                    </a:ext>
                  </a:extLst>
                </p14:cNvPr>
                <p14:cNvContentPartPr/>
                <p14:nvPr/>
              </p14:nvContentPartPr>
              <p14:xfrm>
                <a:off x="4096879" y="2696038"/>
                <a:ext cx="267480" cy="237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9AB8F3D-F2CC-4C02-9E4D-B51F1BA5F11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087879" y="2687038"/>
                  <a:ext cx="285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40558AF-F7C1-4593-A4DC-3D472BDDD044}"/>
                    </a:ext>
                  </a:extLst>
                </p14:cNvPr>
                <p14:cNvContentPartPr/>
                <p14:nvPr/>
              </p14:nvContentPartPr>
              <p14:xfrm>
                <a:off x="4300639" y="2737798"/>
                <a:ext cx="91080" cy="164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40558AF-F7C1-4593-A4DC-3D472BDDD04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291999" y="2728798"/>
                  <a:ext cx="108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62DAA23-F3E4-4CCF-8C28-E83314BD6C81}"/>
                    </a:ext>
                  </a:extLst>
                </p14:cNvPr>
                <p14:cNvContentPartPr/>
                <p14:nvPr/>
              </p14:nvContentPartPr>
              <p14:xfrm>
                <a:off x="4476679" y="2738878"/>
                <a:ext cx="177120" cy="127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62DAA23-F3E4-4CCF-8C28-E83314BD6C8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467679" y="2730238"/>
                  <a:ext cx="194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18B7C8E-722A-4B5F-9645-84A42DF20C5C}"/>
                    </a:ext>
                  </a:extLst>
                </p14:cNvPr>
                <p14:cNvContentPartPr/>
                <p14:nvPr/>
              </p14:nvContentPartPr>
              <p14:xfrm>
                <a:off x="4459759" y="2747518"/>
                <a:ext cx="348480" cy="748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18B7C8E-722A-4B5F-9645-84A42DF20C5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450759" y="2738878"/>
                  <a:ext cx="366120" cy="76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18F8AE6-7CD1-4611-9B4A-221C8D0984B7}"/>
                    </a:ext>
                  </a:extLst>
                </p14:cNvPr>
                <p14:cNvContentPartPr/>
                <p14:nvPr/>
              </p14:nvContentPartPr>
              <p14:xfrm>
                <a:off x="5041879" y="2425678"/>
                <a:ext cx="243000" cy="445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18F8AE6-7CD1-4611-9B4A-221C8D0984B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032879" y="2417038"/>
                  <a:ext cx="26064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163BB41-4404-4F8A-AAEB-FCAF7FE3E61F}"/>
                    </a:ext>
                  </a:extLst>
                </p14:cNvPr>
                <p14:cNvContentPartPr/>
                <p14:nvPr/>
              </p14:nvContentPartPr>
              <p14:xfrm>
                <a:off x="5358679" y="2694958"/>
                <a:ext cx="61200" cy="102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163BB41-4404-4F8A-AAEB-FCAF7FE3E61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349679" y="2686318"/>
                  <a:ext cx="78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0DFE2F9-ABDD-4EE6-8DCC-1248763ADDFA}"/>
                    </a:ext>
                  </a:extLst>
                </p14:cNvPr>
                <p14:cNvContentPartPr/>
                <p14:nvPr/>
              </p14:nvContentPartPr>
              <p14:xfrm>
                <a:off x="5274799" y="2622238"/>
                <a:ext cx="417960" cy="513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0DFE2F9-ABDD-4EE6-8DCC-1248763ADDF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266159" y="2613598"/>
                  <a:ext cx="43560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2EAE8C6-0C38-4FF6-AF65-0A43074947E0}"/>
                    </a:ext>
                  </a:extLst>
                </p14:cNvPr>
                <p14:cNvContentPartPr/>
                <p14:nvPr/>
              </p14:nvContentPartPr>
              <p14:xfrm>
                <a:off x="5665759" y="2618278"/>
                <a:ext cx="234360" cy="187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2EAE8C6-0C38-4FF6-AF65-0A43074947E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656759" y="2609638"/>
                  <a:ext cx="252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082741D-3A4B-46CF-99C1-D48F98749C0E}"/>
                    </a:ext>
                  </a:extLst>
                </p14:cNvPr>
                <p14:cNvContentPartPr/>
                <p14:nvPr/>
              </p14:nvContentPartPr>
              <p14:xfrm>
                <a:off x="5990839" y="2635918"/>
                <a:ext cx="100080" cy="132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082741D-3A4B-46CF-99C1-D48F98749C0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982199" y="2626918"/>
                  <a:ext cx="117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F30D56B-C514-43FD-A002-DB920A6AAFED}"/>
                    </a:ext>
                  </a:extLst>
                </p14:cNvPr>
                <p14:cNvContentPartPr/>
                <p14:nvPr/>
              </p14:nvContentPartPr>
              <p14:xfrm>
                <a:off x="6146719" y="2286358"/>
                <a:ext cx="329400" cy="547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F30D56B-C514-43FD-A002-DB920A6AAFE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137719" y="2277358"/>
                  <a:ext cx="34704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217319B-BF76-47E3-ADA0-4B01C95FAF4E}"/>
                    </a:ext>
                  </a:extLst>
                </p14:cNvPr>
                <p14:cNvContentPartPr/>
                <p14:nvPr/>
              </p14:nvContentPartPr>
              <p14:xfrm>
                <a:off x="6155359" y="2294638"/>
                <a:ext cx="581400" cy="518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217319B-BF76-47E3-ADA0-4B01C95FAF4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146359" y="2285638"/>
                  <a:ext cx="59904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ACEA6C4-E7D7-4A0A-81EA-38BD126E635F}"/>
                    </a:ext>
                  </a:extLst>
                </p14:cNvPr>
                <p14:cNvContentPartPr/>
                <p14:nvPr/>
              </p14:nvContentPartPr>
              <p14:xfrm>
                <a:off x="6794719" y="2598118"/>
                <a:ext cx="178200" cy="145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ACEA6C4-E7D7-4A0A-81EA-38BD126E635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786079" y="2589118"/>
                  <a:ext cx="1958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6286126-3067-4E09-82B2-61DB4400D41C}"/>
                    </a:ext>
                  </a:extLst>
                </p14:cNvPr>
                <p14:cNvContentPartPr/>
                <p14:nvPr/>
              </p14:nvContentPartPr>
              <p14:xfrm>
                <a:off x="7036999" y="2541238"/>
                <a:ext cx="124200" cy="2145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6286126-3067-4E09-82B2-61DB4400D41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027999" y="2532598"/>
                  <a:ext cx="141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6EC98AD-FA7B-42D8-984A-07F2A0A5E0B7}"/>
                    </a:ext>
                  </a:extLst>
                </p14:cNvPr>
                <p14:cNvContentPartPr/>
                <p14:nvPr/>
              </p14:nvContentPartPr>
              <p14:xfrm>
                <a:off x="7189639" y="2582278"/>
                <a:ext cx="249480" cy="198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6EC98AD-FA7B-42D8-984A-07F2A0A5E0B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180639" y="2573638"/>
                  <a:ext cx="267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6F47C91-82DE-45FB-B203-26B1143AD70B}"/>
                    </a:ext>
                  </a:extLst>
                </p14:cNvPr>
                <p14:cNvContentPartPr/>
                <p14:nvPr/>
              </p14:nvContentPartPr>
              <p14:xfrm>
                <a:off x="7473319" y="2536558"/>
                <a:ext cx="200880" cy="251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6F47C91-82DE-45FB-B203-26B1143AD70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464319" y="2527558"/>
                  <a:ext cx="2185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9B31CCD-F9F0-4407-8D54-BD1A74E54A40}"/>
                    </a:ext>
                  </a:extLst>
                </p14:cNvPr>
                <p14:cNvContentPartPr/>
                <p14:nvPr/>
              </p14:nvContentPartPr>
              <p14:xfrm>
                <a:off x="7990279" y="2613958"/>
                <a:ext cx="158400" cy="172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9B31CCD-F9F0-4407-8D54-BD1A74E54A4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981279" y="2605318"/>
                  <a:ext cx="176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0AE2E7B-4079-4A82-BE46-06D46AD04BCE}"/>
                    </a:ext>
                  </a:extLst>
                </p14:cNvPr>
                <p14:cNvContentPartPr/>
                <p14:nvPr/>
              </p14:nvContentPartPr>
              <p14:xfrm>
                <a:off x="8344879" y="2351158"/>
                <a:ext cx="227880" cy="420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0AE2E7B-4079-4A82-BE46-06D46AD04BC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336239" y="2342518"/>
                  <a:ext cx="2455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7B54A06-E2C2-4119-A10D-D56080FE8419}"/>
                    </a:ext>
                  </a:extLst>
                </p14:cNvPr>
                <p14:cNvContentPartPr/>
                <p14:nvPr/>
              </p14:nvContentPartPr>
              <p14:xfrm>
                <a:off x="8674279" y="2604958"/>
                <a:ext cx="141840" cy="152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7B54A06-E2C2-4119-A10D-D56080FE841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665279" y="2596318"/>
                  <a:ext cx="159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7DB7C3D-5130-4A9A-B577-422175A80CA8}"/>
                    </a:ext>
                  </a:extLst>
                </p14:cNvPr>
                <p14:cNvContentPartPr/>
                <p14:nvPr/>
              </p14:nvContentPartPr>
              <p14:xfrm>
                <a:off x="8960479" y="2630518"/>
                <a:ext cx="192960" cy="144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7DB7C3D-5130-4A9A-B577-422175A80C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951839" y="2621878"/>
                  <a:ext cx="210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0F9811F-9151-40E8-92D3-733A6AC335CE}"/>
                    </a:ext>
                  </a:extLst>
                </p14:cNvPr>
                <p14:cNvContentPartPr/>
                <p14:nvPr/>
              </p14:nvContentPartPr>
              <p14:xfrm>
                <a:off x="9301039" y="2290678"/>
                <a:ext cx="281160" cy="496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0F9811F-9151-40E8-92D3-733A6AC335C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292399" y="2281678"/>
                  <a:ext cx="29880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EC6E10F-3BB3-4E06-A420-B3117D4B9A57}"/>
                    </a:ext>
                  </a:extLst>
                </p14:cNvPr>
                <p14:cNvContentPartPr/>
                <p14:nvPr/>
              </p14:nvContentPartPr>
              <p14:xfrm>
                <a:off x="9212479" y="2469958"/>
                <a:ext cx="487800" cy="119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EC6E10F-3BB3-4E06-A420-B3117D4B9A5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203479" y="2460958"/>
                  <a:ext cx="505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4163AD6-D62E-4E0E-8879-2B5FC85297C9}"/>
                    </a:ext>
                  </a:extLst>
                </p14:cNvPr>
                <p14:cNvContentPartPr/>
                <p14:nvPr/>
              </p14:nvContentPartPr>
              <p14:xfrm>
                <a:off x="9741319" y="2615398"/>
                <a:ext cx="268560" cy="164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4163AD6-D62E-4E0E-8879-2B5FC85297C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732679" y="2606758"/>
                  <a:ext cx="286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CE8E700-0ECE-4ADA-829B-D41D8E394CB9}"/>
                    </a:ext>
                  </a:extLst>
                </p14:cNvPr>
                <p14:cNvContentPartPr/>
                <p14:nvPr/>
              </p14:nvContentPartPr>
              <p14:xfrm>
                <a:off x="603079" y="3606838"/>
                <a:ext cx="184320" cy="387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CE8E700-0ECE-4ADA-829B-D41D8E394CB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94079" y="3598198"/>
                  <a:ext cx="2019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8ADF8ED-77C9-48D5-9C3F-34252FC23AF5}"/>
                    </a:ext>
                  </a:extLst>
                </p14:cNvPr>
                <p14:cNvContentPartPr/>
                <p14:nvPr/>
              </p14:nvContentPartPr>
              <p14:xfrm>
                <a:off x="706399" y="3427558"/>
                <a:ext cx="300240" cy="259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8ADF8ED-77C9-48D5-9C3F-34252FC23AF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7759" y="3418558"/>
                  <a:ext cx="317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90C5551-7555-4C83-8E0D-C3B826F937FF}"/>
                    </a:ext>
                  </a:extLst>
                </p14:cNvPr>
                <p14:cNvContentPartPr/>
                <p14:nvPr/>
              </p14:nvContentPartPr>
              <p14:xfrm>
                <a:off x="1070719" y="3491998"/>
                <a:ext cx="143640" cy="199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90C5551-7555-4C83-8E0D-C3B826F937F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61719" y="3482998"/>
                  <a:ext cx="161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CE6B0D4-3BA8-4D24-982F-A5570EE1B61A}"/>
                    </a:ext>
                  </a:extLst>
                </p14:cNvPr>
                <p14:cNvContentPartPr/>
                <p14:nvPr/>
              </p14:nvContentPartPr>
              <p14:xfrm>
                <a:off x="1132999" y="3524038"/>
                <a:ext cx="263880" cy="412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CE6B0D4-3BA8-4D24-982F-A5570EE1B61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24359" y="3515398"/>
                  <a:ext cx="2815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177CB4F-0B16-493F-959E-910A96042400}"/>
                    </a:ext>
                  </a:extLst>
                </p14:cNvPr>
                <p14:cNvContentPartPr/>
                <p14:nvPr/>
              </p14:nvContentPartPr>
              <p14:xfrm>
                <a:off x="1278439" y="3411358"/>
                <a:ext cx="318600" cy="237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177CB4F-0B16-493F-959E-910A9604240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269799" y="3402718"/>
                  <a:ext cx="3362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D383E0A-AE88-4755-9EAE-C297F20D77D6}"/>
                    </a:ext>
                  </a:extLst>
                </p14:cNvPr>
                <p14:cNvContentPartPr/>
                <p14:nvPr/>
              </p14:nvContentPartPr>
              <p14:xfrm>
                <a:off x="1618999" y="3472558"/>
                <a:ext cx="240840" cy="154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D383E0A-AE88-4755-9EAE-C297F20D77D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610359" y="3463558"/>
                  <a:ext cx="258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4F7BD75-239A-41DC-9A0E-A45DABA76600}"/>
                    </a:ext>
                  </a:extLst>
                </p14:cNvPr>
                <p14:cNvContentPartPr/>
                <p14:nvPr/>
              </p14:nvContentPartPr>
              <p14:xfrm>
                <a:off x="1987639" y="3174838"/>
                <a:ext cx="236160" cy="451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4F7BD75-239A-41DC-9A0E-A45DABA7660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78639" y="3166198"/>
                  <a:ext cx="2538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E066467-E016-48CE-9226-DD5B05C90566}"/>
                    </a:ext>
                  </a:extLst>
                </p14:cNvPr>
                <p14:cNvContentPartPr/>
                <p14:nvPr/>
              </p14:nvContentPartPr>
              <p14:xfrm>
                <a:off x="2090599" y="3450238"/>
                <a:ext cx="196200" cy="165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E066467-E016-48CE-9226-DD5B05C9056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081599" y="3441598"/>
                  <a:ext cx="213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E2B7201-552E-42FD-A148-DBF10E10840C}"/>
                    </a:ext>
                  </a:extLst>
                </p14:cNvPr>
                <p14:cNvContentPartPr/>
                <p14:nvPr/>
              </p14:nvContentPartPr>
              <p14:xfrm>
                <a:off x="2448079" y="3189958"/>
                <a:ext cx="219600" cy="447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E2B7201-552E-42FD-A148-DBF10E10840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439439" y="3180958"/>
                  <a:ext cx="23724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4E3505B-D432-4474-B8A5-BBDE09450C8B}"/>
                    </a:ext>
                  </a:extLst>
                </p14:cNvPr>
                <p14:cNvContentPartPr/>
                <p14:nvPr/>
              </p14:nvContentPartPr>
              <p14:xfrm>
                <a:off x="2355199" y="3400558"/>
                <a:ext cx="349200" cy="1990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4E3505B-D432-4474-B8A5-BBDE09450C8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346199" y="3391918"/>
                  <a:ext cx="3668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38BD617-6366-4114-AACD-A2FAD3482882}"/>
                    </a:ext>
                  </a:extLst>
                </p14:cNvPr>
                <p14:cNvContentPartPr/>
                <p14:nvPr/>
              </p14:nvContentPartPr>
              <p14:xfrm>
                <a:off x="2823199" y="3353038"/>
                <a:ext cx="360" cy="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38BD617-6366-4114-AACD-A2FAD348288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814199" y="33443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BB0DC6C-51B2-4ECD-8446-0F795F5E971A}"/>
                    </a:ext>
                  </a:extLst>
                </p14:cNvPr>
                <p14:cNvContentPartPr/>
                <p14:nvPr/>
              </p14:nvContentPartPr>
              <p14:xfrm>
                <a:off x="2827879" y="3466798"/>
                <a:ext cx="113760" cy="1234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BB0DC6C-51B2-4ECD-8446-0F795F5E971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818879" y="3457798"/>
                  <a:ext cx="131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5C5A1B7-A3A6-47D2-9721-C3151782FE3F}"/>
                    </a:ext>
                  </a:extLst>
                </p14:cNvPr>
                <p14:cNvContentPartPr/>
                <p14:nvPr/>
              </p14:nvContentPartPr>
              <p14:xfrm>
                <a:off x="3066199" y="3420358"/>
                <a:ext cx="230760" cy="1537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5C5A1B7-A3A6-47D2-9721-C3151782FE3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057199" y="3411718"/>
                  <a:ext cx="248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1D539AA-12DD-41B9-B97B-D7ACBEB44070}"/>
                    </a:ext>
                  </a:extLst>
                </p14:cNvPr>
                <p14:cNvContentPartPr/>
                <p14:nvPr/>
              </p14:nvContentPartPr>
              <p14:xfrm>
                <a:off x="3664519" y="3422158"/>
                <a:ext cx="412920" cy="1832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1D539AA-12DD-41B9-B97B-D7ACBEB4407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655879" y="3413518"/>
                  <a:ext cx="430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D204F16-0C03-4038-8B09-74FCEF4CA35C}"/>
                    </a:ext>
                  </a:extLst>
                </p14:cNvPr>
                <p14:cNvContentPartPr/>
                <p14:nvPr/>
              </p14:nvContentPartPr>
              <p14:xfrm>
                <a:off x="4193719" y="3380398"/>
                <a:ext cx="191880" cy="208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D204F16-0C03-4038-8B09-74FCEF4CA35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185079" y="3371398"/>
                  <a:ext cx="2095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D2E2209-0E2C-4BA7-9C75-1EF2CF26AAA4}"/>
                    </a:ext>
                  </a:extLst>
                </p14:cNvPr>
                <p14:cNvContentPartPr/>
                <p14:nvPr/>
              </p14:nvContentPartPr>
              <p14:xfrm>
                <a:off x="4424839" y="3403798"/>
                <a:ext cx="229680" cy="1540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D2E2209-0E2C-4BA7-9C75-1EF2CF26AAA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415839" y="3395158"/>
                  <a:ext cx="247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9498CCF-ABE7-4F2C-88A2-756E615C4BD5}"/>
                    </a:ext>
                  </a:extLst>
                </p14:cNvPr>
                <p14:cNvContentPartPr/>
                <p14:nvPr/>
              </p14:nvContentPartPr>
              <p14:xfrm>
                <a:off x="4701319" y="3404158"/>
                <a:ext cx="238320" cy="150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9498CCF-ABE7-4F2C-88A2-756E615C4BD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692679" y="3395518"/>
                  <a:ext cx="255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1C8A905-6A44-4239-A28E-CF0873BF42B6}"/>
                    </a:ext>
                  </a:extLst>
                </p14:cNvPr>
                <p14:cNvContentPartPr/>
                <p14:nvPr/>
              </p14:nvContentPartPr>
              <p14:xfrm>
                <a:off x="5239159" y="3359518"/>
                <a:ext cx="549360" cy="238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1C8A905-6A44-4239-A28E-CF0873BF42B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230159" y="3350878"/>
                  <a:ext cx="5670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8AFE9D7-F212-4D77-AC76-1EBDDAD39E52}"/>
                    </a:ext>
                  </a:extLst>
                </p14:cNvPr>
                <p14:cNvContentPartPr/>
                <p14:nvPr/>
              </p14:nvContentPartPr>
              <p14:xfrm>
                <a:off x="6012079" y="3567598"/>
                <a:ext cx="10800" cy="100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8AFE9D7-F212-4D77-AC76-1EBDDAD39E5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003079" y="3558598"/>
                  <a:ext cx="28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D250F0A-5780-4329-B161-9C2557352928}"/>
                    </a:ext>
                  </a:extLst>
                </p14:cNvPr>
                <p14:cNvContentPartPr/>
                <p14:nvPr/>
              </p14:nvContentPartPr>
              <p14:xfrm>
                <a:off x="668239" y="4069798"/>
                <a:ext cx="530280" cy="4417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D250F0A-5780-4329-B161-9C255735292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59239" y="4061158"/>
                  <a:ext cx="54792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992A09C-FFD5-477B-82B0-37243F1CB1AD}"/>
                    </a:ext>
                  </a:extLst>
                </p14:cNvPr>
                <p14:cNvContentPartPr/>
                <p14:nvPr/>
              </p14:nvContentPartPr>
              <p14:xfrm>
                <a:off x="701719" y="4317478"/>
                <a:ext cx="237600" cy="45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992A09C-FFD5-477B-82B0-37243F1CB1AD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93079" y="4308478"/>
                  <a:ext cx="2552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95DEF37-4310-4A20-AA13-B5F97FD15181}"/>
                    </a:ext>
                  </a:extLst>
                </p14:cNvPr>
                <p14:cNvContentPartPr/>
                <p14:nvPr/>
              </p14:nvContentPartPr>
              <p14:xfrm>
                <a:off x="920239" y="4299478"/>
                <a:ext cx="127080" cy="159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95DEF37-4310-4A20-AA13-B5F97FD1518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11239" y="4290838"/>
                  <a:ext cx="144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C7B10D1-4E0A-4483-AE99-2B477F80D713}"/>
                    </a:ext>
                  </a:extLst>
                </p14:cNvPr>
                <p14:cNvContentPartPr/>
                <p14:nvPr/>
              </p14:nvContentPartPr>
              <p14:xfrm>
                <a:off x="1122559" y="4258078"/>
                <a:ext cx="220680" cy="217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C7B10D1-4E0A-4483-AE99-2B477F80D71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13559" y="4249438"/>
                  <a:ext cx="238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72C746D-E71A-4057-ACBA-1E1A0C957B12}"/>
                    </a:ext>
                  </a:extLst>
                </p14:cNvPr>
                <p14:cNvContentPartPr/>
                <p14:nvPr/>
              </p14:nvContentPartPr>
              <p14:xfrm>
                <a:off x="1638439" y="4217398"/>
                <a:ext cx="219240" cy="1922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72C746D-E71A-4057-ACBA-1E1A0C957B1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629439" y="4208398"/>
                  <a:ext cx="236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43E22EA-03DF-42EB-80E7-D097EF3A60F4}"/>
                    </a:ext>
                  </a:extLst>
                </p14:cNvPr>
                <p14:cNvContentPartPr/>
                <p14:nvPr/>
              </p14:nvContentPartPr>
              <p14:xfrm>
                <a:off x="2006719" y="4132438"/>
                <a:ext cx="139680" cy="233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43E22EA-03DF-42EB-80E7-D097EF3A60F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997719" y="4123798"/>
                  <a:ext cx="157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390075C-438D-4417-9278-7685151DF63D}"/>
                    </a:ext>
                  </a:extLst>
                </p14:cNvPr>
                <p14:cNvContentPartPr/>
                <p14:nvPr/>
              </p14:nvContentPartPr>
              <p14:xfrm>
                <a:off x="2238919" y="4402078"/>
                <a:ext cx="155160" cy="197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390075C-438D-4417-9278-7685151DF63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229919" y="4393438"/>
                  <a:ext cx="172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BCDBF02-F036-4B54-884B-086D48195D0B}"/>
                    </a:ext>
                  </a:extLst>
                </p14:cNvPr>
                <p14:cNvContentPartPr/>
                <p14:nvPr/>
              </p14:nvContentPartPr>
              <p14:xfrm>
                <a:off x="2752279" y="3918238"/>
                <a:ext cx="201240" cy="452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BCDBF02-F036-4B54-884B-086D48195D0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743639" y="3909238"/>
                  <a:ext cx="21888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CFD182E-8218-4696-B177-7ACF444CEF66}"/>
                    </a:ext>
                  </a:extLst>
                </p14:cNvPr>
                <p14:cNvContentPartPr/>
                <p14:nvPr/>
              </p14:nvContentPartPr>
              <p14:xfrm>
                <a:off x="2614399" y="4111558"/>
                <a:ext cx="377280" cy="106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CFD182E-8218-4696-B177-7ACF444CEF6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605759" y="4102558"/>
                  <a:ext cx="394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5BAE16B-03DF-4C04-BD51-D59C52EF3792}"/>
                    </a:ext>
                  </a:extLst>
                </p14:cNvPr>
                <p14:cNvContentPartPr/>
                <p14:nvPr/>
              </p14:nvContentPartPr>
              <p14:xfrm>
                <a:off x="3001399" y="3851998"/>
                <a:ext cx="241200" cy="4633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5BAE16B-03DF-4C04-BD51-D59C52EF379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992399" y="3842998"/>
                  <a:ext cx="25884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0BD020E-7B09-4A09-B675-ACB90A73BEA6}"/>
                    </a:ext>
                  </a:extLst>
                </p14:cNvPr>
                <p14:cNvContentPartPr/>
                <p14:nvPr/>
              </p14:nvContentPartPr>
              <p14:xfrm>
                <a:off x="3262039" y="4129558"/>
                <a:ext cx="210600" cy="1832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0BD020E-7B09-4A09-B675-ACB90A73BEA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253039" y="4120558"/>
                  <a:ext cx="228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D9C15F0-08CF-47BE-B9DA-777F8D09A498}"/>
                    </a:ext>
                  </a:extLst>
                </p14:cNvPr>
                <p14:cNvContentPartPr/>
                <p14:nvPr/>
              </p14:nvContentPartPr>
              <p14:xfrm>
                <a:off x="3787639" y="4074838"/>
                <a:ext cx="251280" cy="2106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D9C15F0-08CF-47BE-B9DA-777F8D09A49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778639" y="4065838"/>
                  <a:ext cx="268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E688804-83F0-412C-A3BC-D723A7CD6526}"/>
                    </a:ext>
                  </a:extLst>
                </p14:cNvPr>
                <p14:cNvContentPartPr/>
                <p14:nvPr/>
              </p14:nvContentPartPr>
              <p14:xfrm>
                <a:off x="4132879" y="4105798"/>
                <a:ext cx="151560" cy="163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E688804-83F0-412C-A3BC-D723A7CD652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123879" y="4097158"/>
                  <a:ext cx="1692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7034834-D4C6-402A-A09F-D174E3B93482}"/>
                    </a:ext>
                  </a:extLst>
                </p14:cNvPr>
                <p14:cNvContentPartPr/>
                <p14:nvPr/>
              </p14:nvContentPartPr>
              <p14:xfrm>
                <a:off x="4342399" y="3990238"/>
                <a:ext cx="116280" cy="280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7034834-D4C6-402A-A09F-D174E3B9348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333399" y="3981598"/>
                  <a:ext cx="1339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ADE1FE5-D490-4099-87C4-4F9D9CEBBEF8}"/>
                    </a:ext>
                  </a:extLst>
                </p14:cNvPr>
                <p14:cNvContentPartPr/>
                <p14:nvPr/>
              </p14:nvContentPartPr>
              <p14:xfrm>
                <a:off x="4474519" y="3961798"/>
                <a:ext cx="163080" cy="3362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ADE1FE5-D490-4099-87C4-4F9D9CEBBEF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465879" y="3952798"/>
                  <a:ext cx="1807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D19E1AB-7279-45B7-873B-34DE1FD433B5}"/>
                    </a:ext>
                  </a:extLst>
                </p14:cNvPr>
                <p14:cNvContentPartPr/>
                <p14:nvPr/>
              </p14:nvContentPartPr>
              <p14:xfrm>
                <a:off x="4797079" y="3812398"/>
                <a:ext cx="243000" cy="4600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D19E1AB-7279-45B7-873B-34DE1FD433B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788079" y="3803398"/>
                  <a:ext cx="2606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624A6DC-8412-4F10-8F52-A2F581C69BD3}"/>
                    </a:ext>
                  </a:extLst>
                </p14:cNvPr>
                <p14:cNvContentPartPr/>
                <p14:nvPr/>
              </p14:nvContentPartPr>
              <p14:xfrm>
                <a:off x="5108119" y="4078798"/>
                <a:ext cx="92520" cy="1411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624A6DC-8412-4F10-8F52-A2F581C69BD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099479" y="4070158"/>
                  <a:ext cx="110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8A4205C-079A-46EF-8BE7-72E4E23BE581}"/>
                    </a:ext>
                  </a:extLst>
                </p14:cNvPr>
                <p14:cNvContentPartPr/>
                <p14:nvPr/>
              </p14:nvContentPartPr>
              <p14:xfrm>
                <a:off x="5032879" y="4048558"/>
                <a:ext cx="247680" cy="4147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8A4205C-079A-46EF-8BE7-72E4E23BE58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024239" y="4039918"/>
                  <a:ext cx="2653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519F8C-8B61-4FEA-A40A-B2A095372A3C}"/>
                    </a:ext>
                  </a:extLst>
                </p14:cNvPr>
                <p14:cNvContentPartPr/>
                <p14:nvPr/>
              </p14:nvContentPartPr>
              <p14:xfrm>
                <a:off x="5228719" y="4069438"/>
                <a:ext cx="214560" cy="447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519F8C-8B61-4FEA-A40A-B2A095372A3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220079" y="4060438"/>
                  <a:ext cx="23220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A603334-823B-4053-AF36-C567B05682E7}"/>
                    </a:ext>
                  </a:extLst>
                </p14:cNvPr>
                <p14:cNvContentPartPr/>
                <p14:nvPr/>
              </p14:nvContentPartPr>
              <p14:xfrm>
                <a:off x="5404039" y="4010398"/>
                <a:ext cx="262440" cy="2322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A603334-823B-4053-AF36-C567B05682E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395399" y="4001398"/>
                  <a:ext cx="280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B4D1DA7-6547-44D1-9449-0598F6C8F828}"/>
                    </a:ext>
                  </a:extLst>
                </p14:cNvPr>
                <p14:cNvContentPartPr/>
                <p14:nvPr/>
              </p14:nvContentPartPr>
              <p14:xfrm>
                <a:off x="5706079" y="4023358"/>
                <a:ext cx="147960" cy="1746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B4D1DA7-6547-44D1-9449-0598F6C8F828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697439" y="4014718"/>
                  <a:ext cx="165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40BCD20-D5AF-452C-90D9-5F3C43107235}"/>
                    </a:ext>
                  </a:extLst>
                </p14:cNvPr>
                <p14:cNvContentPartPr/>
                <p14:nvPr/>
              </p14:nvContentPartPr>
              <p14:xfrm>
                <a:off x="6057439" y="3722398"/>
                <a:ext cx="296280" cy="5367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40BCD20-D5AF-452C-90D9-5F3C43107235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048439" y="3713758"/>
                  <a:ext cx="31392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FB7B5B3-27A4-4AFB-9A32-C6EBD839F37A}"/>
                    </a:ext>
                  </a:extLst>
                </p14:cNvPr>
                <p14:cNvContentPartPr/>
                <p14:nvPr/>
              </p14:nvContentPartPr>
              <p14:xfrm>
                <a:off x="6003799" y="3970438"/>
                <a:ext cx="331200" cy="62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FB7B5B3-27A4-4AFB-9A32-C6EBD839F37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994799" y="3961798"/>
                  <a:ext cx="348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169A49B-1C01-4ACD-AFA8-755DB7280D59}"/>
                    </a:ext>
                  </a:extLst>
                </p14:cNvPr>
                <p14:cNvContentPartPr/>
                <p14:nvPr/>
              </p14:nvContentPartPr>
              <p14:xfrm>
                <a:off x="6310519" y="3686758"/>
                <a:ext cx="261360" cy="5137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169A49B-1C01-4ACD-AFA8-755DB7280D59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301519" y="3677758"/>
                  <a:ext cx="27900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0918F12-F416-4F33-80F5-2FE1D3AF04CB}"/>
                    </a:ext>
                  </a:extLst>
                </p14:cNvPr>
                <p14:cNvContentPartPr/>
                <p14:nvPr/>
              </p14:nvContentPartPr>
              <p14:xfrm>
                <a:off x="6613639" y="4033438"/>
                <a:ext cx="209160" cy="1389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0918F12-F416-4F33-80F5-2FE1D3AF04C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604639" y="4024438"/>
                  <a:ext cx="226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962063A-0D36-4DB6-BA8F-9C4EA264B2D0}"/>
                    </a:ext>
                  </a:extLst>
                </p14:cNvPr>
                <p14:cNvContentPartPr/>
                <p14:nvPr/>
              </p14:nvContentPartPr>
              <p14:xfrm>
                <a:off x="6858439" y="3976558"/>
                <a:ext cx="169200" cy="222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962063A-0D36-4DB6-BA8F-9C4EA264B2D0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849439" y="3967918"/>
                  <a:ext cx="1868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1B5C6DE-9902-4E90-9600-87E1DCF981F9}"/>
                    </a:ext>
                  </a:extLst>
                </p14:cNvPr>
                <p14:cNvContentPartPr/>
                <p14:nvPr/>
              </p14:nvContentPartPr>
              <p14:xfrm>
                <a:off x="7142839" y="3892678"/>
                <a:ext cx="191520" cy="275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1B5C6DE-9902-4E90-9600-87E1DCF981F9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134199" y="3884038"/>
                  <a:ext cx="2091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59E81BF-797E-4978-85A3-1B41311EF28F}"/>
                    </a:ext>
                  </a:extLst>
                </p14:cNvPr>
                <p14:cNvContentPartPr/>
                <p14:nvPr/>
              </p14:nvContentPartPr>
              <p14:xfrm>
                <a:off x="7319959" y="3958198"/>
                <a:ext cx="219240" cy="2790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59E81BF-797E-4978-85A3-1B41311EF28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311319" y="3949558"/>
                  <a:ext cx="2368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A9135A4-8A99-4C19-B1B3-9AF92C329807}"/>
                    </a:ext>
                  </a:extLst>
                </p14:cNvPr>
                <p14:cNvContentPartPr/>
                <p14:nvPr/>
              </p14:nvContentPartPr>
              <p14:xfrm>
                <a:off x="7867159" y="3957118"/>
                <a:ext cx="331560" cy="2318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A9135A4-8A99-4C19-B1B3-9AF92C32980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858519" y="3948478"/>
                  <a:ext cx="349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AB51702-3AEC-4255-B983-7A5BC866230A}"/>
                    </a:ext>
                  </a:extLst>
                </p14:cNvPr>
                <p14:cNvContentPartPr/>
                <p14:nvPr/>
              </p14:nvContentPartPr>
              <p14:xfrm>
                <a:off x="8213119" y="4028038"/>
                <a:ext cx="95040" cy="1612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AB51702-3AEC-4255-B983-7A5BC866230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204479" y="4019038"/>
                  <a:ext cx="112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2AE14CE-679C-4F42-A5B2-C602661B24BA}"/>
                    </a:ext>
                  </a:extLst>
                </p14:cNvPr>
                <p14:cNvContentPartPr/>
                <p14:nvPr/>
              </p14:nvContentPartPr>
              <p14:xfrm>
                <a:off x="8454679" y="3861358"/>
                <a:ext cx="209520" cy="335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2AE14CE-679C-4F42-A5B2-C602661B24BA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446039" y="3852718"/>
                  <a:ext cx="2271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50449DE-1EBF-40BB-863D-4E5704A533DF}"/>
                    </a:ext>
                  </a:extLst>
                </p14:cNvPr>
                <p14:cNvContentPartPr/>
                <p14:nvPr/>
              </p14:nvContentPartPr>
              <p14:xfrm>
                <a:off x="8682919" y="3811678"/>
                <a:ext cx="179640" cy="386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50449DE-1EBF-40BB-863D-4E5704A533DF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674279" y="3803038"/>
                  <a:ext cx="1972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34D8FDB-194F-4524-937F-61E41CEDBD2A}"/>
                    </a:ext>
                  </a:extLst>
                </p14:cNvPr>
                <p14:cNvContentPartPr/>
                <p14:nvPr/>
              </p14:nvContentPartPr>
              <p14:xfrm>
                <a:off x="9125719" y="4015438"/>
                <a:ext cx="203040" cy="176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34D8FDB-194F-4524-937F-61E41CEDBD2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117079" y="4006438"/>
                  <a:ext cx="220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2656AC0-D4F8-4E7E-8878-3DA1D22B67CE}"/>
                    </a:ext>
                  </a:extLst>
                </p14:cNvPr>
                <p14:cNvContentPartPr/>
                <p14:nvPr/>
              </p14:nvContentPartPr>
              <p14:xfrm>
                <a:off x="9430279" y="3740038"/>
                <a:ext cx="255960" cy="4719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2656AC0-D4F8-4E7E-8878-3DA1D22B67C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421279" y="3731398"/>
                  <a:ext cx="27360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4AB1214-B5CF-421D-B82B-765937520AEE}"/>
                    </a:ext>
                  </a:extLst>
                </p14:cNvPr>
                <p14:cNvContentPartPr/>
                <p14:nvPr/>
              </p14:nvContentPartPr>
              <p14:xfrm>
                <a:off x="9591199" y="3976918"/>
                <a:ext cx="339120" cy="1911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4AB1214-B5CF-421D-B82B-765937520AE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582199" y="3967918"/>
                  <a:ext cx="356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E55705B-3E0B-40C8-A9F2-77FFF9BBEF87}"/>
                    </a:ext>
                  </a:extLst>
                </p14:cNvPr>
                <p14:cNvContentPartPr/>
                <p14:nvPr/>
              </p14:nvContentPartPr>
              <p14:xfrm>
                <a:off x="9906919" y="4002478"/>
                <a:ext cx="208800" cy="1548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E55705B-3E0B-40C8-A9F2-77FFF9BBEF8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898279" y="3993838"/>
                  <a:ext cx="226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19E3DEB-9C98-4DF8-BDF5-A4E2DF68F878}"/>
                    </a:ext>
                  </a:extLst>
                </p14:cNvPr>
                <p14:cNvContentPartPr/>
                <p14:nvPr/>
              </p14:nvContentPartPr>
              <p14:xfrm>
                <a:off x="10207519" y="4001038"/>
                <a:ext cx="74160" cy="1076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19E3DEB-9C98-4DF8-BDF5-A4E2DF68F878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198879" y="3992398"/>
                  <a:ext cx="91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A741922-34AE-437D-B806-3D26534C7566}"/>
                    </a:ext>
                  </a:extLst>
                </p14:cNvPr>
                <p14:cNvContentPartPr/>
                <p14:nvPr/>
              </p14:nvContentPartPr>
              <p14:xfrm>
                <a:off x="10169359" y="3957838"/>
                <a:ext cx="189000" cy="3636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A741922-34AE-437D-B806-3D26534C756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160359" y="3948838"/>
                  <a:ext cx="2066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4D873C3-C9F0-4F18-99C1-4BCE1452A5A2}"/>
                    </a:ext>
                  </a:extLst>
                </p14:cNvPr>
                <p14:cNvContentPartPr/>
                <p14:nvPr/>
              </p14:nvContentPartPr>
              <p14:xfrm>
                <a:off x="10477159" y="3906718"/>
                <a:ext cx="177480" cy="2656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4D873C3-C9F0-4F18-99C1-4BCE1452A5A2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468159" y="3897718"/>
                  <a:ext cx="1951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9BEACD2-DEF9-440F-8A53-BA86FCF2AE43}"/>
                    </a:ext>
                  </a:extLst>
                </p14:cNvPr>
                <p14:cNvContentPartPr/>
                <p14:nvPr/>
              </p14:nvContentPartPr>
              <p14:xfrm>
                <a:off x="688399" y="4644718"/>
                <a:ext cx="271440" cy="5112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9BEACD2-DEF9-440F-8A53-BA86FCF2AE43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679759" y="4635718"/>
                  <a:ext cx="28908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BBE96FB-6232-4513-B2AD-B8F1DC22530D}"/>
                    </a:ext>
                  </a:extLst>
                </p14:cNvPr>
                <p14:cNvContentPartPr/>
                <p14:nvPr/>
              </p14:nvContentPartPr>
              <p14:xfrm>
                <a:off x="1011679" y="4876918"/>
                <a:ext cx="234360" cy="247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BBE96FB-6232-4513-B2AD-B8F1DC22530D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03039" y="4867918"/>
                  <a:ext cx="2520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ED91E45-463B-4BFF-BBEA-024EB9BE4EB8}"/>
                    </a:ext>
                  </a:extLst>
                </p14:cNvPr>
                <p14:cNvContentPartPr/>
                <p14:nvPr/>
              </p14:nvContentPartPr>
              <p14:xfrm>
                <a:off x="1693519" y="4719238"/>
                <a:ext cx="154800" cy="3502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ED91E45-463B-4BFF-BBEA-024EB9BE4EB8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684879" y="4710598"/>
                  <a:ext cx="1724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9AD3082-CD8D-4C47-8609-5251E0A00DE3}"/>
                    </a:ext>
                  </a:extLst>
                </p14:cNvPr>
                <p14:cNvContentPartPr/>
                <p14:nvPr/>
              </p14:nvContentPartPr>
              <p14:xfrm>
                <a:off x="1856959" y="4629958"/>
                <a:ext cx="182520" cy="3978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9AD3082-CD8D-4C47-8609-5251E0A00DE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847959" y="4620958"/>
                  <a:ext cx="2001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AE3AEA9-47D7-4C3F-89A6-0B38D26A6E95}"/>
                    </a:ext>
                  </a:extLst>
                </p14:cNvPr>
                <p14:cNvContentPartPr/>
                <p14:nvPr/>
              </p14:nvContentPartPr>
              <p14:xfrm>
                <a:off x="1726279" y="4887718"/>
                <a:ext cx="209880" cy="65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AE3AEA9-47D7-4C3F-89A6-0B38D26A6E95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717639" y="4878718"/>
                  <a:ext cx="2275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C547FD5-99AB-454E-9D66-68D72A11D8ED}"/>
                    </a:ext>
                  </a:extLst>
                </p14:cNvPr>
                <p14:cNvContentPartPr/>
                <p14:nvPr/>
              </p14:nvContentPartPr>
              <p14:xfrm>
                <a:off x="1915999" y="5025238"/>
                <a:ext cx="123840" cy="1494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C547FD5-99AB-454E-9D66-68D72A11D8ED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907359" y="5016598"/>
                  <a:ext cx="141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31BD231-0F82-4B14-81E8-E70F4B0DE145}"/>
                    </a:ext>
                  </a:extLst>
                </p14:cNvPr>
                <p14:cNvContentPartPr/>
                <p14:nvPr/>
              </p14:nvContentPartPr>
              <p14:xfrm>
                <a:off x="2299759" y="4764598"/>
                <a:ext cx="11160" cy="320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31BD231-0F82-4B14-81E8-E70F4B0DE145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290759" y="4755598"/>
                  <a:ext cx="288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E6F8603-2999-42E9-B7C9-B6EF819674E6}"/>
                    </a:ext>
                  </a:extLst>
                </p14:cNvPr>
                <p14:cNvContentPartPr/>
                <p14:nvPr/>
              </p14:nvContentPartPr>
              <p14:xfrm>
                <a:off x="2238559" y="4973758"/>
                <a:ext cx="5760" cy="284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E6F8603-2999-42E9-B7C9-B6EF819674E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229919" y="4964758"/>
                  <a:ext cx="23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CDC7CA7-DD6F-41A4-A309-EFFDA21B4EA1}"/>
                    </a:ext>
                  </a:extLst>
                </p14:cNvPr>
                <p14:cNvContentPartPr/>
                <p14:nvPr/>
              </p14:nvContentPartPr>
              <p14:xfrm>
                <a:off x="2587039" y="4722478"/>
                <a:ext cx="417600" cy="279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CDC7CA7-DD6F-41A4-A309-EFFDA21B4EA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578399" y="4713478"/>
                  <a:ext cx="4352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090A8EC-062D-4159-A79E-485571EC6936}"/>
                    </a:ext>
                  </a:extLst>
                </p14:cNvPr>
                <p14:cNvContentPartPr/>
                <p14:nvPr/>
              </p14:nvContentPartPr>
              <p14:xfrm>
                <a:off x="3169519" y="4775038"/>
                <a:ext cx="175680" cy="26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090A8EC-062D-4159-A79E-485571EC693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160519" y="4766398"/>
                  <a:ext cx="193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3ECFE2C-0E6D-40ED-9414-6E502E889457}"/>
                    </a:ext>
                  </a:extLst>
                </p14:cNvPr>
                <p14:cNvContentPartPr/>
                <p14:nvPr/>
              </p14:nvContentPartPr>
              <p14:xfrm>
                <a:off x="3160519" y="4877278"/>
                <a:ext cx="177120" cy="428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3ECFE2C-0E6D-40ED-9414-6E502E889457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151519" y="4868278"/>
                  <a:ext cx="194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D6BA293-826F-4EA8-9A95-FCFBD1022D90}"/>
                    </a:ext>
                  </a:extLst>
                </p14:cNvPr>
                <p14:cNvContentPartPr/>
                <p14:nvPr/>
              </p14:nvContentPartPr>
              <p14:xfrm>
                <a:off x="3572719" y="4667758"/>
                <a:ext cx="470880" cy="3088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D6BA293-826F-4EA8-9A95-FCFBD1022D9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564079" y="4658758"/>
                  <a:ext cx="488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4C4B5B7-B2A8-4338-BF21-9C900A093517}"/>
                    </a:ext>
                  </a:extLst>
                </p14:cNvPr>
                <p14:cNvContentPartPr/>
                <p14:nvPr/>
              </p14:nvContentPartPr>
              <p14:xfrm>
                <a:off x="4068079" y="4943518"/>
                <a:ext cx="170640" cy="1209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4C4B5B7-B2A8-4338-BF21-9C900A093517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059439" y="4934878"/>
                  <a:ext cx="1882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28E6811-DFE5-41F1-885C-ECAC1E15F689}"/>
                    </a:ext>
                  </a:extLst>
                </p14:cNvPr>
                <p14:cNvContentPartPr/>
                <p14:nvPr/>
              </p14:nvContentPartPr>
              <p14:xfrm>
                <a:off x="4419079" y="5001118"/>
                <a:ext cx="106920" cy="150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28E6811-DFE5-41F1-885C-ECAC1E15F689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410079" y="4992478"/>
                  <a:ext cx="124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7FFA97D-483D-432C-B46A-52634128EA6B}"/>
                    </a:ext>
                  </a:extLst>
                </p14:cNvPr>
                <p14:cNvContentPartPr/>
                <p14:nvPr/>
              </p14:nvContentPartPr>
              <p14:xfrm>
                <a:off x="4805359" y="4704478"/>
                <a:ext cx="316800" cy="230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7FFA97D-483D-432C-B46A-52634128EA6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796719" y="4695838"/>
                  <a:ext cx="3344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9DBF5DE-0421-427C-9569-1EC3429AEE68}"/>
                    </a:ext>
                  </a:extLst>
                </p14:cNvPr>
                <p14:cNvContentPartPr/>
                <p14:nvPr/>
              </p14:nvContentPartPr>
              <p14:xfrm>
                <a:off x="5118919" y="4535278"/>
                <a:ext cx="198360" cy="3819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9DBF5DE-0421-427C-9569-1EC3429AEE68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110279" y="4526638"/>
                  <a:ext cx="21600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4B4C44A-5DFA-463E-9C4A-34B9013B572A}"/>
                    </a:ext>
                  </a:extLst>
                </p14:cNvPr>
                <p14:cNvContentPartPr/>
                <p14:nvPr/>
              </p14:nvContentPartPr>
              <p14:xfrm>
                <a:off x="5306479" y="4747678"/>
                <a:ext cx="199440" cy="1645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4B4C44A-5DFA-463E-9C4A-34B9013B572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297839" y="4739038"/>
                  <a:ext cx="217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C99005B-5098-4928-834A-3C54A54C75FD}"/>
                    </a:ext>
                  </a:extLst>
                </p14:cNvPr>
                <p14:cNvContentPartPr/>
                <p14:nvPr/>
              </p14:nvContentPartPr>
              <p14:xfrm>
                <a:off x="5512759" y="4729678"/>
                <a:ext cx="196200" cy="1929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C99005B-5098-4928-834A-3C54A54C75FD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503759" y="4720678"/>
                  <a:ext cx="213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A538D27-9411-4704-9593-CB2410D4E638}"/>
                    </a:ext>
                  </a:extLst>
                </p14:cNvPr>
                <p14:cNvContentPartPr/>
                <p14:nvPr/>
              </p14:nvContentPartPr>
              <p14:xfrm>
                <a:off x="5643799" y="4720678"/>
                <a:ext cx="202680" cy="2102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A538D27-9411-4704-9593-CB2410D4E638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634799" y="4711678"/>
                  <a:ext cx="220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DA76568-7FCF-4F46-A65C-7B373B11E1CE}"/>
                    </a:ext>
                  </a:extLst>
                </p14:cNvPr>
                <p14:cNvContentPartPr/>
                <p14:nvPr/>
              </p14:nvContentPartPr>
              <p14:xfrm>
                <a:off x="6154999" y="4658758"/>
                <a:ext cx="493200" cy="3157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DA76568-7FCF-4F46-A65C-7B373B11E1CE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146359" y="4649758"/>
                  <a:ext cx="510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95B1996-8412-4F76-A60C-715C55234F29}"/>
                    </a:ext>
                  </a:extLst>
                </p14:cNvPr>
                <p14:cNvContentPartPr/>
                <p14:nvPr/>
              </p14:nvContentPartPr>
              <p14:xfrm>
                <a:off x="6671599" y="4887718"/>
                <a:ext cx="137880" cy="1299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95B1996-8412-4F76-A60C-715C55234F29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662599" y="4878718"/>
                  <a:ext cx="155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F02E977-087A-45C9-BB7A-E3FE28D6C57B}"/>
                    </a:ext>
                  </a:extLst>
                </p14:cNvPr>
                <p14:cNvContentPartPr/>
                <p14:nvPr/>
              </p14:nvContentPartPr>
              <p14:xfrm>
                <a:off x="7179199" y="4774318"/>
                <a:ext cx="74520" cy="1220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F02E977-087A-45C9-BB7A-E3FE28D6C57B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170199" y="4765318"/>
                  <a:ext cx="92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5A5C20F-3F9F-48BE-BB99-ACFDF6700994}"/>
                    </a:ext>
                  </a:extLst>
                </p14:cNvPr>
                <p14:cNvContentPartPr/>
                <p14:nvPr/>
              </p14:nvContentPartPr>
              <p14:xfrm>
                <a:off x="7309159" y="4609438"/>
                <a:ext cx="21960" cy="381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5A5C20F-3F9F-48BE-BB99-ACFDF6700994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300519" y="4600798"/>
                  <a:ext cx="39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B554EAA1-CCA3-477C-9506-C76D05A46E63}"/>
                    </a:ext>
                  </a:extLst>
                </p14:cNvPr>
                <p14:cNvContentPartPr/>
                <p14:nvPr/>
              </p14:nvContentPartPr>
              <p14:xfrm>
                <a:off x="7376479" y="4656598"/>
                <a:ext cx="248760" cy="234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B554EAA1-CCA3-477C-9506-C76D05A46E6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367839" y="4647958"/>
                  <a:ext cx="266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450E198-CDB7-4932-94D4-00D5DEFEB8CC}"/>
                    </a:ext>
                  </a:extLst>
                </p14:cNvPr>
                <p14:cNvContentPartPr/>
                <p14:nvPr/>
              </p14:nvContentPartPr>
              <p14:xfrm>
                <a:off x="8032039" y="4504678"/>
                <a:ext cx="235440" cy="4114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450E198-CDB7-4932-94D4-00D5DEFEB8CC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023039" y="4495678"/>
                  <a:ext cx="2530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44E00A2-5874-4623-8390-6DB251F111FF}"/>
                    </a:ext>
                  </a:extLst>
                </p14:cNvPr>
                <p14:cNvContentPartPr/>
                <p14:nvPr/>
              </p14:nvContentPartPr>
              <p14:xfrm>
                <a:off x="7952119" y="4657318"/>
                <a:ext cx="434160" cy="954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44E00A2-5874-4623-8390-6DB251F111FF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943479" y="4648678"/>
                  <a:ext cx="451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C8047B1-62C8-4E99-A855-BC004B2AC6A2}"/>
                    </a:ext>
                  </a:extLst>
                </p14:cNvPr>
                <p14:cNvContentPartPr/>
                <p14:nvPr/>
              </p14:nvContentPartPr>
              <p14:xfrm>
                <a:off x="8342359" y="4453198"/>
                <a:ext cx="270000" cy="4359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C8047B1-62C8-4E99-A855-BC004B2AC6A2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333719" y="4444558"/>
                  <a:ext cx="2876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FC1071E-640E-4212-9C1B-B4E397B14091}"/>
                    </a:ext>
                  </a:extLst>
                </p14:cNvPr>
                <p14:cNvContentPartPr/>
                <p14:nvPr/>
              </p14:nvContentPartPr>
              <p14:xfrm>
                <a:off x="8588599" y="4706638"/>
                <a:ext cx="213840" cy="1710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FC1071E-640E-4212-9C1B-B4E397B1409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579959" y="4697998"/>
                  <a:ext cx="231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4093510-6D1F-425D-9697-18ADFD125AFB}"/>
                    </a:ext>
                  </a:extLst>
                </p14:cNvPr>
                <p14:cNvContentPartPr/>
                <p14:nvPr/>
              </p14:nvContentPartPr>
              <p14:xfrm>
                <a:off x="9167119" y="4607278"/>
                <a:ext cx="291240" cy="257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4093510-6D1F-425D-9697-18ADFD125AFB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158119" y="4598278"/>
                  <a:ext cx="3088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A668876-27F8-47FE-88C0-9B757713A0B7}"/>
                    </a:ext>
                  </a:extLst>
                </p14:cNvPr>
                <p14:cNvContentPartPr/>
                <p14:nvPr/>
              </p14:nvContentPartPr>
              <p14:xfrm>
                <a:off x="9415519" y="4652998"/>
                <a:ext cx="252720" cy="1533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A668876-27F8-47FE-88C0-9B757713A0B7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406519" y="4644358"/>
                  <a:ext cx="270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9AEB332-72A0-456D-9979-7613A7963043}"/>
                    </a:ext>
                  </a:extLst>
                </p14:cNvPr>
                <p14:cNvContentPartPr/>
                <p14:nvPr/>
              </p14:nvContentPartPr>
              <p14:xfrm>
                <a:off x="9757159" y="4435558"/>
                <a:ext cx="274680" cy="3830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9AEB332-72A0-456D-9979-7613A7963043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748159" y="4426558"/>
                  <a:ext cx="2923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7B6BE32-BFCF-437D-B680-4162580E7600}"/>
                    </a:ext>
                  </a:extLst>
                </p14:cNvPr>
                <p14:cNvContentPartPr/>
                <p14:nvPr/>
              </p14:nvContentPartPr>
              <p14:xfrm>
                <a:off x="9945799" y="4655518"/>
                <a:ext cx="214560" cy="1602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7B6BE32-BFCF-437D-B680-4162580E7600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9937159" y="4646518"/>
                  <a:ext cx="232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7B29552-98EC-4F02-8D1A-51C8788FD9B4}"/>
                    </a:ext>
                  </a:extLst>
                </p14:cNvPr>
                <p14:cNvContentPartPr/>
                <p14:nvPr/>
              </p14:nvContentPartPr>
              <p14:xfrm>
                <a:off x="10199239" y="4619878"/>
                <a:ext cx="211320" cy="233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7B29552-98EC-4F02-8D1A-51C8788FD9B4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190239" y="4611238"/>
                  <a:ext cx="228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BAA5AD7-3DB3-47FD-B8DD-060E58C22196}"/>
                    </a:ext>
                  </a:extLst>
                </p14:cNvPr>
                <p14:cNvContentPartPr/>
                <p14:nvPr/>
              </p14:nvContentPartPr>
              <p14:xfrm>
                <a:off x="699919" y="5608798"/>
                <a:ext cx="130680" cy="1836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BAA5AD7-3DB3-47FD-B8DD-060E58C22196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90919" y="5600158"/>
                  <a:ext cx="1483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B3F34B6-0844-45F3-AF24-34753CEBD1A5}"/>
                    </a:ext>
                  </a:extLst>
                </p14:cNvPr>
                <p14:cNvContentPartPr/>
                <p14:nvPr/>
              </p14:nvContentPartPr>
              <p14:xfrm>
                <a:off x="977479" y="5253838"/>
                <a:ext cx="339480" cy="6246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B3F34B6-0844-45F3-AF24-34753CEBD1A5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968479" y="5244838"/>
                  <a:ext cx="35712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4D81105-18E5-4B39-9EBF-70E7DB5B7747}"/>
                    </a:ext>
                  </a:extLst>
                </p14:cNvPr>
                <p14:cNvContentPartPr/>
                <p14:nvPr/>
              </p14:nvContentPartPr>
              <p14:xfrm>
                <a:off x="1045159" y="5606278"/>
                <a:ext cx="238320" cy="511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4D81105-18E5-4B39-9EBF-70E7DB5B7747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36159" y="5597278"/>
                  <a:ext cx="255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82EADC8-9C43-4CD4-A59F-AC6F38A820A7}"/>
                    </a:ext>
                  </a:extLst>
                </p14:cNvPr>
                <p14:cNvContentPartPr/>
                <p14:nvPr/>
              </p14:nvContentPartPr>
              <p14:xfrm>
                <a:off x="1622959" y="5484238"/>
                <a:ext cx="488880" cy="3085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82EADC8-9C43-4CD4-A59F-AC6F38A820A7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613959" y="5475598"/>
                  <a:ext cx="5065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949F30C-D397-4F47-9FD1-F31FB91E8E6C}"/>
                    </a:ext>
                  </a:extLst>
                </p14:cNvPr>
                <p14:cNvContentPartPr/>
                <p14:nvPr/>
              </p14:nvContentPartPr>
              <p14:xfrm>
                <a:off x="2543119" y="5555878"/>
                <a:ext cx="230760" cy="1994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949F30C-D397-4F47-9FD1-F31FB91E8E6C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2534479" y="5547238"/>
                  <a:ext cx="248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65C0FC5-B2D1-42D7-A2A5-30673A322C83}"/>
                    </a:ext>
                  </a:extLst>
                </p14:cNvPr>
                <p14:cNvContentPartPr/>
                <p14:nvPr/>
              </p14:nvContentPartPr>
              <p14:xfrm>
                <a:off x="2846599" y="5543278"/>
                <a:ext cx="209160" cy="1720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65C0FC5-B2D1-42D7-A2A5-30673A322C83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2837959" y="5534278"/>
                  <a:ext cx="226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99D4648-04AB-4984-B5F7-32CC8834667E}"/>
                    </a:ext>
                  </a:extLst>
                </p14:cNvPr>
                <p14:cNvContentPartPr/>
                <p14:nvPr/>
              </p14:nvContentPartPr>
              <p14:xfrm>
                <a:off x="3113359" y="5546878"/>
                <a:ext cx="196560" cy="1872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99D4648-04AB-4984-B5F7-32CC8834667E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3104359" y="5538238"/>
                  <a:ext cx="214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15FF2DE-DE02-4400-83CD-0D8180353CD5}"/>
                    </a:ext>
                  </a:extLst>
                </p14:cNvPr>
                <p14:cNvContentPartPr/>
                <p14:nvPr/>
              </p14:nvContentPartPr>
              <p14:xfrm>
                <a:off x="3231799" y="5294518"/>
                <a:ext cx="334440" cy="4064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15FF2DE-DE02-4400-83CD-0D8180353CD5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3223159" y="5285878"/>
                  <a:ext cx="3520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73C37E7-3A4C-4568-B1F8-701CF72378FE}"/>
                    </a:ext>
                  </a:extLst>
                </p14:cNvPr>
                <p14:cNvContentPartPr/>
                <p14:nvPr/>
              </p14:nvContentPartPr>
              <p14:xfrm>
                <a:off x="3394879" y="5538598"/>
                <a:ext cx="227520" cy="1746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73C37E7-3A4C-4568-B1F8-701CF72378FE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3385879" y="5529958"/>
                  <a:ext cx="245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3BAA3BD-D6A7-401A-9D1F-AA6DB369B4A5}"/>
                    </a:ext>
                  </a:extLst>
                </p14:cNvPr>
                <p14:cNvContentPartPr/>
                <p14:nvPr/>
              </p14:nvContentPartPr>
              <p14:xfrm>
                <a:off x="3711679" y="5555518"/>
                <a:ext cx="252360" cy="1994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3BAA3BD-D6A7-401A-9D1F-AA6DB369B4A5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3702679" y="5546518"/>
                  <a:ext cx="270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C36603D-ECA2-462F-80F2-A25DA2B29ED0}"/>
                    </a:ext>
                  </a:extLst>
                </p14:cNvPr>
                <p14:cNvContentPartPr/>
                <p14:nvPr/>
              </p14:nvContentPartPr>
              <p14:xfrm>
                <a:off x="4343479" y="5222518"/>
                <a:ext cx="263160" cy="5450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C36603D-ECA2-462F-80F2-A25DA2B29ED0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4334839" y="5213518"/>
                  <a:ext cx="28080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F1110AB-71D9-4523-AE47-C383A4625F0A}"/>
                    </a:ext>
                  </a:extLst>
                </p14:cNvPr>
                <p14:cNvContentPartPr/>
                <p14:nvPr/>
              </p14:nvContentPartPr>
              <p14:xfrm>
                <a:off x="4249159" y="5420878"/>
                <a:ext cx="506880" cy="1220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F1110AB-71D9-4523-AE47-C383A4625F0A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4240519" y="5411878"/>
                  <a:ext cx="524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B44774D-0F66-403A-8B00-5FCAA5C67261}"/>
                    </a:ext>
                  </a:extLst>
                </p14:cNvPr>
                <p14:cNvContentPartPr/>
                <p14:nvPr/>
              </p14:nvContentPartPr>
              <p14:xfrm>
                <a:off x="4665679" y="5162398"/>
                <a:ext cx="303480" cy="5500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B44774D-0F66-403A-8B00-5FCAA5C67261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4657039" y="5153758"/>
                  <a:ext cx="3211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66CF625-94A8-4BD2-A4D5-2868ACC27BA6}"/>
                    </a:ext>
                  </a:extLst>
                </p14:cNvPr>
                <p14:cNvContentPartPr/>
                <p14:nvPr/>
              </p14:nvContentPartPr>
              <p14:xfrm>
                <a:off x="4970599" y="5502958"/>
                <a:ext cx="178200" cy="1749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66CF625-94A8-4BD2-A4D5-2868ACC27BA6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4961599" y="5494318"/>
                  <a:ext cx="19584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55162B3F-C5B3-4F51-8C43-F817E5B2C138}"/>
              </a:ext>
            </a:extLst>
          </p:cNvPr>
          <p:cNvGrpSpPr/>
          <p:nvPr/>
        </p:nvGrpSpPr>
        <p:grpSpPr>
          <a:xfrm>
            <a:off x="5464159" y="5294518"/>
            <a:ext cx="948240" cy="390600"/>
            <a:chOff x="5464159" y="5294518"/>
            <a:chExt cx="94824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86B72715-F295-452D-B605-3AFEEAD82AA9}"/>
                    </a:ext>
                  </a:extLst>
                </p14:cNvPr>
                <p14:cNvContentPartPr/>
                <p14:nvPr/>
              </p14:nvContentPartPr>
              <p14:xfrm>
                <a:off x="5464159" y="5425198"/>
                <a:ext cx="332280" cy="2599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86B72715-F295-452D-B605-3AFEEAD82AA9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5455519" y="5416558"/>
                  <a:ext cx="3499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4BF2A78-9DE8-40F5-9E69-F3205C54FBD5}"/>
                    </a:ext>
                  </a:extLst>
                </p14:cNvPr>
                <p14:cNvContentPartPr/>
                <p14:nvPr/>
              </p14:nvContentPartPr>
              <p14:xfrm>
                <a:off x="5822719" y="5484598"/>
                <a:ext cx="165960" cy="1728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74BF2A78-9DE8-40F5-9E69-F3205C54FBD5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814079" y="5475598"/>
                  <a:ext cx="183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08E5914-877A-4BA7-806D-2BF24587EF0D}"/>
                    </a:ext>
                  </a:extLst>
                </p14:cNvPr>
                <p14:cNvContentPartPr/>
                <p14:nvPr/>
              </p14:nvContentPartPr>
              <p14:xfrm>
                <a:off x="6100639" y="5358958"/>
                <a:ext cx="133560" cy="2948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08E5914-877A-4BA7-806D-2BF24587EF0D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6091999" y="5349958"/>
                  <a:ext cx="1512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7C577EC-324C-4ADB-82B2-C5EC7407060B}"/>
                    </a:ext>
                  </a:extLst>
                </p14:cNvPr>
                <p14:cNvContentPartPr/>
                <p14:nvPr/>
              </p14:nvContentPartPr>
              <p14:xfrm>
                <a:off x="6230599" y="5294518"/>
                <a:ext cx="181800" cy="3848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7C577EC-324C-4ADB-82B2-C5EC7407060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221599" y="5285878"/>
                  <a:ext cx="199440" cy="40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D0FDD5FE-169E-4EEC-901A-BEDD8FFEB420}"/>
              </a:ext>
            </a:extLst>
          </p:cNvPr>
          <p:cNvGrpSpPr/>
          <p:nvPr/>
        </p:nvGrpSpPr>
        <p:grpSpPr>
          <a:xfrm>
            <a:off x="6686719" y="5128558"/>
            <a:ext cx="2816640" cy="835920"/>
            <a:chOff x="6686719" y="5128558"/>
            <a:chExt cx="2816640" cy="83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1BE6109-8890-44B5-A77B-17ACE9F6C2A7}"/>
                    </a:ext>
                  </a:extLst>
                </p14:cNvPr>
                <p14:cNvContentPartPr/>
                <p14:nvPr/>
              </p14:nvContentPartPr>
              <p14:xfrm>
                <a:off x="6686719" y="5186158"/>
                <a:ext cx="281160" cy="4802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1BE6109-8890-44B5-A77B-17ACE9F6C2A7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6678079" y="5177518"/>
                  <a:ext cx="29880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E195F86-9145-4906-83A4-624E5A96B811}"/>
                    </a:ext>
                  </a:extLst>
                </p14:cNvPr>
                <p14:cNvContentPartPr/>
                <p14:nvPr/>
              </p14:nvContentPartPr>
              <p14:xfrm>
                <a:off x="7052839" y="5459758"/>
                <a:ext cx="44280" cy="1584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E195F86-9145-4906-83A4-624E5A96B811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7043839" y="5450758"/>
                  <a:ext cx="61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F6EDEEB-4BBC-4496-AA08-A00A9EC8ECD2}"/>
                    </a:ext>
                  </a:extLst>
                </p14:cNvPr>
                <p14:cNvContentPartPr/>
                <p14:nvPr/>
              </p14:nvContentPartPr>
              <p14:xfrm>
                <a:off x="6887239" y="5438878"/>
                <a:ext cx="339480" cy="525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F6EDEEB-4BBC-4496-AA08-A00A9EC8ECD2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6878599" y="5430238"/>
                  <a:ext cx="35712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34551249-3FA7-46C4-AABA-6D5902B40789}"/>
                    </a:ext>
                  </a:extLst>
                </p14:cNvPr>
                <p14:cNvContentPartPr/>
                <p14:nvPr/>
              </p14:nvContentPartPr>
              <p14:xfrm>
                <a:off x="7156879" y="5505478"/>
                <a:ext cx="194400" cy="3639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34551249-3FA7-46C4-AABA-6D5902B40789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147879" y="5496838"/>
                  <a:ext cx="2120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D26B59F-27B6-470F-8532-E13B3A65868A}"/>
                    </a:ext>
                  </a:extLst>
                </p14:cNvPr>
                <p14:cNvContentPartPr/>
                <p14:nvPr/>
              </p14:nvContentPartPr>
              <p14:xfrm>
                <a:off x="7314919" y="5411878"/>
                <a:ext cx="214560" cy="2098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D26B59F-27B6-470F-8532-E13B3A65868A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306279" y="5403238"/>
                  <a:ext cx="232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C209C02-FE45-4A6F-A7DB-6043D57D561F}"/>
                    </a:ext>
                  </a:extLst>
                </p14:cNvPr>
                <p14:cNvContentPartPr/>
                <p14:nvPr/>
              </p14:nvContentPartPr>
              <p14:xfrm>
                <a:off x="7622719" y="5445718"/>
                <a:ext cx="168480" cy="1598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C209C02-FE45-4A6F-A7DB-6043D57D561F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614079" y="5436718"/>
                  <a:ext cx="186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2815A3E-A9BE-4E73-91B5-E575F1F0FBF4}"/>
                    </a:ext>
                  </a:extLst>
                </p14:cNvPr>
                <p14:cNvContentPartPr/>
                <p14:nvPr/>
              </p14:nvContentPartPr>
              <p14:xfrm>
                <a:off x="7878319" y="5221078"/>
                <a:ext cx="287280" cy="4366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2815A3E-A9BE-4E73-91B5-E575F1F0FBF4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869319" y="5212078"/>
                  <a:ext cx="3049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5AF1E0C-C563-4FA4-BD66-C1603D9626EB}"/>
                    </a:ext>
                  </a:extLst>
                </p14:cNvPr>
                <p14:cNvContentPartPr/>
                <p14:nvPr/>
              </p14:nvContentPartPr>
              <p14:xfrm>
                <a:off x="7850599" y="5404678"/>
                <a:ext cx="314640" cy="392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5AF1E0C-C563-4FA4-BD66-C1603D9626EB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841959" y="5396038"/>
                  <a:ext cx="3322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956F50DD-3A63-4F0F-95F3-CFEE5F34A893}"/>
                    </a:ext>
                  </a:extLst>
                </p14:cNvPr>
                <p14:cNvContentPartPr/>
                <p14:nvPr/>
              </p14:nvContentPartPr>
              <p14:xfrm>
                <a:off x="8121319" y="5128558"/>
                <a:ext cx="335160" cy="4680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956F50DD-3A63-4F0F-95F3-CFEE5F34A893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8112319" y="5119918"/>
                  <a:ext cx="3528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623EA2B-8B62-4462-957E-D83DB6A10328}"/>
                    </a:ext>
                  </a:extLst>
                </p14:cNvPr>
                <p14:cNvContentPartPr/>
                <p14:nvPr/>
              </p14:nvContentPartPr>
              <p14:xfrm>
                <a:off x="8395639" y="5375518"/>
                <a:ext cx="292320" cy="2084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623EA2B-8B62-4462-957E-D83DB6A10328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8386999" y="5366878"/>
                  <a:ext cx="3099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CD4F806-469E-400A-B253-8649426467B0}"/>
                    </a:ext>
                  </a:extLst>
                </p14:cNvPr>
                <p14:cNvContentPartPr/>
                <p14:nvPr/>
              </p14:nvContentPartPr>
              <p14:xfrm>
                <a:off x="8703799" y="5334118"/>
                <a:ext cx="232920" cy="2804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1CD4F806-469E-400A-B253-8649426467B0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8694799" y="5325118"/>
                  <a:ext cx="2505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FEA8B7D-6B4D-4065-A502-667BF7F8A5F6}"/>
                    </a:ext>
                  </a:extLst>
                </p14:cNvPr>
                <p14:cNvContentPartPr/>
                <p14:nvPr/>
              </p14:nvContentPartPr>
              <p14:xfrm>
                <a:off x="8986039" y="5450758"/>
                <a:ext cx="107640" cy="1278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FEA8B7D-6B4D-4065-A502-667BF7F8A5F6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8977039" y="5442118"/>
                  <a:ext cx="125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A2BB7436-714D-4FF7-B540-069C6A8B3ADA}"/>
                    </a:ext>
                  </a:extLst>
                </p14:cNvPr>
                <p14:cNvContentPartPr/>
                <p14:nvPr/>
              </p14:nvContentPartPr>
              <p14:xfrm>
                <a:off x="9180439" y="5275438"/>
                <a:ext cx="7920" cy="158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A2BB7436-714D-4FF7-B540-069C6A8B3ADA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9171799" y="5266438"/>
                  <a:ext cx="255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FF443F9-253B-4393-9706-D9D7AFD0E265}"/>
                    </a:ext>
                  </a:extLst>
                </p14:cNvPr>
                <p14:cNvContentPartPr/>
                <p14:nvPr/>
              </p14:nvContentPartPr>
              <p14:xfrm>
                <a:off x="9208159" y="5394958"/>
                <a:ext cx="155160" cy="2736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FF443F9-253B-4393-9706-D9D7AFD0E265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9199159" y="5385958"/>
                  <a:ext cx="1728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1CEB1F0E-5DCB-4BA5-B805-EA2726AACA0A}"/>
                    </a:ext>
                  </a:extLst>
                </p14:cNvPr>
                <p14:cNvContentPartPr/>
                <p14:nvPr/>
              </p14:nvContentPartPr>
              <p14:xfrm>
                <a:off x="9497959" y="5672158"/>
                <a:ext cx="5400" cy="18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1CEB1F0E-5DCB-4BA5-B805-EA2726AACA0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489319" y="5663158"/>
                  <a:ext cx="23040" cy="1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2C058B5-E0C6-4579-AD82-6A9C88DA350E}"/>
                  </a:ext>
                </a:extLst>
              </p14:cNvPr>
              <p14:cNvContentPartPr/>
              <p14:nvPr/>
            </p14:nvContentPartPr>
            <p14:xfrm>
              <a:off x="9818594" y="448504"/>
              <a:ext cx="66240" cy="2221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2C058B5-E0C6-4579-AD82-6A9C88DA350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9809594" y="439504"/>
                <a:ext cx="838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579F70-4ABE-4497-8DCD-30EDF8A5323A}"/>
                  </a:ext>
                </a:extLst>
              </p14:cNvPr>
              <p14:cNvContentPartPr/>
              <p14:nvPr/>
            </p14:nvContentPartPr>
            <p14:xfrm>
              <a:off x="10022714" y="569104"/>
              <a:ext cx="55440" cy="1890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579F70-4ABE-4497-8DCD-30EDF8A5323A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10014074" y="560464"/>
                <a:ext cx="730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C8A66B3-5ED7-42B8-9DDB-8097079DAAEB}"/>
                  </a:ext>
                </a:extLst>
              </p14:cNvPr>
              <p14:cNvContentPartPr/>
              <p14:nvPr/>
            </p14:nvContentPartPr>
            <p14:xfrm>
              <a:off x="9379754" y="1233664"/>
              <a:ext cx="72000" cy="1483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C8A66B3-5ED7-42B8-9DDB-8097079DAAEB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9370754" y="1225024"/>
                <a:ext cx="89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87D8C5D-E7EE-4196-993B-C0AAA761E95A}"/>
                  </a:ext>
                </a:extLst>
              </p14:cNvPr>
              <p14:cNvContentPartPr/>
              <p14:nvPr/>
            </p14:nvContentPartPr>
            <p14:xfrm>
              <a:off x="5966954" y="3284944"/>
              <a:ext cx="212040" cy="2930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87D8C5D-E7EE-4196-993B-C0AAA761E95A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5957954" y="3276304"/>
                <a:ext cx="2296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0DA420C-BB26-4A6F-B80C-2B6F697FD6B4}"/>
                  </a:ext>
                </a:extLst>
              </p14:cNvPr>
              <p14:cNvContentPartPr/>
              <p14:nvPr/>
            </p14:nvContentPartPr>
            <p14:xfrm>
              <a:off x="6330194" y="3351544"/>
              <a:ext cx="100080" cy="1548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0DA420C-BB26-4A6F-B80C-2B6F697FD6B4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6321554" y="3342904"/>
                <a:ext cx="1177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76C6E39-1AE9-4AB7-913B-7189AD78AA36}"/>
                  </a:ext>
                </a:extLst>
              </p14:cNvPr>
              <p14:cNvContentPartPr/>
              <p14:nvPr/>
            </p14:nvContentPartPr>
            <p14:xfrm>
              <a:off x="6126074" y="3518584"/>
              <a:ext cx="295200" cy="424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76C6E39-1AE9-4AB7-913B-7189AD78AA36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6117074" y="3509584"/>
                <a:ext cx="3128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9A81650-3E54-4288-BB48-3374C4D189EE}"/>
                  </a:ext>
                </a:extLst>
              </p14:cNvPr>
              <p14:cNvContentPartPr/>
              <p14:nvPr/>
            </p14:nvContentPartPr>
            <p14:xfrm>
              <a:off x="6173954" y="3298264"/>
              <a:ext cx="459360" cy="892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9A81650-3E54-4288-BB48-3374C4D189EE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6164954" y="3289264"/>
                <a:ext cx="4770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63C1A75-68A1-4EC6-9722-83F0C24DE9EA}"/>
                  </a:ext>
                </a:extLst>
              </p14:cNvPr>
              <p14:cNvContentPartPr/>
              <p14:nvPr/>
            </p14:nvContentPartPr>
            <p14:xfrm>
              <a:off x="6445034" y="3413104"/>
              <a:ext cx="253440" cy="1180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63C1A75-68A1-4EC6-9722-83F0C24DE9EA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6436034" y="3404104"/>
                <a:ext cx="2710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A8E62C4-7184-48CA-A80E-D582B267C67E}"/>
                  </a:ext>
                </a:extLst>
              </p14:cNvPr>
              <p14:cNvContentPartPr/>
              <p14:nvPr/>
            </p14:nvContentPartPr>
            <p14:xfrm>
              <a:off x="6931034" y="3212584"/>
              <a:ext cx="175320" cy="3128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A8E62C4-7184-48CA-A80E-D582B267C67E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6922394" y="3203944"/>
                <a:ext cx="1929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CC17A78-C153-4D5D-ABE1-0B5DB8BBD841}"/>
                  </a:ext>
                </a:extLst>
              </p14:cNvPr>
              <p14:cNvContentPartPr/>
              <p14:nvPr/>
            </p14:nvContentPartPr>
            <p14:xfrm>
              <a:off x="6807914" y="3358744"/>
              <a:ext cx="356760" cy="748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CC17A78-C153-4D5D-ABE1-0B5DB8BBD841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6798914" y="3350104"/>
                <a:ext cx="3744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EFBF8D8-6836-4298-92E4-DD8D0EB72D83}"/>
                  </a:ext>
                </a:extLst>
              </p14:cNvPr>
              <p14:cNvContentPartPr/>
              <p14:nvPr/>
            </p14:nvContentPartPr>
            <p14:xfrm>
              <a:off x="7154954" y="3135904"/>
              <a:ext cx="218520" cy="3718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EFBF8D8-6836-4298-92E4-DD8D0EB72D83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7146314" y="3126904"/>
                <a:ext cx="23616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3016E74-98D9-4479-99D9-8C6CF9591E66}"/>
                  </a:ext>
                </a:extLst>
              </p14:cNvPr>
              <p14:cNvContentPartPr/>
              <p14:nvPr/>
            </p14:nvContentPartPr>
            <p14:xfrm>
              <a:off x="7402634" y="3402664"/>
              <a:ext cx="36720" cy="684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3016E74-98D9-4479-99D9-8C6CF9591E66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7393634" y="3394024"/>
                <a:ext cx="543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68026A8-1AEE-47F1-A513-FADE30CB5D66}"/>
                  </a:ext>
                </a:extLst>
              </p14:cNvPr>
              <p14:cNvContentPartPr/>
              <p14:nvPr/>
            </p14:nvContentPartPr>
            <p14:xfrm>
              <a:off x="7515674" y="3315544"/>
              <a:ext cx="159840" cy="1990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68026A8-1AEE-47F1-A513-FADE30CB5D66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7507034" y="3306544"/>
                <a:ext cx="17748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CE51433-F3CF-4FEB-BD3E-8AC5455570F0}"/>
              </a:ext>
            </a:extLst>
          </p:cNvPr>
          <p:cNvGrpSpPr/>
          <p:nvPr/>
        </p:nvGrpSpPr>
        <p:grpSpPr>
          <a:xfrm>
            <a:off x="7878194" y="3100984"/>
            <a:ext cx="1919520" cy="456120"/>
            <a:chOff x="7878194" y="3100984"/>
            <a:chExt cx="1919520" cy="45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6AB6404-F140-4FEB-9E25-0AEBB2CC7AC3}"/>
                    </a:ext>
                  </a:extLst>
                </p14:cNvPr>
                <p14:cNvContentPartPr/>
                <p14:nvPr/>
              </p14:nvContentPartPr>
              <p14:xfrm>
                <a:off x="7878194" y="3324544"/>
                <a:ext cx="270000" cy="215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6AB6404-F140-4FEB-9E25-0AEBB2CC7AC3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869554" y="3315544"/>
                  <a:ext cx="287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5D0836E-09D5-4FDE-8E2A-B6F3A3FB218E}"/>
                    </a:ext>
                  </a:extLst>
                </p14:cNvPr>
                <p14:cNvContentPartPr/>
                <p14:nvPr/>
              </p14:nvContentPartPr>
              <p14:xfrm>
                <a:off x="8162954" y="3367024"/>
                <a:ext cx="143640" cy="126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5D0836E-09D5-4FDE-8E2A-B6F3A3FB218E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8154314" y="3358024"/>
                  <a:ext cx="161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90F5457-9E45-4A1E-9433-8400DEDD4569}"/>
                    </a:ext>
                  </a:extLst>
                </p14:cNvPr>
                <p14:cNvContentPartPr/>
                <p14:nvPr/>
              </p14:nvContentPartPr>
              <p14:xfrm>
                <a:off x="8382914" y="3374944"/>
                <a:ext cx="140040" cy="115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90F5457-9E45-4A1E-9433-8400DEDD4569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374274" y="3365944"/>
                  <a:ext cx="157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ADAC439-2278-4C20-AECE-682D92DF308B}"/>
                    </a:ext>
                  </a:extLst>
                </p14:cNvPr>
                <p14:cNvContentPartPr/>
                <p14:nvPr/>
              </p14:nvContentPartPr>
              <p14:xfrm>
                <a:off x="8673794" y="3100984"/>
                <a:ext cx="246600" cy="3956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ADAC439-2278-4C20-AECE-682D92DF308B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664794" y="3091984"/>
                  <a:ext cx="2642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C2C5FF5-AAC8-4428-AFA3-CFE5C00E6D8E}"/>
                    </a:ext>
                  </a:extLst>
                </p14:cNvPr>
                <p14:cNvContentPartPr/>
                <p14:nvPr/>
              </p14:nvContentPartPr>
              <p14:xfrm>
                <a:off x="8620874" y="3300424"/>
                <a:ext cx="304920" cy="57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C2C5FF5-AAC8-4428-AFA3-CFE5C00E6D8E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612234" y="3291784"/>
                  <a:ext cx="322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E3BF3F6-862C-467A-BDD1-5E5AF9007A22}"/>
                    </a:ext>
                  </a:extLst>
                </p14:cNvPr>
                <p14:cNvContentPartPr/>
                <p14:nvPr/>
              </p14:nvContentPartPr>
              <p14:xfrm>
                <a:off x="8905274" y="3358744"/>
                <a:ext cx="48240" cy="774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E3BF3F6-862C-467A-BDD1-5E5AF9007A22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896274" y="3350104"/>
                  <a:ext cx="65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E09A08F-8319-4DD0-95C8-64A1CBC3A1F2}"/>
                    </a:ext>
                  </a:extLst>
                </p14:cNvPr>
                <p14:cNvContentPartPr/>
                <p14:nvPr/>
              </p14:nvContentPartPr>
              <p14:xfrm>
                <a:off x="9000314" y="3259384"/>
                <a:ext cx="30600" cy="20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E09A08F-8319-4DD0-95C8-64A1CBC3A1F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991314" y="3250384"/>
                  <a:ext cx="48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C82B81C-71F1-4DC2-B3A2-DEB49DDE5BD0}"/>
                    </a:ext>
                  </a:extLst>
                </p14:cNvPr>
                <p14:cNvContentPartPr/>
                <p14:nvPr/>
              </p14:nvContentPartPr>
              <p14:xfrm>
                <a:off x="9012914" y="3356944"/>
                <a:ext cx="53280" cy="907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C82B81C-71F1-4DC2-B3A2-DEB49DDE5BD0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9004274" y="3347944"/>
                  <a:ext cx="70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3CBDAAE-82A1-4BCD-ACCE-7007D0D8C7D2}"/>
                    </a:ext>
                  </a:extLst>
                </p14:cNvPr>
                <p14:cNvContentPartPr/>
                <p14:nvPr/>
              </p14:nvContentPartPr>
              <p14:xfrm>
                <a:off x="9155474" y="3314104"/>
                <a:ext cx="279720" cy="1558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3CBDAAE-82A1-4BCD-ACCE-7007D0D8C7D2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146474" y="3305104"/>
                  <a:ext cx="297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7CF70B2-FBD8-4282-9D93-94FB2E5CBB54}"/>
                    </a:ext>
                  </a:extLst>
                </p14:cNvPr>
                <p14:cNvContentPartPr/>
                <p14:nvPr/>
              </p14:nvContentPartPr>
              <p14:xfrm>
                <a:off x="9451034" y="3131944"/>
                <a:ext cx="206640" cy="425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7CF70B2-FBD8-4282-9D93-94FB2E5CBB5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442394" y="3122944"/>
                  <a:ext cx="22428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2D67008-A98D-42D5-BAB7-73E37E67BCA0}"/>
                    </a:ext>
                  </a:extLst>
                </p14:cNvPr>
                <p14:cNvContentPartPr/>
                <p14:nvPr/>
              </p14:nvContentPartPr>
              <p14:xfrm>
                <a:off x="9787634" y="3531184"/>
                <a:ext cx="10080" cy="5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2D67008-A98D-42D5-BAB7-73E37E67BCA0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9778634" y="3522184"/>
                  <a:ext cx="27720" cy="2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1342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5DB6B4D-C26F-4267-BFDA-47A0E89571A0}"/>
              </a:ext>
            </a:extLst>
          </p:cNvPr>
          <p:cNvGrpSpPr/>
          <p:nvPr/>
        </p:nvGrpSpPr>
        <p:grpSpPr>
          <a:xfrm>
            <a:off x="459439" y="359998"/>
            <a:ext cx="904680" cy="486360"/>
            <a:chOff x="459439" y="359998"/>
            <a:chExt cx="904680" cy="4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7D0EA45-B3C1-464F-953E-37853457A414}"/>
                    </a:ext>
                  </a:extLst>
                </p14:cNvPr>
                <p14:cNvContentPartPr/>
                <p14:nvPr/>
              </p14:nvContentPartPr>
              <p14:xfrm>
                <a:off x="542959" y="577438"/>
                <a:ext cx="139680" cy="268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7D0EA45-B3C1-464F-953E-37853457A41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4319" y="568798"/>
                  <a:ext cx="1573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FE67A89-51AC-472E-B13B-DF23AD9E4169}"/>
                    </a:ext>
                  </a:extLst>
                </p14:cNvPr>
                <p14:cNvContentPartPr/>
                <p14:nvPr/>
              </p14:nvContentPartPr>
              <p14:xfrm>
                <a:off x="459439" y="496078"/>
                <a:ext cx="469080" cy="114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FE67A89-51AC-472E-B13B-DF23AD9E416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0799" y="487078"/>
                  <a:ext cx="486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E9DAA7B-2A3C-4207-9D93-0809B2F8B94B}"/>
                    </a:ext>
                  </a:extLst>
                </p14:cNvPr>
                <p14:cNvContentPartPr/>
                <p14:nvPr/>
              </p14:nvContentPartPr>
              <p14:xfrm>
                <a:off x="887839" y="359998"/>
                <a:ext cx="292320" cy="434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E9DAA7B-2A3C-4207-9D93-0809B2F8B9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8839" y="351358"/>
                  <a:ext cx="30996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526CB58-CF5D-45EB-B9F6-3C8D3B0160F5}"/>
                    </a:ext>
                  </a:extLst>
                </p14:cNvPr>
                <p14:cNvContentPartPr/>
                <p14:nvPr/>
              </p14:nvContentPartPr>
              <p14:xfrm>
                <a:off x="1161079" y="581398"/>
                <a:ext cx="203040" cy="204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526CB58-CF5D-45EB-B9F6-3C8D3B0160F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2079" y="572398"/>
                  <a:ext cx="2206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0353DB0-C194-4203-BABE-481073F77173}"/>
              </a:ext>
            </a:extLst>
          </p:cNvPr>
          <p:cNvGrpSpPr/>
          <p:nvPr/>
        </p:nvGrpSpPr>
        <p:grpSpPr>
          <a:xfrm>
            <a:off x="7981279" y="183958"/>
            <a:ext cx="2490480" cy="547200"/>
            <a:chOff x="7981279" y="183958"/>
            <a:chExt cx="2490480" cy="54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17A44F7-3D99-4C3D-81A7-0E1E233D1E95}"/>
                    </a:ext>
                  </a:extLst>
                </p14:cNvPr>
                <p14:cNvContentPartPr/>
                <p14:nvPr/>
              </p14:nvContentPartPr>
              <p14:xfrm>
                <a:off x="7981279" y="498598"/>
                <a:ext cx="392400" cy="179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17A44F7-3D99-4C3D-81A7-0E1E233D1E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72279" y="489598"/>
                  <a:ext cx="410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DC0264F-F22C-4247-B5C8-14D6A3F2D1C1}"/>
                    </a:ext>
                  </a:extLst>
                </p14:cNvPr>
                <p14:cNvContentPartPr/>
                <p14:nvPr/>
              </p14:nvContentPartPr>
              <p14:xfrm>
                <a:off x="8424079" y="564838"/>
                <a:ext cx="54000" cy="105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DC0264F-F22C-4247-B5C8-14D6A3F2D1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15439" y="556198"/>
                  <a:ext cx="71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8B081C7-3740-45E1-AA5F-D9288AE0FC80}"/>
                    </a:ext>
                  </a:extLst>
                </p14:cNvPr>
                <p14:cNvContentPartPr/>
                <p14:nvPr/>
              </p14:nvContentPartPr>
              <p14:xfrm>
                <a:off x="8602639" y="386998"/>
                <a:ext cx="201240" cy="313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8B081C7-3740-45E1-AA5F-D9288AE0FC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93999" y="377998"/>
                  <a:ext cx="2188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85CE415-0AEB-4B01-B656-81C18FE0336D}"/>
                    </a:ext>
                  </a:extLst>
                </p14:cNvPr>
                <p14:cNvContentPartPr/>
                <p14:nvPr/>
              </p14:nvContentPartPr>
              <p14:xfrm>
                <a:off x="8807119" y="332638"/>
                <a:ext cx="189360" cy="361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85CE415-0AEB-4B01-B656-81C18FE033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798119" y="323998"/>
                  <a:ext cx="2070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0024233-D22D-4BFF-BBC6-038E535A5027}"/>
                    </a:ext>
                  </a:extLst>
                </p14:cNvPr>
                <p14:cNvContentPartPr/>
                <p14:nvPr/>
              </p14:nvContentPartPr>
              <p14:xfrm>
                <a:off x="9301759" y="183958"/>
                <a:ext cx="342360" cy="529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0024233-D22D-4BFF-BBC6-038E535A502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92759" y="175318"/>
                  <a:ext cx="3600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F998C5-0E91-4A39-9AEF-0F8369F00E48}"/>
                    </a:ext>
                  </a:extLst>
                </p14:cNvPr>
                <p14:cNvContentPartPr/>
                <p14:nvPr/>
              </p14:nvContentPartPr>
              <p14:xfrm>
                <a:off x="9205639" y="434158"/>
                <a:ext cx="485640" cy="235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F998C5-0E91-4A39-9AEF-0F8369F00E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96639" y="425158"/>
                  <a:ext cx="5032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87035AF-7531-4076-BD12-3578C09DD85D}"/>
                    </a:ext>
                  </a:extLst>
                </p14:cNvPr>
                <p14:cNvContentPartPr/>
                <p14:nvPr/>
              </p14:nvContentPartPr>
              <p14:xfrm>
                <a:off x="9796039" y="287278"/>
                <a:ext cx="251640" cy="393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87035AF-7531-4076-BD12-3578C09DD85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87039" y="278638"/>
                  <a:ext cx="2692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0491594-9B00-455A-83DA-C96D24BFDCF2}"/>
                    </a:ext>
                  </a:extLst>
                </p14:cNvPr>
                <p14:cNvContentPartPr/>
                <p14:nvPr/>
              </p14:nvContentPartPr>
              <p14:xfrm>
                <a:off x="9825199" y="448918"/>
                <a:ext cx="295920" cy="163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0491594-9B00-455A-83DA-C96D24BFDCF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16559" y="439918"/>
                  <a:ext cx="313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44685F4-3A48-4105-B305-EFE5BC10DAE8}"/>
                    </a:ext>
                  </a:extLst>
                </p14:cNvPr>
                <p14:cNvContentPartPr/>
                <p14:nvPr/>
              </p14:nvContentPartPr>
              <p14:xfrm>
                <a:off x="10221919" y="502198"/>
                <a:ext cx="249840" cy="228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44685F4-3A48-4105-B305-EFE5BC10DAE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12919" y="493558"/>
                  <a:ext cx="26748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336322-F9FA-46BB-AED5-6CB2DC232C0C}"/>
              </a:ext>
            </a:extLst>
          </p:cNvPr>
          <p:cNvGrpSpPr/>
          <p:nvPr/>
        </p:nvGrpSpPr>
        <p:grpSpPr>
          <a:xfrm>
            <a:off x="556999" y="1276198"/>
            <a:ext cx="809280" cy="257040"/>
            <a:chOff x="556999" y="1276198"/>
            <a:chExt cx="80928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9F02B21-7F56-4C4A-AC07-3378DD062699}"/>
                    </a:ext>
                  </a:extLst>
                </p14:cNvPr>
                <p14:cNvContentPartPr/>
                <p14:nvPr/>
              </p14:nvContentPartPr>
              <p14:xfrm>
                <a:off x="556999" y="1334878"/>
                <a:ext cx="181080" cy="198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9F02B21-7F56-4C4A-AC07-3378DD06269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8359" y="1325878"/>
                  <a:ext cx="198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F79113-9EE0-4033-A0AA-3A3199C76AF0}"/>
                    </a:ext>
                  </a:extLst>
                </p14:cNvPr>
                <p14:cNvContentPartPr/>
                <p14:nvPr/>
              </p14:nvContentPartPr>
              <p14:xfrm>
                <a:off x="789559" y="1297078"/>
                <a:ext cx="253440" cy="219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F79113-9EE0-4033-A0AA-3A3199C76AF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0919" y="1288078"/>
                  <a:ext cx="2710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89212EF-F578-421F-8FD5-073521642723}"/>
                    </a:ext>
                  </a:extLst>
                </p14:cNvPr>
                <p14:cNvContentPartPr/>
                <p14:nvPr/>
              </p14:nvContentPartPr>
              <p14:xfrm>
                <a:off x="1107799" y="1276198"/>
                <a:ext cx="258480" cy="236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89212EF-F578-421F-8FD5-07352164272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99159" y="1267198"/>
                  <a:ext cx="27612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BB3AE6F-E0BF-4397-889A-CD1AF782488A}"/>
              </a:ext>
            </a:extLst>
          </p:cNvPr>
          <p:cNvGrpSpPr/>
          <p:nvPr/>
        </p:nvGrpSpPr>
        <p:grpSpPr>
          <a:xfrm>
            <a:off x="1783519" y="145798"/>
            <a:ext cx="5798160" cy="1413720"/>
            <a:chOff x="1783519" y="145798"/>
            <a:chExt cx="5798160" cy="14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212EDB0-77C3-4F98-B75E-01531D762F58}"/>
                    </a:ext>
                  </a:extLst>
                </p14:cNvPr>
                <p14:cNvContentPartPr/>
                <p14:nvPr/>
              </p14:nvContentPartPr>
              <p14:xfrm>
                <a:off x="4812199" y="145798"/>
                <a:ext cx="337680" cy="596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212EDB0-77C3-4F98-B75E-01531D762F5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03559" y="137158"/>
                  <a:ext cx="35532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2FDC2FA-50E5-4F77-B8B9-692EAA1349CC}"/>
                    </a:ext>
                  </a:extLst>
                </p14:cNvPr>
                <p14:cNvContentPartPr/>
                <p14:nvPr/>
              </p14:nvContentPartPr>
              <p14:xfrm>
                <a:off x="5139439" y="539998"/>
                <a:ext cx="45000" cy="212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2FDC2FA-50E5-4F77-B8B9-692EAA1349C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30799" y="530998"/>
                  <a:ext cx="626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DAB6E2A-B246-4F73-9C71-B5F28E94B8B5}"/>
                    </a:ext>
                  </a:extLst>
                </p14:cNvPr>
                <p14:cNvContentPartPr/>
                <p14:nvPr/>
              </p14:nvContentPartPr>
              <p14:xfrm>
                <a:off x="5045119" y="474838"/>
                <a:ext cx="319320" cy="607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DAB6E2A-B246-4F73-9C71-B5F28E94B8B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36479" y="466198"/>
                  <a:ext cx="33696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7D4FF52-1B6D-42C7-9611-953C6712A3ED}"/>
                    </a:ext>
                  </a:extLst>
                </p14:cNvPr>
                <p14:cNvContentPartPr/>
                <p14:nvPr/>
              </p14:nvContentPartPr>
              <p14:xfrm>
                <a:off x="5240239" y="495358"/>
                <a:ext cx="340560" cy="575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7D4FF52-1B6D-42C7-9611-953C6712A3E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31239" y="486358"/>
                  <a:ext cx="35820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7E9B39A-97A4-496D-A5C5-EBEDA70A815D}"/>
                    </a:ext>
                  </a:extLst>
                </p14:cNvPr>
                <p14:cNvContentPartPr/>
                <p14:nvPr/>
              </p14:nvContentPartPr>
              <p14:xfrm>
                <a:off x="5455519" y="403558"/>
                <a:ext cx="475200" cy="30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7E9B39A-97A4-496D-A5C5-EBEDA70A815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46519" y="394558"/>
                  <a:ext cx="4928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7BC9DD2-CB17-460D-AE46-CF13D1C5B000}"/>
                    </a:ext>
                  </a:extLst>
                </p14:cNvPr>
                <p14:cNvContentPartPr/>
                <p14:nvPr/>
              </p14:nvContentPartPr>
              <p14:xfrm>
                <a:off x="6100639" y="195118"/>
                <a:ext cx="286200" cy="540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7BC9DD2-CB17-460D-AE46-CF13D1C5B0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91999" y="186118"/>
                  <a:ext cx="3038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F8BC1FE-DEAB-4001-9D8C-33DB0A95C8C9}"/>
                    </a:ext>
                  </a:extLst>
                </p14:cNvPr>
                <p14:cNvContentPartPr/>
                <p14:nvPr/>
              </p14:nvContentPartPr>
              <p14:xfrm>
                <a:off x="6008839" y="405358"/>
                <a:ext cx="465480" cy="148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F8BC1FE-DEAB-4001-9D8C-33DB0A95C8C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99839" y="396718"/>
                  <a:ext cx="483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FB70581-84E6-4A7F-B4BC-37DB7E3276DF}"/>
                    </a:ext>
                  </a:extLst>
                </p14:cNvPr>
                <p14:cNvContentPartPr/>
                <p14:nvPr/>
              </p14:nvContentPartPr>
              <p14:xfrm>
                <a:off x="6405919" y="212038"/>
                <a:ext cx="285120" cy="482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FB70581-84E6-4A7F-B4BC-37DB7E3276D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96919" y="203398"/>
                  <a:ext cx="30276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1E1CCE-94D5-4B56-89EB-6B9F5998AF27}"/>
                    </a:ext>
                  </a:extLst>
                </p14:cNvPr>
                <p14:cNvContentPartPr/>
                <p14:nvPr/>
              </p14:nvContentPartPr>
              <p14:xfrm>
                <a:off x="6710479" y="492118"/>
                <a:ext cx="220680" cy="166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1E1CCE-94D5-4B56-89EB-6B9F5998AF2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01479" y="483118"/>
                  <a:ext cx="238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37DE22D-8A88-49D3-9946-4A972B02D583}"/>
                    </a:ext>
                  </a:extLst>
                </p14:cNvPr>
                <p14:cNvContentPartPr/>
                <p14:nvPr/>
              </p14:nvContentPartPr>
              <p14:xfrm>
                <a:off x="6953479" y="434158"/>
                <a:ext cx="230400" cy="210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37DE22D-8A88-49D3-9946-4A972B02D58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44479" y="425518"/>
                  <a:ext cx="248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BA334D8-7A06-46E1-9BE0-10F87CC54852}"/>
                    </a:ext>
                  </a:extLst>
                </p14:cNvPr>
                <p14:cNvContentPartPr/>
                <p14:nvPr/>
              </p14:nvContentPartPr>
              <p14:xfrm>
                <a:off x="7221319" y="505438"/>
                <a:ext cx="55800" cy="129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BA334D8-7A06-46E1-9BE0-10F87CC5485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12319" y="496798"/>
                  <a:ext cx="73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602463E-3B23-488A-8772-84905E403D3E}"/>
                    </a:ext>
                  </a:extLst>
                </p14:cNvPr>
                <p14:cNvContentPartPr/>
                <p14:nvPr/>
              </p14:nvContentPartPr>
              <p14:xfrm>
                <a:off x="7406359" y="375478"/>
                <a:ext cx="23400" cy="8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602463E-3B23-488A-8772-84905E403D3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97359" y="366478"/>
                  <a:ext cx="410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3E7760-9A40-4DE6-AE95-19B28296B7C5}"/>
                    </a:ext>
                  </a:extLst>
                </p14:cNvPr>
                <p14:cNvContentPartPr/>
                <p14:nvPr/>
              </p14:nvContentPartPr>
              <p14:xfrm>
                <a:off x="7412479" y="430198"/>
                <a:ext cx="169200" cy="219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3E7760-9A40-4DE6-AE95-19B28296B7C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03839" y="421558"/>
                  <a:ext cx="1868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B61D78E-F69F-4EBF-84E4-8953A3C9F61D}"/>
                    </a:ext>
                  </a:extLst>
                </p14:cNvPr>
                <p14:cNvContentPartPr/>
                <p14:nvPr/>
              </p14:nvContentPartPr>
              <p14:xfrm>
                <a:off x="1788919" y="575278"/>
                <a:ext cx="247320" cy="225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B61D78E-F69F-4EBF-84E4-8953A3C9F61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80279" y="566638"/>
                  <a:ext cx="2649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E36ACFE-2782-4762-B4B0-BFD1FB18D433}"/>
                    </a:ext>
                  </a:extLst>
                </p14:cNvPr>
                <p14:cNvContentPartPr/>
                <p14:nvPr/>
              </p14:nvContentPartPr>
              <p14:xfrm>
                <a:off x="2142439" y="336598"/>
                <a:ext cx="236160" cy="459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E36ACFE-2782-4762-B4B0-BFD1FB18D43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33799" y="327598"/>
                  <a:ext cx="2538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DA53A1B-80A1-4EBC-B3DB-EC4EBCB9454F}"/>
                    </a:ext>
                  </a:extLst>
                </p14:cNvPr>
                <p14:cNvContentPartPr/>
                <p14:nvPr/>
              </p14:nvContentPartPr>
              <p14:xfrm>
                <a:off x="2385439" y="210238"/>
                <a:ext cx="333720" cy="599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DA53A1B-80A1-4EBC-B3DB-EC4EBCB9454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76799" y="201238"/>
                  <a:ext cx="35136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BFFD9C2-9B43-44F7-80D5-BF3C192CF089}"/>
                    </a:ext>
                  </a:extLst>
                </p14:cNvPr>
                <p14:cNvContentPartPr/>
                <p14:nvPr/>
              </p14:nvContentPartPr>
              <p14:xfrm>
                <a:off x="2330719" y="551158"/>
                <a:ext cx="297720" cy="60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BFFD9C2-9B43-44F7-80D5-BF3C192CF08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22079" y="542158"/>
                  <a:ext cx="315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D276A0B-A726-462C-8904-861381E0D358}"/>
                    </a:ext>
                  </a:extLst>
                </p14:cNvPr>
                <p14:cNvContentPartPr/>
                <p14:nvPr/>
              </p14:nvContentPartPr>
              <p14:xfrm>
                <a:off x="2549959" y="575278"/>
                <a:ext cx="236160" cy="179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D276A0B-A726-462C-8904-861381E0D35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41319" y="566278"/>
                  <a:ext cx="253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E57289-DFD5-49A1-AFEE-383A181586FB}"/>
                    </a:ext>
                  </a:extLst>
                </p14:cNvPr>
                <p14:cNvContentPartPr/>
                <p14:nvPr/>
              </p14:nvContentPartPr>
              <p14:xfrm>
                <a:off x="2757319" y="579598"/>
                <a:ext cx="204120" cy="236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E57289-DFD5-49A1-AFEE-383A181586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48319" y="570598"/>
                  <a:ext cx="2217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08CCE38-A886-482C-BBFB-2A8E9D5C680E}"/>
                    </a:ext>
                  </a:extLst>
                </p14:cNvPr>
                <p14:cNvContentPartPr/>
                <p14:nvPr/>
              </p14:nvContentPartPr>
              <p14:xfrm>
                <a:off x="3005359" y="620278"/>
                <a:ext cx="210240" cy="161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08CCE38-A886-482C-BBFB-2A8E9D5C680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96719" y="611278"/>
                  <a:ext cx="227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EC2F66F-3C5F-4288-841D-BC011E917845}"/>
                    </a:ext>
                  </a:extLst>
                </p14:cNvPr>
                <p14:cNvContentPartPr/>
                <p14:nvPr/>
              </p14:nvContentPartPr>
              <p14:xfrm>
                <a:off x="3319639" y="593998"/>
                <a:ext cx="172800" cy="153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EC2F66F-3C5F-4288-841D-BC011E9178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10999" y="584998"/>
                  <a:ext cx="190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1062820-2B72-492B-BBDB-D561A0D2168E}"/>
                    </a:ext>
                  </a:extLst>
                </p14:cNvPr>
                <p14:cNvContentPartPr/>
                <p14:nvPr/>
              </p14:nvContentPartPr>
              <p14:xfrm>
                <a:off x="3594319" y="265678"/>
                <a:ext cx="356400" cy="52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1062820-2B72-492B-BBDB-D561A0D2168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85319" y="257038"/>
                  <a:ext cx="37404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8192EBA-19F7-4250-9A58-81C95A459801}"/>
                    </a:ext>
                  </a:extLst>
                </p14:cNvPr>
                <p14:cNvContentPartPr/>
                <p14:nvPr/>
              </p14:nvContentPartPr>
              <p14:xfrm>
                <a:off x="3865759" y="527758"/>
                <a:ext cx="191160" cy="20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8192EBA-19F7-4250-9A58-81C95A4598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56759" y="519118"/>
                  <a:ext cx="208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173BDB4-9466-40C8-8E61-896D9439AAA8}"/>
                    </a:ext>
                  </a:extLst>
                </p14:cNvPr>
                <p14:cNvContentPartPr/>
                <p14:nvPr/>
              </p14:nvContentPartPr>
              <p14:xfrm>
                <a:off x="4008319" y="583198"/>
                <a:ext cx="261720" cy="174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173BDB4-9466-40C8-8E61-896D9439AAA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99319" y="574558"/>
                  <a:ext cx="279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F3AD09F-2430-4FD2-BFAF-6AAA9E4E705A}"/>
                    </a:ext>
                  </a:extLst>
                </p14:cNvPr>
                <p14:cNvContentPartPr/>
                <p14:nvPr/>
              </p14:nvContentPartPr>
              <p14:xfrm>
                <a:off x="4298839" y="578158"/>
                <a:ext cx="195480" cy="176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F3AD09F-2430-4FD2-BFAF-6AAA9E4E705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90199" y="569518"/>
                  <a:ext cx="213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D79889B-6C59-402C-A795-5587F275639C}"/>
                    </a:ext>
                  </a:extLst>
                </p14:cNvPr>
                <p14:cNvContentPartPr/>
                <p14:nvPr/>
              </p14:nvContentPartPr>
              <p14:xfrm>
                <a:off x="1783519" y="1366918"/>
                <a:ext cx="176400" cy="174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D79889B-6C59-402C-A795-5587F275639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74879" y="1358278"/>
                  <a:ext cx="194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F23C5ED-F26A-4064-B2B1-DEF93D1E68AF}"/>
                    </a:ext>
                  </a:extLst>
                </p14:cNvPr>
                <p14:cNvContentPartPr/>
                <p14:nvPr/>
              </p14:nvContentPartPr>
              <p14:xfrm>
                <a:off x="2165479" y="970198"/>
                <a:ext cx="316800" cy="589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F23C5ED-F26A-4064-B2B1-DEF93D1E68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56839" y="961558"/>
                  <a:ext cx="33444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014A601-CFE3-43C8-A332-4A7E2E18D799}"/>
                    </a:ext>
                  </a:extLst>
                </p14:cNvPr>
                <p14:cNvContentPartPr/>
                <p14:nvPr/>
              </p14:nvContentPartPr>
              <p14:xfrm>
                <a:off x="2169439" y="1335238"/>
                <a:ext cx="201960" cy="55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014A601-CFE3-43C8-A332-4A7E2E18D79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60439" y="1326598"/>
                  <a:ext cx="2196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01C6234-BDD6-4E58-B6C8-2AC6CE8BEBEE}"/>
                    </a:ext>
                  </a:extLst>
                </p14:cNvPr>
                <p14:cNvContentPartPr/>
                <p14:nvPr/>
              </p14:nvContentPartPr>
              <p14:xfrm>
                <a:off x="2902039" y="955798"/>
                <a:ext cx="274320" cy="575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01C6234-BDD6-4E58-B6C8-2AC6CE8BEBE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93039" y="947158"/>
                  <a:ext cx="29196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12C0970-C23D-4E56-ABEC-5E3753A6FBD5}"/>
                    </a:ext>
                  </a:extLst>
                </p14:cNvPr>
                <p14:cNvContentPartPr/>
                <p14:nvPr/>
              </p14:nvContentPartPr>
              <p14:xfrm>
                <a:off x="2827519" y="1261438"/>
                <a:ext cx="407880" cy="50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12C0970-C23D-4E56-ABEC-5E3753A6FBD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18879" y="1252438"/>
                  <a:ext cx="425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1857AE2-A8B8-4272-8A62-D77B717F7900}"/>
                    </a:ext>
                  </a:extLst>
                </p14:cNvPr>
                <p14:cNvContentPartPr/>
                <p14:nvPr/>
              </p14:nvContentPartPr>
              <p14:xfrm>
                <a:off x="3218839" y="888838"/>
                <a:ext cx="315000" cy="573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1857AE2-A8B8-4272-8A62-D77B717F790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09839" y="879838"/>
                  <a:ext cx="33264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D20F447-2126-4CE9-A975-A55C5874FEF9}"/>
                    </a:ext>
                  </a:extLst>
                </p14:cNvPr>
                <p14:cNvContentPartPr/>
                <p14:nvPr/>
              </p14:nvContentPartPr>
              <p14:xfrm>
                <a:off x="3496399" y="1207438"/>
                <a:ext cx="246960" cy="248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D20F447-2126-4CE9-A975-A55C5874FEF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87399" y="1198798"/>
                  <a:ext cx="264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732FDEC-99CD-4C2A-9D2A-6E02746D882D}"/>
                    </a:ext>
                  </a:extLst>
                </p14:cNvPr>
                <p14:cNvContentPartPr/>
                <p14:nvPr/>
              </p14:nvContentPartPr>
              <p14:xfrm>
                <a:off x="3719239" y="1258558"/>
                <a:ext cx="214560" cy="171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732FDEC-99CD-4C2A-9D2A-6E02746D882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10239" y="1249918"/>
                  <a:ext cx="232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E44BC05-A21F-4A3D-B648-354E900EE655}"/>
                    </a:ext>
                  </a:extLst>
                </p14:cNvPr>
                <p14:cNvContentPartPr/>
                <p14:nvPr/>
              </p14:nvContentPartPr>
              <p14:xfrm>
                <a:off x="4011919" y="1222198"/>
                <a:ext cx="186120" cy="177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E44BC05-A21F-4A3D-B648-354E900EE65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03279" y="1213558"/>
                  <a:ext cx="203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ECBE32B-E777-4CBE-8011-77FABFC238D7}"/>
                    </a:ext>
                  </a:extLst>
                </p14:cNvPr>
                <p14:cNvContentPartPr/>
                <p14:nvPr/>
              </p14:nvContentPartPr>
              <p14:xfrm>
                <a:off x="4699159" y="727558"/>
                <a:ext cx="322200" cy="691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ECBE32B-E777-4CBE-8011-77FABFC238D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90159" y="718558"/>
                  <a:ext cx="33984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87DFA30-EE1A-4467-93C2-AD54125F2A27}"/>
                    </a:ext>
                  </a:extLst>
                </p14:cNvPr>
                <p14:cNvContentPartPr/>
                <p14:nvPr/>
              </p14:nvContentPartPr>
              <p14:xfrm>
                <a:off x="4608799" y="1178278"/>
                <a:ext cx="339120" cy="69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87DFA30-EE1A-4467-93C2-AD54125F2A2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00159" y="1169638"/>
                  <a:ext cx="356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5A9E978-5B67-41FA-8C60-33FA78A63B06}"/>
                    </a:ext>
                  </a:extLst>
                </p14:cNvPr>
                <p14:cNvContentPartPr/>
                <p14:nvPr/>
              </p14:nvContentPartPr>
              <p14:xfrm>
                <a:off x="4915159" y="1217878"/>
                <a:ext cx="131760" cy="166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5A9E978-5B67-41FA-8C60-33FA78A63B0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06519" y="1209238"/>
                  <a:ext cx="149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E59EF19-77F2-460E-923D-5D2CFC65065A}"/>
                    </a:ext>
                  </a:extLst>
                </p14:cNvPr>
                <p14:cNvContentPartPr/>
                <p14:nvPr/>
              </p14:nvContentPartPr>
              <p14:xfrm>
                <a:off x="5161759" y="1166758"/>
                <a:ext cx="219240" cy="226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E59EF19-77F2-460E-923D-5D2CFC65065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52759" y="1158118"/>
                  <a:ext cx="2368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5338DAB-2DC0-454E-B9D7-3B9401ED2E69}"/>
                    </a:ext>
                  </a:extLst>
                </p14:cNvPr>
                <p14:cNvContentPartPr/>
                <p14:nvPr/>
              </p14:nvContentPartPr>
              <p14:xfrm>
                <a:off x="5416639" y="1222918"/>
                <a:ext cx="328320" cy="148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5338DAB-2DC0-454E-B9D7-3B9401ED2E6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07639" y="1213918"/>
                  <a:ext cx="345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D29C025-95DB-470E-AEF7-B29D0609A9D3}"/>
                    </a:ext>
                  </a:extLst>
                </p14:cNvPr>
                <p14:cNvContentPartPr/>
                <p14:nvPr/>
              </p14:nvContentPartPr>
              <p14:xfrm>
                <a:off x="5902639" y="1100518"/>
                <a:ext cx="175320" cy="322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D29C025-95DB-470E-AEF7-B29D0609A9D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93639" y="1091878"/>
                  <a:ext cx="192960" cy="34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AE12CFA-4B65-44BE-9C9B-DE2E2B401651}"/>
                  </a:ext>
                </a:extLst>
              </p14:cNvPr>
              <p14:cNvContentPartPr/>
              <p14:nvPr/>
            </p14:nvContentPartPr>
            <p14:xfrm>
              <a:off x="6365599" y="1147318"/>
              <a:ext cx="14760" cy="64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AE12CFA-4B65-44BE-9C9B-DE2E2B40165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356959" y="1138318"/>
                <a:ext cx="324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3F92774-2AAF-4C93-A347-CE6AD3556437}"/>
                  </a:ext>
                </a:extLst>
              </p14:cNvPr>
              <p14:cNvContentPartPr/>
              <p14:nvPr/>
            </p14:nvContentPartPr>
            <p14:xfrm>
              <a:off x="6322039" y="1335958"/>
              <a:ext cx="24120" cy="15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3F92774-2AAF-4C93-A347-CE6AD355643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313039" y="1326958"/>
                <a:ext cx="4176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B4F99C2A-7C95-402C-A154-CED5F3DFDF55}"/>
              </a:ext>
            </a:extLst>
          </p:cNvPr>
          <p:cNvGrpSpPr/>
          <p:nvPr/>
        </p:nvGrpSpPr>
        <p:grpSpPr>
          <a:xfrm>
            <a:off x="1800079" y="1856518"/>
            <a:ext cx="916200" cy="649440"/>
            <a:chOff x="1800079" y="1856518"/>
            <a:chExt cx="91620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FA5A726-0632-4DF5-9718-213B1631EF7D}"/>
                    </a:ext>
                  </a:extLst>
                </p14:cNvPr>
                <p14:cNvContentPartPr/>
                <p14:nvPr/>
              </p14:nvContentPartPr>
              <p14:xfrm>
                <a:off x="1800079" y="1893238"/>
                <a:ext cx="258120" cy="522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FA5A726-0632-4DF5-9718-213B1631EF7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91439" y="1884598"/>
                  <a:ext cx="27576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5FDAE90-81B5-439F-A435-E35BCFA1918A}"/>
                    </a:ext>
                  </a:extLst>
                </p14:cNvPr>
                <p14:cNvContentPartPr/>
                <p14:nvPr/>
              </p14:nvContentPartPr>
              <p14:xfrm>
                <a:off x="2033719" y="1856518"/>
                <a:ext cx="237240" cy="518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5FDAE90-81B5-439F-A435-E35BCFA1918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024719" y="1847518"/>
                  <a:ext cx="25488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676C89A-2408-4803-8061-8BB05D068ABB}"/>
                    </a:ext>
                  </a:extLst>
                </p14:cNvPr>
                <p14:cNvContentPartPr/>
                <p14:nvPr/>
              </p14:nvContentPartPr>
              <p14:xfrm>
                <a:off x="1895839" y="2208958"/>
                <a:ext cx="190440" cy="47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676C89A-2408-4803-8061-8BB05D068AB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86839" y="2200318"/>
                  <a:ext cx="208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65ED207-8130-408A-B943-B54247B513E3}"/>
                    </a:ext>
                  </a:extLst>
                </p14:cNvPr>
                <p14:cNvContentPartPr/>
                <p14:nvPr/>
              </p14:nvContentPartPr>
              <p14:xfrm>
                <a:off x="2129479" y="2270518"/>
                <a:ext cx="247680" cy="235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65ED207-8130-408A-B943-B54247B513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20839" y="2261518"/>
                  <a:ext cx="265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B172AEB-5C3D-485C-8D91-6594AF4F6C89}"/>
                    </a:ext>
                  </a:extLst>
                </p14:cNvPr>
                <p14:cNvContentPartPr/>
                <p14:nvPr/>
              </p14:nvContentPartPr>
              <p14:xfrm>
                <a:off x="2659039" y="2037958"/>
                <a:ext cx="57240" cy="38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B172AEB-5C3D-485C-8D91-6594AF4F6C8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50399" y="2029318"/>
                  <a:ext cx="74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4A708F9-E670-4933-8C3E-04511CA6D5A9}"/>
                    </a:ext>
                  </a:extLst>
                </p14:cNvPr>
                <p14:cNvContentPartPr/>
                <p14:nvPr/>
              </p14:nvContentPartPr>
              <p14:xfrm>
                <a:off x="2625559" y="2203198"/>
                <a:ext cx="37440" cy="56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4A708F9-E670-4933-8C3E-04511CA6D5A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16559" y="2194558"/>
                  <a:ext cx="5508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605A5D1-8601-4E32-BA0F-D19826338103}"/>
              </a:ext>
            </a:extLst>
          </p:cNvPr>
          <p:cNvGrpSpPr/>
          <p:nvPr/>
        </p:nvGrpSpPr>
        <p:grpSpPr>
          <a:xfrm>
            <a:off x="3111919" y="1909798"/>
            <a:ext cx="1948320" cy="438480"/>
            <a:chOff x="3111919" y="1909798"/>
            <a:chExt cx="194832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8EA1602-27EB-411B-B9BA-4B11334AAC5F}"/>
                    </a:ext>
                  </a:extLst>
                </p14:cNvPr>
                <p14:cNvContentPartPr/>
                <p14:nvPr/>
              </p14:nvContentPartPr>
              <p14:xfrm>
                <a:off x="3111919" y="1959838"/>
                <a:ext cx="559800" cy="309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8EA1602-27EB-411B-B9BA-4B11334AAC5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03279" y="1950838"/>
                  <a:ext cx="5774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B2D3228-BBAE-4489-9735-47FF22FE0414}"/>
                    </a:ext>
                  </a:extLst>
                </p14:cNvPr>
                <p14:cNvContentPartPr/>
                <p14:nvPr/>
              </p14:nvContentPartPr>
              <p14:xfrm>
                <a:off x="3934159" y="1999798"/>
                <a:ext cx="247320" cy="33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B2D3228-BBAE-4489-9735-47FF22FE041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25159" y="1991158"/>
                  <a:ext cx="264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7DE16DB-79AD-4533-A8D8-9C58B377A2F1}"/>
                    </a:ext>
                  </a:extLst>
                </p14:cNvPr>
                <p14:cNvContentPartPr/>
                <p14:nvPr/>
              </p14:nvContentPartPr>
              <p14:xfrm>
                <a:off x="3899599" y="2078998"/>
                <a:ext cx="375480" cy="45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7DE16DB-79AD-4533-A8D8-9C58B377A2F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890599" y="2069998"/>
                  <a:ext cx="393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C69A0B9-ECE0-4FE5-AF39-FEA3CC591050}"/>
                    </a:ext>
                  </a:extLst>
                </p14:cNvPr>
                <p14:cNvContentPartPr/>
                <p14:nvPr/>
              </p14:nvContentPartPr>
              <p14:xfrm>
                <a:off x="3996799" y="1909798"/>
                <a:ext cx="80640" cy="315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C69A0B9-ECE0-4FE5-AF39-FEA3CC5910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87799" y="1901158"/>
                  <a:ext cx="98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FD24212-598F-4F5A-BB96-242AB4FBFE29}"/>
                    </a:ext>
                  </a:extLst>
                </p14:cNvPr>
                <p14:cNvContentPartPr/>
                <p14:nvPr/>
              </p14:nvContentPartPr>
              <p14:xfrm>
                <a:off x="4469839" y="1935358"/>
                <a:ext cx="483840" cy="28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FD24212-598F-4F5A-BB96-242AB4FBFE2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60839" y="1926718"/>
                  <a:ext cx="5014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4EA5C8B-6DB4-4A0E-9DD4-751EA1FB39D8}"/>
                    </a:ext>
                  </a:extLst>
                </p14:cNvPr>
                <p14:cNvContentPartPr/>
                <p14:nvPr/>
              </p14:nvContentPartPr>
              <p14:xfrm>
                <a:off x="4957279" y="2201398"/>
                <a:ext cx="102960" cy="146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4EA5C8B-6DB4-4A0E-9DD4-751EA1FB39D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48279" y="2192398"/>
                  <a:ext cx="12060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DDF9D6D-1F5A-4FEA-9FFF-9B727ACDF571}"/>
              </a:ext>
            </a:extLst>
          </p:cNvPr>
          <p:cNvGrpSpPr/>
          <p:nvPr/>
        </p:nvGrpSpPr>
        <p:grpSpPr>
          <a:xfrm>
            <a:off x="5791039" y="1585438"/>
            <a:ext cx="4546440" cy="622080"/>
            <a:chOff x="5791039" y="1585438"/>
            <a:chExt cx="4546440" cy="62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6EC03C5-8C8B-432D-82E0-A6E7A2962EAD}"/>
                    </a:ext>
                  </a:extLst>
                </p14:cNvPr>
                <p14:cNvContentPartPr/>
                <p14:nvPr/>
              </p14:nvContentPartPr>
              <p14:xfrm>
                <a:off x="5791039" y="1798198"/>
                <a:ext cx="247680" cy="407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6EC03C5-8C8B-432D-82E0-A6E7A2962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82039" y="1789558"/>
                  <a:ext cx="2653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7BB71C0-8A12-44D1-814E-6CBE5BF94F44}"/>
                    </a:ext>
                  </a:extLst>
                </p14:cNvPr>
                <p14:cNvContentPartPr/>
                <p14:nvPr/>
              </p14:nvContentPartPr>
              <p14:xfrm>
                <a:off x="6051319" y="1691278"/>
                <a:ext cx="257400" cy="505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7BB71C0-8A12-44D1-814E-6CBE5BF94F4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42679" y="1682278"/>
                  <a:ext cx="27504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6000ABF-8DF1-4CBA-A7A8-052F9F12B586}"/>
                    </a:ext>
                  </a:extLst>
                </p14:cNvPr>
                <p14:cNvContentPartPr/>
                <p14:nvPr/>
              </p14:nvContentPartPr>
              <p14:xfrm>
                <a:off x="5973919" y="1945438"/>
                <a:ext cx="288000" cy="77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6000ABF-8DF1-4CBA-A7A8-052F9F12B58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64919" y="1936798"/>
                  <a:ext cx="305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0E96531-288B-4536-823F-90322D0EF4D3}"/>
                    </a:ext>
                  </a:extLst>
                </p14:cNvPr>
                <p14:cNvContentPartPr/>
                <p14:nvPr/>
              </p14:nvContentPartPr>
              <p14:xfrm>
                <a:off x="6260839" y="1925998"/>
                <a:ext cx="353160" cy="192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0E96531-288B-4536-823F-90322D0EF4D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51839" y="1916998"/>
                  <a:ext cx="370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EA181AE-6D47-46D0-851B-501E3A4F50C1}"/>
                    </a:ext>
                  </a:extLst>
                </p14:cNvPr>
                <p14:cNvContentPartPr/>
                <p14:nvPr/>
              </p14:nvContentPartPr>
              <p14:xfrm>
                <a:off x="6668719" y="1948678"/>
                <a:ext cx="141120" cy="173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EA181AE-6D47-46D0-851B-501E3A4F50C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660079" y="1940038"/>
                  <a:ext cx="158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E1BC7A4-E65A-437B-80F9-2718FC61F0B8}"/>
                    </a:ext>
                  </a:extLst>
                </p14:cNvPr>
                <p14:cNvContentPartPr/>
                <p14:nvPr/>
              </p14:nvContentPartPr>
              <p14:xfrm>
                <a:off x="7008199" y="2028598"/>
                <a:ext cx="124920" cy="25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E1BC7A4-E65A-437B-80F9-2718FC61F0B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99199" y="2019598"/>
                  <a:ext cx="1425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DFE3BAD-22DC-4281-9BB5-AF77F9B67030}"/>
                    </a:ext>
                  </a:extLst>
                </p14:cNvPr>
                <p14:cNvContentPartPr/>
                <p14:nvPr/>
              </p14:nvContentPartPr>
              <p14:xfrm>
                <a:off x="7380799" y="1627558"/>
                <a:ext cx="270360" cy="486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DFE3BAD-22DC-4281-9BB5-AF77F9B6703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71799" y="1618558"/>
                  <a:ext cx="28800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EAB68A6-5808-4235-9249-314BE380E7A1}"/>
                    </a:ext>
                  </a:extLst>
                </p14:cNvPr>
                <p14:cNvContentPartPr/>
                <p14:nvPr/>
              </p14:nvContentPartPr>
              <p14:xfrm>
                <a:off x="7254439" y="1876678"/>
                <a:ext cx="442440" cy="83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EAB68A6-5808-4235-9249-314BE380E7A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45439" y="1868038"/>
                  <a:ext cx="4600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DD917F1-ABB9-4450-8087-A969AFE3DB64}"/>
                    </a:ext>
                  </a:extLst>
                </p14:cNvPr>
                <p14:cNvContentPartPr/>
                <p14:nvPr/>
              </p14:nvContentPartPr>
              <p14:xfrm>
                <a:off x="7566919" y="1945438"/>
                <a:ext cx="159840" cy="135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DD917F1-ABB9-4450-8087-A969AFE3DB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58279" y="1936798"/>
                  <a:ext cx="177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24CA91E-FB18-42A2-87BA-AE9A8B2A549D}"/>
                    </a:ext>
                  </a:extLst>
                </p14:cNvPr>
                <p14:cNvContentPartPr/>
                <p14:nvPr/>
              </p14:nvContentPartPr>
              <p14:xfrm>
                <a:off x="7862119" y="1963798"/>
                <a:ext cx="77040" cy="147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24CA91E-FB18-42A2-87BA-AE9A8B2A549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53479" y="1954798"/>
                  <a:ext cx="94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6C1AA7D-E3E1-4220-B109-7B822E847755}"/>
                    </a:ext>
                  </a:extLst>
                </p14:cNvPr>
                <p14:cNvContentPartPr/>
                <p14:nvPr/>
              </p14:nvContentPartPr>
              <p14:xfrm>
                <a:off x="8080279" y="1678318"/>
                <a:ext cx="230760" cy="411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6C1AA7D-E3E1-4220-B109-7B822E84775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71639" y="1669678"/>
                  <a:ext cx="24840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7862A38-B322-4B64-95AD-EE102EEF3502}"/>
                    </a:ext>
                  </a:extLst>
                </p14:cNvPr>
                <p14:cNvContentPartPr/>
                <p14:nvPr/>
              </p14:nvContentPartPr>
              <p14:xfrm>
                <a:off x="7945279" y="1820518"/>
                <a:ext cx="54720" cy="40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7862A38-B322-4B64-95AD-EE102EEF350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36279" y="1811878"/>
                  <a:ext cx="72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B9A348C-0B81-463F-921F-4E5BECC26F4D}"/>
                    </a:ext>
                  </a:extLst>
                </p14:cNvPr>
                <p14:cNvContentPartPr/>
                <p14:nvPr/>
              </p14:nvContentPartPr>
              <p14:xfrm>
                <a:off x="8210239" y="1915558"/>
                <a:ext cx="214200" cy="177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B9A348C-0B81-463F-921F-4E5BECC26F4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01239" y="1906558"/>
                  <a:ext cx="231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D0C402C-2899-4653-A991-78C4D2292CF9}"/>
                    </a:ext>
                  </a:extLst>
                </p14:cNvPr>
                <p14:cNvContentPartPr/>
                <p14:nvPr/>
              </p14:nvContentPartPr>
              <p14:xfrm>
                <a:off x="8535679" y="1931038"/>
                <a:ext cx="182160" cy="154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D0C402C-2899-4653-A991-78C4D2292CF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526679" y="1922038"/>
                  <a:ext cx="199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27B5FFF-EC74-402E-BDE8-FE479880E2E8}"/>
                    </a:ext>
                  </a:extLst>
                </p14:cNvPr>
                <p14:cNvContentPartPr/>
                <p14:nvPr/>
              </p14:nvContentPartPr>
              <p14:xfrm>
                <a:off x="8642959" y="1701718"/>
                <a:ext cx="215280" cy="362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27B5FFF-EC74-402E-BDE8-FE479880E2E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33959" y="1692718"/>
                  <a:ext cx="2329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ABC5F03-C0A4-45F8-BE7A-9BFD42DFCC00}"/>
                    </a:ext>
                  </a:extLst>
                </p14:cNvPr>
                <p14:cNvContentPartPr/>
                <p14:nvPr/>
              </p14:nvContentPartPr>
              <p14:xfrm>
                <a:off x="9118519" y="1585438"/>
                <a:ext cx="326520" cy="556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ABC5F03-C0A4-45F8-BE7A-9BFD42DFCC0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109879" y="1576438"/>
                  <a:ext cx="34416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99E7A92-9A55-4EFF-85DE-E0E201CD1975}"/>
                    </a:ext>
                  </a:extLst>
                </p14:cNvPr>
                <p14:cNvContentPartPr/>
                <p14:nvPr/>
              </p14:nvContentPartPr>
              <p14:xfrm>
                <a:off x="9042199" y="1871998"/>
                <a:ext cx="394200" cy="69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99E7A92-9A55-4EFF-85DE-E0E201CD197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33199" y="1863358"/>
                  <a:ext cx="411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2CB0D1B-0D2D-4782-83DC-E85F622F5DF4}"/>
                    </a:ext>
                  </a:extLst>
                </p14:cNvPr>
                <p14:cNvContentPartPr/>
                <p14:nvPr/>
              </p14:nvContentPartPr>
              <p14:xfrm>
                <a:off x="9310039" y="1915918"/>
                <a:ext cx="214560" cy="182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2CB0D1B-0D2D-4782-83DC-E85F622F5DF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01039" y="1906918"/>
                  <a:ext cx="232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CAB5178-76B5-47BB-B2CB-D31221207CFC}"/>
                    </a:ext>
                  </a:extLst>
                </p14:cNvPr>
                <p14:cNvContentPartPr/>
                <p14:nvPr/>
              </p14:nvContentPartPr>
              <p14:xfrm>
                <a:off x="9492199" y="1877758"/>
                <a:ext cx="225720" cy="244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CAB5178-76B5-47BB-B2CB-D31221207CF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483559" y="1869118"/>
                  <a:ext cx="2433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2BE0322-B4DE-46C3-9BF6-0E674C74FDDF}"/>
                    </a:ext>
                  </a:extLst>
                </p14:cNvPr>
                <p14:cNvContentPartPr/>
                <p14:nvPr/>
              </p14:nvContentPartPr>
              <p14:xfrm>
                <a:off x="9873799" y="1659238"/>
                <a:ext cx="281160" cy="462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2BE0322-B4DE-46C3-9BF6-0E674C74FDD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864799" y="1650598"/>
                  <a:ext cx="29880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ACBB19C-3AD9-4E2F-8740-12AF7AE1DF5F}"/>
                    </a:ext>
                  </a:extLst>
                </p14:cNvPr>
                <p14:cNvContentPartPr/>
                <p14:nvPr/>
              </p14:nvContentPartPr>
              <p14:xfrm>
                <a:off x="9772279" y="1874158"/>
                <a:ext cx="358920" cy="50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ACBB19C-3AD9-4E2F-8740-12AF7AE1DF5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63639" y="1865518"/>
                  <a:ext cx="376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3D3EC7B-DE1B-48E3-ACBC-608DDD129AC1}"/>
                    </a:ext>
                  </a:extLst>
                </p14:cNvPr>
                <p14:cNvContentPartPr/>
                <p14:nvPr/>
              </p14:nvContentPartPr>
              <p14:xfrm>
                <a:off x="10151359" y="1616038"/>
                <a:ext cx="186120" cy="591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3D3EC7B-DE1B-48E3-ACBC-608DDD129AC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42719" y="1607038"/>
                  <a:ext cx="20376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25D03C3-32FF-49AC-88E6-A0406F242D62}"/>
              </a:ext>
            </a:extLst>
          </p:cNvPr>
          <p:cNvGrpSpPr/>
          <p:nvPr/>
        </p:nvGrpSpPr>
        <p:grpSpPr>
          <a:xfrm>
            <a:off x="1754359" y="2878198"/>
            <a:ext cx="421200" cy="586800"/>
            <a:chOff x="1754359" y="2878198"/>
            <a:chExt cx="42120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CC4E155-7D57-46E2-92E3-8312879E0C8B}"/>
                    </a:ext>
                  </a:extLst>
                </p14:cNvPr>
                <p14:cNvContentPartPr/>
                <p14:nvPr/>
              </p14:nvContentPartPr>
              <p14:xfrm>
                <a:off x="1754359" y="3016438"/>
                <a:ext cx="133560" cy="369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CC4E155-7D57-46E2-92E3-8312879E0C8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745359" y="3007438"/>
                  <a:ext cx="1512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D0193DB-E53C-49C6-944A-8C91BE3B96D0}"/>
                    </a:ext>
                  </a:extLst>
                </p14:cNvPr>
                <p14:cNvContentPartPr/>
                <p14:nvPr/>
              </p14:nvContentPartPr>
              <p14:xfrm>
                <a:off x="1855519" y="2878198"/>
                <a:ext cx="267120" cy="531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D0193DB-E53C-49C6-944A-8C91BE3B96D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846519" y="2869198"/>
                  <a:ext cx="28476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3BE3D56-416C-4893-95DC-2C2074084AEF}"/>
                    </a:ext>
                  </a:extLst>
                </p14:cNvPr>
                <p14:cNvContentPartPr/>
                <p14:nvPr/>
              </p14:nvContentPartPr>
              <p14:xfrm>
                <a:off x="1763719" y="3167638"/>
                <a:ext cx="266400" cy="86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3BE3D56-416C-4893-95DC-2C2074084AE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55079" y="3158998"/>
                  <a:ext cx="284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A2CBC8A-8C53-4A5A-A0B2-DFEDE85B2ECB}"/>
                    </a:ext>
                  </a:extLst>
                </p14:cNvPr>
                <p14:cNvContentPartPr/>
                <p14:nvPr/>
              </p14:nvContentPartPr>
              <p14:xfrm>
                <a:off x="1996279" y="3236758"/>
                <a:ext cx="179280" cy="228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A2CBC8A-8C53-4A5A-A0B2-DFEDE85B2EC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987279" y="3228118"/>
                  <a:ext cx="196920" cy="24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C0A39E5-B832-4A5F-A721-53FD87A9FA74}"/>
                  </a:ext>
                </a:extLst>
              </p14:cNvPr>
              <p14:cNvContentPartPr/>
              <p14:nvPr/>
            </p14:nvContentPartPr>
            <p14:xfrm>
              <a:off x="2489839" y="3009958"/>
              <a:ext cx="43560" cy="176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C0A39E5-B832-4A5F-A721-53FD87A9FA7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481199" y="3001318"/>
                <a:ext cx="612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E94DFAB-2E9D-4FFE-8F09-6E9F9133EC67}"/>
                  </a:ext>
                </a:extLst>
              </p14:cNvPr>
              <p14:cNvContentPartPr/>
              <p14:nvPr/>
            </p14:nvContentPartPr>
            <p14:xfrm>
              <a:off x="2442319" y="3214798"/>
              <a:ext cx="30240" cy="518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E94DFAB-2E9D-4FFE-8F09-6E9F9133EC6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433679" y="3205798"/>
                <a:ext cx="4788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4DB353F-CFA3-4FA7-AE7D-7F5BF9B57F0C}"/>
              </a:ext>
            </a:extLst>
          </p:cNvPr>
          <p:cNvGrpSpPr/>
          <p:nvPr/>
        </p:nvGrpSpPr>
        <p:grpSpPr>
          <a:xfrm>
            <a:off x="2855599" y="3015718"/>
            <a:ext cx="1607040" cy="390600"/>
            <a:chOff x="2855599" y="3015718"/>
            <a:chExt cx="160704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CDF080E-EF58-44A6-82DF-7C967FA562B2}"/>
                    </a:ext>
                  </a:extLst>
                </p14:cNvPr>
                <p14:cNvContentPartPr/>
                <p14:nvPr/>
              </p14:nvContentPartPr>
              <p14:xfrm>
                <a:off x="2855599" y="3015718"/>
                <a:ext cx="478800" cy="283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CDF080E-EF58-44A6-82DF-7C967FA562B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46959" y="3007078"/>
                  <a:ext cx="4964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33CF0BD-F7C9-41CB-B3A3-C77278088334}"/>
                    </a:ext>
                  </a:extLst>
                </p14:cNvPr>
                <p14:cNvContentPartPr/>
                <p14:nvPr/>
              </p14:nvContentPartPr>
              <p14:xfrm>
                <a:off x="3469039" y="3024718"/>
                <a:ext cx="272160" cy="254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33CF0BD-F7C9-41CB-B3A3-C772780883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60399" y="3015718"/>
                  <a:ext cx="2898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F3062EA-A548-4492-9CC9-0DB97161B335}"/>
                    </a:ext>
                  </a:extLst>
                </p14:cNvPr>
                <p14:cNvContentPartPr/>
                <p14:nvPr/>
              </p14:nvContentPartPr>
              <p14:xfrm>
                <a:off x="3879439" y="3029758"/>
                <a:ext cx="447480" cy="281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F3062EA-A548-4492-9CC9-0DB97161B33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70439" y="3021118"/>
                  <a:ext cx="465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980D9C4-0F83-4619-8466-43A58F82FA06}"/>
                    </a:ext>
                  </a:extLst>
                </p14:cNvPr>
                <p14:cNvContentPartPr/>
                <p14:nvPr/>
              </p14:nvContentPartPr>
              <p14:xfrm>
                <a:off x="4349959" y="3263398"/>
                <a:ext cx="112680" cy="142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980D9C4-0F83-4619-8466-43A58F82FA0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340959" y="3254398"/>
                  <a:ext cx="13032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DA4A779-D572-4E71-B3C4-8550C191433B}"/>
              </a:ext>
            </a:extLst>
          </p:cNvPr>
          <p:cNvGrpSpPr/>
          <p:nvPr/>
        </p:nvGrpSpPr>
        <p:grpSpPr>
          <a:xfrm>
            <a:off x="4884559" y="2696758"/>
            <a:ext cx="5489280" cy="906480"/>
            <a:chOff x="4884559" y="2696758"/>
            <a:chExt cx="5489280" cy="90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451AA41-7E6C-4E34-93FA-D9B43C3E669E}"/>
                    </a:ext>
                  </a:extLst>
                </p14:cNvPr>
                <p14:cNvContentPartPr/>
                <p14:nvPr/>
              </p14:nvContentPartPr>
              <p14:xfrm>
                <a:off x="4884559" y="2936158"/>
                <a:ext cx="198720" cy="352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451AA41-7E6C-4E34-93FA-D9B43C3E669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875559" y="2927158"/>
                  <a:ext cx="2163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1EBE4AA-82FE-454A-80E8-64B6A2BC9E53}"/>
                    </a:ext>
                  </a:extLst>
                </p14:cNvPr>
                <p14:cNvContentPartPr/>
                <p14:nvPr/>
              </p14:nvContentPartPr>
              <p14:xfrm>
                <a:off x="5240959" y="3054598"/>
                <a:ext cx="221040" cy="191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1EBE4AA-82FE-454A-80E8-64B6A2BC9E5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231959" y="3045958"/>
                  <a:ext cx="238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71D9064-2C42-407A-8363-78CE553AF14C}"/>
                    </a:ext>
                  </a:extLst>
                </p14:cNvPr>
                <p14:cNvContentPartPr/>
                <p14:nvPr/>
              </p14:nvContentPartPr>
              <p14:xfrm>
                <a:off x="5529679" y="3081598"/>
                <a:ext cx="68040" cy="140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71D9064-2C42-407A-8363-78CE553AF14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521039" y="3072598"/>
                  <a:ext cx="856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A1EA043-8C52-484B-8046-6A2FBE0C9F18}"/>
                    </a:ext>
                  </a:extLst>
                </p14:cNvPr>
                <p14:cNvContentPartPr/>
                <p14:nvPr/>
              </p14:nvContentPartPr>
              <p14:xfrm>
                <a:off x="5692399" y="2941198"/>
                <a:ext cx="34200" cy="16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A1EA043-8C52-484B-8046-6A2FBE0C9F1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683759" y="2932198"/>
                  <a:ext cx="51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89BB572-A3BC-4D02-92B5-0DE3B50E2899}"/>
                    </a:ext>
                  </a:extLst>
                </p14:cNvPr>
                <p14:cNvContentPartPr/>
                <p14:nvPr/>
              </p14:nvContentPartPr>
              <p14:xfrm>
                <a:off x="5555599" y="3072598"/>
                <a:ext cx="317880" cy="530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89BB572-A3BC-4D02-92B5-0DE3B50E289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546599" y="3063958"/>
                  <a:ext cx="33552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70A2DD5-91CC-4E60-B390-EA417C4A9C50}"/>
                    </a:ext>
                  </a:extLst>
                </p14:cNvPr>
                <p14:cNvContentPartPr/>
                <p14:nvPr/>
              </p14:nvContentPartPr>
              <p14:xfrm>
                <a:off x="5958799" y="2780998"/>
                <a:ext cx="197280" cy="455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70A2DD5-91CC-4E60-B390-EA417C4A9C5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949799" y="2772358"/>
                  <a:ext cx="21492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93D7CA0-C740-4EE1-B01B-7376E24E85AC}"/>
                    </a:ext>
                  </a:extLst>
                </p14:cNvPr>
                <p14:cNvContentPartPr/>
                <p14:nvPr/>
              </p14:nvContentPartPr>
              <p14:xfrm>
                <a:off x="6275239" y="2696758"/>
                <a:ext cx="285480" cy="564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93D7CA0-C740-4EE1-B01B-7376E24E85A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66599" y="2688118"/>
                  <a:ext cx="30312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53B3191-295A-4CF7-8C65-B477F63908C4}"/>
                    </a:ext>
                  </a:extLst>
                </p14:cNvPr>
                <p14:cNvContentPartPr/>
                <p14:nvPr/>
              </p14:nvContentPartPr>
              <p14:xfrm>
                <a:off x="6226999" y="2966398"/>
                <a:ext cx="299520" cy="63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53B3191-295A-4CF7-8C65-B477F63908C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218359" y="2957758"/>
                  <a:ext cx="317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5F4E571-A55D-43F4-B4D7-A03ED3C42093}"/>
                    </a:ext>
                  </a:extLst>
                </p14:cNvPr>
                <p14:cNvContentPartPr/>
                <p14:nvPr/>
              </p14:nvContentPartPr>
              <p14:xfrm>
                <a:off x="6588439" y="3075838"/>
                <a:ext cx="190440" cy="42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5F4E571-A55D-43F4-B4D7-A03ED3C4209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79799" y="3066838"/>
                  <a:ext cx="208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2F307E4-B8E6-4EAC-A68A-8CB61EB69DD5}"/>
                    </a:ext>
                  </a:extLst>
                </p14:cNvPr>
                <p14:cNvContentPartPr/>
                <p14:nvPr/>
              </p14:nvContentPartPr>
              <p14:xfrm>
                <a:off x="7112239" y="2708278"/>
                <a:ext cx="314640" cy="585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2F307E4-B8E6-4EAC-A68A-8CB61EB69DD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103239" y="2699638"/>
                  <a:ext cx="33228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7346BEF-3DF8-4EE1-B9AA-EB92A2027286}"/>
                    </a:ext>
                  </a:extLst>
                </p14:cNvPr>
                <p14:cNvContentPartPr/>
                <p14:nvPr/>
              </p14:nvContentPartPr>
              <p14:xfrm>
                <a:off x="7028719" y="2969278"/>
                <a:ext cx="434520" cy="110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7346BEF-3DF8-4EE1-B9AA-EB92A202728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020079" y="2960278"/>
                  <a:ext cx="452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EAAC693-2163-4477-B757-D6C17C0AAD25}"/>
                    </a:ext>
                  </a:extLst>
                </p14:cNvPr>
                <p14:cNvContentPartPr/>
                <p14:nvPr/>
              </p14:nvContentPartPr>
              <p14:xfrm>
                <a:off x="7342279" y="3074398"/>
                <a:ext cx="178920" cy="132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EAAC693-2163-4477-B757-D6C17C0AAD2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33639" y="3065758"/>
                  <a:ext cx="196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31F8699-B0E5-4290-A08D-997A374871A6}"/>
                    </a:ext>
                  </a:extLst>
                </p14:cNvPr>
                <p14:cNvContentPartPr/>
                <p14:nvPr/>
              </p14:nvContentPartPr>
              <p14:xfrm>
                <a:off x="7616599" y="3090238"/>
                <a:ext cx="61560" cy="134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31F8699-B0E5-4290-A08D-997A374871A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607959" y="3081598"/>
                  <a:ext cx="79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E866B78-C91C-4945-93ED-74074C25FE27}"/>
                    </a:ext>
                  </a:extLst>
                </p14:cNvPr>
                <p14:cNvContentPartPr/>
                <p14:nvPr/>
              </p14:nvContentPartPr>
              <p14:xfrm>
                <a:off x="7838719" y="2835358"/>
                <a:ext cx="219600" cy="401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E866B78-C91C-4945-93ED-74074C25FE2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829719" y="2826358"/>
                  <a:ext cx="2372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1E5443E-3F15-40E7-9D68-476F3FEF24DA}"/>
                    </a:ext>
                  </a:extLst>
                </p14:cNvPr>
                <p14:cNvContentPartPr/>
                <p14:nvPr/>
              </p14:nvContentPartPr>
              <p14:xfrm>
                <a:off x="7961119" y="3062878"/>
                <a:ext cx="185760" cy="145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1E5443E-3F15-40E7-9D68-476F3FEF24D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952479" y="3054238"/>
                  <a:ext cx="203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466CFF9-3206-44CD-AB43-FC5196635425}"/>
                    </a:ext>
                  </a:extLst>
                </p14:cNvPr>
                <p14:cNvContentPartPr/>
                <p14:nvPr/>
              </p14:nvContentPartPr>
              <p14:xfrm>
                <a:off x="8217799" y="3040918"/>
                <a:ext cx="288360" cy="188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466CFF9-3206-44CD-AB43-FC519663542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08799" y="3032278"/>
                  <a:ext cx="3060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B8F291F-81F6-4E6C-8CC1-E1005C8105E2}"/>
                    </a:ext>
                  </a:extLst>
                </p14:cNvPr>
                <p14:cNvContentPartPr/>
                <p14:nvPr/>
              </p14:nvContentPartPr>
              <p14:xfrm>
                <a:off x="8464759" y="2807998"/>
                <a:ext cx="191520" cy="340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B8F291F-81F6-4E6C-8CC1-E1005C8105E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456119" y="2798998"/>
                  <a:ext cx="2091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6439C44-DEB1-411A-A335-9EF1C934BC0C}"/>
                    </a:ext>
                  </a:extLst>
                </p14:cNvPr>
                <p14:cNvContentPartPr/>
                <p14:nvPr/>
              </p14:nvContentPartPr>
              <p14:xfrm>
                <a:off x="8962999" y="2703238"/>
                <a:ext cx="262800" cy="518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6439C44-DEB1-411A-A335-9EF1C934BC0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954359" y="2694598"/>
                  <a:ext cx="28044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DB550F3-99F9-4625-8556-04E55C4B2CC7}"/>
                    </a:ext>
                  </a:extLst>
                </p14:cNvPr>
                <p14:cNvContentPartPr/>
                <p14:nvPr/>
              </p14:nvContentPartPr>
              <p14:xfrm>
                <a:off x="8871199" y="2943718"/>
                <a:ext cx="374760" cy="90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DB550F3-99F9-4625-8556-04E55C4B2CC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862199" y="2934718"/>
                  <a:ext cx="3924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49C313E-17BD-4136-8EEC-439E999DBF4E}"/>
                    </a:ext>
                  </a:extLst>
                </p14:cNvPr>
                <p14:cNvContentPartPr/>
                <p14:nvPr/>
              </p14:nvContentPartPr>
              <p14:xfrm>
                <a:off x="9145519" y="2976478"/>
                <a:ext cx="286200" cy="193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49C313E-17BD-4136-8EEC-439E999DBF4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136519" y="2967478"/>
                  <a:ext cx="303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B9E24BD-4358-493D-A5A3-19A6E2AD03DD}"/>
                    </a:ext>
                  </a:extLst>
                </p14:cNvPr>
                <p14:cNvContentPartPr/>
                <p14:nvPr/>
              </p14:nvContentPartPr>
              <p14:xfrm>
                <a:off x="9387799" y="2948398"/>
                <a:ext cx="198000" cy="249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B9E24BD-4358-493D-A5A3-19A6E2AD03D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378799" y="2939758"/>
                  <a:ext cx="2156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16F4A8D-4E81-4453-B7D6-9898391D73C4}"/>
                    </a:ext>
                  </a:extLst>
                </p14:cNvPr>
                <p14:cNvContentPartPr/>
                <p14:nvPr/>
              </p14:nvContentPartPr>
              <p14:xfrm>
                <a:off x="9820879" y="2779918"/>
                <a:ext cx="177120" cy="426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16F4A8D-4E81-4453-B7D6-9898391D73C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811879" y="2770918"/>
                  <a:ext cx="1947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D37DB3E-BC66-42DF-B7EE-787507C3B932}"/>
                    </a:ext>
                  </a:extLst>
                </p14:cNvPr>
                <p14:cNvContentPartPr/>
                <p14:nvPr/>
              </p14:nvContentPartPr>
              <p14:xfrm>
                <a:off x="9692719" y="2970358"/>
                <a:ext cx="347400" cy="60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D37DB3E-BC66-42DF-B7EE-787507C3B93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683719" y="2961718"/>
                  <a:ext cx="3650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A548AF8-5512-4EC3-A3D6-9DC9AE90894B}"/>
                    </a:ext>
                  </a:extLst>
                </p14:cNvPr>
                <p14:cNvContentPartPr/>
                <p14:nvPr/>
              </p14:nvContentPartPr>
              <p14:xfrm>
                <a:off x="10103479" y="2753638"/>
                <a:ext cx="270360" cy="546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A548AF8-5512-4EC3-A3D6-9DC9AE90894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094479" y="2744998"/>
                  <a:ext cx="288000" cy="56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0E98D1C-584E-473B-BF58-A152FAA5F2EC}"/>
              </a:ext>
            </a:extLst>
          </p:cNvPr>
          <p:cNvGrpSpPr/>
          <p:nvPr/>
        </p:nvGrpSpPr>
        <p:grpSpPr>
          <a:xfrm>
            <a:off x="1824919" y="3853798"/>
            <a:ext cx="768600" cy="478080"/>
            <a:chOff x="1824919" y="3853798"/>
            <a:chExt cx="76860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773D464-8FF9-4F42-B3F0-2499337F96F8}"/>
                    </a:ext>
                  </a:extLst>
                </p14:cNvPr>
                <p14:cNvContentPartPr/>
                <p14:nvPr/>
              </p14:nvContentPartPr>
              <p14:xfrm>
                <a:off x="1824919" y="3870358"/>
                <a:ext cx="189720" cy="446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773D464-8FF9-4F42-B3F0-2499337F96F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16279" y="3861718"/>
                  <a:ext cx="2073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67B587B-522C-4FEB-9580-5C371904C10F}"/>
                    </a:ext>
                  </a:extLst>
                </p14:cNvPr>
                <p14:cNvContentPartPr/>
                <p14:nvPr/>
              </p14:nvContentPartPr>
              <p14:xfrm>
                <a:off x="1960999" y="3853798"/>
                <a:ext cx="178200" cy="478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67B587B-522C-4FEB-9580-5C371904C10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51999" y="3845158"/>
                  <a:ext cx="1958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DF1A9F6-B9CA-469F-81D2-92ADC1EF5416}"/>
                    </a:ext>
                  </a:extLst>
                </p14:cNvPr>
                <p14:cNvContentPartPr/>
                <p14:nvPr/>
              </p14:nvContentPartPr>
              <p14:xfrm>
                <a:off x="1837159" y="4126318"/>
                <a:ext cx="203760" cy="81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DF1A9F6-B9CA-469F-81D2-92ADC1EF541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828159" y="4117318"/>
                  <a:ext cx="2214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59DF49B-35CA-44BF-B150-B1ABBD35A469}"/>
                    </a:ext>
                  </a:extLst>
                </p14:cNvPr>
                <p14:cNvContentPartPr/>
                <p14:nvPr/>
              </p14:nvContentPartPr>
              <p14:xfrm>
                <a:off x="2116519" y="4115518"/>
                <a:ext cx="200520" cy="187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59DF49B-35CA-44BF-B150-B1ABBD35A46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107879" y="4106518"/>
                  <a:ext cx="218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6B7EDF2-D827-43A3-8759-4B0C0711043A}"/>
                    </a:ext>
                  </a:extLst>
                </p14:cNvPr>
                <p14:cNvContentPartPr/>
                <p14:nvPr/>
              </p14:nvContentPartPr>
              <p14:xfrm>
                <a:off x="2576239" y="4001758"/>
                <a:ext cx="17280" cy="27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6B7EDF2-D827-43A3-8759-4B0C0711043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567599" y="3993118"/>
                  <a:ext cx="34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9E73AF9-D4A1-4D86-9324-075119DF62E3}"/>
                    </a:ext>
                  </a:extLst>
                </p14:cNvPr>
                <p14:cNvContentPartPr/>
                <p14:nvPr/>
              </p14:nvContentPartPr>
              <p14:xfrm>
                <a:off x="2543839" y="4209838"/>
                <a:ext cx="15120" cy="51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9E73AF9-D4A1-4D86-9324-075119DF62E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534839" y="4200838"/>
                  <a:ext cx="3276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1F8CBB6-76DA-4A28-9A0D-4D1EABB11EC2}"/>
              </a:ext>
            </a:extLst>
          </p:cNvPr>
          <p:cNvGrpSpPr/>
          <p:nvPr/>
        </p:nvGrpSpPr>
        <p:grpSpPr>
          <a:xfrm>
            <a:off x="2910679" y="3920758"/>
            <a:ext cx="1596240" cy="416880"/>
            <a:chOff x="2910679" y="3920758"/>
            <a:chExt cx="15962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EF16DCC-7C57-49BC-98B1-7B4140F28440}"/>
                    </a:ext>
                  </a:extLst>
                </p14:cNvPr>
                <p14:cNvContentPartPr/>
                <p14:nvPr/>
              </p14:nvContentPartPr>
              <p14:xfrm>
                <a:off x="2910679" y="3995278"/>
                <a:ext cx="454680" cy="265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EF16DCC-7C57-49BC-98B1-7B4140F2844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901679" y="3986638"/>
                  <a:ext cx="4723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63D5A28-A74D-4FA8-A8AC-7EA8ED965E00}"/>
                    </a:ext>
                  </a:extLst>
                </p14:cNvPr>
                <p14:cNvContentPartPr/>
                <p14:nvPr/>
              </p14:nvContentPartPr>
              <p14:xfrm>
                <a:off x="3515119" y="3970438"/>
                <a:ext cx="245880" cy="217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63D5A28-A74D-4FA8-A8AC-7EA8ED965E0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06119" y="3961798"/>
                  <a:ext cx="263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F86B484-D622-4647-9482-12F42721BDBD}"/>
                    </a:ext>
                  </a:extLst>
                </p14:cNvPr>
                <p14:cNvContentPartPr/>
                <p14:nvPr/>
              </p14:nvContentPartPr>
              <p14:xfrm>
                <a:off x="3930199" y="3920758"/>
                <a:ext cx="470520" cy="332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F86B484-D622-4647-9482-12F42721BDB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921559" y="3912118"/>
                  <a:ext cx="4881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75F232D-4C21-4C66-878E-1AFBC0F6FC6D}"/>
                    </a:ext>
                  </a:extLst>
                </p14:cNvPr>
                <p14:cNvContentPartPr/>
                <p14:nvPr/>
              </p14:nvContentPartPr>
              <p14:xfrm>
                <a:off x="4399279" y="4213078"/>
                <a:ext cx="107640" cy="124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75F232D-4C21-4C66-878E-1AFBC0F6FC6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390279" y="4204438"/>
                  <a:ext cx="12528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737E4EB-DCED-4558-AC8B-10E0B2B30D4A}"/>
              </a:ext>
            </a:extLst>
          </p:cNvPr>
          <p:cNvGrpSpPr/>
          <p:nvPr/>
        </p:nvGrpSpPr>
        <p:grpSpPr>
          <a:xfrm>
            <a:off x="4953679" y="3590278"/>
            <a:ext cx="3322800" cy="618480"/>
            <a:chOff x="4953679" y="3590278"/>
            <a:chExt cx="332280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DC431AF-CFBA-4A23-8764-2F49D4422113}"/>
                    </a:ext>
                  </a:extLst>
                </p14:cNvPr>
                <p14:cNvContentPartPr/>
                <p14:nvPr/>
              </p14:nvContentPartPr>
              <p14:xfrm>
                <a:off x="4953679" y="3800158"/>
                <a:ext cx="225720" cy="393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DC431AF-CFBA-4A23-8764-2F49D442211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944679" y="3791518"/>
                  <a:ext cx="2433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6D1E04A-C504-4F04-8BF5-AB6D71C7CB32}"/>
                    </a:ext>
                  </a:extLst>
                </p14:cNvPr>
                <p14:cNvContentPartPr/>
                <p14:nvPr/>
              </p14:nvContentPartPr>
              <p14:xfrm>
                <a:off x="5296399" y="3733918"/>
                <a:ext cx="214560" cy="425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6D1E04A-C504-4F04-8BF5-AB6D71C7CB3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287759" y="3724918"/>
                  <a:ext cx="2322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7A9F93E-6305-4252-989B-121105CB93C9}"/>
                    </a:ext>
                  </a:extLst>
                </p14:cNvPr>
                <p14:cNvContentPartPr/>
                <p14:nvPr/>
              </p14:nvContentPartPr>
              <p14:xfrm>
                <a:off x="5466319" y="3969358"/>
                <a:ext cx="211320" cy="185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7A9F93E-6305-4252-989B-121105CB93C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57679" y="3960358"/>
                  <a:ext cx="2289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5E3E9DF-4F80-4E35-B3DE-FBCC260B4038}"/>
                    </a:ext>
                  </a:extLst>
                </p14:cNvPr>
                <p14:cNvContentPartPr/>
                <p14:nvPr/>
              </p14:nvContentPartPr>
              <p14:xfrm>
                <a:off x="5788519" y="3590278"/>
                <a:ext cx="367920" cy="618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5E3E9DF-4F80-4E35-B3DE-FBCC260B403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779879" y="3581638"/>
                  <a:ext cx="38556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E5F7934-950A-4486-BBBE-58A65D904B4D}"/>
                    </a:ext>
                  </a:extLst>
                </p14:cNvPr>
                <p14:cNvContentPartPr/>
                <p14:nvPr/>
              </p14:nvContentPartPr>
              <p14:xfrm>
                <a:off x="5780959" y="3985198"/>
                <a:ext cx="181080" cy="230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E5F7934-950A-4486-BBBE-58A65D904B4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2319" y="3976198"/>
                  <a:ext cx="198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9DCEA12-30F1-4830-99E5-C3C05D468160}"/>
                    </a:ext>
                  </a:extLst>
                </p14:cNvPr>
                <p14:cNvContentPartPr/>
                <p14:nvPr/>
              </p14:nvContentPartPr>
              <p14:xfrm>
                <a:off x="6041239" y="3616558"/>
                <a:ext cx="430200" cy="571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9DCEA12-30F1-4830-99E5-C3C05D46816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032599" y="3607918"/>
                  <a:ext cx="44784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F29FA67-52E1-4E8D-8544-5871FA82431F}"/>
                    </a:ext>
                  </a:extLst>
                </p14:cNvPr>
                <p14:cNvContentPartPr/>
                <p14:nvPr/>
              </p14:nvContentPartPr>
              <p14:xfrm>
                <a:off x="6493399" y="3980158"/>
                <a:ext cx="89640" cy="12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F29FA67-52E1-4E8D-8544-5871FA82431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484759" y="3971158"/>
                  <a:ext cx="1072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FA47ACA-4653-4B58-B2AB-165D8DB0DBCF}"/>
                    </a:ext>
                  </a:extLst>
                </p14:cNvPr>
                <p14:cNvContentPartPr/>
                <p14:nvPr/>
              </p14:nvContentPartPr>
              <p14:xfrm>
                <a:off x="6841159" y="3599998"/>
                <a:ext cx="304200" cy="536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FA47ACA-4653-4B58-B2AB-165D8DB0DBC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832159" y="3590998"/>
                  <a:ext cx="32184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D48DEBC-A8A8-4B0A-BC59-4CB751BDAEC1}"/>
                    </a:ext>
                  </a:extLst>
                </p14:cNvPr>
                <p14:cNvContentPartPr/>
                <p14:nvPr/>
              </p14:nvContentPartPr>
              <p14:xfrm>
                <a:off x="6763399" y="3826438"/>
                <a:ext cx="478080" cy="113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D48DEBC-A8A8-4B0A-BC59-4CB751BDAEC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754399" y="3817438"/>
                  <a:ext cx="4957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5CE3102-56EB-40CD-879A-339D724C5077}"/>
                    </a:ext>
                  </a:extLst>
                </p14:cNvPr>
                <p14:cNvContentPartPr/>
                <p14:nvPr/>
              </p14:nvContentPartPr>
              <p14:xfrm>
                <a:off x="7051759" y="3937318"/>
                <a:ext cx="169920" cy="140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5CE3102-56EB-40CD-879A-339D724C507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043119" y="3928678"/>
                  <a:ext cx="187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71DF1CB-8D13-4BE1-9970-AF96DE5FA539}"/>
                    </a:ext>
                  </a:extLst>
                </p14:cNvPr>
                <p14:cNvContentPartPr/>
                <p14:nvPr/>
              </p14:nvContentPartPr>
              <p14:xfrm>
                <a:off x="7323919" y="3962878"/>
                <a:ext cx="36000" cy="1202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71DF1CB-8D13-4BE1-9970-AF96DE5FA53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315279" y="3953878"/>
                  <a:ext cx="53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C6DFEAD-0782-4674-ADF4-BD98E9A03200}"/>
                    </a:ext>
                  </a:extLst>
                </p14:cNvPr>
                <p14:cNvContentPartPr/>
                <p14:nvPr/>
              </p14:nvContentPartPr>
              <p14:xfrm>
                <a:off x="7562599" y="3667678"/>
                <a:ext cx="255960" cy="406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C6DFEAD-0782-4674-ADF4-BD98E9A0320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553599" y="3658678"/>
                  <a:ext cx="2736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BCE7E20-8E51-4DE0-92FF-91CB54342AC1}"/>
                    </a:ext>
                  </a:extLst>
                </p14:cNvPr>
                <p14:cNvContentPartPr/>
                <p14:nvPr/>
              </p14:nvContentPartPr>
              <p14:xfrm>
                <a:off x="7691839" y="3912118"/>
                <a:ext cx="203400" cy="167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BCE7E20-8E51-4DE0-92FF-91CB54342AC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682839" y="3903478"/>
                  <a:ext cx="221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BF29723-E130-45B4-8C77-A7021788AFB6}"/>
                    </a:ext>
                  </a:extLst>
                </p14:cNvPr>
                <p14:cNvContentPartPr/>
                <p14:nvPr/>
              </p14:nvContentPartPr>
              <p14:xfrm>
                <a:off x="7930519" y="3898798"/>
                <a:ext cx="217080" cy="163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BF29723-E130-45B4-8C77-A7021788AFB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921879" y="3890158"/>
                  <a:ext cx="234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3846CB1-6215-44DB-964E-D38FABCC4017}"/>
                    </a:ext>
                  </a:extLst>
                </p14:cNvPr>
                <p14:cNvContentPartPr/>
                <p14:nvPr/>
              </p14:nvContentPartPr>
              <p14:xfrm>
                <a:off x="8075239" y="3713398"/>
                <a:ext cx="201240" cy="340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3846CB1-6215-44DB-964E-D38FABCC401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066239" y="3704758"/>
                  <a:ext cx="218880" cy="35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49EEBD0-C195-45AB-9C3E-0F79254B4C32}"/>
              </a:ext>
            </a:extLst>
          </p:cNvPr>
          <p:cNvGrpSpPr/>
          <p:nvPr/>
        </p:nvGrpSpPr>
        <p:grpSpPr>
          <a:xfrm>
            <a:off x="8582119" y="3551758"/>
            <a:ext cx="1400400" cy="656280"/>
            <a:chOff x="8582119" y="3551758"/>
            <a:chExt cx="140040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343271C-25A5-4D1E-B1E2-687723FF931F}"/>
                    </a:ext>
                  </a:extLst>
                </p14:cNvPr>
                <p14:cNvContentPartPr/>
                <p14:nvPr/>
              </p14:nvContentPartPr>
              <p14:xfrm>
                <a:off x="8625679" y="3551758"/>
                <a:ext cx="308160" cy="555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343271C-25A5-4D1E-B1E2-687723FF931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16679" y="3542758"/>
                  <a:ext cx="32580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536CE75-8733-49EE-88C1-F2EBDE9B0D53}"/>
                    </a:ext>
                  </a:extLst>
                </p14:cNvPr>
                <p14:cNvContentPartPr/>
                <p14:nvPr/>
              </p14:nvContentPartPr>
              <p14:xfrm>
                <a:off x="8582119" y="3841558"/>
                <a:ext cx="331200" cy="107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536CE75-8733-49EE-88C1-F2EBDE9B0D5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573479" y="3832918"/>
                  <a:ext cx="348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E6392AB-9224-450E-92B6-57DD4D2AE770}"/>
                    </a:ext>
                  </a:extLst>
                </p14:cNvPr>
                <p14:cNvContentPartPr/>
                <p14:nvPr/>
              </p14:nvContentPartPr>
              <p14:xfrm>
                <a:off x="8854279" y="3848398"/>
                <a:ext cx="200880" cy="162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E6392AB-9224-450E-92B6-57DD4D2AE77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845639" y="3839758"/>
                  <a:ext cx="218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F8ABF4C-3575-4E7E-BB6E-792B6FA12EF2}"/>
                    </a:ext>
                  </a:extLst>
                </p14:cNvPr>
                <p14:cNvContentPartPr/>
                <p14:nvPr/>
              </p14:nvContentPartPr>
              <p14:xfrm>
                <a:off x="9037519" y="3809878"/>
                <a:ext cx="268920" cy="219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F8ABF4C-3575-4E7E-BB6E-792B6FA12EF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028879" y="3801238"/>
                  <a:ext cx="286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ABDCCF5-AF42-4971-8EAF-E95DDD092908}"/>
                    </a:ext>
                  </a:extLst>
                </p14:cNvPr>
                <p14:cNvContentPartPr/>
                <p14:nvPr/>
              </p14:nvContentPartPr>
              <p14:xfrm>
                <a:off x="9431359" y="3623398"/>
                <a:ext cx="222480" cy="444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ABDCCF5-AF42-4971-8EAF-E95DDD09290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422719" y="3614758"/>
                  <a:ext cx="2401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9444B05-C7F8-4EE6-8AFA-B121540EABB8}"/>
                    </a:ext>
                  </a:extLst>
                </p14:cNvPr>
                <p14:cNvContentPartPr/>
                <p14:nvPr/>
              </p14:nvContentPartPr>
              <p14:xfrm>
                <a:off x="9328759" y="3842278"/>
                <a:ext cx="340560" cy="50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9444B05-C7F8-4EE6-8AFA-B121540EABB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320119" y="3833638"/>
                  <a:ext cx="358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0AB4DD3-1EDF-478C-A1B7-7E2F262934FA}"/>
                    </a:ext>
                  </a:extLst>
                </p14:cNvPr>
                <p14:cNvContentPartPr/>
                <p14:nvPr/>
              </p14:nvContentPartPr>
              <p14:xfrm>
                <a:off x="9757159" y="3697558"/>
                <a:ext cx="225360" cy="510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0AB4DD3-1EDF-478C-A1B7-7E2F262934F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748159" y="3688558"/>
                  <a:ext cx="243000" cy="52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2711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CF3FE7-87F1-4987-A597-39A008868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196" y="-433366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33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99ADD24-CBB2-4A98-8702-2B7EFCBA3038}"/>
              </a:ext>
            </a:extLst>
          </p:cNvPr>
          <p:cNvGrpSpPr/>
          <p:nvPr/>
        </p:nvGrpSpPr>
        <p:grpSpPr>
          <a:xfrm>
            <a:off x="142650" y="191659"/>
            <a:ext cx="589680" cy="290520"/>
            <a:chOff x="142650" y="191659"/>
            <a:chExt cx="58968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F4B2A4D-5DD5-49A6-89DA-F53DE81542B5}"/>
                    </a:ext>
                  </a:extLst>
                </p14:cNvPr>
                <p14:cNvContentPartPr/>
                <p14:nvPr/>
              </p14:nvContentPartPr>
              <p14:xfrm>
                <a:off x="142650" y="191659"/>
                <a:ext cx="419040" cy="290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F4B2A4D-5DD5-49A6-89DA-F53DE81542B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3650" y="183019"/>
                  <a:ext cx="4366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C7D5A2B-DC8E-4913-893A-1C5D17972151}"/>
                    </a:ext>
                  </a:extLst>
                </p14:cNvPr>
                <p14:cNvContentPartPr/>
                <p14:nvPr/>
              </p14:nvContentPartPr>
              <p14:xfrm>
                <a:off x="183330" y="318019"/>
                <a:ext cx="172080" cy="74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C7D5A2B-DC8E-4913-893A-1C5D179721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4330" y="309379"/>
                  <a:ext cx="189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3F44010-7990-4671-AF0A-700488B1464D}"/>
                    </a:ext>
                  </a:extLst>
                </p14:cNvPr>
                <p14:cNvContentPartPr/>
                <p14:nvPr/>
              </p14:nvContentPartPr>
              <p14:xfrm>
                <a:off x="440370" y="327379"/>
                <a:ext cx="120240" cy="148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3F44010-7990-4671-AF0A-700488B1464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1730" y="318379"/>
                  <a:ext cx="137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3896769-1C63-48B5-84D1-C848F7A51EDD}"/>
                    </a:ext>
                  </a:extLst>
                </p14:cNvPr>
                <p14:cNvContentPartPr/>
                <p14:nvPr/>
              </p14:nvContentPartPr>
              <p14:xfrm>
                <a:off x="424530" y="279139"/>
                <a:ext cx="171720" cy="165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3896769-1C63-48B5-84D1-C848F7A51E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5890" y="270139"/>
                  <a:ext cx="189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F7341B6-76A2-4EED-8B77-51653C6C7124}"/>
                    </a:ext>
                  </a:extLst>
                </p14:cNvPr>
                <p14:cNvContentPartPr/>
                <p14:nvPr/>
              </p14:nvContentPartPr>
              <p14:xfrm>
                <a:off x="713970" y="300019"/>
                <a:ext cx="18360" cy="12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F7341B6-76A2-4EED-8B77-51653C6C712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5330" y="291019"/>
                  <a:ext cx="36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F96CBD2-967C-41E1-B24D-3E5A2DA9024A}"/>
                    </a:ext>
                  </a:extLst>
                </p14:cNvPr>
                <p14:cNvContentPartPr/>
                <p14:nvPr/>
              </p14:nvContentPartPr>
              <p14:xfrm>
                <a:off x="694890" y="438979"/>
                <a:ext cx="6480" cy="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F96CBD2-967C-41E1-B24D-3E5A2DA9024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5890" y="429979"/>
                  <a:ext cx="2412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7CAA87-EE3D-478A-A511-EB42EB869C12}"/>
              </a:ext>
            </a:extLst>
          </p:cNvPr>
          <p:cNvGrpSpPr/>
          <p:nvPr/>
        </p:nvGrpSpPr>
        <p:grpSpPr>
          <a:xfrm>
            <a:off x="1117890" y="186979"/>
            <a:ext cx="779040" cy="262080"/>
            <a:chOff x="1117890" y="186979"/>
            <a:chExt cx="77904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F0BD31C-4ED2-41FF-950A-0F06F1FDA9DE}"/>
                    </a:ext>
                  </a:extLst>
                </p14:cNvPr>
                <p14:cNvContentPartPr/>
                <p14:nvPr/>
              </p14:nvContentPartPr>
              <p14:xfrm>
                <a:off x="1117890" y="186979"/>
                <a:ext cx="162360" cy="249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F0BD31C-4ED2-41FF-950A-0F06F1FDA9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09250" y="178339"/>
                  <a:ext cx="1800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4D3A04E-5E6E-4E1E-8B52-49CC39EC4AA7}"/>
                    </a:ext>
                  </a:extLst>
                </p14:cNvPr>
                <p14:cNvContentPartPr/>
                <p14:nvPr/>
              </p14:nvContentPartPr>
              <p14:xfrm>
                <a:off x="1287090" y="382459"/>
                <a:ext cx="42120" cy="48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4D3A04E-5E6E-4E1E-8B52-49CC39EC4A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78090" y="373819"/>
                  <a:ext cx="59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C5EB2B5-47F6-45B8-B065-301FE5127A27}"/>
                    </a:ext>
                  </a:extLst>
                </p14:cNvPr>
                <p14:cNvContentPartPr/>
                <p14:nvPr/>
              </p14:nvContentPartPr>
              <p14:xfrm>
                <a:off x="1432530" y="216859"/>
                <a:ext cx="176760" cy="211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C5EB2B5-47F6-45B8-B065-301FE5127A2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23530" y="207859"/>
                  <a:ext cx="1944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CD0EE2-87CD-4C5D-BFE0-F0EAA8B46F52}"/>
                    </a:ext>
                  </a:extLst>
                </p14:cNvPr>
                <p14:cNvContentPartPr/>
                <p14:nvPr/>
              </p14:nvContentPartPr>
              <p14:xfrm>
                <a:off x="1688130" y="187699"/>
                <a:ext cx="208800" cy="261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CD0EE2-87CD-4C5D-BFE0-F0EAA8B46F5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79130" y="178699"/>
                  <a:ext cx="22644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99A136-43CC-4B7E-A530-C00F228E8E8E}"/>
              </a:ext>
            </a:extLst>
          </p:cNvPr>
          <p:cNvGrpSpPr/>
          <p:nvPr/>
        </p:nvGrpSpPr>
        <p:grpSpPr>
          <a:xfrm>
            <a:off x="871650" y="712939"/>
            <a:ext cx="295920" cy="447480"/>
            <a:chOff x="871650" y="712939"/>
            <a:chExt cx="295920" cy="44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085B46F-2C23-4CEB-9A6D-194B95C7E096}"/>
                    </a:ext>
                  </a:extLst>
                </p14:cNvPr>
                <p14:cNvContentPartPr/>
                <p14:nvPr/>
              </p14:nvContentPartPr>
              <p14:xfrm>
                <a:off x="896490" y="763699"/>
                <a:ext cx="150840" cy="312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085B46F-2C23-4CEB-9A6D-194B95C7E09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7490" y="754699"/>
                  <a:ext cx="1684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06DD56A-ABCA-4874-9C31-B58B50EA7061}"/>
                    </a:ext>
                  </a:extLst>
                </p14:cNvPr>
                <p14:cNvContentPartPr/>
                <p14:nvPr/>
              </p14:nvContentPartPr>
              <p14:xfrm>
                <a:off x="980010" y="712939"/>
                <a:ext cx="187560" cy="360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06DD56A-ABCA-4874-9C31-B58B50EA706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1010" y="704299"/>
                  <a:ext cx="2052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7CA56B2-46E3-47AA-8495-003BD25767FC}"/>
                    </a:ext>
                  </a:extLst>
                </p14:cNvPr>
                <p14:cNvContentPartPr/>
                <p14:nvPr/>
              </p14:nvContentPartPr>
              <p14:xfrm>
                <a:off x="871650" y="929659"/>
                <a:ext cx="208080" cy="81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7CA56B2-46E3-47AA-8495-003BD25767F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3010" y="921019"/>
                  <a:ext cx="2257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412C961-00D9-401C-BD93-D0C5C64C68BE}"/>
                    </a:ext>
                  </a:extLst>
                </p14:cNvPr>
                <p14:cNvContentPartPr/>
                <p14:nvPr/>
              </p14:nvContentPartPr>
              <p14:xfrm>
                <a:off x="1056330" y="1044139"/>
                <a:ext cx="79920" cy="116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412C961-00D9-401C-BD93-D0C5C64C68B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7330" y="1035499"/>
                  <a:ext cx="97560" cy="13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CF42395-C20D-4ADF-B528-834FF83F048E}"/>
                  </a:ext>
                </a:extLst>
              </p14:cNvPr>
              <p14:cNvContentPartPr/>
              <p14:nvPr/>
            </p14:nvContentPartPr>
            <p14:xfrm>
              <a:off x="1375290" y="867739"/>
              <a:ext cx="3960" cy="16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CF42395-C20D-4ADF-B528-834FF83F048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66650" y="859099"/>
                <a:ext cx="216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9688501-E88E-47B5-92CE-6FD6FAD973B3}"/>
                  </a:ext>
                </a:extLst>
              </p14:cNvPr>
              <p14:cNvContentPartPr/>
              <p14:nvPr/>
            </p14:nvContentPartPr>
            <p14:xfrm>
              <a:off x="1347210" y="1030819"/>
              <a:ext cx="5400" cy="16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9688501-E88E-47B5-92CE-6FD6FAD973B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38210" y="1022179"/>
                <a:ext cx="230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52462D6-1D04-444F-8242-6B838CF12BE7}"/>
                  </a:ext>
                </a:extLst>
              </p14:cNvPr>
              <p14:cNvContentPartPr/>
              <p14:nvPr/>
            </p14:nvContentPartPr>
            <p14:xfrm>
              <a:off x="1645650" y="876379"/>
              <a:ext cx="350280" cy="207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52462D6-1D04-444F-8242-6B838CF12BE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637010" y="867379"/>
                <a:ext cx="36792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0F90BA9B-3540-4740-947B-4F3CAEB3F6E5}"/>
              </a:ext>
            </a:extLst>
          </p:cNvPr>
          <p:cNvGrpSpPr/>
          <p:nvPr/>
        </p:nvGrpSpPr>
        <p:grpSpPr>
          <a:xfrm>
            <a:off x="2211570" y="897979"/>
            <a:ext cx="142560" cy="108720"/>
            <a:chOff x="2211570" y="897979"/>
            <a:chExt cx="14256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4183FFC-F3C7-48A2-A9D7-AE608D335AF4}"/>
                    </a:ext>
                  </a:extLst>
                </p14:cNvPr>
                <p14:cNvContentPartPr/>
                <p14:nvPr/>
              </p14:nvContentPartPr>
              <p14:xfrm>
                <a:off x="2211570" y="897979"/>
                <a:ext cx="142560" cy="34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4183FFC-F3C7-48A2-A9D7-AE608D335AF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02930" y="888979"/>
                  <a:ext cx="160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4638907-0220-4875-BB79-69CE80C75781}"/>
                    </a:ext>
                  </a:extLst>
                </p14:cNvPr>
                <p14:cNvContentPartPr/>
                <p14:nvPr/>
              </p14:nvContentPartPr>
              <p14:xfrm>
                <a:off x="2225250" y="989779"/>
                <a:ext cx="112680" cy="16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4638907-0220-4875-BB79-69CE80C7578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16610" y="980779"/>
                  <a:ext cx="13032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8ABC30-9B00-4DDD-AC88-39BC3DD83CB7}"/>
              </a:ext>
            </a:extLst>
          </p:cNvPr>
          <p:cNvGrpSpPr/>
          <p:nvPr/>
        </p:nvGrpSpPr>
        <p:grpSpPr>
          <a:xfrm>
            <a:off x="2638170" y="780259"/>
            <a:ext cx="911160" cy="273600"/>
            <a:chOff x="2638170" y="780259"/>
            <a:chExt cx="91116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90A7BE0-C58E-4045-99B0-AF45920F77C5}"/>
                    </a:ext>
                  </a:extLst>
                </p14:cNvPr>
                <p14:cNvContentPartPr/>
                <p14:nvPr/>
              </p14:nvContentPartPr>
              <p14:xfrm>
                <a:off x="2638170" y="786379"/>
                <a:ext cx="252720" cy="262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90A7BE0-C58E-4045-99B0-AF45920F77C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29530" y="777379"/>
                  <a:ext cx="2703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FC1DD4-245C-4CD8-9207-537249B2AED8}"/>
                    </a:ext>
                  </a:extLst>
                </p14:cNvPr>
                <p14:cNvContentPartPr/>
                <p14:nvPr/>
              </p14:nvContentPartPr>
              <p14:xfrm>
                <a:off x="2922930" y="780979"/>
                <a:ext cx="223200" cy="259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FC1DD4-245C-4CD8-9207-537249B2AED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13930" y="772339"/>
                  <a:ext cx="2408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41EF1B3-4400-437A-80DD-9121CD60F989}"/>
                    </a:ext>
                  </a:extLst>
                </p14:cNvPr>
                <p14:cNvContentPartPr/>
                <p14:nvPr/>
              </p14:nvContentPartPr>
              <p14:xfrm>
                <a:off x="3151170" y="1010659"/>
                <a:ext cx="17280" cy="43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41EF1B3-4400-437A-80DD-9121CD60F98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42530" y="1002019"/>
                  <a:ext cx="349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2FE0741-9455-4E59-B816-241672140EFD}"/>
                    </a:ext>
                  </a:extLst>
                </p14:cNvPr>
                <p14:cNvContentPartPr/>
                <p14:nvPr/>
              </p14:nvContentPartPr>
              <p14:xfrm>
                <a:off x="3336210" y="793579"/>
                <a:ext cx="113760" cy="133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2FE0741-9455-4E59-B816-241672140EF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27210" y="784579"/>
                  <a:ext cx="131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5BC71B9-F007-4D30-8C32-400253CDE9BB}"/>
                    </a:ext>
                  </a:extLst>
                </p14:cNvPr>
                <p14:cNvContentPartPr/>
                <p14:nvPr/>
              </p14:nvContentPartPr>
              <p14:xfrm>
                <a:off x="3433410" y="780259"/>
                <a:ext cx="115920" cy="26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5BC71B9-F007-4D30-8C32-400253CDE9B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24770" y="771619"/>
                  <a:ext cx="13356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F5ED47A-B7F2-4BD0-BC31-61787230710F}"/>
              </a:ext>
            </a:extLst>
          </p:cNvPr>
          <p:cNvGrpSpPr/>
          <p:nvPr/>
        </p:nvGrpSpPr>
        <p:grpSpPr>
          <a:xfrm>
            <a:off x="877050" y="1289299"/>
            <a:ext cx="325800" cy="451440"/>
            <a:chOff x="877050" y="1289299"/>
            <a:chExt cx="325800" cy="45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A2F5521-B14E-44F4-83CE-E0B94ED5DE3E}"/>
                    </a:ext>
                  </a:extLst>
                </p14:cNvPr>
                <p14:cNvContentPartPr/>
                <p14:nvPr/>
              </p14:nvContentPartPr>
              <p14:xfrm>
                <a:off x="877050" y="1359859"/>
                <a:ext cx="171000" cy="380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A2F5521-B14E-44F4-83CE-E0B94ED5DE3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8050" y="1350859"/>
                  <a:ext cx="1886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BE52C01-3874-45A2-9731-9A3AE0647574}"/>
                    </a:ext>
                  </a:extLst>
                </p14:cNvPr>
                <p14:cNvContentPartPr/>
                <p14:nvPr/>
              </p14:nvContentPartPr>
              <p14:xfrm>
                <a:off x="1021410" y="1289299"/>
                <a:ext cx="181440" cy="402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BE52C01-3874-45A2-9731-9A3AE064757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2770" y="1280299"/>
                  <a:ext cx="1990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C47559C-1CE2-442D-BB91-F8E96E2549FF}"/>
                    </a:ext>
                  </a:extLst>
                </p14:cNvPr>
                <p14:cNvContentPartPr/>
                <p14:nvPr/>
              </p14:nvContentPartPr>
              <p14:xfrm>
                <a:off x="912690" y="1529059"/>
                <a:ext cx="209880" cy="66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C47559C-1CE2-442D-BB91-F8E96E2549F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3690" y="1520059"/>
                  <a:ext cx="227520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B07E666-E0DF-4988-B42B-B717EB4CCB5B}"/>
                  </a:ext>
                </a:extLst>
              </p14:cNvPr>
              <p14:cNvContentPartPr/>
              <p14:nvPr/>
            </p14:nvContentPartPr>
            <p14:xfrm>
              <a:off x="1413450" y="1450219"/>
              <a:ext cx="19080" cy="15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B07E666-E0DF-4988-B42B-B717EB4CCB5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404450" y="1441219"/>
                <a:ext cx="367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405935E-6A10-4475-93CE-FC5B43EFD887}"/>
                  </a:ext>
                </a:extLst>
              </p14:cNvPr>
              <p14:cNvContentPartPr/>
              <p14:nvPr/>
            </p14:nvContentPartPr>
            <p14:xfrm>
              <a:off x="1403730" y="1588099"/>
              <a:ext cx="10080" cy="226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405935E-6A10-4475-93CE-FC5B43EFD88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395090" y="1579099"/>
                <a:ext cx="2772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D42CA9CD-9022-4E9B-B479-8F0B6DC2EB6D}"/>
              </a:ext>
            </a:extLst>
          </p:cNvPr>
          <p:cNvGrpSpPr/>
          <p:nvPr/>
        </p:nvGrpSpPr>
        <p:grpSpPr>
          <a:xfrm>
            <a:off x="1687770" y="1406299"/>
            <a:ext cx="677520" cy="221760"/>
            <a:chOff x="1687770" y="1406299"/>
            <a:chExt cx="67752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4AE997B-F0B4-41CC-9AA9-4FDDA5AEF869}"/>
                    </a:ext>
                  </a:extLst>
                </p14:cNvPr>
                <p14:cNvContentPartPr/>
                <p14:nvPr/>
              </p14:nvContentPartPr>
              <p14:xfrm>
                <a:off x="1687770" y="1406299"/>
                <a:ext cx="297720" cy="22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4AE997B-F0B4-41CC-9AA9-4FDDA5AEF86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79130" y="1397299"/>
                  <a:ext cx="315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031123D-052F-44BD-9AD2-7CF31390FC3B}"/>
                    </a:ext>
                  </a:extLst>
                </p14:cNvPr>
                <p14:cNvContentPartPr/>
                <p14:nvPr/>
              </p14:nvContentPartPr>
              <p14:xfrm>
                <a:off x="2111490" y="1431859"/>
                <a:ext cx="253800" cy="140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031123D-052F-44BD-9AD2-7CF31390FC3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02850" y="1423219"/>
                  <a:ext cx="27144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D238F02-4216-4B6F-BBD7-129A60A1D068}"/>
              </a:ext>
            </a:extLst>
          </p:cNvPr>
          <p:cNvGrpSpPr/>
          <p:nvPr/>
        </p:nvGrpSpPr>
        <p:grpSpPr>
          <a:xfrm>
            <a:off x="2612610" y="1301899"/>
            <a:ext cx="816840" cy="262800"/>
            <a:chOff x="2612610" y="1301899"/>
            <a:chExt cx="81684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C1EAF99-9A50-4102-B5E5-AB1C8500B8BC}"/>
                    </a:ext>
                  </a:extLst>
                </p14:cNvPr>
                <p14:cNvContentPartPr/>
                <p14:nvPr/>
              </p14:nvContentPartPr>
              <p14:xfrm>
                <a:off x="2612610" y="1326739"/>
                <a:ext cx="268560" cy="226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C1EAF99-9A50-4102-B5E5-AB1C8500B8B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03970" y="1317739"/>
                  <a:ext cx="2862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BD60C45-4D38-4602-B8AB-C6E1D7F18B28}"/>
                    </a:ext>
                  </a:extLst>
                </p14:cNvPr>
                <p14:cNvContentPartPr/>
                <p14:nvPr/>
              </p14:nvContentPartPr>
              <p14:xfrm>
                <a:off x="2889810" y="1306219"/>
                <a:ext cx="223200" cy="227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BD60C45-4D38-4602-B8AB-C6E1D7F18B2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80810" y="1297219"/>
                  <a:ext cx="240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7840E9-F57E-4BC8-81B9-04B6CE46B9F1}"/>
                    </a:ext>
                  </a:extLst>
                </p14:cNvPr>
                <p14:cNvContentPartPr/>
                <p14:nvPr/>
              </p14:nvContentPartPr>
              <p14:xfrm>
                <a:off x="3127050" y="1491619"/>
                <a:ext cx="6480" cy="12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7840E9-F57E-4BC8-81B9-04B6CE46B9F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18410" y="1482979"/>
                  <a:ext cx="24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857FD1F-7896-4599-BA4F-492F32C10FDB}"/>
                    </a:ext>
                  </a:extLst>
                </p14:cNvPr>
                <p14:cNvContentPartPr/>
                <p14:nvPr/>
              </p14:nvContentPartPr>
              <p14:xfrm>
                <a:off x="3241530" y="1316659"/>
                <a:ext cx="127800" cy="10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857FD1F-7896-4599-BA4F-492F32C10FD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32530" y="1307659"/>
                  <a:ext cx="1454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1CDB8B0-0B25-4DAE-B11A-00E45CF99069}"/>
                    </a:ext>
                  </a:extLst>
                </p14:cNvPr>
                <p14:cNvContentPartPr/>
                <p14:nvPr/>
              </p14:nvContentPartPr>
              <p14:xfrm>
                <a:off x="3344490" y="1301899"/>
                <a:ext cx="84960" cy="262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1CDB8B0-0B25-4DAE-B11A-00E45CF9906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35490" y="1292899"/>
                  <a:ext cx="10260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41B1EF1-D1D3-4EFB-B2B5-4C12CEEA9576}"/>
              </a:ext>
            </a:extLst>
          </p:cNvPr>
          <p:cNvGrpSpPr/>
          <p:nvPr/>
        </p:nvGrpSpPr>
        <p:grpSpPr>
          <a:xfrm>
            <a:off x="902970" y="1849459"/>
            <a:ext cx="1329480" cy="702000"/>
            <a:chOff x="902970" y="1849459"/>
            <a:chExt cx="1329480" cy="70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5408CCD-A794-4BB6-9C7B-3E711B64F2A5}"/>
                    </a:ext>
                  </a:extLst>
                </p14:cNvPr>
                <p14:cNvContentPartPr/>
                <p14:nvPr/>
              </p14:nvContentPartPr>
              <p14:xfrm>
                <a:off x="902970" y="2052499"/>
                <a:ext cx="155160" cy="216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5408CCD-A794-4BB6-9C7B-3E711B64F2A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93970" y="2043859"/>
                  <a:ext cx="1728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B9287A3-D505-4552-981A-18438B6F2E7D}"/>
                    </a:ext>
                  </a:extLst>
                </p14:cNvPr>
                <p14:cNvContentPartPr/>
                <p14:nvPr/>
              </p14:nvContentPartPr>
              <p14:xfrm>
                <a:off x="962370" y="1933699"/>
                <a:ext cx="321120" cy="378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B9287A3-D505-4552-981A-18438B6F2E7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53730" y="1924699"/>
                  <a:ext cx="3387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A672AFE-E5C5-47FF-BFF9-22266B6AB0C9}"/>
                    </a:ext>
                  </a:extLst>
                </p14:cNvPr>
                <p14:cNvContentPartPr/>
                <p14:nvPr/>
              </p14:nvContentPartPr>
              <p14:xfrm>
                <a:off x="1238850" y="2154739"/>
                <a:ext cx="70560" cy="111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A672AFE-E5C5-47FF-BFF9-22266B6AB0C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29850" y="2146099"/>
                  <a:ext cx="88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A560B4E-700E-42EF-9B4F-C66C015E9346}"/>
                    </a:ext>
                  </a:extLst>
                </p14:cNvPr>
                <p14:cNvContentPartPr/>
                <p14:nvPr/>
              </p14:nvContentPartPr>
              <p14:xfrm>
                <a:off x="1374570" y="2019739"/>
                <a:ext cx="2160" cy="7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A560B4E-700E-42EF-9B4F-C66C015E934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65570" y="2010739"/>
                  <a:ext cx="19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CF42256-597A-4F86-A21B-E8B2E0C10ECC}"/>
                    </a:ext>
                  </a:extLst>
                </p14:cNvPr>
                <p14:cNvContentPartPr/>
                <p14:nvPr/>
              </p14:nvContentPartPr>
              <p14:xfrm>
                <a:off x="1346490" y="2129899"/>
                <a:ext cx="176040" cy="421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CF42256-597A-4F86-A21B-E8B2E0C10EC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37850" y="2120899"/>
                  <a:ext cx="1936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D94F633-E163-40CD-AE28-62AD6BB2F101}"/>
                    </a:ext>
                  </a:extLst>
                </p14:cNvPr>
                <p14:cNvContentPartPr/>
                <p14:nvPr/>
              </p14:nvContentPartPr>
              <p14:xfrm>
                <a:off x="1597770" y="1849459"/>
                <a:ext cx="183240" cy="373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D94F633-E163-40CD-AE28-62AD6BB2F10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88770" y="1840819"/>
                  <a:ext cx="2008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CF307FE-17AE-450B-88D4-E6C5ECEBF907}"/>
                    </a:ext>
                  </a:extLst>
                </p14:cNvPr>
                <p14:cNvContentPartPr/>
                <p14:nvPr/>
              </p14:nvContentPartPr>
              <p14:xfrm>
                <a:off x="1892250" y="1851619"/>
                <a:ext cx="143640" cy="358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CF307FE-17AE-450B-88D4-E6C5ECEBF90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83610" y="1842979"/>
                  <a:ext cx="1612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2323A62-1E49-494E-8E70-B236207A8001}"/>
                    </a:ext>
                  </a:extLst>
                </p14:cNvPr>
                <p14:cNvContentPartPr/>
                <p14:nvPr/>
              </p14:nvContentPartPr>
              <p14:xfrm>
                <a:off x="1860930" y="2027299"/>
                <a:ext cx="371520" cy="71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2323A62-1E49-494E-8E70-B236207A800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52290" y="2018659"/>
                  <a:ext cx="38916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C2E1020-0CDD-4146-A410-F4400D7C231C}"/>
              </a:ext>
            </a:extLst>
          </p:cNvPr>
          <p:cNvGrpSpPr/>
          <p:nvPr/>
        </p:nvGrpSpPr>
        <p:grpSpPr>
          <a:xfrm>
            <a:off x="2465730" y="1779259"/>
            <a:ext cx="1224000" cy="415440"/>
            <a:chOff x="2465730" y="1779259"/>
            <a:chExt cx="1224000" cy="41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BB03466-2ECD-4289-AC98-85F6CC2C2ABA}"/>
                    </a:ext>
                  </a:extLst>
                </p14:cNvPr>
                <p14:cNvContentPartPr/>
                <p14:nvPr/>
              </p14:nvContentPartPr>
              <p14:xfrm>
                <a:off x="2535570" y="1779259"/>
                <a:ext cx="217800" cy="415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BB03466-2ECD-4289-AC98-85F6CC2C2AB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26570" y="1770619"/>
                  <a:ext cx="2354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F038664-3B60-418F-8793-284E4640AF38}"/>
                    </a:ext>
                  </a:extLst>
                </p14:cNvPr>
                <p14:cNvContentPartPr/>
                <p14:nvPr/>
              </p14:nvContentPartPr>
              <p14:xfrm>
                <a:off x="2465730" y="1948819"/>
                <a:ext cx="334800" cy="97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F038664-3B60-418F-8793-284E4640AF3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56730" y="1939819"/>
                  <a:ext cx="352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AF391E1-D485-4E42-BDBC-0BEDA4333742}"/>
                    </a:ext>
                  </a:extLst>
                </p14:cNvPr>
                <p14:cNvContentPartPr/>
                <p14:nvPr/>
              </p14:nvContentPartPr>
              <p14:xfrm>
                <a:off x="2685330" y="2022979"/>
                <a:ext cx="136800" cy="136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AF391E1-D485-4E42-BDBC-0BEDA433374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76330" y="2013979"/>
                  <a:ext cx="154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D15A1F1-A149-4D61-A23A-C935545E6F6D}"/>
                    </a:ext>
                  </a:extLst>
                </p14:cNvPr>
                <p14:cNvContentPartPr/>
                <p14:nvPr/>
              </p14:nvContentPartPr>
              <p14:xfrm>
                <a:off x="2918610" y="2054659"/>
                <a:ext cx="27720" cy="92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D15A1F1-A149-4D61-A23A-C935545E6F6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09970" y="2046019"/>
                  <a:ext cx="45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00E6A63-CBEE-413E-A5A6-2FDB9B39D16F}"/>
                    </a:ext>
                  </a:extLst>
                </p14:cNvPr>
                <p14:cNvContentPartPr/>
                <p14:nvPr/>
              </p14:nvContentPartPr>
              <p14:xfrm>
                <a:off x="3034170" y="1780699"/>
                <a:ext cx="193680" cy="366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00E6A63-CBEE-413E-A5A6-2FDB9B39D16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25170" y="1771699"/>
                  <a:ext cx="2113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B7C723E-C12C-4EA5-8E88-12391F630EC8}"/>
                    </a:ext>
                  </a:extLst>
                </p14:cNvPr>
                <p14:cNvContentPartPr/>
                <p14:nvPr/>
              </p14:nvContentPartPr>
              <p14:xfrm>
                <a:off x="3244410" y="2009659"/>
                <a:ext cx="141120" cy="120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B7C723E-C12C-4EA5-8E88-12391F630E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35410" y="2001019"/>
                  <a:ext cx="158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B14AD3C-7B8A-49B8-BC04-AA13186D1714}"/>
                    </a:ext>
                  </a:extLst>
                </p14:cNvPr>
                <p14:cNvContentPartPr/>
                <p14:nvPr/>
              </p14:nvContentPartPr>
              <p14:xfrm>
                <a:off x="3411090" y="2022979"/>
                <a:ext cx="171720" cy="127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B14AD3C-7B8A-49B8-BC04-AA13186D171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02450" y="2013979"/>
                  <a:ext cx="189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4A0B455-8887-4DD0-BB02-4B8497005F66}"/>
                    </a:ext>
                  </a:extLst>
                </p14:cNvPr>
                <p14:cNvContentPartPr/>
                <p14:nvPr/>
              </p14:nvContentPartPr>
              <p14:xfrm>
                <a:off x="3514050" y="1801579"/>
                <a:ext cx="175680" cy="351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4A0B455-8887-4DD0-BB02-4B8497005F6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05050" y="1792579"/>
                  <a:ext cx="1933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2595DAB-B3AB-4172-B3D7-2CDF3591D8E3}"/>
              </a:ext>
            </a:extLst>
          </p:cNvPr>
          <p:cNvGrpSpPr/>
          <p:nvPr/>
        </p:nvGrpSpPr>
        <p:grpSpPr>
          <a:xfrm>
            <a:off x="3907530" y="1693219"/>
            <a:ext cx="947880" cy="442440"/>
            <a:chOff x="3907530" y="1693219"/>
            <a:chExt cx="94788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2924D5A-6830-4560-844A-E51ED1DB9C19}"/>
                    </a:ext>
                  </a:extLst>
                </p14:cNvPr>
                <p14:cNvContentPartPr/>
                <p14:nvPr/>
              </p14:nvContentPartPr>
              <p14:xfrm>
                <a:off x="3963690" y="1707619"/>
                <a:ext cx="243360" cy="428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2924D5A-6830-4560-844A-E51ED1DB9C1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55050" y="1698979"/>
                  <a:ext cx="2610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5F8E4F8-5776-4DBA-AB8E-A4A726F087BD}"/>
                    </a:ext>
                  </a:extLst>
                </p14:cNvPr>
                <p14:cNvContentPartPr/>
                <p14:nvPr/>
              </p14:nvContentPartPr>
              <p14:xfrm>
                <a:off x="3907530" y="1948819"/>
                <a:ext cx="297360" cy="60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5F8E4F8-5776-4DBA-AB8E-A4A726F087B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98530" y="1940179"/>
                  <a:ext cx="3150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78B5F3-696F-4FEA-9710-012A0D29BFA4}"/>
                    </a:ext>
                  </a:extLst>
                </p14:cNvPr>
                <p14:cNvContentPartPr/>
                <p14:nvPr/>
              </p14:nvContentPartPr>
              <p14:xfrm>
                <a:off x="4142970" y="1966459"/>
                <a:ext cx="153360" cy="97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78B5F3-696F-4FEA-9710-012A0D29BFA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33970" y="1957819"/>
                  <a:ext cx="171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BA9749E-265D-44C5-8C9E-F2BCC30308D1}"/>
                    </a:ext>
                  </a:extLst>
                </p14:cNvPr>
                <p14:cNvContentPartPr/>
                <p14:nvPr/>
              </p14:nvContentPartPr>
              <p14:xfrm>
                <a:off x="4290930" y="1937659"/>
                <a:ext cx="140400" cy="156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BA9749E-265D-44C5-8C9E-F2BCC30308D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82290" y="1928659"/>
                  <a:ext cx="158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D9422E5-3A73-4A74-8A80-425B41E8D7CD}"/>
                    </a:ext>
                  </a:extLst>
                </p14:cNvPr>
                <p14:cNvContentPartPr/>
                <p14:nvPr/>
              </p14:nvContentPartPr>
              <p14:xfrm>
                <a:off x="4581090" y="1693219"/>
                <a:ext cx="226440" cy="414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D9422E5-3A73-4A74-8A80-425B41E8D7C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72090" y="1684219"/>
                  <a:ext cx="2440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C2B2382-93FC-49E5-B470-C23CBBCBE819}"/>
                    </a:ext>
                  </a:extLst>
                </p14:cNvPr>
                <p14:cNvContentPartPr/>
                <p14:nvPr/>
              </p14:nvContentPartPr>
              <p14:xfrm>
                <a:off x="4549410" y="1893739"/>
                <a:ext cx="306000" cy="56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C2B2382-93FC-49E5-B470-C23CBBCBE81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40770" y="1885099"/>
                  <a:ext cx="32364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E5A516-2042-4693-9159-39392DE6C106}"/>
              </a:ext>
            </a:extLst>
          </p:cNvPr>
          <p:cNvGrpSpPr/>
          <p:nvPr/>
        </p:nvGrpSpPr>
        <p:grpSpPr>
          <a:xfrm>
            <a:off x="210319" y="2724478"/>
            <a:ext cx="646560" cy="396720"/>
            <a:chOff x="210319" y="2724478"/>
            <a:chExt cx="64656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3BA1D71-A3D9-4D79-A336-9F8C935377CC}"/>
                    </a:ext>
                  </a:extLst>
                </p14:cNvPr>
                <p14:cNvContentPartPr/>
                <p14:nvPr/>
              </p14:nvContentPartPr>
              <p14:xfrm>
                <a:off x="210319" y="2724478"/>
                <a:ext cx="403200" cy="396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3BA1D71-A3D9-4D79-A336-9F8C935377C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1319" y="2715478"/>
                  <a:ext cx="420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E6841A0-76EE-449E-97C8-355C23F0A46E}"/>
                    </a:ext>
                  </a:extLst>
                </p14:cNvPr>
                <p14:cNvContentPartPr/>
                <p14:nvPr/>
              </p14:nvContentPartPr>
              <p14:xfrm>
                <a:off x="266839" y="2962078"/>
                <a:ext cx="197280" cy="29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E6841A0-76EE-449E-97C8-355C23F0A46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58199" y="2953438"/>
                  <a:ext cx="214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A792DE0-C7AB-4854-9B76-379FCFCE2EB1}"/>
                    </a:ext>
                  </a:extLst>
                </p14:cNvPr>
                <p14:cNvContentPartPr/>
                <p14:nvPr/>
              </p14:nvContentPartPr>
              <p14:xfrm>
                <a:off x="536839" y="2914558"/>
                <a:ext cx="157680" cy="168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A792DE0-C7AB-4854-9B76-379FCFCE2E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7839" y="2905558"/>
                  <a:ext cx="175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ABD3DA2-01B6-4484-BFF9-1BCED755B0FE}"/>
                    </a:ext>
                  </a:extLst>
                </p14:cNvPr>
                <p14:cNvContentPartPr/>
                <p14:nvPr/>
              </p14:nvContentPartPr>
              <p14:xfrm>
                <a:off x="504799" y="2891878"/>
                <a:ext cx="207000" cy="198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ABD3DA2-01B6-4484-BFF9-1BCED755B0F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5799" y="2882878"/>
                  <a:ext cx="224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24C38A3-CD05-47AB-8D67-DCF0378D0F41}"/>
                    </a:ext>
                  </a:extLst>
                </p14:cNvPr>
                <p14:cNvContentPartPr/>
                <p14:nvPr/>
              </p14:nvContentPartPr>
              <p14:xfrm>
                <a:off x="832759" y="2907358"/>
                <a:ext cx="24120" cy="136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24C38A3-CD05-47AB-8D67-DCF0378D0F4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3759" y="2898718"/>
                  <a:ext cx="4176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F53E462-A047-4AAD-B0D3-78EA7D76AFB1}"/>
              </a:ext>
            </a:extLst>
          </p:cNvPr>
          <p:cNvGrpSpPr/>
          <p:nvPr/>
        </p:nvGrpSpPr>
        <p:grpSpPr>
          <a:xfrm>
            <a:off x="1239559" y="2704318"/>
            <a:ext cx="903960" cy="342360"/>
            <a:chOff x="1239559" y="2704318"/>
            <a:chExt cx="90396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E770B4F-B7E7-4BD7-AEA8-D2EC0F6AFBC6}"/>
                    </a:ext>
                  </a:extLst>
                </p14:cNvPr>
                <p14:cNvContentPartPr/>
                <p14:nvPr/>
              </p14:nvContentPartPr>
              <p14:xfrm>
                <a:off x="1239559" y="2704318"/>
                <a:ext cx="193320" cy="342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E770B4F-B7E7-4BD7-AEA8-D2EC0F6AFBC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30559" y="2695318"/>
                  <a:ext cx="210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0C6DB09-841A-45A2-B193-C1E35DC0AF79}"/>
                    </a:ext>
                  </a:extLst>
                </p14:cNvPr>
                <p14:cNvContentPartPr/>
                <p14:nvPr/>
              </p14:nvContentPartPr>
              <p14:xfrm>
                <a:off x="1498399" y="2971798"/>
                <a:ext cx="41760" cy="54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0C6DB09-841A-45A2-B193-C1E35DC0AF7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89759" y="2962798"/>
                  <a:ext cx="59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9D07449-BAF9-4932-BE65-47A180EF97C5}"/>
                    </a:ext>
                  </a:extLst>
                </p14:cNvPr>
                <p14:cNvContentPartPr/>
                <p14:nvPr/>
              </p14:nvContentPartPr>
              <p14:xfrm>
                <a:off x="1676239" y="2796478"/>
                <a:ext cx="111240" cy="202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9D07449-BAF9-4932-BE65-47A180EF97C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67599" y="2787478"/>
                  <a:ext cx="128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5B4383B-3ECE-4BEF-A170-4514CF849873}"/>
                    </a:ext>
                  </a:extLst>
                </p14:cNvPr>
                <p14:cNvContentPartPr/>
                <p14:nvPr/>
              </p14:nvContentPartPr>
              <p14:xfrm>
                <a:off x="1837879" y="2792518"/>
                <a:ext cx="305640" cy="226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5B4383B-3ECE-4BEF-A170-4514CF84987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28879" y="2783878"/>
                  <a:ext cx="323280" cy="24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230241A-70B7-4DC9-A955-0A7C9E49937A}"/>
                  </a:ext>
                </a:extLst>
              </p14:cNvPr>
              <p14:cNvContentPartPr/>
              <p14:nvPr/>
            </p14:nvContentPartPr>
            <p14:xfrm>
              <a:off x="3039199" y="2884318"/>
              <a:ext cx="27360" cy="2160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230241A-70B7-4DC9-A955-0A7C9E49937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030199" y="2875318"/>
                <a:ext cx="4500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C7C0BC0-2294-4199-B225-FDA42D201104}"/>
              </a:ext>
            </a:extLst>
          </p:cNvPr>
          <p:cNvGrpSpPr/>
          <p:nvPr/>
        </p:nvGrpSpPr>
        <p:grpSpPr>
          <a:xfrm>
            <a:off x="1092679" y="3338998"/>
            <a:ext cx="333000" cy="531000"/>
            <a:chOff x="1092679" y="3338998"/>
            <a:chExt cx="333000" cy="53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3236885-D0DC-4329-9C4D-A557A8C60AB3}"/>
                    </a:ext>
                  </a:extLst>
                </p14:cNvPr>
                <p14:cNvContentPartPr/>
                <p14:nvPr/>
              </p14:nvContentPartPr>
              <p14:xfrm>
                <a:off x="1092679" y="3417118"/>
                <a:ext cx="153720" cy="366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3236885-D0DC-4329-9C4D-A557A8C60AB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83679" y="3408118"/>
                  <a:ext cx="1713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301EC9E-50F7-4436-B313-CFBE6638FD29}"/>
                    </a:ext>
                  </a:extLst>
                </p14:cNvPr>
                <p14:cNvContentPartPr/>
                <p14:nvPr/>
              </p14:nvContentPartPr>
              <p14:xfrm>
                <a:off x="1231279" y="3338998"/>
                <a:ext cx="172080" cy="448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301EC9E-50F7-4436-B313-CFBE6638FD2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22279" y="3330358"/>
                  <a:ext cx="1897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E0FA936-81FE-4F45-98E0-90A220139807}"/>
                    </a:ext>
                  </a:extLst>
                </p14:cNvPr>
                <p14:cNvContentPartPr/>
                <p14:nvPr/>
              </p14:nvContentPartPr>
              <p14:xfrm>
                <a:off x="1119679" y="3634198"/>
                <a:ext cx="169200" cy="75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E0FA936-81FE-4F45-98E0-90A22013980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10679" y="3625558"/>
                  <a:ext cx="1868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6061A3F-92FD-4EE2-B585-6503FCB26E44}"/>
                    </a:ext>
                  </a:extLst>
                </p14:cNvPr>
                <p14:cNvContentPartPr/>
                <p14:nvPr/>
              </p14:nvContentPartPr>
              <p14:xfrm>
                <a:off x="1336399" y="3743638"/>
                <a:ext cx="89280" cy="126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6061A3F-92FD-4EE2-B585-6503FCB26E4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27759" y="3734638"/>
                  <a:ext cx="10692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359DCA7-E63B-42E4-98B5-144B163CAC09}"/>
                  </a:ext>
                </a:extLst>
              </p14:cNvPr>
              <p14:cNvContentPartPr/>
              <p14:nvPr/>
            </p14:nvContentPartPr>
            <p14:xfrm>
              <a:off x="1692439" y="3508198"/>
              <a:ext cx="16920" cy="212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359DCA7-E63B-42E4-98B5-144B163CAC0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683439" y="3499198"/>
                <a:ext cx="345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DB7755F-E012-4916-9C8A-66EB10ADF0DB}"/>
                  </a:ext>
                </a:extLst>
              </p14:cNvPr>
              <p14:cNvContentPartPr/>
              <p14:nvPr/>
            </p14:nvContentPartPr>
            <p14:xfrm>
              <a:off x="1639519" y="3721678"/>
              <a:ext cx="12960" cy="86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DB7755F-E012-4916-9C8A-66EB10ADF0D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630519" y="3713038"/>
                <a:ext cx="3060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98AF0BC-CCF1-4984-8B9D-6CE21BE1108B}"/>
              </a:ext>
            </a:extLst>
          </p:cNvPr>
          <p:cNvGrpSpPr/>
          <p:nvPr/>
        </p:nvGrpSpPr>
        <p:grpSpPr>
          <a:xfrm>
            <a:off x="1985839" y="3495958"/>
            <a:ext cx="703800" cy="298800"/>
            <a:chOff x="1985839" y="3495958"/>
            <a:chExt cx="7038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48B286A-BFBD-4D00-A4F2-E0277F7296C2}"/>
                    </a:ext>
                  </a:extLst>
                </p14:cNvPr>
                <p14:cNvContentPartPr/>
                <p14:nvPr/>
              </p14:nvContentPartPr>
              <p14:xfrm>
                <a:off x="1985839" y="3495958"/>
                <a:ext cx="397440" cy="298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48B286A-BFBD-4D00-A4F2-E0277F7296C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976839" y="3486958"/>
                  <a:ext cx="415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B8A9165-9138-46D0-9A53-97ACB038033C}"/>
                    </a:ext>
                  </a:extLst>
                </p14:cNvPr>
                <p14:cNvContentPartPr/>
                <p14:nvPr/>
              </p14:nvContentPartPr>
              <p14:xfrm>
                <a:off x="2563639" y="3526198"/>
                <a:ext cx="126000" cy="39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B8A9165-9138-46D0-9A53-97ACB038033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54639" y="3517198"/>
                  <a:ext cx="1436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84B575A-4707-4015-BDDF-B27C5216CDF6}"/>
                    </a:ext>
                  </a:extLst>
                </p14:cNvPr>
                <p14:cNvContentPartPr/>
                <p14:nvPr/>
              </p14:nvContentPartPr>
              <p14:xfrm>
                <a:off x="2544919" y="3640678"/>
                <a:ext cx="97920" cy="26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84B575A-4707-4015-BDDF-B27C5216CDF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36279" y="3632038"/>
                  <a:ext cx="11556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15CC704-4A95-4F68-854F-E15856E57B8D}"/>
              </a:ext>
            </a:extLst>
          </p:cNvPr>
          <p:cNvGrpSpPr/>
          <p:nvPr/>
        </p:nvGrpSpPr>
        <p:grpSpPr>
          <a:xfrm>
            <a:off x="2926159" y="3428278"/>
            <a:ext cx="606600" cy="255240"/>
            <a:chOff x="2926159" y="3428278"/>
            <a:chExt cx="60660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A16DCA6-295A-410D-86C5-FBD8DADA85F2}"/>
                    </a:ext>
                  </a:extLst>
                </p14:cNvPr>
                <p14:cNvContentPartPr/>
                <p14:nvPr/>
              </p14:nvContentPartPr>
              <p14:xfrm>
                <a:off x="2926159" y="3454558"/>
                <a:ext cx="253080" cy="228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A16DCA6-295A-410D-86C5-FBD8DADA85F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917519" y="3445558"/>
                  <a:ext cx="270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147B881-6FBB-4BBB-823B-BA28DF0FB02D}"/>
                    </a:ext>
                  </a:extLst>
                </p14:cNvPr>
                <p14:cNvContentPartPr/>
                <p14:nvPr/>
              </p14:nvContentPartPr>
              <p14:xfrm>
                <a:off x="3351319" y="3428278"/>
                <a:ext cx="181440" cy="225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147B881-6FBB-4BBB-823B-BA28DF0FB02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42319" y="3419638"/>
                  <a:ext cx="19908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E3B2769-9037-4F07-A63A-FDD70E56EFE0}"/>
              </a:ext>
            </a:extLst>
          </p:cNvPr>
          <p:cNvGrpSpPr/>
          <p:nvPr/>
        </p:nvGrpSpPr>
        <p:grpSpPr>
          <a:xfrm>
            <a:off x="1078639" y="4037398"/>
            <a:ext cx="649800" cy="373320"/>
            <a:chOff x="1078639" y="4037398"/>
            <a:chExt cx="64980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661AD9F-0410-4B0E-961F-4704C80D6651}"/>
                    </a:ext>
                  </a:extLst>
                </p14:cNvPr>
                <p14:cNvContentPartPr/>
                <p14:nvPr/>
              </p14:nvContentPartPr>
              <p14:xfrm>
                <a:off x="1078639" y="4037398"/>
                <a:ext cx="158040" cy="365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661AD9F-0410-4B0E-961F-4704C80D665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69999" y="4028758"/>
                  <a:ext cx="1756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40D4CF2-C24A-4E2E-BD0E-164EB495B34A}"/>
                    </a:ext>
                  </a:extLst>
                </p14:cNvPr>
                <p14:cNvContentPartPr/>
                <p14:nvPr/>
              </p14:nvContentPartPr>
              <p14:xfrm>
                <a:off x="1207519" y="4039918"/>
                <a:ext cx="100440" cy="370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40D4CF2-C24A-4E2E-BD0E-164EB495B34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98879" y="4031278"/>
                  <a:ext cx="1180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16D9DB2-896E-4E06-9FFF-69A270B732BC}"/>
                    </a:ext>
                  </a:extLst>
                </p14:cNvPr>
                <p14:cNvContentPartPr/>
                <p14:nvPr/>
              </p14:nvContentPartPr>
              <p14:xfrm>
                <a:off x="1097359" y="4238998"/>
                <a:ext cx="201960" cy="50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16D9DB2-896E-4E06-9FFF-69A270B732B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88359" y="4230358"/>
                  <a:ext cx="219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CF1DE5B-A372-41D9-818C-DFA695D982AF}"/>
                    </a:ext>
                  </a:extLst>
                </p14:cNvPr>
                <p14:cNvContentPartPr/>
                <p14:nvPr/>
              </p14:nvContentPartPr>
              <p14:xfrm>
                <a:off x="1661119" y="4131718"/>
                <a:ext cx="67320" cy="43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CF1DE5B-A372-41D9-818C-DFA695D982A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652119" y="4123078"/>
                  <a:ext cx="849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81CDE9B-69D8-42F9-9CD1-5721C385D11D}"/>
                    </a:ext>
                  </a:extLst>
                </p14:cNvPr>
                <p14:cNvContentPartPr/>
                <p14:nvPr/>
              </p14:nvContentPartPr>
              <p14:xfrm>
                <a:off x="1661839" y="4290118"/>
                <a:ext cx="21240" cy="34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81CDE9B-69D8-42F9-9CD1-5721C385D11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652839" y="4281118"/>
                  <a:ext cx="3888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7DCC3BB-3783-40A1-9524-BFC61C4AE8BA}"/>
              </a:ext>
            </a:extLst>
          </p:cNvPr>
          <p:cNvGrpSpPr/>
          <p:nvPr/>
        </p:nvGrpSpPr>
        <p:grpSpPr>
          <a:xfrm>
            <a:off x="2001679" y="3948838"/>
            <a:ext cx="1717560" cy="376920"/>
            <a:chOff x="2001679" y="3948838"/>
            <a:chExt cx="171756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BA648B5-0873-448B-B08C-89E6137D10F4}"/>
                    </a:ext>
                  </a:extLst>
                </p14:cNvPr>
                <p14:cNvContentPartPr/>
                <p14:nvPr/>
              </p14:nvContentPartPr>
              <p14:xfrm>
                <a:off x="2001679" y="4102918"/>
                <a:ext cx="380880" cy="222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BA648B5-0873-448B-B08C-89E6137D10F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92679" y="4094278"/>
                  <a:ext cx="3985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6EF42A4-9521-4371-8D56-7849DCBABD7F}"/>
                    </a:ext>
                  </a:extLst>
                </p14:cNvPr>
                <p14:cNvContentPartPr/>
                <p14:nvPr/>
              </p14:nvContentPartPr>
              <p14:xfrm>
                <a:off x="2541319" y="4084198"/>
                <a:ext cx="362520" cy="73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6EF42A4-9521-4371-8D56-7849DCBABD7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532319" y="4075558"/>
                  <a:ext cx="380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FAFD7CF-DCB1-4679-B037-44653F81DCAB}"/>
                    </a:ext>
                  </a:extLst>
                </p14:cNvPr>
                <p14:cNvContentPartPr/>
                <p14:nvPr/>
              </p14:nvContentPartPr>
              <p14:xfrm>
                <a:off x="2561119" y="4153678"/>
                <a:ext cx="355320" cy="62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FAFD7CF-DCB1-4679-B037-44653F81DCA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52119" y="4144678"/>
                  <a:ext cx="372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A6C4C5C-C535-4D4A-B8E5-CF4E82ED47D3}"/>
                    </a:ext>
                  </a:extLst>
                </p14:cNvPr>
                <p14:cNvContentPartPr/>
                <p14:nvPr/>
              </p14:nvContentPartPr>
              <p14:xfrm>
                <a:off x="2662279" y="3948838"/>
                <a:ext cx="110880" cy="350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A6C4C5C-C535-4D4A-B8E5-CF4E82ED47D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53279" y="3939838"/>
                  <a:ext cx="1285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839A76E-D1BC-4191-A4A6-6CDF6CFA82DF}"/>
                    </a:ext>
                  </a:extLst>
                </p14:cNvPr>
                <p14:cNvContentPartPr/>
                <p14:nvPr/>
              </p14:nvContentPartPr>
              <p14:xfrm>
                <a:off x="3060439" y="4029478"/>
                <a:ext cx="293400" cy="226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839A76E-D1BC-4191-A4A6-6CDF6CFA82D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51799" y="4020478"/>
                  <a:ext cx="3110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501F541-8B01-4905-80D7-71E6AE7D81A7}"/>
                    </a:ext>
                  </a:extLst>
                </p14:cNvPr>
                <p14:cNvContentPartPr/>
                <p14:nvPr/>
              </p14:nvContentPartPr>
              <p14:xfrm>
                <a:off x="3502519" y="4008238"/>
                <a:ext cx="216720" cy="230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501F541-8B01-4905-80D7-71E6AE7D81A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493519" y="3999238"/>
                  <a:ext cx="23436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1D3884E-052E-4CFF-B131-6AB7904A1E96}"/>
              </a:ext>
            </a:extLst>
          </p:cNvPr>
          <p:cNvGrpSpPr/>
          <p:nvPr/>
        </p:nvGrpSpPr>
        <p:grpSpPr>
          <a:xfrm>
            <a:off x="1066759" y="4629238"/>
            <a:ext cx="1142640" cy="424440"/>
            <a:chOff x="1066759" y="4629238"/>
            <a:chExt cx="114264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FCE1DEA-CD8F-4297-9ECA-236A8EE64F64}"/>
                    </a:ext>
                  </a:extLst>
                </p14:cNvPr>
                <p14:cNvContentPartPr/>
                <p14:nvPr/>
              </p14:nvContentPartPr>
              <p14:xfrm>
                <a:off x="1211479" y="4629238"/>
                <a:ext cx="198360" cy="424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FCE1DEA-CD8F-4297-9ECA-236A8EE64F6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02479" y="4620238"/>
                  <a:ext cx="2160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3CF21CB-2ACC-4D23-AD13-2E75A810BC15}"/>
                    </a:ext>
                  </a:extLst>
                </p14:cNvPr>
                <p14:cNvContentPartPr/>
                <p14:nvPr/>
              </p14:nvContentPartPr>
              <p14:xfrm>
                <a:off x="1066759" y="4786918"/>
                <a:ext cx="442800" cy="128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3CF21CB-2ACC-4D23-AD13-2E75A810BC1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57759" y="4777918"/>
                  <a:ext cx="460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665A98A-A397-4370-BD27-4B0003BBBD1B}"/>
                    </a:ext>
                  </a:extLst>
                </p14:cNvPr>
                <p14:cNvContentPartPr/>
                <p14:nvPr/>
              </p14:nvContentPartPr>
              <p14:xfrm>
                <a:off x="1504159" y="4820038"/>
                <a:ext cx="266760" cy="194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665A98A-A397-4370-BD27-4B0003BBBD1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95519" y="4811038"/>
                  <a:ext cx="284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0D510B4-3FC9-4719-AE49-012CDE9BD23F}"/>
                    </a:ext>
                  </a:extLst>
                </p14:cNvPr>
                <p14:cNvContentPartPr/>
                <p14:nvPr/>
              </p14:nvContentPartPr>
              <p14:xfrm>
                <a:off x="1819519" y="4785838"/>
                <a:ext cx="120960" cy="198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0D510B4-3FC9-4719-AE49-012CDE9BD23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810519" y="4777198"/>
                  <a:ext cx="138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484ABDB-5AD4-4D1D-AAE2-496FD702E3D7}"/>
                    </a:ext>
                  </a:extLst>
                </p14:cNvPr>
                <p14:cNvContentPartPr/>
                <p14:nvPr/>
              </p14:nvContentPartPr>
              <p14:xfrm>
                <a:off x="2072599" y="4891318"/>
                <a:ext cx="136800" cy="27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484ABDB-5AD4-4D1D-AAE2-496FD702E3D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063959" y="4882678"/>
                  <a:ext cx="15444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2BD7B44-41BF-4809-8AB0-FEBCFF7E97C1}"/>
              </a:ext>
            </a:extLst>
          </p:cNvPr>
          <p:cNvGrpSpPr/>
          <p:nvPr/>
        </p:nvGrpSpPr>
        <p:grpSpPr>
          <a:xfrm>
            <a:off x="2458159" y="4472278"/>
            <a:ext cx="1406880" cy="548280"/>
            <a:chOff x="2458159" y="4472278"/>
            <a:chExt cx="140688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70F5DF8-5F2A-485A-ACD8-9A3C61B1FD92}"/>
                    </a:ext>
                  </a:extLst>
                </p14:cNvPr>
                <p14:cNvContentPartPr/>
                <p14:nvPr/>
              </p14:nvContentPartPr>
              <p14:xfrm>
                <a:off x="2529799" y="4504318"/>
                <a:ext cx="296280" cy="516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70F5DF8-5F2A-485A-ACD8-9A3C61B1FD9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520799" y="4495678"/>
                  <a:ext cx="31392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A91CBB5-6140-44E4-A209-0B264E3D3ED5}"/>
                    </a:ext>
                  </a:extLst>
                </p14:cNvPr>
                <p14:cNvContentPartPr/>
                <p14:nvPr/>
              </p14:nvContentPartPr>
              <p14:xfrm>
                <a:off x="2458159" y="4730038"/>
                <a:ext cx="430200" cy="74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A91CBB5-6140-44E4-A209-0B264E3D3ED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449519" y="4721398"/>
                  <a:ext cx="447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169895D-94F0-4193-A02D-31CF76F29B21}"/>
                    </a:ext>
                  </a:extLst>
                </p14:cNvPr>
                <p14:cNvContentPartPr/>
                <p14:nvPr/>
              </p14:nvContentPartPr>
              <p14:xfrm>
                <a:off x="2752999" y="4770718"/>
                <a:ext cx="160920" cy="151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169895D-94F0-4193-A02D-31CF76F29B2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744359" y="4761718"/>
                  <a:ext cx="178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F8B7CB7-F278-4038-A6A7-7EB1E3F686DA}"/>
                    </a:ext>
                  </a:extLst>
                </p14:cNvPr>
                <p14:cNvContentPartPr/>
                <p14:nvPr/>
              </p14:nvContentPartPr>
              <p14:xfrm>
                <a:off x="3017239" y="4778638"/>
                <a:ext cx="64800" cy="109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F8B7CB7-F278-4038-A6A7-7EB1E3F686D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008239" y="4769638"/>
                  <a:ext cx="82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F7C83AE-BB79-4BAF-82B3-5B3BC97E49BD}"/>
                    </a:ext>
                  </a:extLst>
                </p14:cNvPr>
                <p14:cNvContentPartPr/>
                <p14:nvPr/>
              </p14:nvContentPartPr>
              <p14:xfrm>
                <a:off x="3206959" y="4472278"/>
                <a:ext cx="213840" cy="448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F7C83AE-BB79-4BAF-82B3-5B3BC97E49B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198319" y="4463638"/>
                  <a:ext cx="23148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2681CD0-EB46-4C1F-AE35-61DF69CBCF3E}"/>
                    </a:ext>
                  </a:extLst>
                </p14:cNvPr>
                <p14:cNvContentPartPr/>
                <p14:nvPr/>
              </p14:nvContentPartPr>
              <p14:xfrm>
                <a:off x="3307759" y="4760278"/>
                <a:ext cx="182160" cy="140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2681CD0-EB46-4C1F-AE35-61DF69CBCF3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298759" y="4751638"/>
                  <a:ext cx="199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023C966-6226-481D-9F0E-01E3CC866C76}"/>
                    </a:ext>
                  </a:extLst>
                </p14:cNvPr>
                <p14:cNvContentPartPr/>
                <p14:nvPr/>
              </p14:nvContentPartPr>
              <p14:xfrm>
                <a:off x="3482359" y="4769278"/>
                <a:ext cx="216360" cy="139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023C966-6226-481D-9F0E-01E3CC866C7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473359" y="4760638"/>
                  <a:ext cx="234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D862F6A-EC98-49CC-AE36-2B3F2C74BED0}"/>
                    </a:ext>
                  </a:extLst>
                </p14:cNvPr>
                <p14:cNvContentPartPr/>
                <p14:nvPr/>
              </p14:nvContentPartPr>
              <p14:xfrm>
                <a:off x="3629599" y="4519078"/>
                <a:ext cx="235440" cy="406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D862F6A-EC98-49CC-AE36-2B3F2C74BED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20959" y="4510078"/>
                  <a:ext cx="253080" cy="42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AB45E2B-C993-4FF1-AABC-EA8CA53D5135}"/>
              </a:ext>
            </a:extLst>
          </p:cNvPr>
          <p:cNvGrpSpPr/>
          <p:nvPr/>
        </p:nvGrpSpPr>
        <p:grpSpPr>
          <a:xfrm>
            <a:off x="4156639" y="4425838"/>
            <a:ext cx="1096200" cy="467280"/>
            <a:chOff x="4156639" y="4425838"/>
            <a:chExt cx="109620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AF30F38-7697-4898-85E3-6C34C6A47DDD}"/>
                    </a:ext>
                  </a:extLst>
                </p14:cNvPr>
                <p14:cNvContentPartPr/>
                <p14:nvPr/>
              </p14:nvContentPartPr>
              <p14:xfrm>
                <a:off x="4222519" y="4425838"/>
                <a:ext cx="301320" cy="467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AF30F38-7697-4898-85E3-6C34C6A47DD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13519" y="4417198"/>
                  <a:ext cx="3189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6F291FD-42BF-4851-91D1-BDAACC39E626}"/>
                    </a:ext>
                  </a:extLst>
                </p14:cNvPr>
                <p14:cNvContentPartPr/>
                <p14:nvPr/>
              </p14:nvContentPartPr>
              <p14:xfrm>
                <a:off x="4156639" y="4655518"/>
                <a:ext cx="377280" cy="59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6F291FD-42BF-4851-91D1-BDAACC39E62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147999" y="4646878"/>
                  <a:ext cx="394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D7FD794-34A3-405B-A66B-5E0187C941EA}"/>
                    </a:ext>
                  </a:extLst>
                </p14:cNvPr>
                <p14:cNvContentPartPr/>
                <p14:nvPr/>
              </p14:nvContentPartPr>
              <p14:xfrm>
                <a:off x="4390999" y="4692598"/>
                <a:ext cx="233640" cy="151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D7FD794-34A3-405B-A66B-5E0187C941E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381999" y="4683598"/>
                  <a:ext cx="251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80561D7-5B4A-4772-88D6-39B5291B142A}"/>
                    </a:ext>
                  </a:extLst>
                </p14:cNvPr>
                <p14:cNvContentPartPr/>
                <p14:nvPr/>
              </p14:nvContentPartPr>
              <p14:xfrm>
                <a:off x="4618159" y="4649398"/>
                <a:ext cx="248040" cy="208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80561D7-5B4A-4772-88D6-39B5291B142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609159" y="4640758"/>
                  <a:ext cx="265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99266D3-8657-4075-B081-4B8F90C8AF4E}"/>
                    </a:ext>
                  </a:extLst>
                </p14:cNvPr>
                <p14:cNvContentPartPr/>
                <p14:nvPr/>
              </p14:nvContentPartPr>
              <p14:xfrm>
                <a:off x="4983919" y="4433758"/>
                <a:ext cx="226080" cy="458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99266D3-8657-4075-B081-4B8F90C8AF4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74919" y="4424758"/>
                  <a:ext cx="2437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018E016-65E7-4790-8315-4B13FCA90120}"/>
                    </a:ext>
                  </a:extLst>
                </p14:cNvPr>
                <p14:cNvContentPartPr/>
                <p14:nvPr/>
              </p14:nvContentPartPr>
              <p14:xfrm>
                <a:off x="4929199" y="4684318"/>
                <a:ext cx="323640" cy="42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018E016-65E7-4790-8315-4B13FCA9012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20199" y="4675318"/>
                  <a:ext cx="341280" cy="6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75F185C-CC2E-444E-B2B9-EB68992717CF}"/>
                  </a:ext>
                </a:extLst>
              </p14:cNvPr>
              <p14:cNvContentPartPr/>
              <p14:nvPr/>
            </p14:nvContentPartPr>
            <p14:xfrm>
              <a:off x="7704799" y="3615172"/>
              <a:ext cx="34200" cy="234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75F185C-CC2E-444E-B2B9-EB68992717CF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695799" y="3606532"/>
                <a:ext cx="5184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07F19D0F-B1FB-4742-B357-D0C70288A71A}"/>
              </a:ext>
            </a:extLst>
          </p:cNvPr>
          <p:cNvGrpSpPr/>
          <p:nvPr/>
        </p:nvGrpSpPr>
        <p:grpSpPr>
          <a:xfrm>
            <a:off x="2184556" y="129088"/>
            <a:ext cx="932040" cy="335880"/>
            <a:chOff x="2184556" y="129088"/>
            <a:chExt cx="932040" cy="33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AE4A93D-CBA9-4E62-9020-C89DF59BEE40}"/>
                    </a:ext>
                  </a:extLst>
                </p14:cNvPr>
                <p14:cNvContentPartPr/>
                <p14:nvPr/>
              </p14:nvContentPartPr>
              <p14:xfrm>
                <a:off x="2184556" y="272368"/>
                <a:ext cx="196560" cy="178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AE4A93D-CBA9-4E62-9020-C89DF59BEE4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175556" y="263728"/>
                  <a:ext cx="214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7221466-21F3-47FA-BCC0-2B0F5E0A0AF8}"/>
                    </a:ext>
                  </a:extLst>
                </p14:cNvPr>
                <p14:cNvContentPartPr/>
                <p14:nvPr/>
              </p14:nvContentPartPr>
              <p14:xfrm>
                <a:off x="2446636" y="129088"/>
                <a:ext cx="183960" cy="335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7221466-21F3-47FA-BCC0-2B0F5E0A0AF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437636" y="120088"/>
                  <a:ext cx="201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D9A5CA6-8F3C-451C-A4FC-67BAF0A208BA}"/>
                    </a:ext>
                  </a:extLst>
                </p14:cNvPr>
                <p14:cNvContentPartPr/>
                <p14:nvPr/>
              </p14:nvContentPartPr>
              <p14:xfrm>
                <a:off x="2579476" y="372808"/>
                <a:ext cx="16200" cy="57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D9A5CA6-8F3C-451C-A4FC-67BAF0A208B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570836" y="364168"/>
                  <a:ext cx="33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43ADE79-6DC3-470B-80D2-B1041E873FA0}"/>
                    </a:ext>
                  </a:extLst>
                </p14:cNvPr>
                <p14:cNvContentPartPr/>
                <p14:nvPr/>
              </p14:nvContentPartPr>
              <p14:xfrm>
                <a:off x="2697556" y="267328"/>
                <a:ext cx="360" cy="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43ADE79-6DC3-470B-80D2-B1041E873FA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688556" y="2586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C735D4A-F258-4F25-A464-FB70B5535BC3}"/>
                    </a:ext>
                  </a:extLst>
                </p14:cNvPr>
                <p14:cNvContentPartPr/>
                <p14:nvPr/>
              </p14:nvContentPartPr>
              <p14:xfrm>
                <a:off x="2700796" y="311608"/>
                <a:ext cx="137520" cy="128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C735D4A-F258-4F25-A464-FB70B5535BC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692156" y="302608"/>
                  <a:ext cx="155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84EF2CB-5762-48A9-87F6-757EAA9267FD}"/>
                    </a:ext>
                  </a:extLst>
                </p14:cNvPr>
                <p14:cNvContentPartPr/>
                <p14:nvPr/>
              </p14:nvContentPartPr>
              <p14:xfrm>
                <a:off x="2822116" y="137368"/>
                <a:ext cx="169200" cy="268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84EF2CB-5762-48A9-87F6-757EAA9267F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813476" y="128728"/>
                  <a:ext cx="1868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31AD2C8-C908-4E77-B1C3-C5B799F64B02}"/>
                    </a:ext>
                  </a:extLst>
                </p14:cNvPr>
                <p14:cNvContentPartPr/>
                <p14:nvPr/>
              </p14:nvContentPartPr>
              <p14:xfrm>
                <a:off x="2943796" y="265888"/>
                <a:ext cx="172800" cy="1670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31AD2C8-C908-4E77-B1C3-C5B799F64B0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35156" y="257248"/>
                  <a:ext cx="19044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62143E9B-CEF4-43EA-9C29-71BDBD63E8AD}"/>
              </a:ext>
            </a:extLst>
          </p:cNvPr>
          <p:cNvGrpSpPr/>
          <p:nvPr/>
        </p:nvGrpSpPr>
        <p:grpSpPr>
          <a:xfrm>
            <a:off x="3354196" y="130528"/>
            <a:ext cx="633960" cy="276840"/>
            <a:chOff x="3354196" y="130528"/>
            <a:chExt cx="63396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CAC3A0A-9B7A-4BA1-BD7B-FE29418C1D40}"/>
                    </a:ext>
                  </a:extLst>
                </p14:cNvPr>
                <p14:cNvContentPartPr/>
                <p14:nvPr/>
              </p14:nvContentPartPr>
              <p14:xfrm>
                <a:off x="3406036" y="162928"/>
                <a:ext cx="55440" cy="1407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CAC3A0A-9B7A-4BA1-BD7B-FE29418C1D4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97036" y="154288"/>
                  <a:ext cx="73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3A32E5B-700D-4912-83D2-FA670218B1BE}"/>
                    </a:ext>
                  </a:extLst>
                </p14:cNvPr>
                <p14:cNvContentPartPr/>
                <p14:nvPr/>
              </p14:nvContentPartPr>
              <p14:xfrm>
                <a:off x="3453196" y="130528"/>
                <a:ext cx="95760" cy="2062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3A32E5B-700D-4912-83D2-FA670218B1B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44556" y="121888"/>
                  <a:ext cx="113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3EE59E2-A49B-42E3-82C1-E7DDDCE1C940}"/>
                    </a:ext>
                  </a:extLst>
                </p14:cNvPr>
                <p14:cNvContentPartPr/>
                <p14:nvPr/>
              </p14:nvContentPartPr>
              <p14:xfrm>
                <a:off x="3372916" y="229528"/>
                <a:ext cx="257760" cy="378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3EE59E2-A49B-42E3-82C1-E7DDDCE1C94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63916" y="220528"/>
                  <a:ext cx="2754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CF7867C-2DAF-45D3-A419-1648A0D3FD94}"/>
                    </a:ext>
                  </a:extLst>
                </p14:cNvPr>
                <p14:cNvContentPartPr/>
                <p14:nvPr/>
              </p14:nvContentPartPr>
              <p14:xfrm>
                <a:off x="3354196" y="155728"/>
                <a:ext cx="312120" cy="576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CF7867C-2DAF-45D3-A419-1648A0D3FD9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345556" y="147088"/>
                  <a:ext cx="329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DD737C4-3005-4E43-875C-DF1785F9A5E2}"/>
                    </a:ext>
                  </a:extLst>
                </p14:cNvPr>
                <p14:cNvContentPartPr/>
                <p14:nvPr/>
              </p14:nvContentPartPr>
              <p14:xfrm>
                <a:off x="3668836" y="219088"/>
                <a:ext cx="319320" cy="1882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DD737C4-3005-4E43-875C-DF1785F9A5E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659836" y="210448"/>
                  <a:ext cx="33696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3054412-550A-4711-8F02-7B04E0398D08}"/>
              </a:ext>
            </a:extLst>
          </p:cNvPr>
          <p:cNvGrpSpPr/>
          <p:nvPr/>
        </p:nvGrpSpPr>
        <p:grpSpPr>
          <a:xfrm>
            <a:off x="4300276" y="75808"/>
            <a:ext cx="912600" cy="344160"/>
            <a:chOff x="4300276" y="75808"/>
            <a:chExt cx="912600" cy="3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98906F0-0704-4201-81F2-02D6623EAEE8}"/>
                    </a:ext>
                  </a:extLst>
                </p14:cNvPr>
                <p14:cNvContentPartPr/>
                <p14:nvPr/>
              </p14:nvContentPartPr>
              <p14:xfrm>
                <a:off x="4300276" y="136288"/>
                <a:ext cx="152280" cy="271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98906F0-0704-4201-81F2-02D6623EAEE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291276" y="127288"/>
                  <a:ext cx="1699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43A0BDF-05ED-4F42-91E0-34F9B40C1F0B}"/>
                    </a:ext>
                  </a:extLst>
                </p14:cNvPr>
                <p14:cNvContentPartPr/>
                <p14:nvPr/>
              </p14:nvContentPartPr>
              <p14:xfrm>
                <a:off x="4473076" y="98488"/>
                <a:ext cx="345240" cy="2908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43A0BDF-05ED-4F42-91E0-34F9B40C1F0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64076" y="89848"/>
                  <a:ext cx="3628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5E0CC64-E629-4614-9970-14E45AE471CD}"/>
                    </a:ext>
                  </a:extLst>
                </p14:cNvPr>
                <p14:cNvContentPartPr/>
                <p14:nvPr/>
              </p14:nvContentPartPr>
              <p14:xfrm>
                <a:off x="4754236" y="279928"/>
                <a:ext cx="107280" cy="1069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5E0CC64-E629-4614-9970-14E45AE471C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745596" y="271288"/>
                  <a:ext cx="124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9EE25A9-DFC3-47F2-9811-6D612C927CEA}"/>
                    </a:ext>
                  </a:extLst>
                </p14:cNvPr>
                <p14:cNvContentPartPr/>
                <p14:nvPr/>
              </p14:nvContentPartPr>
              <p14:xfrm>
                <a:off x="4986796" y="75808"/>
                <a:ext cx="190440" cy="3441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9EE25A9-DFC3-47F2-9811-6D612C927CE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978156" y="66808"/>
                  <a:ext cx="2080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0B29977-9C7A-47D9-AA6C-BB2FE233B76E}"/>
                    </a:ext>
                  </a:extLst>
                </p14:cNvPr>
                <p14:cNvContentPartPr/>
                <p14:nvPr/>
              </p14:nvContentPartPr>
              <p14:xfrm>
                <a:off x="4989316" y="258328"/>
                <a:ext cx="223560" cy="302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0B29977-9C7A-47D9-AA6C-BB2FE233B76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980676" y="249328"/>
                  <a:ext cx="24120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C25875B-7DDB-41B4-9623-FE4235BDFA8A}"/>
              </a:ext>
            </a:extLst>
          </p:cNvPr>
          <p:cNvGrpSpPr/>
          <p:nvPr/>
        </p:nvGrpSpPr>
        <p:grpSpPr>
          <a:xfrm>
            <a:off x="5391436" y="263008"/>
            <a:ext cx="529920" cy="133560"/>
            <a:chOff x="5391436" y="263008"/>
            <a:chExt cx="529920" cy="13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3E683F4-D848-43B5-B7FF-6460D31F924D}"/>
                    </a:ext>
                  </a:extLst>
                </p14:cNvPr>
                <p14:cNvContentPartPr/>
                <p14:nvPr/>
              </p14:nvContentPartPr>
              <p14:xfrm>
                <a:off x="5391436" y="263008"/>
                <a:ext cx="136440" cy="1335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3E683F4-D848-43B5-B7FF-6460D31F924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382436" y="254368"/>
                  <a:ext cx="154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B7C7072-35F9-4143-B1F3-86EDDB14A7C4}"/>
                    </a:ext>
                  </a:extLst>
                </p14:cNvPr>
                <p14:cNvContentPartPr/>
                <p14:nvPr/>
              </p14:nvContentPartPr>
              <p14:xfrm>
                <a:off x="5592676" y="274528"/>
                <a:ext cx="141120" cy="108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B7C7072-35F9-4143-B1F3-86EDDB14A7C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584036" y="265528"/>
                  <a:ext cx="158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3AE43AE-DD72-4919-88CF-CCD05F10A485}"/>
                    </a:ext>
                  </a:extLst>
                </p14:cNvPr>
                <p14:cNvContentPartPr/>
                <p14:nvPr/>
              </p14:nvContentPartPr>
              <p14:xfrm>
                <a:off x="5788516" y="268408"/>
                <a:ext cx="132840" cy="122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3AE43AE-DD72-4919-88CF-CCD05F10A48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79876" y="259408"/>
                  <a:ext cx="1504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B258BD9-43DC-4E12-8EF3-AA61085A246E}"/>
              </a:ext>
            </a:extLst>
          </p:cNvPr>
          <p:cNvGrpSpPr/>
          <p:nvPr/>
        </p:nvGrpSpPr>
        <p:grpSpPr>
          <a:xfrm>
            <a:off x="6199276" y="53848"/>
            <a:ext cx="2225520" cy="456840"/>
            <a:chOff x="6199276" y="53848"/>
            <a:chExt cx="2225520" cy="45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9F460C3-4844-403B-81B8-108B043F890E}"/>
                    </a:ext>
                  </a:extLst>
                </p14:cNvPr>
                <p14:cNvContentPartPr/>
                <p14:nvPr/>
              </p14:nvContentPartPr>
              <p14:xfrm>
                <a:off x="6230956" y="53848"/>
                <a:ext cx="184680" cy="3391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9F460C3-4844-403B-81B8-108B043F890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21956" y="45208"/>
                  <a:ext cx="2023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F5376D6-7E6C-4072-9C78-4AE2DA0DF6AC}"/>
                    </a:ext>
                  </a:extLst>
                </p14:cNvPr>
                <p14:cNvContentPartPr/>
                <p14:nvPr/>
              </p14:nvContentPartPr>
              <p14:xfrm>
                <a:off x="6199276" y="237088"/>
                <a:ext cx="228600" cy="42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F5376D6-7E6C-4072-9C78-4AE2DA0DF6A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190276" y="228088"/>
                  <a:ext cx="2462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30CFFED-7ABA-4054-8D15-29498B926CE9}"/>
                    </a:ext>
                  </a:extLst>
                </p14:cNvPr>
                <p14:cNvContentPartPr/>
                <p14:nvPr/>
              </p14:nvContentPartPr>
              <p14:xfrm>
                <a:off x="6414916" y="248248"/>
                <a:ext cx="165600" cy="1278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30CFFED-7ABA-4054-8D15-29498B926CE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405916" y="239248"/>
                  <a:ext cx="183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9CB4DEB-1188-4AB6-A449-A3740A88DDFD}"/>
                    </a:ext>
                  </a:extLst>
                </p14:cNvPr>
                <p14:cNvContentPartPr/>
                <p14:nvPr/>
              </p14:nvContentPartPr>
              <p14:xfrm>
                <a:off x="6630556" y="253288"/>
                <a:ext cx="215640" cy="101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9CB4DEB-1188-4AB6-A449-A3740A88DDF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621916" y="244288"/>
                  <a:ext cx="233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C8E2B26-EE2A-4DE5-903D-AD76E1D78628}"/>
                    </a:ext>
                  </a:extLst>
                </p14:cNvPr>
                <p14:cNvContentPartPr/>
                <p14:nvPr/>
              </p14:nvContentPartPr>
              <p14:xfrm>
                <a:off x="6653596" y="225208"/>
                <a:ext cx="148320" cy="1738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C8E2B26-EE2A-4DE5-903D-AD76E1D7862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644956" y="216568"/>
                  <a:ext cx="165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C9F38C4-A8C9-4B52-9DEC-A1E92C5915F8}"/>
                    </a:ext>
                  </a:extLst>
                </p14:cNvPr>
                <p14:cNvContentPartPr/>
                <p14:nvPr/>
              </p14:nvContentPartPr>
              <p14:xfrm>
                <a:off x="6996676" y="80848"/>
                <a:ext cx="156240" cy="3027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C9F38C4-A8C9-4B52-9DEC-A1E92C5915F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88036" y="72208"/>
                  <a:ext cx="1738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C0D2CA0-776E-4469-BE2D-C92602F193D9}"/>
                    </a:ext>
                  </a:extLst>
                </p14:cNvPr>
                <p14:cNvContentPartPr/>
                <p14:nvPr/>
              </p14:nvContentPartPr>
              <p14:xfrm>
                <a:off x="6963196" y="239968"/>
                <a:ext cx="227880" cy="406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C0D2CA0-776E-4469-BE2D-C92602F193D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954556" y="231328"/>
                  <a:ext cx="2455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D663FC9-5CC8-41ED-8460-FF1C2C84BF1D}"/>
                    </a:ext>
                  </a:extLst>
                </p14:cNvPr>
                <p14:cNvContentPartPr/>
                <p14:nvPr/>
              </p14:nvContentPartPr>
              <p14:xfrm>
                <a:off x="7216636" y="54568"/>
                <a:ext cx="195120" cy="3405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D663FC9-5CC8-41ED-8460-FF1C2C84BF1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207996" y="45568"/>
                  <a:ext cx="2127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195FD1F-4F52-465E-8AA0-873B9DC63549}"/>
                    </a:ext>
                  </a:extLst>
                </p14:cNvPr>
                <p14:cNvContentPartPr/>
                <p14:nvPr/>
              </p14:nvContentPartPr>
              <p14:xfrm>
                <a:off x="7449916" y="253648"/>
                <a:ext cx="100440" cy="1198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195FD1F-4F52-465E-8AA0-873B9DC6354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441276" y="245008"/>
                  <a:ext cx="118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F3E26C9-C35F-4DC1-BF9B-E3B57C14A734}"/>
                    </a:ext>
                  </a:extLst>
                </p14:cNvPr>
                <p14:cNvContentPartPr/>
                <p14:nvPr/>
              </p14:nvContentPartPr>
              <p14:xfrm>
                <a:off x="7615156" y="279208"/>
                <a:ext cx="95760" cy="1234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F3E26C9-C35F-4DC1-BF9B-E3B57C14A73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06156" y="270208"/>
                  <a:ext cx="113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59C9D80-C75F-4289-9910-5AC4B6C59AD9}"/>
                    </a:ext>
                  </a:extLst>
                </p14:cNvPr>
                <p14:cNvContentPartPr/>
                <p14:nvPr/>
              </p14:nvContentPartPr>
              <p14:xfrm>
                <a:off x="7800916" y="128368"/>
                <a:ext cx="117000" cy="256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59C9D80-C75F-4289-9910-5AC4B6C59AD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792276" y="119728"/>
                  <a:ext cx="1346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86BDC62-2560-42C4-B314-5C76EF1E2F0B}"/>
                    </a:ext>
                  </a:extLst>
                </p14:cNvPr>
                <p14:cNvContentPartPr/>
                <p14:nvPr/>
              </p14:nvContentPartPr>
              <p14:xfrm>
                <a:off x="7834036" y="175528"/>
                <a:ext cx="239400" cy="1368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86BDC62-2560-42C4-B314-5C76EF1E2F0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825036" y="166888"/>
                  <a:ext cx="2570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E2890A5-63B3-40AB-82F8-A5581DFAFE74}"/>
                    </a:ext>
                  </a:extLst>
                </p14:cNvPr>
                <p14:cNvContentPartPr/>
                <p14:nvPr/>
              </p14:nvContentPartPr>
              <p14:xfrm>
                <a:off x="7877956" y="284968"/>
                <a:ext cx="156600" cy="986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E2890A5-63B3-40AB-82F8-A5581DFAFE7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869316" y="276328"/>
                  <a:ext cx="174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F20D000-AA3A-494A-B4CA-DD2ACCAE2741}"/>
                    </a:ext>
                  </a:extLst>
                </p14:cNvPr>
                <p14:cNvContentPartPr/>
                <p14:nvPr/>
              </p14:nvContentPartPr>
              <p14:xfrm>
                <a:off x="8191156" y="100288"/>
                <a:ext cx="233640" cy="4104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F20D000-AA3A-494A-B4CA-DD2ACCAE274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182516" y="91288"/>
                  <a:ext cx="251280" cy="42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E64D413-1357-41FC-A610-A9B648E35BC5}"/>
              </a:ext>
            </a:extLst>
          </p:cNvPr>
          <p:cNvGrpSpPr/>
          <p:nvPr/>
        </p:nvGrpSpPr>
        <p:grpSpPr>
          <a:xfrm>
            <a:off x="2533287" y="2589304"/>
            <a:ext cx="2130480" cy="415800"/>
            <a:chOff x="2533287" y="2589304"/>
            <a:chExt cx="2130480" cy="41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3B7B139-1315-40C2-87AB-6011346510C3}"/>
                    </a:ext>
                  </a:extLst>
                </p14:cNvPr>
                <p14:cNvContentPartPr/>
                <p14:nvPr/>
              </p14:nvContentPartPr>
              <p14:xfrm>
                <a:off x="2533287" y="2755264"/>
                <a:ext cx="236520" cy="2167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3B7B139-1315-40C2-87AB-6011346510C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524647" y="2746624"/>
                  <a:ext cx="254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8CACA4F-F332-4528-9C7C-7CAE9648EFF2}"/>
                    </a:ext>
                  </a:extLst>
                </p14:cNvPr>
                <p14:cNvContentPartPr/>
                <p14:nvPr/>
              </p14:nvContentPartPr>
              <p14:xfrm>
                <a:off x="2817327" y="2590384"/>
                <a:ext cx="208800" cy="4147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8CACA4F-F332-4528-9C7C-7CAE9648EFF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808327" y="2581744"/>
                  <a:ext cx="2264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D9D8D3B-F7A1-4D7C-A52B-9628DAD1D054}"/>
                    </a:ext>
                  </a:extLst>
                </p14:cNvPr>
                <p14:cNvContentPartPr/>
                <p14:nvPr/>
              </p14:nvContentPartPr>
              <p14:xfrm>
                <a:off x="2993367" y="2849224"/>
                <a:ext cx="93960" cy="126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D9D8D3B-F7A1-4D7C-A52B-9628DAD1D05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984727" y="2840224"/>
                  <a:ext cx="111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3472CB9-B024-49F1-8DC9-EC29D0C592B4}"/>
                    </a:ext>
                  </a:extLst>
                </p14:cNvPr>
                <p14:cNvContentPartPr/>
                <p14:nvPr/>
              </p14:nvContentPartPr>
              <p14:xfrm>
                <a:off x="3122247" y="2698024"/>
                <a:ext cx="8640" cy="54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3472CB9-B024-49F1-8DC9-EC29D0C592B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113607" y="2689024"/>
                  <a:ext cx="26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33B6A80-43E6-4712-9D92-08F8C8853993}"/>
                    </a:ext>
                  </a:extLst>
                </p14:cNvPr>
                <p14:cNvContentPartPr/>
                <p14:nvPr/>
              </p14:nvContentPartPr>
              <p14:xfrm>
                <a:off x="3183087" y="2807464"/>
                <a:ext cx="164520" cy="1468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33B6A80-43E6-4712-9D92-08F8C885399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174087" y="2798464"/>
                  <a:ext cx="182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7953979-55B2-46DB-A4D1-4D56B9FCC223}"/>
                    </a:ext>
                  </a:extLst>
                </p14:cNvPr>
                <p14:cNvContentPartPr/>
                <p14:nvPr/>
              </p14:nvContentPartPr>
              <p14:xfrm>
                <a:off x="3276327" y="2589304"/>
                <a:ext cx="254520" cy="3247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7953979-55B2-46DB-A4D1-4D56B9FCC22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267687" y="2580664"/>
                  <a:ext cx="2721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6F38B04-5CC7-412B-9DEF-E1B440F62F12}"/>
                    </a:ext>
                  </a:extLst>
                </p14:cNvPr>
                <p14:cNvContentPartPr/>
                <p14:nvPr/>
              </p14:nvContentPartPr>
              <p14:xfrm>
                <a:off x="3422847" y="2795584"/>
                <a:ext cx="162000" cy="1958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6F38B04-5CC7-412B-9DEF-E1B440F62F1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413847" y="2786584"/>
                  <a:ext cx="179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8BD7CEE-A4A2-4857-9146-B771F6BDDF4C}"/>
                    </a:ext>
                  </a:extLst>
                </p14:cNvPr>
                <p14:cNvContentPartPr/>
                <p14:nvPr/>
              </p14:nvContentPartPr>
              <p14:xfrm>
                <a:off x="3901647" y="2646544"/>
                <a:ext cx="87120" cy="1836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8BD7CEE-A4A2-4857-9146-B771F6BDDF4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893007" y="2637544"/>
                  <a:ext cx="104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6D0037E-464A-4406-82F8-35643860AFD7}"/>
                    </a:ext>
                  </a:extLst>
                </p14:cNvPr>
                <p14:cNvContentPartPr/>
                <p14:nvPr/>
              </p14:nvContentPartPr>
              <p14:xfrm>
                <a:off x="3975087" y="2609464"/>
                <a:ext cx="113400" cy="2444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6D0037E-464A-4406-82F8-35643860AFD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966447" y="2600824"/>
                  <a:ext cx="1310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4945A03-E7AC-4901-A3AF-20FC7DA6821A}"/>
                    </a:ext>
                  </a:extLst>
                </p14:cNvPr>
                <p14:cNvContentPartPr/>
                <p14:nvPr/>
              </p14:nvContentPartPr>
              <p14:xfrm>
                <a:off x="3814527" y="2733664"/>
                <a:ext cx="332280" cy="51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4945A03-E7AC-4901-A3AF-20FC7DA6821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805527" y="2725024"/>
                  <a:ext cx="3499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A5C0D2D-B1A3-4452-8557-0258674289DF}"/>
                    </a:ext>
                  </a:extLst>
                </p14:cNvPr>
                <p14:cNvContentPartPr/>
                <p14:nvPr/>
              </p14:nvContentPartPr>
              <p14:xfrm>
                <a:off x="3767367" y="2654824"/>
                <a:ext cx="473040" cy="658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A5C0D2D-B1A3-4452-8557-0258674289D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758727" y="2646184"/>
                  <a:ext cx="490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D21E004-14A5-4F90-8406-D2ADC3ABA997}"/>
                    </a:ext>
                  </a:extLst>
                </p14:cNvPr>
                <p14:cNvContentPartPr/>
                <p14:nvPr/>
              </p14:nvContentPartPr>
              <p14:xfrm>
                <a:off x="4281447" y="2633584"/>
                <a:ext cx="382320" cy="2613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D21E004-14A5-4F90-8406-D2ADC3ABA99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272807" y="2624584"/>
                  <a:ext cx="399960" cy="27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9B6E9AA0-4109-4594-B626-164FA15E08AB}"/>
                  </a:ext>
                </a:extLst>
              </p14:cNvPr>
              <p14:cNvContentPartPr/>
              <p14:nvPr/>
            </p14:nvContentPartPr>
            <p14:xfrm>
              <a:off x="1153879" y="1609174"/>
              <a:ext cx="37440" cy="16524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9B6E9AA0-4109-4594-B626-164FA15E08AB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144879" y="1600174"/>
                <a:ext cx="550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32A7D1F7-5D64-456F-9713-97F33E4146E5}"/>
                  </a:ext>
                </a:extLst>
              </p14:cNvPr>
              <p14:cNvContentPartPr/>
              <p14:nvPr/>
            </p14:nvContentPartPr>
            <p14:xfrm>
              <a:off x="1356919" y="4328614"/>
              <a:ext cx="41040" cy="11340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32A7D1F7-5D64-456F-9713-97F33E4146E5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348279" y="4319614"/>
                <a:ext cx="58680" cy="1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3797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3A053D0-B64E-4AD5-BFB7-0773B821CBCC}"/>
                  </a:ext>
                </a:extLst>
              </p14:cNvPr>
              <p14:cNvContentPartPr/>
              <p14:nvPr/>
            </p14:nvContentPartPr>
            <p14:xfrm>
              <a:off x="7461079" y="321118"/>
              <a:ext cx="6120" cy="11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3A053D0-B64E-4AD5-BFB7-0773B821CB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2079" y="312478"/>
                <a:ext cx="237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D2133FC-74E7-4BFB-9074-AC9BFD1339A1}"/>
                  </a:ext>
                </a:extLst>
              </p14:cNvPr>
              <p14:cNvContentPartPr/>
              <p14:nvPr/>
            </p14:nvContentPartPr>
            <p14:xfrm>
              <a:off x="1846159" y="1460158"/>
              <a:ext cx="2160" cy="28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D2133FC-74E7-4BFB-9074-AC9BFD1339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7159" y="1451518"/>
                <a:ext cx="1980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7" name="Group 426">
            <a:extLst>
              <a:ext uri="{FF2B5EF4-FFF2-40B4-BE49-F238E27FC236}">
                <a16:creationId xmlns:a16="http://schemas.microsoft.com/office/drawing/2014/main" id="{D3C9E90F-5F34-4283-8C8D-C1ACCE24255F}"/>
              </a:ext>
            </a:extLst>
          </p:cNvPr>
          <p:cNvGrpSpPr/>
          <p:nvPr/>
        </p:nvGrpSpPr>
        <p:grpSpPr>
          <a:xfrm>
            <a:off x="423079" y="-7922"/>
            <a:ext cx="11694240" cy="5654160"/>
            <a:chOff x="423079" y="-7922"/>
            <a:chExt cx="11694240" cy="56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91F2998-2BE4-4ACD-9C4F-B36CCC3AE17F}"/>
                    </a:ext>
                  </a:extLst>
                </p14:cNvPr>
                <p14:cNvContentPartPr/>
                <p14:nvPr/>
              </p14:nvContentPartPr>
              <p14:xfrm>
                <a:off x="6959959" y="16918"/>
                <a:ext cx="220680" cy="489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91F2998-2BE4-4ACD-9C4F-B36CCC3AE1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50959" y="7918"/>
                  <a:ext cx="2383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B8E51FA-2F8F-4289-9FA1-36AE390A9C45}"/>
                    </a:ext>
                  </a:extLst>
                </p14:cNvPr>
                <p14:cNvContentPartPr/>
                <p14:nvPr/>
              </p14:nvContentPartPr>
              <p14:xfrm>
                <a:off x="6861679" y="240118"/>
                <a:ext cx="385560" cy="87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B8E51FA-2F8F-4289-9FA1-36AE390A9C4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52679" y="231478"/>
                  <a:ext cx="4032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507F64A-C818-4446-ABB3-88FDE7E1C518}"/>
                    </a:ext>
                  </a:extLst>
                </p14:cNvPr>
                <p14:cNvContentPartPr/>
                <p14:nvPr/>
              </p14:nvContentPartPr>
              <p14:xfrm>
                <a:off x="7151119" y="283318"/>
                <a:ext cx="203760" cy="169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507F64A-C818-4446-ABB3-88FDE7E1C5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42479" y="274318"/>
                  <a:ext cx="221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16E6DE1-F992-4B33-B3D2-B609FBF7CC5F}"/>
                    </a:ext>
                  </a:extLst>
                </p14:cNvPr>
                <p14:cNvContentPartPr/>
                <p14:nvPr/>
              </p14:nvContentPartPr>
              <p14:xfrm>
                <a:off x="7419679" y="250198"/>
                <a:ext cx="161640" cy="224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16E6DE1-F992-4B33-B3D2-B609FBF7CC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10679" y="241558"/>
                  <a:ext cx="179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13D716-B70C-4415-825B-05266B86B86B}"/>
                    </a:ext>
                  </a:extLst>
                </p14:cNvPr>
                <p14:cNvContentPartPr/>
                <p14:nvPr/>
              </p14:nvContentPartPr>
              <p14:xfrm>
                <a:off x="7678519" y="16198"/>
                <a:ext cx="316800" cy="497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13D716-B70C-4415-825B-05266B86B86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69879" y="7558"/>
                  <a:ext cx="33444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5DB093B-09EC-476D-8037-CC3DDE22A678}"/>
                    </a:ext>
                  </a:extLst>
                </p14:cNvPr>
                <p14:cNvContentPartPr/>
                <p14:nvPr/>
              </p14:nvContentPartPr>
              <p14:xfrm>
                <a:off x="7632439" y="281158"/>
                <a:ext cx="401040" cy="58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5DB093B-09EC-476D-8037-CC3DDE22A6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23799" y="272158"/>
                  <a:ext cx="4186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DBAE25D-60D1-43C2-825B-31F0F8AB2518}"/>
                    </a:ext>
                  </a:extLst>
                </p14:cNvPr>
                <p14:cNvContentPartPr/>
                <p14:nvPr/>
              </p14:nvContentPartPr>
              <p14:xfrm>
                <a:off x="8232919" y="323278"/>
                <a:ext cx="108000" cy="120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DBAE25D-60D1-43C2-825B-31F0F8AB25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23919" y="314278"/>
                  <a:ext cx="125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F699147-E785-4A3A-9292-0E2ECFC913F1}"/>
                    </a:ext>
                  </a:extLst>
                </p14:cNvPr>
                <p14:cNvContentPartPr/>
                <p14:nvPr/>
              </p14:nvContentPartPr>
              <p14:xfrm>
                <a:off x="8432359" y="141838"/>
                <a:ext cx="1080" cy="3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F699147-E785-4A3A-9292-0E2ECFC913F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23719" y="133198"/>
                  <a:ext cx="18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3A193BF-A5C1-496C-9357-B2663B922BA7}"/>
                    </a:ext>
                  </a:extLst>
                </p14:cNvPr>
                <p14:cNvContentPartPr/>
                <p14:nvPr/>
              </p14:nvContentPartPr>
              <p14:xfrm>
                <a:off x="8462239" y="217438"/>
                <a:ext cx="169560" cy="246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3A193BF-A5C1-496C-9357-B2663B922B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53599" y="208438"/>
                  <a:ext cx="1872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219CD82-9D0B-49FE-AFC7-54D5AC7ACDE7}"/>
                    </a:ext>
                  </a:extLst>
                </p14:cNvPr>
                <p14:cNvContentPartPr/>
                <p14:nvPr/>
              </p14:nvContentPartPr>
              <p14:xfrm>
                <a:off x="9129679" y="44998"/>
                <a:ext cx="285840" cy="496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219CD82-9D0B-49FE-AFC7-54D5AC7ACD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21039" y="36358"/>
                  <a:ext cx="30348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6C3C87E-4720-4F3C-984F-C1303E8137DC}"/>
                    </a:ext>
                  </a:extLst>
                </p14:cNvPr>
                <p14:cNvContentPartPr/>
                <p14:nvPr/>
              </p14:nvContentPartPr>
              <p14:xfrm>
                <a:off x="9068119" y="279718"/>
                <a:ext cx="366480" cy="48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6C3C87E-4720-4F3C-984F-C1303E8137D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59479" y="271078"/>
                  <a:ext cx="384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C2CBB6E-105D-498D-9058-C3B07C4D1EA2}"/>
                    </a:ext>
                  </a:extLst>
                </p14:cNvPr>
                <p14:cNvContentPartPr/>
                <p14:nvPr/>
              </p14:nvContentPartPr>
              <p14:xfrm>
                <a:off x="9380959" y="298438"/>
                <a:ext cx="223560" cy="200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C2CBB6E-105D-498D-9058-C3B07C4D1E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71959" y="289438"/>
                  <a:ext cx="241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A5A19E4-DFDD-408E-A705-DD6D348AF937}"/>
                    </a:ext>
                  </a:extLst>
                </p14:cNvPr>
                <p14:cNvContentPartPr/>
                <p14:nvPr/>
              </p14:nvContentPartPr>
              <p14:xfrm>
                <a:off x="9922399" y="267118"/>
                <a:ext cx="266760" cy="255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A5A19E4-DFDD-408E-A705-DD6D348AF93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913759" y="258118"/>
                  <a:ext cx="284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C00E429-EEF7-4C68-873B-47EC66446187}"/>
                    </a:ext>
                  </a:extLst>
                </p14:cNvPr>
                <p14:cNvContentPartPr/>
                <p14:nvPr/>
              </p14:nvContentPartPr>
              <p14:xfrm>
                <a:off x="10223359" y="344158"/>
                <a:ext cx="128520" cy="179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C00E429-EEF7-4C68-873B-47EC664461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14359" y="335518"/>
                  <a:ext cx="146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7B61A89-5916-4F0D-894F-246890D1120E}"/>
                    </a:ext>
                  </a:extLst>
                </p14:cNvPr>
                <p14:cNvContentPartPr/>
                <p14:nvPr/>
              </p14:nvContentPartPr>
              <p14:xfrm>
                <a:off x="10450159" y="116998"/>
                <a:ext cx="261720" cy="413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7B61A89-5916-4F0D-894F-246890D1120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41519" y="107998"/>
                  <a:ext cx="2793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E545FA7-03AC-4522-9A4A-705DAE43F713}"/>
                    </a:ext>
                  </a:extLst>
                </p14:cNvPr>
                <p14:cNvContentPartPr/>
                <p14:nvPr/>
              </p14:nvContentPartPr>
              <p14:xfrm>
                <a:off x="10351519" y="272158"/>
                <a:ext cx="337320" cy="68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E545FA7-03AC-4522-9A4A-705DAE43F7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42519" y="263158"/>
                  <a:ext cx="354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51CF47A-3DCB-496D-AA05-75A1E1AA0302}"/>
                    </a:ext>
                  </a:extLst>
                </p14:cNvPr>
                <p14:cNvContentPartPr/>
                <p14:nvPr/>
              </p14:nvContentPartPr>
              <p14:xfrm>
                <a:off x="10660039" y="48598"/>
                <a:ext cx="289080" cy="447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51CF47A-3DCB-496D-AA05-75A1E1AA03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651399" y="39598"/>
                  <a:ext cx="3067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336A3D6-79D1-4053-9C8C-350CD24B0BFB}"/>
                    </a:ext>
                  </a:extLst>
                </p14:cNvPr>
                <p14:cNvContentPartPr/>
                <p14:nvPr/>
              </p14:nvContentPartPr>
              <p14:xfrm>
                <a:off x="10878199" y="277558"/>
                <a:ext cx="506880" cy="237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336A3D6-79D1-4053-9C8C-350CD24B0BF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869559" y="268918"/>
                  <a:ext cx="5245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9DCC3D-A0E6-4F0E-A18D-B41B92548B2E}"/>
                    </a:ext>
                  </a:extLst>
                </p14:cNvPr>
                <p14:cNvContentPartPr/>
                <p14:nvPr/>
              </p14:nvContentPartPr>
              <p14:xfrm>
                <a:off x="529639" y="410038"/>
                <a:ext cx="135360" cy="284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9DCC3D-A0E6-4F0E-A18D-B41B92548B2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0999" y="401038"/>
                  <a:ext cx="1530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DD787EB-91D0-43CE-9B17-A9063C2035CB}"/>
                    </a:ext>
                  </a:extLst>
                </p14:cNvPr>
                <p14:cNvContentPartPr/>
                <p14:nvPr/>
              </p14:nvContentPartPr>
              <p14:xfrm>
                <a:off x="423079" y="332638"/>
                <a:ext cx="488880" cy="124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DD787EB-91D0-43CE-9B17-A9063C2035C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4439" y="323998"/>
                  <a:ext cx="506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ED900DC-74FD-4509-8380-A76D9570A5C7}"/>
                    </a:ext>
                  </a:extLst>
                </p14:cNvPr>
                <p14:cNvContentPartPr/>
                <p14:nvPr/>
              </p14:nvContentPartPr>
              <p14:xfrm>
                <a:off x="929599" y="227518"/>
                <a:ext cx="203760" cy="406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ED900DC-74FD-4509-8380-A76D9570A5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0959" y="218518"/>
                  <a:ext cx="2214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92F1D90-5000-400F-9532-76FEC5A5DE70}"/>
                    </a:ext>
                  </a:extLst>
                </p14:cNvPr>
                <p14:cNvContentPartPr/>
                <p14:nvPr/>
              </p14:nvContentPartPr>
              <p14:xfrm>
                <a:off x="1207879" y="442438"/>
                <a:ext cx="156240" cy="173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92F1D90-5000-400F-9532-76FEC5A5DE7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98879" y="433798"/>
                  <a:ext cx="1738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B91D8DE-1E21-4C1E-BBA8-C33CF1FEC83C}"/>
                    </a:ext>
                  </a:extLst>
                </p14:cNvPr>
                <p14:cNvContentPartPr/>
                <p14:nvPr/>
              </p14:nvContentPartPr>
              <p14:xfrm>
                <a:off x="1766959" y="111238"/>
                <a:ext cx="267120" cy="488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B91D8DE-1E21-4C1E-BBA8-C33CF1FEC83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58319" y="102598"/>
                  <a:ext cx="2847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421C82F-6080-454E-9279-4A3CDAAC2C3E}"/>
                    </a:ext>
                  </a:extLst>
                </p14:cNvPr>
                <p14:cNvContentPartPr/>
                <p14:nvPr/>
              </p14:nvContentPartPr>
              <p14:xfrm>
                <a:off x="1910599" y="416158"/>
                <a:ext cx="125640" cy="152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421C82F-6080-454E-9279-4A3CDAAC2C3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01959" y="407518"/>
                  <a:ext cx="143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5CC5301-97E3-4F3D-9F49-DDA596D99050}"/>
                    </a:ext>
                  </a:extLst>
                </p14:cNvPr>
                <p14:cNvContentPartPr/>
                <p14:nvPr/>
              </p14:nvContentPartPr>
              <p14:xfrm>
                <a:off x="2005999" y="390238"/>
                <a:ext cx="324360" cy="546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5CC5301-97E3-4F3D-9F49-DDA596D990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97359" y="381238"/>
                  <a:ext cx="34200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FFBFA26-E709-4478-AD7E-C0864F072207}"/>
                    </a:ext>
                  </a:extLst>
                </p14:cNvPr>
                <p14:cNvContentPartPr/>
                <p14:nvPr/>
              </p14:nvContentPartPr>
              <p14:xfrm>
                <a:off x="2377879" y="440278"/>
                <a:ext cx="78840" cy="93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FFBFA26-E709-4478-AD7E-C0864F07220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69239" y="431638"/>
                  <a:ext cx="96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51BBCF4-9FB8-4885-B1AD-D64E2B404961}"/>
                    </a:ext>
                  </a:extLst>
                </p14:cNvPr>
                <p14:cNvContentPartPr/>
                <p14:nvPr/>
              </p14:nvContentPartPr>
              <p14:xfrm>
                <a:off x="2538439" y="377638"/>
                <a:ext cx="74160" cy="166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51BBCF4-9FB8-4885-B1AD-D64E2B40496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29439" y="368638"/>
                  <a:ext cx="91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5550731-1CFE-48F9-87BB-8B66C03007A3}"/>
                    </a:ext>
                  </a:extLst>
                </p14:cNvPr>
                <p14:cNvContentPartPr/>
                <p14:nvPr/>
              </p14:nvContentPartPr>
              <p14:xfrm>
                <a:off x="2965399" y="416878"/>
                <a:ext cx="159840" cy="125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5550731-1CFE-48F9-87BB-8B66C03007A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56399" y="408238"/>
                  <a:ext cx="177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ABAF056-5ECB-4B6E-A9E0-F608702CD116}"/>
                    </a:ext>
                  </a:extLst>
                </p14:cNvPr>
                <p14:cNvContentPartPr/>
                <p14:nvPr/>
              </p14:nvContentPartPr>
              <p14:xfrm>
                <a:off x="3200839" y="-7562"/>
                <a:ext cx="394560" cy="587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ABAF056-5ECB-4B6E-A9E0-F608702CD11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91839" y="-16202"/>
                  <a:ext cx="41220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F8223C1-A040-46A8-86AD-29FE289CDA86}"/>
                    </a:ext>
                  </a:extLst>
                </p14:cNvPr>
                <p14:cNvContentPartPr/>
                <p14:nvPr/>
              </p14:nvContentPartPr>
              <p14:xfrm>
                <a:off x="3245479" y="365758"/>
                <a:ext cx="230040" cy="56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F8223C1-A040-46A8-86AD-29FE289CDA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36479" y="357118"/>
                  <a:ext cx="2476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A3930BB-A382-472D-9803-2C93DDDA406E}"/>
                    </a:ext>
                  </a:extLst>
                </p14:cNvPr>
                <p14:cNvContentPartPr/>
                <p14:nvPr/>
              </p14:nvContentPartPr>
              <p14:xfrm>
                <a:off x="3755959" y="349198"/>
                <a:ext cx="228960" cy="160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A3930BB-A382-472D-9803-2C93DDDA406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47319" y="340198"/>
                  <a:ext cx="246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6441DCA-3FBE-4187-9417-E93758813C1E}"/>
                    </a:ext>
                  </a:extLst>
                </p14:cNvPr>
                <p14:cNvContentPartPr/>
                <p14:nvPr/>
              </p14:nvContentPartPr>
              <p14:xfrm>
                <a:off x="4331239" y="48598"/>
                <a:ext cx="344520" cy="491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6441DCA-3FBE-4187-9417-E93758813C1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22239" y="39598"/>
                  <a:ext cx="36216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3D42236-5E28-4E27-A421-B2DAC3D23819}"/>
                    </a:ext>
                  </a:extLst>
                </p14:cNvPr>
                <p14:cNvContentPartPr/>
                <p14:nvPr/>
              </p14:nvContentPartPr>
              <p14:xfrm>
                <a:off x="4665679" y="366478"/>
                <a:ext cx="53280" cy="99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3D42236-5E28-4E27-A421-B2DAC3D2381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56679" y="357838"/>
                  <a:ext cx="70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82FE431-2E32-42BF-99A6-8B90008A5286}"/>
                    </a:ext>
                  </a:extLst>
                </p14:cNvPr>
                <p14:cNvContentPartPr/>
                <p14:nvPr/>
              </p14:nvContentPartPr>
              <p14:xfrm>
                <a:off x="4537519" y="326158"/>
                <a:ext cx="246600" cy="455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82FE431-2E32-42BF-99A6-8B90008A528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28519" y="317158"/>
                  <a:ext cx="2642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92174CF-78DD-4198-80BC-44B74474588E}"/>
                    </a:ext>
                  </a:extLst>
                </p14:cNvPr>
                <p14:cNvContentPartPr/>
                <p14:nvPr/>
              </p14:nvContentPartPr>
              <p14:xfrm>
                <a:off x="4703839" y="364678"/>
                <a:ext cx="239040" cy="428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92174CF-78DD-4198-80BC-44B74474588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95199" y="355678"/>
                  <a:ext cx="2566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CF07FBF-9887-4775-8E85-4A82AC0F7BE7}"/>
                    </a:ext>
                  </a:extLst>
                </p14:cNvPr>
                <p14:cNvContentPartPr/>
                <p14:nvPr/>
              </p14:nvContentPartPr>
              <p14:xfrm>
                <a:off x="4898599" y="291598"/>
                <a:ext cx="183600" cy="193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CF07FBF-9887-4775-8E85-4A82AC0F7BE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89599" y="282598"/>
                  <a:ext cx="201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24B59DF-162B-470D-89B8-F36A6CDC46AB}"/>
                    </a:ext>
                  </a:extLst>
                </p14:cNvPr>
                <p14:cNvContentPartPr/>
                <p14:nvPr/>
              </p14:nvContentPartPr>
              <p14:xfrm>
                <a:off x="5124679" y="23398"/>
                <a:ext cx="478440" cy="472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24B59DF-162B-470D-89B8-F36A6CDC46A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6039" y="14398"/>
                  <a:ext cx="49608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A992231-A0E0-4FAF-924C-1B2E218F92A4}"/>
                    </a:ext>
                  </a:extLst>
                </p14:cNvPr>
                <p14:cNvContentPartPr/>
                <p14:nvPr/>
              </p14:nvContentPartPr>
              <p14:xfrm>
                <a:off x="5259319" y="260638"/>
                <a:ext cx="312120" cy="36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A992231-A0E0-4FAF-924C-1B2E218F92A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50679" y="251638"/>
                  <a:ext cx="329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B35258B-1A94-4CA1-9B49-F2A7DA12C141}"/>
                    </a:ext>
                  </a:extLst>
                </p14:cNvPr>
                <p14:cNvContentPartPr/>
                <p14:nvPr/>
              </p14:nvContentPartPr>
              <p14:xfrm>
                <a:off x="5536879" y="-7922"/>
                <a:ext cx="249840" cy="478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B35258B-1A94-4CA1-9B49-F2A7DA12C14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27879" y="-16922"/>
                  <a:ext cx="26748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45D7905-7610-4ED1-82DD-FA2437451FB1}"/>
                    </a:ext>
                  </a:extLst>
                </p14:cNvPr>
                <p14:cNvContentPartPr/>
                <p14:nvPr/>
              </p14:nvContentPartPr>
              <p14:xfrm>
                <a:off x="5809399" y="308158"/>
                <a:ext cx="186120" cy="123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45D7905-7610-4ED1-82DD-FA2437451FB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00759" y="299518"/>
                  <a:ext cx="203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6FEA7D3-6B65-4891-88E8-D5813AE6315E}"/>
                    </a:ext>
                  </a:extLst>
                </p14:cNvPr>
                <p14:cNvContentPartPr/>
                <p14:nvPr/>
              </p14:nvContentPartPr>
              <p14:xfrm>
                <a:off x="6016039" y="271438"/>
                <a:ext cx="127080" cy="191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6FEA7D3-6B65-4891-88E8-D5813AE6315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07399" y="262798"/>
                  <a:ext cx="1447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D2149CD-1C48-486C-9193-90AC9C8045FC}"/>
                    </a:ext>
                  </a:extLst>
                </p14:cNvPr>
                <p14:cNvContentPartPr/>
                <p14:nvPr/>
              </p14:nvContentPartPr>
              <p14:xfrm>
                <a:off x="6249319" y="301318"/>
                <a:ext cx="59760" cy="111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D2149CD-1C48-486C-9193-90AC9C8045F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40319" y="292678"/>
                  <a:ext cx="77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FFB4280-8082-41F1-8F65-A14AD21B6624}"/>
                    </a:ext>
                  </a:extLst>
                </p14:cNvPr>
                <p14:cNvContentPartPr/>
                <p14:nvPr/>
              </p14:nvContentPartPr>
              <p14:xfrm>
                <a:off x="6418879" y="148318"/>
                <a:ext cx="8640" cy="2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FFB4280-8082-41F1-8F65-A14AD21B662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10239" y="139678"/>
                  <a:ext cx="262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E8A2FD1-2E57-4180-9448-B26085AD3D74}"/>
                    </a:ext>
                  </a:extLst>
                </p14:cNvPr>
                <p14:cNvContentPartPr/>
                <p14:nvPr/>
              </p14:nvContentPartPr>
              <p14:xfrm>
                <a:off x="6397279" y="233998"/>
                <a:ext cx="149400" cy="212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E8A2FD1-2E57-4180-9448-B26085AD3D7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88639" y="224998"/>
                  <a:ext cx="167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F4EE5CF-5634-4131-A472-4F0B1055B6D6}"/>
                    </a:ext>
                  </a:extLst>
                </p14:cNvPr>
                <p14:cNvContentPartPr/>
                <p14:nvPr/>
              </p14:nvContentPartPr>
              <p14:xfrm>
                <a:off x="505879" y="1045078"/>
                <a:ext cx="294480" cy="306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F4EE5CF-5634-4131-A472-4F0B1055B6D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7239" y="1036438"/>
                  <a:ext cx="3121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56394E4-5C97-4A5A-BDA0-D99AAA9ACC90}"/>
                    </a:ext>
                  </a:extLst>
                </p14:cNvPr>
                <p14:cNvContentPartPr/>
                <p14:nvPr/>
              </p14:nvContentPartPr>
              <p14:xfrm>
                <a:off x="798559" y="1086838"/>
                <a:ext cx="243720" cy="195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56394E4-5C97-4A5A-BDA0-D99AAA9ACC9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89919" y="1078198"/>
                  <a:ext cx="261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B093CF2-34C1-4F6A-9F28-AB7EABFF388B}"/>
                    </a:ext>
                  </a:extLst>
                </p14:cNvPr>
                <p14:cNvContentPartPr/>
                <p14:nvPr/>
              </p14:nvContentPartPr>
              <p14:xfrm>
                <a:off x="992959" y="1122118"/>
                <a:ext cx="234000" cy="587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B093CF2-34C1-4F6A-9F28-AB7EABFF388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4319" y="1113478"/>
                  <a:ext cx="25164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F3E515-27D3-4F1A-B008-B989A6BD73D3}"/>
                    </a:ext>
                  </a:extLst>
                </p14:cNvPr>
                <p14:cNvContentPartPr/>
                <p14:nvPr/>
              </p14:nvContentPartPr>
              <p14:xfrm>
                <a:off x="1258999" y="910798"/>
                <a:ext cx="31320" cy="50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F3E515-27D3-4F1A-B008-B989A6BD73D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49999" y="901798"/>
                  <a:ext cx="489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FE10285-9213-4C15-8422-57F9528039FF}"/>
                    </a:ext>
                  </a:extLst>
                </p14:cNvPr>
                <p14:cNvContentPartPr/>
                <p14:nvPr/>
              </p14:nvContentPartPr>
              <p14:xfrm>
                <a:off x="1293919" y="1054798"/>
                <a:ext cx="224280" cy="220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FE10285-9213-4C15-8422-57F9528039F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84919" y="1046158"/>
                  <a:ext cx="241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174C1CC-D83F-4BF2-A0B4-6A173D6434AF}"/>
                    </a:ext>
                  </a:extLst>
                </p14:cNvPr>
                <p14:cNvContentPartPr/>
                <p14:nvPr/>
              </p14:nvContentPartPr>
              <p14:xfrm>
                <a:off x="1552039" y="1069198"/>
                <a:ext cx="120240" cy="168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174C1CC-D83F-4BF2-A0B4-6A173D6434A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543039" y="1060558"/>
                  <a:ext cx="137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D448FAF-D2E6-42F3-A62A-8541362AE96B}"/>
                    </a:ext>
                  </a:extLst>
                </p14:cNvPr>
                <p14:cNvContentPartPr/>
                <p14:nvPr/>
              </p14:nvContentPartPr>
              <p14:xfrm>
                <a:off x="1806559" y="781558"/>
                <a:ext cx="306360" cy="486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D448FAF-D2E6-42F3-A62A-8541362AE96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97559" y="772918"/>
                  <a:ext cx="3240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0E61990-60EF-438E-86F4-D6F117D11FC1}"/>
                    </a:ext>
                  </a:extLst>
                </p14:cNvPr>
                <p14:cNvContentPartPr/>
                <p14:nvPr/>
              </p14:nvContentPartPr>
              <p14:xfrm>
                <a:off x="2537359" y="831238"/>
                <a:ext cx="245880" cy="469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0E61990-60EF-438E-86F4-D6F117D11FC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28719" y="822598"/>
                  <a:ext cx="26352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A60EA8D-8433-48A7-9FE8-8EA749A59AF4}"/>
                    </a:ext>
                  </a:extLst>
                </p14:cNvPr>
                <p14:cNvContentPartPr/>
                <p14:nvPr/>
              </p14:nvContentPartPr>
              <p14:xfrm>
                <a:off x="2471119" y="1012678"/>
                <a:ext cx="357480" cy="85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A60EA8D-8433-48A7-9FE8-8EA749A59AF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62119" y="1003678"/>
                  <a:ext cx="375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F5FDCA0-F193-4F2B-83EE-83F72D8586BE}"/>
                    </a:ext>
                  </a:extLst>
                </p14:cNvPr>
                <p14:cNvContentPartPr/>
                <p14:nvPr/>
              </p14:nvContentPartPr>
              <p14:xfrm>
                <a:off x="2863879" y="734398"/>
                <a:ext cx="267480" cy="501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F5FDCA0-F193-4F2B-83EE-83F72D8586B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55239" y="725758"/>
                  <a:ext cx="28512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B9230FA-3632-476D-AFA8-B53545D7AB77}"/>
                    </a:ext>
                  </a:extLst>
                </p14:cNvPr>
                <p14:cNvContentPartPr/>
                <p14:nvPr/>
              </p14:nvContentPartPr>
              <p14:xfrm>
                <a:off x="3133879" y="1022038"/>
                <a:ext cx="196200" cy="214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B9230FA-3632-476D-AFA8-B53545D7AB7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25239" y="1013398"/>
                  <a:ext cx="213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8CB81AC-F4B9-4092-B7F2-247BE5E4D231}"/>
                    </a:ext>
                  </a:extLst>
                </p14:cNvPr>
                <p14:cNvContentPartPr/>
                <p14:nvPr/>
              </p14:nvContentPartPr>
              <p14:xfrm>
                <a:off x="3678559" y="994678"/>
                <a:ext cx="234720" cy="194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8CB81AC-F4B9-4092-B7F2-247BE5E4D23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69559" y="985678"/>
                  <a:ext cx="252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40C66D8-14D8-4AB2-9653-1CE765C7B214}"/>
                    </a:ext>
                  </a:extLst>
                </p14:cNvPr>
                <p14:cNvContentPartPr/>
                <p14:nvPr/>
              </p14:nvContentPartPr>
              <p14:xfrm>
                <a:off x="3987079" y="1010518"/>
                <a:ext cx="182880" cy="180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40C66D8-14D8-4AB2-9653-1CE765C7B21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78439" y="1001878"/>
                  <a:ext cx="200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0B225D8-8969-4AED-A175-F54C800BB43B}"/>
                    </a:ext>
                  </a:extLst>
                </p14:cNvPr>
                <p14:cNvContentPartPr/>
                <p14:nvPr/>
              </p14:nvContentPartPr>
              <p14:xfrm>
                <a:off x="4282279" y="881998"/>
                <a:ext cx="144360" cy="309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0B225D8-8969-4AED-A175-F54C800BB43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73639" y="872998"/>
                  <a:ext cx="1620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3C98D77-D7A0-4545-8011-1FDED8E472BE}"/>
                    </a:ext>
                  </a:extLst>
                </p14:cNvPr>
                <p14:cNvContentPartPr/>
                <p14:nvPr/>
              </p14:nvContentPartPr>
              <p14:xfrm>
                <a:off x="4459039" y="856798"/>
                <a:ext cx="123840" cy="331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3C98D77-D7A0-4545-8011-1FDED8E472B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50039" y="848158"/>
                  <a:ext cx="1414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277947B-B716-4F20-9E97-22E165A30899}"/>
                    </a:ext>
                  </a:extLst>
                </p14:cNvPr>
                <p14:cNvContentPartPr/>
                <p14:nvPr/>
              </p14:nvContentPartPr>
              <p14:xfrm>
                <a:off x="4987159" y="1027798"/>
                <a:ext cx="19440" cy="18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277947B-B716-4F20-9E97-22E165A3089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78159" y="1019158"/>
                  <a:ext cx="37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E097776-BC63-4991-87F9-63C08E581122}"/>
                    </a:ext>
                  </a:extLst>
                </p14:cNvPr>
                <p14:cNvContentPartPr/>
                <p14:nvPr/>
              </p14:nvContentPartPr>
              <p14:xfrm>
                <a:off x="4973839" y="728638"/>
                <a:ext cx="220320" cy="434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E097776-BC63-4991-87F9-63C08E58112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64839" y="719998"/>
                  <a:ext cx="2379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F88BB7F-6EBC-4D71-9FA3-1FC0AD1B451B}"/>
                    </a:ext>
                  </a:extLst>
                </p14:cNvPr>
                <p14:cNvContentPartPr/>
                <p14:nvPr/>
              </p14:nvContentPartPr>
              <p14:xfrm>
                <a:off x="5270839" y="979918"/>
                <a:ext cx="42840" cy="121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F88BB7F-6EBC-4D71-9FA3-1FC0AD1B451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261839" y="971278"/>
                  <a:ext cx="60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E1E4115-3E91-4FFA-B208-7F56AF011569}"/>
                    </a:ext>
                  </a:extLst>
                </p14:cNvPr>
                <p14:cNvContentPartPr/>
                <p14:nvPr/>
              </p14:nvContentPartPr>
              <p14:xfrm>
                <a:off x="5185519" y="900358"/>
                <a:ext cx="270720" cy="531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E1E4115-3E91-4FFA-B208-7F56AF01156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176519" y="891358"/>
                  <a:ext cx="28836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2DF6871-EC26-4DCD-B04A-DC615D252723}"/>
                    </a:ext>
                  </a:extLst>
                </p14:cNvPr>
                <p14:cNvContentPartPr/>
                <p14:nvPr/>
              </p14:nvContentPartPr>
              <p14:xfrm>
                <a:off x="5323039" y="992158"/>
                <a:ext cx="251640" cy="448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2DF6871-EC26-4DCD-B04A-DC615D25272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14399" y="983158"/>
                  <a:ext cx="26928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B6908ED-0DDE-437B-80DF-C060E6FFADCA}"/>
                    </a:ext>
                  </a:extLst>
                </p14:cNvPr>
                <p14:cNvContentPartPr/>
                <p14:nvPr/>
              </p14:nvContentPartPr>
              <p14:xfrm>
                <a:off x="5532919" y="865438"/>
                <a:ext cx="245520" cy="255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B6908ED-0DDE-437B-80DF-C060E6FFADC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24279" y="856438"/>
                  <a:ext cx="2631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08A4D68-30AA-4C4D-8A9C-C845D8552B3E}"/>
                    </a:ext>
                  </a:extLst>
                </p14:cNvPr>
                <p14:cNvContentPartPr/>
                <p14:nvPr/>
              </p14:nvContentPartPr>
              <p14:xfrm>
                <a:off x="5792119" y="922678"/>
                <a:ext cx="164880" cy="179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08A4D68-30AA-4C4D-8A9C-C845D8552B3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83479" y="913678"/>
                  <a:ext cx="182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47245B5-1F71-4D5A-BA0D-633982EBD65B}"/>
                    </a:ext>
                  </a:extLst>
                </p14:cNvPr>
                <p14:cNvContentPartPr/>
                <p14:nvPr/>
              </p14:nvContentPartPr>
              <p14:xfrm>
                <a:off x="6030439" y="641158"/>
                <a:ext cx="333360" cy="486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47245B5-1F71-4D5A-BA0D-633982EBD65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21799" y="632158"/>
                  <a:ext cx="35100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0EA67B9-CBE8-451E-BEA7-9AAA904EB269}"/>
                    </a:ext>
                  </a:extLst>
                </p14:cNvPr>
                <p14:cNvContentPartPr/>
                <p14:nvPr/>
              </p14:nvContentPartPr>
              <p14:xfrm>
                <a:off x="6342559" y="551518"/>
                <a:ext cx="282600" cy="545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0EA67B9-CBE8-451E-BEA7-9AAA904EB26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33919" y="542518"/>
                  <a:ext cx="30024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13318D1-C29F-4516-BF79-A50BC80F3543}"/>
                    </a:ext>
                  </a:extLst>
                </p14:cNvPr>
                <p14:cNvContentPartPr/>
                <p14:nvPr/>
              </p14:nvContentPartPr>
              <p14:xfrm>
                <a:off x="6604999" y="879118"/>
                <a:ext cx="220680" cy="195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13318D1-C29F-4516-BF79-A50BC80F354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96359" y="870118"/>
                  <a:ext cx="238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6684F05-709B-43A4-9D23-2FC82E8DA85E}"/>
                    </a:ext>
                  </a:extLst>
                </p14:cNvPr>
                <p14:cNvContentPartPr/>
                <p14:nvPr/>
              </p14:nvContentPartPr>
              <p14:xfrm>
                <a:off x="6845119" y="819358"/>
                <a:ext cx="157320" cy="237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6684F05-709B-43A4-9D23-2FC82E8DA85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36119" y="810718"/>
                  <a:ext cx="174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7F910AB-B691-4018-B99B-797474EAF4F6}"/>
                    </a:ext>
                  </a:extLst>
                </p14:cNvPr>
                <p14:cNvContentPartPr/>
                <p14:nvPr/>
              </p14:nvContentPartPr>
              <p14:xfrm>
                <a:off x="7117279" y="895318"/>
                <a:ext cx="36720" cy="136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7F910AB-B691-4018-B99B-797474EAF4F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08639" y="886318"/>
                  <a:ext cx="54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5057D15-5CDF-4204-8C4D-4806BBFB8B35}"/>
                    </a:ext>
                  </a:extLst>
                </p14:cNvPr>
                <p14:cNvContentPartPr/>
                <p14:nvPr/>
              </p14:nvContentPartPr>
              <p14:xfrm>
                <a:off x="7317079" y="764998"/>
                <a:ext cx="4320" cy="7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5057D15-5CDF-4204-8C4D-4806BBFB8B3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308079" y="756358"/>
                  <a:ext cx="21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DDE96FD-E259-4341-AAEF-59FDE4399D08}"/>
                    </a:ext>
                  </a:extLst>
                </p14:cNvPr>
                <p14:cNvContentPartPr/>
                <p14:nvPr/>
              </p14:nvContentPartPr>
              <p14:xfrm>
                <a:off x="7260199" y="829438"/>
                <a:ext cx="223200" cy="255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DDE96FD-E259-4341-AAEF-59FDE4399D0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51199" y="820438"/>
                  <a:ext cx="240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53F2E03-32EB-4C0D-B99A-27FAD24B6CD0}"/>
                    </a:ext>
                  </a:extLst>
                </p14:cNvPr>
                <p14:cNvContentPartPr/>
                <p14:nvPr/>
              </p14:nvContentPartPr>
              <p14:xfrm>
                <a:off x="7808839" y="950758"/>
                <a:ext cx="43560" cy="105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53F2E03-32EB-4C0D-B99A-27FAD24B6CD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00199" y="941758"/>
                  <a:ext cx="61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6835DE4-8365-45D6-A3AF-43E240B99A84}"/>
                    </a:ext>
                  </a:extLst>
                </p14:cNvPr>
                <p14:cNvContentPartPr/>
                <p14:nvPr/>
              </p14:nvContentPartPr>
              <p14:xfrm>
                <a:off x="7948879" y="929878"/>
                <a:ext cx="172080" cy="137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6835DE4-8365-45D6-A3AF-43E240B99A8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39879" y="921238"/>
                  <a:ext cx="189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E7BD2FE-75A1-43C4-911B-7DA51B014130}"/>
                    </a:ext>
                  </a:extLst>
                </p14:cNvPr>
                <p14:cNvContentPartPr/>
                <p14:nvPr/>
              </p14:nvContentPartPr>
              <p14:xfrm>
                <a:off x="8597959" y="498598"/>
                <a:ext cx="378000" cy="640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E7BD2FE-75A1-43C4-911B-7DA51B01413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89319" y="489958"/>
                  <a:ext cx="39564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CE561E1-12EA-445E-8000-5A213D49F1C0}"/>
                    </a:ext>
                  </a:extLst>
                </p14:cNvPr>
                <p14:cNvContentPartPr/>
                <p14:nvPr/>
              </p14:nvContentPartPr>
              <p14:xfrm>
                <a:off x="8503279" y="937438"/>
                <a:ext cx="339480" cy="78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CE561E1-12EA-445E-8000-5A213D49F1C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94279" y="928438"/>
                  <a:ext cx="357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CEDA621-9BBB-460A-AF9A-8E471446E296}"/>
                    </a:ext>
                  </a:extLst>
                </p14:cNvPr>
                <p14:cNvContentPartPr/>
                <p14:nvPr/>
              </p14:nvContentPartPr>
              <p14:xfrm>
                <a:off x="8862199" y="949318"/>
                <a:ext cx="205920" cy="163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CEDA621-9BBB-460A-AF9A-8E471446E29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53559" y="940318"/>
                  <a:ext cx="223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E97C4FC-A5CD-45E1-A356-744D1E553147}"/>
                    </a:ext>
                  </a:extLst>
                </p14:cNvPr>
                <p14:cNvContentPartPr/>
                <p14:nvPr/>
              </p14:nvContentPartPr>
              <p14:xfrm>
                <a:off x="9150199" y="943198"/>
                <a:ext cx="228600" cy="154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E97C4FC-A5CD-45E1-A356-744D1E55314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41199" y="934198"/>
                  <a:ext cx="246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0165246-F4D8-421C-BEB8-E43D15E99F89}"/>
                    </a:ext>
                  </a:extLst>
                </p14:cNvPr>
                <p14:cNvContentPartPr/>
                <p14:nvPr/>
              </p14:nvContentPartPr>
              <p14:xfrm>
                <a:off x="9437119" y="959398"/>
                <a:ext cx="168120" cy="160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0165246-F4D8-421C-BEB8-E43D15E99F8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428119" y="950398"/>
                  <a:ext cx="185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CB741E9-7976-4569-8063-466A287EF1ED}"/>
                    </a:ext>
                  </a:extLst>
                </p14:cNvPr>
                <p14:cNvContentPartPr/>
                <p14:nvPr/>
              </p14:nvContentPartPr>
              <p14:xfrm>
                <a:off x="9725839" y="904678"/>
                <a:ext cx="238320" cy="220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CB741E9-7976-4569-8063-466A287EF1E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16839" y="896038"/>
                  <a:ext cx="255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091FD73-748F-4F1A-8732-9B1B71B4DE2E}"/>
                    </a:ext>
                  </a:extLst>
                </p14:cNvPr>
                <p14:cNvContentPartPr/>
                <p14:nvPr/>
              </p14:nvContentPartPr>
              <p14:xfrm>
                <a:off x="10213999" y="976678"/>
                <a:ext cx="154080" cy="135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091FD73-748F-4F1A-8732-9B1B71B4DE2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205359" y="968038"/>
                  <a:ext cx="171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C43FEE0-1FC8-4439-BBCA-95ED7D98CBFA}"/>
                    </a:ext>
                  </a:extLst>
                </p14:cNvPr>
                <p14:cNvContentPartPr/>
                <p14:nvPr/>
              </p14:nvContentPartPr>
              <p14:xfrm>
                <a:off x="10576879" y="649078"/>
                <a:ext cx="393840" cy="477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C43FEE0-1FC8-4439-BBCA-95ED7D98CBF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567879" y="640438"/>
                  <a:ext cx="41148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91B8A4B-7FD1-459B-BA50-CD3D9E60FE01}"/>
                    </a:ext>
                  </a:extLst>
                </p14:cNvPr>
                <p14:cNvContentPartPr/>
                <p14:nvPr/>
              </p14:nvContentPartPr>
              <p14:xfrm>
                <a:off x="10564279" y="958318"/>
                <a:ext cx="170280" cy="18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91B8A4B-7FD1-459B-BA50-CD3D9E60FE0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55639" y="949678"/>
                  <a:ext cx="187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79BEBE0-C733-40D2-ACD3-63219ED77F55}"/>
                    </a:ext>
                  </a:extLst>
                </p14:cNvPr>
                <p14:cNvContentPartPr/>
                <p14:nvPr/>
              </p14:nvContentPartPr>
              <p14:xfrm>
                <a:off x="492199" y="1590478"/>
                <a:ext cx="244440" cy="552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79BEBE0-C733-40D2-ACD3-63219ED77F5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83199" y="1581838"/>
                  <a:ext cx="26208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3446C5B-9724-46D3-8CE6-CC17FBCFD576}"/>
                    </a:ext>
                  </a:extLst>
                </p14:cNvPr>
                <p14:cNvContentPartPr/>
                <p14:nvPr/>
              </p14:nvContentPartPr>
              <p14:xfrm>
                <a:off x="462319" y="1847518"/>
                <a:ext cx="365400" cy="853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3446C5B-9724-46D3-8CE6-CC17FBCFD57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53679" y="1838518"/>
                  <a:ext cx="383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09E2FD-2766-47F9-8E11-1CB94C947FEF}"/>
                    </a:ext>
                  </a:extLst>
                </p14:cNvPr>
                <p14:cNvContentPartPr/>
                <p14:nvPr/>
              </p14:nvContentPartPr>
              <p14:xfrm>
                <a:off x="807199" y="1493278"/>
                <a:ext cx="314640" cy="567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09E2FD-2766-47F9-8E11-1CB94C947FE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98559" y="1484638"/>
                  <a:ext cx="33228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AFD5BBA-68CE-47D6-A17D-2D1767B0E5BA}"/>
                    </a:ext>
                  </a:extLst>
                </p14:cNvPr>
                <p14:cNvContentPartPr/>
                <p14:nvPr/>
              </p14:nvContentPartPr>
              <p14:xfrm>
                <a:off x="1060279" y="1836718"/>
                <a:ext cx="214200" cy="202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AFD5BBA-68CE-47D6-A17D-2D1767B0E5B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51639" y="1827718"/>
                  <a:ext cx="231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1BAD116-42FB-4AD5-9E4F-CB1891D09094}"/>
                    </a:ext>
                  </a:extLst>
                </p14:cNvPr>
                <p14:cNvContentPartPr/>
                <p14:nvPr/>
              </p14:nvContentPartPr>
              <p14:xfrm>
                <a:off x="1660399" y="1777678"/>
                <a:ext cx="219240" cy="222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1BAD116-42FB-4AD5-9E4F-CB1891D0909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651399" y="1769038"/>
                  <a:ext cx="2368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D77BB6D-A93C-4992-8B57-E369D21D85EF}"/>
                    </a:ext>
                  </a:extLst>
                </p14:cNvPr>
                <p14:cNvContentPartPr/>
                <p14:nvPr/>
              </p14:nvContentPartPr>
              <p14:xfrm>
                <a:off x="2052799" y="1606318"/>
                <a:ext cx="188640" cy="3369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D77BB6D-A93C-4992-8B57-E369D21D85E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43799" y="1597678"/>
                  <a:ext cx="2062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3BD9B62-D91E-4D4B-8B19-513A3C9D3224}"/>
                    </a:ext>
                  </a:extLst>
                </p14:cNvPr>
                <p14:cNvContentPartPr/>
                <p14:nvPr/>
              </p14:nvContentPartPr>
              <p14:xfrm>
                <a:off x="2286799" y="1416958"/>
                <a:ext cx="257760" cy="586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3BD9B62-D91E-4D4B-8B19-513A3C9D322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278159" y="1407958"/>
                  <a:ext cx="27540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D230FC0-0463-4022-A72A-C52CF53160F9}"/>
                    </a:ext>
                  </a:extLst>
                </p14:cNvPr>
                <p14:cNvContentPartPr/>
                <p14:nvPr/>
              </p14:nvContentPartPr>
              <p14:xfrm>
                <a:off x="2219119" y="1682278"/>
                <a:ext cx="365040" cy="106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D230FC0-0463-4022-A72A-C52CF53160F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210479" y="1673278"/>
                  <a:ext cx="382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E47C705-A1D3-4210-9734-C410AAF1BE6E}"/>
                    </a:ext>
                  </a:extLst>
                </p14:cNvPr>
                <p14:cNvContentPartPr/>
                <p14:nvPr/>
              </p14:nvContentPartPr>
              <p14:xfrm>
                <a:off x="2448079" y="1741318"/>
                <a:ext cx="421920" cy="216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E47C705-A1D3-4210-9734-C410AAF1BE6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439439" y="1732318"/>
                  <a:ext cx="439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7C3B77B-9EFA-41C0-8677-FCD2590C1744}"/>
                    </a:ext>
                  </a:extLst>
                </p14:cNvPr>
                <p14:cNvContentPartPr/>
                <p14:nvPr/>
              </p14:nvContentPartPr>
              <p14:xfrm>
                <a:off x="2888359" y="1769758"/>
                <a:ext cx="203400" cy="179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7C3B77B-9EFA-41C0-8677-FCD2590C174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879359" y="1761118"/>
                  <a:ext cx="221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8AE2662-4DE4-447C-BEF5-760D54C5A083}"/>
                    </a:ext>
                  </a:extLst>
                </p14:cNvPr>
                <p14:cNvContentPartPr/>
                <p14:nvPr/>
              </p14:nvContentPartPr>
              <p14:xfrm>
                <a:off x="3163399" y="1769038"/>
                <a:ext cx="202680" cy="1656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8AE2662-4DE4-447C-BEF5-760D54C5A08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154399" y="1760398"/>
                  <a:ext cx="220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B4718B6-E331-4861-90ED-CD5A1C1E2CAD}"/>
                    </a:ext>
                  </a:extLst>
                </p14:cNvPr>
                <p14:cNvContentPartPr/>
                <p14:nvPr/>
              </p14:nvContentPartPr>
              <p14:xfrm>
                <a:off x="3573799" y="1423798"/>
                <a:ext cx="262440" cy="478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B4718B6-E331-4861-90ED-CD5A1C1E2CA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564799" y="1415158"/>
                  <a:ext cx="2800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DC7385B-EFE5-45F9-98E0-70E9C22C0C03}"/>
                    </a:ext>
                  </a:extLst>
                </p14:cNvPr>
                <p14:cNvContentPartPr/>
                <p14:nvPr/>
              </p14:nvContentPartPr>
              <p14:xfrm>
                <a:off x="3473719" y="1689838"/>
                <a:ext cx="322560" cy="51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DC7385B-EFE5-45F9-98E0-70E9C22C0C0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464719" y="1681198"/>
                  <a:ext cx="3402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A10E357-36AB-4F63-804B-E24F564200A8}"/>
                    </a:ext>
                  </a:extLst>
                </p14:cNvPr>
                <p14:cNvContentPartPr/>
                <p14:nvPr/>
              </p14:nvContentPartPr>
              <p14:xfrm>
                <a:off x="3735079" y="1601278"/>
                <a:ext cx="208800" cy="300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A10E357-36AB-4F63-804B-E24F564200A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726439" y="1592278"/>
                  <a:ext cx="2264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554FEE4-63F6-47BB-811C-31A240FBE9EE}"/>
                    </a:ext>
                  </a:extLst>
                </p14:cNvPr>
                <p14:cNvContentPartPr/>
                <p14:nvPr/>
              </p14:nvContentPartPr>
              <p14:xfrm>
                <a:off x="3927679" y="1702798"/>
                <a:ext cx="342360" cy="203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554FEE4-63F6-47BB-811C-31A240FBE9E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918679" y="1693798"/>
                  <a:ext cx="360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DE33FE3-FF91-418B-99A2-75FD085C42E0}"/>
                    </a:ext>
                  </a:extLst>
                </p14:cNvPr>
                <p14:cNvContentPartPr/>
                <p14:nvPr/>
              </p14:nvContentPartPr>
              <p14:xfrm>
                <a:off x="4214239" y="1684798"/>
                <a:ext cx="207360" cy="2120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DE33FE3-FF91-418B-99A2-75FD085C42E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05599" y="1675798"/>
                  <a:ext cx="225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3EBDB88-3B35-460E-BAA4-5BFFE947F473}"/>
                    </a:ext>
                  </a:extLst>
                </p14:cNvPr>
                <p14:cNvContentPartPr/>
                <p14:nvPr/>
              </p14:nvContentPartPr>
              <p14:xfrm>
                <a:off x="4762519" y="1326958"/>
                <a:ext cx="253440" cy="550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3EBDB88-3B35-460E-BAA4-5BFFE947F47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753879" y="1318318"/>
                  <a:ext cx="27108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C13157F-FD40-4071-A187-63ECDD3D5BC1}"/>
                    </a:ext>
                  </a:extLst>
                </p14:cNvPr>
                <p14:cNvContentPartPr/>
                <p14:nvPr/>
              </p14:nvContentPartPr>
              <p14:xfrm>
                <a:off x="5075359" y="1675078"/>
                <a:ext cx="89280" cy="174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C13157F-FD40-4071-A187-63ECDD3D5BC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066359" y="1666438"/>
                  <a:ext cx="106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89CC363-A5E8-48E6-ACF7-6C5871461F9D}"/>
                    </a:ext>
                  </a:extLst>
                </p14:cNvPr>
                <p14:cNvContentPartPr/>
                <p14:nvPr/>
              </p14:nvContentPartPr>
              <p14:xfrm>
                <a:off x="5033599" y="1600558"/>
                <a:ext cx="241920" cy="459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89CC363-A5E8-48E6-ACF7-6C5871461F9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024959" y="1591918"/>
                  <a:ext cx="25956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D5F5D6F-14B0-4D27-B902-95700772B003}"/>
                    </a:ext>
                  </a:extLst>
                </p14:cNvPr>
                <p14:cNvContentPartPr/>
                <p14:nvPr/>
              </p14:nvContentPartPr>
              <p14:xfrm>
                <a:off x="5206039" y="1712158"/>
                <a:ext cx="255960" cy="468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D5F5D6F-14B0-4D27-B902-95700772B00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97039" y="1703518"/>
                  <a:ext cx="27360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36E525C-239D-4ECB-B3DA-D1D9BC468CEF}"/>
                    </a:ext>
                  </a:extLst>
                </p14:cNvPr>
                <p14:cNvContentPartPr/>
                <p14:nvPr/>
              </p14:nvContentPartPr>
              <p14:xfrm>
                <a:off x="5411239" y="1595158"/>
                <a:ext cx="267120" cy="230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36E525C-239D-4ECB-B3DA-D1D9BC468CE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02239" y="1586518"/>
                  <a:ext cx="2847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9E86C22-4549-4893-82AC-0962A3FE6548}"/>
                    </a:ext>
                  </a:extLst>
                </p14:cNvPr>
                <p14:cNvContentPartPr/>
                <p14:nvPr/>
              </p14:nvContentPartPr>
              <p14:xfrm>
                <a:off x="5729839" y="1643398"/>
                <a:ext cx="144720" cy="146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9E86C22-4549-4893-82AC-0962A3FE65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721199" y="1634758"/>
                  <a:ext cx="162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7EC10B6-08A7-41D2-AADB-93B91D99C301}"/>
                    </a:ext>
                  </a:extLst>
                </p14:cNvPr>
                <p14:cNvContentPartPr/>
                <p14:nvPr/>
              </p14:nvContentPartPr>
              <p14:xfrm>
                <a:off x="5996239" y="1297438"/>
                <a:ext cx="367200" cy="533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7EC10B6-08A7-41D2-AADB-93B91D99C30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987239" y="1288798"/>
                  <a:ext cx="3848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E3ABC2E-50FD-41B0-9752-2747221797E3}"/>
                    </a:ext>
                  </a:extLst>
                </p14:cNvPr>
                <p14:cNvContentPartPr/>
                <p14:nvPr/>
              </p14:nvContentPartPr>
              <p14:xfrm>
                <a:off x="6288919" y="1293838"/>
                <a:ext cx="308880" cy="5104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E3ABC2E-50FD-41B0-9752-2747221797E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279919" y="1284838"/>
                  <a:ext cx="32652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C1FB986-D04B-40FC-8E69-81567269E00A}"/>
                    </a:ext>
                  </a:extLst>
                </p14:cNvPr>
                <p14:cNvContentPartPr/>
                <p14:nvPr/>
              </p14:nvContentPartPr>
              <p14:xfrm>
                <a:off x="6620839" y="1601278"/>
                <a:ext cx="240840" cy="183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C1FB986-D04B-40FC-8E69-81567269E00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612199" y="1592638"/>
                  <a:ext cx="258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69E6975-DF72-463A-A475-3A5C710F1124}"/>
                    </a:ext>
                  </a:extLst>
                </p14:cNvPr>
                <p14:cNvContentPartPr/>
                <p14:nvPr/>
              </p14:nvContentPartPr>
              <p14:xfrm>
                <a:off x="6904159" y="1553398"/>
                <a:ext cx="171360" cy="245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69E6975-DF72-463A-A475-3A5C710F112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95519" y="1544398"/>
                  <a:ext cx="189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08D2FF3-E978-4132-B78C-F6BFF7043F3E}"/>
                    </a:ext>
                  </a:extLst>
                </p14:cNvPr>
                <p14:cNvContentPartPr/>
                <p14:nvPr/>
              </p14:nvContentPartPr>
              <p14:xfrm>
                <a:off x="7163359" y="1625398"/>
                <a:ext cx="93960" cy="1566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08D2FF3-E978-4132-B78C-F6BFF7043F3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54359" y="1616758"/>
                  <a:ext cx="111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9352275-DB7C-4907-8D1E-7D1307DAF88A}"/>
                    </a:ext>
                  </a:extLst>
                </p14:cNvPr>
                <p14:cNvContentPartPr/>
                <p14:nvPr/>
              </p14:nvContentPartPr>
              <p14:xfrm>
                <a:off x="7405639" y="1438558"/>
                <a:ext cx="7920" cy="19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9352275-DB7C-4907-8D1E-7D1307DAF88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96639" y="1429918"/>
                  <a:ext cx="255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16D6327-D462-4751-895F-A7DAF4A7DFFE}"/>
                    </a:ext>
                  </a:extLst>
                </p14:cNvPr>
                <p14:cNvContentPartPr/>
                <p14:nvPr/>
              </p14:nvContentPartPr>
              <p14:xfrm>
                <a:off x="7442719" y="1547638"/>
                <a:ext cx="145080" cy="251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16D6327-D462-4751-895F-A7DAF4A7DFF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33719" y="1538998"/>
                  <a:ext cx="1627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9B6D5E8-CE9A-4F7D-9F17-6271822071FD}"/>
                    </a:ext>
                  </a:extLst>
                </p14:cNvPr>
                <p14:cNvContentPartPr/>
                <p14:nvPr/>
              </p14:nvContentPartPr>
              <p14:xfrm>
                <a:off x="8055799" y="1628998"/>
                <a:ext cx="159840" cy="150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9B6D5E8-CE9A-4F7D-9F17-6271822071F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046799" y="1620358"/>
                  <a:ext cx="177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981CEE3-2B35-4953-BF57-2F68D54490F3}"/>
                    </a:ext>
                  </a:extLst>
                </p14:cNvPr>
                <p14:cNvContentPartPr/>
                <p14:nvPr/>
              </p14:nvContentPartPr>
              <p14:xfrm>
                <a:off x="8291599" y="1593358"/>
                <a:ext cx="300600" cy="200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981CEE3-2B35-4953-BF57-2F68D54490F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82599" y="1584358"/>
                  <a:ext cx="3182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174EE1B-5D3C-4FA5-BE4F-C1216988A01C}"/>
                    </a:ext>
                  </a:extLst>
                </p14:cNvPr>
                <p14:cNvContentPartPr/>
                <p14:nvPr/>
              </p14:nvContentPartPr>
              <p14:xfrm>
                <a:off x="8914399" y="1172878"/>
                <a:ext cx="403920" cy="6508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174EE1B-5D3C-4FA5-BE4F-C1216988A01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05759" y="1163878"/>
                  <a:ext cx="42156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630F152-80D3-4EC3-8027-B44C6916F9C7}"/>
                    </a:ext>
                  </a:extLst>
                </p14:cNvPr>
                <p14:cNvContentPartPr/>
                <p14:nvPr/>
              </p14:nvContentPartPr>
              <p14:xfrm>
                <a:off x="8845639" y="1590838"/>
                <a:ext cx="356040" cy="94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630F152-80D3-4EC3-8027-B44C6916F9C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836639" y="1582198"/>
                  <a:ext cx="373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EE855C9-63DF-4C22-AE97-ED0201EDB6D7}"/>
                    </a:ext>
                  </a:extLst>
                </p14:cNvPr>
                <p14:cNvContentPartPr/>
                <p14:nvPr/>
              </p14:nvContentPartPr>
              <p14:xfrm>
                <a:off x="9139039" y="1631878"/>
                <a:ext cx="211680" cy="125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EE855C9-63DF-4C22-AE97-ED0201EDB6D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130039" y="1622878"/>
                  <a:ext cx="229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1C00C17-06A2-48ED-B0F0-7829710E9F6A}"/>
                    </a:ext>
                  </a:extLst>
                </p14:cNvPr>
                <p14:cNvContentPartPr/>
                <p14:nvPr/>
              </p14:nvContentPartPr>
              <p14:xfrm>
                <a:off x="9411559" y="1658158"/>
                <a:ext cx="38160" cy="104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1C00C17-06A2-48ED-B0F0-7829710E9F6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402919" y="1649158"/>
                  <a:ext cx="55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4B7F28E-A0CD-4F9E-975F-D82D410504E8}"/>
                    </a:ext>
                  </a:extLst>
                </p14:cNvPr>
                <p14:cNvContentPartPr/>
                <p14:nvPr/>
              </p14:nvContentPartPr>
              <p14:xfrm>
                <a:off x="9626479" y="1424158"/>
                <a:ext cx="231840" cy="352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4B7F28E-A0CD-4F9E-975F-D82D410504E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617479" y="1415518"/>
                  <a:ext cx="2494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BE9B2E3-48D1-4DEB-94FC-9D2F6735B069}"/>
                    </a:ext>
                  </a:extLst>
                </p14:cNvPr>
                <p14:cNvContentPartPr/>
                <p14:nvPr/>
              </p14:nvContentPartPr>
              <p14:xfrm>
                <a:off x="10053799" y="1351798"/>
                <a:ext cx="255960" cy="399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BE9B2E3-48D1-4DEB-94FC-9D2F6735B06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045159" y="1343158"/>
                  <a:ext cx="2736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ED74CC8-9FD6-41B8-BB6A-738ED58EA9AA}"/>
                    </a:ext>
                  </a:extLst>
                </p14:cNvPr>
                <p14:cNvContentPartPr/>
                <p14:nvPr/>
              </p14:nvContentPartPr>
              <p14:xfrm>
                <a:off x="9986479" y="1527118"/>
                <a:ext cx="351000" cy="57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ED74CC8-9FD6-41B8-BB6A-738ED58EA9A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977839" y="1518478"/>
                  <a:ext cx="368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2F7C890-4ACA-492A-A308-9FF057084B4D}"/>
                    </a:ext>
                  </a:extLst>
                </p14:cNvPr>
                <p14:cNvContentPartPr/>
                <p14:nvPr/>
              </p14:nvContentPartPr>
              <p14:xfrm>
                <a:off x="10282039" y="1605598"/>
                <a:ext cx="196200" cy="110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2F7C890-4ACA-492A-A308-9FF057084B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273399" y="1596958"/>
                  <a:ext cx="213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C5129AF-BB39-4B52-9363-F7C7B6766D62}"/>
                    </a:ext>
                  </a:extLst>
                </p14:cNvPr>
                <p14:cNvContentPartPr/>
                <p14:nvPr/>
              </p14:nvContentPartPr>
              <p14:xfrm>
                <a:off x="10723039" y="1532518"/>
                <a:ext cx="254160" cy="2102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C5129AF-BB39-4B52-9363-F7C7B6766D6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714039" y="1523518"/>
                  <a:ext cx="2718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5AFB04D-E81C-40F9-9DF0-85A06237A6AC}"/>
                    </a:ext>
                  </a:extLst>
                </p14:cNvPr>
                <p14:cNvContentPartPr/>
                <p14:nvPr/>
              </p14:nvContentPartPr>
              <p14:xfrm>
                <a:off x="10901239" y="1567078"/>
                <a:ext cx="200880" cy="1440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5AFB04D-E81C-40F9-9DF0-85A06237A6A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892599" y="1558438"/>
                  <a:ext cx="218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0C85D7E-9E35-4DD1-8D27-477904D6B07E}"/>
                    </a:ext>
                  </a:extLst>
                </p14:cNvPr>
                <p14:cNvContentPartPr/>
                <p14:nvPr/>
              </p14:nvContentPartPr>
              <p14:xfrm>
                <a:off x="11007799" y="1597318"/>
                <a:ext cx="232560" cy="4838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0C85D7E-9E35-4DD1-8D27-477904D6B07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98799" y="1588678"/>
                  <a:ext cx="25020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C8F483E-22C8-4FA0-8B04-DE79BDEED96D}"/>
                    </a:ext>
                  </a:extLst>
                </p14:cNvPr>
                <p14:cNvContentPartPr/>
                <p14:nvPr/>
              </p14:nvContentPartPr>
              <p14:xfrm>
                <a:off x="11273839" y="1335238"/>
                <a:ext cx="46800" cy="44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C8F483E-22C8-4FA0-8B04-DE79BDEED96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265199" y="1326598"/>
                  <a:ext cx="64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865876F-94D6-4954-9BB3-23A10DA9084B}"/>
                    </a:ext>
                  </a:extLst>
                </p14:cNvPr>
                <p14:cNvContentPartPr/>
                <p14:nvPr/>
              </p14:nvContentPartPr>
              <p14:xfrm>
                <a:off x="11270239" y="1547278"/>
                <a:ext cx="231480" cy="159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865876F-94D6-4954-9BB3-23A10DA9084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261599" y="1538278"/>
                  <a:ext cx="249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6B94170-4DD3-4C6A-84E4-B91EE866B71D}"/>
                    </a:ext>
                  </a:extLst>
                </p14:cNvPr>
                <p14:cNvContentPartPr/>
                <p14:nvPr/>
              </p14:nvContentPartPr>
              <p14:xfrm>
                <a:off x="11497399" y="1567078"/>
                <a:ext cx="120960" cy="1447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6B94170-4DD3-4C6A-84E4-B91EE866B71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488759" y="1558078"/>
                  <a:ext cx="138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158B684-F072-4869-A8C4-170F8BF0AEE1}"/>
                    </a:ext>
                  </a:extLst>
                </p14:cNvPr>
                <p14:cNvContentPartPr/>
                <p14:nvPr/>
              </p14:nvContentPartPr>
              <p14:xfrm>
                <a:off x="11758759" y="1359718"/>
                <a:ext cx="207000" cy="379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158B684-F072-4869-A8C4-170F8BF0AEE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750119" y="1350718"/>
                  <a:ext cx="22464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9FFF56E-B86D-4366-9048-47D0ABA085E7}"/>
                    </a:ext>
                  </a:extLst>
                </p14:cNvPr>
                <p14:cNvContentPartPr/>
                <p14:nvPr/>
              </p14:nvContentPartPr>
              <p14:xfrm>
                <a:off x="11641759" y="1481398"/>
                <a:ext cx="475560" cy="59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9FFF56E-B86D-4366-9048-47D0ABA085E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632759" y="1472398"/>
                  <a:ext cx="493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481FEAC-2D36-4EDF-AA4A-617AE242C95C}"/>
                    </a:ext>
                  </a:extLst>
                </p14:cNvPr>
                <p14:cNvContentPartPr/>
                <p14:nvPr/>
              </p14:nvContentPartPr>
              <p14:xfrm>
                <a:off x="498319" y="2325598"/>
                <a:ext cx="217080" cy="488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481FEAC-2D36-4EDF-AA4A-617AE242C95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89679" y="2316958"/>
                  <a:ext cx="23472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9BC781B-1C21-4E4B-8809-862BCCFCDFC6}"/>
                    </a:ext>
                  </a:extLst>
                </p14:cNvPr>
                <p14:cNvContentPartPr/>
                <p14:nvPr/>
              </p14:nvContentPartPr>
              <p14:xfrm>
                <a:off x="444679" y="2503078"/>
                <a:ext cx="344880" cy="105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9BC781B-1C21-4E4B-8809-862BCCFCDFC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36039" y="2494078"/>
                  <a:ext cx="362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5E9E657-CE5D-451C-AEA0-4F748117B646}"/>
                    </a:ext>
                  </a:extLst>
                </p14:cNvPr>
                <p14:cNvContentPartPr/>
                <p14:nvPr/>
              </p14:nvContentPartPr>
              <p14:xfrm>
                <a:off x="788479" y="2270158"/>
                <a:ext cx="261360" cy="4906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5E9E657-CE5D-451C-AEA0-4F748117B64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9839" y="2261518"/>
                  <a:ext cx="27900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9C4936C-A0ED-4599-97AB-3984AA334C6A}"/>
                    </a:ext>
                  </a:extLst>
                </p14:cNvPr>
                <p14:cNvContentPartPr/>
                <p14:nvPr/>
              </p14:nvContentPartPr>
              <p14:xfrm>
                <a:off x="1014199" y="2543758"/>
                <a:ext cx="191880" cy="209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9C4936C-A0ED-4599-97AB-3984AA334C6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05559" y="2534758"/>
                  <a:ext cx="209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3796AB9-A949-4784-A555-3AA8BE079824}"/>
                    </a:ext>
                  </a:extLst>
                </p14:cNvPr>
                <p14:cNvContentPartPr/>
                <p14:nvPr/>
              </p14:nvContentPartPr>
              <p14:xfrm>
                <a:off x="1576519" y="2489758"/>
                <a:ext cx="292320" cy="234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3796AB9-A949-4784-A555-3AA8BE07982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567519" y="2480758"/>
                  <a:ext cx="3099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6F1A1F5-4E70-4BAF-89B8-4DC2BFB1083A}"/>
                    </a:ext>
                  </a:extLst>
                </p14:cNvPr>
                <p14:cNvContentPartPr/>
                <p14:nvPr/>
              </p14:nvContentPartPr>
              <p14:xfrm>
                <a:off x="1910959" y="2509558"/>
                <a:ext cx="197640" cy="187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6F1A1F5-4E70-4BAF-89B8-4DC2BFB1083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901959" y="2500558"/>
                  <a:ext cx="215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4BCBBDA-9AF3-4567-806B-76A7FAE8B8CE}"/>
                    </a:ext>
                  </a:extLst>
                </p14:cNvPr>
                <p14:cNvContentPartPr/>
                <p14:nvPr/>
              </p14:nvContentPartPr>
              <p14:xfrm>
                <a:off x="2220919" y="2354758"/>
                <a:ext cx="160200" cy="331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4BCBBDA-9AF3-4567-806B-76A7FAE8B8C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212279" y="2345758"/>
                  <a:ext cx="1778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F5FCAA3-79F7-4F18-B857-6B95FAC84290}"/>
                    </a:ext>
                  </a:extLst>
                </p14:cNvPr>
                <p14:cNvContentPartPr/>
                <p14:nvPr/>
              </p14:nvContentPartPr>
              <p14:xfrm>
                <a:off x="2395159" y="2323798"/>
                <a:ext cx="152640" cy="369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F5FCAA3-79F7-4F18-B857-6B95FAC8429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386159" y="2315158"/>
                  <a:ext cx="1702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DEF7A28-1E82-489E-91EA-F949D2A53212}"/>
                    </a:ext>
                  </a:extLst>
                </p14:cNvPr>
                <p14:cNvContentPartPr/>
                <p14:nvPr/>
              </p14:nvContentPartPr>
              <p14:xfrm>
                <a:off x="2860279" y="2171878"/>
                <a:ext cx="287640" cy="4942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DEF7A28-1E82-489E-91EA-F949D2A5321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851639" y="2163238"/>
                  <a:ext cx="30528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931F91A-A0C7-4183-BDD1-C16F6C37DD88}"/>
                    </a:ext>
                  </a:extLst>
                </p14:cNvPr>
                <p14:cNvContentPartPr/>
                <p14:nvPr/>
              </p14:nvContentPartPr>
              <p14:xfrm>
                <a:off x="3175639" y="2453758"/>
                <a:ext cx="40680" cy="1188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931F91A-A0C7-4183-BDD1-C16F6C37DD8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166999" y="2445118"/>
                  <a:ext cx="58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37E5768-8407-4F34-A15D-6321D090D6FF}"/>
                    </a:ext>
                  </a:extLst>
                </p14:cNvPr>
                <p14:cNvContentPartPr/>
                <p14:nvPr/>
              </p14:nvContentPartPr>
              <p14:xfrm>
                <a:off x="3062959" y="2390398"/>
                <a:ext cx="270360" cy="5148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37E5768-8407-4F34-A15D-6321D090D6F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053959" y="2381398"/>
                  <a:ext cx="28800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9E23A4C-F1AE-4782-8D0E-F3BCFD4B7ACD}"/>
                    </a:ext>
                  </a:extLst>
                </p14:cNvPr>
                <p14:cNvContentPartPr/>
                <p14:nvPr/>
              </p14:nvContentPartPr>
              <p14:xfrm>
                <a:off x="3242239" y="2479318"/>
                <a:ext cx="216720" cy="420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9E23A4C-F1AE-4782-8D0E-F3BCFD4B7AC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233239" y="2470678"/>
                  <a:ext cx="2343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B35A0F9-FD29-4B86-A7C6-FD4C9461CDD3}"/>
                    </a:ext>
                  </a:extLst>
                </p14:cNvPr>
                <p14:cNvContentPartPr/>
                <p14:nvPr/>
              </p14:nvContentPartPr>
              <p14:xfrm>
                <a:off x="3425119" y="2373478"/>
                <a:ext cx="264960" cy="225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B35A0F9-FD29-4B86-A7C6-FD4C9461CDD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416479" y="2364838"/>
                  <a:ext cx="282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0C3284B-5E45-4B06-BE56-9ECE0CDABCDC}"/>
                    </a:ext>
                  </a:extLst>
                </p14:cNvPr>
                <p14:cNvContentPartPr/>
                <p14:nvPr/>
              </p14:nvContentPartPr>
              <p14:xfrm>
                <a:off x="3735079" y="2100598"/>
                <a:ext cx="628560" cy="4921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0C3284B-5E45-4B06-BE56-9ECE0CDABCD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726439" y="2091598"/>
                  <a:ext cx="6462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712D6FB-C154-45F0-986D-80E6F8B795DF}"/>
                    </a:ext>
                  </a:extLst>
                </p14:cNvPr>
                <p14:cNvContentPartPr/>
                <p14:nvPr/>
              </p14:nvContentPartPr>
              <p14:xfrm>
                <a:off x="4007959" y="2355838"/>
                <a:ext cx="312840" cy="511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712D6FB-C154-45F0-986D-80E6F8B795D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999319" y="2346838"/>
                  <a:ext cx="3304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827F38C-2ED6-4081-8CF5-4B99F2B2E98F}"/>
                    </a:ext>
                  </a:extLst>
                </p14:cNvPr>
                <p14:cNvContentPartPr/>
                <p14:nvPr/>
              </p14:nvContentPartPr>
              <p14:xfrm>
                <a:off x="4321519" y="1987558"/>
                <a:ext cx="371880" cy="5698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827F38C-2ED6-4081-8CF5-4B99F2B2E98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312519" y="1978558"/>
                  <a:ext cx="38952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9588A2F-CF75-4FD5-A709-222C76AE9395}"/>
                    </a:ext>
                  </a:extLst>
                </p14:cNvPr>
                <p14:cNvContentPartPr/>
                <p14:nvPr/>
              </p14:nvContentPartPr>
              <p14:xfrm>
                <a:off x="4582519" y="2378518"/>
                <a:ext cx="204480" cy="141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9588A2F-CF75-4FD5-A709-222C76AE939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573879" y="2369518"/>
                  <a:ext cx="222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1463EFC-2B10-4CAB-9FDB-99E99E118ABB}"/>
                    </a:ext>
                  </a:extLst>
                </p14:cNvPr>
                <p14:cNvContentPartPr/>
                <p14:nvPr/>
              </p14:nvContentPartPr>
              <p14:xfrm>
                <a:off x="4848559" y="2303638"/>
                <a:ext cx="187200" cy="239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1463EFC-2B10-4CAB-9FDB-99E99E118AB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839919" y="2294638"/>
                  <a:ext cx="2048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DC42817-C9E5-42A8-84ED-D4A3B2595935}"/>
                    </a:ext>
                  </a:extLst>
                </p14:cNvPr>
                <p14:cNvContentPartPr/>
                <p14:nvPr/>
              </p14:nvContentPartPr>
              <p14:xfrm>
                <a:off x="5071759" y="2235958"/>
                <a:ext cx="241560" cy="3002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DC42817-C9E5-42A8-84ED-D4A3B259593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063119" y="2226958"/>
                  <a:ext cx="2592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FE8BF45-643C-4408-8CE6-AF437CF08A28}"/>
                    </a:ext>
                  </a:extLst>
                </p14:cNvPr>
                <p14:cNvContentPartPr/>
                <p14:nvPr/>
              </p14:nvContentPartPr>
              <p14:xfrm>
                <a:off x="5314039" y="2270158"/>
                <a:ext cx="177120" cy="2872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FE8BF45-643C-4408-8CE6-AF437CF08A2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305399" y="2261518"/>
                  <a:ext cx="1947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E91600E-A6FD-4E47-A44D-D53C5E2C2192}"/>
                    </a:ext>
                  </a:extLst>
                </p14:cNvPr>
                <p14:cNvContentPartPr/>
                <p14:nvPr/>
              </p14:nvContentPartPr>
              <p14:xfrm>
                <a:off x="5605279" y="2555278"/>
                <a:ext cx="61560" cy="16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E91600E-A6FD-4E47-A44D-D53C5E2C219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596279" y="2546638"/>
                  <a:ext cx="79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14803F0-163C-4769-BAE6-71C7163C1D9D}"/>
                    </a:ext>
                  </a:extLst>
                </p14:cNvPr>
                <p14:cNvContentPartPr/>
                <p14:nvPr/>
              </p14:nvContentPartPr>
              <p14:xfrm>
                <a:off x="6047359" y="2364478"/>
                <a:ext cx="129240" cy="2037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14803F0-163C-4769-BAE6-71C7163C1D9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038719" y="2355838"/>
                  <a:ext cx="146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9B75BB3-985C-4516-812A-D85154F885F9}"/>
                    </a:ext>
                  </a:extLst>
                </p14:cNvPr>
                <p14:cNvContentPartPr/>
                <p14:nvPr/>
              </p14:nvContentPartPr>
              <p14:xfrm>
                <a:off x="5917759" y="2248558"/>
                <a:ext cx="597960" cy="957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9B75BB3-985C-4516-812A-D85154F885F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908759" y="2239558"/>
                  <a:ext cx="615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68325F6-4481-4A10-99BD-8A2D1A99336F}"/>
                    </a:ext>
                  </a:extLst>
                </p14:cNvPr>
                <p14:cNvContentPartPr/>
                <p14:nvPr/>
              </p14:nvContentPartPr>
              <p14:xfrm>
                <a:off x="6395479" y="2082598"/>
                <a:ext cx="340920" cy="4809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68325F6-4481-4A10-99BD-8A2D1A99336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386479" y="2073958"/>
                  <a:ext cx="35856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904C9F2-A82F-4A67-B642-3A18CB11F72D}"/>
                    </a:ext>
                  </a:extLst>
                </p14:cNvPr>
                <p14:cNvContentPartPr/>
                <p14:nvPr/>
              </p14:nvContentPartPr>
              <p14:xfrm>
                <a:off x="6756559" y="2377438"/>
                <a:ext cx="83160" cy="1317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904C9F2-A82F-4A67-B642-3A18CB11F72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747559" y="2368438"/>
                  <a:ext cx="100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C25B77A-071D-43E1-969A-B8F8D277B0BD}"/>
                    </a:ext>
                  </a:extLst>
                </p14:cNvPr>
                <p14:cNvContentPartPr/>
                <p14:nvPr/>
              </p14:nvContentPartPr>
              <p14:xfrm>
                <a:off x="6911359" y="2242798"/>
                <a:ext cx="7920" cy="144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C25B77A-071D-43E1-969A-B8F8D277B0B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902359" y="2234158"/>
                  <a:ext cx="255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8B562A3-79F9-40E0-B9D4-13851F975FF0}"/>
                    </a:ext>
                  </a:extLst>
                </p14:cNvPr>
                <p14:cNvContentPartPr/>
                <p14:nvPr/>
              </p14:nvContentPartPr>
              <p14:xfrm>
                <a:off x="6842959" y="2304718"/>
                <a:ext cx="258120" cy="2588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8B562A3-79F9-40E0-B9D4-13851F975F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834319" y="2295718"/>
                  <a:ext cx="2757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E5B97E9-492D-4140-8324-71380D75673D}"/>
                    </a:ext>
                  </a:extLst>
                </p14:cNvPr>
                <p14:cNvContentPartPr/>
                <p14:nvPr/>
              </p14:nvContentPartPr>
              <p14:xfrm>
                <a:off x="7467199" y="2342878"/>
                <a:ext cx="237960" cy="1897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E5B97E9-492D-4140-8324-71380D75673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458199" y="2333878"/>
                  <a:ext cx="255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47F1E08-315C-41F4-8169-57DB63B1E99B}"/>
                    </a:ext>
                  </a:extLst>
                </p14:cNvPr>
                <p14:cNvContentPartPr/>
                <p14:nvPr/>
              </p14:nvContentPartPr>
              <p14:xfrm>
                <a:off x="7619119" y="2055238"/>
                <a:ext cx="330840" cy="4345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47F1E08-315C-41F4-8169-57DB63B1E99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610479" y="2046598"/>
                  <a:ext cx="3484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843FBE4-9B5A-46F4-9EE0-46F2976A898D}"/>
                    </a:ext>
                  </a:extLst>
                </p14:cNvPr>
                <p14:cNvContentPartPr/>
                <p14:nvPr/>
              </p14:nvContentPartPr>
              <p14:xfrm>
                <a:off x="7745839" y="2337478"/>
                <a:ext cx="221400" cy="169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843FBE4-9B5A-46F4-9EE0-46F2976A898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737199" y="2328478"/>
                  <a:ext cx="239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FE25B8A-7D9D-4B88-B1CF-4683D31216C9}"/>
                    </a:ext>
                  </a:extLst>
                </p14:cNvPr>
                <p14:cNvContentPartPr/>
                <p14:nvPr/>
              </p14:nvContentPartPr>
              <p14:xfrm>
                <a:off x="7996759" y="2355478"/>
                <a:ext cx="120240" cy="1666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FE25B8A-7D9D-4B88-B1CF-4683D31216C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988119" y="2346838"/>
                  <a:ext cx="137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E1626CB-D082-450E-AC79-14C6E9A9185E}"/>
                    </a:ext>
                  </a:extLst>
                </p14:cNvPr>
                <p14:cNvContentPartPr/>
                <p14:nvPr/>
              </p14:nvContentPartPr>
              <p14:xfrm>
                <a:off x="8203399" y="2191318"/>
                <a:ext cx="189720" cy="3096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E1626CB-D082-450E-AC79-14C6E9A9185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94759" y="2182318"/>
                  <a:ext cx="2073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7EFD0A9-92DA-461B-B28C-57FAAF0A512A}"/>
                    </a:ext>
                  </a:extLst>
                </p14:cNvPr>
                <p14:cNvContentPartPr/>
                <p14:nvPr/>
              </p14:nvContentPartPr>
              <p14:xfrm>
                <a:off x="8355319" y="2258278"/>
                <a:ext cx="215280" cy="2246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7EFD0A9-92DA-461B-B28C-57FAAF0A512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346319" y="2249278"/>
                  <a:ext cx="2329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198A9A1-BB95-42E2-A3FE-178EB0DC5FF6}"/>
                    </a:ext>
                  </a:extLst>
                </p14:cNvPr>
                <p14:cNvContentPartPr/>
                <p14:nvPr/>
              </p14:nvContentPartPr>
              <p14:xfrm>
                <a:off x="8618119" y="2152078"/>
                <a:ext cx="261000" cy="3117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198A9A1-BB95-42E2-A3FE-178EB0DC5FF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609479" y="2143438"/>
                  <a:ext cx="2786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2764996-F970-453F-B610-E299D4260F96}"/>
                    </a:ext>
                  </a:extLst>
                </p14:cNvPr>
                <p14:cNvContentPartPr/>
                <p14:nvPr/>
              </p14:nvContentPartPr>
              <p14:xfrm>
                <a:off x="8786959" y="2325238"/>
                <a:ext cx="168840" cy="149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2764996-F970-453F-B610-E299D4260F9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778319" y="2316238"/>
                  <a:ext cx="186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CAA6578-454A-455A-A0A7-3045E4C5E15D}"/>
                    </a:ext>
                  </a:extLst>
                </p14:cNvPr>
                <p14:cNvContentPartPr/>
                <p14:nvPr/>
              </p14:nvContentPartPr>
              <p14:xfrm>
                <a:off x="9043999" y="2340358"/>
                <a:ext cx="321120" cy="183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CAA6578-454A-455A-A0A7-3045E4C5E15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035359" y="2331718"/>
                  <a:ext cx="3387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9CE9938-BC34-4E18-B6F7-01A8527901F8}"/>
                    </a:ext>
                  </a:extLst>
                </p14:cNvPr>
                <p14:cNvContentPartPr/>
                <p14:nvPr/>
              </p14:nvContentPartPr>
              <p14:xfrm>
                <a:off x="9663559" y="2350438"/>
                <a:ext cx="60840" cy="1288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9CE9938-BC34-4E18-B6F7-01A8527901F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654559" y="2341438"/>
                  <a:ext cx="78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802EE0F-95C9-4809-A5F7-C7F28EC369E9}"/>
                    </a:ext>
                  </a:extLst>
                </p14:cNvPr>
                <p14:cNvContentPartPr/>
                <p14:nvPr/>
              </p14:nvContentPartPr>
              <p14:xfrm>
                <a:off x="9785239" y="2210758"/>
                <a:ext cx="12600" cy="324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802EE0F-95C9-4809-A5F7-C7F28EC369E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776239" y="2202118"/>
                  <a:ext cx="30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D193F19-F161-40A1-8D9D-E841101898E7}"/>
                    </a:ext>
                  </a:extLst>
                </p14:cNvPr>
                <p14:cNvContentPartPr/>
                <p14:nvPr/>
              </p14:nvContentPartPr>
              <p14:xfrm>
                <a:off x="9833119" y="2215438"/>
                <a:ext cx="211320" cy="2721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D193F19-F161-40A1-8D9D-E841101898E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824119" y="2206438"/>
                  <a:ext cx="228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BCBAC24-AE6A-45C8-83DD-F62CBDC63AAF}"/>
                    </a:ext>
                  </a:extLst>
                </p14:cNvPr>
                <p14:cNvContentPartPr/>
                <p14:nvPr/>
              </p14:nvContentPartPr>
              <p14:xfrm>
                <a:off x="10329199" y="1949398"/>
                <a:ext cx="250560" cy="5029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BCBAC24-AE6A-45C8-83DD-F62CBDC63AA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320199" y="1940758"/>
                  <a:ext cx="26820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4EA65DF-133A-4F8C-9EBC-B830FD236ED7}"/>
                    </a:ext>
                  </a:extLst>
                </p14:cNvPr>
                <p14:cNvContentPartPr/>
                <p14:nvPr/>
              </p14:nvContentPartPr>
              <p14:xfrm>
                <a:off x="10571479" y="2274478"/>
                <a:ext cx="270000" cy="1760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4EA65DF-133A-4F8C-9EBC-B830FD236ED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562839" y="2265838"/>
                  <a:ext cx="287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9A61DD5-F71C-4599-87C5-D8758F23EDB9}"/>
                    </a:ext>
                  </a:extLst>
                </p14:cNvPr>
                <p14:cNvContentPartPr/>
                <p14:nvPr/>
              </p14:nvContentPartPr>
              <p14:xfrm>
                <a:off x="10896919" y="2202838"/>
                <a:ext cx="138240" cy="2271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9A61DD5-F71C-4599-87C5-D8758F23EDB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887919" y="2194198"/>
                  <a:ext cx="1558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A7DE42D-26F1-4B27-8846-B2615166D083}"/>
                    </a:ext>
                  </a:extLst>
                </p14:cNvPr>
                <p14:cNvContentPartPr/>
                <p14:nvPr/>
              </p14:nvContentPartPr>
              <p14:xfrm>
                <a:off x="11079799" y="2246758"/>
                <a:ext cx="273600" cy="1742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A7DE42D-26F1-4B27-8846-B2615166D08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70799" y="2237758"/>
                  <a:ext cx="2912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2721EAB-D688-497C-B022-FE6E86A51671}"/>
                    </a:ext>
                  </a:extLst>
                </p14:cNvPr>
                <p14:cNvContentPartPr/>
                <p14:nvPr/>
              </p14:nvContentPartPr>
              <p14:xfrm>
                <a:off x="11374279" y="2246398"/>
                <a:ext cx="216720" cy="186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2721EAB-D688-497C-B022-FE6E86A516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65279" y="2237758"/>
                  <a:ext cx="234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92FEC7A-B50E-49C6-8A5D-ECB5FC916FD8}"/>
                    </a:ext>
                  </a:extLst>
                </p14:cNvPr>
                <p14:cNvContentPartPr/>
                <p14:nvPr/>
              </p14:nvContentPartPr>
              <p14:xfrm>
                <a:off x="11521879" y="2039398"/>
                <a:ext cx="297360" cy="377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92FEC7A-B50E-49C6-8A5D-ECB5FC916FD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513239" y="2030398"/>
                  <a:ext cx="3150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541BC12-E5E9-41F1-9ACF-32C2267FFE72}"/>
                    </a:ext>
                  </a:extLst>
                </p14:cNvPr>
                <p14:cNvContentPartPr/>
                <p14:nvPr/>
              </p14:nvContentPartPr>
              <p14:xfrm>
                <a:off x="451879" y="3233878"/>
                <a:ext cx="228960" cy="2188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541BC12-E5E9-41F1-9ACF-32C2267FFE7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43239" y="3225238"/>
                  <a:ext cx="2466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2F69FE2-62EF-4A85-9CFD-65FC95FDB5FA}"/>
                    </a:ext>
                  </a:extLst>
                </p14:cNvPr>
                <p14:cNvContentPartPr/>
                <p14:nvPr/>
              </p14:nvContentPartPr>
              <p14:xfrm>
                <a:off x="766879" y="3230998"/>
                <a:ext cx="212040" cy="1551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2F69FE2-62EF-4A85-9CFD-65FC95FDB5F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58239" y="3222358"/>
                  <a:ext cx="229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484AB3A-5F98-483E-8347-1CEFFA45BAA5}"/>
                    </a:ext>
                  </a:extLst>
                </p14:cNvPr>
                <p14:cNvContentPartPr/>
                <p14:nvPr/>
              </p14:nvContentPartPr>
              <p14:xfrm>
                <a:off x="1482559" y="3136318"/>
                <a:ext cx="335880" cy="2286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484AB3A-5F98-483E-8347-1CEFFA45BAA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473559" y="3127678"/>
                  <a:ext cx="353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4028582-F859-4A47-9EF2-8FB9789BA611}"/>
                    </a:ext>
                  </a:extLst>
                </p14:cNvPr>
                <p14:cNvContentPartPr/>
                <p14:nvPr/>
              </p14:nvContentPartPr>
              <p14:xfrm>
                <a:off x="1899799" y="2884678"/>
                <a:ext cx="198360" cy="4460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4028582-F859-4A47-9EF2-8FB9789BA61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890799" y="2875678"/>
                  <a:ext cx="2160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34A139E-D4FB-4541-9AFB-284F0A67ED5F}"/>
                    </a:ext>
                  </a:extLst>
                </p14:cNvPr>
                <p14:cNvContentPartPr/>
                <p14:nvPr/>
              </p14:nvContentPartPr>
              <p14:xfrm>
                <a:off x="2127319" y="3139198"/>
                <a:ext cx="231120" cy="1674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34A139E-D4FB-4541-9AFB-284F0A67ED5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118679" y="3130558"/>
                  <a:ext cx="248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3A29393-EBEB-4520-B0FF-E4DEA7ECDB60}"/>
                    </a:ext>
                  </a:extLst>
                </p14:cNvPr>
                <p14:cNvContentPartPr/>
                <p14:nvPr/>
              </p14:nvContentPartPr>
              <p14:xfrm>
                <a:off x="2481919" y="2885758"/>
                <a:ext cx="234000" cy="4914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3A29393-EBEB-4520-B0FF-E4DEA7ECDB6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472919" y="2876758"/>
                  <a:ext cx="25164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58654EF-A753-40B1-9DAD-2C7392A864D7}"/>
                    </a:ext>
                  </a:extLst>
                </p14:cNvPr>
                <p14:cNvContentPartPr/>
                <p14:nvPr/>
              </p14:nvContentPartPr>
              <p14:xfrm>
                <a:off x="2368879" y="3111478"/>
                <a:ext cx="385200" cy="1015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58654EF-A753-40B1-9DAD-2C7392A864D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359879" y="3102478"/>
                  <a:ext cx="402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89D17F2-58D7-497A-B78D-9CAD1E7A2F14}"/>
                    </a:ext>
                  </a:extLst>
                </p14:cNvPr>
                <p14:cNvContentPartPr/>
                <p14:nvPr/>
              </p14:nvContentPartPr>
              <p14:xfrm>
                <a:off x="2740399" y="2861278"/>
                <a:ext cx="252720" cy="4618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89D17F2-58D7-497A-B78D-9CAD1E7A2F1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731759" y="2852638"/>
                  <a:ext cx="27036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D7F6EE9-ABEA-4CBA-8671-89FA40392D9A}"/>
                    </a:ext>
                  </a:extLst>
                </p14:cNvPr>
                <p14:cNvContentPartPr/>
                <p14:nvPr/>
              </p14:nvContentPartPr>
              <p14:xfrm>
                <a:off x="2985559" y="3121198"/>
                <a:ext cx="206280" cy="1494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D7F6EE9-ABEA-4CBA-8671-89FA40392D9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976919" y="3112198"/>
                  <a:ext cx="223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9B1DAAA-D62C-4058-AC90-3D43A42FAB0A}"/>
                    </a:ext>
                  </a:extLst>
                </p14:cNvPr>
                <p14:cNvContentPartPr/>
                <p14:nvPr/>
              </p14:nvContentPartPr>
              <p14:xfrm>
                <a:off x="3163039" y="3095278"/>
                <a:ext cx="320040" cy="2174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9B1DAAA-D62C-4058-AC90-3D43A42FAB0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154399" y="3086638"/>
                  <a:ext cx="337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7DC7AFE-60A0-4C87-8535-1E06C5102CDB}"/>
                    </a:ext>
                  </a:extLst>
                </p14:cNvPr>
                <p14:cNvContentPartPr/>
                <p14:nvPr/>
              </p14:nvContentPartPr>
              <p14:xfrm>
                <a:off x="3844879" y="2850478"/>
                <a:ext cx="233640" cy="427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7DC7AFE-60A0-4C87-8535-1E06C5102CD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835879" y="2841838"/>
                  <a:ext cx="2512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A1D84B7-B7AC-4277-8DCE-3BAEE3BF12E9}"/>
                    </a:ext>
                  </a:extLst>
                </p14:cNvPr>
                <p14:cNvContentPartPr/>
                <p14:nvPr/>
              </p14:nvContentPartPr>
              <p14:xfrm>
                <a:off x="3749119" y="2986558"/>
                <a:ext cx="504720" cy="1274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A1D84B7-B7AC-4277-8DCE-3BAEE3BF12E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740479" y="2977558"/>
                  <a:ext cx="522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3801F32-552C-44D2-BBD0-D96C0D51C5D2}"/>
                    </a:ext>
                  </a:extLst>
                </p14:cNvPr>
                <p14:cNvContentPartPr/>
                <p14:nvPr/>
              </p14:nvContentPartPr>
              <p14:xfrm>
                <a:off x="4159519" y="2798998"/>
                <a:ext cx="237960" cy="4392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3801F32-552C-44D2-BBD0-D96C0D51C5D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150519" y="2789998"/>
                  <a:ext cx="25560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1B199DA-9C42-41F0-BBAC-7D48A73F7671}"/>
                    </a:ext>
                  </a:extLst>
                </p14:cNvPr>
                <p14:cNvContentPartPr/>
                <p14:nvPr/>
              </p14:nvContentPartPr>
              <p14:xfrm>
                <a:off x="4482079" y="3023278"/>
                <a:ext cx="264240" cy="190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1B199DA-9C42-41F0-BBAC-7D48A73F767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473439" y="3014278"/>
                  <a:ext cx="281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438CC13-392F-4065-A405-7D0DF798FE45}"/>
                    </a:ext>
                  </a:extLst>
                </p14:cNvPr>
                <p14:cNvContentPartPr/>
                <p14:nvPr/>
              </p14:nvContentPartPr>
              <p14:xfrm>
                <a:off x="5014159" y="2936158"/>
                <a:ext cx="309960" cy="2772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438CC13-392F-4065-A405-7D0DF798FE4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005519" y="2927158"/>
                  <a:ext cx="327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7B9B3E7-6CE5-4D4E-BC42-F7A5379E2A3A}"/>
                    </a:ext>
                  </a:extLst>
                </p14:cNvPr>
                <p14:cNvContentPartPr/>
                <p14:nvPr/>
              </p14:nvContentPartPr>
              <p14:xfrm>
                <a:off x="5351839" y="3007438"/>
                <a:ext cx="203400" cy="1616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7B9B3E7-6CE5-4D4E-BC42-F7A5379E2A3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343199" y="2998798"/>
                  <a:ext cx="221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48D74D7-8032-4505-B3E6-676544FD25FB}"/>
                    </a:ext>
                  </a:extLst>
                </p14:cNvPr>
                <p14:cNvContentPartPr/>
                <p14:nvPr/>
              </p14:nvContentPartPr>
              <p14:xfrm>
                <a:off x="5580439" y="3036598"/>
                <a:ext cx="242280" cy="1090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48D74D7-8032-4505-B3E6-676544FD25F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571439" y="3027598"/>
                  <a:ext cx="259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FB29726-B740-4386-B9E8-88DC7A5ED9B5}"/>
                    </a:ext>
                  </a:extLst>
                </p14:cNvPr>
                <p14:cNvContentPartPr/>
                <p14:nvPr/>
              </p14:nvContentPartPr>
              <p14:xfrm>
                <a:off x="5762239" y="3029038"/>
                <a:ext cx="208080" cy="3614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FB29726-B740-4386-B9E8-88DC7A5ED9B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753239" y="3020398"/>
                  <a:ext cx="2257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D77CB8B-BEDA-4317-9994-CB72B5132DAA}"/>
                    </a:ext>
                  </a:extLst>
                </p14:cNvPr>
                <p14:cNvContentPartPr/>
                <p14:nvPr/>
              </p14:nvContentPartPr>
              <p14:xfrm>
                <a:off x="5888239" y="2952718"/>
                <a:ext cx="261360" cy="2016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D77CB8B-BEDA-4317-9994-CB72B5132DA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879599" y="2943718"/>
                  <a:ext cx="279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7F4635D-5350-4A51-9BE7-FBBE1825BBD8}"/>
                    </a:ext>
                  </a:extLst>
                </p14:cNvPr>
                <p14:cNvContentPartPr/>
                <p14:nvPr/>
              </p14:nvContentPartPr>
              <p14:xfrm>
                <a:off x="6217279" y="2747158"/>
                <a:ext cx="236520" cy="406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7F4635D-5350-4A51-9BE7-FBBE1825BBD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208279" y="2738518"/>
                  <a:ext cx="2541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AA9E392-2AA7-46D1-BAB3-091E62A311FD}"/>
                    </a:ext>
                  </a:extLst>
                </p14:cNvPr>
                <p14:cNvContentPartPr/>
                <p14:nvPr/>
              </p14:nvContentPartPr>
              <p14:xfrm>
                <a:off x="6319159" y="2991598"/>
                <a:ext cx="213120" cy="1767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AA9E392-2AA7-46D1-BAB3-091E62A311F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310519" y="2982598"/>
                  <a:ext cx="230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596A926-97EB-4930-80D9-8F42EEC0814F}"/>
                    </a:ext>
                  </a:extLst>
                </p14:cNvPr>
                <p14:cNvContentPartPr/>
                <p14:nvPr/>
              </p14:nvContentPartPr>
              <p14:xfrm>
                <a:off x="6788239" y="2923558"/>
                <a:ext cx="276840" cy="2271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596A926-97EB-4930-80D9-8F42EEC0814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779599" y="2914918"/>
                  <a:ext cx="294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62893A7-A1A2-4A83-B26F-074226660FB9}"/>
                    </a:ext>
                  </a:extLst>
                </p14:cNvPr>
                <p14:cNvContentPartPr/>
                <p14:nvPr/>
              </p14:nvContentPartPr>
              <p14:xfrm>
                <a:off x="6957439" y="2706478"/>
                <a:ext cx="257040" cy="4136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62893A7-A1A2-4A83-B26F-074226660FB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948799" y="2697478"/>
                  <a:ext cx="27468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E36B97B-EB81-48EF-87F6-9D7230C5FC51}"/>
                    </a:ext>
                  </a:extLst>
                </p14:cNvPr>
                <p14:cNvContentPartPr/>
                <p14:nvPr/>
              </p14:nvContentPartPr>
              <p14:xfrm>
                <a:off x="7110439" y="2941198"/>
                <a:ext cx="228240" cy="2106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E36B97B-EB81-48EF-87F6-9D7230C5FC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101799" y="2932558"/>
                  <a:ext cx="2458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BD8D48C-E9D2-4BDE-BE26-246B45369160}"/>
                    </a:ext>
                  </a:extLst>
                </p14:cNvPr>
                <p14:cNvContentPartPr/>
                <p14:nvPr/>
              </p14:nvContentPartPr>
              <p14:xfrm>
                <a:off x="7439479" y="2683438"/>
                <a:ext cx="284040" cy="4791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BD8D48C-E9D2-4BDE-BE26-246B4536916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430479" y="2674798"/>
                  <a:ext cx="30168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5A94C1D-FCF4-424F-808C-1627EABFC7AE}"/>
                    </a:ext>
                  </a:extLst>
                </p14:cNvPr>
                <p14:cNvContentPartPr/>
                <p14:nvPr/>
              </p14:nvContentPartPr>
              <p14:xfrm>
                <a:off x="7346959" y="2895478"/>
                <a:ext cx="426960" cy="633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5A94C1D-FCF4-424F-808C-1627EABFC7A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338319" y="2886478"/>
                  <a:ext cx="4446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5EA043D-2135-4CA1-8D1F-A822F56964B7}"/>
                    </a:ext>
                  </a:extLst>
                </p14:cNvPr>
                <p14:cNvContentPartPr/>
                <p14:nvPr/>
              </p14:nvContentPartPr>
              <p14:xfrm>
                <a:off x="7600399" y="2972878"/>
                <a:ext cx="200520" cy="1598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5EA043D-2135-4CA1-8D1F-A822F56964B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591399" y="2964238"/>
                  <a:ext cx="218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C138DCE-42F6-4BD7-83D8-08F649F2E5DE}"/>
                    </a:ext>
                  </a:extLst>
                </p14:cNvPr>
                <p14:cNvContentPartPr/>
                <p14:nvPr/>
              </p14:nvContentPartPr>
              <p14:xfrm>
                <a:off x="8146159" y="2935078"/>
                <a:ext cx="206280" cy="1699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C138DCE-42F6-4BD7-83D8-08F649F2E5D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137159" y="2926438"/>
                  <a:ext cx="223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B1A58AB-1913-483D-8CFE-4D1AC7260DAB}"/>
                    </a:ext>
                  </a:extLst>
                </p14:cNvPr>
                <p14:cNvContentPartPr/>
                <p14:nvPr/>
              </p14:nvContentPartPr>
              <p14:xfrm>
                <a:off x="8339479" y="2914198"/>
                <a:ext cx="393480" cy="2300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B1A58AB-1913-483D-8CFE-4D1AC7260DA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330479" y="2905558"/>
                  <a:ext cx="4111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9354128-D060-45BF-AB18-F1B04961E149}"/>
                    </a:ext>
                  </a:extLst>
                </p14:cNvPr>
                <p14:cNvContentPartPr/>
                <p14:nvPr/>
              </p14:nvContentPartPr>
              <p14:xfrm>
                <a:off x="9036079" y="2951998"/>
                <a:ext cx="99360" cy="1414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9354128-D060-45BF-AB18-F1B04961E14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027439" y="2943358"/>
                  <a:ext cx="117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EBC9E9D-84EC-4C3C-9283-4659607A4476}"/>
                    </a:ext>
                  </a:extLst>
                </p14:cNvPr>
                <p14:cNvContentPartPr/>
                <p14:nvPr/>
              </p14:nvContentPartPr>
              <p14:xfrm>
                <a:off x="9179359" y="2804038"/>
                <a:ext cx="1080" cy="68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EBC9E9D-84EC-4C3C-9283-4659607A447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170359" y="2795398"/>
                  <a:ext cx="18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B9616F2-DD50-4A0D-B9AE-6B51989BFCF6}"/>
                    </a:ext>
                  </a:extLst>
                </p14:cNvPr>
                <p14:cNvContentPartPr/>
                <p14:nvPr/>
              </p14:nvContentPartPr>
              <p14:xfrm>
                <a:off x="9160639" y="2930038"/>
                <a:ext cx="225360" cy="1695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B9616F2-DD50-4A0D-B9AE-6B51989BFCF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151639" y="2921398"/>
                  <a:ext cx="243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24CDCDD-9607-40CF-B72F-E265D393B65C}"/>
                    </a:ext>
                  </a:extLst>
                </p14:cNvPr>
                <p14:cNvContentPartPr/>
                <p14:nvPr/>
              </p14:nvContentPartPr>
              <p14:xfrm>
                <a:off x="9442519" y="2875318"/>
                <a:ext cx="207720" cy="2088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24CDCDD-9607-40CF-B72F-E265D393B65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433519" y="2866318"/>
                  <a:ext cx="225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CCF00CD-46DB-44AB-9F34-3B8512A75F11}"/>
                    </a:ext>
                  </a:extLst>
                </p14:cNvPr>
                <p14:cNvContentPartPr/>
                <p14:nvPr/>
              </p14:nvContentPartPr>
              <p14:xfrm>
                <a:off x="9611359" y="2907358"/>
                <a:ext cx="139320" cy="1544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CCF00CD-46DB-44AB-9F34-3B8512A75F11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602719" y="2898718"/>
                  <a:ext cx="156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5C14523-0A49-4487-9AFA-901C79CAF465}"/>
                    </a:ext>
                  </a:extLst>
                </p14:cNvPr>
                <p14:cNvContentPartPr/>
                <p14:nvPr/>
              </p14:nvContentPartPr>
              <p14:xfrm>
                <a:off x="9786679" y="2921758"/>
                <a:ext cx="200160" cy="1526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5C14523-0A49-4487-9AFA-901C79CAF465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778039" y="2912758"/>
                  <a:ext cx="217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0CFE412-921D-4A63-969A-A5A8BE82666A}"/>
                    </a:ext>
                  </a:extLst>
                </p14:cNvPr>
                <p14:cNvContentPartPr/>
                <p14:nvPr/>
              </p14:nvContentPartPr>
              <p14:xfrm>
                <a:off x="10015999" y="2837878"/>
                <a:ext cx="203040" cy="2322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0CFE412-921D-4A63-969A-A5A8BE82666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006999" y="2828878"/>
                  <a:ext cx="2206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9C4905C-B754-4B67-82CD-F5C8AD7139EE}"/>
                    </a:ext>
                  </a:extLst>
                </p14:cNvPr>
                <p14:cNvContentPartPr/>
                <p14:nvPr/>
              </p14:nvContentPartPr>
              <p14:xfrm>
                <a:off x="10251799" y="2943718"/>
                <a:ext cx="34920" cy="1170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9C4905C-B754-4B67-82CD-F5C8AD7139EE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243159" y="2934718"/>
                  <a:ext cx="52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776B010-4CD6-4005-8E00-991C32F91933}"/>
                    </a:ext>
                  </a:extLst>
                </p14:cNvPr>
                <p14:cNvContentPartPr/>
                <p14:nvPr/>
              </p14:nvContentPartPr>
              <p14:xfrm>
                <a:off x="10348999" y="2868838"/>
                <a:ext cx="168120" cy="2217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776B010-4CD6-4005-8E00-991C32F9193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339999" y="2860198"/>
                  <a:ext cx="185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253697D3-09E1-40D3-AD7D-6F7B35FC4837}"/>
                    </a:ext>
                  </a:extLst>
                </p14:cNvPr>
                <p14:cNvContentPartPr/>
                <p14:nvPr/>
              </p14:nvContentPartPr>
              <p14:xfrm>
                <a:off x="10637719" y="2652118"/>
                <a:ext cx="213120" cy="4140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253697D3-09E1-40D3-AD7D-6F7B35FC4837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628719" y="2643478"/>
                  <a:ext cx="2307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96D31BE9-9597-4520-B339-8D502B86F5CC}"/>
                    </a:ext>
                  </a:extLst>
                </p14:cNvPr>
                <p14:cNvContentPartPr/>
                <p14:nvPr/>
              </p14:nvContentPartPr>
              <p14:xfrm>
                <a:off x="10524319" y="2858398"/>
                <a:ext cx="440640" cy="1882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96D31BE9-9597-4520-B339-8D502B86F5C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515319" y="2849398"/>
                  <a:ext cx="458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CFCC906B-1645-4E1A-AC45-604A75B07373}"/>
                    </a:ext>
                  </a:extLst>
                </p14:cNvPr>
                <p14:cNvContentPartPr/>
                <p14:nvPr/>
              </p14:nvContentPartPr>
              <p14:xfrm>
                <a:off x="10989079" y="2962798"/>
                <a:ext cx="149400" cy="1083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CFCC906B-1645-4E1A-AC45-604A75B0737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980439" y="2954158"/>
                  <a:ext cx="167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EBB6821-D620-4F02-9164-23237FB96789}"/>
                    </a:ext>
                  </a:extLst>
                </p14:cNvPr>
                <p14:cNvContentPartPr/>
                <p14:nvPr/>
              </p14:nvContentPartPr>
              <p14:xfrm>
                <a:off x="11274199" y="2670118"/>
                <a:ext cx="269640" cy="4302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EBB6821-D620-4F02-9164-23237FB96789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1265559" y="2661118"/>
                  <a:ext cx="2872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4D5C3D0-769D-4C51-B0CF-48449377D007}"/>
                    </a:ext>
                  </a:extLst>
                </p14:cNvPr>
                <p14:cNvContentPartPr/>
                <p14:nvPr/>
              </p14:nvContentPartPr>
              <p14:xfrm>
                <a:off x="11167279" y="2815558"/>
                <a:ext cx="503640" cy="946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4D5C3D0-769D-4C51-B0CF-48449377D007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1158279" y="2806558"/>
                  <a:ext cx="521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DB8E845-0339-4EC0-8A4A-B7F0D6BAD09C}"/>
                    </a:ext>
                  </a:extLst>
                </p14:cNvPr>
                <p14:cNvContentPartPr/>
                <p14:nvPr/>
              </p14:nvContentPartPr>
              <p14:xfrm>
                <a:off x="430999" y="3874318"/>
                <a:ext cx="304920" cy="2142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DB8E845-0339-4EC0-8A4A-B7F0D6BAD09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22359" y="3865318"/>
                  <a:ext cx="322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216280F-BFEB-422E-8DB6-A87E8D741489}"/>
                    </a:ext>
                  </a:extLst>
                </p14:cNvPr>
                <p14:cNvContentPartPr/>
                <p14:nvPr/>
              </p14:nvContentPartPr>
              <p14:xfrm>
                <a:off x="825559" y="3950638"/>
                <a:ext cx="29160" cy="961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216280F-BFEB-422E-8DB6-A87E8D741489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16919" y="3941998"/>
                  <a:ext cx="46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B9C5B8A2-720A-4B98-B94C-F18D39229F8D}"/>
                    </a:ext>
                  </a:extLst>
                </p14:cNvPr>
                <p14:cNvContentPartPr/>
                <p14:nvPr/>
              </p14:nvContentPartPr>
              <p14:xfrm>
                <a:off x="1104199" y="3673438"/>
                <a:ext cx="131040" cy="3862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B9C5B8A2-720A-4B98-B94C-F18D39229F8D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95559" y="3664438"/>
                  <a:ext cx="1486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2BEFA7B-6287-4C5D-A074-1A6031A370D0}"/>
                    </a:ext>
                  </a:extLst>
                </p14:cNvPr>
                <p14:cNvContentPartPr/>
                <p14:nvPr/>
              </p14:nvContentPartPr>
              <p14:xfrm>
                <a:off x="1038679" y="3809158"/>
                <a:ext cx="368640" cy="982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2BEFA7B-6287-4C5D-A074-1A6031A370D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30039" y="3800518"/>
                  <a:ext cx="386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EBD0BB4-5C81-4554-BCFB-C2CFA08AB80F}"/>
                    </a:ext>
                  </a:extLst>
                </p14:cNvPr>
                <p14:cNvContentPartPr/>
                <p14:nvPr/>
              </p14:nvContentPartPr>
              <p14:xfrm>
                <a:off x="1397599" y="3565438"/>
                <a:ext cx="220320" cy="4644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EBD0BB4-5C81-4554-BCFB-C2CFA08AB80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388959" y="3556798"/>
                  <a:ext cx="2379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B27ED41-A930-49E4-9098-4B29160121E5}"/>
                    </a:ext>
                  </a:extLst>
                </p14:cNvPr>
                <p14:cNvContentPartPr/>
                <p14:nvPr/>
              </p14:nvContentPartPr>
              <p14:xfrm>
                <a:off x="2124079" y="3541678"/>
                <a:ext cx="244080" cy="4867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B27ED41-A930-49E4-9098-4B29160121E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115439" y="3532678"/>
                  <a:ext cx="26172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C9C11AD-D396-434E-B8CA-412AFD86CC5A}"/>
                    </a:ext>
                  </a:extLst>
                </p14:cNvPr>
                <p14:cNvContentPartPr/>
                <p14:nvPr/>
              </p14:nvContentPartPr>
              <p14:xfrm>
                <a:off x="1969279" y="3751198"/>
                <a:ext cx="501480" cy="1508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C9C11AD-D396-434E-B8CA-412AFD86CC5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960279" y="3742198"/>
                  <a:ext cx="519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0B75CFD7-BB99-4E9A-B01C-5BA46AF591FF}"/>
                    </a:ext>
                  </a:extLst>
                </p14:cNvPr>
                <p14:cNvContentPartPr/>
                <p14:nvPr/>
              </p14:nvContentPartPr>
              <p14:xfrm>
                <a:off x="2504959" y="3502438"/>
                <a:ext cx="206640" cy="4744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0B75CFD7-BB99-4E9A-B01C-5BA46AF591F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495959" y="3493438"/>
                  <a:ext cx="22428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AFF2D5F-770B-4069-BF3C-854B23927AFF}"/>
                    </a:ext>
                  </a:extLst>
                </p14:cNvPr>
                <p14:cNvContentPartPr/>
                <p14:nvPr/>
              </p14:nvContentPartPr>
              <p14:xfrm>
                <a:off x="2756959" y="3757678"/>
                <a:ext cx="198360" cy="2048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AFF2D5F-770B-4069-BF3C-854B23927AF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748319" y="3749038"/>
                  <a:ext cx="216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2043AC4-5FF8-4231-9692-8118E0922F48}"/>
                    </a:ext>
                  </a:extLst>
                </p14:cNvPr>
                <p14:cNvContentPartPr/>
                <p14:nvPr/>
              </p14:nvContentPartPr>
              <p14:xfrm>
                <a:off x="3253759" y="3684598"/>
                <a:ext cx="320400" cy="2505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2043AC4-5FF8-4231-9692-8118E0922F48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244759" y="3675598"/>
                  <a:ext cx="3380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AD64753-3A8A-49DD-94EA-83822593AF36}"/>
                    </a:ext>
                  </a:extLst>
                </p14:cNvPr>
                <p14:cNvContentPartPr/>
                <p14:nvPr/>
              </p14:nvContentPartPr>
              <p14:xfrm>
                <a:off x="3647239" y="3723838"/>
                <a:ext cx="141840" cy="1681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AD64753-3A8A-49DD-94EA-83822593AF36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638599" y="3714838"/>
                  <a:ext cx="159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10F6D47-9247-456D-9C7B-FDCE4B6C0A09}"/>
                    </a:ext>
                  </a:extLst>
                </p14:cNvPr>
                <p14:cNvContentPartPr/>
                <p14:nvPr/>
              </p14:nvContentPartPr>
              <p14:xfrm>
                <a:off x="3870439" y="3631318"/>
                <a:ext cx="95040" cy="2962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10F6D47-9247-456D-9C7B-FDCE4B6C0A09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861439" y="3622318"/>
                  <a:ext cx="112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361E908-85A6-486C-AF81-07840373693F}"/>
                    </a:ext>
                  </a:extLst>
                </p14:cNvPr>
                <p14:cNvContentPartPr/>
                <p14:nvPr/>
              </p14:nvContentPartPr>
              <p14:xfrm>
                <a:off x="4064479" y="3545638"/>
                <a:ext cx="114840" cy="3524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361E908-85A6-486C-AF81-07840373693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055479" y="3536998"/>
                  <a:ext cx="1324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0BA2381-C74C-45E5-B739-671495BDE4A6}"/>
                    </a:ext>
                  </a:extLst>
                </p14:cNvPr>
                <p14:cNvContentPartPr/>
                <p14:nvPr/>
              </p14:nvContentPartPr>
              <p14:xfrm>
                <a:off x="4469839" y="3405598"/>
                <a:ext cx="240840" cy="4773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0BA2381-C74C-45E5-B739-671495BDE4A6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460839" y="3396598"/>
                  <a:ext cx="25848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4735726-F6EE-40EF-83D9-1D955854DB08}"/>
                    </a:ext>
                  </a:extLst>
                </p14:cNvPr>
                <p14:cNvContentPartPr/>
                <p14:nvPr/>
              </p14:nvContentPartPr>
              <p14:xfrm>
                <a:off x="4807879" y="3673438"/>
                <a:ext cx="96840" cy="1468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4735726-F6EE-40EF-83D9-1D955854DB08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798879" y="3664438"/>
                  <a:ext cx="114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B935BB7-D87A-4704-9EA4-3AB8835C20B6}"/>
                    </a:ext>
                  </a:extLst>
                </p14:cNvPr>
                <p14:cNvContentPartPr/>
                <p14:nvPr/>
              </p14:nvContentPartPr>
              <p14:xfrm>
                <a:off x="4734079" y="3629878"/>
                <a:ext cx="270000" cy="4251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B935BB7-D87A-4704-9EA4-3AB8835C20B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725079" y="3621238"/>
                  <a:ext cx="2876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76509C3-9463-429B-BF25-522BF486ADAF}"/>
                    </a:ext>
                  </a:extLst>
                </p14:cNvPr>
                <p14:cNvContentPartPr/>
                <p14:nvPr/>
              </p14:nvContentPartPr>
              <p14:xfrm>
                <a:off x="4931719" y="3624478"/>
                <a:ext cx="409680" cy="5004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76509C3-9463-429B-BF25-522BF486ADA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922719" y="3615838"/>
                  <a:ext cx="42732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D518491-BA24-4E29-8510-F2C4A72DC54B}"/>
                    </a:ext>
                  </a:extLst>
                </p14:cNvPr>
                <p14:cNvContentPartPr/>
                <p14:nvPr/>
              </p14:nvContentPartPr>
              <p14:xfrm>
                <a:off x="5362279" y="3670198"/>
                <a:ext cx="156600" cy="1947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D518491-BA24-4E29-8510-F2C4A72DC54B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353279" y="3661198"/>
                  <a:ext cx="174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158E679-DF79-42AB-B4C3-BD460385BF5B}"/>
                    </a:ext>
                  </a:extLst>
                </p14:cNvPr>
                <p14:cNvContentPartPr/>
                <p14:nvPr/>
              </p14:nvContentPartPr>
              <p14:xfrm>
                <a:off x="5645239" y="3382918"/>
                <a:ext cx="304560" cy="4802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158E679-DF79-42AB-B4C3-BD460385BF5B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636599" y="3374278"/>
                  <a:ext cx="32220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A92DC7D-B5E6-491B-A19F-517711F779BE}"/>
                    </a:ext>
                  </a:extLst>
                </p14:cNvPr>
                <p14:cNvContentPartPr/>
                <p14:nvPr/>
              </p14:nvContentPartPr>
              <p14:xfrm>
                <a:off x="5642359" y="3609718"/>
                <a:ext cx="266040" cy="316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A92DC7D-B5E6-491B-A19F-517711F779BE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633359" y="3600718"/>
                  <a:ext cx="283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7708671B-2E54-4FAA-B988-030D383EEEBA}"/>
                    </a:ext>
                  </a:extLst>
                </p14:cNvPr>
                <p14:cNvContentPartPr/>
                <p14:nvPr/>
              </p14:nvContentPartPr>
              <p14:xfrm>
                <a:off x="5879599" y="3284998"/>
                <a:ext cx="352800" cy="5403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7708671B-2E54-4FAA-B988-030D383EEEBA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870599" y="3276358"/>
                  <a:ext cx="37044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B995764-82F6-4F85-9B4D-3A8200628B1A}"/>
                    </a:ext>
                  </a:extLst>
                </p14:cNvPr>
                <p14:cNvContentPartPr/>
                <p14:nvPr/>
              </p14:nvContentPartPr>
              <p14:xfrm>
                <a:off x="6136279" y="3659038"/>
                <a:ext cx="224640" cy="1659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B995764-82F6-4F85-9B4D-3A8200628B1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127639" y="3650038"/>
                  <a:ext cx="242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AFAF3F32-A904-4686-9048-20872F4847A8}"/>
                    </a:ext>
                  </a:extLst>
                </p14:cNvPr>
                <p14:cNvContentPartPr/>
                <p14:nvPr/>
              </p14:nvContentPartPr>
              <p14:xfrm>
                <a:off x="6392599" y="3561118"/>
                <a:ext cx="205560" cy="2426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AFAF3F32-A904-4686-9048-20872F4847A8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383959" y="3552118"/>
                  <a:ext cx="2232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E18580D-9849-4871-A952-CEB6BDF92F3B}"/>
                    </a:ext>
                  </a:extLst>
                </p14:cNvPr>
                <p14:cNvContentPartPr/>
                <p14:nvPr/>
              </p14:nvContentPartPr>
              <p14:xfrm>
                <a:off x="6643159" y="3461038"/>
                <a:ext cx="236160" cy="3254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E18580D-9849-4871-A952-CEB6BDF92F3B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634159" y="3452038"/>
                  <a:ext cx="2538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3D09312C-D481-4C53-BFD2-CB833F423062}"/>
                    </a:ext>
                  </a:extLst>
                </p14:cNvPr>
                <p14:cNvContentPartPr/>
                <p14:nvPr/>
              </p14:nvContentPartPr>
              <p14:xfrm>
                <a:off x="6837919" y="3565078"/>
                <a:ext cx="192960" cy="2743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3D09312C-D481-4C53-BFD2-CB833F42306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828919" y="3556078"/>
                  <a:ext cx="2106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04F3138E-15C7-4B4E-BF7F-DB7E47902EB5}"/>
                    </a:ext>
                  </a:extLst>
                </p14:cNvPr>
                <p14:cNvContentPartPr/>
                <p14:nvPr/>
              </p14:nvContentPartPr>
              <p14:xfrm>
                <a:off x="7271359" y="3404158"/>
                <a:ext cx="253800" cy="3909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04F3138E-15C7-4B4E-BF7F-DB7E47902EB5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262719" y="3395518"/>
                  <a:ext cx="2714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CA01BDA-3203-4E7D-97CC-10CE9FFD1B69}"/>
                    </a:ext>
                  </a:extLst>
                </p14:cNvPr>
                <p14:cNvContentPartPr/>
                <p14:nvPr/>
              </p14:nvContentPartPr>
              <p14:xfrm>
                <a:off x="7619479" y="3566878"/>
                <a:ext cx="199800" cy="1857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CA01BDA-3203-4E7D-97CC-10CE9FFD1B69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610479" y="3558238"/>
                  <a:ext cx="217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723F3877-7F72-46E4-ADCA-7FB519181FA3}"/>
                    </a:ext>
                  </a:extLst>
                </p14:cNvPr>
                <p14:cNvContentPartPr/>
                <p14:nvPr/>
              </p14:nvContentPartPr>
              <p14:xfrm>
                <a:off x="7814959" y="3581638"/>
                <a:ext cx="212760" cy="1530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723F3877-7F72-46E4-ADCA-7FB519181FA3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805959" y="3572638"/>
                  <a:ext cx="230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0A1A086-A6C4-4898-88A8-AA0341375EA3}"/>
                    </a:ext>
                  </a:extLst>
                </p14:cNvPr>
                <p14:cNvContentPartPr/>
                <p14:nvPr/>
              </p14:nvContentPartPr>
              <p14:xfrm>
                <a:off x="7973719" y="3614038"/>
                <a:ext cx="206280" cy="5320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0A1A086-A6C4-4898-88A8-AA0341375EA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965079" y="3605038"/>
                  <a:ext cx="22392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BB0F247-354B-4642-8FC7-728C1C67867A}"/>
                    </a:ext>
                  </a:extLst>
                </p14:cNvPr>
                <p14:cNvContentPartPr/>
                <p14:nvPr/>
              </p14:nvContentPartPr>
              <p14:xfrm>
                <a:off x="8190079" y="3435478"/>
                <a:ext cx="34200" cy="244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BB0F247-354B-4642-8FC7-728C1C67867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181079" y="3426478"/>
                  <a:ext cx="51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2C7C8FA-EA1E-4FF2-B794-9040A8A3F320}"/>
                    </a:ext>
                  </a:extLst>
                </p14:cNvPr>
                <p14:cNvContentPartPr/>
                <p14:nvPr/>
              </p14:nvContentPartPr>
              <p14:xfrm>
                <a:off x="8268919" y="3542038"/>
                <a:ext cx="220680" cy="1897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2C7C8FA-EA1E-4FF2-B794-9040A8A3F320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260279" y="3533038"/>
                  <a:ext cx="238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166B7BC1-7BB0-41EE-9BAE-5D35BF8EF072}"/>
                    </a:ext>
                  </a:extLst>
                </p14:cNvPr>
                <p14:cNvContentPartPr/>
                <p14:nvPr/>
              </p14:nvContentPartPr>
              <p14:xfrm>
                <a:off x="8543959" y="3549238"/>
                <a:ext cx="176400" cy="1789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166B7BC1-7BB0-41EE-9BAE-5D35BF8EF072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535319" y="3540238"/>
                  <a:ext cx="194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CBDA5F8-9DB1-47B8-9113-B787BE3989B3}"/>
                    </a:ext>
                  </a:extLst>
                </p14:cNvPr>
                <p14:cNvContentPartPr/>
                <p14:nvPr/>
              </p14:nvContentPartPr>
              <p14:xfrm>
                <a:off x="8763559" y="3313078"/>
                <a:ext cx="464040" cy="4406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CBDA5F8-9DB1-47B8-9113-B787BE3989B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754559" y="3304078"/>
                  <a:ext cx="48168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6C46E0CF-0928-4BEB-9A18-6504666C3F6A}"/>
                    </a:ext>
                  </a:extLst>
                </p14:cNvPr>
                <p14:cNvContentPartPr/>
                <p14:nvPr/>
              </p14:nvContentPartPr>
              <p14:xfrm>
                <a:off x="9209239" y="3309118"/>
                <a:ext cx="177120" cy="5014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6C46E0CF-0928-4BEB-9A18-6504666C3F6A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200599" y="3300478"/>
                  <a:ext cx="1947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C7836E38-7FF6-4AB2-8991-2EE1A5FC92A5}"/>
                    </a:ext>
                  </a:extLst>
                </p14:cNvPr>
                <p14:cNvContentPartPr/>
                <p14:nvPr/>
              </p14:nvContentPartPr>
              <p14:xfrm>
                <a:off x="9630079" y="3573358"/>
                <a:ext cx="217440" cy="1598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C7836E38-7FF6-4AB2-8991-2EE1A5FC92A5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621439" y="3564358"/>
                  <a:ext cx="235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3B2D760C-CB25-4EC1-AE76-9C9E00619F26}"/>
                    </a:ext>
                  </a:extLst>
                </p14:cNvPr>
                <p14:cNvContentPartPr/>
                <p14:nvPr/>
              </p14:nvContentPartPr>
              <p14:xfrm>
                <a:off x="9959119" y="3560038"/>
                <a:ext cx="340200" cy="2437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3B2D760C-CB25-4EC1-AE76-9C9E00619F2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950479" y="3551038"/>
                  <a:ext cx="3578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5322209-0740-4F08-9845-798E2204805F}"/>
                    </a:ext>
                  </a:extLst>
                </p14:cNvPr>
                <p14:cNvContentPartPr/>
                <p14:nvPr/>
              </p14:nvContentPartPr>
              <p14:xfrm>
                <a:off x="432799" y="4478038"/>
                <a:ext cx="272520" cy="2422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5322209-0740-4F08-9845-798E2204805F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24159" y="4469398"/>
                  <a:ext cx="290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20E3214-0AEE-4CE7-8103-AD7338C2B28E}"/>
                    </a:ext>
                  </a:extLst>
                </p14:cNvPr>
                <p14:cNvContentPartPr/>
                <p14:nvPr/>
              </p14:nvContentPartPr>
              <p14:xfrm>
                <a:off x="705319" y="4508278"/>
                <a:ext cx="166680" cy="1663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20E3214-0AEE-4CE7-8103-AD7338C2B28E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696319" y="4499278"/>
                  <a:ext cx="184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5F5FEEA-7159-41FB-9BDB-D529A816BE3C}"/>
                    </a:ext>
                  </a:extLst>
                </p14:cNvPr>
                <p14:cNvContentPartPr/>
                <p14:nvPr/>
              </p14:nvContentPartPr>
              <p14:xfrm>
                <a:off x="926359" y="4514038"/>
                <a:ext cx="160560" cy="1796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5F5FEEA-7159-41FB-9BDB-D529A816BE3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17359" y="4505038"/>
                  <a:ext cx="178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8AC4A7F0-71E5-4931-841F-AA9406449C42}"/>
                    </a:ext>
                  </a:extLst>
                </p14:cNvPr>
                <p14:cNvContentPartPr/>
                <p14:nvPr/>
              </p14:nvContentPartPr>
              <p14:xfrm>
                <a:off x="1179079" y="4416118"/>
                <a:ext cx="158400" cy="2455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8AC4A7F0-71E5-4931-841F-AA9406449C42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170079" y="4407118"/>
                  <a:ext cx="1760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464E386C-CAD8-4616-91BD-18A7B4EBC877}"/>
                    </a:ext>
                  </a:extLst>
                </p14:cNvPr>
                <p14:cNvContentPartPr/>
                <p14:nvPr/>
              </p14:nvContentPartPr>
              <p14:xfrm>
                <a:off x="1398679" y="4481998"/>
                <a:ext cx="78840" cy="1944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464E386C-CAD8-4616-91BD-18A7B4EBC877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390039" y="4473358"/>
                  <a:ext cx="96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12E71687-D3A9-4B12-B84D-0D1D0A6CF7A0}"/>
                    </a:ext>
                  </a:extLst>
                </p14:cNvPr>
                <p14:cNvContentPartPr/>
                <p14:nvPr/>
              </p14:nvContentPartPr>
              <p14:xfrm>
                <a:off x="1511719" y="4390918"/>
                <a:ext cx="198000" cy="2649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12E71687-D3A9-4B12-B84D-0D1D0A6CF7A0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503079" y="4381918"/>
                  <a:ext cx="2156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6AA4B7D-F2A5-4888-A3B3-507FAEB6B891}"/>
                    </a:ext>
                  </a:extLst>
                </p14:cNvPr>
                <p14:cNvContentPartPr/>
                <p14:nvPr/>
              </p14:nvContentPartPr>
              <p14:xfrm>
                <a:off x="1871719" y="4080958"/>
                <a:ext cx="281520" cy="5587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6AA4B7D-F2A5-4888-A3B3-507FAEB6B891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862719" y="4072318"/>
                  <a:ext cx="29916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3D537A8-5030-48F5-AEBE-0BEC1439C938}"/>
                    </a:ext>
                  </a:extLst>
                </p14:cNvPr>
                <p14:cNvContentPartPr/>
                <p14:nvPr/>
              </p14:nvContentPartPr>
              <p14:xfrm>
                <a:off x="1817359" y="4386598"/>
                <a:ext cx="372240" cy="414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3D537A8-5030-48F5-AEBE-0BEC1439C938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808359" y="4377598"/>
                  <a:ext cx="389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659816D-63B7-413C-BA23-8D6A360BB09E}"/>
                    </a:ext>
                  </a:extLst>
                </p14:cNvPr>
                <p14:cNvContentPartPr/>
                <p14:nvPr/>
              </p14:nvContentPartPr>
              <p14:xfrm>
                <a:off x="2052079" y="4414318"/>
                <a:ext cx="237960" cy="1929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659816D-63B7-413C-BA23-8D6A360BB09E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2043439" y="4405678"/>
                  <a:ext cx="255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84E4EA2-AF75-49C7-B13A-6BF4E10FE73F}"/>
                    </a:ext>
                  </a:extLst>
                </p14:cNvPr>
                <p14:cNvContentPartPr/>
                <p14:nvPr/>
              </p14:nvContentPartPr>
              <p14:xfrm>
                <a:off x="2236759" y="4470118"/>
                <a:ext cx="180360" cy="1443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84E4EA2-AF75-49C7-B13A-6BF4E10FE73F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2228119" y="4461478"/>
                  <a:ext cx="198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71E4D4A-4F88-45B8-97EB-54CD23AFEC6F}"/>
                    </a:ext>
                  </a:extLst>
                </p14:cNvPr>
                <p14:cNvContentPartPr/>
                <p14:nvPr/>
              </p14:nvContentPartPr>
              <p14:xfrm>
                <a:off x="2539879" y="4096798"/>
                <a:ext cx="363240" cy="5425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71E4D4A-4F88-45B8-97EB-54CD23AFEC6F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2531239" y="4087798"/>
                  <a:ext cx="38088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4ED8CE6E-1F8E-4234-8439-99DCC0207DCB}"/>
                    </a:ext>
                  </a:extLst>
                </p14:cNvPr>
                <p14:cNvContentPartPr/>
                <p14:nvPr/>
              </p14:nvContentPartPr>
              <p14:xfrm>
                <a:off x="3198319" y="4321438"/>
                <a:ext cx="343440" cy="1861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4ED8CE6E-1F8E-4234-8439-99DCC0207DCB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3189319" y="4312438"/>
                  <a:ext cx="361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D76F62AE-B989-4D4D-8346-C78C47F6686F}"/>
                    </a:ext>
                  </a:extLst>
                </p14:cNvPr>
                <p14:cNvContentPartPr/>
                <p14:nvPr/>
              </p14:nvContentPartPr>
              <p14:xfrm>
                <a:off x="3548239" y="4369678"/>
                <a:ext cx="77760" cy="1432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D76F62AE-B989-4D4D-8346-C78C47F6686F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3539239" y="4361038"/>
                  <a:ext cx="95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218E957-AC6C-4890-94FC-8B8B969D9357}"/>
                    </a:ext>
                  </a:extLst>
                </p14:cNvPr>
                <p14:cNvContentPartPr/>
                <p14:nvPr/>
              </p14:nvContentPartPr>
              <p14:xfrm>
                <a:off x="3758119" y="4118038"/>
                <a:ext cx="389880" cy="3967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218E957-AC6C-4890-94FC-8B8B969D9357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749119" y="4109398"/>
                  <a:ext cx="4075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9519578-6DE7-4575-B33A-8E957B3FA80C}"/>
                    </a:ext>
                  </a:extLst>
                </p14:cNvPr>
                <p14:cNvContentPartPr/>
                <p14:nvPr/>
              </p14:nvContentPartPr>
              <p14:xfrm>
                <a:off x="4145119" y="4038838"/>
                <a:ext cx="247680" cy="4564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9519578-6DE7-4575-B33A-8E957B3FA80C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4136479" y="4029838"/>
                  <a:ext cx="26532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AC55B3E-1FF6-4A89-9B0A-CE5310DAA4B5}"/>
                    </a:ext>
                  </a:extLst>
                </p14:cNvPr>
                <p14:cNvContentPartPr/>
                <p14:nvPr/>
              </p14:nvContentPartPr>
              <p14:xfrm>
                <a:off x="4898959" y="4050358"/>
                <a:ext cx="280800" cy="4690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AC55B3E-1FF6-4A89-9B0A-CE5310DAA4B5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4890319" y="4041358"/>
                  <a:ext cx="29844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D55BBCB-CC25-4EC2-9528-49EC8AF53353}"/>
                    </a:ext>
                  </a:extLst>
                </p14:cNvPr>
                <p14:cNvContentPartPr/>
                <p14:nvPr/>
              </p14:nvContentPartPr>
              <p14:xfrm>
                <a:off x="4848919" y="4233958"/>
                <a:ext cx="336240" cy="820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D55BBCB-CC25-4EC2-9528-49EC8AF53353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840279" y="4224958"/>
                  <a:ext cx="3538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90B0D8F-CF38-4A1C-A32C-4F891063D2C2}"/>
                    </a:ext>
                  </a:extLst>
                </p14:cNvPr>
                <p14:cNvContentPartPr/>
                <p14:nvPr/>
              </p14:nvContentPartPr>
              <p14:xfrm>
                <a:off x="5158879" y="4011118"/>
                <a:ext cx="288360" cy="4712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90B0D8F-CF38-4A1C-A32C-4F891063D2C2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149879" y="4002118"/>
                  <a:ext cx="3060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994674B-336A-4C95-B127-1E826902F5B4}"/>
                    </a:ext>
                  </a:extLst>
                </p14:cNvPr>
                <p14:cNvContentPartPr/>
                <p14:nvPr/>
              </p14:nvContentPartPr>
              <p14:xfrm>
                <a:off x="5467399" y="4304158"/>
                <a:ext cx="253800" cy="1760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994674B-336A-4C95-B127-1E826902F5B4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5458399" y="4295158"/>
                  <a:ext cx="2714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25406F3-8DB7-43A1-9577-F93BB6167498}"/>
                    </a:ext>
                  </a:extLst>
                </p14:cNvPr>
                <p14:cNvContentPartPr/>
                <p14:nvPr/>
              </p14:nvContentPartPr>
              <p14:xfrm>
                <a:off x="5979319" y="4218838"/>
                <a:ext cx="271800" cy="2250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25406F3-8DB7-43A1-9577-F93BB616749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970679" y="4210198"/>
                  <a:ext cx="289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21F1BB6-8709-48DF-92D1-8544E4B6196C}"/>
                    </a:ext>
                  </a:extLst>
                </p14:cNvPr>
                <p14:cNvContentPartPr/>
                <p14:nvPr/>
              </p14:nvContentPartPr>
              <p14:xfrm>
                <a:off x="6313759" y="4234678"/>
                <a:ext cx="162360" cy="1785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21F1BB6-8709-48DF-92D1-8544E4B6196C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6304759" y="4225678"/>
                  <a:ext cx="180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70523D5B-50F5-4356-BDC5-73C813FFC16A}"/>
                    </a:ext>
                  </a:extLst>
                </p14:cNvPr>
                <p14:cNvContentPartPr/>
                <p14:nvPr/>
              </p14:nvContentPartPr>
              <p14:xfrm>
                <a:off x="6528679" y="4139638"/>
                <a:ext cx="100440" cy="2646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70523D5B-50F5-4356-BDC5-73C813FFC16A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6520039" y="4130638"/>
                  <a:ext cx="118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50074DAF-20CF-4AFE-99AC-4B5A43113304}"/>
                    </a:ext>
                  </a:extLst>
                </p14:cNvPr>
                <p14:cNvContentPartPr/>
                <p14:nvPr/>
              </p14:nvContentPartPr>
              <p14:xfrm>
                <a:off x="6728119" y="4049638"/>
                <a:ext cx="128880" cy="3650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50074DAF-20CF-4AFE-99AC-4B5A43113304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6719119" y="4040638"/>
                  <a:ext cx="1465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A7C77E9-4586-48F1-9E31-C8E0B7EB7E48}"/>
                    </a:ext>
                  </a:extLst>
                </p14:cNvPr>
                <p14:cNvContentPartPr/>
                <p14:nvPr/>
              </p14:nvContentPartPr>
              <p14:xfrm>
                <a:off x="7162639" y="3887638"/>
                <a:ext cx="205560" cy="497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A7C77E9-4586-48F1-9E31-C8E0B7EB7E48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153999" y="3878638"/>
                  <a:ext cx="22320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F72BAAE-6AB3-4272-A85D-F9C7861FB500}"/>
                    </a:ext>
                  </a:extLst>
                </p14:cNvPr>
                <p14:cNvContentPartPr/>
                <p14:nvPr/>
              </p14:nvContentPartPr>
              <p14:xfrm>
                <a:off x="7476199" y="4187518"/>
                <a:ext cx="47880" cy="1386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F72BAAE-6AB3-4272-A85D-F9C7861FB50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467559" y="4178518"/>
                  <a:ext cx="65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0DC52BB9-8577-43CC-B9E9-A609F33A2531}"/>
                    </a:ext>
                  </a:extLst>
                </p14:cNvPr>
                <p14:cNvContentPartPr/>
                <p14:nvPr/>
              </p14:nvContentPartPr>
              <p14:xfrm>
                <a:off x="7369999" y="4094278"/>
                <a:ext cx="370080" cy="5882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0DC52BB9-8577-43CC-B9E9-A609F33A2531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360999" y="4085278"/>
                  <a:ext cx="38772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BC83B9CC-1054-46CE-B9F9-3FDCD5DFC8A1}"/>
                    </a:ext>
                  </a:extLst>
                </p14:cNvPr>
                <p14:cNvContentPartPr/>
                <p14:nvPr/>
              </p14:nvContentPartPr>
              <p14:xfrm>
                <a:off x="7684999" y="4133518"/>
                <a:ext cx="281520" cy="2757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BC83B9CC-1054-46CE-B9F9-3FDCD5DFC8A1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675999" y="4124518"/>
                  <a:ext cx="2991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E3D7F50-AE0E-4755-B9F8-15BBFF84EEA9}"/>
                    </a:ext>
                  </a:extLst>
                </p14:cNvPr>
                <p14:cNvContentPartPr/>
                <p14:nvPr/>
              </p14:nvContentPartPr>
              <p14:xfrm>
                <a:off x="7998559" y="4143238"/>
                <a:ext cx="140400" cy="2098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E3D7F50-AE0E-4755-B9F8-15BBFF84EEA9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989919" y="4134598"/>
                  <a:ext cx="158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A879F9A8-2AA3-455A-A4ED-D815BE1006A1}"/>
                    </a:ext>
                  </a:extLst>
                </p14:cNvPr>
                <p14:cNvContentPartPr/>
                <p14:nvPr/>
              </p14:nvContentPartPr>
              <p14:xfrm>
                <a:off x="8260999" y="3890878"/>
                <a:ext cx="277200" cy="4863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A879F9A8-2AA3-455A-A4ED-D815BE1006A1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8251999" y="3881878"/>
                  <a:ext cx="29484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4AD8381D-180E-4C98-9599-1018C4C08076}"/>
                    </a:ext>
                  </a:extLst>
                </p14:cNvPr>
                <p14:cNvContentPartPr/>
                <p14:nvPr/>
              </p14:nvContentPartPr>
              <p14:xfrm>
                <a:off x="8206639" y="4096078"/>
                <a:ext cx="388080" cy="684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4AD8381D-180E-4C98-9599-1018C4C08076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8197639" y="4087438"/>
                  <a:ext cx="4057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BAF04DB5-1E82-4285-9B89-9366AF3F13C7}"/>
                    </a:ext>
                  </a:extLst>
                </p14:cNvPr>
                <p14:cNvContentPartPr/>
                <p14:nvPr/>
              </p14:nvContentPartPr>
              <p14:xfrm>
                <a:off x="8520559" y="3855598"/>
                <a:ext cx="335880" cy="5212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BAF04DB5-1E82-4285-9B89-9366AF3F13C7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8511559" y="3846958"/>
                  <a:ext cx="3535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FDF90494-59A1-4991-8166-51BF87C74A44}"/>
                    </a:ext>
                  </a:extLst>
                </p14:cNvPr>
                <p14:cNvContentPartPr/>
                <p14:nvPr/>
              </p14:nvContentPartPr>
              <p14:xfrm>
                <a:off x="8874079" y="4169158"/>
                <a:ext cx="186120" cy="1526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FDF90494-59A1-4991-8166-51BF87C74A44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8865439" y="4160158"/>
                  <a:ext cx="203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A0B5B29-1836-4D0E-8E52-07456EBE4AB1}"/>
                    </a:ext>
                  </a:extLst>
                </p14:cNvPr>
                <p14:cNvContentPartPr/>
                <p14:nvPr/>
              </p14:nvContentPartPr>
              <p14:xfrm>
                <a:off x="9131479" y="4098598"/>
                <a:ext cx="186480" cy="2412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A0B5B29-1836-4D0E-8E52-07456EBE4AB1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9122479" y="4089958"/>
                  <a:ext cx="2041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050515E5-C067-4B3D-85AA-284A12CFBD67}"/>
                    </a:ext>
                  </a:extLst>
                </p14:cNvPr>
                <p14:cNvContentPartPr/>
                <p14:nvPr/>
              </p14:nvContentPartPr>
              <p14:xfrm>
                <a:off x="9438199" y="4013998"/>
                <a:ext cx="250920" cy="3020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050515E5-C067-4B3D-85AA-284A12CFBD67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9429199" y="4004998"/>
                  <a:ext cx="2685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C29D4C20-8579-482A-96C2-056CAFCCDD56}"/>
                    </a:ext>
                  </a:extLst>
                </p14:cNvPr>
                <p14:cNvContentPartPr/>
                <p14:nvPr/>
              </p14:nvContentPartPr>
              <p14:xfrm>
                <a:off x="9657079" y="4084198"/>
                <a:ext cx="162360" cy="2908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C29D4C20-8579-482A-96C2-056CAFCCDD5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9648079" y="4075198"/>
                  <a:ext cx="1800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9DBCE44-7150-4727-B0B8-1CC74A93F351}"/>
                    </a:ext>
                  </a:extLst>
                </p14:cNvPr>
                <p14:cNvContentPartPr/>
                <p14:nvPr/>
              </p14:nvContentPartPr>
              <p14:xfrm>
                <a:off x="10190959" y="3977638"/>
                <a:ext cx="255960" cy="3942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9DBCE44-7150-4727-B0B8-1CC74A93F351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0182319" y="3968638"/>
                  <a:ext cx="2736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6D1698C2-0A58-47C2-85AA-C011C0FE568C}"/>
                    </a:ext>
                  </a:extLst>
                </p14:cNvPr>
                <p14:cNvContentPartPr/>
                <p14:nvPr/>
              </p14:nvContentPartPr>
              <p14:xfrm>
                <a:off x="10483639" y="3725638"/>
                <a:ext cx="362520" cy="6084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6D1698C2-0A58-47C2-85AA-C011C0FE568C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474639" y="3716638"/>
                  <a:ext cx="38016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BB1709B4-87A3-43F4-B41E-8798B16A48A0}"/>
                    </a:ext>
                  </a:extLst>
                </p14:cNvPr>
                <p14:cNvContentPartPr/>
                <p14:nvPr/>
              </p14:nvContentPartPr>
              <p14:xfrm>
                <a:off x="10457719" y="4129198"/>
                <a:ext cx="309600" cy="756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BB1709B4-87A3-43F4-B41E-8798B16A48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0448719" y="4120558"/>
                  <a:ext cx="327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D9D8411C-0A28-4EF8-B691-43C8855098BA}"/>
                    </a:ext>
                  </a:extLst>
                </p14:cNvPr>
                <p14:cNvContentPartPr/>
                <p14:nvPr/>
              </p14:nvContentPartPr>
              <p14:xfrm>
                <a:off x="10656439" y="4168438"/>
                <a:ext cx="183240" cy="1285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D9D8411C-0A28-4EF8-B691-43C8855098BA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647439" y="4159438"/>
                  <a:ext cx="200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B213138D-3478-4AC2-829A-DCE19C11BD7D}"/>
                    </a:ext>
                  </a:extLst>
                </p14:cNvPr>
                <p14:cNvContentPartPr/>
                <p14:nvPr/>
              </p14:nvContentPartPr>
              <p14:xfrm>
                <a:off x="10919599" y="4182478"/>
                <a:ext cx="72000" cy="1029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B213138D-3478-4AC2-829A-DCE19C11BD7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0910959" y="4173478"/>
                  <a:ext cx="89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55062A24-A8BE-4C7B-B56E-12BC5904AD8A}"/>
                    </a:ext>
                  </a:extLst>
                </p14:cNvPr>
                <p14:cNvContentPartPr/>
                <p14:nvPr/>
              </p14:nvContentPartPr>
              <p14:xfrm>
                <a:off x="11097079" y="3973678"/>
                <a:ext cx="200520" cy="3718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55062A24-A8BE-4C7B-B56E-12BC5904AD8A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1088439" y="3964678"/>
                  <a:ext cx="2181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EA369F67-73B2-4C09-9C56-84897F1D95BB}"/>
                    </a:ext>
                  </a:extLst>
                </p14:cNvPr>
                <p14:cNvContentPartPr/>
                <p14:nvPr/>
              </p14:nvContentPartPr>
              <p14:xfrm>
                <a:off x="481759" y="4908238"/>
                <a:ext cx="287280" cy="4924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EA369F67-73B2-4C09-9C56-84897F1D95BB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473119" y="4899598"/>
                  <a:ext cx="30492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25CBFE05-2CDE-4390-AA2B-E937A0F6FB21}"/>
                    </a:ext>
                  </a:extLst>
                </p14:cNvPr>
                <p14:cNvContentPartPr/>
                <p14:nvPr/>
              </p14:nvContentPartPr>
              <p14:xfrm>
                <a:off x="464479" y="5138278"/>
                <a:ext cx="345960" cy="507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25CBFE05-2CDE-4390-AA2B-E937A0F6FB21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455839" y="5129278"/>
                  <a:ext cx="363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43010377-33FF-410B-8E59-2FB326DEC57A}"/>
                    </a:ext>
                  </a:extLst>
                </p14:cNvPr>
                <p14:cNvContentPartPr/>
                <p14:nvPr/>
              </p14:nvContentPartPr>
              <p14:xfrm>
                <a:off x="745999" y="5201278"/>
                <a:ext cx="241560" cy="16308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43010377-33FF-410B-8E59-2FB326DEC57A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737359" y="5192278"/>
                  <a:ext cx="259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748BD47F-1E7D-4BDB-9378-C44A9FC5F1FD}"/>
                    </a:ext>
                  </a:extLst>
                </p14:cNvPr>
                <p14:cNvContentPartPr/>
                <p14:nvPr/>
              </p14:nvContentPartPr>
              <p14:xfrm>
                <a:off x="1408039" y="5072398"/>
                <a:ext cx="259200" cy="2545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748BD47F-1E7D-4BDB-9378-C44A9FC5F1FD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399399" y="5063398"/>
                  <a:ext cx="2768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8933953-1ED8-4A89-852F-53D2BFD16004}"/>
                    </a:ext>
                  </a:extLst>
                </p14:cNvPr>
                <p14:cNvContentPartPr/>
                <p14:nvPr/>
              </p14:nvContentPartPr>
              <p14:xfrm>
                <a:off x="1644199" y="5111638"/>
                <a:ext cx="215640" cy="1519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8933953-1ED8-4A89-852F-53D2BFD1600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635199" y="5102998"/>
                  <a:ext cx="233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702131E9-F34C-4DB4-88CE-905C662377BD}"/>
                    </a:ext>
                  </a:extLst>
                </p14:cNvPr>
                <p14:cNvContentPartPr/>
                <p14:nvPr/>
              </p14:nvContentPartPr>
              <p14:xfrm>
                <a:off x="1787479" y="5136478"/>
                <a:ext cx="253800" cy="5097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702131E9-F34C-4DB4-88CE-905C662377BD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778839" y="5127838"/>
                  <a:ext cx="27144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F287943A-FBE4-46B1-AA42-2C2476D52E5A}"/>
                    </a:ext>
                  </a:extLst>
                </p14:cNvPr>
                <p14:cNvContentPartPr/>
                <p14:nvPr/>
              </p14:nvContentPartPr>
              <p14:xfrm>
                <a:off x="2072959" y="4937758"/>
                <a:ext cx="59760" cy="496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F287943A-FBE4-46B1-AA42-2C2476D52E5A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064319" y="4929118"/>
                  <a:ext cx="774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43A2464C-F496-4EB5-9590-9E4542F6B278}"/>
                    </a:ext>
                  </a:extLst>
                </p14:cNvPr>
                <p14:cNvContentPartPr/>
                <p14:nvPr/>
              </p14:nvContentPartPr>
              <p14:xfrm>
                <a:off x="2108239" y="5084278"/>
                <a:ext cx="226440" cy="1713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43A2464C-F496-4EB5-9590-9E4542F6B278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099599" y="5075638"/>
                  <a:ext cx="244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5C6DEECE-020F-44DA-A90B-099380C6ED96}"/>
                    </a:ext>
                  </a:extLst>
                </p14:cNvPr>
                <p14:cNvContentPartPr/>
                <p14:nvPr/>
              </p14:nvContentPartPr>
              <p14:xfrm>
                <a:off x="2398399" y="5072398"/>
                <a:ext cx="129240" cy="1890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5C6DEECE-020F-44DA-A90B-099380C6ED96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389399" y="5063398"/>
                  <a:ext cx="146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A3F52448-074D-4F9B-A210-136390971602}"/>
                    </a:ext>
                  </a:extLst>
                </p14:cNvPr>
                <p14:cNvContentPartPr/>
                <p14:nvPr/>
              </p14:nvContentPartPr>
              <p14:xfrm>
                <a:off x="2635639" y="4820758"/>
                <a:ext cx="451440" cy="49464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A3F52448-074D-4F9B-A210-136390971602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626639" y="4811758"/>
                  <a:ext cx="46908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E39F851A-DCD2-44A7-A5DD-7F1D115D30BB}"/>
                    </a:ext>
                  </a:extLst>
                </p14:cNvPr>
                <p14:cNvContentPartPr/>
                <p14:nvPr/>
              </p14:nvContentPartPr>
              <p14:xfrm>
                <a:off x="3105799" y="4773238"/>
                <a:ext cx="146880" cy="5842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E39F851A-DCD2-44A7-A5DD-7F1D115D30BB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3096799" y="4764598"/>
                  <a:ext cx="16452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044D65AD-7C41-4863-8BAF-2AD467642E06}"/>
                    </a:ext>
                  </a:extLst>
                </p14:cNvPr>
                <p14:cNvContentPartPr/>
                <p14:nvPr/>
              </p14:nvContentPartPr>
              <p14:xfrm>
                <a:off x="3482719" y="5347438"/>
                <a:ext cx="24480" cy="43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044D65AD-7C41-4863-8BAF-2AD467642E06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3473719" y="5338798"/>
                  <a:ext cx="42120" cy="2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2011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9E2A5A3-3251-494F-8BAE-4F6C589DC0E6}"/>
                  </a:ext>
                </a:extLst>
              </p14:cNvPr>
              <p14:cNvContentPartPr/>
              <p14:nvPr/>
            </p14:nvContentPartPr>
            <p14:xfrm>
              <a:off x="11546719" y="1293118"/>
              <a:ext cx="64080" cy="234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9E2A5A3-3251-494F-8BAE-4F6C589DC0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37719" y="1284478"/>
                <a:ext cx="8172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383F73B-43A9-4928-B5B9-EC73A0B625A5}"/>
              </a:ext>
            </a:extLst>
          </p:cNvPr>
          <p:cNvGrpSpPr/>
          <p:nvPr/>
        </p:nvGrpSpPr>
        <p:grpSpPr>
          <a:xfrm>
            <a:off x="436039" y="209158"/>
            <a:ext cx="11059560" cy="5117760"/>
            <a:chOff x="436039" y="209158"/>
            <a:chExt cx="11059560" cy="51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C271BA1-6CA7-45BC-86B7-198C95D1A769}"/>
                    </a:ext>
                  </a:extLst>
                </p14:cNvPr>
                <p14:cNvContentPartPr/>
                <p14:nvPr/>
              </p14:nvContentPartPr>
              <p14:xfrm>
                <a:off x="623959" y="508678"/>
                <a:ext cx="79200" cy="203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C271BA1-6CA7-45BC-86B7-198C95D1A76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319" y="500038"/>
                  <a:ext cx="968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E9A018E-005F-4C57-BD52-47FCF8481F97}"/>
                    </a:ext>
                  </a:extLst>
                </p14:cNvPr>
                <p14:cNvContentPartPr/>
                <p14:nvPr/>
              </p14:nvContentPartPr>
              <p14:xfrm>
                <a:off x="467719" y="653398"/>
                <a:ext cx="450000" cy="87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E9A018E-005F-4C57-BD52-47FCF8481F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9079" y="644758"/>
                  <a:ext cx="467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C5D3EF0-6353-43C4-AC5E-67414C9180A0}"/>
                    </a:ext>
                  </a:extLst>
                </p14:cNvPr>
                <p14:cNvContentPartPr/>
                <p14:nvPr/>
              </p14:nvContentPartPr>
              <p14:xfrm>
                <a:off x="436039" y="423358"/>
                <a:ext cx="596160" cy="108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C5D3EF0-6353-43C4-AC5E-67414C9180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7039" y="414358"/>
                  <a:ext cx="613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2E1F3F9-BB11-487C-8A48-B331E87BB9AB}"/>
                    </a:ext>
                  </a:extLst>
                </p14:cNvPr>
                <p14:cNvContentPartPr/>
                <p14:nvPr/>
              </p14:nvContentPartPr>
              <p14:xfrm>
                <a:off x="1004119" y="551158"/>
                <a:ext cx="270360" cy="114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2E1F3F9-BB11-487C-8A48-B331E87BB9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95479" y="542518"/>
                  <a:ext cx="288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45B198E-77C9-4B5E-8AE9-3443C377BF6A}"/>
                    </a:ext>
                  </a:extLst>
                </p14:cNvPr>
                <p14:cNvContentPartPr/>
                <p14:nvPr/>
              </p14:nvContentPartPr>
              <p14:xfrm>
                <a:off x="1275199" y="566638"/>
                <a:ext cx="187560" cy="352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45B198E-77C9-4B5E-8AE9-3443C377BF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66559" y="557998"/>
                  <a:ext cx="2052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EB1CAA4-E33A-4D97-8302-BE09B07A4A6B}"/>
                    </a:ext>
                  </a:extLst>
                </p14:cNvPr>
                <p14:cNvContentPartPr/>
                <p14:nvPr/>
              </p14:nvContentPartPr>
              <p14:xfrm>
                <a:off x="1363759" y="488158"/>
                <a:ext cx="282240" cy="216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EB1CAA4-E33A-4D97-8302-BE09B07A4A6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55119" y="479158"/>
                  <a:ext cx="2998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CF93AD2-B73E-40DA-A724-B0E65AB329AC}"/>
                    </a:ext>
                  </a:extLst>
                </p14:cNvPr>
                <p14:cNvContentPartPr/>
                <p14:nvPr/>
              </p14:nvContentPartPr>
              <p14:xfrm>
                <a:off x="1699279" y="491038"/>
                <a:ext cx="143640" cy="179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CF93AD2-B73E-40DA-A724-B0E65AB329A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90639" y="482038"/>
                  <a:ext cx="161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0BCE62C-6F0E-48A5-A565-70F3ED5D2082}"/>
                    </a:ext>
                  </a:extLst>
                </p14:cNvPr>
                <p14:cNvContentPartPr/>
                <p14:nvPr/>
              </p14:nvContentPartPr>
              <p14:xfrm>
                <a:off x="1990519" y="440638"/>
                <a:ext cx="257760" cy="255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0BCE62C-6F0E-48A5-A565-70F3ED5D208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81879" y="431638"/>
                  <a:ext cx="2754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77E64B3-3524-4CE6-AE83-D7EDE137DA5F}"/>
                    </a:ext>
                  </a:extLst>
                </p14:cNvPr>
                <p14:cNvContentPartPr/>
                <p14:nvPr/>
              </p14:nvContentPartPr>
              <p14:xfrm>
                <a:off x="2351239" y="284758"/>
                <a:ext cx="147240" cy="379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77E64B3-3524-4CE6-AE83-D7EDE137DA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42599" y="276118"/>
                  <a:ext cx="1648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1619292-F18E-4876-8D15-6A08C0FED58F}"/>
                    </a:ext>
                  </a:extLst>
                </p14:cNvPr>
                <p14:cNvContentPartPr/>
                <p14:nvPr/>
              </p14:nvContentPartPr>
              <p14:xfrm>
                <a:off x="2265199" y="438478"/>
                <a:ext cx="364680" cy="48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1619292-F18E-4876-8D15-6A08C0FED5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56199" y="429838"/>
                  <a:ext cx="3823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6C0A4D3-5949-4394-ABDD-F36D8C0672E1}"/>
                    </a:ext>
                  </a:extLst>
                </p14:cNvPr>
                <p14:cNvContentPartPr/>
                <p14:nvPr/>
              </p14:nvContentPartPr>
              <p14:xfrm>
                <a:off x="2556799" y="505078"/>
                <a:ext cx="362160" cy="139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6C0A4D3-5949-4394-ABDD-F36D8C0672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47799" y="496078"/>
                  <a:ext cx="379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CF027E-44C5-45C4-94C8-BB1AE69C941D}"/>
                    </a:ext>
                  </a:extLst>
                </p14:cNvPr>
                <p14:cNvContentPartPr/>
                <p14:nvPr/>
              </p14:nvContentPartPr>
              <p14:xfrm>
                <a:off x="3110119" y="226078"/>
                <a:ext cx="206280" cy="458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CF027E-44C5-45C4-94C8-BB1AE69C94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01479" y="217438"/>
                  <a:ext cx="2239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19A5243-A9AC-4D41-AF35-0ECD3B3DFB8A}"/>
                    </a:ext>
                  </a:extLst>
                </p14:cNvPr>
                <p14:cNvContentPartPr/>
                <p14:nvPr/>
              </p14:nvContentPartPr>
              <p14:xfrm>
                <a:off x="3002839" y="425878"/>
                <a:ext cx="393840" cy="74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19A5243-A9AC-4D41-AF35-0ECD3B3DFB8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94199" y="417238"/>
                  <a:ext cx="4114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AF65C47-9B1A-4C04-9CF3-8878FFD4F9A8}"/>
                    </a:ext>
                  </a:extLst>
                </p14:cNvPr>
                <p14:cNvContentPartPr/>
                <p14:nvPr/>
              </p14:nvContentPartPr>
              <p14:xfrm>
                <a:off x="3566239" y="249838"/>
                <a:ext cx="591840" cy="460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AF65C47-9B1A-4C04-9CF3-8878FFD4F9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57239" y="240838"/>
                  <a:ext cx="60948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9016FD1-3442-4A19-9481-5AD38565B186}"/>
                    </a:ext>
                  </a:extLst>
                </p14:cNvPr>
                <p14:cNvContentPartPr/>
                <p14:nvPr/>
              </p14:nvContentPartPr>
              <p14:xfrm>
                <a:off x="4025959" y="571318"/>
                <a:ext cx="132120" cy="95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9016FD1-3442-4A19-9481-5AD38565B18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16959" y="562318"/>
                  <a:ext cx="149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F91AAFE-636B-4141-A38E-132C35A88C74}"/>
                    </a:ext>
                  </a:extLst>
                </p14:cNvPr>
                <p14:cNvContentPartPr/>
                <p14:nvPr/>
              </p14:nvContentPartPr>
              <p14:xfrm>
                <a:off x="4414399" y="209158"/>
                <a:ext cx="240840" cy="451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F91AAFE-636B-4141-A38E-132C35A88C7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05399" y="200158"/>
                  <a:ext cx="2584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F8DD5AC-2049-4349-ACF7-F2F71AF2AD8B}"/>
                    </a:ext>
                  </a:extLst>
                </p14:cNvPr>
                <p14:cNvContentPartPr/>
                <p14:nvPr/>
              </p14:nvContentPartPr>
              <p14:xfrm>
                <a:off x="4255639" y="434878"/>
                <a:ext cx="360720" cy="49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F8DD5AC-2049-4349-ACF7-F2F71AF2AD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46639" y="425878"/>
                  <a:ext cx="378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F23C41-08A8-4FE2-9DAC-77939B3218B4}"/>
                    </a:ext>
                  </a:extLst>
                </p14:cNvPr>
                <p14:cNvContentPartPr/>
                <p14:nvPr/>
              </p14:nvContentPartPr>
              <p14:xfrm>
                <a:off x="4586119" y="473758"/>
                <a:ext cx="243720" cy="153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F23C41-08A8-4FE2-9DAC-77939B3218B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77479" y="464758"/>
                  <a:ext cx="261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90AD693-B0E1-4583-9A18-0BC58BBACE80}"/>
                    </a:ext>
                  </a:extLst>
                </p14:cNvPr>
                <p14:cNvContentPartPr/>
                <p14:nvPr/>
              </p14:nvContentPartPr>
              <p14:xfrm>
                <a:off x="5065639" y="424798"/>
                <a:ext cx="89640" cy="216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90AD693-B0E1-4583-9A18-0BC58BBACE8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56639" y="416158"/>
                  <a:ext cx="1072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02F0219-7842-4F33-BD51-8575733233C8}"/>
                    </a:ext>
                  </a:extLst>
                </p14:cNvPr>
                <p14:cNvContentPartPr/>
                <p14:nvPr/>
              </p14:nvContentPartPr>
              <p14:xfrm>
                <a:off x="1624039" y="1067038"/>
                <a:ext cx="432000" cy="365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02F0219-7842-4F33-BD51-8575733233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15399" y="1058398"/>
                  <a:ext cx="4496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CFF5630-FFF8-4AE2-9B08-AC91F0EA73C8}"/>
                    </a:ext>
                  </a:extLst>
                </p14:cNvPr>
                <p14:cNvContentPartPr/>
                <p14:nvPr/>
              </p14:nvContentPartPr>
              <p14:xfrm>
                <a:off x="2011759" y="1235518"/>
                <a:ext cx="167400" cy="163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CFF5630-FFF8-4AE2-9B08-AC91F0EA73C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02759" y="1226518"/>
                  <a:ext cx="1850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F0D1AE-1717-4E43-9BF6-A634AC9D1864}"/>
                    </a:ext>
                  </a:extLst>
                </p14:cNvPr>
                <p14:cNvContentPartPr/>
                <p14:nvPr/>
              </p14:nvContentPartPr>
              <p14:xfrm>
                <a:off x="2601079" y="1208158"/>
                <a:ext cx="246960" cy="201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F0D1AE-1717-4E43-9BF6-A634AC9D186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92439" y="1199158"/>
                  <a:ext cx="2646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354B7C4-DF6B-4C93-98AB-78B9D39B4248}"/>
                    </a:ext>
                  </a:extLst>
                </p14:cNvPr>
                <p14:cNvContentPartPr/>
                <p14:nvPr/>
              </p14:nvContentPartPr>
              <p14:xfrm>
                <a:off x="2887279" y="1186198"/>
                <a:ext cx="212400" cy="210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354B7C4-DF6B-4C93-98AB-78B9D39B42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78279" y="1177198"/>
                  <a:ext cx="2300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4D352E0-CD3E-4F67-95FF-C7025655F90B}"/>
                    </a:ext>
                  </a:extLst>
                </p14:cNvPr>
                <p14:cNvContentPartPr/>
                <p14:nvPr/>
              </p14:nvContentPartPr>
              <p14:xfrm>
                <a:off x="3167359" y="1187638"/>
                <a:ext cx="242640" cy="187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4D352E0-CD3E-4F67-95FF-C7025655F90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58719" y="1178998"/>
                  <a:ext cx="260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FF4E999-80E0-47A5-B26D-B69FBB31E8C3}"/>
                    </a:ext>
                  </a:extLst>
                </p14:cNvPr>
                <p14:cNvContentPartPr/>
                <p14:nvPr/>
              </p14:nvContentPartPr>
              <p14:xfrm>
                <a:off x="3372559" y="1178638"/>
                <a:ext cx="209880" cy="166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FF4E999-80E0-47A5-B26D-B69FBB31E8C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63919" y="1169638"/>
                  <a:ext cx="227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D5B80DA-122B-4CC8-89EE-9DE6BDB9C3E8}"/>
                    </a:ext>
                  </a:extLst>
                </p14:cNvPr>
                <p14:cNvContentPartPr/>
                <p14:nvPr/>
              </p14:nvContentPartPr>
              <p14:xfrm>
                <a:off x="3607639" y="1155958"/>
                <a:ext cx="275400" cy="213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D5B80DA-122B-4CC8-89EE-9DE6BDB9C3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98639" y="1146958"/>
                  <a:ext cx="2930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8A7D83-095D-49C9-8E0A-13E03F053D1D}"/>
                    </a:ext>
                  </a:extLst>
                </p14:cNvPr>
                <p14:cNvContentPartPr/>
                <p14:nvPr/>
              </p14:nvContentPartPr>
              <p14:xfrm>
                <a:off x="4179679" y="1112038"/>
                <a:ext cx="258840" cy="268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8A7D83-095D-49C9-8E0A-13E03F053D1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70679" y="1103038"/>
                  <a:ext cx="2764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1AC8A11-0942-4B9C-A860-46BD0A764D35}"/>
                    </a:ext>
                  </a:extLst>
                </p14:cNvPr>
                <p14:cNvContentPartPr/>
                <p14:nvPr/>
              </p14:nvContentPartPr>
              <p14:xfrm>
                <a:off x="4542199" y="1125358"/>
                <a:ext cx="224280" cy="198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1AC8A11-0942-4B9C-A860-46BD0A764D3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33199" y="1116718"/>
                  <a:ext cx="241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898338-4DD0-4B97-92B0-4AF4E0A201E0}"/>
                    </a:ext>
                  </a:extLst>
                </p14:cNvPr>
                <p14:cNvContentPartPr/>
                <p14:nvPr/>
              </p14:nvContentPartPr>
              <p14:xfrm>
                <a:off x="4796719" y="1110958"/>
                <a:ext cx="194400" cy="217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898338-4DD0-4B97-92B0-4AF4E0A201E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88079" y="1101958"/>
                  <a:ext cx="212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51D15B3-D0AF-4E53-ABE2-808B8A0C6EA6}"/>
                    </a:ext>
                  </a:extLst>
                </p14:cNvPr>
                <p14:cNvContentPartPr/>
                <p14:nvPr/>
              </p14:nvContentPartPr>
              <p14:xfrm>
                <a:off x="4997599" y="1127158"/>
                <a:ext cx="259920" cy="201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51D15B3-D0AF-4E53-ABE2-808B8A0C6EA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88599" y="1118518"/>
                  <a:ext cx="2775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3765A22-27DA-4E7A-A2E9-79F961283CAD}"/>
                    </a:ext>
                  </a:extLst>
                </p14:cNvPr>
                <p14:cNvContentPartPr/>
                <p14:nvPr/>
              </p14:nvContentPartPr>
              <p14:xfrm>
                <a:off x="5116039" y="1184758"/>
                <a:ext cx="236160" cy="361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3765A22-27DA-4E7A-A2E9-79F961283CA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07039" y="1175758"/>
                  <a:ext cx="2538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B3E8B70-CEB4-4F3B-A02E-91FBBF1DEBD5}"/>
                    </a:ext>
                  </a:extLst>
                </p14:cNvPr>
                <p14:cNvContentPartPr/>
                <p14:nvPr/>
              </p14:nvContentPartPr>
              <p14:xfrm>
                <a:off x="5251039" y="1132918"/>
                <a:ext cx="245160" cy="171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B3E8B70-CEB4-4F3B-A02E-91FBBF1DEB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42399" y="1123918"/>
                  <a:ext cx="262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819B1AA-E669-4E92-A899-C41B6BEEDF75}"/>
                    </a:ext>
                  </a:extLst>
                </p14:cNvPr>
                <p14:cNvContentPartPr/>
                <p14:nvPr/>
              </p14:nvContentPartPr>
              <p14:xfrm>
                <a:off x="5592319" y="887038"/>
                <a:ext cx="356760" cy="471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819B1AA-E669-4E92-A899-C41B6BEEDF7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83679" y="878038"/>
                  <a:ext cx="3744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136B15C-1895-475F-A86E-02847F5AD8AD}"/>
                    </a:ext>
                  </a:extLst>
                </p14:cNvPr>
                <p14:cNvContentPartPr/>
                <p14:nvPr/>
              </p14:nvContentPartPr>
              <p14:xfrm>
                <a:off x="4120279" y="953998"/>
                <a:ext cx="24120" cy="61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136B15C-1895-475F-A86E-02847F5AD8A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11639" y="944998"/>
                  <a:ext cx="41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AC4ADF-06CA-4D44-AD3E-1E6008B52DF3}"/>
                    </a:ext>
                  </a:extLst>
                </p14:cNvPr>
                <p14:cNvContentPartPr/>
                <p14:nvPr/>
              </p14:nvContentPartPr>
              <p14:xfrm>
                <a:off x="4212799" y="913678"/>
                <a:ext cx="30960" cy="68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AC4ADF-06CA-4D44-AD3E-1E6008B52DF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04159" y="905038"/>
                  <a:ext cx="48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BDF19F2-A0AC-472C-A3BD-5D44362AA2A6}"/>
                    </a:ext>
                  </a:extLst>
                </p14:cNvPr>
                <p14:cNvContentPartPr/>
                <p14:nvPr/>
              </p14:nvContentPartPr>
              <p14:xfrm>
                <a:off x="6122959" y="911158"/>
                <a:ext cx="27360" cy="77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BDF19F2-A0AC-472C-A3BD-5D44362AA2A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14319" y="902158"/>
                  <a:ext cx="45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F16F1F1-6529-4F11-950F-52E1416B3447}"/>
                    </a:ext>
                  </a:extLst>
                </p14:cNvPr>
                <p14:cNvContentPartPr/>
                <p14:nvPr/>
              </p14:nvContentPartPr>
              <p14:xfrm>
                <a:off x="6258679" y="913678"/>
                <a:ext cx="39240" cy="124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F16F1F1-6529-4F11-950F-52E1416B344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50039" y="905038"/>
                  <a:ext cx="56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51D4157-23A9-4A04-8EF0-97F99AD80DED}"/>
                    </a:ext>
                  </a:extLst>
                </p14:cNvPr>
                <p14:cNvContentPartPr/>
                <p14:nvPr/>
              </p14:nvContentPartPr>
              <p14:xfrm>
                <a:off x="6581239" y="883078"/>
                <a:ext cx="242640" cy="482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51D4157-23A9-4A04-8EF0-97F99AD80DE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72239" y="874438"/>
                  <a:ext cx="2602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CABAB2F-F7B2-4067-BB3F-5525E0ED5B99}"/>
                    </a:ext>
                  </a:extLst>
                </p14:cNvPr>
                <p14:cNvContentPartPr/>
                <p14:nvPr/>
              </p14:nvContentPartPr>
              <p14:xfrm>
                <a:off x="6477199" y="1060918"/>
                <a:ext cx="386280" cy="135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CABAB2F-F7B2-4067-BB3F-5525E0ED5B9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68199" y="1052278"/>
                  <a:ext cx="403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3F36E05-4C93-43DC-BE4F-EBE8B4AF5A04}"/>
                    </a:ext>
                  </a:extLst>
                </p14:cNvPr>
                <p14:cNvContentPartPr/>
                <p14:nvPr/>
              </p14:nvContentPartPr>
              <p14:xfrm>
                <a:off x="6859879" y="821878"/>
                <a:ext cx="328680" cy="494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3F36E05-4C93-43DC-BE4F-EBE8B4AF5A0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50879" y="812878"/>
                  <a:ext cx="3463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1CA26DE-BBD6-4F21-86AD-2C2C4D53B36E}"/>
                    </a:ext>
                  </a:extLst>
                </p14:cNvPr>
                <p14:cNvContentPartPr/>
                <p14:nvPr/>
              </p14:nvContentPartPr>
              <p14:xfrm>
                <a:off x="7133119" y="1155598"/>
                <a:ext cx="216360" cy="161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1CA26DE-BBD6-4F21-86AD-2C2C4D53B36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24119" y="1146598"/>
                  <a:ext cx="234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224E4E1-7076-4C2D-8366-F4C11C949831}"/>
                    </a:ext>
                  </a:extLst>
                </p14:cNvPr>
                <p14:cNvContentPartPr/>
                <p14:nvPr/>
              </p14:nvContentPartPr>
              <p14:xfrm>
                <a:off x="7652959" y="1102318"/>
                <a:ext cx="256320" cy="204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224E4E1-7076-4C2D-8366-F4C11C94983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43959" y="1093318"/>
                  <a:ext cx="273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751358F-07BB-4767-BC68-60ECF4FBBC91}"/>
                    </a:ext>
                  </a:extLst>
                </p14:cNvPr>
                <p14:cNvContentPartPr/>
                <p14:nvPr/>
              </p14:nvContentPartPr>
              <p14:xfrm>
                <a:off x="7970839" y="1142638"/>
                <a:ext cx="195120" cy="163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751358F-07BB-4767-BC68-60ECF4FBBC9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62199" y="1133998"/>
                  <a:ext cx="212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FF15D63-9855-4A48-B753-F95FE6440122}"/>
                    </a:ext>
                  </a:extLst>
                </p14:cNvPr>
                <p14:cNvContentPartPr/>
                <p14:nvPr/>
              </p14:nvContentPartPr>
              <p14:xfrm>
                <a:off x="8243359" y="1002238"/>
                <a:ext cx="172800" cy="332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FF15D63-9855-4A48-B753-F95FE644012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34719" y="993598"/>
                  <a:ext cx="1904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82BEE1C-80AA-4E1A-A5A7-C3FF97CAF44C}"/>
                    </a:ext>
                  </a:extLst>
                </p14:cNvPr>
                <p14:cNvContentPartPr/>
                <p14:nvPr/>
              </p14:nvContentPartPr>
              <p14:xfrm>
                <a:off x="8441359" y="987118"/>
                <a:ext cx="156600" cy="334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82BEE1C-80AA-4E1A-A5A7-C3FF97CAF44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32719" y="978118"/>
                  <a:ext cx="1742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D4DE1C-BC1E-482C-9C59-38F34361C27B}"/>
                    </a:ext>
                  </a:extLst>
                </p14:cNvPr>
                <p14:cNvContentPartPr/>
                <p14:nvPr/>
              </p14:nvContentPartPr>
              <p14:xfrm>
                <a:off x="8847439" y="844198"/>
                <a:ext cx="252360" cy="504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D4DE1C-BC1E-482C-9C59-38F34361C27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838799" y="835198"/>
                  <a:ext cx="27000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3CDB61C-F374-4DCB-9976-2CA5B8BEF201}"/>
                    </a:ext>
                  </a:extLst>
                </p14:cNvPr>
                <p14:cNvContentPartPr/>
                <p14:nvPr/>
              </p14:nvContentPartPr>
              <p14:xfrm>
                <a:off x="9171439" y="1146958"/>
                <a:ext cx="66960" cy="135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3CDB61C-F374-4DCB-9976-2CA5B8BEF20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62799" y="1138318"/>
                  <a:ext cx="84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57D49C2-F2B2-4191-884E-A2EA2B44A836}"/>
                    </a:ext>
                  </a:extLst>
                </p14:cNvPr>
                <p14:cNvContentPartPr/>
                <p14:nvPr/>
              </p14:nvContentPartPr>
              <p14:xfrm>
                <a:off x="9144799" y="1083958"/>
                <a:ext cx="228960" cy="36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57D49C2-F2B2-4191-884E-A2EA2B44A83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36159" y="1075318"/>
                  <a:ext cx="2466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90409B2-EAF9-4B68-AED7-32D732526848}"/>
                    </a:ext>
                  </a:extLst>
                </p14:cNvPr>
                <p14:cNvContentPartPr/>
                <p14:nvPr/>
              </p14:nvContentPartPr>
              <p14:xfrm>
                <a:off x="9308959" y="1104838"/>
                <a:ext cx="221040" cy="447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90409B2-EAF9-4B68-AED7-32D73252684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299959" y="1095838"/>
                  <a:ext cx="23868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F272F53-D17A-4443-873F-FB2D2499C084}"/>
                    </a:ext>
                  </a:extLst>
                </p14:cNvPr>
                <p14:cNvContentPartPr/>
                <p14:nvPr/>
              </p14:nvContentPartPr>
              <p14:xfrm>
                <a:off x="9503719" y="1019878"/>
                <a:ext cx="315720" cy="209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F272F53-D17A-4443-873F-FB2D2499C08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95079" y="1010878"/>
                  <a:ext cx="333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8B6A43E-A1AA-4873-8340-8AA12DC6C91D}"/>
                    </a:ext>
                  </a:extLst>
                </p14:cNvPr>
                <p14:cNvContentPartPr/>
                <p14:nvPr/>
              </p14:nvContentPartPr>
              <p14:xfrm>
                <a:off x="9783079" y="1091158"/>
                <a:ext cx="154440" cy="169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8B6A43E-A1AA-4873-8340-8AA12DC6C91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774439" y="1082158"/>
                  <a:ext cx="172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D79F965-9EDA-40B8-84E8-1D2CE5CAB74C}"/>
                    </a:ext>
                  </a:extLst>
                </p14:cNvPr>
                <p14:cNvContentPartPr/>
                <p14:nvPr/>
              </p14:nvContentPartPr>
              <p14:xfrm>
                <a:off x="9999439" y="866878"/>
                <a:ext cx="454320" cy="398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D79F965-9EDA-40B8-84E8-1D2CE5CAB74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90439" y="857878"/>
                  <a:ext cx="4719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8B9EEB9-0082-4CF5-B644-3318AD930AE1}"/>
                    </a:ext>
                  </a:extLst>
                </p14:cNvPr>
                <p14:cNvContentPartPr/>
                <p14:nvPr/>
              </p14:nvContentPartPr>
              <p14:xfrm>
                <a:off x="10331719" y="830158"/>
                <a:ext cx="294840" cy="439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8B9EEB9-0082-4CF5-B644-3318AD930AE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22719" y="821518"/>
                  <a:ext cx="3124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F175747-6E87-42CD-ADEC-4E2DA876F328}"/>
                    </a:ext>
                  </a:extLst>
                </p14:cNvPr>
                <p14:cNvContentPartPr/>
                <p14:nvPr/>
              </p14:nvContentPartPr>
              <p14:xfrm>
                <a:off x="10597399" y="1085398"/>
                <a:ext cx="259560" cy="177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F175747-6E87-42CD-ADEC-4E2DA876F32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588759" y="1076398"/>
                  <a:ext cx="277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F7A6CD4-8857-4EC6-9E30-7D3F84E429E0}"/>
                    </a:ext>
                  </a:extLst>
                </p14:cNvPr>
                <p14:cNvContentPartPr/>
                <p14:nvPr/>
              </p14:nvContentPartPr>
              <p14:xfrm>
                <a:off x="10849039" y="1065958"/>
                <a:ext cx="214560" cy="201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F7A6CD4-8857-4EC6-9E30-7D3F84E429E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40039" y="1057318"/>
                  <a:ext cx="232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B2934DC-20FD-4C43-B671-AD530436F6E0}"/>
                    </a:ext>
                  </a:extLst>
                </p14:cNvPr>
                <p14:cNvContentPartPr/>
                <p14:nvPr/>
              </p14:nvContentPartPr>
              <p14:xfrm>
                <a:off x="11087719" y="965518"/>
                <a:ext cx="229680" cy="291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B2934DC-20FD-4C43-B671-AD530436F6E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079079" y="956518"/>
                  <a:ext cx="2473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D0676CA-B85F-49A0-AA5D-6B20360891FD}"/>
                    </a:ext>
                  </a:extLst>
                </p14:cNvPr>
                <p14:cNvContentPartPr/>
                <p14:nvPr/>
              </p14:nvContentPartPr>
              <p14:xfrm>
                <a:off x="11338279" y="1072798"/>
                <a:ext cx="157320" cy="245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D0676CA-B85F-49A0-AA5D-6B20360891F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329279" y="1064158"/>
                  <a:ext cx="1749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E583A4B-0577-4D1A-BE1A-CF5F361B7F54}"/>
                    </a:ext>
                  </a:extLst>
                </p14:cNvPr>
                <p14:cNvContentPartPr/>
                <p14:nvPr/>
              </p14:nvContentPartPr>
              <p14:xfrm>
                <a:off x="536479" y="1787398"/>
                <a:ext cx="448560" cy="379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E583A4B-0577-4D1A-BE1A-CF5F361B7F5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7479" y="1778758"/>
                  <a:ext cx="4662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2F384D5-A2F4-406E-87EF-5EEAB657D82C}"/>
                    </a:ext>
                  </a:extLst>
                </p14:cNvPr>
                <p14:cNvContentPartPr/>
                <p14:nvPr/>
              </p14:nvContentPartPr>
              <p14:xfrm>
                <a:off x="885679" y="1968838"/>
                <a:ext cx="192240" cy="187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2F384D5-A2F4-406E-87EF-5EEAB657D82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7039" y="1959838"/>
                  <a:ext cx="2098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36EBA46-8484-460E-BDD5-5073B49316AD}"/>
                    </a:ext>
                  </a:extLst>
                </p14:cNvPr>
                <p14:cNvContentPartPr/>
                <p14:nvPr/>
              </p14:nvContentPartPr>
              <p14:xfrm>
                <a:off x="1626559" y="1988278"/>
                <a:ext cx="11160" cy="1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36EBA46-8484-460E-BDD5-5073B49316A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17919" y="1979638"/>
                  <a:ext cx="288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28C172A-A869-4B40-8157-7B3036A0084C}"/>
                    </a:ext>
                  </a:extLst>
                </p14:cNvPr>
                <p14:cNvContentPartPr/>
                <p14:nvPr/>
              </p14:nvContentPartPr>
              <p14:xfrm>
                <a:off x="1505599" y="1924198"/>
                <a:ext cx="264240" cy="221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28C172A-A869-4B40-8157-7B3036A0084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496959" y="1915198"/>
                  <a:ext cx="281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86F3545-FE1D-4AD7-96F2-30CEA9430BD1}"/>
                    </a:ext>
                  </a:extLst>
                </p14:cNvPr>
                <p14:cNvContentPartPr/>
                <p14:nvPr/>
              </p14:nvContentPartPr>
              <p14:xfrm>
                <a:off x="1786039" y="1984678"/>
                <a:ext cx="70560" cy="144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86F3545-FE1D-4AD7-96F2-30CEA9430BD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77399" y="1975678"/>
                  <a:ext cx="88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1CCC62D-B0AE-4CB7-BA7C-2BF373709930}"/>
                    </a:ext>
                  </a:extLst>
                </p14:cNvPr>
                <p14:cNvContentPartPr/>
                <p14:nvPr/>
              </p14:nvContentPartPr>
              <p14:xfrm>
                <a:off x="1970359" y="1746718"/>
                <a:ext cx="187920" cy="370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1CCC62D-B0AE-4CB7-BA7C-2BF37370993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61719" y="1737718"/>
                  <a:ext cx="2055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78B4920-F20C-4AEB-99A9-DAE11510F4B8}"/>
                    </a:ext>
                  </a:extLst>
                </p14:cNvPr>
                <p14:cNvContentPartPr/>
                <p14:nvPr/>
              </p14:nvContentPartPr>
              <p14:xfrm>
                <a:off x="1896559" y="1883878"/>
                <a:ext cx="344520" cy="79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78B4920-F20C-4AEB-99A9-DAE11510F4B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887919" y="1874878"/>
                  <a:ext cx="362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041C497-26AD-4FBD-B1E5-9772D77D9403}"/>
                    </a:ext>
                  </a:extLst>
                </p14:cNvPr>
                <p14:cNvContentPartPr/>
                <p14:nvPr/>
              </p14:nvContentPartPr>
              <p14:xfrm>
                <a:off x="2245399" y="1697038"/>
                <a:ext cx="213840" cy="410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041C497-26AD-4FBD-B1E5-9772D77D940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36759" y="1688038"/>
                  <a:ext cx="2314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DF0C7E5-6ED9-4D21-88AF-1B387FC85B83}"/>
                    </a:ext>
                  </a:extLst>
                </p14:cNvPr>
                <p14:cNvContentPartPr/>
                <p14:nvPr/>
              </p14:nvContentPartPr>
              <p14:xfrm>
                <a:off x="2444119" y="1905118"/>
                <a:ext cx="165240" cy="151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DF0C7E5-6ED9-4D21-88AF-1B387FC85B8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35119" y="1896118"/>
                  <a:ext cx="182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767E44A-CBD2-4619-9730-61E55472DFD2}"/>
                    </a:ext>
                  </a:extLst>
                </p14:cNvPr>
                <p14:cNvContentPartPr/>
                <p14:nvPr/>
              </p14:nvContentPartPr>
              <p14:xfrm>
                <a:off x="2631679" y="1888918"/>
                <a:ext cx="255600" cy="210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767E44A-CBD2-4619-9730-61E55472DF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23039" y="1879918"/>
                  <a:ext cx="273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F8E5665-5ACA-4B35-A637-903FE0FABEBC}"/>
                    </a:ext>
                  </a:extLst>
                </p14:cNvPr>
                <p14:cNvContentPartPr/>
                <p14:nvPr/>
              </p14:nvContentPartPr>
              <p14:xfrm>
                <a:off x="3164839" y="1831318"/>
                <a:ext cx="279720" cy="248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F8E5665-5ACA-4B35-A637-903FE0FABEB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56199" y="1822318"/>
                  <a:ext cx="2973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809577D-C2C9-4427-8E74-A1C2A4C31958}"/>
                    </a:ext>
                  </a:extLst>
                </p14:cNvPr>
                <p14:cNvContentPartPr/>
                <p14:nvPr/>
              </p14:nvContentPartPr>
              <p14:xfrm>
                <a:off x="3416119" y="1853638"/>
                <a:ext cx="204120" cy="170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809577D-C2C9-4427-8E74-A1C2A4C3195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07119" y="1844998"/>
                  <a:ext cx="22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8DC246F-7DB5-4923-A540-37D3F865DA11}"/>
                    </a:ext>
                  </a:extLst>
                </p14:cNvPr>
                <p14:cNvContentPartPr/>
                <p14:nvPr/>
              </p14:nvContentPartPr>
              <p14:xfrm>
                <a:off x="3471199" y="1884958"/>
                <a:ext cx="324000" cy="541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8DC246F-7DB5-4923-A540-37D3F865DA1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62559" y="1876318"/>
                  <a:ext cx="34164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E23790E-BE5C-4C44-8A28-26F09745C0DA}"/>
                    </a:ext>
                  </a:extLst>
                </p14:cNvPr>
                <p14:cNvContentPartPr/>
                <p14:nvPr/>
              </p14:nvContentPartPr>
              <p14:xfrm>
                <a:off x="3835159" y="1685878"/>
                <a:ext cx="19440" cy="36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E23790E-BE5C-4C44-8A28-26F09745C0D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26519" y="1677238"/>
                  <a:ext cx="37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9841DF8-7149-4BB4-8F9F-498FE13A2A56}"/>
                    </a:ext>
                  </a:extLst>
                </p14:cNvPr>
                <p14:cNvContentPartPr/>
                <p14:nvPr/>
              </p14:nvContentPartPr>
              <p14:xfrm>
                <a:off x="3869719" y="1825198"/>
                <a:ext cx="226800" cy="163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9841DF8-7149-4BB4-8F9F-498FE13A2A5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60719" y="1816198"/>
                  <a:ext cx="244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A516CE-E5E3-4A77-85D7-4CE6DDCCC241}"/>
                    </a:ext>
                  </a:extLst>
                </p14:cNvPr>
                <p14:cNvContentPartPr/>
                <p14:nvPr/>
              </p14:nvContentPartPr>
              <p14:xfrm>
                <a:off x="4080319" y="1523518"/>
                <a:ext cx="602280" cy="528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A516CE-E5E3-4A77-85D7-4CE6DDCCC24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071319" y="1514518"/>
                  <a:ext cx="61992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BFD54BC-4B34-4280-BC25-1608C6B4C277}"/>
                    </a:ext>
                  </a:extLst>
                </p14:cNvPr>
                <p14:cNvContentPartPr/>
                <p14:nvPr/>
              </p14:nvContentPartPr>
              <p14:xfrm>
                <a:off x="4256359" y="1775158"/>
                <a:ext cx="430920" cy="85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BFD54BC-4B34-4280-BC25-1608C6B4C27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47359" y="1766518"/>
                  <a:ext cx="448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9521E6D-474F-4A65-BDBE-EA340584156B}"/>
                    </a:ext>
                  </a:extLst>
                </p14:cNvPr>
                <p14:cNvContentPartPr/>
                <p14:nvPr/>
              </p14:nvContentPartPr>
              <p14:xfrm>
                <a:off x="4855759" y="1904758"/>
                <a:ext cx="68760" cy="118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9521E6D-474F-4A65-BDBE-EA340584156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46759" y="1896118"/>
                  <a:ext cx="86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F1EA6D8-5E66-439A-B396-FAF781545171}"/>
                    </a:ext>
                  </a:extLst>
                </p14:cNvPr>
                <p14:cNvContentPartPr/>
                <p14:nvPr/>
              </p14:nvContentPartPr>
              <p14:xfrm>
                <a:off x="5054119" y="1705318"/>
                <a:ext cx="21960" cy="9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F1EA6D8-5E66-439A-B396-FAF78154517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045119" y="1696318"/>
                  <a:ext cx="396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AE2A313-E922-44A5-B371-C5A28A997C4E}"/>
                    </a:ext>
                  </a:extLst>
                </p14:cNvPr>
                <p14:cNvContentPartPr/>
                <p14:nvPr/>
              </p14:nvContentPartPr>
              <p14:xfrm>
                <a:off x="5131879" y="1577158"/>
                <a:ext cx="297360" cy="451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AE2A313-E922-44A5-B371-C5A28A997C4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123239" y="1568158"/>
                  <a:ext cx="3150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1CCE1BB-88FA-4F66-BDA0-AE999345FE5E}"/>
                    </a:ext>
                  </a:extLst>
                </p14:cNvPr>
                <p14:cNvContentPartPr/>
                <p14:nvPr/>
              </p14:nvContentPartPr>
              <p14:xfrm>
                <a:off x="5652079" y="1866238"/>
                <a:ext cx="180360" cy="137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1CCE1BB-88FA-4F66-BDA0-AE999345FE5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43439" y="1857238"/>
                  <a:ext cx="1980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E8BD9B0-96A7-4E34-B5A0-B1F2B4BD0F84}"/>
                    </a:ext>
                  </a:extLst>
                </p14:cNvPr>
                <p14:cNvContentPartPr/>
                <p14:nvPr/>
              </p14:nvContentPartPr>
              <p14:xfrm>
                <a:off x="5978599" y="1809718"/>
                <a:ext cx="268200" cy="212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E8BD9B0-96A7-4E34-B5A0-B1F2B4BD0F8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969959" y="1801078"/>
                  <a:ext cx="2858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B16E82A-E0F7-4AE4-8EB9-36BFAEE2F988}"/>
                    </a:ext>
                  </a:extLst>
                </p14:cNvPr>
                <p14:cNvContentPartPr/>
                <p14:nvPr/>
              </p14:nvContentPartPr>
              <p14:xfrm>
                <a:off x="6554239" y="1455838"/>
                <a:ext cx="367560" cy="601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B16E82A-E0F7-4AE4-8EB9-36BFAEE2F98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45239" y="1446838"/>
                  <a:ext cx="38520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6E80679-30F2-4874-AFD0-03451454E667}"/>
                    </a:ext>
                  </a:extLst>
                </p14:cNvPr>
                <p14:cNvContentPartPr/>
                <p14:nvPr/>
              </p14:nvContentPartPr>
              <p14:xfrm>
                <a:off x="6498079" y="1790638"/>
                <a:ext cx="363240" cy="122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6E80679-30F2-4874-AFD0-03451454E66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489079" y="1781998"/>
                  <a:ext cx="380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9714842-76A4-4EFC-93DB-A30C1EAF3C27}"/>
                    </a:ext>
                  </a:extLst>
                </p14:cNvPr>
                <p14:cNvContentPartPr/>
                <p14:nvPr/>
              </p14:nvContentPartPr>
              <p14:xfrm>
                <a:off x="6774919" y="1877398"/>
                <a:ext cx="208440" cy="136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9714842-76A4-4EFC-93DB-A30C1EAF3C2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66279" y="1868398"/>
                  <a:ext cx="226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30D47E6-BA8A-4604-B8BB-343F525656D1}"/>
                    </a:ext>
                  </a:extLst>
                </p14:cNvPr>
                <p14:cNvContentPartPr/>
                <p14:nvPr/>
              </p14:nvContentPartPr>
              <p14:xfrm>
                <a:off x="7028359" y="1907638"/>
                <a:ext cx="48600" cy="107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30D47E6-BA8A-4604-B8BB-343F525656D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19359" y="1898638"/>
                  <a:ext cx="66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C07E5DD-A788-43E9-A684-49664189D860}"/>
                    </a:ext>
                  </a:extLst>
                </p14:cNvPr>
                <p14:cNvContentPartPr/>
                <p14:nvPr/>
              </p14:nvContentPartPr>
              <p14:xfrm>
                <a:off x="7231399" y="1665718"/>
                <a:ext cx="239040" cy="357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C07E5DD-A788-43E9-A684-49664189D8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22399" y="1656718"/>
                  <a:ext cx="2566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0FD0C5F-E1F0-43E4-9EA3-E96860BF1D0B}"/>
                    </a:ext>
                  </a:extLst>
                </p14:cNvPr>
                <p14:cNvContentPartPr/>
                <p14:nvPr/>
              </p14:nvContentPartPr>
              <p14:xfrm>
                <a:off x="7792279" y="1566718"/>
                <a:ext cx="280080" cy="487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0FD0C5F-E1F0-43E4-9EA3-E96860BF1D0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83639" y="1558078"/>
                  <a:ext cx="29772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E1F8ED-192F-4443-B6B2-9C5CACCB5B54}"/>
                    </a:ext>
                  </a:extLst>
                </p14:cNvPr>
                <p14:cNvContentPartPr/>
                <p14:nvPr/>
              </p14:nvContentPartPr>
              <p14:xfrm>
                <a:off x="7714879" y="1795318"/>
                <a:ext cx="369720" cy="48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E1F8ED-192F-4443-B6B2-9C5CACCB5B5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706239" y="1786318"/>
                  <a:ext cx="387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8FB8224-DF7D-46CA-AFE5-558DFF960650}"/>
                    </a:ext>
                  </a:extLst>
                </p14:cNvPr>
                <p14:cNvContentPartPr/>
                <p14:nvPr/>
              </p14:nvContentPartPr>
              <p14:xfrm>
                <a:off x="7922959" y="1855078"/>
                <a:ext cx="198360" cy="193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8FB8224-DF7D-46CA-AFE5-558DFF96065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914319" y="1846078"/>
                  <a:ext cx="216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52AEB86-476B-43BB-9E73-3D872E4D6EB2}"/>
                    </a:ext>
                  </a:extLst>
                </p14:cNvPr>
                <p14:cNvContentPartPr/>
                <p14:nvPr/>
              </p14:nvContentPartPr>
              <p14:xfrm>
                <a:off x="8515519" y="1763278"/>
                <a:ext cx="347400" cy="232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52AEB86-476B-43BB-9E73-3D872E4D6EB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06519" y="1754638"/>
                  <a:ext cx="3650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1CF16CA-B372-45F4-A59F-0EF015E27DD2}"/>
                    </a:ext>
                  </a:extLst>
                </p14:cNvPr>
                <p14:cNvContentPartPr/>
                <p14:nvPr/>
              </p14:nvContentPartPr>
              <p14:xfrm>
                <a:off x="8712799" y="1783078"/>
                <a:ext cx="237960" cy="199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1CF16CA-B372-45F4-A59F-0EF015E27DD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703799" y="1774438"/>
                  <a:ext cx="255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3FFB3AD-3328-41A8-95F2-DBF07C1DCDCB}"/>
                    </a:ext>
                  </a:extLst>
                </p14:cNvPr>
                <p14:cNvContentPartPr/>
                <p14:nvPr/>
              </p14:nvContentPartPr>
              <p14:xfrm>
                <a:off x="8889199" y="1820518"/>
                <a:ext cx="304200" cy="465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3FFB3AD-3328-41A8-95F2-DBF07C1DCDC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80559" y="1811878"/>
                  <a:ext cx="32184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574C30C-3E75-41C8-9CFD-95A6FB427456}"/>
                    </a:ext>
                  </a:extLst>
                </p14:cNvPr>
                <p14:cNvContentPartPr/>
                <p14:nvPr/>
              </p14:nvContentPartPr>
              <p14:xfrm>
                <a:off x="9172159" y="1661038"/>
                <a:ext cx="85680" cy="32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574C30C-3E75-41C8-9CFD-95A6FB42745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163519" y="1652398"/>
                  <a:ext cx="103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9BC0CE6-1546-4303-923E-7DBC49288382}"/>
                    </a:ext>
                  </a:extLst>
                </p14:cNvPr>
                <p14:cNvContentPartPr/>
                <p14:nvPr/>
              </p14:nvContentPartPr>
              <p14:xfrm>
                <a:off x="9248479" y="1770118"/>
                <a:ext cx="192600" cy="160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9BC0CE6-1546-4303-923E-7DBC4928838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39479" y="1761478"/>
                  <a:ext cx="210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B6F1BCB-88B6-40FC-9076-150BBCCB232B}"/>
                    </a:ext>
                  </a:extLst>
                </p14:cNvPr>
                <p14:cNvContentPartPr/>
                <p14:nvPr/>
              </p14:nvContentPartPr>
              <p14:xfrm>
                <a:off x="9467359" y="1512718"/>
                <a:ext cx="664560" cy="487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B6F1BCB-88B6-40FC-9076-150BBCCB232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458359" y="1503718"/>
                  <a:ext cx="68220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37DA528-F98A-46BC-81A9-5DBC46F2B36A}"/>
                    </a:ext>
                  </a:extLst>
                </p14:cNvPr>
                <p14:cNvContentPartPr/>
                <p14:nvPr/>
              </p14:nvContentPartPr>
              <p14:xfrm>
                <a:off x="9685159" y="1727998"/>
                <a:ext cx="437760" cy="111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37DA528-F98A-46BC-81A9-5DBC46F2B36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676159" y="1719358"/>
                  <a:ext cx="455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062430A-DDDF-48F5-9DCB-B73252BBA500}"/>
                    </a:ext>
                  </a:extLst>
                </p14:cNvPr>
                <p14:cNvContentPartPr/>
                <p14:nvPr/>
              </p14:nvContentPartPr>
              <p14:xfrm>
                <a:off x="10227679" y="1823398"/>
                <a:ext cx="47520" cy="101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062430A-DDDF-48F5-9DCB-B73252BBA50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219039" y="1814758"/>
                  <a:ext cx="65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26DDA5D-A1C0-48ED-8A23-AC9D357E8885}"/>
                    </a:ext>
                  </a:extLst>
                </p14:cNvPr>
                <p14:cNvContentPartPr/>
                <p14:nvPr/>
              </p14:nvContentPartPr>
              <p14:xfrm>
                <a:off x="10396879" y="1670758"/>
                <a:ext cx="18720" cy="11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26DDA5D-A1C0-48ED-8A23-AC9D357E888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87879" y="1661758"/>
                  <a:ext cx="36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48943AF-5B8E-46A0-9830-23A6A4AFB1FF}"/>
                    </a:ext>
                  </a:extLst>
                </p14:cNvPr>
                <p14:cNvContentPartPr/>
                <p14:nvPr/>
              </p14:nvContentPartPr>
              <p14:xfrm>
                <a:off x="10500559" y="1531438"/>
                <a:ext cx="293040" cy="423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48943AF-5B8E-46A0-9830-23A6A4AFB1F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491919" y="1522798"/>
                  <a:ext cx="31068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C64D042-AC46-4BC4-BE4E-14C7D29196AB}"/>
                    </a:ext>
                  </a:extLst>
                </p14:cNvPr>
                <p14:cNvContentPartPr/>
                <p14:nvPr/>
              </p14:nvContentPartPr>
              <p14:xfrm>
                <a:off x="10458079" y="1725118"/>
                <a:ext cx="352440" cy="50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C64D042-AC46-4BC4-BE4E-14C7D29196A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449079" y="1716118"/>
                  <a:ext cx="3700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AB5D309-52F3-4386-87A8-8FA6B67C0739}"/>
                    </a:ext>
                  </a:extLst>
                </p14:cNvPr>
                <p14:cNvContentPartPr/>
                <p14:nvPr/>
              </p14:nvContentPartPr>
              <p14:xfrm>
                <a:off x="10782079" y="1911958"/>
                <a:ext cx="6480" cy="48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AB5D309-52F3-4386-87A8-8FA6B67C073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773079" y="1902958"/>
                  <a:ext cx="24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B867F61-8E84-4110-A8D7-934AA3D5E2B9}"/>
                    </a:ext>
                  </a:extLst>
                </p14:cNvPr>
                <p14:cNvContentPartPr/>
                <p14:nvPr/>
              </p14:nvContentPartPr>
              <p14:xfrm>
                <a:off x="468079" y="2610718"/>
                <a:ext cx="423360" cy="325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B867F61-8E84-4110-A8D7-934AA3D5E2B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59079" y="2601718"/>
                  <a:ext cx="4410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6C31FB4-EE59-4BFF-81C7-E901FECAD1F4}"/>
                    </a:ext>
                  </a:extLst>
                </p14:cNvPr>
                <p14:cNvContentPartPr/>
                <p14:nvPr/>
              </p14:nvContentPartPr>
              <p14:xfrm>
                <a:off x="867679" y="2684158"/>
                <a:ext cx="176400" cy="218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6C31FB4-EE59-4BFF-81C7-E901FECAD1F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9039" y="2675158"/>
                  <a:ext cx="1940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F1B70B-B60F-4952-A5FA-726F443AE296}"/>
                    </a:ext>
                  </a:extLst>
                </p14:cNvPr>
                <p14:cNvContentPartPr/>
                <p14:nvPr/>
              </p14:nvContentPartPr>
              <p14:xfrm>
                <a:off x="1083319" y="2674438"/>
                <a:ext cx="239400" cy="235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F1B70B-B60F-4952-A5FA-726F443AE29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74679" y="2665798"/>
                  <a:ext cx="257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3CB25DD-271A-4A71-BF58-0FA4795D7E24}"/>
                    </a:ext>
                  </a:extLst>
                </p14:cNvPr>
                <p14:cNvContentPartPr/>
                <p14:nvPr/>
              </p14:nvContentPartPr>
              <p14:xfrm>
                <a:off x="5779159" y="2365918"/>
                <a:ext cx="60840" cy="141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3CB25DD-271A-4A71-BF58-0FA4795D7E2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70519" y="2356918"/>
                  <a:ext cx="78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88D71DA-14D1-48B6-964A-5E1EC63A07FC}"/>
                    </a:ext>
                  </a:extLst>
                </p14:cNvPr>
                <p14:cNvContentPartPr/>
                <p14:nvPr/>
              </p14:nvContentPartPr>
              <p14:xfrm>
                <a:off x="5923159" y="2385718"/>
                <a:ext cx="16560" cy="77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88D71DA-14D1-48B6-964A-5E1EC63A07F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14159" y="2376718"/>
                  <a:ext cx="34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496BD08-98C8-478C-8F36-5AFBE0683231}"/>
                    </a:ext>
                  </a:extLst>
                </p14:cNvPr>
                <p14:cNvContentPartPr/>
                <p14:nvPr/>
              </p14:nvContentPartPr>
              <p14:xfrm>
                <a:off x="5922079" y="2571118"/>
                <a:ext cx="235080" cy="376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496BD08-98C8-478C-8F36-5AFBE068323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913079" y="2562478"/>
                  <a:ext cx="2527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4631ADB-9E9F-418E-B403-5447CC8DED20}"/>
                    </a:ext>
                  </a:extLst>
                </p14:cNvPr>
                <p14:cNvContentPartPr/>
                <p14:nvPr/>
              </p14:nvContentPartPr>
              <p14:xfrm>
                <a:off x="6069319" y="2436118"/>
                <a:ext cx="295200" cy="192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4631ADB-9E9F-418E-B403-5447CC8DED2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060679" y="2427118"/>
                  <a:ext cx="312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BFCF2B7-6962-46E3-9761-1BFE22403AA0}"/>
                    </a:ext>
                  </a:extLst>
                </p14:cNvPr>
                <p14:cNvContentPartPr/>
                <p14:nvPr/>
              </p14:nvContentPartPr>
              <p14:xfrm>
                <a:off x="6432199" y="2468518"/>
                <a:ext cx="180360" cy="20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BFCF2B7-6962-46E3-9761-1BFE22403AA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23559" y="2459518"/>
                  <a:ext cx="198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1BBB327-C960-4208-AE7B-D68AB917CC97}"/>
                    </a:ext>
                  </a:extLst>
                </p14:cNvPr>
                <p14:cNvContentPartPr/>
                <p14:nvPr/>
              </p14:nvContentPartPr>
              <p14:xfrm>
                <a:off x="6658639" y="2493358"/>
                <a:ext cx="135360" cy="147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1BBB327-C960-4208-AE7B-D68AB917CC9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649639" y="2484718"/>
                  <a:ext cx="153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667821F-BAB0-4D6F-B18E-09E8343692A9}"/>
                    </a:ext>
                  </a:extLst>
                </p14:cNvPr>
                <p14:cNvContentPartPr/>
                <p14:nvPr/>
              </p14:nvContentPartPr>
              <p14:xfrm>
                <a:off x="6879319" y="2466718"/>
                <a:ext cx="227520" cy="159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667821F-BAB0-4D6F-B18E-09E8343692A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870679" y="2457718"/>
                  <a:ext cx="245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FCA014B-625B-426B-8CE5-84CEA4BC4239}"/>
                    </a:ext>
                  </a:extLst>
                </p14:cNvPr>
                <p14:cNvContentPartPr/>
                <p14:nvPr/>
              </p14:nvContentPartPr>
              <p14:xfrm>
                <a:off x="7083439" y="2470678"/>
                <a:ext cx="175680" cy="190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FCA014B-625B-426B-8CE5-84CEA4BC423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74439" y="2461678"/>
                  <a:ext cx="193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F767B34-EB92-4CB4-841F-561555F24FEF}"/>
                    </a:ext>
                  </a:extLst>
                </p14:cNvPr>
                <p14:cNvContentPartPr/>
                <p14:nvPr/>
              </p14:nvContentPartPr>
              <p14:xfrm>
                <a:off x="7442719" y="2390038"/>
                <a:ext cx="38520" cy="106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F767B34-EB92-4CB4-841F-561555F24FE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433719" y="2381398"/>
                  <a:ext cx="56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31EB507-BAE5-4FF9-B908-25281E068E17}"/>
                    </a:ext>
                  </a:extLst>
                </p14:cNvPr>
                <p14:cNvContentPartPr/>
                <p14:nvPr/>
              </p14:nvContentPartPr>
              <p14:xfrm>
                <a:off x="7567279" y="2377438"/>
                <a:ext cx="44280" cy="136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31EB507-BAE5-4FF9-B908-25281E068E1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558279" y="2368438"/>
                  <a:ext cx="61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C7D2A5A-D30A-4E2B-B3B1-0FF73E317908}"/>
                    </a:ext>
                  </a:extLst>
                </p14:cNvPr>
                <p14:cNvContentPartPr/>
                <p14:nvPr/>
              </p14:nvContentPartPr>
              <p14:xfrm>
                <a:off x="8032039" y="2230918"/>
                <a:ext cx="321840" cy="550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C7D2A5A-D30A-4E2B-B3B1-0FF73E31790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23039" y="2221918"/>
                  <a:ext cx="33948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A0D2DCC-8247-4E8F-B918-31C11DFC2980}"/>
                    </a:ext>
                  </a:extLst>
                </p14:cNvPr>
                <p14:cNvContentPartPr/>
                <p14:nvPr/>
              </p14:nvContentPartPr>
              <p14:xfrm>
                <a:off x="7973719" y="2430358"/>
                <a:ext cx="392760" cy="66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A0D2DCC-8247-4E8F-B918-31C11DFC298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964719" y="2421358"/>
                  <a:ext cx="410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CEA81CF-CB3F-461C-AFC0-55F4CFD698C8}"/>
                    </a:ext>
                  </a:extLst>
                </p14:cNvPr>
                <p14:cNvContentPartPr/>
                <p14:nvPr/>
              </p14:nvContentPartPr>
              <p14:xfrm>
                <a:off x="8308159" y="2185558"/>
                <a:ext cx="333360" cy="535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CEA81CF-CB3F-461C-AFC0-55F4CFD698C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299159" y="2176558"/>
                  <a:ext cx="35100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0E9BBCE-A2E2-4184-8271-D3B7872710D0}"/>
                    </a:ext>
                  </a:extLst>
                </p14:cNvPr>
                <p14:cNvContentPartPr/>
                <p14:nvPr/>
              </p14:nvContentPartPr>
              <p14:xfrm>
                <a:off x="8551879" y="2550598"/>
                <a:ext cx="202320" cy="137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0E9BBCE-A2E2-4184-8271-D3B7872710D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542879" y="2541598"/>
                  <a:ext cx="219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24DA7DC-4B57-4A4D-BBDF-75DA4B717863}"/>
                    </a:ext>
                  </a:extLst>
                </p14:cNvPr>
                <p14:cNvContentPartPr/>
                <p14:nvPr/>
              </p14:nvContentPartPr>
              <p14:xfrm>
                <a:off x="8890279" y="2284198"/>
                <a:ext cx="222840" cy="430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24DA7DC-4B57-4A4D-BBDF-75DA4B71786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881639" y="2275558"/>
                  <a:ext cx="2404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15A19F0-44D3-4ECB-880E-1C5C96F0EADA}"/>
                    </a:ext>
                  </a:extLst>
                </p14:cNvPr>
                <p14:cNvContentPartPr/>
                <p14:nvPr/>
              </p14:nvContentPartPr>
              <p14:xfrm>
                <a:off x="9474199" y="2257918"/>
                <a:ext cx="260280" cy="439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15A19F0-44D3-4ECB-880E-1C5C96F0EAD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65199" y="2249278"/>
                  <a:ext cx="2779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90CB92B-2E6E-491F-B211-24A8D3DB3323}"/>
                    </a:ext>
                  </a:extLst>
                </p14:cNvPr>
                <p14:cNvContentPartPr/>
                <p14:nvPr/>
              </p14:nvContentPartPr>
              <p14:xfrm>
                <a:off x="9408319" y="2455198"/>
                <a:ext cx="277200" cy="26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90CB92B-2E6E-491F-B211-24A8D3DB332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399319" y="2446198"/>
                  <a:ext cx="294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D53352B-DD3B-43D4-BD25-1A8A200D6DCA}"/>
                    </a:ext>
                  </a:extLst>
                </p14:cNvPr>
                <p14:cNvContentPartPr/>
                <p14:nvPr/>
              </p14:nvContentPartPr>
              <p14:xfrm>
                <a:off x="9747439" y="2188438"/>
                <a:ext cx="270720" cy="478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D53352B-DD3B-43D4-BD25-1A8A200D6DC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738799" y="2179798"/>
                  <a:ext cx="2883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4D8FEEB-7B73-44E7-B2A1-1D9F0D42B85C}"/>
                    </a:ext>
                  </a:extLst>
                </p14:cNvPr>
                <p14:cNvContentPartPr/>
                <p14:nvPr/>
              </p14:nvContentPartPr>
              <p14:xfrm>
                <a:off x="9989719" y="2494798"/>
                <a:ext cx="228960" cy="192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4D8FEEB-7B73-44E7-B2A1-1D9F0D42B85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980719" y="2485798"/>
                  <a:ext cx="246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4686A58-F685-4482-A3A5-942EFA389B9C}"/>
                    </a:ext>
                  </a:extLst>
                </p14:cNvPr>
                <p14:cNvContentPartPr/>
                <p14:nvPr/>
              </p14:nvContentPartPr>
              <p14:xfrm>
                <a:off x="501199" y="3310918"/>
                <a:ext cx="319320" cy="2757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4686A58-F685-4482-A3A5-942EFA389B9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2559" y="3301918"/>
                  <a:ext cx="336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C30A462-4FAB-4E7A-85E2-F2AC471A671A}"/>
                    </a:ext>
                  </a:extLst>
                </p14:cNvPr>
                <p14:cNvContentPartPr/>
                <p14:nvPr/>
              </p14:nvContentPartPr>
              <p14:xfrm>
                <a:off x="819439" y="3353758"/>
                <a:ext cx="227520" cy="236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C30A462-4FAB-4E7A-85E2-F2AC471A671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10439" y="3345118"/>
                  <a:ext cx="245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5D76C7F-3DF9-4D05-9F26-66CC89B91883}"/>
                    </a:ext>
                  </a:extLst>
                </p14:cNvPr>
                <p14:cNvContentPartPr/>
                <p14:nvPr/>
              </p14:nvContentPartPr>
              <p14:xfrm>
                <a:off x="1119679" y="3284998"/>
                <a:ext cx="146520" cy="325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5D76C7F-3DF9-4D05-9F26-66CC89B9188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10679" y="3276358"/>
                  <a:ext cx="1641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C76F9AA-6F2D-4D7A-B9C6-A79E33E0B101}"/>
                    </a:ext>
                  </a:extLst>
                </p14:cNvPr>
                <p14:cNvContentPartPr/>
                <p14:nvPr/>
              </p14:nvContentPartPr>
              <p14:xfrm>
                <a:off x="1300039" y="3219118"/>
                <a:ext cx="138960" cy="372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C76F9AA-6F2D-4D7A-B9C6-A79E33E0B10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91039" y="3210478"/>
                  <a:ext cx="1566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8FEAE91-300E-4693-890A-FD475AC87EFA}"/>
                    </a:ext>
                  </a:extLst>
                </p14:cNvPr>
                <p14:cNvContentPartPr/>
                <p14:nvPr/>
              </p14:nvContentPartPr>
              <p14:xfrm>
                <a:off x="1701079" y="2408758"/>
                <a:ext cx="299160" cy="528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8FEAE91-300E-4693-890A-FD475AC87EF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92079" y="2399758"/>
                  <a:ext cx="31680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8EA8E50-29DD-49B2-BBF3-22B3BB03740F}"/>
                    </a:ext>
                  </a:extLst>
                </p14:cNvPr>
                <p14:cNvContentPartPr/>
                <p14:nvPr/>
              </p14:nvContentPartPr>
              <p14:xfrm>
                <a:off x="1728079" y="2661118"/>
                <a:ext cx="281160" cy="47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8EA8E50-29DD-49B2-BBF3-22B3BB03740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19079" y="2652118"/>
                  <a:ext cx="298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F4DD2DD-B471-4E1A-9F58-B65F35AFC0D6}"/>
                    </a:ext>
                  </a:extLst>
                </p14:cNvPr>
                <p14:cNvContentPartPr/>
                <p14:nvPr/>
              </p14:nvContentPartPr>
              <p14:xfrm>
                <a:off x="1898359" y="2672278"/>
                <a:ext cx="244440" cy="187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F4DD2DD-B471-4E1A-9F58-B65F35AFC0D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889719" y="2663638"/>
                  <a:ext cx="262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77E965E-2116-4B38-AC81-BAAF1B5EEDE1}"/>
                    </a:ext>
                  </a:extLst>
                </p14:cNvPr>
                <p14:cNvContentPartPr/>
                <p14:nvPr/>
              </p14:nvContentPartPr>
              <p14:xfrm>
                <a:off x="2114719" y="2651038"/>
                <a:ext cx="220320" cy="237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77E965E-2116-4B38-AC81-BAAF1B5EEDE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105719" y="2642038"/>
                  <a:ext cx="2379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78D1AF3-B43E-4934-812D-CA46771D29B3}"/>
                    </a:ext>
                  </a:extLst>
                </p14:cNvPr>
                <p14:cNvContentPartPr/>
                <p14:nvPr/>
              </p14:nvContentPartPr>
              <p14:xfrm>
                <a:off x="2452759" y="2414518"/>
                <a:ext cx="231120" cy="454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78D1AF3-B43E-4934-812D-CA46771D29B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444119" y="2405518"/>
                  <a:ext cx="248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E300D6F-1F56-4F95-8E34-D360D74EA825}"/>
                    </a:ext>
                  </a:extLst>
                </p14:cNvPr>
                <p14:cNvContentPartPr/>
                <p14:nvPr/>
              </p14:nvContentPartPr>
              <p14:xfrm>
                <a:off x="2449519" y="2614678"/>
                <a:ext cx="319680" cy="63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E300D6F-1F56-4F95-8E34-D360D74EA82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440519" y="2605678"/>
                  <a:ext cx="337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CEF0380-86BA-4945-B80C-E918DE4C6E22}"/>
                    </a:ext>
                  </a:extLst>
                </p14:cNvPr>
                <p14:cNvContentPartPr/>
                <p14:nvPr/>
              </p14:nvContentPartPr>
              <p14:xfrm>
                <a:off x="3138199" y="2575798"/>
                <a:ext cx="272520" cy="180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CEF0380-86BA-4945-B80C-E918DE4C6E2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29199" y="2566798"/>
                  <a:ext cx="290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984C340-7F90-408B-B1D3-AE0C6C8D38C6}"/>
                    </a:ext>
                  </a:extLst>
                </p14:cNvPr>
                <p14:cNvContentPartPr/>
                <p14:nvPr/>
              </p14:nvContentPartPr>
              <p14:xfrm>
                <a:off x="3454999" y="2617558"/>
                <a:ext cx="60120" cy="102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984C340-7F90-408B-B1D3-AE0C6C8D38C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45999" y="2608558"/>
                  <a:ext cx="77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D6F55A-A281-4BBD-ACE0-2CDA74CFF280}"/>
                    </a:ext>
                  </a:extLst>
                </p14:cNvPr>
                <p14:cNvContentPartPr/>
                <p14:nvPr/>
              </p14:nvContentPartPr>
              <p14:xfrm>
                <a:off x="3650839" y="2474998"/>
                <a:ext cx="129960" cy="256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D6F55A-A281-4BBD-ACE0-2CDA74CFF28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42199" y="2465998"/>
                  <a:ext cx="1476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17E4894-84FA-4E8A-99F4-85847A1F9B67}"/>
                    </a:ext>
                  </a:extLst>
                </p14:cNvPr>
                <p14:cNvContentPartPr/>
                <p14:nvPr/>
              </p14:nvContentPartPr>
              <p14:xfrm>
                <a:off x="3871519" y="2399758"/>
                <a:ext cx="122760" cy="316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17E4894-84FA-4E8A-99F4-85847A1F9B6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62879" y="2390758"/>
                  <a:ext cx="1404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F8CB2F8-9DE4-41B1-84C4-895A41B6E93D}"/>
                    </a:ext>
                  </a:extLst>
                </p14:cNvPr>
                <p14:cNvContentPartPr/>
                <p14:nvPr/>
              </p14:nvContentPartPr>
              <p14:xfrm>
                <a:off x="4371559" y="2505958"/>
                <a:ext cx="229320" cy="181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F8CB2F8-9DE4-41B1-84C4-895A41B6E93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362559" y="2496958"/>
                  <a:ext cx="246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22B28C2-1C23-4815-86C3-B2D2AEA95546}"/>
                    </a:ext>
                  </a:extLst>
                </p14:cNvPr>
                <p14:cNvContentPartPr/>
                <p14:nvPr/>
              </p14:nvContentPartPr>
              <p14:xfrm>
                <a:off x="4667839" y="2470318"/>
                <a:ext cx="208080" cy="183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22B28C2-1C23-4815-86C3-B2D2AEA9554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659199" y="2461678"/>
                  <a:ext cx="225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3CF7660-9248-4521-AC63-E381C27C2F6C}"/>
                    </a:ext>
                  </a:extLst>
                </p14:cNvPr>
                <p14:cNvContentPartPr/>
                <p14:nvPr/>
              </p14:nvContentPartPr>
              <p14:xfrm>
                <a:off x="4911559" y="2466718"/>
                <a:ext cx="173520" cy="186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3CF7660-9248-4521-AC63-E381C27C2F6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02919" y="2458078"/>
                  <a:ext cx="1911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374B15B-16F3-44BB-BC05-4CF43F0656C1}"/>
                    </a:ext>
                  </a:extLst>
                </p14:cNvPr>
                <p14:cNvContentPartPr/>
                <p14:nvPr/>
              </p14:nvContentPartPr>
              <p14:xfrm>
                <a:off x="5105239" y="2460598"/>
                <a:ext cx="181800" cy="177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374B15B-16F3-44BB-BC05-4CF43F0656C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096599" y="2451598"/>
                  <a:ext cx="199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EDF32EA-415D-47D3-A9F6-072283AFA202}"/>
                    </a:ext>
                  </a:extLst>
                </p14:cNvPr>
                <p14:cNvContentPartPr/>
                <p14:nvPr/>
              </p14:nvContentPartPr>
              <p14:xfrm>
                <a:off x="5261479" y="2454838"/>
                <a:ext cx="275400" cy="194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EDF32EA-415D-47D3-A9F6-072283AFA20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252479" y="2446198"/>
                  <a:ext cx="293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DE76B2B-5544-4026-8722-E227362A9081}"/>
                    </a:ext>
                  </a:extLst>
                </p14:cNvPr>
                <p14:cNvContentPartPr/>
                <p14:nvPr/>
              </p14:nvContentPartPr>
              <p14:xfrm>
                <a:off x="1785679" y="3065758"/>
                <a:ext cx="279360" cy="482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DE76B2B-5544-4026-8722-E227362A908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776679" y="3057118"/>
                  <a:ext cx="29700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C158BE2-8031-4ACC-98DF-D4FD8E46A548}"/>
                    </a:ext>
                  </a:extLst>
                </p14:cNvPr>
                <p14:cNvContentPartPr/>
                <p14:nvPr/>
              </p14:nvContentPartPr>
              <p14:xfrm>
                <a:off x="2113279" y="3380758"/>
                <a:ext cx="55800" cy="108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C158BE2-8031-4ACC-98DF-D4FD8E46A54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104639" y="3371758"/>
                  <a:ext cx="73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FE1DA60-C508-469D-ADEA-73135B8FE5E2}"/>
                    </a:ext>
                  </a:extLst>
                </p14:cNvPr>
                <p14:cNvContentPartPr/>
                <p14:nvPr/>
              </p14:nvContentPartPr>
              <p14:xfrm>
                <a:off x="2012479" y="3313798"/>
                <a:ext cx="434160" cy="489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FE1DA60-C508-469D-ADEA-73135B8FE5E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003479" y="3304798"/>
                  <a:ext cx="4518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872A151-03E7-4F40-B9C9-C08789ABDDDC}"/>
                    </a:ext>
                  </a:extLst>
                </p14:cNvPr>
                <p14:cNvContentPartPr/>
                <p14:nvPr/>
              </p14:nvContentPartPr>
              <p14:xfrm>
                <a:off x="2396959" y="3283198"/>
                <a:ext cx="269640" cy="234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872A151-03E7-4F40-B9C9-C08789ABDDD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388319" y="3274558"/>
                  <a:ext cx="2872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D4BE971-EB9A-47BB-9F49-CF8C9396F1E4}"/>
                    </a:ext>
                  </a:extLst>
                </p14:cNvPr>
                <p14:cNvContentPartPr/>
                <p14:nvPr/>
              </p14:nvContentPartPr>
              <p14:xfrm>
                <a:off x="2739679" y="3328198"/>
                <a:ext cx="99720" cy="172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D4BE971-EB9A-47BB-9F49-CF8C9396F1E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731039" y="3319558"/>
                  <a:ext cx="117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6E37DD0-268D-4F9A-89A2-78E3E87A3C4B}"/>
                    </a:ext>
                  </a:extLst>
                </p14:cNvPr>
                <p14:cNvContentPartPr/>
                <p14:nvPr/>
              </p14:nvContentPartPr>
              <p14:xfrm>
                <a:off x="3018319" y="3050998"/>
                <a:ext cx="258840" cy="466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6E37DD0-268D-4F9A-89A2-78E3E87A3C4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009319" y="3041998"/>
                  <a:ext cx="27648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53F8485-84EF-4819-B18A-AE75ACEB5150}"/>
                    </a:ext>
                  </a:extLst>
                </p14:cNvPr>
                <p14:cNvContentPartPr/>
                <p14:nvPr/>
              </p14:nvContentPartPr>
              <p14:xfrm>
                <a:off x="2929039" y="3219838"/>
                <a:ext cx="418680" cy="115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53F8485-84EF-4819-B18A-AE75ACEB515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920039" y="3211198"/>
                  <a:ext cx="436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4BEF592-0126-489E-A4FB-4A439192C843}"/>
                    </a:ext>
                  </a:extLst>
                </p14:cNvPr>
                <p14:cNvContentPartPr/>
                <p14:nvPr/>
              </p14:nvContentPartPr>
              <p14:xfrm>
                <a:off x="3258079" y="2914918"/>
                <a:ext cx="314640" cy="552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4BEF592-0126-489E-A4FB-4A439192C84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249439" y="2906278"/>
                  <a:ext cx="33228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22A26FF-62F0-4D99-8B67-1A3B055759D7}"/>
                    </a:ext>
                  </a:extLst>
                </p14:cNvPr>
                <p14:cNvContentPartPr/>
                <p14:nvPr/>
              </p14:nvContentPartPr>
              <p14:xfrm>
                <a:off x="3574159" y="3286438"/>
                <a:ext cx="212040" cy="162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22A26FF-62F0-4D99-8B67-1A3B055759D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565519" y="3277798"/>
                  <a:ext cx="229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84D260B-8969-4879-B1B8-F596B19C54BE}"/>
                    </a:ext>
                  </a:extLst>
                </p14:cNvPr>
                <p14:cNvContentPartPr/>
                <p14:nvPr/>
              </p14:nvContentPartPr>
              <p14:xfrm>
                <a:off x="3788359" y="3260158"/>
                <a:ext cx="141120" cy="198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84D260B-8969-4879-B1B8-F596B19C54B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779719" y="3251158"/>
                  <a:ext cx="158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D7F19C7-607F-434C-9E8E-D64B077B013C}"/>
                    </a:ext>
                  </a:extLst>
                </p14:cNvPr>
                <p14:cNvContentPartPr/>
                <p14:nvPr/>
              </p14:nvContentPartPr>
              <p14:xfrm>
                <a:off x="3997159" y="3114718"/>
                <a:ext cx="226800" cy="315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D7F19C7-607F-434C-9E8E-D64B077B013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988519" y="3105718"/>
                  <a:ext cx="244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659B1FE-080A-4F0E-9E71-180E0F74EDD0}"/>
                    </a:ext>
                  </a:extLst>
                </p14:cNvPr>
                <p14:cNvContentPartPr/>
                <p14:nvPr/>
              </p14:nvContentPartPr>
              <p14:xfrm>
                <a:off x="4181479" y="3210118"/>
                <a:ext cx="160560" cy="259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659B1FE-080A-4F0E-9E71-180E0F74EDD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172839" y="3201118"/>
                  <a:ext cx="1782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651A5BC-0A6A-4BC4-B1BE-1EE208F72310}"/>
                    </a:ext>
                  </a:extLst>
                </p14:cNvPr>
                <p14:cNvContentPartPr/>
                <p14:nvPr/>
              </p14:nvContentPartPr>
              <p14:xfrm>
                <a:off x="4723279" y="3252958"/>
                <a:ext cx="84960" cy="132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651A5BC-0A6A-4BC4-B1BE-1EE208F7231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714279" y="3244318"/>
                  <a:ext cx="102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B80D6AB-FD66-4164-B1CD-928109DD352B}"/>
                    </a:ext>
                  </a:extLst>
                </p14:cNvPr>
                <p14:cNvContentPartPr/>
                <p14:nvPr/>
              </p14:nvContentPartPr>
              <p14:xfrm>
                <a:off x="4846039" y="3108238"/>
                <a:ext cx="34920" cy="219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B80D6AB-FD66-4164-B1CD-928109DD352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837399" y="3099598"/>
                  <a:ext cx="52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9348817-C337-4990-BD8D-A2E721A63108}"/>
                    </a:ext>
                  </a:extLst>
                </p14:cNvPr>
                <p14:cNvContentPartPr/>
                <p14:nvPr/>
              </p14:nvContentPartPr>
              <p14:xfrm>
                <a:off x="4904359" y="3163678"/>
                <a:ext cx="220320" cy="245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9348817-C337-4990-BD8D-A2E721A6310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895359" y="3154678"/>
                  <a:ext cx="2379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C1EB31F-F876-425F-A23C-4AFF7B895779}"/>
                    </a:ext>
                  </a:extLst>
                </p14:cNvPr>
                <p14:cNvContentPartPr/>
                <p14:nvPr/>
              </p14:nvContentPartPr>
              <p14:xfrm>
                <a:off x="5586919" y="2877478"/>
                <a:ext cx="243720" cy="491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C1EB31F-F876-425F-A23C-4AFF7B89577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577919" y="2868478"/>
                  <a:ext cx="26136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2F1A443-7B3B-4AA7-A16E-46EF4F12525E}"/>
                    </a:ext>
                  </a:extLst>
                </p14:cNvPr>
                <p14:cNvContentPartPr/>
                <p14:nvPr/>
              </p14:nvContentPartPr>
              <p14:xfrm>
                <a:off x="5495479" y="3099238"/>
                <a:ext cx="330480" cy="802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2F1A443-7B3B-4AA7-A16E-46EF4F12525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486839" y="3090238"/>
                  <a:ext cx="348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1BC82F7-686D-4BBE-85BF-DD4BB6F5382B}"/>
                    </a:ext>
                  </a:extLst>
                </p14:cNvPr>
                <p14:cNvContentPartPr/>
                <p14:nvPr/>
              </p14:nvContentPartPr>
              <p14:xfrm>
                <a:off x="5769079" y="3069358"/>
                <a:ext cx="262440" cy="261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1BC82F7-686D-4BBE-85BF-DD4BB6F5382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760439" y="3060358"/>
                  <a:ext cx="2800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1939F07-5A77-40AF-9463-6CA17CC3C94B}"/>
                    </a:ext>
                  </a:extLst>
                </p14:cNvPr>
                <p14:cNvContentPartPr/>
                <p14:nvPr/>
              </p14:nvContentPartPr>
              <p14:xfrm>
                <a:off x="6011719" y="3066838"/>
                <a:ext cx="287640" cy="256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1939F07-5A77-40AF-9463-6CA17CC3C94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002719" y="3057838"/>
                  <a:ext cx="3052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E163DC5-A7EE-4D6E-AEB9-4D0E22B9E03A}"/>
                    </a:ext>
                  </a:extLst>
                </p14:cNvPr>
                <p14:cNvContentPartPr/>
                <p14:nvPr/>
              </p14:nvContentPartPr>
              <p14:xfrm>
                <a:off x="6322039" y="3086278"/>
                <a:ext cx="276480" cy="2246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E163DC5-A7EE-4D6E-AEB9-4D0E22B9E03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313399" y="3077638"/>
                  <a:ext cx="2941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1B82DCD-48F3-400A-83A0-6567E81A521A}"/>
                    </a:ext>
                  </a:extLst>
                </p14:cNvPr>
                <p14:cNvContentPartPr/>
                <p14:nvPr/>
              </p14:nvContentPartPr>
              <p14:xfrm>
                <a:off x="6597079" y="3363838"/>
                <a:ext cx="123480" cy="179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1B82DCD-48F3-400A-83A0-6567E81A521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588439" y="3355198"/>
                  <a:ext cx="141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8E75C42-ADCB-4E00-9458-BF12688F6D31}"/>
                    </a:ext>
                  </a:extLst>
                </p14:cNvPr>
                <p14:cNvContentPartPr/>
                <p14:nvPr/>
              </p14:nvContentPartPr>
              <p14:xfrm>
                <a:off x="6880759" y="3188878"/>
                <a:ext cx="207720" cy="175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8E75C42-ADCB-4E00-9458-BF12688F6D3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872119" y="3179878"/>
                  <a:ext cx="225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1C08768-2294-4045-B766-8141B72FC750}"/>
                    </a:ext>
                  </a:extLst>
                </p14:cNvPr>
                <p14:cNvContentPartPr/>
                <p14:nvPr/>
              </p14:nvContentPartPr>
              <p14:xfrm>
                <a:off x="7177399" y="3189238"/>
                <a:ext cx="232920" cy="203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1C08768-2294-4045-B766-8141B72FC75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168399" y="3180238"/>
                  <a:ext cx="250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6A3B3DB-6D84-4D50-95D0-4717E8368F86}"/>
                    </a:ext>
                  </a:extLst>
                </p14:cNvPr>
                <p14:cNvContentPartPr/>
                <p14:nvPr/>
              </p14:nvContentPartPr>
              <p14:xfrm>
                <a:off x="7592839" y="2913838"/>
                <a:ext cx="189360" cy="4341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6A3B3DB-6D84-4D50-95D0-4717E8368F8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583839" y="2904838"/>
                  <a:ext cx="2070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D7020F7-84CA-4252-8F5B-F78C9F9A3AFD}"/>
                    </a:ext>
                  </a:extLst>
                </p14:cNvPr>
                <p14:cNvContentPartPr/>
                <p14:nvPr/>
              </p14:nvContentPartPr>
              <p14:xfrm>
                <a:off x="7703359" y="3206518"/>
                <a:ext cx="92160" cy="139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D7020F7-84CA-4252-8F5B-F78C9F9A3AF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694719" y="3197518"/>
                  <a:ext cx="109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9A9EA04-6E6E-4937-8BB3-4E849DFC85AF}"/>
                    </a:ext>
                  </a:extLst>
                </p14:cNvPr>
                <p14:cNvContentPartPr/>
                <p14:nvPr/>
              </p14:nvContentPartPr>
              <p14:xfrm>
                <a:off x="7646119" y="3130558"/>
                <a:ext cx="303840" cy="544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9A9EA04-6E6E-4937-8BB3-4E849DFC85A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637119" y="3121918"/>
                  <a:ext cx="32148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587973F-0550-45CA-BC61-06E7A7D686E7}"/>
                    </a:ext>
                  </a:extLst>
                </p14:cNvPr>
                <p14:cNvContentPartPr/>
                <p14:nvPr/>
              </p14:nvContentPartPr>
              <p14:xfrm>
                <a:off x="8271799" y="2909158"/>
                <a:ext cx="252360" cy="343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587973F-0550-45CA-BC61-06E7A7D686E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263159" y="2900518"/>
                  <a:ext cx="270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8D90181-511C-417C-9DAA-0C3711517989}"/>
                    </a:ext>
                  </a:extLst>
                </p14:cNvPr>
                <p14:cNvContentPartPr/>
                <p14:nvPr/>
              </p14:nvContentPartPr>
              <p14:xfrm>
                <a:off x="8418319" y="3162958"/>
                <a:ext cx="196200" cy="3646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8D90181-511C-417C-9DAA-0C371151798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409679" y="3154318"/>
                  <a:ext cx="2138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6289A96-4861-45DD-9D73-E433BE0BC905}"/>
                    </a:ext>
                  </a:extLst>
                </p14:cNvPr>
                <p14:cNvContentPartPr/>
                <p14:nvPr/>
              </p14:nvContentPartPr>
              <p14:xfrm>
                <a:off x="8583199" y="3035518"/>
                <a:ext cx="253080" cy="226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6289A96-4861-45DD-9D73-E433BE0BC90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574559" y="3026878"/>
                  <a:ext cx="270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9577E39-E403-4CB7-B9A6-138552EA5907}"/>
                    </a:ext>
                  </a:extLst>
                </p14:cNvPr>
                <p14:cNvContentPartPr/>
                <p14:nvPr/>
              </p14:nvContentPartPr>
              <p14:xfrm>
                <a:off x="8845999" y="3063598"/>
                <a:ext cx="160200" cy="176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9577E39-E403-4CB7-B9A6-138552EA590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837359" y="3054958"/>
                  <a:ext cx="177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CD6092E-E54A-4CAC-89DE-867AE3E723E6}"/>
                    </a:ext>
                  </a:extLst>
                </p14:cNvPr>
                <p14:cNvContentPartPr/>
                <p14:nvPr/>
              </p14:nvContentPartPr>
              <p14:xfrm>
                <a:off x="9033919" y="3047758"/>
                <a:ext cx="217800" cy="178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CD6092E-E54A-4CAC-89DE-867AE3E723E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024919" y="3038758"/>
                  <a:ext cx="235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7948F5B-E36D-4346-AA3C-55C734E713E8}"/>
                    </a:ext>
                  </a:extLst>
                </p14:cNvPr>
                <p14:cNvContentPartPr/>
                <p14:nvPr/>
              </p14:nvContentPartPr>
              <p14:xfrm>
                <a:off x="9219319" y="3020758"/>
                <a:ext cx="231840" cy="193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7948F5B-E36D-4346-AA3C-55C734E713E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210679" y="3011758"/>
                  <a:ext cx="249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A255EFE-2781-4960-878A-2D3034676B84}"/>
                    </a:ext>
                  </a:extLst>
                </p14:cNvPr>
                <p14:cNvContentPartPr/>
                <p14:nvPr/>
              </p14:nvContentPartPr>
              <p14:xfrm>
                <a:off x="9470599" y="3115078"/>
                <a:ext cx="59760" cy="115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A255EFE-2781-4960-878A-2D3034676B8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461959" y="3106438"/>
                  <a:ext cx="77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E4DB703-9E67-4BF1-B108-BA0D2DB2A872}"/>
                    </a:ext>
                  </a:extLst>
                </p14:cNvPr>
                <p14:cNvContentPartPr/>
                <p14:nvPr/>
              </p14:nvContentPartPr>
              <p14:xfrm>
                <a:off x="9662479" y="2859478"/>
                <a:ext cx="249840" cy="369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E4DB703-9E67-4BF1-B108-BA0D2DB2A87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653839" y="2850838"/>
                  <a:ext cx="2674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687221B-9579-4563-9992-C24123D120B6}"/>
                    </a:ext>
                  </a:extLst>
                </p14:cNvPr>
                <p14:cNvContentPartPr/>
                <p14:nvPr/>
              </p14:nvContentPartPr>
              <p14:xfrm>
                <a:off x="9971359" y="2828158"/>
                <a:ext cx="233280" cy="414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687221B-9579-4563-9992-C24123D120B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962359" y="2819518"/>
                  <a:ext cx="2509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E93C964-2C93-40E4-8758-7D630B2DE97C}"/>
                    </a:ext>
                  </a:extLst>
                </p14:cNvPr>
                <p14:cNvContentPartPr/>
                <p14:nvPr/>
              </p14:nvContentPartPr>
              <p14:xfrm>
                <a:off x="10171879" y="3095638"/>
                <a:ext cx="78480" cy="101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E93C964-2C93-40E4-8758-7D630B2DE97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162879" y="3086638"/>
                  <a:ext cx="96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60FF8BA-BAEC-4ED2-95C5-9AF6476AEC19}"/>
                    </a:ext>
                  </a:extLst>
                </p14:cNvPr>
                <p14:cNvContentPartPr/>
                <p14:nvPr/>
              </p14:nvContentPartPr>
              <p14:xfrm>
                <a:off x="10097359" y="3048478"/>
                <a:ext cx="217440" cy="361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60FF8BA-BAEC-4ED2-95C5-9AF6476AEC1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088359" y="3039478"/>
                  <a:ext cx="2350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47D94C0-A6CA-4724-B265-D6A6B0339646}"/>
                    </a:ext>
                  </a:extLst>
                </p14:cNvPr>
                <p14:cNvContentPartPr/>
                <p14:nvPr/>
              </p14:nvContentPartPr>
              <p14:xfrm>
                <a:off x="10485439" y="2839678"/>
                <a:ext cx="130320" cy="496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47D94C0-A6CA-4724-B265-D6A6B033964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476799" y="2831038"/>
                  <a:ext cx="14796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D19A5B4-5304-444C-B34C-D60CFC987DAE}"/>
                    </a:ext>
                  </a:extLst>
                </p14:cNvPr>
                <p14:cNvContentPartPr/>
                <p14:nvPr/>
              </p14:nvContentPartPr>
              <p14:xfrm>
                <a:off x="605599" y="3981238"/>
                <a:ext cx="180720" cy="397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D19A5B4-5304-444C-B34C-D60CFC987DA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6599" y="3972598"/>
                  <a:ext cx="1983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E08445F-3BAF-4F9E-BE05-7DE364DC3183}"/>
                    </a:ext>
                  </a:extLst>
                </p14:cNvPr>
                <p14:cNvContentPartPr/>
                <p14:nvPr/>
              </p14:nvContentPartPr>
              <p14:xfrm>
                <a:off x="497959" y="4122358"/>
                <a:ext cx="419400" cy="146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E08445F-3BAF-4F9E-BE05-7DE364DC318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88959" y="4113358"/>
                  <a:ext cx="437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9B077EE-85B8-48C6-9735-4765C0408EA9}"/>
                    </a:ext>
                  </a:extLst>
                </p14:cNvPr>
                <p14:cNvContentPartPr/>
                <p14:nvPr/>
              </p14:nvContentPartPr>
              <p14:xfrm>
                <a:off x="860839" y="3837238"/>
                <a:ext cx="293400" cy="539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9B077EE-85B8-48C6-9735-4765C0408EA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52199" y="3828238"/>
                  <a:ext cx="31104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3F2A385-4AD4-48D8-AE7B-BF4277075CC2}"/>
                    </a:ext>
                  </a:extLst>
                </p14:cNvPr>
                <p14:cNvContentPartPr/>
                <p14:nvPr/>
              </p14:nvContentPartPr>
              <p14:xfrm>
                <a:off x="1160359" y="4202998"/>
                <a:ext cx="154800" cy="136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3F2A385-4AD4-48D8-AE7B-BF4277075CC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51719" y="4194358"/>
                  <a:ext cx="172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34659F0-BEC6-4CD9-8B7D-60BEBA4E40C9}"/>
                    </a:ext>
                  </a:extLst>
                </p14:cNvPr>
                <p14:cNvContentPartPr/>
                <p14:nvPr/>
              </p14:nvContentPartPr>
              <p14:xfrm>
                <a:off x="1501639" y="3850558"/>
                <a:ext cx="252360" cy="522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34659F0-BEC6-4CD9-8B7D-60BEBA4E40C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492999" y="3841918"/>
                  <a:ext cx="27000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F06B501-63A4-4955-8546-ABDB867307CB}"/>
                    </a:ext>
                  </a:extLst>
                </p14:cNvPr>
                <p14:cNvContentPartPr/>
                <p14:nvPr/>
              </p14:nvContentPartPr>
              <p14:xfrm>
                <a:off x="1461319" y="4049638"/>
                <a:ext cx="347400" cy="110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F06B501-63A4-4955-8546-ABDB867307C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452679" y="4040638"/>
                  <a:ext cx="365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CD53530-3FD7-4C1C-9761-E50FC7D2C2AD}"/>
                    </a:ext>
                  </a:extLst>
                </p14:cNvPr>
                <p14:cNvContentPartPr/>
                <p14:nvPr/>
              </p14:nvContentPartPr>
              <p14:xfrm>
                <a:off x="4499719" y="3876838"/>
                <a:ext cx="308520" cy="2304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CD53530-3FD7-4C1C-9761-E50FC7D2C2A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491079" y="3867838"/>
                  <a:ext cx="326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FDAA443-C106-4FDF-B213-EA66705C94C9}"/>
                    </a:ext>
                  </a:extLst>
                </p14:cNvPr>
                <p14:cNvContentPartPr/>
                <p14:nvPr/>
              </p14:nvContentPartPr>
              <p14:xfrm>
                <a:off x="4897879" y="3932998"/>
                <a:ext cx="63360" cy="143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FDAA443-C106-4FDF-B213-EA66705C94C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888879" y="3924358"/>
                  <a:ext cx="81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14D2ED3-EE5F-4FC6-8712-AA8FECF8B5FF}"/>
                    </a:ext>
                  </a:extLst>
                </p14:cNvPr>
                <p14:cNvContentPartPr/>
                <p14:nvPr/>
              </p14:nvContentPartPr>
              <p14:xfrm>
                <a:off x="5035759" y="3837958"/>
                <a:ext cx="20880" cy="604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14D2ED3-EE5F-4FC6-8712-AA8FECF8B5F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026759" y="3828958"/>
                  <a:ext cx="385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26EE83F-BD4B-454D-A4F9-8F1A9E8036E9}"/>
                    </a:ext>
                  </a:extLst>
                </p14:cNvPr>
                <p14:cNvContentPartPr/>
                <p14:nvPr/>
              </p14:nvContentPartPr>
              <p14:xfrm>
                <a:off x="4901479" y="3936958"/>
                <a:ext cx="313200" cy="544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26EE83F-BD4B-454D-A4F9-8F1A9E8036E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892479" y="3927958"/>
                  <a:ext cx="3308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F3DEEEE-483B-4CE4-A947-F2E63888AAA5}"/>
                    </a:ext>
                  </a:extLst>
                </p14:cNvPr>
                <p14:cNvContentPartPr/>
                <p14:nvPr/>
              </p14:nvContentPartPr>
              <p14:xfrm>
                <a:off x="5258959" y="3902398"/>
                <a:ext cx="205200" cy="173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F3DEEEE-483B-4CE4-A947-F2E63888AAA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249959" y="3893398"/>
                  <a:ext cx="222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E29BAAF-AA5C-4AF0-946A-7168EA8669B3}"/>
                    </a:ext>
                  </a:extLst>
                </p14:cNvPr>
                <p14:cNvContentPartPr/>
                <p14:nvPr/>
              </p14:nvContentPartPr>
              <p14:xfrm>
                <a:off x="5563519" y="3952078"/>
                <a:ext cx="49320" cy="1267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E29BAAF-AA5C-4AF0-946A-7168EA8669B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554879" y="3943078"/>
                  <a:ext cx="66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942C327-8271-4452-9B7C-98D5FA84685B}"/>
                    </a:ext>
                  </a:extLst>
                </p14:cNvPr>
                <p14:cNvContentPartPr/>
                <p14:nvPr/>
              </p14:nvContentPartPr>
              <p14:xfrm>
                <a:off x="5703919" y="3472918"/>
                <a:ext cx="367200" cy="639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942C327-8271-4452-9B7C-98D5FA8468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694919" y="3463918"/>
                  <a:ext cx="38484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5028025-490D-4C66-96CB-D4D912E2DE75}"/>
                    </a:ext>
                  </a:extLst>
                </p14:cNvPr>
                <p14:cNvContentPartPr/>
                <p14:nvPr/>
              </p14:nvContentPartPr>
              <p14:xfrm>
                <a:off x="5655319" y="3924718"/>
                <a:ext cx="279360" cy="65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5028025-490D-4C66-96CB-D4D912E2DE7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646319" y="3915718"/>
                  <a:ext cx="297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A1148DD-7662-4634-AED4-E48D968A2305}"/>
                    </a:ext>
                  </a:extLst>
                </p14:cNvPr>
                <p14:cNvContentPartPr/>
                <p14:nvPr/>
              </p14:nvContentPartPr>
              <p14:xfrm>
                <a:off x="5911279" y="3782518"/>
                <a:ext cx="189720" cy="2541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A1148DD-7662-4634-AED4-E48D968A230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902279" y="3773518"/>
                  <a:ext cx="2073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9A3555F-0801-4086-9406-3CCA46884712}"/>
                    </a:ext>
                  </a:extLst>
                </p14:cNvPr>
                <p14:cNvContentPartPr/>
                <p14:nvPr/>
              </p14:nvContentPartPr>
              <p14:xfrm>
                <a:off x="6077239" y="3878638"/>
                <a:ext cx="119160" cy="1738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9A3555F-0801-4086-9406-3CCA4688471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068239" y="3869998"/>
                  <a:ext cx="136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26138D3-6465-4EC6-9726-231B3DD53F63}"/>
                    </a:ext>
                  </a:extLst>
                </p14:cNvPr>
                <p14:cNvContentPartPr/>
                <p14:nvPr/>
              </p14:nvContentPartPr>
              <p14:xfrm>
                <a:off x="6212959" y="3909238"/>
                <a:ext cx="136080" cy="131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26138D3-6465-4EC6-9726-231B3DD53F6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203959" y="3900598"/>
                  <a:ext cx="153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D21929D-B4BD-429C-B9D1-578D6E0BC220}"/>
                    </a:ext>
                  </a:extLst>
                </p14:cNvPr>
                <p14:cNvContentPartPr/>
                <p14:nvPr/>
              </p14:nvContentPartPr>
              <p14:xfrm>
                <a:off x="6428959" y="3945238"/>
                <a:ext cx="179640" cy="87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D21929D-B4BD-429C-B9D1-578D6E0BC22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420319" y="3936238"/>
                  <a:ext cx="197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6197CE3-1DE2-46F0-AB8D-3CAC8F28835F}"/>
                    </a:ext>
                  </a:extLst>
                </p14:cNvPr>
                <p14:cNvContentPartPr/>
                <p14:nvPr/>
              </p14:nvContentPartPr>
              <p14:xfrm>
                <a:off x="6724879" y="3704038"/>
                <a:ext cx="422640" cy="3740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6197CE3-1DE2-46F0-AB8D-3CAC8F28835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716239" y="3695038"/>
                  <a:ext cx="4402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D123397-3C58-40A0-81D8-D57909D77A02}"/>
                    </a:ext>
                  </a:extLst>
                </p14:cNvPr>
                <p14:cNvContentPartPr/>
                <p14:nvPr/>
              </p14:nvContentPartPr>
              <p14:xfrm>
                <a:off x="7252279" y="3799438"/>
                <a:ext cx="287640" cy="2689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D123397-3C58-40A0-81D8-D57909D77A0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243279" y="3790798"/>
                  <a:ext cx="3052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825824F-32D4-47D3-AD4F-099A058CE313}"/>
                    </a:ext>
                  </a:extLst>
                </p14:cNvPr>
                <p14:cNvContentPartPr/>
                <p14:nvPr/>
              </p14:nvContentPartPr>
              <p14:xfrm>
                <a:off x="7656919" y="3584158"/>
                <a:ext cx="249120" cy="488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825824F-32D4-47D3-AD4F-099A058CE31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647919" y="3575158"/>
                  <a:ext cx="26676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74F86DD-9EB0-4C3A-BC4D-396A4E94D5C7}"/>
                    </a:ext>
                  </a:extLst>
                </p14:cNvPr>
                <p14:cNvContentPartPr/>
                <p14:nvPr/>
              </p14:nvContentPartPr>
              <p14:xfrm>
                <a:off x="7616599" y="3822838"/>
                <a:ext cx="284760" cy="41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74F86DD-9EB0-4C3A-BC4D-396A4E94D5C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607959" y="3813838"/>
                  <a:ext cx="302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2F688DC-306C-4722-87C4-AF176D232CAE}"/>
                    </a:ext>
                  </a:extLst>
                </p14:cNvPr>
                <p14:cNvContentPartPr/>
                <p14:nvPr/>
              </p14:nvContentPartPr>
              <p14:xfrm>
                <a:off x="7814959" y="3890518"/>
                <a:ext cx="192960" cy="129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2F688DC-306C-4722-87C4-AF176D232CA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806319" y="3881518"/>
                  <a:ext cx="210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8F23277-91B5-4CF3-8E27-A98334FB5CCB}"/>
                    </a:ext>
                  </a:extLst>
                </p14:cNvPr>
                <p14:cNvContentPartPr/>
                <p14:nvPr/>
              </p14:nvContentPartPr>
              <p14:xfrm>
                <a:off x="8104039" y="3631318"/>
                <a:ext cx="275040" cy="442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8F23277-91B5-4CF3-8E27-A98334FB5CC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095039" y="3622318"/>
                  <a:ext cx="29268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A6DD59E-C06B-46D2-813D-AA2AADA46C6A}"/>
                    </a:ext>
                  </a:extLst>
                </p14:cNvPr>
                <p14:cNvContentPartPr/>
                <p14:nvPr/>
              </p14:nvContentPartPr>
              <p14:xfrm>
                <a:off x="8069119" y="3855598"/>
                <a:ext cx="348840" cy="213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A6DD59E-C06B-46D2-813D-AA2AADA46C6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060479" y="3846958"/>
                  <a:ext cx="366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CB753E0-25D8-44E3-83F7-FE4FB793A79C}"/>
                    </a:ext>
                  </a:extLst>
                </p14:cNvPr>
                <p14:cNvContentPartPr/>
                <p14:nvPr/>
              </p14:nvContentPartPr>
              <p14:xfrm>
                <a:off x="8512639" y="3744718"/>
                <a:ext cx="9360" cy="7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CB753E0-25D8-44E3-83F7-FE4FB793A79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503999" y="3736078"/>
                  <a:ext cx="270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374B057-1385-4F0F-91FD-17C14FFC058A}"/>
                    </a:ext>
                  </a:extLst>
                </p14:cNvPr>
                <p14:cNvContentPartPr/>
                <p14:nvPr/>
              </p14:nvContentPartPr>
              <p14:xfrm>
                <a:off x="8462239" y="3835078"/>
                <a:ext cx="186120" cy="225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374B057-1385-4F0F-91FD-17C14FFC058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453599" y="3826438"/>
                  <a:ext cx="203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9DAEA94-477B-4EE1-B3A8-9E91FA623524}"/>
                    </a:ext>
                  </a:extLst>
                </p14:cNvPr>
                <p14:cNvContentPartPr/>
                <p14:nvPr/>
              </p14:nvContentPartPr>
              <p14:xfrm>
                <a:off x="8767159" y="3534838"/>
                <a:ext cx="303480" cy="5439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9DAEA94-477B-4EE1-B3A8-9E91FA62352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758159" y="3526198"/>
                  <a:ext cx="32112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5CB3C7C-417C-4DCD-83EC-A16D601F4854}"/>
                    </a:ext>
                  </a:extLst>
                </p14:cNvPr>
                <p14:cNvContentPartPr/>
                <p14:nvPr/>
              </p14:nvContentPartPr>
              <p14:xfrm>
                <a:off x="8712439" y="3791878"/>
                <a:ext cx="327600" cy="561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5CB3C7C-417C-4DCD-83EC-A16D601F485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703439" y="3783238"/>
                  <a:ext cx="3452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0CAE600-2A29-46A3-BFF1-D25FC385EBF5}"/>
                    </a:ext>
                  </a:extLst>
                </p14:cNvPr>
                <p14:cNvContentPartPr/>
                <p14:nvPr/>
              </p14:nvContentPartPr>
              <p14:xfrm>
                <a:off x="8956519" y="3808438"/>
                <a:ext cx="227880" cy="241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0CAE600-2A29-46A3-BFF1-D25FC385EBF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947879" y="3799798"/>
                  <a:ext cx="2455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D7062BA-6692-4DE7-8EBC-4CA0741540DA}"/>
                    </a:ext>
                  </a:extLst>
                </p14:cNvPr>
                <p14:cNvContentPartPr/>
                <p14:nvPr/>
              </p14:nvContentPartPr>
              <p14:xfrm>
                <a:off x="9141559" y="3876838"/>
                <a:ext cx="148320" cy="1623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D7062BA-6692-4DE7-8EBC-4CA0741540D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132919" y="3867838"/>
                  <a:ext cx="165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18DD7C5-A140-48F3-85BC-B90DF814FE06}"/>
                    </a:ext>
                  </a:extLst>
                </p14:cNvPr>
                <p14:cNvContentPartPr/>
                <p14:nvPr/>
              </p14:nvContentPartPr>
              <p14:xfrm>
                <a:off x="9416239" y="3891238"/>
                <a:ext cx="154080" cy="1152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18DD7C5-A140-48F3-85BC-B90DF814FE0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407239" y="3882238"/>
                  <a:ext cx="1717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00B2506-41F4-4C94-9E30-3968B420A8C6}"/>
                    </a:ext>
                  </a:extLst>
                </p14:cNvPr>
                <p14:cNvContentPartPr/>
                <p14:nvPr/>
              </p14:nvContentPartPr>
              <p14:xfrm>
                <a:off x="9775879" y="3654718"/>
                <a:ext cx="176760" cy="369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00B2506-41F4-4C94-9E30-3968B420A8C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766879" y="3646078"/>
                  <a:ext cx="1944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9E0BD22-F397-44E8-9B91-6BFF968AC15B}"/>
                    </a:ext>
                  </a:extLst>
                </p14:cNvPr>
                <p14:cNvContentPartPr/>
                <p14:nvPr/>
              </p14:nvContentPartPr>
              <p14:xfrm>
                <a:off x="531799" y="4731118"/>
                <a:ext cx="276840" cy="2736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9E0BD22-F397-44E8-9B91-6BFF968AC15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22799" y="4722478"/>
                  <a:ext cx="2944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007CC4E-BFE5-4096-BF35-46243CB83CFA}"/>
                    </a:ext>
                  </a:extLst>
                </p14:cNvPr>
                <p14:cNvContentPartPr/>
                <p14:nvPr/>
              </p14:nvContentPartPr>
              <p14:xfrm>
                <a:off x="851119" y="4777918"/>
                <a:ext cx="190440" cy="2196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007CC4E-BFE5-4096-BF35-46243CB83CF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42479" y="4769278"/>
                  <a:ext cx="208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3E479E9-49E1-47BB-BD29-04AF9F28C1F0}"/>
                    </a:ext>
                  </a:extLst>
                </p14:cNvPr>
                <p14:cNvContentPartPr/>
                <p14:nvPr/>
              </p14:nvContentPartPr>
              <p14:xfrm>
                <a:off x="1117879" y="4777198"/>
                <a:ext cx="101880" cy="2026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3E479E9-49E1-47BB-BD29-04AF9F28C1F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09239" y="4768198"/>
                  <a:ext cx="119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BA31FA8-2C86-4039-895A-A17ADAD33C43}"/>
                    </a:ext>
                  </a:extLst>
                </p14:cNvPr>
                <p14:cNvContentPartPr/>
                <p14:nvPr/>
              </p14:nvContentPartPr>
              <p14:xfrm>
                <a:off x="1303999" y="4673518"/>
                <a:ext cx="13680" cy="111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BA31FA8-2C86-4039-895A-A17ADAD33C4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294999" y="4664518"/>
                  <a:ext cx="313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51738C4-FA78-4DB0-AF24-E70885F1CDE0}"/>
                    </a:ext>
                  </a:extLst>
                </p14:cNvPr>
                <p14:cNvContentPartPr/>
                <p14:nvPr/>
              </p14:nvContentPartPr>
              <p14:xfrm>
                <a:off x="1302919" y="4494598"/>
                <a:ext cx="463320" cy="4791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51738C4-FA78-4DB0-AF24-E70885F1CDE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294279" y="4485958"/>
                  <a:ext cx="4809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CDBB489-037B-458A-8602-E37CB9163706}"/>
                    </a:ext>
                  </a:extLst>
                </p14:cNvPr>
                <p14:cNvContentPartPr/>
                <p14:nvPr/>
              </p14:nvContentPartPr>
              <p14:xfrm>
                <a:off x="1664359" y="4736878"/>
                <a:ext cx="193320" cy="2224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CDBB489-037B-458A-8602-E37CB916370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655359" y="4727878"/>
                  <a:ext cx="2109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8213614-C22F-426D-A158-C5EDC9FD01BE}"/>
                    </a:ext>
                  </a:extLst>
                </p14:cNvPr>
                <p14:cNvContentPartPr/>
                <p14:nvPr/>
              </p14:nvContentPartPr>
              <p14:xfrm>
                <a:off x="1818079" y="4786558"/>
                <a:ext cx="216000" cy="165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8213614-C22F-426D-A158-C5EDC9FD01B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809079" y="4777558"/>
                  <a:ext cx="2336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5C34FA0-186A-4F03-9CA1-83C73DAEAEC0}"/>
                    </a:ext>
                  </a:extLst>
                </p14:cNvPr>
                <p14:cNvContentPartPr/>
                <p14:nvPr/>
              </p14:nvContentPartPr>
              <p14:xfrm>
                <a:off x="2142439" y="4736878"/>
                <a:ext cx="110160" cy="199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5C34FA0-186A-4F03-9CA1-83C73DAEAEC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133799" y="4728238"/>
                  <a:ext cx="1278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F0A090C-CA79-442C-AFEC-A4E0C4C0C6D1}"/>
                    </a:ext>
                  </a:extLst>
                </p14:cNvPr>
                <p14:cNvContentPartPr/>
                <p14:nvPr/>
              </p14:nvContentPartPr>
              <p14:xfrm>
                <a:off x="2322079" y="4739398"/>
                <a:ext cx="209520" cy="1980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F0A090C-CA79-442C-AFEC-A4E0C4C0C6D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313079" y="4730758"/>
                  <a:ext cx="227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53F8BAB-4200-47DE-A689-0DA65751108C}"/>
                    </a:ext>
                  </a:extLst>
                </p14:cNvPr>
                <p14:cNvContentPartPr/>
                <p14:nvPr/>
              </p14:nvContentPartPr>
              <p14:xfrm>
                <a:off x="2887279" y="4672438"/>
                <a:ext cx="192600" cy="2268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53F8BAB-4200-47DE-A689-0DA65751108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878639" y="4663438"/>
                  <a:ext cx="2102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1CCE751-5E3F-4860-865D-2069351926A3}"/>
                    </a:ext>
                  </a:extLst>
                </p14:cNvPr>
                <p14:cNvContentPartPr/>
                <p14:nvPr/>
              </p14:nvContentPartPr>
              <p14:xfrm>
                <a:off x="3036319" y="4713838"/>
                <a:ext cx="307800" cy="613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1CCE751-5E3F-4860-865D-2069351926A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027319" y="4704838"/>
                  <a:ext cx="32544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492E1A6-FC4C-4F4F-B2A5-7CFF0AE35BCE}"/>
                    </a:ext>
                  </a:extLst>
                </p14:cNvPr>
                <p14:cNvContentPartPr/>
                <p14:nvPr/>
              </p14:nvContentPartPr>
              <p14:xfrm>
                <a:off x="3472999" y="4745878"/>
                <a:ext cx="12960" cy="20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492E1A6-FC4C-4F4F-B2A5-7CFF0AE35BC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464359" y="4737238"/>
                  <a:ext cx="30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219F672-40C1-4BD4-B480-87A0AA439716}"/>
                    </a:ext>
                  </a:extLst>
                </p14:cNvPr>
                <p14:cNvContentPartPr/>
                <p14:nvPr/>
              </p14:nvContentPartPr>
              <p14:xfrm>
                <a:off x="3401719" y="4636438"/>
                <a:ext cx="216720" cy="2055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219F672-40C1-4BD4-B480-87A0AA43971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392719" y="4627798"/>
                  <a:ext cx="234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F68DCDA-DD5A-4E24-A5BF-3B371EB0A5B5}"/>
                    </a:ext>
                  </a:extLst>
                </p14:cNvPr>
                <p14:cNvContentPartPr/>
                <p14:nvPr/>
              </p14:nvContentPartPr>
              <p14:xfrm>
                <a:off x="3697639" y="4726798"/>
                <a:ext cx="19440" cy="1134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F68DCDA-DD5A-4E24-A5BF-3B371EB0A5B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688639" y="4718158"/>
                  <a:ext cx="37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3772BBE-5E2A-4C07-929C-60C042C5C23A}"/>
                    </a:ext>
                  </a:extLst>
                </p14:cNvPr>
                <p14:cNvContentPartPr/>
                <p14:nvPr/>
              </p14:nvContentPartPr>
              <p14:xfrm>
                <a:off x="3834799" y="4545718"/>
                <a:ext cx="189000" cy="3229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3772BBE-5E2A-4C07-929C-60C042C5C23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825799" y="4537078"/>
                  <a:ext cx="2066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C31A975-3EB7-4EAB-A289-8ABE377C8836}"/>
                    </a:ext>
                  </a:extLst>
                </p14:cNvPr>
                <p14:cNvContentPartPr/>
                <p14:nvPr/>
              </p14:nvContentPartPr>
              <p14:xfrm>
                <a:off x="4120999" y="4627438"/>
                <a:ext cx="172440" cy="2314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C31A975-3EB7-4EAB-A289-8ABE377C883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112359" y="4618438"/>
                  <a:ext cx="1900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4164889-A69F-4B56-8214-8BE802273CCE}"/>
                    </a:ext>
                  </a:extLst>
                </p14:cNvPr>
                <p14:cNvContentPartPr/>
                <p14:nvPr/>
              </p14:nvContentPartPr>
              <p14:xfrm>
                <a:off x="4439959" y="4371478"/>
                <a:ext cx="235800" cy="4496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4164889-A69F-4B56-8214-8BE802273CC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430959" y="4362478"/>
                  <a:ext cx="25344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36DAC06-EFA1-43D2-A2CB-7DF326639287}"/>
                    </a:ext>
                  </a:extLst>
                </p14:cNvPr>
                <p14:cNvContentPartPr/>
                <p14:nvPr/>
              </p14:nvContentPartPr>
              <p14:xfrm>
                <a:off x="4379839" y="4546438"/>
                <a:ext cx="349200" cy="518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36DAC06-EFA1-43D2-A2CB-7DF32663928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371199" y="4537798"/>
                  <a:ext cx="366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25C270F-946A-4BBB-ACA5-E8C27EF1BDD5}"/>
                    </a:ext>
                  </a:extLst>
                </p14:cNvPr>
                <p14:cNvContentPartPr/>
                <p14:nvPr/>
              </p14:nvContentPartPr>
              <p14:xfrm>
                <a:off x="1995919" y="3799078"/>
                <a:ext cx="206640" cy="4640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25C270F-946A-4BBB-ACA5-E8C27EF1BDD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986919" y="3790078"/>
                  <a:ext cx="22428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FD03B25-E86F-423F-8843-BC457DDF24D1}"/>
                    </a:ext>
                  </a:extLst>
                </p14:cNvPr>
                <p14:cNvContentPartPr/>
                <p14:nvPr/>
              </p14:nvContentPartPr>
              <p14:xfrm>
                <a:off x="1932199" y="3961078"/>
                <a:ext cx="311760" cy="1022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FD03B25-E86F-423F-8843-BC457DDF24D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923199" y="3952438"/>
                  <a:ext cx="329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4B6E4DA-D2D5-4DEA-BA0F-5E02F94967AF}"/>
                    </a:ext>
                  </a:extLst>
                </p14:cNvPr>
                <p14:cNvContentPartPr/>
                <p14:nvPr/>
              </p14:nvContentPartPr>
              <p14:xfrm>
                <a:off x="2122279" y="3676678"/>
                <a:ext cx="314640" cy="5961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4B6E4DA-D2D5-4DEA-BA0F-5E02F94967A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113639" y="3667678"/>
                  <a:ext cx="33228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B761FB9-80A5-45E2-AF7B-1B2C9C2DE3F9}"/>
                    </a:ext>
                  </a:extLst>
                </p14:cNvPr>
                <p14:cNvContentPartPr/>
                <p14:nvPr/>
              </p14:nvContentPartPr>
              <p14:xfrm>
                <a:off x="2359879" y="4024798"/>
                <a:ext cx="179640" cy="1760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B761FB9-80A5-45E2-AF7B-1B2C9C2DE3F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350879" y="4016158"/>
                  <a:ext cx="197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C56110D-8756-4E6E-8FCB-3C5FCCD95EDE}"/>
                    </a:ext>
                  </a:extLst>
                </p14:cNvPr>
                <p14:cNvContentPartPr/>
                <p14:nvPr/>
              </p14:nvContentPartPr>
              <p14:xfrm>
                <a:off x="2548879" y="4007158"/>
                <a:ext cx="207720" cy="1825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C56110D-8756-4E6E-8FCB-3C5FCCD95ED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539879" y="3998158"/>
                  <a:ext cx="225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13A553C-E59A-4207-9E7B-07C4F3D21BB2}"/>
                    </a:ext>
                  </a:extLst>
                </p14:cNvPr>
                <p14:cNvContentPartPr/>
                <p14:nvPr/>
              </p14:nvContentPartPr>
              <p14:xfrm>
                <a:off x="2658319" y="4004638"/>
                <a:ext cx="199800" cy="2077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13A553C-E59A-4207-9E7B-07C4F3D21BB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649319" y="3995638"/>
                  <a:ext cx="217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119A817-F8EC-4A84-B595-53F29936453E}"/>
                    </a:ext>
                  </a:extLst>
                </p14:cNvPr>
                <p14:cNvContentPartPr/>
                <p14:nvPr/>
              </p14:nvContentPartPr>
              <p14:xfrm>
                <a:off x="3029839" y="3999958"/>
                <a:ext cx="117360" cy="2088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119A817-F8EC-4A84-B595-53F29936453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020839" y="3990958"/>
                  <a:ext cx="135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F277808-3EE1-4397-A4CF-F453AA0539A5}"/>
                    </a:ext>
                  </a:extLst>
                </p14:cNvPr>
                <p14:cNvContentPartPr/>
                <p14:nvPr/>
              </p14:nvContentPartPr>
              <p14:xfrm>
                <a:off x="3195079" y="3827158"/>
                <a:ext cx="16920" cy="208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F277808-3EE1-4397-A4CF-F453AA0539A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186079" y="3818158"/>
                  <a:ext cx="34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1016266-14E9-426B-A31A-010B29FD5020}"/>
                    </a:ext>
                  </a:extLst>
                </p14:cNvPr>
                <p14:cNvContentPartPr/>
                <p14:nvPr/>
              </p14:nvContentPartPr>
              <p14:xfrm>
                <a:off x="3139999" y="3952798"/>
                <a:ext cx="225720" cy="225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1016266-14E9-426B-A31A-010B29FD502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131359" y="3943798"/>
                  <a:ext cx="243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66D9BB6-1B3D-4D97-B616-D85774E8CCD8}"/>
                    </a:ext>
                  </a:extLst>
                </p14:cNvPr>
                <p14:cNvContentPartPr/>
                <p14:nvPr/>
              </p14:nvContentPartPr>
              <p14:xfrm>
                <a:off x="3615199" y="3975838"/>
                <a:ext cx="200160" cy="1767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66D9BB6-1B3D-4D97-B616-D85774E8CCD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606559" y="3967198"/>
                  <a:ext cx="217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4C51F28-457F-4B4E-9426-F9A9EB0074EB}"/>
                    </a:ext>
                  </a:extLst>
                </p14:cNvPr>
                <p14:cNvContentPartPr/>
                <p14:nvPr/>
              </p14:nvContentPartPr>
              <p14:xfrm>
                <a:off x="3833719" y="3992758"/>
                <a:ext cx="99720" cy="1555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4C51F28-457F-4B4E-9426-F9A9EB0074E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824719" y="3984118"/>
                  <a:ext cx="117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0F6AC15-0DD3-4660-A25A-9E67FAED9717}"/>
                    </a:ext>
                  </a:extLst>
                </p14:cNvPr>
                <p14:cNvContentPartPr/>
                <p14:nvPr/>
              </p14:nvContentPartPr>
              <p14:xfrm>
                <a:off x="4050799" y="3677758"/>
                <a:ext cx="254160" cy="463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0F6AC15-0DD3-4660-A25A-9E67FAED971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042159" y="3669118"/>
                  <a:ext cx="27180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96AE115-B35D-4C7A-AD83-77FC985E837D}"/>
                    </a:ext>
                  </a:extLst>
                </p14:cNvPr>
                <p14:cNvContentPartPr/>
                <p14:nvPr/>
              </p14:nvContentPartPr>
              <p14:xfrm>
                <a:off x="3984559" y="3873598"/>
                <a:ext cx="372240" cy="608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96AE115-B35D-4C7A-AD83-77FC985E837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975559" y="3864598"/>
                  <a:ext cx="389880" cy="7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AC894470-1C6E-45B4-A72A-8446FED9445F}"/>
                  </a:ext>
                </a:extLst>
              </p14:cNvPr>
              <p14:cNvContentPartPr/>
              <p14:nvPr/>
            </p14:nvContentPartPr>
            <p14:xfrm>
              <a:off x="4972399" y="4648318"/>
              <a:ext cx="83880" cy="12924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AC894470-1C6E-45B4-A72A-8446FED9445F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4963759" y="4639678"/>
                <a:ext cx="1015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19DE4FC9-D782-490C-9E07-3FF1150558E9}"/>
                  </a:ext>
                </a:extLst>
              </p14:cNvPr>
              <p14:cNvContentPartPr/>
              <p14:nvPr/>
            </p14:nvContentPartPr>
            <p14:xfrm>
              <a:off x="5082919" y="4548238"/>
              <a:ext cx="7920" cy="1944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19DE4FC9-D782-490C-9E07-3FF1150558E9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5073919" y="4539598"/>
                <a:ext cx="255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FB4268A8-332B-497B-8E22-90344A31D507}"/>
                  </a:ext>
                </a:extLst>
              </p14:cNvPr>
              <p14:cNvContentPartPr/>
              <p14:nvPr/>
            </p14:nvContentPartPr>
            <p14:xfrm>
              <a:off x="5199559" y="4296238"/>
              <a:ext cx="273240" cy="46728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FB4268A8-332B-497B-8E22-90344A31D507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5190559" y="4287238"/>
                <a:ext cx="2908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268F4A2B-5CEF-4862-AA96-8FC97341CA00}"/>
                  </a:ext>
                </a:extLst>
              </p14:cNvPr>
              <p14:cNvContentPartPr/>
              <p14:nvPr/>
            </p14:nvContentPartPr>
            <p14:xfrm>
              <a:off x="5130799" y="4538518"/>
              <a:ext cx="349560" cy="27072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268F4A2B-5CEF-4862-AA96-8FC97341CA00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5122159" y="4529878"/>
                <a:ext cx="367200" cy="28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6078B36-D1BD-4A78-9CDE-9ECDB9E018D5}"/>
              </a:ext>
            </a:extLst>
          </p:cNvPr>
          <p:cNvGrpSpPr/>
          <p:nvPr/>
        </p:nvGrpSpPr>
        <p:grpSpPr>
          <a:xfrm>
            <a:off x="396314" y="5592544"/>
            <a:ext cx="688320" cy="445680"/>
            <a:chOff x="396314" y="5592544"/>
            <a:chExt cx="688320" cy="44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126052D-D07B-4B8C-A1C4-9DC97D7B6D78}"/>
                    </a:ext>
                  </a:extLst>
                </p14:cNvPr>
                <p14:cNvContentPartPr/>
                <p14:nvPr/>
              </p14:nvContentPartPr>
              <p14:xfrm>
                <a:off x="440954" y="5654464"/>
                <a:ext cx="166680" cy="3837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126052D-D07B-4B8C-A1C4-9DC97D7B6D7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31954" y="5645824"/>
                  <a:ext cx="1843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371219A-C652-49B7-92CC-A01391102AEC}"/>
                    </a:ext>
                  </a:extLst>
                </p14:cNvPr>
                <p14:cNvContentPartPr/>
                <p14:nvPr/>
              </p14:nvContentPartPr>
              <p14:xfrm>
                <a:off x="396314" y="5797384"/>
                <a:ext cx="302400" cy="921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371219A-C652-49B7-92CC-A01391102AE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87314" y="5788384"/>
                  <a:ext cx="320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6018F85-34B4-4A6D-B459-5930FD773FFE}"/>
                    </a:ext>
                  </a:extLst>
                </p14:cNvPr>
                <p14:cNvContentPartPr/>
                <p14:nvPr/>
              </p14:nvContentPartPr>
              <p14:xfrm>
                <a:off x="703394" y="5592544"/>
                <a:ext cx="187920" cy="4100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6018F85-34B4-4A6D-B459-5930FD773FF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94394" y="5583544"/>
                  <a:ext cx="2055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2B8DE21-59F0-436C-BB41-CCD994557DFA}"/>
                    </a:ext>
                  </a:extLst>
                </p14:cNvPr>
                <p14:cNvContentPartPr/>
                <p14:nvPr/>
              </p14:nvContentPartPr>
              <p14:xfrm>
                <a:off x="919754" y="5829424"/>
                <a:ext cx="164880" cy="1879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2B8DE21-59F0-436C-BB41-CCD994557DF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11114" y="5820784"/>
                  <a:ext cx="18252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D08D56AD-BDAC-411D-8546-FEFA1EA1BFE1}"/>
              </a:ext>
            </a:extLst>
          </p:cNvPr>
          <p:cNvGrpSpPr/>
          <p:nvPr/>
        </p:nvGrpSpPr>
        <p:grpSpPr>
          <a:xfrm>
            <a:off x="345194" y="6211024"/>
            <a:ext cx="756360" cy="330480"/>
            <a:chOff x="345194" y="6211024"/>
            <a:chExt cx="75636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9E657B8B-012D-4CD7-AB9B-2D4D4A3AE510}"/>
                    </a:ext>
                  </a:extLst>
                </p14:cNvPr>
                <p14:cNvContentPartPr/>
                <p14:nvPr/>
              </p14:nvContentPartPr>
              <p14:xfrm>
                <a:off x="345194" y="6328024"/>
                <a:ext cx="205920" cy="2037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9E657B8B-012D-4CD7-AB9B-2D4D4A3AE51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36194" y="6319024"/>
                  <a:ext cx="223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FB8DBBCD-98B2-48D7-88D8-A3B88A19E1A8}"/>
                    </a:ext>
                  </a:extLst>
                </p14:cNvPr>
                <p14:cNvContentPartPr/>
                <p14:nvPr/>
              </p14:nvContentPartPr>
              <p14:xfrm>
                <a:off x="624554" y="6361144"/>
                <a:ext cx="153360" cy="17532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FB8DBBCD-98B2-48D7-88D8-A3B88A19E1A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15554" y="6352144"/>
                  <a:ext cx="171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DBB4D0C-BA98-48D0-86DC-9300E867AC60}"/>
                    </a:ext>
                  </a:extLst>
                </p14:cNvPr>
                <p14:cNvContentPartPr/>
                <p14:nvPr/>
              </p14:nvContentPartPr>
              <p14:xfrm>
                <a:off x="850274" y="6285184"/>
                <a:ext cx="104040" cy="25632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DBB4D0C-BA98-48D0-86DC-9300E867AC6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41274" y="6276544"/>
                  <a:ext cx="1216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4B2C57E-A4D0-4934-B06F-F157891942AA}"/>
                    </a:ext>
                  </a:extLst>
                </p14:cNvPr>
                <p14:cNvContentPartPr/>
                <p14:nvPr/>
              </p14:nvContentPartPr>
              <p14:xfrm>
                <a:off x="990674" y="6211024"/>
                <a:ext cx="110880" cy="3279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4B2C57E-A4D0-4934-B06F-F157891942A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82034" y="6202024"/>
                  <a:ext cx="128520" cy="34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2777ACAC-3214-450F-9262-2B3CCAD89B4C}"/>
              </a:ext>
            </a:extLst>
          </p:cNvPr>
          <p:cNvGrpSpPr/>
          <p:nvPr/>
        </p:nvGrpSpPr>
        <p:grpSpPr>
          <a:xfrm>
            <a:off x="1412954" y="4779664"/>
            <a:ext cx="10009440" cy="1978560"/>
            <a:chOff x="1412954" y="4779664"/>
            <a:chExt cx="10009440" cy="197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B415348-B4D7-409D-849C-94DEFA22EE61}"/>
                    </a:ext>
                  </a:extLst>
                </p14:cNvPr>
                <p14:cNvContentPartPr/>
                <p14:nvPr/>
              </p14:nvContentPartPr>
              <p14:xfrm>
                <a:off x="9876194" y="5168464"/>
                <a:ext cx="240840" cy="1850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B415348-B4D7-409D-849C-94DEFA22EE6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867194" y="5159824"/>
                  <a:ext cx="258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894F173-445F-4535-BF3F-300D922C284F}"/>
                    </a:ext>
                  </a:extLst>
                </p14:cNvPr>
                <p14:cNvContentPartPr/>
                <p14:nvPr/>
              </p14:nvContentPartPr>
              <p14:xfrm>
                <a:off x="10065914" y="5213464"/>
                <a:ext cx="221040" cy="1479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894F173-445F-4535-BF3F-300D922C284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056914" y="5204464"/>
                  <a:ext cx="238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5982C04-60F0-47AF-9C0F-0262FAEC0B6E}"/>
                    </a:ext>
                  </a:extLst>
                </p14:cNvPr>
                <p14:cNvContentPartPr/>
                <p14:nvPr/>
              </p14:nvContentPartPr>
              <p14:xfrm>
                <a:off x="10181114" y="5263144"/>
                <a:ext cx="293760" cy="4057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5982C04-60F0-47AF-9C0F-0262FAEC0B6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172114" y="5254504"/>
                  <a:ext cx="3114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39E1C86-CF89-487B-B6EC-955EAAB58AEF}"/>
                    </a:ext>
                  </a:extLst>
                </p14:cNvPr>
                <p14:cNvContentPartPr/>
                <p14:nvPr/>
              </p14:nvContentPartPr>
              <p14:xfrm>
                <a:off x="10558754" y="5104384"/>
                <a:ext cx="6120" cy="118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39E1C86-CF89-487B-B6EC-955EAAB58AE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549754" y="5095744"/>
                  <a:ext cx="237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5909722-8C59-42F4-BEE8-52F3B47982E5}"/>
                    </a:ext>
                  </a:extLst>
                </p14:cNvPr>
                <p14:cNvContentPartPr/>
                <p14:nvPr/>
              </p14:nvContentPartPr>
              <p14:xfrm>
                <a:off x="10539674" y="5203744"/>
                <a:ext cx="206640" cy="1821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5909722-8C59-42F4-BEE8-52F3B47982E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530674" y="5195104"/>
                  <a:ext cx="224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0617870-12E9-456C-9729-96ADCFECE81C}"/>
                    </a:ext>
                  </a:extLst>
                </p14:cNvPr>
                <p14:cNvContentPartPr/>
                <p14:nvPr/>
              </p14:nvContentPartPr>
              <p14:xfrm>
                <a:off x="10730114" y="5262784"/>
                <a:ext cx="198720" cy="1472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0617870-12E9-456C-9729-96ADCFECE81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721114" y="5254144"/>
                  <a:ext cx="216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0CC5807-00E4-4C1C-BECA-B51E3D62A5C2}"/>
                    </a:ext>
                  </a:extLst>
                </p14:cNvPr>
                <p14:cNvContentPartPr/>
                <p14:nvPr/>
              </p14:nvContentPartPr>
              <p14:xfrm>
                <a:off x="11060234" y="4962184"/>
                <a:ext cx="348120" cy="4993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0CC5807-00E4-4C1C-BECA-B51E3D62A5C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1051234" y="4953544"/>
                  <a:ext cx="36576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89B628A-0C9F-4D78-AE1B-B3E6729C9731}"/>
                    </a:ext>
                  </a:extLst>
                </p14:cNvPr>
                <p14:cNvContentPartPr/>
                <p14:nvPr/>
              </p14:nvContentPartPr>
              <p14:xfrm>
                <a:off x="10961954" y="5191864"/>
                <a:ext cx="460440" cy="561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89B628A-0C9F-4D78-AE1B-B3E6729C9731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952954" y="5182864"/>
                  <a:ext cx="478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B9EFD71-C414-403C-8247-5A9BFED38A31}"/>
                    </a:ext>
                  </a:extLst>
                </p14:cNvPr>
                <p14:cNvContentPartPr/>
                <p14:nvPr/>
              </p14:nvContentPartPr>
              <p14:xfrm>
                <a:off x="6950114" y="5221384"/>
                <a:ext cx="345600" cy="1652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B9EFD71-C414-403C-8247-5A9BFED38A31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941114" y="5212744"/>
                  <a:ext cx="363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9D9CE0F-6EF2-4634-BCD4-CBD40D32068D}"/>
                    </a:ext>
                  </a:extLst>
                </p14:cNvPr>
                <p14:cNvContentPartPr/>
                <p14:nvPr/>
              </p14:nvContentPartPr>
              <p14:xfrm>
                <a:off x="7293914" y="5191864"/>
                <a:ext cx="209520" cy="2005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9D9CE0F-6EF2-4634-BCD4-CBD40D32068D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285274" y="5182864"/>
                  <a:ext cx="227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46C737A-28B7-4126-84A0-0AC3AFAA3A87}"/>
                    </a:ext>
                  </a:extLst>
                </p14:cNvPr>
                <p14:cNvContentPartPr/>
                <p14:nvPr/>
              </p14:nvContentPartPr>
              <p14:xfrm>
                <a:off x="7895834" y="4779664"/>
                <a:ext cx="371520" cy="7146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46C737A-28B7-4126-84A0-0AC3AFAA3A8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886834" y="4770664"/>
                  <a:ext cx="3891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07D7A9E-72F3-47FC-980F-23137D92DDF1}"/>
                    </a:ext>
                  </a:extLst>
                </p14:cNvPr>
                <p14:cNvContentPartPr/>
                <p14:nvPr/>
              </p14:nvContentPartPr>
              <p14:xfrm>
                <a:off x="7850474" y="5244064"/>
                <a:ext cx="358560" cy="63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07D7A9E-72F3-47FC-980F-23137D92DDF1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841474" y="5235424"/>
                  <a:ext cx="376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6C26C33-7F67-40B9-A1D4-E75FA86464B4}"/>
                    </a:ext>
                  </a:extLst>
                </p14:cNvPr>
                <p14:cNvContentPartPr/>
                <p14:nvPr/>
              </p14:nvContentPartPr>
              <p14:xfrm>
                <a:off x="8164034" y="5242264"/>
                <a:ext cx="231120" cy="1512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6C26C33-7F67-40B9-A1D4-E75FA86464B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155034" y="5233624"/>
                  <a:ext cx="248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608E9B6-223D-4FE1-B32F-112685F79E06}"/>
                    </a:ext>
                  </a:extLst>
                </p14:cNvPr>
                <p14:cNvContentPartPr/>
                <p14:nvPr/>
              </p14:nvContentPartPr>
              <p14:xfrm>
                <a:off x="8477954" y="5260984"/>
                <a:ext cx="48960" cy="928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608E9B6-223D-4FE1-B32F-112685F79E0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469314" y="5251984"/>
                  <a:ext cx="66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B3AF3B5-55C3-41C0-9D5B-93262B86A41A}"/>
                    </a:ext>
                  </a:extLst>
                </p14:cNvPr>
                <p14:cNvContentPartPr/>
                <p14:nvPr/>
              </p14:nvContentPartPr>
              <p14:xfrm>
                <a:off x="8701514" y="5017984"/>
                <a:ext cx="159480" cy="3164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B3AF3B5-55C3-41C0-9D5B-93262B86A41A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692874" y="5008984"/>
                  <a:ext cx="1771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C2D9400-61CF-42B5-8E49-21992F62E3E4}"/>
                    </a:ext>
                  </a:extLst>
                </p14:cNvPr>
                <p14:cNvContentPartPr/>
                <p14:nvPr/>
              </p14:nvContentPartPr>
              <p14:xfrm>
                <a:off x="9152954" y="4909984"/>
                <a:ext cx="283320" cy="4694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C2D9400-61CF-42B5-8E49-21992F62E3E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143954" y="4900984"/>
                  <a:ext cx="30096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2D123C6-462F-4A55-ACF2-DB334D764322}"/>
                    </a:ext>
                  </a:extLst>
                </p14:cNvPr>
                <p14:cNvContentPartPr/>
                <p14:nvPr/>
              </p14:nvContentPartPr>
              <p14:xfrm>
                <a:off x="9089954" y="5188624"/>
                <a:ext cx="313920" cy="205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2D123C6-462F-4A55-ACF2-DB334D764322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081314" y="5179624"/>
                  <a:ext cx="331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3A0E78E-2F62-4B63-A715-213C5619CB8D}"/>
                    </a:ext>
                  </a:extLst>
                </p14:cNvPr>
                <p14:cNvContentPartPr/>
                <p14:nvPr/>
              </p14:nvContentPartPr>
              <p14:xfrm>
                <a:off x="9408554" y="5200144"/>
                <a:ext cx="143640" cy="1414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3A0E78E-2F62-4B63-A715-213C5619CB8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399914" y="5191504"/>
                  <a:ext cx="161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DF629A1-A92F-48D6-91E2-29833F38671C}"/>
                    </a:ext>
                  </a:extLst>
                </p14:cNvPr>
                <p14:cNvContentPartPr/>
                <p14:nvPr/>
              </p14:nvContentPartPr>
              <p14:xfrm>
                <a:off x="5608394" y="5029504"/>
                <a:ext cx="205920" cy="485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DF629A1-A92F-48D6-91E2-29833F38671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599394" y="5020864"/>
                  <a:ext cx="2235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3085820-12AE-4488-90C1-78052E79B90E}"/>
                    </a:ext>
                  </a:extLst>
                </p14:cNvPr>
                <p14:cNvContentPartPr/>
                <p14:nvPr/>
              </p14:nvContentPartPr>
              <p14:xfrm>
                <a:off x="5534594" y="5240824"/>
                <a:ext cx="274320" cy="54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3085820-12AE-4488-90C1-78052E79B90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525954" y="5232184"/>
                  <a:ext cx="291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0C7E8B5-04F2-46C1-A26C-5EEAF77116EF}"/>
                    </a:ext>
                  </a:extLst>
                </p14:cNvPr>
                <p14:cNvContentPartPr/>
                <p14:nvPr/>
              </p14:nvContentPartPr>
              <p14:xfrm>
                <a:off x="5899634" y="4980904"/>
                <a:ext cx="233640" cy="4651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0C7E8B5-04F2-46C1-A26C-5EEAF77116EF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890994" y="4971904"/>
                  <a:ext cx="2512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092005F-C232-4426-9541-60DCA7D2DF4F}"/>
                    </a:ext>
                  </a:extLst>
                </p14:cNvPr>
                <p14:cNvContentPartPr/>
                <p14:nvPr/>
              </p14:nvContentPartPr>
              <p14:xfrm>
                <a:off x="6199874" y="5273944"/>
                <a:ext cx="150120" cy="1436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092005F-C232-4426-9541-60DCA7D2DF4F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191234" y="5265304"/>
                  <a:ext cx="167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0FFF43E-C83F-49F4-9371-970C56E8D0B6}"/>
                    </a:ext>
                  </a:extLst>
                </p14:cNvPr>
                <p14:cNvContentPartPr/>
                <p14:nvPr/>
              </p14:nvContentPartPr>
              <p14:xfrm>
                <a:off x="6475634" y="4968304"/>
                <a:ext cx="239040" cy="4658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0FFF43E-C83F-49F4-9371-970C56E8D0B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466994" y="4959304"/>
                  <a:ext cx="2566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B21057A-9CC2-4B98-8462-754F766CE60D}"/>
                    </a:ext>
                  </a:extLst>
                </p14:cNvPr>
                <p14:cNvContentPartPr/>
                <p14:nvPr/>
              </p14:nvContentPartPr>
              <p14:xfrm>
                <a:off x="6406514" y="5182144"/>
                <a:ext cx="281160" cy="666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B21057A-9CC2-4B98-8462-754F766CE60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397514" y="5173144"/>
                  <a:ext cx="2988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A1EBDD1-C93F-48A3-99F6-8EBA6516AA7B}"/>
                    </a:ext>
                  </a:extLst>
                </p14:cNvPr>
                <p14:cNvContentPartPr/>
                <p14:nvPr/>
              </p14:nvContentPartPr>
              <p14:xfrm>
                <a:off x="3962834" y="5292304"/>
                <a:ext cx="236520" cy="197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A1EBDD1-C93F-48A3-99F6-8EBA6516AA7B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953834" y="5283664"/>
                  <a:ext cx="254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902CACE-CA05-43DE-A2AA-CF9995CF22FC}"/>
                    </a:ext>
                  </a:extLst>
                </p14:cNvPr>
                <p14:cNvContentPartPr/>
                <p14:nvPr/>
              </p14:nvContentPartPr>
              <p14:xfrm>
                <a:off x="4279274" y="5267464"/>
                <a:ext cx="212040" cy="2131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902CACE-CA05-43DE-A2AA-CF9995CF22F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270634" y="5258464"/>
                  <a:ext cx="229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8FBBFFA-5CD4-4D0F-8994-790C2E7DBD91}"/>
                    </a:ext>
                  </a:extLst>
                </p14:cNvPr>
                <p14:cNvContentPartPr/>
                <p14:nvPr/>
              </p14:nvContentPartPr>
              <p14:xfrm>
                <a:off x="4489874" y="5280064"/>
                <a:ext cx="169200" cy="1364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8FBBFFA-5CD4-4D0F-8994-790C2E7DBD91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480874" y="5271064"/>
                  <a:ext cx="186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85759CA-684D-4227-B1F3-B86690753287}"/>
                    </a:ext>
                  </a:extLst>
                </p14:cNvPr>
                <p14:cNvContentPartPr/>
                <p14:nvPr/>
              </p14:nvContentPartPr>
              <p14:xfrm>
                <a:off x="4601834" y="5296984"/>
                <a:ext cx="195480" cy="143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85759CA-684D-4227-B1F3-B86690753287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592834" y="5288344"/>
                  <a:ext cx="213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A646F0D-2936-4C00-9064-799F27BF7AFB}"/>
                    </a:ext>
                  </a:extLst>
                </p14:cNvPr>
                <p14:cNvContentPartPr/>
                <p14:nvPr/>
              </p14:nvContentPartPr>
              <p14:xfrm>
                <a:off x="4986674" y="5058664"/>
                <a:ext cx="183600" cy="393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A646F0D-2936-4C00-9064-799F27BF7AFB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978034" y="5049664"/>
                  <a:ext cx="2012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8BD79DE-33EC-4F84-A608-8F36A31B7B6B}"/>
                    </a:ext>
                  </a:extLst>
                </p14:cNvPr>
                <p14:cNvContentPartPr/>
                <p14:nvPr/>
              </p14:nvContentPartPr>
              <p14:xfrm>
                <a:off x="4894874" y="5188264"/>
                <a:ext cx="381240" cy="1029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8BD79DE-33EC-4F84-A608-8F36A31B7B6B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885874" y="5179624"/>
                  <a:ext cx="398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B19ADE5-174D-403F-87D9-FDED972B1599}"/>
                    </a:ext>
                  </a:extLst>
                </p14:cNvPr>
                <p14:cNvContentPartPr/>
                <p14:nvPr/>
              </p14:nvContentPartPr>
              <p14:xfrm>
                <a:off x="2080034" y="5345224"/>
                <a:ext cx="61920" cy="129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B19ADE5-174D-403F-87D9-FDED972B159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071034" y="5336224"/>
                  <a:ext cx="79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D897733-F389-44B5-84FF-C053F9A8D628}"/>
                    </a:ext>
                  </a:extLst>
                </p14:cNvPr>
                <p14:cNvContentPartPr/>
                <p14:nvPr/>
              </p14:nvContentPartPr>
              <p14:xfrm>
                <a:off x="1868714" y="5510104"/>
                <a:ext cx="387720" cy="41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D897733-F389-44B5-84FF-C053F9A8D62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859714" y="5501104"/>
                  <a:ext cx="4053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94406B3-67BE-4337-BF17-081DF428AD6C}"/>
                    </a:ext>
                  </a:extLst>
                </p14:cNvPr>
                <p14:cNvContentPartPr/>
                <p14:nvPr/>
              </p14:nvContentPartPr>
              <p14:xfrm>
                <a:off x="1905434" y="5304184"/>
                <a:ext cx="510480" cy="75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94406B3-67BE-4337-BF17-081DF428AD6C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896434" y="5295544"/>
                  <a:ext cx="5281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19F16B9-FB5B-43C8-8B56-08B6749F8DD2}"/>
                    </a:ext>
                  </a:extLst>
                </p14:cNvPr>
                <p14:cNvContentPartPr/>
                <p14:nvPr/>
              </p14:nvContentPartPr>
              <p14:xfrm>
                <a:off x="2345714" y="5377264"/>
                <a:ext cx="224640" cy="151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19F16B9-FB5B-43C8-8B56-08B6749F8DD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336714" y="5368264"/>
                  <a:ext cx="242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5A568CF-367B-4436-BF17-C40AA2DAAF26}"/>
                    </a:ext>
                  </a:extLst>
                </p14:cNvPr>
                <p14:cNvContentPartPr/>
                <p14:nvPr/>
              </p14:nvContentPartPr>
              <p14:xfrm>
                <a:off x="3030074" y="5094664"/>
                <a:ext cx="222840" cy="462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5A568CF-367B-4436-BF17-C40AA2DAAF26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021074" y="5086024"/>
                  <a:ext cx="24048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771E4E6-3344-46D7-BD08-0D2E45029A79}"/>
                    </a:ext>
                  </a:extLst>
                </p14:cNvPr>
                <p14:cNvContentPartPr/>
                <p14:nvPr/>
              </p14:nvContentPartPr>
              <p14:xfrm>
                <a:off x="2949794" y="5307424"/>
                <a:ext cx="354600" cy="76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771E4E6-3344-46D7-BD08-0D2E45029A79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941154" y="5298784"/>
                  <a:ext cx="3722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C3EC306-CD4F-4723-B7FF-4B6EA370F5FC}"/>
                    </a:ext>
                  </a:extLst>
                </p14:cNvPr>
                <p14:cNvContentPartPr/>
                <p14:nvPr/>
              </p14:nvContentPartPr>
              <p14:xfrm>
                <a:off x="3337514" y="5070184"/>
                <a:ext cx="184320" cy="409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C3EC306-CD4F-4723-B7FF-4B6EA370F5FC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328514" y="5061544"/>
                  <a:ext cx="20196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21B6EF7-DA10-4F65-B8AD-9430A2E03548}"/>
                    </a:ext>
                  </a:extLst>
                </p14:cNvPr>
                <p14:cNvContentPartPr/>
                <p14:nvPr/>
              </p14:nvContentPartPr>
              <p14:xfrm>
                <a:off x="3565754" y="5329744"/>
                <a:ext cx="139320" cy="144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21B6EF7-DA10-4F65-B8AD-9430A2E0354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3556754" y="5320744"/>
                  <a:ext cx="156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BD07EA7-8FD9-4D3C-855F-485F30742BFD}"/>
                    </a:ext>
                  </a:extLst>
                </p14:cNvPr>
                <p14:cNvContentPartPr/>
                <p14:nvPr/>
              </p14:nvContentPartPr>
              <p14:xfrm>
                <a:off x="1412954" y="5831944"/>
                <a:ext cx="255960" cy="1785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BD07EA7-8FD9-4D3C-855F-485F30742BF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403954" y="5822944"/>
                  <a:ext cx="273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6D080B3-E07B-408C-89A6-7A1B05F348DC}"/>
                    </a:ext>
                  </a:extLst>
                </p14:cNvPr>
                <p14:cNvContentPartPr/>
                <p14:nvPr/>
              </p14:nvContentPartPr>
              <p14:xfrm>
                <a:off x="1766834" y="5833384"/>
                <a:ext cx="160920" cy="1515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6D080B3-E07B-408C-89A6-7A1B05F348DC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757834" y="5824744"/>
                  <a:ext cx="178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01B774C5-F50A-446F-876C-6B57E1E34D59}"/>
                    </a:ext>
                  </a:extLst>
                </p14:cNvPr>
                <p14:cNvContentPartPr/>
                <p14:nvPr/>
              </p14:nvContentPartPr>
              <p14:xfrm>
                <a:off x="2007674" y="5777224"/>
                <a:ext cx="74520" cy="2102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01B774C5-F50A-446F-876C-6B57E1E34D59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998674" y="5768584"/>
                  <a:ext cx="92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F014A39-9598-4F8C-9C81-86E8FAD70C05}"/>
                    </a:ext>
                  </a:extLst>
                </p14:cNvPr>
                <p14:cNvContentPartPr/>
                <p14:nvPr/>
              </p14:nvContentPartPr>
              <p14:xfrm>
                <a:off x="2136914" y="5726104"/>
                <a:ext cx="80640" cy="2732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F014A39-9598-4F8C-9C81-86E8FAD70C05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127914" y="5717464"/>
                  <a:ext cx="982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F8618C6-616C-469B-A6FC-950102B1A0BD}"/>
                    </a:ext>
                  </a:extLst>
                </p14:cNvPr>
                <p14:cNvContentPartPr/>
                <p14:nvPr/>
              </p14:nvContentPartPr>
              <p14:xfrm>
                <a:off x="2538314" y="5634664"/>
                <a:ext cx="203760" cy="3718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F8618C6-616C-469B-A6FC-950102B1A0B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529314" y="5625664"/>
                  <a:ext cx="2214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EE992BF-B1F7-4347-831E-AF0C6FBD8800}"/>
                    </a:ext>
                  </a:extLst>
                </p14:cNvPr>
                <p14:cNvContentPartPr/>
                <p14:nvPr/>
              </p14:nvContentPartPr>
              <p14:xfrm>
                <a:off x="2839994" y="5827624"/>
                <a:ext cx="50760" cy="1044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EE992BF-B1F7-4347-831E-AF0C6FBD880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31354" y="5818984"/>
                  <a:ext cx="68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8667906-32E6-496D-8462-09D9F892C782}"/>
                    </a:ext>
                  </a:extLst>
                </p14:cNvPr>
                <p14:cNvContentPartPr/>
                <p14:nvPr/>
              </p14:nvContentPartPr>
              <p14:xfrm>
                <a:off x="2836754" y="5771464"/>
                <a:ext cx="142200" cy="2952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8667906-32E6-496D-8462-09D9F892C782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28114" y="5762824"/>
                  <a:ext cx="1598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E2CA0E6-4F07-4504-801C-D4D22A4687E7}"/>
                    </a:ext>
                  </a:extLst>
                </p14:cNvPr>
                <p14:cNvContentPartPr/>
                <p14:nvPr/>
              </p14:nvContentPartPr>
              <p14:xfrm>
                <a:off x="2790674" y="5830504"/>
                <a:ext cx="283680" cy="6548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E2CA0E6-4F07-4504-801C-D4D22A4687E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781674" y="5821504"/>
                  <a:ext cx="30132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2935781-C4C3-458D-A254-5CE0027603F2}"/>
                    </a:ext>
                  </a:extLst>
                </p14:cNvPr>
                <p14:cNvContentPartPr/>
                <p14:nvPr/>
              </p14:nvContentPartPr>
              <p14:xfrm>
                <a:off x="3019994" y="5714944"/>
                <a:ext cx="237240" cy="2426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2935781-C4C3-458D-A254-5CE0027603F2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010994" y="5705944"/>
                  <a:ext cx="2548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A50DE15-016C-4FB3-9668-9DE408F50492}"/>
                    </a:ext>
                  </a:extLst>
                </p14:cNvPr>
                <p14:cNvContentPartPr/>
                <p14:nvPr/>
              </p14:nvContentPartPr>
              <p14:xfrm>
                <a:off x="3271634" y="5823304"/>
                <a:ext cx="147960" cy="1522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A50DE15-016C-4FB3-9668-9DE408F50492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262634" y="5814304"/>
                  <a:ext cx="165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D1484F3-A1AA-4EB8-B505-D9DAD12DF42E}"/>
                    </a:ext>
                  </a:extLst>
                </p14:cNvPr>
                <p14:cNvContentPartPr/>
                <p14:nvPr/>
              </p14:nvContentPartPr>
              <p14:xfrm>
                <a:off x="3597434" y="5645824"/>
                <a:ext cx="142560" cy="3517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D1484F3-A1AA-4EB8-B505-D9DAD12DF42E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588794" y="5637184"/>
                  <a:ext cx="1602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1097BC20-0AD5-4C5D-89B2-F3CC7F34B85E}"/>
                    </a:ext>
                  </a:extLst>
                </p14:cNvPr>
                <p14:cNvContentPartPr/>
                <p14:nvPr/>
              </p14:nvContentPartPr>
              <p14:xfrm>
                <a:off x="3510674" y="5803864"/>
                <a:ext cx="356040" cy="518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1097BC20-0AD5-4C5D-89B2-F3CC7F34B85E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501674" y="5794864"/>
                  <a:ext cx="3736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8C950FA-17EE-4B69-BDD8-E72D534375B9}"/>
                    </a:ext>
                  </a:extLst>
                </p14:cNvPr>
                <p14:cNvContentPartPr/>
                <p14:nvPr/>
              </p14:nvContentPartPr>
              <p14:xfrm>
                <a:off x="3796514" y="5591824"/>
                <a:ext cx="179280" cy="3650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8C950FA-17EE-4B69-BDD8-E72D534375B9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787874" y="5583184"/>
                  <a:ext cx="1969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EA7B6A6-5A9A-464B-8B1D-1E9CF1FC9FD6}"/>
                    </a:ext>
                  </a:extLst>
                </p14:cNvPr>
                <p14:cNvContentPartPr/>
                <p14:nvPr/>
              </p14:nvContentPartPr>
              <p14:xfrm>
                <a:off x="4021154" y="5797744"/>
                <a:ext cx="155880" cy="1479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EA7B6A6-5A9A-464B-8B1D-1E9CF1FC9FD6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4012514" y="5788744"/>
                  <a:ext cx="173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B1260BD-26F3-448A-8592-92501711C489}"/>
                    </a:ext>
                  </a:extLst>
                </p14:cNvPr>
                <p14:cNvContentPartPr/>
                <p14:nvPr/>
              </p14:nvContentPartPr>
              <p14:xfrm>
                <a:off x="4160834" y="5732584"/>
                <a:ext cx="198360" cy="1926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B1260BD-26F3-448A-8592-92501711C489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151834" y="5723584"/>
                  <a:ext cx="216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45BC018-68B1-4A6B-9E62-70417FE81929}"/>
                    </a:ext>
                  </a:extLst>
                </p14:cNvPr>
                <p14:cNvContentPartPr/>
                <p14:nvPr/>
              </p14:nvContentPartPr>
              <p14:xfrm>
                <a:off x="4405994" y="5794864"/>
                <a:ext cx="62280" cy="1090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45BC018-68B1-4A6B-9E62-70417FE81929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4397354" y="5785864"/>
                  <a:ext cx="79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F2181F7-C202-4A84-B69D-0948CEE10B9A}"/>
                    </a:ext>
                  </a:extLst>
                </p14:cNvPr>
                <p14:cNvContentPartPr/>
                <p14:nvPr/>
              </p14:nvContentPartPr>
              <p14:xfrm>
                <a:off x="4588874" y="5610544"/>
                <a:ext cx="17280" cy="198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F2181F7-C202-4A84-B69D-0948CEE10B9A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4580234" y="5601904"/>
                  <a:ext cx="34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F984EDF-517A-47B5-ABCC-DD96B8185466}"/>
                    </a:ext>
                  </a:extLst>
                </p14:cNvPr>
                <p14:cNvContentPartPr/>
                <p14:nvPr/>
              </p14:nvContentPartPr>
              <p14:xfrm>
                <a:off x="4521554" y="5726464"/>
                <a:ext cx="168120" cy="1915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F984EDF-517A-47B5-ABCC-DD96B8185466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512554" y="5717824"/>
                  <a:ext cx="1857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C0E0F8F-E41F-40B7-A8BD-503973966093}"/>
                    </a:ext>
                  </a:extLst>
                </p14:cNvPr>
                <p14:cNvContentPartPr/>
                <p14:nvPr/>
              </p14:nvContentPartPr>
              <p14:xfrm>
                <a:off x="4771394" y="5997904"/>
                <a:ext cx="130320" cy="1321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C0E0F8F-E41F-40B7-A8BD-503973966093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4762394" y="5988904"/>
                  <a:ext cx="147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6D2BA2A-9F5A-4993-BCA3-AB68646A76D3}"/>
                    </a:ext>
                  </a:extLst>
                </p14:cNvPr>
                <p14:cNvContentPartPr/>
                <p14:nvPr/>
              </p14:nvContentPartPr>
              <p14:xfrm>
                <a:off x="5114474" y="5795944"/>
                <a:ext cx="320040" cy="1846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6D2BA2A-9F5A-4993-BCA3-AB68646A76D3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105834" y="5787304"/>
                  <a:ext cx="337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2AC3062-80D4-4CB3-B84A-7A6AE69EAC9F}"/>
                    </a:ext>
                  </a:extLst>
                </p14:cNvPr>
                <p14:cNvContentPartPr/>
                <p14:nvPr/>
              </p14:nvContentPartPr>
              <p14:xfrm>
                <a:off x="5456114" y="5780824"/>
                <a:ext cx="168480" cy="2325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2AC3062-80D4-4CB3-B84A-7A6AE69EAC9F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447474" y="5772184"/>
                  <a:ext cx="186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6075B1F3-123D-49AD-903D-5E53FC548A67}"/>
                    </a:ext>
                  </a:extLst>
                </p14:cNvPr>
                <p14:cNvContentPartPr/>
                <p14:nvPr/>
              </p14:nvContentPartPr>
              <p14:xfrm>
                <a:off x="5935994" y="5760664"/>
                <a:ext cx="374040" cy="1774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6075B1F3-123D-49AD-903D-5E53FC548A67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926994" y="5751664"/>
                  <a:ext cx="391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BE36904-F5C1-4AAA-AAB6-9894D596FCF0}"/>
                    </a:ext>
                  </a:extLst>
                </p14:cNvPr>
                <p14:cNvContentPartPr/>
                <p14:nvPr/>
              </p14:nvContentPartPr>
              <p14:xfrm>
                <a:off x="6360074" y="5753824"/>
                <a:ext cx="153360" cy="1411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BE36904-F5C1-4AAA-AAB6-9894D596FCF0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351434" y="5745184"/>
                  <a:ext cx="171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2ADC9E2-6DF3-4DB3-B04A-B63BA9DC3E4F}"/>
                    </a:ext>
                  </a:extLst>
                </p14:cNvPr>
                <p14:cNvContentPartPr/>
                <p14:nvPr/>
              </p14:nvContentPartPr>
              <p14:xfrm>
                <a:off x="6618194" y="5754544"/>
                <a:ext cx="68040" cy="1072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2ADC9E2-6DF3-4DB3-B04A-B63BA9DC3E4F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609194" y="5745904"/>
                  <a:ext cx="85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72639DB-CB04-4067-B558-6B7DC1BA75C3}"/>
                    </a:ext>
                  </a:extLst>
                </p14:cNvPr>
                <p14:cNvContentPartPr/>
                <p14:nvPr/>
              </p14:nvContentPartPr>
              <p14:xfrm>
                <a:off x="6524234" y="5717824"/>
                <a:ext cx="241920" cy="4161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72639DB-CB04-4067-B558-6B7DC1BA75C3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515594" y="5708824"/>
                  <a:ext cx="2595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EC4837DD-4F88-4766-B836-38B1AEFA8841}"/>
                    </a:ext>
                  </a:extLst>
                </p14:cNvPr>
                <p14:cNvContentPartPr/>
                <p14:nvPr/>
              </p14:nvContentPartPr>
              <p14:xfrm>
                <a:off x="6979274" y="5685784"/>
                <a:ext cx="264600" cy="2397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EC4837DD-4F88-4766-B836-38B1AEFA8841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970274" y="5677144"/>
                  <a:ext cx="282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8797BEB-5AFE-45EB-B199-8EA0EF7932B1}"/>
                    </a:ext>
                  </a:extLst>
                </p14:cNvPr>
                <p14:cNvContentPartPr/>
                <p14:nvPr/>
              </p14:nvContentPartPr>
              <p14:xfrm>
                <a:off x="7281674" y="5799904"/>
                <a:ext cx="135720" cy="1238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8797BEB-5AFE-45EB-B199-8EA0EF7932B1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7273034" y="5790904"/>
                  <a:ext cx="153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86EB1EC-D694-49AF-B6EC-BFA0AE4B9EA8}"/>
                    </a:ext>
                  </a:extLst>
                </p14:cNvPr>
                <p14:cNvContentPartPr/>
                <p14:nvPr/>
              </p14:nvContentPartPr>
              <p14:xfrm>
                <a:off x="7472474" y="5804944"/>
                <a:ext cx="282600" cy="1069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86EB1EC-D694-49AF-B6EC-BFA0AE4B9EA8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463474" y="5796304"/>
                  <a:ext cx="300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8846EC7-F8A6-488B-BE91-F4F11AB8C5E0}"/>
                    </a:ext>
                  </a:extLst>
                </p14:cNvPr>
                <p14:cNvContentPartPr/>
                <p14:nvPr/>
              </p14:nvContentPartPr>
              <p14:xfrm>
                <a:off x="7839674" y="5786584"/>
                <a:ext cx="132120" cy="1526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8846EC7-F8A6-488B-BE91-F4F11AB8C5E0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831034" y="5777944"/>
                  <a:ext cx="149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AF965DB-B887-4FE2-9D77-83FEFBE0F1F7}"/>
                    </a:ext>
                  </a:extLst>
                </p14:cNvPr>
                <p14:cNvContentPartPr/>
                <p14:nvPr/>
              </p14:nvContentPartPr>
              <p14:xfrm>
                <a:off x="8180594" y="5520904"/>
                <a:ext cx="213480" cy="4568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AF965DB-B887-4FE2-9D77-83FEFBE0F1F7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8171954" y="5511904"/>
                  <a:ext cx="23112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2BD28C5-DA8B-4932-A921-A536876C2B29}"/>
                    </a:ext>
                  </a:extLst>
                </p14:cNvPr>
                <p14:cNvContentPartPr/>
                <p14:nvPr/>
              </p14:nvContentPartPr>
              <p14:xfrm>
                <a:off x="8046314" y="5719264"/>
                <a:ext cx="433440" cy="684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2BD28C5-DA8B-4932-A921-A536876C2B29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8037314" y="5710264"/>
                  <a:ext cx="4510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AE9BD2B-B55E-4A61-AB04-DDBB7A2CD367}"/>
                    </a:ext>
                  </a:extLst>
                </p14:cNvPr>
                <p14:cNvContentPartPr/>
                <p14:nvPr/>
              </p14:nvContentPartPr>
              <p14:xfrm>
                <a:off x="8388314" y="5803144"/>
                <a:ext cx="77400" cy="1425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AE9BD2B-B55E-4A61-AB04-DDBB7A2CD367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8379314" y="5794504"/>
                  <a:ext cx="95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EBFF356C-0F45-480B-8539-CDFCE7353692}"/>
                    </a:ext>
                  </a:extLst>
                </p14:cNvPr>
                <p14:cNvContentPartPr/>
                <p14:nvPr/>
              </p14:nvContentPartPr>
              <p14:xfrm>
                <a:off x="8537354" y="5781904"/>
                <a:ext cx="306000" cy="1418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EBFF356C-0F45-480B-8539-CDFCE7353692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528714" y="5772904"/>
                  <a:ext cx="323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8785A9E-A95D-4622-AE73-BF28DAAF2AF1}"/>
                    </a:ext>
                  </a:extLst>
                </p14:cNvPr>
                <p14:cNvContentPartPr/>
                <p14:nvPr/>
              </p14:nvContentPartPr>
              <p14:xfrm>
                <a:off x="8908154" y="5778304"/>
                <a:ext cx="154440" cy="1368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8785A9E-A95D-4622-AE73-BF28DAAF2AF1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8899154" y="5769664"/>
                  <a:ext cx="172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C991A7C-6D9C-409B-BDBC-B6E0B67D007D}"/>
                    </a:ext>
                  </a:extLst>
                </p14:cNvPr>
                <p14:cNvContentPartPr/>
                <p14:nvPr/>
              </p14:nvContentPartPr>
              <p14:xfrm>
                <a:off x="9044954" y="5715304"/>
                <a:ext cx="194400" cy="2412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C991A7C-6D9C-409B-BDBC-B6E0B67D007D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9035954" y="5706304"/>
                  <a:ext cx="2120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111F396-063E-4B38-B9D1-7B9BE9E58E9C}"/>
                    </a:ext>
                  </a:extLst>
                </p14:cNvPr>
                <p14:cNvContentPartPr/>
                <p14:nvPr/>
              </p14:nvContentPartPr>
              <p14:xfrm>
                <a:off x="9550394" y="5728264"/>
                <a:ext cx="228240" cy="1954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111F396-063E-4B38-B9D1-7B9BE9E58E9C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9541754" y="5719264"/>
                  <a:ext cx="245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D959871-5007-4F39-A169-A9971AD218B6}"/>
                    </a:ext>
                  </a:extLst>
                </p14:cNvPr>
                <p14:cNvContentPartPr/>
                <p14:nvPr/>
              </p14:nvContentPartPr>
              <p14:xfrm>
                <a:off x="9845234" y="5767864"/>
                <a:ext cx="182880" cy="1328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1D959871-5007-4F39-A169-A9971AD218B6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9836594" y="5759224"/>
                  <a:ext cx="200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82D71537-F0BC-44B0-8872-C56E31681BDE}"/>
                    </a:ext>
                  </a:extLst>
                </p14:cNvPr>
                <p14:cNvContentPartPr/>
                <p14:nvPr/>
              </p14:nvContentPartPr>
              <p14:xfrm>
                <a:off x="10102994" y="5777224"/>
                <a:ext cx="97920" cy="784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82D71537-F0BC-44B0-8872-C56E31681BDE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0093994" y="5768584"/>
                  <a:ext cx="115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935EFB4-4A8F-48B0-9EA7-9F72CAD74546}"/>
                    </a:ext>
                  </a:extLst>
                </p14:cNvPr>
                <p14:cNvContentPartPr/>
                <p14:nvPr/>
              </p14:nvContentPartPr>
              <p14:xfrm>
                <a:off x="10038554" y="5739064"/>
                <a:ext cx="249480" cy="4629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935EFB4-4A8F-48B0-9EA7-9F72CAD74546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0029914" y="5730424"/>
                  <a:ext cx="26712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A80A6293-9A2A-44F2-BF49-6A1129532150}"/>
                    </a:ext>
                  </a:extLst>
                </p14:cNvPr>
                <p14:cNvContentPartPr/>
                <p14:nvPr/>
              </p14:nvContentPartPr>
              <p14:xfrm>
                <a:off x="10561994" y="5537464"/>
                <a:ext cx="228960" cy="4716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A80A6293-9A2A-44F2-BF49-6A1129532150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0552994" y="5528824"/>
                  <a:ext cx="2466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1F08861-C48F-4F15-AAF6-13F0465C0EF4}"/>
                    </a:ext>
                  </a:extLst>
                </p14:cNvPr>
                <p14:cNvContentPartPr/>
                <p14:nvPr/>
              </p14:nvContentPartPr>
              <p14:xfrm>
                <a:off x="10495394" y="5743384"/>
                <a:ext cx="336240" cy="460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51F08861-C48F-4F15-AAF6-13F0465C0EF4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0486394" y="5734744"/>
                  <a:ext cx="353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62FD8C2-06A7-4856-8EAB-1FE3E21DEF8E}"/>
                    </a:ext>
                  </a:extLst>
                </p14:cNvPr>
                <p14:cNvContentPartPr/>
                <p14:nvPr/>
              </p14:nvContentPartPr>
              <p14:xfrm>
                <a:off x="10830194" y="5517664"/>
                <a:ext cx="234000" cy="4060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62FD8C2-06A7-4856-8EAB-1FE3E21DEF8E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0821194" y="5508664"/>
                  <a:ext cx="2516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01B5F50-675C-4332-A2D5-591ED6F780BF}"/>
                    </a:ext>
                  </a:extLst>
                </p14:cNvPr>
                <p14:cNvContentPartPr/>
                <p14:nvPr/>
              </p14:nvContentPartPr>
              <p14:xfrm>
                <a:off x="11063114" y="5791264"/>
                <a:ext cx="171720" cy="1954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01B5F50-675C-4332-A2D5-591ED6F780BF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1054114" y="5782264"/>
                  <a:ext cx="189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CE5875D-CAE0-4230-832D-0B83098F000D}"/>
                    </a:ext>
                  </a:extLst>
                </p14:cNvPr>
                <p14:cNvContentPartPr/>
                <p14:nvPr/>
              </p14:nvContentPartPr>
              <p14:xfrm>
                <a:off x="1469114" y="6097984"/>
                <a:ext cx="202320" cy="3636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CE5875D-CAE0-4230-832D-0B83098F000D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460474" y="6088984"/>
                  <a:ext cx="2199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CE493126-1387-45B9-9608-062FD523CB22}"/>
                    </a:ext>
                  </a:extLst>
                </p14:cNvPr>
                <p14:cNvContentPartPr/>
                <p14:nvPr/>
              </p14:nvContentPartPr>
              <p14:xfrm>
                <a:off x="1756754" y="6320824"/>
                <a:ext cx="68760" cy="1000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CE493126-1387-45B9-9608-062FD523CB22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748114" y="6312184"/>
                  <a:ext cx="864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45D5B2D6-7F5F-411F-9E00-9E6702F23E4E}"/>
                    </a:ext>
                  </a:extLst>
                </p14:cNvPr>
                <p14:cNvContentPartPr/>
                <p14:nvPr/>
              </p14:nvContentPartPr>
              <p14:xfrm>
                <a:off x="1659914" y="6245944"/>
                <a:ext cx="263520" cy="48888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45D5B2D6-7F5F-411F-9E00-9E6702F23E4E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650914" y="6236944"/>
                  <a:ext cx="28116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58214518-4DCD-4418-B956-EE62C669DF4C}"/>
                    </a:ext>
                  </a:extLst>
                </p14:cNvPr>
                <p14:cNvContentPartPr/>
                <p14:nvPr/>
              </p14:nvContentPartPr>
              <p14:xfrm>
                <a:off x="1881674" y="6358984"/>
                <a:ext cx="147240" cy="30096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58214518-4DCD-4418-B956-EE62C669DF4C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872674" y="6350344"/>
                  <a:ext cx="1648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2B39A7DE-E792-4832-80D4-1058D392BEA0}"/>
                    </a:ext>
                  </a:extLst>
                </p14:cNvPr>
                <p14:cNvContentPartPr/>
                <p14:nvPr/>
              </p14:nvContentPartPr>
              <p14:xfrm>
                <a:off x="2006234" y="6247384"/>
                <a:ext cx="231120" cy="2199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2B39A7DE-E792-4832-80D4-1058D392BEA0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997594" y="6238384"/>
                  <a:ext cx="2487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E7CB41D-709F-4D0B-9EB2-92D61017F86E}"/>
                    </a:ext>
                  </a:extLst>
                </p14:cNvPr>
                <p14:cNvContentPartPr/>
                <p14:nvPr/>
              </p14:nvContentPartPr>
              <p14:xfrm>
                <a:off x="2282714" y="6296344"/>
                <a:ext cx="141840" cy="16668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E7CB41D-709F-4D0B-9EB2-92D61017F86E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2273714" y="6287344"/>
                  <a:ext cx="159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1D8E3A7F-E67F-417D-BABE-237E85206920}"/>
                    </a:ext>
                  </a:extLst>
                </p14:cNvPr>
                <p14:cNvContentPartPr/>
                <p14:nvPr/>
              </p14:nvContentPartPr>
              <p14:xfrm>
                <a:off x="2485754" y="6075304"/>
                <a:ext cx="217440" cy="4431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1D8E3A7F-E67F-417D-BABE-237E85206920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2477114" y="6066304"/>
                  <a:ext cx="2350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3F6ED12C-428D-4A3E-A1BD-BB9003C914EE}"/>
                    </a:ext>
                  </a:extLst>
                </p14:cNvPr>
                <p14:cNvContentPartPr/>
                <p14:nvPr/>
              </p14:nvContentPartPr>
              <p14:xfrm>
                <a:off x="2465234" y="6262864"/>
                <a:ext cx="293760" cy="4680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3F6ED12C-428D-4A3E-A1BD-BB9003C914EE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2456234" y="6253864"/>
                  <a:ext cx="3114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2FD28F06-4A26-4241-A09C-2B6C9A86719A}"/>
                    </a:ext>
                  </a:extLst>
                </p14:cNvPr>
                <p14:cNvContentPartPr/>
                <p14:nvPr/>
              </p14:nvContentPartPr>
              <p14:xfrm>
                <a:off x="2657114" y="6038584"/>
                <a:ext cx="240840" cy="4406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2FD28F06-4A26-4241-A09C-2B6C9A86719A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2648114" y="6029584"/>
                  <a:ext cx="25848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CC0E936-1E9A-46D4-9310-D14C89CFA6CE}"/>
                    </a:ext>
                  </a:extLst>
                </p14:cNvPr>
                <p14:cNvContentPartPr/>
                <p14:nvPr/>
              </p14:nvContentPartPr>
              <p14:xfrm>
                <a:off x="2936474" y="6295984"/>
                <a:ext cx="164880" cy="16812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CC0E936-1E9A-46D4-9310-D14C89CFA6CE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2927474" y="6287344"/>
                  <a:ext cx="182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F2FB769-2F42-4A39-8233-B9318FFBBE0F}"/>
                    </a:ext>
                  </a:extLst>
                </p14:cNvPr>
                <p14:cNvContentPartPr/>
                <p14:nvPr/>
              </p14:nvContentPartPr>
              <p14:xfrm>
                <a:off x="3143114" y="6284824"/>
                <a:ext cx="198000" cy="18288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F2FB769-2F42-4A39-8233-B9318FFBBE0F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3134114" y="6275824"/>
                  <a:ext cx="215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746D7C3A-1028-474C-BB13-A0C994D3389B}"/>
                    </a:ext>
                  </a:extLst>
                </p14:cNvPr>
                <p14:cNvContentPartPr/>
                <p14:nvPr/>
              </p14:nvContentPartPr>
              <p14:xfrm>
                <a:off x="3433994" y="6244144"/>
                <a:ext cx="101160" cy="18000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746D7C3A-1028-474C-BB13-A0C994D3389B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3425354" y="6235144"/>
                  <a:ext cx="118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BE6C7A98-58AD-43EE-A049-7252704005CD}"/>
                    </a:ext>
                  </a:extLst>
                </p14:cNvPr>
                <p14:cNvContentPartPr/>
                <p14:nvPr/>
              </p14:nvContentPartPr>
              <p14:xfrm>
                <a:off x="3517514" y="6250984"/>
                <a:ext cx="219960" cy="22788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BE6C7A98-58AD-43EE-A049-7252704005CD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3508514" y="6242344"/>
                  <a:ext cx="2376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1315FE4-6449-413F-9400-3B19201B407B}"/>
                    </a:ext>
                  </a:extLst>
                </p14:cNvPr>
                <p14:cNvContentPartPr/>
                <p14:nvPr/>
              </p14:nvContentPartPr>
              <p14:xfrm>
                <a:off x="4043474" y="6351424"/>
                <a:ext cx="69480" cy="10224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1315FE4-6449-413F-9400-3B19201B407B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4034834" y="6342784"/>
                  <a:ext cx="87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7D73FBCD-ED74-4B97-BF5C-8664E08D6613}"/>
                    </a:ext>
                  </a:extLst>
                </p14:cNvPr>
                <p14:cNvContentPartPr/>
                <p14:nvPr/>
              </p14:nvContentPartPr>
              <p14:xfrm>
                <a:off x="4186034" y="6286264"/>
                <a:ext cx="237600" cy="2138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7D73FBCD-ED74-4B97-BF5C-8664E08D6613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4177394" y="6277264"/>
                  <a:ext cx="255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F4898A8-9739-4A56-B04A-45F86DE3C6D4}"/>
                    </a:ext>
                  </a:extLst>
                </p14:cNvPr>
                <p14:cNvContentPartPr/>
                <p14:nvPr/>
              </p14:nvContentPartPr>
              <p14:xfrm>
                <a:off x="4814234" y="6232624"/>
                <a:ext cx="69840" cy="6984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F4898A8-9739-4A56-B04A-45F86DE3C6D4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4805234" y="6223984"/>
                  <a:ext cx="87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9309638B-99EA-4C37-B35D-63E7DB02F729}"/>
                    </a:ext>
                  </a:extLst>
                </p14:cNvPr>
                <p14:cNvContentPartPr/>
                <p14:nvPr/>
              </p14:nvContentPartPr>
              <p14:xfrm>
                <a:off x="4920434" y="6200584"/>
                <a:ext cx="41040" cy="694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9309638B-99EA-4C37-B35D-63E7DB02F729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4911794" y="6191944"/>
                  <a:ext cx="58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6CC5C3C-E35D-46FD-9F4F-2F6E31C62648}"/>
                    </a:ext>
                  </a:extLst>
                </p14:cNvPr>
                <p14:cNvContentPartPr/>
                <p14:nvPr/>
              </p14:nvContentPartPr>
              <p14:xfrm>
                <a:off x="4962554" y="6450784"/>
                <a:ext cx="183600" cy="30744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6CC5C3C-E35D-46FD-9F4F-2F6E31C62648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4953554" y="6442144"/>
                  <a:ext cx="2012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19DBABDD-43D6-4EC7-A778-D0A17CCF2462}"/>
                    </a:ext>
                  </a:extLst>
                </p14:cNvPr>
                <p14:cNvContentPartPr/>
                <p14:nvPr/>
              </p14:nvContentPartPr>
              <p14:xfrm>
                <a:off x="5086034" y="6304264"/>
                <a:ext cx="302760" cy="2127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19DBABDD-43D6-4EC7-A778-D0A17CCF2462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5077394" y="6295624"/>
                  <a:ext cx="320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E028C92C-730C-4B61-A010-511841CF021B}"/>
                    </a:ext>
                  </a:extLst>
                </p14:cNvPr>
                <p14:cNvContentPartPr/>
                <p14:nvPr/>
              </p14:nvContentPartPr>
              <p14:xfrm>
                <a:off x="5411114" y="6149104"/>
                <a:ext cx="199800" cy="37728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E028C92C-730C-4B61-A010-511841CF021B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5402474" y="6140104"/>
                  <a:ext cx="2174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3ADC63B-0553-4C72-9FDA-4CA758666FBB}"/>
                    </a:ext>
                  </a:extLst>
                </p14:cNvPr>
                <p14:cNvContentPartPr/>
                <p14:nvPr/>
              </p14:nvContentPartPr>
              <p14:xfrm>
                <a:off x="5561954" y="6322984"/>
                <a:ext cx="222480" cy="1749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3ADC63B-0553-4C72-9FDA-4CA758666FBB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5552954" y="6313984"/>
                  <a:ext cx="2401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3BFC2E9-ACB2-4E3E-9CD9-EE2550B08205}"/>
                    </a:ext>
                  </a:extLst>
                </p14:cNvPr>
                <p14:cNvContentPartPr/>
                <p14:nvPr/>
              </p14:nvContentPartPr>
              <p14:xfrm>
                <a:off x="5799554" y="6329464"/>
                <a:ext cx="196560" cy="17820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3BFC2E9-ACB2-4E3E-9CD9-EE2550B08205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5790914" y="6320464"/>
                  <a:ext cx="214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EF9541A-82B7-4E70-854B-FC877F5BBE33}"/>
                    </a:ext>
                  </a:extLst>
                </p14:cNvPr>
                <p14:cNvContentPartPr/>
                <p14:nvPr/>
              </p14:nvContentPartPr>
              <p14:xfrm>
                <a:off x="5952194" y="6307144"/>
                <a:ext cx="169200" cy="17964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EF9541A-82B7-4E70-854B-FC877F5BBE33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5943194" y="6298504"/>
                  <a:ext cx="1868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4075488D-B0D1-4145-A604-F2325C2C7EBF}"/>
                    </a:ext>
                  </a:extLst>
                </p14:cNvPr>
                <p14:cNvContentPartPr/>
                <p14:nvPr/>
              </p14:nvContentPartPr>
              <p14:xfrm>
                <a:off x="6183314" y="6367264"/>
                <a:ext cx="57600" cy="1195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4075488D-B0D1-4145-A604-F2325C2C7EBF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6174674" y="6358624"/>
                  <a:ext cx="752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5A92A2AA-CB20-4CA8-BFC2-5F9E98AFEDEE}"/>
                    </a:ext>
                  </a:extLst>
                </p14:cNvPr>
                <p14:cNvContentPartPr/>
                <p14:nvPr/>
              </p14:nvContentPartPr>
              <p14:xfrm>
                <a:off x="6452954" y="6109504"/>
                <a:ext cx="28800" cy="1836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5A92A2AA-CB20-4CA8-BFC2-5F9E98AFEDEE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6444314" y="6100864"/>
                  <a:ext cx="46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6A86960-2BAE-49BC-B50E-FD6B7405FF7A}"/>
                    </a:ext>
                  </a:extLst>
                </p14:cNvPr>
                <p14:cNvContentPartPr/>
                <p14:nvPr/>
              </p14:nvContentPartPr>
              <p14:xfrm>
                <a:off x="6284834" y="6256744"/>
                <a:ext cx="99360" cy="2721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D6A86960-2BAE-49BC-B50E-FD6B7405FF7A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6276194" y="6248104"/>
                  <a:ext cx="1170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20605427-AFA9-4BD3-92DE-C4785FDCF141}"/>
                    </a:ext>
                  </a:extLst>
                </p14:cNvPr>
                <p14:cNvContentPartPr/>
                <p14:nvPr/>
              </p14:nvContentPartPr>
              <p14:xfrm>
                <a:off x="6347834" y="6125704"/>
                <a:ext cx="109080" cy="20196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20605427-AFA9-4BD3-92DE-C4785FDCF141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6338834" y="6116704"/>
                  <a:ext cx="126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896E319B-5096-4D18-8066-70504CF0ED29}"/>
                    </a:ext>
                  </a:extLst>
                </p14:cNvPr>
                <p14:cNvContentPartPr/>
                <p14:nvPr/>
              </p14:nvContentPartPr>
              <p14:xfrm>
                <a:off x="6263594" y="6317224"/>
                <a:ext cx="210600" cy="1965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896E319B-5096-4D18-8066-70504CF0ED29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6254954" y="6308224"/>
                  <a:ext cx="228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7F8CA8A5-DF50-45AC-9290-6707E3FEFF00}"/>
                    </a:ext>
                  </a:extLst>
                </p14:cNvPr>
                <p14:cNvContentPartPr/>
                <p14:nvPr/>
              </p14:nvContentPartPr>
              <p14:xfrm>
                <a:off x="6564914" y="6118144"/>
                <a:ext cx="157320" cy="32652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7F8CA8A5-DF50-45AC-9290-6707E3FEFF00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6555914" y="6109504"/>
                  <a:ext cx="1749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A2730CD-A5E4-40CB-9F2F-276927689F4E}"/>
                    </a:ext>
                  </a:extLst>
                </p14:cNvPr>
                <p14:cNvContentPartPr/>
                <p14:nvPr/>
              </p14:nvContentPartPr>
              <p14:xfrm>
                <a:off x="6599114" y="6301024"/>
                <a:ext cx="212040" cy="17280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A2730CD-A5E4-40CB-9F2F-276927689F4E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6590114" y="6292024"/>
                  <a:ext cx="229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FE9BBDEE-0A48-4E89-B080-5C0AB48E339B}"/>
                    </a:ext>
                  </a:extLst>
                </p14:cNvPr>
                <p14:cNvContentPartPr/>
                <p14:nvPr/>
              </p14:nvContentPartPr>
              <p14:xfrm>
                <a:off x="6911954" y="6464464"/>
                <a:ext cx="23040" cy="1584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FE9BBDEE-0A48-4E89-B080-5C0AB48E339B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6903314" y="6455464"/>
                  <a:ext cx="40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8C1FBB3E-21FB-4B45-9099-1D7128EA0047}"/>
                    </a:ext>
                  </a:extLst>
                </p14:cNvPr>
                <p14:cNvContentPartPr/>
                <p14:nvPr/>
              </p14:nvContentPartPr>
              <p14:xfrm>
                <a:off x="7177634" y="6126784"/>
                <a:ext cx="54720" cy="10800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8C1FBB3E-21FB-4B45-9099-1D7128EA0047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7168634" y="6118144"/>
                  <a:ext cx="72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656C768-1192-49E7-8522-1BE42D5B3E01}"/>
                    </a:ext>
                  </a:extLst>
                </p14:cNvPr>
                <p14:cNvContentPartPr/>
                <p14:nvPr/>
              </p14:nvContentPartPr>
              <p14:xfrm>
                <a:off x="7306874" y="6104104"/>
                <a:ext cx="45360" cy="14904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656C768-1192-49E7-8522-1BE42D5B3E01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7298234" y="6095104"/>
                  <a:ext cx="63000" cy="16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58010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16</Words>
  <Application>Microsoft Office PowerPoint</Application>
  <PresentationFormat>Widescreen</PresentationFormat>
  <Paragraphs>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STAT 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1</dc:title>
  <dc:creator>Bill Fitch</dc:creator>
  <cp:lastModifiedBy>Bill Fitch</cp:lastModifiedBy>
  <cp:revision>33</cp:revision>
  <dcterms:created xsi:type="dcterms:W3CDTF">2020-12-02T18:14:50Z</dcterms:created>
  <dcterms:modified xsi:type="dcterms:W3CDTF">2021-04-29T00:13:59Z</dcterms:modified>
</cp:coreProperties>
</file>